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17"/>
  </p:notesMasterIdLst>
  <p:sldIdLst>
    <p:sldId id="256" r:id="rId2"/>
    <p:sldId id="259" r:id="rId3"/>
    <p:sldId id="260" r:id="rId4"/>
    <p:sldId id="277" r:id="rId5"/>
    <p:sldId id="310" r:id="rId6"/>
    <p:sldId id="283" r:id="rId7"/>
    <p:sldId id="278" r:id="rId8"/>
    <p:sldId id="279" r:id="rId9"/>
    <p:sldId id="308" r:id="rId10"/>
    <p:sldId id="284" r:id="rId11"/>
    <p:sldId id="258" r:id="rId12"/>
    <p:sldId id="312" r:id="rId13"/>
    <p:sldId id="311" r:id="rId14"/>
    <p:sldId id="313" r:id="rId15"/>
    <p:sldId id="309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  <p15:guide id="3" orient="horz" pos="55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  <a:srgbClr val="EDFB69"/>
    <a:srgbClr val="00F4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41D200-1560-4BD1-AA72-70E6D7E7F353}">
  <a:tblStyle styleId="{8341D200-1560-4BD1-AA72-70E6D7E7F3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40" y="72"/>
      </p:cViewPr>
      <p:guideLst>
        <p:guide orient="horz" pos="1620"/>
        <p:guide pos="2880"/>
        <p:guide orient="horz" pos="55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442417719367811"/>
          <c:y val="0.23803288579457055"/>
          <c:w val="0.52759280764364891"/>
          <c:h val="0.7576623359015121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explosion val="3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089-48A8-9517-A1820F4E698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089-48A8-9517-A1820F4E698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089-48A8-9517-A1820F4E698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089-48A8-9517-A1820F4E698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089-48A8-9517-A1820F4E6985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Britannia</c:v>
                </c:pt>
                <c:pt idx="1">
                  <c:v>Parle</c:v>
                </c:pt>
                <c:pt idx="2">
                  <c:v>ITC</c:v>
                </c:pt>
                <c:pt idx="3">
                  <c:v>Mondelez</c:v>
                </c:pt>
                <c:pt idx="4">
                  <c:v>Others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33</c:v>
                </c:pt>
                <c:pt idx="1">
                  <c:v>24</c:v>
                </c:pt>
                <c:pt idx="2">
                  <c:v>18</c:v>
                </c:pt>
                <c:pt idx="3">
                  <c:v>10</c:v>
                </c:pt>
                <c:pt idx="4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A8-4D54-888E-27263A0FD146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0.png>
</file>

<file path=ppt/media/image11.jpe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Google Shape;2742;ga98c05f39a_0_3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3" name="Google Shape;2743;ga98c05f39a_0_3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a18ca45c72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a18ca45c72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a18ca45c72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a18ca45c72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7419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9c5712675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9c5712675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44965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a18ca45c72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a18ca45c72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98270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Google Shape;3911;ga98c05f39a_0_5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2" name="Google Shape;3912;ga98c05f39a_0_5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7114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9c5712675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9c5712675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a18ca45c72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a18ca45c72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ga8e9b3e232_0_1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" name="Google Shape;1586;ga8e9b3e232_0_1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a98c05f39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a98c05f39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0405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a2213183c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" name="Google Shape;2730;ga2213183c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a8e9b3e232_0_1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a8e9b3e232_0_1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ga8e9b3e232_0_1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3" name="Google Shape;1603;ga8e9b3e232_0_16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Google Shape;2742;ga98c05f39a_0_3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3" name="Google Shape;2743;ga98c05f39a_0_3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3470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13225" y="1096800"/>
            <a:ext cx="4008300" cy="245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50100"/>
            <a:ext cx="3861600" cy="3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>
            <a:off x="4574750" y="-1700"/>
            <a:ext cx="4582500" cy="5149800"/>
          </a:xfrm>
          <a:prstGeom prst="homePlate">
            <a:avLst>
              <a:gd name="adj" fmla="val 163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ONLY_1_1_1_2">
    <p:bg>
      <p:bgPr>
        <a:solidFill>
          <a:schemeClr val="accent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/>
          <p:nvPr/>
        </p:nvSpPr>
        <p:spPr>
          <a:xfrm flipH="1">
            <a:off x="0" y="-1700"/>
            <a:ext cx="9144000" cy="5149800"/>
          </a:xfrm>
          <a:prstGeom prst="homePlate">
            <a:avLst>
              <a:gd name="adj" fmla="val 1336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title"/>
          </p:nvPr>
        </p:nvSpPr>
        <p:spPr>
          <a:xfrm>
            <a:off x="713225" y="448050"/>
            <a:ext cx="77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1"/>
          </p:nvPr>
        </p:nvSpPr>
        <p:spPr>
          <a:xfrm>
            <a:off x="6020225" y="2618229"/>
            <a:ext cx="2410500" cy="13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_2_1">
    <p:bg>
      <p:bgPr>
        <a:solidFill>
          <a:schemeClr val="lt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subTitle" idx="1"/>
          </p:nvPr>
        </p:nvSpPr>
        <p:spPr>
          <a:xfrm>
            <a:off x="722376" y="1280160"/>
            <a:ext cx="7717500" cy="2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2"/>
          </p:nvPr>
        </p:nvSpPr>
        <p:spPr>
          <a:xfrm>
            <a:off x="703400" y="4096512"/>
            <a:ext cx="23043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subTitle" idx="3"/>
          </p:nvPr>
        </p:nvSpPr>
        <p:spPr>
          <a:xfrm>
            <a:off x="3418544" y="4096512"/>
            <a:ext cx="23043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subTitle" idx="4"/>
          </p:nvPr>
        </p:nvSpPr>
        <p:spPr>
          <a:xfrm>
            <a:off x="6133675" y="4096512"/>
            <a:ext cx="23043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solidFill>
          <a:schemeClr val="accent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/>
          <p:nvPr/>
        </p:nvSpPr>
        <p:spPr>
          <a:xfrm rot="10800000">
            <a:off x="4574750" y="-1700"/>
            <a:ext cx="4582500" cy="5149800"/>
          </a:xfrm>
          <a:prstGeom prst="homePlate">
            <a:avLst>
              <a:gd name="adj" fmla="val 163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-1700"/>
            <a:ext cx="9144000" cy="5149800"/>
          </a:xfrm>
          <a:prstGeom prst="homePlate">
            <a:avLst>
              <a:gd name="adj" fmla="val 1336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1322969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5024131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1322969" y="3233100"/>
            <a:ext cx="2796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5025631" y="3233094"/>
            <a:ext cx="2793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5" hasCustomPrompt="1"/>
          </p:nvPr>
        </p:nvSpPr>
        <p:spPr>
          <a:xfrm>
            <a:off x="2464086" y="186537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6" hasCustomPrompt="1"/>
          </p:nvPr>
        </p:nvSpPr>
        <p:spPr>
          <a:xfrm>
            <a:off x="6163212" y="1860426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714675" y="421325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714675" y="2445774"/>
            <a:ext cx="3858900" cy="21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713225" y="4480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713225" y="1945371"/>
            <a:ext cx="3845400" cy="25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_2">
    <p:bg>
      <p:bgPr>
        <a:solidFill>
          <a:schemeClr val="accen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>
            <a:off x="0" y="-1700"/>
            <a:ext cx="9144000" cy="5149800"/>
          </a:xfrm>
          <a:prstGeom prst="homePlate">
            <a:avLst>
              <a:gd name="adj" fmla="val 1336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1742693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1978890" y="177902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ubTitle" idx="2"/>
          </p:nvPr>
        </p:nvSpPr>
        <p:spPr>
          <a:xfrm>
            <a:off x="1978890" y="2182450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/>
          <p:nvPr/>
        </p:nvSpPr>
        <p:spPr>
          <a:xfrm>
            <a:off x="5601418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3"/>
          </p:nvPr>
        </p:nvSpPr>
        <p:spPr>
          <a:xfrm>
            <a:off x="5837615" y="1779022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4"/>
          </p:nvPr>
        </p:nvSpPr>
        <p:spPr>
          <a:xfrm>
            <a:off x="5837615" y="2182447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1745068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5"/>
          </p:nvPr>
        </p:nvSpPr>
        <p:spPr>
          <a:xfrm>
            <a:off x="1981265" y="3162606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6"/>
          </p:nvPr>
        </p:nvSpPr>
        <p:spPr>
          <a:xfrm>
            <a:off x="1981265" y="356603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5603793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7"/>
          </p:nvPr>
        </p:nvSpPr>
        <p:spPr>
          <a:xfrm>
            <a:off x="5839610" y="3162608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8"/>
          </p:nvPr>
        </p:nvSpPr>
        <p:spPr>
          <a:xfrm>
            <a:off x="5839610" y="3566033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9" hasCustomPrompt="1"/>
          </p:nvPr>
        </p:nvSpPr>
        <p:spPr>
          <a:xfrm>
            <a:off x="1097280" y="184406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6"/>
          <p:cNvSpPr txBox="1">
            <a:spLocks noGrp="1"/>
          </p:cNvSpPr>
          <p:nvPr>
            <p:ph type="title" idx="13" hasCustomPrompt="1"/>
          </p:nvPr>
        </p:nvSpPr>
        <p:spPr>
          <a:xfrm>
            <a:off x="4956048" y="184901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6"/>
          <p:cNvSpPr txBox="1">
            <a:spLocks noGrp="1"/>
          </p:cNvSpPr>
          <p:nvPr>
            <p:ph type="title" idx="14" hasCustomPrompt="1"/>
          </p:nvPr>
        </p:nvSpPr>
        <p:spPr>
          <a:xfrm>
            <a:off x="1097280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6"/>
          <p:cNvSpPr txBox="1">
            <a:spLocks noGrp="1"/>
          </p:cNvSpPr>
          <p:nvPr>
            <p:ph type="title" idx="15" hasCustomPrompt="1"/>
          </p:nvPr>
        </p:nvSpPr>
        <p:spPr>
          <a:xfrm>
            <a:off x="4956048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 b="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4572000" y="1538700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Montserrat Black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ubTitle" idx="1"/>
          </p:nvPr>
        </p:nvSpPr>
        <p:spPr>
          <a:xfrm>
            <a:off x="5077550" y="2571600"/>
            <a:ext cx="3353400" cy="12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bg>
      <p:bgPr>
        <a:solidFill>
          <a:schemeClr val="accent1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/>
          <p:nvPr/>
        </p:nvSpPr>
        <p:spPr>
          <a:xfrm rot="5400000">
            <a:off x="2134325" y="-143550"/>
            <a:ext cx="4866300" cy="5149800"/>
          </a:xfrm>
          <a:prstGeom prst="homePlate">
            <a:avLst>
              <a:gd name="adj" fmla="val 163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subTitle" idx="1"/>
          </p:nvPr>
        </p:nvSpPr>
        <p:spPr>
          <a:xfrm>
            <a:off x="2638025" y="3374136"/>
            <a:ext cx="38589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2255975" y="1340325"/>
            <a:ext cx="4647000" cy="19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ONLY_1_1_1">
    <p:bg>
      <p:bgPr>
        <a:solidFill>
          <a:schemeClr val="accen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/>
          <p:nvPr/>
        </p:nvSpPr>
        <p:spPr>
          <a:xfrm>
            <a:off x="0" y="-1700"/>
            <a:ext cx="9144000" cy="5149800"/>
          </a:xfrm>
          <a:prstGeom prst="homePlate">
            <a:avLst>
              <a:gd name="adj" fmla="val 1336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713025" y="448050"/>
            <a:ext cx="776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subTitle" idx="1"/>
          </p:nvPr>
        </p:nvSpPr>
        <p:spPr>
          <a:xfrm>
            <a:off x="711650" y="2618151"/>
            <a:ext cx="2395500" cy="13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5" r:id="rId4"/>
    <p:sldLayoutId id="2147483658" r:id="rId5"/>
    <p:sldLayoutId id="2147483662" r:id="rId6"/>
    <p:sldLayoutId id="2147483665" r:id="rId7"/>
    <p:sldLayoutId id="2147483667" r:id="rId8"/>
    <p:sldLayoutId id="2147483668" r:id="rId9"/>
    <p:sldLayoutId id="2147483669" r:id="rId10"/>
    <p:sldLayoutId id="2147483672" r:id="rId11"/>
    <p:sldLayoutId id="214748367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agram.com/reel/CyVHEukLRdw/?igshid=MzRlODBiNWFlZA==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chart" Target="../charts/chart1.xml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image" Target="../media/image1.jp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>
            <a:off x="49506" y="787599"/>
            <a:ext cx="4692022" cy="24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Comprehensive </a:t>
            </a:r>
            <a:br>
              <a:rPr lang="en-US" dirty="0"/>
            </a:br>
            <a:r>
              <a:rPr lang="en-US" dirty="0"/>
              <a:t>Digital Marketing for</a:t>
            </a:r>
            <a:br>
              <a:rPr lang="en-US" dirty="0"/>
            </a:br>
            <a:r>
              <a:rPr lang="en-US" dirty="0"/>
              <a:t>Britannia</a:t>
            </a:r>
            <a:endParaRPr dirty="0"/>
          </a:p>
        </p:txBody>
      </p:sp>
      <p:sp>
        <p:nvSpPr>
          <p:cNvPr id="180" name="Google Shape;180;p31"/>
          <p:cNvSpPr txBox="1">
            <a:spLocks noGrp="1"/>
          </p:cNvSpPr>
          <p:nvPr>
            <p:ph type="subTitle" idx="1"/>
          </p:nvPr>
        </p:nvSpPr>
        <p:spPr>
          <a:xfrm>
            <a:off x="49506" y="4477615"/>
            <a:ext cx="3861600" cy="3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Here is where our presentation begins</a:t>
            </a:r>
            <a:endParaRPr dirty="0"/>
          </a:p>
        </p:txBody>
      </p:sp>
      <p:grpSp>
        <p:nvGrpSpPr>
          <p:cNvPr id="181" name="Google Shape;181;p31"/>
          <p:cNvGrpSpPr/>
          <p:nvPr/>
        </p:nvGrpSpPr>
        <p:grpSpPr>
          <a:xfrm>
            <a:off x="6537834" y="262660"/>
            <a:ext cx="1981540" cy="1810054"/>
            <a:chOff x="1313775" y="238125"/>
            <a:chExt cx="4992450" cy="5238750"/>
          </a:xfrm>
        </p:grpSpPr>
        <p:sp>
          <p:nvSpPr>
            <p:cNvPr id="182" name="Google Shape;182;p31"/>
            <p:cNvSpPr/>
            <p:nvPr/>
          </p:nvSpPr>
          <p:spPr>
            <a:xfrm>
              <a:off x="1456675" y="1987350"/>
              <a:ext cx="712850" cy="713750"/>
            </a:xfrm>
            <a:custGeom>
              <a:avLst/>
              <a:gdLst/>
              <a:ahLst/>
              <a:cxnLst/>
              <a:rect l="l" t="t" r="r" b="b"/>
              <a:pathLst>
                <a:path w="28514" h="28550" extrusionOk="0">
                  <a:moveTo>
                    <a:pt x="14168" y="1"/>
                  </a:moveTo>
                  <a:lnTo>
                    <a:pt x="13484" y="37"/>
                  </a:lnTo>
                  <a:lnTo>
                    <a:pt x="12765" y="109"/>
                  </a:lnTo>
                  <a:lnTo>
                    <a:pt x="12082" y="181"/>
                  </a:lnTo>
                  <a:lnTo>
                    <a:pt x="11363" y="324"/>
                  </a:lnTo>
                  <a:lnTo>
                    <a:pt x="10680" y="468"/>
                  </a:lnTo>
                  <a:lnTo>
                    <a:pt x="9997" y="684"/>
                  </a:lnTo>
                  <a:lnTo>
                    <a:pt x="9278" y="900"/>
                  </a:lnTo>
                  <a:lnTo>
                    <a:pt x="8594" y="1187"/>
                  </a:lnTo>
                  <a:lnTo>
                    <a:pt x="7947" y="1511"/>
                  </a:lnTo>
                  <a:lnTo>
                    <a:pt x="7300" y="1835"/>
                  </a:lnTo>
                  <a:lnTo>
                    <a:pt x="6689" y="2194"/>
                  </a:lnTo>
                  <a:lnTo>
                    <a:pt x="6113" y="2590"/>
                  </a:lnTo>
                  <a:lnTo>
                    <a:pt x="5538" y="2985"/>
                  </a:lnTo>
                  <a:lnTo>
                    <a:pt x="4999" y="3453"/>
                  </a:lnTo>
                  <a:lnTo>
                    <a:pt x="4459" y="3920"/>
                  </a:lnTo>
                  <a:lnTo>
                    <a:pt x="3992" y="4387"/>
                  </a:lnTo>
                  <a:lnTo>
                    <a:pt x="3525" y="4891"/>
                  </a:lnTo>
                  <a:lnTo>
                    <a:pt x="3093" y="5430"/>
                  </a:lnTo>
                  <a:lnTo>
                    <a:pt x="2662" y="5970"/>
                  </a:lnTo>
                  <a:lnTo>
                    <a:pt x="2266" y="6545"/>
                  </a:lnTo>
                  <a:lnTo>
                    <a:pt x="1907" y="7120"/>
                  </a:lnTo>
                  <a:lnTo>
                    <a:pt x="1583" y="7731"/>
                  </a:lnTo>
                  <a:lnTo>
                    <a:pt x="1295" y="8343"/>
                  </a:lnTo>
                  <a:lnTo>
                    <a:pt x="1008" y="8990"/>
                  </a:lnTo>
                  <a:lnTo>
                    <a:pt x="792" y="9637"/>
                  </a:lnTo>
                  <a:lnTo>
                    <a:pt x="576" y="10284"/>
                  </a:lnTo>
                  <a:lnTo>
                    <a:pt x="396" y="10931"/>
                  </a:lnTo>
                  <a:lnTo>
                    <a:pt x="253" y="11615"/>
                  </a:lnTo>
                  <a:lnTo>
                    <a:pt x="145" y="12298"/>
                  </a:lnTo>
                  <a:lnTo>
                    <a:pt x="73" y="12981"/>
                  </a:lnTo>
                  <a:lnTo>
                    <a:pt x="1" y="13664"/>
                  </a:lnTo>
                  <a:lnTo>
                    <a:pt x="1" y="14347"/>
                  </a:lnTo>
                  <a:lnTo>
                    <a:pt x="1" y="15066"/>
                  </a:lnTo>
                  <a:lnTo>
                    <a:pt x="73" y="15749"/>
                  </a:lnTo>
                  <a:lnTo>
                    <a:pt x="181" y="16469"/>
                  </a:lnTo>
                  <a:lnTo>
                    <a:pt x="289" y="17152"/>
                  </a:lnTo>
                  <a:lnTo>
                    <a:pt x="468" y="17871"/>
                  </a:lnTo>
                  <a:lnTo>
                    <a:pt x="648" y="18554"/>
                  </a:lnTo>
                  <a:lnTo>
                    <a:pt x="900" y="19273"/>
                  </a:lnTo>
                  <a:lnTo>
                    <a:pt x="1152" y="19956"/>
                  </a:lnTo>
                  <a:lnTo>
                    <a:pt x="1475" y="20603"/>
                  </a:lnTo>
                  <a:lnTo>
                    <a:pt x="1799" y="21251"/>
                  </a:lnTo>
                  <a:lnTo>
                    <a:pt x="2158" y="21862"/>
                  </a:lnTo>
                  <a:lnTo>
                    <a:pt x="2554" y="22437"/>
                  </a:lnTo>
                  <a:lnTo>
                    <a:pt x="2985" y="23013"/>
                  </a:lnTo>
                  <a:lnTo>
                    <a:pt x="3417" y="23552"/>
                  </a:lnTo>
                  <a:lnTo>
                    <a:pt x="3884" y="24055"/>
                  </a:lnTo>
                  <a:lnTo>
                    <a:pt x="4352" y="24559"/>
                  </a:lnTo>
                  <a:lnTo>
                    <a:pt x="4891" y="25026"/>
                  </a:lnTo>
                  <a:lnTo>
                    <a:pt x="5394" y="25458"/>
                  </a:lnTo>
                  <a:lnTo>
                    <a:pt x="5970" y="25889"/>
                  </a:lnTo>
                  <a:lnTo>
                    <a:pt x="6509" y="26249"/>
                  </a:lnTo>
                  <a:lnTo>
                    <a:pt x="7120" y="26608"/>
                  </a:lnTo>
                  <a:lnTo>
                    <a:pt x="7695" y="26968"/>
                  </a:lnTo>
                  <a:lnTo>
                    <a:pt x="8307" y="27255"/>
                  </a:lnTo>
                  <a:lnTo>
                    <a:pt x="8954" y="27507"/>
                  </a:lnTo>
                  <a:lnTo>
                    <a:pt x="9601" y="27759"/>
                  </a:lnTo>
                  <a:lnTo>
                    <a:pt x="10248" y="27974"/>
                  </a:lnTo>
                  <a:lnTo>
                    <a:pt x="10896" y="28154"/>
                  </a:lnTo>
                  <a:lnTo>
                    <a:pt x="11579" y="28298"/>
                  </a:lnTo>
                  <a:lnTo>
                    <a:pt x="12262" y="28406"/>
                  </a:lnTo>
                  <a:lnTo>
                    <a:pt x="12945" y="28478"/>
                  </a:lnTo>
                  <a:lnTo>
                    <a:pt x="13628" y="28550"/>
                  </a:lnTo>
                  <a:lnTo>
                    <a:pt x="14347" y="28550"/>
                  </a:lnTo>
                  <a:lnTo>
                    <a:pt x="15030" y="28514"/>
                  </a:lnTo>
                  <a:lnTo>
                    <a:pt x="15714" y="28478"/>
                  </a:lnTo>
                  <a:lnTo>
                    <a:pt x="16433" y="28370"/>
                  </a:lnTo>
                  <a:lnTo>
                    <a:pt x="17116" y="28262"/>
                  </a:lnTo>
                  <a:lnTo>
                    <a:pt x="17835" y="28082"/>
                  </a:lnTo>
                  <a:lnTo>
                    <a:pt x="18518" y="27903"/>
                  </a:lnTo>
                  <a:lnTo>
                    <a:pt x="19237" y="27651"/>
                  </a:lnTo>
                  <a:lnTo>
                    <a:pt x="19920" y="27363"/>
                  </a:lnTo>
                  <a:lnTo>
                    <a:pt x="20568" y="27076"/>
                  </a:lnTo>
                  <a:lnTo>
                    <a:pt x="21215" y="26752"/>
                  </a:lnTo>
                  <a:lnTo>
                    <a:pt x="21826" y="26392"/>
                  </a:lnTo>
                  <a:lnTo>
                    <a:pt x="22437" y="25997"/>
                  </a:lnTo>
                  <a:lnTo>
                    <a:pt x="22977" y="25565"/>
                  </a:lnTo>
                  <a:lnTo>
                    <a:pt x="23516" y="25134"/>
                  </a:lnTo>
                  <a:lnTo>
                    <a:pt x="24055" y="24666"/>
                  </a:lnTo>
                  <a:lnTo>
                    <a:pt x="24559" y="24163"/>
                  </a:lnTo>
                  <a:lnTo>
                    <a:pt x="25026" y="23660"/>
                  </a:lnTo>
                  <a:lnTo>
                    <a:pt x="25458" y="23120"/>
                  </a:lnTo>
                  <a:lnTo>
                    <a:pt x="25853" y="22581"/>
                  </a:lnTo>
                  <a:lnTo>
                    <a:pt x="26249" y="22006"/>
                  </a:lnTo>
                  <a:lnTo>
                    <a:pt x="26608" y="21430"/>
                  </a:lnTo>
                  <a:lnTo>
                    <a:pt x="26932" y="20819"/>
                  </a:lnTo>
                  <a:lnTo>
                    <a:pt x="27219" y="20208"/>
                  </a:lnTo>
                  <a:lnTo>
                    <a:pt x="27507" y="19597"/>
                  </a:lnTo>
                  <a:lnTo>
                    <a:pt x="27759" y="18950"/>
                  </a:lnTo>
                  <a:lnTo>
                    <a:pt x="27939" y="18302"/>
                  </a:lnTo>
                  <a:lnTo>
                    <a:pt x="28118" y="17619"/>
                  </a:lnTo>
                  <a:lnTo>
                    <a:pt x="28262" y="16972"/>
                  </a:lnTo>
                  <a:lnTo>
                    <a:pt x="28370" y="16289"/>
                  </a:lnTo>
                  <a:lnTo>
                    <a:pt x="28478" y="15606"/>
                  </a:lnTo>
                  <a:lnTo>
                    <a:pt x="28514" y="14887"/>
                  </a:lnTo>
                  <a:lnTo>
                    <a:pt x="28514" y="14203"/>
                  </a:lnTo>
                  <a:lnTo>
                    <a:pt x="28514" y="13520"/>
                  </a:lnTo>
                  <a:lnTo>
                    <a:pt x="28442" y="12801"/>
                  </a:lnTo>
                  <a:lnTo>
                    <a:pt x="28370" y="12118"/>
                  </a:lnTo>
                  <a:lnTo>
                    <a:pt x="28226" y="11399"/>
                  </a:lnTo>
                  <a:lnTo>
                    <a:pt x="28082" y="10716"/>
                  </a:lnTo>
                  <a:lnTo>
                    <a:pt x="27867" y="9997"/>
                  </a:lnTo>
                  <a:lnTo>
                    <a:pt x="27615" y="9313"/>
                  </a:lnTo>
                  <a:lnTo>
                    <a:pt x="27363" y="8630"/>
                  </a:lnTo>
                  <a:lnTo>
                    <a:pt x="27040" y="7983"/>
                  </a:lnTo>
                  <a:lnTo>
                    <a:pt x="26716" y="7336"/>
                  </a:lnTo>
                  <a:lnTo>
                    <a:pt x="26356" y="6725"/>
                  </a:lnTo>
                  <a:lnTo>
                    <a:pt x="25961" y="6113"/>
                  </a:lnTo>
                  <a:lnTo>
                    <a:pt x="25530" y="5538"/>
                  </a:lnTo>
                  <a:lnTo>
                    <a:pt x="25098" y="4999"/>
                  </a:lnTo>
                  <a:lnTo>
                    <a:pt x="24631" y="4495"/>
                  </a:lnTo>
                  <a:lnTo>
                    <a:pt x="24163" y="3992"/>
                  </a:lnTo>
                  <a:lnTo>
                    <a:pt x="23660" y="3525"/>
                  </a:lnTo>
                  <a:lnTo>
                    <a:pt x="23120" y="3093"/>
                  </a:lnTo>
                  <a:lnTo>
                    <a:pt x="22581" y="2698"/>
                  </a:lnTo>
                  <a:lnTo>
                    <a:pt x="22006" y="2302"/>
                  </a:lnTo>
                  <a:lnTo>
                    <a:pt x="21395" y="1942"/>
                  </a:lnTo>
                  <a:lnTo>
                    <a:pt x="20819" y="1619"/>
                  </a:lnTo>
                  <a:lnTo>
                    <a:pt x="20208" y="1295"/>
                  </a:lnTo>
                  <a:lnTo>
                    <a:pt x="19561" y="1044"/>
                  </a:lnTo>
                  <a:lnTo>
                    <a:pt x="18914" y="792"/>
                  </a:lnTo>
                  <a:lnTo>
                    <a:pt x="18266" y="612"/>
                  </a:lnTo>
                  <a:lnTo>
                    <a:pt x="17619" y="432"/>
                  </a:lnTo>
                  <a:lnTo>
                    <a:pt x="16936" y="289"/>
                  </a:lnTo>
                  <a:lnTo>
                    <a:pt x="16253" y="145"/>
                  </a:lnTo>
                  <a:lnTo>
                    <a:pt x="15570" y="73"/>
                  </a:lnTo>
                  <a:lnTo>
                    <a:pt x="14887" y="37"/>
                  </a:lnTo>
                  <a:lnTo>
                    <a:pt x="141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1"/>
            <p:cNvSpPr/>
            <p:nvPr/>
          </p:nvSpPr>
          <p:spPr>
            <a:xfrm>
              <a:off x="1605000" y="2164450"/>
              <a:ext cx="406325" cy="396425"/>
            </a:xfrm>
            <a:custGeom>
              <a:avLst/>
              <a:gdLst/>
              <a:ahLst/>
              <a:cxnLst/>
              <a:rect l="l" t="t" r="r" b="b"/>
              <a:pathLst>
                <a:path w="16253" h="15857" extrusionOk="0">
                  <a:moveTo>
                    <a:pt x="11902" y="0"/>
                  </a:moveTo>
                  <a:lnTo>
                    <a:pt x="11542" y="36"/>
                  </a:lnTo>
                  <a:lnTo>
                    <a:pt x="11255" y="108"/>
                  </a:lnTo>
                  <a:lnTo>
                    <a:pt x="10931" y="216"/>
                  </a:lnTo>
                  <a:lnTo>
                    <a:pt x="10679" y="360"/>
                  </a:lnTo>
                  <a:lnTo>
                    <a:pt x="10428" y="539"/>
                  </a:lnTo>
                  <a:lnTo>
                    <a:pt x="10176" y="719"/>
                  </a:lnTo>
                  <a:lnTo>
                    <a:pt x="9960" y="971"/>
                  </a:lnTo>
                  <a:lnTo>
                    <a:pt x="9745" y="1187"/>
                  </a:lnTo>
                  <a:lnTo>
                    <a:pt x="9565" y="1474"/>
                  </a:lnTo>
                  <a:lnTo>
                    <a:pt x="9385" y="1726"/>
                  </a:lnTo>
                  <a:lnTo>
                    <a:pt x="9097" y="2337"/>
                  </a:lnTo>
                  <a:lnTo>
                    <a:pt x="8882" y="2949"/>
                  </a:lnTo>
                  <a:lnTo>
                    <a:pt x="8666" y="3596"/>
                  </a:lnTo>
                  <a:lnTo>
                    <a:pt x="8522" y="4207"/>
                  </a:lnTo>
                  <a:lnTo>
                    <a:pt x="8414" y="4818"/>
                  </a:lnTo>
                  <a:lnTo>
                    <a:pt x="8342" y="5322"/>
                  </a:lnTo>
                  <a:lnTo>
                    <a:pt x="8270" y="6149"/>
                  </a:lnTo>
                  <a:lnTo>
                    <a:pt x="8235" y="6436"/>
                  </a:lnTo>
                  <a:lnTo>
                    <a:pt x="8163" y="6149"/>
                  </a:lnTo>
                  <a:lnTo>
                    <a:pt x="7875" y="5393"/>
                  </a:lnTo>
                  <a:lnTo>
                    <a:pt x="7695" y="4890"/>
                  </a:lnTo>
                  <a:lnTo>
                    <a:pt x="7443" y="4351"/>
                  </a:lnTo>
                  <a:lnTo>
                    <a:pt x="7156" y="3775"/>
                  </a:lnTo>
                  <a:lnTo>
                    <a:pt x="6832" y="3200"/>
                  </a:lnTo>
                  <a:lnTo>
                    <a:pt x="6437" y="2661"/>
                  </a:lnTo>
                  <a:lnTo>
                    <a:pt x="6005" y="2122"/>
                  </a:lnTo>
                  <a:lnTo>
                    <a:pt x="5790" y="1906"/>
                  </a:lnTo>
                  <a:lnTo>
                    <a:pt x="5538" y="1690"/>
                  </a:lnTo>
                  <a:lnTo>
                    <a:pt x="5286" y="1510"/>
                  </a:lnTo>
                  <a:lnTo>
                    <a:pt x="5034" y="1330"/>
                  </a:lnTo>
                  <a:lnTo>
                    <a:pt x="4747" y="1187"/>
                  </a:lnTo>
                  <a:lnTo>
                    <a:pt x="4459" y="1079"/>
                  </a:lnTo>
                  <a:lnTo>
                    <a:pt x="4172" y="1007"/>
                  </a:lnTo>
                  <a:lnTo>
                    <a:pt x="3848" y="971"/>
                  </a:lnTo>
                  <a:lnTo>
                    <a:pt x="3524" y="971"/>
                  </a:lnTo>
                  <a:lnTo>
                    <a:pt x="3201" y="1007"/>
                  </a:lnTo>
                  <a:lnTo>
                    <a:pt x="2841" y="1115"/>
                  </a:lnTo>
                  <a:lnTo>
                    <a:pt x="2482" y="1223"/>
                  </a:lnTo>
                  <a:lnTo>
                    <a:pt x="2014" y="1474"/>
                  </a:lnTo>
                  <a:lnTo>
                    <a:pt x="1583" y="1798"/>
                  </a:lnTo>
                  <a:lnTo>
                    <a:pt x="1187" y="2157"/>
                  </a:lnTo>
                  <a:lnTo>
                    <a:pt x="864" y="2589"/>
                  </a:lnTo>
                  <a:lnTo>
                    <a:pt x="576" y="3056"/>
                  </a:lnTo>
                  <a:lnTo>
                    <a:pt x="360" y="3560"/>
                  </a:lnTo>
                  <a:lnTo>
                    <a:pt x="180" y="4135"/>
                  </a:lnTo>
                  <a:lnTo>
                    <a:pt x="73" y="4710"/>
                  </a:lnTo>
                  <a:lnTo>
                    <a:pt x="1" y="5286"/>
                  </a:lnTo>
                  <a:lnTo>
                    <a:pt x="1" y="5933"/>
                  </a:lnTo>
                  <a:lnTo>
                    <a:pt x="73" y="6580"/>
                  </a:lnTo>
                  <a:lnTo>
                    <a:pt x="180" y="7227"/>
                  </a:lnTo>
                  <a:lnTo>
                    <a:pt x="360" y="7874"/>
                  </a:lnTo>
                  <a:lnTo>
                    <a:pt x="612" y="8522"/>
                  </a:lnTo>
                  <a:lnTo>
                    <a:pt x="935" y="9169"/>
                  </a:lnTo>
                  <a:lnTo>
                    <a:pt x="1295" y="9816"/>
                  </a:lnTo>
                  <a:lnTo>
                    <a:pt x="1834" y="10571"/>
                  </a:lnTo>
                  <a:lnTo>
                    <a:pt x="2410" y="11254"/>
                  </a:lnTo>
                  <a:lnTo>
                    <a:pt x="3021" y="11901"/>
                  </a:lnTo>
                  <a:lnTo>
                    <a:pt x="3668" y="12477"/>
                  </a:lnTo>
                  <a:lnTo>
                    <a:pt x="4315" y="13016"/>
                  </a:lnTo>
                  <a:lnTo>
                    <a:pt x="4998" y="13519"/>
                  </a:lnTo>
                  <a:lnTo>
                    <a:pt x="5646" y="13951"/>
                  </a:lnTo>
                  <a:lnTo>
                    <a:pt x="6293" y="14346"/>
                  </a:lnTo>
                  <a:lnTo>
                    <a:pt x="6904" y="14706"/>
                  </a:lnTo>
                  <a:lnTo>
                    <a:pt x="7479" y="15030"/>
                  </a:lnTo>
                  <a:lnTo>
                    <a:pt x="8450" y="15497"/>
                  </a:lnTo>
                  <a:lnTo>
                    <a:pt x="9097" y="15749"/>
                  </a:lnTo>
                  <a:lnTo>
                    <a:pt x="9349" y="15857"/>
                  </a:lnTo>
                  <a:lnTo>
                    <a:pt x="9529" y="15713"/>
                  </a:lnTo>
                  <a:lnTo>
                    <a:pt x="10104" y="15281"/>
                  </a:lnTo>
                  <a:lnTo>
                    <a:pt x="10931" y="14598"/>
                  </a:lnTo>
                  <a:lnTo>
                    <a:pt x="11435" y="14203"/>
                  </a:lnTo>
                  <a:lnTo>
                    <a:pt x="11938" y="13699"/>
                  </a:lnTo>
                  <a:lnTo>
                    <a:pt x="12477" y="13160"/>
                  </a:lnTo>
                  <a:lnTo>
                    <a:pt x="13017" y="12585"/>
                  </a:lnTo>
                  <a:lnTo>
                    <a:pt x="13556" y="11937"/>
                  </a:lnTo>
                  <a:lnTo>
                    <a:pt x="14059" y="11254"/>
                  </a:lnTo>
                  <a:lnTo>
                    <a:pt x="14563" y="10535"/>
                  </a:lnTo>
                  <a:lnTo>
                    <a:pt x="15030" y="9780"/>
                  </a:lnTo>
                  <a:lnTo>
                    <a:pt x="15426" y="8989"/>
                  </a:lnTo>
                  <a:lnTo>
                    <a:pt x="15749" y="8126"/>
                  </a:lnTo>
                  <a:lnTo>
                    <a:pt x="15965" y="7407"/>
                  </a:lnTo>
                  <a:lnTo>
                    <a:pt x="16145" y="6724"/>
                  </a:lnTo>
                  <a:lnTo>
                    <a:pt x="16217" y="6005"/>
                  </a:lnTo>
                  <a:lnTo>
                    <a:pt x="16253" y="5322"/>
                  </a:lnTo>
                  <a:lnTo>
                    <a:pt x="16217" y="4674"/>
                  </a:lnTo>
                  <a:lnTo>
                    <a:pt x="16145" y="4027"/>
                  </a:lnTo>
                  <a:lnTo>
                    <a:pt x="16001" y="3416"/>
                  </a:lnTo>
                  <a:lnTo>
                    <a:pt x="15785" y="2841"/>
                  </a:lnTo>
                  <a:lnTo>
                    <a:pt x="15534" y="2301"/>
                  </a:lnTo>
                  <a:lnTo>
                    <a:pt x="15246" y="1834"/>
                  </a:lnTo>
                  <a:lnTo>
                    <a:pt x="14922" y="1366"/>
                  </a:lnTo>
                  <a:lnTo>
                    <a:pt x="14527" y="1007"/>
                  </a:lnTo>
                  <a:lnTo>
                    <a:pt x="14131" y="647"/>
                  </a:lnTo>
                  <a:lnTo>
                    <a:pt x="13664" y="396"/>
                  </a:lnTo>
                  <a:lnTo>
                    <a:pt x="13160" y="180"/>
                  </a:lnTo>
                  <a:lnTo>
                    <a:pt x="12621" y="36"/>
                  </a:lnTo>
                  <a:lnTo>
                    <a:pt x="122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1"/>
            <p:cNvSpPr/>
            <p:nvPr/>
          </p:nvSpPr>
          <p:spPr>
            <a:xfrm>
              <a:off x="5363275" y="2779275"/>
              <a:ext cx="712850" cy="712850"/>
            </a:xfrm>
            <a:custGeom>
              <a:avLst/>
              <a:gdLst/>
              <a:ahLst/>
              <a:cxnLst/>
              <a:rect l="l" t="t" r="r" b="b"/>
              <a:pathLst>
                <a:path w="28514" h="28514" extrusionOk="0">
                  <a:moveTo>
                    <a:pt x="13520" y="1"/>
                  </a:moveTo>
                  <a:lnTo>
                    <a:pt x="12801" y="73"/>
                  </a:lnTo>
                  <a:lnTo>
                    <a:pt x="12082" y="145"/>
                  </a:lnTo>
                  <a:lnTo>
                    <a:pt x="11362" y="289"/>
                  </a:lnTo>
                  <a:lnTo>
                    <a:pt x="10643" y="432"/>
                  </a:lnTo>
                  <a:lnTo>
                    <a:pt x="9960" y="648"/>
                  </a:lnTo>
                  <a:lnTo>
                    <a:pt x="9277" y="864"/>
                  </a:lnTo>
                  <a:lnTo>
                    <a:pt x="8630" y="1151"/>
                  </a:lnTo>
                  <a:lnTo>
                    <a:pt x="7983" y="1439"/>
                  </a:lnTo>
                  <a:lnTo>
                    <a:pt x="7371" y="1763"/>
                  </a:lnTo>
                  <a:lnTo>
                    <a:pt x="6760" y="2122"/>
                  </a:lnTo>
                  <a:lnTo>
                    <a:pt x="6185" y="2482"/>
                  </a:lnTo>
                  <a:lnTo>
                    <a:pt x="5610" y="2913"/>
                  </a:lnTo>
                  <a:lnTo>
                    <a:pt x="5070" y="3309"/>
                  </a:lnTo>
                  <a:lnTo>
                    <a:pt x="4567" y="3776"/>
                  </a:lnTo>
                  <a:lnTo>
                    <a:pt x="4063" y="4244"/>
                  </a:lnTo>
                  <a:lnTo>
                    <a:pt x="3596" y="4747"/>
                  </a:lnTo>
                  <a:lnTo>
                    <a:pt x="3165" y="5286"/>
                  </a:lnTo>
                  <a:lnTo>
                    <a:pt x="2733" y="5826"/>
                  </a:lnTo>
                  <a:lnTo>
                    <a:pt x="2374" y="6401"/>
                  </a:lnTo>
                  <a:lnTo>
                    <a:pt x="1978" y="6976"/>
                  </a:lnTo>
                  <a:lnTo>
                    <a:pt x="1654" y="7552"/>
                  </a:lnTo>
                  <a:lnTo>
                    <a:pt x="1367" y="8163"/>
                  </a:lnTo>
                  <a:lnTo>
                    <a:pt x="1079" y="8810"/>
                  </a:lnTo>
                  <a:lnTo>
                    <a:pt x="827" y="9457"/>
                  </a:lnTo>
                  <a:lnTo>
                    <a:pt x="612" y="10104"/>
                  </a:lnTo>
                  <a:lnTo>
                    <a:pt x="432" y="10788"/>
                  </a:lnTo>
                  <a:lnTo>
                    <a:pt x="252" y="11471"/>
                  </a:lnTo>
                  <a:lnTo>
                    <a:pt x="144" y="12154"/>
                  </a:lnTo>
                  <a:lnTo>
                    <a:pt x="72" y="12837"/>
                  </a:lnTo>
                  <a:lnTo>
                    <a:pt x="0" y="13556"/>
                  </a:lnTo>
                  <a:lnTo>
                    <a:pt x="0" y="14275"/>
                  </a:lnTo>
                  <a:lnTo>
                    <a:pt x="0" y="14994"/>
                  </a:lnTo>
                  <a:lnTo>
                    <a:pt x="72" y="15714"/>
                  </a:lnTo>
                  <a:lnTo>
                    <a:pt x="180" y="16433"/>
                  </a:lnTo>
                  <a:lnTo>
                    <a:pt x="288" y="17152"/>
                  </a:lnTo>
                  <a:lnTo>
                    <a:pt x="468" y="17871"/>
                  </a:lnTo>
                  <a:lnTo>
                    <a:pt x="648" y="18554"/>
                  </a:lnTo>
                  <a:lnTo>
                    <a:pt x="899" y="19237"/>
                  </a:lnTo>
                  <a:lnTo>
                    <a:pt x="1151" y="19884"/>
                  </a:lnTo>
                  <a:lnTo>
                    <a:pt x="1439" y="20532"/>
                  </a:lnTo>
                  <a:lnTo>
                    <a:pt x="1762" y="21143"/>
                  </a:lnTo>
                  <a:lnTo>
                    <a:pt x="2122" y="21754"/>
                  </a:lnTo>
                  <a:lnTo>
                    <a:pt x="2517" y="22329"/>
                  </a:lnTo>
                  <a:lnTo>
                    <a:pt x="2913" y="22869"/>
                  </a:lnTo>
                  <a:lnTo>
                    <a:pt x="3344" y="23408"/>
                  </a:lnTo>
                  <a:lnTo>
                    <a:pt x="3776" y="23947"/>
                  </a:lnTo>
                  <a:lnTo>
                    <a:pt x="4279" y="24415"/>
                  </a:lnTo>
                  <a:lnTo>
                    <a:pt x="4783" y="24882"/>
                  </a:lnTo>
                  <a:lnTo>
                    <a:pt x="5286" y="25350"/>
                  </a:lnTo>
                  <a:lnTo>
                    <a:pt x="5825" y="25745"/>
                  </a:lnTo>
                  <a:lnTo>
                    <a:pt x="6401" y="26141"/>
                  </a:lnTo>
                  <a:lnTo>
                    <a:pt x="6976" y="26500"/>
                  </a:lnTo>
                  <a:lnTo>
                    <a:pt x="7587" y="26860"/>
                  </a:lnTo>
                  <a:lnTo>
                    <a:pt x="8198" y="27147"/>
                  </a:lnTo>
                  <a:lnTo>
                    <a:pt x="8810" y="27435"/>
                  </a:lnTo>
                  <a:lnTo>
                    <a:pt x="9457" y="27687"/>
                  </a:lnTo>
                  <a:lnTo>
                    <a:pt x="10104" y="27903"/>
                  </a:lnTo>
                  <a:lnTo>
                    <a:pt x="10787" y="28082"/>
                  </a:lnTo>
                  <a:lnTo>
                    <a:pt x="11470" y="28226"/>
                  </a:lnTo>
                  <a:lnTo>
                    <a:pt x="12153" y="28370"/>
                  </a:lnTo>
                  <a:lnTo>
                    <a:pt x="12837" y="28442"/>
                  </a:lnTo>
                  <a:lnTo>
                    <a:pt x="13556" y="28514"/>
                  </a:lnTo>
                  <a:lnTo>
                    <a:pt x="14275" y="28514"/>
                  </a:lnTo>
                  <a:lnTo>
                    <a:pt x="14994" y="28478"/>
                  </a:lnTo>
                  <a:lnTo>
                    <a:pt x="15713" y="28442"/>
                  </a:lnTo>
                  <a:lnTo>
                    <a:pt x="16432" y="28334"/>
                  </a:lnTo>
                  <a:lnTo>
                    <a:pt x="17008" y="28262"/>
                  </a:lnTo>
                  <a:lnTo>
                    <a:pt x="17547" y="28118"/>
                  </a:lnTo>
                  <a:lnTo>
                    <a:pt x="18086" y="27974"/>
                  </a:lnTo>
                  <a:lnTo>
                    <a:pt x="18626" y="27831"/>
                  </a:lnTo>
                  <a:lnTo>
                    <a:pt x="19129" y="27651"/>
                  </a:lnTo>
                  <a:lnTo>
                    <a:pt x="19668" y="27435"/>
                  </a:lnTo>
                  <a:lnTo>
                    <a:pt x="20172" y="27219"/>
                  </a:lnTo>
                  <a:lnTo>
                    <a:pt x="20675" y="26968"/>
                  </a:lnTo>
                  <a:lnTo>
                    <a:pt x="21178" y="26716"/>
                  </a:lnTo>
                  <a:lnTo>
                    <a:pt x="21682" y="26428"/>
                  </a:lnTo>
                  <a:lnTo>
                    <a:pt x="22185" y="26105"/>
                  </a:lnTo>
                  <a:lnTo>
                    <a:pt x="22653" y="25781"/>
                  </a:lnTo>
                  <a:lnTo>
                    <a:pt x="23084" y="25458"/>
                  </a:lnTo>
                  <a:lnTo>
                    <a:pt x="23516" y="25098"/>
                  </a:lnTo>
                  <a:lnTo>
                    <a:pt x="23947" y="24738"/>
                  </a:lnTo>
                  <a:lnTo>
                    <a:pt x="24342" y="24343"/>
                  </a:lnTo>
                  <a:lnTo>
                    <a:pt x="24738" y="23947"/>
                  </a:lnTo>
                  <a:lnTo>
                    <a:pt x="25098" y="23516"/>
                  </a:lnTo>
                  <a:lnTo>
                    <a:pt x="25781" y="22653"/>
                  </a:lnTo>
                  <a:lnTo>
                    <a:pt x="26392" y="21718"/>
                  </a:lnTo>
                  <a:lnTo>
                    <a:pt x="26931" y="20783"/>
                  </a:lnTo>
                  <a:lnTo>
                    <a:pt x="27399" y="19777"/>
                  </a:lnTo>
                  <a:lnTo>
                    <a:pt x="27794" y="18734"/>
                  </a:lnTo>
                  <a:lnTo>
                    <a:pt x="28118" y="17655"/>
                  </a:lnTo>
                  <a:lnTo>
                    <a:pt x="28226" y="17116"/>
                  </a:lnTo>
                  <a:lnTo>
                    <a:pt x="28334" y="16576"/>
                  </a:lnTo>
                  <a:lnTo>
                    <a:pt x="28405" y="16037"/>
                  </a:lnTo>
                  <a:lnTo>
                    <a:pt x="28477" y="15462"/>
                  </a:lnTo>
                  <a:lnTo>
                    <a:pt x="28513" y="14922"/>
                  </a:lnTo>
                  <a:lnTo>
                    <a:pt x="28513" y="14347"/>
                  </a:lnTo>
                  <a:lnTo>
                    <a:pt x="28513" y="13772"/>
                  </a:lnTo>
                  <a:lnTo>
                    <a:pt x="28477" y="13197"/>
                  </a:lnTo>
                  <a:lnTo>
                    <a:pt x="28441" y="12621"/>
                  </a:lnTo>
                  <a:lnTo>
                    <a:pt x="28370" y="12082"/>
                  </a:lnTo>
                  <a:lnTo>
                    <a:pt x="28226" y="11327"/>
                  </a:lnTo>
                  <a:lnTo>
                    <a:pt x="28046" y="10644"/>
                  </a:lnTo>
                  <a:lnTo>
                    <a:pt x="27866" y="9961"/>
                  </a:lnTo>
                  <a:lnTo>
                    <a:pt x="27614" y="9277"/>
                  </a:lnTo>
                  <a:lnTo>
                    <a:pt x="27363" y="8594"/>
                  </a:lnTo>
                  <a:lnTo>
                    <a:pt x="27075" y="7983"/>
                  </a:lnTo>
                  <a:lnTo>
                    <a:pt x="26752" y="7336"/>
                  </a:lnTo>
                  <a:lnTo>
                    <a:pt x="26392" y="6761"/>
                  </a:lnTo>
                  <a:lnTo>
                    <a:pt x="26032" y="6185"/>
                  </a:lnTo>
                  <a:lnTo>
                    <a:pt x="25601" y="5610"/>
                  </a:lnTo>
                  <a:lnTo>
                    <a:pt x="25169" y="5071"/>
                  </a:lnTo>
                  <a:lnTo>
                    <a:pt x="24738" y="4567"/>
                  </a:lnTo>
                  <a:lnTo>
                    <a:pt x="24235" y="4064"/>
                  </a:lnTo>
                  <a:lnTo>
                    <a:pt x="23731" y="3596"/>
                  </a:lnTo>
                  <a:lnTo>
                    <a:pt x="23228" y="3165"/>
                  </a:lnTo>
                  <a:lnTo>
                    <a:pt x="22689" y="2733"/>
                  </a:lnTo>
                  <a:lnTo>
                    <a:pt x="22113" y="2338"/>
                  </a:lnTo>
                  <a:lnTo>
                    <a:pt x="21538" y="1978"/>
                  </a:lnTo>
                  <a:lnTo>
                    <a:pt x="20927" y="1655"/>
                  </a:lnTo>
                  <a:lnTo>
                    <a:pt x="20315" y="1331"/>
                  </a:lnTo>
                  <a:lnTo>
                    <a:pt x="19704" y="1080"/>
                  </a:lnTo>
                  <a:lnTo>
                    <a:pt x="19057" y="828"/>
                  </a:lnTo>
                  <a:lnTo>
                    <a:pt x="18410" y="612"/>
                  </a:lnTo>
                  <a:lnTo>
                    <a:pt x="17727" y="396"/>
                  </a:lnTo>
                  <a:lnTo>
                    <a:pt x="17043" y="253"/>
                  </a:lnTo>
                  <a:lnTo>
                    <a:pt x="16360" y="145"/>
                  </a:lnTo>
                  <a:lnTo>
                    <a:pt x="15677" y="37"/>
                  </a:lnTo>
                  <a:lnTo>
                    <a:pt x="149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1"/>
            <p:cNvSpPr/>
            <p:nvPr/>
          </p:nvSpPr>
          <p:spPr>
            <a:xfrm>
              <a:off x="5614975" y="2986925"/>
              <a:ext cx="216650" cy="216650"/>
            </a:xfrm>
            <a:custGeom>
              <a:avLst/>
              <a:gdLst/>
              <a:ahLst/>
              <a:cxnLst/>
              <a:rect l="l" t="t" r="r" b="b"/>
              <a:pathLst>
                <a:path w="8666" h="8666" extrusionOk="0">
                  <a:moveTo>
                    <a:pt x="3811" y="1"/>
                  </a:moveTo>
                  <a:lnTo>
                    <a:pt x="3416" y="73"/>
                  </a:lnTo>
                  <a:lnTo>
                    <a:pt x="2984" y="180"/>
                  </a:lnTo>
                  <a:lnTo>
                    <a:pt x="2589" y="324"/>
                  </a:lnTo>
                  <a:lnTo>
                    <a:pt x="2229" y="540"/>
                  </a:lnTo>
                  <a:lnTo>
                    <a:pt x="1870" y="756"/>
                  </a:lnTo>
                  <a:lnTo>
                    <a:pt x="1546" y="1007"/>
                  </a:lnTo>
                  <a:lnTo>
                    <a:pt x="1223" y="1295"/>
                  </a:lnTo>
                  <a:lnTo>
                    <a:pt x="971" y="1583"/>
                  </a:lnTo>
                  <a:lnTo>
                    <a:pt x="719" y="1942"/>
                  </a:lnTo>
                  <a:lnTo>
                    <a:pt x="503" y="2302"/>
                  </a:lnTo>
                  <a:lnTo>
                    <a:pt x="324" y="2661"/>
                  </a:lnTo>
                  <a:lnTo>
                    <a:pt x="180" y="3093"/>
                  </a:lnTo>
                  <a:lnTo>
                    <a:pt x="72" y="3488"/>
                  </a:lnTo>
                  <a:lnTo>
                    <a:pt x="0" y="3956"/>
                  </a:lnTo>
                  <a:lnTo>
                    <a:pt x="0" y="4387"/>
                  </a:lnTo>
                  <a:lnTo>
                    <a:pt x="36" y="4819"/>
                  </a:lnTo>
                  <a:lnTo>
                    <a:pt x="72" y="5250"/>
                  </a:lnTo>
                  <a:lnTo>
                    <a:pt x="216" y="5646"/>
                  </a:lnTo>
                  <a:lnTo>
                    <a:pt x="360" y="6041"/>
                  </a:lnTo>
                  <a:lnTo>
                    <a:pt x="539" y="6437"/>
                  </a:lnTo>
                  <a:lnTo>
                    <a:pt x="755" y="6796"/>
                  </a:lnTo>
                  <a:lnTo>
                    <a:pt x="1007" y="7120"/>
                  </a:lnTo>
                  <a:lnTo>
                    <a:pt x="1294" y="7408"/>
                  </a:lnTo>
                  <a:lnTo>
                    <a:pt x="1618" y="7695"/>
                  </a:lnTo>
                  <a:lnTo>
                    <a:pt x="1942" y="7947"/>
                  </a:lnTo>
                  <a:lnTo>
                    <a:pt x="2301" y="8163"/>
                  </a:lnTo>
                  <a:lnTo>
                    <a:pt x="2697" y="8342"/>
                  </a:lnTo>
                  <a:lnTo>
                    <a:pt x="3092" y="8486"/>
                  </a:lnTo>
                  <a:lnTo>
                    <a:pt x="3524" y="8594"/>
                  </a:lnTo>
                  <a:lnTo>
                    <a:pt x="3955" y="8630"/>
                  </a:lnTo>
                  <a:lnTo>
                    <a:pt x="4387" y="8666"/>
                  </a:lnTo>
                  <a:lnTo>
                    <a:pt x="4818" y="8630"/>
                  </a:lnTo>
                  <a:lnTo>
                    <a:pt x="5250" y="8558"/>
                  </a:lnTo>
                  <a:lnTo>
                    <a:pt x="5681" y="8450"/>
                  </a:lnTo>
                  <a:lnTo>
                    <a:pt x="6041" y="8306"/>
                  </a:lnTo>
                  <a:lnTo>
                    <a:pt x="6436" y="8127"/>
                  </a:lnTo>
                  <a:lnTo>
                    <a:pt x="6796" y="7911"/>
                  </a:lnTo>
                  <a:lnTo>
                    <a:pt x="7119" y="7659"/>
                  </a:lnTo>
                  <a:lnTo>
                    <a:pt x="7407" y="7372"/>
                  </a:lnTo>
                  <a:lnTo>
                    <a:pt x="7695" y="7048"/>
                  </a:lnTo>
                  <a:lnTo>
                    <a:pt x="7946" y="6724"/>
                  </a:lnTo>
                  <a:lnTo>
                    <a:pt x="8162" y="6365"/>
                  </a:lnTo>
                  <a:lnTo>
                    <a:pt x="8342" y="5969"/>
                  </a:lnTo>
                  <a:lnTo>
                    <a:pt x="8486" y="5574"/>
                  </a:lnTo>
                  <a:lnTo>
                    <a:pt x="8593" y="5142"/>
                  </a:lnTo>
                  <a:lnTo>
                    <a:pt x="8665" y="4711"/>
                  </a:lnTo>
                  <a:lnTo>
                    <a:pt x="8665" y="4243"/>
                  </a:lnTo>
                  <a:lnTo>
                    <a:pt x="8629" y="3812"/>
                  </a:lnTo>
                  <a:lnTo>
                    <a:pt x="8558" y="3380"/>
                  </a:lnTo>
                  <a:lnTo>
                    <a:pt x="8450" y="2985"/>
                  </a:lnTo>
                  <a:lnTo>
                    <a:pt x="8306" y="2589"/>
                  </a:lnTo>
                  <a:lnTo>
                    <a:pt x="8126" y="2230"/>
                  </a:lnTo>
                  <a:lnTo>
                    <a:pt x="7910" y="1870"/>
                  </a:lnTo>
                  <a:lnTo>
                    <a:pt x="7659" y="1547"/>
                  </a:lnTo>
                  <a:lnTo>
                    <a:pt x="7371" y="1223"/>
                  </a:lnTo>
                  <a:lnTo>
                    <a:pt x="7047" y="935"/>
                  </a:lnTo>
                  <a:lnTo>
                    <a:pt x="6724" y="720"/>
                  </a:lnTo>
                  <a:lnTo>
                    <a:pt x="6364" y="504"/>
                  </a:lnTo>
                  <a:lnTo>
                    <a:pt x="5969" y="324"/>
                  </a:lnTo>
                  <a:lnTo>
                    <a:pt x="5573" y="180"/>
                  </a:lnTo>
                  <a:lnTo>
                    <a:pt x="5142" y="73"/>
                  </a:lnTo>
                  <a:lnTo>
                    <a:pt x="4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1"/>
            <p:cNvSpPr/>
            <p:nvPr/>
          </p:nvSpPr>
          <p:spPr>
            <a:xfrm>
              <a:off x="5507100" y="3205350"/>
              <a:ext cx="377550" cy="286775"/>
            </a:xfrm>
            <a:custGeom>
              <a:avLst/>
              <a:gdLst/>
              <a:ahLst/>
              <a:cxnLst/>
              <a:rect l="l" t="t" r="r" b="b"/>
              <a:pathLst>
                <a:path w="15102" h="11471" extrusionOk="0">
                  <a:moveTo>
                    <a:pt x="7479" y="1"/>
                  </a:moveTo>
                  <a:lnTo>
                    <a:pt x="6760" y="73"/>
                  </a:lnTo>
                  <a:lnTo>
                    <a:pt x="6005" y="181"/>
                  </a:lnTo>
                  <a:lnTo>
                    <a:pt x="5322" y="396"/>
                  </a:lnTo>
                  <a:lnTo>
                    <a:pt x="4639" y="648"/>
                  </a:lnTo>
                  <a:lnTo>
                    <a:pt x="3991" y="972"/>
                  </a:lnTo>
                  <a:lnTo>
                    <a:pt x="3380" y="1331"/>
                  </a:lnTo>
                  <a:lnTo>
                    <a:pt x="2805" y="1763"/>
                  </a:lnTo>
                  <a:lnTo>
                    <a:pt x="2266" y="2266"/>
                  </a:lnTo>
                  <a:lnTo>
                    <a:pt x="1798" y="2805"/>
                  </a:lnTo>
                  <a:lnTo>
                    <a:pt x="1367" y="3381"/>
                  </a:lnTo>
                  <a:lnTo>
                    <a:pt x="1007" y="4028"/>
                  </a:lnTo>
                  <a:lnTo>
                    <a:pt x="684" y="4675"/>
                  </a:lnTo>
                  <a:lnTo>
                    <a:pt x="432" y="5394"/>
                  </a:lnTo>
                  <a:lnTo>
                    <a:pt x="252" y="6113"/>
                  </a:lnTo>
                  <a:lnTo>
                    <a:pt x="144" y="6868"/>
                  </a:lnTo>
                  <a:lnTo>
                    <a:pt x="0" y="8666"/>
                  </a:lnTo>
                  <a:lnTo>
                    <a:pt x="576" y="9062"/>
                  </a:lnTo>
                  <a:lnTo>
                    <a:pt x="1187" y="9457"/>
                  </a:lnTo>
                  <a:lnTo>
                    <a:pt x="1798" y="9781"/>
                  </a:lnTo>
                  <a:lnTo>
                    <a:pt x="2445" y="10104"/>
                  </a:lnTo>
                  <a:lnTo>
                    <a:pt x="3093" y="10392"/>
                  </a:lnTo>
                  <a:lnTo>
                    <a:pt x="3740" y="10644"/>
                  </a:lnTo>
                  <a:lnTo>
                    <a:pt x="4387" y="10860"/>
                  </a:lnTo>
                  <a:lnTo>
                    <a:pt x="5070" y="11039"/>
                  </a:lnTo>
                  <a:lnTo>
                    <a:pt x="5753" y="11219"/>
                  </a:lnTo>
                  <a:lnTo>
                    <a:pt x="6472" y="11327"/>
                  </a:lnTo>
                  <a:lnTo>
                    <a:pt x="7156" y="11399"/>
                  </a:lnTo>
                  <a:lnTo>
                    <a:pt x="7839" y="11471"/>
                  </a:lnTo>
                  <a:lnTo>
                    <a:pt x="8558" y="11471"/>
                  </a:lnTo>
                  <a:lnTo>
                    <a:pt x="9277" y="11435"/>
                  </a:lnTo>
                  <a:lnTo>
                    <a:pt x="9996" y="11399"/>
                  </a:lnTo>
                  <a:lnTo>
                    <a:pt x="10679" y="11291"/>
                  </a:lnTo>
                  <a:lnTo>
                    <a:pt x="11255" y="11219"/>
                  </a:lnTo>
                  <a:lnTo>
                    <a:pt x="11794" y="11075"/>
                  </a:lnTo>
                  <a:lnTo>
                    <a:pt x="12333" y="10931"/>
                  </a:lnTo>
                  <a:lnTo>
                    <a:pt x="12873" y="10788"/>
                  </a:lnTo>
                  <a:lnTo>
                    <a:pt x="13376" y="10608"/>
                  </a:lnTo>
                  <a:lnTo>
                    <a:pt x="13915" y="10392"/>
                  </a:lnTo>
                  <a:lnTo>
                    <a:pt x="14419" y="10176"/>
                  </a:lnTo>
                  <a:lnTo>
                    <a:pt x="14922" y="9925"/>
                  </a:lnTo>
                  <a:lnTo>
                    <a:pt x="15102" y="8163"/>
                  </a:lnTo>
                  <a:lnTo>
                    <a:pt x="15102" y="7372"/>
                  </a:lnTo>
                  <a:lnTo>
                    <a:pt x="15066" y="6617"/>
                  </a:lnTo>
                  <a:lnTo>
                    <a:pt x="14958" y="5898"/>
                  </a:lnTo>
                  <a:lnTo>
                    <a:pt x="14742" y="5179"/>
                  </a:lnTo>
                  <a:lnTo>
                    <a:pt x="14491" y="4531"/>
                  </a:lnTo>
                  <a:lnTo>
                    <a:pt x="14167" y="3884"/>
                  </a:lnTo>
                  <a:lnTo>
                    <a:pt x="13807" y="3273"/>
                  </a:lnTo>
                  <a:lnTo>
                    <a:pt x="13340" y="2698"/>
                  </a:lnTo>
                  <a:lnTo>
                    <a:pt x="12873" y="2158"/>
                  </a:lnTo>
                  <a:lnTo>
                    <a:pt x="12333" y="1691"/>
                  </a:lnTo>
                  <a:lnTo>
                    <a:pt x="11758" y="1259"/>
                  </a:lnTo>
                  <a:lnTo>
                    <a:pt x="11111" y="864"/>
                  </a:lnTo>
                  <a:lnTo>
                    <a:pt x="10463" y="576"/>
                  </a:lnTo>
                  <a:lnTo>
                    <a:pt x="9744" y="324"/>
                  </a:lnTo>
                  <a:lnTo>
                    <a:pt x="9025" y="145"/>
                  </a:lnTo>
                  <a:lnTo>
                    <a:pt x="8270" y="37"/>
                  </a:lnTo>
                  <a:lnTo>
                    <a:pt x="74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1"/>
            <p:cNvSpPr/>
            <p:nvPr/>
          </p:nvSpPr>
          <p:spPr>
            <a:xfrm>
              <a:off x="5162825" y="238125"/>
              <a:ext cx="783850" cy="782950"/>
            </a:xfrm>
            <a:custGeom>
              <a:avLst/>
              <a:gdLst/>
              <a:ahLst/>
              <a:cxnLst/>
              <a:rect l="l" t="t" r="r" b="b"/>
              <a:pathLst>
                <a:path w="31354" h="31318" extrusionOk="0">
                  <a:moveTo>
                    <a:pt x="15641" y="0"/>
                  </a:moveTo>
                  <a:lnTo>
                    <a:pt x="14850" y="36"/>
                  </a:lnTo>
                  <a:lnTo>
                    <a:pt x="14095" y="72"/>
                  </a:lnTo>
                  <a:lnTo>
                    <a:pt x="13340" y="180"/>
                  </a:lnTo>
                  <a:lnTo>
                    <a:pt x="12549" y="324"/>
                  </a:lnTo>
                  <a:lnTo>
                    <a:pt x="11794" y="503"/>
                  </a:lnTo>
                  <a:lnTo>
                    <a:pt x="11039" y="683"/>
                  </a:lnTo>
                  <a:lnTo>
                    <a:pt x="10284" y="971"/>
                  </a:lnTo>
                  <a:lnTo>
                    <a:pt x="9529" y="1258"/>
                  </a:lnTo>
                  <a:lnTo>
                    <a:pt x="8809" y="1582"/>
                  </a:lnTo>
                  <a:lnTo>
                    <a:pt x="8090" y="1942"/>
                  </a:lnTo>
                  <a:lnTo>
                    <a:pt x="7407" y="2337"/>
                  </a:lnTo>
                  <a:lnTo>
                    <a:pt x="6760" y="2769"/>
                  </a:lnTo>
                  <a:lnTo>
                    <a:pt x="6113" y="3236"/>
                  </a:lnTo>
                  <a:lnTo>
                    <a:pt x="5538" y="3739"/>
                  </a:lnTo>
                  <a:lnTo>
                    <a:pt x="4962" y="4243"/>
                  </a:lnTo>
                  <a:lnTo>
                    <a:pt x="4423" y="4782"/>
                  </a:lnTo>
                  <a:lnTo>
                    <a:pt x="3884" y="5321"/>
                  </a:lnTo>
                  <a:lnTo>
                    <a:pt x="3416" y="5933"/>
                  </a:lnTo>
                  <a:lnTo>
                    <a:pt x="2949" y="6508"/>
                  </a:lnTo>
                  <a:lnTo>
                    <a:pt x="2517" y="7155"/>
                  </a:lnTo>
                  <a:lnTo>
                    <a:pt x="2122" y="7802"/>
                  </a:lnTo>
                  <a:lnTo>
                    <a:pt x="1762" y="8450"/>
                  </a:lnTo>
                  <a:lnTo>
                    <a:pt x="1439" y="9133"/>
                  </a:lnTo>
                  <a:lnTo>
                    <a:pt x="1151" y="9816"/>
                  </a:lnTo>
                  <a:lnTo>
                    <a:pt x="863" y="10535"/>
                  </a:lnTo>
                  <a:lnTo>
                    <a:pt x="648" y="11218"/>
                  </a:lnTo>
                  <a:lnTo>
                    <a:pt x="468" y="11973"/>
                  </a:lnTo>
                  <a:lnTo>
                    <a:pt x="288" y="12692"/>
                  </a:lnTo>
                  <a:lnTo>
                    <a:pt x="180" y="13447"/>
                  </a:lnTo>
                  <a:lnTo>
                    <a:pt x="72" y="14203"/>
                  </a:lnTo>
                  <a:lnTo>
                    <a:pt x="36" y="14958"/>
                  </a:lnTo>
                  <a:lnTo>
                    <a:pt x="0" y="15713"/>
                  </a:lnTo>
                  <a:lnTo>
                    <a:pt x="36" y="16468"/>
                  </a:lnTo>
                  <a:lnTo>
                    <a:pt x="72" y="17259"/>
                  </a:lnTo>
                  <a:lnTo>
                    <a:pt x="180" y="18014"/>
                  </a:lnTo>
                  <a:lnTo>
                    <a:pt x="324" y="18769"/>
                  </a:lnTo>
                  <a:lnTo>
                    <a:pt x="504" y="19524"/>
                  </a:lnTo>
                  <a:lnTo>
                    <a:pt x="719" y="20315"/>
                  </a:lnTo>
                  <a:lnTo>
                    <a:pt x="971" y="21070"/>
                  </a:lnTo>
                  <a:lnTo>
                    <a:pt x="1259" y="21789"/>
                  </a:lnTo>
                  <a:lnTo>
                    <a:pt x="1582" y="22544"/>
                  </a:lnTo>
                  <a:lnTo>
                    <a:pt x="1978" y="23263"/>
                  </a:lnTo>
                  <a:lnTo>
                    <a:pt x="2373" y="23911"/>
                  </a:lnTo>
                  <a:lnTo>
                    <a:pt x="2805" y="24594"/>
                  </a:lnTo>
                  <a:lnTo>
                    <a:pt x="3236" y="25205"/>
                  </a:lnTo>
                  <a:lnTo>
                    <a:pt x="3740" y="25816"/>
                  </a:lnTo>
                  <a:lnTo>
                    <a:pt x="4243" y="26392"/>
                  </a:lnTo>
                  <a:lnTo>
                    <a:pt x="4782" y="26931"/>
                  </a:lnTo>
                  <a:lnTo>
                    <a:pt x="5358" y="27434"/>
                  </a:lnTo>
                  <a:lnTo>
                    <a:pt x="5933" y="27938"/>
                  </a:lnTo>
                  <a:lnTo>
                    <a:pt x="6544" y="28405"/>
                  </a:lnTo>
                  <a:lnTo>
                    <a:pt x="7156" y="28801"/>
                  </a:lnTo>
                  <a:lnTo>
                    <a:pt x="7803" y="29196"/>
                  </a:lnTo>
                  <a:lnTo>
                    <a:pt x="8450" y="29556"/>
                  </a:lnTo>
                  <a:lnTo>
                    <a:pt x="9133" y="29915"/>
                  </a:lnTo>
                  <a:lnTo>
                    <a:pt x="9816" y="30203"/>
                  </a:lnTo>
                  <a:lnTo>
                    <a:pt x="10535" y="30455"/>
                  </a:lnTo>
                  <a:lnTo>
                    <a:pt x="11254" y="30706"/>
                  </a:lnTo>
                  <a:lnTo>
                    <a:pt x="11974" y="30886"/>
                  </a:lnTo>
                  <a:lnTo>
                    <a:pt x="12693" y="31066"/>
                  </a:lnTo>
                  <a:lnTo>
                    <a:pt x="13448" y="31174"/>
                  </a:lnTo>
                  <a:lnTo>
                    <a:pt x="14203" y="31281"/>
                  </a:lnTo>
                  <a:lnTo>
                    <a:pt x="14958" y="31317"/>
                  </a:lnTo>
                  <a:lnTo>
                    <a:pt x="16468" y="31317"/>
                  </a:lnTo>
                  <a:lnTo>
                    <a:pt x="17259" y="31246"/>
                  </a:lnTo>
                  <a:lnTo>
                    <a:pt x="18014" y="31174"/>
                  </a:lnTo>
                  <a:lnTo>
                    <a:pt x="18769" y="31030"/>
                  </a:lnTo>
                  <a:lnTo>
                    <a:pt x="19560" y="30850"/>
                  </a:lnTo>
                  <a:lnTo>
                    <a:pt x="20315" y="30634"/>
                  </a:lnTo>
                  <a:lnTo>
                    <a:pt x="21070" y="30383"/>
                  </a:lnTo>
                  <a:lnTo>
                    <a:pt x="21825" y="30095"/>
                  </a:lnTo>
                  <a:lnTo>
                    <a:pt x="22545" y="29735"/>
                  </a:lnTo>
                  <a:lnTo>
                    <a:pt x="23264" y="29376"/>
                  </a:lnTo>
                  <a:lnTo>
                    <a:pt x="23947" y="28980"/>
                  </a:lnTo>
                  <a:lnTo>
                    <a:pt x="24594" y="28549"/>
                  </a:lnTo>
                  <a:lnTo>
                    <a:pt x="25205" y="28081"/>
                  </a:lnTo>
                  <a:lnTo>
                    <a:pt x="25817" y="27614"/>
                  </a:lnTo>
                  <a:lnTo>
                    <a:pt x="26392" y="27075"/>
                  </a:lnTo>
                  <a:lnTo>
                    <a:pt x="26931" y="26571"/>
                  </a:lnTo>
                  <a:lnTo>
                    <a:pt x="27471" y="25996"/>
                  </a:lnTo>
                  <a:lnTo>
                    <a:pt x="27938" y="25421"/>
                  </a:lnTo>
                  <a:lnTo>
                    <a:pt x="28405" y="24809"/>
                  </a:lnTo>
                  <a:lnTo>
                    <a:pt x="28837" y="24198"/>
                  </a:lnTo>
                  <a:lnTo>
                    <a:pt x="29232" y="23551"/>
                  </a:lnTo>
                  <a:lnTo>
                    <a:pt x="29592" y="22868"/>
                  </a:lnTo>
                  <a:lnTo>
                    <a:pt x="29915" y="22221"/>
                  </a:lnTo>
                  <a:lnTo>
                    <a:pt x="30203" y="21502"/>
                  </a:lnTo>
                  <a:lnTo>
                    <a:pt x="30455" y="20818"/>
                  </a:lnTo>
                  <a:lnTo>
                    <a:pt x="30707" y="20099"/>
                  </a:lnTo>
                  <a:lnTo>
                    <a:pt x="30886" y="19380"/>
                  </a:lnTo>
                  <a:lnTo>
                    <a:pt x="31066" y="18625"/>
                  </a:lnTo>
                  <a:lnTo>
                    <a:pt x="31174" y="17906"/>
                  </a:lnTo>
                  <a:lnTo>
                    <a:pt x="31282" y="17151"/>
                  </a:lnTo>
                  <a:lnTo>
                    <a:pt x="31318" y="16396"/>
                  </a:lnTo>
                  <a:lnTo>
                    <a:pt x="31354" y="15605"/>
                  </a:lnTo>
                  <a:lnTo>
                    <a:pt x="31318" y="14850"/>
                  </a:lnTo>
                  <a:lnTo>
                    <a:pt x="31246" y="14095"/>
                  </a:lnTo>
                  <a:lnTo>
                    <a:pt x="31174" y="13340"/>
                  </a:lnTo>
                  <a:lnTo>
                    <a:pt x="31030" y="12549"/>
                  </a:lnTo>
                  <a:lnTo>
                    <a:pt x="30850" y="11793"/>
                  </a:lnTo>
                  <a:lnTo>
                    <a:pt x="30635" y="11038"/>
                  </a:lnTo>
                  <a:lnTo>
                    <a:pt x="30383" y="10283"/>
                  </a:lnTo>
                  <a:lnTo>
                    <a:pt x="30095" y="9528"/>
                  </a:lnTo>
                  <a:lnTo>
                    <a:pt x="29736" y="8809"/>
                  </a:lnTo>
                  <a:lnTo>
                    <a:pt x="29376" y="8090"/>
                  </a:lnTo>
                  <a:lnTo>
                    <a:pt x="28981" y="7407"/>
                  </a:lnTo>
                  <a:lnTo>
                    <a:pt x="28549" y="6760"/>
                  </a:lnTo>
                  <a:lnTo>
                    <a:pt x="28082" y="6112"/>
                  </a:lnTo>
                  <a:lnTo>
                    <a:pt x="27614" y="5501"/>
                  </a:lnTo>
                  <a:lnTo>
                    <a:pt x="27111" y="4962"/>
                  </a:lnTo>
                  <a:lnTo>
                    <a:pt x="26572" y="4387"/>
                  </a:lnTo>
                  <a:lnTo>
                    <a:pt x="25996" y="3883"/>
                  </a:lnTo>
                  <a:lnTo>
                    <a:pt x="25421" y="3416"/>
                  </a:lnTo>
                  <a:lnTo>
                    <a:pt x="24810" y="2948"/>
                  </a:lnTo>
                  <a:lnTo>
                    <a:pt x="24199" y="2517"/>
                  </a:lnTo>
                  <a:lnTo>
                    <a:pt x="23551" y="2121"/>
                  </a:lnTo>
                  <a:lnTo>
                    <a:pt x="22904" y="1762"/>
                  </a:lnTo>
                  <a:lnTo>
                    <a:pt x="22221" y="1438"/>
                  </a:lnTo>
                  <a:lnTo>
                    <a:pt x="21538" y="1151"/>
                  </a:lnTo>
                  <a:lnTo>
                    <a:pt x="20819" y="863"/>
                  </a:lnTo>
                  <a:lnTo>
                    <a:pt x="20100" y="647"/>
                  </a:lnTo>
                  <a:lnTo>
                    <a:pt x="19380" y="431"/>
                  </a:lnTo>
                  <a:lnTo>
                    <a:pt x="18625" y="288"/>
                  </a:lnTo>
                  <a:lnTo>
                    <a:pt x="17906" y="144"/>
                  </a:lnTo>
                  <a:lnTo>
                    <a:pt x="17151" y="72"/>
                  </a:lnTo>
                  <a:lnTo>
                    <a:pt x="163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1"/>
            <p:cNvSpPr/>
            <p:nvPr/>
          </p:nvSpPr>
          <p:spPr>
            <a:xfrm>
              <a:off x="5463950" y="365750"/>
              <a:ext cx="340700" cy="425200"/>
            </a:xfrm>
            <a:custGeom>
              <a:avLst/>
              <a:gdLst/>
              <a:ahLst/>
              <a:cxnLst/>
              <a:rect l="l" t="t" r="r" b="b"/>
              <a:pathLst>
                <a:path w="13628" h="17008" extrusionOk="0">
                  <a:moveTo>
                    <a:pt x="5502" y="1"/>
                  </a:moveTo>
                  <a:lnTo>
                    <a:pt x="5322" y="37"/>
                  </a:lnTo>
                  <a:lnTo>
                    <a:pt x="5142" y="73"/>
                  </a:lnTo>
                  <a:lnTo>
                    <a:pt x="4890" y="145"/>
                  </a:lnTo>
                  <a:lnTo>
                    <a:pt x="4783" y="216"/>
                  </a:lnTo>
                  <a:lnTo>
                    <a:pt x="4675" y="324"/>
                  </a:lnTo>
                  <a:lnTo>
                    <a:pt x="4639" y="396"/>
                  </a:lnTo>
                  <a:lnTo>
                    <a:pt x="4603" y="540"/>
                  </a:lnTo>
                  <a:lnTo>
                    <a:pt x="4567" y="684"/>
                  </a:lnTo>
                  <a:lnTo>
                    <a:pt x="4567" y="828"/>
                  </a:lnTo>
                  <a:lnTo>
                    <a:pt x="4639" y="1475"/>
                  </a:lnTo>
                  <a:lnTo>
                    <a:pt x="4675" y="2086"/>
                  </a:lnTo>
                  <a:lnTo>
                    <a:pt x="4603" y="2697"/>
                  </a:lnTo>
                  <a:lnTo>
                    <a:pt x="4495" y="3309"/>
                  </a:lnTo>
                  <a:lnTo>
                    <a:pt x="4315" y="3920"/>
                  </a:lnTo>
                  <a:lnTo>
                    <a:pt x="4064" y="4495"/>
                  </a:lnTo>
                  <a:lnTo>
                    <a:pt x="3776" y="5035"/>
                  </a:lnTo>
                  <a:lnTo>
                    <a:pt x="3416" y="5574"/>
                  </a:lnTo>
                  <a:lnTo>
                    <a:pt x="3057" y="6077"/>
                  </a:lnTo>
                  <a:lnTo>
                    <a:pt x="2733" y="6617"/>
                  </a:lnTo>
                  <a:lnTo>
                    <a:pt x="2374" y="7120"/>
                  </a:lnTo>
                  <a:lnTo>
                    <a:pt x="2014" y="7659"/>
                  </a:lnTo>
                  <a:lnTo>
                    <a:pt x="1654" y="8127"/>
                  </a:lnTo>
                  <a:lnTo>
                    <a:pt x="1223" y="8558"/>
                  </a:lnTo>
                  <a:lnTo>
                    <a:pt x="971" y="8774"/>
                  </a:lnTo>
                  <a:lnTo>
                    <a:pt x="720" y="8990"/>
                  </a:lnTo>
                  <a:lnTo>
                    <a:pt x="468" y="9133"/>
                  </a:lnTo>
                  <a:lnTo>
                    <a:pt x="180" y="9313"/>
                  </a:lnTo>
                  <a:lnTo>
                    <a:pt x="72" y="9385"/>
                  </a:lnTo>
                  <a:lnTo>
                    <a:pt x="1" y="9457"/>
                  </a:lnTo>
                  <a:lnTo>
                    <a:pt x="1" y="9565"/>
                  </a:lnTo>
                  <a:lnTo>
                    <a:pt x="1" y="9673"/>
                  </a:lnTo>
                  <a:lnTo>
                    <a:pt x="1" y="15929"/>
                  </a:lnTo>
                  <a:lnTo>
                    <a:pt x="1" y="16109"/>
                  </a:lnTo>
                  <a:lnTo>
                    <a:pt x="36" y="16181"/>
                  </a:lnTo>
                  <a:lnTo>
                    <a:pt x="360" y="16181"/>
                  </a:lnTo>
                  <a:lnTo>
                    <a:pt x="540" y="16217"/>
                  </a:lnTo>
                  <a:lnTo>
                    <a:pt x="720" y="16289"/>
                  </a:lnTo>
                  <a:lnTo>
                    <a:pt x="863" y="16361"/>
                  </a:lnTo>
                  <a:lnTo>
                    <a:pt x="1187" y="16576"/>
                  </a:lnTo>
                  <a:lnTo>
                    <a:pt x="1475" y="16792"/>
                  </a:lnTo>
                  <a:lnTo>
                    <a:pt x="1654" y="16900"/>
                  </a:lnTo>
                  <a:lnTo>
                    <a:pt x="1870" y="16972"/>
                  </a:lnTo>
                  <a:lnTo>
                    <a:pt x="2050" y="17008"/>
                  </a:lnTo>
                  <a:lnTo>
                    <a:pt x="2266" y="16972"/>
                  </a:lnTo>
                  <a:lnTo>
                    <a:pt x="11039" y="16972"/>
                  </a:lnTo>
                  <a:lnTo>
                    <a:pt x="11255" y="16900"/>
                  </a:lnTo>
                  <a:lnTo>
                    <a:pt x="11470" y="16756"/>
                  </a:lnTo>
                  <a:lnTo>
                    <a:pt x="11722" y="16612"/>
                  </a:lnTo>
                  <a:lnTo>
                    <a:pt x="11974" y="16397"/>
                  </a:lnTo>
                  <a:lnTo>
                    <a:pt x="12154" y="16181"/>
                  </a:lnTo>
                  <a:lnTo>
                    <a:pt x="12261" y="15929"/>
                  </a:lnTo>
                  <a:lnTo>
                    <a:pt x="12297" y="15677"/>
                  </a:lnTo>
                  <a:lnTo>
                    <a:pt x="12261" y="15426"/>
                  </a:lnTo>
                  <a:lnTo>
                    <a:pt x="12154" y="15210"/>
                  </a:lnTo>
                  <a:lnTo>
                    <a:pt x="11974" y="14958"/>
                  </a:lnTo>
                  <a:lnTo>
                    <a:pt x="11722" y="14743"/>
                  </a:lnTo>
                  <a:lnTo>
                    <a:pt x="11614" y="14671"/>
                  </a:lnTo>
                  <a:lnTo>
                    <a:pt x="11614" y="14599"/>
                  </a:lnTo>
                  <a:lnTo>
                    <a:pt x="11650" y="14563"/>
                  </a:lnTo>
                  <a:lnTo>
                    <a:pt x="11722" y="14491"/>
                  </a:lnTo>
                  <a:lnTo>
                    <a:pt x="12010" y="14383"/>
                  </a:lnTo>
                  <a:lnTo>
                    <a:pt x="12297" y="14239"/>
                  </a:lnTo>
                  <a:lnTo>
                    <a:pt x="12477" y="14023"/>
                  </a:lnTo>
                  <a:lnTo>
                    <a:pt x="12657" y="13772"/>
                  </a:lnTo>
                  <a:lnTo>
                    <a:pt x="12729" y="13520"/>
                  </a:lnTo>
                  <a:lnTo>
                    <a:pt x="12765" y="13232"/>
                  </a:lnTo>
                  <a:lnTo>
                    <a:pt x="12765" y="12981"/>
                  </a:lnTo>
                  <a:lnTo>
                    <a:pt x="12657" y="12765"/>
                  </a:lnTo>
                  <a:lnTo>
                    <a:pt x="12513" y="12549"/>
                  </a:lnTo>
                  <a:lnTo>
                    <a:pt x="12369" y="12477"/>
                  </a:lnTo>
                  <a:lnTo>
                    <a:pt x="12225" y="12405"/>
                  </a:lnTo>
                  <a:lnTo>
                    <a:pt x="12082" y="12334"/>
                  </a:lnTo>
                  <a:lnTo>
                    <a:pt x="12046" y="12262"/>
                  </a:lnTo>
                  <a:lnTo>
                    <a:pt x="12046" y="12190"/>
                  </a:lnTo>
                  <a:lnTo>
                    <a:pt x="12082" y="12118"/>
                  </a:lnTo>
                  <a:lnTo>
                    <a:pt x="12118" y="12046"/>
                  </a:lnTo>
                  <a:lnTo>
                    <a:pt x="12261" y="11974"/>
                  </a:lnTo>
                  <a:lnTo>
                    <a:pt x="12441" y="11938"/>
                  </a:lnTo>
                  <a:lnTo>
                    <a:pt x="12585" y="11866"/>
                  </a:lnTo>
                  <a:lnTo>
                    <a:pt x="12837" y="11650"/>
                  </a:lnTo>
                  <a:lnTo>
                    <a:pt x="13016" y="11399"/>
                  </a:lnTo>
                  <a:lnTo>
                    <a:pt x="13160" y="11147"/>
                  </a:lnTo>
                  <a:lnTo>
                    <a:pt x="13196" y="10895"/>
                  </a:lnTo>
                  <a:lnTo>
                    <a:pt x="13196" y="10644"/>
                  </a:lnTo>
                  <a:lnTo>
                    <a:pt x="13124" y="10392"/>
                  </a:lnTo>
                  <a:lnTo>
                    <a:pt x="13016" y="10176"/>
                  </a:lnTo>
                  <a:lnTo>
                    <a:pt x="12801" y="9996"/>
                  </a:lnTo>
                  <a:lnTo>
                    <a:pt x="12693" y="9960"/>
                  </a:lnTo>
                  <a:lnTo>
                    <a:pt x="12585" y="9924"/>
                  </a:lnTo>
                  <a:lnTo>
                    <a:pt x="12477" y="9853"/>
                  </a:lnTo>
                  <a:lnTo>
                    <a:pt x="12441" y="9817"/>
                  </a:lnTo>
                  <a:lnTo>
                    <a:pt x="12441" y="9745"/>
                  </a:lnTo>
                  <a:lnTo>
                    <a:pt x="12477" y="9673"/>
                  </a:lnTo>
                  <a:lnTo>
                    <a:pt x="12513" y="9601"/>
                  </a:lnTo>
                  <a:lnTo>
                    <a:pt x="12585" y="9565"/>
                  </a:lnTo>
                  <a:lnTo>
                    <a:pt x="12729" y="9565"/>
                  </a:lnTo>
                  <a:lnTo>
                    <a:pt x="12837" y="9529"/>
                  </a:lnTo>
                  <a:lnTo>
                    <a:pt x="13052" y="9385"/>
                  </a:lnTo>
                  <a:lnTo>
                    <a:pt x="13196" y="9241"/>
                  </a:lnTo>
                  <a:lnTo>
                    <a:pt x="13376" y="9062"/>
                  </a:lnTo>
                  <a:lnTo>
                    <a:pt x="13484" y="8882"/>
                  </a:lnTo>
                  <a:lnTo>
                    <a:pt x="13556" y="8666"/>
                  </a:lnTo>
                  <a:lnTo>
                    <a:pt x="13628" y="8450"/>
                  </a:lnTo>
                  <a:lnTo>
                    <a:pt x="13628" y="8235"/>
                  </a:lnTo>
                  <a:lnTo>
                    <a:pt x="13592" y="7983"/>
                  </a:lnTo>
                  <a:lnTo>
                    <a:pt x="13556" y="7803"/>
                  </a:lnTo>
                  <a:lnTo>
                    <a:pt x="13484" y="7659"/>
                  </a:lnTo>
                  <a:lnTo>
                    <a:pt x="13376" y="7551"/>
                  </a:lnTo>
                  <a:lnTo>
                    <a:pt x="13232" y="7444"/>
                  </a:lnTo>
                  <a:lnTo>
                    <a:pt x="13088" y="7372"/>
                  </a:lnTo>
                  <a:lnTo>
                    <a:pt x="12873" y="7336"/>
                  </a:lnTo>
                  <a:lnTo>
                    <a:pt x="12657" y="7300"/>
                  </a:lnTo>
                  <a:lnTo>
                    <a:pt x="6760" y="7300"/>
                  </a:lnTo>
                  <a:lnTo>
                    <a:pt x="6652" y="7228"/>
                  </a:lnTo>
                  <a:lnTo>
                    <a:pt x="6832" y="6365"/>
                  </a:lnTo>
                  <a:lnTo>
                    <a:pt x="6976" y="5502"/>
                  </a:lnTo>
                  <a:lnTo>
                    <a:pt x="7084" y="4927"/>
                  </a:lnTo>
                  <a:lnTo>
                    <a:pt x="7192" y="4351"/>
                  </a:lnTo>
                  <a:lnTo>
                    <a:pt x="7264" y="3776"/>
                  </a:lnTo>
                  <a:lnTo>
                    <a:pt x="7264" y="3452"/>
                  </a:lnTo>
                  <a:lnTo>
                    <a:pt x="7264" y="3165"/>
                  </a:lnTo>
                  <a:lnTo>
                    <a:pt x="7120" y="2482"/>
                  </a:lnTo>
                  <a:lnTo>
                    <a:pt x="6940" y="1763"/>
                  </a:lnTo>
                  <a:lnTo>
                    <a:pt x="6652" y="1079"/>
                  </a:lnTo>
                  <a:lnTo>
                    <a:pt x="6365" y="432"/>
                  </a:lnTo>
                  <a:lnTo>
                    <a:pt x="6221" y="324"/>
                  </a:lnTo>
                  <a:lnTo>
                    <a:pt x="6113" y="216"/>
                  </a:lnTo>
                  <a:lnTo>
                    <a:pt x="5969" y="109"/>
                  </a:lnTo>
                  <a:lnTo>
                    <a:pt x="5825" y="73"/>
                  </a:lnTo>
                  <a:lnTo>
                    <a:pt x="5646" y="37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1"/>
            <p:cNvSpPr/>
            <p:nvPr/>
          </p:nvSpPr>
          <p:spPr>
            <a:xfrm>
              <a:off x="5304850" y="584175"/>
              <a:ext cx="139350" cy="220275"/>
            </a:xfrm>
            <a:custGeom>
              <a:avLst/>
              <a:gdLst/>
              <a:ahLst/>
              <a:cxnLst/>
              <a:rect l="l" t="t" r="r" b="b"/>
              <a:pathLst>
                <a:path w="5574" h="8811" extrusionOk="0">
                  <a:moveTo>
                    <a:pt x="144" y="1"/>
                  </a:moveTo>
                  <a:lnTo>
                    <a:pt x="108" y="37"/>
                  </a:lnTo>
                  <a:lnTo>
                    <a:pt x="36" y="73"/>
                  </a:lnTo>
                  <a:lnTo>
                    <a:pt x="0" y="217"/>
                  </a:lnTo>
                  <a:lnTo>
                    <a:pt x="0" y="396"/>
                  </a:lnTo>
                  <a:lnTo>
                    <a:pt x="0" y="4352"/>
                  </a:lnTo>
                  <a:lnTo>
                    <a:pt x="0" y="6365"/>
                  </a:lnTo>
                  <a:lnTo>
                    <a:pt x="0" y="8307"/>
                  </a:lnTo>
                  <a:lnTo>
                    <a:pt x="0" y="8558"/>
                  </a:lnTo>
                  <a:lnTo>
                    <a:pt x="36" y="8630"/>
                  </a:lnTo>
                  <a:lnTo>
                    <a:pt x="72" y="8702"/>
                  </a:lnTo>
                  <a:lnTo>
                    <a:pt x="108" y="8738"/>
                  </a:lnTo>
                  <a:lnTo>
                    <a:pt x="180" y="8774"/>
                  </a:lnTo>
                  <a:lnTo>
                    <a:pt x="432" y="8810"/>
                  </a:lnTo>
                  <a:lnTo>
                    <a:pt x="5142" y="8810"/>
                  </a:lnTo>
                  <a:lnTo>
                    <a:pt x="5358" y="8774"/>
                  </a:lnTo>
                  <a:lnTo>
                    <a:pt x="5466" y="8738"/>
                  </a:lnTo>
                  <a:lnTo>
                    <a:pt x="5538" y="8594"/>
                  </a:lnTo>
                  <a:lnTo>
                    <a:pt x="5573" y="8379"/>
                  </a:lnTo>
                  <a:lnTo>
                    <a:pt x="5573" y="361"/>
                  </a:lnTo>
                  <a:lnTo>
                    <a:pt x="5538" y="181"/>
                  </a:lnTo>
                  <a:lnTo>
                    <a:pt x="5502" y="73"/>
                  </a:lnTo>
                  <a:lnTo>
                    <a:pt x="5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1"/>
            <p:cNvSpPr/>
            <p:nvPr/>
          </p:nvSpPr>
          <p:spPr>
            <a:xfrm>
              <a:off x="1698500" y="4149200"/>
              <a:ext cx="435075" cy="432400"/>
            </a:xfrm>
            <a:custGeom>
              <a:avLst/>
              <a:gdLst/>
              <a:ahLst/>
              <a:cxnLst/>
              <a:rect l="l" t="t" r="r" b="b"/>
              <a:pathLst>
                <a:path w="17403" h="17296" extrusionOk="0">
                  <a:moveTo>
                    <a:pt x="11182" y="0"/>
                  </a:moveTo>
                  <a:lnTo>
                    <a:pt x="10607" y="72"/>
                  </a:lnTo>
                  <a:lnTo>
                    <a:pt x="10283" y="108"/>
                  </a:lnTo>
                  <a:lnTo>
                    <a:pt x="9996" y="216"/>
                  </a:lnTo>
                  <a:lnTo>
                    <a:pt x="9636" y="360"/>
                  </a:lnTo>
                  <a:lnTo>
                    <a:pt x="9277" y="540"/>
                  </a:lnTo>
                  <a:lnTo>
                    <a:pt x="8953" y="755"/>
                  </a:lnTo>
                  <a:lnTo>
                    <a:pt x="8701" y="1007"/>
                  </a:lnTo>
                  <a:lnTo>
                    <a:pt x="8486" y="1259"/>
                  </a:lnTo>
                  <a:lnTo>
                    <a:pt x="8270" y="1546"/>
                  </a:lnTo>
                  <a:lnTo>
                    <a:pt x="8126" y="1834"/>
                  </a:lnTo>
                  <a:lnTo>
                    <a:pt x="8018" y="2158"/>
                  </a:lnTo>
                  <a:lnTo>
                    <a:pt x="7910" y="2481"/>
                  </a:lnTo>
                  <a:lnTo>
                    <a:pt x="7838" y="2805"/>
                  </a:lnTo>
                  <a:lnTo>
                    <a:pt x="7802" y="3164"/>
                  </a:lnTo>
                  <a:lnTo>
                    <a:pt x="7802" y="3524"/>
                  </a:lnTo>
                  <a:lnTo>
                    <a:pt x="7802" y="4243"/>
                  </a:lnTo>
                  <a:lnTo>
                    <a:pt x="7910" y="4962"/>
                  </a:lnTo>
                  <a:lnTo>
                    <a:pt x="8054" y="5681"/>
                  </a:lnTo>
                  <a:lnTo>
                    <a:pt x="8234" y="6365"/>
                  </a:lnTo>
                  <a:lnTo>
                    <a:pt x="8450" y="6976"/>
                  </a:lnTo>
                  <a:lnTo>
                    <a:pt x="8629" y="7551"/>
                  </a:lnTo>
                  <a:lnTo>
                    <a:pt x="8989" y="8342"/>
                  </a:lnTo>
                  <a:lnTo>
                    <a:pt x="9133" y="8666"/>
                  </a:lnTo>
                  <a:lnTo>
                    <a:pt x="8881" y="8414"/>
                  </a:lnTo>
                  <a:lnTo>
                    <a:pt x="8234" y="7839"/>
                  </a:lnTo>
                  <a:lnTo>
                    <a:pt x="7766" y="7443"/>
                  </a:lnTo>
                  <a:lnTo>
                    <a:pt x="7263" y="7048"/>
                  </a:lnTo>
                  <a:lnTo>
                    <a:pt x="6688" y="6652"/>
                  </a:lnTo>
                  <a:lnTo>
                    <a:pt x="6077" y="6293"/>
                  </a:lnTo>
                  <a:lnTo>
                    <a:pt x="5429" y="5933"/>
                  </a:lnTo>
                  <a:lnTo>
                    <a:pt x="4746" y="5681"/>
                  </a:lnTo>
                  <a:lnTo>
                    <a:pt x="4387" y="5574"/>
                  </a:lnTo>
                  <a:lnTo>
                    <a:pt x="4063" y="5502"/>
                  </a:lnTo>
                  <a:lnTo>
                    <a:pt x="3703" y="5430"/>
                  </a:lnTo>
                  <a:lnTo>
                    <a:pt x="3380" y="5394"/>
                  </a:lnTo>
                  <a:lnTo>
                    <a:pt x="3020" y="5430"/>
                  </a:lnTo>
                  <a:lnTo>
                    <a:pt x="2697" y="5466"/>
                  </a:lnTo>
                  <a:lnTo>
                    <a:pt x="2373" y="5538"/>
                  </a:lnTo>
                  <a:lnTo>
                    <a:pt x="2050" y="5681"/>
                  </a:lnTo>
                  <a:lnTo>
                    <a:pt x="1726" y="5861"/>
                  </a:lnTo>
                  <a:lnTo>
                    <a:pt x="1438" y="6077"/>
                  </a:lnTo>
                  <a:lnTo>
                    <a:pt x="1151" y="6329"/>
                  </a:lnTo>
                  <a:lnTo>
                    <a:pt x="863" y="6652"/>
                  </a:lnTo>
                  <a:lnTo>
                    <a:pt x="683" y="6868"/>
                  </a:lnTo>
                  <a:lnTo>
                    <a:pt x="539" y="7156"/>
                  </a:lnTo>
                  <a:lnTo>
                    <a:pt x="288" y="7659"/>
                  </a:lnTo>
                  <a:lnTo>
                    <a:pt x="108" y="8234"/>
                  </a:lnTo>
                  <a:lnTo>
                    <a:pt x="0" y="8810"/>
                  </a:lnTo>
                  <a:lnTo>
                    <a:pt x="0" y="9421"/>
                  </a:lnTo>
                  <a:lnTo>
                    <a:pt x="36" y="10032"/>
                  </a:lnTo>
                  <a:lnTo>
                    <a:pt x="144" y="10643"/>
                  </a:lnTo>
                  <a:lnTo>
                    <a:pt x="360" y="11255"/>
                  </a:lnTo>
                  <a:lnTo>
                    <a:pt x="611" y="11866"/>
                  </a:lnTo>
                  <a:lnTo>
                    <a:pt x="935" y="12477"/>
                  </a:lnTo>
                  <a:lnTo>
                    <a:pt x="1330" y="13052"/>
                  </a:lnTo>
                  <a:lnTo>
                    <a:pt x="1798" y="13628"/>
                  </a:lnTo>
                  <a:lnTo>
                    <a:pt x="2301" y="14167"/>
                  </a:lnTo>
                  <a:lnTo>
                    <a:pt x="2912" y="14670"/>
                  </a:lnTo>
                  <a:lnTo>
                    <a:pt x="3524" y="15102"/>
                  </a:lnTo>
                  <a:lnTo>
                    <a:pt x="4243" y="15533"/>
                  </a:lnTo>
                  <a:lnTo>
                    <a:pt x="5142" y="15965"/>
                  </a:lnTo>
                  <a:lnTo>
                    <a:pt x="6041" y="16324"/>
                  </a:lnTo>
                  <a:lnTo>
                    <a:pt x="6975" y="16612"/>
                  </a:lnTo>
                  <a:lnTo>
                    <a:pt x="7910" y="16864"/>
                  </a:lnTo>
                  <a:lnTo>
                    <a:pt x="8845" y="17043"/>
                  </a:lnTo>
                  <a:lnTo>
                    <a:pt x="9744" y="17151"/>
                  </a:lnTo>
                  <a:lnTo>
                    <a:pt x="10607" y="17259"/>
                  </a:lnTo>
                  <a:lnTo>
                    <a:pt x="11434" y="17295"/>
                  </a:lnTo>
                  <a:lnTo>
                    <a:pt x="12908" y="17295"/>
                  </a:lnTo>
                  <a:lnTo>
                    <a:pt x="14095" y="17259"/>
                  </a:lnTo>
                  <a:lnTo>
                    <a:pt x="14850" y="17187"/>
                  </a:lnTo>
                  <a:lnTo>
                    <a:pt x="15137" y="17151"/>
                  </a:lnTo>
                  <a:lnTo>
                    <a:pt x="15245" y="16900"/>
                  </a:lnTo>
                  <a:lnTo>
                    <a:pt x="15569" y="16180"/>
                  </a:lnTo>
                  <a:lnTo>
                    <a:pt x="16036" y="15102"/>
                  </a:lnTo>
                  <a:lnTo>
                    <a:pt x="16252" y="14455"/>
                  </a:lnTo>
                  <a:lnTo>
                    <a:pt x="16504" y="13735"/>
                  </a:lnTo>
                  <a:lnTo>
                    <a:pt x="16719" y="12909"/>
                  </a:lnTo>
                  <a:lnTo>
                    <a:pt x="16935" y="12082"/>
                  </a:lnTo>
                  <a:lnTo>
                    <a:pt x="17115" y="11183"/>
                  </a:lnTo>
                  <a:lnTo>
                    <a:pt x="17259" y="10248"/>
                  </a:lnTo>
                  <a:lnTo>
                    <a:pt x="17367" y="9313"/>
                  </a:lnTo>
                  <a:lnTo>
                    <a:pt x="17403" y="8342"/>
                  </a:lnTo>
                  <a:lnTo>
                    <a:pt x="17367" y="7335"/>
                  </a:lnTo>
                  <a:lnTo>
                    <a:pt x="17259" y="6365"/>
                  </a:lnTo>
                  <a:lnTo>
                    <a:pt x="17115" y="5538"/>
                  </a:lnTo>
                  <a:lnTo>
                    <a:pt x="16899" y="4783"/>
                  </a:lnTo>
                  <a:lnTo>
                    <a:pt x="16612" y="4063"/>
                  </a:lnTo>
                  <a:lnTo>
                    <a:pt x="16288" y="3416"/>
                  </a:lnTo>
                  <a:lnTo>
                    <a:pt x="15892" y="2769"/>
                  </a:lnTo>
                  <a:lnTo>
                    <a:pt x="15497" y="2230"/>
                  </a:lnTo>
                  <a:lnTo>
                    <a:pt x="15030" y="1690"/>
                  </a:lnTo>
                  <a:lnTo>
                    <a:pt x="14562" y="1259"/>
                  </a:lnTo>
                  <a:lnTo>
                    <a:pt x="14023" y="863"/>
                  </a:lnTo>
                  <a:lnTo>
                    <a:pt x="13483" y="540"/>
                  </a:lnTo>
                  <a:lnTo>
                    <a:pt x="12908" y="288"/>
                  </a:lnTo>
                  <a:lnTo>
                    <a:pt x="12369" y="108"/>
                  </a:lnTo>
                  <a:lnTo>
                    <a:pt x="117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2106575" y="3773450"/>
              <a:ext cx="327225" cy="322725"/>
            </a:xfrm>
            <a:custGeom>
              <a:avLst/>
              <a:gdLst/>
              <a:ahLst/>
              <a:cxnLst/>
              <a:rect l="l" t="t" r="r" b="b"/>
              <a:pathLst>
                <a:path w="13089" h="12909" extrusionOk="0">
                  <a:moveTo>
                    <a:pt x="3201" y="1"/>
                  </a:moveTo>
                  <a:lnTo>
                    <a:pt x="2770" y="73"/>
                  </a:lnTo>
                  <a:lnTo>
                    <a:pt x="2374" y="217"/>
                  </a:lnTo>
                  <a:lnTo>
                    <a:pt x="1979" y="396"/>
                  </a:lnTo>
                  <a:lnTo>
                    <a:pt x="1619" y="648"/>
                  </a:lnTo>
                  <a:lnTo>
                    <a:pt x="1295" y="936"/>
                  </a:lnTo>
                  <a:lnTo>
                    <a:pt x="1008" y="1295"/>
                  </a:lnTo>
                  <a:lnTo>
                    <a:pt x="756" y="1655"/>
                  </a:lnTo>
                  <a:lnTo>
                    <a:pt x="504" y="2086"/>
                  </a:lnTo>
                  <a:lnTo>
                    <a:pt x="325" y="2518"/>
                  </a:lnTo>
                  <a:lnTo>
                    <a:pt x="181" y="3021"/>
                  </a:lnTo>
                  <a:lnTo>
                    <a:pt x="73" y="3525"/>
                  </a:lnTo>
                  <a:lnTo>
                    <a:pt x="1" y="4064"/>
                  </a:lnTo>
                  <a:lnTo>
                    <a:pt x="1" y="4603"/>
                  </a:lnTo>
                  <a:lnTo>
                    <a:pt x="37" y="5179"/>
                  </a:lnTo>
                  <a:lnTo>
                    <a:pt x="109" y="5754"/>
                  </a:lnTo>
                  <a:lnTo>
                    <a:pt x="253" y="6329"/>
                  </a:lnTo>
                  <a:lnTo>
                    <a:pt x="468" y="7012"/>
                  </a:lnTo>
                  <a:lnTo>
                    <a:pt x="756" y="7695"/>
                  </a:lnTo>
                  <a:lnTo>
                    <a:pt x="1080" y="8343"/>
                  </a:lnTo>
                  <a:lnTo>
                    <a:pt x="1439" y="8954"/>
                  </a:lnTo>
                  <a:lnTo>
                    <a:pt x="1835" y="9529"/>
                  </a:lnTo>
                  <a:lnTo>
                    <a:pt x="2230" y="10069"/>
                  </a:lnTo>
                  <a:lnTo>
                    <a:pt x="2626" y="10572"/>
                  </a:lnTo>
                  <a:lnTo>
                    <a:pt x="3021" y="11039"/>
                  </a:lnTo>
                  <a:lnTo>
                    <a:pt x="3776" y="11794"/>
                  </a:lnTo>
                  <a:lnTo>
                    <a:pt x="4388" y="12406"/>
                  </a:lnTo>
                  <a:lnTo>
                    <a:pt x="4999" y="12909"/>
                  </a:lnTo>
                  <a:lnTo>
                    <a:pt x="5718" y="12621"/>
                  </a:lnTo>
                  <a:lnTo>
                    <a:pt x="6509" y="12298"/>
                  </a:lnTo>
                  <a:lnTo>
                    <a:pt x="7516" y="11866"/>
                  </a:lnTo>
                  <a:lnTo>
                    <a:pt x="8055" y="11579"/>
                  </a:lnTo>
                  <a:lnTo>
                    <a:pt x="8594" y="11255"/>
                  </a:lnTo>
                  <a:lnTo>
                    <a:pt x="9170" y="10860"/>
                  </a:lnTo>
                  <a:lnTo>
                    <a:pt x="9745" y="10464"/>
                  </a:lnTo>
                  <a:lnTo>
                    <a:pt x="10284" y="10033"/>
                  </a:lnTo>
                  <a:lnTo>
                    <a:pt x="10824" y="9565"/>
                  </a:lnTo>
                  <a:lnTo>
                    <a:pt x="11327" y="9026"/>
                  </a:lnTo>
                  <a:lnTo>
                    <a:pt x="11794" y="8450"/>
                  </a:lnTo>
                  <a:lnTo>
                    <a:pt x="12118" y="7983"/>
                  </a:lnTo>
                  <a:lnTo>
                    <a:pt x="12406" y="7444"/>
                  </a:lnTo>
                  <a:lnTo>
                    <a:pt x="12657" y="6940"/>
                  </a:lnTo>
                  <a:lnTo>
                    <a:pt x="12837" y="6437"/>
                  </a:lnTo>
                  <a:lnTo>
                    <a:pt x="12981" y="5898"/>
                  </a:lnTo>
                  <a:lnTo>
                    <a:pt x="13053" y="5394"/>
                  </a:lnTo>
                  <a:lnTo>
                    <a:pt x="13089" y="4891"/>
                  </a:lnTo>
                  <a:lnTo>
                    <a:pt x="13089" y="4423"/>
                  </a:lnTo>
                  <a:lnTo>
                    <a:pt x="13017" y="3956"/>
                  </a:lnTo>
                  <a:lnTo>
                    <a:pt x="12909" y="3489"/>
                  </a:lnTo>
                  <a:lnTo>
                    <a:pt x="12729" y="3057"/>
                  </a:lnTo>
                  <a:lnTo>
                    <a:pt x="12549" y="2698"/>
                  </a:lnTo>
                  <a:lnTo>
                    <a:pt x="12298" y="2338"/>
                  </a:lnTo>
                  <a:lnTo>
                    <a:pt x="12010" y="2014"/>
                  </a:lnTo>
                  <a:lnTo>
                    <a:pt x="11687" y="1727"/>
                  </a:lnTo>
                  <a:lnTo>
                    <a:pt x="11291" y="1511"/>
                  </a:lnTo>
                  <a:lnTo>
                    <a:pt x="11003" y="1367"/>
                  </a:lnTo>
                  <a:lnTo>
                    <a:pt x="10752" y="1295"/>
                  </a:lnTo>
                  <a:lnTo>
                    <a:pt x="10464" y="1259"/>
                  </a:lnTo>
                  <a:lnTo>
                    <a:pt x="10212" y="1223"/>
                  </a:lnTo>
                  <a:lnTo>
                    <a:pt x="9961" y="1223"/>
                  </a:lnTo>
                  <a:lnTo>
                    <a:pt x="9709" y="1295"/>
                  </a:lnTo>
                  <a:lnTo>
                    <a:pt x="9457" y="1367"/>
                  </a:lnTo>
                  <a:lnTo>
                    <a:pt x="9242" y="1439"/>
                  </a:lnTo>
                  <a:lnTo>
                    <a:pt x="9026" y="1583"/>
                  </a:lnTo>
                  <a:lnTo>
                    <a:pt x="8810" y="1727"/>
                  </a:lnTo>
                  <a:lnTo>
                    <a:pt x="8415" y="2050"/>
                  </a:lnTo>
                  <a:lnTo>
                    <a:pt x="8019" y="2446"/>
                  </a:lnTo>
                  <a:lnTo>
                    <a:pt x="7695" y="2841"/>
                  </a:lnTo>
                  <a:lnTo>
                    <a:pt x="7408" y="3309"/>
                  </a:lnTo>
                  <a:lnTo>
                    <a:pt x="7120" y="3740"/>
                  </a:lnTo>
                  <a:lnTo>
                    <a:pt x="6725" y="4567"/>
                  </a:lnTo>
                  <a:lnTo>
                    <a:pt x="6473" y="5143"/>
                  </a:lnTo>
                  <a:lnTo>
                    <a:pt x="6365" y="5394"/>
                  </a:lnTo>
                  <a:lnTo>
                    <a:pt x="6365" y="5143"/>
                  </a:lnTo>
                  <a:lnTo>
                    <a:pt x="6365" y="4495"/>
                  </a:lnTo>
                  <a:lnTo>
                    <a:pt x="6257" y="3596"/>
                  </a:lnTo>
                  <a:lnTo>
                    <a:pt x="6185" y="3057"/>
                  </a:lnTo>
                  <a:lnTo>
                    <a:pt x="6077" y="2554"/>
                  </a:lnTo>
                  <a:lnTo>
                    <a:pt x="5898" y="2050"/>
                  </a:lnTo>
                  <a:lnTo>
                    <a:pt x="5718" y="1547"/>
                  </a:lnTo>
                  <a:lnTo>
                    <a:pt x="5430" y="1080"/>
                  </a:lnTo>
                  <a:lnTo>
                    <a:pt x="5286" y="864"/>
                  </a:lnTo>
                  <a:lnTo>
                    <a:pt x="5143" y="684"/>
                  </a:lnTo>
                  <a:lnTo>
                    <a:pt x="4963" y="504"/>
                  </a:lnTo>
                  <a:lnTo>
                    <a:pt x="4747" y="360"/>
                  </a:lnTo>
                  <a:lnTo>
                    <a:pt x="4531" y="217"/>
                  </a:lnTo>
                  <a:lnTo>
                    <a:pt x="4316" y="109"/>
                  </a:lnTo>
                  <a:lnTo>
                    <a:pt x="4064" y="37"/>
                  </a:lnTo>
                  <a:lnTo>
                    <a:pt x="38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1862075" y="4954600"/>
              <a:ext cx="3895850" cy="522275"/>
            </a:xfrm>
            <a:custGeom>
              <a:avLst/>
              <a:gdLst/>
              <a:ahLst/>
              <a:cxnLst/>
              <a:rect l="l" t="t" r="r" b="b"/>
              <a:pathLst>
                <a:path w="155834" h="20891" extrusionOk="0">
                  <a:moveTo>
                    <a:pt x="77917" y="1"/>
                  </a:moveTo>
                  <a:lnTo>
                    <a:pt x="73926" y="37"/>
                  </a:lnTo>
                  <a:lnTo>
                    <a:pt x="69971" y="73"/>
                  </a:lnTo>
                  <a:lnTo>
                    <a:pt x="66052" y="145"/>
                  </a:lnTo>
                  <a:lnTo>
                    <a:pt x="62240" y="216"/>
                  </a:lnTo>
                  <a:lnTo>
                    <a:pt x="58465" y="324"/>
                  </a:lnTo>
                  <a:lnTo>
                    <a:pt x="54762" y="468"/>
                  </a:lnTo>
                  <a:lnTo>
                    <a:pt x="51130" y="648"/>
                  </a:lnTo>
                  <a:lnTo>
                    <a:pt x="47606" y="828"/>
                  </a:lnTo>
                  <a:lnTo>
                    <a:pt x="44155" y="1043"/>
                  </a:lnTo>
                  <a:lnTo>
                    <a:pt x="40811" y="1259"/>
                  </a:lnTo>
                  <a:lnTo>
                    <a:pt x="37539" y="1511"/>
                  </a:lnTo>
                  <a:lnTo>
                    <a:pt x="34375" y="1799"/>
                  </a:lnTo>
                  <a:lnTo>
                    <a:pt x="31318" y="2086"/>
                  </a:lnTo>
                  <a:lnTo>
                    <a:pt x="28370" y="2410"/>
                  </a:lnTo>
                  <a:lnTo>
                    <a:pt x="25530" y="2733"/>
                  </a:lnTo>
                  <a:lnTo>
                    <a:pt x="22833" y="3057"/>
                  </a:lnTo>
                  <a:lnTo>
                    <a:pt x="20244" y="3417"/>
                  </a:lnTo>
                  <a:lnTo>
                    <a:pt x="17799" y="3812"/>
                  </a:lnTo>
                  <a:lnTo>
                    <a:pt x="15498" y="4208"/>
                  </a:lnTo>
                  <a:lnTo>
                    <a:pt x="13341" y="4603"/>
                  </a:lnTo>
                  <a:lnTo>
                    <a:pt x="11291" y="5035"/>
                  </a:lnTo>
                  <a:lnTo>
                    <a:pt x="9421" y="5466"/>
                  </a:lnTo>
                  <a:lnTo>
                    <a:pt x="7696" y="5933"/>
                  </a:lnTo>
                  <a:lnTo>
                    <a:pt x="6149" y="6401"/>
                  </a:lnTo>
                  <a:lnTo>
                    <a:pt x="4747" y="6868"/>
                  </a:lnTo>
                  <a:lnTo>
                    <a:pt x="3525" y="7336"/>
                  </a:lnTo>
                  <a:lnTo>
                    <a:pt x="2482" y="7839"/>
                  </a:lnTo>
                  <a:lnTo>
                    <a:pt x="2015" y="8091"/>
                  </a:lnTo>
                  <a:lnTo>
                    <a:pt x="1619" y="8342"/>
                  </a:lnTo>
                  <a:lnTo>
                    <a:pt x="1223" y="8594"/>
                  </a:lnTo>
                  <a:lnTo>
                    <a:pt x="900" y="8846"/>
                  </a:lnTo>
                  <a:lnTo>
                    <a:pt x="648" y="9133"/>
                  </a:lnTo>
                  <a:lnTo>
                    <a:pt x="432" y="9385"/>
                  </a:lnTo>
                  <a:lnTo>
                    <a:pt x="253" y="9637"/>
                  </a:lnTo>
                  <a:lnTo>
                    <a:pt x="109" y="9925"/>
                  </a:lnTo>
                  <a:lnTo>
                    <a:pt x="37" y="10176"/>
                  </a:lnTo>
                  <a:lnTo>
                    <a:pt x="1" y="10428"/>
                  </a:lnTo>
                  <a:lnTo>
                    <a:pt x="37" y="10716"/>
                  </a:lnTo>
                  <a:lnTo>
                    <a:pt x="109" y="10967"/>
                  </a:lnTo>
                  <a:lnTo>
                    <a:pt x="253" y="11255"/>
                  </a:lnTo>
                  <a:lnTo>
                    <a:pt x="432" y="11507"/>
                  </a:lnTo>
                  <a:lnTo>
                    <a:pt x="648" y="11758"/>
                  </a:lnTo>
                  <a:lnTo>
                    <a:pt x="900" y="12046"/>
                  </a:lnTo>
                  <a:lnTo>
                    <a:pt x="1223" y="12298"/>
                  </a:lnTo>
                  <a:lnTo>
                    <a:pt x="1619" y="12549"/>
                  </a:lnTo>
                  <a:lnTo>
                    <a:pt x="2015" y="12801"/>
                  </a:lnTo>
                  <a:lnTo>
                    <a:pt x="2482" y="13053"/>
                  </a:lnTo>
                  <a:lnTo>
                    <a:pt x="3525" y="13556"/>
                  </a:lnTo>
                  <a:lnTo>
                    <a:pt x="4747" y="14023"/>
                  </a:lnTo>
                  <a:lnTo>
                    <a:pt x="6149" y="14491"/>
                  </a:lnTo>
                  <a:lnTo>
                    <a:pt x="7696" y="14958"/>
                  </a:lnTo>
                  <a:lnTo>
                    <a:pt x="9421" y="15426"/>
                  </a:lnTo>
                  <a:lnTo>
                    <a:pt x="11291" y="15857"/>
                  </a:lnTo>
                  <a:lnTo>
                    <a:pt x="13341" y="16289"/>
                  </a:lnTo>
                  <a:lnTo>
                    <a:pt x="15498" y="16684"/>
                  </a:lnTo>
                  <a:lnTo>
                    <a:pt x="17799" y="17080"/>
                  </a:lnTo>
                  <a:lnTo>
                    <a:pt x="20244" y="17475"/>
                  </a:lnTo>
                  <a:lnTo>
                    <a:pt x="22833" y="17835"/>
                  </a:lnTo>
                  <a:lnTo>
                    <a:pt x="25530" y="18158"/>
                  </a:lnTo>
                  <a:lnTo>
                    <a:pt x="28370" y="18482"/>
                  </a:lnTo>
                  <a:lnTo>
                    <a:pt x="31318" y="18806"/>
                  </a:lnTo>
                  <a:lnTo>
                    <a:pt x="34375" y="19093"/>
                  </a:lnTo>
                  <a:lnTo>
                    <a:pt x="37539" y="19381"/>
                  </a:lnTo>
                  <a:lnTo>
                    <a:pt x="40811" y="19633"/>
                  </a:lnTo>
                  <a:lnTo>
                    <a:pt x="44155" y="19848"/>
                  </a:lnTo>
                  <a:lnTo>
                    <a:pt x="47606" y="20064"/>
                  </a:lnTo>
                  <a:lnTo>
                    <a:pt x="51130" y="20244"/>
                  </a:lnTo>
                  <a:lnTo>
                    <a:pt x="54762" y="20424"/>
                  </a:lnTo>
                  <a:lnTo>
                    <a:pt x="58465" y="20531"/>
                  </a:lnTo>
                  <a:lnTo>
                    <a:pt x="62240" y="20675"/>
                  </a:lnTo>
                  <a:lnTo>
                    <a:pt x="66052" y="20747"/>
                  </a:lnTo>
                  <a:lnTo>
                    <a:pt x="69971" y="20819"/>
                  </a:lnTo>
                  <a:lnTo>
                    <a:pt x="73926" y="20855"/>
                  </a:lnTo>
                  <a:lnTo>
                    <a:pt x="77917" y="20891"/>
                  </a:lnTo>
                  <a:lnTo>
                    <a:pt x="81944" y="20855"/>
                  </a:lnTo>
                  <a:lnTo>
                    <a:pt x="85899" y="20819"/>
                  </a:lnTo>
                  <a:lnTo>
                    <a:pt x="89782" y="20747"/>
                  </a:lnTo>
                  <a:lnTo>
                    <a:pt x="93630" y="20675"/>
                  </a:lnTo>
                  <a:lnTo>
                    <a:pt x="97405" y="20531"/>
                  </a:lnTo>
                  <a:lnTo>
                    <a:pt x="101108" y="20424"/>
                  </a:lnTo>
                  <a:lnTo>
                    <a:pt x="104704" y="20244"/>
                  </a:lnTo>
                  <a:lnTo>
                    <a:pt x="108264" y="20064"/>
                  </a:lnTo>
                  <a:lnTo>
                    <a:pt x="111715" y="19848"/>
                  </a:lnTo>
                  <a:lnTo>
                    <a:pt x="115059" y="19633"/>
                  </a:lnTo>
                  <a:lnTo>
                    <a:pt x="118331" y="19381"/>
                  </a:lnTo>
                  <a:lnTo>
                    <a:pt x="121495" y="19093"/>
                  </a:lnTo>
                  <a:lnTo>
                    <a:pt x="124552" y="18806"/>
                  </a:lnTo>
                  <a:lnTo>
                    <a:pt x="127500" y="18482"/>
                  </a:lnTo>
                  <a:lnTo>
                    <a:pt x="130304" y="18158"/>
                  </a:lnTo>
                  <a:lnTo>
                    <a:pt x="133037" y="17835"/>
                  </a:lnTo>
                  <a:lnTo>
                    <a:pt x="135590" y="17475"/>
                  </a:lnTo>
                  <a:lnTo>
                    <a:pt x="138071" y="17080"/>
                  </a:lnTo>
                  <a:lnTo>
                    <a:pt x="140372" y="16684"/>
                  </a:lnTo>
                  <a:lnTo>
                    <a:pt x="142529" y="16289"/>
                  </a:lnTo>
                  <a:lnTo>
                    <a:pt x="144579" y="15857"/>
                  </a:lnTo>
                  <a:lnTo>
                    <a:pt x="146449" y="15426"/>
                  </a:lnTo>
                  <a:lnTo>
                    <a:pt x="148174" y="14958"/>
                  </a:lnTo>
                  <a:lnTo>
                    <a:pt x="149721" y="14491"/>
                  </a:lnTo>
                  <a:lnTo>
                    <a:pt x="151123" y="14023"/>
                  </a:lnTo>
                  <a:lnTo>
                    <a:pt x="152345" y="13556"/>
                  </a:lnTo>
                  <a:lnTo>
                    <a:pt x="153388" y="13053"/>
                  </a:lnTo>
                  <a:lnTo>
                    <a:pt x="153855" y="12801"/>
                  </a:lnTo>
                  <a:lnTo>
                    <a:pt x="154251" y="12549"/>
                  </a:lnTo>
                  <a:lnTo>
                    <a:pt x="154611" y="12298"/>
                  </a:lnTo>
                  <a:lnTo>
                    <a:pt x="154934" y="12046"/>
                  </a:lnTo>
                  <a:lnTo>
                    <a:pt x="155222" y="11758"/>
                  </a:lnTo>
                  <a:lnTo>
                    <a:pt x="155438" y="11507"/>
                  </a:lnTo>
                  <a:lnTo>
                    <a:pt x="155617" y="11255"/>
                  </a:lnTo>
                  <a:lnTo>
                    <a:pt x="155761" y="10967"/>
                  </a:lnTo>
                  <a:lnTo>
                    <a:pt x="155833" y="10716"/>
                  </a:lnTo>
                  <a:lnTo>
                    <a:pt x="155833" y="10428"/>
                  </a:lnTo>
                  <a:lnTo>
                    <a:pt x="155833" y="10176"/>
                  </a:lnTo>
                  <a:lnTo>
                    <a:pt x="155761" y="9925"/>
                  </a:lnTo>
                  <a:lnTo>
                    <a:pt x="155617" y="9637"/>
                  </a:lnTo>
                  <a:lnTo>
                    <a:pt x="155438" y="9385"/>
                  </a:lnTo>
                  <a:lnTo>
                    <a:pt x="155222" y="9133"/>
                  </a:lnTo>
                  <a:lnTo>
                    <a:pt x="154934" y="8846"/>
                  </a:lnTo>
                  <a:lnTo>
                    <a:pt x="154611" y="8594"/>
                  </a:lnTo>
                  <a:lnTo>
                    <a:pt x="154251" y="8342"/>
                  </a:lnTo>
                  <a:lnTo>
                    <a:pt x="153855" y="8091"/>
                  </a:lnTo>
                  <a:lnTo>
                    <a:pt x="153388" y="7839"/>
                  </a:lnTo>
                  <a:lnTo>
                    <a:pt x="152345" y="7336"/>
                  </a:lnTo>
                  <a:lnTo>
                    <a:pt x="151123" y="6868"/>
                  </a:lnTo>
                  <a:lnTo>
                    <a:pt x="149721" y="6401"/>
                  </a:lnTo>
                  <a:lnTo>
                    <a:pt x="148174" y="5933"/>
                  </a:lnTo>
                  <a:lnTo>
                    <a:pt x="146449" y="5466"/>
                  </a:lnTo>
                  <a:lnTo>
                    <a:pt x="144579" y="5035"/>
                  </a:lnTo>
                  <a:lnTo>
                    <a:pt x="142529" y="4603"/>
                  </a:lnTo>
                  <a:lnTo>
                    <a:pt x="140372" y="4208"/>
                  </a:lnTo>
                  <a:lnTo>
                    <a:pt x="138071" y="3812"/>
                  </a:lnTo>
                  <a:lnTo>
                    <a:pt x="135590" y="3417"/>
                  </a:lnTo>
                  <a:lnTo>
                    <a:pt x="133037" y="3057"/>
                  </a:lnTo>
                  <a:lnTo>
                    <a:pt x="130304" y="2733"/>
                  </a:lnTo>
                  <a:lnTo>
                    <a:pt x="127500" y="2410"/>
                  </a:lnTo>
                  <a:lnTo>
                    <a:pt x="124552" y="2086"/>
                  </a:lnTo>
                  <a:lnTo>
                    <a:pt x="121495" y="1799"/>
                  </a:lnTo>
                  <a:lnTo>
                    <a:pt x="118331" y="1511"/>
                  </a:lnTo>
                  <a:lnTo>
                    <a:pt x="115059" y="1259"/>
                  </a:lnTo>
                  <a:lnTo>
                    <a:pt x="111715" y="1043"/>
                  </a:lnTo>
                  <a:lnTo>
                    <a:pt x="108264" y="828"/>
                  </a:lnTo>
                  <a:lnTo>
                    <a:pt x="104704" y="648"/>
                  </a:lnTo>
                  <a:lnTo>
                    <a:pt x="101108" y="468"/>
                  </a:lnTo>
                  <a:lnTo>
                    <a:pt x="97405" y="324"/>
                  </a:lnTo>
                  <a:lnTo>
                    <a:pt x="93630" y="216"/>
                  </a:lnTo>
                  <a:lnTo>
                    <a:pt x="89782" y="145"/>
                  </a:lnTo>
                  <a:lnTo>
                    <a:pt x="85899" y="73"/>
                  </a:lnTo>
                  <a:lnTo>
                    <a:pt x="81944" y="37"/>
                  </a:lnTo>
                  <a:lnTo>
                    <a:pt x="779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1"/>
            <p:cNvSpPr/>
            <p:nvPr/>
          </p:nvSpPr>
          <p:spPr>
            <a:xfrm>
              <a:off x="1313775" y="4985175"/>
              <a:ext cx="4992450" cy="12600"/>
            </a:xfrm>
            <a:custGeom>
              <a:avLst/>
              <a:gdLst/>
              <a:ahLst/>
              <a:cxnLst/>
              <a:rect l="l" t="t" r="r" b="b"/>
              <a:pathLst>
                <a:path w="199698" h="504" extrusionOk="0">
                  <a:moveTo>
                    <a:pt x="99849" y="0"/>
                  </a:moveTo>
                  <a:lnTo>
                    <a:pt x="49942" y="72"/>
                  </a:lnTo>
                  <a:lnTo>
                    <a:pt x="24989" y="144"/>
                  </a:lnTo>
                  <a:lnTo>
                    <a:pt x="0" y="252"/>
                  </a:lnTo>
                  <a:lnTo>
                    <a:pt x="24989" y="360"/>
                  </a:lnTo>
                  <a:lnTo>
                    <a:pt x="49942" y="396"/>
                  </a:lnTo>
                  <a:lnTo>
                    <a:pt x="99849" y="504"/>
                  </a:lnTo>
                  <a:lnTo>
                    <a:pt x="149791" y="396"/>
                  </a:lnTo>
                  <a:lnTo>
                    <a:pt x="174745" y="360"/>
                  </a:lnTo>
                  <a:lnTo>
                    <a:pt x="199698" y="252"/>
                  </a:lnTo>
                  <a:lnTo>
                    <a:pt x="174745" y="144"/>
                  </a:lnTo>
                  <a:lnTo>
                    <a:pt x="149791" y="72"/>
                  </a:lnTo>
                  <a:lnTo>
                    <a:pt x="99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1"/>
            <p:cNvSpPr/>
            <p:nvPr/>
          </p:nvSpPr>
          <p:spPr>
            <a:xfrm>
              <a:off x="2561425" y="426875"/>
              <a:ext cx="2498950" cy="4707525"/>
            </a:xfrm>
            <a:custGeom>
              <a:avLst/>
              <a:gdLst/>
              <a:ahLst/>
              <a:cxnLst/>
              <a:rect l="l" t="t" r="r" b="b"/>
              <a:pathLst>
                <a:path w="99958" h="188301" extrusionOk="0">
                  <a:moveTo>
                    <a:pt x="87912" y="5430"/>
                  </a:moveTo>
                  <a:lnTo>
                    <a:pt x="88631" y="5502"/>
                  </a:lnTo>
                  <a:lnTo>
                    <a:pt x="89350" y="5610"/>
                  </a:lnTo>
                  <a:lnTo>
                    <a:pt x="90070" y="5754"/>
                  </a:lnTo>
                  <a:lnTo>
                    <a:pt x="90717" y="5969"/>
                  </a:lnTo>
                  <a:lnTo>
                    <a:pt x="91040" y="6113"/>
                  </a:lnTo>
                  <a:lnTo>
                    <a:pt x="91328" y="6257"/>
                  </a:lnTo>
                  <a:lnTo>
                    <a:pt x="91616" y="6437"/>
                  </a:lnTo>
                  <a:lnTo>
                    <a:pt x="91903" y="6617"/>
                  </a:lnTo>
                  <a:lnTo>
                    <a:pt x="92191" y="6832"/>
                  </a:lnTo>
                  <a:lnTo>
                    <a:pt x="92443" y="7084"/>
                  </a:lnTo>
                  <a:lnTo>
                    <a:pt x="92694" y="7372"/>
                  </a:lnTo>
                  <a:lnTo>
                    <a:pt x="92946" y="7659"/>
                  </a:lnTo>
                  <a:lnTo>
                    <a:pt x="93162" y="7983"/>
                  </a:lnTo>
                  <a:lnTo>
                    <a:pt x="93378" y="8306"/>
                  </a:lnTo>
                  <a:lnTo>
                    <a:pt x="93557" y="8702"/>
                  </a:lnTo>
                  <a:lnTo>
                    <a:pt x="93737" y="9098"/>
                  </a:lnTo>
                  <a:lnTo>
                    <a:pt x="93917" y="9529"/>
                  </a:lnTo>
                  <a:lnTo>
                    <a:pt x="94061" y="9996"/>
                  </a:lnTo>
                  <a:lnTo>
                    <a:pt x="94204" y="10500"/>
                  </a:lnTo>
                  <a:lnTo>
                    <a:pt x="94312" y="11039"/>
                  </a:lnTo>
                  <a:lnTo>
                    <a:pt x="94420" y="11614"/>
                  </a:lnTo>
                  <a:lnTo>
                    <a:pt x="94492" y="12226"/>
                  </a:lnTo>
                  <a:lnTo>
                    <a:pt x="94564" y="12873"/>
                  </a:lnTo>
                  <a:lnTo>
                    <a:pt x="94636" y="13556"/>
                  </a:lnTo>
                  <a:lnTo>
                    <a:pt x="94672" y="15066"/>
                  </a:lnTo>
                  <a:lnTo>
                    <a:pt x="94672" y="174422"/>
                  </a:lnTo>
                  <a:lnTo>
                    <a:pt x="94636" y="175249"/>
                  </a:lnTo>
                  <a:lnTo>
                    <a:pt x="94528" y="176076"/>
                  </a:lnTo>
                  <a:lnTo>
                    <a:pt x="94348" y="176867"/>
                  </a:lnTo>
                  <a:lnTo>
                    <a:pt x="94097" y="177586"/>
                  </a:lnTo>
                  <a:lnTo>
                    <a:pt x="93773" y="178305"/>
                  </a:lnTo>
                  <a:lnTo>
                    <a:pt x="93413" y="178988"/>
                  </a:lnTo>
                  <a:lnTo>
                    <a:pt x="92946" y="179600"/>
                  </a:lnTo>
                  <a:lnTo>
                    <a:pt x="92479" y="180175"/>
                  </a:lnTo>
                  <a:lnTo>
                    <a:pt x="91939" y="180714"/>
                  </a:lnTo>
                  <a:lnTo>
                    <a:pt x="91364" y="181182"/>
                  </a:lnTo>
                  <a:lnTo>
                    <a:pt x="90753" y="181613"/>
                  </a:lnTo>
                  <a:lnTo>
                    <a:pt x="90070" y="181937"/>
                  </a:lnTo>
                  <a:lnTo>
                    <a:pt x="89386" y="182224"/>
                  </a:lnTo>
                  <a:lnTo>
                    <a:pt x="88667" y="182404"/>
                  </a:lnTo>
                  <a:lnTo>
                    <a:pt x="87912" y="182548"/>
                  </a:lnTo>
                  <a:lnTo>
                    <a:pt x="87157" y="182584"/>
                  </a:lnTo>
                  <a:lnTo>
                    <a:pt x="12765" y="182584"/>
                  </a:lnTo>
                  <a:lnTo>
                    <a:pt x="12010" y="182548"/>
                  </a:lnTo>
                  <a:lnTo>
                    <a:pt x="11255" y="182404"/>
                  </a:lnTo>
                  <a:lnTo>
                    <a:pt x="10536" y="182224"/>
                  </a:lnTo>
                  <a:lnTo>
                    <a:pt x="9816" y="181937"/>
                  </a:lnTo>
                  <a:lnTo>
                    <a:pt x="9169" y="181613"/>
                  </a:lnTo>
                  <a:lnTo>
                    <a:pt x="8558" y="181182"/>
                  </a:lnTo>
                  <a:lnTo>
                    <a:pt x="7983" y="180714"/>
                  </a:lnTo>
                  <a:lnTo>
                    <a:pt x="7443" y="180175"/>
                  </a:lnTo>
                  <a:lnTo>
                    <a:pt x="6940" y="179600"/>
                  </a:lnTo>
                  <a:lnTo>
                    <a:pt x="6509" y="178988"/>
                  </a:lnTo>
                  <a:lnTo>
                    <a:pt x="6149" y="178305"/>
                  </a:lnTo>
                  <a:lnTo>
                    <a:pt x="5825" y="177586"/>
                  </a:lnTo>
                  <a:lnTo>
                    <a:pt x="5574" y="176867"/>
                  </a:lnTo>
                  <a:lnTo>
                    <a:pt x="5394" y="176076"/>
                  </a:lnTo>
                  <a:lnTo>
                    <a:pt x="5250" y="175249"/>
                  </a:lnTo>
                  <a:lnTo>
                    <a:pt x="5214" y="174422"/>
                  </a:lnTo>
                  <a:lnTo>
                    <a:pt x="5214" y="15066"/>
                  </a:lnTo>
                  <a:lnTo>
                    <a:pt x="5250" y="13448"/>
                  </a:lnTo>
                  <a:lnTo>
                    <a:pt x="5322" y="12693"/>
                  </a:lnTo>
                  <a:lnTo>
                    <a:pt x="5394" y="12010"/>
                  </a:lnTo>
                  <a:lnTo>
                    <a:pt x="5466" y="11363"/>
                  </a:lnTo>
                  <a:lnTo>
                    <a:pt x="5574" y="10751"/>
                  </a:lnTo>
                  <a:lnTo>
                    <a:pt x="5682" y="10212"/>
                  </a:lnTo>
                  <a:lnTo>
                    <a:pt x="5825" y="9673"/>
                  </a:lnTo>
                  <a:lnTo>
                    <a:pt x="5969" y="9205"/>
                  </a:lnTo>
                  <a:lnTo>
                    <a:pt x="6149" y="8738"/>
                  </a:lnTo>
                  <a:lnTo>
                    <a:pt x="6329" y="8342"/>
                  </a:lnTo>
                  <a:lnTo>
                    <a:pt x="6509" y="7983"/>
                  </a:lnTo>
                  <a:lnTo>
                    <a:pt x="6724" y="7623"/>
                  </a:lnTo>
                  <a:lnTo>
                    <a:pt x="6940" y="7336"/>
                  </a:lnTo>
                  <a:lnTo>
                    <a:pt x="7192" y="7048"/>
                  </a:lnTo>
                  <a:lnTo>
                    <a:pt x="7443" y="6796"/>
                  </a:lnTo>
                  <a:lnTo>
                    <a:pt x="7695" y="6581"/>
                  </a:lnTo>
                  <a:lnTo>
                    <a:pt x="7983" y="6365"/>
                  </a:lnTo>
                  <a:lnTo>
                    <a:pt x="8270" y="6221"/>
                  </a:lnTo>
                  <a:lnTo>
                    <a:pt x="8558" y="6041"/>
                  </a:lnTo>
                  <a:lnTo>
                    <a:pt x="8846" y="5933"/>
                  </a:lnTo>
                  <a:lnTo>
                    <a:pt x="9169" y="5826"/>
                  </a:lnTo>
                  <a:lnTo>
                    <a:pt x="9816" y="5646"/>
                  </a:lnTo>
                  <a:lnTo>
                    <a:pt x="10536" y="5538"/>
                  </a:lnTo>
                  <a:lnTo>
                    <a:pt x="11255" y="5466"/>
                  </a:lnTo>
                  <a:lnTo>
                    <a:pt x="12010" y="5430"/>
                  </a:lnTo>
                  <a:lnTo>
                    <a:pt x="27830" y="5430"/>
                  </a:lnTo>
                  <a:lnTo>
                    <a:pt x="27974" y="5466"/>
                  </a:lnTo>
                  <a:lnTo>
                    <a:pt x="28298" y="5610"/>
                  </a:lnTo>
                  <a:lnTo>
                    <a:pt x="28549" y="5790"/>
                  </a:lnTo>
                  <a:lnTo>
                    <a:pt x="28765" y="6077"/>
                  </a:lnTo>
                  <a:lnTo>
                    <a:pt x="28981" y="6401"/>
                  </a:lnTo>
                  <a:lnTo>
                    <a:pt x="29125" y="6760"/>
                  </a:lnTo>
                  <a:lnTo>
                    <a:pt x="29197" y="7192"/>
                  </a:lnTo>
                  <a:lnTo>
                    <a:pt x="29233" y="7623"/>
                  </a:lnTo>
                  <a:lnTo>
                    <a:pt x="29233" y="8163"/>
                  </a:lnTo>
                  <a:lnTo>
                    <a:pt x="29268" y="8666"/>
                  </a:lnTo>
                  <a:lnTo>
                    <a:pt x="29304" y="9098"/>
                  </a:lnTo>
                  <a:lnTo>
                    <a:pt x="29412" y="9493"/>
                  </a:lnTo>
                  <a:lnTo>
                    <a:pt x="29520" y="9817"/>
                  </a:lnTo>
                  <a:lnTo>
                    <a:pt x="29664" y="10104"/>
                  </a:lnTo>
                  <a:lnTo>
                    <a:pt x="29844" y="10320"/>
                  </a:lnTo>
                  <a:lnTo>
                    <a:pt x="30024" y="10500"/>
                  </a:lnTo>
                  <a:lnTo>
                    <a:pt x="30275" y="10680"/>
                  </a:lnTo>
                  <a:lnTo>
                    <a:pt x="30527" y="10787"/>
                  </a:lnTo>
                  <a:lnTo>
                    <a:pt x="30779" y="10859"/>
                  </a:lnTo>
                  <a:lnTo>
                    <a:pt x="31066" y="10931"/>
                  </a:lnTo>
                  <a:lnTo>
                    <a:pt x="31390" y="10967"/>
                  </a:lnTo>
                  <a:lnTo>
                    <a:pt x="32037" y="11003"/>
                  </a:lnTo>
                  <a:lnTo>
                    <a:pt x="32720" y="11039"/>
                  </a:lnTo>
                  <a:lnTo>
                    <a:pt x="67166" y="11039"/>
                  </a:lnTo>
                  <a:lnTo>
                    <a:pt x="67885" y="11003"/>
                  </a:lnTo>
                  <a:lnTo>
                    <a:pt x="68532" y="10967"/>
                  </a:lnTo>
                  <a:lnTo>
                    <a:pt x="68820" y="10931"/>
                  </a:lnTo>
                  <a:lnTo>
                    <a:pt x="69107" y="10859"/>
                  </a:lnTo>
                  <a:lnTo>
                    <a:pt x="69395" y="10787"/>
                  </a:lnTo>
                  <a:lnTo>
                    <a:pt x="69647" y="10680"/>
                  </a:lnTo>
                  <a:lnTo>
                    <a:pt x="69862" y="10500"/>
                  </a:lnTo>
                  <a:lnTo>
                    <a:pt x="70042" y="10320"/>
                  </a:lnTo>
                  <a:lnTo>
                    <a:pt x="70222" y="10104"/>
                  </a:lnTo>
                  <a:lnTo>
                    <a:pt x="70366" y="9817"/>
                  </a:lnTo>
                  <a:lnTo>
                    <a:pt x="70474" y="9493"/>
                  </a:lnTo>
                  <a:lnTo>
                    <a:pt x="70582" y="9098"/>
                  </a:lnTo>
                  <a:lnTo>
                    <a:pt x="70618" y="8666"/>
                  </a:lnTo>
                  <a:lnTo>
                    <a:pt x="70653" y="8163"/>
                  </a:lnTo>
                  <a:lnTo>
                    <a:pt x="70653" y="7623"/>
                  </a:lnTo>
                  <a:lnTo>
                    <a:pt x="70689" y="7192"/>
                  </a:lnTo>
                  <a:lnTo>
                    <a:pt x="70761" y="6760"/>
                  </a:lnTo>
                  <a:lnTo>
                    <a:pt x="70905" y="6401"/>
                  </a:lnTo>
                  <a:lnTo>
                    <a:pt x="71121" y="6077"/>
                  </a:lnTo>
                  <a:lnTo>
                    <a:pt x="71337" y="5790"/>
                  </a:lnTo>
                  <a:lnTo>
                    <a:pt x="71588" y="5610"/>
                  </a:lnTo>
                  <a:lnTo>
                    <a:pt x="71912" y="5466"/>
                  </a:lnTo>
                  <a:lnTo>
                    <a:pt x="72056" y="5430"/>
                  </a:lnTo>
                  <a:close/>
                  <a:moveTo>
                    <a:pt x="7983" y="1"/>
                  </a:moveTo>
                  <a:lnTo>
                    <a:pt x="7551" y="37"/>
                  </a:lnTo>
                  <a:lnTo>
                    <a:pt x="7120" y="109"/>
                  </a:lnTo>
                  <a:lnTo>
                    <a:pt x="6688" y="180"/>
                  </a:lnTo>
                  <a:lnTo>
                    <a:pt x="5897" y="396"/>
                  </a:lnTo>
                  <a:lnTo>
                    <a:pt x="5106" y="684"/>
                  </a:lnTo>
                  <a:lnTo>
                    <a:pt x="4351" y="1043"/>
                  </a:lnTo>
                  <a:lnTo>
                    <a:pt x="3668" y="1475"/>
                  </a:lnTo>
                  <a:lnTo>
                    <a:pt x="3021" y="1978"/>
                  </a:lnTo>
                  <a:lnTo>
                    <a:pt x="2410" y="2518"/>
                  </a:lnTo>
                  <a:lnTo>
                    <a:pt x="1870" y="3129"/>
                  </a:lnTo>
                  <a:lnTo>
                    <a:pt x="1403" y="3812"/>
                  </a:lnTo>
                  <a:lnTo>
                    <a:pt x="971" y="4495"/>
                  </a:lnTo>
                  <a:lnTo>
                    <a:pt x="612" y="5250"/>
                  </a:lnTo>
                  <a:lnTo>
                    <a:pt x="360" y="6041"/>
                  </a:lnTo>
                  <a:lnTo>
                    <a:pt x="144" y="6832"/>
                  </a:lnTo>
                  <a:lnTo>
                    <a:pt x="72" y="7264"/>
                  </a:lnTo>
                  <a:lnTo>
                    <a:pt x="36" y="7695"/>
                  </a:lnTo>
                  <a:lnTo>
                    <a:pt x="1" y="8127"/>
                  </a:lnTo>
                  <a:lnTo>
                    <a:pt x="1" y="8558"/>
                  </a:lnTo>
                  <a:lnTo>
                    <a:pt x="1" y="179707"/>
                  </a:lnTo>
                  <a:lnTo>
                    <a:pt x="1" y="180139"/>
                  </a:lnTo>
                  <a:lnTo>
                    <a:pt x="36" y="180570"/>
                  </a:lnTo>
                  <a:lnTo>
                    <a:pt x="72" y="181002"/>
                  </a:lnTo>
                  <a:lnTo>
                    <a:pt x="144" y="181433"/>
                  </a:lnTo>
                  <a:lnTo>
                    <a:pt x="360" y="182260"/>
                  </a:lnTo>
                  <a:lnTo>
                    <a:pt x="612" y="183015"/>
                  </a:lnTo>
                  <a:lnTo>
                    <a:pt x="971" y="183770"/>
                  </a:lnTo>
                  <a:lnTo>
                    <a:pt x="1403" y="184490"/>
                  </a:lnTo>
                  <a:lnTo>
                    <a:pt x="1870" y="185137"/>
                  </a:lnTo>
                  <a:lnTo>
                    <a:pt x="2410" y="185748"/>
                  </a:lnTo>
                  <a:lnTo>
                    <a:pt x="3021" y="186287"/>
                  </a:lnTo>
                  <a:lnTo>
                    <a:pt x="3668" y="186791"/>
                  </a:lnTo>
                  <a:lnTo>
                    <a:pt x="4351" y="187222"/>
                  </a:lnTo>
                  <a:lnTo>
                    <a:pt x="5106" y="187582"/>
                  </a:lnTo>
                  <a:lnTo>
                    <a:pt x="5897" y="187869"/>
                  </a:lnTo>
                  <a:lnTo>
                    <a:pt x="6688" y="188085"/>
                  </a:lnTo>
                  <a:lnTo>
                    <a:pt x="7120" y="188157"/>
                  </a:lnTo>
                  <a:lnTo>
                    <a:pt x="7551" y="188229"/>
                  </a:lnTo>
                  <a:lnTo>
                    <a:pt x="7983" y="188265"/>
                  </a:lnTo>
                  <a:lnTo>
                    <a:pt x="8414" y="188301"/>
                  </a:lnTo>
                  <a:lnTo>
                    <a:pt x="91508" y="188301"/>
                  </a:lnTo>
                  <a:lnTo>
                    <a:pt x="91975" y="188265"/>
                  </a:lnTo>
                  <a:lnTo>
                    <a:pt x="92407" y="188229"/>
                  </a:lnTo>
                  <a:lnTo>
                    <a:pt x="92802" y="188157"/>
                  </a:lnTo>
                  <a:lnTo>
                    <a:pt x="93234" y="188085"/>
                  </a:lnTo>
                  <a:lnTo>
                    <a:pt x="94061" y="187869"/>
                  </a:lnTo>
                  <a:lnTo>
                    <a:pt x="94816" y="187582"/>
                  </a:lnTo>
                  <a:lnTo>
                    <a:pt x="95571" y="187222"/>
                  </a:lnTo>
                  <a:lnTo>
                    <a:pt x="96254" y="186791"/>
                  </a:lnTo>
                  <a:lnTo>
                    <a:pt x="96901" y="186287"/>
                  </a:lnTo>
                  <a:lnTo>
                    <a:pt x="97512" y="185748"/>
                  </a:lnTo>
                  <a:lnTo>
                    <a:pt x="98052" y="185137"/>
                  </a:lnTo>
                  <a:lnTo>
                    <a:pt x="98519" y="184490"/>
                  </a:lnTo>
                  <a:lnTo>
                    <a:pt x="98951" y="183770"/>
                  </a:lnTo>
                  <a:lnTo>
                    <a:pt x="99310" y="183015"/>
                  </a:lnTo>
                  <a:lnTo>
                    <a:pt x="99598" y="182260"/>
                  </a:lnTo>
                  <a:lnTo>
                    <a:pt x="99778" y="181433"/>
                  </a:lnTo>
                  <a:lnTo>
                    <a:pt x="99850" y="181002"/>
                  </a:lnTo>
                  <a:lnTo>
                    <a:pt x="99921" y="180570"/>
                  </a:lnTo>
                  <a:lnTo>
                    <a:pt x="99921" y="180139"/>
                  </a:lnTo>
                  <a:lnTo>
                    <a:pt x="99957" y="179707"/>
                  </a:lnTo>
                  <a:lnTo>
                    <a:pt x="99957" y="8558"/>
                  </a:lnTo>
                  <a:lnTo>
                    <a:pt x="99921" y="8127"/>
                  </a:lnTo>
                  <a:lnTo>
                    <a:pt x="99921" y="7695"/>
                  </a:lnTo>
                  <a:lnTo>
                    <a:pt x="99850" y="7264"/>
                  </a:lnTo>
                  <a:lnTo>
                    <a:pt x="99778" y="6868"/>
                  </a:lnTo>
                  <a:lnTo>
                    <a:pt x="99598" y="6041"/>
                  </a:lnTo>
                  <a:lnTo>
                    <a:pt x="99310" y="5250"/>
                  </a:lnTo>
                  <a:lnTo>
                    <a:pt x="98951" y="4495"/>
                  </a:lnTo>
                  <a:lnTo>
                    <a:pt x="98519" y="3812"/>
                  </a:lnTo>
                  <a:lnTo>
                    <a:pt x="98052" y="3129"/>
                  </a:lnTo>
                  <a:lnTo>
                    <a:pt x="97512" y="2554"/>
                  </a:lnTo>
                  <a:lnTo>
                    <a:pt x="96901" y="1978"/>
                  </a:lnTo>
                  <a:lnTo>
                    <a:pt x="96254" y="1475"/>
                  </a:lnTo>
                  <a:lnTo>
                    <a:pt x="95571" y="1043"/>
                  </a:lnTo>
                  <a:lnTo>
                    <a:pt x="94816" y="684"/>
                  </a:lnTo>
                  <a:lnTo>
                    <a:pt x="94061" y="396"/>
                  </a:lnTo>
                  <a:lnTo>
                    <a:pt x="93234" y="180"/>
                  </a:lnTo>
                  <a:lnTo>
                    <a:pt x="92802" y="109"/>
                  </a:lnTo>
                  <a:lnTo>
                    <a:pt x="92407" y="37"/>
                  </a:lnTo>
                  <a:lnTo>
                    <a:pt x="919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1"/>
            <p:cNvSpPr/>
            <p:nvPr/>
          </p:nvSpPr>
          <p:spPr>
            <a:xfrm>
              <a:off x="3678750" y="584175"/>
              <a:ext cx="263400" cy="28800"/>
            </a:xfrm>
            <a:custGeom>
              <a:avLst/>
              <a:gdLst/>
              <a:ahLst/>
              <a:cxnLst/>
              <a:rect l="l" t="t" r="r" b="b"/>
              <a:pathLst>
                <a:path w="10536" h="1152" extrusionOk="0">
                  <a:moveTo>
                    <a:pt x="432" y="1"/>
                  </a:moveTo>
                  <a:lnTo>
                    <a:pt x="324" y="37"/>
                  </a:lnTo>
                  <a:lnTo>
                    <a:pt x="252" y="109"/>
                  </a:lnTo>
                  <a:lnTo>
                    <a:pt x="144" y="181"/>
                  </a:lnTo>
                  <a:lnTo>
                    <a:pt x="72" y="253"/>
                  </a:lnTo>
                  <a:lnTo>
                    <a:pt x="36" y="361"/>
                  </a:lnTo>
                  <a:lnTo>
                    <a:pt x="0" y="468"/>
                  </a:lnTo>
                  <a:lnTo>
                    <a:pt x="0" y="576"/>
                  </a:lnTo>
                  <a:lnTo>
                    <a:pt x="0" y="684"/>
                  </a:lnTo>
                  <a:lnTo>
                    <a:pt x="36" y="792"/>
                  </a:lnTo>
                  <a:lnTo>
                    <a:pt x="72" y="900"/>
                  </a:lnTo>
                  <a:lnTo>
                    <a:pt x="144" y="1008"/>
                  </a:lnTo>
                  <a:lnTo>
                    <a:pt x="252" y="1080"/>
                  </a:lnTo>
                  <a:lnTo>
                    <a:pt x="324" y="1116"/>
                  </a:lnTo>
                  <a:lnTo>
                    <a:pt x="432" y="1152"/>
                  </a:lnTo>
                  <a:lnTo>
                    <a:pt x="10068" y="1152"/>
                  </a:lnTo>
                  <a:lnTo>
                    <a:pt x="10176" y="1116"/>
                  </a:lnTo>
                  <a:lnTo>
                    <a:pt x="10284" y="1080"/>
                  </a:lnTo>
                  <a:lnTo>
                    <a:pt x="10356" y="1008"/>
                  </a:lnTo>
                  <a:lnTo>
                    <a:pt x="10428" y="900"/>
                  </a:lnTo>
                  <a:lnTo>
                    <a:pt x="10500" y="792"/>
                  </a:lnTo>
                  <a:lnTo>
                    <a:pt x="10535" y="684"/>
                  </a:lnTo>
                  <a:lnTo>
                    <a:pt x="10535" y="576"/>
                  </a:lnTo>
                  <a:lnTo>
                    <a:pt x="10535" y="468"/>
                  </a:lnTo>
                  <a:lnTo>
                    <a:pt x="10500" y="361"/>
                  </a:lnTo>
                  <a:lnTo>
                    <a:pt x="10428" y="253"/>
                  </a:lnTo>
                  <a:lnTo>
                    <a:pt x="10356" y="181"/>
                  </a:lnTo>
                  <a:lnTo>
                    <a:pt x="10284" y="109"/>
                  </a:lnTo>
                  <a:lnTo>
                    <a:pt x="10176" y="37"/>
                  </a:lnTo>
                  <a:lnTo>
                    <a:pt x="100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2691775" y="562625"/>
              <a:ext cx="2236450" cy="4428850"/>
            </a:xfrm>
            <a:custGeom>
              <a:avLst/>
              <a:gdLst/>
              <a:ahLst/>
              <a:cxnLst/>
              <a:rect l="l" t="t" r="r" b="b"/>
              <a:pathLst>
                <a:path w="89458" h="177154" extrusionOk="0">
                  <a:moveTo>
                    <a:pt x="6796" y="0"/>
                  </a:moveTo>
                  <a:lnTo>
                    <a:pt x="6041" y="36"/>
                  </a:lnTo>
                  <a:lnTo>
                    <a:pt x="5322" y="108"/>
                  </a:lnTo>
                  <a:lnTo>
                    <a:pt x="4602" y="216"/>
                  </a:lnTo>
                  <a:lnTo>
                    <a:pt x="3955" y="396"/>
                  </a:lnTo>
                  <a:lnTo>
                    <a:pt x="3632" y="503"/>
                  </a:lnTo>
                  <a:lnTo>
                    <a:pt x="3344" y="611"/>
                  </a:lnTo>
                  <a:lnTo>
                    <a:pt x="3056" y="791"/>
                  </a:lnTo>
                  <a:lnTo>
                    <a:pt x="2769" y="935"/>
                  </a:lnTo>
                  <a:lnTo>
                    <a:pt x="2481" y="1151"/>
                  </a:lnTo>
                  <a:lnTo>
                    <a:pt x="2229" y="1366"/>
                  </a:lnTo>
                  <a:lnTo>
                    <a:pt x="1978" y="1618"/>
                  </a:lnTo>
                  <a:lnTo>
                    <a:pt x="1726" y="1906"/>
                  </a:lnTo>
                  <a:lnTo>
                    <a:pt x="1510" y="2193"/>
                  </a:lnTo>
                  <a:lnTo>
                    <a:pt x="1295" y="2553"/>
                  </a:lnTo>
                  <a:lnTo>
                    <a:pt x="1115" y="2912"/>
                  </a:lnTo>
                  <a:lnTo>
                    <a:pt x="935" y="3308"/>
                  </a:lnTo>
                  <a:lnTo>
                    <a:pt x="755" y="3775"/>
                  </a:lnTo>
                  <a:lnTo>
                    <a:pt x="611" y="4243"/>
                  </a:lnTo>
                  <a:lnTo>
                    <a:pt x="468" y="4782"/>
                  </a:lnTo>
                  <a:lnTo>
                    <a:pt x="360" y="5321"/>
                  </a:lnTo>
                  <a:lnTo>
                    <a:pt x="252" y="5933"/>
                  </a:lnTo>
                  <a:lnTo>
                    <a:pt x="180" y="6580"/>
                  </a:lnTo>
                  <a:lnTo>
                    <a:pt x="108" y="7263"/>
                  </a:lnTo>
                  <a:lnTo>
                    <a:pt x="36" y="8018"/>
                  </a:lnTo>
                  <a:lnTo>
                    <a:pt x="0" y="9636"/>
                  </a:lnTo>
                  <a:lnTo>
                    <a:pt x="0" y="168992"/>
                  </a:lnTo>
                  <a:lnTo>
                    <a:pt x="36" y="169819"/>
                  </a:lnTo>
                  <a:lnTo>
                    <a:pt x="180" y="170646"/>
                  </a:lnTo>
                  <a:lnTo>
                    <a:pt x="360" y="171437"/>
                  </a:lnTo>
                  <a:lnTo>
                    <a:pt x="611" y="172156"/>
                  </a:lnTo>
                  <a:lnTo>
                    <a:pt x="935" y="172875"/>
                  </a:lnTo>
                  <a:lnTo>
                    <a:pt x="1295" y="173558"/>
                  </a:lnTo>
                  <a:lnTo>
                    <a:pt x="1726" y="174170"/>
                  </a:lnTo>
                  <a:lnTo>
                    <a:pt x="2229" y="174745"/>
                  </a:lnTo>
                  <a:lnTo>
                    <a:pt x="2769" y="175284"/>
                  </a:lnTo>
                  <a:lnTo>
                    <a:pt x="3344" y="175752"/>
                  </a:lnTo>
                  <a:lnTo>
                    <a:pt x="3955" y="176183"/>
                  </a:lnTo>
                  <a:lnTo>
                    <a:pt x="4602" y="176507"/>
                  </a:lnTo>
                  <a:lnTo>
                    <a:pt x="5322" y="176794"/>
                  </a:lnTo>
                  <a:lnTo>
                    <a:pt x="6041" y="176974"/>
                  </a:lnTo>
                  <a:lnTo>
                    <a:pt x="6796" y="177118"/>
                  </a:lnTo>
                  <a:lnTo>
                    <a:pt x="7551" y="177154"/>
                  </a:lnTo>
                  <a:lnTo>
                    <a:pt x="81943" y="177154"/>
                  </a:lnTo>
                  <a:lnTo>
                    <a:pt x="82698" y="177118"/>
                  </a:lnTo>
                  <a:lnTo>
                    <a:pt x="83453" y="176974"/>
                  </a:lnTo>
                  <a:lnTo>
                    <a:pt x="84172" y="176794"/>
                  </a:lnTo>
                  <a:lnTo>
                    <a:pt x="84856" y="176507"/>
                  </a:lnTo>
                  <a:lnTo>
                    <a:pt x="85539" y="176183"/>
                  </a:lnTo>
                  <a:lnTo>
                    <a:pt x="86150" y="175752"/>
                  </a:lnTo>
                  <a:lnTo>
                    <a:pt x="86725" y="175284"/>
                  </a:lnTo>
                  <a:lnTo>
                    <a:pt x="87265" y="174745"/>
                  </a:lnTo>
                  <a:lnTo>
                    <a:pt x="87732" y="174170"/>
                  </a:lnTo>
                  <a:lnTo>
                    <a:pt x="88199" y="173558"/>
                  </a:lnTo>
                  <a:lnTo>
                    <a:pt x="88559" y="172875"/>
                  </a:lnTo>
                  <a:lnTo>
                    <a:pt x="88883" y="172156"/>
                  </a:lnTo>
                  <a:lnTo>
                    <a:pt x="89134" y="171437"/>
                  </a:lnTo>
                  <a:lnTo>
                    <a:pt x="89314" y="170646"/>
                  </a:lnTo>
                  <a:lnTo>
                    <a:pt x="89422" y="169819"/>
                  </a:lnTo>
                  <a:lnTo>
                    <a:pt x="89458" y="168992"/>
                  </a:lnTo>
                  <a:lnTo>
                    <a:pt x="89458" y="9636"/>
                  </a:lnTo>
                  <a:lnTo>
                    <a:pt x="89422" y="8126"/>
                  </a:lnTo>
                  <a:lnTo>
                    <a:pt x="89386" y="7443"/>
                  </a:lnTo>
                  <a:lnTo>
                    <a:pt x="89314" y="6796"/>
                  </a:lnTo>
                  <a:lnTo>
                    <a:pt x="89242" y="6184"/>
                  </a:lnTo>
                  <a:lnTo>
                    <a:pt x="89134" y="5609"/>
                  </a:lnTo>
                  <a:lnTo>
                    <a:pt x="89026" y="5070"/>
                  </a:lnTo>
                  <a:lnTo>
                    <a:pt x="88883" y="4566"/>
                  </a:lnTo>
                  <a:lnTo>
                    <a:pt x="88739" y="4099"/>
                  </a:lnTo>
                  <a:lnTo>
                    <a:pt x="88559" y="3668"/>
                  </a:lnTo>
                  <a:lnTo>
                    <a:pt x="88379" y="3272"/>
                  </a:lnTo>
                  <a:lnTo>
                    <a:pt x="88164" y="2876"/>
                  </a:lnTo>
                  <a:lnTo>
                    <a:pt x="87984" y="2553"/>
                  </a:lnTo>
                  <a:lnTo>
                    <a:pt x="87732" y="2229"/>
                  </a:lnTo>
                  <a:lnTo>
                    <a:pt x="87516" y="1942"/>
                  </a:lnTo>
                  <a:lnTo>
                    <a:pt x="87265" y="1654"/>
                  </a:lnTo>
                  <a:lnTo>
                    <a:pt x="87013" y="1438"/>
                  </a:lnTo>
                  <a:lnTo>
                    <a:pt x="86725" y="1223"/>
                  </a:lnTo>
                  <a:lnTo>
                    <a:pt x="86438" y="1007"/>
                  </a:lnTo>
                  <a:lnTo>
                    <a:pt x="86150" y="827"/>
                  </a:lnTo>
                  <a:lnTo>
                    <a:pt x="85826" y="683"/>
                  </a:lnTo>
                  <a:lnTo>
                    <a:pt x="85503" y="539"/>
                  </a:lnTo>
                  <a:lnTo>
                    <a:pt x="84856" y="324"/>
                  </a:lnTo>
                  <a:lnTo>
                    <a:pt x="84172" y="180"/>
                  </a:lnTo>
                  <a:lnTo>
                    <a:pt x="83453" y="72"/>
                  </a:lnTo>
                  <a:lnTo>
                    <a:pt x="82698" y="0"/>
                  </a:lnTo>
                  <a:lnTo>
                    <a:pt x="66842" y="0"/>
                  </a:lnTo>
                  <a:lnTo>
                    <a:pt x="66698" y="36"/>
                  </a:lnTo>
                  <a:lnTo>
                    <a:pt x="66374" y="180"/>
                  </a:lnTo>
                  <a:lnTo>
                    <a:pt x="66123" y="360"/>
                  </a:lnTo>
                  <a:lnTo>
                    <a:pt x="65907" y="647"/>
                  </a:lnTo>
                  <a:lnTo>
                    <a:pt x="65691" y="971"/>
                  </a:lnTo>
                  <a:lnTo>
                    <a:pt x="65547" y="1330"/>
                  </a:lnTo>
                  <a:lnTo>
                    <a:pt x="65475" y="1762"/>
                  </a:lnTo>
                  <a:lnTo>
                    <a:pt x="65439" y="2193"/>
                  </a:lnTo>
                  <a:lnTo>
                    <a:pt x="65439" y="2733"/>
                  </a:lnTo>
                  <a:lnTo>
                    <a:pt x="65404" y="3236"/>
                  </a:lnTo>
                  <a:lnTo>
                    <a:pt x="65368" y="3668"/>
                  </a:lnTo>
                  <a:lnTo>
                    <a:pt x="65260" y="4063"/>
                  </a:lnTo>
                  <a:lnTo>
                    <a:pt x="65152" y="4387"/>
                  </a:lnTo>
                  <a:lnTo>
                    <a:pt x="65008" y="4674"/>
                  </a:lnTo>
                  <a:lnTo>
                    <a:pt x="64828" y="4890"/>
                  </a:lnTo>
                  <a:lnTo>
                    <a:pt x="64648" y="5070"/>
                  </a:lnTo>
                  <a:lnTo>
                    <a:pt x="64433" y="5250"/>
                  </a:lnTo>
                  <a:lnTo>
                    <a:pt x="64181" y="5357"/>
                  </a:lnTo>
                  <a:lnTo>
                    <a:pt x="63893" y="5429"/>
                  </a:lnTo>
                  <a:lnTo>
                    <a:pt x="63606" y="5501"/>
                  </a:lnTo>
                  <a:lnTo>
                    <a:pt x="63318" y="5537"/>
                  </a:lnTo>
                  <a:lnTo>
                    <a:pt x="62671" y="5573"/>
                  </a:lnTo>
                  <a:lnTo>
                    <a:pt x="61952" y="5609"/>
                  </a:lnTo>
                  <a:lnTo>
                    <a:pt x="27506" y="5609"/>
                  </a:lnTo>
                  <a:lnTo>
                    <a:pt x="26823" y="5573"/>
                  </a:lnTo>
                  <a:lnTo>
                    <a:pt x="26176" y="5537"/>
                  </a:lnTo>
                  <a:lnTo>
                    <a:pt x="25852" y="5501"/>
                  </a:lnTo>
                  <a:lnTo>
                    <a:pt x="25565" y="5429"/>
                  </a:lnTo>
                  <a:lnTo>
                    <a:pt x="25313" y="5357"/>
                  </a:lnTo>
                  <a:lnTo>
                    <a:pt x="25061" y="5250"/>
                  </a:lnTo>
                  <a:lnTo>
                    <a:pt x="24810" y="5070"/>
                  </a:lnTo>
                  <a:lnTo>
                    <a:pt x="24630" y="4890"/>
                  </a:lnTo>
                  <a:lnTo>
                    <a:pt x="24450" y="4674"/>
                  </a:lnTo>
                  <a:lnTo>
                    <a:pt x="24306" y="4387"/>
                  </a:lnTo>
                  <a:lnTo>
                    <a:pt x="24198" y="4063"/>
                  </a:lnTo>
                  <a:lnTo>
                    <a:pt x="24090" y="3668"/>
                  </a:lnTo>
                  <a:lnTo>
                    <a:pt x="24054" y="3236"/>
                  </a:lnTo>
                  <a:lnTo>
                    <a:pt x="24019" y="2733"/>
                  </a:lnTo>
                  <a:lnTo>
                    <a:pt x="24019" y="2193"/>
                  </a:lnTo>
                  <a:lnTo>
                    <a:pt x="23983" y="1762"/>
                  </a:lnTo>
                  <a:lnTo>
                    <a:pt x="23911" y="1330"/>
                  </a:lnTo>
                  <a:lnTo>
                    <a:pt x="23767" y="971"/>
                  </a:lnTo>
                  <a:lnTo>
                    <a:pt x="23551" y="647"/>
                  </a:lnTo>
                  <a:lnTo>
                    <a:pt x="23335" y="360"/>
                  </a:lnTo>
                  <a:lnTo>
                    <a:pt x="23084" y="180"/>
                  </a:lnTo>
                  <a:lnTo>
                    <a:pt x="22760" y="36"/>
                  </a:lnTo>
                  <a:lnTo>
                    <a:pt x="226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2691775" y="562625"/>
              <a:ext cx="2236450" cy="4428850"/>
            </a:xfrm>
            <a:custGeom>
              <a:avLst/>
              <a:gdLst/>
              <a:ahLst/>
              <a:cxnLst/>
              <a:rect l="l" t="t" r="r" b="b"/>
              <a:pathLst>
                <a:path w="89458" h="177154" fill="none" extrusionOk="0">
                  <a:moveTo>
                    <a:pt x="89458" y="9636"/>
                  </a:moveTo>
                  <a:lnTo>
                    <a:pt x="89458" y="168992"/>
                  </a:lnTo>
                  <a:lnTo>
                    <a:pt x="89458" y="168992"/>
                  </a:lnTo>
                  <a:lnTo>
                    <a:pt x="89422" y="169819"/>
                  </a:lnTo>
                  <a:lnTo>
                    <a:pt x="89314" y="170646"/>
                  </a:lnTo>
                  <a:lnTo>
                    <a:pt x="89134" y="171437"/>
                  </a:lnTo>
                  <a:lnTo>
                    <a:pt x="88883" y="172156"/>
                  </a:lnTo>
                  <a:lnTo>
                    <a:pt x="88559" y="172875"/>
                  </a:lnTo>
                  <a:lnTo>
                    <a:pt x="88199" y="173558"/>
                  </a:lnTo>
                  <a:lnTo>
                    <a:pt x="87732" y="174170"/>
                  </a:lnTo>
                  <a:lnTo>
                    <a:pt x="87265" y="174745"/>
                  </a:lnTo>
                  <a:lnTo>
                    <a:pt x="86725" y="175284"/>
                  </a:lnTo>
                  <a:lnTo>
                    <a:pt x="86150" y="175752"/>
                  </a:lnTo>
                  <a:lnTo>
                    <a:pt x="85539" y="176183"/>
                  </a:lnTo>
                  <a:lnTo>
                    <a:pt x="84856" y="176507"/>
                  </a:lnTo>
                  <a:lnTo>
                    <a:pt x="84172" y="176794"/>
                  </a:lnTo>
                  <a:lnTo>
                    <a:pt x="83453" y="176974"/>
                  </a:lnTo>
                  <a:lnTo>
                    <a:pt x="82698" y="177118"/>
                  </a:lnTo>
                  <a:lnTo>
                    <a:pt x="81943" y="177154"/>
                  </a:lnTo>
                  <a:lnTo>
                    <a:pt x="7551" y="177154"/>
                  </a:lnTo>
                  <a:lnTo>
                    <a:pt x="7551" y="177154"/>
                  </a:lnTo>
                  <a:lnTo>
                    <a:pt x="6796" y="177118"/>
                  </a:lnTo>
                  <a:lnTo>
                    <a:pt x="6041" y="176974"/>
                  </a:lnTo>
                  <a:lnTo>
                    <a:pt x="5322" y="176794"/>
                  </a:lnTo>
                  <a:lnTo>
                    <a:pt x="4602" y="176507"/>
                  </a:lnTo>
                  <a:lnTo>
                    <a:pt x="3955" y="176183"/>
                  </a:lnTo>
                  <a:lnTo>
                    <a:pt x="3344" y="175752"/>
                  </a:lnTo>
                  <a:lnTo>
                    <a:pt x="2769" y="175284"/>
                  </a:lnTo>
                  <a:lnTo>
                    <a:pt x="2229" y="174745"/>
                  </a:lnTo>
                  <a:lnTo>
                    <a:pt x="1726" y="174170"/>
                  </a:lnTo>
                  <a:lnTo>
                    <a:pt x="1295" y="173558"/>
                  </a:lnTo>
                  <a:lnTo>
                    <a:pt x="935" y="172875"/>
                  </a:lnTo>
                  <a:lnTo>
                    <a:pt x="611" y="172156"/>
                  </a:lnTo>
                  <a:lnTo>
                    <a:pt x="360" y="171437"/>
                  </a:lnTo>
                  <a:lnTo>
                    <a:pt x="180" y="170646"/>
                  </a:lnTo>
                  <a:lnTo>
                    <a:pt x="36" y="169819"/>
                  </a:lnTo>
                  <a:lnTo>
                    <a:pt x="0" y="168992"/>
                  </a:lnTo>
                  <a:lnTo>
                    <a:pt x="0" y="9636"/>
                  </a:lnTo>
                  <a:lnTo>
                    <a:pt x="0" y="9636"/>
                  </a:lnTo>
                  <a:lnTo>
                    <a:pt x="36" y="8018"/>
                  </a:lnTo>
                  <a:lnTo>
                    <a:pt x="108" y="7263"/>
                  </a:lnTo>
                  <a:lnTo>
                    <a:pt x="180" y="6580"/>
                  </a:lnTo>
                  <a:lnTo>
                    <a:pt x="252" y="5933"/>
                  </a:lnTo>
                  <a:lnTo>
                    <a:pt x="360" y="5321"/>
                  </a:lnTo>
                  <a:lnTo>
                    <a:pt x="468" y="4782"/>
                  </a:lnTo>
                  <a:lnTo>
                    <a:pt x="611" y="4243"/>
                  </a:lnTo>
                  <a:lnTo>
                    <a:pt x="755" y="3775"/>
                  </a:lnTo>
                  <a:lnTo>
                    <a:pt x="935" y="3308"/>
                  </a:lnTo>
                  <a:lnTo>
                    <a:pt x="1115" y="2912"/>
                  </a:lnTo>
                  <a:lnTo>
                    <a:pt x="1295" y="2553"/>
                  </a:lnTo>
                  <a:lnTo>
                    <a:pt x="1510" y="2193"/>
                  </a:lnTo>
                  <a:lnTo>
                    <a:pt x="1726" y="1906"/>
                  </a:lnTo>
                  <a:lnTo>
                    <a:pt x="1978" y="1618"/>
                  </a:lnTo>
                  <a:lnTo>
                    <a:pt x="2229" y="1366"/>
                  </a:lnTo>
                  <a:lnTo>
                    <a:pt x="2481" y="1151"/>
                  </a:lnTo>
                  <a:lnTo>
                    <a:pt x="2769" y="935"/>
                  </a:lnTo>
                  <a:lnTo>
                    <a:pt x="3056" y="791"/>
                  </a:lnTo>
                  <a:lnTo>
                    <a:pt x="3344" y="611"/>
                  </a:lnTo>
                  <a:lnTo>
                    <a:pt x="3632" y="503"/>
                  </a:lnTo>
                  <a:lnTo>
                    <a:pt x="3955" y="396"/>
                  </a:lnTo>
                  <a:lnTo>
                    <a:pt x="4602" y="216"/>
                  </a:lnTo>
                  <a:lnTo>
                    <a:pt x="5322" y="108"/>
                  </a:lnTo>
                  <a:lnTo>
                    <a:pt x="6041" y="36"/>
                  </a:lnTo>
                  <a:lnTo>
                    <a:pt x="6796" y="0"/>
                  </a:lnTo>
                  <a:lnTo>
                    <a:pt x="7551" y="0"/>
                  </a:lnTo>
                  <a:lnTo>
                    <a:pt x="22472" y="0"/>
                  </a:lnTo>
                  <a:lnTo>
                    <a:pt x="22472" y="0"/>
                  </a:lnTo>
                  <a:lnTo>
                    <a:pt x="22616" y="0"/>
                  </a:lnTo>
                  <a:lnTo>
                    <a:pt x="22760" y="36"/>
                  </a:lnTo>
                  <a:lnTo>
                    <a:pt x="23084" y="180"/>
                  </a:lnTo>
                  <a:lnTo>
                    <a:pt x="23335" y="360"/>
                  </a:lnTo>
                  <a:lnTo>
                    <a:pt x="23551" y="647"/>
                  </a:lnTo>
                  <a:lnTo>
                    <a:pt x="23767" y="971"/>
                  </a:lnTo>
                  <a:lnTo>
                    <a:pt x="23911" y="1330"/>
                  </a:lnTo>
                  <a:lnTo>
                    <a:pt x="23983" y="1762"/>
                  </a:lnTo>
                  <a:lnTo>
                    <a:pt x="24019" y="2193"/>
                  </a:lnTo>
                  <a:lnTo>
                    <a:pt x="24019" y="2733"/>
                  </a:lnTo>
                  <a:lnTo>
                    <a:pt x="24019" y="2733"/>
                  </a:lnTo>
                  <a:lnTo>
                    <a:pt x="24054" y="3236"/>
                  </a:lnTo>
                  <a:lnTo>
                    <a:pt x="24090" y="3668"/>
                  </a:lnTo>
                  <a:lnTo>
                    <a:pt x="24198" y="4063"/>
                  </a:lnTo>
                  <a:lnTo>
                    <a:pt x="24306" y="4387"/>
                  </a:lnTo>
                  <a:lnTo>
                    <a:pt x="24450" y="4674"/>
                  </a:lnTo>
                  <a:lnTo>
                    <a:pt x="24630" y="4890"/>
                  </a:lnTo>
                  <a:lnTo>
                    <a:pt x="24810" y="5070"/>
                  </a:lnTo>
                  <a:lnTo>
                    <a:pt x="25061" y="5250"/>
                  </a:lnTo>
                  <a:lnTo>
                    <a:pt x="25313" y="5357"/>
                  </a:lnTo>
                  <a:lnTo>
                    <a:pt x="25565" y="5429"/>
                  </a:lnTo>
                  <a:lnTo>
                    <a:pt x="25852" y="5501"/>
                  </a:lnTo>
                  <a:lnTo>
                    <a:pt x="26176" y="5537"/>
                  </a:lnTo>
                  <a:lnTo>
                    <a:pt x="26823" y="5573"/>
                  </a:lnTo>
                  <a:lnTo>
                    <a:pt x="27506" y="5609"/>
                  </a:lnTo>
                  <a:lnTo>
                    <a:pt x="61952" y="5609"/>
                  </a:lnTo>
                  <a:lnTo>
                    <a:pt x="61952" y="5609"/>
                  </a:lnTo>
                  <a:lnTo>
                    <a:pt x="62671" y="5573"/>
                  </a:lnTo>
                  <a:lnTo>
                    <a:pt x="63318" y="5537"/>
                  </a:lnTo>
                  <a:lnTo>
                    <a:pt x="63606" y="5501"/>
                  </a:lnTo>
                  <a:lnTo>
                    <a:pt x="63893" y="5429"/>
                  </a:lnTo>
                  <a:lnTo>
                    <a:pt x="64181" y="5357"/>
                  </a:lnTo>
                  <a:lnTo>
                    <a:pt x="64433" y="5250"/>
                  </a:lnTo>
                  <a:lnTo>
                    <a:pt x="64648" y="5070"/>
                  </a:lnTo>
                  <a:lnTo>
                    <a:pt x="64828" y="4890"/>
                  </a:lnTo>
                  <a:lnTo>
                    <a:pt x="65008" y="4674"/>
                  </a:lnTo>
                  <a:lnTo>
                    <a:pt x="65152" y="4387"/>
                  </a:lnTo>
                  <a:lnTo>
                    <a:pt x="65260" y="4063"/>
                  </a:lnTo>
                  <a:lnTo>
                    <a:pt x="65368" y="3668"/>
                  </a:lnTo>
                  <a:lnTo>
                    <a:pt x="65404" y="3236"/>
                  </a:lnTo>
                  <a:lnTo>
                    <a:pt x="65439" y="2733"/>
                  </a:lnTo>
                  <a:lnTo>
                    <a:pt x="65439" y="2193"/>
                  </a:lnTo>
                  <a:lnTo>
                    <a:pt x="65439" y="2193"/>
                  </a:lnTo>
                  <a:lnTo>
                    <a:pt x="65475" y="1762"/>
                  </a:lnTo>
                  <a:lnTo>
                    <a:pt x="65547" y="1330"/>
                  </a:lnTo>
                  <a:lnTo>
                    <a:pt x="65691" y="971"/>
                  </a:lnTo>
                  <a:lnTo>
                    <a:pt x="65907" y="647"/>
                  </a:lnTo>
                  <a:lnTo>
                    <a:pt x="66123" y="360"/>
                  </a:lnTo>
                  <a:lnTo>
                    <a:pt x="66374" y="180"/>
                  </a:lnTo>
                  <a:lnTo>
                    <a:pt x="66698" y="36"/>
                  </a:lnTo>
                  <a:lnTo>
                    <a:pt x="66842" y="0"/>
                  </a:lnTo>
                  <a:lnTo>
                    <a:pt x="67022" y="0"/>
                  </a:lnTo>
                  <a:lnTo>
                    <a:pt x="81907" y="0"/>
                  </a:lnTo>
                  <a:lnTo>
                    <a:pt x="81907" y="0"/>
                  </a:lnTo>
                  <a:lnTo>
                    <a:pt x="82698" y="0"/>
                  </a:lnTo>
                  <a:lnTo>
                    <a:pt x="83453" y="72"/>
                  </a:lnTo>
                  <a:lnTo>
                    <a:pt x="84172" y="180"/>
                  </a:lnTo>
                  <a:lnTo>
                    <a:pt x="84856" y="324"/>
                  </a:lnTo>
                  <a:lnTo>
                    <a:pt x="85503" y="539"/>
                  </a:lnTo>
                  <a:lnTo>
                    <a:pt x="85826" y="683"/>
                  </a:lnTo>
                  <a:lnTo>
                    <a:pt x="86150" y="827"/>
                  </a:lnTo>
                  <a:lnTo>
                    <a:pt x="86438" y="1007"/>
                  </a:lnTo>
                  <a:lnTo>
                    <a:pt x="86725" y="1223"/>
                  </a:lnTo>
                  <a:lnTo>
                    <a:pt x="87013" y="1438"/>
                  </a:lnTo>
                  <a:lnTo>
                    <a:pt x="87265" y="1654"/>
                  </a:lnTo>
                  <a:lnTo>
                    <a:pt x="87516" y="1942"/>
                  </a:lnTo>
                  <a:lnTo>
                    <a:pt x="87732" y="2229"/>
                  </a:lnTo>
                  <a:lnTo>
                    <a:pt x="87984" y="2553"/>
                  </a:lnTo>
                  <a:lnTo>
                    <a:pt x="88164" y="2876"/>
                  </a:lnTo>
                  <a:lnTo>
                    <a:pt x="88379" y="3272"/>
                  </a:lnTo>
                  <a:lnTo>
                    <a:pt x="88559" y="3668"/>
                  </a:lnTo>
                  <a:lnTo>
                    <a:pt x="88739" y="4099"/>
                  </a:lnTo>
                  <a:lnTo>
                    <a:pt x="88883" y="4566"/>
                  </a:lnTo>
                  <a:lnTo>
                    <a:pt x="89026" y="5070"/>
                  </a:lnTo>
                  <a:lnTo>
                    <a:pt x="89134" y="5609"/>
                  </a:lnTo>
                  <a:lnTo>
                    <a:pt x="89242" y="6184"/>
                  </a:lnTo>
                  <a:lnTo>
                    <a:pt x="89314" y="6796"/>
                  </a:lnTo>
                  <a:lnTo>
                    <a:pt x="89386" y="7443"/>
                  </a:lnTo>
                  <a:lnTo>
                    <a:pt x="89422" y="8126"/>
                  </a:lnTo>
                  <a:lnTo>
                    <a:pt x="89458" y="96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1"/>
            <p:cNvSpPr/>
            <p:nvPr/>
          </p:nvSpPr>
          <p:spPr>
            <a:xfrm>
              <a:off x="2691775" y="562625"/>
              <a:ext cx="2236450" cy="537550"/>
            </a:xfrm>
            <a:custGeom>
              <a:avLst/>
              <a:gdLst/>
              <a:ahLst/>
              <a:cxnLst/>
              <a:rect l="l" t="t" r="r" b="b"/>
              <a:pathLst>
                <a:path w="89458" h="21502" extrusionOk="0">
                  <a:moveTo>
                    <a:pt x="7551" y="0"/>
                  </a:moveTo>
                  <a:lnTo>
                    <a:pt x="6796" y="36"/>
                  </a:lnTo>
                  <a:lnTo>
                    <a:pt x="6041" y="36"/>
                  </a:lnTo>
                  <a:lnTo>
                    <a:pt x="5322" y="108"/>
                  </a:lnTo>
                  <a:lnTo>
                    <a:pt x="4602" y="216"/>
                  </a:lnTo>
                  <a:lnTo>
                    <a:pt x="3955" y="396"/>
                  </a:lnTo>
                  <a:lnTo>
                    <a:pt x="3632" y="503"/>
                  </a:lnTo>
                  <a:lnTo>
                    <a:pt x="3344" y="647"/>
                  </a:lnTo>
                  <a:lnTo>
                    <a:pt x="3020" y="791"/>
                  </a:lnTo>
                  <a:lnTo>
                    <a:pt x="2733" y="971"/>
                  </a:lnTo>
                  <a:lnTo>
                    <a:pt x="2481" y="1151"/>
                  </a:lnTo>
                  <a:lnTo>
                    <a:pt x="2193" y="1366"/>
                  </a:lnTo>
                  <a:lnTo>
                    <a:pt x="1942" y="1618"/>
                  </a:lnTo>
                  <a:lnTo>
                    <a:pt x="1726" y="1906"/>
                  </a:lnTo>
                  <a:lnTo>
                    <a:pt x="1510" y="2193"/>
                  </a:lnTo>
                  <a:lnTo>
                    <a:pt x="1295" y="2553"/>
                  </a:lnTo>
                  <a:lnTo>
                    <a:pt x="1079" y="2912"/>
                  </a:lnTo>
                  <a:lnTo>
                    <a:pt x="899" y="3344"/>
                  </a:lnTo>
                  <a:lnTo>
                    <a:pt x="719" y="3775"/>
                  </a:lnTo>
                  <a:lnTo>
                    <a:pt x="575" y="4243"/>
                  </a:lnTo>
                  <a:lnTo>
                    <a:pt x="432" y="4782"/>
                  </a:lnTo>
                  <a:lnTo>
                    <a:pt x="324" y="5321"/>
                  </a:lnTo>
                  <a:lnTo>
                    <a:pt x="216" y="5933"/>
                  </a:lnTo>
                  <a:lnTo>
                    <a:pt x="144" y="6580"/>
                  </a:lnTo>
                  <a:lnTo>
                    <a:pt x="72" y="7263"/>
                  </a:lnTo>
                  <a:lnTo>
                    <a:pt x="36" y="8018"/>
                  </a:lnTo>
                  <a:lnTo>
                    <a:pt x="0" y="9636"/>
                  </a:lnTo>
                  <a:lnTo>
                    <a:pt x="0" y="21502"/>
                  </a:lnTo>
                  <a:lnTo>
                    <a:pt x="89458" y="21502"/>
                  </a:lnTo>
                  <a:lnTo>
                    <a:pt x="89458" y="9636"/>
                  </a:lnTo>
                  <a:lnTo>
                    <a:pt x="89422" y="8126"/>
                  </a:lnTo>
                  <a:lnTo>
                    <a:pt x="89386" y="7443"/>
                  </a:lnTo>
                  <a:lnTo>
                    <a:pt x="89314" y="6796"/>
                  </a:lnTo>
                  <a:lnTo>
                    <a:pt x="89242" y="6184"/>
                  </a:lnTo>
                  <a:lnTo>
                    <a:pt x="89134" y="5609"/>
                  </a:lnTo>
                  <a:lnTo>
                    <a:pt x="89026" y="5070"/>
                  </a:lnTo>
                  <a:lnTo>
                    <a:pt x="88883" y="4566"/>
                  </a:lnTo>
                  <a:lnTo>
                    <a:pt x="88739" y="4099"/>
                  </a:lnTo>
                  <a:lnTo>
                    <a:pt x="88559" y="3668"/>
                  </a:lnTo>
                  <a:lnTo>
                    <a:pt x="88379" y="3272"/>
                  </a:lnTo>
                  <a:lnTo>
                    <a:pt x="88199" y="2876"/>
                  </a:lnTo>
                  <a:lnTo>
                    <a:pt x="87984" y="2553"/>
                  </a:lnTo>
                  <a:lnTo>
                    <a:pt x="87732" y="2229"/>
                  </a:lnTo>
                  <a:lnTo>
                    <a:pt x="87516" y="1942"/>
                  </a:lnTo>
                  <a:lnTo>
                    <a:pt x="87265" y="1654"/>
                  </a:lnTo>
                  <a:lnTo>
                    <a:pt x="87013" y="1438"/>
                  </a:lnTo>
                  <a:lnTo>
                    <a:pt x="86725" y="1223"/>
                  </a:lnTo>
                  <a:lnTo>
                    <a:pt x="86438" y="1007"/>
                  </a:lnTo>
                  <a:lnTo>
                    <a:pt x="86150" y="827"/>
                  </a:lnTo>
                  <a:lnTo>
                    <a:pt x="85826" y="683"/>
                  </a:lnTo>
                  <a:lnTo>
                    <a:pt x="85539" y="539"/>
                  </a:lnTo>
                  <a:lnTo>
                    <a:pt x="84856" y="324"/>
                  </a:lnTo>
                  <a:lnTo>
                    <a:pt x="84172" y="180"/>
                  </a:lnTo>
                  <a:lnTo>
                    <a:pt x="83453" y="72"/>
                  </a:lnTo>
                  <a:lnTo>
                    <a:pt x="82698" y="0"/>
                  </a:lnTo>
                  <a:lnTo>
                    <a:pt x="66878" y="0"/>
                  </a:lnTo>
                  <a:lnTo>
                    <a:pt x="66698" y="36"/>
                  </a:lnTo>
                  <a:lnTo>
                    <a:pt x="66410" y="180"/>
                  </a:lnTo>
                  <a:lnTo>
                    <a:pt x="66159" y="360"/>
                  </a:lnTo>
                  <a:lnTo>
                    <a:pt x="65907" y="647"/>
                  </a:lnTo>
                  <a:lnTo>
                    <a:pt x="65727" y="971"/>
                  </a:lnTo>
                  <a:lnTo>
                    <a:pt x="65583" y="1330"/>
                  </a:lnTo>
                  <a:lnTo>
                    <a:pt x="65475" y="1762"/>
                  </a:lnTo>
                  <a:lnTo>
                    <a:pt x="65439" y="2193"/>
                  </a:lnTo>
                  <a:lnTo>
                    <a:pt x="65439" y="2733"/>
                  </a:lnTo>
                  <a:lnTo>
                    <a:pt x="65439" y="3236"/>
                  </a:lnTo>
                  <a:lnTo>
                    <a:pt x="65368" y="3703"/>
                  </a:lnTo>
                  <a:lnTo>
                    <a:pt x="65296" y="4063"/>
                  </a:lnTo>
                  <a:lnTo>
                    <a:pt x="65188" y="4387"/>
                  </a:lnTo>
                  <a:lnTo>
                    <a:pt x="65044" y="4674"/>
                  </a:lnTo>
                  <a:lnTo>
                    <a:pt x="64864" y="4926"/>
                  </a:lnTo>
                  <a:lnTo>
                    <a:pt x="64648" y="5106"/>
                  </a:lnTo>
                  <a:lnTo>
                    <a:pt x="64433" y="5250"/>
                  </a:lnTo>
                  <a:lnTo>
                    <a:pt x="64181" y="5357"/>
                  </a:lnTo>
                  <a:lnTo>
                    <a:pt x="63929" y="5465"/>
                  </a:lnTo>
                  <a:lnTo>
                    <a:pt x="63642" y="5537"/>
                  </a:lnTo>
                  <a:lnTo>
                    <a:pt x="63318" y="5573"/>
                  </a:lnTo>
                  <a:lnTo>
                    <a:pt x="62671" y="5609"/>
                  </a:lnTo>
                  <a:lnTo>
                    <a:pt x="26823" y="5609"/>
                  </a:lnTo>
                  <a:lnTo>
                    <a:pt x="26140" y="5573"/>
                  </a:lnTo>
                  <a:lnTo>
                    <a:pt x="25852" y="5537"/>
                  </a:lnTo>
                  <a:lnTo>
                    <a:pt x="25565" y="5465"/>
                  </a:lnTo>
                  <a:lnTo>
                    <a:pt x="25313" y="5357"/>
                  </a:lnTo>
                  <a:lnTo>
                    <a:pt x="25061" y="5250"/>
                  </a:lnTo>
                  <a:lnTo>
                    <a:pt x="24810" y="5106"/>
                  </a:lnTo>
                  <a:lnTo>
                    <a:pt x="24630" y="4926"/>
                  </a:lnTo>
                  <a:lnTo>
                    <a:pt x="24450" y="4674"/>
                  </a:lnTo>
                  <a:lnTo>
                    <a:pt x="24306" y="4387"/>
                  </a:lnTo>
                  <a:lnTo>
                    <a:pt x="24198" y="4063"/>
                  </a:lnTo>
                  <a:lnTo>
                    <a:pt x="24090" y="3703"/>
                  </a:lnTo>
                  <a:lnTo>
                    <a:pt x="24054" y="3236"/>
                  </a:lnTo>
                  <a:lnTo>
                    <a:pt x="24019" y="2733"/>
                  </a:lnTo>
                  <a:lnTo>
                    <a:pt x="24019" y="2229"/>
                  </a:lnTo>
                  <a:lnTo>
                    <a:pt x="23983" y="1762"/>
                  </a:lnTo>
                  <a:lnTo>
                    <a:pt x="23911" y="1366"/>
                  </a:lnTo>
                  <a:lnTo>
                    <a:pt x="23767" y="971"/>
                  </a:lnTo>
                  <a:lnTo>
                    <a:pt x="23551" y="647"/>
                  </a:lnTo>
                  <a:lnTo>
                    <a:pt x="23335" y="396"/>
                  </a:lnTo>
                  <a:lnTo>
                    <a:pt x="23084" y="180"/>
                  </a:lnTo>
                  <a:lnTo>
                    <a:pt x="22760" y="72"/>
                  </a:lnTo>
                  <a:lnTo>
                    <a:pt x="22616" y="36"/>
                  </a:lnTo>
                  <a:lnTo>
                    <a:pt x="224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2838275" y="831375"/>
              <a:ext cx="75550" cy="124075"/>
            </a:xfrm>
            <a:custGeom>
              <a:avLst/>
              <a:gdLst/>
              <a:ahLst/>
              <a:cxnLst/>
              <a:rect l="l" t="t" r="r" b="b"/>
              <a:pathLst>
                <a:path w="3022" h="4963" extrusionOk="0">
                  <a:moveTo>
                    <a:pt x="2626" y="1"/>
                  </a:moveTo>
                  <a:lnTo>
                    <a:pt x="1" y="2482"/>
                  </a:lnTo>
                  <a:lnTo>
                    <a:pt x="2626" y="4963"/>
                  </a:lnTo>
                  <a:lnTo>
                    <a:pt x="3021" y="4531"/>
                  </a:lnTo>
                  <a:lnTo>
                    <a:pt x="864" y="2482"/>
                  </a:lnTo>
                  <a:lnTo>
                    <a:pt x="3021" y="432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4635175" y="826900"/>
              <a:ext cx="136650" cy="133050"/>
            </a:xfrm>
            <a:custGeom>
              <a:avLst/>
              <a:gdLst/>
              <a:ahLst/>
              <a:cxnLst/>
              <a:rect l="l" t="t" r="r" b="b"/>
              <a:pathLst>
                <a:path w="5466" h="5322" extrusionOk="0">
                  <a:moveTo>
                    <a:pt x="2733" y="1690"/>
                  </a:moveTo>
                  <a:lnTo>
                    <a:pt x="2913" y="1726"/>
                  </a:lnTo>
                  <a:lnTo>
                    <a:pt x="3093" y="1798"/>
                  </a:lnTo>
                  <a:lnTo>
                    <a:pt x="3272" y="1870"/>
                  </a:lnTo>
                  <a:lnTo>
                    <a:pt x="3416" y="1978"/>
                  </a:lnTo>
                  <a:lnTo>
                    <a:pt x="3524" y="2121"/>
                  </a:lnTo>
                  <a:lnTo>
                    <a:pt x="3632" y="2301"/>
                  </a:lnTo>
                  <a:lnTo>
                    <a:pt x="3668" y="2481"/>
                  </a:lnTo>
                  <a:lnTo>
                    <a:pt x="3704" y="2697"/>
                  </a:lnTo>
                  <a:lnTo>
                    <a:pt x="3668" y="2912"/>
                  </a:lnTo>
                  <a:lnTo>
                    <a:pt x="3596" y="3092"/>
                  </a:lnTo>
                  <a:lnTo>
                    <a:pt x="3524" y="3236"/>
                  </a:lnTo>
                  <a:lnTo>
                    <a:pt x="3380" y="3380"/>
                  </a:lnTo>
                  <a:lnTo>
                    <a:pt x="3236" y="3524"/>
                  </a:lnTo>
                  <a:lnTo>
                    <a:pt x="3057" y="3596"/>
                  </a:lnTo>
                  <a:lnTo>
                    <a:pt x="2877" y="3632"/>
                  </a:lnTo>
                  <a:lnTo>
                    <a:pt x="2697" y="3667"/>
                  </a:lnTo>
                  <a:lnTo>
                    <a:pt x="2481" y="3632"/>
                  </a:lnTo>
                  <a:lnTo>
                    <a:pt x="2302" y="3560"/>
                  </a:lnTo>
                  <a:lnTo>
                    <a:pt x="2122" y="3488"/>
                  </a:lnTo>
                  <a:lnTo>
                    <a:pt x="1978" y="3344"/>
                  </a:lnTo>
                  <a:lnTo>
                    <a:pt x="1870" y="3200"/>
                  </a:lnTo>
                  <a:lnTo>
                    <a:pt x="1798" y="3056"/>
                  </a:lnTo>
                  <a:lnTo>
                    <a:pt x="1726" y="2841"/>
                  </a:lnTo>
                  <a:lnTo>
                    <a:pt x="1726" y="2661"/>
                  </a:lnTo>
                  <a:lnTo>
                    <a:pt x="1762" y="2445"/>
                  </a:lnTo>
                  <a:lnTo>
                    <a:pt x="1798" y="2265"/>
                  </a:lnTo>
                  <a:lnTo>
                    <a:pt x="1906" y="2121"/>
                  </a:lnTo>
                  <a:lnTo>
                    <a:pt x="2014" y="1978"/>
                  </a:lnTo>
                  <a:lnTo>
                    <a:pt x="2194" y="1834"/>
                  </a:lnTo>
                  <a:lnTo>
                    <a:pt x="2337" y="1762"/>
                  </a:lnTo>
                  <a:lnTo>
                    <a:pt x="2517" y="1726"/>
                  </a:lnTo>
                  <a:lnTo>
                    <a:pt x="2733" y="1690"/>
                  </a:lnTo>
                  <a:close/>
                  <a:moveTo>
                    <a:pt x="2733" y="1330"/>
                  </a:moveTo>
                  <a:lnTo>
                    <a:pt x="2445" y="1366"/>
                  </a:lnTo>
                  <a:lnTo>
                    <a:pt x="2194" y="1438"/>
                  </a:lnTo>
                  <a:lnTo>
                    <a:pt x="1978" y="1546"/>
                  </a:lnTo>
                  <a:lnTo>
                    <a:pt x="1798" y="1726"/>
                  </a:lnTo>
                  <a:lnTo>
                    <a:pt x="1618" y="1906"/>
                  </a:lnTo>
                  <a:lnTo>
                    <a:pt x="1510" y="2157"/>
                  </a:lnTo>
                  <a:lnTo>
                    <a:pt x="1439" y="2409"/>
                  </a:lnTo>
                  <a:lnTo>
                    <a:pt x="1403" y="2661"/>
                  </a:lnTo>
                  <a:lnTo>
                    <a:pt x="1439" y="2912"/>
                  </a:lnTo>
                  <a:lnTo>
                    <a:pt x="1510" y="3164"/>
                  </a:lnTo>
                  <a:lnTo>
                    <a:pt x="1618" y="3416"/>
                  </a:lnTo>
                  <a:lnTo>
                    <a:pt x="1798" y="3596"/>
                  </a:lnTo>
                  <a:lnTo>
                    <a:pt x="1978" y="3775"/>
                  </a:lnTo>
                  <a:lnTo>
                    <a:pt x="2230" y="3883"/>
                  </a:lnTo>
                  <a:lnTo>
                    <a:pt x="2481" y="3955"/>
                  </a:lnTo>
                  <a:lnTo>
                    <a:pt x="2733" y="3991"/>
                  </a:lnTo>
                  <a:lnTo>
                    <a:pt x="2985" y="3955"/>
                  </a:lnTo>
                  <a:lnTo>
                    <a:pt x="3236" y="3883"/>
                  </a:lnTo>
                  <a:lnTo>
                    <a:pt x="3488" y="3775"/>
                  </a:lnTo>
                  <a:lnTo>
                    <a:pt x="3668" y="3596"/>
                  </a:lnTo>
                  <a:lnTo>
                    <a:pt x="3848" y="3416"/>
                  </a:lnTo>
                  <a:lnTo>
                    <a:pt x="3955" y="3164"/>
                  </a:lnTo>
                  <a:lnTo>
                    <a:pt x="4027" y="2912"/>
                  </a:lnTo>
                  <a:lnTo>
                    <a:pt x="4063" y="2661"/>
                  </a:lnTo>
                  <a:lnTo>
                    <a:pt x="4027" y="2373"/>
                  </a:lnTo>
                  <a:lnTo>
                    <a:pt x="3955" y="2121"/>
                  </a:lnTo>
                  <a:lnTo>
                    <a:pt x="3848" y="1906"/>
                  </a:lnTo>
                  <a:lnTo>
                    <a:pt x="3668" y="1726"/>
                  </a:lnTo>
                  <a:lnTo>
                    <a:pt x="3452" y="1546"/>
                  </a:lnTo>
                  <a:lnTo>
                    <a:pt x="3236" y="1438"/>
                  </a:lnTo>
                  <a:lnTo>
                    <a:pt x="2985" y="1366"/>
                  </a:lnTo>
                  <a:lnTo>
                    <a:pt x="2733" y="1330"/>
                  </a:lnTo>
                  <a:close/>
                  <a:moveTo>
                    <a:pt x="3236" y="360"/>
                  </a:moveTo>
                  <a:lnTo>
                    <a:pt x="3236" y="611"/>
                  </a:lnTo>
                  <a:lnTo>
                    <a:pt x="3272" y="755"/>
                  </a:lnTo>
                  <a:lnTo>
                    <a:pt x="3344" y="899"/>
                  </a:lnTo>
                  <a:lnTo>
                    <a:pt x="3416" y="1007"/>
                  </a:lnTo>
                  <a:lnTo>
                    <a:pt x="3524" y="1079"/>
                  </a:lnTo>
                  <a:lnTo>
                    <a:pt x="3704" y="1187"/>
                  </a:lnTo>
                  <a:lnTo>
                    <a:pt x="3812" y="1223"/>
                  </a:lnTo>
                  <a:lnTo>
                    <a:pt x="3955" y="1258"/>
                  </a:lnTo>
                  <a:lnTo>
                    <a:pt x="4099" y="1223"/>
                  </a:lnTo>
                  <a:lnTo>
                    <a:pt x="4243" y="1187"/>
                  </a:lnTo>
                  <a:lnTo>
                    <a:pt x="4459" y="1043"/>
                  </a:lnTo>
                  <a:lnTo>
                    <a:pt x="4962" y="1942"/>
                  </a:lnTo>
                  <a:lnTo>
                    <a:pt x="4747" y="2085"/>
                  </a:lnTo>
                  <a:lnTo>
                    <a:pt x="4639" y="2157"/>
                  </a:lnTo>
                  <a:lnTo>
                    <a:pt x="4567" y="2265"/>
                  </a:lnTo>
                  <a:lnTo>
                    <a:pt x="4495" y="2409"/>
                  </a:lnTo>
                  <a:lnTo>
                    <a:pt x="4495" y="2553"/>
                  </a:lnTo>
                  <a:lnTo>
                    <a:pt x="4495" y="2733"/>
                  </a:lnTo>
                  <a:lnTo>
                    <a:pt x="4495" y="2912"/>
                  </a:lnTo>
                  <a:lnTo>
                    <a:pt x="4531" y="3020"/>
                  </a:lnTo>
                  <a:lnTo>
                    <a:pt x="4639" y="3164"/>
                  </a:lnTo>
                  <a:lnTo>
                    <a:pt x="4747" y="3236"/>
                  </a:lnTo>
                  <a:lnTo>
                    <a:pt x="4962" y="3380"/>
                  </a:lnTo>
                  <a:lnTo>
                    <a:pt x="4459" y="4243"/>
                  </a:lnTo>
                  <a:lnTo>
                    <a:pt x="4243" y="4135"/>
                  </a:lnTo>
                  <a:lnTo>
                    <a:pt x="4099" y="4063"/>
                  </a:lnTo>
                  <a:lnTo>
                    <a:pt x="3812" y="4063"/>
                  </a:lnTo>
                  <a:lnTo>
                    <a:pt x="3704" y="4135"/>
                  </a:lnTo>
                  <a:lnTo>
                    <a:pt x="3524" y="4243"/>
                  </a:lnTo>
                  <a:lnTo>
                    <a:pt x="3416" y="4315"/>
                  </a:lnTo>
                  <a:lnTo>
                    <a:pt x="3308" y="4423"/>
                  </a:lnTo>
                  <a:lnTo>
                    <a:pt x="3272" y="4566"/>
                  </a:lnTo>
                  <a:lnTo>
                    <a:pt x="3236" y="4674"/>
                  </a:lnTo>
                  <a:lnTo>
                    <a:pt x="3236" y="4926"/>
                  </a:lnTo>
                  <a:lnTo>
                    <a:pt x="2230" y="4926"/>
                  </a:lnTo>
                  <a:lnTo>
                    <a:pt x="2230" y="4674"/>
                  </a:lnTo>
                  <a:lnTo>
                    <a:pt x="2194" y="4566"/>
                  </a:lnTo>
                  <a:lnTo>
                    <a:pt x="2122" y="4423"/>
                  </a:lnTo>
                  <a:lnTo>
                    <a:pt x="2050" y="4315"/>
                  </a:lnTo>
                  <a:lnTo>
                    <a:pt x="1942" y="4243"/>
                  </a:lnTo>
                  <a:lnTo>
                    <a:pt x="1762" y="4135"/>
                  </a:lnTo>
                  <a:lnTo>
                    <a:pt x="1654" y="4063"/>
                  </a:lnTo>
                  <a:lnTo>
                    <a:pt x="1367" y="4063"/>
                  </a:lnTo>
                  <a:lnTo>
                    <a:pt x="1223" y="4135"/>
                  </a:lnTo>
                  <a:lnTo>
                    <a:pt x="1007" y="4243"/>
                  </a:lnTo>
                  <a:lnTo>
                    <a:pt x="540" y="3380"/>
                  </a:lnTo>
                  <a:lnTo>
                    <a:pt x="719" y="3236"/>
                  </a:lnTo>
                  <a:lnTo>
                    <a:pt x="863" y="3164"/>
                  </a:lnTo>
                  <a:lnTo>
                    <a:pt x="935" y="3020"/>
                  </a:lnTo>
                  <a:lnTo>
                    <a:pt x="971" y="2912"/>
                  </a:lnTo>
                  <a:lnTo>
                    <a:pt x="1007" y="2733"/>
                  </a:lnTo>
                  <a:lnTo>
                    <a:pt x="1007" y="2553"/>
                  </a:lnTo>
                  <a:lnTo>
                    <a:pt x="971" y="2409"/>
                  </a:lnTo>
                  <a:lnTo>
                    <a:pt x="935" y="2265"/>
                  </a:lnTo>
                  <a:lnTo>
                    <a:pt x="863" y="2157"/>
                  </a:lnTo>
                  <a:lnTo>
                    <a:pt x="719" y="2085"/>
                  </a:lnTo>
                  <a:lnTo>
                    <a:pt x="540" y="1942"/>
                  </a:lnTo>
                  <a:lnTo>
                    <a:pt x="1007" y="1043"/>
                  </a:lnTo>
                  <a:lnTo>
                    <a:pt x="1223" y="1187"/>
                  </a:lnTo>
                  <a:lnTo>
                    <a:pt x="1367" y="1223"/>
                  </a:lnTo>
                  <a:lnTo>
                    <a:pt x="1510" y="1258"/>
                  </a:lnTo>
                  <a:lnTo>
                    <a:pt x="1654" y="1223"/>
                  </a:lnTo>
                  <a:lnTo>
                    <a:pt x="1762" y="1187"/>
                  </a:lnTo>
                  <a:lnTo>
                    <a:pt x="1942" y="1079"/>
                  </a:lnTo>
                  <a:lnTo>
                    <a:pt x="2050" y="1007"/>
                  </a:lnTo>
                  <a:lnTo>
                    <a:pt x="2122" y="899"/>
                  </a:lnTo>
                  <a:lnTo>
                    <a:pt x="2194" y="755"/>
                  </a:lnTo>
                  <a:lnTo>
                    <a:pt x="2230" y="611"/>
                  </a:lnTo>
                  <a:lnTo>
                    <a:pt x="2230" y="360"/>
                  </a:lnTo>
                  <a:close/>
                  <a:moveTo>
                    <a:pt x="1834" y="0"/>
                  </a:moveTo>
                  <a:lnTo>
                    <a:pt x="1834" y="647"/>
                  </a:lnTo>
                  <a:lnTo>
                    <a:pt x="1834" y="719"/>
                  </a:lnTo>
                  <a:lnTo>
                    <a:pt x="1762" y="755"/>
                  </a:lnTo>
                  <a:lnTo>
                    <a:pt x="1582" y="863"/>
                  </a:lnTo>
                  <a:lnTo>
                    <a:pt x="1475" y="899"/>
                  </a:lnTo>
                  <a:lnTo>
                    <a:pt x="1403" y="863"/>
                  </a:lnTo>
                  <a:lnTo>
                    <a:pt x="863" y="575"/>
                  </a:lnTo>
                  <a:lnTo>
                    <a:pt x="0" y="2085"/>
                  </a:lnTo>
                  <a:lnTo>
                    <a:pt x="540" y="2409"/>
                  </a:lnTo>
                  <a:lnTo>
                    <a:pt x="576" y="2481"/>
                  </a:lnTo>
                  <a:lnTo>
                    <a:pt x="612" y="2553"/>
                  </a:lnTo>
                  <a:lnTo>
                    <a:pt x="612" y="2661"/>
                  </a:lnTo>
                  <a:lnTo>
                    <a:pt x="612" y="2769"/>
                  </a:lnTo>
                  <a:lnTo>
                    <a:pt x="576" y="2841"/>
                  </a:lnTo>
                  <a:lnTo>
                    <a:pt x="540" y="2912"/>
                  </a:lnTo>
                  <a:lnTo>
                    <a:pt x="0" y="3236"/>
                  </a:lnTo>
                  <a:lnTo>
                    <a:pt x="863" y="4746"/>
                  </a:lnTo>
                  <a:lnTo>
                    <a:pt x="1403" y="4459"/>
                  </a:lnTo>
                  <a:lnTo>
                    <a:pt x="1475" y="4423"/>
                  </a:lnTo>
                  <a:lnTo>
                    <a:pt x="1582" y="4459"/>
                  </a:lnTo>
                  <a:lnTo>
                    <a:pt x="1762" y="4566"/>
                  </a:lnTo>
                  <a:lnTo>
                    <a:pt x="1834" y="4602"/>
                  </a:lnTo>
                  <a:lnTo>
                    <a:pt x="1834" y="4674"/>
                  </a:lnTo>
                  <a:lnTo>
                    <a:pt x="1834" y="5321"/>
                  </a:lnTo>
                  <a:lnTo>
                    <a:pt x="3632" y="5321"/>
                  </a:lnTo>
                  <a:lnTo>
                    <a:pt x="3596" y="4674"/>
                  </a:lnTo>
                  <a:lnTo>
                    <a:pt x="3632" y="4602"/>
                  </a:lnTo>
                  <a:lnTo>
                    <a:pt x="3704" y="4566"/>
                  </a:lnTo>
                  <a:lnTo>
                    <a:pt x="3884" y="4459"/>
                  </a:lnTo>
                  <a:lnTo>
                    <a:pt x="3955" y="4423"/>
                  </a:lnTo>
                  <a:lnTo>
                    <a:pt x="4063" y="4459"/>
                  </a:lnTo>
                  <a:lnTo>
                    <a:pt x="4567" y="4746"/>
                  </a:lnTo>
                  <a:lnTo>
                    <a:pt x="5466" y="3200"/>
                  </a:lnTo>
                  <a:lnTo>
                    <a:pt x="4926" y="2912"/>
                  </a:lnTo>
                  <a:lnTo>
                    <a:pt x="4890" y="2841"/>
                  </a:lnTo>
                  <a:lnTo>
                    <a:pt x="4854" y="2769"/>
                  </a:lnTo>
                  <a:lnTo>
                    <a:pt x="4854" y="2661"/>
                  </a:lnTo>
                  <a:lnTo>
                    <a:pt x="4854" y="2553"/>
                  </a:lnTo>
                  <a:lnTo>
                    <a:pt x="4890" y="2481"/>
                  </a:lnTo>
                  <a:lnTo>
                    <a:pt x="4926" y="2409"/>
                  </a:lnTo>
                  <a:lnTo>
                    <a:pt x="5466" y="2085"/>
                  </a:lnTo>
                  <a:lnTo>
                    <a:pt x="4603" y="575"/>
                  </a:lnTo>
                  <a:lnTo>
                    <a:pt x="4063" y="863"/>
                  </a:lnTo>
                  <a:lnTo>
                    <a:pt x="3991" y="899"/>
                  </a:lnTo>
                  <a:lnTo>
                    <a:pt x="3884" y="863"/>
                  </a:lnTo>
                  <a:lnTo>
                    <a:pt x="3704" y="755"/>
                  </a:lnTo>
                  <a:lnTo>
                    <a:pt x="3632" y="719"/>
                  </a:lnTo>
                  <a:lnTo>
                    <a:pt x="3632" y="611"/>
                  </a:lnTo>
                  <a:lnTo>
                    <a:pt x="36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3107950" y="635425"/>
              <a:ext cx="80925" cy="22500"/>
            </a:xfrm>
            <a:custGeom>
              <a:avLst/>
              <a:gdLst/>
              <a:ahLst/>
              <a:cxnLst/>
              <a:rect l="l" t="t" r="r" b="b"/>
              <a:pathLst>
                <a:path w="3237" h="900" extrusionOk="0">
                  <a:moveTo>
                    <a:pt x="1439" y="0"/>
                  </a:moveTo>
                  <a:lnTo>
                    <a:pt x="1331" y="36"/>
                  </a:lnTo>
                  <a:lnTo>
                    <a:pt x="1187" y="36"/>
                  </a:lnTo>
                  <a:lnTo>
                    <a:pt x="899" y="108"/>
                  </a:lnTo>
                  <a:lnTo>
                    <a:pt x="612" y="252"/>
                  </a:lnTo>
                  <a:lnTo>
                    <a:pt x="396" y="360"/>
                  </a:lnTo>
                  <a:lnTo>
                    <a:pt x="180" y="504"/>
                  </a:lnTo>
                  <a:lnTo>
                    <a:pt x="1" y="648"/>
                  </a:lnTo>
                  <a:lnTo>
                    <a:pt x="144" y="791"/>
                  </a:lnTo>
                  <a:lnTo>
                    <a:pt x="252" y="899"/>
                  </a:lnTo>
                  <a:lnTo>
                    <a:pt x="540" y="648"/>
                  </a:lnTo>
                  <a:lnTo>
                    <a:pt x="864" y="468"/>
                  </a:lnTo>
                  <a:lnTo>
                    <a:pt x="1223" y="360"/>
                  </a:lnTo>
                  <a:lnTo>
                    <a:pt x="1619" y="324"/>
                  </a:lnTo>
                  <a:lnTo>
                    <a:pt x="2014" y="360"/>
                  </a:lnTo>
                  <a:lnTo>
                    <a:pt x="2374" y="468"/>
                  </a:lnTo>
                  <a:lnTo>
                    <a:pt x="2697" y="648"/>
                  </a:lnTo>
                  <a:lnTo>
                    <a:pt x="3021" y="899"/>
                  </a:lnTo>
                  <a:lnTo>
                    <a:pt x="3057" y="827"/>
                  </a:lnTo>
                  <a:lnTo>
                    <a:pt x="3093" y="791"/>
                  </a:lnTo>
                  <a:lnTo>
                    <a:pt x="3237" y="648"/>
                  </a:lnTo>
                  <a:lnTo>
                    <a:pt x="3201" y="648"/>
                  </a:lnTo>
                  <a:lnTo>
                    <a:pt x="3057" y="540"/>
                  </a:lnTo>
                  <a:lnTo>
                    <a:pt x="2733" y="288"/>
                  </a:lnTo>
                  <a:lnTo>
                    <a:pt x="2374" y="144"/>
                  </a:lnTo>
                  <a:lnTo>
                    <a:pt x="2122" y="72"/>
                  </a:lnTo>
                  <a:lnTo>
                    <a:pt x="18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3119650" y="651600"/>
              <a:ext cx="57550" cy="17100"/>
            </a:xfrm>
            <a:custGeom>
              <a:avLst/>
              <a:gdLst/>
              <a:ahLst/>
              <a:cxnLst/>
              <a:rect l="l" t="t" r="r" b="b"/>
              <a:pathLst>
                <a:path w="2302" h="684" extrusionOk="0">
                  <a:moveTo>
                    <a:pt x="1151" y="1"/>
                  </a:moveTo>
                  <a:lnTo>
                    <a:pt x="827" y="37"/>
                  </a:lnTo>
                  <a:lnTo>
                    <a:pt x="539" y="109"/>
                  </a:lnTo>
                  <a:lnTo>
                    <a:pt x="252" y="252"/>
                  </a:lnTo>
                  <a:lnTo>
                    <a:pt x="0" y="468"/>
                  </a:lnTo>
                  <a:lnTo>
                    <a:pt x="216" y="684"/>
                  </a:lnTo>
                  <a:lnTo>
                    <a:pt x="431" y="540"/>
                  </a:lnTo>
                  <a:lnTo>
                    <a:pt x="647" y="396"/>
                  </a:lnTo>
                  <a:lnTo>
                    <a:pt x="899" y="324"/>
                  </a:lnTo>
                  <a:lnTo>
                    <a:pt x="1402" y="324"/>
                  </a:lnTo>
                  <a:lnTo>
                    <a:pt x="1654" y="396"/>
                  </a:lnTo>
                  <a:lnTo>
                    <a:pt x="1870" y="540"/>
                  </a:lnTo>
                  <a:lnTo>
                    <a:pt x="2085" y="684"/>
                  </a:lnTo>
                  <a:lnTo>
                    <a:pt x="2301" y="468"/>
                  </a:lnTo>
                  <a:lnTo>
                    <a:pt x="2049" y="252"/>
                  </a:lnTo>
                  <a:lnTo>
                    <a:pt x="1762" y="109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3130425" y="666875"/>
              <a:ext cx="35975" cy="13525"/>
            </a:xfrm>
            <a:custGeom>
              <a:avLst/>
              <a:gdLst/>
              <a:ahLst/>
              <a:cxnLst/>
              <a:rect l="l" t="t" r="r" b="b"/>
              <a:pathLst>
                <a:path w="1439" h="541" extrusionOk="0">
                  <a:moveTo>
                    <a:pt x="684" y="1"/>
                  </a:moveTo>
                  <a:lnTo>
                    <a:pt x="504" y="37"/>
                  </a:lnTo>
                  <a:lnTo>
                    <a:pt x="324" y="73"/>
                  </a:lnTo>
                  <a:lnTo>
                    <a:pt x="144" y="181"/>
                  </a:lnTo>
                  <a:lnTo>
                    <a:pt x="0" y="324"/>
                  </a:lnTo>
                  <a:lnTo>
                    <a:pt x="216" y="540"/>
                  </a:lnTo>
                  <a:lnTo>
                    <a:pt x="324" y="468"/>
                  </a:lnTo>
                  <a:lnTo>
                    <a:pt x="432" y="396"/>
                  </a:lnTo>
                  <a:lnTo>
                    <a:pt x="576" y="360"/>
                  </a:lnTo>
                  <a:lnTo>
                    <a:pt x="720" y="324"/>
                  </a:lnTo>
                  <a:lnTo>
                    <a:pt x="827" y="360"/>
                  </a:lnTo>
                  <a:lnTo>
                    <a:pt x="971" y="396"/>
                  </a:lnTo>
                  <a:lnTo>
                    <a:pt x="1079" y="468"/>
                  </a:lnTo>
                  <a:lnTo>
                    <a:pt x="1187" y="540"/>
                  </a:lnTo>
                  <a:lnTo>
                    <a:pt x="1439" y="324"/>
                  </a:lnTo>
                  <a:lnTo>
                    <a:pt x="1367" y="253"/>
                  </a:lnTo>
                  <a:lnTo>
                    <a:pt x="1223" y="145"/>
                  </a:lnTo>
                  <a:lnTo>
                    <a:pt x="1043" y="73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3143000" y="681275"/>
              <a:ext cx="10825" cy="9900"/>
            </a:xfrm>
            <a:custGeom>
              <a:avLst/>
              <a:gdLst/>
              <a:ahLst/>
              <a:cxnLst/>
              <a:rect l="l" t="t" r="r" b="b"/>
              <a:pathLst>
                <a:path w="433" h="396" extrusionOk="0">
                  <a:moveTo>
                    <a:pt x="73" y="0"/>
                  </a:moveTo>
                  <a:lnTo>
                    <a:pt x="37" y="72"/>
                  </a:lnTo>
                  <a:lnTo>
                    <a:pt x="1" y="144"/>
                  </a:lnTo>
                  <a:lnTo>
                    <a:pt x="1" y="216"/>
                  </a:lnTo>
                  <a:lnTo>
                    <a:pt x="1" y="288"/>
                  </a:lnTo>
                  <a:lnTo>
                    <a:pt x="73" y="360"/>
                  </a:lnTo>
                  <a:lnTo>
                    <a:pt x="145" y="396"/>
                  </a:lnTo>
                  <a:lnTo>
                    <a:pt x="217" y="396"/>
                  </a:lnTo>
                  <a:lnTo>
                    <a:pt x="289" y="360"/>
                  </a:lnTo>
                  <a:lnTo>
                    <a:pt x="360" y="324"/>
                  </a:lnTo>
                  <a:lnTo>
                    <a:pt x="396" y="252"/>
                  </a:lnTo>
                  <a:lnTo>
                    <a:pt x="432" y="180"/>
                  </a:lnTo>
                  <a:lnTo>
                    <a:pt x="396" y="108"/>
                  </a:lnTo>
                  <a:lnTo>
                    <a:pt x="360" y="36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2837375" y="648000"/>
              <a:ext cx="30600" cy="29700"/>
            </a:xfrm>
            <a:custGeom>
              <a:avLst/>
              <a:gdLst/>
              <a:ahLst/>
              <a:cxnLst/>
              <a:rect l="l" t="t" r="r" b="b"/>
              <a:pathLst>
                <a:path w="1224" h="1188" extrusionOk="0">
                  <a:moveTo>
                    <a:pt x="504" y="1"/>
                  </a:moveTo>
                  <a:lnTo>
                    <a:pt x="396" y="37"/>
                  </a:lnTo>
                  <a:lnTo>
                    <a:pt x="289" y="109"/>
                  </a:lnTo>
                  <a:lnTo>
                    <a:pt x="181" y="181"/>
                  </a:lnTo>
                  <a:lnTo>
                    <a:pt x="109" y="253"/>
                  </a:lnTo>
                  <a:lnTo>
                    <a:pt x="73" y="360"/>
                  </a:lnTo>
                  <a:lnTo>
                    <a:pt x="37" y="468"/>
                  </a:lnTo>
                  <a:lnTo>
                    <a:pt x="1" y="612"/>
                  </a:lnTo>
                  <a:lnTo>
                    <a:pt x="37" y="720"/>
                  </a:lnTo>
                  <a:lnTo>
                    <a:pt x="73" y="828"/>
                  </a:lnTo>
                  <a:lnTo>
                    <a:pt x="109" y="936"/>
                  </a:lnTo>
                  <a:lnTo>
                    <a:pt x="181" y="1008"/>
                  </a:lnTo>
                  <a:lnTo>
                    <a:pt x="289" y="1079"/>
                  </a:lnTo>
                  <a:lnTo>
                    <a:pt x="396" y="1151"/>
                  </a:lnTo>
                  <a:lnTo>
                    <a:pt x="504" y="1187"/>
                  </a:lnTo>
                  <a:lnTo>
                    <a:pt x="720" y="1187"/>
                  </a:lnTo>
                  <a:lnTo>
                    <a:pt x="828" y="1151"/>
                  </a:lnTo>
                  <a:lnTo>
                    <a:pt x="936" y="1079"/>
                  </a:lnTo>
                  <a:lnTo>
                    <a:pt x="1044" y="1008"/>
                  </a:lnTo>
                  <a:lnTo>
                    <a:pt x="1116" y="936"/>
                  </a:lnTo>
                  <a:lnTo>
                    <a:pt x="1152" y="828"/>
                  </a:lnTo>
                  <a:lnTo>
                    <a:pt x="1187" y="720"/>
                  </a:lnTo>
                  <a:lnTo>
                    <a:pt x="1223" y="612"/>
                  </a:lnTo>
                  <a:lnTo>
                    <a:pt x="1187" y="468"/>
                  </a:lnTo>
                  <a:lnTo>
                    <a:pt x="1152" y="360"/>
                  </a:lnTo>
                  <a:lnTo>
                    <a:pt x="1116" y="253"/>
                  </a:lnTo>
                  <a:lnTo>
                    <a:pt x="1044" y="181"/>
                  </a:lnTo>
                  <a:lnTo>
                    <a:pt x="936" y="109"/>
                  </a:lnTo>
                  <a:lnTo>
                    <a:pt x="828" y="37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2884125" y="648000"/>
              <a:ext cx="30600" cy="29700"/>
            </a:xfrm>
            <a:custGeom>
              <a:avLst/>
              <a:gdLst/>
              <a:ahLst/>
              <a:cxnLst/>
              <a:rect l="l" t="t" r="r" b="b"/>
              <a:pathLst>
                <a:path w="1224" h="1188" extrusionOk="0">
                  <a:moveTo>
                    <a:pt x="504" y="1"/>
                  </a:moveTo>
                  <a:lnTo>
                    <a:pt x="396" y="37"/>
                  </a:lnTo>
                  <a:lnTo>
                    <a:pt x="288" y="109"/>
                  </a:lnTo>
                  <a:lnTo>
                    <a:pt x="180" y="181"/>
                  </a:lnTo>
                  <a:lnTo>
                    <a:pt x="108" y="253"/>
                  </a:lnTo>
                  <a:lnTo>
                    <a:pt x="73" y="360"/>
                  </a:lnTo>
                  <a:lnTo>
                    <a:pt x="37" y="468"/>
                  </a:lnTo>
                  <a:lnTo>
                    <a:pt x="1" y="612"/>
                  </a:lnTo>
                  <a:lnTo>
                    <a:pt x="37" y="720"/>
                  </a:lnTo>
                  <a:lnTo>
                    <a:pt x="73" y="828"/>
                  </a:lnTo>
                  <a:lnTo>
                    <a:pt x="108" y="936"/>
                  </a:lnTo>
                  <a:lnTo>
                    <a:pt x="180" y="1008"/>
                  </a:lnTo>
                  <a:lnTo>
                    <a:pt x="288" y="1079"/>
                  </a:lnTo>
                  <a:lnTo>
                    <a:pt x="396" y="1151"/>
                  </a:lnTo>
                  <a:lnTo>
                    <a:pt x="504" y="1187"/>
                  </a:lnTo>
                  <a:lnTo>
                    <a:pt x="720" y="1187"/>
                  </a:lnTo>
                  <a:lnTo>
                    <a:pt x="828" y="1151"/>
                  </a:lnTo>
                  <a:lnTo>
                    <a:pt x="935" y="1079"/>
                  </a:lnTo>
                  <a:lnTo>
                    <a:pt x="1043" y="1008"/>
                  </a:lnTo>
                  <a:lnTo>
                    <a:pt x="1115" y="936"/>
                  </a:lnTo>
                  <a:lnTo>
                    <a:pt x="1151" y="828"/>
                  </a:lnTo>
                  <a:lnTo>
                    <a:pt x="1187" y="720"/>
                  </a:lnTo>
                  <a:lnTo>
                    <a:pt x="1223" y="612"/>
                  </a:lnTo>
                  <a:lnTo>
                    <a:pt x="1187" y="468"/>
                  </a:lnTo>
                  <a:lnTo>
                    <a:pt x="1151" y="360"/>
                  </a:lnTo>
                  <a:lnTo>
                    <a:pt x="1115" y="253"/>
                  </a:lnTo>
                  <a:lnTo>
                    <a:pt x="1043" y="181"/>
                  </a:lnTo>
                  <a:lnTo>
                    <a:pt x="935" y="109"/>
                  </a:lnTo>
                  <a:lnTo>
                    <a:pt x="828" y="37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2930875" y="648000"/>
              <a:ext cx="30575" cy="29700"/>
            </a:xfrm>
            <a:custGeom>
              <a:avLst/>
              <a:gdLst/>
              <a:ahLst/>
              <a:cxnLst/>
              <a:rect l="l" t="t" r="r" b="b"/>
              <a:pathLst>
                <a:path w="1223" h="1188" extrusionOk="0">
                  <a:moveTo>
                    <a:pt x="504" y="1"/>
                  </a:moveTo>
                  <a:lnTo>
                    <a:pt x="396" y="37"/>
                  </a:lnTo>
                  <a:lnTo>
                    <a:pt x="288" y="109"/>
                  </a:lnTo>
                  <a:lnTo>
                    <a:pt x="180" y="181"/>
                  </a:lnTo>
                  <a:lnTo>
                    <a:pt x="108" y="253"/>
                  </a:lnTo>
                  <a:lnTo>
                    <a:pt x="72" y="360"/>
                  </a:lnTo>
                  <a:lnTo>
                    <a:pt x="36" y="468"/>
                  </a:lnTo>
                  <a:lnTo>
                    <a:pt x="0" y="612"/>
                  </a:lnTo>
                  <a:lnTo>
                    <a:pt x="36" y="720"/>
                  </a:lnTo>
                  <a:lnTo>
                    <a:pt x="72" y="828"/>
                  </a:lnTo>
                  <a:lnTo>
                    <a:pt x="108" y="936"/>
                  </a:lnTo>
                  <a:lnTo>
                    <a:pt x="180" y="1008"/>
                  </a:lnTo>
                  <a:lnTo>
                    <a:pt x="288" y="1079"/>
                  </a:lnTo>
                  <a:lnTo>
                    <a:pt x="360" y="1151"/>
                  </a:lnTo>
                  <a:lnTo>
                    <a:pt x="504" y="1187"/>
                  </a:lnTo>
                  <a:lnTo>
                    <a:pt x="719" y="1187"/>
                  </a:lnTo>
                  <a:lnTo>
                    <a:pt x="827" y="1151"/>
                  </a:lnTo>
                  <a:lnTo>
                    <a:pt x="935" y="1079"/>
                  </a:lnTo>
                  <a:lnTo>
                    <a:pt x="1043" y="1008"/>
                  </a:lnTo>
                  <a:lnTo>
                    <a:pt x="1115" y="936"/>
                  </a:lnTo>
                  <a:lnTo>
                    <a:pt x="1151" y="828"/>
                  </a:lnTo>
                  <a:lnTo>
                    <a:pt x="1187" y="720"/>
                  </a:lnTo>
                  <a:lnTo>
                    <a:pt x="1223" y="612"/>
                  </a:lnTo>
                  <a:lnTo>
                    <a:pt x="1187" y="468"/>
                  </a:lnTo>
                  <a:lnTo>
                    <a:pt x="1151" y="360"/>
                  </a:lnTo>
                  <a:lnTo>
                    <a:pt x="1115" y="253"/>
                  </a:lnTo>
                  <a:lnTo>
                    <a:pt x="1043" y="181"/>
                  </a:lnTo>
                  <a:lnTo>
                    <a:pt x="935" y="109"/>
                  </a:lnTo>
                  <a:lnTo>
                    <a:pt x="827" y="37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2977625" y="648000"/>
              <a:ext cx="29675" cy="29700"/>
            </a:xfrm>
            <a:custGeom>
              <a:avLst/>
              <a:gdLst/>
              <a:ahLst/>
              <a:cxnLst/>
              <a:rect l="l" t="t" r="r" b="b"/>
              <a:pathLst>
                <a:path w="1187" h="1188" extrusionOk="0">
                  <a:moveTo>
                    <a:pt x="503" y="1"/>
                  </a:moveTo>
                  <a:lnTo>
                    <a:pt x="360" y="37"/>
                  </a:lnTo>
                  <a:lnTo>
                    <a:pt x="288" y="109"/>
                  </a:lnTo>
                  <a:lnTo>
                    <a:pt x="180" y="181"/>
                  </a:lnTo>
                  <a:lnTo>
                    <a:pt x="108" y="253"/>
                  </a:lnTo>
                  <a:lnTo>
                    <a:pt x="72" y="360"/>
                  </a:lnTo>
                  <a:lnTo>
                    <a:pt x="36" y="468"/>
                  </a:lnTo>
                  <a:lnTo>
                    <a:pt x="0" y="612"/>
                  </a:lnTo>
                  <a:lnTo>
                    <a:pt x="36" y="720"/>
                  </a:lnTo>
                  <a:lnTo>
                    <a:pt x="72" y="828"/>
                  </a:lnTo>
                  <a:lnTo>
                    <a:pt x="108" y="936"/>
                  </a:lnTo>
                  <a:lnTo>
                    <a:pt x="180" y="1008"/>
                  </a:lnTo>
                  <a:lnTo>
                    <a:pt x="288" y="1079"/>
                  </a:lnTo>
                  <a:lnTo>
                    <a:pt x="360" y="1151"/>
                  </a:lnTo>
                  <a:lnTo>
                    <a:pt x="467" y="1187"/>
                  </a:lnTo>
                  <a:lnTo>
                    <a:pt x="719" y="1187"/>
                  </a:lnTo>
                  <a:lnTo>
                    <a:pt x="827" y="1151"/>
                  </a:lnTo>
                  <a:lnTo>
                    <a:pt x="935" y="1079"/>
                  </a:lnTo>
                  <a:lnTo>
                    <a:pt x="1043" y="1008"/>
                  </a:lnTo>
                  <a:lnTo>
                    <a:pt x="1115" y="936"/>
                  </a:lnTo>
                  <a:lnTo>
                    <a:pt x="1151" y="828"/>
                  </a:lnTo>
                  <a:lnTo>
                    <a:pt x="1187" y="720"/>
                  </a:lnTo>
                  <a:lnTo>
                    <a:pt x="1187" y="612"/>
                  </a:lnTo>
                  <a:lnTo>
                    <a:pt x="1187" y="468"/>
                  </a:lnTo>
                  <a:lnTo>
                    <a:pt x="1151" y="360"/>
                  </a:lnTo>
                  <a:lnTo>
                    <a:pt x="1115" y="253"/>
                  </a:lnTo>
                  <a:lnTo>
                    <a:pt x="1043" y="181"/>
                  </a:lnTo>
                  <a:lnTo>
                    <a:pt x="935" y="109"/>
                  </a:lnTo>
                  <a:lnTo>
                    <a:pt x="827" y="37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3024350" y="648000"/>
              <a:ext cx="29700" cy="29700"/>
            </a:xfrm>
            <a:custGeom>
              <a:avLst/>
              <a:gdLst/>
              <a:ahLst/>
              <a:cxnLst/>
              <a:rect l="l" t="t" r="r" b="b"/>
              <a:pathLst>
                <a:path w="1188" h="1188" extrusionOk="0">
                  <a:moveTo>
                    <a:pt x="468" y="1"/>
                  </a:moveTo>
                  <a:lnTo>
                    <a:pt x="360" y="37"/>
                  </a:lnTo>
                  <a:lnTo>
                    <a:pt x="288" y="109"/>
                  </a:lnTo>
                  <a:lnTo>
                    <a:pt x="180" y="181"/>
                  </a:lnTo>
                  <a:lnTo>
                    <a:pt x="109" y="253"/>
                  </a:lnTo>
                  <a:lnTo>
                    <a:pt x="73" y="360"/>
                  </a:lnTo>
                  <a:lnTo>
                    <a:pt x="37" y="468"/>
                  </a:lnTo>
                  <a:lnTo>
                    <a:pt x="1" y="612"/>
                  </a:lnTo>
                  <a:lnTo>
                    <a:pt x="37" y="720"/>
                  </a:lnTo>
                  <a:lnTo>
                    <a:pt x="73" y="828"/>
                  </a:lnTo>
                  <a:lnTo>
                    <a:pt x="109" y="936"/>
                  </a:lnTo>
                  <a:lnTo>
                    <a:pt x="180" y="1008"/>
                  </a:lnTo>
                  <a:lnTo>
                    <a:pt x="288" y="1079"/>
                  </a:lnTo>
                  <a:lnTo>
                    <a:pt x="360" y="1151"/>
                  </a:lnTo>
                  <a:lnTo>
                    <a:pt x="468" y="1187"/>
                  </a:lnTo>
                  <a:lnTo>
                    <a:pt x="720" y="1187"/>
                  </a:lnTo>
                  <a:lnTo>
                    <a:pt x="828" y="1151"/>
                  </a:lnTo>
                  <a:lnTo>
                    <a:pt x="936" y="1079"/>
                  </a:lnTo>
                  <a:lnTo>
                    <a:pt x="1007" y="1008"/>
                  </a:lnTo>
                  <a:lnTo>
                    <a:pt x="1115" y="936"/>
                  </a:lnTo>
                  <a:lnTo>
                    <a:pt x="1151" y="828"/>
                  </a:lnTo>
                  <a:lnTo>
                    <a:pt x="1187" y="720"/>
                  </a:lnTo>
                  <a:lnTo>
                    <a:pt x="1187" y="612"/>
                  </a:lnTo>
                  <a:lnTo>
                    <a:pt x="1187" y="468"/>
                  </a:lnTo>
                  <a:lnTo>
                    <a:pt x="1151" y="360"/>
                  </a:lnTo>
                  <a:lnTo>
                    <a:pt x="1115" y="253"/>
                  </a:lnTo>
                  <a:lnTo>
                    <a:pt x="1007" y="181"/>
                  </a:lnTo>
                  <a:lnTo>
                    <a:pt x="936" y="109"/>
                  </a:lnTo>
                  <a:lnTo>
                    <a:pt x="828" y="37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4639675" y="639025"/>
              <a:ext cx="121375" cy="56650"/>
            </a:xfrm>
            <a:custGeom>
              <a:avLst/>
              <a:gdLst/>
              <a:ahLst/>
              <a:cxnLst/>
              <a:rect l="l" t="t" r="r" b="b"/>
              <a:pathLst>
                <a:path w="4855" h="2266" extrusionOk="0">
                  <a:moveTo>
                    <a:pt x="4602" y="252"/>
                  </a:moveTo>
                  <a:lnTo>
                    <a:pt x="4602" y="2014"/>
                  </a:lnTo>
                  <a:lnTo>
                    <a:pt x="252" y="2014"/>
                  </a:lnTo>
                  <a:lnTo>
                    <a:pt x="288" y="252"/>
                  </a:lnTo>
                  <a:close/>
                  <a:moveTo>
                    <a:pt x="0" y="0"/>
                  </a:moveTo>
                  <a:lnTo>
                    <a:pt x="0" y="2265"/>
                  </a:lnTo>
                  <a:lnTo>
                    <a:pt x="4854" y="2265"/>
                  </a:lnTo>
                  <a:lnTo>
                    <a:pt x="4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4650450" y="648900"/>
              <a:ext cx="77325" cy="36875"/>
            </a:xfrm>
            <a:custGeom>
              <a:avLst/>
              <a:gdLst/>
              <a:ahLst/>
              <a:cxnLst/>
              <a:rect l="l" t="t" r="r" b="b"/>
              <a:pathLst>
                <a:path w="3093" h="1475" extrusionOk="0">
                  <a:moveTo>
                    <a:pt x="1" y="1"/>
                  </a:moveTo>
                  <a:lnTo>
                    <a:pt x="1" y="1475"/>
                  </a:lnTo>
                  <a:lnTo>
                    <a:pt x="3093" y="1475"/>
                  </a:lnTo>
                  <a:lnTo>
                    <a:pt x="30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4761025" y="652500"/>
              <a:ext cx="10800" cy="29700"/>
            </a:xfrm>
            <a:custGeom>
              <a:avLst/>
              <a:gdLst/>
              <a:ahLst/>
              <a:cxnLst/>
              <a:rect l="l" t="t" r="r" b="b"/>
              <a:pathLst>
                <a:path w="432" h="1188" extrusionOk="0">
                  <a:moveTo>
                    <a:pt x="0" y="1"/>
                  </a:moveTo>
                  <a:lnTo>
                    <a:pt x="0" y="1187"/>
                  </a:lnTo>
                  <a:lnTo>
                    <a:pt x="432" y="1187"/>
                  </a:lnTo>
                  <a:lnTo>
                    <a:pt x="4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2877825" y="4668750"/>
              <a:ext cx="153750" cy="157350"/>
            </a:xfrm>
            <a:custGeom>
              <a:avLst/>
              <a:gdLst/>
              <a:ahLst/>
              <a:cxnLst/>
              <a:rect l="l" t="t" r="r" b="b"/>
              <a:pathLst>
                <a:path w="6150" h="6294" extrusionOk="0">
                  <a:moveTo>
                    <a:pt x="3093" y="1"/>
                  </a:moveTo>
                  <a:lnTo>
                    <a:pt x="1" y="3165"/>
                  </a:lnTo>
                  <a:lnTo>
                    <a:pt x="684" y="3165"/>
                  </a:lnTo>
                  <a:lnTo>
                    <a:pt x="684" y="6293"/>
                  </a:lnTo>
                  <a:lnTo>
                    <a:pt x="1943" y="6293"/>
                  </a:lnTo>
                  <a:lnTo>
                    <a:pt x="1943" y="4675"/>
                  </a:lnTo>
                  <a:lnTo>
                    <a:pt x="4208" y="4675"/>
                  </a:lnTo>
                  <a:lnTo>
                    <a:pt x="4208" y="6293"/>
                  </a:lnTo>
                  <a:lnTo>
                    <a:pt x="5466" y="6293"/>
                  </a:lnTo>
                  <a:lnTo>
                    <a:pt x="5466" y="3165"/>
                  </a:lnTo>
                  <a:lnTo>
                    <a:pt x="6149" y="3165"/>
                  </a:lnTo>
                  <a:lnTo>
                    <a:pt x="30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1"/>
            <p:cNvSpPr/>
            <p:nvPr/>
          </p:nvSpPr>
          <p:spPr>
            <a:xfrm>
              <a:off x="4556975" y="4668750"/>
              <a:ext cx="186100" cy="26100"/>
            </a:xfrm>
            <a:custGeom>
              <a:avLst/>
              <a:gdLst/>
              <a:ahLst/>
              <a:cxnLst/>
              <a:rect l="l" t="t" r="r" b="b"/>
              <a:pathLst>
                <a:path w="7444" h="1044" extrusionOk="0">
                  <a:moveTo>
                    <a:pt x="0" y="1"/>
                  </a:moveTo>
                  <a:lnTo>
                    <a:pt x="0" y="1044"/>
                  </a:lnTo>
                  <a:lnTo>
                    <a:pt x="7443" y="1044"/>
                  </a:lnTo>
                  <a:lnTo>
                    <a:pt x="74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1"/>
            <p:cNvSpPr/>
            <p:nvPr/>
          </p:nvSpPr>
          <p:spPr>
            <a:xfrm>
              <a:off x="4556975" y="4733475"/>
              <a:ext cx="186100" cy="27000"/>
            </a:xfrm>
            <a:custGeom>
              <a:avLst/>
              <a:gdLst/>
              <a:ahLst/>
              <a:cxnLst/>
              <a:rect l="l" t="t" r="r" b="b"/>
              <a:pathLst>
                <a:path w="7444" h="1080" extrusionOk="0">
                  <a:moveTo>
                    <a:pt x="0" y="1"/>
                  </a:moveTo>
                  <a:lnTo>
                    <a:pt x="0" y="1079"/>
                  </a:lnTo>
                  <a:lnTo>
                    <a:pt x="7443" y="1079"/>
                  </a:lnTo>
                  <a:lnTo>
                    <a:pt x="74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4556975" y="4799100"/>
              <a:ext cx="186100" cy="27000"/>
            </a:xfrm>
            <a:custGeom>
              <a:avLst/>
              <a:gdLst/>
              <a:ahLst/>
              <a:cxnLst/>
              <a:rect l="l" t="t" r="r" b="b"/>
              <a:pathLst>
                <a:path w="7444" h="1080" extrusionOk="0">
                  <a:moveTo>
                    <a:pt x="0" y="0"/>
                  </a:moveTo>
                  <a:lnTo>
                    <a:pt x="0" y="1079"/>
                  </a:lnTo>
                  <a:lnTo>
                    <a:pt x="7443" y="1079"/>
                  </a:lnTo>
                  <a:lnTo>
                    <a:pt x="74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2837375" y="1260150"/>
              <a:ext cx="249925" cy="249925"/>
            </a:xfrm>
            <a:custGeom>
              <a:avLst/>
              <a:gdLst/>
              <a:ahLst/>
              <a:cxnLst/>
              <a:rect l="l" t="t" r="r" b="b"/>
              <a:pathLst>
                <a:path w="9997" h="9997" extrusionOk="0">
                  <a:moveTo>
                    <a:pt x="4819" y="1"/>
                  </a:moveTo>
                  <a:lnTo>
                    <a:pt x="4316" y="37"/>
                  </a:lnTo>
                  <a:lnTo>
                    <a:pt x="3812" y="144"/>
                  </a:lnTo>
                  <a:lnTo>
                    <a:pt x="3309" y="288"/>
                  </a:lnTo>
                  <a:lnTo>
                    <a:pt x="2841" y="468"/>
                  </a:lnTo>
                  <a:lnTo>
                    <a:pt x="2410" y="720"/>
                  </a:lnTo>
                  <a:lnTo>
                    <a:pt x="2014" y="1007"/>
                  </a:lnTo>
                  <a:lnTo>
                    <a:pt x="1655" y="1295"/>
                  </a:lnTo>
                  <a:lnTo>
                    <a:pt x="1295" y="1655"/>
                  </a:lnTo>
                  <a:lnTo>
                    <a:pt x="1008" y="2014"/>
                  </a:lnTo>
                  <a:lnTo>
                    <a:pt x="720" y="2410"/>
                  </a:lnTo>
                  <a:lnTo>
                    <a:pt x="504" y="2841"/>
                  </a:lnTo>
                  <a:lnTo>
                    <a:pt x="325" y="3273"/>
                  </a:lnTo>
                  <a:lnTo>
                    <a:pt x="181" y="3740"/>
                  </a:lnTo>
                  <a:lnTo>
                    <a:pt x="73" y="4207"/>
                  </a:lnTo>
                  <a:lnTo>
                    <a:pt x="1" y="4711"/>
                  </a:lnTo>
                  <a:lnTo>
                    <a:pt x="1" y="5178"/>
                  </a:lnTo>
                  <a:lnTo>
                    <a:pt x="37" y="5682"/>
                  </a:lnTo>
                  <a:lnTo>
                    <a:pt x="145" y="6185"/>
                  </a:lnTo>
                  <a:lnTo>
                    <a:pt x="289" y="6688"/>
                  </a:lnTo>
                  <a:lnTo>
                    <a:pt x="468" y="7156"/>
                  </a:lnTo>
                  <a:lnTo>
                    <a:pt x="720" y="7587"/>
                  </a:lnTo>
                  <a:lnTo>
                    <a:pt x="1008" y="7983"/>
                  </a:lnTo>
                  <a:lnTo>
                    <a:pt x="1295" y="8378"/>
                  </a:lnTo>
                  <a:lnTo>
                    <a:pt x="1655" y="8702"/>
                  </a:lnTo>
                  <a:lnTo>
                    <a:pt x="2014" y="9026"/>
                  </a:lnTo>
                  <a:lnTo>
                    <a:pt x="2410" y="9277"/>
                  </a:lnTo>
                  <a:lnTo>
                    <a:pt x="2841" y="9529"/>
                  </a:lnTo>
                  <a:lnTo>
                    <a:pt x="3273" y="9709"/>
                  </a:lnTo>
                  <a:lnTo>
                    <a:pt x="3740" y="9853"/>
                  </a:lnTo>
                  <a:lnTo>
                    <a:pt x="4208" y="9960"/>
                  </a:lnTo>
                  <a:lnTo>
                    <a:pt x="4711" y="9996"/>
                  </a:lnTo>
                  <a:lnTo>
                    <a:pt x="5179" y="9996"/>
                  </a:lnTo>
                  <a:lnTo>
                    <a:pt x="5682" y="9960"/>
                  </a:lnTo>
                  <a:lnTo>
                    <a:pt x="6185" y="9853"/>
                  </a:lnTo>
                  <a:lnTo>
                    <a:pt x="6581" y="9745"/>
                  </a:lnTo>
                  <a:lnTo>
                    <a:pt x="6940" y="9601"/>
                  </a:lnTo>
                  <a:lnTo>
                    <a:pt x="7300" y="9457"/>
                  </a:lnTo>
                  <a:lnTo>
                    <a:pt x="7624" y="9241"/>
                  </a:lnTo>
                  <a:lnTo>
                    <a:pt x="7983" y="9026"/>
                  </a:lnTo>
                  <a:lnTo>
                    <a:pt x="8271" y="8774"/>
                  </a:lnTo>
                  <a:lnTo>
                    <a:pt x="8558" y="8522"/>
                  </a:lnTo>
                  <a:lnTo>
                    <a:pt x="8846" y="8235"/>
                  </a:lnTo>
                  <a:lnTo>
                    <a:pt x="9062" y="7911"/>
                  </a:lnTo>
                  <a:lnTo>
                    <a:pt x="9278" y="7587"/>
                  </a:lnTo>
                  <a:lnTo>
                    <a:pt x="9457" y="7264"/>
                  </a:lnTo>
                  <a:lnTo>
                    <a:pt x="9637" y="6904"/>
                  </a:lnTo>
                  <a:lnTo>
                    <a:pt x="9781" y="6545"/>
                  </a:lnTo>
                  <a:lnTo>
                    <a:pt x="9853" y="6149"/>
                  </a:lnTo>
                  <a:lnTo>
                    <a:pt x="9961" y="5790"/>
                  </a:lnTo>
                  <a:lnTo>
                    <a:pt x="9997" y="5394"/>
                  </a:lnTo>
                  <a:lnTo>
                    <a:pt x="9997" y="4999"/>
                  </a:lnTo>
                  <a:lnTo>
                    <a:pt x="9997" y="4603"/>
                  </a:lnTo>
                  <a:lnTo>
                    <a:pt x="9925" y="4207"/>
                  </a:lnTo>
                  <a:lnTo>
                    <a:pt x="9853" y="3812"/>
                  </a:lnTo>
                  <a:lnTo>
                    <a:pt x="9709" y="3309"/>
                  </a:lnTo>
                  <a:lnTo>
                    <a:pt x="9529" y="2841"/>
                  </a:lnTo>
                  <a:lnTo>
                    <a:pt x="9278" y="2410"/>
                  </a:lnTo>
                  <a:lnTo>
                    <a:pt x="9026" y="2014"/>
                  </a:lnTo>
                  <a:lnTo>
                    <a:pt x="8702" y="1655"/>
                  </a:lnTo>
                  <a:lnTo>
                    <a:pt x="8379" y="1295"/>
                  </a:lnTo>
                  <a:lnTo>
                    <a:pt x="7983" y="1007"/>
                  </a:lnTo>
                  <a:lnTo>
                    <a:pt x="7588" y="720"/>
                  </a:lnTo>
                  <a:lnTo>
                    <a:pt x="7156" y="504"/>
                  </a:lnTo>
                  <a:lnTo>
                    <a:pt x="6725" y="324"/>
                  </a:lnTo>
                  <a:lnTo>
                    <a:pt x="6257" y="180"/>
                  </a:lnTo>
                  <a:lnTo>
                    <a:pt x="5790" y="73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2837375" y="1260150"/>
              <a:ext cx="249925" cy="249925"/>
            </a:xfrm>
            <a:custGeom>
              <a:avLst/>
              <a:gdLst/>
              <a:ahLst/>
              <a:cxnLst/>
              <a:rect l="l" t="t" r="r" b="b"/>
              <a:pathLst>
                <a:path w="9997" h="9997" fill="none" extrusionOk="0">
                  <a:moveTo>
                    <a:pt x="7624" y="9241"/>
                  </a:moveTo>
                  <a:lnTo>
                    <a:pt x="7624" y="9241"/>
                  </a:lnTo>
                  <a:lnTo>
                    <a:pt x="7300" y="9457"/>
                  </a:lnTo>
                  <a:lnTo>
                    <a:pt x="6940" y="9601"/>
                  </a:lnTo>
                  <a:lnTo>
                    <a:pt x="6581" y="9745"/>
                  </a:lnTo>
                  <a:lnTo>
                    <a:pt x="6185" y="9853"/>
                  </a:lnTo>
                  <a:lnTo>
                    <a:pt x="6185" y="9853"/>
                  </a:lnTo>
                  <a:lnTo>
                    <a:pt x="5682" y="9960"/>
                  </a:lnTo>
                  <a:lnTo>
                    <a:pt x="5179" y="9996"/>
                  </a:lnTo>
                  <a:lnTo>
                    <a:pt x="4711" y="9996"/>
                  </a:lnTo>
                  <a:lnTo>
                    <a:pt x="4208" y="9960"/>
                  </a:lnTo>
                  <a:lnTo>
                    <a:pt x="3740" y="9853"/>
                  </a:lnTo>
                  <a:lnTo>
                    <a:pt x="3273" y="9709"/>
                  </a:lnTo>
                  <a:lnTo>
                    <a:pt x="2841" y="9529"/>
                  </a:lnTo>
                  <a:lnTo>
                    <a:pt x="2410" y="9277"/>
                  </a:lnTo>
                  <a:lnTo>
                    <a:pt x="2014" y="9026"/>
                  </a:lnTo>
                  <a:lnTo>
                    <a:pt x="1655" y="8702"/>
                  </a:lnTo>
                  <a:lnTo>
                    <a:pt x="1295" y="8378"/>
                  </a:lnTo>
                  <a:lnTo>
                    <a:pt x="1008" y="7983"/>
                  </a:lnTo>
                  <a:lnTo>
                    <a:pt x="720" y="7587"/>
                  </a:lnTo>
                  <a:lnTo>
                    <a:pt x="468" y="7156"/>
                  </a:lnTo>
                  <a:lnTo>
                    <a:pt x="289" y="6688"/>
                  </a:lnTo>
                  <a:lnTo>
                    <a:pt x="145" y="6185"/>
                  </a:lnTo>
                  <a:lnTo>
                    <a:pt x="145" y="6185"/>
                  </a:lnTo>
                  <a:lnTo>
                    <a:pt x="37" y="5682"/>
                  </a:lnTo>
                  <a:lnTo>
                    <a:pt x="1" y="5178"/>
                  </a:lnTo>
                  <a:lnTo>
                    <a:pt x="1" y="4711"/>
                  </a:lnTo>
                  <a:lnTo>
                    <a:pt x="73" y="4207"/>
                  </a:lnTo>
                  <a:lnTo>
                    <a:pt x="181" y="3740"/>
                  </a:lnTo>
                  <a:lnTo>
                    <a:pt x="325" y="3273"/>
                  </a:lnTo>
                  <a:lnTo>
                    <a:pt x="504" y="2841"/>
                  </a:lnTo>
                  <a:lnTo>
                    <a:pt x="720" y="2410"/>
                  </a:lnTo>
                  <a:lnTo>
                    <a:pt x="1008" y="2014"/>
                  </a:lnTo>
                  <a:lnTo>
                    <a:pt x="1295" y="1655"/>
                  </a:lnTo>
                  <a:lnTo>
                    <a:pt x="1655" y="1295"/>
                  </a:lnTo>
                  <a:lnTo>
                    <a:pt x="2014" y="1007"/>
                  </a:lnTo>
                  <a:lnTo>
                    <a:pt x="2410" y="720"/>
                  </a:lnTo>
                  <a:lnTo>
                    <a:pt x="2841" y="468"/>
                  </a:lnTo>
                  <a:lnTo>
                    <a:pt x="3309" y="288"/>
                  </a:lnTo>
                  <a:lnTo>
                    <a:pt x="3812" y="144"/>
                  </a:lnTo>
                  <a:lnTo>
                    <a:pt x="3812" y="144"/>
                  </a:lnTo>
                  <a:lnTo>
                    <a:pt x="4316" y="37"/>
                  </a:lnTo>
                  <a:lnTo>
                    <a:pt x="4819" y="1"/>
                  </a:lnTo>
                  <a:lnTo>
                    <a:pt x="5322" y="1"/>
                  </a:lnTo>
                  <a:lnTo>
                    <a:pt x="5790" y="73"/>
                  </a:lnTo>
                  <a:lnTo>
                    <a:pt x="6257" y="180"/>
                  </a:lnTo>
                  <a:lnTo>
                    <a:pt x="6725" y="324"/>
                  </a:lnTo>
                  <a:lnTo>
                    <a:pt x="7156" y="504"/>
                  </a:lnTo>
                  <a:lnTo>
                    <a:pt x="7588" y="720"/>
                  </a:lnTo>
                  <a:lnTo>
                    <a:pt x="7983" y="1007"/>
                  </a:lnTo>
                  <a:lnTo>
                    <a:pt x="8379" y="1295"/>
                  </a:lnTo>
                  <a:lnTo>
                    <a:pt x="8702" y="1655"/>
                  </a:lnTo>
                  <a:lnTo>
                    <a:pt x="9026" y="2014"/>
                  </a:lnTo>
                  <a:lnTo>
                    <a:pt x="9278" y="2410"/>
                  </a:lnTo>
                  <a:lnTo>
                    <a:pt x="9529" y="2841"/>
                  </a:lnTo>
                  <a:lnTo>
                    <a:pt x="9709" y="3309"/>
                  </a:lnTo>
                  <a:lnTo>
                    <a:pt x="9853" y="3812"/>
                  </a:lnTo>
                  <a:lnTo>
                    <a:pt x="9853" y="3812"/>
                  </a:lnTo>
                  <a:lnTo>
                    <a:pt x="9925" y="4207"/>
                  </a:lnTo>
                  <a:lnTo>
                    <a:pt x="9997" y="4603"/>
                  </a:lnTo>
                  <a:lnTo>
                    <a:pt x="9997" y="4999"/>
                  </a:lnTo>
                  <a:lnTo>
                    <a:pt x="9997" y="5394"/>
                  </a:lnTo>
                  <a:lnTo>
                    <a:pt x="9961" y="5790"/>
                  </a:lnTo>
                  <a:lnTo>
                    <a:pt x="9853" y="6149"/>
                  </a:lnTo>
                  <a:lnTo>
                    <a:pt x="9781" y="6545"/>
                  </a:lnTo>
                  <a:lnTo>
                    <a:pt x="9637" y="6904"/>
                  </a:lnTo>
                  <a:lnTo>
                    <a:pt x="9457" y="7264"/>
                  </a:lnTo>
                  <a:lnTo>
                    <a:pt x="9278" y="7587"/>
                  </a:lnTo>
                  <a:lnTo>
                    <a:pt x="9062" y="7911"/>
                  </a:lnTo>
                  <a:lnTo>
                    <a:pt x="8846" y="8235"/>
                  </a:lnTo>
                  <a:lnTo>
                    <a:pt x="8558" y="8522"/>
                  </a:lnTo>
                  <a:lnTo>
                    <a:pt x="8271" y="8774"/>
                  </a:lnTo>
                  <a:lnTo>
                    <a:pt x="7983" y="9026"/>
                  </a:lnTo>
                  <a:lnTo>
                    <a:pt x="7624" y="92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1"/>
            <p:cNvSpPr/>
            <p:nvPr/>
          </p:nvSpPr>
          <p:spPr>
            <a:xfrm>
              <a:off x="2924575" y="1332975"/>
              <a:ext cx="76425" cy="76425"/>
            </a:xfrm>
            <a:custGeom>
              <a:avLst/>
              <a:gdLst/>
              <a:ahLst/>
              <a:cxnLst/>
              <a:rect l="l" t="t" r="r" b="b"/>
              <a:pathLst>
                <a:path w="3057" h="3057" extrusionOk="0">
                  <a:moveTo>
                    <a:pt x="1511" y="0"/>
                  </a:moveTo>
                  <a:lnTo>
                    <a:pt x="1223" y="36"/>
                  </a:lnTo>
                  <a:lnTo>
                    <a:pt x="935" y="144"/>
                  </a:lnTo>
                  <a:lnTo>
                    <a:pt x="684" y="252"/>
                  </a:lnTo>
                  <a:lnTo>
                    <a:pt x="432" y="468"/>
                  </a:lnTo>
                  <a:lnTo>
                    <a:pt x="252" y="683"/>
                  </a:lnTo>
                  <a:lnTo>
                    <a:pt x="108" y="935"/>
                  </a:lnTo>
                  <a:lnTo>
                    <a:pt x="37" y="1223"/>
                  </a:lnTo>
                  <a:lnTo>
                    <a:pt x="1" y="1546"/>
                  </a:lnTo>
                  <a:lnTo>
                    <a:pt x="37" y="1834"/>
                  </a:lnTo>
                  <a:lnTo>
                    <a:pt x="108" y="2121"/>
                  </a:lnTo>
                  <a:lnTo>
                    <a:pt x="252" y="2373"/>
                  </a:lnTo>
                  <a:lnTo>
                    <a:pt x="432" y="2589"/>
                  </a:lnTo>
                  <a:lnTo>
                    <a:pt x="684" y="2805"/>
                  </a:lnTo>
                  <a:lnTo>
                    <a:pt x="935" y="2912"/>
                  </a:lnTo>
                  <a:lnTo>
                    <a:pt x="1223" y="3020"/>
                  </a:lnTo>
                  <a:lnTo>
                    <a:pt x="1511" y="3056"/>
                  </a:lnTo>
                  <a:lnTo>
                    <a:pt x="1834" y="3020"/>
                  </a:lnTo>
                  <a:lnTo>
                    <a:pt x="2122" y="2912"/>
                  </a:lnTo>
                  <a:lnTo>
                    <a:pt x="2374" y="2805"/>
                  </a:lnTo>
                  <a:lnTo>
                    <a:pt x="2589" y="2589"/>
                  </a:lnTo>
                  <a:lnTo>
                    <a:pt x="2769" y="2373"/>
                  </a:lnTo>
                  <a:lnTo>
                    <a:pt x="2913" y="2121"/>
                  </a:lnTo>
                  <a:lnTo>
                    <a:pt x="3021" y="1834"/>
                  </a:lnTo>
                  <a:lnTo>
                    <a:pt x="3057" y="1546"/>
                  </a:lnTo>
                  <a:lnTo>
                    <a:pt x="3021" y="1223"/>
                  </a:lnTo>
                  <a:lnTo>
                    <a:pt x="2913" y="935"/>
                  </a:lnTo>
                  <a:lnTo>
                    <a:pt x="2769" y="683"/>
                  </a:lnTo>
                  <a:lnTo>
                    <a:pt x="2589" y="468"/>
                  </a:lnTo>
                  <a:lnTo>
                    <a:pt x="2374" y="252"/>
                  </a:lnTo>
                  <a:lnTo>
                    <a:pt x="2122" y="144"/>
                  </a:lnTo>
                  <a:lnTo>
                    <a:pt x="1834" y="36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1"/>
            <p:cNvSpPr/>
            <p:nvPr/>
          </p:nvSpPr>
          <p:spPr>
            <a:xfrm>
              <a:off x="2896725" y="1407575"/>
              <a:ext cx="131250" cy="102500"/>
            </a:xfrm>
            <a:custGeom>
              <a:avLst/>
              <a:gdLst/>
              <a:ahLst/>
              <a:cxnLst/>
              <a:rect l="l" t="t" r="r" b="b"/>
              <a:pathLst>
                <a:path w="5250" h="4100" extrusionOk="0">
                  <a:moveTo>
                    <a:pt x="2517" y="0"/>
                  </a:moveTo>
                  <a:lnTo>
                    <a:pt x="2265" y="36"/>
                  </a:lnTo>
                  <a:lnTo>
                    <a:pt x="2014" y="72"/>
                  </a:lnTo>
                  <a:lnTo>
                    <a:pt x="1762" y="144"/>
                  </a:lnTo>
                  <a:lnTo>
                    <a:pt x="1510" y="252"/>
                  </a:lnTo>
                  <a:lnTo>
                    <a:pt x="1294" y="360"/>
                  </a:lnTo>
                  <a:lnTo>
                    <a:pt x="1079" y="504"/>
                  </a:lnTo>
                  <a:lnTo>
                    <a:pt x="899" y="684"/>
                  </a:lnTo>
                  <a:lnTo>
                    <a:pt x="719" y="863"/>
                  </a:lnTo>
                  <a:lnTo>
                    <a:pt x="539" y="1043"/>
                  </a:lnTo>
                  <a:lnTo>
                    <a:pt x="396" y="1259"/>
                  </a:lnTo>
                  <a:lnTo>
                    <a:pt x="288" y="1475"/>
                  </a:lnTo>
                  <a:lnTo>
                    <a:pt x="180" y="1690"/>
                  </a:lnTo>
                  <a:lnTo>
                    <a:pt x="108" y="1942"/>
                  </a:lnTo>
                  <a:lnTo>
                    <a:pt x="36" y="2194"/>
                  </a:lnTo>
                  <a:lnTo>
                    <a:pt x="0" y="2481"/>
                  </a:lnTo>
                  <a:lnTo>
                    <a:pt x="0" y="2733"/>
                  </a:lnTo>
                  <a:lnTo>
                    <a:pt x="0" y="3344"/>
                  </a:lnTo>
                  <a:lnTo>
                    <a:pt x="467" y="3596"/>
                  </a:lnTo>
                  <a:lnTo>
                    <a:pt x="899" y="3812"/>
                  </a:lnTo>
                  <a:lnTo>
                    <a:pt x="1366" y="3956"/>
                  </a:lnTo>
                  <a:lnTo>
                    <a:pt x="1870" y="4063"/>
                  </a:lnTo>
                  <a:lnTo>
                    <a:pt x="2337" y="4099"/>
                  </a:lnTo>
                  <a:lnTo>
                    <a:pt x="2841" y="4099"/>
                  </a:lnTo>
                  <a:lnTo>
                    <a:pt x="3344" y="4063"/>
                  </a:lnTo>
                  <a:lnTo>
                    <a:pt x="3811" y="3956"/>
                  </a:lnTo>
                  <a:lnTo>
                    <a:pt x="4207" y="3848"/>
                  </a:lnTo>
                  <a:lnTo>
                    <a:pt x="4566" y="3704"/>
                  </a:lnTo>
                  <a:lnTo>
                    <a:pt x="4926" y="3560"/>
                  </a:lnTo>
                  <a:lnTo>
                    <a:pt x="5250" y="3344"/>
                  </a:lnTo>
                  <a:lnTo>
                    <a:pt x="5250" y="2733"/>
                  </a:lnTo>
                  <a:lnTo>
                    <a:pt x="5250" y="2517"/>
                  </a:lnTo>
                  <a:lnTo>
                    <a:pt x="5250" y="2230"/>
                  </a:lnTo>
                  <a:lnTo>
                    <a:pt x="5178" y="1978"/>
                  </a:lnTo>
                  <a:lnTo>
                    <a:pt x="5106" y="1726"/>
                  </a:lnTo>
                  <a:lnTo>
                    <a:pt x="4998" y="1511"/>
                  </a:lnTo>
                  <a:lnTo>
                    <a:pt x="4890" y="1259"/>
                  </a:lnTo>
                  <a:lnTo>
                    <a:pt x="4746" y="1043"/>
                  </a:lnTo>
                  <a:lnTo>
                    <a:pt x="4602" y="863"/>
                  </a:lnTo>
                  <a:lnTo>
                    <a:pt x="4423" y="684"/>
                  </a:lnTo>
                  <a:lnTo>
                    <a:pt x="4207" y="540"/>
                  </a:lnTo>
                  <a:lnTo>
                    <a:pt x="4027" y="396"/>
                  </a:lnTo>
                  <a:lnTo>
                    <a:pt x="3775" y="252"/>
                  </a:lnTo>
                  <a:lnTo>
                    <a:pt x="3560" y="144"/>
                  </a:lnTo>
                  <a:lnTo>
                    <a:pt x="3308" y="72"/>
                  </a:lnTo>
                  <a:lnTo>
                    <a:pt x="3056" y="36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2896725" y="1407575"/>
              <a:ext cx="131250" cy="102500"/>
            </a:xfrm>
            <a:custGeom>
              <a:avLst/>
              <a:gdLst/>
              <a:ahLst/>
              <a:cxnLst/>
              <a:rect l="l" t="t" r="r" b="b"/>
              <a:pathLst>
                <a:path w="5250" h="4100" fill="none" extrusionOk="0">
                  <a:moveTo>
                    <a:pt x="5250" y="2733"/>
                  </a:moveTo>
                  <a:lnTo>
                    <a:pt x="5250" y="3344"/>
                  </a:lnTo>
                  <a:lnTo>
                    <a:pt x="5250" y="3344"/>
                  </a:lnTo>
                  <a:lnTo>
                    <a:pt x="4926" y="3560"/>
                  </a:lnTo>
                  <a:lnTo>
                    <a:pt x="4566" y="3704"/>
                  </a:lnTo>
                  <a:lnTo>
                    <a:pt x="4207" y="3848"/>
                  </a:lnTo>
                  <a:lnTo>
                    <a:pt x="3811" y="3956"/>
                  </a:lnTo>
                  <a:lnTo>
                    <a:pt x="3811" y="3956"/>
                  </a:lnTo>
                  <a:lnTo>
                    <a:pt x="3344" y="4063"/>
                  </a:lnTo>
                  <a:lnTo>
                    <a:pt x="2841" y="4099"/>
                  </a:lnTo>
                  <a:lnTo>
                    <a:pt x="2337" y="4099"/>
                  </a:lnTo>
                  <a:lnTo>
                    <a:pt x="1870" y="4063"/>
                  </a:lnTo>
                  <a:lnTo>
                    <a:pt x="1366" y="3956"/>
                  </a:lnTo>
                  <a:lnTo>
                    <a:pt x="899" y="3812"/>
                  </a:lnTo>
                  <a:lnTo>
                    <a:pt x="467" y="3596"/>
                  </a:lnTo>
                  <a:lnTo>
                    <a:pt x="0" y="3344"/>
                  </a:lnTo>
                  <a:lnTo>
                    <a:pt x="0" y="2733"/>
                  </a:lnTo>
                  <a:lnTo>
                    <a:pt x="0" y="2733"/>
                  </a:lnTo>
                  <a:lnTo>
                    <a:pt x="0" y="2481"/>
                  </a:lnTo>
                  <a:lnTo>
                    <a:pt x="36" y="2194"/>
                  </a:lnTo>
                  <a:lnTo>
                    <a:pt x="108" y="1942"/>
                  </a:lnTo>
                  <a:lnTo>
                    <a:pt x="180" y="1690"/>
                  </a:lnTo>
                  <a:lnTo>
                    <a:pt x="288" y="1475"/>
                  </a:lnTo>
                  <a:lnTo>
                    <a:pt x="396" y="1259"/>
                  </a:lnTo>
                  <a:lnTo>
                    <a:pt x="539" y="1043"/>
                  </a:lnTo>
                  <a:lnTo>
                    <a:pt x="719" y="863"/>
                  </a:lnTo>
                  <a:lnTo>
                    <a:pt x="899" y="684"/>
                  </a:lnTo>
                  <a:lnTo>
                    <a:pt x="1079" y="504"/>
                  </a:lnTo>
                  <a:lnTo>
                    <a:pt x="1294" y="360"/>
                  </a:lnTo>
                  <a:lnTo>
                    <a:pt x="1510" y="252"/>
                  </a:lnTo>
                  <a:lnTo>
                    <a:pt x="1762" y="144"/>
                  </a:lnTo>
                  <a:lnTo>
                    <a:pt x="2014" y="72"/>
                  </a:lnTo>
                  <a:lnTo>
                    <a:pt x="2265" y="36"/>
                  </a:lnTo>
                  <a:lnTo>
                    <a:pt x="2517" y="0"/>
                  </a:lnTo>
                  <a:lnTo>
                    <a:pt x="2517" y="0"/>
                  </a:lnTo>
                  <a:lnTo>
                    <a:pt x="2805" y="0"/>
                  </a:lnTo>
                  <a:lnTo>
                    <a:pt x="3056" y="36"/>
                  </a:lnTo>
                  <a:lnTo>
                    <a:pt x="3308" y="72"/>
                  </a:lnTo>
                  <a:lnTo>
                    <a:pt x="3560" y="144"/>
                  </a:lnTo>
                  <a:lnTo>
                    <a:pt x="3775" y="252"/>
                  </a:lnTo>
                  <a:lnTo>
                    <a:pt x="4027" y="396"/>
                  </a:lnTo>
                  <a:lnTo>
                    <a:pt x="4207" y="540"/>
                  </a:lnTo>
                  <a:lnTo>
                    <a:pt x="4423" y="684"/>
                  </a:lnTo>
                  <a:lnTo>
                    <a:pt x="4602" y="863"/>
                  </a:lnTo>
                  <a:lnTo>
                    <a:pt x="4746" y="1043"/>
                  </a:lnTo>
                  <a:lnTo>
                    <a:pt x="4890" y="1259"/>
                  </a:lnTo>
                  <a:lnTo>
                    <a:pt x="4998" y="1511"/>
                  </a:lnTo>
                  <a:lnTo>
                    <a:pt x="5106" y="1726"/>
                  </a:lnTo>
                  <a:lnTo>
                    <a:pt x="5178" y="1978"/>
                  </a:lnTo>
                  <a:lnTo>
                    <a:pt x="5250" y="2230"/>
                  </a:lnTo>
                  <a:lnTo>
                    <a:pt x="5250" y="2517"/>
                  </a:lnTo>
                  <a:lnTo>
                    <a:pt x="5250" y="2517"/>
                  </a:lnTo>
                  <a:lnTo>
                    <a:pt x="5250" y="27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3243675" y="1268250"/>
              <a:ext cx="793750" cy="64750"/>
            </a:xfrm>
            <a:custGeom>
              <a:avLst/>
              <a:gdLst/>
              <a:ahLst/>
              <a:cxnLst/>
              <a:rect l="l" t="t" r="r" b="b"/>
              <a:pathLst>
                <a:path w="31750" h="2590" extrusionOk="0">
                  <a:moveTo>
                    <a:pt x="1" y="0"/>
                  </a:moveTo>
                  <a:lnTo>
                    <a:pt x="1" y="2589"/>
                  </a:lnTo>
                  <a:lnTo>
                    <a:pt x="31750" y="2589"/>
                  </a:lnTo>
                  <a:lnTo>
                    <a:pt x="317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3243675" y="1268250"/>
              <a:ext cx="793750" cy="64750"/>
            </a:xfrm>
            <a:custGeom>
              <a:avLst/>
              <a:gdLst/>
              <a:ahLst/>
              <a:cxnLst/>
              <a:rect l="l" t="t" r="r" b="b"/>
              <a:pathLst>
                <a:path w="31750" h="2590" fill="none" extrusionOk="0">
                  <a:moveTo>
                    <a:pt x="1" y="0"/>
                  </a:moveTo>
                  <a:lnTo>
                    <a:pt x="31750" y="0"/>
                  </a:lnTo>
                  <a:lnTo>
                    <a:pt x="31750" y="2589"/>
                  </a:lnTo>
                  <a:lnTo>
                    <a:pt x="1" y="258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3243675" y="1377000"/>
              <a:ext cx="692175" cy="43175"/>
            </a:xfrm>
            <a:custGeom>
              <a:avLst/>
              <a:gdLst/>
              <a:ahLst/>
              <a:cxnLst/>
              <a:rect l="l" t="t" r="r" b="b"/>
              <a:pathLst>
                <a:path w="27687" h="1727" extrusionOk="0">
                  <a:moveTo>
                    <a:pt x="1" y="1"/>
                  </a:moveTo>
                  <a:lnTo>
                    <a:pt x="1" y="1727"/>
                  </a:lnTo>
                  <a:lnTo>
                    <a:pt x="27687" y="1727"/>
                  </a:lnTo>
                  <a:lnTo>
                    <a:pt x="276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3243675" y="1377000"/>
              <a:ext cx="692175" cy="43175"/>
            </a:xfrm>
            <a:custGeom>
              <a:avLst/>
              <a:gdLst/>
              <a:ahLst/>
              <a:cxnLst/>
              <a:rect l="l" t="t" r="r" b="b"/>
              <a:pathLst>
                <a:path w="27687" h="1727" fill="none" extrusionOk="0">
                  <a:moveTo>
                    <a:pt x="1" y="1"/>
                  </a:moveTo>
                  <a:lnTo>
                    <a:pt x="27687" y="1"/>
                  </a:lnTo>
                  <a:lnTo>
                    <a:pt x="27687" y="1727"/>
                  </a:lnTo>
                  <a:lnTo>
                    <a:pt x="1" y="172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3243675" y="1460600"/>
              <a:ext cx="1145225" cy="43175"/>
            </a:xfrm>
            <a:custGeom>
              <a:avLst/>
              <a:gdLst/>
              <a:ahLst/>
              <a:cxnLst/>
              <a:rect l="l" t="t" r="r" b="b"/>
              <a:pathLst>
                <a:path w="45809" h="1727" extrusionOk="0">
                  <a:moveTo>
                    <a:pt x="1" y="1"/>
                  </a:moveTo>
                  <a:lnTo>
                    <a:pt x="1" y="1727"/>
                  </a:lnTo>
                  <a:lnTo>
                    <a:pt x="45808" y="1727"/>
                  </a:lnTo>
                  <a:lnTo>
                    <a:pt x="458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3243675" y="1460600"/>
              <a:ext cx="1145225" cy="43175"/>
            </a:xfrm>
            <a:custGeom>
              <a:avLst/>
              <a:gdLst/>
              <a:ahLst/>
              <a:cxnLst/>
              <a:rect l="l" t="t" r="r" b="b"/>
              <a:pathLst>
                <a:path w="45809" h="1727" fill="none" extrusionOk="0">
                  <a:moveTo>
                    <a:pt x="1" y="1"/>
                  </a:moveTo>
                  <a:lnTo>
                    <a:pt x="45808" y="1"/>
                  </a:lnTo>
                  <a:lnTo>
                    <a:pt x="45808" y="1727"/>
                  </a:lnTo>
                  <a:lnTo>
                    <a:pt x="1" y="172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1"/>
            <p:cNvSpPr/>
            <p:nvPr/>
          </p:nvSpPr>
          <p:spPr>
            <a:xfrm>
              <a:off x="2691775" y="1613425"/>
              <a:ext cx="2236450" cy="1565900"/>
            </a:xfrm>
            <a:custGeom>
              <a:avLst/>
              <a:gdLst/>
              <a:ahLst/>
              <a:cxnLst/>
              <a:rect l="l" t="t" r="r" b="b"/>
              <a:pathLst>
                <a:path w="89458" h="62636" extrusionOk="0">
                  <a:moveTo>
                    <a:pt x="0" y="0"/>
                  </a:moveTo>
                  <a:lnTo>
                    <a:pt x="0" y="62635"/>
                  </a:lnTo>
                  <a:lnTo>
                    <a:pt x="89458" y="62635"/>
                  </a:lnTo>
                  <a:lnTo>
                    <a:pt x="89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1"/>
            <p:cNvSpPr/>
            <p:nvPr/>
          </p:nvSpPr>
          <p:spPr>
            <a:xfrm>
              <a:off x="2691775" y="1613425"/>
              <a:ext cx="2236450" cy="1565900"/>
            </a:xfrm>
            <a:custGeom>
              <a:avLst/>
              <a:gdLst/>
              <a:ahLst/>
              <a:cxnLst/>
              <a:rect l="l" t="t" r="r" b="b"/>
              <a:pathLst>
                <a:path w="89458" h="62636" fill="none" extrusionOk="0">
                  <a:moveTo>
                    <a:pt x="89458" y="62635"/>
                  </a:moveTo>
                  <a:lnTo>
                    <a:pt x="0" y="62635"/>
                  </a:lnTo>
                  <a:lnTo>
                    <a:pt x="0" y="0"/>
                  </a:lnTo>
                  <a:lnTo>
                    <a:pt x="89458" y="0"/>
                  </a:lnTo>
                  <a:lnTo>
                    <a:pt x="89458" y="626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2953350" y="1873200"/>
              <a:ext cx="370350" cy="371275"/>
            </a:xfrm>
            <a:custGeom>
              <a:avLst/>
              <a:gdLst/>
              <a:ahLst/>
              <a:cxnLst/>
              <a:rect l="l" t="t" r="r" b="b"/>
              <a:pathLst>
                <a:path w="14814" h="14851" extrusionOk="0">
                  <a:moveTo>
                    <a:pt x="7407" y="0"/>
                  </a:moveTo>
                  <a:lnTo>
                    <a:pt x="6652" y="36"/>
                  </a:lnTo>
                  <a:lnTo>
                    <a:pt x="5933" y="144"/>
                  </a:lnTo>
                  <a:lnTo>
                    <a:pt x="5214" y="360"/>
                  </a:lnTo>
                  <a:lnTo>
                    <a:pt x="4531" y="576"/>
                  </a:lnTo>
                  <a:lnTo>
                    <a:pt x="3883" y="899"/>
                  </a:lnTo>
                  <a:lnTo>
                    <a:pt x="3272" y="1259"/>
                  </a:lnTo>
                  <a:lnTo>
                    <a:pt x="2697" y="1690"/>
                  </a:lnTo>
                  <a:lnTo>
                    <a:pt x="2158" y="2194"/>
                  </a:lnTo>
                  <a:lnTo>
                    <a:pt x="1690" y="2697"/>
                  </a:lnTo>
                  <a:lnTo>
                    <a:pt x="1259" y="3272"/>
                  </a:lnTo>
                  <a:lnTo>
                    <a:pt x="899" y="3884"/>
                  </a:lnTo>
                  <a:lnTo>
                    <a:pt x="576" y="4531"/>
                  </a:lnTo>
                  <a:lnTo>
                    <a:pt x="324" y="5214"/>
                  </a:lnTo>
                  <a:lnTo>
                    <a:pt x="144" y="5933"/>
                  </a:lnTo>
                  <a:lnTo>
                    <a:pt x="36" y="6652"/>
                  </a:lnTo>
                  <a:lnTo>
                    <a:pt x="0" y="7407"/>
                  </a:lnTo>
                  <a:lnTo>
                    <a:pt x="36" y="8198"/>
                  </a:lnTo>
                  <a:lnTo>
                    <a:pt x="144" y="8917"/>
                  </a:lnTo>
                  <a:lnTo>
                    <a:pt x="324" y="9637"/>
                  </a:lnTo>
                  <a:lnTo>
                    <a:pt x="576" y="10320"/>
                  </a:lnTo>
                  <a:lnTo>
                    <a:pt x="899" y="10967"/>
                  </a:lnTo>
                  <a:lnTo>
                    <a:pt x="1259" y="11578"/>
                  </a:lnTo>
                  <a:lnTo>
                    <a:pt x="1690" y="12154"/>
                  </a:lnTo>
                  <a:lnTo>
                    <a:pt x="2158" y="12657"/>
                  </a:lnTo>
                  <a:lnTo>
                    <a:pt x="2697" y="13124"/>
                  </a:lnTo>
                  <a:lnTo>
                    <a:pt x="3272" y="13556"/>
                  </a:lnTo>
                  <a:lnTo>
                    <a:pt x="3883" y="13951"/>
                  </a:lnTo>
                  <a:lnTo>
                    <a:pt x="4531" y="14239"/>
                  </a:lnTo>
                  <a:lnTo>
                    <a:pt x="5214" y="14491"/>
                  </a:lnTo>
                  <a:lnTo>
                    <a:pt x="5933" y="14670"/>
                  </a:lnTo>
                  <a:lnTo>
                    <a:pt x="6652" y="14778"/>
                  </a:lnTo>
                  <a:lnTo>
                    <a:pt x="7407" y="14850"/>
                  </a:lnTo>
                  <a:lnTo>
                    <a:pt x="8162" y="14778"/>
                  </a:lnTo>
                  <a:lnTo>
                    <a:pt x="8917" y="14670"/>
                  </a:lnTo>
                  <a:lnTo>
                    <a:pt x="9600" y="14491"/>
                  </a:lnTo>
                  <a:lnTo>
                    <a:pt x="10284" y="14239"/>
                  </a:lnTo>
                  <a:lnTo>
                    <a:pt x="10931" y="13951"/>
                  </a:lnTo>
                  <a:lnTo>
                    <a:pt x="11542" y="13556"/>
                  </a:lnTo>
                  <a:lnTo>
                    <a:pt x="12117" y="13124"/>
                  </a:lnTo>
                  <a:lnTo>
                    <a:pt x="12657" y="12657"/>
                  </a:lnTo>
                  <a:lnTo>
                    <a:pt x="13124" y="12154"/>
                  </a:lnTo>
                  <a:lnTo>
                    <a:pt x="13556" y="11578"/>
                  </a:lnTo>
                  <a:lnTo>
                    <a:pt x="13915" y="10967"/>
                  </a:lnTo>
                  <a:lnTo>
                    <a:pt x="14239" y="10320"/>
                  </a:lnTo>
                  <a:lnTo>
                    <a:pt x="14490" y="9637"/>
                  </a:lnTo>
                  <a:lnTo>
                    <a:pt x="14670" y="8917"/>
                  </a:lnTo>
                  <a:lnTo>
                    <a:pt x="14778" y="8198"/>
                  </a:lnTo>
                  <a:lnTo>
                    <a:pt x="14814" y="7407"/>
                  </a:lnTo>
                  <a:lnTo>
                    <a:pt x="14778" y="6652"/>
                  </a:lnTo>
                  <a:lnTo>
                    <a:pt x="14670" y="5933"/>
                  </a:lnTo>
                  <a:lnTo>
                    <a:pt x="14490" y="5214"/>
                  </a:lnTo>
                  <a:lnTo>
                    <a:pt x="14239" y="4531"/>
                  </a:lnTo>
                  <a:lnTo>
                    <a:pt x="13915" y="3884"/>
                  </a:lnTo>
                  <a:lnTo>
                    <a:pt x="13556" y="3272"/>
                  </a:lnTo>
                  <a:lnTo>
                    <a:pt x="13124" y="2697"/>
                  </a:lnTo>
                  <a:lnTo>
                    <a:pt x="12657" y="2194"/>
                  </a:lnTo>
                  <a:lnTo>
                    <a:pt x="12117" y="1690"/>
                  </a:lnTo>
                  <a:lnTo>
                    <a:pt x="11542" y="1259"/>
                  </a:lnTo>
                  <a:lnTo>
                    <a:pt x="10931" y="899"/>
                  </a:lnTo>
                  <a:lnTo>
                    <a:pt x="10284" y="576"/>
                  </a:lnTo>
                  <a:lnTo>
                    <a:pt x="9600" y="360"/>
                  </a:lnTo>
                  <a:lnTo>
                    <a:pt x="8917" y="144"/>
                  </a:lnTo>
                  <a:lnTo>
                    <a:pt x="8162" y="36"/>
                  </a:lnTo>
                  <a:lnTo>
                    <a:pt x="7407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1"/>
            <p:cNvSpPr/>
            <p:nvPr/>
          </p:nvSpPr>
          <p:spPr>
            <a:xfrm>
              <a:off x="2953350" y="1873200"/>
              <a:ext cx="370350" cy="371275"/>
            </a:xfrm>
            <a:custGeom>
              <a:avLst/>
              <a:gdLst/>
              <a:ahLst/>
              <a:cxnLst/>
              <a:rect l="l" t="t" r="r" b="b"/>
              <a:pathLst>
                <a:path w="14814" h="14851" fill="none" extrusionOk="0">
                  <a:moveTo>
                    <a:pt x="0" y="7407"/>
                  </a:moveTo>
                  <a:lnTo>
                    <a:pt x="0" y="7407"/>
                  </a:lnTo>
                  <a:lnTo>
                    <a:pt x="36" y="8198"/>
                  </a:lnTo>
                  <a:lnTo>
                    <a:pt x="144" y="8917"/>
                  </a:lnTo>
                  <a:lnTo>
                    <a:pt x="324" y="9637"/>
                  </a:lnTo>
                  <a:lnTo>
                    <a:pt x="576" y="10320"/>
                  </a:lnTo>
                  <a:lnTo>
                    <a:pt x="899" y="10967"/>
                  </a:lnTo>
                  <a:lnTo>
                    <a:pt x="1259" y="11578"/>
                  </a:lnTo>
                  <a:lnTo>
                    <a:pt x="1690" y="12154"/>
                  </a:lnTo>
                  <a:lnTo>
                    <a:pt x="2158" y="12657"/>
                  </a:lnTo>
                  <a:lnTo>
                    <a:pt x="2697" y="13124"/>
                  </a:lnTo>
                  <a:lnTo>
                    <a:pt x="3272" y="13556"/>
                  </a:lnTo>
                  <a:lnTo>
                    <a:pt x="3883" y="13951"/>
                  </a:lnTo>
                  <a:lnTo>
                    <a:pt x="4531" y="14239"/>
                  </a:lnTo>
                  <a:lnTo>
                    <a:pt x="5214" y="14491"/>
                  </a:lnTo>
                  <a:lnTo>
                    <a:pt x="5933" y="14670"/>
                  </a:lnTo>
                  <a:lnTo>
                    <a:pt x="6652" y="14778"/>
                  </a:lnTo>
                  <a:lnTo>
                    <a:pt x="7407" y="14850"/>
                  </a:lnTo>
                  <a:lnTo>
                    <a:pt x="7407" y="14850"/>
                  </a:lnTo>
                  <a:lnTo>
                    <a:pt x="8162" y="14778"/>
                  </a:lnTo>
                  <a:lnTo>
                    <a:pt x="8917" y="14670"/>
                  </a:lnTo>
                  <a:lnTo>
                    <a:pt x="9600" y="14491"/>
                  </a:lnTo>
                  <a:lnTo>
                    <a:pt x="10284" y="14239"/>
                  </a:lnTo>
                  <a:lnTo>
                    <a:pt x="10931" y="13951"/>
                  </a:lnTo>
                  <a:lnTo>
                    <a:pt x="11542" y="13556"/>
                  </a:lnTo>
                  <a:lnTo>
                    <a:pt x="12117" y="13124"/>
                  </a:lnTo>
                  <a:lnTo>
                    <a:pt x="12657" y="12657"/>
                  </a:lnTo>
                  <a:lnTo>
                    <a:pt x="13124" y="12154"/>
                  </a:lnTo>
                  <a:lnTo>
                    <a:pt x="13556" y="11578"/>
                  </a:lnTo>
                  <a:lnTo>
                    <a:pt x="13915" y="10967"/>
                  </a:lnTo>
                  <a:lnTo>
                    <a:pt x="14239" y="10320"/>
                  </a:lnTo>
                  <a:lnTo>
                    <a:pt x="14490" y="9637"/>
                  </a:lnTo>
                  <a:lnTo>
                    <a:pt x="14670" y="8917"/>
                  </a:lnTo>
                  <a:lnTo>
                    <a:pt x="14778" y="8198"/>
                  </a:lnTo>
                  <a:lnTo>
                    <a:pt x="14814" y="7407"/>
                  </a:lnTo>
                  <a:lnTo>
                    <a:pt x="14814" y="7407"/>
                  </a:lnTo>
                  <a:lnTo>
                    <a:pt x="14778" y="6652"/>
                  </a:lnTo>
                  <a:lnTo>
                    <a:pt x="14670" y="5933"/>
                  </a:lnTo>
                  <a:lnTo>
                    <a:pt x="14490" y="5214"/>
                  </a:lnTo>
                  <a:lnTo>
                    <a:pt x="14239" y="4531"/>
                  </a:lnTo>
                  <a:lnTo>
                    <a:pt x="13915" y="3884"/>
                  </a:lnTo>
                  <a:lnTo>
                    <a:pt x="13556" y="3272"/>
                  </a:lnTo>
                  <a:lnTo>
                    <a:pt x="13124" y="2697"/>
                  </a:lnTo>
                  <a:lnTo>
                    <a:pt x="12657" y="2194"/>
                  </a:lnTo>
                  <a:lnTo>
                    <a:pt x="12117" y="1690"/>
                  </a:lnTo>
                  <a:lnTo>
                    <a:pt x="11542" y="1259"/>
                  </a:lnTo>
                  <a:lnTo>
                    <a:pt x="10931" y="899"/>
                  </a:lnTo>
                  <a:lnTo>
                    <a:pt x="10284" y="576"/>
                  </a:lnTo>
                  <a:lnTo>
                    <a:pt x="9600" y="360"/>
                  </a:lnTo>
                  <a:lnTo>
                    <a:pt x="8917" y="144"/>
                  </a:lnTo>
                  <a:lnTo>
                    <a:pt x="8162" y="36"/>
                  </a:lnTo>
                  <a:lnTo>
                    <a:pt x="7407" y="0"/>
                  </a:lnTo>
                  <a:lnTo>
                    <a:pt x="7407" y="0"/>
                  </a:lnTo>
                  <a:lnTo>
                    <a:pt x="6652" y="36"/>
                  </a:lnTo>
                  <a:lnTo>
                    <a:pt x="5933" y="144"/>
                  </a:lnTo>
                  <a:lnTo>
                    <a:pt x="5214" y="360"/>
                  </a:lnTo>
                  <a:lnTo>
                    <a:pt x="4531" y="576"/>
                  </a:lnTo>
                  <a:lnTo>
                    <a:pt x="3883" y="899"/>
                  </a:lnTo>
                  <a:lnTo>
                    <a:pt x="3272" y="1259"/>
                  </a:lnTo>
                  <a:lnTo>
                    <a:pt x="2697" y="1690"/>
                  </a:lnTo>
                  <a:lnTo>
                    <a:pt x="2158" y="2194"/>
                  </a:lnTo>
                  <a:lnTo>
                    <a:pt x="1690" y="2697"/>
                  </a:lnTo>
                  <a:lnTo>
                    <a:pt x="1259" y="3272"/>
                  </a:lnTo>
                  <a:lnTo>
                    <a:pt x="899" y="3884"/>
                  </a:lnTo>
                  <a:lnTo>
                    <a:pt x="576" y="4531"/>
                  </a:lnTo>
                  <a:lnTo>
                    <a:pt x="324" y="5214"/>
                  </a:lnTo>
                  <a:lnTo>
                    <a:pt x="144" y="5933"/>
                  </a:lnTo>
                  <a:lnTo>
                    <a:pt x="36" y="6652"/>
                  </a:lnTo>
                  <a:lnTo>
                    <a:pt x="0" y="74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1"/>
            <p:cNvSpPr/>
            <p:nvPr/>
          </p:nvSpPr>
          <p:spPr>
            <a:xfrm>
              <a:off x="3685050" y="1996350"/>
              <a:ext cx="1243175" cy="842275"/>
            </a:xfrm>
            <a:custGeom>
              <a:avLst/>
              <a:gdLst/>
              <a:ahLst/>
              <a:cxnLst/>
              <a:rect l="l" t="t" r="r" b="b"/>
              <a:pathLst>
                <a:path w="49727" h="33691" extrusionOk="0">
                  <a:moveTo>
                    <a:pt x="24882" y="0"/>
                  </a:moveTo>
                  <a:lnTo>
                    <a:pt x="0" y="33691"/>
                  </a:lnTo>
                  <a:lnTo>
                    <a:pt x="49727" y="33691"/>
                  </a:lnTo>
                  <a:lnTo>
                    <a:pt x="24882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3197850" y="2293875"/>
              <a:ext cx="1026550" cy="549250"/>
            </a:xfrm>
            <a:custGeom>
              <a:avLst/>
              <a:gdLst/>
              <a:ahLst/>
              <a:cxnLst/>
              <a:rect l="l" t="t" r="r" b="b"/>
              <a:pathLst>
                <a:path w="41062" h="21970" extrusionOk="0">
                  <a:moveTo>
                    <a:pt x="20531" y="1"/>
                  </a:moveTo>
                  <a:lnTo>
                    <a:pt x="0" y="21970"/>
                  </a:lnTo>
                  <a:lnTo>
                    <a:pt x="41062" y="21970"/>
                  </a:lnTo>
                  <a:lnTo>
                    <a:pt x="20531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2691775" y="2842200"/>
              <a:ext cx="2236450" cy="337125"/>
            </a:xfrm>
            <a:custGeom>
              <a:avLst/>
              <a:gdLst/>
              <a:ahLst/>
              <a:cxnLst/>
              <a:rect l="l" t="t" r="r" b="b"/>
              <a:pathLst>
                <a:path w="89458" h="13485" extrusionOk="0">
                  <a:moveTo>
                    <a:pt x="0" y="1"/>
                  </a:moveTo>
                  <a:lnTo>
                    <a:pt x="0" y="13484"/>
                  </a:lnTo>
                  <a:lnTo>
                    <a:pt x="89458" y="13484"/>
                  </a:lnTo>
                  <a:lnTo>
                    <a:pt x="89458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2838275" y="3775250"/>
              <a:ext cx="249025" cy="249025"/>
            </a:xfrm>
            <a:custGeom>
              <a:avLst/>
              <a:gdLst/>
              <a:ahLst/>
              <a:cxnLst/>
              <a:rect l="l" t="t" r="r" b="b"/>
              <a:pathLst>
                <a:path w="9961" h="9961" extrusionOk="0">
                  <a:moveTo>
                    <a:pt x="4819" y="1"/>
                  </a:moveTo>
                  <a:lnTo>
                    <a:pt x="4316" y="37"/>
                  </a:lnTo>
                  <a:lnTo>
                    <a:pt x="3812" y="109"/>
                  </a:lnTo>
                  <a:lnTo>
                    <a:pt x="3309" y="288"/>
                  </a:lnTo>
                  <a:lnTo>
                    <a:pt x="2841" y="468"/>
                  </a:lnTo>
                  <a:lnTo>
                    <a:pt x="2410" y="684"/>
                  </a:lnTo>
                  <a:lnTo>
                    <a:pt x="2014" y="972"/>
                  </a:lnTo>
                  <a:lnTo>
                    <a:pt x="1655" y="1259"/>
                  </a:lnTo>
                  <a:lnTo>
                    <a:pt x="1295" y="1619"/>
                  </a:lnTo>
                  <a:lnTo>
                    <a:pt x="1008" y="1978"/>
                  </a:lnTo>
                  <a:lnTo>
                    <a:pt x="720" y="2374"/>
                  </a:lnTo>
                  <a:lnTo>
                    <a:pt x="504" y="2805"/>
                  </a:lnTo>
                  <a:lnTo>
                    <a:pt x="324" y="3237"/>
                  </a:lnTo>
                  <a:lnTo>
                    <a:pt x="145" y="3704"/>
                  </a:lnTo>
                  <a:lnTo>
                    <a:pt x="73" y="4172"/>
                  </a:lnTo>
                  <a:lnTo>
                    <a:pt x="1" y="4639"/>
                  </a:lnTo>
                  <a:lnTo>
                    <a:pt x="1" y="5142"/>
                  </a:lnTo>
                  <a:lnTo>
                    <a:pt x="37" y="5646"/>
                  </a:lnTo>
                  <a:lnTo>
                    <a:pt x="145" y="6149"/>
                  </a:lnTo>
                  <a:lnTo>
                    <a:pt x="289" y="6653"/>
                  </a:lnTo>
                  <a:lnTo>
                    <a:pt x="468" y="7084"/>
                  </a:lnTo>
                  <a:lnTo>
                    <a:pt x="720" y="7552"/>
                  </a:lnTo>
                  <a:lnTo>
                    <a:pt x="972" y="7947"/>
                  </a:lnTo>
                  <a:lnTo>
                    <a:pt x="1295" y="8307"/>
                  </a:lnTo>
                  <a:lnTo>
                    <a:pt x="1619" y="8666"/>
                  </a:lnTo>
                  <a:lnTo>
                    <a:pt x="1978" y="8954"/>
                  </a:lnTo>
                  <a:lnTo>
                    <a:pt x="2374" y="9241"/>
                  </a:lnTo>
                  <a:lnTo>
                    <a:pt x="2805" y="9457"/>
                  </a:lnTo>
                  <a:lnTo>
                    <a:pt x="3237" y="9637"/>
                  </a:lnTo>
                  <a:lnTo>
                    <a:pt x="3704" y="9781"/>
                  </a:lnTo>
                  <a:lnTo>
                    <a:pt x="4172" y="9889"/>
                  </a:lnTo>
                  <a:lnTo>
                    <a:pt x="4675" y="9961"/>
                  </a:lnTo>
                  <a:lnTo>
                    <a:pt x="5143" y="9961"/>
                  </a:lnTo>
                  <a:lnTo>
                    <a:pt x="5646" y="9925"/>
                  </a:lnTo>
                  <a:lnTo>
                    <a:pt x="6149" y="9817"/>
                  </a:lnTo>
                  <a:lnTo>
                    <a:pt x="6545" y="9709"/>
                  </a:lnTo>
                  <a:lnTo>
                    <a:pt x="6904" y="9565"/>
                  </a:lnTo>
                  <a:lnTo>
                    <a:pt x="7264" y="9421"/>
                  </a:lnTo>
                  <a:lnTo>
                    <a:pt x="7588" y="9205"/>
                  </a:lnTo>
                  <a:lnTo>
                    <a:pt x="7947" y="8990"/>
                  </a:lnTo>
                  <a:lnTo>
                    <a:pt x="8235" y="8738"/>
                  </a:lnTo>
                  <a:lnTo>
                    <a:pt x="8522" y="8486"/>
                  </a:lnTo>
                  <a:lnTo>
                    <a:pt x="8810" y="8199"/>
                  </a:lnTo>
                  <a:lnTo>
                    <a:pt x="9026" y="7875"/>
                  </a:lnTo>
                  <a:lnTo>
                    <a:pt x="9242" y="7552"/>
                  </a:lnTo>
                  <a:lnTo>
                    <a:pt x="9421" y="7228"/>
                  </a:lnTo>
                  <a:lnTo>
                    <a:pt x="9601" y="6868"/>
                  </a:lnTo>
                  <a:lnTo>
                    <a:pt x="9709" y="6509"/>
                  </a:lnTo>
                  <a:lnTo>
                    <a:pt x="9817" y="6113"/>
                  </a:lnTo>
                  <a:lnTo>
                    <a:pt x="9889" y="5754"/>
                  </a:lnTo>
                  <a:lnTo>
                    <a:pt x="9961" y="5358"/>
                  </a:lnTo>
                  <a:lnTo>
                    <a:pt x="9961" y="4963"/>
                  </a:lnTo>
                  <a:lnTo>
                    <a:pt x="9961" y="4567"/>
                  </a:lnTo>
                  <a:lnTo>
                    <a:pt x="9889" y="4172"/>
                  </a:lnTo>
                  <a:lnTo>
                    <a:pt x="9817" y="3776"/>
                  </a:lnTo>
                  <a:lnTo>
                    <a:pt x="9673" y="3309"/>
                  </a:lnTo>
                  <a:lnTo>
                    <a:pt x="9493" y="2841"/>
                  </a:lnTo>
                  <a:lnTo>
                    <a:pt x="9242" y="2410"/>
                  </a:lnTo>
                  <a:lnTo>
                    <a:pt x="8990" y="2014"/>
                  </a:lnTo>
                  <a:lnTo>
                    <a:pt x="8666" y="1619"/>
                  </a:lnTo>
                  <a:lnTo>
                    <a:pt x="8343" y="1295"/>
                  </a:lnTo>
                  <a:lnTo>
                    <a:pt x="7983" y="972"/>
                  </a:lnTo>
                  <a:lnTo>
                    <a:pt x="7588" y="720"/>
                  </a:lnTo>
                  <a:lnTo>
                    <a:pt x="7156" y="468"/>
                  </a:lnTo>
                  <a:lnTo>
                    <a:pt x="6725" y="288"/>
                  </a:lnTo>
                  <a:lnTo>
                    <a:pt x="6257" y="145"/>
                  </a:lnTo>
                  <a:lnTo>
                    <a:pt x="5790" y="37"/>
                  </a:lnTo>
                  <a:lnTo>
                    <a:pt x="5286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2924575" y="3847175"/>
              <a:ext cx="76425" cy="75525"/>
            </a:xfrm>
            <a:custGeom>
              <a:avLst/>
              <a:gdLst/>
              <a:ahLst/>
              <a:cxnLst/>
              <a:rect l="l" t="t" r="r" b="b"/>
              <a:pathLst>
                <a:path w="3057" h="3021" extrusionOk="0">
                  <a:moveTo>
                    <a:pt x="1511" y="0"/>
                  </a:moveTo>
                  <a:lnTo>
                    <a:pt x="1223" y="36"/>
                  </a:lnTo>
                  <a:lnTo>
                    <a:pt x="935" y="108"/>
                  </a:lnTo>
                  <a:lnTo>
                    <a:pt x="684" y="252"/>
                  </a:lnTo>
                  <a:lnTo>
                    <a:pt x="432" y="432"/>
                  </a:lnTo>
                  <a:lnTo>
                    <a:pt x="252" y="647"/>
                  </a:lnTo>
                  <a:lnTo>
                    <a:pt x="108" y="899"/>
                  </a:lnTo>
                  <a:lnTo>
                    <a:pt x="37" y="1187"/>
                  </a:lnTo>
                  <a:lnTo>
                    <a:pt x="1" y="1510"/>
                  </a:lnTo>
                  <a:lnTo>
                    <a:pt x="37" y="1798"/>
                  </a:lnTo>
                  <a:lnTo>
                    <a:pt x="108" y="2086"/>
                  </a:lnTo>
                  <a:lnTo>
                    <a:pt x="252" y="2373"/>
                  </a:lnTo>
                  <a:lnTo>
                    <a:pt x="432" y="2589"/>
                  </a:lnTo>
                  <a:lnTo>
                    <a:pt x="684" y="2769"/>
                  </a:lnTo>
                  <a:lnTo>
                    <a:pt x="935" y="2913"/>
                  </a:lnTo>
                  <a:lnTo>
                    <a:pt x="1223" y="2985"/>
                  </a:lnTo>
                  <a:lnTo>
                    <a:pt x="1511" y="3021"/>
                  </a:lnTo>
                  <a:lnTo>
                    <a:pt x="1834" y="2985"/>
                  </a:lnTo>
                  <a:lnTo>
                    <a:pt x="2122" y="2913"/>
                  </a:lnTo>
                  <a:lnTo>
                    <a:pt x="2374" y="2769"/>
                  </a:lnTo>
                  <a:lnTo>
                    <a:pt x="2589" y="2589"/>
                  </a:lnTo>
                  <a:lnTo>
                    <a:pt x="2769" y="2373"/>
                  </a:lnTo>
                  <a:lnTo>
                    <a:pt x="2913" y="2086"/>
                  </a:lnTo>
                  <a:lnTo>
                    <a:pt x="3021" y="1798"/>
                  </a:lnTo>
                  <a:lnTo>
                    <a:pt x="3057" y="1510"/>
                  </a:lnTo>
                  <a:lnTo>
                    <a:pt x="3021" y="1187"/>
                  </a:lnTo>
                  <a:lnTo>
                    <a:pt x="2913" y="899"/>
                  </a:lnTo>
                  <a:lnTo>
                    <a:pt x="2769" y="647"/>
                  </a:lnTo>
                  <a:lnTo>
                    <a:pt x="2589" y="432"/>
                  </a:lnTo>
                  <a:lnTo>
                    <a:pt x="2374" y="252"/>
                  </a:lnTo>
                  <a:lnTo>
                    <a:pt x="2122" y="108"/>
                  </a:lnTo>
                  <a:lnTo>
                    <a:pt x="1834" y="36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2896725" y="3921775"/>
              <a:ext cx="131250" cy="102500"/>
            </a:xfrm>
            <a:custGeom>
              <a:avLst/>
              <a:gdLst/>
              <a:ahLst/>
              <a:cxnLst/>
              <a:rect l="l" t="t" r="r" b="b"/>
              <a:pathLst>
                <a:path w="5250" h="4100" extrusionOk="0">
                  <a:moveTo>
                    <a:pt x="2265" y="1"/>
                  </a:moveTo>
                  <a:lnTo>
                    <a:pt x="2014" y="73"/>
                  </a:lnTo>
                  <a:lnTo>
                    <a:pt x="1762" y="144"/>
                  </a:lnTo>
                  <a:lnTo>
                    <a:pt x="1510" y="252"/>
                  </a:lnTo>
                  <a:lnTo>
                    <a:pt x="1294" y="360"/>
                  </a:lnTo>
                  <a:lnTo>
                    <a:pt x="1079" y="504"/>
                  </a:lnTo>
                  <a:lnTo>
                    <a:pt x="899" y="648"/>
                  </a:lnTo>
                  <a:lnTo>
                    <a:pt x="719" y="828"/>
                  </a:lnTo>
                  <a:lnTo>
                    <a:pt x="539" y="1043"/>
                  </a:lnTo>
                  <a:lnTo>
                    <a:pt x="396" y="1259"/>
                  </a:lnTo>
                  <a:lnTo>
                    <a:pt x="288" y="1475"/>
                  </a:lnTo>
                  <a:lnTo>
                    <a:pt x="180" y="1691"/>
                  </a:lnTo>
                  <a:lnTo>
                    <a:pt x="108" y="1942"/>
                  </a:lnTo>
                  <a:lnTo>
                    <a:pt x="36" y="2194"/>
                  </a:lnTo>
                  <a:lnTo>
                    <a:pt x="0" y="2446"/>
                  </a:lnTo>
                  <a:lnTo>
                    <a:pt x="0" y="2733"/>
                  </a:lnTo>
                  <a:lnTo>
                    <a:pt x="0" y="3344"/>
                  </a:lnTo>
                  <a:lnTo>
                    <a:pt x="467" y="3596"/>
                  </a:lnTo>
                  <a:lnTo>
                    <a:pt x="899" y="3776"/>
                  </a:lnTo>
                  <a:lnTo>
                    <a:pt x="1366" y="3956"/>
                  </a:lnTo>
                  <a:lnTo>
                    <a:pt x="1870" y="4028"/>
                  </a:lnTo>
                  <a:lnTo>
                    <a:pt x="2337" y="4100"/>
                  </a:lnTo>
                  <a:lnTo>
                    <a:pt x="2841" y="4100"/>
                  </a:lnTo>
                  <a:lnTo>
                    <a:pt x="3344" y="4064"/>
                  </a:lnTo>
                  <a:lnTo>
                    <a:pt x="3811" y="3956"/>
                  </a:lnTo>
                  <a:lnTo>
                    <a:pt x="4207" y="3848"/>
                  </a:lnTo>
                  <a:lnTo>
                    <a:pt x="4566" y="3704"/>
                  </a:lnTo>
                  <a:lnTo>
                    <a:pt x="4926" y="3560"/>
                  </a:lnTo>
                  <a:lnTo>
                    <a:pt x="5250" y="3344"/>
                  </a:lnTo>
                  <a:lnTo>
                    <a:pt x="5250" y="2733"/>
                  </a:lnTo>
                  <a:lnTo>
                    <a:pt x="5250" y="2517"/>
                  </a:lnTo>
                  <a:lnTo>
                    <a:pt x="5250" y="2230"/>
                  </a:lnTo>
                  <a:lnTo>
                    <a:pt x="5178" y="1978"/>
                  </a:lnTo>
                  <a:lnTo>
                    <a:pt x="5106" y="1726"/>
                  </a:lnTo>
                  <a:lnTo>
                    <a:pt x="4998" y="1475"/>
                  </a:lnTo>
                  <a:lnTo>
                    <a:pt x="4890" y="1259"/>
                  </a:lnTo>
                  <a:lnTo>
                    <a:pt x="4746" y="1043"/>
                  </a:lnTo>
                  <a:lnTo>
                    <a:pt x="4602" y="864"/>
                  </a:lnTo>
                  <a:lnTo>
                    <a:pt x="4423" y="684"/>
                  </a:lnTo>
                  <a:lnTo>
                    <a:pt x="4207" y="504"/>
                  </a:lnTo>
                  <a:lnTo>
                    <a:pt x="4027" y="360"/>
                  </a:lnTo>
                  <a:lnTo>
                    <a:pt x="3775" y="252"/>
                  </a:lnTo>
                  <a:lnTo>
                    <a:pt x="3560" y="144"/>
                  </a:lnTo>
                  <a:lnTo>
                    <a:pt x="3308" y="73"/>
                  </a:lnTo>
                  <a:lnTo>
                    <a:pt x="3056" y="37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3243675" y="3781550"/>
              <a:ext cx="1020275" cy="65650"/>
            </a:xfrm>
            <a:custGeom>
              <a:avLst/>
              <a:gdLst/>
              <a:ahLst/>
              <a:cxnLst/>
              <a:rect l="l" t="t" r="r" b="b"/>
              <a:pathLst>
                <a:path w="40811" h="2626" extrusionOk="0">
                  <a:moveTo>
                    <a:pt x="1" y="0"/>
                  </a:moveTo>
                  <a:lnTo>
                    <a:pt x="1" y="2625"/>
                  </a:lnTo>
                  <a:lnTo>
                    <a:pt x="40811" y="2625"/>
                  </a:lnTo>
                  <a:lnTo>
                    <a:pt x="40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1"/>
            <p:cNvSpPr/>
            <p:nvPr/>
          </p:nvSpPr>
          <p:spPr>
            <a:xfrm>
              <a:off x="3243675" y="3890325"/>
              <a:ext cx="1302525" cy="43175"/>
            </a:xfrm>
            <a:custGeom>
              <a:avLst/>
              <a:gdLst/>
              <a:ahLst/>
              <a:cxnLst/>
              <a:rect l="l" t="t" r="r" b="b"/>
              <a:pathLst>
                <a:path w="52101" h="1727" extrusionOk="0">
                  <a:moveTo>
                    <a:pt x="1" y="0"/>
                  </a:moveTo>
                  <a:lnTo>
                    <a:pt x="1" y="1726"/>
                  </a:lnTo>
                  <a:lnTo>
                    <a:pt x="52101" y="1726"/>
                  </a:lnTo>
                  <a:lnTo>
                    <a:pt x="521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3243675" y="3973925"/>
              <a:ext cx="444100" cy="43150"/>
            </a:xfrm>
            <a:custGeom>
              <a:avLst/>
              <a:gdLst/>
              <a:ahLst/>
              <a:cxnLst/>
              <a:rect l="l" t="t" r="r" b="b"/>
              <a:pathLst>
                <a:path w="17764" h="1726" extrusionOk="0">
                  <a:moveTo>
                    <a:pt x="1" y="0"/>
                  </a:moveTo>
                  <a:lnTo>
                    <a:pt x="1" y="1726"/>
                  </a:lnTo>
                  <a:lnTo>
                    <a:pt x="17763" y="1726"/>
                  </a:lnTo>
                  <a:lnTo>
                    <a:pt x="177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2691775" y="4127625"/>
              <a:ext cx="2236450" cy="382050"/>
            </a:xfrm>
            <a:custGeom>
              <a:avLst/>
              <a:gdLst/>
              <a:ahLst/>
              <a:cxnLst/>
              <a:rect l="l" t="t" r="r" b="b"/>
              <a:pathLst>
                <a:path w="89458" h="15282" extrusionOk="0">
                  <a:moveTo>
                    <a:pt x="0" y="0"/>
                  </a:moveTo>
                  <a:lnTo>
                    <a:pt x="0" y="15282"/>
                  </a:lnTo>
                  <a:lnTo>
                    <a:pt x="89458" y="15282"/>
                  </a:lnTo>
                  <a:lnTo>
                    <a:pt x="89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2964125" y="4387400"/>
              <a:ext cx="348800" cy="122275"/>
            </a:xfrm>
            <a:custGeom>
              <a:avLst/>
              <a:gdLst/>
              <a:ahLst/>
              <a:cxnLst/>
              <a:rect l="l" t="t" r="r" b="b"/>
              <a:pathLst>
                <a:path w="13952" h="4891" extrusionOk="0">
                  <a:moveTo>
                    <a:pt x="6581" y="1"/>
                  </a:moveTo>
                  <a:lnTo>
                    <a:pt x="5861" y="73"/>
                  </a:lnTo>
                  <a:lnTo>
                    <a:pt x="5178" y="216"/>
                  </a:lnTo>
                  <a:lnTo>
                    <a:pt x="4495" y="432"/>
                  </a:lnTo>
                  <a:lnTo>
                    <a:pt x="3812" y="684"/>
                  </a:lnTo>
                  <a:lnTo>
                    <a:pt x="3201" y="1043"/>
                  </a:lnTo>
                  <a:lnTo>
                    <a:pt x="2589" y="1439"/>
                  </a:lnTo>
                  <a:lnTo>
                    <a:pt x="2050" y="1870"/>
                  </a:lnTo>
                  <a:lnTo>
                    <a:pt x="1547" y="2374"/>
                  </a:lnTo>
                  <a:lnTo>
                    <a:pt x="1079" y="2949"/>
                  </a:lnTo>
                  <a:lnTo>
                    <a:pt x="648" y="3560"/>
                  </a:lnTo>
                  <a:lnTo>
                    <a:pt x="288" y="4207"/>
                  </a:lnTo>
                  <a:lnTo>
                    <a:pt x="1" y="4891"/>
                  </a:lnTo>
                  <a:lnTo>
                    <a:pt x="13952" y="4891"/>
                  </a:lnTo>
                  <a:lnTo>
                    <a:pt x="13808" y="4495"/>
                  </a:lnTo>
                  <a:lnTo>
                    <a:pt x="13628" y="4136"/>
                  </a:lnTo>
                  <a:lnTo>
                    <a:pt x="13448" y="3776"/>
                  </a:lnTo>
                  <a:lnTo>
                    <a:pt x="13232" y="3416"/>
                  </a:lnTo>
                  <a:lnTo>
                    <a:pt x="13017" y="3093"/>
                  </a:lnTo>
                  <a:lnTo>
                    <a:pt x="12765" y="2769"/>
                  </a:lnTo>
                  <a:lnTo>
                    <a:pt x="12513" y="2446"/>
                  </a:lnTo>
                  <a:lnTo>
                    <a:pt x="12226" y="2158"/>
                  </a:lnTo>
                  <a:lnTo>
                    <a:pt x="11938" y="1870"/>
                  </a:lnTo>
                  <a:lnTo>
                    <a:pt x="11614" y="1619"/>
                  </a:lnTo>
                  <a:lnTo>
                    <a:pt x="11291" y="1367"/>
                  </a:lnTo>
                  <a:lnTo>
                    <a:pt x="10967" y="1151"/>
                  </a:lnTo>
                  <a:lnTo>
                    <a:pt x="10608" y="936"/>
                  </a:lnTo>
                  <a:lnTo>
                    <a:pt x="10248" y="756"/>
                  </a:lnTo>
                  <a:lnTo>
                    <a:pt x="9889" y="576"/>
                  </a:lnTo>
                  <a:lnTo>
                    <a:pt x="9493" y="432"/>
                  </a:lnTo>
                  <a:lnTo>
                    <a:pt x="8774" y="216"/>
                  </a:lnTo>
                  <a:lnTo>
                    <a:pt x="8019" y="73"/>
                  </a:lnTo>
                  <a:lnTo>
                    <a:pt x="7300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2840075" y="3271875"/>
              <a:ext cx="148350" cy="147450"/>
            </a:xfrm>
            <a:custGeom>
              <a:avLst/>
              <a:gdLst/>
              <a:ahLst/>
              <a:cxnLst/>
              <a:rect l="l" t="t" r="r" b="b"/>
              <a:pathLst>
                <a:path w="5934" h="5898" extrusionOk="0">
                  <a:moveTo>
                    <a:pt x="2662" y="1"/>
                  </a:moveTo>
                  <a:lnTo>
                    <a:pt x="2374" y="37"/>
                  </a:lnTo>
                  <a:lnTo>
                    <a:pt x="2086" y="108"/>
                  </a:lnTo>
                  <a:lnTo>
                    <a:pt x="1799" y="216"/>
                  </a:lnTo>
                  <a:lnTo>
                    <a:pt x="1547" y="324"/>
                  </a:lnTo>
                  <a:lnTo>
                    <a:pt x="1295" y="504"/>
                  </a:lnTo>
                  <a:lnTo>
                    <a:pt x="1079" y="648"/>
                  </a:lnTo>
                  <a:lnTo>
                    <a:pt x="864" y="864"/>
                  </a:lnTo>
                  <a:lnTo>
                    <a:pt x="684" y="1043"/>
                  </a:lnTo>
                  <a:lnTo>
                    <a:pt x="504" y="1295"/>
                  </a:lnTo>
                  <a:lnTo>
                    <a:pt x="360" y="1547"/>
                  </a:lnTo>
                  <a:lnTo>
                    <a:pt x="252" y="1798"/>
                  </a:lnTo>
                  <a:lnTo>
                    <a:pt x="145" y="2050"/>
                  </a:lnTo>
                  <a:lnTo>
                    <a:pt x="73" y="2338"/>
                  </a:lnTo>
                  <a:lnTo>
                    <a:pt x="1" y="2625"/>
                  </a:lnTo>
                  <a:lnTo>
                    <a:pt x="1" y="2949"/>
                  </a:lnTo>
                  <a:lnTo>
                    <a:pt x="1" y="3237"/>
                  </a:lnTo>
                  <a:lnTo>
                    <a:pt x="73" y="3524"/>
                  </a:lnTo>
                  <a:lnTo>
                    <a:pt x="145" y="3812"/>
                  </a:lnTo>
                  <a:lnTo>
                    <a:pt x="252" y="4100"/>
                  </a:lnTo>
                  <a:lnTo>
                    <a:pt x="360" y="4351"/>
                  </a:lnTo>
                  <a:lnTo>
                    <a:pt x="504" y="4603"/>
                  </a:lnTo>
                  <a:lnTo>
                    <a:pt x="684" y="4819"/>
                  </a:lnTo>
                  <a:lnTo>
                    <a:pt x="864" y="5034"/>
                  </a:lnTo>
                  <a:lnTo>
                    <a:pt x="1079" y="5214"/>
                  </a:lnTo>
                  <a:lnTo>
                    <a:pt x="1295" y="5394"/>
                  </a:lnTo>
                  <a:lnTo>
                    <a:pt x="1547" y="5538"/>
                  </a:lnTo>
                  <a:lnTo>
                    <a:pt x="1799" y="5682"/>
                  </a:lnTo>
                  <a:lnTo>
                    <a:pt x="2086" y="5754"/>
                  </a:lnTo>
                  <a:lnTo>
                    <a:pt x="2374" y="5861"/>
                  </a:lnTo>
                  <a:lnTo>
                    <a:pt x="2662" y="5897"/>
                  </a:lnTo>
                  <a:lnTo>
                    <a:pt x="3273" y="5897"/>
                  </a:lnTo>
                  <a:lnTo>
                    <a:pt x="3560" y="5861"/>
                  </a:lnTo>
                  <a:lnTo>
                    <a:pt x="3848" y="5754"/>
                  </a:lnTo>
                  <a:lnTo>
                    <a:pt x="4100" y="5682"/>
                  </a:lnTo>
                  <a:lnTo>
                    <a:pt x="4387" y="5538"/>
                  </a:lnTo>
                  <a:lnTo>
                    <a:pt x="4603" y="5394"/>
                  </a:lnTo>
                  <a:lnTo>
                    <a:pt x="4855" y="5214"/>
                  </a:lnTo>
                  <a:lnTo>
                    <a:pt x="5071" y="5034"/>
                  </a:lnTo>
                  <a:lnTo>
                    <a:pt x="5250" y="4819"/>
                  </a:lnTo>
                  <a:lnTo>
                    <a:pt x="5430" y="4603"/>
                  </a:lnTo>
                  <a:lnTo>
                    <a:pt x="5574" y="4351"/>
                  </a:lnTo>
                  <a:lnTo>
                    <a:pt x="5682" y="4100"/>
                  </a:lnTo>
                  <a:lnTo>
                    <a:pt x="5790" y="3812"/>
                  </a:lnTo>
                  <a:lnTo>
                    <a:pt x="5862" y="3524"/>
                  </a:lnTo>
                  <a:lnTo>
                    <a:pt x="5898" y="3237"/>
                  </a:lnTo>
                  <a:lnTo>
                    <a:pt x="5933" y="2949"/>
                  </a:lnTo>
                  <a:lnTo>
                    <a:pt x="5898" y="2625"/>
                  </a:lnTo>
                  <a:lnTo>
                    <a:pt x="5862" y="2338"/>
                  </a:lnTo>
                  <a:lnTo>
                    <a:pt x="5790" y="2050"/>
                  </a:lnTo>
                  <a:lnTo>
                    <a:pt x="5682" y="1798"/>
                  </a:lnTo>
                  <a:lnTo>
                    <a:pt x="5574" y="1547"/>
                  </a:lnTo>
                  <a:lnTo>
                    <a:pt x="5430" y="1295"/>
                  </a:lnTo>
                  <a:lnTo>
                    <a:pt x="5250" y="1043"/>
                  </a:lnTo>
                  <a:lnTo>
                    <a:pt x="5071" y="864"/>
                  </a:lnTo>
                  <a:lnTo>
                    <a:pt x="4855" y="648"/>
                  </a:lnTo>
                  <a:lnTo>
                    <a:pt x="4603" y="504"/>
                  </a:lnTo>
                  <a:lnTo>
                    <a:pt x="4387" y="324"/>
                  </a:lnTo>
                  <a:lnTo>
                    <a:pt x="4100" y="216"/>
                  </a:lnTo>
                  <a:lnTo>
                    <a:pt x="3848" y="108"/>
                  </a:lnTo>
                  <a:lnTo>
                    <a:pt x="3560" y="37"/>
                  </a:lnTo>
                  <a:lnTo>
                    <a:pt x="3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2896725" y="3296150"/>
              <a:ext cx="64725" cy="80025"/>
            </a:xfrm>
            <a:custGeom>
              <a:avLst/>
              <a:gdLst/>
              <a:ahLst/>
              <a:cxnLst/>
              <a:rect l="l" t="t" r="r" b="b"/>
              <a:pathLst>
                <a:path w="2589" h="3201" extrusionOk="0">
                  <a:moveTo>
                    <a:pt x="1007" y="0"/>
                  </a:moveTo>
                  <a:lnTo>
                    <a:pt x="899" y="36"/>
                  </a:lnTo>
                  <a:lnTo>
                    <a:pt x="899" y="144"/>
                  </a:lnTo>
                  <a:lnTo>
                    <a:pt x="899" y="360"/>
                  </a:lnTo>
                  <a:lnTo>
                    <a:pt x="863" y="612"/>
                  </a:lnTo>
                  <a:lnTo>
                    <a:pt x="791" y="827"/>
                  </a:lnTo>
                  <a:lnTo>
                    <a:pt x="683" y="1043"/>
                  </a:lnTo>
                  <a:lnTo>
                    <a:pt x="396" y="1439"/>
                  </a:lnTo>
                  <a:lnTo>
                    <a:pt x="252" y="1618"/>
                  </a:lnTo>
                  <a:lnTo>
                    <a:pt x="36" y="1726"/>
                  </a:lnTo>
                  <a:lnTo>
                    <a:pt x="36" y="1762"/>
                  </a:lnTo>
                  <a:lnTo>
                    <a:pt x="0" y="1798"/>
                  </a:lnTo>
                  <a:lnTo>
                    <a:pt x="0" y="2985"/>
                  </a:lnTo>
                  <a:lnTo>
                    <a:pt x="0" y="3021"/>
                  </a:lnTo>
                  <a:lnTo>
                    <a:pt x="0" y="3057"/>
                  </a:lnTo>
                  <a:lnTo>
                    <a:pt x="180" y="3057"/>
                  </a:lnTo>
                  <a:lnTo>
                    <a:pt x="288" y="3165"/>
                  </a:lnTo>
                  <a:lnTo>
                    <a:pt x="360" y="3165"/>
                  </a:lnTo>
                  <a:lnTo>
                    <a:pt x="431" y="3200"/>
                  </a:lnTo>
                  <a:lnTo>
                    <a:pt x="2014" y="3200"/>
                  </a:lnTo>
                  <a:lnTo>
                    <a:pt x="2085" y="3165"/>
                  </a:lnTo>
                  <a:lnTo>
                    <a:pt x="2157" y="3129"/>
                  </a:lnTo>
                  <a:lnTo>
                    <a:pt x="2229" y="3129"/>
                  </a:lnTo>
                  <a:lnTo>
                    <a:pt x="2265" y="3093"/>
                  </a:lnTo>
                  <a:lnTo>
                    <a:pt x="2301" y="3021"/>
                  </a:lnTo>
                  <a:lnTo>
                    <a:pt x="2337" y="2949"/>
                  </a:lnTo>
                  <a:lnTo>
                    <a:pt x="2301" y="2877"/>
                  </a:lnTo>
                  <a:lnTo>
                    <a:pt x="2265" y="2805"/>
                  </a:lnTo>
                  <a:lnTo>
                    <a:pt x="2229" y="2769"/>
                  </a:lnTo>
                  <a:lnTo>
                    <a:pt x="2193" y="2733"/>
                  </a:lnTo>
                  <a:lnTo>
                    <a:pt x="2229" y="2733"/>
                  </a:lnTo>
                  <a:lnTo>
                    <a:pt x="2265" y="2697"/>
                  </a:lnTo>
                  <a:lnTo>
                    <a:pt x="2337" y="2661"/>
                  </a:lnTo>
                  <a:lnTo>
                    <a:pt x="2373" y="2589"/>
                  </a:lnTo>
                  <a:lnTo>
                    <a:pt x="2409" y="2517"/>
                  </a:lnTo>
                  <a:lnTo>
                    <a:pt x="2409" y="2409"/>
                  </a:lnTo>
                  <a:lnTo>
                    <a:pt x="2373" y="2338"/>
                  </a:lnTo>
                  <a:lnTo>
                    <a:pt x="2301" y="2338"/>
                  </a:lnTo>
                  <a:lnTo>
                    <a:pt x="2301" y="2302"/>
                  </a:lnTo>
                  <a:lnTo>
                    <a:pt x="2265" y="2266"/>
                  </a:lnTo>
                  <a:lnTo>
                    <a:pt x="2301" y="2230"/>
                  </a:lnTo>
                  <a:lnTo>
                    <a:pt x="2373" y="2230"/>
                  </a:lnTo>
                  <a:lnTo>
                    <a:pt x="2481" y="2122"/>
                  </a:lnTo>
                  <a:lnTo>
                    <a:pt x="2517" y="2014"/>
                  </a:lnTo>
                  <a:lnTo>
                    <a:pt x="2481" y="1942"/>
                  </a:lnTo>
                  <a:lnTo>
                    <a:pt x="2409" y="1870"/>
                  </a:lnTo>
                  <a:lnTo>
                    <a:pt x="2373" y="1834"/>
                  </a:lnTo>
                  <a:lnTo>
                    <a:pt x="2337" y="1798"/>
                  </a:lnTo>
                  <a:lnTo>
                    <a:pt x="2373" y="1762"/>
                  </a:lnTo>
                  <a:lnTo>
                    <a:pt x="2445" y="1762"/>
                  </a:lnTo>
                  <a:lnTo>
                    <a:pt x="2517" y="1726"/>
                  </a:lnTo>
                  <a:lnTo>
                    <a:pt x="2553" y="1654"/>
                  </a:lnTo>
                  <a:lnTo>
                    <a:pt x="2589" y="1582"/>
                  </a:lnTo>
                  <a:lnTo>
                    <a:pt x="2589" y="1475"/>
                  </a:lnTo>
                  <a:lnTo>
                    <a:pt x="2553" y="1439"/>
                  </a:lnTo>
                  <a:lnTo>
                    <a:pt x="2517" y="1367"/>
                  </a:lnTo>
                  <a:lnTo>
                    <a:pt x="2337" y="1331"/>
                  </a:lnTo>
                  <a:lnTo>
                    <a:pt x="1294" y="1331"/>
                  </a:lnTo>
                  <a:lnTo>
                    <a:pt x="1330" y="1187"/>
                  </a:lnTo>
                  <a:lnTo>
                    <a:pt x="1330" y="1007"/>
                  </a:lnTo>
                  <a:lnTo>
                    <a:pt x="1366" y="791"/>
                  </a:lnTo>
                  <a:lnTo>
                    <a:pt x="1402" y="576"/>
                  </a:lnTo>
                  <a:lnTo>
                    <a:pt x="1330" y="324"/>
                  </a:lnTo>
                  <a:lnTo>
                    <a:pt x="1222" y="72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2867050" y="3336600"/>
              <a:ext cx="26100" cy="42275"/>
            </a:xfrm>
            <a:custGeom>
              <a:avLst/>
              <a:gdLst/>
              <a:ahLst/>
              <a:cxnLst/>
              <a:rect l="l" t="t" r="r" b="b"/>
              <a:pathLst>
                <a:path w="1044" h="1691" extrusionOk="0">
                  <a:moveTo>
                    <a:pt x="72" y="0"/>
                  </a:moveTo>
                  <a:lnTo>
                    <a:pt x="0" y="36"/>
                  </a:lnTo>
                  <a:lnTo>
                    <a:pt x="0" y="72"/>
                  </a:lnTo>
                  <a:lnTo>
                    <a:pt x="0" y="827"/>
                  </a:lnTo>
                  <a:lnTo>
                    <a:pt x="0" y="1582"/>
                  </a:lnTo>
                  <a:lnTo>
                    <a:pt x="0" y="1654"/>
                  </a:lnTo>
                  <a:lnTo>
                    <a:pt x="72" y="1690"/>
                  </a:lnTo>
                  <a:lnTo>
                    <a:pt x="971" y="1690"/>
                  </a:lnTo>
                  <a:lnTo>
                    <a:pt x="1043" y="1654"/>
                  </a:lnTo>
                  <a:lnTo>
                    <a:pt x="1043" y="1582"/>
                  </a:lnTo>
                  <a:lnTo>
                    <a:pt x="1043" y="72"/>
                  </a:lnTo>
                  <a:lnTo>
                    <a:pt x="1043" y="36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2995600" y="3271875"/>
              <a:ext cx="147425" cy="147450"/>
            </a:xfrm>
            <a:custGeom>
              <a:avLst/>
              <a:gdLst/>
              <a:ahLst/>
              <a:cxnLst/>
              <a:rect l="l" t="t" r="r" b="b"/>
              <a:pathLst>
                <a:path w="5897" h="5898" extrusionOk="0">
                  <a:moveTo>
                    <a:pt x="2841" y="1"/>
                  </a:moveTo>
                  <a:lnTo>
                    <a:pt x="2553" y="37"/>
                  </a:lnTo>
                  <a:lnTo>
                    <a:pt x="2265" y="73"/>
                  </a:lnTo>
                  <a:lnTo>
                    <a:pt x="1978" y="180"/>
                  </a:lnTo>
                  <a:lnTo>
                    <a:pt x="1690" y="288"/>
                  </a:lnTo>
                  <a:lnTo>
                    <a:pt x="1438" y="432"/>
                  </a:lnTo>
                  <a:lnTo>
                    <a:pt x="1187" y="576"/>
                  </a:lnTo>
                  <a:lnTo>
                    <a:pt x="971" y="756"/>
                  </a:lnTo>
                  <a:lnTo>
                    <a:pt x="791" y="971"/>
                  </a:lnTo>
                  <a:lnTo>
                    <a:pt x="611" y="1187"/>
                  </a:lnTo>
                  <a:lnTo>
                    <a:pt x="432" y="1403"/>
                  </a:lnTo>
                  <a:lnTo>
                    <a:pt x="288" y="1655"/>
                  </a:lnTo>
                  <a:lnTo>
                    <a:pt x="180" y="1942"/>
                  </a:lnTo>
                  <a:lnTo>
                    <a:pt x="108" y="2194"/>
                  </a:lnTo>
                  <a:lnTo>
                    <a:pt x="36" y="2482"/>
                  </a:lnTo>
                  <a:lnTo>
                    <a:pt x="0" y="2769"/>
                  </a:lnTo>
                  <a:lnTo>
                    <a:pt x="0" y="3057"/>
                  </a:lnTo>
                  <a:lnTo>
                    <a:pt x="36" y="3344"/>
                  </a:lnTo>
                  <a:lnTo>
                    <a:pt x="72" y="3632"/>
                  </a:lnTo>
                  <a:lnTo>
                    <a:pt x="108" y="3668"/>
                  </a:lnTo>
                  <a:lnTo>
                    <a:pt x="180" y="3956"/>
                  </a:lnTo>
                  <a:lnTo>
                    <a:pt x="288" y="4243"/>
                  </a:lnTo>
                  <a:lnTo>
                    <a:pt x="432" y="4495"/>
                  </a:lnTo>
                  <a:lnTo>
                    <a:pt x="611" y="4711"/>
                  </a:lnTo>
                  <a:lnTo>
                    <a:pt x="791" y="4962"/>
                  </a:lnTo>
                  <a:lnTo>
                    <a:pt x="971" y="5142"/>
                  </a:lnTo>
                  <a:lnTo>
                    <a:pt x="1187" y="5322"/>
                  </a:lnTo>
                  <a:lnTo>
                    <a:pt x="1438" y="5502"/>
                  </a:lnTo>
                  <a:lnTo>
                    <a:pt x="1690" y="5610"/>
                  </a:lnTo>
                  <a:lnTo>
                    <a:pt x="1942" y="5718"/>
                  </a:lnTo>
                  <a:lnTo>
                    <a:pt x="2229" y="5825"/>
                  </a:lnTo>
                  <a:lnTo>
                    <a:pt x="2481" y="5861"/>
                  </a:lnTo>
                  <a:lnTo>
                    <a:pt x="2769" y="5897"/>
                  </a:lnTo>
                  <a:lnTo>
                    <a:pt x="3092" y="5897"/>
                  </a:lnTo>
                  <a:lnTo>
                    <a:pt x="3380" y="5861"/>
                  </a:lnTo>
                  <a:lnTo>
                    <a:pt x="3668" y="5825"/>
                  </a:lnTo>
                  <a:lnTo>
                    <a:pt x="3955" y="5718"/>
                  </a:lnTo>
                  <a:lnTo>
                    <a:pt x="4243" y="5610"/>
                  </a:lnTo>
                  <a:lnTo>
                    <a:pt x="4495" y="5466"/>
                  </a:lnTo>
                  <a:lnTo>
                    <a:pt x="4710" y="5322"/>
                  </a:lnTo>
                  <a:lnTo>
                    <a:pt x="4926" y="5142"/>
                  </a:lnTo>
                  <a:lnTo>
                    <a:pt x="5142" y="4927"/>
                  </a:lnTo>
                  <a:lnTo>
                    <a:pt x="5322" y="4711"/>
                  </a:lnTo>
                  <a:lnTo>
                    <a:pt x="5465" y="4495"/>
                  </a:lnTo>
                  <a:lnTo>
                    <a:pt x="5609" y="4243"/>
                  </a:lnTo>
                  <a:lnTo>
                    <a:pt x="5717" y="3992"/>
                  </a:lnTo>
                  <a:lnTo>
                    <a:pt x="5825" y="3704"/>
                  </a:lnTo>
                  <a:lnTo>
                    <a:pt x="5861" y="3416"/>
                  </a:lnTo>
                  <a:lnTo>
                    <a:pt x="5897" y="3165"/>
                  </a:lnTo>
                  <a:lnTo>
                    <a:pt x="5897" y="2841"/>
                  </a:lnTo>
                  <a:lnTo>
                    <a:pt x="5897" y="2553"/>
                  </a:lnTo>
                  <a:lnTo>
                    <a:pt x="5825" y="2266"/>
                  </a:lnTo>
                  <a:lnTo>
                    <a:pt x="5753" y="1978"/>
                  </a:lnTo>
                  <a:lnTo>
                    <a:pt x="5645" y="1691"/>
                  </a:lnTo>
                  <a:lnTo>
                    <a:pt x="5501" y="1439"/>
                  </a:lnTo>
                  <a:lnTo>
                    <a:pt x="5322" y="1187"/>
                  </a:lnTo>
                  <a:lnTo>
                    <a:pt x="5142" y="971"/>
                  </a:lnTo>
                  <a:lnTo>
                    <a:pt x="4962" y="792"/>
                  </a:lnTo>
                  <a:lnTo>
                    <a:pt x="4746" y="612"/>
                  </a:lnTo>
                  <a:lnTo>
                    <a:pt x="4495" y="432"/>
                  </a:lnTo>
                  <a:lnTo>
                    <a:pt x="4243" y="288"/>
                  </a:lnTo>
                  <a:lnTo>
                    <a:pt x="3991" y="180"/>
                  </a:lnTo>
                  <a:lnTo>
                    <a:pt x="3704" y="108"/>
                  </a:lnTo>
                  <a:lnTo>
                    <a:pt x="3452" y="37"/>
                  </a:lnTo>
                  <a:lnTo>
                    <a:pt x="31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3027050" y="3310525"/>
              <a:ext cx="84525" cy="80025"/>
            </a:xfrm>
            <a:custGeom>
              <a:avLst/>
              <a:gdLst/>
              <a:ahLst/>
              <a:cxnLst/>
              <a:rect l="l" t="t" r="r" b="b"/>
              <a:pathLst>
                <a:path w="3381" h="3201" extrusionOk="0">
                  <a:moveTo>
                    <a:pt x="792" y="1"/>
                  </a:moveTo>
                  <a:lnTo>
                    <a:pt x="648" y="37"/>
                  </a:lnTo>
                  <a:lnTo>
                    <a:pt x="432" y="109"/>
                  </a:lnTo>
                  <a:lnTo>
                    <a:pt x="288" y="252"/>
                  </a:lnTo>
                  <a:lnTo>
                    <a:pt x="144" y="468"/>
                  </a:lnTo>
                  <a:lnTo>
                    <a:pt x="72" y="684"/>
                  </a:lnTo>
                  <a:lnTo>
                    <a:pt x="1" y="936"/>
                  </a:lnTo>
                  <a:lnTo>
                    <a:pt x="37" y="1223"/>
                  </a:lnTo>
                  <a:lnTo>
                    <a:pt x="72" y="1475"/>
                  </a:lnTo>
                  <a:lnTo>
                    <a:pt x="180" y="1763"/>
                  </a:lnTo>
                  <a:lnTo>
                    <a:pt x="504" y="2194"/>
                  </a:lnTo>
                  <a:lnTo>
                    <a:pt x="864" y="2590"/>
                  </a:lnTo>
                  <a:lnTo>
                    <a:pt x="1259" y="2913"/>
                  </a:lnTo>
                  <a:lnTo>
                    <a:pt x="1691" y="3201"/>
                  </a:lnTo>
                  <a:lnTo>
                    <a:pt x="2158" y="2913"/>
                  </a:lnTo>
                  <a:lnTo>
                    <a:pt x="2553" y="2590"/>
                  </a:lnTo>
                  <a:lnTo>
                    <a:pt x="2913" y="2194"/>
                  </a:lnTo>
                  <a:lnTo>
                    <a:pt x="3201" y="1763"/>
                  </a:lnTo>
                  <a:lnTo>
                    <a:pt x="3344" y="1475"/>
                  </a:lnTo>
                  <a:lnTo>
                    <a:pt x="3380" y="1223"/>
                  </a:lnTo>
                  <a:lnTo>
                    <a:pt x="3380" y="936"/>
                  </a:lnTo>
                  <a:lnTo>
                    <a:pt x="3344" y="684"/>
                  </a:lnTo>
                  <a:lnTo>
                    <a:pt x="3273" y="468"/>
                  </a:lnTo>
                  <a:lnTo>
                    <a:pt x="3129" y="252"/>
                  </a:lnTo>
                  <a:lnTo>
                    <a:pt x="2985" y="109"/>
                  </a:lnTo>
                  <a:lnTo>
                    <a:pt x="2769" y="37"/>
                  </a:lnTo>
                  <a:lnTo>
                    <a:pt x="2625" y="1"/>
                  </a:lnTo>
                  <a:lnTo>
                    <a:pt x="2482" y="1"/>
                  </a:lnTo>
                  <a:lnTo>
                    <a:pt x="2338" y="37"/>
                  </a:lnTo>
                  <a:lnTo>
                    <a:pt x="2230" y="109"/>
                  </a:lnTo>
                  <a:lnTo>
                    <a:pt x="2050" y="288"/>
                  </a:lnTo>
                  <a:lnTo>
                    <a:pt x="1906" y="540"/>
                  </a:lnTo>
                  <a:lnTo>
                    <a:pt x="1834" y="792"/>
                  </a:lnTo>
                  <a:lnTo>
                    <a:pt x="1762" y="1007"/>
                  </a:lnTo>
                  <a:lnTo>
                    <a:pt x="1691" y="1223"/>
                  </a:lnTo>
                  <a:lnTo>
                    <a:pt x="1655" y="1007"/>
                  </a:lnTo>
                  <a:lnTo>
                    <a:pt x="1583" y="792"/>
                  </a:lnTo>
                  <a:lnTo>
                    <a:pt x="1475" y="540"/>
                  </a:lnTo>
                  <a:lnTo>
                    <a:pt x="1367" y="288"/>
                  </a:lnTo>
                  <a:lnTo>
                    <a:pt x="1151" y="109"/>
                  </a:lnTo>
                  <a:lnTo>
                    <a:pt x="1043" y="37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3256275" y="3335700"/>
              <a:ext cx="1050825" cy="43175"/>
            </a:xfrm>
            <a:custGeom>
              <a:avLst/>
              <a:gdLst/>
              <a:ahLst/>
              <a:cxnLst/>
              <a:rect l="l" t="t" r="r" b="b"/>
              <a:pathLst>
                <a:path w="42033" h="1727" extrusionOk="0">
                  <a:moveTo>
                    <a:pt x="0" y="0"/>
                  </a:moveTo>
                  <a:lnTo>
                    <a:pt x="0" y="1726"/>
                  </a:lnTo>
                  <a:lnTo>
                    <a:pt x="42033" y="1726"/>
                  </a:lnTo>
                  <a:lnTo>
                    <a:pt x="42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2691775" y="3586500"/>
              <a:ext cx="2236450" cy="9000"/>
            </a:xfrm>
            <a:custGeom>
              <a:avLst/>
              <a:gdLst/>
              <a:ahLst/>
              <a:cxnLst/>
              <a:rect l="l" t="t" r="r" b="b"/>
              <a:pathLst>
                <a:path w="89458" h="360" extrusionOk="0">
                  <a:moveTo>
                    <a:pt x="44729" y="0"/>
                  </a:moveTo>
                  <a:lnTo>
                    <a:pt x="22365" y="72"/>
                  </a:lnTo>
                  <a:lnTo>
                    <a:pt x="11182" y="108"/>
                  </a:lnTo>
                  <a:lnTo>
                    <a:pt x="0" y="180"/>
                  </a:lnTo>
                  <a:lnTo>
                    <a:pt x="11182" y="252"/>
                  </a:lnTo>
                  <a:lnTo>
                    <a:pt x="22365" y="288"/>
                  </a:lnTo>
                  <a:lnTo>
                    <a:pt x="44729" y="360"/>
                  </a:lnTo>
                  <a:lnTo>
                    <a:pt x="67093" y="288"/>
                  </a:lnTo>
                  <a:lnTo>
                    <a:pt x="78276" y="252"/>
                  </a:lnTo>
                  <a:lnTo>
                    <a:pt x="89458" y="180"/>
                  </a:lnTo>
                  <a:lnTo>
                    <a:pt x="78276" y="108"/>
                  </a:lnTo>
                  <a:lnTo>
                    <a:pt x="67093" y="72"/>
                  </a:lnTo>
                  <a:lnTo>
                    <a:pt x="447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1502525" y="2817925"/>
              <a:ext cx="955550" cy="955550"/>
            </a:xfrm>
            <a:custGeom>
              <a:avLst/>
              <a:gdLst/>
              <a:ahLst/>
              <a:cxnLst/>
              <a:rect l="l" t="t" r="r" b="b"/>
              <a:pathLst>
                <a:path w="38222" h="38222" extrusionOk="0">
                  <a:moveTo>
                    <a:pt x="30168" y="1"/>
                  </a:moveTo>
                  <a:lnTo>
                    <a:pt x="1" y="8055"/>
                  </a:lnTo>
                  <a:lnTo>
                    <a:pt x="8019" y="38222"/>
                  </a:lnTo>
                  <a:lnTo>
                    <a:pt x="38222" y="30168"/>
                  </a:lnTo>
                  <a:lnTo>
                    <a:pt x="301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1799175" y="2976150"/>
              <a:ext cx="353275" cy="716425"/>
            </a:xfrm>
            <a:custGeom>
              <a:avLst/>
              <a:gdLst/>
              <a:ahLst/>
              <a:cxnLst/>
              <a:rect l="l" t="t" r="r" b="b"/>
              <a:pathLst>
                <a:path w="14131" h="28657" extrusionOk="0">
                  <a:moveTo>
                    <a:pt x="11146" y="0"/>
                  </a:moveTo>
                  <a:lnTo>
                    <a:pt x="9852" y="324"/>
                  </a:lnTo>
                  <a:lnTo>
                    <a:pt x="8594" y="611"/>
                  </a:lnTo>
                  <a:lnTo>
                    <a:pt x="7299" y="935"/>
                  </a:lnTo>
                  <a:lnTo>
                    <a:pt x="6688" y="1151"/>
                  </a:lnTo>
                  <a:lnTo>
                    <a:pt x="6113" y="1402"/>
                  </a:lnTo>
                  <a:lnTo>
                    <a:pt x="5645" y="1618"/>
                  </a:lnTo>
                  <a:lnTo>
                    <a:pt x="5214" y="1834"/>
                  </a:lnTo>
                  <a:lnTo>
                    <a:pt x="4818" y="2122"/>
                  </a:lnTo>
                  <a:lnTo>
                    <a:pt x="4459" y="2409"/>
                  </a:lnTo>
                  <a:lnTo>
                    <a:pt x="4135" y="2733"/>
                  </a:lnTo>
                  <a:lnTo>
                    <a:pt x="3847" y="3056"/>
                  </a:lnTo>
                  <a:lnTo>
                    <a:pt x="3596" y="3452"/>
                  </a:lnTo>
                  <a:lnTo>
                    <a:pt x="3380" y="3811"/>
                  </a:lnTo>
                  <a:lnTo>
                    <a:pt x="3164" y="4207"/>
                  </a:lnTo>
                  <a:lnTo>
                    <a:pt x="3020" y="4638"/>
                  </a:lnTo>
                  <a:lnTo>
                    <a:pt x="2912" y="5106"/>
                  </a:lnTo>
                  <a:lnTo>
                    <a:pt x="2841" y="5537"/>
                  </a:lnTo>
                  <a:lnTo>
                    <a:pt x="2805" y="6005"/>
                  </a:lnTo>
                  <a:lnTo>
                    <a:pt x="2769" y="6508"/>
                  </a:lnTo>
                  <a:lnTo>
                    <a:pt x="2805" y="7012"/>
                  </a:lnTo>
                  <a:lnTo>
                    <a:pt x="2877" y="7515"/>
                  </a:lnTo>
                  <a:lnTo>
                    <a:pt x="3056" y="8414"/>
                  </a:lnTo>
                  <a:lnTo>
                    <a:pt x="3308" y="9349"/>
                  </a:lnTo>
                  <a:lnTo>
                    <a:pt x="3775" y="11182"/>
                  </a:lnTo>
                  <a:lnTo>
                    <a:pt x="3955" y="12117"/>
                  </a:lnTo>
                  <a:lnTo>
                    <a:pt x="0" y="13160"/>
                  </a:lnTo>
                  <a:lnTo>
                    <a:pt x="1223" y="17798"/>
                  </a:lnTo>
                  <a:lnTo>
                    <a:pt x="5286" y="16720"/>
                  </a:lnTo>
                  <a:lnTo>
                    <a:pt x="8450" y="28657"/>
                  </a:lnTo>
                  <a:lnTo>
                    <a:pt x="13376" y="27327"/>
                  </a:lnTo>
                  <a:lnTo>
                    <a:pt x="10176" y="15425"/>
                  </a:lnTo>
                  <a:lnTo>
                    <a:pt x="11973" y="14958"/>
                  </a:lnTo>
                  <a:lnTo>
                    <a:pt x="13627" y="14490"/>
                  </a:lnTo>
                  <a:lnTo>
                    <a:pt x="13807" y="14382"/>
                  </a:lnTo>
                  <a:lnTo>
                    <a:pt x="13951" y="14275"/>
                  </a:lnTo>
                  <a:lnTo>
                    <a:pt x="14095" y="14131"/>
                  </a:lnTo>
                  <a:lnTo>
                    <a:pt x="14131" y="13987"/>
                  </a:lnTo>
                  <a:lnTo>
                    <a:pt x="13843" y="11794"/>
                  </a:lnTo>
                  <a:lnTo>
                    <a:pt x="13555" y="9492"/>
                  </a:lnTo>
                  <a:lnTo>
                    <a:pt x="8953" y="10751"/>
                  </a:lnTo>
                  <a:lnTo>
                    <a:pt x="8414" y="8881"/>
                  </a:lnTo>
                  <a:lnTo>
                    <a:pt x="8162" y="7982"/>
                  </a:lnTo>
                  <a:lnTo>
                    <a:pt x="7946" y="7083"/>
                  </a:lnTo>
                  <a:lnTo>
                    <a:pt x="7910" y="6796"/>
                  </a:lnTo>
                  <a:lnTo>
                    <a:pt x="7910" y="6508"/>
                  </a:lnTo>
                  <a:lnTo>
                    <a:pt x="7982" y="6256"/>
                  </a:lnTo>
                  <a:lnTo>
                    <a:pt x="8054" y="6005"/>
                  </a:lnTo>
                  <a:lnTo>
                    <a:pt x="8198" y="5753"/>
                  </a:lnTo>
                  <a:lnTo>
                    <a:pt x="8378" y="5573"/>
                  </a:lnTo>
                  <a:lnTo>
                    <a:pt x="8594" y="5394"/>
                  </a:lnTo>
                  <a:lnTo>
                    <a:pt x="8845" y="5250"/>
                  </a:lnTo>
                  <a:lnTo>
                    <a:pt x="9636" y="4962"/>
                  </a:lnTo>
                  <a:lnTo>
                    <a:pt x="10463" y="4710"/>
                  </a:lnTo>
                  <a:lnTo>
                    <a:pt x="12297" y="4207"/>
                  </a:lnTo>
                  <a:lnTo>
                    <a:pt x="111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5125975" y="3634125"/>
              <a:ext cx="856650" cy="855775"/>
            </a:xfrm>
            <a:custGeom>
              <a:avLst/>
              <a:gdLst/>
              <a:ahLst/>
              <a:cxnLst/>
              <a:rect l="l" t="t" r="r" b="b"/>
              <a:pathLst>
                <a:path w="34266" h="34231" extrusionOk="0">
                  <a:moveTo>
                    <a:pt x="3092" y="1"/>
                  </a:moveTo>
                  <a:lnTo>
                    <a:pt x="0" y="31138"/>
                  </a:lnTo>
                  <a:lnTo>
                    <a:pt x="31174" y="34231"/>
                  </a:lnTo>
                  <a:lnTo>
                    <a:pt x="34266" y="3057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5251800" y="3758175"/>
              <a:ext cx="605900" cy="607675"/>
            </a:xfrm>
            <a:custGeom>
              <a:avLst/>
              <a:gdLst/>
              <a:ahLst/>
              <a:cxnLst/>
              <a:rect l="l" t="t" r="r" b="b"/>
              <a:pathLst>
                <a:path w="24236" h="24307" extrusionOk="0">
                  <a:moveTo>
                    <a:pt x="6689" y="2014"/>
                  </a:moveTo>
                  <a:lnTo>
                    <a:pt x="13053" y="2625"/>
                  </a:lnTo>
                  <a:lnTo>
                    <a:pt x="19417" y="3273"/>
                  </a:lnTo>
                  <a:lnTo>
                    <a:pt x="19741" y="3309"/>
                  </a:lnTo>
                  <a:lnTo>
                    <a:pt x="20100" y="3380"/>
                  </a:lnTo>
                  <a:lnTo>
                    <a:pt x="20388" y="3488"/>
                  </a:lnTo>
                  <a:lnTo>
                    <a:pt x="20675" y="3596"/>
                  </a:lnTo>
                  <a:lnTo>
                    <a:pt x="20963" y="3740"/>
                  </a:lnTo>
                  <a:lnTo>
                    <a:pt x="21179" y="3920"/>
                  </a:lnTo>
                  <a:lnTo>
                    <a:pt x="21395" y="4100"/>
                  </a:lnTo>
                  <a:lnTo>
                    <a:pt x="21574" y="4315"/>
                  </a:lnTo>
                  <a:lnTo>
                    <a:pt x="21754" y="4531"/>
                  </a:lnTo>
                  <a:lnTo>
                    <a:pt x="21898" y="4783"/>
                  </a:lnTo>
                  <a:lnTo>
                    <a:pt x="22006" y="5034"/>
                  </a:lnTo>
                  <a:lnTo>
                    <a:pt x="22078" y="5322"/>
                  </a:lnTo>
                  <a:lnTo>
                    <a:pt x="22150" y="5646"/>
                  </a:lnTo>
                  <a:lnTo>
                    <a:pt x="22186" y="5969"/>
                  </a:lnTo>
                  <a:lnTo>
                    <a:pt x="22186" y="6293"/>
                  </a:lnTo>
                  <a:lnTo>
                    <a:pt x="22150" y="6652"/>
                  </a:lnTo>
                  <a:lnTo>
                    <a:pt x="21862" y="9853"/>
                  </a:lnTo>
                  <a:lnTo>
                    <a:pt x="21538" y="13053"/>
                  </a:lnTo>
                  <a:lnTo>
                    <a:pt x="21215" y="16253"/>
                  </a:lnTo>
                  <a:lnTo>
                    <a:pt x="20891" y="19453"/>
                  </a:lnTo>
                  <a:lnTo>
                    <a:pt x="20855" y="19812"/>
                  </a:lnTo>
                  <a:lnTo>
                    <a:pt x="20747" y="20172"/>
                  </a:lnTo>
                  <a:lnTo>
                    <a:pt x="20675" y="20459"/>
                  </a:lnTo>
                  <a:lnTo>
                    <a:pt x="20568" y="20747"/>
                  </a:lnTo>
                  <a:lnTo>
                    <a:pt x="20424" y="20999"/>
                  </a:lnTo>
                  <a:lnTo>
                    <a:pt x="20244" y="21250"/>
                  </a:lnTo>
                  <a:lnTo>
                    <a:pt x="20064" y="21466"/>
                  </a:lnTo>
                  <a:lnTo>
                    <a:pt x="19884" y="21646"/>
                  </a:lnTo>
                  <a:lnTo>
                    <a:pt x="19633" y="21826"/>
                  </a:lnTo>
                  <a:lnTo>
                    <a:pt x="19417" y="21970"/>
                  </a:lnTo>
                  <a:lnTo>
                    <a:pt x="19129" y="22077"/>
                  </a:lnTo>
                  <a:lnTo>
                    <a:pt x="18842" y="22149"/>
                  </a:lnTo>
                  <a:lnTo>
                    <a:pt x="18554" y="22221"/>
                  </a:lnTo>
                  <a:lnTo>
                    <a:pt x="18231" y="22257"/>
                  </a:lnTo>
                  <a:lnTo>
                    <a:pt x="17907" y="22257"/>
                  </a:lnTo>
                  <a:lnTo>
                    <a:pt x="17547" y="22221"/>
                  </a:lnTo>
                  <a:lnTo>
                    <a:pt x="11183" y="21610"/>
                  </a:lnTo>
                  <a:lnTo>
                    <a:pt x="4819" y="20963"/>
                  </a:lnTo>
                  <a:lnTo>
                    <a:pt x="4459" y="20927"/>
                  </a:lnTo>
                  <a:lnTo>
                    <a:pt x="4136" y="20855"/>
                  </a:lnTo>
                  <a:lnTo>
                    <a:pt x="3848" y="20747"/>
                  </a:lnTo>
                  <a:lnTo>
                    <a:pt x="3561" y="20639"/>
                  </a:lnTo>
                  <a:lnTo>
                    <a:pt x="3273" y="20495"/>
                  </a:lnTo>
                  <a:lnTo>
                    <a:pt x="3057" y="20352"/>
                  </a:lnTo>
                  <a:lnTo>
                    <a:pt x="2841" y="20172"/>
                  </a:lnTo>
                  <a:lnTo>
                    <a:pt x="2626" y="19956"/>
                  </a:lnTo>
                  <a:lnTo>
                    <a:pt x="2482" y="19740"/>
                  </a:lnTo>
                  <a:lnTo>
                    <a:pt x="2338" y="19489"/>
                  </a:lnTo>
                  <a:lnTo>
                    <a:pt x="2230" y="19237"/>
                  </a:lnTo>
                  <a:lnTo>
                    <a:pt x="2158" y="18949"/>
                  </a:lnTo>
                  <a:lnTo>
                    <a:pt x="2086" y="18626"/>
                  </a:lnTo>
                  <a:lnTo>
                    <a:pt x="2050" y="18302"/>
                  </a:lnTo>
                  <a:lnTo>
                    <a:pt x="2050" y="17979"/>
                  </a:lnTo>
                  <a:lnTo>
                    <a:pt x="2086" y="17619"/>
                  </a:lnTo>
                  <a:lnTo>
                    <a:pt x="2698" y="11219"/>
                  </a:lnTo>
                  <a:lnTo>
                    <a:pt x="3345" y="4819"/>
                  </a:lnTo>
                  <a:lnTo>
                    <a:pt x="3381" y="4459"/>
                  </a:lnTo>
                  <a:lnTo>
                    <a:pt x="3453" y="4100"/>
                  </a:lnTo>
                  <a:lnTo>
                    <a:pt x="3561" y="3812"/>
                  </a:lnTo>
                  <a:lnTo>
                    <a:pt x="3668" y="3524"/>
                  </a:lnTo>
                  <a:lnTo>
                    <a:pt x="3812" y="3237"/>
                  </a:lnTo>
                  <a:lnTo>
                    <a:pt x="3992" y="3021"/>
                  </a:lnTo>
                  <a:lnTo>
                    <a:pt x="4172" y="2805"/>
                  </a:lnTo>
                  <a:lnTo>
                    <a:pt x="4352" y="2625"/>
                  </a:lnTo>
                  <a:lnTo>
                    <a:pt x="4567" y="2446"/>
                  </a:lnTo>
                  <a:lnTo>
                    <a:pt x="4819" y="2302"/>
                  </a:lnTo>
                  <a:lnTo>
                    <a:pt x="5107" y="2194"/>
                  </a:lnTo>
                  <a:lnTo>
                    <a:pt x="5394" y="2122"/>
                  </a:lnTo>
                  <a:lnTo>
                    <a:pt x="5682" y="2050"/>
                  </a:lnTo>
                  <a:lnTo>
                    <a:pt x="6006" y="2014"/>
                  </a:lnTo>
                  <a:close/>
                  <a:moveTo>
                    <a:pt x="5718" y="1"/>
                  </a:moveTo>
                  <a:lnTo>
                    <a:pt x="5215" y="73"/>
                  </a:lnTo>
                  <a:lnTo>
                    <a:pt x="4711" y="180"/>
                  </a:lnTo>
                  <a:lnTo>
                    <a:pt x="4280" y="360"/>
                  </a:lnTo>
                  <a:lnTo>
                    <a:pt x="3812" y="540"/>
                  </a:lnTo>
                  <a:lnTo>
                    <a:pt x="3417" y="792"/>
                  </a:lnTo>
                  <a:lnTo>
                    <a:pt x="3057" y="1043"/>
                  </a:lnTo>
                  <a:lnTo>
                    <a:pt x="2698" y="1367"/>
                  </a:lnTo>
                  <a:lnTo>
                    <a:pt x="2374" y="1727"/>
                  </a:lnTo>
                  <a:lnTo>
                    <a:pt x="2122" y="2122"/>
                  </a:lnTo>
                  <a:lnTo>
                    <a:pt x="1871" y="2554"/>
                  </a:lnTo>
                  <a:lnTo>
                    <a:pt x="1655" y="3021"/>
                  </a:lnTo>
                  <a:lnTo>
                    <a:pt x="1511" y="3488"/>
                  </a:lnTo>
                  <a:lnTo>
                    <a:pt x="1367" y="4028"/>
                  </a:lnTo>
                  <a:lnTo>
                    <a:pt x="1295" y="4567"/>
                  </a:lnTo>
                  <a:lnTo>
                    <a:pt x="972" y="7767"/>
                  </a:lnTo>
                  <a:lnTo>
                    <a:pt x="648" y="10967"/>
                  </a:lnTo>
                  <a:lnTo>
                    <a:pt x="325" y="14095"/>
                  </a:lnTo>
                  <a:lnTo>
                    <a:pt x="37" y="17223"/>
                  </a:lnTo>
                  <a:lnTo>
                    <a:pt x="1" y="17835"/>
                  </a:lnTo>
                  <a:lnTo>
                    <a:pt x="1" y="18374"/>
                  </a:lnTo>
                  <a:lnTo>
                    <a:pt x="73" y="18913"/>
                  </a:lnTo>
                  <a:lnTo>
                    <a:pt x="181" y="19417"/>
                  </a:lnTo>
                  <a:lnTo>
                    <a:pt x="325" y="19920"/>
                  </a:lnTo>
                  <a:lnTo>
                    <a:pt x="540" y="20352"/>
                  </a:lnTo>
                  <a:lnTo>
                    <a:pt x="756" y="20783"/>
                  </a:lnTo>
                  <a:lnTo>
                    <a:pt x="1044" y="21179"/>
                  </a:lnTo>
                  <a:lnTo>
                    <a:pt x="1367" y="21538"/>
                  </a:lnTo>
                  <a:lnTo>
                    <a:pt x="1727" y="21862"/>
                  </a:lnTo>
                  <a:lnTo>
                    <a:pt x="2122" y="22149"/>
                  </a:lnTo>
                  <a:lnTo>
                    <a:pt x="2554" y="22401"/>
                  </a:lnTo>
                  <a:lnTo>
                    <a:pt x="3021" y="22617"/>
                  </a:lnTo>
                  <a:lnTo>
                    <a:pt x="3525" y="22797"/>
                  </a:lnTo>
                  <a:lnTo>
                    <a:pt x="4064" y="22904"/>
                  </a:lnTo>
                  <a:lnTo>
                    <a:pt x="4639" y="23012"/>
                  </a:lnTo>
                  <a:lnTo>
                    <a:pt x="10967" y="23660"/>
                  </a:lnTo>
                  <a:lnTo>
                    <a:pt x="17332" y="24271"/>
                  </a:lnTo>
                  <a:lnTo>
                    <a:pt x="17907" y="24307"/>
                  </a:lnTo>
                  <a:lnTo>
                    <a:pt x="18446" y="24271"/>
                  </a:lnTo>
                  <a:lnTo>
                    <a:pt x="18986" y="24199"/>
                  </a:lnTo>
                  <a:lnTo>
                    <a:pt x="19489" y="24091"/>
                  </a:lnTo>
                  <a:lnTo>
                    <a:pt x="19956" y="23911"/>
                  </a:lnTo>
                  <a:lnTo>
                    <a:pt x="20388" y="23731"/>
                  </a:lnTo>
                  <a:lnTo>
                    <a:pt x="20783" y="23480"/>
                  </a:lnTo>
                  <a:lnTo>
                    <a:pt x="21179" y="23192"/>
                  </a:lnTo>
                  <a:lnTo>
                    <a:pt x="21538" y="22868"/>
                  </a:lnTo>
                  <a:lnTo>
                    <a:pt x="21826" y="22509"/>
                  </a:lnTo>
                  <a:lnTo>
                    <a:pt x="22114" y="22113"/>
                  </a:lnTo>
                  <a:lnTo>
                    <a:pt x="22365" y="21682"/>
                  </a:lnTo>
                  <a:lnTo>
                    <a:pt x="22581" y="21215"/>
                  </a:lnTo>
                  <a:lnTo>
                    <a:pt x="22725" y="20711"/>
                  </a:lnTo>
                  <a:lnTo>
                    <a:pt x="22869" y="20172"/>
                  </a:lnTo>
                  <a:lnTo>
                    <a:pt x="22941" y="19632"/>
                  </a:lnTo>
                  <a:lnTo>
                    <a:pt x="23588" y="13268"/>
                  </a:lnTo>
                  <a:lnTo>
                    <a:pt x="24199" y="6940"/>
                  </a:lnTo>
                  <a:lnTo>
                    <a:pt x="24235" y="6365"/>
                  </a:lnTo>
                  <a:lnTo>
                    <a:pt x="24199" y="5825"/>
                  </a:lnTo>
                  <a:lnTo>
                    <a:pt x="24163" y="5286"/>
                  </a:lnTo>
                  <a:lnTo>
                    <a:pt x="24055" y="4783"/>
                  </a:lnTo>
                  <a:lnTo>
                    <a:pt x="23912" y="4315"/>
                  </a:lnTo>
                  <a:lnTo>
                    <a:pt x="23696" y="3884"/>
                  </a:lnTo>
                  <a:lnTo>
                    <a:pt x="23480" y="3452"/>
                  </a:lnTo>
                  <a:lnTo>
                    <a:pt x="23192" y="3057"/>
                  </a:lnTo>
                  <a:lnTo>
                    <a:pt x="22869" y="2733"/>
                  </a:lnTo>
                  <a:lnTo>
                    <a:pt x="22509" y="2410"/>
                  </a:lnTo>
                  <a:lnTo>
                    <a:pt x="22114" y="2122"/>
                  </a:lnTo>
                  <a:lnTo>
                    <a:pt x="21718" y="1870"/>
                  </a:lnTo>
                  <a:lnTo>
                    <a:pt x="21251" y="1655"/>
                  </a:lnTo>
                  <a:lnTo>
                    <a:pt x="20747" y="1511"/>
                  </a:lnTo>
                  <a:lnTo>
                    <a:pt x="20208" y="1367"/>
                  </a:lnTo>
                  <a:lnTo>
                    <a:pt x="19669" y="1295"/>
                  </a:lnTo>
                  <a:lnTo>
                    <a:pt x="13233" y="612"/>
                  </a:lnTo>
                  <a:lnTo>
                    <a:pt x="68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5403725" y="3910100"/>
              <a:ext cx="301150" cy="301150"/>
            </a:xfrm>
            <a:custGeom>
              <a:avLst/>
              <a:gdLst/>
              <a:ahLst/>
              <a:cxnLst/>
              <a:rect l="l" t="t" r="r" b="b"/>
              <a:pathLst>
                <a:path w="12046" h="12046" extrusionOk="0">
                  <a:moveTo>
                    <a:pt x="6041" y="2050"/>
                  </a:moveTo>
                  <a:lnTo>
                    <a:pt x="6437" y="2086"/>
                  </a:lnTo>
                  <a:lnTo>
                    <a:pt x="6832" y="2158"/>
                  </a:lnTo>
                  <a:lnTo>
                    <a:pt x="7228" y="2229"/>
                  </a:lnTo>
                  <a:lnTo>
                    <a:pt x="7623" y="2373"/>
                  </a:lnTo>
                  <a:lnTo>
                    <a:pt x="7947" y="2553"/>
                  </a:lnTo>
                  <a:lnTo>
                    <a:pt x="8306" y="2769"/>
                  </a:lnTo>
                  <a:lnTo>
                    <a:pt x="8594" y="2984"/>
                  </a:lnTo>
                  <a:lnTo>
                    <a:pt x="8882" y="3236"/>
                  </a:lnTo>
                  <a:lnTo>
                    <a:pt x="9133" y="3524"/>
                  </a:lnTo>
                  <a:lnTo>
                    <a:pt x="9385" y="3847"/>
                  </a:lnTo>
                  <a:lnTo>
                    <a:pt x="9565" y="4171"/>
                  </a:lnTo>
                  <a:lnTo>
                    <a:pt x="9744" y="4531"/>
                  </a:lnTo>
                  <a:lnTo>
                    <a:pt x="9888" y="4890"/>
                  </a:lnTo>
                  <a:lnTo>
                    <a:pt x="9960" y="5286"/>
                  </a:lnTo>
                  <a:lnTo>
                    <a:pt x="10032" y="5645"/>
                  </a:lnTo>
                  <a:lnTo>
                    <a:pt x="10068" y="6077"/>
                  </a:lnTo>
                  <a:lnTo>
                    <a:pt x="10032" y="6472"/>
                  </a:lnTo>
                  <a:lnTo>
                    <a:pt x="9960" y="6868"/>
                  </a:lnTo>
                  <a:lnTo>
                    <a:pt x="9852" y="7263"/>
                  </a:lnTo>
                  <a:lnTo>
                    <a:pt x="9709" y="7623"/>
                  </a:lnTo>
                  <a:lnTo>
                    <a:pt x="9529" y="7982"/>
                  </a:lnTo>
                  <a:lnTo>
                    <a:pt x="9313" y="8306"/>
                  </a:lnTo>
                  <a:lnTo>
                    <a:pt x="9097" y="8630"/>
                  </a:lnTo>
                  <a:lnTo>
                    <a:pt x="8810" y="8917"/>
                  </a:lnTo>
                  <a:lnTo>
                    <a:pt x="8522" y="9169"/>
                  </a:lnTo>
                  <a:lnTo>
                    <a:pt x="8234" y="9385"/>
                  </a:lnTo>
                  <a:lnTo>
                    <a:pt x="7875" y="9564"/>
                  </a:lnTo>
                  <a:lnTo>
                    <a:pt x="7551" y="9744"/>
                  </a:lnTo>
                  <a:lnTo>
                    <a:pt x="7156" y="9888"/>
                  </a:lnTo>
                  <a:lnTo>
                    <a:pt x="6796" y="9960"/>
                  </a:lnTo>
                  <a:lnTo>
                    <a:pt x="6401" y="10032"/>
                  </a:lnTo>
                  <a:lnTo>
                    <a:pt x="5574" y="10032"/>
                  </a:lnTo>
                  <a:lnTo>
                    <a:pt x="5178" y="9960"/>
                  </a:lnTo>
                  <a:lnTo>
                    <a:pt x="4819" y="9852"/>
                  </a:lnTo>
                  <a:lnTo>
                    <a:pt x="4459" y="9708"/>
                  </a:lnTo>
                  <a:lnTo>
                    <a:pt x="4099" y="9528"/>
                  </a:lnTo>
                  <a:lnTo>
                    <a:pt x="3776" y="9313"/>
                  </a:lnTo>
                  <a:lnTo>
                    <a:pt x="3488" y="9097"/>
                  </a:lnTo>
                  <a:lnTo>
                    <a:pt x="3201" y="8845"/>
                  </a:lnTo>
                  <a:lnTo>
                    <a:pt x="2949" y="8558"/>
                  </a:lnTo>
                  <a:lnTo>
                    <a:pt x="2733" y="8270"/>
                  </a:lnTo>
                  <a:lnTo>
                    <a:pt x="2517" y="7946"/>
                  </a:lnTo>
                  <a:lnTo>
                    <a:pt x="2374" y="7587"/>
                  </a:lnTo>
                  <a:lnTo>
                    <a:pt x="2230" y="7227"/>
                  </a:lnTo>
                  <a:lnTo>
                    <a:pt x="2122" y="6868"/>
                  </a:lnTo>
                  <a:lnTo>
                    <a:pt x="2050" y="6472"/>
                  </a:lnTo>
                  <a:lnTo>
                    <a:pt x="2014" y="6077"/>
                  </a:lnTo>
                  <a:lnTo>
                    <a:pt x="2050" y="5681"/>
                  </a:lnTo>
                  <a:lnTo>
                    <a:pt x="2086" y="5286"/>
                  </a:lnTo>
                  <a:lnTo>
                    <a:pt x="2194" y="4890"/>
                  </a:lnTo>
                  <a:lnTo>
                    <a:pt x="2338" y="4531"/>
                  </a:lnTo>
                  <a:lnTo>
                    <a:pt x="2517" y="4171"/>
                  </a:lnTo>
                  <a:lnTo>
                    <a:pt x="2697" y="3811"/>
                  </a:lnTo>
                  <a:lnTo>
                    <a:pt x="2949" y="3524"/>
                  </a:lnTo>
                  <a:lnTo>
                    <a:pt x="3201" y="3236"/>
                  </a:lnTo>
                  <a:lnTo>
                    <a:pt x="3488" y="2984"/>
                  </a:lnTo>
                  <a:lnTo>
                    <a:pt x="3812" y="2733"/>
                  </a:lnTo>
                  <a:lnTo>
                    <a:pt x="4135" y="2553"/>
                  </a:lnTo>
                  <a:lnTo>
                    <a:pt x="4495" y="2373"/>
                  </a:lnTo>
                  <a:lnTo>
                    <a:pt x="4854" y="2229"/>
                  </a:lnTo>
                  <a:lnTo>
                    <a:pt x="5214" y="2158"/>
                  </a:lnTo>
                  <a:lnTo>
                    <a:pt x="5610" y="2086"/>
                  </a:lnTo>
                  <a:lnTo>
                    <a:pt x="6041" y="2050"/>
                  </a:lnTo>
                  <a:close/>
                  <a:moveTo>
                    <a:pt x="6041" y="0"/>
                  </a:moveTo>
                  <a:lnTo>
                    <a:pt x="5430" y="36"/>
                  </a:lnTo>
                  <a:lnTo>
                    <a:pt x="4819" y="144"/>
                  </a:lnTo>
                  <a:lnTo>
                    <a:pt x="4279" y="288"/>
                  </a:lnTo>
                  <a:lnTo>
                    <a:pt x="3704" y="468"/>
                  </a:lnTo>
                  <a:lnTo>
                    <a:pt x="3201" y="719"/>
                  </a:lnTo>
                  <a:lnTo>
                    <a:pt x="2697" y="1007"/>
                  </a:lnTo>
                  <a:lnTo>
                    <a:pt x="2230" y="1366"/>
                  </a:lnTo>
                  <a:lnTo>
                    <a:pt x="1798" y="1762"/>
                  </a:lnTo>
                  <a:lnTo>
                    <a:pt x="1403" y="2158"/>
                  </a:lnTo>
                  <a:lnTo>
                    <a:pt x="1043" y="2625"/>
                  </a:lnTo>
                  <a:lnTo>
                    <a:pt x="756" y="3128"/>
                  </a:lnTo>
                  <a:lnTo>
                    <a:pt x="504" y="3668"/>
                  </a:lnTo>
                  <a:lnTo>
                    <a:pt x="288" y="4207"/>
                  </a:lnTo>
                  <a:lnTo>
                    <a:pt x="144" y="4818"/>
                  </a:lnTo>
                  <a:lnTo>
                    <a:pt x="36" y="5429"/>
                  </a:lnTo>
                  <a:lnTo>
                    <a:pt x="0" y="6041"/>
                  </a:lnTo>
                  <a:lnTo>
                    <a:pt x="36" y="6652"/>
                  </a:lnTo>
                  <a:lnTo>
                    <a:pt x="108" y="7227"/>
                  </a:lnTo>
                  <a:lnTo>
                    <a:pt x="252" y="7803"/>
                  </a:lnTo>
                  <a:lnTo>
                    <a:pt x="468" y="8342"/>
                  </a:lnTo>
                  <a:lnTo>
                    <a:pt x="720" y="8881"/>
                  </a:lnTo>
                  <a:lnTo>
                    <a:pt x="1007" y="9349"/>
                  </a:lnTo>
                  <a:lnTo>
                    <a:pt x="1367" y="9816"/>
                  </a:lnTo>
                  <a:lnTo>
                    <a:pt x="1726" y="10248"/>
                  </a:lnTo>
                  <a:lnTo>
                    <a:pt x="2158" y="10643"/>
                  </a:lnTo>
                  <a:lnTo>
                    <a:pt x="2625" y="11003"/>
                  </a:lnTo>
                  <a:lnTo>
                    <a:pt x="3129" y="11326"/>
                  </a:lnTo>
                  <a:lnTo>
                    <a:pt x="3668" y="11578"/>
                  </a:lnTo>
                  <a:lnTo>
                    <a:pt x="4207" y="11794"/>
                  </a:lnTo>
                  <a:lnTo>
                    <a:pt x="4783" y="11937"/>
                  </a:lnTo>
                  <a:lnTo>
                    <a:pt x="5394" y="12009"/>
                  </a:lnTo>
                  <a:lnTo>
                    <a:pt x="6005" y="12045"/>
                  </a:lnTo>
                  <a:lnTo>
                    <a:pt x="6616" y="12045"/>
                  </a:lnTo>
                  <a:lnTo>
                    <a:pt x="7192" y="11937"/>
                  </a:lnTo>
                  <a:lnTo>
                    <a:pt x="7767" y="11794"/>
                  </a:lnTo>
                  <a:lnTo>
                    <a:pt x="8306" y="11614"/>
                  </a:lnTo>
                  <a:lnTo>
                    <a:pt x="8846" y="11362"/>
                  </a:lnTo>
                  <a:lnTo>
                    <a:pt x="9349" y="11075"/>
                  </a:lnTo>
                  <a:lnTo>
                    <a:pt x="9780" y="10715"/>
                  </a:lnTo>
                  <a:lnTo>
                    <a:pt x="10212" y="10355"/>
                  </a:lnTo>
                  <a:lnTo>
                    <a:pt x="10607" y="9924"/>
                  </a:lnTo>
                  <a:lnTo>
                    <a:pt x="10967" y="9457"/>
                  </a:lnTo>
                  <a:lnTo>
                    <a:pt x="11291" y="8989"/>
                  </a:lnTo>
                  <a:lnTo>
                    <a:pt x="11542" y="8450"/>
                  </a:lnTo>
                  <a:lnTo>
                    <a:pt x="11758" y="7910"/>
                  </a:lnTo>
                  <a:lnTo>
                    <a:pt x="11902" y="7335"/>
                  </a:lnTo>
                  <a:lnTo>
                    <a:pt x="12010" y="6724"/>
                  </a:lnTo>
                  <a:lnTo>
                    <a:pt x="12046" y="6113"/>
                  </a:lnTo>
                  <a:lnTo>
                    <a:pt x="12010" y="5501"/>
                  </a:lnTo>
                  <a:lnTo>
                    <a:pt x="11938" y="4926"/>
                  </a:lnTo>
                  <a:lnTo>
                    <a:pt x="11794" y="4351"/>
                  </a:lnTo>
                  <a:lnTo>
                    <a:pt x="11614" y="3776"/>
                  </a:lnTo>
                  <a:lnTo>
                    <a:pt x="11362" y="3272"/>
                  </a:lnTo>
                  <a:lnTo>
                    <a:pt x="11075" y="2769"/>
                  </a:lnTo>
                  <a:lnTo>
                    <a:pt x="10751" y="2301"/>
                  </a:lnTo>
                  <a:lnTo>
                    <a:pt x="10356" y="1870"/>
                  </a:lnTo>
                  <a:lnTo>
                    <a:pt x="9924" y="1474"/>
                  </a:lnTo>
                  <a:lnTo>
                    <a:pt x="9493" y="1115"/>
                  </a:lnTo>
                  <a:lnTo>
                    <a:pt x="8989" y="791"/>
                  </a:lnTo>
                  <a:lnTo>
                    <a:pt x="8450" y="540"/>
                  </a:lnTo>
                  <a:lnTo>
                    <a:pt x="7911" y="324"/>
                  </a:lnTo>
                  <a:lnTo>
                    <a:pt x="7335" y="144"/>
                  </a:lnTo>
                  <a:lnTo>
                    <a:pt x="6724" y="72"/>
                  </a:lnTo>
                  <a:lnTo>
                    <a:pt x="6652" y="36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5695875" y="3885825"/>
              <a:ext cx="69225" cy="69225"/>
            </a:xfrm>
            <a:custGeom>
              <a:avLst/>
              <a:gdLst/>
              <a:ahLst/>
              <a:cxnLst/>
              <a:rect l="l" t="t" r="r" b="b"/>
              <a:pathLst>
                <a:path w="2769" h="2769" extrusionOk="0">
                  <a:moveTo>
                    <a:pt x="1294" y="0"/>
                  </a:moveTo>
                  <a:lnTo>
                    <a:pt x="1043" y="36"/>
                  </a:lnTo>
                  <a:lnTo>
                    <a:pt x="791" y="108"/>
                  </a:lnTo>
                  <a:lnTo>
                    <a:pt x="575" y="216"/>
                  </a:lnTo>
                  <a:lnTo>
                    <a:pt x="360" y="396"/>
                  </a:lnTo>
                  <a:lnTo>
                    <a:pt x="216" y="576"/>
                  </a:lnTo>
                  <a:lnTo>
                    <a:pt x="108" y="827"/>
                  </a:lnTo>
                  <a:lnTo>
                    <a:pt x="36" y="1115"/>
                  </a:lnTo>
                  <a:lnTo>
                    <a:pt x="0" y="1439"/>
                  </a:lnTo>
                  <a:lnTo>
                    <a:pt x="0" y="1690"/>
                  </a:lnTo>
                  <a:lnTo>
                    <a:pt x="72" y="1906"/>
                  </a:lnTo>
                  <a:lnTo>
                    <a:pt x="180" y="2158"/>
                  </a:lnTo>
                  <a:lnTo>
                    <a:pt x="324" y="2337"/>
                  </a:lnTo>
                  <a:lnTo>
                    <a:pt x="503" y="2481"/>
                  </a:lnTo>
                  <a:lnTo>
                    <a:pt x="719" y="2625"/>
                  </a:lnTo>
                  <a:lnTo>
                    <a:pt x="935" y="2697"/>
                  </a:lnTo>
                  <a:lnTo>
                    <a:pt x="1187" y="2733"/>
                  </a:lnTo>
                  <a:lnTo>
                    <a:pt x="1366" y="2769"/>
                  </a:lnTo>
                  <a:lnTo>
                    <a:pt x="1618" y="2769"/>
                  </a:lnTo>
                  <a:lnTo>
                    <a:pt x="1870" y="2733"/>
                  </a:lnTo>
                  <a:lnTo>
                    <a:pt x="2086" y="2625"/>
                  </a:lnTo>
                  <a:lnTo>
                    <a:pt x="2301" y="2481"/>
                  </a:lnTo>
                  <a:lnTo>
                    <a:pt x="2481" y="2337"/>
                  </a:lnTo>
                  <a:lnTo>
                    <a:pt x="2589" y="2122"/>
                  </a:lnTo>
                  <a:lnTo>
                    <a:pt x="2697" y="1906"/>
                  </a:lnTo>
                  <a:lnTo>
                    <a:pt x="2733" y="1654"/>
                  </a:lnTo>
                  <a:lnTo>
                    <a:pt x="2769" y="1331"/>
                  </a:lnTo>
                  <a:lnTo>
                    <a:pt x="2733" y="1043"/>
                  </a:lnTo>
                  <a:lnTo>
                    <a:pt x="2661" y="791"/>
                  </a:lnTo>
                  <a:lnTo>
                    <a:pt x="2553" y="576"/>
                  </a:lnTo>
                  <a:lnTo>
                    <a:pt x="2373" y="396"/>
                  </a:lnTo>
                  <a:lnTo>
                    <a:pt x="2157" y="216"/>
                  </a:lnTo>
                  <a:lnTo>
                    <a:pt x="1906" y="108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5134950" y="1813875"/>
              <a:ext cx="743425" cy="743400"/>
            </a:xfrm>
            <a:custGeom>
              <a:avLst/>
              <a:gdLst/>
              <a:ahLst/>
              <a:cxnLst/>
              <a:rect l="l" t="t" r="r" b="b"/>
              <a:pathLst>
                <a:path w="29737" h="29736" extrusionOk="0">
                  <a:moveTo>
                    <a:pt x="7803" y="0"/>
                  </a:moveTo>
                  <a:lnTo>
                    <a:pt x="1" y="21933"/>
                  </a:lnTo>
                  <a:lnTo>
                    <a:pt x="21934" y="29736"/>
                  </a:lnTo>
                  <a:lnTo>
                    <a:pt x="29736" y="7803"/>
                  </a:lnTo>
                  <a:lnTo>
                    <a:pt x="78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5250025" y="1965775"/>
              <a:ext cx="511475" cy="379375"/>
            </a:xfrm>
            <a:custGeom>
              <a:avLst/>
              <a:gdLst/>
              <a:ahLst/>
              <a:cxnLst/>
              <a:rect l="l" t="t" r="r" b="b"/>
              <a:pathLst>
                <a:path w="20459" h="15175" extrusionOk="0">
                  <a:moveTo>
                    <a:pt x="5070" y="1"/>
                  </a:moveTo>
                  <a:lnTo>
                    <a:pt x="4854" y="217"/>
                  </a:lnTo>
                  <a:lnTo>
                    <a:pt x="4638" y="432"/>
                  </a:lnTo>
                  <a:lnTo>
                    <a:pt x="4459" y="648"/>
                  </a:lnTo>
                  <a:lnTo>
                    <a:pt x="4279" y="864"/>
                  </a:lnTo>
                  <a:lnTo>
                    <a:pt x="4171" y="1116"/>
                  </a:lnTo>
                  <a:lnTo>
                    <a:pt x="4063" y="1403"/>
                  </a:lnTo>
                  <a:lnTo>
                    <a:pt x="3955" y="1691"/>
                  </a:lnTo>
                  <a:lnTo>
                    <a:pt x="3919" y="1978"/>
                  </a:lnTo>
                  <a:lnTo>
                    <a:pt x="3883" y="2266"/>
                  </a:lnTo>
                  <a:lnTo>
                    <a:pt x="3883" y="2590"/>
                  </a:lnTo>
                  <a:lnTo>
                    <a:pt x="3883" y="2949"/>
                  </a:lnTo>
                  <a:lnTo>
                    <a:pt x="3919" y="3309"/>
                  </a:lnTo>
                  <a:lnTo>
                    <a:pt x="4099" y="4064"/>
                  </a:lnTo>
                  <a:lnTo>
                    <a:pt x="4351" y="4927"/>
                  </a:lnTo>
                  <a:lnTo>
                    <a:pt x="3056" y="4064"/>
                  </a:lnTo>
                  <a:lnTo>
                    <a:pt x="2984" y="4388"/>
                  </a:lnTo>
                  <a:lnTo>
                    <a:pt x="2948" y="4711"/>
                  </a:lnTo>
                  <a:lnTo>
                    <a:pt x="2912" y="5035"/>
                  </a:lnTo>
                  <a:lnTo>
                    <a:pt x="2912" y="5322"/>
                  </a:lnTo>
                  <a:lnTo>
                    <a:pt x="2912" y="5646"/>
                  </a:lnTo>
                  <a:lnTo>
                    <a:pt x="2948" y="5934"/>
                  </a:lnTo>
                  <a:lnTo>
                    <a:pt x="3020" y="6221"/>
                  </a:lnTo>
                  <a:lnTo>
                    <a:pt x="3092" y="6473"/>
                  </a:lnTo>
                  <a:lnTo>
                    <a:pt x="3200" y="6761"/>
                  </a:lnTo>
                  <a:lnTo>
                    <a:pt x="3308" y="7012"/>
                  </a:lnTo>
                  <a:lnTo>
                    <a:pt x="3632" y="7516"/>
                  </a:lnTo>
                  <a:lnTo>
                    <a:pt x="4027" y="7983"/>
                  </a:lnTo>
                  <a:lnTo>
                    <a:pt x="4495" y="8415"/>
                  </a:lnTo>
                  <a:lnTo>
                    <a:pt x="4495" y="8415"/>
                  </a:lnTo>
                  <a:lnTo>
                    <a:pt x="3128" y="8019"/>
                  </a:lnTo>
                  <a:lnTo>
                    <a:pt x="3128" y="8486"/>
                  </a:lnTo>
                  <a:lnTo>
                    <a:pt x="3200" y="8918"/>
                  </a:lnTo>
                  <a:lnTo>
                    <a:pt x="3308" y="9313"/>
                  </a:lnTo>
                  <a:lnTo>
                    <a:pt x="3560" y="9745"/>
                  </a:lnTo>
                  <a:lnTo>
                    <a:pt x="3847" y="10140"/>
                  </a:lnTo>
                  <a:lnTo>
                    <a:pt x="4279" y="10572"/>
                  </a:lnTo>
                  <a:lnTo>
                    <a:pt x="4782" y="11003"/>
                  </a:lnTo>
                  <a:lnTo>
                    <a:pt x="5393" y="11507"/>
                  </a:lnTo>
                  <a:lnTo>
                    <a:pt x="4746" y="11687"/>
                  </a:lnTo>
                  <a:lnTo>
                    <a:pt x="4063" y="11794"/>
                  </a:lnTo>
                  <a:lnTo>
                    <a:pt x="3380" y="11866"/>
                  </a:lnTo>
                  <a:lnTo>
                    <a:pt x="2661" y="11866"/>
                  </a:lnTo>
                  <a:lnTo>
                    <a:pt x="1978" y="11794"/>
                  </a:lnTo>
                  <a:lnTo>
                    <a:pt x="1294" y="11687"/>
                  </a:lnTo>
                  <a:lnTo>
                    <a:pt x="647" y="11507"/>
                  </a:lnTo>
                  <a:lnTo>
                    <a:pt x="0" y="11255"/>
                  </a:lnTo>
                  <a:lnTo>
                    <a:pt x="0" y="11255"/>
                  </a:lnTo>
                  <a:lnTo>
                    <a:pt x="252" y="11579"/>
                  </a:lnTo>
                  <a:lnTo>
                    <a:pt x="791" y="12154"/>
                  </a:lnTo>
                  <a:lnTo>
                    <a:pt x="1402" y="12693"/>
                  </a:lnTo>
                  <a:lnTo>
                    <a:pt x="2014" y="13197"/>
                  </a:lnTo>
                  <a:lnTo>
                    <a:pt x="2697" y="13628"/>
                  </a:lnTo>
                  <a:lnTo>
                    <a:pt x="3380" y="13988"/>
                  </a:lnTo>
                  <a:lnTo>
                    <a:pt x="4099" y="14347"/>
                  </a:lnTo>
                  <a:lnTo>
                    <a:pt x="4854" y="14599"/>
                  </a:lnTo>
                  <a:lnTo>
                    <a:pt x="5609" y="14851"/>
                  </a:lnTo>
                  <a:lnTo>
                    <a:pt x="6113" y="14959"/>
                  </a:lnTo>
                  <a:lnTo>
                    <a:pt x="6616" y="15030"/>
                  </a:lnTo>
                  <a:lnTo>
                    <a:pt x="7083" y="15102"/>
                  </a:lnTo>
                  <a:lnTo>
                    <a:pt x="7587" y="15138"/>
                  </a:lnTo>
                  <a:lnTo>
                    <a:pt x="8054" y="15174"/>
                  </a:lnTo>
                  <a:lnTo>
                    <a:pt x="8558" y="15174"/>
                  </a:lnTo>
                  <a:lnTo>
                    <a:pt x="9025" y="15138"/>
                  </a:lnTo>
                  <a:lnTo>
                    <a:pt x="9528" y="15066"/>
                  </a:lnTo>
                  <a:lnTo>
                    <a:pt x="9996" y="14994"/>
                  </a:lnTo>
                  <a:lnTo>
                    <a:pt x="10463" y="14923"/>
                  </a:lnTo>
                  <a:lnTo>
                    <a:pt x="10931" y="14815"/>
                  </a:lnTo>
                  <a:lnTo>
                    <a:pt x="11362" y="14671"/>
                  </a:lnTo>
                  <a:lnTo>
                    <a:pt x="11829" y="14527"/>
                  </a:lnTo>
                  <a:lnTo>
                    <a:pt x="12261" y="14347"/>
                  </a:lnTo>
                  <a:lnTo>
                    <a:pt x="13124" y="13916"/>
                  </a:lnTo>
                  <a:lnTo>
                    <a:pt x="13915" y="13448"/>
                  </a:lnTo>
                  <a:lnTo>
                    <a:pt x="14310" y="13197"/>
                  </a:lnTo>
                  <a:lnTo>
                    <a:pt x="14706" y="12909"/>
                  </a:lnTo>
                  <a:lnTo>
                    <a:pt x="15065" y="12585"/>
                  </a:lnTo>
                  <a:lnTo>
                    <a:pt x="15389" y="12262"/>
                  </a:lnTo>
                  <a:lnTo>
                    <a:pt x="15749" y="11938"/>
                  </a:lnTo>
                  <a:lnTo>
                    <a:pt x="16072" y="11579"/>
                  </a:lnTo>
                  <a:lnTo>
                    <a:pt x="16360" y="11219"/>
                  </a:lnTo>
                  <a:lnTo>
                    <a:pt x="16648" y="10824"/>
                  </a:lnTo>
                  <a:lnTo>
                    <a:pt x="16935" y="10428"/>
                  </a:lnTo>
                  <a:lnTo>
                    <a:pt x="17187" y="9997"/>
                  </a:lnTo>
                  <a:lnTo>
                    <a:pt x="17439" y="9565"/>
                  </a:lnTo>
                  <a:lnTo>
                    <a:pt x="17654" y="9134"/>
                  </a:lnTo>
                  <a:lnTo>
                    <a:pt x="17834" y="8666"/>
                  </a:lnTo>
                  <a:lnTo>
                    <a:pt x="18014" y="8199"/>
                  </a:lnTo>
                  <a:lnTo>
                    <a:pt x="18122" y="7983"/>
                  </a:lnTo>
                  <a:lnTo>
                    <a:pt x="18266" y="7803"/>
                  </a:lnTo>
                  <a:lnTo>
                    <a:pt x="18445" y="7659"/>
                  </a:lnTo>
                  <a:lnTo>
                    <a:pt x="18661" y="7588"/>
                  </a:lnTo>
                  <a:lnTo>
                    <a:pt x="19524" y="7192"/>
                  </a:lnTo>
                  <a:lnTo>
                    <a:pt x="20423" y="6761"/>
                  </a:lnTo>
                  <a:lnTo>
                    <a:pt x="20351" y="6653"/>
                  </a:lnTo>
                  <a:lnTo>
                    <a:pt x="18553" y="6509"/>
                  </a:lnTo>
                  <a:lnTo>
                    <a:pt x="18553" y="6365"/>
                  </a:lnTo>
                  <a:lnTo>
                    <a:pt x="18805" y="6293"/>
                  </a:lnTo>
                  <a:lnTo>
                    <a:pt x="19093" y="6185"/>
                  </a:lnTo>
                  <a:lnTo>
                    <a:pt x="19344" y="6077"/>
                  </a:lnTo>
                  <a:lnTo>
                    <a:pt x="19596" y="5934"/>
                  </a:lnTo>
                  <a:lnTo>
                    <a:pt x="19848" y="5754"/>
                  </a:lnTo>
                  <a:lnTo>
                    <a:pt x="20063" y="5574"/>
                  </a:lnTo>
                  <a:lnTo>
                    <a:pt x="20279" y="5358"/>
                  </a:lnTo>
                  <a:lnTo>
                    <a:pt x="20459" y="5143"/>
                  </a:lnTo>
                  <a:lnTo>
                    <a:pt x="18337" y="5143"/>
                  </a:lnTo>
                  <a:lnTo>
                    <a:pt x="18158" y="5035"/>
                  </a:lnTo>
                  <a:lnTo>
                    <a:pt x="17978" y="4891"/>
                  </a:lnTo>
                  <a:lnTo>
                    <a:pt x="17870" y="4711"/>
                  </a:lnTo>
                  <a:lnTo>
                    <a:pt x="17726" y="4495"/>
                  </a:lnTo>
                  <a:lnTo>
                    <a:pt x="17546" y="4244"/>
                  </a:lnTo>
                  <a:lnTo>
                    <a:pt x="17187" y="3848"/>
                  </a:lnTo>
                  <a:lnTo>
                    <a:pt x="16791" y="3525"/>
                  </a:lnTo>
                  <a:lnTo>
                    <a:pt x="16324" y="3237"/>
                  </a:lnTo>
                  <a:lnTo>
                    <a:pt x="15821" y="3021"/>
                  </a:lnTo>
                  <a:lnTo>
                    <a:pt x="15317" y="2913"/>
                  </a:lnTo>
                  <a:lnTo>
                    <a:pt x="14778" y="2877"/>
                  </a:lnTo>
                  <a:lnTo>
                    <a:pt x="14490" y="2877"/>
                  </a:lnTo>
                  <a:lnTo>
                    <a:pt x="14203" y="2913"/>
                  </a:lnTo>
                  <a:lnTo>
                    <a:pt x="13951" y="2949"/>
                  </a:lnTo>
                  <a:lnTo>
                    <a:pt x="13663" y="2985"/>
                  </a:lnTo>
                  <a:lnTo>
                    <a:pt x="13160" y="3165"/>
                  </a:lnTo>
                  <a:lnTo>
                    <a:pt x="12692" y="3417"/>
                  </a:lnTo>
                  <a:lnTo>
                    <a:pt x="12261" y="3740"/>
                  </a:lnTo>
                  <a:lnTo>
                    <a:pt x="11901" y="4100"/>
                  </a:lnTo>
                  <a:lnTo>
                    <a:pt x="11578" y="4531"/>
                  </a:lnTo>
                  <a:lnTo>
                    <a:pt x="11326" y="5035"/>
                  </a:lnTo>
                  <a:lnTo>
                    <a:pt x="11218" y="5286"/>
                  </a:lnTo>
                  <a:lnTo>
                    <a:pt x="11146" y="5538"/>
                  </a:lnTo>
                  <a:lnTo>
                    <a:pt x="11002" y="6113"/>
                  </a:lnTo>
                  <a:lnTo>
                    <a:pt x="10499" y="5898"/>
                  </a:lnTo>
                  <a:lnTo>
                    <a:pt x="9996" y="5646"/>
                  </a:lnTo>
                  <a:lnTo>
                    <a:pt x="9528" y="5358"/>
                  </a:lnTo>
                  <a:lnTo>
                    <a:pt x="9061" y="5071"/>
                  </a:lnTo>
                  <a:lnTo>
                    <a:pt x="8629" y="4747"/>
                  </a:lnTo>
                  <a:lnTo>
                    <a:pt x="8198" y="4423"/>
                  </a:lnTo>
                  <a:lnTo>
                    <a:pt x="7802" y="4064"/>
                  </a:lnTo>
                  <a:lnTo>
                    <a:pt x="7407" y="3668"/>
                  </a:lnTo>
                  <a:lnTo>
                    <a:pt x="7047" y="3273"/>
                  </a:lnTo>
                  <a:lnTo>
                    <a:pt x="6688" y="2877"/>
                  </a:lnTo>
                  <a:lnTo>
                    <a:pt x="6364" y="2410"/>
                  </a:lnTo>
                  <a:lnTo>
                    <a:pt x="6077" y="1978"/>
                  </a:lnTo>
                  <a:lnTo>
                    <a:pt x="5789" y="1511"/>
                  </a:lnTo>
                  <a:lnTo>
                    <a:pt x="5537" y="1008"/>
                  </a:lnTo>
                  <a:lnTo>
                    <a:pt x="5286" y="504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5128675" y="890700"/>
              <a:ext cx="640025" cy="640050"/>
            </a:xfrm>
            <a:custGeom>
              <a:avLst/>
              <a:gdLst/>
              <a:ahLst/>
              <a:cxnLst/>
              <a:rect l="l" t="t" r="r" b="b"/>
              <a:pathLst>
                <a:path w="25601" h="25602" extrusionOk="0">
                  <a:moveTo>
                    <a:pt x="19200" y="1"/>
                  </a:moveTo>
                  <a:lnTo>
                    <a:pt x="0" y="6401"/>
                  </a:lnTo>
                  <a:lnTo>
                    <a:pt x="6400" y="25601"/>
                  </a:lnTo>
                  <a:lnTo>
                    <a:pt x="25600" y="19201"/>
                  </a:lnTo>
                  <a:lnTo>
                    <a:pt x="192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5263500" y="1023750"/>
              <a:ext cx="372175" cy="424300"/>
            </a:xfrm>
            <a:custGeom>
              <a:avLst/>
              <a:gdLst/>
              <a:ahLst/>
              <a:cxnLst/>
              <a:rect l="l" t="t" r="r" b="b"/>
              <a:pathLst>
                <a:path w="14887" h="16972" extrusionOk="0">
                  <a:moveTo>
                    <a:pt x="7803" y="1187"/>
                  </a:moveTo>
                  <a:lnTo>
                    <a:pt x="8270" y="1223"/>
                  </a:lnTo>
                  <a:lnTo>
                    <a:pt x="8702" y="1295"/>
                  </a:lnTo>
                  <a:lnTo>
                    <a:pt x="9169" y="1403"/>
                  </a:lnTo>
                  <a:lnTo>
                    <a:pt x="9601" y="1510"/>
                  </a:lnTo>
                  <a:lnTo>
                    <a:pt x="9996" y="1690"/>
                  </a:lnTo>
                  <a:lnTo>
                    <a:pt x="10392" y="1870"/>
                  </a:lnTo>
                  <a:lnTo>
                    <a:pt x="10787" y="2122"/>
                  </a:lnTo>
                  <a:lnTo>
                    <a:pt x="11147" y="2373"/>
                  </a:lnTo>
                  <a:lnTo>
                    <a:pt x="11506" y="2625"/>
                  </a:lnTo>
                  <a:lnTo>
                    <a:pt x="11830" y="2949"/>
                  </a:lnTo>
                  <a:lnTo>
                    <a:pt x="12117" y="3272"/>
                  </a:lnTo>
                  <a:lnTo>
                    <a:pt x="12405" y="3632"/>
                  </a:lnTo>
                  <a:lnTo>
                    <a:pt x="12657" y="4027"/>
                  </a:lnTo>
                  <a:lnTo>
                    <a:pt x="12873" y="4423"/>
                  </a:lnTo>
                  <a:lnTo>
                    <a:pt x="13052" y="4746"/>
                  </a:lnTo>
                  <a:lnTo>
                    <a:pt x="13196" y="5070"/>
                  </a:lnTo>
                  <a:lnTo>
                    <a:pt x="13412" y="5717"/>
                  </a:lnTo>
                  <a:lnTo>
                    <a:pt x="13556" y="6400"/>
                  </a:lnTo>
                  <a:lnTo>
                    <a:pt x="13628" y="7048"/>
                  </a:lnTo>
                  <a:lnTo>
                    <a:pt x="13628" y="7731"/>
                  </a:lnTo>
                  <a:lnTo>
                    <a:pt x="13556" y="8378"/>
                  </a:lnTo>
                  <a:lnTo>
                    <a:pt x="13376" y="9025"/>
                  </a:lnTo>
                  <a:lnTo>
                    <a:pt x="13160" y="9672"/>
                  </a:lnTo>
                  <a:lnTo>
                    <a:pt x="12873" y="10284"/>
                  </a:lnTo>
                  <a:lnTo>
                    <a:pt x="12549" y="10859"/>
                  </a:lnTo>
                  <a:lnTo>
                    <a:pt x="12117" y="11398"/>
                  </a:lnTo>
                  <a:lnTo>
                    <a:pt x="11650" y="11902"/>
                  </a:lnTo>
                  <a:lnTo>
                    <a:pt x="11147" y="12333"/>
                  </a:lnTo>
                  <a:lnTo>
                    <a:pt x="10571" y="12729"/>
                  </a:lnTo>
                  <a:lnTo>
                    <a:pt x="9960" y="13052"/>
                  </a:lnTo>
                  <a:lnTo>
                    <a:pt x="9277" y="13304"/>
                  </a:lnTo>
                  <a:lnTo>
                    <a:pt x="8881" y="13412"/>
                  </a:lnTo>
                  <a:lnTo>
                    <a:pt x="8522" y="13484"/>
                  </a:lnTo>
                  <a:lnTo>
                    <a:pt x="8126" y="13556"/>
                  </a:lnTo>
                  <a:lnTo>
                    <a:pt x="7731" y="13592"/>
                  </a:lnTo>
                  <a:lnTo>
                    <a:pt x="6940" y="13592"/>
                  </a:lnTo>
                  <a:lnTo>
                    <a:pt x="6544" y="13556"/>
                  </a:lnTo>
                  <a:lnTo>
                    <a:pt x="6185" y="13484"/>
                  </a:lnTo>
                  <a:lnTo>
                    <a:pt x="6005" y="13484"/>
                  </a:lnTo>
                  <a:lnTo>
                    <a:pt x="5825" y="13520"/>
                  </a:lnTo>
                  <a:lnTo>
                    <a:pt x="5681" y="13556"/>
                  </a:lnTo>
                  <a:lnTo>
                    <a:pt x="5502" y="13628"/>
                  </a:lnTo>
                  <a:lnTo>
                    <a:pt x="4675" y="14131"/>
                  </a:lnTo>
                  <a:lnTo>
                    <a:pt x="3776" y="14742"/>
                  </a:lnTo>
                  <a:lnTo>
                    <a:pt x="3776" y="14706"/>
                  </a:lnTo>
                  <a:lnTo>
                    <a:pt x="3740" y="13735"/>
                  </a:lnTo>
                  <a:lnTo>
                    <a:pt x="3704" y="13268"/>
                  </a:lnTo>
                  <a:lnTo>
                    <a:pt x="3632" y="12801"/>
                  </a:lnTo>
                  <a:lnTo>
                    <a:pt x="3596" y="12585"/>
                  </a:lnTo>
                  <a:lnTo>
                    <a:pt x="3524" y="12441"/>
                  </a:lnTo>
                  <a:lnTo>
                    <a:pt x="3452" y="12261"/>
                  </a:lnTo>
                  <a:lnTo>
                    <a:pt x="3308" y="12117"/>
                  </a:lnTo>
                  <a:lnTo>
                    <a:pt x="2949" y="11794"/>
                  </a:lnTo>
                  <a:lnTo>
                    <a:pt x="2661" y="11434"/>
                  </a:lnTo>
                  <a:lnTo>
                    <a:pt x="2373" y="11075"/>
                  </a:lnTo>
                  <a:lnTo>
                    <a:pt x="2086" y="10715"/>
                  </a:lnTo>
                  <a:lnTo>
                    <a:pt x="1870" y="10320"/>
                  </a:lnTo>
                  <a:lnTo>
                    <a:pt x="1654" y="9924"/>
                  </a:lnTo>
                  <a:lnTo>
                    <a:pt x="1511" y="9529"/>
                  </a:lnTo>
                  <a:lnTo>
                    <a:pt x="1367" y="9133"/>
                  </a:lnTo>
                  <a:lnTo>
                    <a:pt x="1259" y="8702"/>
                  </a:lnTo>
                  <a:lnTo>
                    <a:pt x="1187" y="8306"/>
                  </a:lnTo>
                  <a:lnTo>
                    <a:pt x="1151" y="7875"/>
                  </a:lnTo>
                  <a:lnTo>
                    <a:pt x="1151" y="7443"/>
                  </a:lnTo>
                  <a:lnTo>
                    <a:pt x="1187" y="6976"/>
                  </a:lnTo>
                  <a:lnTo>
                    <a:pt x="1259" y="6544"/>
                  </a:lnTo>
                  <a:lnTo>
                    <a:pt x="1367" y="6077"/>
                  </a:lnTo>
                  <a:lnTo>
                    <a:pt x="1475" y="5609"/>
                  </a:lnTo>
                  <a:lnTo>
                    <a:pt x="1618" y="5142"/>
                  </a:lnTo>
                  <a:lnTo>
                    <a:pt x="1798" y="4711"/>
                  </a:lnTo>
                  <a:lnTo>
                    <a:pt x="2014" y="4279"/>
                  </a:lnTo>
                  <a:lnTo>
                    <a:pt x="2266" y="3884"/>
                  </a:lnTo>
                  <a:lnTo>
                    <a:pt x="2517" y="3524"/>
                  </a:lnTo>
                  <a:lnTo>
                    <a:pt x="2805" y="3164"/>
                  </a:lnTo>
                  <a:lnTo>
                    <a:pt x="3129" y="2841"/>
                  </a:lnTo>
                  <a:lnTo>
                    <a:pt x="3488" y="2553"/>
                  </a:lnTo>
                  <a:lnTo>
                    <a:pt x="3848" y="2266"/>
                  </a:lnTo>
                  <a:lnTo>
                    <a:pt x="4243" y="2014"/>
                  </a:lnTo>
                  <a:lnTo>
                    <a:pt x="4639" y="1834"/>
                  </a:lnTo>
                  <a:lnTo>
                    <a:pt x="5070" y="1618"/>
                  </a:lnTo>
                  <a:lnTo>
                    <a:pt x="5502" y="1474"/>
                  </a:lnTo>
                  <a:lnTo>
                    <a:pt x="5969" y="1367"/>
                  </a:lnTo>
                  <a:lnTo>
                    <a:pt x="6436" y="1295"/>
                  </a:lnTo>
                  <a:lnTo>
                    <a:pt x="6904" y="1259"/>
                  </a:lnTo>
                  <a:lnTo>
                    <a:pt x="7371" y="1187"/>
                  </a:lnTo>
                  <a:close/>
                  <a:moveTo>
                    <a:pt x="7659" y="0"/>
                  </a:moveTo>
                  <a:lnTo>
                    <a:pt x="6940" y="36"/>
                  </a:lnTo>
                  <a:lnTo>
                    <a:pt x="6221" y="108"/>
                  </a:lnTo>
                  <a:lnTo>
                    <a:pt x="5502" y="252"/>
                  </a:lnTo>
                  <a:lnTo>
                    <a:pt x="4818" y="504"/>
                  </a:lnTo>
                  <a:lnTo>
                    <a:pt x="4171" y="791"/>
                  </a:lnTo>
                  <a:lnTo>
                    <a:pt x="3524" y="1151"/>
                  </a:lnTo>
                  <a:lnTo>
                    <a:pt x="2877" y="1582"/>
                  </a:lnTo>
                  <a:lnTo>
                    <a:pt x="2302" y="2086"/>
                  </a:lnTo>
                  <a:lnTo>
                    <a:pt x="1798" y="2625"/>
                  </a:lnTo>
                  <a:lnTo>
                    <a:pt x="1331" y="3236"/>
                  </a:lnTo>
                  <a:lnTo>
                    <a:pt x="935" y="3848"/>
                  </a:lnTo>
                  <a:lnTo>
                    <a:pt x="612" y="4495"/>
                  </a:lnTo>
                  <a:lnTo>
                    <a:pt x="360" y="5178"/>
                  </a:lnTo>
                  <a:lnTo>
                    <a:pt x="180" y="5897"/>
                  </a:lnTo>
                  <a:lnTo>
                    <a:pt x="36" y="6616"/>
                  </a:lnTo>
                  <a:lnTo>
                    <a:pt x="0" y="7299"/>
                  </a:lnTo>
                  <a:lnTo>
                    <a:pt x="0" y="8018"/>
                  </a:lnTo>
                  <a:lnTo>
                    <a:pt x="108" y="8738"/>
                  </a:lnTo>
                  <a:lnTo>
                    <a:pt x="252" y="9457"/>
                  </a:lnTo>
                  <a:lnTo>
                    <a:pt x="468" y="10140"/>
                  </a:lnTo>
                  <a:lnTo>
                    <a:pt x="755" y="10823"/>
                  </a:lnTo>
                  <a:lnTo>
                    <a:pt x="1115" y="11470"/>
                  </a:lnTo>
                  <a:lnTo>
                    <a:pt x="1546" y="12081"/>
                  </a:lnTo>
                  <a:lnTo>
                    <a:pt x="2050" y="12657"/>
                  </a:lnTo>
                  <a:lnTo>
                    <a:pt x="2230" y="12837"/>
                  </a:lnTo>
                  <a:lnTo>
                    <a:pt x="2338" y="13052"/>
                  </a:lnTo>
                  <a:lnTo>
                    <a:pt x="2409" y="13304"/>
                  </a:lnTo>
                  <a:lnTo>
                    <a:pt x="2445" y="13556"/>
                  </a:lnTo>
                  <a:lnTo>
                    <a:pt x="2517" y="15246"/>
                  </a:lnTo>
                  <a:lnTo>
                    <a:pt x="2625" y="16971"/>
                  </a:lnTo>
                  <a:lnTo>
                    <a:pt x="5717" y="14922"/>
                  </a:lnTo>
                  <a:lnTo>
                    <a:pt x="5897" y="14850"/>
                  </a:lnTo>
                  <a:lnTo>
                    <a:pt x="6077" y="14778"/>
                  </a:lnTo>
                  <a:lnTo>
                    <a:pt x="6257" y="14742"/>
                  </a:lnTo>
                  <a:lnTo>
                    <a:pt x="6436" y="14742"/>
                  </a:lnTo>
                  <a:lnTo>
                    <a:pt x="6904" y="14778"/>
                  </a:lnTo>
                  <a:lnTo>
                    <a:pt x="7839" y="14778"/>
                  </a:lnTo>
                  <a:lnTo>
                    <a:pt x="8342" y="14742"/>
                  </a:lnTo>
                  <a:lnTo>
                    <a:pt x="8810" y="14634"/>
                  </a:lnTo>
                  <a:lnTo>
                    <a:pt x="9277" y="14562"/>
                  </a:lnTo>
                  <a:lnTo>
                    <a:pt x="9708" y="14419"/>
                  </a:lnTo>
                  <a:lnTo>
                    <a:pt x="10176" y="14275"/>
                  </a:lnTo>
                  <a:lnTo>
                    <a:pt x="10823" y="13951"/>
                  </a:lnTo>
                  <a:lnTo>
                    <a:pt x="11434" y="13592"/>
                  </a:lnTo>
                  <a:lnTo>
                    <a:pt x="12010" y="13196"/>
                  </a:lnTo>
                  <a:lnTo>
                    <a:pt x="12513" y="12765"/>
                  </a:lnTo>
                  <a:lnTo>
                    <a:pt x="12980" y="12261"/>
                  </a:lnTo>
                  <a:lnTo>
                    <a:pt x="13412" y="11722"/>
                  </a:lnTo>
                  <a:lnTo>
                    <a:pt x="13807" y="11147"/>
                  </a:lnTo>
                  <a:lnTo>
                    <a:pt x="14131" y="10571"/>
                  </a:lnTo>
                  <a:lnTo>
                    <a:pt x="14383" y="9960"/>
                  </a:lnTo>
                  <a:lnTo>
                    <a:pt x="14598" y="9313"/>
                  </a:lnTo>
                  <a:lnTo>
                    <a:pt x="14778" y="8630"/>
                  </a:lnTo>
                  <a:lnTo>
                    <a:pt x="14850" y="7947"/>
                  </a:lnTo>
                  <a:lnTo>
                    <a:pt x="14886" y="7263"/>
                  </a:lnTo>
                  <a:lnTo>
                    <a:pt x="14850" y="6580"/>
                  </a:lnTo>
                  <a:lnTo>
                    <a:pt x="14742" y="5861"/>
                  </a:lnTo>
                  <a:lnTo>
                    <a:pt x="14598" y="5178"/>
                  </a:lnTo>
                  <a:lnTo>
                    <a:pt x="14455" y="4782"/>
                  </a:lnTo>
                  <a:lnTo>
                    <a:pt x="14275" y="4387"/>
                  </a:lnTo>
                  <a:lnTo>
                    <a:pt x="14095" y="4027"/>
                  </a:lnTo>
                  <a:lnTo>
                    <a:pt x="13915" y="3668"/>
                  </a:lnTo>
                  <a:lnTo>
                    <a:pt x="13664" y="3308"/>
                  </a:lnTo>
                  <a:lnTo>
                    <a:pt x="13448" y="2985"/>
                  </a:lnTo>
                  <a:lnTo>
                    <a:pt x="13160" y="2625"/>
                  </a:lnTo>
                  <a:lnTo>
                    <a:pt x="12908" y="2337"/>
                  </a:lnTo>
                  <a:lnTo>
                    <a:pt x="12333" y="1798"/>
                  </a:lnTo>
                  <a:lnTo>
                    <a:pt x="11758" y="1331"/>
                  </a:lnTo>
                  <a:lnTo>
                    <a:pt x="11111" y="935"/>
                  </a:lnTo>
                  <a:lnTo>
                    <a:pt x="10463" y="612"/>
                  </a:lnTo>
                  <a:lnTo>
                    <a:pt x="9780" y="360"/>
                  </a:lnTo>
                  <a:lnTo>
                    <a:pt x="9097" y="180"/>
                  </a:lnTo>
                  <a:lnTo>
                    <a:pt x="8378" y="72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5343500" y="1146000"/>
              <a:ext cx="213950" cy="134850"/>
            </a:xfrm>
            <a:custGeom>
              <a:avLst/>
              <a:gdLst/>
              <a:ahLst/>
              <a:cxnLst/>
              <a:rect l="l" t="t" r="r" b="b"/>
              <a:pathLst>
                <a:path w="8558" h="5394" extrusionOk="0">
                  <a:moveTo>
                    <a:pt x="791" y="0"/>
                  </a:moveTo>
                  <a:lnTo>
                    <a:pt x="612" y="72"/>
                  </a:lnTo>
                  <a:lnTo>
                    <a:pt x="432" y="216"/>
                  </a:lnTo>
                  <a:lnTo>
                    <a:pt x="252" y="432"/>
                  </a:lnTo>
                  <a:lnTo>
                    <a:pt x="144" y="683"/>
                  </a:lnTo>
                  <a:lnTo>
                    <a:pt x="72" y="1043"/>
                  </a:lnTo>
                  <a:lnTo>
                    <a:pt x="0" y="1403"/>
                  </a:lnTo>
                  <a:lnTo>
                    <a:pt x="36" y="1762"/>
                  </a:lnTo>
                  <a:lnTo>
                    <a:pt x="72" y="2122"/>
                  </a:lnTo>
                  <a:lnTo>
                    <a:pt x="252" y="2553"/>
                  </a:lnTo>
                  <a:lnTo>
                    <a:pt x="504" y="2913"/>
                  </a:lnTo>
                  <a:lnTo>
                    <a:pt x="827" y="3272"/>
                  </a:lnTo>
                  <a:lnTo>
                    <a:pt x="1151" y="3560"/>
                  </a:lnTo>
                  <a:lnTo>
                    <a:pt x="1762" y="3991"/>
                  </a:lnTo>
                  <a:lnTo>
                    <a:pt x="2374" y="4387"/>
                  </a:lnTo>
                  <a:lnTo>
                    <a:pt x="3021" y="4710"/>
                  </a:lnTo>
                  <a:lnTo>
                    <a:pt x="3704" y="4998"/>
                  </a:lnTo>
                  <a:lnTo>
                    <a:pt x="4387" y="5178"/>
                  </a:lnTo>
                  <a:lnTo>
                    <a:pt x="5106" y="5322"/>
                  </a:lnTo>
                  <a:lnTo>
                    <a:pt x="5825" y="5394"/>
                  </a:lnTo>
                  <a:lnTo>
                    <a:pt x="6580" y="5394"/>
                  </a:lnTo>
                  <a:lnTo>
                    <a:pt x="6868" y="5358"/>
                  </a:lnTo>
                  <a:lnTo>
                    <a:pt x="7120" y="5286"/>
                  </a:lnTo>
                  <a:lnTo>
                    <a:pt x="7407" y="5214"/>
                  </a:lnTo>
                  <a:lnTo>
                    <a:pt x="7659" y="5070"/>
                  </a:lnTo>
                  <a:lnTo>
                    <a:pt x="7875" y="4890"/>
                  </a:lnTo>
                  <a:lnTo>
                    <a:pt x="8090" y="4710"/>
                  </a:lnTo>
                  <a:lnTo>
                    <a:pt x="8234" y="4495"/>
                  </a:lnTo>
                  <a:lnTo>
                    <a:pt x="8414" y="4243"/>
                  </a:lnTo>
                  <a:lnTo>
                    <a:pt x="8486" y="4099"/>
                  </a:lnTo>
                  <a:lnTo>
                    <a:pt x="8522" y="3991"/>
                  </a:lnTo>
                  <a:lnTo>
                    <a:pt x="8558" y="3848"/>
                  </a:lnTo>
                  <a:lnTo>
                    <a:pt x="8558" y="3704"/>
                  </a:lnTo>
                  <a:lnTo>
                    <a:pt x="8558" y="3524"/>
                  </a:lnTo>
                  <a:lnTo>
                    <a:pt x="8486" y="3344"/>
                  </a:lnTo>
                  <a:lnTo>
                    <a:pt x="8414" y="3200"/>
                  </a:lnTo>
                  <a:lnTo>
                    <a:pt x="8306" y="3092"/>
                  </a:lnTo>
                  <a:lnTo>
                    <a:pt x="8162" y="2985"/>
                  </a:lnTo>
                  <a:lnTo>
                    <a:pt x="8019" y="2913"/>
                  </a:lnTo>
                  <a:lnTo>
                    <a:pt x="7839" y="2877"/>
                  </a:lnTo>
                  <a:lnTo>
                    <a:pt x="7695" y="2841"/>
                  </a:lnTo>
                  <a:lnTo>
                    <a:pt x="7335" y="2805"/>
                  </a:lnTo>
                  <a:lnTo>
                    <a:pt x="6724" y="2733"/>
                  </a:lnTo>
                  <a:lnTo>
                    <a:pt x="6544" y="2769"/>
                  </a:lnTo>
                  <a:lnTo>
                    <a:pt x="6401" y="2805"/>
                  </a:lnTo>
                  <a:lnTo>
                    <a:pt x="6257" y="2913"/>
                  </a:lnTo>
                  <a:lnTo>
                    <a:pt x="6149" y="3092"/>
                  </a:lnTo>
                  <a:lnTo>
                    <a:pt x="5933" y="3632"/>
                  </a:lnTo>
                  <a:lnTo>
                    <a:pt x="5825" y="3812"/>
                  </a:lnTo>
                  <a:lnTo>
                    <a:pt x="5681" y="3955"/>
                  </a:lnTo>
                  <a:lnTo>
                    <a:pt x="5502" y="3991"/>
                  </a:lnTo>
                  <a:lnTo>
                    <a:pt x="5322" y="3991"/>
                  </a:lnTo>
                  <a:lnTo>
                    <a:pt x="4962" y="3955"/>
                  </a:lnTo>
                  <a:lnTo>
                    <a:pt x="4567" y="3884"/>
                  </a:lnTo>
                  <a:lnTo>
                    <a:pt x="4207" y="3776"/>
                  </a:lnTo>
                  <a:lnTo>
                    <a:pt x="3848" y="3632"/>
                  </a:lnTo>
                  <a:lnTo>
                    <a:pt x="3524" y="3488"/>
                  </a:lnTo>
                  <a:lnTo>
                    <a:pt x="3201" y="3308"/>
                  </a:lnTo>
                  <a:lnTo>
                    <a:pt x="2877" y="3128"/>
                  </a:lnTo>
                  <a:lnTo>
                    <a:pt x="2553" y="2877"/>
                  </a:lnTo>
                  <a:lnTo>
                    <a:pt x="2409" y="2733"/>
                  </a:lnTo>
                  <a:lnTo>
                    <a:pt x="2302" y="2589"/>
                  </a:lnTo>
                  <a:lnTo>
                    <a:pt x="2302" y="2481"/>
                  </a:lnTo>
                  <a:lnTo>
                    <a:pt x="2302" y="2409"/>
                  </a:lnTo>
                  <a:lnTo>
                    <a:pt x="2374" y="2194"/>
                  </a:lnTo>
                  <a:lnTo>
                    <a:pt x="2481" y="2050"/>
                  </a:lnTo>
                  <a:lnTo>
                    <a:pt x="2517" y="1870"/>
                  </a:lnTo>
                  <a:lnTo>
                    <a:pt x="2517" y="1726"/>
                  </a:lnTo>
                  <a:lnTo>
                    <a:pt x="2517" y="1546"/>
                  </a:lnTo>
                  <a:lnTo>
                    <a:pt x="2481" y="1403"/>
                  </a:lnTo>
                  <a:lnTo>
                    <a:pt x="2409" y="1259"/>
                  </a:lnTo>
                  <a:lnTo>
                    <a:pt x="2338" y="1115"/>
                  </a:lnTo>
                  <a:lnTo>
                    <a:pt x="2230" y="1007"/>
                  </a:lnTo>
                  <a:lnTo>
                    <a:pt x="1942" y="683"/>
                  </a:lnTo>
                  <a:lnTo>
                    <a:pt x="1690" y="396"/>
                  </a:lnTo>
                  <a:lnTo>
                    <a:pt x="1475" y="216"/>
                  </a:lnTo>
                  <a:lnTo>
                    <a:pt x="1223" y="72"/>
                  </a:lnTo>
                  <a:lnTo>
                    <a:pt x="10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3108850" y="3118175"/>
              <a:ext cx="1304325" cy="1873300"/>
            </a:xfrm>
            <a:custGeom>
              <a:avLst/>
              <a:gdLst/>
              <a:ahLst/>
              <a:cxnLst/>
              <a:rect l="l" t="t" r="r" b="b"/>
              <a:pathLst>
                <a:path w="52173" h="74932" extrusionOk="0">
                  <a:moveTo>
                    <a:pt x="22365" y="0"/>
                  </a:moveTo>
                  <a:lnTo>
                    <a:pt x="20064" y="7335"/>
                  </a:lnTo>
                  <a:lnTo>
                    <a:pt x="17583" y="15353"/>
                  </a:lnTo>
                  <a:lnTo>
                    <a:pt x="14491" y="25385"/>
                  </a:lnTo>
                  <a:lnTo>
                    <a:pt x="10679" y="37933"/>
                  </a:lnTo>
                  <a:lnTo>
                    <a:pt x="8702" y="44477"/>
                  </a:lnTo>
                  <a:lnTo>
                    <a:pt x="6760" y="51021"/>
                  </a:lnTo>
                  <a:lnTo>
                    <a:pt x="4891" y="57493"/>
                  </a:lnTo>
                  <a:lnTo>
                    <a:pt x="3093" y="63714"/>
                  </a:lnTo>
                  <a:lnTo>
                    <a:pt x="1439" y="69539"/>
                  </a:lnTo>
                  <a:lnTo>
                    <a:pt x="1" y="74932"/>
                  </a:lnTo>
                  <a:lnTo>
                    <a:pt x="32828" y="74932"/>
                  </a:lnTo>
                  <a:lnTo>
                    <a:pt x="34626" y="67885"/>
                  </a:lnTo>
                  <a:lnTo>
                    <a:pt x="37394" y="57062"/>
                  </a:lnTo>
                  <a:lnTo>
                    <a:pt x="41457" y="41313"/>
                  </a:lnTo>
                  <a:lnTo>
                    <a:pt x="45449" y="25924"/>
                  </a:lnTo>
                  <a:lnTo>
                    <a:pt x="52172" y="36"/>
                  </a:lnTo>
                  <a:lnTo>
                    <a:pt x="223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3741675" y="3305125"/>
              <a:ext cx="519575" cy="1686350"/>
            </a:xfrm>
            <a:custGeom>
              <a:avLst/>
              <a:gdLst/>
              <a:ahLst/>
              <a:cxnLst/>
              <a:rect l="l" t="t" r="r" b="b"/>
              <a:pathLst>
                <a:path w="20783" h="67454" extrusionOk="0">
                  <a:moveTo>
                    <a:pt x="20711" y="1"/>
                  </a:moveTo>
                  <a:lnTo>
                    <a:pt x="20675" y="37"/>
                  </a:lnTo>
                  <a:lnTo>
                    <a:pt x="20603" y="217"/>
                  </a:lnTo>
                  <a:lnTo>
                    <a:pt x="20495" y="540"/>
                  </a:lnTo>
                  <a:lnTo>
                    <a:pt x="19920" y="2410"/>
                  </a:lnTo>
                  <a:lnTo>
                    <a:pt x="19345" y="4280"/>
                  </a:lnTo>
                  <a:lnTo>
                    <a:pt x="18697" y="6149"/>
                  </a:lnTo>
                  <a:lnTo>
                    <a:pt x="18122" y="8019"/>
                  </a:lnTo>
                  <a:lnTo>
                    <a:pt x="15749" y="15714"/>
                  </a:lnTo>
                  <a:lnTo>
                    <a:pt x="11111" y="30887"/>
                  </a:lnTo>
                  <a:lnTo>
                    <a:pt x="1870" y="61341"/>
                  </a:lnTo>
                  <a:lnTo>
                    <a:pt x="935" y="64398"/>
                  </a:lnTo>
                  <a:lnTo>
                    <a:pt x="0" y="67454"/>
                  </a:lnTo>
                  <a:lnTo>
                    <a:pt x="971" y="67454"/>
                  </a:lnTo>
                  <a:lnTo>
                    <a:pt x="4495" y="55696"/>
                  </a:lnTo>
                  <a:lnTo>
                    <a:pt x="13735" y="24810"/>
                  </a:lnTo>
                  <a:lnTo>
                    <a:pt x="18302" y="9242"/>
                  </a:lnTo>
                  <a:lnTo>
                    <a:pt x="19452" y="5322"/>
                  </a:lnTo>
                  <a:lnTo>
                    <a:pt x="20567" y="1367"/>
                  </a:lnTo>
                  <a:lnTo>
                    <a:pt x="20675" y="936"/>
                  </a:lnTo>
                  <a:lnTo>
                    <a:pt x="20747" y="540"/>
                  </a:lnTo>
                  <a:lnTo>
                    <a:pt x="20783" y="253"/>
                  </a:lnTo>
                  <a:lnTo>
                    <a:pt x="20783" y="73"/>
                  </a:lnTo>
                  <a:lnTo>
                    <a:pt x="2074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3752450" y="3118175"/>
              <a:ext cx="660725" cy="1697125"/>
            </a:xfrm>
            <a:custGeom>
              <a:avLst/>
              <a:gdLst/>
              <a:ahLst/>
              <a:cxnLst/>
              <a:rect l="l" t="t" r="r" b="b"/>
              <a:pathLst>
                <a:path w="26429" h="67885" extrusionOk="0">
                  <a:moveTo>
                    <a:pt x="1" y="0"/>
                  </a:moveTo>
                  <a:lnTo>
                    <a:pt x="4136" y="31785"/>
                  </a:lnTo>
                  <a:lnTo>
                    <a:pt x="8882" y="67885"/>
                  </a:lnTo>
                  <a:lnTo>
                    <a:pt x="14491" y="46131"/>
                  </a:lnTo>
                  <a:lnTo>
                    <a:pt x="20208" y="24055"/>
                  </a:lnTo>
                  <a:lnTo>
                    <a:pt x="264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3692225" y="3118175"/>
              <a:ext cx="1117350" cy="1873300"/>
            </a:xfrm>
            <a:custGeom>
              <a:avLst/>
              <a:gdLst/>
              <a:ahLst/>
              <a:cxnLst/>
              <a:rect l="l" t="t" r="r" b="b"/>
              <a:pathLst>
                <a:path w="44694" h="74932" extrusionOk="0">
                  <a:moveTo>
                    <a:pt x="1" y="0"/>
                  </a:moveTo>
                  <a:lnTo>
                    <a:pt x="37" y="647"/>
                  </a:lnTo>
                  <a:lnTo>
                    <a:pt x="145" y="2409"/>
                  </a:lnTo>
                  <a:lnTo>
                    <a:pt x="360" y="5142"/>
                  </a:lnTo>
                  <a:lnTo>
                    <a:pt x="720" y="8558"/>
                  </a:lnTo>
                  <a:lnTo>
                    <a:pt x="972" y="10499"/>
                  </a:lnTo>
                  <a:lnTo>
                    <a:pt x="1259" y="12513"/>
                  </a:lnTo>
                  <a:lnTo>
                    <a:pt x="1583" y="14634"/>
                  </a:lnTo>
                  <a:lnTo>
                    <a:pt x="1942" y="16827"/>
                  </a:lnTo>
                  <a:lnTo>
                    <a:pt x="2338" y="19021"/>
                  </a:lnTo>
                  <a:lnTo>
                    <a:pt x="2805" y="21250"/>
                  </a:lnTo>
                  <a:lnTo>
                    <a:pt x="3345" y="23443"/>
                  </a:lnTo>
                  <a:lnTo>
                    <a:pt x="3920" y="25601"/>
                  </a:lnTo>
                  <a:lnTo>
                    <a:pt x="4315" y="26967"/>
                  </a:lnTo>
                  <a:lnTo>
                    <a:pt x="4783" y="28333"/>
                  </a:lnTo>
                  <a:lnTo>
                    <a:pt x="5898" y="28801"/>
                  </a:lnTo>
                  <a:lnTo>
                    <a:pt x="7012" y="29268"/>
                  </a:lnTo>
                  <a:lnTo>
                    <a:pt x="8091" y="29807"/>
                  </a:lnTo>
                  <a:lnTo>
                    <a:pt x="9170" y="30347"/>
                  </a:lnTo>
                  <a:lnTo>
                    <a:pt x="10248" y="30922"/>
                  </a:lnTo>
                  <a:lnTo>
                    <a:pt x="11291" y="31497"/>
                  </a:lnTo>
                  <a:lnTo>
                    <a:pt x="12334" y="32109"/>
                  </a:lnTo>
                  <a:lnTo>
                    <a:pt x="13376" y="32756"/>
                  </a:lnTo>
                  <a:lnTo>
                    <a:pt x="13592" y="40091"/>
                  </a:lnTo>
                  <a:lnTo>
                    <a:pt x="14059" y="57026"/>
                  </a:lnTo>
                  <a:lnTo>
                    <a:pt x="14527" y="74932"/>
                  </a:lnTo>
                  <a:lnTo>
                    <a:pt x="44694" y="74932"/>
                  </a:lnTo>
                  <a:lnTo>
                    <a:pt x="44190" y="63714"/>
                  </a:lnTo>
                  <a:lnTo>
                    <a:pt x="43543" y="51309"/>
                  </a:lnTo>
                  <a:lnTo>
                    <a:pt x="42824" y="38509"/>
                  </a:lnTo>
                  <a:lnTo>
                    <a:pt x="42141" y="26248"/>
                  </a:lnTo>
                  <a:lnTo>
                    <a:pt x="41062" y="7587"/>
                  </a:lnTo>
                  <a:lnTo>
                    <a:pt x="40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4627975" y="3243125"/>
              <a:ext cx="75525" cy="1748350"/>
            </a:xfrm>
            <a:custGeom>
              <a:avLst/>
              <a:gdLst/>
              <a:ahLst/>
              <a:cxnLst/>
              <a:rect l="l" t="t" r="r" b="b"/>
              <a:pathLst>
                <a:path w="3021" h="69934" extrusionOk="0">
                  <a:moveTo>
                    <a:pt x="109" y="0"/>
                  </a:moveTo>
                  <a:lnTo>
                    <a:pt x="37" y="36"/>
                  </a:lnTo>
                  <a:lnTo>
                    <a:pt x="1" y="72"/>
                  </a:lnTo>
                  <a:lnTo>
                    <a:pt x="1" y="144"/>
                  </a:lnTo>
                  <a:lnTo>
                    <a:pt x="468" y="16791"/>
                  </a:lnTo>
                  <a:lnTo>
                    <a:pt x="972" y="33439"/>
                  </a:lnTo>
                  <a:lnTo>
                    <a:pt x="1331" y="42536"/>
                  </a:lnTo>
                  <a:lnTo>
                    <a:pt x="1691" y="51668"/>
                  </a:lnTo>
                  <a:lnTo>
                    <a:pt x="2086" y="60801"/>
                  </a:lnTo>
                  <a:lnTo>
                    <a:pt x="2518" y="69934"/>
                  </a:lnTo>
                  <a:lnTo>
                    <a:pt x="3021" y="69934"/>
                  </a:lnTo>
                  <a:lnTo>
                    <a:pt x="2733" y="64469"/>
                  </a:lnTo>
                  <a:lnTo>
                    <a:pt x="2446" y="59039"/>
                  </a:lnTo>
                  <a:lnTo>
                    <a:pt x="1834" y="44297"/>
                  </a:lnTo>
                  <a:lnTo>
                    <a:pt x="1259" y="29592"/>
                  </a:lnTo>
                  <a:lnTo>
                    <a:pt x="756" y="14850"/>
                  </a:lnTo>
                  <a:lnTo>
                    <a:pt x="252" y="144"/>
                  </a:lnTo>
                  <a:lnTo>
                    <a:pt x="216" y="72"/>
                  </a:lnTo>
                  <a:lnTo>
                    <a:pt x="216" y="36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3767750" y="3804925"/>
              <a:ext cx="260700" cy="137550"/>
            </a:xfrm>
            <a:custGeom>
              <a:avLst/>
              <a:gdLst/>
              <a:ahLst/>
              <a:cxnLst/>
              <a:rect l="l" t="t" r="r" b="b"/>
              <a:pathLst>
                <a:path w="10428" h="5502" extrusionOk="0">
                  <a:moveTo>
                    <a:pt x="180" y="0"/>
                  </a:moveTo>
                  <a:lnTo>
                    <a:pt x="108" y="36"/>
                  </a:lnTo>
                  <a:lnTo>
                    <a:pt x="36" y="108"/>
                  </a:lnTo>
                  <a:lnTo>
                    <a:pt x="0" y="180"/>
                  </a:lnTo>
                  <a:lnTo>
                    <a:pt x="0" y="252"/>
                  </a:lnTo>
                  <a:lnTo>
                    <a:pt x="36" y="360"/>
                  </a:lnTo>
                  <a:lnTo>
                    <a:pt x="108" y="432"/>
                  </a:lnTo>
                  <a:lnTo>
                    <a:pt x="1330" y="1079"/>
                  </a:lnTo>
                  <a:lnTo>
                    <a:pt x="2589" y="1762"/>
                  </a:lnTo>
                  <a:lnTo>
                    <a:pt x="5142" y="3021"/>
                  </a:lnTo>
                  <a:lnTo>
                    <a:pt x="10247" y="5502"/>
                  </a:lnTo>
                  <a:lnTo>
                    <a:pt x="10319" y="5502"/>
                  </a:lnTo>
                  <a:lnTo>
                    <a:pt x="10391" y="5430"/>
                  </a:lnTo>
                  <a:lnTo>
                    <a:pt x="10427" y="5358"/>
                  </a:lnTo>
                  <a:lnTo>
                    <a:pt x="10355" y="5286"/>
                  </a:lnTo>
                  <a:lnTo>
                    <a:pt x="9169" y="4531"/>
                  </a:lnTo>
                  <a:lnTo>
                    <a:pt x="7946" y="3812"/>
                  </a:lnTo>
                  <a:lnTo>
                    <a:pt x="6688" y="3093"/>
                  </a:lnTo>
                  <a:lnTo>
                    <a:pt x="5465" y="2409"/>
                  </a:lnTo>
                  <a:lnTo>
                    <a:pt x="4171" y="1762"/>
                  </a:lnTo>
                  <a:lnTo>
                    <a:pt x="2913" y="1151"/>
                  </a:lnTo>
                  <a:lnTo>
                    <a:pt x="1618" y="576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3719200" y="3408500"/>
              <a:ext cx="196875" cy="465650"/>
            </a:xfrm>
            <a:custGeom>
              <a:avLst/>
              <a:gdLst/>
              <a:ahLst/>
              <a:cxnLst/>
              <a:rect l="l" t="t" r="r" b="b"/>
              <a:pathLst>
                <a:path w="7875" h="18626" extrusionOk="0">
                  <a:moveTo>
                    <a:pt x="36" y="1"/>
                  </a:moveTo>
                  <a:lnTo>
                    <a:pt x="0" y="37"/>
                  </a:lnTo>
                  <a:lnTo>
                    <a:pt x="0" y="109"/>
                  </a:lnTo>
                  <a:lnTo>
                    <a:pt x="144" y="1367"/>
                  </a:lnTo>
                  <a:lnTo>
                    <a:pt x="288" y="2662"/>
                  </a:lnTo>
                  <a:lnTo>
                    <a:pt x="576" y="5214"/>
                  </a:lnTo>
                  <a:lnTo>
                    <a:pt x="684" y="6293"/>
                  </a:lnTo>
                  <a:lnTo>
                    <a:pt x="827" y="7372"/>
                  </a:lnTo>
                  <a:lnTo>
                    <a:pt x="1007" y="8450"/>
                  </a:lnTo>
                  <a:lnTo>
                    <a:pt x="1259" y="9529"/>
                  </a:lnTo>
                  <a:lnTo>
                    <a:pt x="1439" y="9997"/>
                  </a:lnTo>
                  <a:lnTo>
                    <a:pt x="1618" y="10464"/>
                  </a:lnTo>
                  <a:lnTo>
                    <a:pt x="1834" y="10931"/>
                  </a:lnTo>
                  <a:lnTo>
                    <a:pt x="2086" y="11363"/>
                  </a:lnTo>
                  <a:lnTo>
                    <a:pt x="2374" y="11794"/>
                  </a:lnTo>
                  <a:lnTo>
                    <a:pt x="2697" y="12190"/>
                  </a:lnTo>
                  <a:lnTo>
                    <a:pt x="3057" y="12549"/>
                  </a:lnTo>
                  <a:lnTo>
                    <a:pt x="3416" y="12873"/>
                  </a:lnTo>
                  <a:lnTo>
                    <a:pt x="4315" y="13592"/>
                  </a:lnTo>
                  <a:lnTo>
                    <a:pt x="5178" y="14203"/>
                  </a:lnTo>
                  <a:lnTo>
                    <a:pt x="6005" y="14851"/>
                  </a:lnTo>
                  <a:lnTo>
                    <a:pt x="6437" y="15174"/>
                  </a:lnTo>
                  <a:lnTo>
                    <a:pt x="6868" y="15462"/>
                  </a:lnTo>
                  <a:lnTo>
                    <a:pt x="6940" y="15929"/>
                  </a:lnTo>
                  <a:lnTo>
                    <a:pt x="7084" y="16576"/>
                  </a:lnTo>
                  <a:lnTo>
                    <a:pt x="7228" y="17224"/>
                  </a:lnTo>
                  <a:lnTo>
                    <a:pt x="7371" y="17907"/>
                  </a:lnTo>
                  <a:lnTo>
                    <a:pt x="7623" y="18554"/>
                  </a:lnTo>
                  <a:lnTo>
                    <a:pt x="7659" y="18590"/>
                  </a:lnTo>
                  <a:lnTo>
                    <a:pt x="7731" y="18626"/>
                  </a:lnTo>
                  <a:lnTo>
                    <a:pt x="7803" y="18590"/>
                  </a:lnTo>
                  <a:lnTo>
                    <a:pt x="7839" y="18554"/>
                  </a:lnTo>
                  <a:lnTo>
                    <a:pt x="7875" y="17871"/>
                  </a:lnTo>
                  <a:lnTo>
                    <a:pt x="7839" y="17188"/>
                  </a:lnTo>
                  <a:lnTo>
                    <a:pt x="7731" y="15857"/>
                  </a:lnTo>
                  <a:lnTo>
                    <a:pt x="7192" y="12334"/>
                  </a:lnTo>
                  <a:lnTo>
                    <a:pt x="6760" y="9889"/>
                  </a:lnTo>
                  <a:lnTo>
                    <a:pt x="6473" y="8235"/>
                  </a:lnTo>
                  <a:lnTo>
                    <a:pt x="6041" y="6365"/>
                  </a:lnTo>
                  <a:lnTo>
                    <a:pt x="5574" y="4531"/>
                  </a:lnTo>
                  <a:lnTo>
                    <a:pt x="4603" y="864"/>
                  </a:lnTo>
                  <a:lnTo>
                    <a:pt x="4567" y="828"/>
                  </a:lnTo>
                  <a:lnTo>
                    <a:pt x="4495" y="828"/>
                  </a:lnTo>
                  <a:lnTo>
                    <a:pt x="4459" y="900"/>
                  </a:lnTo>
                  <a:lnTo>
                    <a:pt x="4819" y="2769"/>
                  </a:lnTo>
                  <a:lnTo>
                    <a:pt x="5142" y="4639"/>
                  </a:lnTo>
                  <a:lnTo>
                    <a:pt x="5717" y="8415"/>
                  </a:lnTo>
                  <a:lnTo>
                    <a:pt x="6329" y="12226"/>
                  </a:lnTo>
                  <a:lnTo>
                    <a:pt x="6616" y="13952"/>
                  </a:lnTo>
                  <a:lnTo>
                    <a:pt x="6724" y="14563"/>
                  </a:lnTo>
                  <a:lnTo>
                    <a:pt x="5753" y="13808"/>
                  </a:lnTo>
                  <a:lnTo>
                    <a:pt x="4855" y="13089"/>
                  </a:lnTo>
                  <a:lnTo>
                    <a:pt x="3992" y="12370"/>
                  </a:lnTo>
                  <a:lnTo>
                    <a:pt x="3632" y="11974"/>
                  </a:lnTo>
                  <a:lnTo>
                    <a:pt x="3308" y="11579"/>
                  </a:lnTo>
                  <a:lnTo>
                    <a:pt x="3021" y="11183"/>
                  </a:lnTo>
                  <a:lnTo>
                    <a:pt x="2769" y="10716"/>
                  </a:lnTo>
                  <a:lnTo>
                    <a:pt x="2517" y="10284"/>
                  </a:lnTo>
                  <a:lnTo>
                    <a:pt x="2338" y="9781"/>
                  </a:lnTo>
                  <a:lnTo>
                    <a:pt x="2158" y="9313"/>
                  </a:lnTo>
                  <a:lnTo>
                    <a:pt x="2014" y="8810"/>
                  </a:lnTo>
                  <a:lnTo>
                    <a:pt x="1762" y="7767"/>
                  </a:lnTo>
                  <a:lnTo>
                    <a:pt x="1547" y="6689"/>
                  </a:lnTo>
                  <a:lnTo>
                    <a:pt x="1115" y="4567"/>
                  </a:lnTo>
                  <a:lnTo>
                    <a:pt x="612" y="2338"/>
                  </a:lnTo>
                  <a:lnTo>
                    <a:pt x="360" y="1223"/>
                  </a:lnTo>
                  <a:lnTo>
                    <a:pt x="144" y="73"/>
                  </a:lnTo>
                  <a:lnTo>
                    <a:pt x="108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2985700" y="1910050"/>
              <a:ext cx="876450" cy="1357350"/>
            </a:xfrm>
            <a:custGeom>
              <a:avLst/>
              <a:gdLst/>
              <a:ahLst/>
              <a:cxnLst/>
              <a:rect l="l" t="t" r="r" b="b"/>
              <a:pathLst>
                <a:path w="35058" h="54294" extrusionOk="0">
                  <a:moveTo>
                    <a:pt x="32936" y="1"/>
                  </a:moveTo>
                  <a:lnTo>
                    <a:pt x="32648" y="109"/>
                  </a:lnTo>
                  <a:lnTo>
                    <a:pt x="32361" y="252"/>
                  </a:lnTo>
                  <a:lnTo>
                    <a:pt x="32001" y="504"/>
                  </a:lnTo>
                  <a:lnTo>
                    <a:pt x="31642" y="828"/>
                  </a:lnTo>
                  <a:lnTo>
                    <a:pt x="31282" y="1259"/>
                  </a:lnTo>
                  <a:lnTo>
                    <a:pt x="30887" y="1762"/>
                  </a:lnTo>
                  <a:lnTo>
                    <a:pt x="30455" y="2410"/>
                  </a:lnTo>
                  <a:lnTo>
                    <a:pt x="29988" y="3129"/>
                  </a:lnTo>
                  <a:lnTo>
                    <a:pt x="29520" y="3956"/>
                  </a:lnTo>
                  <a:lnTo>
                    <a:pt x="29053" y="4891"/>
                  </a:lnTo>
                  <a:lnTo>
                    <a:pt x="28514" y="5933"/>
                  </a:lnTo>
                  <a:lnTo>
                    <a:pt x="27687" y="7731"/>
                  </a:lnTo>
                  <a:lnTo>
                    <a:pt x="26967" y="9421"/>
                  </a:lnTo>
                  <a:lnTo>
                    <a:pt x="26284" y="11039"/>
                  </a:lnTo>
                  <a:lnTo>
                    <a:pt x="25709" y="12585"/>
                  </a:lnTo>
                  <a:lnTo>
                    <a:pt x="25170" y="14023"/>
                  </a:lnTo>
                  <a:lnTo>
                    <a:pt x="24666" y="15390"/>
                  </a:lnTo>
                  <a:lnTo>
                    <a:pt x="23875" y="17835"/>
                  </a:lnTo>
                  <a:lnTo>
                    <a:pt x="22761" y="21322"/>
                  </a:lnTo>
                  <a:lnTo>
                    <a:pt x="22581" y="21862"/>
                  </a:lnTo>
                  <a:lnTo>
                    <a:pt x="22401" y="22293"/>
                  </a:lnTo>
                  <a:lnTo>
                    <a:pt x="22257" y="22581"/>
                  </a:lnTo>
                  <a:lnTo>
                    <a:pt x="22185" y="22653"/>
                  </a:lnTo>
                  <a:lnTo>
                    <a:pt x="22113" y="22725"/>
                  </a:lnTo>
                  <a:lnTo>
                    <a:pt x="22077" y="22725"/>
                  </a:lnTo>
                  <a:lnTo>
                    <a:pt x="22041" y="22689"/>
                  </a:lnTo>
                  <a:lnTo>
                    <a:pt x="21898" y="22509"/>
                  </a:lnTo>
                  <a:lnTo>
                    <a:pt x="21718" y="22257"/>
                  </a:lnTo>
                  <a:lnTo>
                    <a:pt x="21538" y="21898"/>
                  </a:lnTo>
                  <a:lnTo>
                    <a:pt x="21035" y="20891"/>
                  </a:lnTo>
                  <a:lnTo>
                    <a:pt x="20423" y="19632"/>
                  </a:lnTo>
                  <a:lnTo>
                    <a:pt x="19057" y="16648"/>
                  </a:lnTo>
                  <a:lnTo>
                    <a:pt x="18302" y="15102"/>
                  </a:lnTo>
                  <a:lnTo>
                    <a:pt x="17511" y="13664"/>
                  </a:lnTo>
                  <a:lnTo>
                    <a:pt x="17439" y="13556"/>
                  </a:lnTo>
                  <a:lnTo>
                    <a:pt x="17331" y="13448"/>
                  </a:lnTo>
                  <a:lnTo>
                    <a:pt x="17223" y="13376"/>
                  </a:lnTo>
                  <a:lnTo>
                    <a:pt x="17080" y="13304"/>
                  </a:lnTo>
                  <a:lnTo>
                    <a:pt x="16720" y="13196"/>
                  </a:lnTo>
                  <a:lnTo>
                    <a:pt x="16325" y="13160"/>
                  </a:lnTo>
                  <a:lnTo>
                    <a:pt x="15821" y="13196"/>
                  </a:lnTo>
                  <a:lnTo>
                    <a:pt x="15282" y="13268"/>
                  </a:lnTo>
                  <a:lnTo>
                    <a:pt x="14671" y="13376"/>
                  </a:lnTo>
                  <a:lnTo>
                    <a:pt x="14023" y="13520"/>
                  </a:lnTo>
                  <a:lnTo>
                    <a:pt x="13340" y="13700"/>
                  </a:lnTo>
                  <a:lnTo>
                    <a:pt x="12621" y="13951"/>
                  </a:lnTo>
                  <a:lnTo>
                    <a:pt x="11075" y="14527"/>
                  </a:lnTo>
                  <a:lnTo>
                    <a:pt x="9457" y="15210"/>
                  </a:lnTo>
                  <a:lnTo>
                    <a:pt x="7839" y="15965"/>
                  </a:lnTo>
                  <a:lnTo>
                    <a:pt x="6257" y="16792"/>
                  </a:lnTo>
                  <a:lnTo>
                    <a:pt x="4711" y="17655"/>
                  </a:lnTo>
                  <a:lnTo>
                    <a:pt x="3345" y="18518"/>
                  </a:lnTo>
                  <a:lnTo>
                    <a:pt x="2697" y="18949"/>
                  </a:lnTo>
                  <a:lnTo>
                    <a:pt x="2122" y="19381"/>
                  </a:lnTo>
                  <a:lnTo>
                    <a:pt x="1583" y="19812"/>
                  </a:lnTo>
                  <a:lnTo>
                    <a:pt x="1151" y="20208"/>
                  </a:lnTo>
                  <a:lnTo>
                    <a:pt x="756" y="20603"/>
                  </a:lnTo>
                  <a:lnTo>
                    <a:pt x="432" y="20963"/>
                  </a:lnTo>
                  <a:lnTo>
                    <a:pt x="180" y="21322"/>
                  </a:lnTo>
                  <a:lnTo>
                    <a:pt x="37" y="21646"/>
                  </a:lnTo>
                  <a:lnTo>
                    <a:pt x="1" y="21790"/>
                  </a:lnTo>
                  <a:lnTo>
                    <a:pt x="1" y="21934"/>
                  </a:lnTo>
                  <a:lnTo>
                    <a:pt x="1" y="22077"/>
                  </a:lnTo>
                  <a:lnTo>
                    <a:pt x="37" y="22185"/>
                  </a:lnTo>
                  <a:lnTo>
                    <a:pt x="1187" y="24954"/>
                  </a:lnTo>
                  <a:lnTo>
                    <a:pt x="2769" y="28550"/>
                  </a:lnTo>
                  <a:lnTo>
                    <a:pt x="4711" y="32756"/>
                  </a:lnTo>
                  <a:lnTo>
                    <a:pt x="5754" y="34950"/>
                  </a:lnTo>
                  <a:lnTo>
                    <a:pt x="6868" y="37215"/>
                  </a:lnTo>
                  <a:lnTo>
                    <a:pt x="8019" y="39444"/>
                  </a:lnTo>
                  <a:lnTo>
                    <a:pt x="9169" y="41673"/>
                  </a:lnTo>
                  <a:lnTo>
                    <a:pt x="10320" y="43795"/>
                  </a:lnTo>
                  <a:lnTo>
                    <a:pt x="11435" y="45772"/>
                  </a:lnTo>
                  <a:lnTo>
                    <a:pt x="12549" y="47642"/>
                  </a:lnTo>
                  <a:lnTo>
                    <a:pt x="13628" y="49296"/>
                  </a:lnTo>
                  <a:lnTo>
                    <a:pt x="14131" y="50051"/>
                  </a:lnTo>
                  <a:lnTo>
                    <a:pt x="14635" y="50734"/>
                  </a:lnTo>
                  <a:lnTo>
                    <a:pt x="15102" y="51345"/>
                  </a:lnTo>
                  <a:lnTo>
                    <a:pt x="15569" y="51885"/>
                  </a:lnTo>
                  <a:lnTo>
                    <a:pt x="16145" y="52460"/>
                  </a:lnTo>
                  <a:lnTo>
                    <a:pt x="16720" y="52927"/>
                  </a:lnTo>
                  <a:lnTo>
                    <a:pt x="17295" y="53323"/>
                  </a:lnTo>
                  <a:lnTo>
                    <a:pt x="17907" y="53611"/>
                  </a:lnTo>
                  <a:lnTo>
                    <a:pt x="18518" y="53862"/>
                  </a:lnTo>
                  <a:lnTo>
                    <a:pt x="19129" y="54042"/>
                  </a:lnTo>
                  <a:lnTo>
                    <a:pt x="19740" y="54186"/>
                  </a:lnTo>
                  <a:lnTo>
                    <a:pt x="20316" y="54258"/>
                  </a:lnTo>
                  <a:lnTo>
                    <a:pt x="20855" y="54294"/>
                  </a:lnTo>
                  <a:lnTo>
                    <a:pt x="21394" y="54294"/>
                  </a:lnTo>
                  <a:lnTo>
                    <a:pt x="21898" y="54258"/>
                  </a:lnTo>
                  <a:lnTo>
                    <a:pt x="22365" y="54186"/>
                  </a:lnTo>
                  <a:lnTo>
                    <a:pt x="23120" y="54042"/>
                  </a:lnTo>
                  <a:lnTo>
                    <a:pt x="23624" y="53898"/>
                  </a:lnTo>
                  <a:lnTo>
                    <a:pt x="23911" y="53790"/>
                  </a:lnTo>
                  <a:lnTo>
                    <a:pt x="24163" y="53647"/>
                  </a:lnTo>
                  <a:lnTo>
                    <a:pt x="24415" y="53431"/>
                  </a:lnTo>
                  <a:lnTo>
                    <a:pt x="24666" y="53215"/>
                  </a:lnTo>
                  <a:lnTo>
                    <a:pt x="24918" y="52963"/>
                  </a:lnTo>
                  <a:lnTo>
                    <a:pt x="25170" y="52676"/>
                  </a:lnTo>
                  <a:lnTo>
                    <a:pt x="25673" y="51993"/>
                  </a:lnTo>
                  <a:lnTo>
                    <a:pt x="26140" y="51202"/>
                  </a:lnTo>
                  <a:lnTo>
                    <a:pt x="26608" y="50303"/>
                  </a:lnTo>
                  <a:lnTo>
                    <a:pt x="27075" y="49296"/>
                  </a:lnTo>
                  <a:lnTo>
                    <a:pt x="27507" y="48181"/>
                  </a:lnTo>
                  <a:lnTo>
                    <a:pt x="27938" y="46995"/>
                  </a:lnTo>
                  <a:lnTo>
                    <a:pt x="28370" y="45700"/>
                  </a:lnTo>
                  <a:lnTo>
                    <a:pt x="28765" y="44334"/>
                  </a:lnTo>
                  <a:lnTo>
                    <a:pt x="29161" y="42896"/>
                  </a:lnTo>
                  <a:lnTo>
                    <a:pt x="29556" y="41386"/>
                  </a:lnTo>
                  <a:lnTo>
                    <a:pt x="29916" y="39804"/>
                  </a:lnTo>
                  <a:lnTo>
                    <a:pt x="30635" y="36496"/>
                  </a:lnTo>
                  <a:lnTo>
                    <a:pt x="31282" y="33044"/>
                  </a:lnTo>
                  <a:lnTo>
                    <a:pt x="31929" y="29484"/>
                  </a:lnTo>
                  <a:lnTo>
                    <a:pt x="32505" y="25853"/>
                  </a:lnTo>
                  <a:lnTo>
                    <a:pt x="33044" y="22221"/>
                  </a:lnTo>
                  <a:lnTo>
                    <a:pt x="33583" y="18662"/>
                  </a:lnTo>
                  <a:lnTo>
                    <a:pt x="34051" y="15174"/>
                  </a:lnTo>
                  <a:lnTo>
                    <a:pt x="34878" y="8702"/>
                  </a:lnTo>
                  <a:lnTo>
                    <a:pt x="34986" y="7551"/>
                  </a:lnTo>
                  <a:lnTo>
                    <a:pt x="35057" y="6365"/>
                  </a:lnTo>
                  <a:lnTo>
                    <a:pt x="35057" y="5214"/>
                  </a:lnTo>
                  <a:lnTo>
                    <a:pt x="34986" y="4064"/>
                  </a:lnTo>
                  <a:lnTo>
                    <a:pt x="34878" y="3021"/>
                  </a:lnTo>
                  <a:lnTo>
                    <a:pt x="34770" y="2518"/>
                  </a:lnTo>
                  <a:lnTo>
                    <a:pt x="34698" y="2050"/>
                  </a:lnTo>
                  <a:lnTo>
                    <a:pt x="34554" y="1619"/>
                  </a:lnTo>
                  <a:lnTo>
                    <a:pt x="34446" y="1259"/>
                  </a:lnTo>
                  <a:lnTo>
                    <a:pt x="34266" y="900"/>
                  </a:lnTo>
                  <a:lnTo>
                    <a:pt x="34087" y="612"/>
                  </a:lnTo>
                  <a:lnTo>
                    <a:pt x="33907" y="360"/>
                  </a:lnTo>
                  <a:lnTo>
                    <a:pt x="33691" y="180"/>
                  </a:lnTo>
                  <a:lnTo>
                    <a:pt x="33475" y="37"/>
                  </a:lnTo>
                  <a:lnTo>
                    <a:pt x="33224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2858050" y="1874100"/>
              <a:ext cx="568125" cy="695775"/>
            </a:xfrm>
            <a:custGeom>
              <a:avLst/>
              <a:gdLst/>
              <a:ahLst/>
              <a:cxnLst/>
              <a:rect l="l" t="t" r="r" b="b"/>
              <a:pathLst>
                <a:path w="22725" h="27831" extrusionOk="0">
                  <a:moveTo>
                    <a:pt x="11471" y="0"/>
                  </a:moveTo>
                  <a:lnTo>
                    <a:pt x="11039" y="72"/>
                  </a:lnTo>
                  <a:lnTo>
                    <a:pt x="10572" y="216"/>
                  </a:lnTo>
                  <a:lnTo>
                    <a:pt x="10104" y="432"/>
                  </a:lnTo>
                  <a:lnTo>
                    <a:pt x="9601" y="720"/>
                  </a:lnTo>
                  <a:lnTo>
                    <a:pt x="9098" y="1115"/>
                  </a:lnTo>
                  <a:lnTo>
                    <a:pt x="8558" y="1547"/>
                  </a:lnTo>
                  <a:lnTo>
                    <a:pt x="8019" y="2014"/>
                  </a:lnTo>
                  <a:lnTo>
                    <a:pt x="7480" y="2553"/>
                  </a:lnTo>
                  <a:lnTo>
                    <a:pt x="6904" y="3165"/>
                  </a:lnTo>
                  <a:lnTo>
                    <a:pt x="6365" y="3776"/>
                  </a:lnTo>
                  <a:lnTo>
                    <a:pt x="5790" y="4459"/>
                  </a:lnTo>
                  <a:lnTo>
                    <a:pt x="5250" y="5142"/>
                  </a:lnTo>
                  <a:lnTo>
                    <a:pt x="4711" y="5897"/>
                  </a:lnTo>
                  <a:lnTo>
                    <a:pt x="4208" y="6616"/>
                  </a:lnTo>
                  <a:lnTo>
                    <a:pt x="3668" y="7407"/>
                  </a:lnTo>
                  <a:lnTo>
                    <a:pt x="3201" y="8162"/>
                  </a:lnTo>
                  <a:lnTo>
                    <a:pt x="2734" y="8953"/>
                  </a:lnTo>
                  <a:lnTo>
                    <a:pt x="2266" y="9744"/>
                  </a:lnTo>
                  <a:lnTo>
                    <a:pt x="1871" y="10500"/>
                  </a:lnTo>
                  <a:lnTo>
                    <a:pt x="1475" y="11291"/>
                  </a:lnTo>
                  <a:lnTo>
                    <a:pt x="1151" y="12046"/>
                  </a:lnTo>
                  <a:lnTo>
                    <a:pt x="828" y="12765"/>
                  </a:lnTo>
                  <a:lnTo>
                    <a:pt x="576" y="13484"/>
                  </a:lnTo>
                  <a:lnTo>
                    <a:pt x="360" y="14167"/>
                  </a:lnTo>
                  <a:lnTo>
                    <a:pt x="181" y="14814"/>
                  </a:lnTo>
                  <a:lnTo>
                    <a:pt x="73" y="15389"/>
                  </a:lnTo>
                  <a:lnTo>
                    <a:pt x="1" y="15965"/>
                  </a:lnTo>
                  <a:lnTo>
                    <a:pt x="1" y="16468"/>
                  </a:lnTo>
                  <a:lnTo>
                    <a:pt x="73" y="16900"/>
                  </a:lnTo>
                  <a:lnTo>
                    <a:pt x="181" y="17295"/>
                  </a:lnTo>
                  <a:lnTo>
                    <a:pt x="576" y="17978"/>
                  </a:lnTo>
                  <a:lnTo>
                    <a:pt x="1008" y="18733"/>
                  </a:lnTo>
                  <a:lnTo>
                    <a:pt x="1583" y="19524"/>
                  </a:lnTo>
                  <a:lnTo>
                    <a:pt x="2194" y="20315"/>
                  </a:lnTo>
                  <a:lnTo>
                    <a:pt x="2877" y="21142"/>
                  </a:lnTo>
                  <a:lnTo>
                    <a:pt x="3561" y="21969"/>
                  </a:lnTo>
                  <a:lnTo>
                    <a:pt x="4316" y="22760"/>
                  </a:lnTo>
                  <a:lnTo>
                    <a:pt x="5071" y="23551"/>
                  </a:lnTo>
                  <a:lnTo>
                    <a:pt x="5862" y="24342"/>
                  </a:lnTo>
                  <a:lnTo>
                    <a:pt x="6617" y="25026"/>
                  </a:lnTo>
                  <a:lnTo>
                    <a:pt x="7372" y="25709"/>
                  </a:lnTo>
                  <a:lnTo>
                    <a:pt x="8055" y="26284"/>
                  </a:lnTo>
                  <a:lnTo>
                    <a:pt x="8738" y="26823"/>
                  </a:lnTo>
                  <a:lnTo>
                    <a:pt x="9313" y="27255"/>
                  </a:lnTo>
                  <a:lnTo>
                    <a:pt x="9853" y="27578"/>
                  </a:lnTo>
                  <a:lnTo>
                    <a:pt x="10284" y="27794"/>
                  </a:lnTo>
                  <a:lnTo>
                    <a:pt x="10500" y="27830"/>
                  </a:lnTo>
                  <a:lnTo>
                    <a:pt x="10788" y="27830"/>
                  </a:lnTo>
                  <a:lnTo>
                    <a:pt x="11075" y="27758"/>
                  </a:lnTo>
                  <a:lnTo>
                    <a:pt x="11435" y="27650"/>
                  </a:lnTo>
                  <a:lnTo>
                    <a:pt x="11830" y="27471"/>
                  </a:lnTo>
                  <a:lnTo>
                    <a:pt x="12226" y="27219"/>
                  </a:lnTo>
                  <a:lnTo>
                    <a:pt x="13161" y="26644"/>
                  </a:lnTo>
                  <a:lnTo>
                    <a:pt x="14132" y="25889"/>
                  </a:lnTo>
                  <a:lnTo>
                    <a:pt x="15210" y="25026"/>
                  </a:lnTo>
                  <a:lnTo>
                    <a:pt x="16289" y="24091"/>
                  </a:lnTo>
                  <a:lnTo>
                    <a:pt x="17403" y="23084"/>
                  </a:lnTo>
                  <a:lnTo>
                    <a:pt x="18446" y="22005"/>
                  </a:lnTo>
                  <a:lnTo>
                    <a:pt x="19453" y="20927"/>
                  </a:lnTo>
                  <a:lnTo>
                    <a:pt x="20388" y="19884"/>
                  </a:lnTo>
                  <a:lnTo>
                    <a:pt x="21179" y="18913"/>
                  </a:lnTo>
                  <a:lnTo>
                    <a:pt x="21862" y="17978"/>
                  </a:lnTo>
                  <a:lnTo>
                    <a:pt x="22114" y="17547"/>
                  </a:lnTo>
                  <a:lnTo>
                    <a:pt x="22365" y="17151"/>
                  </a:lnTo>
                  <a:lnTo>
                    <a:pt x="22509" y="16792"/>
                  </a:lnTo>
                  <a:lnTo>
                    <a:pt x="22653" y="16468"/>
                  </a:lnTo>
                  <a:lnTo>
                    <a:pt x="22725" y="16181"/>
                  </a:lnTo>
                  <a:lnTo>
                    <a:pt x="22725" y="15965"/>
                  </a:lnTo>
                  <a:lnTo>
                    <a:pt x="22689" y="15713"/>
                  </a:lnTo>
                  <a:lnTo>
                    <a:pt x="22581" y="15425"/>
                  </a:lnTo>
                  <a:lnTo>
                    <a:pt x="22329" y="14670"/>
                  </a:lnTo>
                  <a:lnTo>
                    <a:pt x="21970" y="13807"/>
                  </a:lnTo>
                  <a:lnTo>
                    <a:pt x="21466" y="12765"/>
                  </a:lnTo>
                  <a:lnTo>
                    <a:pt x="20891" y="11614"/>
                  </a:lnTo>
                  <a:lnTo>
                    <a:pt x="20244" y="10428"/>
                  </a:lnTo>
                  <a:lnTo>
                    <a:pt x="19489" y="9133"/>
                  </a:lnTo>
                  <a:lnTo>
                    <a:pt x="18734" y="7875"/>
                  </a:lnTo>
                  <a:lnTo>
                    <a:pt x="17907" y="6580"/>
                  </a:lnTo>
                  <a:lnTo>
                    <a:pt x="17044" y="5322"/>
                  </a:lnTo>
                  <a:lnTo>
                    <a:pt x="16181" y="4135"/>
                  </a:lnTo>
                  <a:lnTo>
                    <a:pt x="15354" y="3057"/>
                  </a:lnTo>
                  <a:lnTo>
                    <a:pt x="14491" y="2086"/>
                  </a:lnTo>
                  <a:lnTo>
                    <a:pt x="14096" y="1618"/>
                  </a:lnTo>
                  <a:lnTo>
                    <a:pt x="13700" y="1223"/>
                  </a:lnTo>
                  <a:lnTo>
                    <a:pt x="13305" y="899"/>
                  </a:lnTo>
                  <a:lnTo>
                    <a:pt x="12909" y="576"/>
                  </a:lnTo>
                  <a:lnTo>
                    <a:pt x="12549" y="324"/>
                  </a:lnTo>
                  <a:lnTo>
                    <a:pt x="12226" y="144"/>
                  </a:lnTo>
                  <a:lnTo>
                    <a:pt x="12046" y="72"/>
                  </a:lnTo>
                  <a:lnTo>
                    <a:pt x="11866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2858050" y="1874100"/>
              <a:ext cx="568125" cy="695775"/>
            </a:xfrm>
            <a:custGeom>
              <a:avLst/>
              <a:gdLst/>
              <a:ahLst/>
              <a:cxnLst/>
              <a:rect l="l" t="t" r="r" b="b"/>
              <a:pathLst>
                <a:path w="22725" h="27831" fill="none" extrusionOk="0">
                  <a:moveTo>
                    <a:pt x="181" y="17295"/>
                  </a:moveTo>
                  <a:lnTo>
                    <a:pt x="181" y="17295"/>
                  </a:lnTo>
                  <a:lnTo>
                    <a:pt x="576" y="17978"/>
                  </a:lnTo>
                  <a:lnTo>
                    <a:pt x="1008" y="18733"/>
                  </a:lnTo>
                  <a:lnTo>
                    <a:pt x="1583" y="19524"/>
                  </a:lnTo>
                  <a:lnTo>
                    <a:pt x="2194" y="20315"/>
                  </a:lnTo>
                  <a:lnTo>
                    <a:pt x="2877" y="21142"/>
                  </a:lnTo>
                  <a:lnTo>
                    <a:pt x="3561" y="21969"/>
                  </a:lnTo>
                  <a:lnTo>
                    <a:pt x="4316" y="22760"/>
                  </a:lnTo>
                  <a:lnTo>
                    <a:pt x="5071" y="23551"/>
                  </a:lnTo>
                  <a:lnTo>
                    <a:pt x="5862" y="24342"/>
                  </a:lnTo>
                  <a:lnTo>
                    <a:pt x="6617" y="25026"/>
                  </a:lnTo>
                  <a:lnTo>
                    <a:pt x="7372" y="25709"/>
                  </a:lnTo>
                  <a:lnTo>
                    <a:pt x="8055" y="26284"/>
                  </a:lnTo>
                  <a:lnTo>
                    <a:pt x="8738" y="26823"/>
                  </a:lnTo>
                  <a:lnTo>
                    <a:pt x="9313" y="27255"/>
                  </a:lnTo>
                  <a:lnTo>
                    <a:pt x="9853" y="27578"/>
                  </a:lnTo>
                  <a:lnTo>
                    <a:pt x="10284" y="27794"/>
                  </a:lnTo>
                  <a:lnTo>
                    <a:pt x="10284" y="27794"/>
                  </a:lnTo>
                  <a:lnTo>
                    <a:pt x="10500" y="27830"/>
                  </a:lnTo>
                  <a:lnTo>
                    <a:pt x="10788" y="27830"/>
                  </a:lnTo>
                  <a:lnTo>
                    <a:pt x="11075" y="27758"/>
                  </a:lnTo>
                  <a:lnTo>
                    <a:pt x="11435" y="27650"/>
                  </a:lnTo>
                  <a:lnTo>
                    <a:pt x="11830" y="27471"/>
                  </a:lnTo>
                  <a:lnTo>
                    <a:pt x="12226" y="27219"/>
                  </a:lnTo>
                  <a:lnTo>
                    <a:pt x="13161" y="26644"/>
                  </a:lnTo>
                  <a:lnTo>
                    <a:pt x="14132" y="25889"/>
                  </a:lnTo>
                  <a:lnTo>
                    <a:pt x="15210" y="25026"/>
                  </a:lnTo>
                  <a:lnTo>
                    <a:pt x="16289" y="24091"/>
                  </a:lnTo>
                  <a:lnTo>
                    <a:pt x="17403" y="23084"/>
                  </a:lnTo>
                  <a:lnTo>
                    <a:pt x="18446" y="22005"/>
                  </a:lnTo>
                  <a:lnTo>
                    <a:pt x="19453" y="20927"/>
                  </a:lnTo>
                  <a:lnTo>
                    <a:pt x="20388" y="19884"/>
                  </a:lnTo>
                  <a:lnTo>
                    <a:pt x="21179" y="18913"/>
                  </a:lnTo>
                  <a:lnTo>
                    <a:pt x="21862" y="17978"/>
                  </a:lnTo>
                  <a:lnTo>
                    <a:pt x="22114" y="17547"/>
                  </a:lnTo>
                  <a:lnTo>
                    <a:pt x="22365" y="17151"/>
                  </a:lnTo>
                  <a:lnTo>
                    <a:pt x="22509" y="16792"/>
                  </a:lnTo>
                  <a:lnTo>
                    <a:pt x="22653" y="16468"/>
                  </a:lnTo>
                  <a:lnTo>
                    <a:pt x="22725" y="16181"/>
                  </a:lnTo>
                  <a:lnTo>
                    <a:pt x="22725" y="15965"/>
                  </a:lnTo>
                  <a:lnTo>
                    <a:pt x="22725" y="15965"/>
                  </a:lnTo>
                  <a:lnTo>
                    <a:pt x="22689" y="15713"/>
                  </a:lnTo>
                  <a:lnTo>
                    <a:pt x="22581" y="15425"/>
                  </a:lnTo>
                  <a:lnTo>
                    <a:pt x="22329" y="14670"/>
                  </a:lnTo>
                  <a:lnTo>
                    <a:pt x="21970" y="13807"/>
                  </a:lnTo>
                  <a:lnTo>
                    <a:pt x="21466" y="12765"/>
                  </a:lnTo>
                  <a:lnTo>
                    <a:pt x="20891" y="11614"/>
                  </a:lnTo>
                  <a:lnTo>
                    <a:pt x="20244" y="10428"/>
                  </a:lnTo>
                  <a:lnTo>
                    <a:pt x="19489" y="9133"/>
                  </a:lnTo>
                  <a:lnTo>
                    <a:pt x="18734" y="7875"/>
                  </a:lnTo>
                  <a:lnTo>
                    <a:pt x="17907" y="6580"/>
                  </a:lnTo>
                  <a:lnTo>
                    <a:pt x="17044" y="5322"/>
                  </a:lnTo>
                  <a:lnTo>
                    <a:pt x="16181" y="4135"/>
                  </a:lnTo>
                  <a:lnTo>
                    <a:pt x="15354" y="3057"/>
                  </a:lnTo>
                  <a:lnTo>
                    <a:pt x="14491" y="2086"/>
                  </a:lnTo>
                  <a:lnTo>
                    <a:pt x="14096" y="1618"/>
                  </a:lnTo>
                  <a:lnTo>
                    <a:pt x="13700" y="1223"/>
                  </a:lnTo>
                  <a:lnTo>
                    <a:pt x="13305" y="899"/>
                  </a:lnTo>
                  <a:lnTo>
                    <a:pt x="12909" y="576"/>
                  </a:lnTo>
                  <a:lnTo>
                    <a:pt x="12549" y="324"/>
                  </a:lnTo>
                  <a:lnTo>
                    <a:pt x="12226" y="144"/>
                  </a:lnTo>
                  <a:lnTo>
                    <a:pt x="12226" y="144"/>
                  </a:lnTo>
                  <a:lnTo>
                    <a:pt x="12046" y="72"/>
                  </a:lnTo>
                  <a:lnTo>
                    <a:pt x="11866" y="0"/>
                  </a:lnTo>
                  <a:lnTo>
                    <a:pt x="11651" y="0"/>
                  </a:lnTo>
                  <a:lnTo>
                    <a:pt x="11471" y="0"/>
                  </a:lnTo>
                  <a:lnTo>
                    <a:pt x="11039" y="72"/>
                  </a:lnTo>
                  <a:lnTo>
                    <a:pt x="10572" y="216"/>
                  </a:lnTo>
                  <a:lnTo>
                    <a:pt x="10104" y="432"/>
                  </a:lnTo>
                  <a:lnTo>
                    <a:pt x="9601" y="720"/>
                  </a:lnTo>
                  <a:lnTo>
                    <a:pt x="9098" y="1115"/>
                  </a:lnTo>
                  <a:lnTo>
                    <a:pt x="8558" y="1547"/>
                  </a:lnTo>
                  <a:lnTo>
                    <a:pt x="8019" y="2014"/>
                  </a:lnTo>
                  <a:lnTo>
                    <a:pt x="7480" y="2553"/>
                  </a:lnTo>
                  <a:lnTo>
                    <a:pt x="6904" y="3165"/>
                  </a:lnTo>
                  <a:lnTo>
                    <a:pt x="6365" y="3776"/>
                  </a:lnTo>
                  <a:lnTo>
                    <a:pt x="5790" y="4459"/>
                  </a:lnTo>
                  <a:lnTo>
                    <a:pt x="5250" y="5142"/>
                  </a:lnTo>
                  <a:lnTo>
                    <a:pt x="4711" y="5897"/>
                  </a:lnTo>
                  <a:lnTo>
                    <a:pt x="4208" y="6616"/>
                  </a:lnTo>
                  <a:lnTo>
                    <a:pt x="3668" y="7407"/>
                  </a:lnTo>
                  <a:lnTo>
                    <a:pt x="3201" y="8162"/>
                  </a:lnTo>
                  <a:lnTo>
                    <a:pt x="2734" y="8953"/>
                  </a:lnTo>
                  <a:lnTo>
                    <a:pt x="2266" y="9744"/>
                  </a:lnTo>
                  <a:lnTo>
                    <a:pt x="1871" y="10500"/>
                  </a:lnTo>
                  <a:lnTo>
                    <a:pt x="1475" y="11291"/>
                  </a:lnTo>
                  <a:lnTo>
                    <a:pt x="1151" y="12046"/>
                  </a:lnTo>
                  <a:lnTo>
                    <a:pt x="828" y="12765"/>
                  </a:lnTo>
                  <a:lnTo>
                    <a:pt x="576" y="13484"/>
                  </a:lnTo>
                  <a:lnTo>
                    <a:pt x="360" y="14167"/>
                  </a:lnTo>
                  <a:lnTo>
                    <a:pt x="181" y="14814"/>
                  </a:lnTo>
                  <a:lnTo>
                    <a:pt x="73" y="15389"/>
                  </a:lnTo>
                  <a:lnTo>
                    <a:pt x="1" y="15965"/>
                  </a:lnTo>
                  <a:lnTo>
                    <a:pt x="1" y="16468"/>
                  </a:lnTo>
                  <a:lnTo>
                    <a:pt x="73" y="16900"/>
                  </a:lnTo>
                  <a:lnTo>
                    <a:pt x="181" y="172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3227500" y="1734775"/>
              <a:ext cx="247225" cy="508800"/>
            </a:xfrm>
            <a:custGeom>
              <a:avLst/>
              <a:gdLst/>
              <a:ahLst/>
              <a:cxnLst/>
              <a:rect l="l" t="t" r="r" b="b"/>
              <a:pathLst>
                <a:path w="9889" h="20352" extrusionOk="0">
                  <a:moveTo>
                    <a:pt x="8306" y="0"/>
                  </a:moveTo>
                  <a:lnTo>
                    <a:pt x="7911" y="72"/>
                  </a:lnTo>
                  <a:lnTo>
                    <a:pt x="7515" y="216"/>
                  </a:lnTo>
                  <a:lnTo>
                    <a:pt x="7120" y="432"/>
                  </a:lnTo>
                  <a:lnTo>
                    <a:pt x="6760" y="719"/>
                  </a:lnTo>
                  <a:lnTo>
                    <a:pt x="6365" y="1043"/>
                  </a:lnTo>
                  <a:lnTo>
                    <a:pt x="5969" y="1439"/>
                  </a:lnTo>
                  <a:lnTo>
                    <a:pt x="5574" y="1870"/>
                  </a:lnTo>
                  <a:lnTo>
                    <a:pt x="5214" y="2301"/>
                  </a:lnTo>
                  <a:lnTo>
                    <a:pt x="4855" y="2805"/>
                  </a:lnTo>
                  <a:lnTo>
                    <a:pt x="4459" y="3344"/>
                  </a:lnTo>
                  <a:lnTo>
                    <a:pt x="3776" y="4459"/>
                  </a:lnTo>
                  <a:lnTo>
                    <a:pt x="3093" y="5645"/>
                  </a:lnTo>
                  <a:lnTo>
                    <a:pt x="2482" y="6832"/>
                  </a:lnTo>
                  <a:lnTo>
                    <a:pt x="1906" y="8018"/>
                  </a:lnTo>
                  <a:lnTo>
                    <a:pt x="1403" y="9133"/>
                  </a:lnTo>
                  <a:lnTo>
                    <a:pt x="1007" y="10104"/>
                  </a:lnTo>
                  <a:lnTo>
                    <a:pt x="396" y="11614"/>
                  </a:lnTo>
                  <a:lnTo>
                    <a:pt x="180" y="12189"/>
                  </a:lnTo>
                  <a:lnTo>
                    <a:pt x="109" y="12441"/>
                  </a:lnTo>
                  <a:lnTo>
                    <a:pt x="37" y="13196"/>
                  </a:lnTo>
                  <a:lnTo>
                    <a:pt x="1" y="13699"/>
                  </a:lnTo>
                  <a:lnTo>
                    <a:pt x="1" y="14239"/>
                  </a:lnTo>
                  <a:lnTo>
                    <a:pt x="1" y="14850"/>
                  </a:lnTo>
                  <a:lnTo>
                    <a:pt x="73" y="15497"/>
                  </a:lnTo>
                  <a:lnTo>
                    <a:pt x="145" y="16180"/>
                  </a:lnTo>
                  <a:lnTo>
                    <a:pt x="288" y="16864"/>
                  </a:lnTo>
                  <a:lnTo>
                    <a:pt x="504" y="17511"/>
                  </a:lnTo>
                  <a:lnTo>
                    <a:pt x="648" y="17834"/>
                  </a:lnTo>
                  <a:lnTo>
                    <a:pt x="792" y="18122"/>
                  </a:lnTo>
                  <a:lnTo>
                    <a:pt x="972" y="18446"/>
                  </a:lnTo>
                  <a:lnTo>
                    <a:pt x="1151" y="18733"/>
                  </a:lnTo>
                  <a:lnTo>
                    <a:pt x="1367" y="18985"/>
                  </a:lnTo>
                  <a:lnTo>
                    <a:pt x="1619" y="19237"/>
                  </a:lnTo>
                  <a:lnTo>
                    <a:pt x="1906" y="19488"/>
                  </a:lnTo>
                  <a:lnTo>
                    <a:pt x="2194" y="19704"/>
                  </a:lnTo>
                  <a:lnTo>
                    <a:pt x="2518" y="19884"/>
                  </a:lnTo>
                  <a:lnTo>
                    <a:pt x="2841" y="20064"/>
                  </a:lnTo>
                  <a:lnTo>
                    <a:pt x="3417" y="20243"/>
                  </a:lnTo>
                  <a:lnTo>
                    <a:pt x="3992" y="20351"/>
                  </a:lnTo>
                  <a:lnTo>
                    <a:pt x="4531" y="20351"/>
                  </a:lnTo>
                  <a:lnTo>
                    <a:pt x="5106" y="20315"/>
                  </a:lnTo>
                  <a:lnTo>
                    <a:pt x="5682" y="20171"/>
                  </a:lnTo>
                  <a:lnTo>
                    <a:pt x="6185" y="19956"/>
                  </a:lnTo>
                  <a:lnTo>
                    <a:pt x="6688" y="19704"/>
                  </a:lnTo>
                  <a:lnTo>
                    <a:pt x="7156" y="19344"/>
                  </a:lnTo>
                  <a:lnTo>
                    <a:pt x="7120" y="18446"/>
                  </a:lnTo>
                  <a:lnTo>
                    <a:pt x="7120" y="17475"/>
                  </a:lnTo>
                  <a:lnTo>
                    <a:pt x="7156" y="16216"/>
                  </a:lnTo>
                  <a:lnTo>
                    <a:pt x="7228" y="14742"/>
                  </a:lnTo>
                  <a:lnTo>
                    <a:pt x="7408" y="13124"/>
                  </a:lnTo>
                  <a:lnTo>
                    <a:pt x="7515" y="12297"/>
                  </a:lnTo>
                  <a:lnTo>
                    <a:pt x="7659" y="11434"/>
                  </a:lnTo>
                  <a:lnTo>
                    <a:pt x="7839" y="10607"/>
                  </a:lnTo>
                  <a:lnTo>
                    <a:pt x="8055" y="9780"/>
                  </a:lnTo>
                  <a:lnTo>
                    <a:pt x="8918" y="6796"/>
                  </a:lnTo>
                  <a:lnTo>
                    <a:pt x="9349" y="5250"/>
                  </a:lnTo>
                  <a:lnTo>
                    <a:pt x="9529" y="4495"/>
                  </a:lnTo>
                  <a:lnTo>
                    <a:pt x="9673" y="3776"/>
                  </a:lnTo>
                  <a:lnTo>
                    <a:pt x="9781" y="3092"/>
                  </a:lnTo>
                  <a:lnTo>
                    <a:pt x="9889" y="2445"/>
                  </a:lnTo>
                  <a:lnTo>
                    <a:pt x="9889" y="1870"/>
                  </a:lnTo>
                  <a:lnTo>
                    <a:pt x="9889" y="1331"/>
                  </a:lnTo>
                  <a:lnTo>
                    <a:pt x="9781" y="899"/>
                  </a:lnTo>
                  <a:lnTo>
                    <a:pt x="9709" y="719"/>
                  </a:lnTo>
                  <a:lnTo>
                    <a:pt x="9637" y="540"/>
                  </a:lnTo>
                  <a:lnTo>
                    <a:pt x="9529" y="396"/>
                  </a:lnTo>
                  <a:lnTo>
                    <a:pt x="9385" y="252"/>
                  </a:lnTo>
                  <a:lnTo>
                    <a:pt x="9241" y="144"/>
                  </a:lnTo>
                  <a:lnTo>
                    <a:pt x="9062" y="72"/>
                  </a:lnTo>
                  <a:lnTo>
                    <a:pt x="8666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3227500" y="1734775"/>
              <a:ext cx="247225" cy="508800"/>
            </a:xfrm>
            <a:custGeom>
              <a:avLst/>
              <a:gdLst/>
              <a:ahLst/>
              <a:cxnLst/>
              <a:rect l="l" t="t" r="r" b="b"/>
              <a:pathLst>
                <a:path w="9889" h="20352" fill="none" extrusionOk="0">
                  <a:moveTo>
                    <a:pt x="7156" y="19344"/>
                  </a:moveTo>
                  <a:lnTo>
                    <a:pt x="7156" y="19344"/>
                  </a:lnTo>
                  <a:lnTo>
                    <a:pt x="7120" y="18446"/>
                  </a:lnTo>
                  <a:lnTo>
                    <a:pt x="7120" y="17475"/>
                  </a:lnTo>
                  <a:lnTo>
                    <a:pt x="7156" y="16216"/>
                  </a:lnTo>
                  <a:lnTo>
                    <a:pt x="7228" y="14742"/>
                  </a:lnTo>
                  <a:lnTo>
                    <a:pt x="7408" y="13124"/>
                  </a:lnTo>
                  <a:lnTo>
                    <a:pt x="7515" y="12297"/>
                  </a:lnTo>
                  <a:lnTo>
                    <a:pt x="7659" y="11434"/>
                  </a:lnTo>
                  <a:lnTo>
                    <a:pt x="7839" y="10607"/>
                  </a:lnTo>
                  <a:lnTo>
                    <a:pt x="8055" y="9780"/>
                  </a:lnTo>
                  <a:lnTo>
                    <a:pt x="8055" y="9780"/>
                  </a:lnTo>
                  <a:lnTo>
                    <a:pt x="8918" y="6796"/>
                  </a:lnTo>
                  <a:lnTo>
                    <a:pt x="9349" y="5250"/>
                  </a:lnTo>
                  <a:lnTo>
                    <a:pt x="9529" y="4495"/>
                  </a:lnTo>
                  <a:lnTo>
                    <a:pt x="9673" y="3776"/>
                  </a:lnTo>
                  <a:lnTo>
                    <a:pt x="9781" y="3092"/>
                  </a:lnTo>
                  <a:lnTo>
                    <a:pt x="9889" y="2445"/>
                  </a:lnTo>
                  <a:lnTo>
                    <a:pt x="9889" y="1870"/>
                  </a:lnTo>
                  <a:lnTo>
                    <a:pt x="9889" y="1331"/>
                  </a:lnTo>
                  <a:lnTo>
                    <a:pt x="9781" y="899"/>
                  </a:lnTo>
                  <a:lnTo>
                    <a:pt x="9709" y="719"/>
                  </a:lnTo>
                  <a:lnTo>
                    <a:pt x="9637" y="540"/>
                  </a:lnTo>
                  <a:lnTo>
                    <a:pt x="9529" y="396"/>
                  </a:lnTo>
                  <a:lnTo>
                    <a:pt x="9385" y="252"/>
                  </a:lnTo>
                  <a:lnTo>
                    <a:pt x="9241" y="144"/>
                  </a:lnTo>
                  <a:lnTo>
                    <a:pt x="9062" y="72"/>
                  </a:lnTo>
                  <a:lnTo>
                    <a:pt x="9062" y="72"/>
                  </a:lnTo>
                  <a:lnTo>
                    <a:pt x="8666" y="0"/>
                  </a:lnTo>
                  <a:lnTo>
                    <a:pt x="8306" y="0"/>
                  </a:lnTo>
                  <a:lnTo>
                    <a:pt x="7911" y="72"/>
                  </a:lnTo>
                  <a:lnTo>
                    <a:pt x="7515" y="216"/>
                  </a:lnTo>
                  <a:lnTo>
                    <a:pt x="7120" y="432"/>
                  </a:lnTo>
                  <a:lnTo>
                    <a:pt x="6760" y="719"/>
                  </a:lnTo>
                  <a:lnTo>
                    <a:pt x="6365" y="1043"/>
                  </a:lnTo>
                  <a:lnTo>
                    <a:pt x="5969" y="1439"/>
                  </a:lnTo>
                  <a:lnTo>
                    <a:pt x="5574" y="1870"/>
                  </a:lnTo>
                  <a:lnTo>
                    <a:pt x="5214" y="2301"/>
                  </a:lnTo>
                  <a:lnTo>
                    <a:pt x="4855" y="2805"/>
                  </a:lnTo>
                  <a:lnTo>
                    <a:pt x="4459" y="3344"/>
                  </a:lnTo>
                  <a:lnTo>
                    <a:pt x="3776" y="4459"/>
                  </a:lnTo>
                  <a:lnTo>
                    <a:pt x="3093" y="5645"/>
                  </a:lnTo>
                  <a:lnTo>
                    <a:pt x="2482" y="6832"/>
                  </a:lnTo>
                  <a:lnTo>
                    <a:pt x="1906" y="8018"/>
                  </a:lnTo>
                  <a:lnTo>
                    <a:pt x="1403" y="9133"/>
                  </a:lnTo>
                  <a:lnTo>
                    <a:pt x="1007" y="10104"/>
                  </a:lnTo>
                  <a:lnTo>
                    <a:pt x="396" y="11614"/>
                  </a:lnTo>
                  <a:lnTo>
                    <a:pt x="180" y="12189"/>
                  </a:lnTo>
                  <a:lnTo>
                    <a:pt x="180" y="12189"/>
                  </a:lnTo>
                  <a:lnTo>
                    <a:pt x="109" y="12441"/>
                  </a:lnTo>
                  <a:lnTo>
                    <a:pt x="37" y="13196"/>
                  </a:lnTo>
                  <a:lnTo>
                    <a:pt x="1" y="13699"/>
                  </a:lnTo>
                  <a:lnTo>
                    <a:pt x="1" y="14239"/>
                  </a:lnTo>
                  <a:lnTo>
                    <a:pt x="1" y="14850"/>
                  </a:lnTo>
                  <a:lnTo>
                    <a:pt x="73" y="15497"/>
                  </a:lnTo>
                  <a:lnTo>
                    <a:pt x="145" y="16180"/>
                  </a:lnTo>
                  <a:lnTo>
                    <a:pt x="288" y="16864"/>
                  </a:lnTo>
                  <a:lnTo>
                    <a:pt x="504" y="17511"/>
                  </a:lnTo>
                  <a:lnTo>
                    <a:pt x="648" y="17834"/>
                  </a:lnTo>
                  <a:lnTo>
                    <a:pt x="792" y="18122"/>
                  </a:lnTo>
                  <a:lnTo>
                    <a:pt x="972" y="18446"/>
                  </a:lnTo>
                  <a:lnTo>
                    <a:pt x="1151" y="18733"/>
                  </a:lnTo>
                  <a:lnTo>
                    <a:pt x="1367" y="18985"/>
                  </a:lnTo>
                  <a:lnTo>
                    <a:pt x="1619" y="19237"/>
                  </a:lnTo>
                  <a:lnTo>
                    <a:pt x="1906" y="19488"/>
                  </a:lnTo>
                  <a:lnTo>
                    <a:pt x="2194" y="19704"/>
                  </a:lnTo>
                  <a:lnTo>
                    <a:pt x="2518" y="19884"/>
                  </a:lnTo>
                  <a:lnTo>
                    <a:pt x="2841" y="20064"/>
                  </a:lnTo>
                  <a:lnTo>
                    <a:pt x="2841" y="20064"/>
                  </a:lnTo>
                  <a:lnTo>
                    <a:pt x="3417" y="20243"/>
                  </a:lnTo>
                  <a:lnTo>
                    <a:pt x="3992" y="20351"/>
                  </a:lnTo>
                  <a:lnTo>
                    <a:pt x="4531" y="20351"/>
                  </a:lnTo>
                  <a:lnTo>
                    <a:pt x="5106" y="20315"/>
                  </a:lnTo>
                  <a:lnTo>
                    <a:pt x="5682" y="20171"/>
                  </a:lnTo>
                  <a:lnTo>
                    <a:pt x="6185" y="19956"/>
                  </a:lnTo>
                  <a:lnTo>
                    <a:pt x="6688" y="19704"/>
                  </a:lnTo>
                  <a:lnTo>
                    <a:pt x="7156" y="193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2986600" y="1865100"/>
              <a:ext cx="266100" cy="460275"/>
            </a:xfrm>
            <a:custGeom>
              <a:avLst/>
              <a:gdLst/>
              <a:ahLst/>
              <a:cxnLst/>
              <a:rect l="l" t="t" r="r" b="b"/>
              <a:pathLst>
                <a:path w="10644" h="18411" extrusionOk="0">
                  <a:moveTo>
                    <a:pt x="3057" y="1"/>
                  </a:moveTo>
                  <a:lnTo>
                    <a:pt x="1" y="17332"/>
                  </a:lnTo>
                  <a:lnTo>
                    <a:pt x="6005" y="18410"/>
                  </a:lnTo>
                  <a:lnTo>
                    <a:pt x="10643" y="1331"/>
                  </a:lnTo>
                  <a:lnTo>
                    <a:pt x="30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2986600" y="1865100"/>
              <a:ext cx="266100" cy="460275"/>
            </a:xfrm>
            <a:custGeom>
              <a:avLst/>
              <a:gdLst/>
              <a:ahLst/>
              <a:cxnLst/>
              <a:rect l="l" t="t" r="r" b="b"/>
              <a:pathLst>
                <a:path w="10644" h="18411" fill="none" extrusionOk="0">
                  <a:moveTo>
                    <a:pt x="6005" y="18410"/>
                  </a:moveTo>
                  <a:lnTo>
                    <a:pt x="1" y="17332"/>
                  </a:lnTo>
                  <a:lnTo>
                    <a:pt x="3057" y="1"/>
                  </a:lnTo>
                  <a:lnTo>
                    <a:pt x="10643" y="1331"/>
                  </a:lnTo>
                  <a:lnTo>
                    <a:pt x="6005" y="184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2986600" y="1865100"/>
              <a:ext cx="266100" cy="460275"/>
            </a:xfrm>
            <a:custGeom>
              <a:avLst/>
              <a:gdLst/>
              <a:ahLst/>
              <a:cxnLst/>
              <a:rect l="l" t="t" r="r" b="b"/>
              <a:pathLst>
                <a:path w="10644" h="18411" extrusionOk="0">
                  <a:moveTo>
                    <a:pt x="3057" y="1"/>
                  </a:moveTo>
                  <a:lnTo>
                    <a:pt x="1" y="17332"/>
                  </a:lnTo>
                  <a:lnTo>
                    <a:pt x="6005" y="18410"/>
                  </a:lnTo>
                  <a:lnTo>
                    <a:pt x="8882" y="7839"/>
                  </a:lnTo>
                  <a:lnTo>
                    <a:pt x="10643" y="1331"/>
                  </a:lnTo>
                  <a:lnTo>
                    <a:pt x="30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2986600" y="1865100"/>
              <a:ext cx="266100" cy="460275"/>
            </a:xfrm>
            <a:custGeom>
              <a:avLst/>
              <a:gdLst/>
              <a:ahLst/>
              <a:cxnLst/>
              <a:rect l="l" t="t" r="r" b="b"/>
              <a:pathLst>
                <a:path w="10644" h="18411" fill="none" extrusionOk="0">
                  <a:moveTo>
                    <a:pt x="10643" y="1331"/>
                  </a:moveTo>
                  <a:lnTo>
                    <a:pt x="8882" y="7839"/>
                  </a:lnTo>
                  <a:lnTo>
                    <a:pt x="6005" y="18410"/>
                  </a:lnTo>
                  <a:lnTo>
                    <a:pt x="1" y="17332"/>
                  </a:lnTo>
                  <a:lnTo>
                    <a:pt x="3057" y="1"/>
                  </a:lnTo>
                  <a:lnTo>
                    <a:pt x="10643" y="13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3023450" y="1745550"/>
              <a:ext cx="267000" cy="220250"/>
            </a:xfrm>
            <a:custGeom>
              <a:avLst/>
              <a:gdLst/>
              <a:ahLst/>
              <a:cxnLst/>
              <a:rect l="l" t="t" r="r" b="b"/>
              <a:pathLst>
                <a:path w="10680" h="8810" extrusionOk="0">
                  <a:moveTo>
                    <a:pt x="1259" y="1"/>
                  </a:moveTo>
                  <a:lnTo>
                    <a:pt x="1" y="7156"/>
                  </a:lnTo>
                  <a:lnTo>
                    <a:pt x="9421" y="8810"/>
                  </a:lnTo>
                  <a:lnTo>
                    <a:pt x="10680" y="1655"/>
                  </a:lnTo>
                  <a:lnTo>
                    <a:pt x="12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3023450" y="1745550"/>
              <a:ext cx="267000" cy="220250"/>
            </a:xfrm>
            <a:custGeom>
              <a:avLst/>
              <a:gdLst/>
              <a:ahLst/>
              <a:cxnLst/>
              <a:rect l="l" t="t" r="r" b="b"/>
              <a:pathLst>
                <a:path w="10680" h="8810" fill="none" extrusionOk="0">
                  <a:moveTo>
                    <a:pt x="1259" y="1"/>
                  </a:moveTo>
                  <a:lnTo>
                    <a:pt x="10680" y="1655"/>
                  </a:lnTo>
                  <a:lnTo>
                    <a:pt x="9421" y="8810"/>
                  </a:lnTo>
                  <a:lnTo>
                    <a:pt x="1" y="7156"/>
                  </a:lnTo>
                  <a:lnTo>
                    <a:pt x="125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3273350" y="1445325"/>
              <a:ext cx="231050" cy="303850"/>
            </a:xfrm>
            <a:custGeom>
              <a:avLst/>
              <a:gdLst/>
              <a:ahLst/>
              <a:cxnLst/>
              <a:rect l="l" t="t" r="r" b="b"/>
              <a:pathLst>
                <a:path w="9242" h="12154" extrusionOk="0">
                  <a:moveTo>
                    <a:pt x="2050" y="1"/>
                  </a:moveTo>
                  <a:lnTo>
                    <a:pt x="0" y="11578"/>
                  </a:lnTo>
                  <a:lnTo>
                    <a:pt x="7443" y="12154"/>
                  </a:lnTo>
                  <a:lnTo>
                    <a:pt x="9241" y="2014"/>
                  </a:lnTo>
                  <a:lnTo>
                    <a:pt x="20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3273350" y="1445325"/>
              <a:ext cx="231050" cy="303850"/>
            </a:xfrm>
            <a:custGeom>
              <a:avLst/>
              <a:gdLst/>
              <a:ahLst/>
              <a:cxnLst/>
              <a:rect l="l" t="t" r="r" b="b"/>
              <a:pathLst>
                <a:path w="9242" h="12154" fill="none" extrusionOk="0">
                  <a:moveTo>
                    <a:pt x="7443" y="12154"/>
                  </a:moveTo>
                  <a:lnTo>
                    <a:pt x="0" y="11578"/>
                  </a:lnTo>
                  <a:lnTo>
                    <a:pt x="2050" y="1"/>
                  </a:lnTo>
                  <a:lnTo>
                    <a:pt x="9241" y="2014"/>
                  </a:lnTo>
                  <a:lnTo>
                    <a:pt x="7443" y="12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2091300" y="891600"/>
              <a:ext cx="1148825" cy="1026575"/>
            </a:xfrm>
            <a:custGeom>
              <a:avLst/>
              <a:gdLst/>
              <a:ahLst/>
              <a:cxnLst/>
              <a:rect l="l" t="t" r="r" b="b"/>
              <a:pathLst>
                <a:path w="45953" h="41063" extrusionOk="0">
                  <a:moveTo>
                    <a:pt x="7228" y="1"/>
                  </a:moveTo>
                  <a:lnTo>
                    <a:pt x="1" y="41062"/>
                  </a:lnTo>
                  <a:lnTo>
                    <a:pt x="30419" y="35597"/>
                  </a:lnTo>
                  <a:lnTo>
                    <a:pt x="42968" y="36280"/>
                  </a:lnTo>
                  <a:lnTo>
                    <a:pt x="45952" y="19201"/>
                  </a:lnTo>
                  <a:lnTo>
                    <a:pt x="33943" y="15570"/>
                  </a:lnTo>
                  <a:lnTo>
                    <a:pt x="72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2091300" y="891600"/>
              <a:ext cx="1148825" cy="1026575"/>
            </a:xfrm>
            <a:custGeom>
              <a:avLst/>
              <a:gdLst/>
              <a:ahLst/>
              <a:cxnLst/>
              <a:rect l="l" t="t" r="r" b="b"/>
              <a:pathLst>
                <a:path w="45953" h="41063" fill="none" extrusionOk="0">
                  <a:moveTo>
                    <a:pt x="45952" y="19201"/>
                  </a:moveTo>
                  <a:lnTo>
                    <a:pt x="42968" y="36280"/>
                  </a:lnTo>
                  <a:lnTo>
                    <a:pt x="30419" y="35597"/>
                  </a:lnTo>
                  <a:lnTo>
                    <a:pt x="1" y="41062"/>
                  </a:lnTo>
                  <a:lnTo>
                    <a:pt x="7228" y="1"/>
                  </a:lnTo>
                  <a:lnTo>
                    <a:pt x="33943" y="15570"/>
                  </a:lnTo>
                  <a:lnTo>
                    <a:pt x="45952" y="192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1976250" y="886225"/>
              <a:ext cx="377550" cy="1032850"/>
            </a:xfrm>
            <a:custGeom>
              <a:avLst/>
              <a:gdLst/>
              <a:ahLst/>
              <a:cxnLst/>
              <a:rect l="l" t="t" r="r" b="b"/>
              <a:pathLst>
                <a:path w="15102" h="41314" extrusionOk="0">
                  <a:moveTo>
                    <a:pt x="10499" y="0"/>
                  </a:moveTo>
                  <a:lnTo>
                    <a:pt x="10140" y="72"/>
                  </a:lnTo>
                  <a:lnTo>
                    <a:pt x="9780" y="216"/>
                  </a:lnTo>
                  <a:lnTo>
                    <a:pt x="9421" y="360"/>
                  </a:lnTo>
                  <a:lnTo>
                    <a:pt x="9061" y="611"/>
                  </a:lnTo>
                  <a:lnTo>
                    <a:pt x="8702" y="863"/>
                  </a:lnTo>
                  <a:lnTo>
                    <a:pt x="8306" y="1187"/>
                  </a:lnTo>
                  <a:lnTo>
                    <a:pt x="7947" y="1546"/>
                  </a:lnTo>
                  <a:lnTo>
                    <a:pt x="7587" y="1942"/>
                  </a:lnTo>
                  <a:lnTo>
                    <a:pt x="7227" y="2409"/>
                  </a:lnTo>
                  <a:lnTo>
                    <a:pt x="6868" y="2877"/>
                  </a:lnTo>
                  <a:lnTo>
                    <a:pt x="6508" y="3416"/>
                  </a:lnTo>
                  <a:lnTo>
                    <a:pt x="6149" y="3991"/>
                  </a:lnTo>
                  <a:lnTo>
                    <a:pt x="5789" y="4602"/>
                  </a:lnTo>
                  <a:lnTo>
                    <a:pt x="5430" y="5250"/>
                  </a:lnTo>
                  <a:lnTo>
                    <a:pt x="4747" y="6616"/>
                  </a:lnTo>
                  <a:lnTo>
                    <a:pt x="4099" y="8162"/>
                  </a:lnTo>
                  <a:lnTo>
                    <a:pt x="3452" y="9780"/>
                  </a:lnTo>
                  <a:lnTo>
                    <a:pt x="2841" y="11542"/>
                  </a:lnTo>
                  <a:lnTo>
                    <a:pt x="2302" y="13412"/>
                  </a:lnTo>
                  <a:lnTo>
                    <a:pt x="1798" y="15353"/>
                  </a:lnTo>
                  <a:lnTo>
                    <a:pt x="1331" y="17367"/>
                  </a:lnTo>
                  <a:lnTo>
                    <a:pt x="935" y="19488"/>
                  </a:lnTo>
                  <a:lnTo>
                    <a:pt x="576" y="21609"/>
                  </a:lnTo>
                  <a:lnTo>
                    <a:pt x="324" y="23659"/>
                  </a:lnTo>
                  <a:lnTo>
                    <a:pt x="144" y="25672"/>
                  </a:lnTo>
                  <a:lnTo>
                    <a:pt x="36" y="27614"/>
                  </a:lnTo>
                  <a:lnTo>
                    <a:pt x="0" y="29448"/>
                  </a:lnTo>
                  <a:lnTo>
                    <a:pt x="0" y="31210"/>
                  </a:lnTo>
                  <a:lnTo>
                    <a:pt x="108" y="32864"/>
                  </a:lnTo>
                  <a:lnTo>
                    <a:pt x="288" y="34410"/>
                  </a:lnTo>
                  <a:lnTo>
                    <a:pt x="396" y="35129"/>
                  </a:lnTo>
                  <a:lnTo>
                    <a:pt x="540" y="35812"/>
                  </a:lnTo>
                  <a:lnTo>
                    <a:pt x="684" y="36495"/>
                  </a:lnTo>
                  <a:lnTo>
                    <a:pt x="827" y="37106"/>
                  </a:lnTo>
                  <a:lnTo>
                    <a:pt x="1007" y="37682"/>
                  </a:lnTo>
                  <a:lnTo>
                    <a:pt x="1187" y="38221"/>
                  </a:lnTo>
                  <a:lnTo>
                    <a:pt x="1403" y="38724"/>
                  </a:lnTo>
                  <a:lnTo>
                    <a:pt x="1618" y="39192"/>
                  </a:lnTo>
                  <a:lnTo>
                    <a:pt x="1834" y="39623"/>
                  </a:lnTo>
                  <a:lnTo>
                    <a:pt x="2086" y="40019"/>
                  </a:lnTo>
                  <a:lnTo>
                    <a:pt x="2373" y="40342"/>
                  </a:lnTo>
                  <a:lnTo>
                    <a:pt x="2661" y="40630"/>
                  </a:lnTo>
                  <a:lnTo>
                    <a:pt x="2949" y="40882"/>
                  </a:lnTo>
                  <a:lnTo>
                    <a:pt x="3236" y="41062"/>
                  </a:lnTo>
                  <a:lnTo>
                    <a:pt x="3560" y="41205"/>
                  </a:lnTo>
                  <a:lnTo>
                    <a:pt x="3920" y="41277"/>
                  </a:lnTo>
                  <a:lnTo>
                    <a:pt x="4243" y="41313"/>
                  </a:lnTo>
                  <a:lnTo>
                    <a:pt x="4603" y="41313"/>
                  </a:lnTo>
                  <a:lnTo>
                    <a:pt x="4962" y="41205"/>
                  </a:lnTo>
                  <a:lnTo>
                    <a:pt x="5322" y="41097"/>
                  </a:lnTo>
                  <a:lnTo>
                    <a:pt x="5681" y="40918"/>
                  </a:lnTo>
                  <a:lnTo>
                    <a:pt x="6041" y="40702"/>
                  </a:lnTo>
                  <a:lnTo>
                    <a:pt x="6400" y="40450"/>
                  </a:lnTo>
                  <a:lnTo>
                    <a:pt x="6760" y="40127"/>
                  </a:lnTo>
                  <a:lnTo>
                    <a:pt x="7156" y="39767"/>
                  </a:lnTo>
                  <a:lnTo>
                    <a:pt x="7515" y="39336"/>
                  </a:lnTo>
                  <a:lnTo>
                    <a:pt x="7875" y="38904"/>
                  </a:lnTo>
                  <a:lnTo>
                    <a:pt x="8234" y="38401"/>
                  </a:lnTo>
                  <a:lnTo>
                    <a:pt x="8594" y="37897"/>
                  </a:lnTo>
                  <a:lnTo>
                    <a:pt x="8953" y="37322"/>
                  </a:lnTo>
                  <a:lnTo>
                    <a:pt x="9313" y="36711"/>
                  </a:lnTo>
                  <a:lnTo>
                    <a:pt x="9672" y="36064"/>
                  </a:lnTo>
                  <a:lnTo>
                    <a:pt x="10356" y="34661"/>
                  </a:lnTo>
                  <a:lnTo>
                    <a:pt x="11003" y="33151"/>
                  </a:lnTo>
                  <a:lnTo>
                    <a:pt x="11650" y="31497"/>
                  </a:lnTo>
                  <a:lnTo>
                    <a:pt x="12225" y="29771"/>
                  </a:lnTo>
                  <a:lnTo>
                    <a:pt x="12801" y="27902"/>
                  </a:lnTo>
                  <a:lnTo>
                    <a:pt x="13304" y="25960"/>
                  </a:lnTo>
                  <a:lnTo>
                    <a:pt x="13771" y="23911"/>
                  </a:lnTo>
                  <a:lnTo>
                    <a:pt x="14167" y="21825"/>
                  </a:lnTo>
                  <a:lnTo>
                    <a:pt x="14526" y="19704"/>
                  </a:lnTo>
                  <a:lnTo>
                    <a:pt x="14778" y="17654"/>
                  </a:lnTo>
                  <a:lnTo>
                    <a:pt x="14958" y="15641"/>
                  </a:lnTo>
                  <a:lnTo>
                    <a:pt x="15066" y="13699"/>
                  </a:lnTo>
                  <a:lnTo>
                    <a:pt x="15102" y="11830"/>
                  </a:lnTo>
                  <a:lnTo>
                    <a:pt x="15066" y="10068"/>
                  </a:lnTo>
                  <a:lnTo>
                    <a:pt x="14994" y="8414"/>
                  </a:lnTo>
                  <a:lnTo>
                    <a:pt x="14814" y="6904"/>
                  </a:lnTo>
                  <a:lnTo>
                    <a:pt x="14706" y="6149"/>
                  </a:lnTo>
                  <a:lnTo>
                    <a:pt x="14562" y="5465"/>
                  </a:lnTo>
                  <a:lnTo>
                    <a:pt x="14419" y="4818"/>
                  </a:lnTo>
                  <a:lnTo>
                    <a:pt x="14275" y="4207"/>
                  </a:lnTo>
                  <a:lnTo>
                    <a:pt x="14095" y="3596"/>
                  </a:lnTo>
                  <a:lnTo>
                    <a:pt x="13915" y="3056"/>
                  </a:lnTo>
                  <a:lnTo>
                    <a:pt x="13699" y="2553"/>
                  </a:lnTo>
                  <a:lnTo>
                    <a:pt x="13484" y="2086"/>
                  </a:lnTo>
                  <a:lnTo>
                    <a:pt x="13232" y="1654"/>
                  </a:lnTo>
                  <a:lnTo>
                    <a:pt x="12980" y="1294"/>
                  </a:lnTo>
                  <a:lnTo>
                    <a:pt x="12729" y="971"/>
                  </a:lnTo>
                  <a:lnTo>
                    <a:pt x="12441" y="683"/>
                  </a:lnTo>
                  <a:lnTo>
                    <a:pt x="12153" y="432"/>
                  </a:lnTo>
                  <a:lnTo>
                    <a:pt x="11830" y="252"/>
                  </a:lnTo>
                  <a:lnTo>
                    <a:pt x="11506" y="108"/>
                  </a:lnTo>
                  <a:lnTo>
                    <a:pt x="11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1976250" y="886225"/>
              <a:ext cx="377550" cy="1032850"/>
            </a:xfrm>
            <a:custGeom>
              <a:avLst/>
              <a:gdLst/>
              <a:ahLst/>
              <a:cxnLst/>
              <a:rect l="l" t="t" r="r" b="b"/>
              <a:pathLst>
                <a:path w="15102" h="41314" fill="none" extrusionOk="0">
                  <a:moveTo>
                    <a:pt x="935" y="19488"/>
                  </a:moveTo>
                  <a:lnTo>
                    <a:pt x="935" y="19488"/>
                  </a:lnTo>
                  <a:lnTo>
                    <a:pt x="1331" y="17367"/>
                  </a:lnTo>
                  <a:lnTo>
                    <a:pt x="1798" y="15353"/>
                  </a:lnTo>
                  <a:lnTo>
                    <a:pt x="2302" y="13412"/>
                  </a:lnTo>
                  <a:lnTo>
                    <a:pt x="2841" y="11542"/>
                  </a:lnTo>
                  <a:lnTo>
                    <a:pt x="3452" y="9780"/>
                  </a:lnTo>
                  <a:lnTo>
                    <a:pt x="4099" y="8162"/>
                  </a:lnTo>
                  <a:lnTo>
                    <a:pt x="4747" y="6616"/>
                  </a:lnTo>
                  <a:lnTo>
                    <a:pt x="5430" y="5250"/>
                  </a:lnTo>
                  <a:lnTo>
                    <a:pt x="5789" y="4602"/>
                  </a:lnTo>
                  <a:lnTo>
                    <a:pt x="6149" y="3991"/>
                  </a:lnTo>
                  <a:lnTo>
                    <a:pt x="6508" y="3416"/>
                  </a:lnTo>
                  <a:lnTo>
                    <a:pt x="6868" y="2877"/>
                  </a:lnTo>
                  <a:lnTo>
                    <a:pt x="7227" y="2409"/>
                  </a:lnTo>
                  <a:lnTo>
                    <a:pt x="7587" y="1942"/>
                  </a:lnTo>
                  <a:lnTo>
                    <a:pt x="7947" y="1546"/>
                  </a:lnTo>
                  <a:lnTo>
                    <a:pt x="8306" y="1187"/>
                  </a:lnTo>
                  <a:lnTo>
                    <a:pt x="8702" y="863"/>
                  </a:lnTo>
                  <a:lnTo>
                    <a:pt x="9061" y="611"/>
                  </a:lnTo>
                  <a:lnTo>
                    <a:pt x="9421" y="360"/>
                  </a:lnTo>
                  <a:lnTo>
                    <a:pt x="9780" y="216"/>
                  </a:lnTo>
                  <a:lnTo>
                    <a:pt x="10140" y="72"/>
                  </a:lnTo>
                  <a:lnTo>
                    <a:pt x="10499" y="0"/>
                  </a:lnTo>
                  <a:lnTo>
                    <a:pt x="10823" y="0"/>
                  </a:lnTo>
                  <a:lnTo>
                    <a:pt x="11183" y="0"/>
                  </a:lnTo>
                  <a:lnTo>
                    <a:pt x="11183" y="0"/>
                  </a:lnTo>
                  <a:lnTo>
                    <a:pt x="11506" y="108"/>
                  </a:lnTo>
                  <a:lnTo>
                    <a:pt x="11830" y="252"/>
                  </a:lnTo>
                  <a:lnTo>
                    <a:pt x="12153" y="432"/>
                  </a:lnTo>
                  <a:lnTo>
                    <a:pt x="12441" y="683"/>
                  </a:lnTo>
                  <a:lnTo>
                    <a:pt x="12729" y="971"/>
                  </a:lnTo>
                  <a:lnTo>
                    <a:pt x="12980" y="1294"/>
                  </a:lnTo>
                  <a:lnTo>
                    <a:pt x="13232" y="1654"/>
                  </a:lnTo>
                  <a:lnTo>
                    <a:pt x="13484" y="2086"/>
                  </a:lnTo>
                  <a:lnTo>
                    <a:pt x="13699" y="2553"/>
                  </a:lnTo>
                  <a:lnTo>
                    <a:pt x="13915" y="3056"/>
                  </a:lnTo>
                  <a:lnTo>
                    <a:pt x="14095" y="3596"/>
                  </a:lnTo>
                  <a:lnTo>
                    <a:pt x="14275" y="4207"/>
                  </a:lnTo>
                  <a:lnTo>
                    <a:pt x="14419" y="4818"/>
                  </a:lnTo>
                  <a:lnTo>
                    <a:pt x="14562" y="5465"/>
                  </a:lnTo>
                  <a:lnTo>
                    <a:pt x="14706" y="6149"/>
                  </a:lnTo>
                  <a:lnTo>
                    <a:pt x="14814" y="6904"/>
                  </a:lnTo>
                  <a:lnTo>
                    <a:pt x="14994" y="8414"/>
                  </a:lnTo>
                  <a:lnTo>
                    <a:pt x="15066" y="10068"/>
                  </a:lnTo>
                  <a:lnTo>
                    <a:pt x="15102" y="11830"/>
                  </a:lnTo>
                  <a:lnTo>
                    <a:pt x="15066" y="13699"/>
                  </a:lnTo>
                  <a:lnTo>
                    <a:pt x="14958" y="15641"/>
                  </a:lnTo>
                  <a:lnTo>
                    <a:pt x="14778" y="17654"/>
                  </a:lnTo>
                  <a:lnTo>
                    <a:pt x="14526" y="19704"/>
                  </a:lnTo>
                  <a:lnTo>
                    <a:pt x="14167" y="21825"/>
                  </a:lnTo>
                  <a:lnTo>
                    <a:pt x="14167" y="21825"/>
                  </a:lnTo>
                  <a:lnTo>
                    <a:pt x="13771" y="23911"/>
                  </a:lnTo>
                  <a:lnTo>
                    <a:pt x="13304" y="25960"/>
                  </a:lnTo>
                  <a:lnTo>
                    <a:pt x="12801" y="27902"/>
                  </a:lnTo>
                  <a:lnTo>
                    <a:pt x="12225" y="29771"/>
                  </a:lnTo>
                  <a:lnTo>
                    <a:pt x="11650" y="31497"/>
                  </a:lnTo>
                  <a:lnTo>
                    <a:pt x="11003" y="33151"/>
                  </a:lnTo>
                  <a:lnTo>
                    <a:pt x="10356" y="34661"/>
                  </a:lnTo>
                  <a:lnTo>
                    <a:pt x="9672" y="36064"/>
                  </a:lnTo>
                  <a:lnTo>
                    <a:pt x="9313" y="36711"/>
                  </a:lnTo>
                  <a:lnTo>
                    <a:pt x="8953" y="37322"/>
                  </a:lnTo>
                  <a:lnTo>
                    <a:pt x="8594" y="37897"/>
                  </a:lnTo>
                  <a:lnTo>
                    <a:pt x="8234" y="38401"/>
                  </a:lnTo>
                  <a:lnTo>
                    <a:pt x="7875" y="38904"/>
                  </a:lnTo>
                  <a:lnTo>
                    <a:pt x="7515" y="39336"/>
                  </a:lnTo>
                  <a:lnTo>
                    <a:pt x="7156" y="39767"/>
                  </a:lnTo>
                  <a:lnTo>
                    <a:pt x="6760" y="40127"/>
                  </a:lnTo>
                  <a:lnTo>
                    <a:pt x="6400" y="40450"/>
                  </a:lnTo>
                  <a:lnTo>
                    <a:pt x="6041" y="40702"/>
                  </a:lnTo>
                  <a:lnTo>
                    <a:pt x="5681" y="40918"/>
                  </a:lnTo>
                  <a:lnTo>
                    <a:pt x="5322" y="41097"/>
                  </a:lnTo>
                  <a:lnTo>
                    <a:pt x="4962" y="41205"/>
                  </a:lnTo>
                  <a:lnTo>
                    <a:pt x="4603" y="41313"/>
                  </a:lnTo>
                  <a:lnTo>
                    <a:pt x="4243" y="41313"/>
                  </a:lnTo>
                  <a:lnTo>
                    <a:pt x="3920" y="41277"/>
                  </a:lnTo>
                  <a:lnTo>
                    <a:pt x="3920" y="41277"/>
                  </a:lnTo>
                  <a:lnTo>
                    <a:pt x="3560" y="41205"/>
                  </a:lnTo>
                  <a:lnTo>
                    <a:pt x="3236" y="41062"/>
                  </a:lnTo>
                  <a:lnTo>
                    <a:pt x="2949" y="40882"/>
                  </a:lnTo>
                  <a:lnTo>
                    <a:pt x="2661" y="40630"/>
                  </a:lnTo>
                  <a:lnTo>
                    <a:pt x="2373" y="40342"/>
                  </a:lnTo>
                  <a:lnTo>
                    <a:pt x="2086" y="40019"/>
                  </a:lnTo>
                  <a:lnTo>
                    <a:pt x="1834" y="39623"/>
                  </a:lnTo>
                  <a:lnTo>
                    <a:pt x="1618" y="39192"/>
                  </a:lnTo>
                  <a:lnTo>
                    <a:pt x="1403" y="38724"/>
                  </a:lnTo>
                  <a:lnTo>
                    <a:pt x="1187" y="38221"/>
                  </a:lnTo>
                  <a:lnTo>
                    <a:pt x="1007" y="37682"/>
                  </a:lnTo>
                  <a:lnTo>
                    <a:pt x="827" y="37106"/>
                  </a:lnTo>
                  <a:lnTo>
                    <a:pt x="684" y="36495"/>
                  </a:lnTo>
                  <a:lnTo>
                    <a:pt x="540" y="35812"/>
                  </a:lnTo>
                  <a:lnTo>
                    <a:pt x="396" y="35129"/>
                  </a:lnTo>
                  <a:lnTo>
                    <a:pt x="288" y="34410"/>
                  </a:lnTo>
                  <a:lnTo>
                    <a:pt x="108" y="32864"/>
                  </a:lnTo>
                  <a:lnTo>
                    <a:pt x="0" y="31210"/>
                  </a:lnTo>
                  <a:lnTo>
                    <a:pt x="0" y="29448"/>
                  </a:lnTo>
                  <a:lnTo>
                    <a:pt x="36" y="27614"/>
                  </a:lnTo>
                  <a:lnTo>
                    <a:pt x="144" y="25672"/>
                  </a:lnTo>
                  <a:lnTo>
                    <a:pt x="324" y="23659"/>
                  </a:lnTo>
                  <a:lnTo>
                    <a:pt x="576" y="21609"/>
                  </a:lnTo>
                  <a:lnTo>
                    <a:pt x="935" y="194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2000525" y="933850"/>
              <a:ext cx="315525" cy="916900"/>
            </a:xfrm>
            <a:custGeom>
              <a:avLst/>
              <a:gdLst/>
              <a:ahLst/>
              <a:cxnLst/>
              <a:rect l="l" t="t" r="r" b="b"/>
              <a:pathLst>
                <a:path w="12621" h="36676" extrusionOk="0">
                  <a:moveTo>
                    <a:pt x="8953" y="1"/>
                  </a:moveTo>
                  <a:lnTo>
                    <a:pt x="8665" y="73"/>
                  </a:lnTo>
                  <a:lnTo>
                    <a:pt x="8378" y="181"/>
                  </a:lnTo>
                  <a:lnTo>
                    <a:pt x="8090" y="324"/>
                  </a:lnTo>
                  <a:lnTo>
                    <a:pt x="7803" y="540"/>
                  </a:lnTo>
                  <a:lnTo>
                    <a:pt x="7515" y="756"/>
                  </a:lnTo>
                  <a:lnTo>
                    <a:pt x="7227" y="1007"/>
                  </a:lnTo>
                  <a:lnTo>
                    <a:pt x="6940" y="1331"/>
                  </a:lnTo>
                  <a:lnTo>
                    <a:pt x="6616" y="1655"/>
                  </a:lnTo>
                  <a:lnTo>
                    <a:pt x="6328" y="2050"/>
                  </a:lnTo>
                  <a:lnTo>
                    <a:pt x="5753" y="2913"/>
                  </a:lnTo>
                  <a:lnTo>
                    <a:pt x="5178" y="3884"/>
                  </a:lnTo>
                  <a:lnTo>
                    <a:pt x="4602" y="4999"/>
                  </a:lnTo>
                  <a:lnTo>
                    <a:pt x="4027" y="6221"/>
                  </a:lnTo>
                  <a:lnTo>
                    <a:pt x="3488" y="7551"/>
                  </a:lnTo>
                  <a:lnTo>
                    <a:pt x="2984" y="8990"/>
                  </a:lnTo>
                  <a:lnTo>
                    <a:pt x="2481" y="10536"/>
                  </a:lnTo>
                  <a:lnTo>
                    <a:pt x="2014" y="12118"/>
                  </a:lnTo>
                  <a:lnTo>
                    <a:pt x="1618" y="13808"/>
                  </a:lnTo>
                  <a:lnTo>
                    <a:pt x="1223" y="15570"/>
                  </a:lnTo>
                  <a:lnTo>
                    <a:pt x="863" y="17367"/>
                  </a:lnTo>
                  <a:lnTo>
                    <a:pt x="575" y="19237"/>
                  </a:lnTo>
                  <a:lnTo>
                    <a:pt x="324" y="21071"/>
                  </a:lnTo>
                  <a:lnTo>
                    <a:pt x="144" y="22869"/>
                  </a:lnTo>
                  <a:lnTo>
                    <a:pt x="36" y="24594"/>
                  </a:lnTo>
                  <a:lnTo>
                    <a:pt x="0" y="26212"/>
                  </a:lnTo>
                  <a:lnTo>
                    <a:pt x="0" y="27795"/>
                  </a:lnTo>
                  <a:lnTo>
                    <a:pt x="72" y="29233"/>
                  </a:lnTo>
                  <a:lnTo>
                    <a:pt x="180" y="30599"/>
                  </a:lnTo>
                  <a:lnTo>
                    <a:pt x="360" y="31858"/>
                  </a:lnTo>
                  <a:lnTo>
                    <a:pt x="575" y="32972"/>
                  </a:lnTo>
                  <a:lnTo>
                    <a:pt x="719" y="33511"/>
                  </a:lnTo>
                  <a:lnTo>
                    <a:pt x="863" y="33979"/>
                  </a:lnTo>
                  <a:lnTo>
                    <a:pt x="1043" y="34410"/>
                  </a:lnTo>
                  <a:lnTo>
                    <a:pt x="1223" y="34842"/>
                  </a:lnTo>
                  <a:lnTo>
                    <a:pt x="1402" y="35201"/>
                  </a:lnTo>
                  <a:lnTo>
                    <a:pt x="1582" y="35525"/>
                  </a:lnTo>
                  <a:lnTo>
                    <a:pt x="1798" y="35849"/>
                  </a:lnTo>
                  <a:lnTo>
                    <a:pt x="2050" y="36100"/>
                  </a:lnTo>
                  <a:lnTo>
                    <a:pt x="2265" y="36280"/>
                  </a:lnTo>
                  <a:lnTo>
                    <a:pt x="2517" y="36460"/>
                  </a:lnTo>
                  <a:lnTo>
                    <a:pt x="2805" y="36568"/>
                  </a:lnTo>
                  <a:lnTo>
                    <a:pt x="3056" y="36640"/>
                  </a:lnTo>
                  <a:lnTo>
                    <a:pt x="3344" y="36676"/>
                  </a:lnTo>
                  <a:lnTo>
                    <a:pt x="3632" y="36640"/>
                  </a:lnTo>
                  <a:lnTo>
                    <a:pt x="3919" y="36568"/>
                  </a:lnTo>
                  <a:lnTo>
                    <a:pt x="4207" y="36460"/>
                  </a:lnTo>
                  <a:lnTo>
                    <a:pt x="4495" y="36316"/>
                  </a:lnTo>
                  <a:lnTo>
                    <a:pt x="4782" y="36136"/>
                  </a:lnTo>
                  <a:lnTo>
                    <a:pt x="5070" y="35921"/>
                  </a:lnTo>
                  <a:lnTo>
                    <a:pt x="5394" y="35633"/>
                  </a:lnTo>
                  <a:lnTo>
                    <a:pt x="5681" y="35345"/>
                  </a:lnTo>
                  <a:lnTo>
                    <a:pt x="5969" y="34986"/>
                  </a:lnTo>
                  <a:lnTo>
                    <a:pt x="6256" y="34626"/>
                  </a:lnTo>
                  <a:lnTo>
                    <a:pt x="6868" y="33763"/>
                  </a:lnTo>
                  <a:lnTo>
                    <a:pt x="7443" y="32756"/>
                  </a:lnTo>
                  <a:lnTo>
                    <a:pt x="8018" y="31642"/>
                  </a:lnTo>
                  <a:lnTo>
                    <a:pt x="8558" y="30419"/>
                  </a:lnTo>
                  <a:lnTo>
                    <a:pt x="9097" y="29089"/>
                  </a:lnTo>
                  <a:lnTo>
                    <a:pt x="9600" y="27651"/>
                  </a:lnTo>
                  <a:lnTo>
                    <a:pt x="10104" y="26141"/>
                  </a:lnTo>
                  <a:lnTo>
                    <a:pt x="10571" y="24523"/>
                  </a:lnTo>
                  <a:lnTo>
                    <a:pt x="11003" y="22833"/>
                  </a:lnTo>
                  <a:lnTo>
                    <a:pt x="11398" y="21107"/>
                  </a:lnTo>
                  <a:lnTo>
                    <a:pt x="11722" y="19273"/>
                  </a:lnTo>
                  <a:lnTo>
                    <a:pt x="12045" y="17403"/>
                  </a:lnTo>
                  <a:lnTo>
                    <a:pt x="12261" y="15570"/>
                  </a:lnTo>
                  <a:lnTo>
                    <a:pt x="12441" y="13808"/>
                  </a:lnTo>
                  <a:lnTo>
                    <a:pt x="12549" y="12082"/>
                  </a:lnTo>
                  <a:lnTo>
                    <a:pt x="12621" y="10428"/>
                  </a:lnTo>
                  <a:lnTo>
                    <a:pt x="12621" y="8882"/>
                  </a:lnTo>
                  <a:lnTo>
                    <a:pt x="12549" y="7408"/>
                  </a:lnTo>
                  <a:lnTo>
                    <a:pt x="12405" y="6041"/>
                  </a:lnTo>
                  <a:lnTo>
                    <a:pt x="12261" y="4819"/>
                  </a:lnTo>
                  <a:lnTo>
                    <a:pt x="12009" y="3668"/>
                  </a:lnTo>
                  <a:lnTo>
                    <a:pt x="11866" y="3165"/>
                  </a:lnTo>
                  <a:lnTo>
                    <a:pt x="11722" y="2661"/>
                  </a:lnTo>
                  <a:lnTo>
                    <a:pt x="11578" y="2230"/>
                  </a:lnTo>
                  <a:lnTo>
                    <a:pt x="11398" y="1834"/>
                  </a:lnTo>
                  <a:lnTo>
                    <a:pt x="11182" y="1439"/>
                  </a:lnTo>
                  <a:lnTo>
                    <a:pt x="11003" y="1115"/>
                  </a:lnTo>
                  <a:lnTo>
                    <a:pt x="10787" y="828"/>
                  </a:lnTo>
                  <a:lnTo>
                    <a:pt x="10571" y="576"/>
                  </a:lnTo>
                  <a:lnTo>
                    <a:pt x="10319" y="360"/>
                  </a:lnTo>
                  <a:lnTo>
                    <a:pt x="10068" y="216"/>
                  </a:lnTo>
                  <a:lnTo>
                    <a:pt x="9816" y="73"/>
                  </a:lnTo>
                  <a:lnTo>
                    <a:pt x="95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2000525" y="933850"/>
              <a:ext cx="315525" cy="916900"/>
            </a:xfrm>
            <a:custGeom>
              <a:avLst/>
              <a:gdLst/>
              <a:ahLst/>
              <a:cxnLst/>
              <a:rect l="l" t="t" r="r" b="b"/>
              <a:pathLst>
                <a:path w="12621" h="36676" fill="none" extrusionOk="0">
                  <a:moveTo>
                    <a:pt x="9241" y="1"/>
                  </a:moveTo>
                  <a:lnTo>
                    <a:pt x="9241" y="1"/>
                  </a:lnTo>
                  <a:lnTo>
                    <a:pt x="8953" y="1"/>
                  </a:lnTo>
                  <a:lnTo>
                    <a:pt x="8665" y="73"/>
                  </a:lnTo>
                  <a:lnTo>
                    <a:pt x="8378" y="181"/>
                  </a:lnTo>
                  <a:lnTo>
                    <a:pt x="8090" y="324"/>
                  </a:lnTo>
                  <a:lnTo>
                    <a:pt x="7803" y="540"/>
                  </a:lnTo>
                  <a:lnTo>
                    <a:pt x="7515" y="756"/>
                  </a:lnTo>
                  <a:lnTo>
                    <a:pt x="7227" y="1007"/>
                  </a:lnTo>
                  <a:lnTo>
                    <a:pt x="6940" y="1331"/>
                  </a:lnTo>
                  <a:lnTo>
                    <a:pt x="6616" y="1655"/>
                  </a:lnTo>
                  <a:lnTo>
                    <a:pt x="6328" y="2050"/>
                  </a:lnTo>
                  <a:lnTo>
                    <a:pt x="5753" y="2913"/>
                  </a:lnTo>
                  <a:lnTo>
                    <a:pt x="5178" y="3884"/>
                  </a:lnTo>
                  <a:lnTo>
                    <a:pt x="4602" y="4999"/>
                  </a:lnTo>
                  <a:lnTo>
                    <a:pt x="4027" y="6221"/>
                  </a:lnTo>
                  <a:lnTo>
                    <a:pt x="3488" y="7551"/>
                  </a:lnTo>
                  <a:lnTo>
                    <a:pt x="2984" y="8990"/>
                  </a:lnTo>
                  <a:lnTo>
                    <a:pt x="2481" y="10536"/>
                  </a:lnTo>
                  <a:lnTo>
                    <a:pt x="2014" y="12118"/>
                  </a:lnTo>
                  <a:lnTo>
                    <a:pt x="1618" y="13808"/>
                  </a:lnTo>
                  <a:lnTo>
                    <a:pt x="1223" y="15570"/>
                  </a:lnTo>
                  <a:lnTo>
                    <a:pt x="863" y="17367"/>
                  </a:lnTo>
                  <a:lnTo>
                    <a:pt x="863" y="17367"/>
                  </a:lnTo>
                  <a:lnTo>
                    <a:pt x="575" y="19237"/>
                  </a:lnTo>
                  <a:lnTo>
                    <a:pt x="324" y="21071"/>
                  </a:lnTo>
                  <a:lnTo>
                    <a:pt x="144" y="22869"/>
                  </a:lnTo>
                  <a:lnTo>
                    <a:pt x="36" y="24594"/>
                  </a:lnTo>
                  <a:lnTo>
                    <a:pt x="0" y="26212"/>
                  </a:lnTo>
                  <a:lnTo>
                    <a:pt x="0" y="27795"/>
                  </a:lnTo>
                  <a:lnTo>
                    <a:pt x="72" y="29233"/>
                  </a:lnTo>
                  <a:lnTo>
                    <a:pt x="180" y="30599"/>
                  </a:lnTo>
                  <a:lnTo>
                    <a:pt x="360" y="31858"/>
                  </a:lnTo>
                  <a:lnTo>
                    <a:pt x="575" y="32972"/>
                  </a:lnTo>
                  <a:lnTo>
                    <a:pt x="719" y="33511"/>
                  </a:lnTo>
                  <a:lnTo>
                    <a:pt x="863" y="33979"/>
                  </a:lnTo>
                  <a:lnTo>
                    <a:pt x="1043" y="34410"/>
                  </a:lnTo>
                  <a:lnTo>
                    <a:pt x="1223" y="34842"/>
                  </a:lnTo>
                  <a:lnTo>
                    <a:pt x="1402" y="35201"/>
                  </a:lnTo>
                  <a:lnTo>
                    <a:pt x="1582" y="35525"/>
                  </a:lnTo>
                  <a:lnTo>
                    <a:pt x="1798" y="35849"/>
                  </a:lnTo>
                  <a:lnTo>
                    <a:pt x="2050" y="36100"/>
                  </a:lnTo>
                  <a:lnTo>
                    <a:pt x="2265" y="36280"/>
                  </a:lnTo>
                  <a:lnTo>
                    <a:pt x="2517" y="36460"/>
                  </a:lnTo>
                  <a:lnTo>
                    <a:pt x="2805" y="36568"/>
                  </a:lnTo>
                  <a:lnTo>
                    <a:pt x="3056" y="36640"/>
                  </a:lnTo>
                  <a:lnTo>
                    <a:pt x="3056" y="36640"/>
                  </a:lnTo>
                  <a:lnTo>
                    <a:pt x="3344" y="36676"/>
                  </a:lnTo>
                  <a:lnTo>
                    <a:pt x="3344" y="36676"/>
                  </a:lnTo>
                  <a:lnTo>
                    <a:pt x="3632" y="36640"/>
                  </a:lnTo>
                  <a:lnTo>
                    <a:pt x="3919" y="36568"/>
                  </a:lnTo>
                  <a:lnTo>
                    <a:pt x="4207" y="36460"/>
                  </a:lnTo>
                  <a:lnTo>
                    <a:pt x="4495" y="36316"/>
                  </a:lnTo>
                  <a:lnTo>
                    <a:pt x="4782" y="36136"/>
                  </a:lnTo>
                  <a:lnTo>
                    <a:pt x="5070" y="35921"/>
                  </a:lnTo>
                  <a:lnTo>
                    <a:pt x="5394" y="35633"/>
                  </a:lnTo>
                  <a:lnTo>
                    <a:pt x="5681" y="35345"/>
                  </a:lnTo>
                  <a:lnTo>
                    <a:pt x="5969" y="34986"/>
                  </a:lnTo>
                  <a:lnTo>
                    <a:pt x="6256" y="34626"/>
                  </a:lnTo>
                  <a:lnTo>
                    <a:pt x="6868" y="33763"/>
                  </a:lnTo>
                  <a:lnTo>
                    <a:pt x="7443" y="32756"/>
                  </a:lnTo>
                  <a:lnTo>
                    <a:pt x="8018" y="31642"/>
                  </a:lnTo>
                  <a:lnTo>
                    <a:pt x="8558" y="30419"/>
                  </a:lnTo>
                  <a:lnTo>
                    <a:pt x="9097" y="29089"/>
                  </a:lnTo>
                  <a:lnTo>
                    <a:pt x="9600" y="27651"/>
                  </a:lnTo>
                  <a:lnTo>
                    <a:pt x="10104" y="26141"/>
                  </a:lnTo>
                  <a:lnTo>
                    <a:pt x="10571" y="24523"/>
                  </a:lnTo>
                  <a:lnTo>
                    <a:pt x="11003" y="22833"/>
                  </a:lnTo>
                  <a:lnTo>
                    <a:pt x="11398" y="21107"/>
                  </a:lnTo>
                  <a:lnTo>
                    <a:pt x="11722" y="19273"/>
                  </a:lnTo>
                  <a:lnTo>
                    <a:pt x="11722" y="19273"/>
                  </a:lnTo>
                  <a:lnTo>
                    <a:pt x="12045" y="17403"/>
                  </a:lnTo>
                  <a:lnTo>
                    <a:pt x="12261" y="15570"/>
                  </a:lnTo>
                  <a:lnTo>
                    <a:pt x="12441" y="13808"/>
                  </a:lnTo>
                  <a:lnTo>
                    <a:pt x="12549" y="12082"/>
                  </a:lnTo>
                  <a:lnTo>
                    <a:pt x="12621" y="10428"/>
                  </a:lnTo>
                  <a:lnTo>
                    <a:pt x="12621" y="8882"/>
                  </a:lnTo>
                  <a:lnTo>
                    <a:pt x="12549" y="7408"/>
                  </a:lnTo>
                  <a:lnTo>
                    <a:pt x="12405" y="6041"/>
                  </a:lnTo>
                  <a:lnTo>
                    <a:pt x="12261" y="4819"/>
                  </a:lnTo>
                  <a:lnTo>
                    <a:pt x="12009" y="3668"/>
                  </a:lnTo>
                  <a:lnTo>
                    <a:pt x="11866" y="3165"/>
                  </a:lnTo>
                  <a:lnTo>
                    <a:pt x="11722" y="2661"/>
                  </a:lnTo>
                  <a:lnTo>
                    <a:pt x="11578" y="2230"/>
                  </a:lnTo>
                  <a:lnTo>
                    <a:pt x="11398" y="1834"/>
                  </a:lnTo>
                  <a:lnTo>
                    <a:pt x="11182" y="1439"/>
                  </a:lnTo>
                  <a:lnTo>
                    <a:pt x="11003" y="1115"/>
                  </a:lnTo>
                  <a:lnTo>
                    <a:pt x="10787" y="828"/>
                  </a:lnTo>
                  <a:lnTo>
                    <a:pt x="10571" y="576"/>
                  </a:lnTo>
                  <a:lnTo>
                    <a:pt x="10319" y="360"/>
                  </a:lnTo>
                  <a:lnTo>
                    <a:pt x="10068" y="216"/>
                  </a:lnTo>
                  <a:lnTo>
                    <a:pt x="9816" y="73"/>
                  </a:lnTo>
                  <a:lnTo>
                    <a:pt x="9528" y="1"/>
                  </a:lnTo>
                  <a:lnTo>
                    <a:pt x="9528" y="1"/>
                  </a:lnTo>
                  <a:lnTo>
                    <a:pt x="92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2096700" y="1265550"/>
              <a:ext cx="190600" cy="256200"/>
            </a:xfrm>
            <a:custGeom>
              <a:avLst/>
              <a:gdLst/>
              <a:ahLst/>
              <a:cxnLst/>
              <a:rect l="l" t="t" r="r" b="b"/>
              <a:pathLst>
                <a:path w="7624" h="10248" extrusionOk="0">
                  <a:moveTo>
                    <a:pt x="4351" y="0"/>
                  </a:moveTo>
                  <a:lnTo>
                    <a:pt x="3956" y="36"/>
                  </a:lnTo>
                  <a:lnTo>
                    <a:pt x="3560" y="108"/>
                  </a:lnTo>
                  <a:lnTo>
                    <a:pt x="3165" y="216"/>
                  </a:lnTo>
                  <a:lnTo>
                    <a:pt x="2805" y="360"/>
                  </a:lnTo>
                  <a:lnTo>
                    <a:pt x="2445" y="540"/>
                  </a:lnTo>
                  <a:lnTo>
                    <a:pt x="2086" y="755"/>
                  </a:lnTo>
                  <a:lnTo>
                    <a:pt x="1798" y="1007"/>
                  </a:lnTo>
                  <a:lnTo>
                    <a:pt x="1511" y="1259"/>
                  </a:lnTo>
                  <a:lnTo>
                    <a:pt x="1223" y="1582"/>
                  </a:lnTo>
                  <a:lnTo>
                    <a:pt x="1007" y="1906"/>
                  </a:lnTo>
                  <a:lnTo>
                    <a:pt x="791" y="2266"/>
                  </a:lnTo>
                  <a:lnTo>
                    <a:pt x="612" y="2625"/>
                  </a:lnTo>
                  <a:lnTo>
                    <a:pt x="504" y="3021"/>
                  </a:lnTo>
                  <a:lnTo>
                    <a:pt x="396" y="3452"/>
                  </a:lnTo>
                  <a:lnTo>
                    <a:pt x="72" y="5394"/>
                  </a:lnTo>
                  <a:lnTo>
                    <a:pt x="0" y="5717"/>
                  </a:lnTo>
                  <a:lnTo>
                    <a:pt x="0" y="6077"/>
                  </a:lnTo>
                  <a:lnTo>
                    <a:pt x="0" y="6436"/>
                  </a:lnTo>
                  <a:lnTo>
                    <a:pt x="36" y="6796"/>
                  </a:lnTo>
                  <a:lnTo>
                    <a:pt x="108" y="7120"/>
                  </a:lnTo>
                  <a:lnTo>
                    <a:pt x="216" y="7479"/>
                  </a:lnTo>
                  <a:lnTo>
                    <a:pt x="360" y="7803"/>
                  </a:lnTo>
                  <a:lnTo>
                    <a:pt x="504" y="8126"/>
                  </a:lnTo>
                  <a:lnTo>
                    <a:pt x="755" y="8486"/>
                  </a:lnTo>
                  <a:lnTo>
                    <a:pt x="1007" y="8810"/>
                  </a:lnTo>
                  <a:lnTo>
                    <a:pt x="1295" y="9097"/>
                  </a:lnTo>
                  <a:lnTo>
                    <a:pt x="1582" y="9385"/>
                  </a:lnTo>
                  <a:lnTo>
                    <a:pt x="1906" y="9601"/>
                  </a:lnTo>
                  <a:lnTo>
                    <a:pt x="2266" y="9816"/>
                  </a:lnTo>
                  <a:lnTo>
                    <a:pt x="2625" y="9960"/>
                  </a:lnTo>
                  <a:lnTo>
                    <a:pt x="3021" y="10104"/>
                  </a:lnTo>
                  <a:lnTo>
                    <a:pt x="3416" y="10176"/>
                  </a:lnTo>
                  <a:lnTo>
                    <a:pt x="3812" y="10248"/>
                  </a:lnTo>
                  <a:lnTo>
                    <a:pt x="4603" y="10248"/>
                  </a:lnTo>
                  <a:lnTo>
                    <a:pt x="4998" y="10176"/>
                  </a:lnTo>
                  <a:lnTo>
                    <a:pt x="5394" y="10068"/>
                  </a:lnTo>
                  <a:lnTo>
                    <a:pt x="5789" y="9924"/>
                  </a:lnTo>
                  <a:lnTo>
                    <a:pt x="6185" y="9744"/>
                  </a:lnTo>
                  <a:lnTo>
                    <a:pt x="6401" y="8774"/>
                  </a:lnTo>
                  <a:lnTo>
                    <a:pt x="6616" y="7839"/>
                  </a:lnTo>
                  <a:lnTo>
                    <a:pt x="7012" y="5825"/>
                  </a:lnTo>
                  <a:lnTo>
                    <a:pt x="7192" y="4711"/>
                  </a:lnTo>
                  <a:lnTo>
                    <a:pt x="7335" y="3596"/>
                  </a:lnTo>
                  <a:lnTo>
                    <a:pt x="7479" y="2517"/>
                  </a:lnTo>
                  <a:lnTo>
                    <a:pt x="7623" y="1403"/>
                  </a:lnTo>
                  <a:lnTo>
                    <a:pt x="7371" y="1151"/>
                  </a:lnTo>
                  <a:lnTo>
                    <a:pt x="7120" y="935"/>
                  </a:lnTo>
                  <a:lnTo>
                    <a:pt x="6832" y="720"/>
                  </a:lnTo>
                  <a:lnTo>
                    <a:pt x="6508" y="540"/>
                  </a:lnTo>
                  <a:lnTo>
                    <a:pt x="6221" y="360"/>
                  </a:lnTo>
                  <a:lnTo>
                    <a:pt x="5897" y="252"/>
                  </a:lnTo>
                  <a:lnTo>
                    <a:pt x="5538" y="144"/>
                  </a:lnTo>
                  <a:lnTo>
                    <a:pt x="5214" y="72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2966825" y="1264650"/>
              <a:ext cx="445875" cy="587000"/>
            </a:xfrm>
            <a:custGeom>
              <a:avLst/>
              <a:gdLst/>
              <a:ahLst/>
              <a:cxnLst/>
              <a:rect l="l" t="t" r="r" b="b"/>
              <a:pathLst>
                <a:path w="17835" h="23480" extrusionOk="0">
                  <a:moveTo>
                    <a:pt x="3920" y="0"/>
                  </a:moveTo>
                  <a:lnTo>
                    <a:pt x="1" y="22401"/>
                  </a:lnTo>
                  <a:lnTo>
                    <a:pt x="14383" y="23480"/>
                  </a:lnTo>
                  <a:lnTo>
                    <a:pt x="17835" y="3920"/>
                  </a:lnTo>
                  <a:lnTo>
                    <a:pt x="39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2966825" y="1264650"/>
              <a:ext cx="445875" cy="587000"/>
            </a:xfrm>
            <a:custGeom>
              <a:avLst/>
              <a:gdLst/>
              <a:ahLst/>
              <a:cxnLst/>
              <a:rect l="l" t="t" r="r" b="b"/>
              <a:pathLst>
                <a:path w="17835" h="23480" fill="none" extrusionOk="0">
                  <a:moveTo>
                    <a:pt x="14383" y="23480"/>
                  </a:moveTo>
                  <a:lnTo>
                    <a:pt x="1" y="22401"/>
                  </a:lnTo>
                  <a:lnTo>
                    <a:pt x="3920" y="0"/>
                  </a:lnTo>
                  <a:lnTo>
                    <a:pt x="17835" y="3920"/>
                  </a:lnTo>
                  <a:lnTo>
                    <a:pt x="14383" y="234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2966825" y="1264650"/>
              <a:ext cx="445875" cy="587000"/>
            </a:xfrm>
            <a:custGeom>
              <a:avLst/>
              <a:gdLst/>
              <a:ahLst/>
              <a:cxnLst/>
              <a:rect l="l" t="t" r="r" b="b"/>
              <a:pathLst>
                <a:path w="17835" h="23480" extrusionOk="0">
                  <a:moveTo>
                    <a:pt x="3920" y="0"/>
                  </a:moveTo>
                  <a:lnTo>
                    <a:pt x="3560" y="2050"/>
                  </a:lnTo>
                  <a:lnTo>
                    <a:pt x="252" y="20963"/>
                  </a:lnTo>
                  <a:lnTo>
                    <a:pt x="1" y="22401"/>
                  </a:lnTo>
                  <a:lnTo>
                    <a:pt x="14383" y="23480"/>
                  </a:lnTo>
                  <a:lnTo>
                    <a:pt x="17835" y="3920"/>
                  </a:lnTo>
                  <a:lnTo>
                    <a:pt x="13700" y="2733"/>
                  </a:lnTo>
                  <a:lnTo>
                    <a:pt x="11075" y="2014"/>
                  </a:lnTo>
                  <a:lnTo>
                    <a:pt x="39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2966825" y="1264650"/>
              <a:ext cx="445875" cy="587000"/>
            </a:xfrm>
            <a:custGeom>
              <a:avLst/>
              <a:gdLst/>
              <a:ahLst/>
              <a:cxnLst/>
              <a:rect l="l" t="t" r="r" b="b"/>
              <a:pathLst>
                <a:path w="17835" h="23480" fill="none" extrusionOk="0">
                  <a:moveTo>
                    <a:pt x="3920" y="0"/>
                  </a:moveTo>
                  <a:lnTo>
                    <a:pt x="3560" y="2050"/>
                  </a:lnTo>
                  <a:lnTo>
                    <a:pt x="252" y="20963"/>
                  </a:lnTo>
                  <a:lnTo>
                    <a:pt x="1" y="22401"/>
                  </a:lnTo>
                  <a:lnTo>
                    <a:pt x="14383" y="23480"/>
                  </a:lnTo>
                  <a:lnTo>
                    <a:pt x="17835" y="3920"/>
                  </a:lnTo>
                  <a:lnTo>
                    <a:pt x="13700" y="2733"/>
                  </a:lnTo>
                  <a:lnTo>
                    <a:pt x="11075" y="2014"/>
                  </a:lnTo>
                  <a:lnTo>
                    <a:pt x="39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2297150" y="1203525"/>
              <a:ext cx="56650" cy="375750"/>
            </a:xfrm>
            <a:custGeom>
              <a:avLst/>
              <a:gdLst/>
              <a:ahLst/>
              <a:cxnLst/>
              <a:rect l="l" t="t" r="r" b="b"/>
              <a:pathLst>
                <a:path w="2266" h="15030" extrusionOk="0">
                  <a:moveTo>
                    <a:pt x="2266" y="0"/>
                  </a:moveTo>
                  <a:lnTo>
                    <a:pt x="2230" y="1043"/>
                  </a:lnTo>
                  <a:lnTo>
                    <a:pt x="2194" y="2158"/>
                  </a:lnTo>
                  <a:lnTo>
                    <a:pt x="2086" y="3272"/>
                  </a:lnTo>
                  <a:lnTo>
                    <a:pt x="2014" y="4387"/>
                  </a:lnTo>
                  <a:lnTo>
                    <a:pt x="1870" y="5538"/>
                  </a:lnTo>
                  <a:lnTo>
                    <a:pt x="1726" y="6724"/>
                  </a:lnTo>
                  <a:lnTo>
                    <a:pt x="1547" y="7911"/>
                  </a:lnTo>
                  <a:lnTo>
                    <a:pt x="1331" y="9133"/>
                  </a:lnTo>
                  <a:lnTo>
                    <a:pt x="1043" y="10643"/>
                  </a:lnTo>
                  <a:lnTo>
                    <a:pt x="720" y="12153"/>
                  </a:lnTo>
                  <a:lnTo>
                    <a:pt x="396" y="13628"/>
                  </a:lnTo>
                  <a:lnTo>
                    <a:pt x="1" y="15030"/>
                  </a:lnTo>
                  <a:lnTo>
                    <a:pt x="1" y="15030"/>
                  </a:lnTo>
                  <a:lnTo>
                    <a:pt x="432" y="13592"/>
                  </a:lnTo>
                  <a:lnTo>
                    <a:pt x="792" y="12153"/>
                  </a:lnTo>
                  <a:lnTo>
                    <a:pt x="1115" y="10679"/>
                  </a:lnTo>
                  <a:lnTo>
                    <a:pt x="1367" y="9205"/>
                  </a:lnTo>
                  <a:lnTo>
                    <a:pt x="1583" y="8055"/>
                  </a:lnTo>
                  <a:lnTo>
                    <a:pt x="1762" y="6904"/>
                  </a:lnTo>
                  <a:lnTo>
                    <a:pt x="1906" y="5717"/>
                  </a:lnTo>
                  <a:lnTo>
                    <a:pt x="2050" y="4531"/>
                  </a:lnTo>
                  <a:lnTo>
                    <a:pt x="2158" y="3380"/>
                  </a:lnTo>
                  <a:lnTo>
                    <a:pt x="2230" y="2194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2297150" y="1203525"/>
              <a:ext cx="56650" cy="375750"/>
            </a:xfrm>
            <a:custGeom>
              <a:avLst/>
              <a:gdLst/>
              <a:ahLst/>
              <a:cxnLst/>
              <a:rect l="l" t="t" r="r" b="b"/>
              <a:pathLst>
                <a:path w="2266" h="15030" fill="none" extrusionOk="0">
                  <a:moveTo>
                    <a:pt x="2266" y="0"/>
                  </a:moveTo>
                  <a:lnTo>
                    <a:pt x="2266" y="0"/>
                  </a:lnTo>
                  <a:lnTo>
                    <a:pt x="2230" y="1043"/>
                  </a:lnTo>
                  <a:lnTo>
                    <a:pt x="2194" y="2158"/>
                  </a:lnTo>
                  <a:lnTo>
                    <a:pt x="2086" y="3272"/>
                  </a:lnTo>
                  <a:lnTo>
                    <a:pt x="2014" y="4387"/>
                  </a:lnTo>
                  <a:lnTo>
                    <a:pt x="1870" y="5538"/>
                  </a:lnTo>
                  <a:lnTo>
                    <a:pt x="1726" y="6724"/>
                  </a:lnTo>
                  <a:lnTo>
                    <a:pt x="1547" y="7911"/>
                  </a:lnTo>
                  <a:lnTo>
                    <a:pt x="1331" y="9133"/>
                  </a:lnTo>
                  <a:lnTo>
                    <a:pt x="1331" y="9133"/>
                  </a:lnTo>
                  <a:lnTo>
                    <a:pt x="1043" y="10643"/>
                  </a:lnTo>
                  <a:lnTo>
                    <a:pt x="720" y="12153"/>
                  </a:lnTo>
                  <a:lnTo>
                    <a:pt x="396" y="13628"/>
                  </a:lnTo>
                  <a:lnTo>
                    <a:pt x="1" y="15030"/>
                  </a:lnTo>
                  <a:lnTo>
                    <a:pt x="1" y="15030"/>
                  </a:lnTo>
                  <a:lnTo>
                    <a:pt x="432" y="13592"/>
                  </a:lnTo>
                  <a:lnTo>
                    <a:pt x="792" y="12153"/>
                  </a:lnTo>
                  <a:lnTo>
                    <a:pt x="1115" y="10679"/>
                  </a:lnTo>
                  <a:lnTo>
                    <a:pt x="1367" y="9205"/>
                  </a:lnTo>
                  <a:lnTo>
                    <a:pt x="1367" y="9205"/>
                  </a:lnTo>
                  <a:lnTo>
                    <a:pt x="1583" y="8055"/>
                  </a:lnTo>
                  <a:lnTo>
                    <a:pt x="1762" y="6904"/>
                  </a:lnTo>
                  <a:lnTo>
                    <a:pt x="1762" y="6904"/>
                  </a:lnTo>
                  <a:lnTo>
                    <a:pt x="1906" y="5717"/>
                  </a:lnTo>
                  <a:lnTo>
                    <a:pt x="2050" y="4531"/>
                  </a:lnTo>
                  <a:lnTo>
                    <a:pt x="2050" y="4531"/>
                  </a:lnTo>
                  <a:lnTo>
                    <a:pt x="2158" y="3380"/>
                  </a:lnTo>
                  <a:lnTo>
                    <a:pt x="2230" y="2194"/>
                  </a:lnTo>
                  <a:lnTo>
                    <a:pt x="2230" y="2194"/>
                  </a:lnTo>
                  <a:lnTo>
                    <a:pt x="22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2152425" y="970700"/>
              <a:ext cx="201375" cy="874650"/>
            </a:xfrm>
            <a:custGeom>
              <a:avLst/>
              <a:gdLst/>
              <a:ahLst/>
              <a:cxnLst/>
              <a:rect l="l" t="t" r="r" b="b"/>
              <a:pathLst>
                <a:path w="8055" h="34986" extrusionOk="0">
                  <a:moveTo>
                    <a:pt x="6221" y="1"/>
                  </a:moveTo>
                  <a:lnTo>
                    <a:pt x="6473" y="540"/>
                  </a:lnTo>
                  <a:lnTo>
                    <a:pt x="6688" y="1080"/>
                  </a:lnTo>
                  <a:lnTo>
                    <a:pt x="6868" y="1619"/>
                  </a:lnTo>
                  <a:lnTo>
                    <a:pt x="7048" y="2194"/>
                  </a:lnTo>
                  <a:lnTo>
                    <a:pt x="7192" y="2770"/>
                  </a:lnTo>
                  <a:lnTo>
                    <a:pt x="7300" y="3345"/>
                  </a:lnTo>
                  <a:lnTo>
                    <a:pt x="7408" y="3920"/>
                  </a:lnTo>
                  <a:lnTo>
                    <a:pt x="7479" y="4495"/>
                  </a:lnTo>
                  <a:lnTo>
                    <a:pt x="7587" y="5646"/>
                  </a:lnTo>
                  <a:lnTo>
                    <a:pt x="7695" y="6833"/>
                  </a:lnTo>
                  <a:lnTo>
                    <a:pt x="7731" y="7983"/>
                  </a:lnTo>
                  <a:lnTo>
                    <a:pt x="7731" y="9170"/>
                  </a:lnTo>
                  <a:lnTo>
                    <a:pt x="7659" y="10320"/>
                  </a:lnTo>
                  <a:lnTo>
                    <a:pt x="7623" y="11507"/>
                  </a:lnTo>
                  <a:lnTo>
                    <a:pt x="7515" y="12657"/>
                  </a:lnTo>
                  <a:lnTo>
                    <a:pt x="7408" y="13808"/>
                  </a:lnTo>
                  <a:lnTo>
                    <a:pt x="7264" y="14994"/>
                  </a:lnTo>
                  <a:lnTo>
                    <a:pt x="7120" y="16145"/>
                  </a:lnTo>
                  <a:lnTo>
                    <a:pt x="6940" y="17296"/>
                  </a:lnTo>
                  <a:lnTo>
                    <a:pt x="6724" y="18446"/>
                  </a:lnTo>
                  <a:lnTo>
                    <a:pt x="6509" y="19597"/>
                  </a:lnTo>
                  <a:lnTo>
                    <a:pt x="6293" y="20747"/>
                  </a:lnTo>
                  <a:lnTo>
                    <a:pt x="6041" y="21898"/>
                  </a:lnTo>
                  <a:lnTo>
                    <a:pt x="5754" y="23013"/>
                  </a:lnTo>
                  <a:lnTo>
                    <a:pt x="5466" y="24163"/>
                  </a:lnTo>
                  <a:lnTo>
                    <a:pt x="5142" y="25278"/>
                  </a:lnTo>
                  <a:lnTo>
                    <a:pt x="4783" y="26392"/>
                  </a:lnTo>
                  <a:lnTo>
                    <a:pt x="4387" y="27507"/>
                  </a:lnTo>
                  <a:lnTo>
                    <a:pt x="3992" y="28586"/>
                  </a:lnTo>
                  <a:lnTo>
                    <a:pt x="3524" y="29664"/>
                  </a:lnTo>
                  <a:lnTo>
                    <a:pt x="3021" y="30743"/>
                  </a:lnTo>
                  <a:lnTo>
                    <a:pt x="2482" y="31750"/>
                  </a:lnTo>
                  <a:lnTo>
                    <a:pt x="2194" y="32289"/>
                  </a:lnTo>
                  <a:lnTo>
                    <a:pt x="1906" y="32757"/>
                  </a:lnTo>
                  <a:lnTo>
                    <a:pt x="1547" y="33260"/>
                  </a:lnTo>
                  <a:lnTo>
                    <a:pt x="1187" y="33727"/>
                  </a:lnTo>
                  <a:lnTo>
                    <a:pt x="828" y="34159"/>
                  </a:lnTo>
                  <a:lnTo>
                    <a:pt x="396" y="34590"/>
                  </a:lnTo>
                  <a:lnTo>
                    <a:pt x="1" y="34986"/>
                  </a:lnTo>
                  <a:lnTo>
                    <a:pt x="468" y="34626"/>
                  </a:lnTo>
                  <a:lnTo>
                    <a:pt x="900" y="34195"/>
                  </a:lnTo>
                  <a:lnTo>
                    <a:pt x="1295" y="33799"/>
                  </a:lnTo>
                  <a:lnTo>
                    <a:pt x="1655" y="33332"/>
                  </a:lnTo>
                  <a:lnTo>
                    <a:pt x="2014" y="32864"/>
                  </a:lnTo>
                  <a:lnTo>
                    <a:pt x="2338" y="32361"/>
                  </a:lnTo>
                  <a:lnTo>
                    <a:pt x="2661" y="31858"/>
                  </a:lnTo>
                  <a:lnTo>
                    <a:pt x="3237" y="30851"/>
                  </a:lnTo>
                  <a:lnTo>
                    <a:pt x="3776" y="29808"/>
                  </a:lnTo>
                  <a:lnTo>
                    <a:pt x="4279" y="28730"/>
                  </a:lnTo>
                  <a:lnTo>
                    <a:pt x="4711" y="27615"/>
                  </a:lnTo>
                  <a:lnTo>
                    <a:pt x="5286" y="25997"/>
                  </a:lnTo>
                  <a:lnTo>
                    <a:pt x="5790" y="24343"/>
                  </a:lnTo>
                  <a:lnTo>
                    <a:pt x="6185" y="22941"/>
                  </a:lnTo>
                  <a:lnTo>
                    <a:pt x="6509" y="21466"/>
                  </a:lnTo>
                  <a:lnTo>
                    <a:pt x="6832" y="19956"/>
                  </a:lnTo>
                  <a:lnTo>
                    <a:pt x="7120" y="18446"/>
                  </a:lnTo>
                  <a:lnTo>
                    <a:pt x="7336" y="17224"/>
                  </a:lnTo>
                  <a:lnTo>
                    <a:pt x="7515" y="16037"/>
                  </a:lnTo>
                  <a:lnTo>
                    <a:pt x="7659" y="14851"/>
                  </a:lnTo>
                  <a:lnTo>
                    <a:pt x="7803" y="13700"/>
                  </a:lnTo>
                  <a:lnTo>
                    <a:pt x="7875" y="12585"/>
                  </a:lnTo>
                  <a:lnTo>
                    <a:pt x="7983" y="11471"/>
                  </a:lnTo>
                  <a:lnTo>
                    <a:pt x="8019" y="10356"/>
                  </a:lnTo>
                  <a:lnTo>
                    <a:pt x="8055" y="9313"/>
                  </a:lnTo>
                  <a:lnTo>
                    <a:pt x="8055" y="9170"/>
                  </a:lnTo>
                  <a:lnTo>
                    <a:pt x="8019" y="7983"/>
                  </a:lnTo>
                  <a:lnTo>
                    <a:pt x="7983" y="6797"/>
                  </a:lnTo>
                  <a:lnTo>
                    <a:pt x="7839" y="5610"/>
                  </a:lnTo>
                  <a:lnTo>
                    <a:pt x="7695" y="4459"/>
                  </a:lnTo>
                  <a:lnTo>
                    <a:pt x="7587" y="3884"/>
                  </a:lnTo>
                  <a:lnTo>
                    <a:pt x="7479" y="3309"/>
                  </a:lnTo>
                  <a:lnTo>
                    <a:pt x="7336" y="2734"/>
                  </a:lnTo>
                  <a:lnTo>
                    <a:pt x="7156" y="2158"/>
                  </a:lnTo>
                  <a:lnTo>
                    <a:pt x="6940" y="1619"/>
                  </a:lnTo>
                  <a:lnTo>
                    <a:pt x="6724" y="1044"/>
                  </a:lnTo>
                  <a:lnTo>
                    <a:pt x="6473" y="504"/>
                  </a:lnTo>
                  <a:lnTo>
                    <a:pt x="62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1"/>
            <p:cNvSpPr/>
            <p:nvPr/>
          </p:nvSpPr>
          <p:spPr>
            <a:xfrm>
              <a:off x="2140750" y="970700"/>
              <a:ext cx="213050" cy="884550"/>
            </a:xfrm>
            <a:custGeom>
              <a:avLst/>
              <a:gdLst/>
              <a:ahLst/>
              <a:cxnLst/>
              <a:rect l="l" t="t" r="r" b="b"/>
              <a:pathLst>
                <a:path w="8522" h="35382" fill="none" extrusionOk="0">
                  <a:moveTo>
                    <a:pt x="6688" y="1"/>
                  </a:moveTo>
                  <a:lnTo>
                    <a:pt x="6688" y="1"/>
                  </a:lnTo>
                  <a:lnTo>
                    <a:pt x="6940" y="540"/>
                  </a:lnTo>
                  <a:lnTo>
                    <a:pt x="7155" y="1080"/>
                  </a:lnTo>
                  <a:lnTo>
                    <a:pt x="7335" y="1619"/>
                  </a:lnTo>
                  <a:lnTo>
                    <a:pt x="7515" y="2194"/>
                  </a:lnTo>
                  <a:lnTo>
                    <a:pt x="7659" y="2770"/>
                  </a:lnTo>
                  <a:lnTo>
                    <a:pt x="7767" y="3345"/>
                  </a:lnTo>
                  <a:lnTo>
                    <a:pt x="7875" y="3920"/>
                  </a:lnTo>
                  <a:lnTo>
                    <a:pt x="7946" y="4495"/>
                  </a:lnTo>
                  <a:lnTo>
                    <a:pt x="7946" y="4495"/>
                  </a:lnTo>
                  <a:lnTo>
                    <a:pt x="8054" y="5646"/>
                  </a:lnTo>
                  <a:lnTo>
                    <a:pt x="8162" y="6833"/>
                  </a:lnTo>
                  <a:lnTo>
                    <a:pt x="8198" y="7983"/>
                  </a:lnTo>
                  <a:lnTo>
                    <a:pt x="8198" y="9170"/>
                  </a:lnTo>
                  <a:lnTo>
                    <a:pt x="8198" y="9170"/>
                  </a:lnTo>
                  <a:lnTo>
                    <a:pt x="8126" y="10320"/>
                  </a:lnTo>
                  <a:lnTo>
                    <a:pt x="8090" y="11507"/>
                  </a:lnTo>
                  <a:lnTo>
                    <a:pt x="7982" y="12657"/>
                  </a:lnTo>
                  <a:lnTo>
                    <a:pt x="7875" y="13808"/>
                  </a:lnTo>
                  <a:lnTo>
                    <a:pt x="7731" y="14994"/>
                  </a:lnTo>
                  <a:lnTo>
                    <a:pt x="7587" y="16145"/>
                  </a:lnTo>
                  <a:lnTo>
                    <a:pt x="7407" y="17296"/>
                  </a:lnTo>
                  <a:lnTo>
                    <a:pt x="7191" y="18446"/>
                  </a:lnTo>
                  <a:lnTo>
                    <a:pt x="7191" y="18446"/>
                  </a:lnTo>
                  <a:lnTo>
                    <a:pt x="6976" y="19597"/>
                  </a:lnTo>
                  <a:lnTo>
                    <a:pt x="6760" y="20747"/>
                  </a:lnTo>
                  <a:lnTo>
                    <a:pt x="6508" y="21898"/>
                  </a:lnTo>
                  <a:lnTo>
                    <a:pt x="6221" y="23013"/>
                  </a:lnTo>
                  <a:lnTo>
                    <a:pt x="5933" y="24163"/>
                  </a:lnTo>
                  <a:lnTo>
                    <a:pt x="5609" y="25278"/>
                  </a:lnTo>
                  <a:lnTo>
                    <a:pt x="5250" y="26392"/>
                  </a:lnTo>
                  <a:lnTo>
                    <a:pt x="4854" y="27507"/>
                  </a:lnTo>
                  <a:lnTo>
                    <a:pt x="4854" y="27507"/>
                  </a:lnTo>
                  <a:lnTo>
                    <a:pt x="4459" y="28586"/>
                  </a:lnTo>
                  <a:lnTo>
                    <a:pt x="3991" y="29664"/>
                  </a:lnTo>
                  <a:lnTo>
                    <a:pt x="3488" y="30743"/>
                  </a:lnTo>
                  <a:lnTo>
                    <a:pt x="2949" y="31750"/>
                  </a:lnTo>
                  <a:lnTo>
                    <a:pt x="2949" y="31750"/>
                  </a:lnTo>
                  <a:lnTo>
                    <a:pt x="2661" y="32289"/>
                  </a:lnTo>
                  <a:lnTo>
                    <a:pt x="2373" y="32757"/>
                  </a:lnTo>
                  <a:lnTo>
                    <a:pt x="2014" y="33260"/>
                  </a:lnTo>
                  <a:lnTo>
                    <a:pt x="1654" y="33727"/>
                  </a:lnTo>
                  <a:lnTo>
                    <a:pt x="1295" y="34159"/>
                  </a:lnTo>
                  <a:lnTo>
                    <a:pt x="863" y="34590"/>
                  </a:lnTo>
                  <a:lnTo>
                    <a:pt x="468" y="34986"/>
                  </a:lnTo>
                  <a:lnTo>
                    <a:pt x="0" y="35381"/>
                  </a:lnTo>
                  <a:lnTo>
                    <a:pt x="0" y="35381"/>
                  </a:lnTo>
                  <a:lnTo>
                    <a:pt x="468" y="34986"/>
                  </a:lnTo>
                  <a:lnTo>
                    <a:pt x="935" y="34626"/>
                  </a:lnTo>
                  <a:lnTo>
                    <a:pt x="1367" y="34195"/>
                  </a:lnTo>
                  <a:lnTo>
                    <a:pt x="1762" y="33799"/>
                  </a:lnTo>
                  <a:lnTo>
                    <a:pt x="2122" y="33332"/>
                  </a:lnTo>
                  <a:lnTo>
                    <a:pt x="2481" y="32864"/>
                  </a:lnTo>
                  <a:lnTo>
                    <a:pt x="2805" y="32361"/>
                  </a:lnTo>
                  <a:lnTo>
                    <a:pt x="3128" y="31858"/>
                  </a:lnTo>
                  <a:lnTo>
                    <a:pt x="3128" y="31858"/>
                  </a:lnTo>
                  <a:lnTo>
                    <a:pt x="3704" y="30851"/>
                  </a:lnTo>
                  <a:lnTo>
                    <a:pt x="4243" y="29808"/>
                  </a:lnTo>
                  <a:lnTo>
                    <a:pt x="4746" y="28730"/>
                  </a:lnTo>
                  <a:lnTo>
                    <a:pt x="5178" y="27615"/>
                  </a:lnTo>
                  <a:lnTo>
                    <a:pt x="5178" y="27615"/>
                  </a:lnTo>
                  <a:lnTo>
                    <a:pt x="5753" y="25997"/>
                  </a:lnTo>
                  <a:lnTo>
                    <a:pt x="6257" y="24343"/>
                  </a:lnTo>
                  <a:lnTo>
                    <a:pt x="6257" y="24343"/>
                  </a:lnTo>
                  <a:lnTo>
                    <a:pt x="6652" y="22941"/>
                  </a:lnTo>
                  <a:lnTo>
                    <a:pt x="6976" y="21466"/>
                  </a:lnTo>
                  <a:lnTo>
                    <a:pt x="7299" y="19956"/>
                  </a:lnTo>
                  <a:lnTo>
                    <a:pt x="7587" y="18446"/>
                  </a:lnTo>
                  <a:lnTo>
                    <a:pt x="7587" y="18446"/>
                  </a:lnTo>
                  <a:lnTo>
                    <a:pt x="7803" y="17224"/>
                  </a:lnTo>
                  <a:lnTo>
                    <a:pt x="7982" y="16037"/>
                  </a:lnTo>
                  <a:lnTo>
                    <a:pt x="8126" y="14851"/>
                  </a:lnTo>
                  <a:lnTo>
                    <a:pt x="8270" y="13700"/>
                  </a:lnTo>
                  <a:lnTo>
                    <a:pt x="8342" y="12585"/>
                  </a:lnTo>
                  <a:lnTo>
                    <a:pt x="8450" y="11471"/>
                  </a:lnTo>
                  <a:lnTo>
                    <a:pt x="8486" y="10356"/>
                  </a:lnTo>
                  <a:lnTo>
                    <a:pt x="8522" y="9313"/>
                  </a:lnTo>
                  <a:lnTo>
                    <a:pt x="8522" y="9313"/>
                  </a:lnTo>
                  <a:lnTo>
                    <a:pt x="8522" y="9170"/>
                  </a:lnTo>
                  <a:lnTo>
                    <a:pt x="8522" y="9170"/>
                  </a:lnTo>
                  <a:lnTo>
                    <a:pt x="8486" y="7983"/>
                  </a:lnTo>
                  <a:lnTo>
                    <a:pt x="8450" y="6797"/>
                  </a:lnTo>
                  <a:lnTo>
                    <a:pt x="8306" y="5610"/>
                  </a:lnTo>
                  <a:lnTo>
                    <a:pt x="8162" y="4459"/>
                  </a:lnTo>
                  <a:lnTo>
                    <a:pt x="8162" y="4459"/>
                  </a:lnTo>
                  <a:lnTo>
                    <a:pt x="8054" y="3884"/>
                  </a:lnTo>
                  <a:lnTo>
                    <a:pt x="7946" y="3309"/>
                  </a:lnTo>
                  <a:lnTo>
                    <a:pt x="7803" y="2734"/>
                  </a:lnTo>
                  <a:lnTo>
                    <a:pt x="7623" y="2158"/>
                  </a:lnTo>
                  <a:lnTo>
                    <a:pt x="7407" y="1619"/>
                  </a:lnTo>
                  <a:lnTo>
                    <a:pt x="7191" y="1044"/>
                  </a:lnTo>
                  <a:lnTo>
                    <a:pt x="6940" y="504"/>
                  </a:lnTo>
                  <a:lnTo>
                    <a:pt x="668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1"/>
            <p:cNvSpPr/>
            <p:nvPr/>
          </p:nvSpPr>
          <p:spPr>
            <a:xfrm>
              <a:off x="1933100" y="881725"/>
              <a:ext cx="234625" cy="223850"/>
            </a:xfrm>
            <a:custGeom>
              <a:avLst/>
              <a:gdLst/>
              <a:ahLst/>
              <a:cxnLst/>
              <a:rect l="l" t="t" r="r" b="b"/>
              <a:pathLst>
                <a:path w="9385" h="8954" extrusionOk="0">
                  <a:moveTo>
                    <a:pt x="0" y="0"/>
                  </a:moveTo>
                  <a:lnTo>
                    <a:pt x="1079" y="1187"/>
                  </a:lnTo>
                  <a:lnTo>
                    <a:pt x="2194" y="2373"/>
                  </a:lnTo>
                  <a:lnTo>
                    <a:pt x="3344" y="3524"/>
                  </a:lnTo>
                  <a:lnTo>
                    <a:pt x="4531" y="4675"/>
                  </a:lnTo>
                  <a:lnTo>
                    <a:pt x="5717" y="5753"/>
                  </a:lnTo>
                  <a:lnTo>
                    <a:pt x="6904" y="6868"/>
                  </a:lnTo>
                  <a:lnTo>
                    <a:pt x="8126" y="7947"/>
                  </a:lnTo>
                  <a:lnTo>
                    <a:pt x="8774" y="8450"/>
                  </a:lnTo>
                  <a:lnTo>
                    <a:pt x="9385" y="8953"/>
                  </a:lnTo>
                  <a:lnTo>
                    <a:pt x="9385" y="8953"/>
                  </a:lnTo>
                  <a:lnTo>
                    <a:pt x="8846" y="8378"/>
                  </a:lnTo>
                  <a:lnTo>
                    <a:pt x="8306" y="7767"/>
                  </a:lnTo>
                  <a:lnTo>
                    <a:pt x="7156" y="6580"/>
                  </a:lnTo>
                  <a:lnTo>
                    <a:pt x="6041" y="5430"/>
                  </a:lnTo>
                  <a:lnTo>
                    <a:pt x="4855" y="4315"/>
                  </a:lnTo>
                  <a:lnTo>
                    <a:pt x="2481" y="2086"/>
                  </a:lnTo>
                  <a:lnTo>
                    <a:pt x="1259" y="10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1"/>
            <p:cNvSpPr/>
            <p:nvPr/>
          </p:nvSpPr>
          <p:spPr>
            <a:xfrm>
              <a:off x="1722750" y="1674550"/>
              <a:ext cx="361400" cy="62950"/>
            </a:xfrm>
            <a:custGeom>
              <a:avLst/>
              <a:gdLst/>
              <a:ahLst/>
              <a:cxnLst/>
              <a:rect l="l" t="t" r="r" b="b"/>
              <a:pathLst>
                <a:path w="14456" h="2518" extrusionOk="0">
                  <a:moveTo>
                    <a:pt x="14455" y="0"/>
                  </a:moveTo>
                  <a:lnTo>
                    <a:pt x="12657" y="216"/>
                  </a:lnTo>
                  <a:lnTo>
                    <a:pt x="10824" y="468"/>
                  </a:lnTo>
                  <a:lnTo>
                    <a:pt x="9026" y="719"/>
                  </a:lnTo>
                  <a:lnTo>
                    <a:pt x="7192" y="1007"/>
                  </a:lnTo>
                  <a:lnTo>
                    <a:pt x="5394" y="1331"/>
                  </a:lnTo>
                  <a:lnTo>
                    <a:pt x="3596" y="1690"/>
                  </a:lnTo>
                  <a:lnTo>
                    <a:pt x="1799" y="2086"/>
                  </a:lnTo>
                  <a:lnTo>
                    <a:pt x="1" y="2517"/>
                  </a:lnTo>
                  <a:lnTo>
                    <a:pt x="936" y="2409"/>
                  </a:lnTo>
                  <a:lnTo>
                    <a:pt x="1835" y="2337"/>
                  </a:lnTo>
                  <a:lnTo>
                    <a:pt x="3668" y="2086"/>
                  </a:lnTo>
                  <a:lnTo>
                    <a:pt x="5466" y="1798"/>
                  </a:lnTo>
                  <a:lnTo>
                    <a:pt x="7300" y="1510"/>
                  </a:lnTo>
                  <a:lnTo>
                    <a:pt x="9098" y="1187"/>
                  </a:lnTo>
                  <a:lnTo>
                    <a:pt x="10895" y="827"/>
                  </a:lnTo>
                  <a:lnTo>
                    <a:pt x="12693" y="432"/>
                  </a:lnTo>
                  <a:lnTo>
                    <a:pt x="144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1"/>
            <p:cNvSpPr/>
            <p:nvPr/>
          </p:nvSpPr>
          <p:spPr>
            <a:xfrm>
              <a:off x="1521400" y="1554100"/>
              <a:ext cx="540275" cy="15300"/>
            </a:xfrm>
            <a:custGeom>
              <a:avLst/>
              <a:gdLst/>
              <a:ahLst/>
              <a:cxnLst/>
              <a:rect l="l" t="t" r="r" b="b"/>
              <a:pathLst>
                <a:path w="21611" h="612" extrusionOk="0">
                  <a:moveTo>
                    <a:pt x="16217" y="0"/>
                  </a:moveTo>
                  <a:lnTo>
                    <a:pt x="13484" y="36"/>
                  </a:lnTo>
                  <a:lnTo>
                    <a:pt x="10787" y="72"/>
                  </a:lnTo>
                  <a:lnTo>
                    <a:pt x="8127" y="144"/>
                  </a:lnTo>
                  <a:lnTo>
                    <a:pt x="5394" y="252"/>
                  </a:lnTo>
                  <a:lnTo>
                    <a:pt x="2697" y="396"/>
                  </a:lnTo>
                  <a:lnTo>
                    <a:pt x="1" y="575"/>
                  </a:lnTo>
                  <a:lnTo>
                    <a:pt x="2697" y="611"/>
                  </a:lnTo>
                  <a:lnTo>
                    <a:pt x="8091" y="611"/>
                  </a:lnTo>
                  <a:lnTo>
                    <a:pt x="10787" y="575"/>
                  </a:lnTo>
                  <a:lnTo>
                    <a:pt x="13520" y="504"/>
                  </a:lnTo>
                  <a:lnTo>
                    <a:pt x="16217" y="396"/>
                  </a:lnTo>
                  <a:lnTo>
                    <a:pt x="18913" y="252"/>
                  </a:lnTo>
                  <a:lnTo>
                    <a:pt x="20244" y="180"/>
                  </a:lnTo>
                  <a:lnTo>
                    <a:pt x="21610" y="72"/>
                  </a:lnTo>
                  <a:lnTo>
                    <a:pt x="20244" y="36"/>
                  </a:lnTo>
                  <a:lnTo>
                    <a:pt x="189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1682300" y="890700"/>
              <a:ext cx="443200" cy="320050"/>
            </a:xfrm>
            <a:custGeom>
              <a:avLst/>
              <a:gdLst/>
              <a:ahLst/>
              <a:cxnLst/>
              <a:rect l="l" t="t" r="r" b="b"/>
              <a:pathLst>
                <a:path w="17728" h="12802" extrusionOk="0">
                  <a:moveTo>
                    <a:pt x="1" y="1"/>
                  </a:moveTo>
                  <a:lnTo>
                    <a:pt x="1080" y="864"/>
                  </a:lnTo>
                  <a:lnTo>
                    <a:pt x="2158" y="1691"/>
                  </a:lnTo>
                  <a:lnTo>
                    <a:pt x="4316" y="3345"/>
                  </a:lnTo>
                  <a:lnTo>
                    <a:pt x="6509" y="4999"/>
                  </a:lnTo>
                  <a:lnTo>
                    <a:pt x="8702" y="6617"/>
                  </a:lnTo>
                  <a:lnTo>
                    <a:pt x="10931" y="8199"/>
                  </a:lnTo>
                  <a:lnTo>
                    <a:pt x="13197" y="9745"/>
                  </a:lnTo>
                  <a:lnTo>
                    <a:pt x="15426" y="11291"/>
                  </a:lnTo>
                  <a:lnTo>
                    <a:pt x="16576" y="12082"/>
                  </a:lnTo>
                  <a:lnTo>
                    <a:pt x="17727" y="12801"/>
                  </a:lnTo>
                  <a:lnTo>
                    <a:pt x="15570" y="11111"/>
                  </a:lnTo>
                  <a:lnTo>
                    <a:pt x="13412" y="9457"/>
                  </a:lnTo>
                  <a:lnTo>
                    <a:pt x="11219" y="7803"/>
                  </a:lnTo>
                  <a:lnTo>
                    <a:pt x="8990" y="6185"/>
                  </a:lnTo>
                  <a:lnTo>
                    <a:pt x="6796" y="4603"/>
                  </a:lnTo>
                  <a:lnTo>
                    <a:pt x="4531" y="3057"/>
                  </a:lnTo>
                  <a:lnTo>
                    <a:pt x="2266" y="15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1457575" y="1266450"/>
              <a:ext cx="621175" cy="116875"/>
            </a:xfrm>
            <a:custGeom>
              <a:avLst/>
              <a:gdLst/>
              <a:ahLst/>
              <a:cxnLst/>
              <a:rect l="l" t="t" r="r" b="b"/>
              <a:pathLst>
                <a:path w="24847" h="4675" extrusionOk="0">
                  <a:moveTo>
                    <a:pt x="1" y="0"/>
                  </a:moveTo>
                  <a:lnTo>
                    <a:pt x="1547" y="360"/>
                  </a:lnTo>
                  <a:lnTo>
                    <a:pt x="3093" y="719"/>
                  </a:lnTo>
                  <a:lnTo>
                    <a:pt x="6185" y="1367"/>
                  </a:lnTo>
                  <a:lnTo>
                    <a:pt x="9277" y="1978"/>
                  </a:lnTo>
                  <a:lnTo>
                    <a:pt x="12370" y="2589"/>
                  </a:lnTo>
                  <a:lnTo>
                    <a:pt x="18590" y="3668"/>
                  </a:lnTo>
                  <a:lnTo>
                    <a:pt x="21718" y="4207"/>
                  </a:lnTo>
                  <a:lnTo>
                    <a:pt x="24846" y="4675"/>
                  </a:lnTo>
                  <a:lnTo>
                    <a:pt x="21754" y="3955"/>
                  </a:lnTo>
                  <a:lnTo>
                    <a:pt x="18662" y="3272"/>
                  </a:lnTo>
                  <a:lnTo>
                    <a:pt x="15570" y="2661"/>
                  </a:lnTo>
                  <a:lnTo>
                    <a:pt x="12478" y="2050"/>
                  </a:lnTo>
                  <a:lnTo>
                    <a:pt x="9349" y="1510"/>
                  </a:lnTo>
                  <a:lnTo>
                    <a:pt x="6257" y="971"/>
                  </a:lnTo>
                  <a:lnTo>
                    <a:pt x="3129" y="4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2804125" y="1760850"/>
              <a:ext cx="485425" cy="577100"/>
            </a:xfrm>
            <a:custGeom>
              <a:avLst/>
              <a:gdLst/>
              <a:ahLst/>
              <a:cxnLst/>
              <a:rect l="l" t="t" r="r" b="b"/>
              <a:pathLst>
                <a:path w="19417" h="23084" extrusionOk="0">
                  <a:moveTo>
                    <a:pt x="8918" y="0"/>
                  </a:moveTo>
                  <a:lnTo>
                    <a:pt x="8558" y="36"/>
                  </a:lnTo>
                  <a:lnTo>
                    <a:pt x="8270" y="72"/>
                  </a:lnTo>
                  <a:lnTo>
                    <a:pt x="7983" y="180"/>
                  </a:lnTo>
                  <a:lnTo>
                    <a:pt x="7767" y="324"/>
                  </a:lnTo>
                  <a:lnTo>
                    <a:pt x="7551" y="503"/>
                  </a:lnTo>
                  <a:lnTo>
                    <a:pt x="7371" y="683"/>
                  </a:lnTo>
                  <a:lnTo>
                    <a:pt x="7264" y="899"/>
                  </a:lnTo>
                  <a:lnTo>
                    <a:pt x="7120" y="1115"/>
                  </a:lnTo>
                  <a:lnTo>
                    <a:pt x="6976" y="1582"/>
                  </a:lnTo>
                  <a:lnTo>
                    <a:pt x="6868" y="2014"/>
                  </a:lnTo>
                  <a:lnTo>
                    <a:pt x="6832" y="2445"/>
                  </a:lnTo>
                  <a:lnTo>
                    <a:pt x="6832" y="2769"/>
                  </a:lnTo>
                  <a:lnTo>
                    <a:pt x="6868" y="3056"/>
                  </a:lnTo>
                  <a:lnTo>
                    <a:pt x="6293" y="3056"/>
                  </a:lnTo>
                  <a:lnTo>
                    <a:pt x="5969" y="3092"/>
                  </a:lnTo>
                  <a:lnTo>
                    <a:pt x="5574" y="3164"/>
                  </a:lnTo>
                  <a:lnTo>
                    <a:pt x="5178" y="3308"/>
                  </a:lnTo>
                  <a:lnTo>
                    <a:pt x="4962" y="3416"/>
                  </a:lnTo>
                  <a:lnTo>
                    <a:pt x="4783" y="3560"/>
                  </a:lnTo>
                  <a:lnTo>
                    <a:pt x="4639" y="3739"/>
                  </a:lnTo>
                  <a:lnTo>
                    <a:pt x="4495" y="3919"/>
                  </a:lnTo>
                  <a:lnTo>
                    <a:pt x="4315" y="4171"/>
                  </a:lnTo>
                  <a:lnTo>
                    <a:pt x="4207" y="4423"/>
                  </a:lnTo>
                  <a:lnTo>
                    <a:pt x="4135" y="4674"/>
                  </a:lnTo>
                  <a:lnTo>
                    <a:pt x="4064" y="4926"/>
                  </a:lnTo>
                  <a:lnTo>
                    <a:pt x="4064" y="5178"/>
                  </a:lnTo>
                  <a:lnTo>
                    <a:pt x="4064" y="5429"/>
                  </a:lnTo>
                  <a:lnTo>
                    <a:pt x="4135" y="5861"/>
                  </a:lnTo>
                  <a:lnTo>
                    <a:pt x="4243" y="6220"/>
                  </a:lnTo>
                  <a:lnTo>
                    <a:pt x="4351" y="6508"/>
                  </a:lnTo>
                  <a:lnTo>
                    <a:pt x="4495" y="6796"/>
                  </a:lnTo>
                  <a:lnTo>
                    <a:pt x="3884" y="6796"/>
                  </a:lnTo>
                  <a:lnTo>
                    <a:pt x="3560" y="6832"/>
                  </a:lnTo>
                  <a:lnTo>
                    <a:pt x="3165" y="6939"/>
                  </a:lnTo>
                  <a:lnTo>
                    <a:pt x="2805" y="7047"/>
                  </a:lnTo>
                  <a:lnTo>
                    <a:pt x="2625" y="7155"/>
                  </a:lnTo>
                  <a:lnTo>
                    <a:pt x="2482" y="7263"/>
                  </a:lnTo>
                  <a:lnTo>
                    <a:pt x="2338" y="7371"/>
                  </a:lnTo>
                  <a:lnTo>
                    <a:pt x="2230" y="7515"/>
                  </a:lnTo>
                  <a:lnTo>
                    <a:pt x="2086" y="7838"/>
                  </a:lnTo>
                  <a:lnTo>
                    <a:pt x="1978" y="8126"/>
                  </a:lnTo>
                  <a:lnTo>
                    <a:pt x="1906" y="8450"/>
                  </a:lnTo>
                  <a:lnTo>
                    <a:pt x="1870" y="8737"/>
                  </a:lnTo>
                  <a:lnTo>
                    <a:pt x="1870" y="9025"/>
                  </a:lnTo>
                  <a:lnTo>
                    <a:pt x="1906" y="9313"/>
                  </a:lnTo>
                  <a:lnTo>
                    <a:pt x="2014" y="9852"/>
                  </a:lnTo>
                  <a:lnTo>
                    <a:pt x="2194" y="10283"/>
                  </a:lnTo>
                  <a:lnTo>
                    <a:pt x="2338" y="10643"/>
                  </a:lnTo>
                  <a:lnTo>
                    <a:pt x="2553" y="10967"/>
                  </a:lnTo>
                  <a:lnTo>
                    <a:pt x="2158" y="10967"/>
                  </a:lnTo>
                  <a:lnTo>
                    <a:pt x="1798" y="11038"/>
                  </a:lnTo>
                  <a:lnTo>
                    <a:pt x="1439" y="11146"/>
                  </a:lnTo>
                  <a:lnTo>
                    <a:pt x="1115" y="11326"/>
                  </a:lnTo>
                  <a:lnTo>
                    <a:pt x="828" y="11542"/>
                  </a:lnTo>
                  <a:lnTo>
                    <a:pt x="576" y="11829"/>
                  </a:lnTo>
                  <a:lnTo>
                    <a:pt x="396" y="12117"/>
                  </a:lnTo>
                  <a:lnTo>
                    <a:pt x="252" y="12477"/>
                  </a:lnTo>
                  <a:lnTo>
                    <a:pt x="144" y="12800"/>
                  </a:lnTo>
                  <a:lnTo>
                    <a:pt x="72" y="13124"/>
                  </a:lnTo>
                  <a:lnTo>
                    <a:pt x="37" y="13483"/>
                  </a:lnTo>
                  <a:lnTo>
                    <a:pt x="1" y="13807"/>
                  </a:lnTo>
                  <a:lnTo>
                    <a:pt x="37" y="14562"/>
                  </a:lnTo>
                  <a:lnTo>
                    <a:pt x="108" y="15317"/>
                  </a:lnTo>
                  <a:lnTo>
                    <a:pt x="252" y="16108"/>
                  </a:lnTo>
                  <a:lnTo>
                    <a:pt x="432" y="16863"/>
                  </a:lnTo>
                  <a:lnTo>
                    <a:pt x="648" y="17654"/>
                  </a:lnTo>
                  <a:lnTo>
                    <a:pt x="899" y="18373"/>
                  </a:lnTo>
                  <a:lnTo>
                    <a:pt x="1151" y="19093"/>
                  </a:lnTo>
                  <a:lnTo>
                    <a:pt x="1403" y="19740"/>
                  </a:lnTo>
                  <a:lnTo>
                    <a:pt x="1906" y="20818"/>
                  </a:lnTo>
                  <a:lnTo>
                    <a:pt x="2230" y="21573"/>
                  </a:lnTo>
                  <a:lnTo>
                    <a:pt x="2374" y="21825"/>
                  </a:lnTo>
                  <a:lnTo>
                    <a:pt x="3273" y="19704"/>
                  </a:lnTo>
                  <a:lnTo>
                    <a:pt x="4100" y="17690"/>
                  </a:lnTo>
                  <a:lnTo>
                    <a:pt x="4315" y="17762"/>
                  </a:lnTo>
                  <a:lnTo>
                    <a:pt x="4567" y="17870"/>
                  </a:lnTo>
                  <a:lnTo>
                    <a:pt x="5034" y="18194"/>
                  </a:lnTo>
                  <a:lnTo>
                    <a:pt x="5538" y="18589"/>
                  </a:lnTo>
                  <a:lnTo>
                    <a:pt x="6077" y="19057"/>
                  </a:lnTo>
                  <a:lnTo>
                    <a:pt x="7120" y="20135"/>
                  </a:lnTo>
                  <a:lnTo>
                    <a:pt x="8163" y="21250"/>
                  </a:lnTo>
                  <a:lnTo>
                    <a:pt x="8702" y="21753"/>
                  </a:lnTo>
                  <a:lnTo>
                    <a:pt x="9241" y="22221"/>
                  </a:lnTo>
                  <a:lnTo>
                    <a:pt x="9745" y="22580"/>
                  </a:lnTo>
                  <a:lnTo>
                    <a:pt x="9996" y="22760"/>
                  </a:lnTo>
                  <a:lnTo>
                    <a:pt x="10248" y="22868"/>
                  </a:lnTo>
                  <a:lnTo>
                    <a:pt x="10500" y="22976"/>
                  </a:lnTo>
                  <a:lnTo>
                    <a:pt x="10751" y="23048"/>
                  </a:lnTo>
                  <a:lnTo>
                    <a:pt x="10967" y="23084"/>
                  </a:lnTo>
                  <a:lnTo>
                    <a:pt x="11219" y="23084"/>
                  </a:lnTo>
                  <a:lnTo>
                    <a:pt x="11434" y="23048"/>
                  </a:lnTo>
                  <a:lnTo>
                    <a:pt x="11686" y="22940"/>
                  </a:lnTo>
                  <a:lnTo>
                    <a:pt x="11902" y="22832"/>
                  </a:lnTo>
                  <a:lnTo>
                    <a:pt x="12118" y="22652"/>
                  </a:lnTo>
                  <a:lnTo>
                    <a:pt x="12333" y="22400"/>
                  </a:lnTo>
                  <a:lnTo>
                    <a:pt x="12477" y="22113"/>
                  </a:lnTo>
                  <a:lnTo>
                    <a:pt x="12621" y="21825"/>
                  </a:lnTo>
                  <a:lnTo>
                    <a:pt x="12693" y="21502"/>
                  </a:lnTo>
                  <a:lnTo>
                    <a:pt x="12729" y="21178"/>
                  </a:lnTo>
                  <a:lnTo>
                    <a:pt x="12729" y="20854"/>
                  </a:lnTo>
                  <a:lnTo>
                    <a:pt x="12693" y="20531"/>
                  </a:lnTo>
                  <a:lnTo>
                    <a:pt x="12657" y="20207"/>
                  </a:lnTo>
                  <a:lnTo>
                    <a:pt x="12513" y="19632"/>
                  </a:lnTo>
                  <a:lnTo>
                    <a:pt x="12333" y="19128"/>
                  </a:lnTo>
                  <a:lnTo>
                    <a:pt x="12118" y="18625"/>
                  </a:lnTo>
                  <a:lnTo>
                    <a:pt x="12261" y="18769"/>
                  </a:lnTo>
                  <a:lnTo>
                    <a:pt x="12621" y="19021"/>
                  </a:lnTo>
                  <a:lnTo>
                    <a:pt x="13088" y="19344"/>
                  </a:lnTo>
                  <a:lnTo>
                    <a:pt x="13340" y="19488"/>
                  </a:lnTo>
                  <a:lnTo>
                    <a:pt x="13664" y="19632"/>
                  </a:lnTo>
                  <a:lnTo>
                    <a:pt x="13951" y="19776"/>
                  </a:lnTo>
                  <a:lnTo>
                    <a:pt x="14275" y="19848"/>
                  </a:lnTo>
                  <a:lnTo>
                    <a:pt x="14599" y="19884"/>
                  </a:lnTo>
                  <a:lnTo>
                    <a:pt x="14922" y="19848"/>
                  </a:lnTo>
                  <a:lnTo>
                    <a:pt x="15210" y="19776"/>
                  </a:lnTo>
                  <a:lnTo>
                    <a:pt x="15497" y="19632"/>
                  </a:lnTo>
                  <a:lnTo>
                    <a:pt x="15785" y="19416"/>
                  </a:lnTo>
                  <a:lnTo>
                    <a:pt x="16037" y="19093"/>
                  </a:lnTo>
                  <a:lnTo>
                    <a:pt x="16253" y="18697"/>
                  </a:lnTo>
                  <a:lnTo>
                    <a:pt x="16360" y="18301"/>
                  </a:lnTo>
                  <a:lnTo>
                    <a:pt x="16396" y="17906"/>
                  </a:lnTo>
                  <a:lnTo>
                    <a:pt x="16396" y="17510"/>
                  </a:lnTo>
                  <a:lnTo>
                    <a:pt x="16324" y="17115"/>
                  </a:lnTo>
                  <a:lnTo>
                    <a:pt x="16217" y="16719"/>
                  </a:lnTo>
                  <a:lnTo>
                    <a:pt x="16037" y="16324"/>
                  </a:lnTo>
                  <a:lnTo>
                    <a:pt x="15893" y="15964"/>
                  </a:lnTo>
                  <a:lnTo>
                    <a:pt x="15677" y="15605"/>
                  </a:lnTo>
                  <a:lnTo>
                    <a:pt x="15497" y="15281"/>
                  </a:lnTo>
                  <a:lnTo>
                    <a:pt x="15102" y="14742"/>
                  </a:lnTo>
                  <a:lnTo>
                    <a:pt x="14778" y="14382"/>
                  </a:lnTo>
                  <a:lnTo>
                    <a:pt x="14635" y="14203"/>
                  </a:lnTo>
                  <a:lnTo>
                    <a:pt x="15174" y="14526"/>
                  </a:lnTo>
                  <a:lnTo>
                    <a:pt x="15713" y="14778"/>
                  </a:lnTo>
                  <a:lnTo>
                    <a:pt x="16001" y="14886"/>
                  </a:lnTo>
                  <a:lnTo>
                    <a:pt x="16324" y="14994"/>
                  </a:lnTo>
                  <a:lnTo>
                    <a:pt x="16648" y="15065"/>
                  </a:lnTo>
                  <a:lnTo>
                    <a:pt x="16972" y="15101"/>
                  </a:lnTo>
                  <a:lnTo>
                    <a:pt x="17295" y="15101"/>
                  </a:lnTo>
                  <a:lnTo>
                    <a:pt x="17583" y="15065"/>
                  </a:lnTo>
                  <a:lnTo>
                    <a:pt x="17907" y="14958"/>
                  </a:lnTo>
                  <a:lnTo>
                    <a:pt x="18158" y="14778"/>
                  </a:lnTo>
                  <a:lnTo>
                    <a:pt x="18410" y="14526"/>
                  </a:lnTo>
                  <a:lnTo>
                    <a:pt x="18626" y="14203"/>
                  </a:lnTo>
                  <a:lnTo>
                    <a:pt x="18733" y="13987"/>
                  </a:lnTo>
                  <a:lnTo>
                    <a:pt x="18769" y="13807"/>
                  </a:lnTo>
                  <a:lnTo>
                    <a:pt x="18877" y="13376"/>
                  </a:lnTo>
                  <a:lnTo>
                    <a:pt x="18877" y="12944"/>
                  </a:lnTo>
                  <a:lnTo>
                    <a:pt x="18805" y="12549"/>
                  </a:lnTo>
                  <a:lnTo>
                    <a:pt x="18698" y="12117"/>
                  </a:lnTo>
                  <a:lnTo>
                    <a:pt x="18518" y="11686"/>
                  </a:lnTo>
                  <a:lnTo>
                    <a:pt x="18338" y="11290"/>
                  </a:lnTo>
                  <a:lnTo>
                    <a:pt x="18122" y="10931"/>
                  </a:lnTo>
                  <a:lnTo>
                    <a:pt x="17691" y="10247"/>
                  </a:lnTo>
                  <a:lnTo>
                    <a:pt x="17259" y="9672"/>
                  </a:lnTo>
                  <a:lnTo>
                    <a:pt x="16828" y="9205"/>
                  </a:lnTo>
                  <a:lnTo>
                    <a:pt x="17223" y="9384"/>
                  </a:lnTo>
                  <a:lnTo>
                    <a:pt x="17583" y="9564"/>
                  </a:lnTo>
                  <a:lnTo>
                    <a:pt x="18050" y="9672"/>
                  </a:lnTo>
                  <a:lnTo>
                    <a:pt x="18266" y="9708"/>
                  </a:lnTo>
                  <a:lnTo>
                    <a:pt x="18482" y="9672"/>
                  </a:lnTo>
                  <a:lnTo>
                    <a:pt x="18698" y="9636"/>
                  </a:lnTo>
                  <a:lnTo>
                    <a:pt x="18913" y="9564"/>
                  </a:lnTo>
                  <a:lnTo>
                    <a:pt x="19093" y="9420"/>
                  </a:lnTo>
                  <a:lnTo>
                    <a:pt x="19237" y="9205"/>
                  </a:lnTo>
                  <a:lnTo>
                    <a:pt x="19345" y="8917"/>
                  </a:lnTo>
                  <a:lnTo>
                    <a:pt x="19417" y="8557"/>
                  </a:lnTo>
                  <a:lnTo>
                    <a:pt x="19417" y="8126"/>
                  </a:lnTo>
                  <a:lnTo>
                    <a:pt x="19381" y="7730"/>
                  </a:lnTo>
                  <a:lnTo>
                    <a:pt x="19273" y="7299"/>
                  </a:lnTo>
                  <a:lnTo>
                    <a:pt x="19129" y="6868"/>
                  </a:lnTo>
                  <a:lnTo>
                    <a:pt x="18949" y="6436"/>
                  </a:lnTo>
                  <a:lnTo>
                    <a:pt x="18698" y="6005"/>
                  </a:lnTo>
                  <a:lnTo>
                    <a:pt x="18410" y="5573"/>
                  </a:lnTo>
                  <a:lnTo>
                    <a:pt x="18122" y="5142"/>
                  </a:lnTo>
                  <a:lnTo>
                    <a:pt x="17763" y="4746"/>
                  </a:lnTo>
                  <a:lnTo>
                    <a:pt x="17367" y="4315"/>
                  </a:lnTo>
                  <a:lnTo>
                    <a:pt x="16972" y="3919"/>
                  </a:lnTo>
                  <a:lnTo>
                    <a:pt x="16540" y="3524"/>
                  </a:lnTo>
                  <a:lnTo>
                    <a:pt x="16073" y="3164"/>
                  </a:lnTo>
                  <a:lnTo>
                    <a:pt x="15605" y="2805"/>
                  </a:lnTo>
                  <a:lnTo>
                    <a:pt x="14599" y="2121"/>
                  </a:lnTo>
                  <a:lnTo>
                    <a:pt x="13592" y="1510"/>
                  </a:lnTo>
                  <a:lnTo>
                    <a:pt x="12549" y="1007"/>
                  </a:lnTo>
                  <a:lnTo>
                    <a:pt x="11542" y="575"/>
                  </a:lnTo>
                  <a:lnTo>
                    <a:pt x="11039" y="396"/>
                  </a:lnTo>
                  <a:lnTo>
                    <a:pt x="10572" y="252"/>
                  </a:lnTo>
                  <a:lnTo>
                    <a:pt x="10140" y="144"/>
                  </a:lnTo>
                  <a:lnTo>
                    <a:pt x="9709" y="72"/>
                  </a:lnTo>
                  <a:lnTo>
                    <a:pt x="9277" y="36"/>
                  </a:lnTo>
                  <a:lnTo>
                    <a:pt x="891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2981200" y="1836350"/>
              <a:ext cx="247225" cy="160925"/>
            </a:xfrm>
            <a:custGeom>
              <a:avLst/>
              <a:gdLst/>
              <a:ahLst/>
              <a:cxnLst/>
              <a:rect l="l" t="t" r="r" b="b"/>
              <a:pathLst>
                <a:path w="9889" h="6437" extrusionOk="0">
                  <a:moveTo>
                    <a:pt x="1" y="0"/>
                  </a:moveTo>
                  <a:lnTo>
                    <a:pt x="1" y="36"/>
                  </a:lnTo>
                  <a:lnTo>
                    <a:pt x="1" y="72"/>
                  </a:lnTo>
                  <a:lnTo>
                    <a:pt x="1331" y="683"/>
                  </a:lnTo>
                  <a:lnTo>
                    <a:pt x="2590" y="1367"/>
                  </a:lnTo>
                  <a:lnTo>
                    <a:pt x="3848" y="2122"/>
                  </a:lnTo>
                  <a:lnTo>
                    <a:pt x="5107" y="2877"/>
                  </a:lnTo>
                  <a:lnTo>
                    <a:pt x="6293" y="3704"/>
                  </a:lnTo>
                  <a:lnTo>
                    <a:pt x="7480" y="4567"/>
                  </a:lnTo>
                  <a:lnTo>
                    <a:pt x="8630" y="5466"/>
                  </a:lnTo>
                  <a:lnTo>
                    <a:pt x="9709" y="6400"/>
                  </a:lnTo>
                  <a:lnTo>
                    <a:pt x="9817" y="6436"/>
                  </a:lnTo>
                  <a:lnTo>
                    <a:pt x="9889" y="6400"/>
                  </a:lnTo>
                  <a:lnTo>
                    <a:pt x="9889" y="6329"/>
                  </a:lnTo>
                  <a:lnTo>
                    <a:pt x="9889" y="6257"/>
                  </a:lnTo>
                  <a:lnTo>
                    <a:pt x="9421" y="5681"/>
                  </a:lnTo>
                  <a:lnTo>
                    <a:pt x="8918" y="5142"/>
                  </a:lnTo>
                  <a:lnTo>
                    <a:pt x="8379" y="4639"/>
                  </a:lnTo>
                  <a:lnTo>
                    <a:pt x="7839" y="4135"/>
                  </a:lnTo>
                  <a:lnTo>
                    <a:pt x="7264" y="3668"/>
                  </a:lnTo>
                  <a:lnTo>
                    <a:pt x="6653" y="3200"/>
                  </a:lnTo>
                  <a:lnTo>
                    <a:pt x="6041" y="2769"/>
                  </a:lnTo>
                  <a:lnTo>
                    <a:pt x="5430" y="2373"/>
                  </a:lnTo>
                  <a:lnTo>
                    <a:pt x="4783" y="1978"/>
                  </a:lnTo>
                  <a:lnTo>
                    <a:pt x="4136" y="1618"/>
                  </a:lnTo>
                  <a:lnTo>
                    <a:pt x="3453" y="1295"/>
                  </a:lnTo>
                  <a:lnTo>
                    <a:pt x="2769" y="971"/>
                  </a:lnTo>
                  <a:lnTo>
                    <a:pt x="2086" y="683"/>
                  </a:lnTo>
                  <a:lnTo>
                    <a:pt x="1403" y="432"/>
                  </a:lnTo>
                  <a:lnTo>
                    <a:pt x="720" y="2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2913800" y="1928025"/>
              <a:ext cx="260700" cy="192400"/>
            </a:xfrm>
            <a:custGeom>
              <a:avLst/>
              <a:gdLst/>
              <a:ahLst/>
              <a:cxnLst/>
              <a:rect l="l" t="t" r="r" b="b"/>
              <a:pathLst>
                <a:path w="10428" h="7696" extrusionOk="0">
                  <a:moveTo>
                    <a:pt x="0" y="1"/>
                  </a:moveTo>
                  <a:lnTo>
                    <a:pt x="0" y="37"/>
                  </a:lnTo>
                  <a:lnTo>
                    <a:pt x="36" y="73"/>
                  </a:lnTo>
                  <a:lnTo>
                    <a:pt x="683" y="360"/>
                  </a:lnTo>
                  <a:lnTo>
                    <a:pt x="1366" y="720"/>
                  </a:lnTo>
                  <a:lnTo>
                    <a:pt x="2050" y="1115"/>
                  </a:lnTo>
                  <a:lnTo>
                    <a:pt x="2805" y="1547"/>
                  </a:lnTo>
                  <a:lnTo>
                    <a:pt x="4279" y="2482"/>
                  </a:lnTo>
                  <a:lnTo>
                    <a:pt x="5753" y="3524"/>
                  </a:lnTo>
                  <a:lnTo>
                    <a:pt x="7155" y="4567"/>
                  </a:lnTo>
                  <a:lnTo>
                    <a:pt x="7803" y="5106"/>
                  </a:lnTo>
                  <a:lnTo>
                    <a:pt x="8414" y="5646"/>
                  </a:lnTo>
                  <a:lnTo>
                    <a:pt x="8989" y="6185"/>
                  </a:lnTo>
                  <a:lnTo>
                    <a:pt x="9492" y="6689"/>
                  </a:lnTo>
                  <a:lnTo>
                    <a:pt x="9924" y="7192"/>
                  </a:lnTo>
                  <a:lnTo>
                    <a:pt x="10319" y="7659"/>
                  </a:lnTo>
                  <a:lnTo>
                    <a:pt x="10355" y="7695"/>
                  </a:lnTo>
                  <a:lnTo>
                    <a:pt x="10427" y="7659"/>
                  </a:lnTo>
                  <a:lnTo>
                    <a:pt x="10427" y="7551"/>
                  </a:lnTo>
                  <a:lnTo>
                    <a:pt x="10391" y="7444"/>
                  </a:lnTo>
                  <a:lnTo>
                    <a:pt x="9924" y="6760"/>
                  </a:lnTo>
                  <a:lnTo>
                    <a:pt x="9421" y="6077"/>
                  </a:lnTo>
                  <a:lnTo>
                    <a:pt x="8881" y="5466"/>
                  </a:lnTo>
                  <a:lnTo>
                    <a:pt x="8306" y="4855"/>
                  </a:lnTo>
                  <a:lnTo>
                    <a:pt x="7695" y="4244"/>
                  </a:lnTo>
                  <a:lnTo>
                    <a:pt x="7083" y="3704"/>
                  </a:lnTo>
                  <a:lnTo>
                    <a:pt x="6436" y="3201"/>
                  </a:lnTo>
                  <a:lnTo>
                    <a:pt x="5753" y="2697"/>
                  </a:lnTo>
                  <a:lnTo>
                    <a:pt x="5070" y="2230"/>
                  </a:lnTo>
                  <a:lnTo>
                    <a:pt x="4387" y="1799"/>
                  </a:lnTo>
                  <a:lnTo>
                    <a:pt x="3668" y="1439"/>
                  </a:lnTo>
                  <a:lnTo>
                    <a:pt x="2949" y="1079"/>
                  </a:lnTo>
                  <a:lnTo>
                    <a:pt x="2229" y="756"/>
                  </a:lnTo>
                  <a:lnTo>
                    <a:pt x="1510" y="468"/>
                  </a:lnTo>
                  <a:lnTo>
                    <a:pt x="791" y="217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2870650" y="2033200"/>
              <a:ext cx="240925" cy="201375"/>
            </a:xfrm>
            <a:custGeom>
              <a:avLst/>
              <a:gdLst/>
              <a:ahLst/>
              <a:cxnLst/>
              <a:rect l="l" t="t" r="r" b="b"/>
              <a:pathLst>
                <a:path w="9637" h="8055" extrusionOk="0">
                  <a:moveTo>
                    <a:pt x="36" y="1"/>
                  </a:moveTo>
                  <a:lnTo>
                    <a:pt x="36" y="37"/>
                  </a:lnTo>
                  <a:lnTo>
                    <a:pt x="0" y="37"/>
                  </a:lnTo>
                  <a:lnTo>
                    <a:pt x="0" y="73"/>
                  </a:lnTo>
                  <a:lnTo>
                    <a:pt x="0" y="108"/>
                  </a:lnTo>
                  <a:lnTo>
                    <a:pt x="1403" y="864"/>
                  </a:lnTo>
                  <a:lnTo>
                    <a:pt x="2733" y="1655"/>
                  </a:lnTo>
                  <a:lnTo>
                    <a:pt x="4027" y="2553"/>
                  </a:lnTo>
                  <a:lnTo>
                    <a:pt x="4639" y="2985"/>
                  </a:lnTo>
                  <a:lnTo>
                    <a:pt x="5250" y="3488"/>
                  </a:lnTo>
                  <a:lnTo>
                    <a:pt x="5861" y="3956"/>
                  </a:lnTo>
                  <a:lnTo>
                    <a:pt x="6436" y="4495"/>
                  </a:lnTo>
                  <a:lnTo>
                    <a:pt x="6976" y="4998"/>
                  </a:lnTo>
                  <a:lnTo>
                    <a:pt x="7515" y="5574"/>
                  </a:lnTo>
                  <a:lnTo>
                    <a:pt x="8054" y="6149"/>
                  </a:lnTo>
                  <a:lnTo>
                    <a:pt x="8558" y="6760"/>
                  </a:lnTo>
                  <a:lnTo>
                    <a:pt x="9025" y="7372"/>
                  </a:lnTo>
                  <a:lnTo>
                    <a:pt x="9493" y="8019"/>
                  </a:lnTo>
                  <a:lnTo>
                    <a:pt x="9565" y="8055"/>
                  </a:lnTo>
                  <a:lnTo>
                    <a:pt x="9600" y="8019"/>
                  </a:lnTo>
                  <a:lnTo>
                    <a:pt x="9636" y="7983"/>
                  </a:lnTo>
                  <a:lnTo>
                    <a:pt x="9636" y="7947"/>
                  </a:lnTo>
                  <a:lnTo>
                    <a:pt x="9313" y="7264"/>
                  </a:lnTo>
                  <a:lnTo>
                    <a:pt x="8989" y="6616"/>
                  </a:lnTo>
                  <a:lnTo>
                    <a:pt x="8594" y="6005"/>
                  </a:lnTo>
                  <a:lnTo>
                    <a:pt x="8162" y="5394"/>
                  </a:lnTo>
                  <a:lnTo>
                    <a:pt x="7695" y="4819"/>
                  </a:lnTo>
                  <a:lnTo>
                    <a:pt x="7191" y="4279"/>
                  </a:lnTo>
                  <a:lnTo>
                    <a:pt x="6652" y="3776"/>
                  </a:lnTo>
                  <a:lnTo>
                    <a:pt x="6077" y="3309"/>
                  </a:lnTo>
                  <a:lnTo>
                    <a:pt x="5430" y="2805"/>
                  </a:lnTo>
                  <a:lnTo>
                    <a:pt x="4746" y="2302"/>
                  </a:lnTo>
                  <a:lnTo>
                    <a:pt x="3991" y="1834"/>
                  </a:lnTo>
                  <a:lnTo>
                    <a:pt x="3236" y="1367"/>
                  </a:lnTo>
                  <a:lnTo>
                    <a:pt x="2445" y="935"/>
                  </a:lnTo>
                  <a:lnTo>
                    <a:pt x="1654" y="540"/>
                  </a:lnTo>
                  <a:lnTo>
                    <a:pt x="827" y="252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2905700" y="1991850"/>
              <a:ext cx="380250" cy="351500"/>
            </a:xfrm>
            <a:custGeom>
              <a:avLst/>
              <a:gdLst/>
              <a:ahLst/>
              <a:cxnLst/>
              <a:rect l="l" t="t" r="r" b="b"/>
              <a:pathLst>
                <a:path w="15210" h="14060" extrusionOk="0">
                  <a:moveTo>
                    <a:pt x="12873" y="1"/>
                  </a:moveTo>
                  <a:lnTo>
                    <a:pt x="12873" y="37"/>
                  </a:lnTo>
                  <a:lnTo>
                    <a:pt x="12801" y="73"/>
                  </a:lnTo>
                  <a:lnTo>
                    <a:pt x="12765" y="109"/>
                  </a:lnTo>
                  <a:lnTo>
                    <a:pt x="12729" y="144"/>
                  </a:lnTo>
                  <a:lnTo>
                    <a:pt x="12765" y="180"/>
                  </a:lnTo>
                  <a:lnTo>
                    <a:pt x="12981" y="504"/>
                  </a:lnTo>
                  <a:lnTo>
                    <a:pt x="13304" y="1007"/>
                  </a:lnTo>
                  <a:lnTo>
                    <a:pt x="13664" y="1655"/>
                  </a:lnTo>
                  <a:lnTo>
                    <a:pt x="14023" y="2410"/>
                  </a:lnTo>
                  <a:lnTo>
                    <a:pt x="14311" y="3165"/>
                  </a:lnTo>
                  <a:lnTo>
                    <a:pt x="14419" y="3524"/>
                  </a:lnTo>
                  <a:lnTo>
                    <a:pt x="14491" y="3884"/>
                  </a:lnTo>
                  <a:lnTo>
                    <a:pt x="14527" y="4243"/>
                  </a:lnTo>
                  <a:lnTo>
                    <a:pt x="14491" y="4531"/>
                  </a:lnTo>
                  <a:lnTo>
                    <a:pt x="14419" y="4783"/>
                  </a:lnTo>
                  <a:lnTo>
                    <a:pt x="14311" y="5034"/>
                  </a:lnTo>
                  <a:lnTo>
                    <a:pt x="14167" y="5178"/>
                  </a:lnTo>
                  <a:lnTo>
                    <a:pt x="13987" y="5286"/>
                  </a:lnTo>
                  <a:lnTo>
                    <a:pt x="13808" y="5358"/>
                  </a:lnTo>
                  <a:lnTo>
                    <a:pt x="13628" y="5430"/>
                  </a:lnTo>
                  <a:lnTo>
                    <a:pt x="13196" y="5502"/>
                  </a:lnTo>
                  <a:lnTo>
                    <a:pt x="12801" y="5502"/>
                  </a:lnTo>
                  <a:lnTo>
                    <a:pt x="12369" y="5466"/>
                  </a:lnTo>
                  <a:lnTo>
                    <a:pt x="11974" y="5358"/>
                  </a:lnTo>
                  <a:lnTo>
                    <a:pt x="11650" y="5214"/>
                  </a:lnTo>
                  <a:lnTo>
                    <a:pt x="11399" y="5070"/>
                  </a:lnTo>
                  <a:lnTo>
                    <a:pt x="9960" y="4100"/>
                  </a:lnTo>
                  <a:lnTo>
                    <a:pt x="10967" y="5502"/>
                  </a:lnTo>
                  <a:lnTo>
                    <a:pt x="11255" y="6005"/>
                  </a:lnTo>
                  <a:lnTo>
                    <a:pt x="11542" y="6509"/>
                  </a:lnTo>
                  <a:lnTo>
                    <a:pt x="11758" y="7012"/>
                  </a:lnTo>
                  <a:lnTo>
                    <a:pt x="11938" y="7587"/>
                  </a:lnTo>
                  <a:lnTo>
                    <a:pt x="12010" y="7839"/>
                  </a:lnTo>
                  <a:lnTo>
                    <a:pt x="12082" y="8091"/>
                  </a:lnTo>
                  <a:lnTo>
                    <a:pt x="12082" y="8342"/>
                  </a:lnTo>
                  <a:lnTo>
                    <a:pt x="12082" y="8630"/>
                  </a:lnTo>
                  <a:lnTo>
                    <a:pt x="12046" y="8882"/>
                  </a:lnTo>
                  <a:lnTo>
                    <a:pt x="11974" y="9133"/>
                  </a:lnTo>
                  <a:lnTo>
                    <a:pt x="11902" y="9385"/>
                  </a:lnTo>
                  <a:lnTo>
                    <a:pt x="11794" y="9637"/>
                  </a:lnTo>
                  <a:lnTo>
                    <a:pt x="11650" y="9853"/>
                  </a:lnTo>
                  <a:lnTo>
                    <a:pt x="11470" y="10032"/>
                  </a:lnTo>
                  <a:lnTo>
                    <a:pt x="11291" y="10176"/>
                  </a:lnTo>
                  <a:lnTo>
                    <a:pt x="11075" y="10284"/>
                  </a:lnTo>
                  <a:lnTo>
                    <a:pt x="10823" y="10356"/>
                  </a:lnTo>
                  <a:lnTo>
                    <a:pt x="10607" y="10392"/>
                  </a:lnTo>
                  <a:lnTo>
                    <a:pt x="10356" y="10356"/>
                  </a:lnTo>
                  <a:lnTo>
                    <a:pt x="10104" y="10320"/>
                  </a:lnTo>
                  <a:lnTo>
                    <a:pt x="9601" y="10104"/>
                  </a:lnTo>
                  <a:lnTo>
                    <a:pt x="9097" y="9853"/>
                  </a:lnTo>
                  <a:lnTo>
                    <a:pt x="8666" y="9529"/>
                  </a:lnTo>
                  <a:lnTo>
                    <a:pt x="8270" y="9133"/>
                  </a:lnTo>
                  <a:lnTo>
                    <a:pt x="6832" y="7659"/>
                  </a:lnTo>
                  <a:lnTo>
                    <a:pt x="7695" y="9493"/>
                  </a:lnTo>
                  <a:lnTo>
                    <a:pt x="7875" y="9888"/>
                  </a:lnTo>
                  <a:lnTo>
                    <a:pt x="8019" y="10284"/>
                  </a:lnTo>
                  <a:lnTo>
                    <a:pt x="8127" y="10679"/>
                  </a:lnTo>
                  <a:lnTo>
                    <a:pt x="8234" y="11111"/>
                  </a:lnTo>
                  <a:lnTo>
                    <a:pt x="8306" y="11506"/>
                  </a:lnTo>
                  <a:lnTo>
                    <a:pt x="8306" y="11902"/>
                  </a:lnTo>
                  <a:lnTo>
                    <a:pt x="8270" y="12297"/>
                  </a:lnTo>
                  <a:lnTo>
                    <a:pt x="8163" y="12693"/>
                  </a:lnTo>
                  <a:lnTo>
                    <a:pt x="8055" y="12837"/>
                  </a:lnTo>
                  <a:lnTo>
                    <a:pt x="7983" y="12981"/>
                  </a:lnTo>
                  <a:lnTo>
                    <a:pt x="7839" y="13124"/>
                  </a:lnTo>
                  <a:lnTo>
                    <a:pt x="7695" y="13232"/>
                  </a:lnTo>
                  <a:lnTo>
                    <a:pt x="7551" y="13340"/>
                  </a:lnTo>
                  <a:lnTo>
                    <a:pt x="7371" y="13412"/>
                  </a:lnTo>
                  <a:lnTo>
                    <a:pt x="7228" y="13448"/>
                  </a:lnTo>
                  <a:lnTo>
                    <a:pt x="7048" y="13484"/>
                  </a:lnTo>
                  <a:lnTo>
                    <a:pt x="6616" y="13412"/>
                  </a:lnTo>
                  <a:lnTo>
                    <a:pt x="6257" y="13304"/>
                  </a:lnTo>
                  <a:lnTo>
                    <a:pt x="5861" y="13124"/>
                  </a:lnTo>
                  <a:lnTo>
                    <a:pt x="5538" y="12909"/>
                  </a:lnTo>
                  <a:lnTo>
                    <a:pt x="4819" y="12369"/>
                  </a:lnTo>
                  <a:lnTo>
                    <a:pt x="4135" y="11794"/>
                  </a:lnTo>
                  <a:lnTo>
                    <a:pt x="3488" y="11183"/>
                  </a:lnTo>
                  <a:lnTo>
                    <a:pt x="2841" y="10572"/>
                  </a:lnTo>
                  <a:lnTo>
                    <a:pt x="2194" y="9960"/>
                  </a:lnTo>
                  <a:lnTo>
                    <a:pt x="1511" y="9349"/>
                  </a:lnTo>
                  <a:lnTo>
                    <a:pt x="1187" y="9061"/>
                  </a:lnTo>
                  <a:lnTo>
                    <a:pt x="792" y="8810"/>
                  </a:lnTo>
                  <a:lnTo>
                    <a:pt x="396" y="8594"/>
                  </a:lnTo>
                  <a:lnTo>
                    <a:pt x="1" y="8414"/>
                  </a:lnTo>
                  <a:lnTo>
                    <a:pt x="360" y="8630"/>
                  </a:lnTo>
                  <a:lnTo>
                    <a:pt x="756" y="8882"/>
                  </a:lnTo>
                  <a:lnTo>
                    <a:pt x="1079" y="9169"/>
                  </a:lnTo>
                  <a:lnTo>
                    <a:pt x="1403" y="9493"/>
                  </a:lnTo>
                  <a:lnTo>
                    <a:pt x="2014" y="10140"/>
                  </a:lnTo>
                  <a:lnTo>
                    <a:pt x="2625" y="10787"/>
                  </a:lnTo>
                  <a:lnTo>
                    <a:pt x="3237" y="11471"/>
                  </a:lnTo>
                  <a:lnTo>
                    <a:pt x="3884" y="12118"/>
                  </a:lnTo>
                  <a:lnTo>
                    <a:pt x="4531" y="12729"/>
                  </a:lnTo>
                  <a:lnTo>
                    <a:pt x="5250" y="13304"/>
                  </a:lnTo>
                  <a:lnTo>
                    <a:pt x="5646" y="13592"/>
                  </a:lnTo>
                  <a:lnTo>
                    <a:pt x="6077" y="13808"/>
                  </a:lnTo>
                  <a:lnTo>
                    <a:pt x="6545" y="13987"/>
                  </a:lnTo>
                  <a:lnTo>
                    <a:pt x="7048" y="14059"/>
                  </a:lnTo>
                  <a:lnTo>
                    <a:pt x="7300" y="14023"/>
                  </a:lnTo>
                  <a:lnTo>
                    <a:pt x="7551" y="13987"/>
                  </a:lnTo>
                  <a:lnTo>
                    <a:pt x="7803" y="13880"/>
                  </a:lnTo>
                  <a:lnTo>
                    <a:pt x="8055" y="13772"/>
                  </a:lnTo>
                  <a:lnTo>
                    <a:pt x="8270" y="13592"/>
                  </a:lnTo>
                  <a:lnTo>
                    <a:pt x="8450" y="13412"/>
                  </a:lnTo>
                  <a:lnTo>
                    <a:pt x="8594" y="13196"/>
                  </a:lnTo>
                  <a:lnTo>
                    <a:pt x="8738" y="12945"/>
                  </a:lnTo>
                  <a:lnTo>
                    <a:pt x="8882" y="12477"/>
                  </a:lnTo>
                  <a:lnTo>
                    <a:pt x="8954" y="11974"/>
                  </a:lnTo>
                  <a:lnTo>
                    <a:pt x="8954" y="11471"/>
                  </a:lnTo>
                  <a:lnTo>
                    <a:pt x="8882" y="10967"/>
                  </a:lnTo>
                  <a:lnTo>
                    <a:pt x="8810" y="10500"/>
                  </a:lnTo>
                  <a:lnTo>
                    <a:pt x="8795" y="10457"/>
                  </a:lnTo>
                  <a:lnTo>
                    <a:pt x="8795" y="10457"/>
                  </a:lnTo>
                  <a:lnTo>
                    <a:pt x="9313" y="10715"/>
                  </a:lnTo>
                  <a:lnTo>
                    <a:pt x="9924" y="10967"/>
                  </a:lnTo>
                  <a:lnTo>
                    <a:pt x="10284" y="11039"/>
                  </a:lnTo>
                  <a:lnTo>
                    <a:pt x="10643" y="11075"/>
                  </a:lnTo>
                  <a:lnTo>
                    <a:pt x="11003" y="11003"/>
                  </a:lnTo>
                  <a:lnTo>
                    <a:pt x="11363" y="10895"/>
                  </a:lnTo>
                  <a:lnTo>
                    <a:pt x="11650" y="10715"/>
                  </a:lnTo>
                  <a:lnTo>
                    <a:pt x="11938" y="10500"/>
                  </a:lnTo>
                  <a:lnTo>
                    <a:pt x="12190" y="10248"/>
                  </a:lnTo>
                  <a:lnTo>
                    <a:pt x="12405" y="9960"/>
                  </a:lnTo>
                  <a:lnTo>
                    <a:pt x="12549" y="9673"/>
                  </a:lnTo>
                  <a:lnTo>
                    <a:pt x="12657" y="9349"/>
                  </a:lnTo>
                  <a:lnTo>
                    <a:pt x="12729" y="9026"/>
                  </a:lnTo>
                  <a:lnTo>
                    <a:pt x="12765" y="8666"/>
                  </a:lnTo>
                  <a:lnTo>
                    <a:pt x="12765" y="8342"/>
                  </a:lnTo>
                  <a:lnTo>
                    <a:pt x="12729" y="8019"/>
                  </a:lnTo>
                  <a:lnTo>
                    <a:pt x="12693" y="7695"/>
                  </a:lnTo>
                  <a:lnTo>
                    <a:pt x="12585" y="7372"/>
                  </a:lnTo>
                  <a:lnTo>
                    <a:pt x="12369" y="6760"/>
                  </a:lnTo>
                  <a:lnTo>
                    <a:pt x="12118" y="6185"/>
                  </a:lnTo>
                  <a:lnTo>
                    <a:pt x="11996" y="5981"/>
                  </a:lnTo>
                  <a:lnTo>
                    <a:pt x="11996" y="5981"/>
                  </a:lnTo>
                  <a:lnTo>
                    <a:pt x="12190" y="6041"/>
                  </a:lnTo>
                  <a:lnTo>
                    <a:pt x="12693" y="6149"/>
                  </a:lnTo>
                  <a:lnTo>
                    <a:pt x="13232" y="6149"/>
                  </a:lnTo>
                  <a:lnTo>
                    <a:pt x="13484" y="6113"/>
                  </a:lnTo>
                  <a:lnTo>
                    <a:pt x="13772" y="6041"/>
                  </a:lnTo>
                  <a:lnTo>
                    <a:pt x="14023" y="5969"/>
                  </a:lnTo>
                  <a:lnTo>
                    <a:pt x="14275" y="5861"/>
                  </a:lnTo>
                  <a:lnTo>
                    <a:pt x="14527" y="5682"/>
                  </a:lnTo>
                  <a:lnTo>
                    <a:pt x="14778" y="5502"/>
                  </a:lnTo>
                  <a:lnTo>
                    <a:pt x="14922" y="5322"/>
                  </a:lnTo>
                  <a:lnTo>
                    <a:pt x="15030" y="5142"/>
                  </a:lnTo>
                  <a:lnTo>
                    <a:pt x="15102" y="4963"/>
                  </a:lnTo>
                  <a:lnTo>
                    <a:pt x="15138" y="4783"/>
                  </a:lnTo>
                  <a:lnTo>
                    <a:pt x="15210" y="4387"/>
                  </a:lnTo>
                  <a:lnTo>
                    <a:pt x="15174" y="3992"/>
                  </a:lnTo>
                  <a:lnTo>
                    <a:pt x="15102" y="3560"/>
                  </a:lnTo>
                  <a:lnTo>
                    <a:pt x="14958" y="3129"/>
                  </a:lnTo>
                  <a:lnTo>
                    <a:pt x="14778" y="2697"/>
                  </a:lnTo>
                  <a:lnTo>
                    <a:pt x="14563" y="2302"/>
                  </a:lnTo>
                  <a:lnTo>
                    <a:pt x="14347" y="1870"/>
                  </a:lnTo>
                  <a:lnTo>
                    <a:pt x="14095" y="1511"/>
                  </a:lnTo>
                  <a:lnTo>
                    <a:pt x="13592" y="828"/>
                  </a:lnTo>
                  <a:lnTo>
                    <a:pt x="13160" y="288"/>
                  </a:lnTo>
                  <a:lnTo>
                    <a:pt x="128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3224800" y="1926225"/>
              <a:ext cx="71950" cy="83625"/>
            </a:xfrm>
            <a:custGeom>
              <a:avLst/>
              <a:gdLst/>
              <a:ahLst/>
              <a:cxnLst/>
              <a:rect l="l" t="t" r="r" b="b"/>
              <a:pathLst>
                <a:path w="2878" h="3345" extrusionOk="0">
                  <a:moveTo>
                    <a:pt x="2194" y="1"/>
                  </a:moveTo>
                  <a:lnTo>
                    <a:pt x="2302" y="648"/>
                  </a:lnTo>
                  <a:lnTo>
                    <a:pt x="2374" y="1295"/>
                  </a:lnTo>
                  <a:lnTo>
                    <a:pt x="2374" y="1583"/>
                  </a:lnTo>
                  <a:lnTo>
                    <a:pt x="2338" y="1871"/>
                  </a:lnTo>
                  <a:lnTo>
                    <a:pt x="2266" y="2158"/>
                  </a:lnTo>
                  <a:lnTo>
                    <a:pt x="2194" y="2410"/>
                  </a:lnTo>
                  <a:lnTo>
                    <a:pt x="2014" y="2626"/>
                  </a:lnTo>
                  <a:lnTo>
                    <a:pt x="1799" y="2769"/>
                  </a:lnTo>
                  <a:lnTo>
                    <a:pt x="1547" y="2841"/>
                  </a:lnTo>
                  <a:lnTo>
                    <a:pt x="1295" y="2841"/>
                  </a:lnTo>
                  <a:lnTo>
                    <a:pt x="972" y="2805"/>
                  </a:lnTo>
                  <a:lnTo>
                    <a:pt x="648" y="2769"/>
                  </a:lnTo>
                  <a:lnTo>
                    <a:pt x="324" y="2698"/>
                  </a:lnTo>
                  <a:lnTo>
                    <a:pt x="1" y="2590"/>
                  </a:lnTo>
                  <a:lnTo>
                    <a:pt x="253" y="2841"/>
                  </a:lnTo>
                  <a:lnTo>
                    <a:pt x="576" y="3057"/>
                  </a:lnTo>
                  <a:lnTo>
                    <a:pt x="900" y="3201"/>
                  </a:lnTo>
                  <a:lnTo>
                    <a:pt x="1223" y="3309"/>
                  </a:lnTo>
                  <a:lnTo>
                    <a:pt x="1439" y="3345"/>
                  </a:lnTo>
                  <a:lnTo>
                    <a:pt x="1619" y="3345"/>
                  </a:lnTo>
                  <a:lnTo>
                    <a:pt x="1835" y="3309"/>
                  </a:lnTo>
                  <a:lnTo>
                    <a:pt x="2014" y="3273"/>
                  </a:lnTo>
                  <a:lnTo>
                    <a:pt x="2230" y="3165"/>
                  </a:lnTo>
                  <a:lnTo>
                    <a:pt x="2374" y="3057"/>
                  </a:lnTo>
                  <a:lnTo>
                    <a:pt x="2554" y="2913"/>
                  </a:lnTo>
                  <a:lnTo>
                    <a:pt x="2662" y="2734"/>
                  </a:lnTo>
                  <a:lnTo>
                    <a:pt x="2805" y="2374"/>
                  </a:lnTo>
                  <a:lnTo>
                    <a:pt x="2877" y="2014"/>
                  </a:lnTo>
                  <a:lnTo>
                    <a:pt x="2877" y="1619"/>
                  </a:lnTo>
                  <a:lnTo>
                    <a:pt x="2805" y="1223"/>
                  </a:lnTo>
                  <a:lnTo>
                    <a:pt x="2698" y="900"/>
                  </a:lnTo>
                  <a:lnTo>
                    <a:pt x="2590" y="576"/>
                  </a:lnTo>
                  <a:lnTo>
                    <a:pt x="2410" y="289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2953350" y="1886675"/>
              <a:ext cx="924075" cy="1406800"/>
            </a:xfrm>
            <a:custGeom>
              <a:avLst/>
              <a:gdLst/>
              <a:ahLst/>
              <a:cxnLst/>
              <a:rect l="l" t="t" r="r" b="b"/>
              <a:pathLst>
                <a:path w="36963" h="56272" extrusionOk="0">
                  <a:moveTo>
                    <a:pt x="34877" y="1"/>
                  </a:moveTo>
                  <a:lnTo>
                    <a:pt x="34590" y="37"/>
                  </a:lnTo>
                  <a:lnTo>
                    <a:pt x="34266" y="145"/>
                  </a:lnTo>
                  <a:lnTo>
                    <a:pt x="33942" y="324"/>
                  </a:lnTo>
                  <a:lnTo>
                    <a:pt x="33619" y="576"/>
                  </a:lnTo>
                  <a:lnTo>
                    <a:pt x="33259" y="900"/>
                  </a:lnTo>
                  <a:lnTo>
                    <a:pt x="32864" y="1331"/>
                  </a:lnTo>
                  <a:lnTo>
                    <a:pt x="32468" y="1835"/>
                  </a:lnTo>
                  <a:lnTo>
                    <a:pt x="32037" y="2410"/>
                  </a:lnTo>
                  <a:lnTo>
                    <a:pt x="31569" y="3093"/>
                  </a:lnTo>
                  <a:lnTo>
                    <a:pt x="31138" y="3812"/>
                  </a:lnTo>
                  <a:lnTo>
                    <a:pt x="30670" y="4567"/>
                  </a:lnTo>
                  <a:lnTo>
                    <a:pt x="29843" y="6149"/>
                  </a:lnTo>
                  <a:lnTo>
                    <a:pt x="29016" y="7803"/>
                  </a:lnTo>
                  <a:lnTo>
                    <a:pt x="28261" y="9493"/>
                  </a:lnTo>
                  <a:lnTo>
                    <a:pt x="27578" y="11183"/>
                  </a:lnTo>
                  <a:lnTo>
                    <a:pt x="26931" y="12837"/>
                  </a:lnTo>
                  <a:lnTo>
                    <a:pt x="26320" y="14491"/>
                  </a:lnTo>
                  <a:lnTo>
                    <a:pt x="25780" y="16037"/>
                  </a:lnTo>
                  <a:lnTo>
                    <a:pt x="24846" y="18878"/>
                  </a:lnTo>
                  <a:lnTo>
                    <a:pt x="24126" y="21179"/>
                  </a:lnTo>
                  <a:lnTo>
                    <a:pt x="23659" y="22689"/>
                  </a:lnTo>
                  <a:lnTo>
                    <a:pt x="23515" y="23084"/>
                  </a:lnTo>
                  <a:lnTo>
                    <a:pt x="23443" y="23264"/>
                  </a:lnTo>
                  <a:lnTo>
                    <a:pt x="23335" y="23156"/>
                  </a:lnTo>
                  <a:lnTo>
                    <a:pt x="23156" y="22869"/>
                  </a:lnTo>
                  <a:lnTo>
                    <a:pt x="22580" y="21826"/>
                  </a:lnTo>
                  <a:lnTo>
                    <a:pt x="21825" y="20316"/>
                  </a:lnTo>
                  <a:lnTo>
                    <a:pt x="20962" y="18626"/>
                  </a:lnTo>
                  <a:lnTo>
                    <a:pt x="19380" y="15390"/>
                  </a:lnTo>
                  <a:lnTo>
                    <a:pt x="18661" y="13952"/>
                  </a:lnTo>
                  <a:lnTo>
                    <a:pt x="0" y="28909"/>
                  </a:lnTo>
                  <a:lnTo>
                    <a:pt x="2158" y="32253"/>
                  </a:lnTo>
                  <a:lnTo>
                    <a:pt x="4387" y="35741"/>
                  </a:lnTo>
                  <a:lnTo>
                    <a:pt x="7048" y="39804"/>
                  </a:lnTo>
                  <a:lnTo>
                    <a:pt x="9816" y="44011"/>
                  </a:lnTo>
                  <a:lnTo>
                    <a:pt x="12405" y="47822"/>
                  </a:lnTo>
                  <a:lnTo>
                    <a:pt x="13556" y="49440"/>
                  </a:lnTo>
                  <a:lnTo>
                    <a:pt x="14526" y="50806"/>
                  </a:lnTo>
                  <a:lnTo>
                    <a:pt x="15353" y="51849"/>
                  </a:lnTo>
                  <a:lnTo>
                    <a:pt x="15677" y="52244"/>
                  </a:lnTo>
                  <a:lnTo>
                    <a:pt x="15929" y="52532"/>
                  </a:lnTo>
                  <a:lnTo>
                    <a:pt x="16720" y="53251"/>
                  </a:lnTo>
                  <a:lnTo>
                    <a:pt x="17151" y="53683"/>
                  </a:lnTo>
                  <a:lnTo>
                    <a:pt x="17654" y="54078"/>
                  </a:lnTo>
                  <a:lnTo>
                    <a:pt x="18230" y="54510"/>
                  </a:lnTo>
                  <a:lnTo>
                    <a:pt x="18805" y="54941"/>
                  </a:lnTo>
                  <a:lnTo>
                    <a:pt x="19452" y="55301"/>
                  </a:lnTo>
                  <a:lnTo>
                    <a:pt x="20099" y="55660"/>
                  </a:lnTo>
                  <a:lnTo>
                    <a:pt x="20783" y="55912"/>
                  </a:lnTo>
                  <a:lnTo>
                    <a:pt x="21502" y="56128"/>
                  </a:lnTo>
                  <a:lnTo>
                    <a:pt x="21897" y="56200"/>
                  </a:lnTo>
                  <a:lnTo>
                    <a:pt x="22257" y="56236"/>
                  </a:lnTo>
                  <a:lnTo>
                    <a:pt x="22652" y="56272"/>
                  </a:lnTo>
                  <a:lnTo>
                    <a:pt x="23048" y="56272"/>
                  </a:lnTo>
                  <a:lnTo>
                    <a:pt x="23407" y="56236"/>
                  </a:lnTo>
                  <a:lnTo>
                    <a:pt x="23803" y="56164"/>
                  </a:lnTo>
                  <a:lnTo>
                    <a:pt x="24234" y="56056"/>
                  </a:lnTo>
                  <a:lnTo>
                    <a:pt x="24630" y="55948"/>
                  </a:lnTo>
                  <a:lnTo>
                    <a:pt x="25025" y="55768"/>
                  </a:lnTo>
                  <a:lnTo>
                    <a:pt x="25421" y="55588"/>
                  </a:lnTo>
                  <a:lnTo>
                    <a:pt x="25852" y="55337"/>
                  </a:lnTo>
                  <a:lnTo>
                    <a:pt x="26248" y="55049"/>
                  </a:lnTo>
                  <a:lnTo>
                    <a:pt x="26464" y="54869"/>
                  </a:lnTo>
                  <a:lnTo>
                    <a:pt x="26679" y="54654"/>
                  </a:lnTo>
                  <a:lnTo>
                    <a:pt x="26895" y="54402"/>
                  </a:lnTo>
                  <a:lnTo>
                    <a:pt x="27075" y="54078"/>
                  </a:lnTo>
                  <a:lnTo>
                    <a:pt x="27506" y="53359"/>
                  </a:lnTo>
                  <a:lnTo>
                    <a:pt x="27938" y="52460"/>
                  </a:lnTo>
                  <a:lnTo>
                    <a:pt x="28333" y="51418"/>
                  </a:lnTo>
                  <a:lnTo>
                    <a:pt x="28765" y="50267"/>
                  </a:lnTo>
                  <a:lnTo>
                    <a:pt x="29196" y="48973"/>
                  </a:lnTo>
                  <a:lnTo>
                    <a:pt x="29592" y="47570"/>
                  </a:lnTo>
                  <a:lnTo>
                    <a:pt x="29987" y="46060"/>
                  </a:lnTo>
                  <a:lnTo>
                    <a:pt x="30419" y="44478"/>
                  </a:lnTo>
                  <a:lnTo>
                    <a:pt x="31210" y="41098"/>
                  </a:lnTo>
                  <a:lnTo>
                    <a:pt x="31965" y="37503"/>
                  </a:lnTo>
                  <a:lnTo>
                    <a:pt x="32720" y="33763"/>
                  </a:lnTo>
                  <a:lnTo>
                    <a:pt x="33403" y="29988"/>
                  </a:lnTo>
                  <a:lnTo>
                    <a:pt x="34050" y="26284"/>
                  </a:lnTo>
                  <a:lnTo>
                    <a:pt x="34662" y="22725"/>
                  </a:lnTo>
                  <a:lnTo>
                    <a:pt x="35201" y="19381"/>
                  </a:lnTo>
                  <a:lnTo>
                    <a:pt x="36639" y="10104"/>
                  </a:lnTo>
                  <a:lnTo>
                    <a:pt x="36783" y="8918"/>
                  </a:lnTo>
                  <a:lnTo>
                    <a:pt x="36891" y="7659"/>
                  </a:lnTo>
                  <a:lnTo>
                    <a:pt x="36963" y="6437"/>
                  </a:lnTo>
                  <a:lnTo>
                    <a:pt x="36963" y="5250"/>
                  </a:lnTo>
                  <a:lnTo>
                    <a:pt x="36891" y="4100"/>
                  </a:lnTo>
                  <a:lnTo>
                    <a:pt x="36783" y="3057"/>
                  </a:lnTo>
                  <a:lnTo>
                    <a:pt x="36675" y="2554"/>
                  </a:lnTo>
                  <a:lnTo>
                    <a:pt x="36603" y="2122"/>
                  </a:lnTo>
                  <a:lnTo>
                    <a:pt x="36459" y="1691"/>
                  </a:lnTo>
                  <a:lnTo>
                    <a:pt x="36315" y="1295"/>
                  </a:lnTo>
                  <a:lnTo>
                    <a:pt x="36172" y="972"/>
                  </a:lnTo>
                  <a:lnTo>
                    <a:pt x="35992" y="684"/>
                  </a:lnTo>
                  <a:lnTo>
                    <a:pt x="35812" y="432"/>
                  </a:lnTo>
                  <a:lnTo>
                    <a:pt x="35596" y="217"/>
                  </a:lnTo>
                  <a:lnTo>
                    <a:pt x="35381" y="73"/>
                  </a:lnTo>
                  <a:lnTo>
                    <a:pt x="351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3042325" y="2352300"/>
              <a:ext cx="396450" cy="302075"/>
            </a:xfrm>
            <a:custGeom>
              <a:avLst/>
              <a:gdLst/>
              <a:ahLst/>
              <a:cxnLst/>
              <a:rect l="l" t="t" r="r" b="b"/>
              <a:pathLst>
                <a:path w="15858" h="12083" extrusionOk="0">
                  <a:moveTo>
                    <a:pt x="15749" y="1"/>
                  </a:moveTo>
                  <a:lnTo>
                    <a:pt x="14707" y="684"/>
                  </a:lnTo>
                  <a:lnTo>
                    <a:pt x="13664" y="1439"/>
                  </a:lnTo>
                  <a:lnTo>
                    <a:pt x="11686" y="2949"/>
                  </a:lnTo>
                  <a:lnTo>
                    <a:pt x="7767" y="5826"/>
                  </a:lnTo>
                  <a:lnTo>
                    <a:pt x="6113" y="7120"/>
                  </a:lnTo>
                  <a:lnTo>
                    <a:pt x="3632" y="9062"/>
                  </a:lnTo>
                  <a:lnTo>
                    <a:pt x="1295" y="10895"/>
                  </a:lnTo>
                  <a:lnTo>
                    <a:pt x="468" y="11579"/>
                  </a:lnTo>
                  <a:lnTo>
                    <a:pt x="37" y="11974"/>
                  </a:lnTo>
                  <a:lnTo>
                    <a:pt x="1" y="12010"/>
                  </a:lnTo>
                  <a:lnTo>
                    <a:pt x="37" y="12046"/>
                  </a:lnTo>
                  <a:lnTo>
                    <a:pt x="37" y="12082"/>
                  </a:lnTo>
                  <a:lnTo>
                    <a:pt x="73" y="12082"/>
                  </a:lnTo>
                  <a:lnTo>
                    <a:pt x="576" y="11758"/>
                  </a:lnTo>
                  <a:lnTo>
                    <a:pt x="1439" y="11147"/>
                  </a:lnTo>
                  <a:lnTo>
                    <a:pt x="3812" y="9421"/>
                  </a:lnTo>
                  <a:lnTo>
                    <a:pt x="6329" y="7552"/>
                  </a:lnTo>
                  <a:lnTo>
                    <a:pt x="7983" y="6293"/>
                  </a:lnTo>
                  <a:lnTo>
                    <a:pt x="11902" y="3237"/>
                  </a:lnTo>
                  <a:lnTo>
                    <a:pt x="13880" y="1691"/>
                  </a:lnTo>
                  <a:lnTo>
                    <a:pt x="14886" y="900"/>
                  </a:lnTo>
                  <a:lnTo>
                    <a:pt x="15821" y="109"/>
                  </a:lnTo>
                  <a:lnTo>
                    <a:pt x="15857" y="37"/>
                  </a:lnTo>
                  <a:lnTo>
                    <a:pt x="158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3539425" y="2467375"/>
              <a:ext cx="107000" cy="347900"/>
            </a:xfrm>
            <a:custGeom>
              <a:avLst/>
              <a:gdLst/>
              <a:ahLst/>
              <a:cxnLst/>
              <a:rect l="l" t="t" r="r" b="b"/>
              <a:pathLst>
                <a:path w="4280" h="13916" extrusionOk="0">
                  <a:moveTo>
                    <a:pt x="0" y="0"/>
                  </a:moveTo>
                  <a:lnTo>
                    <a:pt x="252" y="863"/>
                  </a:lnTo>
                  <a:lnTo>
                    <a:pt x="504" y="1762"/>
                  </a:lnTo>
                  <a:lnTo>
                    <a:pt x="1079" y="3524"/>
                  </a:lnTo>
                  <a:lnTo>
                    <a:pt x="2158" y="6976"/>
                  </a:lnTo>
                  <a:lnTo>
                    <a:pt x="3236" y="10427"/>
                  </a:lnTo>
                  <a:lnTo>
                    <a:pt x="3776" y="12153"/>
                  </a:lnTo>
                  <a:lnTo>
                    <a:pt x="4027" y="13016"/>
                  </a:lnTo>
                  <a:lnTo>
                    <a:pt x="4279" y="13915"/>
                  </a:lnTo>
                  <a:lnTo>
                    <a:pt x="4135" y="12980"/>
                  </a:lnTo>
                  <a:lnTo>
                    <a:pt x="3991" y="12081"/>
                  </a:lnTo>
                  <a:lnTo>
                    <a:pt x="3812" y="11218"/>
                  </a:lnTo>
                  <a:lnTo>
                    <a:pt x="3596" y="10320"/>
                  </a:lnTo>
                  <a:lnTo>
                    <a:pt x="3128" y="8558"/>
                  </a:lnTo>
                  <a:lnTo>
                    <a:pt x="2625" y="6796"/>
                  </a:lnTo>
                  <a:lnTo>
                    <a:pt x="2014" y="5070"/>
                  </a:lnTo>
                  <a:lnTo>
                    <a:pt x="1403" y="3344"/>
                  </a:lnTo>
                  <a:lnTo>
                    <a:pt x="1079" y="2517"/>
                  </a:lnTo>
                  <a:lnTo>
                    <a:pt x="755" y="16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3539425" y="1809375"/>
              <a:ext cx="1269250" cy="1623425"/>
            </a:xfrm>
            <a:custGeom>
              <a:avLst/>
              <a:gdLst/>
              <a:ahLst/>
              <a:cxnLst/>
              <a:rect l="l" t="t" r="r" b="b"/>
              <a:pathLst>
                <a:path w="50770" h="64937" extrusionOk="0">
                  <a:moveTo>
                    <a:pt x="19524" y="1"/>
                  </a:moveTo>
                  <a:lnTo>
                    <a:pt x="18733" y="37"/>
                  </a:lnTo>
                  <a:lnTo>
                    <a:pt x="17942" y="144"/>
                  </a:lnTo>
                  <a:lnTo>
                    <a:pt x="17115" y="288"/>
                  </a:lnTo>
                  <a:lnTo>
                    <a:pt x="16288" y="468"/>
                  </a:lnTo>
                  <a:lnTo>
                    <a:pt x="15461" y="720"/>
                  </a:lnTo>
                  <a:lnTo>
                    <a:pt x="14634" y="1007"/>
                  </a:lnTo>
                  <a:lnTo>
                    <a:pt x="13879" y="1295"/>
                  </a:lnTo>
                  <a:lnTo>
                    <a:pt x="13160" y="1619"/>
                  </a:lnTo>
                  <a:lnTo>
                    <a:pt x="12513" y="1978"/>
                  </a:lnTo>
                  <a:lnTo>
                    <a:pt x="11938" y="2302"/>
                  </a:lnTo>
                  <a:lnTo>
                    <a:pt x="11470" y="2661"/>
                  </a:lnTo>
                  <a:lnTo>
                    <a:pt x="11075" y="2985"/>
                  </a:lnTo>
                  <a:lnTo>
                    <a:pt x="10859" y="3237"/>
                  </a:lnTo>
                  <a:lnTo>
                    <a:pt x="10643" y="3632"/>
                  </a:lnTo>
                  <a:lnTo>
                    <a:pt x="10356" y="4136"/>
                  </a:lnTo>
                  <a:lnTo>
                    <a:pt x="10068" y="4783"/>
                  </a:lnTo>
                  <a:lnTo>
                    <a:pt x="9457" y="6257"/>
                  </a:lnTo>
                  <a:lnTo>
                    <a:pt x="8774" y="8055"/>
                  </a:lnTo>
                  <a:lnTo>
                    <a:pt x="8090" y="10068"/>
                  </a:lnTo>
                  <a:lnTo>
                    <a:pt x="7371" y="12226"/>
                  </a:lnTo>
                  <a:lnTo>
                    <a:pt x="6724" y="14419"/>
                  </a:lnTo>
                  <a:lnTo>
                    <a:pt x="6113" y="16612"/>
                  </a:lnTo>
                  <a:lnTo>
                    <a:pt x="5825" y="17727"/>
                  </a:lnTo>
                  <a:lnTo>
                    <a:pt x="5538" y="18985"/>
                  </a:lnTo>
                  <a:lnTo>
                    <a:pt x="5214" y="20388"/>
                  </a:lnTo>
                  <a:lnTo>
                    <a:pt x="4926" y="21898"/>
                  </a:lnTo>
                  <a:lnTo>
                    <a:pt x="4351" y="25206"/>
                  </a:lnTo>
                  <a:lnTo>
                    <a:pt x="3776" y="28837"/>
                  </a:lnTo>
                  <a:lnTo>
                    <a:pt x="3200" y="32684"/>
                  </a:lnTo>
                  <a:lnTo>
                    <a:pt x="2661" y="36640"/>
                  </a:lnTo>
                  <a:lnTo>
                    <a:pt x="2158" y="40703"/>
                  </a:lnTo>
                  <a:lnTo>
                    <a:pt x="1690" y="44694"/>
                  </a:lnTo>
                  <a:lnTo>
                    <a:pt x="1259" y="48577"/>
                  </a:lnTo>
                  <a:lnTo>
                    <a:pt x="863" y="52244"/>
                  </a:lnTo>
                  <a:lnTo>
                    <a:pt x="540" y="55588"/>
                  </a:lnTo>
                  <a:lnTo>
                    <a:pt x="288" y="58573"/>
                  </a:lnTo>
                  <a:lnTo>
                    <a:pt x="108" y="61053"/>
                  </a:lnTo>
                  <a:lnTo>
                    <a:pt x="0" y="62995"/>
                  </a:lnTo>
                  <a:lnTo>
                    <a:pt x="0" y="64254"/>
                  </a:lnTo>
                  <a:lnTo>
                    <a:pt x="36" y="64613"/>
                  </a:lnTo>
                  <a:lnTo>
                    <a:pt x="72" y="64793"/>
                  </a:lnTo>
                  <a:lnTo>
                    <a:pt x="144" y="64829"/>
                  </a:lnTo>
                  <a:lnTo>
                    <a:pt x="288" y="64865"/>
                  </a:lnTo>
                  <a:lnTo>
                    <a:pt x="791" y="64901"/>
                  </a:lnTo>
                  <a:lnTo>
                    <a:pt x="1510" y="64937"/>
                  </a:lnTo>
                  <a:lnTo>
                    <a:pt x="5034" y="64937"/>
                  </a:lnTo>
                  <a:lnTo>
                    <a:pt x="8306" y="64829"/>
                  </a:lnTo>
                  <a:lnTo>
                    <a:pt x="12153" y="64721"/>
                  </a:lnTo>
                  <a:lnTo>
                    <a:pt x="16396" y="64541"/>
                  </a:lnTo>
                  <a:lnTo>
                    <a:pt x="25637" y="64146"/>
                  </a:lnTo>
                  <a:lnTo>
                    <a:pt x="34805" y="63678"/>
                  </a:lnTo>
                  <a:lnTo>
                    <a:pt x="42824" y="63247"/>
                  </a:lnTo>
                  <a:lnTo>
                    <a:pt x="48541" y="62851"/>
                  </a:lnTo>
                  <a:lnTo>
                    <a:pt x="50159" y="62743"/>
                  </a:lnTo>
                  <a:lnTo>
                    <a:pt x="50590" y="62671"/>
                  </a:lnTo>
                  <a:lnTo>
                    <a:pt x="50734" y="62636"/>
                  </a:lnTo>
                  <a:lnTo>
                    <a:pt x="50770" y="62564"/>
                  </a:lnTo>
                  <a:lnTo>
                    <a:pt x="50734" y="62420"/>
                  </a:lnTo>
                  <a:lnTo>
                    <a:pt x="50662" y="61916"/>
                  </a:lnTo>
                  <a:lnTo>
                    <a:pt x="50446" y="61125"/>
                  </a:lnTo>
                  <a:lnTo>
                    <a:pt x="50159" y="60083"/>
                  </a:lnTo>
                  <a:lnTo>
                    <a:pt x="49332" y="57314"/>
                  </a:lnTo>
                  <a:lnTo>
                    <a:pt x="48181" y="53754"/>
                  </a:lnTo>
                  <a:lnTo>
                    <a:pt x="46707" y="49548"/>
                  </a:lnTo>
                  <a:lnTo>
                    <a:pt x="45017" y="44837"/>
                  </a:lnTo>
                  <a:lnTo>
                    <a:pt x="43075" y="39768"/>
                  </a:lnTo>
                  <a:lnTo>
                    <a:pt x="42069" y="37107"/>
                  </a:lnTo>
                  <a:lnTo>
                    <a:pt x="40990" y="34446"/>
                  </a:lnTo>
                  <a:lnTo>
                    <a:pt x="39875" y="31750"/>
                  </a:lnTo>
                  <a:lnTo>
                    <a:pt x="38761" y="29053"/>
                  </a:lnTo>
                  <a:lnTo>
                    <a:pt x="37574" y="26356"/>
                  </a:lnTo>
                  <a:lnTo>
                    <a:pt x="36388" y="23695"/>
                  </a:lnTo>
                  <a:lnTo>
                    <a:pt x="35201" y="21071"/>
                  </a:lnTo>
                  <a:lnTo>
                    <a:pt x="33978" y="18554"/>
                  </a:lnTo>
                  <a:lnTo>
                    <a:pt x="32756" y="16073"/>
                  </a:lnTo>
                  <a:lnTo>
                    <a:pt x="31498" y="13736"/>
                  </a:lnTo>
                  <a:lnTo>
                    <a:pt x="30275" y="11470"/>
                  </a:lnTo>
                  <a:lnTo>
                    <a:pt x="29053" y="9385"/>
                  </a:lnTo>
                  <a:lnTo>
                    <a:pt x="27830" y="7443"/>
                  </a:lnTo>
                  <a:lnTo>
                    <a:pt x="27219" y="6545"/>
                  </a:lnTo>
                  <a:lnTo>
                    <a:pt x="26644" y="5646"/>
                  </a:lnTo>
                  <a:lnTo>
                    <a:pt x="26032" y="4855"/>
                  </a:lnTo>
                  <a:lnTo>
                    <a:pt x="25457" y="4064"/>
                  </a:lnTo>
                  <a:lnTo>
                    <a:pt x="24846" y="3345"/>
                  </a:lnTo>
                  <a:lnTo>
                    <a:pt x="24270" y="2697"/>
                  </a:lnTo>
                  <a:lnTo>
                    <a:pt x="23695" y="2086"/>
                  </a:lnTo>
                  <a:lnTo>
                    <a:pt x="23156" y="1547"/>
                  </a:lnTo>
                  <a:lnTo>
                    <a:pt x="22581" y="1043"/>
                  </a:lnTo>
                  <a:lnTo>
                    <a:pt x="22041" y="648"/>
                  </a:lnTo>
                  <a:lnTo>
                    <a:pt x="21789" y="468"/>
                  </a:lnTo>
                  <a:lnTo>
                    <a:pt x="21502" y="360"/>
                  </a:lnTo>
                  <a:lnTo>
                    <a:pt x="21214" y="252"/>
                  </a:lnTo>
                  <a:lnTo>
                    <a:pt x="20927" y="144"/>
                  </a:lnTo>
                  <a:lnTo>
                    <a:pt x="20603" y="73"/>
                  </a:lnTo>
                  <a:lnTo>
                    <a:pt x="20243" y="37"/>
                  </a:lnTo>
                  <a:lnTo>
                    <a:pt x="19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3793800" y="1791400"/>
              <a:ext cx="306550" cy="289475"/>
            </a:xfrm>
            <a:custGeom>
              <a:avLst/>
              <a:gdLst/>
              <a:ahLst/>
              <a:cxnLst/>
              <a:rect l="l" t="t" r="r" b="b"/>
              <a:pathLst>
                <a:path w="12262" h="11579" extrusionOk="0">
                  <a:moveTo>
                    <a:pt x="6329" y="1"/>
                  </a:moveTo>
                  <a:lnTo>
                    <a:pt x="5862" y="36"/>
                  </a:lnTo>
                  <a:lnTo>
                    <a:pt x="5430" y="72"/>
                  </a:lnTo>
                  <a:lnTo>
                    <a:pt x="4963" y="144"/>
                  </a:lnTo>
                  <a:lnTo>
                    <a:pt x="4495" y="252"/>
                  </a:lnTo>
                  <a:lnTo>
                    <a:pt x="4064" y="396"/>
                  </a:lnTo>
                  <a:lnTo>
                    <a:pt x="3596" y="540"/>
                  </a:lnTo>
                  <a:lnTo>
                    <a:pt x="3165" y="720"/>
                  </a:lnTo>
                  <a:lnTo>
                    <a:pt x="2733" y="935"/>
                  </a:lnTo>
                  <a:lnTo>
                    <a:pt x="2338" y="1187"/>
                  </a:lnTo>
                  <a:lnTo>
                    <a:pt x="1906" y="1475"/>
                  </a:lnTo>
                  <a:lnTo>
                    <a:pt x="1727" y="1619"/>
                  </a:lnTo>
                  <a:lnTo>
                    <a:pt x="1547" y="1798"/>
                  </a:lnTo>
                  <a:lnTo>
                    <a:pt x="1403" y="2050"/>
                  </a:lnTo>
                  <a:lnTo>
                    <a:pt x="1223" y="2266"/>
                  </a:lnTo>
                  <a:lnTo>
                    <a:pt x="900" y="2841"/>
                  </a:lnTo>
                  <a:lnTo>
                    <a:pt x="612" y="3524"/>
                  </a:lnTo>
                  <a:lnTo>
                    <a:pt x="396" y="4243"/>
                  </a:lnTo>
                  <a:lnTo>
                    <a:pt x="181" y="5034"/>
                  </a:lnTo>
                  <a:lnTo>
                    <a:pt x="73" y="5825"/>
                  </a:lnTo>
                  <a:lnTo>
                    <a:pt x="1" y="6652"/>
                  </a:lnTo>
                  <a:lnTo>
                    <a:pt x="37" y="7479"/>
                  </a:lnTo>
                  <a:lnTo>
                    <a:pt x="73" y="7875"/>
                  </a:lnTo>
                  <a:lnTo>
                    <a:pt x="145" y="8270"/>
                  </a:lnTo>
                  <a:lnTo>
                    <a:pt x="217" y="8630"/>
                  </a:lnTo>
                  <a:lnTo>
                    <a:pt x="324" y="9025"/>
                  </a:lnTo>
                  <a:lnTo>
                    <a:pt x="468" y="9349"/>
                  </a:lnTo>
                  <a:lnTo>
                    <a:pt x="612" y="9709"/>
                  </a:lnTo>
                  <a:lnTo>
                    <a:pt x="792" y="10032"/>
                  </a:lnTo>
                  <a:lnTo>
                    <a:pt x="1008" y="10320"/>
                  </a:lnTo>
                  <a:lnTo>
                    <a:pt x="1259" y="10571"/>
                  </a:lnTo>
                  <a:lnTo>
                    <a:pt x="1547" y="10823"/>
                  </a:lnTo>
                  <a:lnTo>
                    <a:pt x="1835" y="11039"/>
                  </a:lnTo>
                  <a:lnTo>
                    <a:pt x="2158" y="11219"/>
                  </a:lnTo>
                  <a:lnTo>
                    <a:pt x="2554" y="11363"/>
                  </a:lnTo>
                  <a:lnTo>
                    <a:pt x="2949" y="11506"/>
                  </a:lnTo>
                  <a:lnTo>
                    <a:pt x="3381" y="11578"/>
                  </a:lnTo>
                  <a:lnTo>
                    <a:pt x="4208" y="11578"/>
                  </a:lnTo>
                  <a:lnTo>
                    <a:pt x="4603" y="11506"/>
                  </a:lnTo>
                  <a:lnTo>
                    <a:pt x="4999" y="11434"/>
                  </a:lnTo>
                  <a:lnTo>
                    <a:pt x="5430" y="11291"/>
                  </a:lnTo>
                  <a:lnTo>
                    <a:pt x="5826" y="11147"/>
                  </a:lnTo>
                  <a:lnTo>
                    <a:pt x="6221" y="10931"/>
                  </a:lnTo>
                  <a:lnTo>
                    <a:pt x="6581" y="10715"/>
                  </a:lnTo>
                  <a:lnTo>
                    <a:pt x="6976" y="10464"/>
                  </a:lnTo>
                  <a:lnTo>
                    <a:pt x="7336" y="10176"/>
                  </a:lnTo>
                  <a:lnTo>
                    <a:pt x="7695" y="9888"/>
                  </a:lnTo>
                  <a:lnTo>
                    <a:pt x="8378" y="9241"/>
                  </a:lnTo>
                  <a:lnTo>
                    <a:pt x="9026" y="8558"/>
                  </a:lnTo>
                  <a:lnTo>
                    <a:pt x="9637" y="7803"/>
                  </a:lnTo>
                  <a:lnTo>
                    <a:pt x="10212" y="7048"/>
                  </a:lnTo>
                  <a:lnTo>
                    <a:pt x="10716" y="6293"/>
                  </a:lnTo>
                  <a:lnTo>
                    <a:pt x="11147" y="5538"/>
                  </a:lnTo>
                  <a:lnTo>
                    <a:pt x="11543" y="4855"/>
                  </a:lnTo>
                  <a:lnTo>
                    <a:pt x="11830" y="4171"/>
                  </a:lnTo>
                  <a:lnTo>
                    <a:pt x="12082" y="3596"/>
                  </a:lnTo>
                  <a:lnTo>
                    <a:pt x="12226" y="3129"/>
                  </a:lnTo>
                  <a:lnTo>
                    <a:pt x="12262" y="2913"/>
                  </a:lnTo>
                  <a:lnTo>
                    <a:pt x="12262" y="2697"/>
                  </a:lnTo>
                  <a:lnTo>
                    <a:pt x="12226" y="2481"/>
                  </a:lnTo>
                  <a:lnTo>
                    <a:pt x="12118" y="2266"/>
                  </a:lnTo>
                  <a:lnTo>
                    <a:pt x="12010" y="2050"/>
                  </a:lnTo>
                  <a:lnTo>
                    <a:pt x="11866" y="1870"/>
                  </a:lnTo>
                  <a:lnTo>
                    <a:pt x="11686" y="1654"/>
                  </a:lnTo>
                  <a:lnTo>
                    <a:pt x="11471" y="1475"/>
                  </a:lnTo>
                  <a:lnTo>
                    <a:pt x="11219" y="1259"/>
                  </a:lnTo>
                  <a:lnTo>
                    <a:pt x="10967" y="1115"/>
                  </a:lnTo>
                  <a:lnTo>
                    <a:pt x="10356" y="756"/>
                  </a:lnTo>
                  <a:lnTo>
                    <a:pt x="9673" y="504"/>
                  </a:lnTo>
                  <a:lnTo>
                    <a:pt x="8882" y="252"/>
                  </a:lnTo>
                  <a:lnTo>
                    <a:pt x="8091" y="108"/>
                  </a:lnTo>
                  <a:lnTo>
                    <a:pt x="72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1"/>
            <p:cNvSpPr/>
            <p:nvPr/>
          </p:nvSpPr>
          <p:spPr>
            <a:xfrm>
              <a:off x="3755150" y="1574775"/>
              <a:ext cx="333525" cy="478225"/>
            </a:xfrm>
            <a:custGeom>
              <a:avLst/>
              <a:gdLst/>
              <a:ahLst/>
              <a:cxnLst/>
              <a:rect l="l" t="t" r="r" b="b"/>
              <a:pathLst>
                <a:path w="13341" h="19129" extrusionOk="0">
                  <a:moveTo>
                    <a:pt x="11291" y="0"/>
                  </a:moveTo>
                  <a:lnTo>
                    <a:pt x="1" y="4063"/>
                  </a:lnTo>
                  <a:lnTo>
                    <a:pt x="252" y="4710"/>
                  </a:lnTo>
                  <a:lnTo>
                    <a:pt x="504" y="5429"/>
                  </a:lnTo>
                  <a:lnTo>
                    <a:pt x="828" y="6328"/>
                  </a:lnTo>
                  <a:lnTo>
                    <a:pt x="1115" y="7407"/>
                  </a:lnTo>
                  <a:lnTo>
                    <a:pt x="1439" y="8594"/>
                  </a:lnTo>
                  <a:lnTo>
                    <a:pt x="1691" y="9816"/>
                  </a:lnTo>
                  <a:lnTo>
                    <a:pt x="1798" y="10427"/>
                  </a:lnTo>
                  <a:lnTo>
                    <a:pt x="1870" y="11039"/>
                  </a:lnTo>
                  <a:lnTo>
                    <a:pt x="1870" y="11434"/>
                  </a:lnTo>
                  <a:lnTo>
                    <a:pt x="1870" y="11830"/>
                  </a:lnTo>
                  <a:lnTo>
                    <a:pt x="1870" y="11937"/>
                  </a:lnTo>
                  <a:lnTo>
                    <a:pt x="1870" y="12657"/>
                  </a:lnTo>
                  <a:lnTo>
                    <a:pt x="1906" y="13627"/>
                  </a:lnTo>
                  <a:lnTo>
                    <a:pt x="1978" y="14203"/>
                  </a:lnTo>
                  <a:lnTo>
                    <a:pt x="2050" y="14778"/>
                  </a:lnTo>
                  <a:lnTo>
                    <a:pt x="2158" y="15353"/>
                  </a:lnTo>
                  <a:lnTo>
                    <a:pt x="2302" y="15965"/>
                  </a:lnTo>
                  <a:lnTo>
                    <a:pt x="2482" y="16540"/>
                  </a:lnTo>
                  <a:lnTo>
                    <a:pt x="2661" y="17079"/>
                  </a:lnTo>
                  <a:lnTo>
                    <a:pt x="2913" y="17618"/>
                  </a:lnTo>
                  <a:lnTo>
                    <a:pt x="3201" y="18050"/>
                  </a:lnTo>
                  <a:lnTo>
                    <a:pt x="3524" y="18445"/>
                  </a:lnTo>
                  <a:lnTo>
                    <a:pt x="3704" y="18625"/>
                  </a:lnTo>
                  <a:lnTo>
                    <a:pt x="3920" y="18769"/>
                  </a:lnTo>
                  <a:lnTo>
                    <a:pt x="4100" y="18913"/>
                  </a:lnTo>
                  <a:lnTo>
                    <a:pt x="4351" y="18985"/>
                  </a:lnTo>
                  <a:lnTo>
                    <a:pt x="4567" y="19093"/>
                  </a:lnTo>
                  <a:lnTo>
                    <a:pt x="4819" y="19129"/>
                  </a:lnTo>
                  <a:lnTo>
                    <a:pt x="5358" y="19129"/>
                  </a:lnTo>
                  <a:lnTo>
                    <a:pt x="5646" y="19093"/>
                  </a:lnTo>
                  <a:lnTo>
                    <a:pt x="5933" y="19021"/>
                  </a:lnTo>
                  <a:lnTo>
                    <a:pt x="6509" y="18841"/>
                  </a:lnTo>
                  <a:lnTo>
                    <a:pt x="7120" y="18553"/>
                  </a:lnTo>
                  <a:lnTo>
                    <a:pt x="7731" y="18194"/>
                  </a:lnTo>
                  <a:lnTo>
                    <a:pt x="8342" y="17726"/>
                  </a:lnTo>
                  <a:lnTo>
                    <a:pt x="8954" y="17223"/>
                  </a:lnTo>
                  <a:lnTo>
                    <a:pt x="9565" y="16684"/>
                  </a:lnTo>
                  <a:lnTo>
                    <a:pt x="10140" y="16072"/>
                  </a:lnTo>
                  <a:lnTo>
                    <a:pt x="10716" y="15425"/>
                  </a:lnTo>
                  <a:lnTo>
                    <a:pt x="11255" y="14742"/>
                  </a:lnTo>
                  <a:lnTo>
                    <a:pt x="11758" y="14059"/>
                  </a:lnTo>
                  <a:lnTo>
                    <a:pt x="12226" y="13340"/>
                  </a:lnTo>
                  <a:lnTo>
                    <a:pt x="12657" y="12621"/>
                  </a:lnTo>
                  <a:lnTo>
                    <a:pt x="13017" y="11937"/>
                  </a:lnTo>
                  <a:lnTo>
                    <a:pt x="13340" y="11254"/>
                  </a:lnTo>
                  <a:lnTo>
                    <a:pt x="13340" y="11075"/>
                  </a:lnTo>
                  <a:lnTo>
                    <a:pt x="13268" y="10679"/>
                  </a:lnTo>
                  <a:lnTo>
                    <a:pt x="13053" y="9457"/>
                  </a:lnTo>
                  <a:lnTo>
                    <a:pt x="12226" y="5645"/>
                  </a:lnTo>
                  <a:lnTo>
                    <a:pt x="11938" y="4279"/>
                  </a:lnTo>
                  <a:lnTo>
                    <a:pt x="11686" y="2877"/>
                  </a:lnTo>
                  <a:lnTo>
                    <a:pt x="11471" y="1438"/>
                  </a:lnTo>
                  <a:lnTo>
                    <a:pt x="11291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1"/>
            <p:cNvSpPr/>
            <p:nvPr/>
          </p:nvSpPr>
          <p:spPr>
            <a:xfrm>
              <a:off x="3754250" y="1580150"/>
              <a:ext cx="270600" cy="293975"/>
            </a:xfrm>
            <a:custGeom>
              <a:avLst/>
              <a:gdLst/>
              <a:ahLst/>
              <a:cxnLst/>
              <a:rect l="l" t="t" r="r" b="b"/>
              <a:pathLst>
                <a:path w="10824" h="11759" extrusionOk="0">
                  <a:moveTo>
                    <a:pt x="10823" y="1"/>
                  </a:moveTo>
                  <a:lnTo>
                    <a:pt x="1" y="3848"/>
                  </a:lnTo>
                  <a:lnTo>
                    <a:pt x="252" y="4495"/>
                  </a:lnTo>
                  <a:lnTo>
                    <a:pt x="540" y="5214"/>
                  </a:lnTo>
                  <a:lnTo>
                    <a:pt x="828" y="6149"/>
                  </a:lnTo>
                  <a:lnTo>
                    <a:pt x="1151" y="7228"/>
                  </a:lnTo>
                  <a:lnTo>
                    <a:pt x="1475" y="8379"/>
                  </a:lnTo>
                  <a:lnTo>
                    <a:pt x="1727" y="9637"/>
                  </a:lnTo>
                  <a:lnTo>
                    <a:pt x="1799" y="10248"/>
                  </a:lnTo>
                  <a:lnTo>
                    <a:pt x="1906" y="10860"/>
                  </a:lnTo>
                  <a:lnTo>
                    <a:pt x="1906" y="11219"/>
                  </a:lnTo>
                  <a:lnTo>
                    <a:pt x="1906" y="11615"/>
                  </a:lnTo>
                  <a:lnTo>
                    <a:pt x="1906" y="11758"/>
                  </a:lnTo>
                  <a:lnTo>
                    <a:pt x="2482" y="11722"/>
                  </a:lnTo>
                  <a:lnTo>
                    <a:pt x="3093" y="11687"/>
                  </a:lnTo>
                  <a:lnTo>
                    <a:pt x="3704" y="11579"/>
                  </a:lnTo>
                  <a:lnTo>
                    <a:pt x="4279" y="11435"/>
                  </a:lnTo>
                  <a:lnTo>
                    <a:pt x="4819" y="11255"/>
                  </a:lnTo>
                  <a:lnTo>
                    <a:pt x="5358" y="11039"/>
                  </a:lnTo>
                  <a:lnTo>
                    <a:pt x="5826" y="10788"/>
                  </a:lnTo>
                  <a:lnTo>
                    <a:pt x="6293" y="10500"/>
                  </a:lnTo>
                  <a:lnTo>
                    <a:pt x="6724" y="10176"/>
                  </a:lnTo>
                  <a:lnTo>
                    <a:pt x="7120" y="9817"/>
                  </a:lnTo>
                  <a:lnTo>
                    <a:pt x="7480" y="9457"/>
                  </a:lnTo>
                  <a:lnTo>
                    <a:pt x="7839" y="9062"/>
                  </a:lnTo>
                  <a:lnTo>
                    <a:pt x="8163" y="8666"/>
                  </a:lnTo>
                  <a:lnTo>
                    <a:pt x="8450" y="8235"/>
                  </a:lnTo>
                  <a:lnTo>
                    <a:pt x="8738" y="7803"/>
                  </a:lnTo>
                  <a:lnTo>
                    <a:pt x="8990" y="7336"/>
                  </a:lnTo>
                  <a:lnTo>
                    <a:pt x="9205" y="6868"/>
                  </a:lnTo>
                  <a:lnTo>
                    <a:pt x="9421" y="6401"/>
                  </a:lnTo>
                  <a:lnTo>
                    <a:pt x="9781" y="5466"/>
                  </a:lnTo>
                  <a:lnTo>
                    <a:pt x="10068" y="4495"/>
                  </a:lnTo>
                  <a:lnTo>
                    <a:pt x="10320" y="3596"/>
                  </a:lnTo>
                  <a:lnTo>
                    <a:pt x="10500" y="2698"/>
                  </a:lnTo>
                  <a:lnTo>
                    <a:pt x="10644" y="1871"/>
                  </a:lnTo>
                  <a:lnTo>
                    <a:pt x="10716" y="1151"/>
                  </a:lnTo>
                  <a:lnTo>
                    <a:pt x="108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3574475" y="1083975"/>
              <a:ext cx="488125" cy="712850"/>
            </a:xfrm>
            <a:custGeom>
              <a:avLst/>
              <a:gdLst/>
              <a:ahLst/>
              <a:cxnLst/>
              <a:rect l="l" t="t" r="r" b="b"/>
              <a:pathLst>
                <a:path w="19525" h="28514" extrusionOk="0">
                  <a:moveTo>
                    <a:pt x="9385" y="0"/>
                  </a:moveTo>
                  <a:lnTo>
                    <a:pt x="8810" y="36"/>
                  </a:lnTo>
                  <a:lnTo>
                    <a:pt x="8234" y="72"/>
                  </a:lnTo>
                  <a:lnTo>
                    <a:pt x="7695" y="144"/>
                  </a:lnTo>
                  <a:lnTo>
                    <a:pt x="7120" y="252"/>
                  </a:lnTo>
                  <a:lnTo>
                    <a:pt x="6581" y="360"/>
                  </a:lnTo>
                  <a:lnTo>
                    <a:pt x="6041" y="540"/>
                  </a:lnTo>
                  <a:lnTo>
                    <a:pt x="5502" y="719"/>
                  </a:lnTo>
                  <a:lnTo>
                    <a:pt x="4998" y="971"/>
                  </a:lnTo>
                  <a:lnTo>
                    <a:pt x="4495" y="1223"/>
                  </a:lnTo>
                  <a:lnTo>
                    <a:pt x="4028" y="1510"/>
                  </a:lnTo>
                  <a:lnTo>
                    <a:pt x="3560" y="1870"/>
                  </a:lnTo>
                  <a:lnTo>
                    <a:pt x="3129" y="2230"/>
                  </a:lnTo>
                  <a:lnTo>
                    <a:pt x="2841" y="2517"/>
                  </a:lnTo>
                  <a:lnTo>
                    <a:pt x="2589" y="2877"/>
                  </a:lnTo>
                  <a:lnTo>
                    <a:pt x="2302" y="3308"/>
                  </a:lnTo>
                  <a:lnTo>
                    <a:pt x="2050" y="3776"/>
                  </a:lnTo>
                  <a:lnTo>
                    <a:pt x="1834" y="4351"/>
                  </a:lnTo>
                  <a:lnTo>
                    <a:pt x="1583" y="4962"/>
                  </a:lnTo>
                  <a:lnTo>
                    <a:pt x="1367" y="5609"/>
                  </a:lnTo>
                  <a:lnTo>
                    <a:pt x="1187" y="6329"/>
                  </a:lnTo>
                  <a:lnTo>
                    <a:pt x="971" y="7048"/>
                  </a:lnTo>
                  <a:lnTo>
                    <a:pt x="828" y="7839"/>
                  </a:lnTo>
                  <a:lnTo>
                    <a:pt x="504" y="9493"/>
                  </a:lnTo>
                  <a:lnTo>
                    <a:pt x="288" y="11254"/>
                  </a:lnTo>
                  <a:lnTo>
                    <a:pt x="108" y="13052"/>
                  </a:lnTo>
                  <a:lnTo>
                    <a:pt x="37" y="14886"/>
                  </a:lnTo>
                  <a:lnTo>
                    <a:pt x="1" y="15785"/>
                  </a:lnTo>
                  <a:lnTo>
                    <a:pt x="37" y="16684"/>
                  </a:lnTo>
                  <a:lnTo>
                    <a:pt x="37" y="17583"/>
                  </a:lnTo>
                  <a:lnTo>
                    <a:pt x="108" y="18446"/>
                  </a:lnTo>
                  <a:lnTo>
                    <a:pt x="180" y="19309"/>
                  </a:lnTo>
                  <a:lnTo>
                    <a:pt x="288" y="20136"/>
                  </a:lnTo>
                  <a:lnTo>
                    <a:pt x="432" y="20927"/>
                  </a:lnTo>
                  <a:lnTo>
                    <a:pt x="576" y="21718"/>
                  </a:lnTo>
                  <a:lnTo>
                    <a:pt x="756" y="22437"/>
                  </a:lnTo>
                  <a:lnTo>
                    <a:pt x="971" y="23120"/>
                  </a:lnTo>
                  <a:lnTo>
                    <a:pt x="1223" y="23731"/>
                  </a:lnTo>
                  <a:lnTo>
                    <a:pt x="1475" y="24342"/>
                  </a:lnTo>
                  <a:lnTo>
                    <a:pt x="1762" y="24846"/>
                  </a:lnTo>
                  <a:lnTo>
                    <a:pt x="2086" y="25313"/>
                  </a:lnTo>
                  <a:lnTo>
                    <a:pt x="2446" y="25745"/>
                  </a:lnTo>
                  <a:lnTo>
                    <a:pt x="2841" y="26176"/>
                  </a:lnTo>
                  <a:lnTo>
                    <a:pt x="3237" y="26536"/>
                  </a:lnTo>
                  <a:lnTo>
                    <a:pt x="3632" y="26859"/>
                  </a:lnTo>
                  <a:lnTo>
                    <a:pt x="4064" y="27147"/>
                  </a:lnTo>
                  <a:lnTo>
                    <a:pt x="4495" y="27435"/>
                  </a:lnTo>
                  <a:lnTo>
                    <a:pt x="4927" y="27650"/>
                  </a:lnTo>
                  <a:lnTo>
                    <a:pt x="5394" y="27866"/>
                  </a:lnTo>
                  <a:lnTo>
                    <a:pt x="5861" y="28046"/>
                  </a:lnTo>
                  <a:lnTo>
                    <a:pt x="6329" y="28190"/>
                  </a:lnTo>
                  <a:lnTo>
                    <a:pt x="6832" y="28298"/>
                  </a:lnTo>
                  <a:lnTo>
                    <a:pt x="7336" y="28405"/>
                  </a:lnTo>
                  <a:lnTo>
                    <a:pt x="7803" y="28477"/>
                  </a:lnTo>
                  <a:lnTo>
                    <a:pt x="8306" y="28477"/>
                  </a:lnTo>
                  <a:lnTo>
                    <a:pt x="8810" y="28513"/>
                  </a:lnTo>
                  <a:lnTo>
                    <a:pt x="9313" y="28477"/>
                  </a:lnTo>
                  <a:lnTo>
                    <a:pt x="9817" y="28441"/>
                  </a:lnTo>
                  <a:lnTo>
                    <a:pt x="10320" y="28333"/>
                  </a:lnTo>
                  <a:lnTo>
                    <a:pt x="10823" y="28262"/>
                  </a:lnTo>
                  <a:lnTo>
                    <a:pt x="11327" y="28118"/>
                  </a:lnTo>
                  <a:lnTo>
                    <a:pt x="11830" y="27974"/>
                  </a:lnTo>
                  <a:lnTo>
                    <a:pt x="12297" y="27794"/>
                  </a:lnTo>
                  <a:lnTo>
                    <a:pt x="12801" y="27614"/>
                  </a:lnTo>
                  <a:lnTo>
                    <a:pt x="13268" y="27399"/>
                  </a:lnTo>
                  <a:lnTo>
                    <a:pt x="13736" y="27147"/>
                  </a:lnTo>
                  <a:lnTo>
                    <a:pt x="14203" y="26859"/>
                  </a:lnTo>
                  <a:lnTo>
                    <a:pt x="14635" y="26572"/>
                  </a:lnTo>
                  <a:lnTo>
                    <a:pt x="15066" y="26284"/>
                  </a:lnTo>
                  <a:lnTo>
                    <a:pt x="15498" y="25960"/>
                  </a:lnTo>
                  <a:lnTo>
                    <a:pt x="15893" y="25601"/>
                  </a:lnTo>
                  <a:lnTo>
                    <a:pt x="16289" y="25241"/>
                  </a:lnTo>
                  <a:lnTo>
                    <a:pt x="16648" y="24846"/>
                  </a:lnTo>
                  <a:lnTo>
                    <a:pt x="16900" y="24522"/>
                  </a:lnTo>
                  <a:lnTo>
                    <a:pt x="17151" y="24199"/>
                  </a:lnTo>
                  <a:lnTo>
                    <a:pt x="17367" y="23767"/>
                  </a:lnTo>
                  <a:lnTo>
                    <a:pt x="17583" y="23336"/>
                  </a:lnTo>
                  <a:lnTo>
                    <a:pt x="17799" y="22868"/>
                  </a:lnTo>
                  <a:lnTo>
                    <a:pt x="17978" y="22329"/>
                  </a:lnTo>
                  <a:lnTo>
                    <a:pt x="18338" y="21178"/>
                  </a:lnTo>
                  <a:lnTo>
                    <a:pt x="18662" y="19920"/>
                  </a:lnTo>
                  <a:lnTo>
                    <a:pt x="18913" y="18589"/>
                  </a:lnTo>
                  <a:lnTo>
                    <a:pt x="19129" y="17151"/>
                  </a:lnTo>
                  <a:lnTo>
                    <a:pt x="19309" y="15713"/>
                  </a:lnTo>
                  <a:lnTo>
                    <a:pt x="19417" y="14239"/>
                  </a:lnTo>
                  <a:lnTo>
                    <a:pt x="19489" y="12801"/>
                  </a:lnTo>
                  <a:lnTo>
                    <a:pt x="19525" y="11398"/>
                  </a:lnTo>
                  <a:lnTo>
                    <a:pt x="19489" y="10032"/>
                  </a:lnTo>
                  <a:lnTo>
                    <a:pt x="19381" y="8774"/>
                  </a:lnTo>
                  <a:lnTo>
                    <a:pt x="19237" y="7623"/>
                  </a:lnTo>
                  <a:lnTo>
                    <a:pt x="19129" y="7120"/>
                  </a:lnTo>
                  <a:lnTo>
                    <a:pt x="19021" y="6616"/>
                  </a:lnTo>
                  <a:lnTo>
                    <a:pt x="18877" y="6185"/>
                  </a:lnTo>
                  <a:lnTo>
                    <a:pt x="18734" y="5789"/>
                  </a:lnTo>
                  <a:lnTo>
                    <a:pt x="18482" y="5250"/>
                  </a:lnTo>
                  <a:lnTo>
                    <a:pt x="18194" y="4747"/>
                  </a:lnTo>
                  <a:lnTo>
                    <a:pt x="17871" y="4243"/>
                  </a:lnTo>
                  <a:lnTo>
                    <a:pt x="17547" y="3776"/>
                  </a:lnTo>
                  <a:lnTo>
                    <a:pt x="17151" y="3344"/>
                  </a:lnTo>
                  <a:lnTo>
                    <a:pt x="16756" y="2913"/>
                  </a:lnTo>
                  <a:lnTo>
                    <a:pt x="16325" y="2517"/>
                  </a:lnTo>
                  <a:lnTo>
                    <a:pt x="15893" y="2158"/>
                  </a:lnTo>
                  <a:lnTo>
                    <a:pt x="15426" y="1834"/>
                  </a:lnTo>
                  <a:lnTo>
                    <a:pt x="14922" y="1510"/>
                  </a:lnTo>
                  <a:lnTo>
                    <a:pt x="14419" y="1259"/>
                  </a:lnTo>
                  <a:lnTo>
                    <a:pt x="13915" y="1007"/>
                  </a:lnTo>
                  <a:lnTo>
                    <a:pt x="13376" y="755"/>
                  </a:lnTo>
                  <a:lnTo>
                    <a:pt x="12837" y="576"/>
                  </a:lnTo>
                  <a:lnTo>
                    <a:pt x="12262" y="396"/>
                  </a:lnTo>
                  <a:lnTo>
                    <a:pt x="11686" y="288"/>
                  </a:lnTo>
                  <a:lnTo>
                    <a:pt x="11111" y="144"/>
                  </a:lnTo>
                  <a:lnTo>
                    <a:pt x="10536" y="72"/>
                  </a:lnTo>
                  <a:lnTo>
                    <a:pt x="9960" y="36"/>
                  </a:lnTo>
                  <a:lnTo>
                    <a:pt x="9385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3772225" y="1438125"/>
              <a:ext cx="20700" cy="54875"/>
            </a:xfrm>
            <a:custGeom>
              <a:avLst/>
              <a:gdLst/>
              <a:ahLst/>
              <a:cxnLst/>
              <a:rect l="l" t="t" r="r" b="b"/>
              <a:pathLst>
                <a:path w="828" h="2195" extrusionOk="0">
                  <a:moveTo>
                    <a:pt x="109" y="1"/>
                  </a:moveTo>
                  <a:lnTo>
                    <a:pt x="37" y="289"/>
                  </a:lnTo>
                  <a:lnTo>
                    <a:pt x="1" y="612"/>
                  </a:lnTo>
                  <a:lnTo>
                    <a:pt x="1" y="972"/>
                  </a:lnTo>
                  <a:lnTo>
                    <a:pt x="73" y="1295"/>
                  </a:lnTo>
                  <a:lnTo>
                    <a:pt x="145" y="1619"/>
                  </a:lnTo>
                  <a:lnTo>
                    <a:pt x="324" y="1871"/>
                  </a:lnTo>
                  <a:lnTo>
                    <a:pt x="396" y="1978"/>
                  </a:lnTo>
                  <a:lnTo>
                    <a:pt x="540" y="2086"/>
                  </a:lnTo>
                  <a:lnTo>
                    <a:pt x="684" y="2158"/>
                  </a:lnTo>
                  <a:lnTo>
                    <a:pt x="828" y="2194"/>
                  </a:lnTo>
                  <a:lnTo>
                    <a:pt x="828" y="2158"/>
                  </a:lnTo>
                  <a:lnTo>
                    <a:pt x="612" y="2014"/>
                  </a:lnTo>
                  <a:lnTo>
                    <a:pt x="432" y="1799"/>
                  </a:lnTo>
                  <a:lnTo>
                    <a:pt x="289" y="1583"/>
                  </a:lnTo>
                  <a:lnTo>
                    <a:pt x="217" y="1295"/>
                  </a:lnTo>
                  <a:lnTo>
                    <a:pt x="145" y="1008"/>
                  </a:lnTo>
                  <a:lnTo>
                    <a:pt x="145" y="684"/>
                  </a:lnTo>
                  <a:lnTo>
                    <a:pt x="181" y="73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3773125" y="1418350"/>
              <a:ext cx="45875" cy="65650"/>
            </a:xfrm>
            <a:custGeom>
              <a:avLst/>
              <a:gdLst/>
              <a:ahLst/>
              <a:cxnLst/>
              <a:rect l="l" t="t" r="r" b="b"/>
              <a:pathLst>
                <a:path w="1835" h="2626" extrusionOk="0">
                  <a:moveTo>
                    <a:pt x="684" y="1"/>
                  </a:moveTo>
                  <a:lnTo>
                    <a:pt x="504" y="109"/>
                  </a:lnTo>
                  <a:lnTo>
                    <a:pt x="360" y="217"/>
                  </a:lnTo>
                  <a:lnTo>
                    <a:pt x="253" y="396"/>
                  </a:lnTo>
                  <a:lnTo>
                    <a:pt x="145" y="612"/>
                  </a:lnTo>
                  <a:lnTo>
                    <a:pt x="73" y="828"/>
                  </a:lnTo>
                  <a:lnTo>
                    <a:pt x="37" y="1044"/>
                  </a:lnTo>
                  <a:lnTo>
                    <a:pt x="1" y="1295"/>
                  </a:lnTo>
                  <a:lnTo>
                    <a:pt x="37" y="1547"/>
                  </a:lnTo>
                  <a:lnTo>
                    <a:pt x="73" y="1799"/>
                  </a:lnTo>
                  <a:lnTo>
                    <a:pt x="109" y="2014"/>
                  </a:lnTo>
                  <a:lnTo>
                    <a:pt x="217" y="2230"/>
                  </a:lnTo>
                  <a:lnTo>
                    <a:pt x="324" y="2374"/>
                  </a:lnTo>
                  <a:lnTo>
                    <a:pt x="504" y="2518"/>
                  </a:lnTo>
                  <a:lnTo>
                    <a:pt x="684" y="2590"/>
                  </a:lnTo>
                  <a:lnTo>
                    <a:pt x="900" y="2626"/>
                  </a:lnTo>
                  <a:lnTo>
                    <a:pt x="1115" y="2590"/>
                  </a:lnTo>
                  <a:lnTo>
                    <a:pt x="1295" y="2518"/>
                  </a:lnTo>
                  <a:lnTo>
                    <a:pt x="1439" y="2374"/>
                  </a:lnTo>
                  <a:lnTo>
                    <a:pt x="1583" y="2230"/>
                  </a:lnTo>
                  <a:lnTo>
                    <a:pt x="1691" y="2014"/>
                  </a:lnTo>
                  <a:lnTo>
                    <a:pt x="1763" y="1799"/>
                  </a:lnTo>
                  <a:lnTo>
                    <a:pt x="1799" y="1547"/>
                  </a:lnTo>
                  <a:lnTo>
                    <a:pt x="1835" y="1295"/>
                  </a:lnTo>
                  <a:lnTo>
                    <a:pt x="1835" y="1080"/>
                  </a:lnTo>
                  <a:lnTo>
                    <a:pt x="1799" y="828"/>
                  </a:lnTo>
                  <a:lnTo>
                    <a:pt x="1727" y="612"/>
                  </a:lnTo>
                  <a:lnTo>
                    <a:pt x="1619" y="396"/>
                  </a:lnTo>
                  <a:lnTo>
                    <a:pt x="1475" y="217"/>
                  </a:lnTo>
                  <a:lnTo>
                    <a:pt x="1295" y="10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3636500" y="1433650"/>
              <a:ext cx="25200" cy="53050"/>
            </a:xfrm>
            <a:custGeom>
              <a:avLst/>
              <a:gdLst/>
              <a:ahLst/>
              <a:cxnLst/>
              <a:rect l="l" t="t" r="r" b="b"/>
              <a:pathLst>
                <a:path w="1008" h="2122" extrusionOk="0">
                  <a:moveTo>
                    <a:pt x="935" y="0"/>
                  </a:moveTo>
                  <a:lnTo>
                    <a:pt x="899" y="72"/>
                  </a:lnTo>
                  <a:lnTo>
                    <a:pt x="899" y="396"/>
                  </a:lnTo>
                  <a:lnTo>
                    <a:pt x="863" y="683"/>
                  </a:lnTo>
                  <a:lnTo>
                    <a:pt x="828" y="1007"/>
                  </a:lnTo>
                  <a:lnTo>
                    <a:pt x="720" y="1295"/>
                  </a:lnTo>
                  <a:lnTo>
                    <a:pt x="612" y="1546"/>
                  </a:lnTo>
                  <a:lnTo>
                    <a:pt x="468" y="1762"/>
                  </a:lnTo>
                  <a:lnTo>
                    <a:pt x="252" y="1942"/>
                  </a:lnTo>
                  <a:lnTo>
                    <a:pt x="1" y="2050"/>
                  </a:lnTo>
                  <a:lnTo>
                    <a:pt x="1" y="2122"/>
                  </a:lnTo>
                  <a:lnTo>
                    <a:pt x="144" y="2086"/>
                  </a:lnTo>
                  <a:lnTo>
                    <a:pt x="288" y="2014"/>
                  </a:lnTo>
                  <a:lnTo>
                    <a:pt x="432" y="1942"/>
                  </a:lnTo>
                  <a:lnTo>
                    <a:pt x="540" y="1870"/>
                  </a:lnTo>
                  <a:lnTo>
                    <a:pt x="756" y="1618"/>
                  </a:lnTo>
                  <a:lnTo>
                    <a:pt x="863" y="1330"/>
                  </a:lnTo>
                  <a:lnTo>
                    <a:pt x="971" y="971"/>
                  </a:lnTo>
                  <a:lnTo>
                    <a:pt x="1007" y="647"/>
                  </a:lnTo>
                  <a:lnTo>
                    <a:pt x="1007" y="324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3615825" y="1411175"/>
              <a:ext cx="45875" cy="65625"/>
            </a:xfrm>
            <a:custGeom>
              <a:avLst/>
              <a:gdLst/>
              <a:ahLst/>
              <a:cxnLst/>
              <a:rect l="l" t="t" r="r" b="b"/>
              <a:pathLst>
                <a:path w="1835" h="2625" extrusionOk="0">
                  <a:moveTo>
                    <a:pt x="864" y="0"/>
                  </a:moveTo>
                  <a:lnTo>
                    <a:pt x="648" y="72"/>
                  </a:lnTo>
                  <a:lnTo>
                    <a:pt x="468" y="180"/>
                  </a:lnTo>
                  <a:lnTo>
                    <a:pt x="324" y="324"/>
                  </a:lnTo>
                  <a:lnTo>
                    <a:pt x="216" y="504"/>
                  </a:lnTo>
                  <a:lnTo>
                    <a:pt x="108" y="719"/>
                  </a:lnTo>
                  <a:lnTo>
                    <a:pt x="37" y="971"/>
                  </a:lnTo>
                  <a:lnTo>
                    <a:pt x="1" y="1187"/>
                  </a:lnTo>
                  <a:lnTo>
                    <a:pt x="1" y="1438"/>
                  </a:lnTo>
                  <a:lnTo>
                    <a:pt x="1" y="1690"/>
                  </a:lnTo>
                  <a:lnTo>
                    <a:pt x="72" y="1906"/>
                  </a:lnTo>
                  <a:lnTo>
                    <a:pt x="144" y="2122"/>
                  </a:lnTo>
                  <a:lnTo>
                    <a:pt x="252" y="2301"/>
                  </a:lnTo>
                  <a:lnTo>
                    <a:pt x="396" y="2481"/>
                  </a:lnTo>
                  <a:lnTo>
                    <a:pt x="576" y="2589"/>
                  </a:lnTo>
                  <a:lnTo>
                    <a:pt x="792" y="2625"/>
                  </a:lnTo>
                  <a:lnTo>
                    <a:pt x="1007" y="2625"/>
                  </a:lnTo>
                  <a:lnTo>
                    <a:pt x="1187" y="2589"/>
                  </a:lnTo>
                  <a:lnTo>
                    <a:pt x="1367" y="2481"/>
                  </a:lnTo>
                  <a:lnTo>
                    <a:pt x="1511" y="2301"/>
                  </a:lnTo>
                  <a:lnTo>
                    <a:pt x="1619" y="2122"/>
                  </a:lnTo>
                  <a:lnTo>
                    <a:pt x="1726" y="1906"/>
                  </a:lnTo>
                  <a:lnTo>
                    <a:pt x="1762" y="1690"/>
                  </a:lnTo>
                  <a:lnTo>
                    <a:pt x="1798" y="1438"/>
                  </a:lnTo>
                  <a:lnTo>
                    <a:pt x="1834" y="1187"/>
                  </a:lnTo>
                  <a:lnTo>
                    <a:pt x="1798" y="935"/>
                  </a:lnTo>
                  <a:lnTo>
                    <a:pt x="1762" y="719"/>
                  </a:lnTo>
                  <a:lnTo>
                    <a:pt x="1690" y="504"/>
                  </a:lnTo>
                  <a:lnTo>
                    <a:pt x="1583" y="324"/>
                  </a:lnTo>
                  <a:lnTo>
                    <a:pt x="1439" y="180"/>
                  </a:lnTo>
                  <a:lnTo>
                    <a:pt x="1295" y="72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3772225" y="1341050"/>
              <a:ext cx="69250" cy="48575"/>
            </a:xfrm>
            <a:custGeom>
              <a:avLst/>
              <a:gdLst/>
              <a:ahLst/>
              <a:cxnLst/>
              <a:rect l="l" t="t" r="r" b="b"/>
              <a:pathLst>
                <a:path w="2770" h="1943" extrusionOk="0">
                  <a:moveTo>
                    <a:pt x="864" y="1"/>
                  </a:moveTo>
                  <a:lnTo>
                    <a:pt x="684" y="37"/>
                  </a:lnTo>
                  <a:lnTo>
                    <a:pt x="504" y="73"/>
                  </a:lnTo>
                  <a:lnTo>
                    <a:pt x="324" y="145"/>
                  </a:lnTo>
                  <a:lnTo>
                    <a:pt x="181" y="216"/>
                  </a:lnTo>
                  <a:lnTo>
                    <a:pt x="73" y="396"/>
                  </a:lnTo>
                  <a:lnTo>
                    <a:pt x="1" y="540"/>
                  </a:lnTo>
                  <a:lnTo>
                    <a:pt x="1" y="720"/>
                  </a:lnTo>
                  <a:lnTo>
                    <a:pt x="73" y="900"/>
                  </a:lnTo>
                  <a:lnTo>
                    <a:pt x="253" y="1115"/>
                  </a:lnTo>
                  <a:lnTo>
                    <a:pt x="468" y="1295"/>
                  </a:lnTo>
                  <a:lnTo>
                    <a:pt x="720" y="1403"/>
                  </a:lnTo>
                  <a:lnTo>
                    <a:pt x="1008" y="1511"/>
                  </a:lnTo>
                  <a:lnTo>
                    <a:pt x="1511" y="1727"/>
                  </a:lnTo>
                  <a:lnTo>
                    <a:pt x="2014" y="1906"/>
                  </a:lnTo>
                  <a:lnTo>
                    <a:pt x="2230" y="1942"/>
                  </a:lnTo>
                  <a:lnTo>
                    <a:pt x="2446" y="1870"/>
                  </a:lnTo>
                  <a:lnTo>
                    <a:pt x="2554" y="1798"/>
                  </a:lnTo>
                  <a:lnTo>
                    <a:pt x="2626" y="1727"/>
                  </a:lnTo>
                  <a:lnTo>
                    <a:pt x="2698" y="1655"/>
                  </a:lnTo>
                  <a:lnTo>
                    <a:pt x="2734" y="1547"/>
                  </a:lnTo>
                  <a:lnTo>
                    <a:pt x="2769" y="1439"/>
                  </a:lnTo>
                  <a:lnTo>
                    <a:pt x="2769" y="1295"/>
                  </a:lnTo>
                  <a:lnTo>
                    <a:pt x="2769" y="1187"/>
                  </a:lnTo>
                  <a:lnTo>
                    <a:pt x="2734" y="1079"/>
                  </a:lnTo>
                  <a:lnTo>
                    <a:pt x="2518" y="756"/>
                  </a:lnTo>
                  <a:lnTo>
                    <a:pt x="2230" y="504"/>
                  </a:lnTo>
                  <a:lnTo>
                    <a:pt x="1942" y="288"/>
                  </a:lnTo>
                  <a:lnTo>
                    <a:pt x="1583" y="145"/>
                  </a:lnTo>
                  <a:lnTo>
                    <a:pt x="1403" y="73"/>
                  </a:lnTo>
                  <a:lnTo>
                    <a:pt x="1223" y="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3602350" y="1333875"/>
              <a:ext cx="71925" cy="43150"/>
            </a:xfrm>
            <a:custGeom>
              <a:avLst/>
              <a:gdLst/>
              <a:ahLst/>
              <a:cxnLst/>
              <a:rect l="l" t="t" r="r" b="b"/>
              <a:pathLst>
                <a:path w="2877" h="1726" extrusionOk="0">
                  <a:moveTo>
                    <a:pt x="1762" y="0"/>
                  </a:moveTo>
                  <a:lnTo>
                    <a:pt x="1582" y="36"/>
                  </a:lnTo>
                  <a:lnTo>
                    <a:pt x="1403" y="72"/>
                  </a:lnTo>
                  <a:lnTo>
                    <a:pt x="1043" y="144"/>
                  </a:lnTo>
                  <a:lnTo>
                    <a:pt x="683" y="324"/>
                  </a:lnTo>
                  <a:lnTo>
                    <a:pt x="396" y="539"/>
                  </a:lnTo>
                  <a:lnTo>
                    <a:pt x="144" y="791"/>
                  </a:lnTo>
                  <a:lnTo>
                    <a:pt x="72" y="899"/>
                  </a:lnTo>
                  <a:lnTo>
                    <a:pt x="36" y="1007"/>
                  </a:lnTo>
                  <a:lnTo>
                    <a:pt x="0" y="1115"/>
                  </a:lnTo>
                  <a:lnTo>
                    <a:pt x="36" y="1223"/>
                  </a:lnTo>
                  <a:lnTo>
                    <a:pt x="72" y="1366"/>
                  </a:lnTo>
                  <a:lnTo>
                    <a:pt x="108" y="1438"/>
                  </a:lnTo>
                  <a:lnTo>
                    <a:pt x="180" y="1546"/>
                  </a:lnTo>
                  <a:lnTo>
                    <a:pt x="252" y="1618"/>
                  </a:lnTo>
                  <a:lnTo>
                    <a:pt x="468" y="1726"/>
                  </a:lnTo>
                  <a:lnTo>
                    <a:pt x="683" y="1726"/>
                  </a:lnTo>
                  <a:lnTo>
                    <a:pt x="1223" y="1618"/>
                  </a:lnTo>
                  <a:lnTo>
                    <a:pt x="1726" y="1510"/>
                  </a:lnTo>
                  <a:lnTo>
                    <a:pt x="2014" y="1474"/>
                  </a:lnTo>
                  <a:lnTo>
                    <a:pt x="2301" y="1366"/>
                  </a:lnTo>
                  <a:lnTo>
                    <a:pt x="2553" y="1223"/>
                  </a:lnTo>
                  <a:lnTo>
                    <a:pt x="2769" y="1079"/>
                  </a:lnTo>
                  <a:lnTo>
                    <a:pt x="2877" y="899"/>
                  </a:lnTo>
                  <a:lnTo>
                    <a:pt x="2877" y="719"/>
                  </a:lnTo>
                  <a:lnTo>
                    <a:pt x="2877" y="539"/>
                  </a:lnTo>
                  <a:lnTo>
                    <a:pt x="2769" y="396"/>
                  </a:lnTo>
                  <a:lnTo>
                    <a:pt x="2625" y="252"/>
                  </a:lnTo>
                  <a:lnTo>
                    <a:pt x="2481" y="180"/>
                  </a:lnTo>
                  <a:lnTo>
                    <a:pt x="2301" y="108"/>
                  </a:lnTo>
                  <a:lnTo>
                    <a:pt x="2122" y="36"/>
                  </a:lnTo>
                  <a:lnTo>
                    <a:pt x="19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3761450" y="1629600"/>
              <a:ext cx="42275" cy="18000"/>
            </a:xfrm>
            <a:custGeom>
              <a:avLst/>
              <a:gdLst/>
              <a:ahLst/>
              <a:cxnLst/>
              <a:rect l="l" t="t" r="r" b="b"/>
              <a:pathLst>
                <a:path w="1691" h="720" extrusionOk="0">
                  <a:moveTo>
                    <a:pt x="1582" y="0"/>
                  </a:moveTo>
                  <a:lnTo>
                    <a:pt x="1295" y="288"/>
                  </a:lnTo>
                  <a:lnTo>
                    <a:pt x="1115" y="396"/>
                  </a:lnTo>
                  <a:lnTo>
                    <a:pt x="1007" y="432"/>
                  </a:lnTo>
                  <a:lnTo>
                    <a:pt x="648" y="432"/>
                  </a:lnTo>
                  <a:lnTo>
                    <a:pt x="432" y="360"/>
                  </a:lnTo>
                  <a:lnTo>
                    <a:pt x="216" y="288"/>
                  </a:lnTo>
                  <a:lnTo>
                    <a:pt x="36" y="216"/>
                  </a:lnTo>
                  <a:lnTo>
                    <a:pt x="0" y="216"/>
                  </a:lnTo>
                  <a:lnTo>
                    <a:pt x="0" y="252"/>
                  </a:lnTo>
                  <a:lnTo>
                    <a:pt x="180" y="468"/>
                  </a:lnTo>
                  <a:lnTo>
                    <a:pt x="432" y="612"/>
                  </a:lnTo>
                  <a:lnTo>
                    <a:pt x="720" y="720"/>
                  </a:lnTo>
                  <a:lnTo>
                    <a:pt x="1007" y="720"/>
                  </a:lnTo>
                  <a:lnTo>
                    <a:pt x="1259" y="648"/>
                  </a:lnTo>
                  <a:lnTo>
                    <a:pt x="1439" y="504"/>
                  </a:lnTo>
                  <a:lnTo>
                    <a:pt x="1582" y="288"/>
                  </a:lnTo>
                  <a:lnTo>
                    <a:pt x="1690" y="36"/>
                  </a:lnTo>
                  <a:lnTo>
                    <a:pt x="16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3664375" y="1341950"/>
              <a:ext cx="118675" cy="255325"/>
            </a:xfrm>
            <a:custGeom>
              <a:avLst/>
              <a:gdLst/>
              <a:ahLst/>
              <a:cxnLst/>
              <a:rect l="l" t="t" r="r" b="b"/>
              <a:pathLst>
                <a:path w="4747" h="10213" extrusionOk="0">
                  <a:moveTo>
                    <a:pt x="1546" y="1"/>
                  </a:moveTo>
                  <a:lnTo>
                    <a:pt x="1474" y="37"/>
                  </a:lnTo>
                  <a:lnTo>
                    <a:pt x="1438" y="73"/>
                  </a:lnTo>
                  <a:lnTo>
                    <a:pt x="1151" y="1079"/>
                  </a:lnTo>
                  <a:lnTo>
                    <a:pt x="899" y="2086"/>
                  </a:lnTo>
                  <a:lnTo>
                    <a:pt x="683" y="3165"/>
                  </a:lnTo>
                  <a:lnTo>
                    <a:pt x="504" y="4207"/>
                  </a:lnTo>
                  <a:lnTo>
                    <a:pt x="360" y="5286"/>
                  </a:lnTo>
                  <a:lnTo>
                    <a:pt x="252" y="6329"/>
                  </a:lnTo>
                  <a:lnTo>
                    <a:pt x="0" y="8414"/>
                  </a:lnTo>
                  <a:lnTo>
                    <a:pt x="36" y="8486"/>
                  </a:lnTo>
                  <a:lnTo>
                    <a:pt x="72" y="8522"/>
                  </a:lnTo>
                  <a:lnTo>
                    <a:pt x="180" y="8558"/>
                  </a:lnTo>
                  <a:lnTo>
                    <a:pt x="396" y="8522"/>
                  </a:lnTo>
                  <a:lnTo>
                    <a:pt x="611" y="8450"/>
                  </a:lnTo>
                  <a:lnTo>
                    <a:pt x="1079" y="8306"/>
                  </a:lnTo>
                  <a:lnTo>
                    <a:pt x="1402" y="8163"/>
                  </a:lnTo>
                  <a:lnTo>
                    <a:pt x="1402" y="8163"/>
                  </a:lnTo>
                  <a:lnTo>
                    <a:pt x="1367" y="8738"/>
                  </a:lnTo>
                  <a:lnTo>
                    <a:pt x="1331" y="9241"/>
                  </a:lnTo>
                  <a:lnTo>
                    <a:pt x="1295" y="9745"/>
                  </a:lnTo>
                  <a:lnTo>
                    <a:pt x="1295" y="9817"/>
                  </a:lnTo>
                  <a:lnTo>
                    <a:pt x="1295" y="9924"/>
                  </a:lnTo>
                  <a:lnTo>
                    <a:pt x="1331" y="9996"/>
                  </a:lnTo>
                  <a:lnTo>
                    <a:pt x="1367" y="10032"/>
                  </a:lnTo>
                  <a:lnTo>
                    <a:pt x="1402" y="10068"/>
                  </a:lnTo>
                  <a:lnTo>
                    <a:pt x="1474" y="10104"/>
                  </a:lnTo>
                  <a:lnTo>
                    <a:pt x="1654" y="10140"/>
                  </a:lnTo>
                  <a:lnTo>
                    <a:pt x="1834" y="10176"/>
                  </a:lnTo>
                  <a:lnTo>
                    <a:pt x="2337" y="10212"/>
                  </a:lnTo>
                  <a:lnTo>
                    <a:pt x="2805" y="10176"/>
                  </a:lnTo>
                  <a:lnTo>
                    <a:pt x="3092" y="10104"/>
                  </a:lnTo>
                  <a:lnTo>
                    <a:pt x="3380" y="10032"/>
                  </a:lnTo>
                  <a:lnTo>
                    <a:pt x="3632" y="9924"/>
                  </a:lnTo>
                  <a:lnTo>
                    <a:pt x="3883" y="9781"/>
                  </a:lnTo>
                  <a:lnTo>
                    <a:pt x="4135" y="9637"/>
                  </a:lnTo>
                  <a:lnTo>
                    <a:pt x="4351" y="9457"/>
                  </a:lnTo>
                  <a:lnTo>
                    <a:pt x="4531" y="9241"/>
                  </a:lnTo>
                  <a:lnTo>
                    <a:pt x="4710" y="9026"/>
                  </a:lnTo>
                  <a:lnTo>
                    <a:pt x="4746" y="8954"/>
                  </a:lnTo>
                  <a:lnTo>
                    <a:pt x="4746" y="8918"/>
                  </a:lnTo>
                  <a:lnTo>
                    <a:pt x="4710" y="8918"/>
                  </a:lnTo>
                  <a:lnTo>
                    <a:pt x="4638" y="8954"/>
                  </a:lnTo>
                  <a:lnTo>
                    <a:pt x="4279" y="9169"/>
                  </a:lnTo>
                  <a:lnTo>
                    <a:pt x="3919" y="9385"/>
                  </a:lnTo>
                  <a:lnTo>
                    <a:pt x="3560" y="9529"/>
                  </a:lnTo>
                  <a:lnTo>
                    <a:pt x="3200" y="9637"/>
                  </a:lnTo>
                  <a:lnTo>
                    <a:pt x="2841" y="9709"/>
                  </a:lnTo>
                  <a:lnTo>
                    <a:pt x="2481" y="9781"/>
                  </a:lnTo>
                  <a:lnTo>
                    <a:pt x="2122" y="9745"/>
                  </a:lnTo>
                  <a:lnTo>
                    <a:pt x="1726" y="9709"/>
                  </a:lnTo>
                  <a:lnTo>
                    <a:pt x="1726" y="9673"/>
                  </a:lnTo>
                  <a:lnTo>
                    <a:pt x="1762" y="9241"/>
                  </a:lnTo>
                  <a:lnTo>
                    <a:pt x="1870" y="8522"/>
                  </a:lnTo>
                  <a:lnTo>
                    <a:pt x="1942" y="7875"/>
                  </a:lnTo>
                  <a:lnTo>
                    <a:pt x="1978" y="7659"/>
                  </a:lnTo>
                  <a:lnTo>
                    <a:pt x="1942" y="7551"/>
                  </a:lnTo>
                  <a:lnTo>
                    <a:pt x="1618" y="7623"/>
                  </a:lnTo>
                  <a:lnTo>
                    <a:pt x="1259" y="7695"/>
                  </a:lnTo>
                  <a:lnTo>
                    <a:pt x="935" y="7767"/>
                  </a:lnTo>
                  <a:lnTo>
                    <a:pt x="611" y="7911"/>
                  </a:lnTo>
                  <a:lnTo>
                    <a:pt x="719" y="6904"/>
                  </a:lnTo>
                  <a:lnTo>
                    <a:pt x="827" y="5933"/>
                  </a:lnTo>
                  <a:lnTo>
                    <a:pt x="1115" y="3992"/>
                  </a:lnTo>
                  <a:lnTo>
                    <a:pt x="1402" y="2014"/>
                  </a:lnTo>
                  <a:lnTo>
                    <a:pt x="1510" y="1043"/>
                  </a:lnTo>
                  <a:lnTo>
                    <a:pt x="1618" y="73"/>
                  </a:lnTo>
                  <a:lnTo>
                    <a:pt x="1582" y="37"/>
                  </a:lnTo>
                  <a:lnTo>
                    <a:pt x="154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3721000" y="1564875"/>
              <a:ext cx="71025" cy="53075"/>
            </a:xfrm>
            <a:custGeom>
              <a:avLst/>
              <a:gdLst/>
              <a:ahLst/>
              <a:cxnLst/>
              <a:rect l="l" t="t" r="r" b="b"/>
              <a:pathLst>
                <a:path w="2841" h="2123" extrusionOk="0">
                  <a:moveTo>
                    <a:pt x="2445" y="1"/>
                  </a:moveTo>
                  <a:lnTo>
                    <a:pt x="2158" y="216"/>
                  </a:lnTo>
                  <a:lnTo>
                    <a:pt x="1906" y="432"/>
                  </a:lnTo>
                  <a:lnTo>
                    <a:pt x="1618" y="576"/>
                  </a:lnTo>
                  <a:lnTo>
                    <a:pt x="1331" y="756"/>
                  </a:lnTo>
                  <a:lnTo>
                    <a:pt x="1007" y="864"/>
                  </a:lnTo>
                  <a:lnTo>
                    <a:pt x="684" y="971"/>
                  </a:lnTo>
                  <a:lnTo>
                    <a:pt x="360" y="1043"/>
                  </a:lnTo>
                  <a:lnTo>
                    <a:pt x="0" y="1115"/>
                  </a:lnTo>
                  <a:lnTo>
                    <a:pt x="288" y="1403"/>
                  </a:lnTo>
                  <a:lnTo>
                    <a:pt x="648" y="1655"/>
                  </a:lnTo>
                  <a:lnTo>
                    <a:pt x="971" y="1870"/>
                  </a:lnTo>
                  <a:lnTo>
                    <a:pt x="1367" y="2050"/>
                  </a:lnTo>
                  <a:lnTo>
                    <a:pt x="1582" y="2122"/>
                  </a:lnTo>
                  <a:lnTo>
                    <a:pt x="2050" y="2122"/>
                  </a:lnTo>
                  <a:lnTo>
                    <a:pt x="2266" y="2050"/>
                  </a:lnTo>
                  <a:lnTo>
                    <a:pt x="2481" y="1978"/>
                  </a:lnTo>
                  <a:lnTo>
                    <a:pt x="2625" y="1834"/>
                  </a:lnTo>
                  <a:lnTo>
                    <a:pt x="2733" y="1691"/>
                  </a:lnTo>
                  <a:lnTo>
                    <a:pt x="2805" y="1511"/>
                  </a:lnTo>
                  <a:lnTo>
                    <a:pt x="2841" y="1331"/>
                  </a:lnTo>
                  <a:lnTo>
                    <a:pt x="2841" y="1151"/>
                  </a:lnTo>
                  <a:lnTo>
                    <a:pt x="2769" y="756"/>
                  </a:lnTo>
                  <a:lnTo>
                    <a:pt x="2625" y="360"/>
                  </a:lnTo>
                  <a:lnTo>
                    <a:pt x="24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3755150" y="1583750"/>
              <a:ext cx="36875" cy="34200"/>
            </a:xfrm>
            <a:custGeom>
              <a:avLst/>
              <a:gdLst/>
              <a:ahLst/>
              <a:cxnLst/>
              <a:rect l="l" t="t" r="r" b="b"/>
              <a:pathLst>
                <a:path w="1475" h="1368" extrusionOk="0">
                  <a:moveTo>
                    <a:pt x="1403" y="1"/>
                  </a:moveTo>
                  <a:lnTo>
                    <a:pt x="1151" y="37"/>
                  </a:lnTo>
                  <a:lnTo>
                    <a:pt x="900" y="145"/>
                  </a:lnTo>
                  <a:lnTo>
                    <a:pt x="684" y="252"/>
                  </a:lnTo>
                  <a:lnTo>
                    <a:pt x="468" y="396"/>
                  </a:lnTo>
                  <a:lnTo>
                    <a:pt x="288" y="612"/>
                  </a:lnTo>
                  <a:lnTo>
                    <a:pt x="180" y="828"/>
                  </a:lnTo>
                  <a:lnTo>
                    <a:pt x="73" y="1043"/>
                  </a:lnTo>
                  <a:lnTo>
                    <a:pt x="1" y="1295"/>
                  </a:lnTo>
                  <a:lnTo>
                    <a:pt x="216" y="1367"/>
                  </a:lnTo>
                  <a:lnTo>
                    <a:pt x="684" y="1367"/>
                  </a:lnTo>
                  <a:lnTo>
                    <a:pt x="900" y="1295"/>
                  </a:lnTo>
                  <a:lnTo>
                    <a:pt x="1115" y="1223"/>
                  </a:lnTo>
                  <a:lnTo>
                    <a:pt x="1259" y="1079"/>
                  </a:lnTo>
                  <a:lnTo>
                    <a:pt x="1367" y="936"/>
                  </a:lnTo>
                  <a:lnTo>
                    <a:pt x="1439" y="756"/>
                  </a:lnTo>
                  <a:lnTo>
                    <a:pt x="1475" y="576"/>
                  </a:lnTo>
                  <a:lnTo>
                    <a:pt x="1475" y="396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F39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3600550" y="993175"/>
              <a:ext cx="516875" cy="508800"/>
            </a:xfrm>
            <a:custGeom>
              <a:avLst/>
              <a:gdLst/>
              <a:ahLst/>
              <a:cxnLst/>
              <a:rect l="l" t="t" r="r" b="b"/>
              <a:pathLst>
                <a:path w="20675" h="20352" extrusionOk="0">
                  <a:moveTo>
                    <a:pt x="6185" y="1"/>
                  </a:moveTo>
                  <a:lnTo>
                    <a:pt x="6041" y="37"/>
                  </a:lnTo>
                  <a:lnTo>
                    <a:pt x="5789" y="145"/>
                  </a:lnTo>
                  <a:lnTo>
                    <a:pt x="5609" y="288"/>
                  </a:lnTo>
                  <a:lnTo>
                    <a:pt x="5466" y="468"/>
                  </a:lnTo>
                  <a:lnTo>
                    <a:pt x="5358" y="648"/>
                  </a:lnTo>
                  <a:lnTo>
                    <a:pt x="5286" y="828"/>
                  </a:lnTo>
                  <a:lnTo>
                    <a:pt x="5250" y="972"/>
                  </a:lnTo>
                  <a:lnTo>
                    <a:pt x="5178" y="828"/>
                  </a:lnTo>
                  <a:lnTo>
                    <a:pt x="5106" y="684"/>
                  </a:lnTo>
                  <a:lnTo>
                    <a:pt x="4962" y="540"/>
                  </a:lnTo>
                  <a:lnTo>
                    <a:pt x="4818" y="360"/>
                  </a:lnTo>
                  <a:lnTo>
                    <a:pt x="4639" y="253"/>
                  </a:lnTo>
                  <a:lnTo>
                    <a:pt x="4387" y="145"/>
                  </a:lnTo>
                  <a:lnTo>
                    <a:pt x="3991" y="145"/>
                  </a:lnTo>
                  <a:lnTo>
                    <a:pt x="3884" y="217"/>
                  </a:lnTo>
                  <a:lnTo>
                    <a:pt x="3668" y="324"/>
                  </a:lnTo>
                  <a:lnTo>
                    <a:pt x="3488" y="504"/>
                  </a:lnTo>
                  <a:lnTo>
                    <a:pt x="3380" y="720"/>
                  </a:lnTo>
                  <a:lnTo>
                    <a:pt x="3272" y="936"/>
                  </a:lnTo>
                  <a:lnTo>
                    <a:pt x="3236" y="1115"/>
                  </a:lnTo>
                  <a:lnTo>
                    <a:pt x="3200" y="1259"/>
                  </a:lnTo>
                  <a:lnTo>
                    <a:pt x="3093" y="1115"/>
                  </a:lnTo>
                  <a:lnTo>
                    <a:pt x="3021" y="972"/>
                  </a:lnTo>
                  <a:lnTo>
                    <a:pt x="2877" y="828"/>
                  </a:lnTo>
                  <a:lnTo>
                    <a:pt x="2661" y="648"/>
                  </a:lnTo>
                  <a:lnTo>
                    <a:pt x="2445" y="540"/>
                  </a:lnTo>
                  <a:lnTo>
                    <a:pt x="2301" y="540"/>
                  </a:lnTo>
                  <a:lnTo>
                    <a:pt x="2158" y="504"/>
                  </a:lnTo>
                  <a:lnTo>
                    <a:pt x="2014" y="540"/>
                  </a:lnTo>
                  <a:lnTo>
                    <a:pt x="1870" y="576"/>
                  </a:lnTo>
                  <a:lnTo>
                    <a:pt x="1726" y="612"/>
                  </a:lnTo>
                  <a:lnTo>
                    <a:pt x="1618" y="720"/>
                  </a:lnTo>
                  <a:lnTo>
                    <a:pt x="1510" y="828"/>
                  </a:lnTo>
                  <a:lnTo>
                    <a:pt x="1403" y="1008"/>
                  </a:lnTo>
                  <a:lnTo>
                    <a:pt x="1187" y="1403"/>
                  </a:lnTo>
                  <a:lnTo>
                    <a:pt x="1043" y="1906"/>
                  </a:lnTo>
                  <a:lnTo>
                    <a:pt x="863" y="2482"/>
                  </a:lnTo>
                  <a:lnTo>
                    <a:pt x="755" y="3129"/>
                  </a:lnTo>
                  <a:lnTo>
                    <a:pt x="612" y="3848"/>
                  </a:lnTo>
                  <a:lnTo>
                    <a:pt x="540" y="4603"/>
                  </a:lnTo>
                  <a:lnTo>
                    <a:pt x="360" y="6221"/>
                  </a:lnTo>
                  <a:lnTo>
                    <a:pt x="216" y="7803"/>
                  </a:lnTo>
                  <a:lnTo>
                    <a:pt x="108" y="9277"/>
                  </a:lnTo>
                  <a:lnTo>
                    <a:pt x="0" y="10500"/>
                  </a:lnTo>
                  <a:lnTo>
                    <a:pt x="72" y="10284"/>
                  </a:lnTo>
                  <a:lnTo>
                    <a:pt x="252" y="9817"/>
                  </a:lnTo>
                  <a:lnTo>
                    <a:pt x="396" y="9529"/>
                  </a:lnTo>
                  <a:lnTo>
                    <a:pt x="576" y="9313"/>
                  </a:lnTo>
                  <a:lnTo>
                    <a:pt x="755" y="9134"/>
                  </a:lnTo>
                  <a:lnTo>
                    <a:pt x="863" y="9098"/>
                  </a:lnTo>
                  <a:lnTo>
                    <a:pt x="971" y="9062"/>
                  </a:lnTo>
                  <a:lnTo>
                    <a:pt x="1187" y="9098"/>
                  </a:lnTo>
                  <a:lnTo>
                    <a:pt x="1403" y="9205"/>
                  </a:lnTo>
                  <a:lnTo>
                    <a:pt x="1618" y="9349"/>
                  </a:lnTo>
                  <a:lnTo>
                    <a:pt x="1834" y="9529"/>
                  </a:lnTo>
                  <a:lnTo>
                    <a:pt x="2086" y="9709"/>
                  </a:lnTo>
                  <a:lnTo>
                    <a:pt x="2373" y="9925"/>
                  </a:lnTo>
                  <a:lnTo>
                    <a:pt x="2697" y="10068"/>
                  </a:lnTo>
                  <a:lnTo>
                    <a:pt x="3093" y="10212"/>
                  </a:lnTo>
                  <a:lnTo>
                    <a:pt x="3380" y="10248"/>
                  </a:lnTo>
                  <a:lnTo>
                    <a:pt x="3704" y="10248"/>
                  </a:lnTo>
                  <a:lnTo>
                    <a:pt x="4063" y="10176"/>
                  </a:lnTo>
                  <a:lnTo>
                    <a:pt x="4423" y="10104"/>
                  </a:lnTo>
                  <a:lnTo>
                    <a:pt x="5214" y="9889"/>
                  </a:lnTo>
                  <a:lnTo>
                    <a:pt x="6005" y="9637"/>
                  </a:lnTo>
                  <a:lnTo>
                    <a:pt x="6868" y="9385"/>
                  </a:lnTo>
                  <a:lnTo>
                    <a:pt x="7299" y="9277"/>
                  </a:lnTo>
                  <a:lnTo>
                    <a:pt x="7731" y="9205"/>
                  </a:lnTo>
                  <a:lnTo>
                    <a:pt x="8162" y="9134"/>
                  </a:lnTo>
                  <a:lnTo>
                    <a:pt x="8558" y="9098"/>
                  </a:lnTo>
                  <a:lnTo>
                    <a:pt x="8989" y="9098"/>
                  </a:lnTo>
                  <a:lnTo>
                    <a:pt x="9385" y="9170"/>
                  </a:lnTo>
                  <a:lnTo>
                    <a:pt x="9780" y="9277"/>
                  </a:lnTo>
                  <a:lnTo>
                    <a:pt x="10176" y="9421"/>
                  </a:lnTo>
                  <a:lnTo>
                    <a:pt x="10535" y="9601"/>
                  </a:lnTo>
                  <a:lnTo>
                    <a:pt x="10895" y="9817"/>
                  </a:lnTo>
                  <a:lnTo>
                    <a:pt x="11219" y="10068"/>
                  </a:lnTo>
                  <a:lnTo>
                    <a:pt x="11542" y="10392"/>
                  </a:lnTo>
                  <a:lnTo>
                    <a:pt x="11830" y="10716"/>
                  </a:lnTo>
                  <a:lnTo>
                    <a:pt x="12117" y="11075"/>
                  </a:lnTo>
                  <a:lnTo>
                    <a:pt x="12369" y="11471"/>
                  </a:lnTo>
                  <a:lnTo>
                    <a:pt x="12621" y="11902"/>
                  </a:lnTo>
                  <a:lnTo>
                    <a:pt x="12872" y="12334"/>
                  </a:lnTo>
                  <a:lnTo>
                    <a:pt x="13088" y="12837"/>
                  </a:lnTo>
                  <a:lnTo>
                    <a:pt x="13268" y="13340"/>
                  </a:lnTo>
                  <a:lnTo>
                    <a:pt x="13484" y="13916"/>
                  </a:lnTo>
                  <a:lnTo>
                    <a:pt x="13628" y="14491"/>
                  </a:lnTo>
                  <a:lnTo>
                    <a:pt x="13771" y="15066"/>
                  </a:lnTo>
                  <a:lnTo>
                    <a:pt x="13951" y="15785"/>
                  </a:lnTo>
                  <a:lnTo>
                    <a:pt x="14167" y="16433"/>
                  </a:lnTo>
                  <a:lnTo>
                    <a:pt x="14419" y="17080"/>
                  </a:lnTo>
                  <a:lnTo>
                    <a:pt x="14670" y="17691"/>
                  </a:lnTo>
                  <a:lnTo>
                    <a:pt x="14958" y="18266"/>
                  </a:lnTo>
                  <a:lnTo>
                    <a:pt x="15282" y="18770"/>
                  </a:lnTo>
                  <a:lnTo>
                    <a:pt x="15605" y="19237"/>
                  </a:lnTo>
                  <a:lnTo>
                    <a:pt x="15893" y="19633"/>
                  </a:lnTo>
                  <a:lnTo>
                    <a:pt x="16216" y="19956"/>
                  </a:lnTo>
                  <a:lnTo>
                    <a:pt x="16540" y="20172"/>
                  </a:lnTo>
                  <a:lnTo>
                    <a:pt x="16828" y="20316"/>
                  </a:lnTo>
                  <a:lnTo>
                    <a:pt x="16971" y="20352"/>
                  </a:lnTo>
                  <a:lnTo>
                    <a:pt x="17259" y="20352"/>
                  </a:lnTo>
                  <a:lnTo>
                    <a:pt x="17367" y="20316"/>
                  </a:lnTo>
                  <a:lnTo>
                    <a:pt x="17475" y="20244"/>
                  </a:lnTo>
                  <a:lnTo>
                    <a:pt x="17583" y="20136"/>
                  </a:lnTo>
                  <a:lnTo>
                    <a:pt x="17691" y="20028"/>
                  </a:lnTo>
                  <a:lnTo>
                    <a:pt x="17798" y="19884"/>
                  </a:lnTo>
                  <a:lnTo>
                    <a:pt x="17870" y="19669"/>
                  </a:lnTo>
                  <a:lnTo>
                    <a:pt x="17942" y="19453"/>
                  </a:lnTo>
                  <a:lnTo>
                    <a:pt x="18553" y="17044"/>
                  </a:lnTo>
                  <a:lnTo>
                    <a:pt x="19021" y="14994"/>
                  </a:lnTo>
                  <a:lnTo>
                    <a:pt x="19524" y="12693"/>
                  </a:lnTo>
                  <a:lnTo>
                    <a:pt x="20028" y="10356"/>
                  </a:lnTo>
                  <a:lnTo>
                    <a:pt x="20423" y="8271"/>
                  </a:lnTo>
                  <a:lnTo>
                    <a:pt x="20567" y="7408"/>
                  </a:lnTo>
                  <a:lnTo>
                    <a:pt x="20639" y="6653"/>
                  </a:lnTo>
                  <a:lnTo>
                    <a:pt x="20675" y="6113"/>
                  </a:lnTo>
                  <a:lnTo>
                    <a:pt x="20675" y="5754"/>
                  </a:lnTo>
                  <a:lnTo>
                    <a:pt x="20603" y="5574"/>
                  </a:lnTo>
                  <a:lnTo>
                    <a:pt x="20531" y="5394"/>
                  </a:lnTo>
                  <a:lnTo>
                    <a:pt x="20423" y="5286"/>
                  </a:lnTo>
                  <a:lnTo>
                    <a:pt x="20315" y="5178"/>
                  </a:lnTo>
                  <a:lnTo>
                    <a:pt x="20207" y="5107"/>
                  </a:lnTo>
                  <a:lnTo>
                    <a:pt x="20064" y="5035"/>
                  </a:lnTo>
                  <a:lnTo>
                    <a:pt x="19812" y="4999"/>
                  </a:lnTo>
                  <a:lnTo>
                    <a:pt x="19344" y="4999"/>
                  </a:lnTo>
                  <a:lnTo>
                    <a:pt x="19201" y="5035"/>
                  </a:lnTo>
                  <a:lnTo>
                    <a:pt x="19129" y="5035"/>
                  </a:lnTo>
                  <a:lnTo>
                    <a:pt x="19129" y="4819"/>
                  </a:lnTo>
                  <a:lnTo>
                    <a:pt x="19021" y="4423"/>
                  </a:lnTo>
                  <a:lnTo>
                    <a:pt x="18949" y="4172"/>
                  </a:lnTo>
                  <a:lnTo>
                    <a:pt x="18805" y="3920"/>
                  </a:lnTo>
                  <a:lnTo>
                    <a:pt x="18661" y="3740"/>
                  </a:lnTo>
                  <a:lnTo>
                    <a:pt x="18446" y="3560"/>
                  </a:lnTo>
                  <a:lnTo>
                    <a:pt x="18086" y="3453"/>
                  </a:lnTo>
                  <a:lnTo>
                    <a:pt x="17762" y="3417"/>
                  </a:lnTo>
                  <a:lnTo>
                    <a:pt x="17403" y="3453"/>
                  </a:lnTo>
                  <a:lnTo>
                    <a:pt x="17043" y="3560"/>
                  </a:lnTo>
                  <a:lnTo>
                    <a:pt x="17007" y="3381"/>
                  </a:lnTo>
                  <a:lnTo>
                    <a:pt x="16864" y="2985"/>
                  </a:lnTo>
                  <a:lnTo>
                    <a:pt x="16756" y="2733"/>
                  </a:lnTo>
                  <a:lnTo>
                    <a:pt x="16612" y="2518"/>
                  </a:lnTo>
                  <a:lnTo>
                    <a:pt x="16432" y="2302"/>
                  </a:lnTo>
                  <a:lnTo>
                    <a:pt x="16180" y="2158"/>
                  </a:lnTo>
                  <a:lnTo>
                    <a:pt x="16001" y="2122"/>
                  </a:lnTo>
                  <a:lnTo>
                    <a:pt x="15461" y="2122"/>
                  </a:lnTo>
                  <a:lnTo>
                    <a:pt x="15317" y="2194"/>
                  </a:lnTo>
                  <a:lnTo>
                    <a:pt x="15138" y="2266"/>
                  </a:lnTo>
                  <a:lnTo>
                    <a:pt x="14994" y="2338"/>
                  </a:lnTo>
                  <a:lnTo>
                    <a:pt x="14850" y="2446"/>
                  </a:lnTo>
                  <a:lnTo>
                    <a:pt x="14778" y="2230"/>
                  </a:lnTo>
                  <a:lnTo>
                    <a:pt x="14706" y="2050"/>
                  </a:lnTo>
                  <a:lnTo>
                    <a:pt x="14598" y="1871"/>
                  </a:lnTo>
                  <a:lnTo>
                    <a:pt x="14455" y="1691"/>
                  </a:lnTo>
                  <a:lnTo>
                    <a:pt x="14311" y="1511"/>
                  </a:lnTo>
                  <a:lnTo>
                    <a:pt x="14131" y="1367"/>
                  </a:lnTo>
                  <a:lnTo>
                    <a:pt x="13951" y="1259"/>
                  </a:lnTo>
                  <a:lnTo>
                    <a:pt x="13771" y="1151"/>
                  </a:lnTo>
                  <a:lnTo>
                    <a:pt x="13556" y="1115"/>
                  </a:lnTo>
                  <a:lnTo>
                    <a:pt x="13376" y="1115"/>
                  </a:lnTo>
                  <a:lnTo>
                    <a:pt x="13196" y="1151"/>
                  </a:lnTo>
                  <a:lnTo>
                    <a:pt x="13016" y="1187"/>
                  </a:lnTo>
                  <a:lnTo>
                    <a:pt x="12837" y="1259"/>
                  </a:lnTo>
                  <a:lnTo>
                    <a:pt x="12693" y="1367"/>
                  </a:lnTo>
                  <a:lnTo>
                    <a:pt x="12549" y="1511"/>
                  </a:lnTo>
                  <a:lnTo>
                    <a:pt x="12441" y="1655"/>
                  </a:lnTo>
                  <a:lnTo>
                    <a:pt x="12369" y="1475"/>
                  </a:lnTo>
                  <a:lnTo>
                    <a:pt x="12189" y="1115"/>
                  </a:lnTo>
                  <a:lnTo>
                    <a:pt x="12045" y="900"/>
                  </a:lnTo>
                  <a:lnTo>
                    <a:pt x="11902" y="684"/>
                  </a:lnTo>
                  <a:lnTo>
                    <a:pt x="11686" y="540"/>
                  </a:lnTo>
                  <a:lnTo>
                    <a:pt x="11434" y="432"/>
                  </a:lnTo>
                  <a:lnTo>
                    <a:pt x="11183" y="396"/>
                  </a:lnTo>
                  <a:lnTo>
                    <a:pt x="10931" y="432"/>
                  </a:lnTo>
                  <a:lnTo>
                    <a:pt x="10715" y="504"/>
                  </a:lnTo>
                  <a:lnTo>
                    <a:pt x="10535" y="612"/>
                  </a:lnTo>
                  <a:lnTo>
                    <a:pt x="10212" y="864"/>
                  </a:lnTo>
                  <a:lnTo>
                    <a:pt x="10104" y="972"/>
                  </a:lnTo>
                  <a:lnTo>
                    <a:pt x="10032" y="792"/>
                  </a:lnTo>
                  <a:lnTo>
                    <a:pt x="9924" y="612"/>
                  </a:lnTo>
                  <a:lnTo>
                    <a:pt x="9780" y="468"/>
                  </a:lnTo>
                  <a:lnTo>
                    <a:pt x="9636" y="324"/>
                  </a:lnTo>
                  <a:lnTo>
                    <a:pt x="9457" y="217"/>
                  </a:lnTo>
                  <a:lnTo>
                    <a:pt x="9277" y="109"/>
                  </a:lnTo>
                  <a:lnTo>
                    <a:pt x="9061" y="37"/>
                  </a:lnTo>
                  <a:lnTo>
                    <a:pt x="8845" y="1"/>
                  </a:lnTo>
                  <a:lnTo>
                    <a:pt x="8666" y="37"/>
                  </a:lnTo>
                  <a:lnTo>
                    <a:pt x="8450" y="109"/>
                  </a:lnTo>
                  <a:lnTo>
                    <a:pt x="8270" y="181"/>
                  </a:lnTo>
                  <a:lnTo>
                    <a:pt x="8126" y="288"/>
                  </a:lnTo>
                  <a:lnTo>
                    <a:pt x="7982" y="432"/>
                  </a:lnTo>
                  <a:lnTo>
                    <a:pt x="7839" y="576"/>
                  </a:lnTo>
                  <a:lnTo>
                    <a:pt x="7731" y="756"/>
                  </a:lnTo>
                  <a:lnTo>
                    <a:pt x="7659" y="936"/>
                  </a:lnTo>
                  <a:lnTo>
                    <a:pt x="7551" y="792"/>
                  </a:lnTo>
                  <a:lnTo>
                    <a:pt x="7299" y="468"/>
                  </a:lnTo>
                  <a:lnTo>
                    <a:pt x="7120" y="288"/>
                  </a:lnTo>
                  <a:lnTo>
                    <a:pt x="6904" y="145"/>
                  </a:lnTo>
                  <a:lnTo>
                    <a:pt x="6616" y="37"/>
                  </a:lnTo>
                  <a:lnTo>
                    <a:pt x="63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3718300" y="1371625"/>
              <a:ext cx="169025" cy="168100"/>
            </a:xfrm>
            <a:custGeom>
              <a:avLst/>
              <a:gdLst/>
              <a:ahLst/>
              <a:cxnLst/>
              <a:rect l="l" t="t" r="r" b="b"/>
              <a:pathLst>
                <a:path w="6761" h="6724" extrusionOk="0">
                  <a:moveTo>
                    <a:pt x="3560" y="468"/>
                  </a:moveTo>
                  <a:lnTo>
                    <a:pt x="3920" y="504"/>
                  </a:lnTo>
                  <a:lnTo>
                    <a:pt x="4207" y="575"/>
                  </a:lnTo>
                  <a:lnTo>
                    <a:pt x="4459" y="683"/>
                  </a:lnTo>
                  <a:lnTo>
                    <a:pt x="4747" y="791"/>
                  </a:lnTo>
                  <a:lnTo>
                    <a:pt x="4998" y="935"/>
                  </a:lnTo>
                  <a:lnTo>
                    <a:pt x="5214" y="1115"/>
                  </a:lnTo>
                  <a:lnTo>
                    <a:pt x="5430" y="1295"/>
                  </a:lnTo>
                  <a:lnTo>
                    <a:pt x="5610" y="1474"/>
                  </a:lnTo>
                  <a:lnTo>
                    <a:pt x="5789" y="1726"/>
                  </a:lnTo>
                  <a:lnTo>
                    <a:pt x="5933" y="1942"/>
                  </a:lnTo>
                  <a:lnTo>
                    <a:pt x="6077" y="2193"/>
                  </a:lnTo>
                  <a:lnTo>
                    <a:pt x="6149" y="2481"/>
                  </a:lnTo>
                  <a:lnTo>
                    <a:pt x="6221" y="2733"/>
                  </a:lnTo>
                  <a:lnTo>
                    <a:pt x="6293" y="3020"/>
                  </a:lnTo>
                  <a:lnTo>
                    <a:pt x="6293" y="3308"/>
                  </a:lnTo>
                  <a:lnTo>
                    <a:pt x="6293" y="3596"/>
                  </a:lnTo>
                  <a:lnTo>
                    <a:pt x="6257" y="3883"/>
                  </a:lnTo>
                  <a:lnTo>
                    <a:pt x="6185" y="4207"/>
                  </a:lnTo>
                  <a:lnTo>
                    <a:pt x="6113" y="4459"/>
                  </a:lnTo>
                  <a:lnTo>
                    <a:pt x="5969" y="4746"/>
                  </a:lnTo>
                  <a:lnTo>
                    <a:pt x="5825" y="4962"/>
                  </a:lnTo>
                  <a:lnTo>
                    <a:pt x="5682" y="5214"/>
                  </a:lnTo>
                  <a:lnTo>
                    <a:pt x="5466" y="5429"/>
                  </a:lnTo>
                  <a:lnTo>
                    <a:pt x="5286" y="5609"/>
                  </a:lnTo>
                  <a:lnTo>
                    <a:pt x="5034" y="5789"/>
                  </a:lnTo>
                  <a:lnTo>
                    <a:pt x="4819" y="5933"/>
                  </a:lnTo>
                  <a:lnTo>
                    <a:pt x="4567" y="6041"/>
                  </a:lnTo>
                  <a:lnTo>
                    <a:pt x="4315" y="6149"/>
                  </a:lnTo>
                  <a:lnTo>
                    <a:pt x="4028" y="6221"/>
                  </a:lnTo>
                  <a:lnTo>
                    <a:pt x="3740" y="6292"/>
                  </a:lnTo>
                  <a:lnTo>
                    <a:pt x="3165" y="6292"/>
                  </a:lnTo>
                  <a:lnTo>
                    <a:pt x="2877" y="6256"/>
                  </a:lnTo>
                  <a:lnTo>
                    <a:pt x="2589" y="6185"/>
                  </a:lnTo>
                  <a:lnTo>
                    <a:pt x="2302" y="6077"/>
                  </a:lnTo>
                  <a:lnTo>
                    <a:pt x="2050" y="5969"/>
                  </a:lnTo>
                  <a:lnTo>
                    <a:pt x="1798" y="5825"/>
                  </a:lnTo>
                  <a:lnTo>
                    <a:pt x="1547" y="5645"/>
                  </a:lnTo>
                  <a:lnTo>
                    <a:pt x="1331" y="5465"/>
                  </a:lnTo>
                  <a:lnTo>
                    <a:pt x="1151" y="5286"/>
                  </a:lnTo>
                  <a:lnTo>
                    <a:pt x="971" y="5034"/>
                  </a:lnTo>
                  <a:lnTo>
                    <a:pt x="828" y="4818"/>
                  </a:lnTo>
                  <a:lnTo>
                    <a:pt x="720" y="4567"/>
                  </a:lnTo>
                  <a:lnTo>
                    <a:pt x="612" y="4279"/>
                  </a:lnTo>
                  <a:lnTo>
                    <a:pt x="540" y="4027"/>
                  </a:lnTo>
                  <a:lnTo>
                    <a:pt x="468" y="3740"/>
                  </a:lnTo>
                  <a:lnTo>
                    <a:pt x="468" y="3452"/>
                  </a:lnTo>
                  <a:lnTo>
                    <a:pt x="468" y="3164"/>
                  </a:lnTo>
                  <a:lnTo>
                    <a:pt x="504" y="2877"/>
                  </a:lnTo>
                  <a:lnTo>
                    <a:pt x="648" y="2373"/>
                  </a:lnTo>
                  <a:lnTo>
                    <a:pt x="828" y="1942"/>
                  </a:lnTo>
                  <a:lnTo>
                    <a:pt x="1115" y="1546"/>
                  </a:lnTo>
                  <a:lnTo>
                    <a:pt x="1439" y="1187"/>
                  </a:lnTo>
                  <a:lnTo>
                    <a:pt x="1798" y="899"/>
                  </a:lnTo>
                  <a:lnTo>
                    <a:pt x="2230" y="683"/>
                  </a:lnTo>
                  <a:lnTo>
                    <a:pt x="2697" y="540"/>
                  </a:lnTo>
                  <a:lnTo>
                    <a:pt x="3165" y="468"/>
                  </a:lnTo>
                  <a:close/>
                  <a:moveTo>
                    <a:pt x="3308" y="0"/>
                  </a:moveTo>
                  <a:lnTo>
                    <a:pt x="2985" y="36"/>
                  </a:lnTo>
                  <a:lnTo>
                    <a:pt x="2661" y="72"/>
                  </a:lnTo>
                  <a:lnTo>
                    <a:pt x="2338" y="180"/>
                  </a:lnTo>
                  <a:lnTo>
                    <a:pt x="2014" y="288"/>
                  </a:lnTo>
                  <a:lnTo>
                    <a:pt x="1726" y="432"/>
                  </a:lnTo>
                  <a:lnTo>
                    <a:pt x="1475" y="611"/>
                  </a:lnTo>
                  <a:lnTo>
                    <a:pt x="1223" y="791"/>
                  </a:lnTo>
                  <a:lnTo>
                    <a:pt x="971" y="1007"/>
                  </a:lnTo>
                  <a:lnTo>
                    <a:pt x="756" y="1259"/>
                  </a:lnTo>
                  <a:lnTo>
                    <a:pt x="576" y="1510"/>
                  </a:lnTo>
                  <a:lnTo>
                    <a:pt x="396" y="1798"/>
                  </a:lnTo>
                  <a:lnTo>
                    <a:pt x="252" y="2122"/>
                  </a:lnTo>
                  <a:lnTo>
                    <a:pt x="144" y="2409"/>
                  </a:lnTo>
                  <a:lnTo>
                    <a:pt x="72" y="2769"/>
                  </a:lnTo>
                  <a:lnTo>
                    <a:pt x="36" y="3092"/>
                  </a:lnTo>
                  <a:lnTo>
                    <a:pt x="1" y="3452"/>
                  </a:lnTo>
                  <a:lnTo>
                    <a:pt x="36" y="3776"/>
                  </a:lnTo>
                  <a:lnTo>
                    <a:pt x="108" y="4099"/>
                  </a:lnTo>
                  <a:lnTo>
                    <a:pt x="180" y="4423"/>
                  </a:lnTo>
                  <a:lnTo>
                    <a:pt x="288" y="4710"/>
                  </a:lnTo>
                  <a:lnTo>
                    <a:pt x="432" y="5034"/>
                  </a:lnTo>
                  <a:lnTo>
                    <a:pt x="612" y="5286"/>
                  </a:lnTo>
                  <a:lnTo>
                    <a:pt x="828" y="5537"/>
                  </a:lnTo>
                  <a:lnTo>
                    <a:pt x="1043" y="5789"/>
                  </a:lnTo>
                  <a:lnTo>
                    <a:pt x="1259" y="6005"/>
                  </a:lnTo>
                  <a:lnTo>
                    <a:pt x="1547" y="6185"/>
                  </a:lnTo>
                  <a:lnTo>
                    <a:pt x="1834" y="6364"/>
                  </a:lnTo>
                  <a:lnTo>
                    <a:pt x="2122" y="6508"/>
                  </a:lnTo>
                  <a:lnTo>
                    <a:pt x="2446" y="6616"/>
                  </a:lnTo>
                  <a:lnTo>
                    <a:pt x="2805" y="6688"/>
                  </a:lnTo>
                  <a:lnTo>
                    <a:pt x="3201" y="6724"/>
                  </a:lnTo>
                  <a:lnTo>
                    <a:pt x="3632" y="6724"/>
                  </a:lnTo>
                  <a:lnTo>
                    <a:pt x="3920" y="6688"/>
                  </a:lnTo>
                  <a:lnTo>
                    <a:pt x="4171" y="6652"/>
                  </a:lnTo>
                  <a:lnTo>
                    <a:pt x="4459" y="6544"/>
                  </a:lnTo>
                  <a:lnTo>
                    <a:pt x="4711" y="6472"/>
                  </a:lnTo>
                  <a:lnTo>
                    <a:pt x="4962" y="6328"/>
                  </a:lnTo>
                  <a:lnTo>
                    <a:pt x="5214" y="6221"/>
                  </a:lnTo>
                  <a:lnTo>
                    <a:pt x="5430" y="6041"/>
                  </a:lnTo>
                  <a:lnTo>
                    <a:pt x="5646" y="5861"/>
                  </a:lnTo>
                  <a:lnTo>
                    <a:pt x="5825" y="5681"/>
                  </a:lnTo>
                  <a:lnTo>
                    <a:pt x="6005" y="5465"/>
                  </a:lnTo>
                  <a:lnTo>
                    <a:pt x="6185" y="5250"/>
                  </a:lnTo>
                  <a:lnTo>
                    <a:pt x="6329" y="5034"/>
                  </a:lnTo>
                  <a:lnTo>
                    <a:pt x="6437" y="4782"/>
                  </a:lnTo>
                  <a:lnTo>
                    <a:pt x="6544" y="4531"/>
                  </a:lnTo>
                  <a:lnTo>
                    <a:pt x="6616" y="4243"/>
                  </a:lnTo>
                  <a:lnTo>
                    <a:pt x="6688" y="3955"/>
                  </a:lnTo>
                  <a:lnTo>
                    <a:pt x="6724" y="3632"/>
                  </a:lnTo>
                  <a:lnTo>
                    <a:pt x="6760" y="3272"/>
                  </a:lnTo>
                  <a:lnTo>
                    <a:pt x="6724" y="2949"/>
                  </a:lnTo>
                  <a:lnTo>
                    <a:pt x="6688" y="2625"/>
                  </a:lnTo>
                  <a:lnTo>
                    <a:pt x="6580" y="2301"/>
                  </a:lnTo>
                  <a:lnTo>
                    <a:pt x="6473" y="2014"/>
                  </a:lnTo>
                  <a:lnTo>
                    <a:pt x="6329" y="1726"/>
                  </a:lnTo>
                  <a:lnTo>
                    <a:pt x="6149" y="1438"/>
                  </a:lnTo>
                  <a:lnTo>
                    <a:pt x="5969" y="1187"/>
                  </a:lnTo>
                  <a:lnTo>
                    <a:pt x="5753" y="971"/>
                  </a:lnTo>
                  <a:lnTo>
                    <a:pt x="5502" y="755"/>
                  </a:lnTo>
                  <a:lnTo>
                    <a:pt x="5214" y="540"/>
                  </a:lnTo>
                  <a:lnTo>
                    <a:pt x="4962" y="396"/>
                  </a:lnTo>
                  <a:lnTo>
                    <a:pt x="4639" y="252"/>
                  </a:lnTo>
                  <a:lnTo>
                    <a:pt x="4315" y="144"/>
                  </a:lnTo>
                  <a:lnTo>
                    <a:pt x="3992" y="36"/>
                  </a:lnTo>
                  <a:lnTo>
                    <a:pt x="36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3551100" y="1361725"/>
              <a:ext cx="125875" cy="168125"/>
            </a:xfrm>
            <a:custGeom>
              <a:avLst/>
              <a:gdLst/>
              <a:ahLst/>
              <a:cxnLst/>
              <a:rect l="l" t="t" r="r" b="b"/>
              <a:pathLst>
                <a:path w="5035" h="6725" extrusionOk="0">
                  <a:moveTo>
                    <a:pt x="2661" y="468"/>
                  </a:moveTo>
                  <a:lnTo>
                    <a:pt x="2877" y="504"/>
                  </a:lnTo>
                  <a:lnTo>
                    <a:pt x="3093" y="540"/>
                  </a:lnTo>
                  <a:lnTo>
                    <a:pt x="3273" y="612"/>
                  </a:lnTo>
                  <a:lnTo>
                    <a:pt x="3453" y="720"/>
                  </a:lnTo>
                  <a:lnTo>
                    <a:pt x="3632" y="864"/>
                  </a:lnTo>
                  <a:lnTo>
                    <a:pt x="3776" y="1007"/>
                  </a:lnTo>
                  <a:lnTo>
                    <a:pt x="3920" y="1151"/>
                  </a:lnTo>
                  <a:lnTo>
                    <a:pt x="4064" y="1331"/>
                  </a:lnTo>
                  <a:lnTo>
                    <a:pt x="4315" y="1834"/>
                  </a:lnTo>
                  <a:lnTo>
                    <a:pt x="4495" y="2374"/>
                  </a:lnTo>
                  <a:lnTo>
                    <a:pt x="4567" y="2913"/>
                  </a:lnTo>
                  <a:lnTo>
                    <a:pt x="4567" y="3452"/>
                  </a:lnTo>
                  <a:lnTo>
                    <a:pt x="4495" y="4064"/>
                  </a:lnTo>
                  <a:lnTo>
                    <a:pt x="4351" y="4603"/>
                  </a:lnTo>
                  <a:lnTo>
                    <a:pt x="4136" y="5070"/>
                  </a:lnTo>
                  <a:lnTo>
                    <a:pt x="3884" y="5502"/>
                  </a:lnTo>
                  <a:lnTo>
                    <a:pt x="3704" y="5682"/>
                  </a:lnTo>
                  <a:lnTo>
                    <a:pt x="3560" y="5861"/>
                  </a:lnTo>
                  <a:lnTo>
                    <a:pt x="3381" y="6005"/>
                  </a:lnTo>
                  <a:lnTo>
                    <a:pt x="3201" y="6113"/>
                  </a:lnTo>
                  <a:lnTo>
                    <a:pt x="2985" y="6185"/>
                  </a:lnTo>
                  <a:lnTo>
                    <a:pt x="2805" y="6257"/>
                  </a:lnTo>
                  <a:lnTo>
                    <a:pt x="2590" y="6293"/>
                  </a:lnTo>
                  <a:lnTo>
                    <a:pt x="2374" y="6293"/>
                  </a:lnTo>
                  <a:lnTo>
                    <a:pt x="2158" y="6257"/>
                  </a:lnTo>
                  <a:lnTo>
                    <a:pt x="1978" y="6221"/>
                  </a:lnTo>
                  <a:lnTo>
                    <a:pt x="1763" y="6113"/>
                  </a:lnTo>
                  <a:lnTo>
                    <a:pt x="1583" y="6005"/>
                  </a:lnTo>
                  <a:lnTo>
                    <a:pt x="1439" y="5897"/>
                  </a:lnTo>
                  <a:lnTo>
                    <a:pt x="1259" y="5718"/>
                  </a:lnTo>
                  <a:lnTo>
                    <a:pt x="1115" y="5574"/>
                  </a:lnTo>
                  <a:lnTo>
                    <a:pt x="972" y="5358"/>
                  </a:lnTo>
                  <a:lnTo>
                    <a:pt x="756" y="4927"/>
                  </a:lnTo>
                  <a:lnTo>
                    <a:pt x="576" y="4423"/>
                  </a:lnTo>
                  <a:lnTo>
                    <a:pt x="468" y="3848"/>
                  </a:lnTo>
                  <a:lnTo>
                    <a:pt x="468" y="3273"/>
                  </a:lnTo>
                  <a:lnTo>
                    <a:pt x="468" y="2985"/>
                  </a:lnTo>
                  <a:lnTo>
                    <a:pt x="540" y="2733"/>
                  </a:lnTo>
                  <a:lnTo>
                    <a:pt x="648" y="2194"/>
                  </a:lnTo>
                  <a:lnTo>
                    <a:pt x="900" y="1691"/>
                  </a:lnTo>
                  <a:lnTo>
                    <a:pt x="1008" y="1439"/>
                  </a:lnTo>
                  <a:lnTo>
                    <a:pt x="1187" y="1223"/>
                  </a:lnTo>
                  <a:lnTo>
                    <a:pt x="1439" y="936"/>
                  </a:lnTo>
                  <a:lnTo>
                    <a:pt x="1763" y="684"/>
                  </a:lnTo>
                  <a:lnTo>
                    <a:pt x="2122" y="540"/>
                  </a:lnTo>
                  <a:lnTo>
                    <a:pt x="2518" y="468"/>
                  </a:lnTo>
                  <a:close/>
                  <a:moveTo>
                    <a:pt x="2590" y="1"/>
                  </a:moveTo>
                  <a:lnTo>
                    <a:pt x="2158" y="37"/>
                  </a:lnTo>
                  <a:lnTo>
                    <a:pt x="1799" y="144"/>
                  </a:lnTo>
                  <a:lnTo>
                    <a:pt x="1439" y="360"/>
                  </a:lnTo>
                  <a:lnTo>
                    <a:pt x="1115" y="612"/>
                  </a:lnTo>
                  <a:lnTo>
                    <a:pt x="972" y="756"/>
                  </a:lnTo>
                  <a:lnTo>
                    <a:pt x="828" y="936"/>
                  </a:lnTo>
                  <a:lnTo>
                    <a:pt x="648" y="1187"/>
                  </a:lnTo>
                  <a:lnTo>
                    <a:pt x="504" y="1475"/>
                  </a:lnTo>
                  <a:lnTo>
                    <a:pt x="360" y="1727"/>
                  </a:lnTo>
                  <a:lnTo>
                    <a:pt x="252" y="2014"/>
                  </a:lnTo>
                  <a:lnTo>
                    <a:pt x="145" y="2338"/>
                  </a:lnTo>
                  <a:lnTo>
                    <a:pt x="73" y="2625"/>
                  </a:lnTo>
                  <a:lnTo>
                    <a:pt x="37" y="2949"/>
                  </a:lnTo>
                  <a:lnTo>
                    <a:pt x="1" y="3273"/>
                  </a:lnTo>
                  <a:lnTo>
                    <a:pt x="1" y="3596"/>
                  </a:lnTo>
                  <a:lnTo>
                    <a:pt x="37" y="3920"/>
                  </a:lnTo>
                  <a:lnTo>
                    <a:pt x="73" y="4243"/>
                  </a:lnTo>
                  <a:lnTo>
                    <a:pt x="145" y="4567"/>
                  </a:lnTo>
                  <a:lnTo>
                    <a:pt x="252" y="4891"/>
                  </a:lnTo>
                  <a:lnTo>
                    <a:pt x="360" y="5142"/>
                  </a:lnTo>
                  <a:lnTo>
                    <a:pt x="504" y="5430"/>
                  </a:lnTo>
                  <a:lnTo>
                    <a:pt x="648" y="5682"/>
                  </a:lnTo>
                  <a:lnTo>
                    <a:pt x="792" y="5897"/>
                  </a:lnTo>
                  <a:lnTo>
                    <a:pt x="1008" y="6113"/>
                  </a:lnTo>
                  <a:lnTo>
                    <a:pt x="1187" y="6293"/>
                  </a:lnTo>
                  <a:lnTo>
                    <a:pt x="1403" y="6437"/>
                  </a:lnTo>
                  <a:lnTo>
                    <a:pt x="1619" y="6545"/>
                  </a:lnTo>
                  <a:lnTo>
                    <a:pt x="1870" y="6652"/>
                  </a:lnTo>
                  <a:lnTo>
                    <a:pt x="2122" y="6724"/>
                  </a:lnTo>
                  <a:lnTo>
                    <a:pt x="2554" y="6724"/>
                  </a:lnTo>
                  <a:lnTo>
                    <a:pt x="2805" y="6688"/>
                  </a:lnTo>
                  <a:lnTo>
                    <a:pt x="3057" y="6652"/>
                  </a:lnTo>
                  <a:lnTo>
                    <a:pt x="3273" y="6545"/>
                  </a:lnTo>
                  <a:lnTo>
                    <a:pt x="3488" y="6437"/>
                  </a:lnTo>
                  <a:lnTo>
                    <a:pt x="3704" y="6293"/>
                  </a:lnTo>
                  <a:lnTo>
                    <a:pt x="3884" y="6149"/>
                  </a:lnTo>
                  <a:lnTo>
                    <a:pt x="4064" y="5933"/>
                  </a:lnTo>
                  <a:lnTo>
                    <a:pt x="4244" y="5754"/>
                  </a:lnTo>
                  <a:lnTo>
                    <a:pt x="4423" y="5502"/>
                  </a:lnTo>
                  <a:lnTo>
                    <a:pt x="4567" y="5250"/>
                  </a:lnTo>
                  <a:lnTo>
                    <a:pt x="4675" y="4999"/>
                  </a:lnTo>
                  <a:lnTo>
                    <a:pt x="4783" y="4711"/>
                  </a:lnTo>
                  <a:lnTo>
                    <a:pt x="4891" y="4423"/>
                  </a:lnTo>
                  <a:lnTo>
                    <a:pt x="4963" y="4136"/>
                  </a:lnTo>
                  <a:lnTo>
                    <a:pt x="4999" y="3812"/>
                  </a:lnTo>
                  <a:lnTo>
                    <a:pt x="5035" y="3488"/>
                  </a:lnTo>
                  <a:lnTo>
                    <a:pt x="5035" y="3165"/>
                  </a:lnTo>
                  <a:lnTo>
                    <a:pt x="4999" y="2877"/>
                  </a:lnTo>
                  <a:lnTo>
                    <a:pt x="4963" y="2554"/>
                  </a:lnTo>
                  <a:lnTo>
                    <a:pt x="4927" y="2266"/>
                  </a:lnTo>
                  <a:lnTo>
                    <a:pt x="4819" y="1942"/>
                  </a:lnTo>
                  <a:lnTo>
                    <a:pt x="4711" y="1655"/>
                  </a:lnTo>
                  <a:lnTo>
                    <a:pt x="4567" y="1367"/>
                  </a:lnTo>
                  <a:lnTo>
                    <a:pt x="4423" y="1115"/>
                  </a:lnTo>
                  <a:lnTo>
                    <a:pt x="4279" y="900"/>
                  </a:lnTo>
                  <a:lnTo>
                    <a:pt x="4136" y="684"/>
                  </a:lnTo>
                  <a:lnTo>
                    <a:pt x="3956" y="504"/>
                  </a:lnTo>
                  <a:lnTo>
                    <a:pt x="3740" y="360"/>
                  </a:lnTo>
                  <a:lnTo>
                    <a:pt x="3560" y="252"/>
                  </a:lnTo>
                  <a:lnTo>
                    <a:pt x="3381" y="144"/>
                  </a:lnTo>
                  <a:lnTo>
                    <a:pt x="2985" y="37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1"/>
            <p:cNvSpPr/>
            <p:nvPr/>
          </p:nvSpPr>
          <p:spPr>
            <a:xfrm>
              <a:off x="3667075" y="1426450"/>
              <a:ext cx="62925" cy="24300"/>
            </a:xfrm>
            <a:custGeom>
              <a:avLst/>
              <a:gdLst/>
              <a:ahLst/>
              <a:cxnLst/>
              <a:rect l="l" t="t" r="r" b="b"/>
              <a:pathLst>
                <a:path w="2517" h="972" extrusionOk="0">
                  <a:moveTo>
                    <a:pt x="863" y="0"/>
                  </a:moveTo>
                  <a:lnTo>
                    <a:pt x="683" y="36"/>
                  </a:lnTo>
                  <a:lnTo>
                    <a:pt x="503" y="72"/>
                  </a:lnTo>
                  <a:lnTo>
                    <a:pt x="360" y="144"/>
                  </a:lnTo>
                  <a:lnTo>
                    <a:pt x="180" y="252"/>
                  </a:lnTo>
                  <a:lnTo>
                    <a:pt x="0" y="396"/>
                  </a:lnTo>
                  <a:lnTo>
                    <a:pt x="324" y="720"/>
                  </a:lnTo>
                  <a:lnTo>
                    <a:pt x="467" y="612"/>
                  </a:lnTo>
                  <a:lnTo>
                    <a:pt x="611" y="504"/>
                  </a:lnTo>
                  <a:lnTo>
                    <a:pt x="791" y="468"/>
                  </a:lnTo>
                  <a:lnTo>
                    <a:pt x="935" y="432"/>
                  </a:lnTo>
                  <a:lnTo>
                    <a:pt x="1079" y="432"/>
                  </a:lnTo>
                  <a:lnTo>
                    <a:pt x="1259" y="468"/>
                  </a:lnTo>
                  <a:lnTo>
                    <a:pt x="1546" y="540"/>
                  </a:lnTo>
                  <a:lnTo>
                    <a:pt x="1798" y="684"/>
                  </a:lnTo>
                  <a:lnTo>
                    <a:pt x="2014" y="827"/>
                  </a:lnTo>
                  <a:lnTo>
                    <a:pt x="2193" y="971"/>
                  </a:lnTo>
                  <a:lnTo>
                    <a:pt x="2517" y="648"/>
                  </a:lnTo>
                  <a:lnTo>
                    <a:pt x="2301" y="468"/>
                  </a:lnTo>
                  <a:lnTo>
                    <a:pt x="2050" y="288"/>
                  </a:lnTo>
                  <a:lnTo>
                    <a:pt x="1726" y="144"/>
                  </a:lnTo>
                  <a:lnTo>
                    <a:pt x="1402" y="36"/>
                  </a:lnTo>
                  <a:lnTo>
                    <a:pt x="10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1"/>
            <p:cNvSpPr/>
            <p:nvPr/>
          </p:nvSpPr>
          <p:spPr>
            <a:xfrm>
              <a:off x="3878300" y="1431850"/>
              <a:ext cx="228350" cy="58450"/>
            </a:xfrm>
            <a:custGeom>
              <a:avLst/>
              <a:gdLst/>
              <a:ahLst/>
              <a:cxnLst/>
              <a:rect l="l" t="t" r="r" b="b"/>
              <a:pathLst>
                <a:path w="9134" h="2338" extrusionOk="0">
                  <a:moveTo>
                    <a:pt x="5754" y="0"/>
                  </a:moveTo>
                  <a:lnTo>
                    <a:pt x="3345" y="36"/>
                  </a:lnTo>
                  <a:lnTo>
                    <a:pt x="1115" y="108"/>
                  </a:lnTo>
                  <a:lnTo>
                    <a:pt x="1" y="144"/>
                  </a:lnTo>
                  <a:lnTo>
                    <a:pt x="1" y="611"/>
                  </a:lnTo>
                  <a:lnTo>
                    <a:pt x="1727" y="540"/>
                  </a:lnTo>
                  <a:lnTo>
                    <a:pt x="3956" y="468"/>
                  </a:lnTo>
                  <a:lnTo>
                    <a:pt x="5933" y="432"/>
                  </a:lnTo>
                  <a:lnTo>
                    <a:pt x="6688" y="468"/>
                  </a:lnTo>
                  <a:lnTo>
                    <a:pt x="7120" y="504"/>
                  </a:lnTo>
                  <a:lnTo>
                    <a:pt x="7264" y="540"/>
                  </a:lnTo>
                  <a:lnTo>
                    <a:pt x="7408" y="611"/>
                  </a:lnTo>
                  <a:lnTo>
                    <a:pt x="7659" y="791"/>
                  </a:lnTo>
                  <a:lnTo>
                    <a:pt x="7911" y="1007"/>
                  </a:lnTo>
                  <a:lnTo>
                    <a:pt x="8127" y="1295"/>
                  </a:lnTo>
                  <a:lnTo>
                    <a:pt x="8306" y="1582"/>
                  </a:lnTo>
                  <a:lnTo>
                    <a:pt x="8486" y="1870"/>
                  </a:lnTo>
                  <a:lnTo>
                    <a:pt x="8738" y="2337"/>
                  </a:lnTo>
                  <a:lnTo>
                    <a:pt x="9133" y="2122"/>
                  </a:lnTo>
                  <a:lnTo>
                    <a:pt x="8954" y="1762"/>
                  </a:lnTo>
                  <a:lnTo>
                    <a:pt x="8774" y="1438"/>
                  </a:lnTo>
                  <a:lnTo>
                    <a:pt x="8522" y="1115"/>
                  </a:lnTo>
                  <a:lnTo>
                    <a:pt x="8270" y="755"/>
                  </a:lnTo>
                  <a:lnTo>
                    <a:pt x="7947" y="432"/>
                  </a:lnTo>
                  <a:lnTo>
                    <a:pt x="7803" y="324"/>
                  </a:lnTo>
                  <a:lnTo>
                    <a:pt x="7623" y="216"/>
                  </a:lnTo>
                  <a:lnTo>
                    <a:pt x="7443" y="108"/>
                  </a:lnTo>
                  <a:lnTo>
                    <a:pt x="7264" y="72"/>
                  </a:lnTo>
                  <a:lnTo>
                    <a:pt x="66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3971800" y="1386000"/>
              <a:ext cx="136650" cy="195975"/>
            </a:xfrm>
            <a:custGeom>
              <a:avLst/>
              <a:gdLst/>
              <a:ahLst/>
              <a:cxnLst/>
              <a:rect l="l" t="t" r="r" b="b"/>
              <a:pathLst>
                <a:path w="5466" h="7839" extrusionOk="0">
                  <a:moveTo>
                    <a:pt x="3955" y="0"/>
                  </a:moveTo>
                  <a:lnTo>
                    <a:pt x="3596" y="108"/>
                  </a:lnTo>
                  <a:lnTo>
                    <a:pt x="3236" y="252"/>
                  </a:lnTo>
                  <a:lnTo>
                    <a:pt x="2876" y="504"/>
                  </a:lnTo>
                  <a:lnTo>
                    <a:pt x="2517" y="756"/>
                  </a:lnTo>
                  <a:lnTo>
                    <a:pt x="2193" y="1079"/>
                  </a:lnTo>
                  <a:lnTo>
                    <a:pt x="1870" y="1403"/>
                  </a:lnTo>
                  <a:lnTo>
                    <a:pt x="1294" y="2086"/>
                  </a:lnTo>
                  <a:lnTo>
                    <a:pt x="827" y="2697"/>
                  </a:lnTo>
                  <a:lnTo>
                    <a:pt x="432" y="3344"/>
                  </a:lnTo>
                  <a:lnTo>
                    <a:pt x="0" y="6688"/>
                  </a:lnTo>
                  <a:lnTo>
                    <a:pt x="36" y="6760"/>
                  </a:lnTo>
                  <a:lnTo>
                    <a:pt x="144" y="6940"/>
                  </a:lnTo>
                  <a:lnTo>
                    <a:pt x="288" y="7120"/>
                  </a:lnTo>
                  <a:lnTo>
                    <a:pt x="575" y="7407"/>
                  </a:lnTo>
                  <a:lnTo>
                    <a:pt x="899" y="7623"/>
                  </a:lnTo>
                  <a:lnTo>
                    <a:pt x="1294" y="7767"/>
                  </a:lnTo>
                  <a:lnTo>
                    <a:pt x="1690" y="7839"/>
                  </a:lnTo>
                  <a:lnTo>
                    <a:pt x="2085" y="7839"/>
                  </a:lnTo>
                  <a:lnTo>
                    <a:pt x="2481" y="7767"/>
                  </a:lnTo>
                  <a:lnTo>
                    <a:pt x="2697" y="7695"/>
                  </a:lnTo>
                  <a:lnTo>
                    <a:pt x="2876" y="7587"/>
                  </a:lnTo>
                  <a:lnTo>
                    <a:pt x="3056" y="7479"/>
                  </a:lnTo>
                  <a:lnTo>
                    <a:pt x="3236" y="7371"/>
                  </a:lnTo>
                  <a:lnTo>
                    <a:pt x="3596" y="7048"/>
                  </a:lnTo>
                  <a:lnTo>
                    <a:pt x="3919" y="6652"/>
                  </a:lnTo>
                  <a:lnTo>
                    <a:pt x="4243" y="6149"/>
                  </a:lnTo>
                  <a:lnTo>
                    <a:pt x="4530" y="5610"/>
                  </a:lnTo>
                  <a:lnTo>
                    <a:pt x="4782" y="5034"/>
                  </a:lnTo>
                  <a:lnTo>
                    <a:pt x="4998" y="4423"/>
                  </a:lnTo>
                  <a:lnTo>
                    <a:pt x="5214" y="3812"/>
                  </a:lnTo>
                  <a:lnTo>
                    <a:pt x="5321" y="3201"/>
                  </a:lnTo>
                  <a:lnTo>
                    <a:pt x="5429" y="2589"/>
                  </a:lnTo>
                  <a:lnTo>
                    <a:pt x="5465" y="2014"/>
                  </a:lnTo>
                  <a:lnTo>
                    <a:pt x="5429" y="1511"/>
                  </a:lnTo>
                  <a:lnTo>
                    <a:pt x="5357" y="1043"/>
                  </a:lnTo>
                  <a:lnTo>
                    <a:pt x="5286" y="827"/>
                  </a:lnTo>
                  <a:lnTo>
                    <a:pt x="5178" y="612"/>
                  </a:lnTo>
                  <a:lnTo>
                    <a:pt x="5070" y="468"/>
                  </a:lnTo>
                  <a:lnTo>
                    <a:pt x="4962" y="324"/>
                  </a:lnTo>
                  <a:lnTo>
                    <a:pt x="4818" y="216"/>
                  </a:lnTo>
                  <a:lnTo>
                    <a:pt x="4674" y="108"/>
                  </a:lnTo>
                  <a:lnTo>
                    <a:pt x="4494" y="36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3998750" y="1429150"/>
              <a:ext cx="76425" cy="125875"/>
            </a:xfrm>
            <a:custGeom>
              <a:avLst/>
              <a:gdLst/>
              <a:ahLst/>
              <a:cxnLst/>
              <a:rect l="l" t="t" r="r" b="b"/>
              <a:pathLst>
                <a:path w="3057" h="5035" extrusionOk="0">
                  <a:moveTo>
                    <a:pt x="3057" y="0"/>
                  </a:moveTo>
                  <a:lnTo>
                    <a:pt x="2697" y="108"/>
                  </a:lnTo>
                  <a:lnTo>
                    <a:pt x="2374" y="252"/>
                  </a:lnTo>
                  <a:lnTo>
                    <a:pt x="2050" y="432"/>
                  </a:lnTo>
                  <a:lnTo>
                    <a:pt x="1727" y="648"/>
                  </a:lnTo>
                  <a:lnTo>
                    <a:pt x="1439" y="899"/>
                  </a:lnTo>
                  <a:lnTo>
                    <a:pt x="1187" y="1223"/>
                  </a:lnTo>
                  <a:lnTo>
                    <a:pt x="972" y="1546"/>
                  </a:lnTo>
                  <a:lnTo>
                    <a:pt x="756" y="1870"/>
                  </a:lnTo>
                  <a:lnTo>
                    <a:pt x="576" y="2230"/>
                  </a:lnTo>
                  <a:lnTo>
                    <a:pt x="396" y="2625"/>
                  </a:lnTo>
                  <a:lnTo>
                    <a:pt x="252" y="2985"/>
                  </a:lnTo>
                  <a:lnTo>
                    <a:pt x="145" y="3380"/>
                  </a:lnTo>
                  <a:lnTo>
                    <a:pt x="73" y="3776"/>
                  </a:lnTo>
                  <a:lnTo>
                    <a:pt x="37" y="4135"/>
                  </a:lnTo>
                  <a:lnTo>
                    <a:pt x="1" y="4495"/>
                  </a:lnTo>
                  <a:lnTo>
                    <a:pt x="1" y="4854"/>
                  </a:lnTo>
                  <a:lnTo>
                    <a:pt x="1" y="4890"/>
                  </a:lnTo>
                  <a:lnTo>
                    <a:pt x="1" y="4962"/>
                  </a:lnTo>
                  <a:lnTo>
                    <a:pt x="37" y="4998"/>
                  </a:lnTo>
                  <a:lnTo>
                    <a:pt x="109" y="5034"/>
                  </a:lnTo>
                  <a:lnTo>
                    <a:pt x="216" y="5034"/>
                  </a:lnTo>
                  <a:lnTo>
                    <a:pt x="288" y="4962"/>
                  </a:lnTo>
                  <a:lnTo>
                    <a:pt x="540" y="4351"/>
                  </a:lnTo>
                  <a:lnTo>
                    <a:pt x="864" y="3776"/>
                  </a:lnTo>
                  <a:lnTo>
                    <a:pt x="972" y="3596"/>
                  </a:lnTo>
                  <a:lnTo>
                    <a:pt x="1115" y="3452"/>
                  </a:lnTo>
                  <a:lnTo>
                    <a:pt x="1295" y="3344"/>
                  </a:lnTo>
                  <a:lnTo>
                    <a:pt x="1475" y="3272"/>
                  </a:lnTo>
                  <a:lnTo>
                    <a:pt x="1655" y="3200"/>
                  </a:lnTo>
                  <a:lnTo>
                    <a:pt x="1834" y="3164"/>
                  </a:lnTo>
                  <a:lnTo>
                    <a:pt x="2050" y="3164"/>
                  </a:lnTo>
                  <a:lnTo>
                    <a:pt x="2230" y="3200"/>
                  </a:lnTo>
                  <a:lnTo>
                    <a:pt x="2266" y="3200"/>
                  </a:lnTo>
                  <a:lnTo>
                    <a:pt x="2302" y="3164"/>
                  </a:lnTo>
                  <a:lnTo>
                    <a:pt x="2266" y="3128"/>
                  </a:lnTo>
                  <a:lnTo>
                    <a:pt x="2014" y="2985"/>
                  </a:lnTo>
                  <a:lnTo>
                    <a:pt x="1763" y="2913"/>
                  </a:lnTo>
                  <a:lnTo>
                    <a:pt x="1511" y="2913"/>
                  </a:lnTo>
                  <a:lnTo>
                    <a:pt x="1295" y="2985"/>
                  </a:lnTo>
                  <a:lnTo>
                    <a:pt x="1079" y="3057"/>
                  </a:lnTo>
                  <a:lnTo>
                    <a:pt x="900" y="3200"/>
                  </a:lnTo>
                  <a:lnTo>
                    <a:pt x="720" y="3380"/>
                  </a:lnTo>
                  <a:lnTo>
                    <a:pt x="576" y="3596"/>
                  </a:lnTo>
                  <a:lnTo>
                    <a:pt x="756" y="3057"/>
                  </a:lnTo>
                  <a:lnTo>
                    <a:pt x="936" y="2517"/>
                  </a:lnTo>
                  <a:lnTo>
                    <a:pt x="1187" y="2014"/>
                  </a:lnTo>
                  <a:lnTo>
                    <a:pt x="1439" y="1546"/>
                  </a:lnTo>
                  <a:lnTo>
                    <a:pt x="1763" y="1115"/>
                  </a:lnTo>
                  <a:lnTo>
                    <a:pt x="2158" y="719"/>
                  </a:lnTo>
                  <a:lnTo>
                    <a:pt x="2554" y="360"/>
                  </a:lnTo>
                  <a:lnTo>
                    <a:pt x="2805" y="216"/>
                  </a:lnTo>
                  <a:lnTo>
                    <a:pt x="3057" y="72"/>
                  </a:lnTo>
                  <a:lnTo>
                    <a:pt x="3057" y="36"/>
                  </a:lnTo>
                  <a:lnTo>
                    <a:pt x="30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4135375" y="1872300"/>
              <a:ext cx="1031975" cy="1667475"/>
            </a:xfrm>
            <a:custGeom>
              <a:avLst/>
              <a:gdLst/>
              <a:ahLst/>
              <a:cxnLst/>
              <a:rect l="l" t="t" r="r" b="b"/>
              <a:pathLst>
                <a:path w="41279" h="66699" extrusionOk="0">
                  <a:moveTo>
                    <a:pt x="1367" y="1"/>
                  </a:moveTo>
                  <a:lnTo>
                    <a:pt x="1080" y="72"/>
                  </a:lnTo>
                  <a:lnTo>
                    <a:pt x="792" y="180"/>
                  </a:lnTo>
                  <a:lnTo>
                    <a:pt x="576" y="324"/>
                  </a:lnTo>
                  <a:lnTo>
                    <a:pt x="396" y="540"/>
                  </a:lnTo>
                  <a:lnTo>
                    <a:pt x="217" y="828"/>
                  </a:lnTo>
                  <a:lnTo>
                    <a:pt x="109" y="1115"/>
                  </a:lnTo>
                  <a:lnTo>
                    <a:pt x="37" y="1475"/>
                  </a:lnTo>
                  <a:lnTo>
                    <a:pt x="1" y="1870"/>
                  </a:lnTo>
                  <a:lnTo>
                    <a:pt x="1" y="2338"/>
                  </a:lnTo>
                  <a:lnTo>
                    <a:pt x="1" y="2841"/>
                  </a:lnTo>
                  <a:lnTo>
                    <a:pt x="73" y="3380"/>
                  </a:lnTo>
                  <a:lnTo>
                    <a:pt x="181" y="3956"/>
                  </a:lnTo>
                  <a:lnTo>
                    <a:pt x="325" y="4567"/>
                  </a:lnTo>
                  <a:lnTo>
                    <a:pt x="504" y="5214"/>
                  </a:lnTo>
                  <a:lnTo>
                    <a:pt x="720" y="5897"/>
                  </a:lnTo>
                  <a:lnTo>
                    <a:pt x="972" y="6652"/>
                  </a:lnTo>
                  <a:lnTo>
                    <a:pt x="1583" y="8234"/>
                  </a:lnTo>
                  <a:lnTo>
                    <a:pt x="2338" y="9924"/>
                  </a:lnTo>
                  <a:lnTo>
                    <a:pt x="3201" y="11758"/>
                  </a:lnTo>
                  <a:lnTo>
                    <a:pt x="4244" y="13736"/>
                  </a:lnTo>
                  <a:lnTo>
                    <a:pt x="8487" y="21502"/>
                  </a:lnTo>
                  <a:lnTo>
                    <a:pt x="12226" y="28298"/>
                  </a:lnTo>
                  <a:lnTo>
                    <a:pt x="13772" y="31174"/>
                  </a:lnTo>
                  <a:lnTo>
                    <a:pt x="15030" y="33547"/>
                  </a:lnTo>
                  <a:lnTo>
                    <a:pt x="15498" y="34518"/>
                  </a:lnTo>
                  <a:lnTo>
                    <a:pt x="15893" y="35381"/>
                  </a:lnTo>
                  <a:lnTo>
                    <a:pt x="16181" y="36064"/>
                  </a:lnTo>
                  <a:lnTo>
                    <a:pt x="16397" y="36568"/>
                  </a:lnTo>
                  <a:lnTo>
                    <a:pt x="17044" y="39839"/>
                  </a:lnTo>
                  <a:lnTo>
                    <a:pt x="17691" y="43219"/>
                  </a:lnTo>
                  <a:lnTo>
                    <a:pt x="18446" y="47318"/>
                  </a:lnTo>
                  <a:lnTo>
                    <a:pt x="19273" y="51849"/>
                  </a:lnTo>
                  <a:lnTo>
                    <a:pt x="20064" y="56379"/>
                  </a:lnTo>
                  <a:lnTo>
                    <a:pt x="20711" y="60658"/>
                  </a:lnTo>
                  <a:lnTo>
                    <a:pt x="20999" y="62599"/>
                  </a:lnTo>
                  <a:lnTo>
                    <a:pt x="21215" y="64325"/>
                  </a:lnTo>
                  <a:lnTo>
                    <a:pt x="21251" y="64469"/>
                  </a:lnTo>
                  <a:lnTo>
                    <a:pt x="21323" y="64577"/>
                  </a:lnTo>
                  <a:lnTo>
                    <a:pt x="21395" y="64721"/>
                  </a:lnTo>
                  <a:lnTo>
                    <a:pt x="21502" y="64829"/>
                  </a:lnTo>
                  <a:lnTo>
                    <a:pt x="21826" y="65044"/>
                  </a:lnTo>
                  <a:lnTo>
                    <a:pt x="22186" y="65260"/>
                  </a:lnTo>
                  <a:lnTo>
                    <a:pt x="22689" y="65476"/>
                  </a:lnTo>
                  <a:lnTo>
                    <a:pt x="23228" y="65656"/>
                  </a:lnTo>
                  <a:lnTo>
                    <a:pt x="23840" y="65800"/>
                  </a:lnTo>
                  <a:lnTo>
                    <a:pt x="24523" y="65979"/>
                  </a:lnTo>
                  <a:lnTo>
                    <a:pt x="25278" y="66123"/>
                  </a:lnTo>
                  <a:lnTo>
                    <a:pt x="26069" y="66231"/>
                  </a:lnTo>
                  <a:lnTo>
                    <a:pt x="27795" y="66447"/>
                  </a:lnTo>
                  <a:lnTo>
                    <a:pt x="29593" y="66591"/>
                  </a:lnTo>
                  <a:lnTo>
                    <a:pt x="31462" y="66662"/>
                  </a:lnTo>
                  <a:lnTo>
                    <a:pt x="33332" y="66698"/>
                  </a:lnTo>
                  <a:lnTo>
                    <a:pt x="35130" y="66662"/>
                  </a:lnTo>
                  <a:lnTo>
                    <a:pt x="36820" y="66555"/>
                  </a:lnTo>
                  <a:lnTo>
                    <a:pt x="37575" y="66447"/>
                  </a:lnTo>
                  <a:lnTo>
                    <a:pt x="38294" y="66375"/>
                  </a:lnTo>
                  <a:lnTo>
                    <a:pt x="38977" y="66267"/>
                  </a:lnTo>
                  <a:lnTo>
                    <a:pt x="39552" y="66123"/>
                  </a:lnTo>
                  <a:lnTo>
                    <a:pt x="40056" y="65979"/>
                  </a:lnTo>
                  <a:lnTo>
                    <a:pt x="40523" y="65800"/>
                  </a:lnTo>
                  <a:lnTo>
                    <a:pt x="40847" y="65620"/>
                  </a:lnTo>
                  <a:lnTo>
                    <a:pt x="41098" y="65440"/>
                  </a:lnTo>
                  <a:lnTo>
                    <a:pt x="41206" y="65332"/>
                  </a:lnTo>
                  <a:lnTo>
                    <a:pt x="41242" y="65224"/>
                  </a:lnTo>
                  <a:lnTo>
                    <a:pt x="41278" y="65116"/>
                  </a:lnTo>
                  <a:lnTo>
                    <a:pt x="41278" y="64973"/>
                  </a:lnTo>
                  <a:lnTo>
                    <a:pt x="41134" y="63570"/>
                  </a:lnTo>
                  <a:lnTo>
                    <a:pt x="40919" y="61988"/>
                  </a:lnTo>
                  <a:lnTo>
                    <a:pt x="40631" y="60226"/>
                  </a:lnTo>
                  <a:lnTo>
                    <a:pt x="40271" y="58357"/>
                  </a:lnTo>
                  <a:lnTo>
                    <a:pt x="39840" y="56379"/>
                  </a:lnTo>
                  <a:lnTo>
                    <a:pt x="39408" y="54294"/>
                  </a:lnTo>
                  <a:lnTo>
                    <a:pt x="38402" y="49943"/>
                  </a:lnTo>
                  <a:lnTo>
                    <a:pt x="37287" y="45520"/>
                  </a:lnTo>
                  <a:lnTo>
                    <a:pt x="36136" y="41206"/>
                  </a:lnTo>
                  <a:lnTo>
                    <a:pt x="35022" y="37143"/>
                  </a:lnTo>
                  <a:lnTo>
                    <a:pt x="33943" y="33547"/>
                  </a:lnTo>
                  <a:lnTo>
                    <a:pt x="33799" y="33152"/>
                  </a:lnTo>
                  <a:lnTo>
                    <a:pt x="33620" y="32720"/>
                  </a:lnTo>
                  <a:lnTo>
                    <a:pt x="33044" y="31570"/>
                  </a:lnTo>
                  <a:lnTo>
                    <a:pt x="32253" y="30203"/>
                  </a:lnTo>
                  <a:lnTo>
                    <a:pt x="31246" y="28549"/>
                  </a:lnTo>
                  <a:lnTo>
                    <a:pt x="30024" y="26752"/>
                  </a:lnTo>
                  <a:lnTo>
                    <a:pt x="28586" y="24738"/>
                  </a:lnTo>
                  <a:lnTo>
                    <a:pt x="26968" y="22581"/>
                  </a:lnTo>
                  <a:lnTo>
                    <a:pt x="25170" y="20316"/>
                  </a:lnTo>
                  <a:lnTo>
                    <a:pt x="23192" y="17978"/>
                  </a:lnTo>
                  <a:lnTo>
                    <a:pt x="22150" y="16792"/>
                  </a:lnTo>
                  <a:lnTo>
                    <a:pt x="21035" y="15569"/>
                  </a:lnTo>
                  <a:lnTo>
                    <a:pt x="19920" y="14347"/>
                  </a:lnTo>
                  <a:lnTo>
                    <a:pt x="18734" y="13160"/>
                  </a:lnTo>
                  <a:lnTo>
                    <a:pt x="17547" y="11938"/>
                  </a:lnTo>
                  <a:lnTo>
                    <a:pt x="16289" y="10715"/>
                  </a:lnTo>
                  <a:lnTo>
                    <a:pt x="15030" y="9493"/>
                  </a:lnTo>
                  <a:lnTo>
                    <a:pt x="13700" y="8306"/>
                  </a:lnTo>
                  <a:lnTo>
                    <a:pt x="12370" y="7120"/>
                  </a:lnTo>
                  <a:lnTo>
                    <a:pt x="11003" y="5969"/>
                  </a:lnTo>
                  <a:lnTo>
                    <a:pt x="9601" y="4819"/>
                  </a:lnTo>
                  <a:lnTo>
                    <a:pt x="8163" y="3704"/>
                  </a:lnTo>
                  <a:lnTo>
                    <a:pt x="6689" y="2625"/>
                  </a:lnTo>
                  <a:lnTo>
                    <a:pt x="5215" y="1583"/>
                  </a:lnTo>
                  <a:lnTo>
                    <a:pt x="4567" y="1151"/>
                  </a:lnTo>
                  <a:lnTo>
                    <a:pt x="3992" y="828"/>
                  </a:lnTo>
                  <a:lnTo>
                    <a:pt x="3453" y="540"/>
                  </a:lnTo>
                  <a:lnTo>
                    <a:pt x="2985" y="324"/>
                  </a:lnTo>
                  <a:lnTo>
                    <a:pt x="2518" y="144"/>
                  </a:lnTo>
                  <a:lnTo>
                    <a:pt x="2086" y="36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1"/>
            <p:cNvSpPr/>
            <p:nvPr/>
          </p:nvSpPr>
          <p:spPr>
            <a:xfrm>
              <a:off x="4583025" y="3480425"/>
              <a:ext cx="665225" cy="695775"/>
            </a:xfrm>
            <a:custGeom>
              <a:avLst/>
              <a:gdLst/>
              <a:ahLst/>
              <a:cxnLst/>
              <a:rect l="l" t="t" r="r" b="b"/>
              <a:pathLst>
                <a:path w="26609" h="27831" extrusionOk="0">
                  <a:moveTo>
                    <a:pt x="3309" y="0"/>
                  </a:moveTo>
                  <a:lnTo>
                    <a:pt x="2734" y="2266"/>
                  </a:lnTo>
                  <a:lnTo>
                    <a:pt x="2122" y="4603"/>
                  </a:lnTo>
                  <a:lnTo>
                    <a:pt x="1475" y="7443"/>
                  </a:lnTo>
                  <a:lnTo>
                    <a:pt x="828" y="10427"/>
                  </a:lnTo>
                  <a:lnTo>
                    <a:pt x="576" y="11902"/>
                  </a:lnTo>
                  <a:lnTo>
                    <a:pt x="325" y="13304"/>
                  </a:lnTo>
                  <a:lnTo>
                    <a:pt x="145" y="14598"/>
                  </a:lnTo>
                  <a:lnTo>
                    <a:pt x="37" y="15785"/>
                  </a:lnTo>
                  <a:lnTo>
                    <a:pt x="1" y="16792"/>
                  </a:lnTo>
                  <a:lnTo>
                    <a:pt x="1" y="17223"/>
                  </a:lnTo>
                  <a:lnTo>
                    <a:pt x="37" y="17583"/>
                  </a:lnTo>
                  <a:lnTo>
                    <a:pt x="145" y="18194"/>
                  </a:lnTo>
                  <a:lnTo>
                    <a:pt x="289" y="18841"/>
                  </a:lnTo>
                  <a:lnTo>
                    <a:pt x="468" y="19560"/>
                  </a:lnTo>
                  <a:lnTo>
                    <a:pt x="684" y="20279"/>
                  </a:lnTo>
                  <a:lnTo>
                    <a:pt x="936" y="21034"/>
                  </a:lnTo>
                  <a:lnTo>
                    <a:pt x="1187" y="21825"/>
                  </a:lnTo>
                  <a:lnTo>
                    <a:pt x="1475" y="22581"/>
                  </a:lnTo>
                  <a:lnTo>
                    <a:pt x="1799" y="23300"/>
                  </a:lnTo>
                  <a:lnTo>
                    <a:pt x="2122" y="24019"/>
                  </a:lnTo>
                  <a:lnTo>
                    <a:pt x="2482" y="24702"/>
                  </a:lnTo>
                  <a:lnTo>
                    <a:pt x="2877" y="25349"/>
                  </a:lnTo>
                  <a:lnTo>
                    <a:pt x="3237" y="25924"/>
                  </a:lnTo>
                  <a:lnTo>
                    <a:pt x="3632" y="26392"/>
                  </a:lnTo>
                  <a:lnTo>
                    <a:pt x="4064" y="26823"/>
                  </a:lnTo>
                  <a:lnTo>
                    <a:pt x="4280" y="26967"/>
                  </a:lnTo>
                  <a:lnTo>
                    <a:pt x="4495" y="27111"/>
                  </a:lnTo>
                  <a:lnTo>
                    <a:pt x="4711" y="27255"/>
                  </a:lnTo>
                  <a:lnTo>
                    <a:pt x="4891" y="27327"/>
                  </a:lnTo>
                  <a:lnTo>
                    <a:pt x="5286" y="27435"/>
                  </a:lnTo>
                  <a:lnTo>
                    <a:pt x="5646" y="27471"/>
                  </a:lnTo>
                  <a:lnTo>
                    <a:pt x="5970" y="27471"/>
                  </a:lnTo>
                  <a:lnTo>
                    <a:pt x="6293" y="27435"/>
                  </a:lnTo>
                  <a:lnTo>
                    <a:pt x="6581" y="27399"/>
                  </a:lnTo>
                  <a:lnTo>
                    <a:pt x="6868" y="27291"/>
                  </a:lnTo>
                  <a:lnTo>
                    <a:pt x="7120" y="27183"/>
                  </a:lnTo>
                  <a:lnTo>
                    <a:pt x="7336" y="27039"/>
                  </a:lnTo>
                  <a:lnTo>
                    <a:pt x="7731" y="26751"/>
                  </a:lnTo>
                  <a:lnTo>
                    <a:pt x="8019" y="26500"/>
                  </a:lnTo>
                  <a:lnTo>
                    <a:pt x="8271" y="26212"/>
                  </a:lnTo>
                  <a:lnTo>
                    <a:pt x="8522" y="26536"/>
                  </a:lnTo>
                  <a:lnTo>
                    <a:pt x="8810" y="26787"/>
                  </a:lnTo>
                  <a:lnTo>
                    <a:pt x="9134" y="27039"/>
                  </a:lnTo>
                  <a:lnTo>
                    <a:pt x="9457" y="27255"/>
                  </a:lnTo>
                  <a:lnTo>
                    <a:pt x="9817" y="27435"/>
                  </a:lnTo>
                  <a:lnTo>
                    <a:pt x="10176" y="27614"/>
                  </a:lnTo>
                  <a:lnTo>
                    <a:pt x="10572" y="27722"/>
                  </a:lnTo>
                  <a:lnTo>
                    <a:pt x="10931" y="27830"/>
                  </a:lnTo>
                  <a:lnTo>
                    <a:pt x="11291" y="27830"/>
                  </a:lnTo>
                  <a:lnTo>
                    <a:pt x="11615" y="27794"/>
                  </a:lnTo>
                  <a:lnTo>
                    <a:pt x="11938" y="27686"/>
                  </a:lnTo>
                  <a:lnTo>
                    <a:pt x="12226" y="27542"/>
                  </a:lnTo>
                  <a:lnTo>
                    <a:pt x="12514" y="27363"/>
                  </a:lnTo>
                  <a:lnTo>
                    <a:pt x="12765" y="27147"/>
                  </a:lnTo>
                  <a:lnTo>
                    <a:pt x="12981" y="26895"/>
                  </a:lnTo>
                  <a:lnTo>
                    <a:pt x="13197" y="26644"/>
                  </a:lnTo>
                  <a:lnTo>
                    <a:pt x="13592" y="26176"/>
                  </a:lnTo>
                  <a:lnTo>
                    <a:pt x="13844" y="25709"/>
                  </a:lnTo>
                  <a:lnTo>
                    <a:pt x="14060" y="25277"/>
                  </a:lnTo>
                  <a:lnTo>
                    <a:pt x="14419" y="25529"/>
                  </a:lnTo>
                  <a:lnTo>
                    <a:pt x="14779" y="25781"/>
                  </a:lnTo>
                  <a:lnTo>
                    <a:pt x="15138" y="25960"/>
                  </a:lnTo>
                  <a:lnTo>
                    <a:pt x="15534" y="26140"/>
                  </a:lnTo>
                  <a:lnTo>
                    <a:pt x="15929" y="26284"/>
                  </a:lnTo>
                  <a:lnTo>
                    <a:pt x="16325" y="26392"/>
                  </a:lnTo>
                  <a:lnTo>
                    <a:pt x="16756" y="26464"/>
                  </a:lnTo>
                  <a:lnTo>
                    <a:pt x="17152" y="26536"/>
                  </a:lnTo>
                  <a:lnTo>
                    <a:pt x="17511" y="26500"/>
                  </a:lnTo>
                  <a:lnTo>
                    <a:pt x="17835" y="26428"/>
                  </a:lnTo>
                  <a:lnTo>
                    <a:pt x="18159" y="26320"/>
                  </a:lnTo>
                  <a:lnTo>
                    <a:pt x="18482" y="26140"/>
                  </a:lnTo>
                  <a:lnTo>
                    <a:pt x="18770" y="25960"/>
                  </a:lnTo>
                  <a:lnTo>
                    <a:pt x="19057" y="25745"/>
                  </a:lnTo>
                  <a:lnTo>
                    <a:pt x="19597" y="25277"/>
                  </a:lnTo>
                  <a:lnTo>
                    <a:pt x="20028" y="24774"/>
                  </a:lnTo>
                  <a:lnTo>
                    <a:pt x="20352" y="24342"/>
                  </a:lnTo>
                  <a:lnTo>
                    <a:pt x="20639" y="23947"/>
                  </a:lnTo>
                  <a:lnTo>
                    <a:pt x="21107" y="23983"/>
                  </a:lnTo>
                  <a:lnTo>
                    <a:pt x="21538" y="24019"/>
                  </a:lnTo>
                  <a:lnTo>
                    <a:pt x="21970" y="23983"/>
                  </a:lnTo>
                  <a:lnTo>
                    <a:pt x="22401" y="23947"/>
                  </a:lnTo>
                  <a:lnTo>
                    <a:pt x="22833" y="23839"/>
                  </a:lnTo>
                  <a:lnTo>
                    <a:pt x="23264" y="23695"/>
                  </a:lnTo>
                  <a:lnTo>
                    <a:pt x="23660" y="23515"/>
                  </a:lnTo>
                  <a:lnTo>
                    <a:pt x="24055" y="23300"/>
                  </a:lnTo>
                  <a:lnTo>
                    <a:pt x="24235" y="23192"/>
                  </a:lnTo>
                  <a:lnTo>
                    <a:pt x="24379" y="23048"/>
                  </a:lnTo>
                  <a:lnTo>
                    <a:pt x="24667" y="22688"/>
                  </a:lnTo>
                  <a:lnTo>
                    <a:pt x="24954" y="22257"/>
                  </a:lnTo>
                  <a:lnTo>
                    <a:pt x="25206" y="21754"/>
                  </a:lnTo>
                  <a:lnTo>
                    <a:pt x="25422" y="21178"/>
                  </a:lnTo>
                  <a:lnTo>
                    <a:pt x="25637" y="20567"/>
                  </a:lnTo>
                  <a:lnTo>
                    <a:pt x="25817" y="19920"/>
                  </a:lnTo>
                  <a:lnTo>
                    <a:pt x="25997" y="19201"/>
                  </a:lnTo>
                  <a:lnTo>
                    <a:pt x="26141" y="18482"/>
                  </a:lnTo>
                  <a:lnTo>
                    <a:pt x="26285" y="17727"/>
                  </a:lnTo>
                  <a:lnTo>
                    <a:pt x="26464" y="16252"/>
                  </a:lnTo>
                  <a:lnTo>
                    <a:pt x="26572" y="14850"/>
                  </a:lnTo>
                  <a:lnTo>
                    <a:pt x="26608" y="13592"/>
                  </a:lnTo>
                  <a:lnTo>
                    <a:pt x="26572" y="12944"/>
                  </a:lnTo>
                  <a:lnTo>
                    <a:pt x="26464" y="12189"/>
                  </a:lnTo>
                  <a:lnTo>
                    <a:pt x="26320" y="11362"/>
                  </a:lnTo>
                  <a:lnTo>
                    <a:pt x="26105" y="10427"/>
                  </a:lnTo>
                  <a:lnTo>
                    <a:pt x="25637" y="8414"/>
                  </a:lnTo>
                  <a:lnTo>
                    <a:pt x="25026" y="6293"/>
                  </a:lnTo>
                  <a:lnTo>
                    <a:pt x="23911" y="2445"/>
                  </a:lnTo>
                  <a:lnTo>
                    <a:pt x="23444" y="971"/>
                  </a:lnTo>
                  <a:lnTo>
                    <a:pt x="23192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1"/>
            <p:cNvSpPr/>
            <p:nvPr/>
          </p:nvSpPr>
          <p:spPr>
            <a:xfrm>
              <a:off x="4731350" y="3885825"/>
              <a:ext cx="53950" cy="248125"/>
            </a:xfrm>
            <a:custGeom>
              <a:avLst/>
              <a:gdLst/>
              <a:ahLst/>
              <a:cxnLst/>
              <a:rect l="l" t="t" r="r" b="b"/>
              <a:pathLst>
                <a:path w="2158" h="9925" extrusionOk="0">
                  <a:moveTo>
                    <a:pt x="37" y="0"/>
                  </a:moveTo>
                  <a:lnTo>
                    <a:pt x="1" y="36"/>
                  </a:lnTo>
                  <a:lnTo>
                    <a:pt x="1" y="72"/>
                  </a:lnTo>
                  <a:lnTo>
                    <a:pt x="324" y="2553"/>
                  </a:lnTo>
                  <a:lnTo>
                    <a:pt x="504" y="3812"/>
                  </a:lnTo>
                  <a:lnTo>
                    <a:pt x="684" y="5034"/>
                  </a:lnTo>
                  <a:lnTo>
                    <a:pt x="935" y="6257"/>
                  </a:lnTo>
                  <a:lnTo>
                    <a:pt x="1223" y="7479"/>
                  </a:lnTo>
                  <a:lnTo>
                    <a:pt x="1583" y="8702"/>
                  </a:lnTo>
                  <a:lnTo>
                    <a:pt x="1798" y="9277"/>
                  </a:lnTo>
                  <a:lnTo>
                    <a:pt x="2014" y="9888"/>
                  </a:lnTo>
                  <a:lnTo>
                    <a:pt x="2086" y="9924"/>
                  </a:lnTo>
                  <a:lnTo>
                    <a:pt x="2158" y="9888"/>
                  </a:lnTo>
                  <a:lnTo>
                    <a:pt x="2158" y="9852"/>
                  </a:lnTo>
                  <a:lnTo>
                    <a:pt x="1942" y="8630"/>
                  </a:lnTo>
                  <a:lnTo>
                    <a:pt x="1655" y="7407"/>
                  </a:lnTo>
                  <a:lnTo>
                    <a:pt x="1079" y="4962"/>
                  </a:lnTo>
                  <a:lnTo>
                    <a:pt x="792" y="3740"/>
                  </a:lnTo>
                  <a:lnTo>
                    <a:pt x="540" y="2517"/>
                  </a:lnTo>
                  <a:lnTo>
                    <a:pt x="288" y="1295"/>
                  </a:lnTo>
                  <a:lnTo>
                    <a:pt x="108" y="72"/>
                  </a:lnTo>
                  <a:lnTo>
                    <a:pt x="108" y="36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4911125" y="3867850"/>
              <a:ext cx="22500" cy="244525"/>
            </a:xfrm>
            <a:custGeom>
              <a:avLst/>
              <a:gdLst/>
              <a:ahLst/>
              <a:cxnLst/>
              <a:rect l="l" t="t" r="r" b="b"/>
              <a:pathLst>
                <a:path w="900" h="9781" extrusionOk="0">
                  <a:moveTo>
                    <a:pt x="37" y="0"/>
                  </a:moveTo>
                  <a:lnTo>
                    <a:pt x="1" y="36"/>
                  </a:lnTo>
                  <a:lnTo>
                    <a:pt x="1" y="72"/>
                  </a:lnTo>
                  <a:lnTo>
                    <a:pt x="37" y="2517"/>
                  </a:lnTo>
                  <a:lnTo>
                    <a:pt x="145" y="4998"/>
                  </a:lnTo>
                  <a:lnTo>
                    <a:pt x="216" y="6221"/>
                  </a:lnTo>
                  <a:lnTo>
                    <a:pt x="324" y="7443"/>
                  </a:lnTo>
                  <a:lnTo>
                    <a:pt x="360" y="8018"/>
                  </a:lnTo>
                  <a:lnTo>
                    <a:pt x="432" y="8594"/>
                  </a:lnTo>
                  <a:lnTo>
                    <a:pt x="540" y="9169"/>
                  </a:lnTo>
                  <a:lnTo>
                    <a:pt x="684" y="9708"/>
                  </a:lnTo>
                  <a:lnTo>
                    <a:pt x="720" y="9780"/>
                  </a:lnTo>
                  <a:lnTo>
                    <a:pt x="864" y="9780"/>
                  </a:lnTo>
                  <a:lnTo>
                    <a:pt x="900" y="9708"/>
                  </a:lnTo>
                  <a:lnTo>
                    <a:pt x="900" y="9133"/>
                  </a:lnTo>
                  <a:lnTo>
                    <a:pt x="900" y="8558"/>
                  </a:lnTo>
                  <a:lnTo>
                    <a:pt x="828" y="7982"/>
                  </a:lnTo>
                  <a:lnTo>
                    <a:pt x="756" y="7407"/>
                  </a:lnTo>
                  <a:lnTo>
                    <a:pt x="468" y="4962"/>
                  </a:lnTo>
                  <a:lnTo>
                    <a:pt x="252" y="2517"/>
                  </a:lnTo>
                  <a:lnTo>
                    <a:pt x="109" y="72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5084625" y="3856150"/>
              <a:ext cx="18900" cy="222050"/>
            </a:xfrm>
            <a:custGeom>
              <a:avLst/>
              <a:gdLst/>
              <a:ahLst/>
              <a:cxnLst/>
              <a:rect l="l" t="t" r="r" b="b"/>
              <a:pathLst>
                <a:path w="756" h="8882" extrusionOk="0">
                  <a:moveTo>
                    <a:pt x="72" y="1"/>
                  </a:moveTo>
                  <a:lnTo>
                    <a:pt x="36" y="37"/>
                  </a:lnTo>
                  <a:lnTo>
                    <a:pt x="0" y="73"/>
                  </a:lnTo>
                  <a:lnTo>
                    <a:pt x="144" y="2302"/>
                  </a:lnTo>
                  <a:lnTo>
                    <a:pt x="288" y="4531"/>
                  </a:lnTo>
                  <a:lnTo>
                    <a:pt x="360" y="6761"/>
                  </a:lnTo>
                  <a:lnTo>
                    <a:pt x="360" y="7300"/>
                  </a:lnTo>
                  <a:lnTo>
                    <a:pt x="396" y="7803"/>
                  </a:lnTo>
                  <a:lnTo>
                    <a:pt x="468" y="8343"/>
                  </a:lnTo>
                  <a:lnTo>
                    <a:pt x="575" y="8846"/>
                  </a:lnTo>
                  <a:lnTo>
                    <a:pt x="611" y="8882"/>
                  </a:lnTo>
                  <a:lnTo>
                    <a:pt x="647" y="8882"/>
                  </a:lnTo>
                  <a:lnTo>
                    <a:pt x="647" y="8846"/>
                  </a:lnTo>
                  <a:lnTo>
                    <a:pt x="719" y="8343"/>
                  </a:lnTo>
                  <a:lnTo>
                    <a:pt x="755" y="7839"/>
                  </a:lnTo>
                  <a:lnTo>
                    <a:pt x="755" y="7336"/>
                  </a:lnTo>
                  <a:lnTo>
                    <a:pt x="683" y="6832"/>
                  </a:lnTo>
                  <a:lnTo>
                    <a:pt x="540" y="4603"/>
                  </a:lnTo>
                  <a:lnTo>
                    <a:pt x="108" y="73"/>
                  </a:lnTo>
                  <a:lnTo>
                    <a:pt x="108" y="37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4090450" y="1845325"/>
              <a:ext cx="1096675" cy="1641425"/>
            </a:xfrm>
            <a:custGeom>
              <a:avLst/>
              <a:gdLst/>
              <a:ahLst/>
              <a:cxnLst/>
              <a:rect l="l" t="t" r="r" b="b"/>
              <a:pathLst>
                <a:path w="43867" h="65657" extrusionOk="0">
                  <a:moveTo>
                    <a:pt x="1402" y="1"/>
                  </a:moveTo>
                  <a:lnTo>
                    <a:pt x="1079" y="37"/>
                  </a:lnTo>
                  <a:lnTo>
                    <a:pt x="791" y="145"/>
                  </a:lnTo>
                  <a:lnTo>
                    <a:pt x="575" y="253"/>
                  </a:lnTo>
                  <a:lnTo>
                    <a:pt x="360" y="468"/>
                  </a:lnTo>
                  <a:lnTo>
                    <a:pt x="216" y="684"/>
                  </a:lnTo>
                  <a:lnTo>
                    <a:pt x="108" y="972"/>
                  </a:lnTo>
                  <a:lnTo>
                    <a:pt x="36" y="1295"/>
                  </a:lnTo>
                  <a:lnTo>
                    <a:pt x="0" y="1655"/>
                  </a:lnTo>
                  <a:lnTo>
                    <a:pt x="0" y="2050"/>
                  </a:lnTo>
                  <a:lnTo>
                    <a:pt x="72" y="2482"/>
                  </a:lnTo>
                  <a:lnTo>
                    <a:pt x="144" y="2985"/>
                  </a:lnTo>
                  <a:lnTo>
                    <a:pt x="252" y="3489"/>
                  </a:lnTo>
                  <a:lnTo>
                    <a:pt x="396" y="4028"/>
                  </a:lnTo>
                  <a:lnTo>
                    <a:pt x="575" y="4603"/>
                  </a:lnTo>
                  <a:lnTo>
                    <a:pt x="1007" y="5862"/>
                  </a:lnTo>
                  <a:lnTo>
                    <a:pt x="1546" y="7192"/>
                  </a:lnTo>
                  <a:lnTo>
                    <a:pt x="2229" y="8666"/>
                  </a:lnTo>
                  <a:lnTo>
                    <a:pt x="2949" y="10176"/>
                  </a:lnTo>
                  <a:lnTo>
                    <a:pt x="7012" y="18051"/>
                  </a:lnTo>
                  <a:lnTo>
                    <a:pt x="11758" y="27255"/>
                  </a:lnTo>
                  <a:lnTo>
                    <a:pt x="13951" y="31570"/>
                  </a:lnTo>
                  <a:lnTo>
                    <a:pt x="15821" y="35202"/>
                  </a:lnTo>
                  <a:lnTo>
                    <a:pt x="17115" y="37862"/>
                  </a:lnTo>
                  <a:lnTo>
                    <a:pt x="17511" y="38725"/>
                  </a:lnTo>
                  <a:lnTo>
                    <a:pt x="17726" y="39193"/>
                  </a:lnTo>
                  <a:lnTo>
                    <a:pt x="17834" y="39732"/>
                  </a:lnTo>
                  <a:lnTo>
                    <a:pt x="18050" y="40775"/>
                  </a:lnTo>
                  <a:lnTo>
                    <a:pt x="18589" y="43975"/>
                  </a:lnTo>
                  <a:lnTo>
                    <a:pt x="20063" y="53000"/>
                  </a:lnTo>
                  <a:lnTo>
                    <a:pt x="21466" y="61737"/>
                  </a:lnTo>
                  <a:lnTo>
                    <a:pt x="22077" y="65656"/>
                  </a:lnTo>
                  <a:lnTo>
                    <a:pt x="43866" y="63894"/>
                  </a:lnTo>
                  <a:lnTo>
                    <a:pt x="43075" y="60119"/>
                  </a:lnTo>
                  <a:lnTo>
                    <a:pt x="42212" y="56128"/>
                  </a:lnTo>
                  <a:lnTo>
                    <a:pt x="41134" y="51346"/>
                  </a:lnTo>
                  <a:lnTo>
                    <a:pt x="39947" y="46276"/>
                  </a:lnTo>
                  <a:lnTo>
                    <a:pt x="39336" y="43795"/>
                  </a:lnTo>
                  <a:lnTo>
                    <a:pt x="38724" y="41386"/>
                  </a:lnTo>
                  <a:lnTo>
                    <a:pt x="38113" y="39157"/>
                  </a:lnTo>
                  <a:lnTo>
                    <a:pt x="37538" y="37143"/>
                  </a:lnTo>
                  <a:lnTo>
                    <a:pt x="36999" y="35417"/>
                  </a:lnTo>
                  <a:lnTo>
                    <a:pt x="36711" y="34698"/>
                  </a:lnTo>
                  <a:lnTo>
                    <a:pt x="36459" y="34051"/>
                  </a:lnTo>
                  <a:lnTo>
                    <a:pt x="36208" y="33440"/>
                  </a:lnTo>
                  <a:lnTo>
                    <a:pt x="35848" y="32757"/>
                  </a:lnTo>
                  <a:lnTo>
                    <a:pt x="35453" y="32037"/>
                  </a:lnTo>
                  <a:lnTo>
                    <a:pt x="35021" y="31282"/>
                  </a:lnTo>
                  <a:lnTo>
                    <a:pt x="34518" y="30455"/>
                  </a:lnTo>
                  <a:lnTo>
                    <a:pt x="33978" y="29592"/>
                  </a:lnTo>
                  <a:lnTo>
                    <a:pt x="32720" y="27795"/>
                  </a:lnTo>
                  <a:lnTo>
                    <a:pt x="31282" y="25853"/>
                  </a:lnTo>
                  <a:lnTo>
                    <a:pt x="29664" y="23804"/>
                  </a:lnTo>
                  <a:lnTo>
                    <a:pt x="27902" y="21682"/>
                  </a:lnTo>
                  <a:lnTo>
                    <a:pt x="25996" y="19489"/>
                  </a:lnTo>
                  <a:lnTo>
                    <a:pt x="23983" y="17296"/>
                  </a:lnTo>
                  <a:lnTo>
                    <a:pt x="21825" y="15066"/>
                  </a:lnTo>
                  <a:lnTo>
                    <a:pt x="19560" y="12837"/>
                  </a:lnTo>
                  <a:lnTo>
                    <a:pt x="18410" y="11758"/>
                  </a:lnTo>
                  <a:lnTo>
                    <a:pt x="17259" y="10680"/>
                  </a:lnTo>
                  <a:lnTo>
                    <a:pt x="16036" y="9601"/>
                  </a:lnTo>
                  <a:lnTo>
                    <a:pt x="14850" y="8558"/>
                  </a:lnTo>
                  <a:lnTo>
                    <a:pt x="13627" y="7516"/>
                  </a:lnTo>
                  <a:lnTo>
                    <a:pt x="12369" y="6509"/>
                  </a:lnTo>
                  <a:lnTo>
                    <a:pt x="11146" y="5538"/>
                  </a:lnTo>
                  <a:lnTo>
                    <a:pt x="9888" y="4567"/>
                  </a:lnTo>
                  <a:lnTo>
                    <a:pt x="8630" y="3632"/>
                  </a:lnTo>
                  <a:lnTo>
                    <a:pt x="7335" y="2769"/>
                  </a:lnTo>
                  <a:lnTo>
                    <a:pt x="6508" y="2194"/>
                  </a:lnTo>
                  <a:lnTo>
                    <a:pt x="5717" y="1691"/>
                  </a:lnTo>
                  <a:lnTo>
                    <a:pt x="4998" y="1295"/>
                  </a:lnTo>
                  <a:lnTo>
                    <a:pt x="4351" y="936"/>
                  </a:lnTo>
                  <a:lnTo>
                    <a:pt x="3740" y="612"/>
                  </a:lnTo>
                  <a:lnTo>
                    <a:pt x="3164" y="396"/>
                  </a:lnTo>
                  <a:lnTo>
                    <a:pt x="2661" y="217"/>
                  </a:lnTo>
                  <a:lnTo>
                    <a:pt x="2193" y="73"/>
                  </a:lnTo>
                  <a:lnTo>
                    <a:pt x="17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4650450" y="3333900"/>
              <a:ext cx="495325" cy="43175"/>
            </a:xfrm>
            <a:custGeom>
              <a:avLst/>
              <a:gdLst/>
              <a:ahLst/>
              <a:cxnLst/>
              <a:rect l="l" t="t" r="r" b="b"/>
              <a:pathLst>
                <a:path w="19813" h="1727" extrusionOk="0">
                  <a:moveTo>
                    <a:pt x="19740" y="1"/>
                  </a:moveTo>
                  <a:lnTo>
                    <a:pt x="18482" y="37"/>
                  </a:lnTo>
                  <a:lnTo>
                    <a:pt x="17223" y="108"/>
                  </a:lnTo>
                  <a:lnTo>
                    <a:pt x="14706" y="288"/>
                  </a:lnTo>
                  <a:lnTo>
                    <a:pt x="9888" y="648"/>
                  </a:lnTo>
                  <a:lnTo>
                    <a:pt x="7767" y="792"/>
                  </a:lnTo>
                  <a:lnTo>
                    <a:pt x="4675" y="1079"/>
                  </a:lnTo>
                  <a:lnTo>
                    <a:pt x="1691" y="1403"/>
                  </a:lnTo>
                  <a:lnTo>
                    <a:pt x="648" y="1511"/>
                  </a:lnTo>
                  <a:lnTo>
                    <a:pt x="37" y="1619"/>
                  </a:lnTo>
                  <a:lnTo>
                    <a:pt x="1" y="1655"/>
                  </a:lnTo>
                  <a:lnTo>
                    <a:pt x="1" y="1690"/>
                  </a:lnTo>
                  <a:lnTo>
                    <a:pt x="37" y="1726"/>
                  </a:lnTo>
                  <a:lnTo>
                    <a:pt x="648" y="1726"/>
                  </a:lnTo>
                  <a:lnTo>
                    <a:pt x="1691" y="1655"/>
                  </a:lnTo>
                  <a:lnTo>
                    <a:pt x="4639" y="1511"/>
                  </a:lnTo>
                  <a:lnTo>
                    <a:pt x="7731" y="1295"/>
                  </a:lnTo>
                  <a:lnTo>
                    <a:pt x="9817" y="1115"/>
                  </a:lnTo>
                  <a:lnTo>
                    <a:pt x="14742" y="648"/>
                  </a:lnTo>
                  <a:lnTo>
                    <a:pt x="17259" y="432"/>
                  </a:lnTo>
                  <a:lnTo>
                    <a:pt x="18518" y="324"/>
                  </a:lnTo>
                  <a:lnTo>
                    <a:pt x="19740" y="108"/>
                  </a:lnTo>
                  <a:lnTo>
                    <a:pt x="19812" y="108"/>
                  </a:lnTo>
                  <a:lnTo>
                    <a:pt x="19812" y="37"/>
                  </a:lnTo>
                  <a:lnTo>
                    <a:pt x="198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1624;p77">
            <a:extLst>
              <a:ext uri="{FF2B5EF4-FFF2-40B4-BE49-F238E27FC236}">
                <a16:creationId xmlns:a16="http://schemas.microsoft.com/office/drawing/2014/main" id="{5E4AF73E-C954-9C6C-645A-CDE6AFAAF3EE}"/>
              </a:ext>
            </a:extLst>
          </p:cNvPr>
          <p:cNvGrpSpPr/>
          <p:nvPr/>
        </p:nvGrpSpPr>
        <p:grpSpPr>
          <a:xfrm>
            <a:off x="4741528" y="2162145"/>
            <a:ext cx="828311" cy="819210"/>
            <a:chOff x="580725" y="3617925"/>
            <a:chExt cx="299325" cy="297375"/>
          </a:xfrm>
          <a:solidFill>
            <a:schemeClr val="bg2">
              <a:lumMod val="10000"/>
            </a:schemeClr>
          </a:solidFill>
        </p:grpSpPr>
        <p:sp>
          <p:nvSpPr>
            <p:cNvPr id="3" name="Google Shape;11625;p77">
              <a:extLst>
                <a:ext uri="{FF2B5EF4-FFF2-40B4-BE49-F238E27FC236}">
                  <a16:creationId xmlns:a16="http://schemas.microsoft.com/office/drawing/2014/main" id="{24EE516C-0ECD-9E59-06F1-53089B6F35BD}"/>
                </a:ext>
              </a:extLst>
            </p:cNvPr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FF00"/>
                </a:highlight>
              </a:endParaRPr>
            </a:p>
          </p:txBody>
        </p:sp>
        <p:sp>
          <p:nvSpPr>
            <p:cNvPr id="4" name="Google Shape;11626;p77">
              <a:extLst>
                <a:ext uri="{FF2B5EF4-FFF2-40B4-BE49-F238E27FC236}">
                  <a16:creationId xmlns:a16="http://schemas.microsoft.com/office/drawing/2014/main" id="{4EEBD05E-335A-57C1-8953-38537C8A1490}"/>
                </a:ext>
              </a:extLst>
            </p:cNvPr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FF00"/>
                </a:highlight>
              </a:endParaRPr>
            </a:p>
          </p:txBody>
        </p:sp>
        <p:sp>
          <p:nvSpPr>
            <p:cNvPr id="5" name="Google Shape;11627;p77">
              <a:extLst>
                <a:ext uri="{FF2B5EF4-FFF2-40B4-BE49-F238E27FC236}">
                  <a16:creationId xmlns:a16="http://schemas.microsoft.com/office/drawing/2014/main" id="{EA2B9101-69C4-A5FC-C7E1-F3412F777B9F}"/>
                </a:ext>
              </a:extLst>
            </p:cNvPr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FF00"/>
                </a:highlight>
              </a:endParaRPr>
            </a:p>
          </p:txBody>
        </p:sp>
        <p:sp>
          <p:nvSpPr>
            <p:cNvPr id="6" name="Google Shape;11628;p77">
              <a:extLst>
                <a:ext uri="{FF2B5EF4-FFF2-40B4-BE49-F238E27FC236}">
                  <a16:creationId xmlns:a16="http://schemas.microsoft.com/office/drawing/2014/main" id="{709D4B62-0224-33E9-6697-121D4E1675FD}"/>
                </a:ext>
              </a:extLst>
            </p:cNvPr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  <a:highlight>
                  <a:srgbClr val="00FF00"/>
                </a:highlight>
              </a:endParaRPr>
            </a:p>
          </p:txBody>
        </p:sp>
        <p:sp>
          <p:nvSpPr>
            <p:cNvPr id="7" name="Google Shape;11629;p77">
              <a:extLst>
                <a:ext uri="{FF2B5EF4-FFF2-40B4-BE49-F238E27FC236}">
                  <a16:creationId xmlns:a16="http://schemas.microsoft.com/office/drawing/2014/main" id="{E92F751B-4833-BBC0-7220-326297153D74}"/>
                </a:ext>
              </a:extLst>
            </p:cNvPr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  <a:highlight>
                  <a:srgbClr val="00FF00"/>
                </a:highlight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5C5ADA5-2DB3-B676-950F-E848A8EE609F}"/>
              </a:ext>
            </a:extLst>
          </p:cNvPr>
          <p:cNvSpPr txBox="1"/>
          <p:nvPr/>
        </p:nvSpPr>
        <p:spPr>
          <a:xfrm>
            <a:off x="6590656" y="3457868"/>
            <a:ext cx="470039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Presented By:-</a:t>
            </a:r>
          </a:p>
          <a:p>
            <a:r>
              <a:rPr lang="en-US" dirty="0"/>
              <a:t>S. Poornima </a:t>
            </a:r>
          </a:p>
          <a:p>
            <a:r>
              <a:rPr lang="en-US" dirty="0"/>
              <a:t>R. Amulya </a:t>
            </a:r>
          </a:p>
          <a:p>
            <a:r>
              <a:rPr lang="en-US" dirty="0"/>
              <a:t>G. Kiran Kumar</a:t>
            </a:r>
          </a:p>
          <a:p>
            <a:r>
              <a:rPr lang="en-US" dirty="0"/>
              <a:t>M. Dileep Kumar</a:t>
            </a:r>
          </a:p>
          <a:p>
            <a:r>
              <a:rPr lang="en-US" dirty="0"/>
              <a:t>J. Bala Murali Krishna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5" name="Google Shape;2745;p59"/>
          <p:cNvSpPr txBox="1">
            <a:spLocks noGrp="1"/>
          </p:cNvSpPr>
          <p:nvPr>
            <p:ph type="title"/>
          </p:nvPr>
        </p:nvSpPr>
        <p:spPr>
          <a:xfrm>
            <a:off x="568063" y="282945"/>
            <a:ext cx="4770934" cy="19679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Marketing</a:t>
            </a:r>
            <a:br>
              <a:rPr lang="en-US" dirty="0"/>
            </a:br>
            <a:r>
              <a:rPr lang="en-US" dirty="0"/>
              <a:t>Strategies</a:t>
            </a:r>
            <a:endParaRPr dirty="0"/>
          </a:p>
        </p:txBody>
      </p:sp>
      <p:sp>
        <p:nvSpPr>
          <p:cNvPr id="6" name="Google Shape;3088;p59">
            <a:extLst>
              <a:ext uri="{FF2B5EF4-FFF2-40B4-BE49-F238E27FC236}">
                <a16:creationId xmlns:a16="http://schemas.microsoft.com/office/drawing/2014/main" id="{1114D2B8-FC36-35A9-0D1D-C9E727698BD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82916" y="2491656"/>
            <a:ext cx="3859213" cy="21256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Focus on customer needs: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Innovation:</a:t>
            </a:r>
            <a:endParaRPr lang="en-US" dirty="0">
              <a:solidFill>
                <a:schemeClr val="tx1"/>
              </a:solidFill>
              <a:latin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Strong brand image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Effective marketing campaigns:</a:t>
            </a:r>
            <a:endParaRPr lang="en-US" dirty="0">
              <a:solidFill>
                <a:schemeClr val="tx1"/>
              </a:solidFill>
              <a:latin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New product launches: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Social media marketing</a:t>
            </a:r>
            <a:endParaRPr lang="en-US" dirty="0">
              <a:solidFill>
                <a:schemeClr val="tx1"/>
              </a:solidFill>
              <a:latin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Digital Marketing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2" name="Google Shape;5004;p62">
            <a:extLst>
              <a:ext uri="{FF2B5EF4-FFF2-40B4-BE49-F238E27FC236}">
                <a16:creationId xmlns:a16="http://schemas.microsoft.com/office/drawing/2014/main" id="{06A849FB-366A-394F-EDFE-AFEEE72F48AF}"/>
              </a:ext>
            </a:extLst>
          </p:cNvPr>
          <p:cNvGrpSpPr/>
          <p:nvPr/>
        </p:nvGrpSpPr>
        <p:grpSpPr>
          <a:xfrm>
            <a:off x="5066994" y="887961"/>
            <a:ext cx="3576944" cy="3541163"/>
            <a:chOff x="238125" y="2063700"/>
            <a:chExt cx="1792425" cy="1614175"/>
          </a:xfrm>
        </p:grpSpPr>
        <p:sp>
          <p:nvSpPr>
            <p:cNvPr id="3" name="Google Shape;5005;p62">
              <a:extLst>
                <a:ext uri="{FF2B5EF4-FFF2-40B4-BE49-F238E27FC236}">
                  <a16:creationId xmlns:a16="http://schemas.microsoft.com/office/drawing/2014/main" id="{06115B70-DC2C-669A-3F60-5686A3D7D3DC}"/>
                </a:ext>
              </a:extLst>
            </p:cNvPr>
            <p:cNvSpPr/>
            <p:nvPr/>
          </p:nvSpPr>
          <p:spPr>
            <a:xfrm>
              <a:off x="350875" y="3095450"/>
              <a:ext cx="108250" cy="45550"/>
            </a:xfrm>
            <a:custGeom>
              <a:avLst/>
              <a:gdLst/>
              <a:ahLst/>
              <a:cxnLst/>
              <a:rect l="l" t="t" r="r" b="b"/>
              <a:pathLst>
                <a:path w="4330" h="1822" extrusionOk="0">
                  <a:moveTo>
                    <a:pt x="1" y="0"/>
                  </a:moveTo>
                  <a:lnTo>
                    <a:pt x="1" y="1822"/>
                  </a:lnTo>
                  <a:lnTo>
                    <a:pt x="4330" y="1822"/>
                  </a:lnTo>
                  <a:lnTo>
                    <a:pt x="43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006;p62">
              <a:extLst>
                <a:ext uri="{FF2B5EF4-FFF2-40B4-BE49-F238E27FC236}">
                  <a16:creationId xmlns:a16="http://schemas.microsoft.com/office/drawing/2014/main" id="{A1AE2564-0491-9DEC-0DA7-19FFAE99C8EE}"/>
                </a:ext>
              </a:extLst>
            </p:cNvPr>
            <p:cNvSpPr/>
            <p:nvPr/>
          </p:nvSpPr>
          <p:spPr>
            <a:xfrm>
              <a:off x="290300" y="3153225"/>
              <a:ext cx="108600" cy="45550"/>
            </a:xfrm>
            <a:custGeom>
              <a:avLst/>
              <a:gdLst/>
              <a:ahLst/>
              <a:cxnLst/>
              <a:rect l="l" t="t" r="r" b="b"/>
              <a:pathLst>
                <a:path w="4344" h="1822" extrusionOk="0">
                  <a:moveTo>
                    <a:pt x="0" y="1"/>
                  </a:moveTo>
                  <a:lnTo>
                    <a:pt x="0" y="1822"/>
                  </a:lnTo>
                  <a:lnTo>
                    <a:pt x="4343" y="1822"/>
                  </a:lnTo>
                  <a:lnTo>
                    <a:pt x="43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07;p62">
              <a:extLst>
                <a:ext uri="{FF2B5EF4-FFF2-40B4-BE49-F238E27FC236}">
                  <a16:creationId xmlns:a16="http://schemas.microsoft.com/office/drawing/2014/main" id="{4F2A5DE3-A144-5EA0-A1BB-DB69C7A9BF0D}"/>
                </a:ext>
              </a:extLst>
            </p:cNvPr>
            <p:cNvSpPr/>
            <p:nvPr/>
          </p:nvSpPr>
          <p:spPr>
            <a:xfrm>
              <a:off x="411125" y="3153225"/>
              <a:ext cx="108600" cy="45550"/>
            </a:xfrm>
            <a:custGeom>
              <a:avLst/>
              <a:gdLst/>
              <a:ahLst/>
              <a:cxnLst/>
              <a:rect l="l" t="t" r="r" b="b"/>
              <a:pathLst>
                <a:path w="4344" h="1822" extrusionOk="0">
                  <a:moveTo>
                    <a:pt x="0" y="1"/>
                  </a:moveTo>
                  <a:lnTo>
                    <a:pt x="0" y="1822"/>
                  </a:lnTo>
                  <a:lnTo>
                    <a:pt x="4343" y="1822"/>
                  </a:lnTo>
                  <a:lnTo>
                    <a:pt x="43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008;p62">
              <a:extLst>
                <a:ext uri="{FF2B5EF4-FFF2-40B4-BE49-F238E27FC236}">
                  <a16:creationId xmlns:a16="http://schemas.microsoft.com/office/drawing/2014/main" id="{E7F89CD9-39A8-E409-4695-29E1714C06B9}"/>
                </a:ext>
              </a:extLst>
            </p:cNvPr>
            <p:cNvSpPr/>
            <p:nvPr/>
          </p:nvSpPr>
          <p:spPr>
            <a:xfrm>
              <a:off x="1809200" y="3153225"/>
              <a:ext cx="108575" cy="45550"/>
            </a:xfrm>
            <a:custGeom>
              <a:avLst/>
              <a:gdLst/>
              <a:ahLst/>
              <a:cxnLst/>
              <a:rect l="l" t="t" r="r" b="b"/>
              <a:pathLst>
                <a:path w="4343" h="1822" extrusionOk="0">
                  <a:moveTo>
                    <a:pt x="0" y="1"/>
                  </a:moveTo>
                  <a:lnTo>
                    <a:pt x="0" y="1822"/>
                  </a:lnTo>
                  <a:lnTo>
                    <a:pt x="4343" y="1822"/>
                  </a:lnTo>
                  <a:lnTo>
                    <a:pt x="43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009;p62">
              <a:extLst>
                <a:ext uri="{FF2B5EF4-FFF2-40B4-BE49-F238E27FC236}">
                  <a16:creationId xmlns:a16="http://schemas.microsoft.com/office/drawing/2014/main" id="{B1C9B2B5-F7EC-6C12-71E9-BBCDBD09F852}"/>
                </a:ext>
              </a:extLst>
            </p:cNvPr>
            <p:cNvSpPr/>
            <p:nvPr/>
          </p:nvSpPr>
          <p:spPr>
            <a:xfrm>
              <a:off x="1809200" y="2063700"/>
              <a:ext cx="108575" cy="45900"/>
            </a:xfrm>
            <a:custGeom>
              <a:avLst/>
              <a:gdLst/>
              <a:ahLst/>
              <a:cxnLst/>
              <a:rect l="l" t="t" r="r" b="b"/>
              <a:pathLst>
                <a:path w="4343" h="1836" extrusionOk="0">
                  <a:moveTo>
                    <a:pt x="0" y="1"/>
                  </a:moveTo>
                  <a:lnTo>
                    <a:pt x="0" y="1836"/>
                  </a:lnTo>
                  <a:lnTo>
                    <a:pt x="4343" y="1836"/>
                  </a:lnTo>
                  <a:lnTo>
                    <a:pt x="43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010;p62">
              <a:extLst>
                <a:ext uri="{FF2B5EF4-FFF2-40B4-BE49-F238E27FC236}">
                  <a16:creationId xmlns:a16="http://schemas.microsoft.com/office/drawing/2014/main" id="{300E6F94-B6E2-51EA-E492-03986F1815BC}"/>
                </a:ext>
              </a:extLst>
            </p:cNvPr>
            <p:cNvSpPr/>
            <p:nvPr/>
          </p:nvSpPr>
          <p:spPr>
            <a:xfrm>
              <a:off x="1869775" y="2121500"/>
              <a:ext cx="108600" cy="45900"/>
            </a:xfrm>
            <a:custGeom>
              <a:avLst/>
              <a:gdLst/>
              <a:ahLst/>
              <a:cxnLst/>
              <a:rect l="l" t="t" r="r" b="b"/>
              <a:pathLst>
                <a:path w="4344" h="1836" extrusionOk="0">
                  <a:moveTo>
                    <a:pt x="1" y="0"/>
                  </a:moveTo>
                  <a:lnTo>
                    <a:pt x="1" y="1835"/>
                  </a:lnTo>
                  <a:lnTo>
                    <a:pt x="4343" y="1835"/>
                  </a:lnTo>
                  <a:lnTo>
                    <a:pt x="43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011;p62">
              <a:extLst>
                <a:ext uri="{FF2B5EF4-FFF2-40B4-BE49-F238E27FC236}">
                  <a16:creationId xmlns:a16="http://schemas.microsoft.com/office/drawing/2014/main" id="{49AD8C80-3282-D227-0280-32AC12972A8E}"/>
                </a:ext>
              </a:extLst>
            </p:cNvPr>
            <p:cNvSpPr/>
            <p:nvPr/>
          </p:nvSpPr>
          <p:spPr>
            <a:xfrm>
              <a:off x="290300" y="2063700"/>
              <a:ext cx="108600" cy="45900"/>
            </a:xfrm>
            <a:custGeom>
              <a:avLst/>
              <a:gdLst/>
              <a:ahLst/>
              <a:cxnLst/>
              <a:rect l="l" t="t" r="r" b="b"/>
              <a:pathLst>
                <a:path w="4344" h="1836" extrusionOk="0">
                  <a:moveTo>
                    <a:pt x="0" y="1"/>
                  </a:moveTo>
                  <a:lnTo>
                    <a:pt x="0" y="1836"/>
                  </a:lnTo>
                  <a:lnTo>
                    <a:pt x="4343" y="1836"/>
                  </a:lnTo>
                  <a:lnTo>
                    <a:pt x="43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012;p62">
              <a:extLst>
                <a:ext uri="{FF2B5EF4-FFF2-40B4-BE49-F238E27FC236}">
                  <a16:creationId xmlns:a16="http://schemas.microsoft.com/office/drawing/2014/main" id="{111094F6-52CA-119C-1F80-67ADB9DF7EBE}"/>
                </a:ext>
              </a:extLst>
            </p:cNvPr>
            <p:cNvSpPr/>
            <p:nvPr/>
          </p:nvSpPr>
          <p:spPr>
            <a:xfrm>
              <a:off x="1451275" y="2392550"/>
              <a:ext cx="108575" cy="45575"/>
            </a:xfrm>
            <a:custGeom>
              <a:avLst/>
              <a:gdLst/>
              <a:ahLst/>
              <a:cxnLst/>
              <a:rect l="l" t="t" r="r" b="b"/>
              <a:pathLst>
                <a:path w="4343" h="1823" extrusionOk="0">
                  <a:moveTo>
                    <a:pt x="0" y="1"/>
                  </a:moveTo>
                  <a:lnTo>
                    <a:pt x="0" y="1822"/>
                  </a:lnTo>
                  <a:lnTo>
                    <a:pt x="4343" y="1822"/>
                  </a:lnTo>
                  <a:lnTo>
                    <a:pt x="43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013;p62">
              <a:extLst>
                <a:ext uri="{FF2B5EF4-FFF2-40B4-BE49-F238E27FC236}">
                  <a16:creationId xmlns:a16="http://schemas.microsoft.com/office/drawing/2014/main" id="{673B0FA1-203C-7C3F-86CC-FEFBCCE13143}"/>
                </a:ext>
              </a:extLst>
            </p:cNvPr>
            <p:cNvSpPr/>
            <p:nvPr/>
          </p:nvSpPr>
          <p:spPr>
            <a:xfrm>
              <a:off x="1511850" y="2334775"/>
              <a:ext cx="108600" cy="45900"/>
            </a:xfrm>
            <a:custGeom>
              <a:avLst/>
              <a:gdLst/>
              <a:ahLst/>
              <a:cxnLst/>
              <a:rect l="l" t="t" r="r" b="b"/>
              <a:pathLst>
                <a:path w="4344" h="1836" extrusionOk="0">
                  <a:moveTo>
                    <a:pt x="1" y="1"/>
                  </a:moveTo>
                  <a:lnTo>
                    <a:pt x="1" y="1836"/>
                  </a:lnTo>
                  <a:lnTo>
                    <a:pt x="4343" y="1836"/>
                  </a:lnTo>
                  <a:lnTo>
                    <a:pt x="43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014;p62">
              <a:extLst>
                <a:ext uri="{FF2B5EF4-FFF2-40B4-BE49-F238E27FC236}">
                  <a16:creationId xmlns:a16="http://schemas.microsoft.com/office/drawing/2014/main" id="{CE54A695-A797-E4D2-0F62-B1D4B983CE99}"/>
                </a:ext>
              </a:extLst>
            </p:cNvPr>
            <p:cNvSpPr/>
            <p:nvPr/>
          </p:nvSpPr>
          <p:spPr>
            <a:xfrm>
              <a:off x="286800" y="2167375"/>
              <a:ext cx="675600" cy="882575"/>
            </a:xfrm>
            <a:custGeom>
              <a:avLst/>
              <a:gdLst/>
              <a:ahLst/>
              <a:cxnLst/>
              <a:rect l="l" t="t" r="r" b="b"/>
              <a:pathLst>
                <a:path w="27024" h="35303" extrusionOk="0">
                  <a:moveTo>
                    <a:pt x="26295" y="715"/>
                  </a:moveTo>
                  <a:lnTo>
                    <a:pt x="26295" y="34588"/>
                  </a:lnTo>
                  <a:lnTo>
                    <a:pt x="715" y="34588"/>
                  </a:lnTo>
                  <a:lnTo>
                    <a:pt x="715" y="715"/>
                  </a:lnTo>
                  <a:close/>
                  <a:moveTo>
                    <a:pt x="0" y="0"/>
                  </a:moveTo>
                  <a:lnTo>
                    <a:pt x="0" y="35302"/>
                  </a:lnTo>
                  <a:lnTo>
                    <a:pt x="27023" y="35302"/>
                  </a:lnTo>
                  <a:lnTo>
                    <a:pt x="270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015;p62">
              <a:extLst>
                <a:ext uri="{FF2B5EF4-FFF2-40B4-BE49-F238E27FC236}">
                  <a16:creationId xmlns:a16="http://schemas.microsoft.com/office/drawing/2014/main" id="{A59A7F33-2C93-7C12-E901-7C0570F51BDA}"/>
                </a:ext>
              </a:extLst>
            </p:cNvPr>
            <p:cNvSpPr/>
            <p:nvPr/>
          </p:nvSpPr>
          <p:spPr>
            <a:xfrm>
              <a:off x="286800" y="2167375"/>
              <a:ext cx="675600" cy="882575"/>
            </a:xfrm>
            <a:custGeom>
              <a:avLst/>
              <a:gdLst/>
              <a:ahLst/>
              <a:cxnLst/>
              <a:rect l="l" t="t" r="r" b="b"/>
              <a:pathLst>
                <a:path w="27024" h="35303" fill="none" extrusionOk="0">
                  <a:moveTo>
                    <a:pt x="0" y="0"/>
                  </a:moveTo>
                  <a:lnTo>
                    <a:pt x="27023" y="0"/>
                  </a:lnTo>
                  <a:lnTo>
                    <a:pt x="27023" y="35302"/>
                  </a:lnTo>
                  <a:lnTo>
                    <a:pt x="0" y="353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016;p62">
              <a:extLst>
                <a:ext uri="{FF2B5EF4-FFF2-40B4-BE49-F238E27FC236}">
                  <a16:creationId xmlns:a16="http://schemas.microsoft.com/office/drawing/2014/main" id="{D299194E-F7B3-70D2-FB36-116AD27369B6}"/>
                </a:ext>
              </a:extLst>
            </p:cNvPr>
            <p:cNvSpPr/>
            <p:nvPr/>
          </p:nvSpPr>
          <p:spPr>
            <a:xfrm>
              <a:off x="304650" y="2185225"/>
              <a:ext cx="639525" cy="846850"/>
            </a:xfrm>
            <a:custGeom>
              <a:avLst/>
              <a:gdLst/>
              <a:ahLst/>
              <a:cxnLst/>
              <a:rect l="l" t="t" r="r" b="b"/>
              <a:pathLst>
                <a:path w="25581" h="33874" fill="none" extrusionOk="0">
                  <a:moveTo>
                    <a:pt x="25581" y="1"/>
                  </a:moveTo>
                  <a:lnTo>
                    <a:pt x="1" y="1"/>
                  </a:lnTo>
                  <a:lnTo>
                    <a:pt x="1" y="33874"/>
                  </a:lnTo>
                  <a:lnTo>
                    <a:pt x="25581" y="33874"/>
                  </a:lnTo>
                  <a:lnTo>
                    <a:pt x="255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017;p62">
              <a:extLst>
                <a:ext uri="{FF2B5EF4-FFF2-40B4-BE49-F238E27FC236}">
                  <a16:creationId xmlns:a16="http://schemas.microsoft.com/office/drawing/2014/main" id="{6105D787-4AB0-42A5-7D73-8F710A0B76E4}"/>
                </a:ext>
              </a:extLst>
            </p:cNvPr>
            <p:cNvSpPr/>
            <p:nvPr/>
          </p:nvSpPr>
          <p:spPr>
            <a:xfrm>
              <a:off x="622300" y="2189775"/>
              <a:ext cx="17900" cy="851425"/>
            </a:xfrm>
            <a:custGeom>
              <a:avLst/>
              <a:gdLst/>
              <a:ahLst/>
              <a:cxnLst/>
              <a:rect l="l" t="t" r="r" b="b"/>
              <a:pathLst>
                <a:path w="716" h="34057" extrusionOk="0">
                  <a:moveTo>
                    <a:pt x="1" y="1"/>
                  </a:moveTo>
                  <a:lnTo>
                    <a:pt x="1" y="34056"/>
                  </a:lnTo>
                  <a:lnTo>
                    <a:pt x="715" y="3405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018;p62">
              <a:extLst>
                <a:ext uri="{FF2B5EF4-FFF2-40B4-BE49-F238E27FC236}">
                  <a16:creationId xmlns:a16="http://schemas.microsoft.com/office/drawing/2014/main" id="{B6F4FDE9-1688-220A-656A-58C9E772F253}"/>
                </a:ext>
              </a:extLst>
            </p:cNvPr>
            <p:cNvSpPr/>
            <p:nvPr/>
          </p:nvSpPr>
          <p:spPr>
            <a:xfrm>
              <a:off x="270675" y="2203450"/>
              <a:ext cx="707475" cy="24525"/>
            </a:xfrm>
            <a:custGeom>
              <a:avLst/>
              <a:gdLst/>
              <a:ahLst/>
              <a:cxnLst/>
              <a:rect l="l" t="t" r="r" b="b"/>
              <a:pathLst>
                <a:path w="28299" h="981" extrusionOk="0">
                  <a:moveTo>
                    <a:pt x="1" y="0"/>
                  </a:moveTo>
                  <a:lnTo>
                    <a:pt x="1" y="981"/>
                  </a:lnTo>
                  <a:lnTo>
                    <a:pt x="28298" y="981"/>
                  </a:lnTo>
                  <a:lnTo>
                    <a:pt x="282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019;p62">
              <a:extLst>
                <a:ext uri="{FF2B5EF4-FFF2-40B4-BE49-F238E27FC236}">
                  <a16:creationId xmlns:a16="http://schemas.microsoft.com/office/drawing/2014/main" id="{1616DEE0-6A16-58EA-AC04-9C9FC8F8DB38}"/>
                </a:ext>
              </a:extLst>
            </p:cNvPr>
            <p:cNvSpPr/>
            <p:nvPr/>
          </p:nvSpPr>
          <p:spPr>
            <a:xfrm>
              <a:off x="270675" y="2231100"/>
              <a:ext cx="707475" cy="24900"/>
            </a:xfrm>
            <a:custGeom>
              <a:avLst/>
              <a:gdLst/>
              <a:ahLst/>
              <a:cxnLst/>
              <a:rect l="l" t="t" r="r" b="b"/>
              <a:pathLst>
                <a:path w="28299" h="996" extrusionOk="0">
                  <a:moveTo>
                    <a:pt x="1" y="1"/>
                  </a:moveTo>
                  <a:lnTo>
                    <a:pt x="1" y="996"/>
                  </a:lnTo>
                  <a:lnTo>
                    <a:pt x="28298" y="996"/>
                  </a:lnTo>
                  <a:lnTo>
                    <a:pt x="28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020;p62">
              <a:extLst>
                <a:ext uri="{FF2B5EF4-FFF2-40B4-BE49-F238E27FC236}">
                  <a16:creationId xmlns:a16="http://schemas.microsoft.com/office/drawing/2014/main" id="{D3F5BA06-C093-8CB3-CB1D-163CCEB06BB4}"/>
                </a:ext>
              </a:extLst>
            </p:cNvPr>
            <p:cNvSpPr/>
            <p:nvPr/>
          </p:nvSpPr>
          <p:spPr>
            <a:xfrm>
              <a:off x="270675" y="2259125"/>
              <a:ext cx="707475" cy="24900"/>
            </a:xfrm>
            <a:custGeom>
              <a:avLst/>
              <a:gdLst/>
              <a:ahLst/>
              <a:cxnLst/>
              <a:rect l="l" t="t" r="r" b="b"/>
              <a:pathLst>
                <a:path w="28299" h="996" extrusionOk="0">
                  <a:moveTo>
                    <a:pt x="1" y="1"/>
                  </a:moveTo>
                  <a:lnTo>
                    <a:pt x="1" y="995"/>
                  </a:lnTo>
                  <a:lnTo>
                    <a:pt x="28298" y="995"/>
                  </a:lnTo>
                  <a:lnTo>
                    <a:pt x="28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021;p62">
              <a:extLst>
                <a:ext uri="{FF2B5EF4-FFF2-40B4-BE49-F238E27FC236}">
                  <a16:creationId xmlns:a16="http://schemas.microsoft.com/office/drawing/2014/main" id="{BD6593C9-AB53-CEB1-457B-F32F513A789E}"/>
                </a:ext>
              </a:extLst>
            </p:cNvPr>
            <p:cNvSpPr/>
            <p:nvPr/>
          </p:nvSpPr>
          <p:spPr>
            <a:xfrm>
              <a:off x="270675" y="2287150"/>
              <a:ext cx="707475" cy="24525"/>
            </a:xfrm>
            <a:custGeom>
              <a:avLst/>
              <a:gdLst/>
              <a:ahLst/>
              <a:cxnLst/>
              <a:rect l="l" t="t" r="r" b="b"/>
              <a:pathLst>
                <a:path w="28299" h="981" extrusionOk="0">
                  <a:moveTo>
                    <a:pt x="1" y="0"/>
                  </a:moveTo>
                  <a:lnTo>
                    <a:pt x="1" y="981"/>
                  </a:lnTo>
                  <a:lnTo>
                    <a:pt x="28298" y="981"/>
                  </a:lnTo>
                  <a:lnTo>
                    <a:pt x="282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022;p62">
              <a:extLst>
                <a:ext uri="{FF2B5EF4-FFF2-40B4-BE49-F238E27FC236}">
                  <a16:creationId xmlns:a16="http://schemas.microsoft.com/office/drawing/2014/main" id="{0A76DB78-6F28-056B-009D-BD21FC3A8DE0}"/>
                </a:ext>
              </a:extLst>
            </p:cNvPr>
            <p:cNvSpPr/>
            <p:nvPr/>
          </p:nvSpPr>
          <p:spPr>
            <a:xfrm>
              <a:off x="270675" y="2314825"/>
              <a:ext cx="707475" cy="24875"/>
            </a:xfrm>
            <a:custGeom>
              <a:avLst/>
              <a:gdLst/>
              <a:ahLst/>
              <a:cxnLst/>
              <a:rect l="l" t="t" r="r" b="b"/>
              <a:pathLst>
                <a:path w="28299" h="995" extrusionOk="0">
                  <a:moveTo>
                    <a:pt x="1" y="0"/>
                  </a:moveTo>
                  <a:lnTo>
                    <a:pt x="1" y="995"/>
                  </a:lnTo>
                  <a:lnTo>
                    <a:pt x="28298" y="995"/>
                  </a:lnTo>
                  <a:lnTo>
                    <a:pt x="282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023;p62">
              <a:extLst>
                <a:ext uri="{FF2B5EF4-FFF2-40B4-BE49-F238E27FC236}">
                  <a16:creationId xmlns:a16="http://schemas.microsoft.com/office/drawing/2014/main" id="{06D37BED-846C-E4DF-F356-0168F4F0837A}"/>
                </a:ext>
              </a:extLst>
            </p:cNvPr>
            <p:cNvSpPr/>
            <p:nvPr/>
          </p:nvSpPr>
          <p:spPr>
            <a:xfrm>
              <a:off x="270675" y="2314825"/>
              <a:ext cx="707475" cy="24875"/>
            </a:xfrm>
            <a:custGeom>
              <a:avLst/>
              <a:gdLst/>
              <a:ahLst/>
              <a:cxnLst/>
              <a:rect l="l" t="t" r="r" b="b"/>
              <a:pathLst>
                <a:path w="28299" h="995" fill="none" extrusionOk="0">
                  <a:moveTo>
                    <a:pt x="28298" y="995"/>
                  </a:moveTo>
                  <a:lnTo>
                    <a:pt x="1" y="995"/>
                  </a:lnTo>
                  <a:lnTo>
                    <a:pt x="1" y="0"/>
                  </a:lnTo>
                  <a:lnTo>
                    <a:pt x="28298" y="0"/>
                  </a:lnTo>
                  <a:lnTo>
                    <a:pt x="28298" y="9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024;p62">
              <a:extLst>
                <a:ext uri="{FF2B5EF4-FFF2-40B4-BE49-F238E27FC236}">
                  <a16:creationId xmlns:a16="http://schemas.microsoft.com/office/drawing/2014/main" id="{360D519B-389E-EFA7-87BD-CE1D1F04C9C4}"/>
                </a:ext>
              </a:extLst>
            </p:cNvPr>
            <p:cNvSpPr/>
            <p:nvPr/>
          </p:nvSpPr>
          <p:spPr>
            <a:xfrm>
              <a:off x="270675" y="2342825"/>
              <a:ext cx="707475" cy="24900"/>
            </a:xfrm>
            <a:custGeom>
              <a:avLst/>
              <a:gdLst/>
              <a:ahLst/>
              <a:cxnLst/>
              <a:rect l="l" t="t" r="r" b="b"/>
              <a:pathLst>
                <a:path w="28299" h="996" extrusionOk="0">
                  <a:moveTo>
                    <a:pt x="1" y="1"/>
                  </a:moveTo>
                  <a:lnTo>
                    <a:pt x="1" y="995"/>
                  </a:lnTo>
                  <a:lnTo>
                    <a:pt x="28298" y="995"/>
                  </a:lnTo>
                  <a:lnTo>
                    <a:pt x="28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025;p62">
              <a:extLst>
                <a:ext uri="{FF2B5EF4-FFF2-40B4-BE49-F238E27FC236}">
                  <a16:creationId xmlns:a16="http://schemas.microsoft.com/office/drawing/2014/main" id="{EB4C2989-ACF4-5669-696C-461A6E03B178}"/>
                </a:ext>
              </a:extLst>
            </p:cNvPr>
            <p:cNvSpPr/>
            <p:nvPr/>
          </p:nvSpPr>
          <p:spPr>
            <a:xfrm>
              <a:off x="270675" y="2342825"/>
              <a:ext cx="707475" cy="24900"/>
            </a:xfrm>
            <a:custGeom>
              <a:avLst/>
              <a:gdLst/>
              <a:ahLst/>
              <a:cxnLst/>
              <a:rect l="l" t="t" r="r" b="b"/>
              <a:pathLst>
                <a:path w="28299" h="996" fill="none" extrusionOk="0">
                  <a:moveTo>
                    <a:pt x="28298" y="995"/>
                  </a:moveTo>
                  <a:lnTo>
                    <a:pt x="1" y="995"/>
                  </a:lnTo>
                  <a:lnTo>
                    <a:pt x="1" y="1"/>
                  </a:lnTo>
                  <a:lnTo>
                    <a:pt x="28298" y="1"/>
                  </a:lnTo>
                  <a:lnTo>
                    <a:pt x="28298" y="9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026;p62">
              <a:extLst>
                <a:ext uri="{FF2B5EF4-FFF2-40B4-BE49-F238E27FC236}">
                  <a16:creationId xmlns:a16="http://schemas.microsoft.com/office/drawing/2014/main" id="{7AA3B13F-7EC8-D027-01E1-63D2CA3A2F8A}"/>
                </a:ext>
              </a:extLst>
            </p:cNvPr>
            <p:cNvSpPr/>
            <p:nvPr/>
          </p:nvSpPr>
          <p:spPr>
            <a:xfrm>
              <a:off x="270675" y="2370850"/>
              <a:ext cx="707475" cy="24550"/>
            </a:xfrm>
            <a:custGeom>
              <a:avLst/>
              <a:gdLst/>
              <a:ahLst/>
              <a:cxnLst/>
              <a:rect l="l" t="t" r="r" b="b"/>
              <a:pathLst>
                <a:path w="28299" h="982" extrusionOk="0">
                  <a:moveTo>
                    <a:pt x="1" y="0"/>
                  </a:moveTo>
                  <a:lnTo>
                    <a:pt x="1" y="981"/>
                  </a:lnTo>
                  <a:lnTo>
                    <a:pt x="28298" y="981"/>
                  </a:lnTo>
                  <a:lnTo>
                    <a:pt x="282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027;p62">
              <a:extLst>
                <a:ext uri="{FF2B5EF4-FFF2-40B4-BE49-F238E27FC236}">
                  <a16:creationId xmlns:a16="http://schemas.microsoft.com/office/drawing/2014/main" id="{2ECDBF92-6573-4645-7011-E1DB0D777FDD}"/>
                </a:ext>
              </a:extLst>
            </p:cNvPr>
            <p:cNvSpPr/>
            <p:nvPr/>
          </p:nvSpPr>
          <p:spPr>
            <a:xfrm>
              <a:off x="270675" y="2370850"/>
              <a:ext cx="707475" cy="24550"/>
            </a:xfrm>
            <a:custGeom>
              <a:avLst/>
              <a:gdLst/>
              <a:ahLst/>
              <a:cxnLst/>
              <a:rect l="l" t="t" r="r" b="b"/>
              <a:pathLst>
                <a:path w="28299" h="982" fill="none" extrusionOk="0">
                  <a:moveTo>
                    <a:pt x="28298" y="981"/>
                  </a:moveTo>
                  <a:lnTo>
                    <a:pt x="1" y="981"/>
                  </a:lnTo>
                  <a:lnTo>
                    <a:pt x="1" y="0"/>
                  </a:lnTo>
                  <a:lnTo>
                    <a:pt x="28298" y="0"/>
                  </a:lnTo>
                  <a:lnTo>
                    <a:pt x="28298" y="9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028;p62">
              <a:extLst>
                <a:ext uri="{FF2B5EF4-FFF2-40B4-BE49-F238E27FC236}">
                  <a16:creationId xmlns:a16="http://schemas.microsoft.com/office/drawing/2014/main" id="{A8CFFF52-F59C-B37C-3E02-D52932E81E8A}"/>
                </a:ext>
              </a:extLst>
            </p:cNvPr>
            <p:cNvSpPr/>
            <p:nvPr/>
          </p:nvSpPr>
          <p:spPr>
            <a:xfrm>
              <a:off x="270675" y="2398525"/>
              <a:ext cx="707475" cy="24875"/>
            </a:xfrm>
            <a:custGeom>
              <a:avLst/>
              <a:gdLst/>
              <a:ahLst/>
              <a:cxnLst/>
              <a:rect l="l" t="t" r="r" b="b"/>
              <a:pathLst>
                <a:path w="28299" h="995" extrusionOk="0">
                  <a:moveTo>
                    <a:pt x="1" y="0"/>
                  </a:moveTo>
                  <a:lnTo>
                    <a:pt x="1" y="995"/>
                  </a:lnTo>
                  <a:lnTo>
                    <a:pt x="28298" y="995"/>
                  </a:lnTo>
                  <a:lnTo>
                    <a:pt x="282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029;p62">
              <a:extLst>
                <a:ext uri="{FF2B5EF4-FFF2-40B4-BE49-F238E27FC236}">
                  <a16:creationId xmlns:a16="http://schemas.microsoft.com/office/drawing/2014/main" id="{ABAA70D1-BAD1-B262-BD21-1BFA11102365}"/>
                </a:ext>
              </a:extLst>
            </p:cNvPr>
            <p:cNvSpPr/>
            <p:nvPr/>
          </p:nvSpPr>
          <p:spPr>
            <a:xfrm>
              <a:off x="270675" y="2398525"/>
              <a:ext cx="707475" cy="24875"/>
            </a:xfrm>
            <a:custGeom>
              <a:avLst/>
              <a:gdLst/>
              <a:ahLst/>
              <a:cxnLst/>
              <a:rect l="l" t="t" r="r" b="b"/>
              <a:pathLst>
                <a:path w="28299" h="995" fill="none" extrusionOk="0">
                  <a:moveTo>
                    <a:pt x="28298" y="995"/>
                  </a:moveTo>
                  <a:lnTo>
                    <a:pt x="1" y="995"/>
                  </a:lnTo>
                  <a:lnTo>
                    <a:pt x="1" y="0"/>
                  </a:lnTo>
                  <a:lnTo>
                    <a:pt x="28298" y="0"/>
                  </a:lnTo>
                  <a:lnTo>
                    <a:pt x="28298" y="9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030;p62">
              <a:extLst>
                <a:ext uri="{FF2B5EF4-FFF2-40B4-BE49-F238E27FC236}">
                  <a16:creationId xmlns:a16="http://schemas.microsoft.com/office/drawing/2014/main" id="{017E50BB-2DA8-5978-3209-DFD5CDA558D4}"/>
                </a:ext>
              </a:extLst>
            </p:cNvPr>
            <p:cNvSpPr/>
            <p:nvPr/>
          </p:nvSpPr>
          <p:spPr>
            <a:xfrm>
              <a:off x="270675" y="2426525"/>
              <a:ext cx="707475" cy="24900"/>
            </a:xfrm>
            <a:custGeom>
              <a:avLst/>
              <a:gdLst/>
              <a:ahLst/>
              <a:cxnLst/>
              <a:rect l="l" t="t" r="r" b="b"/>
              <a:pathLst>
                <a:path w="28299" h="996" extrusionOk="0">
                  <a:moveTo>
                    <a:pt x="1" y="1"/>
                  </a:moveTo>
                  <a:lnTo>
                    <a:pt x="1" y="995"/>
                  </a:lnTo>
                  <a:lnTo>
                    <a:pt x="28298" y="995"/>
                  </a:lnTo>
                  <a:lnTo>
                    <a:pt x="28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031;p62">
              <a:extLst>
                <a:ext uri="{FF2B5EF4-FFF2-40B4-BE49-F238E27FC236}">
                  <a16:creationId xmlns:a16="http://schemas.microsoft.com/office/drawing/2014/main" id="{A428C327-A83F-2E22-23A1-D30ED17F6B86}"/>
                </a:ext>
              </a:extLst>
            </p:cNvPr>
            <p:cNvSpPr/>
            <p:nvPr/>
          </p:nvSpPr>
          <p:spPr>
            <a:xfrm>
              <a:off x="270675" y="2426525"/>
              <a:ext cx="707475" cy="24900"/>
            </a:xfrm>
            <a:custGeom>
              <a:avLst/>
              <a:gdLst/>
              <a:ahLst/>
              <a:cxnLst/>
              <a:rect l="l" t="t" r="r" b="b"/>
              <a:pathLst>
                <a:path w="28299" h="996" fill="none" extrusionOk="0">
                  <a:moveTo>
                    <a:pt x="28298" y="995"/>
                  </a:moveTo>
                  <a:lnTo>
                    <a:pt x="1" y="995"/>
                  </a:lnTo>
                  <a:lnTo>
                    <a:pt x="1" y="1"/>
                  </a:lnTo>
                  <a:lnTo>
                    <a:pt x="28298" y="1"/>
                  </a:lnTo>
                  <a:lnTo>
                    <a:pt x="28298" y="9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032;p62">
              <a:extLst>
                <a:ext uri="{FF2B5EF4-FFF2-40B4-BE49-F238E27FC236}">
                  <a16:creationId xmlns:a16="http://schemas.microsoft.com/office/drawing/2014/main" id="{625F1D24-178E-9E95-ECCC-D60DEDF47D42}"/>
                </a:ext>
              </a:extLst>
            </p:cNvPr>
            <p:cNvSpPr/>
            <p:nvPr/>
          </p:nvSpPr>
          <p:spPr>
            <a:xfrm>
              <a:off x="323575" y="2198200"/>
              <a:ext cx="4225" cy="571925"/>
            </a:xfrm>
            <a:custGeom>
              <a:avLst/>
              <a:gdLst/>
              <a:ahLst/>
              <a:cxnLst/>
              <a:rect l="l" t="t" r="r" b="b"/>
              <a:pathLst>
                <a:path w="169" h="22877" extrusionOk="0">
                  <a:moveTo>
                    <a:pt x="0" y="0"/>
                  </a:moveTo>
                  <a:lnTo>
                    <a:pt x="0" y="22876"/>
                  </a:lnTo>
                  <a:lnTo>
                    <a:pt x="168" y="22876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033;p62">
              <a:extLst>
                <a:ext uri="{FF2B5EF4-FFF2-40B4-BE49-F238E27FC236}">
                  <a16:creationId xmlns:a16="http://schemas.microsoft.com/office/drawing/2014/main" id="{76A29737-410A-49F3-8680-ABBF52DDDD3A}"/>
                </a:ext>
              </a:extLst>
            </p:cNvPr>
            <p:cNvSpPr/>
            <p:nvPr/>
          </p:nvSpPr>
          <p:spPr>
            <a:xfrm>
              <a:off x="317600" y="2768000"/>
              <a:ext cx="16150" cy="22775"/>
            </a:xfrm>
            <a:custGeom>
              <a:avLst/>
              <a:gdLst/>
              <a:ahLst/>
              <a:cxnLst/>
              <a:rect l="l" t="t" r="r" b="b"/>
              <a:pathLst>
                <a:path w="646" h="911" extrusionOk="0">
                  <a:moveTo>
                    <a:pt x="169" y="0"/>
                  </a:moveTo>
                  <a:lnTo>
                    <a:pt x="1" y="911"/>
                  </a:lnTo>
                  <a:lnTo>
                    <a:pt x="645" y="911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034;p62">
              <a:extLst>
                <a:ext uri="{FF2B5EF4-FFF2-40B4-BE49-F238E27FC236}">
                  <a16:creationId xmlns:a16="http://schemas.microsoft.com/office/drawing/2014/main" id="{17AC4CC2-3FEF-8DD0-67ED-80F496C4733D}"/>
                </a:ext>
              </a:extLst>
            </p:cNvPr>
            <p:cNvSpPr/>
            <p:nvPr/>
          </p:nvSpPr>
          <p:spPr>
            <a:xfrm>
              <a:off x="307450" y="2198200"/>
              <a:ext cx="4575" cy="827225"/>
            </a:xfrm>
            <a:custGeom>
              <a:avLst/>
              <a:gdLst/>
              <a:ahLst/>
              <a:cxnLst/>
              <a:rect l="l" t="t" r="r" b="b"/>
              <a:pathLst>
                <a:path w="183" h="33089" extrusionOk="0">
                  <a:moveTo>
                    <a:pt x="1" y="0"/>
                  </a:moveTo>
                  <a:lnTo>
                    <a:pt x="1" y="33089"/>
                  </a:lnTo>
                  <a:lnTo>
                    <a:pt x="183" y="33089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035;p62">
              <a:extLst>
                <a:ext uri="{FF2B5EF4-FFF2-40B4-BE49-F238E27FC236}">
                  <a16:creationId xmlns:a16="http://schemas.microsoft.com/office/drawing/2014/main" id="{78B2A83F-C3ED-346B-E2C8-873019590826}"/>
                </a:ext>
              </a:extLst>
            </p:cNvPr>
            <p:cNvSpPr/>
            <p:nvPr/>
          </p:nvSpPr>
          <p:spPr>
            <a:xfrm>
              <a:off x="301850" y="3019100"/>
              <a:ext cx="15775" cy="22800"/>
            </a:xfrm>
            <a:custGeom>
              <a:avLst/>
              <a:gdLst/>
              <a:ahLst/>
              <a:cxnLst/>
              <a:rect l="l" t="t" r="r" b="b"/>
              <a:pathLst>
                <a:path w="631" h="912" extrusionOk="0">
                  <a:moveTo>
                    <a:pt x="155" y="1"/>
                  </a:moveTo>
                  <a:lnTo>
                    <a:pt x="1" y="911"/>
                  </a:lnTo>
                  <a:lnTo>
                    <a:pt x="631" y="91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036;p62">
              <a:extLst>
                <a:ext uri="{FF2B5EF4-FFF2-40B4-BE49-F238E27FC236}">
                  <a16:creationId xmlns:a16="http://schemas.microsoft.com/office/drawing/2014/main" id="{F2334FC1-6ED3-F123-9098-FD1E46576168}"/>
                </a:ext>
              </a:extLst>
            </p:cNvPr>
            <p:cNvSpPr/>
            <p:nvPr/>
          </p:nvSpPr>
          <p:spPr>
            <a:xfrm>
              <a:off x="243025" y="2163875"/>
              <a:ext cx="762800" cy="51850"/>
            </a:xfrm>
            <a:custGeom>
              <a:avLst/>
              <a:gdLst/>
              <a:ahLst/>
              <a:cxnLst/>
              <a:rect l="l" t="t" r="r" b="b"/>
              <a:pathLst>
                <a:path w="30512" h="2074" extrusionOk="0">
                  <a:moveTo>
                    <a:pt x="0" y="0"/>
                  </a:moveTo>
                  <a:lnTo>
                    <a:pt x="0" y="2074"/>
                  </a:lnTo>
                  <a:lnTo>
                    <a:pt x="30511" y="2074"/>
                  </a:lnTo>
                  <a:lnTo>
                    <a:pt x="30511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037;p62">
              <a:extLst>
                <a:ext uri="{FF2B5EF4-FFF2-40B4-BE49-F238E27FC236}">
                  <a16:creationId xmlns:a16="http://schemas.microsoft.com/office/drawing/2014/main" id="{D848C10A-D7EA-0658-A755-3A10255A972A}"/>
                </a:ext>
              </a:extLst>
            </p:cNvPr>
            <p:cNvSpPr/>
            <p:nvPr/>
          </p:nvSpPr>
          <p:spPr>
            <a:xfrm>
              <a:off x="1738450" y="2595350"/>
              <a:ext cx="86175" cy="133800"/>
            </a:xfrm>
            <a:custGeom>
              <a:avLst/>
              <a:gdLst/>
              <a:ahLst/>
              <a:cxnLst/>
              <a:rect l="l" t="t" r="r" b="b"/>
              <a:pathLst>
                <a:path w="3447" h="5352" extrusionOk="0">
                  <a:moveTo>
                    <a:pt x="140" y="0"/>
                  </a:moveTo>
                  <a:lnTo>
                    <a:pt x="70" y="434"/>
                  </a:lnTo>
                  <a:lnTo>
                    <a:pt x="28" y="855"/>
                  </a:lnTo>
                  <a:lnTo>
                    <a:pt x="0" y="1247"/>
                  </a:lnTo>
                  <a:lnTo>
                    <a:pt x="0" y="1611"/>
                  </a:lnTo>
                  <a:lnTo>
                    <a:pt x="28" y="1947"/>
                  </a:lnTo>
                  <a:lnTo>
                    <a:pt x="84" y="2269"/>
                  </a:lnTo>
                  <a:lnTo>
                    <a:pt x="140" y="2578"/>
                  </a:lnTo>
                  <a:lnTo>
                    <a:pt x="225" y="2858"/>
                  </a:lnTo>
                  <a:lnTo>
                    <a:pt x="323" y="3124"/>
                  </a:lnTo>
                  <a:lnTo>
                    <a:pt x="435" y="3362"/>
                  </a:lnTo>
                  <a:lnTo>
                    <a:pt x="561" y="3586"/>
                  </a:lnTo>
                  <a:lnTo>
                    <a:pt x="701" y="3796"/>
                  </a:lnTo>
                  <a:lnTo>
                    <a:pt x="841" y="3992"/>
                  </a:lnTo>
                  <a:lnTo>
                    <a:pt x="995" y="4161"/>
                  </a:lnTo>
                  <a:lnTo>
                    <a:pt x="1149" y="4329"/>
                  </a:lnTo>
                  <a:lnTo>
                    <a:pt x="1317" y="4469"/>
                  </a:lnTo>
                  <a:lnTo>
                    <a:pt x="1485" y="4595"/>
                  </a:lnTo>
                  <a:lnTo>
                    <a:pt x="1639" y="4721"/>
                  </a:lnTo>
                  <a:lnTo>
                    <a:pt x="1808" y="4819"/>
                  </a:lnTo>
                  <a:lnTo>
                    <a:pt x="1976" y="4917"/>
                  </a:lnTo>
                  <a:lnTo>
                    <a:pt x="2284" y="5071"/>
                  </a:lnTo>
                  <a:lnTo>
                    <a:pt x="2578" y="5183"/>
                  </a:lnTo>
                  <a:lnTo>
                    <a:pt x="2816" y="5267"/>
                  </a:lnTo>
                  <a:lnTo>
                    <a:pt x="3012" y="5309"/>
                  </a:lnTo>
                  <a:lnTo>
                    <a:pt x="3180" y="5351"/>
                  </a:lnTo>
                  <a:lnTo>
                    <a:pt x="3292" y="4945"/>
                  </a:lnTo>
                  <a:lnTo>
                    <a:pt x="3376" y="4567"/>
                  </a:lnTo>
                  <a:lnTo>
                    <a:pt x="3433" y="4217"/>
                  </a:lnTo>
                  <a:lnTo>
                    <a:pt x="3447" y="3866"/>
                  </a:lnTo>
                  <a:lnTo>
                    <a:pt x="3447" y="3544"/>
                  </a:lnTo>
                  <a:lnTo>
                    <a:pt x="3419" y="3236"/>
                  </a:lnTo>
                  <a:lnTo>
                    <a:pt x="3362" y="2956"/>
                  </a:lnTo>
                  <a:lnTo>
                    <a:pt x="3292" y="2676"/>
                  </a:lnTo>
                  <a:lnTo>
                    <a:pt x="3208" y="2424"/>
                  </a:lnTo>
                  <a:lnTo>
                    <a:pt x="3096" y="2185"/>
                  </a:lnTo>
                  <a:lnTo>
                    <a:pt x="2970" y="1961"/>
                  </a:lnTo>
                  <a:lnTo>
                    <a:pt x="2830" y="1751"/>
                  </a:lnTo>
                  <a:lnTo>
                    <a:pt x="2676" y="1555"/>
                  </a:lnTo>
                  <a:lnTo>
                    <a:pt x="2522" y="1373"/>
                  </a:lnTo>
                  <a:lnTo>
                    <a:pt x="2354" y="1205"/>
                  </a:lnTo>
                  <a:lnTo>
                    <a:pt x="2186" y="1051"/>
                  </a:lnTo>
                  <a:lnTo>
                    <a:pt x="2004" y="911"/>
                  </a:lnTo>
                  <a:lnTo>
                    <a:pt x="1822" y="770"/>
                  </a:lnTo>
                  <a:lnTo>
                    <a:pt x="1653" y="658"/>
                  </a:lnTo>
                  <a:lnTo>
                    <a:pt x="1471" y="546"/>
                  </a:lnTo>
                  <a:lnTo>
                    <a:pt x="1121" y="364"/>
                  </a:lnTo>
                  <a:lnTo>
                    <a:pt x="813" y="224"/>
                  </a:lnTo>
                  <a:lnTo>
                    <a:pt x="547" y="126"/>
                  </a:lnTo>
                  <a:lnTo>
                    <a:pt x="323" y="56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038;p62">
              <a:extLst>
                <a:ext uri="{FF2B5EF4-FFF2-40B4-BE49-F238E27FC236}">
                  <a16:creationId xmlns:a16="http://schemas.microsoft.com/office/drawing/2014/main" id="{A6227807-7AE7-5798-AFF1-E3D81DE9334A}"/>
                </a:ext>
              </a:extLst>
            </p:cNvPr>
            <p:cNvSpPr/>
            <p:nvPr/>
          </p:nvSpPr>
          <p:spPr>
            <a:xfrm>
              <a:off x="1759100" y="2620200"/>
              <a:ext cx="59225" cy="154825"/>
            </a:xfrm>
            <a:custGeom>
              <a:avLst/>
              <a:gdLst/>
              <a:ahLst/>
              <a:cxnLst/>
              <a:rect l="l" t="t" r="r" b="b"/>
              <a:pathLst>
                <a:path w="2369" h="6193" extrusionOk="0">
                  <a:moveTo>
                    <a:pt x="57" y="1"/>
                  </a:moveTo>
                  <a:lnTo>
                    <a:pt x="43" y="15"/>
                  </a:lnTo>
                  <a:lnTo>
                    <a:pt x="57" y="29"/>
                  </a:lnTo>
                  <a:lnTo>
                    <a:pt x="253" y="267"/>
                  </a:lnTo>
                  <a:lnTo>
                    <a:pt x="449" y="519"/>
                  </a:lnTo>
                  <a:lnTo>
                    <a:pt x="645" y="771"/>
                  </a:lnTo>
                  <a:lnTo>
                    <a:pt x="813" y="1037"/>
                  </a:lnTo>
                  <a:lnTo>
                    <a:pt x="996" y="1317"/>
                  </a:lnTo>
                  <a:lnTo>
                    <a:pt x="1164" y="1598"/>
                  </a:lnTo>
                  <a:lnTo>
                    <a:pt x="1122" y="1584"/>
                  </a:lnTo>
                  <a:lnTo>
                    <a:pt x="982" y="1528"/>
                  </a:lnTo>
                  <a:lnTo>
                    <a:pt x="659" y="1401"/>
                  </a:lnTo>
                  <a:lnTo>
                    <a:pt x="15" y="1163"/>
                  </a:lnTo>
                  <a:lnTo>
                    <a:pt x="1" y="1177"/>
                  </a:lnTo>
                  <a:lnTo>
                    <a:pt x="1" y="1191"/>
                  </a:lnTo>
                  <a:lnTo>
                    <a:pt x="631" y="1458"/>
                  </a:lnTo>
                  <a:lnTo>
                    <a:pt x="939" y="1584"/>
                  </a:lnTo>
                  <a:lnTo>
                    <a:pt x="1094" y="1654"/>
                  </a:lnTo>
                  <a:lnTo>
                    <a:pt x="1206" y="1682"/>
                  </a:lnTo>
                  <a:lnTo>
                    <a:pt x="1318" y="1906"/>
                  </a:lnTo>
                  <a:lnTo>
                    <a:pt x="1430" y="2116"/>
                  </a:lnTo>
                  <a:lnTo>
                    <a:pt x="1570" y="2410"/>
                  </a:lnTo>
                  <a:lnTo>
                    <a:pt x="1696" y="2690"/>
                  </a:lnTo>
                  <a:lnTo>
                    <a:pt x="1808" y="2970"/>
                  </a:lnTo>
                  <a:lnTo>
                    <a:pt x="1920" y="3265"/>
                  </a:lnTo>
                  <a:lnTo>
                    <a:pt x="1948" y="3349"/>
                  </a:lnTo>
                  <a:lnTo>
                    <a:pt x="1780" y="3265"/>
                  </a:lnTo>
                  <a:lnTo>
                    <a:pt x="1626" y="3181"/>
                  </a:lnTo>
                  <a:lnTo>
                    <a:pt x="1206" y="2998"/>
                  </a:lnTo>
                  <a:lnTo>
                    <a:pt x="799" y="2802"/>
                  </a:lnTo>
                  <a:lnTo>
                    <a:pt x="393" y="2592"/>
                  </a:lnTo>
                  <a:lnTo>
                    <a:pt x="379" y="2592"/>
                  </a:lnTo>
                  <a:lnTo>
                    <a:pt x="379" y="2620"/>
                  </a:lnTo>
                  <a:lnTo>
                    <a:pt x="785" y="2844"/>
                  </a:lnTo>
                  <a:lnTo>
                    <a:pt x="1192" y="3069"/>
                  </a:lnTo>
                  <a:lnTo>
                    <a:pt x="1612" y="3279"/>
                  </a:lnTo>
                  <a:lnTo>
                    <a:pt x="1794" y="3377"/>
                  </a:lnTo>
                  <a:lnTo>
                    <a:pt x="1976" y="3433"/>
                  </a:lnTo>
                  <a:lnTo>
                    <a:pt x="2074" y="3713"/>
                  </a:lnTo>
                  <a:lnTo>
                    <a:pt x="2144" y="3993"/>
                  </a:lnTo>
                  <a:lnTo>
                    <a:pt x="2200" y="4273"/>
                  </a:lnTo>
                  <a:lnTo>
                    <a:pt x="2242" y="4553"/>
                  </a:lnTo>
                  <a:lnTo>
                    <a:pt x="2270" y="4960"/>
                  </a:lnTo>
                  <a:lnTo>
                    <a:pt x="2284" y="5366"/>
                  </a:lnTo>
                  <a:lnTo>
                    <a:pt x="2298" y="6192"/>
                  </a:lnTo>
                  <a:lnTo>
                    <a:pt x="2312" y="6192"/>
                  </a:lnTo>
                  <a:lnTo>
                    <a:pt x="2354" y="5450"/>
                  </a:lnTo>
                  <a:lnTo>
                    <a:pt x="2368" y="4708"/>
                  </a:lnTo>
                  <a:lnTo>
                    <a:pt x="2354" y="4357"/>
                  </a:lnTo>
                  <a:lnTo>
                    <a:pt x="2312" y="4021"/>
                  </a:lnTo>
                  <a:lnTo>
                    <a:pt x="2256" y="3685"/>
                  </a:lnTo>
                  <a:lnTo>
                    <a:pt x="2158" y="3363"/>
                  </a:lnTo>
                  <a:lnTo>
                    <a:pt x="2032" y="2998"/>
                  </a:lnTo>
                  <a:lnTo>
                    <a:pt x="1878" y="2648"/>
                  </a:lnTo>
                  <a:lnTo>
                    <a:pt x="1878" y="2550"/>
                  </a:lnTo>
                  <a:lnTo>
                    <a:pt x="1864" y="2354"/>
                  </a:lnTo>
                  <a:lnTo>
                    <a:pt x="1822" y="1920"/>
                  </a:lnTo>
                  <a:lnTo>
                    <a:pt x="1808" y="1500"/>
                  </a:lnTo>
                  <a:lnTo>
                    <a:pt x="1794" y="1065"/>
                  </a:lnTo>
                  <a:lnTo>
                    <a:pt x="1780" y="1051"/>
                  </a:lnTo>
                  <a:lnTo>
                    <a:pt x="1766" y="1065"/>
                  </a:lnTo>
                  <a:lnTo>
                    <a:pt x="1766" y="1920"/>
                  </a:lnTo>
                  <a:lnTo>
                    <a:pt x="1766" y="2144"/>
                  </a:lnTo>
                  <a:lnTo>
                    <a:pt x="1794" y="2354"/>
                  </a:lnTo>
                  <a:lnTo>
                    <a:pt x="1794" y="2452"/>
                  </a:lnTo>
                  <a:lnTo>
                    <a:pt x="1612" y="2102"/>
                  </a:lnTo>
                  <a:lnTo>
                    <a:pt x="1416" y="1752"/>
                  </a:lnTo>
                  <a:lnTo>
                    <a:pt x="1220" y="1415"/>
                  </a:lnTo>
                  <a:lnTo>
                    <a:pt x="996" y="1093"/>
                  </a:lnTo>
                  <a:lnTo>
                    <a:pt x="785" y="813"/>
                  </a:lnTo>
                  <a:lnTo>
                    <a:pt x="561" y="533"/>
                  </a:lnTo>
                  <a:lnTo>
                    <a:pt x="323" y="281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039;p62">
              <a:extLst>
                <a:ext uri="{FF2B5EF4-FFF2-40B4-BE49-F238E27FC236}">
                  <a16:creationId xmlns:a16="http://schemas.microsoft.com/office/drawing/2014/main" id="{755799D8-CEE0-1273-B9FE-90E9F78315AF}"/>
                </a:ext>
              </a:extLst>
            </p:cNvPr>
            <p:cNvSpPr/>
            <p:nvPr/>
          </p:nvSpPr>
          <p:spPr>
            <a:xfrm>
              <a:off x="1796575" y="2633500"/>
              <a:ext cx="1775" cy="21400"/>
            </a:xfrm>
            <a:custGeom>
              <a:avLst/>
              <a:gdLst/>
              <a:ahLst/>
              <a:cxnLst/>
              <a:rect l="l" t="t" r="r" b="b"/>
              <a:pathLst>
                <a:path w="71" h="856" extrusionOk="0">
                  <a:moveTo>
                    <a:pt x="57" y="1"/>
                  </a:moveTo>
                  <a:lnTo>
                    <a:pt x="29" y="225"/>
                  </a:lnTo>
                  <a:lnTo>
                    <a:pt x="15" y="435"/>
                  </a:lnTo>
                  <a:lnTo>
                    <a:pt x="1" y="645"/>
                  </a:lnTo>
                  <a:lnTo>
                    <a:pt x="15" y="855"/>
                  </a:lnTo>
                  <a:lnTo>
                    <a:pt x="29" y="855"/>
                  </a:lnTo>
                  <a:lnTo>
                    <a:pt x="43" y="435"/>
                  </a:lnTo>
                  <a:lnTo>
                    <a:pt x="71" y="15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040;p62">
              <a:extLst>
                <a:ext uri="{FF2B5EF4-FFF2-40B4-BE49-F238E27FC236}">
                  <a16:creationId xmlns:a16="http://schemas.microsoft.com/office/drawing/2014/main" id="{C0D8DBDF-6152-377D-8D9B-85FD3D7B35CC}"/>
                </a:ext>
              </a:extLst>
            </p:cNvPr>
            <p:cNvSpPr/>
            <p:nvPr/>
          </p:nvSpPr>
          <p:spPr>
            <a:xfrm>
              <a:off x="1755950" y="2633500"/>
              <a:ext cx="13350" cy="6700"/>
            </a:xfrm>
            <a:custGeom>
              <a:avLst/>
              <a:gdLst/>
              <a:ahLst/>
              <a:cxnLst/>
              <a:rect l="l" t="t" r="r" b="b"/>
              <a:pathLst>
                <a:path w="534" h="268" extrusionOk="0">
                  <a:moveTo>
                    <a:pt x="1" y="1"/>
                  </a:moveTo>
                  <a:lnTo>
                    <a:pt x="1" y="15"/>
                  </a:lnTo>
                  <a:lnTo>
                    <a:pt x="127" y="99"/>
                  </a:lnTo>
                  <a:lnTo>
                    <a:pt x="253" y="155"/>
                  </a:lnTo>
                  <a:lnTo>
                    <a:pt x="393" y="211"/>
                  </a:lnTo>
                  <a:lnTo>
                    <a:pt x="533" y="267"/>
                  </a:lnTo>
                  <a:lnTo>
                    <a:pt x="533" y="253"/>
                  </a:lnTo>
                  <a:lnTo>
                    <a:pt x="267" y="141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041;p62">
              <a:extLst>
                <a:ext uri="{FF2B5EF4-FFF2-40B4-BE49-F238E27FC236}">
                  <a16:creationId xmlns:a16="http://schemas.microsoft.com/office/drawing/2014/main" id="{83F399F6-99D1-5D18-B77A-C41310995820}"/>
                </a:ext>
              </a:extLst>
            </p:cNvPr>
            <p:cNvSpPr/>
            <p:nvPr/>
          </p:nvSpPr>
          <p:spPr>
            <a:xfrm>
              <a:off x="1812700" y="2666075"/>
              <a:ext cx="8775" cy="421350"/>
            </a:xfrm>
            <a:custGeom>
              <a:avLst/>
              <a:gdLst/>
              <a:ahLst/>
              <a:cxnLst/>
              <a:rect l="l" t="t" r="r" b="b"/>
              <a:pathLst>
                <a:path w="351" h="16854" extrusionOk="0">
                  <a:moveTo>
                    <a:pt x="154" y="1"/>
                  </a:moveTo>
                  <a:lnTo>
                    <a:pt x="140" y="15"/>
                  </a:lnTo>
                  <a:lnTo>
                    <a:pt x="140" y="967"/>
                  </a:lnTo>
                  <a:lnTo>
                    <a:pt x="140" y="981"/>
                  </a:lnTo>
                  <a:lnTo>
                    <a:pt x="56" y="4063"/>
                  </a:lnTo>
                  <a:lnTo>
                    <a:pt x="28" y="5604"/>
                  </a:lnTo>
                  <a:lnTo>
                    <a:pt x="14" y="7145"/>
                  </a:lnTo>
                  <a:lnTo>
                    <a:pt x="14" y="8406"/>
                  </a:lnTo>
                  <a:lnTo>
                    <a:pt x="0" y="10409"/>
                  </a:lnTo>
                  <a:lnTo>
                    <a:pt x="0" y="12426"/>
                  </a:lnTo>
                  <a:lnTo>
                    <a:pt x="0" y="13071"/>
                  </a:lnTo>
                  <a:lnTo>
                    <a:pt x="14" y="16741"/>
                  </a:lnTo>
                  <a:lnTo>
                    <a:pt x="28" y="16797"/>
                  </a:lnTo>
                  <a:lnTo>
                    <a:pt x="56" y="16825"/>
                  </a:lnTo>
                  <a:lnTo>
                    <a:pt x="112" y="16839"/>
                  </a:lnTo>
                  <a:lnTo>
                    <a:pt x="168" y="16853"/>
                  </a:lnTo>
                  <a:lnTo>
                    <a:pt x="224" y="16839"/>
                  </a:lnTo>
                  <a:lnTo>
                    <a:pt x="280" y="16825"/>
                  </a:lnTo>
                  <a:lnTo>
                    <a:pt x="322" y="16797"/>
                  </a:lnTo>
                  <a:lnTo>
                    <a:pt x="336" y="16769"/>
                  </a:lnTo>
                  <a:lnTo>
                    <a:pt x="350" y="16741"/>
                  </a:lnTo>
                  <a:lnTo>
                    <a:pt x="350" y="12679"/>
                  </a:lnTo>
                  <a:lnTo>
                    <a:pt x="336" y="11404"/>
                  </a:lnTo>
                  <a:lnTo>
                    <a:pt x="336" y="10115"/>
                  </a:lnTo>
                  <a:lnTo>
                    <a:pt x="322" y="8812"/>
                  </a:lnTo>
                  <a:lnTo>
                    <a:pt x="308" y="6627"/>
                  </a:lnTo>
                  <a:lnTo>
                    <a:pt x="280" y="4442"/>
                  </a:lnTo>
                  <a:lnTo>
                    <a:pt x="238" y="2704"/>
                  </a:lnTo>
                  <a:lnTo>
                    <a:pt x="196" y="981"/>
                  </a:lnTo>
                  <a:lnTo>
                    <a:pt x="182" y="967"/>
                  </a:lnTo>
                  <a:lnTo>
                    <a:pt x="182" y="15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042;p62">
              <a:extLst>
                <a:ext uri="{FF2B5EF4-FFF2-40B4-BE49-F238E27FC236}">
                  <a16:creationId xmlns:a16="http://schemas.microsoft.com/office/drawing/2014/main" id="{A53CA1F5-CDEB-9E7D-254F-2869652ACFB4}"/>
                </a:ext>
              </a:extLst>
            </p:cNvPr>
            <p:cNvSpPr/>
            <p:nvPr/>
          </p:nvSpPr>
          <p:spPr>
            <a:xfrm>
              <a:off x="1634425" y="2866050"/>
              <a:ext cx="145375" cy="125400"/>
            </a:xfrm>
            <a:custGeom>
              <a:avLst/>
              <a:gdLst/>
              <a:ahLst/>
              <a:cxnLst/>
              <a:rect l="l" t="t" r="r" b="b"/>
              <a:pathLst>
                <a:path w="5815" h="5016" extrusionOk="0">
                  <a:moveTo>
                    <a:pt x="3279" y="1"/>
                  </a:moveTo>
                  <a:lnTo>
                    <a:pt x="3111" y="15"/>
                  </a:lnTo>
                  <a:lnTo>
                    <a:pt x="2943" y="43"/>
                  </a:lnTo>
                  <a:lnTo>
                    <a:pt x="2775" y="85"/>
                  </a:lnTo>
                  <a:lnTo>
                    <a:pt x="2606" y="127"/>
                  </a:lnTo>
                  <a:lnTo>
                    <a:pt x="2438" y="183"/>
                  </a:lnTo>
                  <a:lnTo>
                    <a:pt x="2270" y="253"/>
                  </a:lnTo>
                  <a:lnTo>
                    <a:pt x="2088" y="337"/>
                  </a:lnTo>
                  <a:lnTo>
                    <a:pt x="1934" y="435"/>
                  </a:lnTo>
                  <a:lnTo>
                    <a:pt x="1766" y="547"/>
                  </a:lnTo>
                  <a:lnTo>
                    <a:pt x="1626" y="673"/>
                  </a:lnTo>
                  <a:lnTo>
                    <a:pt x="1486" y="813"/>
                  </a:lnTo>
                  <a:lnTo>
                    <a:pt x="1346" y="953"/>
                  </a:lnTo>
                  <a:lnTo>
                    <a:pt x="1234" y="1121"/>
                  </a:lnTo>
                  <a:lnTo>
                    <a:pt x="1107" y="1290"/>
                  </a:lnTo>
                  <a:lnTo>
                    <a:pt x="1009" y="1458"/>
                  </a:lnTo>
                  <a:lnTo>
                    <a:pt x="897" y="1640"/>
                  </a:lnTo>
                  <a:lnTo>
                    <a:pt x="799" y="1836"/>
                  </a:lnTo>
                  <a:lnTo>
                    <a:pt x="631" y="2214"/>
                  </a:lnTo>
                  <a:lnTo>
                    <a:pt x="491" y="2620"/>
                  </a:lnTo>
                  <a:lnTo>
                    <a:pt x="365" y="3013"/>
                  </a:lnTo>
                  <a:lnTo>
                    <a:pt x="267" y="3391"/>
                  </a:lnTo>
                  <a:lnTo>
                    <a:pt x="183" y="3755"/>
                  </a:lnTo>
                  <a:lnTo>
                    <a:pt x="127" y="4091"/>
                  </a:lnTo>
                  <a:lnTo>
                    <a:pt x="71" y="4385"/>
                  </a:lnTo>
                  <a:lnTo>
                    <a:pt x="15" y="4806"/>
                  </a:lnTo>
                  <a:lnTo>
                    <a:pt x="1" y="4974"/>
                  </a:lnTo>
                  <a:lnTo>
                    <a:pt x="113" y="4988"/>
                  </a:lnTo>
                  <a:lnTo>
                    <a:pt x="435" y="5002"/>
                  </a:lnTo>
                  <a:lnTo>
                    <a:pt x="673" y="5016"/>
                  </a:lnTo>
                  <a:lnTo>
                    <a:pt x="925" y="5002"/>
                  </a:lnTo>
                  <a:lnTo>
                    <a:pt x="1220" y="4988"/>
                  </a:lnTo>
                  <a:lnTo>
                    <a:pt x="1542" y="4960"/>
                  </a:lnTo>
                  <a:lnTo>
                    <a:pt x="1878" y="4918"/>
                  </a:lnTo>
                  <a:lnTo>
                    <a:pt x="2228" y="4848"/>
                  </a:lnTo>
                  <a:lnTo>
                    <a:pt x="2578" y="4750"/>
                  </a:lnTo>
                  <a:lnTo>
                    <a:pt x="2943" y="4624"/>
                  </a:lnTo>
                  <a:lnTo>
                    <a:pt x="3125" y="4540"/>
                  </a:lnTo>
                  <a:lnTo>
                    <a:pt x="3307" y="4455"/>
                  </a:lnTo>
                  <a:lnTo>
                    <a:pt x="3489" y="4371"/>
                  </a:lnTo>
                  <a:lnTo>
                    <a:pt x="3671" y="4259"/>
                  </a:lnTo>
                  <a:lnTo>
                    <a:pt x="3839" y="4161"/>
                  </a:lnTo>
                  <a:lnTo>
                    <a:pt x="4007" y="4035"/>
                  </a:lnTo>
                  <a:lnTo>
                    <a:pt x="4175" y="3895"/>
                  </a:lnTo>
                  <a:lnTo>
                    <a:pt x="4329" y="3755"/>
                  </a:lnTo>
                  <a:lnTo>
                    <a:pt x="4610" y="3475"/>
                  </a:lnTo>
                  <a:lnTo>
                    <a:pt x="4862" y="3181"/>
                  </a:lnTo>
                  <a:lnTo>
                    <a:pt x="5072" y="2915"/>
                  </a:lnTo>
                  <a:lnTo>
                    <a:pt x="5240" y="2648"/>
                  </a:lnTo>
                  <a:lnTo>
                    <a:pt x="5394" y="2382"/>
                  </a:lnTo>
                  <a:lnTo>
                    <a:pt x="5506" y="2144"/>
                  </a:lnTo>
                  <a:lnTo>
                    <a:pt x="5604" y="1906"/>
                  </a:lnTo>
                  <a:lnTo>
                    <a:pt x="5674" y="1696"/>
                  </a:lnTo>
                  <a:lnTo>
                    <a:pt x="5730" y="1500"/>
                  </a:lnTo>
                  <a:lnTo>
                    <a:pt x="5772" y="1318"/>
                  </a:lnTo>
                  <a:lnTo>
                    <a:pt x="5800" y="1037"/>
                  </a:lnTo>
                  <a:lnTo>
                    <a:pt x="5814" y="855"/>
                  </a:lnTo>
                  <a:lnTo>
                    <a:pt x="5814" y="785"/>
                  </a:lnTo>
                  <a:lnTo>
                    <a:pt x="5730" y="729"/>
                  </a:lnTo>
                  <a:lnTo>
                    <a:pt x="5492" y="589"/>
                  </a:lnTo>
                  <a:lnTo>
                    <a:pt x="5310" y="491"/>
                  </a:lnTo>
                  <a:lnTo>
                    <a:pt x="5114" y="393"/>
                  </a:lnTo>
                  <a:lnTo>
                    <a:pt x="4890" y="295"/>
                  </a:lnTo>
                  <a:lnTo>
                    <a:pt x="4638" y="197"/>
                  </a:lnTo>
                  <a:lnTo>
                    <a:pt x="4358" y="127"/>
                  </a:lnTo>
                  <a:lnTo>
                    <a:pt x="4063" y="57"/>
                  </a:lnTo>
                  <a:lnTo>
                    <a:pt x="3755" y="15"/>
                  </a:lnTo>
                  <a:lnTo>
                    <a:pt x="34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043;p62">
              <a:extLst>
                <a:ext uri="{FF2B5EF4-FFF2-40B4-BE49-F238E27FC236}">
                  <a16:creationId xmlns:a16="http://schemas.microsoft.com/office/drawing/2014/main" id="{5444EC2A-ED41-AFE7-302D-60C50013160A}"/>
                </a:ext>
              </a:extLst>
            </p:cNvPr>
            <p:cNvSpPr/>
            <p:nvPr/>
          </p:nvSpPr>
          <p:spPr>
            <a:xfrm>
              <a:off x="1665600" y="2880075"/>
              <a:ext cx="150275" cy="86875"/>
            </a:xfrm>
            <a:custGeom>
              <a:avLst/>
              <a:gdLst/>
              <a:ahLst/>
              <a:cxnLst/>
              <a:rect l="l" t="t" r="r" b="b"/>
              <a:pathLst>
                <a:path w="6011" h="3475" extrusionOk="0">
                  <a:moveTo>
                    <a:pt x="1794" y="0"/>
                  </a:moveTo>
                  <a:lnTo>
                    <a:pt x="1780" y="14"/>
                  </a:lnTo>
                  <a:lnTo>
                    <a:pt x="1794" y="28"/>
                  </a:lnTo>
                  <a:lnTo>
                    <a:pt x="2354" y="98"/>
                  </a:lnTo>
                  <a:lnTo>
                    <a:pt x="2900" y="168"/>
                  </a:lnTo>
                  <a:lnTo>
                    <a:pt x="3489" y="210"/>
                  </a:lnTo>
                  <a:lnTo>
                    <a:pt x="3629" y="238"/>
                  </a:lnTo>
                  <a:lnTo>
                    <a:pt x="3461" y="266"/>
                  </a:lnTo>
                  <a:lnTo>
                    <a:pt x="3237" y="350"/>
                  </a:lnTo>
                  <a:lnTo>
                    <a:pt x="3012" y="420"/>
                  </a:lnTo>
                  <a:lnTo>
                    <a:pt x="2802" y="518"/>
                  </a:lnTo>
                  <a:lnTo>
                    <a:pt x="2592" y="630"/>
                  </a:lnTo>
                  <a:lnTo>
                    <a:pt x="2368" y="672"/>
                  </a:lnTo>
                  <a:lnTo>
                    <a:pt x="2144" y="729"/>
                  </a:lnTo>
                  <a:lnTo>
                    <a:pt x="1443" y="911"/>
                  </a:lnTo>
                  <a:lnTo>
                    <a:pt x="743" y="1093"/>
                  </a:lnTo>
                  <a:lnTo>
                    <a:pt x="57" y="1303"/>
                  </a:lnTo>
                  <a:lnTo>
                    <a:pt x="57" y="1317"/>
                  </a:lnTo>
                  <a:lnTo>
                    <a:pt x="71" y="1317"/>
                  </a:lnTo>
                  <a:lnTo>
                    <a:pt x="1443" y="995"/>
                  </a:lnTo>
                  <a:lnTo>
                    <a:pt x="2116" y="827"/>
                  </a:lnTo>
                  <a:lnTo>
                    <a:pt x="2298" y="785"/>
                  </a:lnTo>
                  <a:lnTo>
                    <a:pt x="2102" y="911"/>
                  </a:lnTo>
                  <a:lnTo>
                    <a:pt x="1920" y="1037"/>
                  </a:lnTo>
                  <a:lnTo>
                    <a:pt x="1738" y="1177"/>
                  </a:lnTo>
                  <a:lnTo>
                    <a:pt x="1570" y="1317"/>
                  </a:lnTo>
                  <a:lnTo>
                    <a:pt x="1401" y="1471"/>
                  </a:lnTo>
                  <a:lnTo>
                    <a:pt x="1247" y="1639"/>
                  </a:lnTo>
                  <a:lnTo>
                    <a:pt x="1093" y="1793"/>
                  </a:lnTo>
                  <a:lnTo>
                    <a:pt x="939" y="1961"/>
                  </a:lnTo>
                  <a:lnTo>
                    <a:pt x="673" y="2311"/>
                  </a:lnTo>
                  <a:lnTo>
                    <a:pt x="421" y="2676"/>
                  </a:lnTo>
                  <a:lnTo>
                    <a:pt x="197" y="3068"/>
                  </a:lnTo>
                  <a:lnTo>
                    <a:pt x="1" y="3460"/>
                  </a:lnTo>
                  <a:lnTo>
                    <a:pt x="1" y="3474"/>
                  </a:lnTo>
                  <a:lnTo>
                    <a:pt x="15" y="3474"/>
                  </a:lnTo>
                  <a:lnTo>
                    <a:pt x="267" y="3068"/>
                  </a:lnTo>
                  <a:lnTo>
                    <a:pt x="547" y="2676"/>
                  </a:lnTo>
                  <a:lnTo>
                    <a:pt x="841" y="2311"/>
                  </a:lnTo>
                  <a:lnTo>
                    <a:pt x="1163" y="1975"/>
                  </a:lnTo>
                  <a:lnTo>
                    <a:pt x="1163" y="1975"/>
                  </a:lnTo>
                  <a:lnTo>
                    <a:pt x="1135" y="2045"/>
                  </a:lnTo>
                  <a:lnTo>
                    <a:pt x="1037" y="2382"/>
                  </a:lnTo>
                  <a:lnTo>
                    <a:pt x="827" y="3054"/>
                  </a:lnTo>
                  <a:lnTo>
                    <a:pt x="841" y="3068"/>
                  </a:lnTo>
                  <a:lnTo>
                    <a:pt x="841" y="3054"/>
                  </a:lnTo>
                  <a:lnTo>
                    <a:pt x="1079" y="2396"/>
                  </a:lnTo>
                  <a:lnTo>
                    <a:pt x="1191" y="2073"/>
                  </a:lnTo>
                  <a:lnTo>
                    <a:pt x="1247" y="1905"/>
                  </a:lnTo>
                  <a:lnTo>
                    <a:pt x="1275" y="1863"/>
                  </a:lnTo>
                  <a:lnTo>
                    <a:pt x="1598" y="1555"/>
                  </a:lnTo>
                  <a:lnTo>
                    <a:pt x="1948" y="1289"/>
                  </a:lnTo>
                  <a:lnTo>
                    <a:pt x="2186" y="1121"/>
                  </a:lnTo>
                  <a:lnTo>
                    <a:pt x="2438" y="967"/>
                  </a:lnTo>
                  <a:lnTo>
                    <a:pt x="2690" y="827"/>
                  </a:lnTo>
                  <a:lnTo>
                    <a:pt x="2956" y="700"/>
                  </a:lnTo>
                  <a:lnTo>
                    <a:pt x="2942" y="799"/>
                  </a:lnTo>
                  <a:lnTo>
                    <a:pt x="2886" y="1065"/>
                  </a:lnTo>
                  <a:lnTo>
                    <a:pt x="2774" y="1597"/>
                  </a:lnTo>
                  <a:lnTo>
                    <a:pt x="2676" y="2157"/>
                  </a:lnTo>
                  <a:lnTo>
                    <a:pt x="2592" y="2718"/>
                  </a:lnTo>
                  <a:lnTo>
                    <a:pt x="2606" y="2732"/>
                  </a:lnTo>
                  <a:lnTo>
                    <a:pt x="2606" y="2718"/>
                  </a:lnTo>
                  <a:lnTo>
                    <a:pt x="2746" y="2157"/>
                  </a:lnTo>
                  <a:lnTo>
                    <a:pt x="2886" y="1611"/>
                  </a:lnTo>
                  <a:lnTo>
                    <a:pt x="3012" y="1051"/>
                  </a:lnTo>
                  <a:lnTo>
                    <a:pt x="3068" y="785"/>
                  </a:lnTo>
                  <a:lnTo>
                    <a:pt x="3097" y="644"/>
                  </a:lnTo>
                  <a:lnTo>
                    <a:pt x="3195" y="602"/>
                  </a:lnTo>
                  <a:lnTo>
                    <a:pt x="3391" y="532"/>
                  </a:lnTo>
                  <a:lnTo>
                    <a:pt x="3587" y="476"/>
                  </a:lnTo>
                  <a:lnTo>
                    <a:pt x="3783" y="420"/>
                  </a:lnTo>
                  <a:lnTo>
                    <a:pt x="3979" y="378"/>
                  </a:lnTo>
                  <a:lnTo>
                    <a:pt x="4175" y="350"/>
                  </a:lnTo>
                  <a:lnTo>
                    <a:pt x="4581" y="350"/>
                  </a:lnTo>
                  <a:lnTo>
                    <a:pt x="4778" y="378"/>
                  </a:lnTo>
                  <a:lnTo>
                    <a:pt x="4974" y="434"/>
                  </a:lnTo>
                  <a:lnTo>
                    <a:pt x="5156" y="490"/>
                  </a:lnTo>
                  <a:lnTo>
                    <a:pt x="5324" y="588"/>
                  </a:lnTo>
                  <a:lnTo>
                    <a:pt x="5478" y="700"/>
                  </a:lnTo>
                  <a:lnTo>
                    <a:pt x="5618" y="827"/>
                  </a:lnTo>
                  <a:lnTo>
                    <a:pt x="5744" y="967"/>
                  </a:lnTo>
                  <a:lnTo>
                    <a:pt x="5842" y="1121"/>
                  </a:lnTo>
                  <a:lnTo>
                    <a:pt x="5926" y="1303"/>
                  </a:lnTo>
                  <a:lnTo>
                    <a:pt x="5954" y="1317"/>
                  </a:lnTo>
                  <a:lnTo>
                    <a:pt x="5982" y="1317"/>
                  </a:lnTo>
                  <a:lnTo>
                    <a:pt x="5996" y="1303"/>
                  </a:lnTo>
                  <a:lnTo>
                    <a:pt x="6010" y="1275"/>
                  </a:lnTo>
                  <a:lnTo>
                    <a:pt x="5940" y="1107"/>
                  </a:lnTo>
                  <a:lnTo>
                    <a:pt x="5870" y="953"/>
                  </a:lnTo>
                  <a:lnTo>
                    <a:pt x="5772" y="813"/>
                  </a:lnTo>
                  <a:lnTo>
                    <a:pt x="5660" y="686"/>
                  </a:lnTo>
                  <a:lnTo>
                    <a:pt x="5534" y="574"/>
                  </a:lnTo>
                  <a:lnTo>
                    <a:pt x="5394" y="476"/>
                  </a:lnTo>
                  <a:lnTo>
                    <a:pt x="5240" y="392"/>
                  </a:lnTo>
                  <a:lnTo>
                    <a:pt x="5086" y="322"/>
                  </a:lnTo>
                  <a:lnTo>
                    <a:pt x="4946" y="266"/>
                  </a:lnTo>
                  <a:lnTo>
                    <a:pt x="4820" y="224"/>
                  </a:lnTo>
                  <a:lnTo>
                    <a:pt x="4679" y="196"/>
                  </a:lnTo>
                  <a:lnTo>
                    <a:pt x="4539" y="182"/>
                  </a:lnTo>
                  <a:lnTo>
                    <a:pt x="4399" y="168"/>
                  </a:lnTo>
                  <a:lnTo>
                    <a:pt x="4259" y="154"/>
                  </a:lnTo>
                  <a:lnTo>
                    <a:pt x="4119" y="168"/>
                  </a:lnTo>
                  <a:lnTo>
                    <a:pt x="3979" y="168"/>
                  </a:lnTo>
                  <a:lnTo>
                    <a:pt x="3867" y="154"/>
                  </a:lnTo>
                  <a:lnTo>
                    <a:pt x="3741" y="154"/>
                  </a:lnTo>
                  <a:lnTo>
                    <a:pt x="3475" y="126"/>
                  </a:lnTo>
                  <a:lnTo>
                    <a:pt x="2914" y="84"/>
                  </a:lnTo>
                  <a:lnTo>
                    <a:pt x="2354" y="56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044;p62">
              <a:extLst>
                <a:ext uri="{FF2B5EF4-FFF2-40B4-BE49-F238E27FC236}">
                  <a16:creationId xmlns:a16="http://schemas.microsoft.com/office/drawing/2014/main" id="{ADFCF710-C08A-E03B-B617-0067D0AF0CBE}"/>
                </a:ext>
              </a:extLst>
            </p:cNvPr>
            <p:cNvSpPr/>
            <p:nvPr/>
          </p:nvSpPr>
          <p:spPr>
            <a:xfrm>
              <a:off x="1712175" y="2927000"/>
              <a:ext cx="8075" cy="36450"/>
            </a:xfrm>
            <a:custGeom>
              <a:avLst/>
              <a:gdLst/>
              <a:ahLst/>
              <a:cxnLst/>
              <a:rect l="l" t="t" r="r" b="b"/>
              <a:pathLst>
                <a:path w="323" h="1458" extrusionOk="0">
                  <a:moveTo>
                    <a:pt x="309" y="0"/>
                  </a:moveTo>
                  <a:lnTo>
                    <a:pt x="295" y="14"/>
                  </a:lnTo>
                  <a:lnTo>
                    <a:pt x="141" y="743"/>
                  </a:lnTo>
                  <a:lnTo>
                    <a:pt x="57" y="1093"/>
                  </a:lnTo>
                  <a:lnTo>
                    <a:pt x="1" y="1443"/>
                  </a:lnTo>
                  <a:lnTo>
                    <a:pt x="15" y="1457"/>
                  </a:lnTo>
                  <a:lnTo>
                    <a:pt x="15" y="1443"/>
                  </a:lnTo>
                  <a:lnTo>
                    <a:pt x="113" y="1093"/>
                  </a:lnTo>
                  <a:lnTo>
                    <a:pt x="183" y="729"/>
                  </a:lnTo>
                  <a:lnTo>
                    <a:pt x="323" y="14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045;p62">
              <a:extLst>
                <a:ext uri="{FF2B5EF4-FFF2-40B4-BE49-F238E27FC236}">
                  <a16:creationId xmlns:a16="http://schemas.microsoft.com/office/drawing/2014/main" id="{E23CC670-5276-526C-A720-D0C78A1530F8}"/>
                </a:ext>
              </a:extLst>
            </p:cNvPr>
            <p:cNvSpPr/>
            <p:nvPr/>
          </p:nvSpPr>
          <p:spPr>
            <a:xfrm>
              <a:off x="1655100" y="2942750"/>
              <a:ext cx="18575" cy="9475"/>
            </a:xfrm>
            <a:custGeom>
              <a:avLst/>
              <a:gdLst/>
              <a:ahLst/>
              <a:cxnLst/>
              <a:rect l="l" t="t" r="r" b="b"/>
              <a:pathLst>
                <a:path w="743" h="379" extrusionOk="0">
                  <a:moveTo>
                    <a:pt x="743" y="1"/>
                  </a:moveTo>
                  <a:lnTo>
                    <a:pt x="379" y="183"/>
                  </a:lnTo>
                  <a:lnTo>
                    <a:pt x="196" y="281"/>
                  </a:lnTo>
                  <a:lnTo>
                    <a:pt x="0" y="365"/>
                  </a:lnTo>
                  <a:lnTo>
                    <a:pt x="0" y="379"/>
                  </a:lnTo>
                  <a:lnTo>
                    <a:pt x="14" y="379"/>
                  </a:lnTo>
                  <a:lnTo>
                    <a:pt x="393" y="211"/>
                  </a:lnTo>
                  <a:lnTo>
                    <a:pt x="743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046;p62">
              <a:extLst>
                <a:ext uri="{FF2B5EF4-FFF2-40B4-BE49-F238E27FC236}">
                  <a16:creationId xmlns:a16="http://schemas.microsoft.com/office/drawing/2014/main" id="{7359A5F9-406F-E2B3-4421-C8393039864D}"/>
                </a:ext>
              </a:extLst>
            </p:cNvPr>
            <p:cNvSpPr/>
            <p:nvPr/>
          </p:nvSpPr>
          <p:spPr>
            <a:xfrm>
              <a:off x="1683475" y="2692700"/>
              <a:ext cx="107175" cy="128200"/>
            </a:xfrm>
            <a:custGeom>
              <a:avLst/>
              <a:gdLst/>
              <a:ahLst/>
              <a:cxnLst/>
              <a:rect l="l" t="t" r="r" b="b"/>
              <a:pathLst>
                <a:path w="4287" h="5128" extrusionOk="0">
                  <a:moveTo>
                    <a:pt x="28" y="0"/>
                  </a:moveTo>
                  <a:lnTo>
                    <a:pt x="14" y="98"/>
                  </a:lnTo>
                  <a:lnTo>
                    <a:pt x="0" y="379"/>
                  </a:lnTo>
                  <a:lnTo>
                    <a:pt x="0" y="785"/>
                  </a:lnTo>
                  <a:lnTo>
                    <a:pt x="14" y="1023"/>
                  </a:lnTo>
                  <a:lnTo>
                    <a:pt x="42" y="1303"/>
                  </a:lnTo>
                  <a:lnTo>
                    <a:pt x="70" y="1583"/>
                  </a:lnTo>
                  <a:lnTo>
                    <a:pt x="126" y="1878"/>
                  </a:lnTo>
                  <a:lnTo>
                    <a:pt x="182" y="2200"/>
                  </a:lnTo>
                  <a:lnTo>
                    <a:pt x="280" y="2508"/>
                  </a:lnTo>
                  <a:lnTo>
                    <a:pt x="378" y="2830"/>
                  </a:lnTo>
                  <a:lnTo>
                    <a:pt x="518" y="3138"/>
                  </a:lnTo>
                  <a:lnTo>
                    <a:pt x="672" y="3447"/>
                  </a:lnTo>
                  <a:lnTo>
                    <a:pt x="869" y="3741"/>
                  </a:lnTo>
                  <a:lnTo>
                    <a:pt x="967" y="3881"/>
                  </a:lnTo>
                  <a:lnTo>
                    <a:pt x="1079" y="4007"/>
                  </a:lnTo>
                  <a:lnTo>
                    <a:pt x="1191" y="4133"/>
                  </a:lnTo>
                  <a:lnTo>
                    <a:pt x="1317" y="4245"/>
                  </a:lnTo>
                  <a:lnTo>
                    <a:pt x="1443" y="4343"/>
                  </a:lnTo>
                  <a:lnTo>
                    <a:pt x="1583" y="4441"/>
                  </a:lnTo>
                  <a:lnTo>
                    <a:pt x="1849" y="4609"/>
                  </a:lnTo>
                  <a:lnTo>
                    <a:pt x="2129" y="4749"/>
                  </a:lnTo>
                  <a:lnTo>
                    <a:pt x="2424" y="4861"/>
                  </a:lnTo>
                  <a:lnTo>
                    <a:pt x="2704" y="4945"/>
                  </a:lnTo>
                  <a:lnTo>
                    <a:pt x="2984" y="5016"/>
                  </a:lnTo>
                  <a:lnTo>
                    <a:pt x="3236" y="5058"/>
                  </a:lnTo>
                  <a:lnTo>
                    <a:pt x="3488" y="5100"/>
                  </a:lnTo>
                  <a:lnTo>
                    <a:pt x="3698" y="5114"/>
                  </a:lnTo>
                  <a:lnTo>
                    <a:pt x="3894" y="5128"/>
                  </a:lnTo>
                  <a:lnTo>
                    <a:pt x="4273" y="5128"/>
                  </a:lnTo>
                  <a:lnTo>
                    <a:pt x="4287" y="5016"/>
                  </a:lnTo>
                  <a:lnTo>
                    <a:pt x="4287" y="4707"/>
                  </a:lnTo>
                  <a:lnTo>
                    <a:pt x="4273" y="4245"/>
                  </a:lnTo>
                  <a:lnTo>
                    <a:pt x="4245" y="3979"/>
                  </a:lnTo>
                  <a:lnTo>
                    <a:pt x="4217" y="3685"/>
                  </a:lnTo>
                  <a:lnTo>
                    <a:pt x="4189" y="3377"/>
                  </a:lnTo>
                  <a:lnTo>
                    <a:pt x="4133" y="3068"/>
                  </a:lnTo>
                  <a:lnTo>
                    <a:pt x="4063" y="2760"/>
                  </a:lnTo>
                  <a:lnTo>
                    <a:pt x="3978" y="2452"/>
                  </a:lnTo>
                  <a:lnTo>
                    <a:pt x="3880" y="2158"/>
                  </a:lnTo>
                  <a:lnTo>
                    <a:pt x="3754" y="1892"/>
                  </a:lnTo>
                  <a:lnTo>
                    <a:pt x="3684" y="1752"/>
                  </a:lnTo>
                  <a:lnTo>
                    <a:pt x="3614" y="1639"/>
                  </a:lnTo>
                  <a:lnTo>
                    <a:pt x="3530" y="1513"/>
                  </a:lnTo>
                  <a:lnTo>
                    <a:pt x="3446" y="1415"/>
                  </a:lnTo>
                  <a:lnTo>
                    <a:pt x="3348" y="1303"/>
                  </a:lnTo>
                  <a:lnTo>
                    <a:pt x="3250" y="1205"/>
                  </a:lnTo>
                  <a:lnTo>
                    <a:pt x="3026" y="1037"/>
                  </a:lnTo>
                  <a:lnTo>
                    <a:pt x="2774" y="869"/>
                  </a:lnTo>
                  <a:lnTo>
                    <a:pt x="2508" y="729"/>
                  </a:lnTo>
                  <a:lnTo>
                    <a:pt x="2227" y="589"/>
                  </a:lnTo>
                  <a:lnTo>
                    <a:pt x="1933" y="477"/>
                  </a:lnTo>
                  <a:lnTo>
                    <a:pt x="1653" y="379"/>
                  </a:lnTo>
                  <a:lnTo>
                    <a:pt x="1373" y="295"/>
                  </a:lnTo>
                  <a:lnTo>
                    <a:pt x="855" y="155"/>
                  </a:lnTo>
                  <a:lnTo>
                    <a:pt x="420" y="70"/>
                  </a:lnTo>
                  <a:lnTo>
                    <a:pt x="126" y="2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047;p62">
              <a:extLst>
                <a:ext uri="{FF2B5EF4-FFF2-40B4-BE49-F238E27FC236}">
                  <a16:creationId xmlns:a16="http://schemas.microsoft.com/office/drawing/2014/main" id="{30B847B4-D89F-1B24-0BB8-9AA9CB1BF733}"/>
                </a:ext>
              </a:extLst>
            </p:cNvPr>
            <p:cNvSpPr/>
            <p:nvPr/>
          </p:nvSpPr>
          <p:spPr>
            <a:xfrm>
              <a:off x="1705875" y="2714400"/>
              <a:ext cx="112100" cy="165700"/>
            </a:xfrm>
            <a:custGeom>
              <a:avLst/>
              <a:gdLst/>
              <a:ahLst/>
              <a:cxnLst/>
              <a:rect l="l" t="t" r="r" b="b"/>
              <a:pathLst>
                <a:path w="4484" h="6628" extrusionOk="0">
                  <a:moveTo>
                    <a:pt x="225" y="1"/>
                  </a:moveTo>
                  <a:lnTo>
                    <a:pt x="239" y="15"/>
                  </a:lnTo>
                  <a:lnTo>
                    <a:pt x="673" y="505"/>
                  </a:lnTo>
                  <a:lnTo>
                    <a:pt x="1093" y="1010"/>
                  </a:lnTo>
                  <a:lnTo>
                    <a:pt x="1486" y="1528"/>
                  </a:lnTo>
                  <a:lnTo>
                    <a:pt x="1864" y="2060"/>
                  </a:lnTo>
                  <a:lnTo>
                    <a:pt x="1696" y="2018"/>
                  </a:lnTo>
                  <a:lnTo>
                    <a:pt x="1415" y="1962"/>
                  </a:lnTo>
                  <a:lnTo>
                    <a:pt x="1149" y="1934"/>
                  </a:lnTo>
                  <a:lnTo>
                    <a:pt x="575" y="1864"/>
                  </a:lnTo>
                  <a:lnTo>
                    <a:pt x="15" y="1780"/>
                  </a:lnTo>
                  <a:lnTo>
                    <a:pt x="1" y="1780"/>
                  </a:lnTo>
                  <a:lnTo>
                    <a:pt x="1" y="1794"/>
                  </a:lnTo>
                  <a:lnTo>
                    <a:pt x="15" y="1794"/>
                  </a:lnTo>
                  <a:lnTo>
                    <a:pt x="547" y="1906"/>
                  </a:lnTo>
                  <a:lnTo>
                    <a:pt x="1093" y="2032"/>
                  </a:lnTo>
                  <a:lnTo>
                    <a:pt x="1598" y="2144"/>
                  </a:lnTo>
                  <a:lnTo>
                    <a:pt x="1808" y="2186"/>
                  </a:lnTo>
                  <a:lnTo>
                    <a:pt x="2004" y="2256"/>
                  </a:lnTo>
                  <a:lnTo>
                    <a:pt x="2116" y="2424"/>
                  </a:lnTo>
                  <a:lnTo>
                    <a:pt x="2620" y="3181"/>
                  </a:lnTo>
                  <a:lnTo>
                    <a:pt x="2382" y="3139"/>
                  </a:lnTo>
                  <a:lnTo>
                    <a:pt x="1836" y="3041"/>
                  </a:lnTo>
                  <a:lnTo>
                    <a:pt x="1303" y="2943"/>
                  </a:lnTo>
                  <a:lnTo>
                    <a:pt x="771" y="2831"/>
                  </a:lnTo>
                  <a:lnTo>
                    <a:pt x="757" y="2845"/>
                  </a:lnTo>
                  <a:lnTo>
                    <a:pt x="757" y="2859"/>
                  </a:lnTo>
                  <a:lnTo>
                    <a:pt x="771" y="2859"/>
                  </a:lnTo>
                  <a:lnTo>
                    <a:pt x="1303" y="2999"/>
                  </a:lnTo>
                  <a:lnTo>
                    <a:pt x="1836" y="3139"/>
                  </a:lnTo>
                  <a:lnTo>
                    <a:pt x="2088" y="3195"/>
                  </a:lnTo>
                  <a:lnTo>
                    <a:pt x="2354" y="3265"/>
                  </a:lnTo>
                  <a:lnTo>
                    <a:pt x="2606" y="3321"/>
                  </a:lnTo>
                  <a:lnTo>
                    <a:pt x="2718" y="3335"/>
                  </a:lnTo>
                  <a:lnTo>
                    <a:pt x="2970" y="3755"/>
                  </a:lnTo>
                  <a:lnTo>
                    <a:pt x="3209" y="4176"/>
                  </a:lnTo>
                  <a:lnTo>
                    <a:pt x="3447" y="4596"/>
                  </a:lnTo>
                  <a:lnTo>
                    <a:pt x="3671" y="5030"/>
                  </a:lnTo>
                  <a:lnTo>
                    <a:pt x="3867" y="5408"/>
                  </a:lnTo>
                  <a:lnTo>
                    <a:pt x="4049" y="5801"/>
                  </a:lnTo>
                  <a:lnTo>
                    <a:pt x="4217" y="6193"/>
                  </a:lnTo>
                  <a:lnTo>
                    <a:pt x="4399" y="6599"/>
                  </a:lnTo>
                  <a:lnTo>
                    <a:pt x="4413" y="6627"/>
                  </a:lnTo>
                  <a:lnTo>
                    <a:pt x="4455" y="6627"/>
                  </a:lnTo>
                  <a:lnTo>
                    <a:pt x="4469" y="6599"/>
                  </a:lnTo>
                  <a:lnTo>
                    <a:pt x="4483" y="6585"/>
                  </a:lnTo>
                  <a:lnTo>
                    <a:pt x="4483" y="6557"/>
                  </a:lnTo>
                  <a:lnTo>
                    <a:pt x="4343" y="6193"/>
                  </a:lnTo>
                  <a:lnTo>
                    <a:pt x="4203" y="5815"/>
                  </a:lnTo>
                  <a:lnTo>
                    <a:pt x="4063" y="5464"/>
                  </a:lnTo>
                  <a:lnTo>
                    <a:pt x="3909" y="5128"/>
                  </a:lnTo>
                  <a:lnTo>
                    <a:pt x="3755" y="4778"/>
                  </a:lnTo>
                  <a:lnTo>
                    <a:pt x="3587" y="4428"/>
                  </a:lnTo>
                  <a:lnTo>
                    <a:pt x="3405" y="4091"/>
                  </a:lnTo>
                  <a:lnTo>
                    <a:pt x="3209" y="3755"/>
                  </a:lnTo>
                  <a:lnTo>
                    <a:pt x="2956" y="3335"/>
                  </a:lnTo>
                  <a:lnTo>
                    <a:pt x="2690" y="2915"/>
                  </a:lnTo>
                  <a:lnTo>
                    <a:pt x="2690" y="2859"/>
                  </a:lnTo>
                  <a:lnTo>
                    <a:pt x="2676" y="2789"/>
                  </a:lnTo>
                  <a:lnTo>
                    <a:pt x="2634" y="2579"/>
                  </a:lnTo>
                  <a:lnTo>
                    <a:pt x="2564" y="2130"/>
                  </a:lnTo>
                  <a:lnTo>
                    <a:pt x="2480" y="1654"/>
                  </a:lnTo>
                  <a:lnTo>
                    <a:pt x="2396" y="1178"/>
                  </a:lnTo>
                  <a:lnTo>
                    <a:pt x="2396" y="1164"/>
                  </a:lnTo>
                  <a:lnTo>
                    <a:pt x="2382" y="1164"/>
                  </a:lnTo>
                  <a:lnTo>
                    <a:pt x="2382" y="1178"/>
                  </a:lnTo>
                  <a:lnTo>
                    <a:pt x="2508" y="2130"/>
                  </a:lnTo>
                  <a:lnTo>
                    <a:pt x="2564" y="2593"/>
                  </a:lnTo>
                  <a:lnTo>
                    <a:pt x="2592" y="2761"/>
                  </a:lnTo>
                  <a:lnTo>
                    <a:pt x="2326" y="2382"/>
                  </a:lnTo>
                  <a:lnTo>
                    <a:pt x="2046" y="2004"/>
                  </a:lnTo>
                  <a:lnTo>
                    <a:pt x="1752" y="1626"/>
                  </a:lnTo>
                  <a:lnTo>
                    <a:pt x="1443" y="1262"/>
                  </a:lnTo>
                  <a:lnTo>
                    <a:pt x="1289" y="1080"/>
                  </a:lnTo>
                  <a:lnTo>
                    <a:pt x="1275" y="1052"/>
                  </a:lnTo>
                  <a:lnTo>
                    <a:pt x="1261" y="1024"/>
                  </a:lnTo>
                  <a:lnTo>
                    <a:pt x="1219" y="884"/>
                  </a:lnTo>
                  <a:lnTo>
                    <a:pt x="1107" y="617"/>
                  </a:lnTo>
                  <a:lnTo>
                    <a:pt x="1023" y="337"/>
                  </a:lnTo>
                  <a:lnTo>
                    <a:pt x="939" y="57"/>
                  </a:lnTo>
                  <a:lnTo>
                    <a:pt x="939" y="43"/>
                  </a:lnTo>
                  <a:lnTo>
                    <a:pt x="925" y="43"/>
                  </a:lnTo>
                  <a:lnTo>
                    <a:pt x="911" y="57"/>
                  </a:lnTo>
                  <a:lnTo>
                    <a:pt x="1065" y="631"/>
                  </a:lnTo>
                  <a:lnTo>
                    <a:pt x="1149" y="898"/>
                  </a:lnTo>
                  <a:lnTo>
                    <a:pt x="1177" y="940"/>
                  </a:lnTo>
                  <a:lnTo>
                    <a:pt x="1177" y="940"/>
                  </a:lnTo>
                  <a:lnTo>
                    <a:pt x="715" y="463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048;p62">
              <a:extLst>
                <a:ext uri="{FF2B5EF4-FFF2-40B4-BE49-F238E27FC236}">
                  <a16:creationId xmlns:a16="http://schemas.microsoft.com/office/drawing/2014/main" id="{4EEE8226-D153-C5E7-FB71-64F42A4C2F3F}"/>
                </a:ext>
              </a:extLst>
            </p:cNvPr>
            <p:cNvSpPr/>
            <p:nvPr/>
          </p:nvSpPr>
          <p:spPr>
            <a:xfrm>
              <a:off x="1754200" y="2727725"/>
              <a:ext cx="6325" cy="32950"/>
            </a:xfrm>
            <a:custGeom>
              <a:avLst/>
              <a:gdLst/>
              <a:ahLst/>
              <a:cxnLst/>
              <a:rect l="l" t="t" r="r" b="b"/>
              <a:pathLst>
                <a:path w="253" h="1318" extrusionOk="0">
                  <a:moveTo>
                    <a:pt x="1" y="0"/>
                  </a:moveTo>
                  <a:lnTo>
                    <a:pt x="113" y="659"/>
                  </a:lnTo>
                  <a:lnTo>
                    <a:pt x="183" y="981"/>
                  </a:lnTo>
                  <a:lnTo>
                    <a:pt x="253" y="1317"/>
                  </a:lnTo>
                  <a:lnTo>
                    <a:pt x="211" y="995"/>
                  </a:lnTo>
                  <a:lnTo>
                    <a:pt x="155" y="673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049;p62">
              <a:extLst>
                <a:ext uri="{FF2B5EF4-FFF2-40B4-BE49-F238E27FC236}">
                  <a16:creationId xmlns:a16="http://schemas.microsoft.com/office/drawing/2014/main" id="{FEF695C3-03C7-57F1-EE0C-B9B133680B7C}"/>
                </a:ext>
              </a:extLst>
            </p:cNvPr>
            <p:cNvSpPr/>
            <p:nvPr/>
          </p:nvSpPr>
          <p:spPr>
            <a:xfrm>
              <a:off x="1706225" y="2735425"/>
              <a:ext cx="17900" cy="8075"/>
            </a:xfrm>
            <a:custGeom>
              <a:avLst/>
              <a:gdLst/>
              <a:ahLst/>
              <a:cxnLst/>
              <a:rect l="l" t="t" r="r" b="b"/>
              <a:pathLst>
                <a:path w="716" h="323" extrusionOk="0">
                  <a:moveTo>
                    <a:pt x="15" y="0"/>
                  </a:moveTo>
                  <a:lnTo>
                    <a:pt x="1" y="14"/>
                  </a:lnTo>
                  <a:lnTo>
                    <a:pt x="1" y="28"/>
                  </a:lnTo>
                  <a:lnTo>
                    <a:pt x="15" y="28"/>
                  </a:lnTo>
                  <a:lnTo>
                    <a:pt x="113" y="71"/>
                  </a:lnTo>
                  <a:lnTo>
                    <a:pt x="197" y="113"/>
                  </a:lnTo>
                  <a:lnTo>
                    <a:pt x="365" y="183"/>
                  </a:lnTo>
                  <a:lnTo>
                    <a:pt x="533" y="253"/>
                  </a:lnTo>
                  <a:lnTo>
                    <a:pt x="701" y="323"/>
                  </a:lnTo>
                  <a:lnTo>
                    <a:pt x="715" y="309"/>
                  </a:lnTo>
                  <a:lnTo>
                    <a:pt x="715" y="295"/>
                  </a:lnTo>
                  <a:lnTo>
                    <a:pt x="547" y="225"/>
                  </a:lnTo>
                  <a:lnTo>
                    <a:pt x="393" y="155"/>
                  </a:lnTo>
                  <a:lnTo>
                    <a:pt x="211" y="85"/>
                  </a:lnTo>
                  <a:lnTo>
                    <a:pt x="127" y="57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050;p62">
              <a:extLst>
                <a:ext uri="{FF2B5EF4-FFF2-40B4-BE49-F238E27FC236}">
                  <a16:creationId xmlns:a16="http://schemas.microsoft.com/office/drawing/2014/main" id="{01C522D1-B1F9-4983-C954-BB54A9FF1A74}"/>
                </a:ext>
              </a:extLst>
            </p:cNvPr>
            <p:cNvSpPr/>
            <p:nvPr/>
          </p:nvSpPr>
          <p:spPr>
            <a:xfrm>
              <a:off x="1850175" y="2697600"/>
              <a:ext cx="175475" cy="106500"/>
            </a:xfrm>
            <a:custGeom>
              <a:avLst/>
              <a:gdLst/>
              <a:ahLst/>
              <a:cxnLst/>
              <a:rect l="l" t="t" r="r" b="b"/>
              <a:pathLst>
                <a:path w="7019" h="4260" extrusionOk="0">
                  <a:moveTo>
                    <a:pt x="4133" y="1"/>
                  </a:moveTo>
                  <a:lnTo>
                    <a:pt x="3951" y="15"/>
                  </a:lnTo>
                  <a:lnTo>
                    <a:pt x="3755" y="29"/>
                  </a:lnTo>
                  <a:lnTo>
                    <a:pt x="3558" y="57"/>
                  </a:lnTo>
                  <a:lnTo>
                    <a:pt x="3362" y="99"/>
                  </a:lnTo>
                  <a:lnTo>
                    <a:pt x="3166" y="155"/>
                  </a:lnTo>
                  <a:lnTo>
                    <a:pt x="2970" y="225"/>
                  </a:lnTo>
                  <a:lnTo>
                    <a:pt x="2788" y="309"/>
                  </a:lnTo>
                  <a:lnTo>
                    <a:pt x="2606" y="393"/>
                  </a:lnTo>
                  <a:lnTo>
                    <a:pt x="2424" y="491"/>
                  </a:lnTo>
                  <a:lnTo>
                    <a:pt x="2256" y="589"/>
                  </a:lnTo>
                  <a:lnTo>
                    <a:pt x="2087" y="701"/>
                  </a:lnTo>
                  <a:lnTo>
                    <a:pt x="1779" y="939"/>
                  </a:lnTo>
                  <a:lnTo>
                    <a:pt x="1485" y="1191"/>
                  </a:lnTo>
                  <a:lnTo>
                    <a:pt x="1219" y="1457"/>
                  </a:lnTo>
                  <a:lnTo>
                    <a:pt x="967" y="1738"/>
                  </a:lnTo>
                  <a:lnTo>
                    <a:pt x="757" y="1990"/>
                  </a:lnTo>
                  <a:lnTo>
                    <a:pt x="561" y="2242"/>
                  </a:lnTo>
                  <a:lnTo>
                    <a:pt x="392" y="2480"/>
                  </a:lnTo>
                  <a:lnTo>
                    <a:pt x="252" y="2676"/>
                  </a:lnTo>
                  <a:lnTo>
                    <a:pt x="56" y="2984"/>
                  </a:lnTo>
                  <a:lnTo>
                    <a:pt x="0" y="3096"/>
                  </a:lnTo>
                  <a:lnTo>
                    <a:pt x="70" y="3167"/>
                  </a:lnTo>
                  <a:lnTo>
                    <a:pt x="266" y="3321"/>
                  </a:lnTo>
                  <a:lnTo>
                    <a:pt x="406" y="3433"/>
                  </a:lnTo>
                  <a:lnTo>
                    <a:pt x="575" y="3545"/>
                  </a:lnTo>
                  <a:lnTo>
                    <a:pt x="785" y="3657"/>
                  </a:lnTo>
                  <a:lnTo>
                    <a:pt x="995" y="3783"/>
                  </a:lnTo>
                  <a:lnTo>
                    <a:pt x="1247" y="3895"/>
                  </a:lnTo>
                  <a:lnTo>
                    <a:pt x="1513" y="4007"/>
                  </a:lnTo>
                  <a:lnTo>
                    <a:pt x="1793" y="4105"/>
                  </a:lnTo>
                  <a:lnTo>
                    <a:pt x="2101" y="4175"/>
                  </a:lnTo>
                  <a:lnTo>
                    <a:pt x="2424" y="4231"/>
                  </a:lnTo>
                  <a:lnTo>
                    <a:pt x="2760" y="4259"/>
                  </a:lnTo>
                  <a:lnTo>
                    <a:pt x="2942" y="4259"/>
                  </a:lnTo>
                  <a:lnTo>
                    <a:pt x="3110" y="4245"/>
                  </a:lnTo>
                  <a:lnTo>
                    <a:pt x="3292" y="4231"/>
                  </a:lnTo>
                  <a:lnTo>
                    <a:pt x="3474" y="4203"/>
                  </a:lnTo>
                  <a:lnTo>
                    <a:pt x="3656" y="4175"/>
                  </a:lnTo>
                  <a:lnTo>
                    <a:pt x="3839" y="4119"/>
                  </a:lnTo>
                  <a:lnTo>
                    <a:pt x="4189" y="4007"/>
                  </a:lnTo>
                  <a:lnTo>
                    <a:pt x="4539" y="3853"/>
                  </a:lnTo>
                  <a:lnTo>
                    <a:pt x="4861" y="3685"/>
                  </a:lnTo>
                  <a:lnTo>
                    <a:pt x="5169" y="3503"/>
                  </a:lnTo>
                  <a:lnTo>
                    <a:pt x="5464" y="3307"/>
                  </a:lnTo>
                  <a:lnTo>
                    <a:pt x="5730" y="3110"/>
                  </a:lnTo>
                  <a:lnTo>
                    <a:pt x="5982" y="2900"/>
                  </a:lnTo>
                  <a:lnTo>
                    <a:pt x="6206" y="2704"/>
                  </a:lnTo>
                  <a:lnTo>
                    <a:pt x="6416" y="2508"/>
                  </a:lnTo>
                  <a:lnTo>
                    <a:pt x="6738" y="2172"/>
                  </a:lnTo>
                  <a:lnTo>
                    <a:pt x="6948" y="1948"/>
                  </a:lnTo>
                  <a:lnTo>
                    <a:pt x="7019" y="1864"/>
                  </a:lnTo>
                  <a:lnTo>
                    <a:pt x="6963" y="1766"/>
                  </a:lnTo>
                  <a:lnTo>
                    <a:pt x="6780" y="1513"/>
                  </a:lnTo>
                  <a:lnTo>
                    <a:pt x="6640" y="1359"/>
                  </a:lnTo>
                  <a:lnTo>
                    <a:pt x="6486" y="1177"/>
                  </a:lnTo>
                  <a:lnTo>
                    <a:pt x="6304" y="995"/>
                  </a:lnTo>
                  <a:lnTo>
                    <a:pt x="6094" y="799"/>
                  </a:lnTo>
                  <a:lnTo>
                    <a:pt x="5856" y="617"/>
                  </a:lnTo>
                  <a:lnTo>
                    <a:pt x="5590" y="449"/>
                  </a:lnTo>
                  <a:lnTo>
                    <a:pt x="5309" y="295"/>
                  </a:lnTo>
                  <a:lnTo>
                    <a:pt x="5155" y="225"/>
                  </a:lnTo>
                  <a:lnTo>
                    <a:pt x="5001" y="169"/>
                  </a:lnTo>
                  <a:lnTo>
                    <a:pt x="4833" y="113"/>
                  </a:lnTo>
                  <a:lnTo>
                    <a:pt x="4665" y="71"/>
                  </a:lnTo>
                  <a:lnTo>
                    <a:pt x="4497" y="43"/>
                  </a:lnTo>
                  <a:lnTo>
                    <a:pt x="4315" y="15"/>
                  </a:lnTo>
                  <a:lnTo>
                    <a:pt x="41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51;p62">
              <a:extLst>
                <a:ext uri="{FF2B5EF4-FFF2-40B4-BE49-F238E27FC236}">
                  <a16:creationId xmlns:a16="http://schemas.microsoft.com/office/drawing/2014/main" id="{9529FD8E-778F-067D-B6E7-A87E2D5C18AF}"/>
                </a:ext>
              </a:extLst>
            </p:cNvPr>
            <p:cNvSpPr/>
            <p:nvPr/>
          </p:nvSpPr>
          <p:spPr>
            <a:xfrm>
              <a:off x="1813400" y="2708800"/>
              <a:ext cx="162175" cy="133475"/>
            </a:xfrm>
            <a:custGeom>
              <a:avLst/>
              <a:gdLst/>
              <a:ahLst/>
              <a:cxnLst/>
              <a:rect l="l" t="t" r="r" b="b"/>
              <a:pathLst>
                <a:path w="6487" h="5339" extrusionOk="0">
                  <a:moveTo>
                    <a:pt x="6360" y="1"/>
                  </a:moveTo>
                  <a:lnTo>
                    <a:pt x="5842" y="225"/>
                  </a:lnTo>
                  <a:lnTo>
                    <a:pt x="5338" y="435"/>
                  </a:lnTo>
                  <a:lnTo>
                    <a:pt x="4847" y="687"/>
                  </a:lnTo>
                  <a:lnTo>
                    <a:pt x="4679" y="771"/>
                  </a:lnTo>
                  <a:lnTo>
                    <a:pt x="4511" y="855"/>
                  </a:lnTo>
                  <a:lnTo>
                    <a:pt x="4161" y="939"/>
                  </a:lnTo>
                  <a:lnTo>
                    <a:pt x="3811" y="1051"/>
                  </a:lnTo>
                  <a:lnTo>
                    <a:pt x="3474" y="1178"/>
                  </a:lnTo>
                  <a:lnTo>
                    <a:pt x="3152" y="1318"/>
                  </a:lnTo>
                  <a:lnTo>
                    <a:pt x="3418" y="1023"/>
                  </a:lnTo>
                  <a:lnTo>
                    <a:pt x="3713" y="687"/>
                  </a:lnTo>
                  <a:lnTo>
                    <a:pt x="3867" y="533"/>
                  </a:lnTo>
                  <a:lnTo>
                    <a:pt x="4035" y="365"/>
                  </a:lnTo>
                  <a:lnTo>
                    <a:pt x="4035" y="351"/>
                  </a:lnTo>
                  <a:lnTo>
                    <a:pt x="4007" y="351"/>
                  </a:lnTo>
                  <a:lnTo>
                    <a:pt x="3671" y="645"/>
                  </a:lnTo>
                  <a:lnTo>
                    <a:pt x="3334" y="953"/>
                  </a:lnTo>
                  <a:lnTo>
                    <a:pt x="3180" y="1108"/>
                  </a:lnTo>
                  <a:lnTo>
                    <a:pt x="3026" y="1276"/>
                  </a:lnTo>
                  <a:lnTo>
                    <a:pt x="2886" y="1444"/>
                  </a:lnTo>
                  <a:lnTo>
                    <a:pt x="2606" y="1598"/>
                  </a:lnTo>
                  <a:lnTo>
                    <a:pt x="2340" y="1766"/>
                  </a:lnTo>
                  <a:lnTo>
                    <a:pt x="2088" y="1948"/>
                  </a:lnTo>
                  <a:lnTo>
                    <a:pt x="1849" y="2144"/>
                  </a:lnTo>
                  <a:lnTo>
                    <a:pt x="1625" y="2354"/>
                  </a:lnTo>
                  <a:lnTo>
                    <a:pt x="1401" y="2578"/>
                  </a:lnTo>
                  <a:lnTo>
                    <a:pt x="1205" y="2817"/>
                  </a:lnTo>
                  <a:lnTo>
                    <a:pt x="1009" y="3055"/>
                  </a:lnTo>
                  <a:lnTo>
                    <a:pt x="827" y="3307"/>
                  </a:lnTo>
                  <a:lnTo>
                    <a:pt x="673" y="3573"/>
                  </a:lnTo>
                  <a:lnTo>
                    <a:pt x="519" y="3853"/>
                  </a:lnTo>
                  <a:lnTo>
                    <a:pt x="378" y="4133"/>
                  </a:lnTo>
                  <a:lnTo>
                    <a:pt x="266" y="4414"/>
                  </a:lnTo>
                  <a:lnTo>
                    <a:pt x="168" y="4708"/>
                  </a:lnTo>
                  <a:lnTo>
                    <a:pt x="70" y="5016"/>
                  </a:lnTo>
                  <a:lnTo>
                    <a:pt x="0" y="5324"/>
                  </a:lnTo>
                  <a:lnTo>
                    <a:pt x="14" y="5338"/>
                  </a:lnTo>
                  <a:lnTo>
                    <a:pt x="28" y="5338"/>
                  </a:lnTo>
                  <a:lnTo>
                    <a:pt x="28" y="5324"/>
                  </a:lnTo>
                  <a:lnTo>
                    <a:pt x="154" y="4960"/>
                  </a:lnTo>
                  <a:lnTo>
                    <a:pt x="294" y="4596"/>
                  </a:lnTo>
                  <a:lnTo>
                    <a:pt x="463" y="4231"/>
                  </a:lnTo>
                  <a:lnTo>
                    <a:pt x="659" y="3895"/>
                  </a:lnTo>
                  <a:lnTo>
                    <a:pt x="869" y="3559"/>
                  </a:lnTo>
                  <a:lnTo>
                    <a:pt x="1093" y="3251"/>
                  </a:lnTo>
                  <a:lnTo>
                    <a:pt x="1345" y="2943"/>
                  </a:lnTo>
                  <a:lnTo>
                    <a:pt x="1611" y="2648"/>
                  </a:lnTo>
                  <a:lnTo>
                    <a:pt x="1905" y="2368"/>
                  </a:lnTo>
                  <a:lnTo>
                    <a:pt x="2242" y="2088"/>
                  </a:lnTo>
                  <a:lnTo>
                    <a:pt x="2578" y="1850"/>
                  </a:lnTo>
                  <a:lnTo>
                    <a:pt x="2928" y="1626"/>
                  </a:lnTo>
                  <a:lnTo>
                    <a:pt x="3306" y="1430"/>
                  </a:lnTo>
                  <a:lnTo>
                    <a:pt x="3685" y="1262"/>
                  </a:lnTo>
                  <a:lnTo>
                    <a:pt x="4077" y="1108"/>
                  </a:lnTo>
                  <a:lnTo>
                    <a:pt x="4483" y="995"/>
                  </a:lnTo>
                  <a:lnTo>
                    <a:pt x="4721" y="939"/>
                  </a:lnTo>
                  <a:lnTo>
                    <a:pt x="4973" y="883"/>
                  </a:lnTo>
                  <a:lnTo>
                    <a:pt x="5226" y="855"/>
                  </a:lnTo>
                  <a:lnTo>
                    <a:pt x="5464" y="827"/>
                  </a:lnTo>
                  <a:lnTo>
                    <a:pt x="5716" y="799"/>
                  </a:lnTo>
                  <a:lnTo>
                    <a:pt x="6220" y="799"/>
                  </a:lnTo>
                  <a:lnTo>
                    <a:pt x="6472" y="813"/>
                  </a:lnTo>
                  <a:lnTo>
                    <a:pt x="6486" y="813"/>
                  </a:lnTo>
                  <a:lnTo>
                    <a:pt x="6486" y="799"/>
                  </a:lnTo>
                  <a:lnTo>
                    <a:pt x="6458" y="785"/>
                  </a:lnTo>
                  <a:lnTo>
                    <a:pt x="6052" y="743"/>
                  </a:lnTo>
                  <a:lnTo>
                    <a:pt x="5618" y="743"/>
                  </a:lnTo>
                  <a:lnTo>
                    <a:pt x="5197" y="757"/>
                  </a:lnTo>
                  <a:lnTo>
                    <a:pt x="4791" y="813"/>
                  </a:lnTo>
                  <a:lnTo>
                    <a:pt x="4875" y="757"/>
                  </a:lnTo>
                  <a:lnTo>
                    <a:pt x="5352" y="505"/>
                  </a:lnTo>
                  <a:lnTo>
                    <a:pt x="5856" y="253"/>
                  </a:lnTo>
                  <a:lnTo>
                    <a:pt x="6108" y="127"/>
                  </a:lnTo>
                  <a:lnTo>
                    <a:pt x="6360" y="15"/>
                  </a:lnTo>
                  <a:lnTo>
                    <a:pt x="6374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052;p62">
              <a:extLst>
                <a:ext uri="{FF2B5EF4-FFF2-40B4-BE49-F238E27FC236}">
                  <a16:creationId xmlns:a16="http://schemas.microsoft.com/office/drawing/2014/main" id="{E27225B2-3F5B-E64E-3E4C-FEFC4361770E}"/>
                </a:ext>
              </a:extLst>
            </p:cNvPr>
            <p:cNvSpPr/>
            <p:nvPr/>
          </p:nvSpPr>
          <p:spPr>
            <a:xfrm>
              <a:off x="1853325" y="2736825"/>
              <a:ext cx="172325" cy="67275"/>
            </a:xfrm>
            <a:custGeom>
              <a:avLst/>
              <a:gdLst/>
              <a:ahLst/>
              <a:cxnLst/>
              <a:rect l="l" t="t" r="r" b="b"/>
              <a:pathLst>
                <a:path w="6893" h="2691" extrusionOk="0">
                  <a:moveTo>
                    <a:pt x="4707" y="1"/>
                  </a:moveTo>
                  <a:lnTo>
                    <a:pt x="4371" y="15"/>
                  </a:lnTo>
                  <a:lnTo>
                    <a:pt x="4021" y="29"/>
                  </a:lnTo>
                  <a:lnTo>
                    <a:pt x="3671" y="71"/>
                  </a:lnTo>
                  <a:lnTo>
                    <a:pt x="3306" y="127"/>
                  </a:lnTo>
                  <a:lnTo>
                    <a:pt x="2942" y="197"/>
                  </a:lnTo>
                  <a:lnTo>
                    <a:pt x="2592" y="295"/>
                  </a:lnTo>
                  <a:lnTo>
                    <a:pt x="2270" y="407"/>
                  </a:lnTo>
                  <a:lnTo>
                    <a:pt x="1961" y="519"/>
                  </a:lnTo>
                  <a:lnTo>
                    <a:pt x="1667" y="617"/>
                  </a:lnTo>
                  <a:lnTo>
                    <a:pt x="1415" y="743"/>
                  </a:lnTo>
                  <a:lnTo>
                    <a:pt x="1163" y="855"/>
                  </a:lnTo>
                  <a:lnTo>
                    <a:pt x="757" y="1065"/>
                  </a:lnTo>
                  <a:lnTo>
                    <a:pt x="421" y="1261"/>
                  </a:lnTo>
                  <a:lnTo>
                    <a:pt x="196" y="1415"/>
                  </a:lnTo>
                  <a:lnTo>
                    <a:pt x="0" y="1555"/>
                  </a:lnTo>
                  <a:lnTo>
                    <a:pt x="112" y="1738"/>
                  </a:lnTo>
                  <a:lnTo>
                    <a:pt x="336" y="1892"/>
                  </a:lnTo>
                  <a:lnTo>
                    <a:pt x="617" y="2074"/>
                  </a:lnTo>
                  <a:lnTo>
                    <a:pt x="967" y="2256"/>
                  </a:lnTo>
                  <a:lnTo>
                    <a:pt x="1149" y="2354"/>
                  </a:lnTo>
                  <a:lnTo>
                    <a:pt x="1359" y="2424"/>
                  </a:lnTo>
                  <a:lnTo>
                    <a:pt x="1569" y="2508"/>
                  </a:lnTo>
                  <a:lnTo>
                    <a:pt x="1793" y="2564"/>
                  </a:lnTo>
                  <a:lnTo>
                    <a:pt x="2032" y="2620"/>
                  </a:lnTo>
                  <a:lnTo>
                    <a:pt x="2284" y="2662"/>
                  </a:lnTo>
                  <a:lnTo>
                    <a:pt x="2536" y="2690"/>
                  </a:lnTo>
                  <a:lnTo>
                    <a:pt x="2802" y="2690"/>
                  </a:lnTo>
                  <a:lnTo>
                    <a:pt x="3068" y="2676"/>
                  </a:lnTo>
                  <a:lnTo>
                    <a:pt x="3348" y="2634"/>
                  </a:lnTo>
                  <a:lnTo>
                    <a:pt x="3530" y="2606"/>
                  </a:lnTo>
                  <a:lnTo>
                    <a:pt x="3713" y="2550"/>
                  </a:lnTo>
                  <a:lnTo>
                    <a:pt x="4063" y="2438"/>
                  </a:lnTo>
                  <a:lnTo>
                    <a:pt x="4413" y="2284"/>
                  </a:lnTo>
                  <a:lnTo>
                    <a:pt x="4735" y="2116"/>
                  </a:lnTo>
                  <a:lnTo>
                    <a:pt x="5043" y="1934"/>
                  </a:lnTo>
                  <a:lnTo>
                    <a:pt x="5338" y="1738"/>
                  </a:lnTo>
                  <a:lnTo>
                    <a:pt x="5604" y="1541"/>
                  </a:lnTo>
                  <a:lnTo>
                    <a:pt x="5856" y="1331"/>
                  </a:lnTo>
                  <a:lnTo>
                    <a:pt x="6080" y="1135"/>
                  </a:lnTo>
                  <a:lnTo>
                    <a:pt x="6290" y="939"/>
                  </a:lnTo>
                  <a:lnTo>
                    <a:pt x="6612" y="603"/>
                  </a:lnTo>
                  <a:lnTo>
                    <a:pt x="6822" y="379"/>
                  </a:lnTo>
                  <a:lnTo>
                    <a:pt x="6893" y="281"/>
                  </a:lnTo>
                  <a:lnTo>
                    <a:pt x="6794" y="267"/>
                  </a:lnTo>
                  <a:lnTo>
                    <a:pt x="6542" y="211"/>
                  </a:lnTo>
                  <a:lnTo>
                    <a:pt x="6150" y="127"/>
                  </a:lnTo>
                  <a:lnTo>
                    <a:pt x="5632" y="57"/>
                  </a:lnTo>
                  <a:lnTo>
                    <a:pt x="5352" y="29"/>
                  </a:lnTo>
                  <a:lnTo>
                    <a:pt x="5043" y="15"/>
                  </a:lnTo>
                  <a:lnTo>
                    <a:pt x="4707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053;p62">
              <a:extLst>
                <a:ext uri="{FF2B5EF4-FFF2-40B4-BE49-F238E27FC236}">
                  <a16:creationId xmlns:a16="http://schemas.microsoft.com/office/drawing/2014/main" id="{AC808E76-3A2D-F4E1-2A18-076913B2D4EF}"/>
                </a:ext>
              </a:extLst>
            </p:cNvPr>
            <p:cNvSpPr/>
            <p:nvPr/>
          </p:nvSpPr>
          <p:spPr>
            <a:xfrm>
              <a:off x="1921600" y="2704950"/>
              <a:ext cx="22800" cy="17900"/>
            </a:xfrm>
            <a:custGeom>
              <a:avLst/>
              <a:gdLst/>
              <a:ahLst/>
              <a:cxnLst/>
              <a:rect l="l" t="t" r="r" b="b"/>
              <a:pathLst>
                <a:path w="912" h="716" extrusionOk="0">
                  <a:moveTo>
                    <a:pt x="898" y="1"/>
                  </a:moveTo>
                  <a:lnTo>
                    <a:pt x="645" y="155"/>
                  </a:lnTo>
                  <a:lnTo>
                    <a:pt x="421" y="323"/>
                  </a:lnTo>
                  <a:lnTo>
                    <a:pt x="197" y="505"/>
                  </a:lnTo>
                  <a:lnTo>
                    <a:pt x="1" y="701"/>
                  </a:lnTo>
                  <a:lnTo>
                    <a:pt x="1" y="715"/>
                  </a:lnTo>
                  <a:lnTo>
                    <a:pt x="15" y="715"/>
                  </a:lnTo>
                  <a:lnTo>
                    <a:pt x="239" y="533"/>
                  </a:lnTo>
                  <a:lnTo>
                    <a:pt x="449" y="351"/>
                  </a:lnTo>
                  <a:lnTo>
                    <a:pt x="673" y="183"/>
                  </a:lnTo>
                  <a:lnTo>
                    <a:pt x="898" y="29"/>
                  </a:lnTo>
                  <a:lnTo>
                    <a:pt x="912" y="15"/>
                  </a:lnTo>
                  <a:lnTo>
                    <a:pt x="898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054;p62">
              <a:extLst>
                <a:ext uri="{FF2B5EF4-FFF2-40B4-BE49-F238E27FC236}">
                  <a16:creationId xmlns:a16="http://schemas.microsoft.com/office/drawing/2014/main" id="{76755CCF-C1DA-FE8A-268D-20C36CD616F4}"/>
                </a:ext>
              </a:extLst>
            </p:cNvPr>
            <p:cNvSpPr/>
            <p:nvPr/>
          </p:nvSpPr>
          <p:spPr>
            <a:xfrm>
              <a:off x="1961175" y="2716150"/>
              <a:ext cx="12650" cy="5650"/>
            </a:xfrm>
            <a:custGeom>
              <a:avLst/>
              <a:gdLst/>
              <a:ahLst/>
              <a:cxnLst/>
              <a:rect l="l" t="t" r="r" b="b"/>
              <a:pathLst>
                <a:path w="506" h="226" extrusionOk="0">
                  <a:moveTo>
                    <a:pt x="491" y="1"/>
                  </a:moveTo>
                  <a:lnTo>
                    <a:pt x="239" y="99"/>
                  </a:lnTo>
                  <a:lnTo>
                    <a:pt x="1" y="197"/>
                  </a:lnTo>
                  <a:lnTo>
                    <a:pt x="1" y="211"/>
                  </a:lnTo>
                  <a:lnTo>
                    <a:pt x="1" y="225"/>
                  </a:lnTo>
                  <a:lnTo>
                    <a:pt x="239" y="127"/>
                  </a:lnTo>
                  <a:lnTo>
                    <a:pt x="491" y="29"/>
                  </a:lnTo>
                  <a:lnTo>
                    <a:pt x="505" y="1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055;p62">
              <a:extLst>
                <a:ext uri="{FF2B5EF4-FFF2-40B4-BE49-F238E27FC236}">
                  <a16:creationId xmlns:a16="http://schemas.microsoft.com/office/drawing/2014/main" id="{F95126B0-B283-F4CD-BD2B-FF3EA1C3CA34}"/>
                </a:ext>
              </a:extLst>
            </p:cNvPr>
            <p:cNvSpPr/>
            <p:nvPr/>
          </p:nvSpPr>
          <p:spPr>
            <a:xfrm>
              <a:off x="1842800" y="2846100"/>
              <a:ext cx="168150" cy="110325"/>
            </a:xfrm>
            <a:custGeom>
              <a:avLst/>
              <a:gdLst/>
              <a:ahLst/>
              <a:cxnLst/>
              <a:rect l="l" t="t" r="r" b="b"/>
              <a:pathLst>
                <a:path w="6726" h="4413" extrusionOk="0">
                  <a:moveTo>
                    <a:pt x="2158" y="0"/>
                  </a:moveTo>
                  <a:lnTo>
                    <a:pt x="1948" y="14"/>
                  </a:lnTo>
                  <a:lnTo>
                    <a:pt x="1724" y="42"/>
                  </a:lnTo>
                  <a:lnTo>
                    <a:pt x="1500" y="70"/>
                  </a:lnTo>
                  <a:lnTo>
                    <a:pt x="1276" y="112"/>
                  </a:lnTo>
                  <a:lnTo>
                    <a:pt x="1038" y="168"/>
                  </a:lnTo>
                  <a:lnTo>
                    <a:pt x="785" y="224"/>
                  </a:lnTo>
                  <a:lnTo>
                    <a:pt x="533" y="294"/>
                  </a:lnTo>
                  <a:lnTo>
                    <a:pt x="1" y="477"/>
                  </a:lnTo>
                  <a:lnTo>
                    <a:pt x="29" y="589"/>
                  </a:lnTo>
                  <a:lnTo>
                    <a:pt x="99" y="897"/>
                  </a:lnTo>
                  <a:lnTo>
                    <a:pt x="155" y="1107"/>
                  </a:lnTo>
                  <a:lnTo>
                    <a:pt x="225" y="1359"/>
                  </a:lnTo>
                  <a:lnTo>
                    <a:pt x="323" y="1625"/>
                  </a:lnTo>
                  <a:lnTo>
                    <a:pt x="435" y="1905"/>
                  </a:lnTo>
                  <a:lnTo>
                    <a:pt x="575" y="2200"/>
                  </a:lnTo>
                  <a:lnTo>
                    <a:pt x="743" y="2494"/>
                  </a:lnTo>
                  <a:lnTo>
                    <a:pt x="940" y="2788"/>
                  </a:lnTo>
                  <a:lnTo>
                    <a:pt x="1150" y="3068"/>
                  </a:lnTo>
                  <a:lnTo>
                    <a:pt x="1276" y="3208"/>
                  </a:lnTo>
                  <a:lnTo>
                    <a:pt x="1402" y="3348"/>
                  </a:lnTo>
                  <a:lnTo>
                    <a:pt x="1542" y="3474"/>
                  </a:lnTo>
                  <a:lnTo>
                    <a:pt x="1682" y="3600"/>
                  </a:lnTo>
                  <a:lnTo>
                    <a:pt x="1836" y="3713"/>
                  </a:lnTo>
                  <a:lnTo>
                    <a:pt x="2004" y="3825"/>
                  </a:lnTo>
                  <a:lnTo>
                    <a:pt x="2172" y="3923"/>
                  </a:lnTo>
                  <a:lnTo>
                    <a:pt x="2354" y="4007"/>
                  </a:lnTo>
                  <a:lnTo>
                    <a:pt x="2537" y="4091"/>
                  </a:lnTo>
                  <a:lnTo>
                    <a:pt x="2719" y="4161"/>
                  </a:lnTo>
                  <a:lnTo>
                    <a:pt x="2915" y="4217"/>
                  </a:lnTo>
                  <a:lnTo>
                    <a:pt x="3097" y="4273"/>
                  </a:lnTo>
                  <a:lnTo>
                    <a:pt x="3475" y="4343"/>
                  </a:lnTo>
                  <a:lnTo>
                    <a:pt x="3867" y="4385"/>
                  </a:lnTo>
                  <a:lnTo>
                    <a:pt x="4232" y="4413"/>
                  </a:lnTo>
                  <a:lnTo>
                    <a:pt x="4596" y="4399"/>
                  </a:lnTo>
                  <a:lnTo>
                    <a:pt x="4946" y="4385"/>
                  </a:lnTo>
                  <a:lnTo>
                    <a:pt x="5268" y="4343"/>
                  </a:lnTo>
                  <a:lnTo>
                    <a:pt x="5576" y="4301"/>
                  </a:lnTo>
                  <a:lnTo>
                    <a:pt x="5857" y="4245"/>
                  </a:lnTo>
                  <a:lnTo>
                    <a:pt x="6319" y="4133"/>
                  </a:lnTo>
                  <a:lnTo>
                    <a:pt x="6613" y="4035"/>
                  </a:lnTo>
                  <a:lnTo>
                    <a:pt x="6725" y="4007"/>
                  </a:lnTo>
                  <a:lnTo>
                    <a:pt x="6669" y="3769"/>
                  </a:lnTo>
                  <a:lnTo>
                    <a:pt x="6599" y="3488"/>
                  </a:lnTo>
                  <a:lnTo>
                    <a:pt x="6487" y="3152"/>
                  </a:lnTo>
                  <a:lnTo>
                    <a:pt x="6333" y="2760"/>
                  </a:lnTo>
                  <a:lnTo>
                    <a:pt x="6235" y="2536"/>
                  </a:lnTo>
                  <a:lnTo>
                    <a:pt x="6123" y="2326"/>
                  </a:lnTo>
                  <a:lnTo>
                    <a:pt x="5997" y="2102"/>
                  </a:lnTo>
                  <a:lnTo>
                    <a:pt x="5857" y="1877"/>
                  </a:lnTo>
                  <a:lnTo>
                    <a:pt x="5703" y="1653"/>
                  </a:lnTo>
                  <a:lnTo>
                    <a:pt x="5534" y="1443"/>
                  </a:lnTo>
                  <a:lnTo>
                    <a:pt x="5338" y="1233"/>
                  </a:lnTo>
                  <a:lnTo>
                    <a:pt x="5128" y="1023"/>
                  </a:lnTo>
                  <a:lnTo>
                    <a:pt x="4904" y="841"/>
                  </a:lnTo>
                  <a:lnTo>
                    <a:pt x="4666" y="659"/>
                  </a:lnTo>
                  <a:lnTo>
                    <a:pt x="4400" y="491"/>
                  </a:lnTo>
                  <a:lnTo>
                    <a:pt x="4120" y="350"/>
                  </a:lnTo>
                  <a:lnTo>
                    <a:pt x="3811" y="224"/>
                  </a:lnTo>
                  <a:lnTo>
                    <a:pt x="3489" y="126"/>
                  </a:lnTo>
                  <a:lnTo>
                    <a:pt x="3139" y="56"/>
                  </a:lnTo>
                  <a:lnTo>
                    <a:pt x="2761" y="14"/>
                  </a:lnTo>
                  <a:lnTo>
                    <a:pt x="23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056;p62">
              <a:extLst>
                <a:ext uri="{FF2B5EF4-FFF2-40B4-BE49-F238E27FC236}">
                  <a16:creationId xmlns:a16="http://schemas.microsoft.com/office/drawing/2014/main" id="{D2D26265-8AF3-E41E-E4F3-BF80DA0262D1}"/>
                </a:ext>
              </a:extLst>
            </p:cNvPr>
            <p:cNvSpPr/>
            <p:nvPr/>
          </p:nvSpPr>
          <p:spPr>
            <a:xfrm>
              <a:off x="1814450" y="2854150"/>
              <a:ext cx="162525" cy="84425"/>
            </a:xfrm>
            <a:custGeom>
              <a:avLst/>
              <a:gdLst/>
              <a:ahLst/>
              <a:cxnLst/>
              <a:rect l="l" t="t" r="r" b="b"/>
              <a:pathLst>
                <a:path w="6501" h="3377" extrusionOk="0">
                  <a:moveTo>
                    <a:pt x="1737" y="0"/>
                  </a:moveTo>
                  <a:lnTo>
                    <a:pt x="1527" y="14"/>
                  </a:lnTo>
                  <a:lnTo>
                    <a:pt x="1317" y="42"/>
                  </a:lnTo>
                  <a:lnTo>
                    <a:pt x="1121" y="84"/>
                  </a:lnTo>
                  <a:lnTo>
                    <a:pt x="925" y="141"/>
                  </a:lnTo>
                  <a:lnTo>
                    <a:pt x="757" y="211"/>
                  </a:lnTo>
                  <a:lnTo>
                    <a:pt x="575" y="309"/>
                  </a:lnTo>
                  <a:lnTo>
                    <a:pt x="421" y="421"/>
                  </a:lnTo>
                  <a:lnTo>
                    <a:pt x="280" y="547"/>
                  </a:lnTo>
                  <a:lnTo>
                    <a:pt x="154" y="701"/>
                  </a:lnTo>
                  <a:lnTo>
                    <a:pt x="70" y="869"/>
                  </a:lnTo>
                  <a:lnTo>
                    <a:pt x="28" y="953"/>
                  </a:lnTo>
                  <a:lnTo>
                    <a:pt x="0" y="1051"/>
                  </a:lnTo>
                  <a:lnTo>
                    <a:pt x="14" y="1065"/>
                  </a:lnTo>
                  <a:lnTo>
                    <a:pt x="28" y="1065"/>
                  </a:lnTo>
                  <a:lnTo>
                    <a:pt x="112" y="911"/>
                  </a:lnTo>
                  <a:lnTo>
                    <a:pt x="224" y="771"/>
                  </a:lnTo>
                  <a:lnTo>
                    <a:pt x="350" y="659"/>
                  </a:lnTo>
                  <a:lnTo>
                    <a:pt x="491" y="561"/>
                  </a:lnTo>
                  <a:lnTo>
                    <a:pt x="645" y="477"/>
                  </a:lnTo>
                  <a:lnTo>
                    <a:pt x="799" y="407"/>
                  </a:lnTo>
                  <a:lnTo>
                    <a:pt x="967" y="351"/>
                  </a:lnTo>
                  <a:lnTo>
                    <a:pt x="1135" y="323"/>
                  </a:lnTo>
                  <a:lnTo>
                    <a:pt x="1359" y="281"/>
                  </a:lnTo>
                  <a:lnTo>
                    <a:pt x="1583" y="267"/>
                  </a:lnTo>
                  <a:lnTo>
                    <a:pt x="1807" y="281"/>
                  </a:lnTo>
                  <a:lnTo>
                    <a:pt x="2032" y="295"/>
                  </a:lnTo>
                  <a:lnTo>
                    <a:pt x="2060" y="505"/>
                  </a:lnTo>
                  <a:lnTo>
                    <a:pt x="2130" y="701"/>
                  </a:lnTo>
                  <a:lnTo>
                    <a:pt x="2284" y="1247"/>
                  </a:lnTo>
                  <a:lnTo>
                    <a:pt x="2634" y="2340"/>
                  </a:lnTo>
                  <a:lnTo>
                    <a:pt x="2634" y="2354"/>
                  </a:lnTo>
                  <a:lnTo>
                    <a:pt x="2648" y="2354"/>
                  </a:lnTo>
                  <a:lnTo>
                    <a:pt x="2648" y="2340"/>
                  </a:lnTo>
                  <a:lnTo>
                    <a:pt x="2522" y="1794"/>
                  </a:lnTo>
                  <a:lnTo>
                    <a:pt x="2396" y="1247"/>
                  </a:lnTo>
                  <a:lnTo>
                    <a:pt x="2256" y="701"/>
                  </a:lnTo>
                  <a:lnTo>
                    <a:pt x="2214" y="519"/>
                  </a:lnTo>
                  <a:lnTo>
                    <a:pt x="2158" y="323"/>
                  </a:lnTo>
                  <a:lnTo>
                    <a:pt x="2424" y="379"/>
                  </a:lnTo>
                  <a:lnTo>
                    <a:pt x="2676" y="449"/>
                  </a:lnTo>
                  <a:lnTo>
                    <a:pt x="3124" y="603"/>
                  </a:lnTo>
                  <a:lnTo>
                    <a:pt x="3558" y="771"/>
                  </a:lnTo>
                  <a:lnTo>
                    <a:pt x="3615" y="1051"/>
                  </a:lnTo>
                  <a:lnTo>
                    <a:pt x="3685" y="1331"/>
                  </a:lnTo>
                  <a:lnTo>
                    <a:pt x="3769" y="1681"/>
                  </a:lnTo>
                  <a:lnTo>
                    <a:pt x="3867" y="2018"/>
                  </a:lnTo>
                  <a:lnTo>
                    <a:pt x="3881" y="2032"/>
                  </a:lnTo>
                  <a:lnTo>
                    <a:pt x="3895" y="2018"/>
                  </a:lnTo>
                  <a:lnTo>
                    <a:pt x="3881" y="1976"/>
                  </a:lnTo>
                  <a:lnTo>
                    <a:pt x="3741" y="1331"/>
                  </a:lnTo>
                  <a:lnTo>
                    <a:pt x="3643" y="813"/>
                  </a:lnTo>
                  <a:lnTo>
                    <a:pt x="3993" y="981"/>
                  </a:lnTo>
                  <a:lnTo>
                    <a:pt x="4357" y="1177"/>
                  </a:lnTo>
                  <a:lnTo>
                    <a:pt x="4357" y="1261"/>
                  </a:lnTo>
                  <a:lnTo>
                    <a:pt x="4371" y="1345"/>
                  </a:lnTo>
                  <a:lnTo>
                    <a:pt x="4427" y="1611"/>
                  </a:lnTo>
                  <a:lnTo>
                    <a:pt x="4483" y="1920"/>
                  </a:lnTo>
                  <a:lnTo>
                    <a:pt x="4553" y="2214"/>
                  </a:lnTo>
                  <a:lnTo>
                    <a:pt x="4623" y="2508"/>
                  </a:lnTo>
                  <a:lnTo>
                    <a:pt x="4707" y="2788"/>
                  </a:lnTo>
                  <a:lnTo>
                    <a:pt x="4791" y="3068"/>
                  </a:lnTo>
                  <a:lnTo>
                    <a:pt x="4889" y="3348"/>
                  </a:lnTo>
                  <a:lnTo>
                    <a:pt x="4889" y="3363"/>
                  </a:lnTo>
                  <a:lnTo>
                    <a:pt x="4903" y="3377"/>
                  </a:lnTo>
                  <a:lnTo>
                    <a:pt x="4917" y="3377"/>
                  </a:lnTo>
                  <a:lnTo>
                    <a:pt x="4917" y="3363"/>
                  </a:lnTo>
                  <a:lnTo>
                    <a:pt x="4777" y="2788"/>
                  </a:lnTo>
                  <a:lnTo>
                    <a:pt x="4637" y="2200"/>
                  </a:lnTo>
                  <a:lnTo>
                    <a:pt x="4511" y="1625"/>
                  </a:lnTo>
                  <a:lnTo>
                    <a:pt x="4455" y="1331"/>
                  </a:lnTo>
                  <a:lnTo>
                    <a:pt x="4441" y="1247"/>
                  </a:lnTo>
                  <a:lnTo>
                    <a:pt x="4833" y="1485"/>
                  </a:lnTo>
                  <a:lnTo>
                    <a:pt x="5212" y="1752"/>
                  </a:lnTo>
                  <a:lnTo>
                    <a:pt x="5520" y="2004"/>
                  </a:lnTo>
                  <a:lnTo>
                    <a:pt x="5828" y="2256"/>
                  </a:lnTo>
                  <a:lnTo>
                    <a:pt x="6108" y="2536"/>
                  </a:lnTo>
                  <a:lnTo>
                    <a:pt x="6388" y="2816"/>
                  </a:lnTo>
                  <a:lnTo>
                    <a:pt x="6388" y="2830"/>
                  </a:lnTo>
                  <a:lnTo>
                    <a:pt x="6402" y="2830"/>
                  </a:lnTo>
                  <a:lnTo>
                    <a:pt x="6416" y="2816"/>
                  </a:lnTo>
                  <a:lnTo>
                    <a:pt x="6416" y="2802"/>
                  </a:lnTo>
                  <a:lnTo>
                    <a:pt x="6178" y="2508"/>
                  </a:lnTo>
                  <a:lnTo>
                    <a:pt x="5940" y="2228"/>
                  </a:lnTo>
                  <a:lnTo>
                    <a:pt x="5632" y="1920"/>
                  </a:lnTo>
                  <a:lnTo>
                    <a:pt x="5674" y="1920"/>
                  </a:lnTo>
                  <a:lnTo>
                    <a:pt x="5940" y="1962"/>
                  </a:lnTo>
                  <a:lnTo>
                    <a:pt x="6486" y="2018"/>
                  </a:lnTo>
                  <a:lnTo>
                    <a:pt x="6500" y="2004"/>
                  </a:lnTo>
                  <a:lnTo>
                    <a:pt x="6500" y="1990"/>
                  </a:lnTo>
                  <a:lnTo>
                    <a:pt x="6220" y="1948"/>
                  </a:lnTo>
                  <a:lnTo>
                    <a:pt x="5954" y="1906"/>
                  </a:lnTo>
                  <a:lnTo>
                    <a:pt x="5688" y="1850"/>
                  </a:lnTo>
                  <a:lnTo>
                    <a:pt x="5548" y="1822"/>
                  </a:lnTo>
                  <a:lnTo>
                    <a:pt x="5394" y="1681"/>
                  </a:lnTo>
                  <a:lnTo>
                    <a:pt x="5099" y="1429"/>
                  </a:lnTo>
                  <a:lnTo>
                    <a:pt x="4805" y="1205"/>
                  </a:lnTo>
                  <a:lnTo>
                    <a:pt x="4497" y="995"/>
                  </a:lnTo>
                  <a:lnTo>
                    <a:pt x="4189" y="799"/>
                  </a:lnTo>
                  <a:lnTo>
                    <a:pt x="3839" y="603"/>
                  </a:lnTo>
                  <a:lnTo>
                    <a:pt x="3474" y="435"/>
                  </a:lnTo>
                  <a:lnTo>
                    <a:pt x="3502" y="435"/>
                  </a:lnTo>
                  <a:lnTo>
                    <a:pt x="4161" y="463"/>
                  </a:lnTo>
                  <a:lnTo>
                    <a:pt x="4805" y="491"/>
                  </a:lnTo>
                  <a:lnTo>
                    <a:pt x="5450" y="519"/>
                  </a:lnTo>
                  <a:lnTo>
                    <a:pt x="5464" y="519"/>
                  </a:lnTo>
                  <a:lnTo>
                    <a:pt x="5464" y="505"/>
                  </a:lnTo>
                  <a:lnTo>
                    <a:pt x="5450" y="491"/>
                  </a:lnTo>
                  <a:lnTo>
                    <a:pt x="4805" y="435"/>
                  </a:lnTo>
                  <a:lnTo>
                    <a:pt x="4161" y="379"/>
                  </a:lnTo>
                  <a:lnTo>
                    <a:pt x="3530" y="323"/>
                  </a:lnTo>
                  <a:lnTo>
                    <a:pt x="3208" y="295"/>
                  </a:lnTo>
                  <a:lnTo>
                    <a:pt x="3124" y="281"/>
                  </a:lnTo>
                  <a:lnTo>
                    <a:pt x="2774" y="169"/>
                  </a:lnTo>
                  <a:lnTo>
                    <a:pt x="2578" y="112"/>
                  </a:lnTo>
                  <a:lnTo>
                    <a:pt x="2368" y="56"/>
                  </a:lnTo>
                  <a:lnTo>
                    <a:pt x="2158" y="28"/>
                  </a:lnTo>
                  <a:lnTo>
                    <a:pt x="1947" y="1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057;p62">
              <a:extLst>
                <a:ext uri="{FF2B5EF4-FFF2-40B4-BE49-F238E27FC236}">
                  <a16:creationId xmlns:a16="http://schemas.microsoft.com/office/drawing/2014/main" id="{E1DFDCCA-7DBB-F534-9AE6-409B432DDC95}"/>
                </a:ext>
              </a:extLst>
            </p:cNvPr>
            <p:cNvSpPr/>
            <p:nvPr/>
          </p:nvSpPr>
          <p:spPr>
            <a:xfrm>
              <a:off x="1938425" y="2908775"/>
              <a:ext cx="3875" cy="17200"/>
            </a:xfrm>
            <a:custGeom>
              <a:avLst/>
              <a:gdLst/>
              <a:ahLst/>
              <a:cxnLst/>
              <a:rect l="l" t="t" r="r" b="b"/>
              <a:pathLst>
                <a:path w="155" h="688" extrusionOk="0">
                  <a:moveTo>
                    <a:pt x="0" y="1"/>
                  </a:moveTo>
                  <a:lnTo>
                    <a:pt x="14" y="183"/>
                  </a:lnTo>
                  <a:lnTo>
                    <a:pt x="42" y="351"/>
                  </a:lnTo>
                  <a:lnTo>
                    <a:pt x="84" y="519"/>
                  </a:lnTo>
                  <a:lnTo>
                    <a:pt x="140" y="687"/>
                  </a:lnTo>
                  <a:lnTo>
                    <a:pt x="154" y="687"/>
                  </a:lnTo>
                  <a:lnTo>
                    <a:pt x="154" y="645"/>
                  </a:lnTo>
                  <a:lnTo>
                    <a:pt x="140" y="617"/>
                  </a:lnTo>
                  <a:lnTo>
                    <a:pt x="126" y="575"/>
                  </a:lnTo>
                  <a:lnTo>
                    <a:pt x="126" y="53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058;p62">
              <a:extLst>
                <a:ext uri="{FF2B5EF4-FFF2-40B4-BE49-F238E27FC236}">
                  <a16:creationId xmlns:a16="http://schemas.microsoft.com/office/drawing/2014/main" id="{EDC59C5C-4622-23AA-6BA9-F2FD344C3679}"/>
                </a:ext>
              </a:extLst>
            </p:cNvPr>
            <p:cNvSpPr/>
            <p:nvPr/>
          </p:nvSpPr>
          <p:spPr>
            <a:xfrm>
              <a:off x="1892550" y="2888825"/>
              <a:ext cx="8775" cy="37850"/>
            </a:xfrm>
            <a:custGeom>
              <a:avLst/>
              <a:gdLst/>
              <a:ahLst/>
              <a:cxnLst/>
              <a:rect l="l" t="t" r="r" b="b"/>
              <a:pathLst>
                <a:path w="351" h="1514" extrusionOk="0">
                  <a:moveTo>
                    <a:pt x="0" y="0"/>
                  </a:moveTo>
                  <a:lnTo>
                    <a:pt x="14" y="182"/>
                  </a:lnTo>
                  <a:lnTo>
                    <a:pt x="56" y="350"/>
                  </a:lnTo>
                  <a:lnTo>
                    <a:pt x="126" y="743"/>
                  </a:lnTo>
                  <a:lnTo>
                    <a:pt x="224" y="1121"/>
                  </a:lnTo>
                  <a:lnTo>
                    <a:pt x="322" y="1513"/>
                  </a:lnTo>
                  <a:lnTo>
                    <a:pt x="350" y="1513"/>
                  </a:lnTo>
                  <a:lnTo>
                    <a:pt x="350" y="1443"/>
                  </a:lnTo>
                  <a:lnTo>
                    <a:pt x="336" y="1429"/>
                  </a:lnTo>
                  <a:lnTo>
                    <a:pt x="182" y="729"/>
                  </a:lnTo>
                  <a:lnTo>
                    <a:pt x="98" y="365"/>
                  </a:lnTo>
                  <a:lnTo>
                    <a:pt x="70" y="168"/>
                  </a:lnTo>
                  <a:lnTo>
                    <a:pt x="56" y="84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059;p62">
              <a:extLst>
                <a:ext uri="{FF2B5EF4-FFF2-40B4-BE49-F238E27FC236}">
                  <a16:creationId xmlns:a16="http://schemas.microsoft.com/office/drawing/2014/main" id="{C81CC4D9-77B6-02E6-65E2-3FFE3B6D623C}"/>
                </a:ext>
              </a:extLst>
            </p:cNvPr>
            <p:cNvSpPr/>
            <p:nvPr/>
          </p:nvSpPr>
          <p:spPr>
            <a:xfrm>
              <a:off x="1945075" y="2881475"/>
              <a:ext cx="27700" cy="4225"/>
            </a:xfrm>
            <a:custGeom>
              <a:avLst/>
              <a:gdLst/>
              <a:ahLst/>
              <a:cxnLst/>
              <a:rect l="l" t="t" r="r" b="b"/>
              <a:pathLst>
                <a:path w="1108" h="169" extrusionOk="0">
                  <a:moveTo>
                    <a:pt x="1" y="0"/>
                  </a:moveTo>
                  <a:lnTo>
                    <a:pt x="1" y="14"/>
                  </a:lnTo>
                  <a:lnTo>
                    <a:pt x="15" y="14"/>
                  </a:lnTo>
                  <a:lnTo>
                    <a:pt x="1093" y="168"/>
                  </a:lnTo>
                  <a:lnTo>
                    <a:pt x="1107" y="154"/>
                  </a:lnTo>
                  <a:lnTo>
                    <a:pt x="1107" y="140"/>
                  </a:lnTo>
                  <a:lnTo>
                    <a:pt x="1093" y="14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060;p62">
              <a:extLst>
                <a:ext uri="{FF2B5EF4-FFF2-40B4-BE49-F238E27FC236}">
                  <a16:creationId xmlns:a16="http://schemas.microsoft.com/office/drawing/2014/main" id="{1A06B83E-3BC2-3AB8-E762-DC9C1AE11A37}"/>
                </a:ext>
              </a:extLst>
            </p:cNvPr>
            <p:cNvSpPr/>
            <p:nvPr/>
          </p:nvSpPr>
          <p:spPr>
            <a:xfrm>
              <a:off x="1815150" y="2519350"/>
              <a:ext cx="119100" cy="185275"/>
            </a:xfrm>
            <a:custGeom>
              <a:avLst/>
              <a:gdLst/>
              <a:ahLst/>
              <a:cxnLst/>
              <a:rect l="l" t="t" r="r" b="b"/>
              <a:pathLst>
                <a:path w="4764" h="7411" extrusionOk="0">
                  <a:moveTo>
                    <a:pt x="4581" y="0"/>
                  </a:moveTo>
                  <a:lnTo>
                    <a:pt x="4063" y="210"/>
                  </a:lnTo>
                  <a:lnTo>
                    <a:pt x="3587" y="434"/>
                  </a:lnTo>
                  <a:lnTo>
                    <a:pt x="3152" y="673"/>
                  </a:lnTo>
                  <a:lnTo>
                    <a:pt x="2760" y="939"/>
                  </a:lnTo>
                  <a:lnTo>
                    <a:pt x="2396" y="1205"/>
                  </a:lnTo>
                  <a:lnTo>
                    <a:pt x="2060" y="1471"/>
                  </a:lnTo>
                  <a:lnTo>
                    <a:pt x="1765" y="1765"/>
                  </a:lnTo>
                  <a:lnTo>
                    <a:pt x="1485" y="2059"/>
                  </a:lnTo>
                  <a:lnTo>
                    <a:pt x="1247" y="2368"/>
                  </a:lnTo>
                  <a:lnTo>
                    <a:pt x="1023" y="2662"/>
                  </a:lnTo>
                  <a:lnTo>
                    <a:pt x="841" y="2970"/>
                  </a:lnTo>
                  <a:lnTo>
                    <a:pt x="673" y="3278"/>
                  </a:lnTo>
                  <a:lnTo>
                    <a:pt x="533" y="3600"/>
                  </a:lnTo>
                  <a:lnTo>
                    <a:pt x="407" y="3909"/>
                  </a:lnTo>
                  <a:lnTo>
                    <a:pt x="308" y="4203"/>
                  </a:lnTo>
                  <a:lnTo>
                    <a:pt x="210" y="4511"/>
                  </a:lnTo>
                  <a:lnTo>
                    <a:pt x="154" y="4805"/>
                  </a:lnTo>
                  <a:lnTo>
                    <a:pt x="98" y="5085"/>
                  </a:lnTo>
                  <a:lnTo>
                    <a:pt x="56" y="5365"/>
                  </a:lnTo>
                  <a:lnTo>
                    <a:pt x="28" y="5632"/>
                  </a:lnTo>
                  <a:lnTo>
                    <a:pt x="14" y="5884"/>
                  </a:lnTo>
                  <a:lnTo>
                    <a:pt x="0" y="6122"/>
                  </a:lnTo>
                  <a:lnTo>
                    <a:pt x="14" y="6556"/>
                  </a:lnTo>
                  <a:lnTo>
                    <a:pt x="42" y="6920"/>
                  </a:lnTo>
                  <a:lnTo>
                    <a:pt x="70" y="7187"/>
                  </a:lnTo>
                  <a:lnTo>
                    <a:pt x="112" y="7411"/>
                  </a:lnTo>
                  <a:lnTo>
                    <a:pt x="393" y="7383"/>
                  </a:lnTo>
                  <a:lnTo>
                    <a:pt x="659" y="7355"/>
                  </a:lnTo>
                  <a:lnTo>
                    <a:pt x="911" y="7313"/>
                  </a:lnTo>
                  <a:lnTo>
                    <a:pt x="1149" y="7257"/>
                  </a:lnTo>
                  <a:lnTo>
                    <a:pt x="1387" y="7187"/>
                  </a:lnTo>
                  <a:lnTo>
                    <a:pt x="1611" y="7131"/>
                  </a:lnTo>
                  <a:lnTo>
                    <a:pt x="1835" y="7046"/>
                  </a:lnTo>
                  <a:lnTo>
                    <a:pt x="2032" y="6962"/>
                  </a:lnTo>
                  <a:lnTo>
                    <a:pt x="2228" y="6864"/>
                  </a:lnTo>
                  <a:lnTo>
                    <a:pt x="2424" y="6766"/>
                  </a:lnTo>
                  <a:lnTo>
                    <a:pt x="2592" y="6668"/>
                  </a:lnTo>
                  <a:lnTo>
                    <a:pt x="2760" y="6556"/>
                  </a:lnTo>
                  <a:lnTo>
                    <a:pt x="2928" y="6444"/>
                  </a:lnTo>
                  <a:lnTo>
                    <a:pt x="3082" y="6318"/>
                  </a:lnTo>
                  <a:lnTo>
                    <a:pt x="3222" y="6192"/>
                  </a:lnTo>
                  <a:lnTo>
                    <a:pt x="3362" y="6066"/>
                  </a:lnTo>
                  <a:lnTo>
                    <a:pt x="3488" y="5926"/>
                  </a:lnTo>
                  <a:lnTo>
                    <a:pt x="3601" y="5786"/>
                  </a:lnTo>
                  <a:lnTo>
                    <a:pt x="3825" y="5492"/>
                  </a:lnTo>
                  <a:lnTo>
                    <a:pt x="4007" y="5183"/>
                  </a:lnTo>
                  <a:lnTo>
                    <a:pt x="4175" y="4861"/>
                  </a:lnTo>
                  <a:lnTo>
                    <a:pt x="4315" y="4539"/>
                  </a:lnTo>
                  <a:lnTo>
                    <a:pt x="4441" y="4203"/>
                  </a:lnTo>
                  <a:lnTo>
                    <a:pt x="4525" y="3867"/>
                  </a:lnTo>
                  <a:lnTo>
                    <a:pt x="4609" y="3530"/>
                  </a:lnTo>
                  <a:lnTo>
                    <a:pt x="4665" y="3194"/>
                  </a:lnTo>
                  <a:lnTo>
                    <a:pt x="4707" y="2872"/>
                  </a:lnTo>
                  <a:lnTo>
                    <a:pt x="4735" y="2536"/>
                  </a:lnTo>
                  <a:lnTo>
                    <a:pt x="4763" y="2227"/>
                  </a:lnTo>
                  <a:lnTo>
                    <a:pt x="4763" y="1919"/>
                  </a:lnTo>
                  <a:lnTo>
                    <a:pt x="4763" y="1625"/>
                  </a:lnTo>
                  <a:lnTo>
                    <a:pt x="4735" y="1093"/>
                  </a:lnTo>
                  <a:lnTo>
                    <a:pt x="4679" y="645"/>
                  </a:lnTo>
                  <a:lnTo>
                    <a:pt x="4637" y="294"/>
                  </a:lnTo>
                  <a:lnTo>
                    <a:pt x="45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061;p62">
              <a:extLst>
                <a:ext uri="{FF2B5EF4-FFF2-40B4-BE49-F238E27FC236}">
                  <a16:creationId xmlns:a16="http://schemas.microsoft.com/office/drawing/2014/main" id="{2002BFF6-EAB3-1FFB-D10D-06E59DDB1599}"/>
                </a:ext>
              </a:extLst>
            </p:cNvPr>
            <p:cNvSpPr/>
            <p:nvPr/>
          </p:nvSpPr>
          <p:spPr>
            <a:xfrm>
              <a:off x="1815150" y="2565925"/>
              <a:ext cx="91775" cy="166025"/>
            </a:xfrm>
            <a:custGeom>
              <a:avLst/>
              <a:gdLst/>
              <a:ahLst/>
              <a:cxnLst/>
              <a:rect l="l" t="t" r="r" b="b"/>
              <a:pathLst>
                <a:path w="3671" h="6641" extrusionOk="0">
                  <a:moveTo>
                    <a:pt x="2970" y="0"/>
                  </a:moveTo>
                  <a:lnTo>
                    <a:pt x="2956" y="14"/>
                  </a:lnTo>
                  <a:lnTo>
                    <a:pt x="2592" y="379"/>
                  </a:lnTo>
                  <a:lnTo>
                    <a:pt x="2256" y="785"/>
                  </a:lnTo>
                  <a:lnTo>
                    <a:pt x="1934" y="1191"/>
                  </a:lnTo>
                  <a:lnTo>
                    <a:pt x="1653" y="1625"/>
                  </a:lnTo>
                  <a:lnTo>
                    <a:pt x="1653" y="1569"/>
                  </a:lnTo>
                  <a:lnTo>
                    <a:pt x="1653" y="1177"/>
                  </a:lnTo>
                  <a:lnTo>
                    <a:pt x="1653" y="393"/>
                  </a:lnTo>
                  <a:lnTo>
                    <a:pt x="1639" y="393"/>
                  </a:lnTo>
                  <a:lnTo>
                    <a:pt x="1611" y="771"/>
                  </a:lnTo>
                  <a:lnTo>
                    <a:pt x="1583" y="1163"/>
                  </a:lnTo>
                  <a:lnTo>
                    <a:pt x="1569" y="1541"/>
                  </a:lnTo>
                  <a:lnTo>
                    <a:pt x="1555" y="1639"/>
                  </a:lnTo>
                  <a:lnTo>
                    <a:pt x="1569" y="1765"/>
                  </a:lnTo>
                  <a:lnTo>
                    <a:pt x="1387" y="2046"/>
                  </a:lnTo>
                  <a:lnTo>
                    <a:pt x="1233" y="2326"/>
                  </a:lnTo>
                  <a:lnTo>
                    <a:pt x="1093" y="2578"/>
                  </a:lnTo>
                  <a:lnTo>
                    <a:pt x="967" y="2844"/>
                  </a:lnTo>
                  <a:lnTo>
                    <a:pt x="841" y="3110"/>
                  </a:lnTo>
                  <a:lnTo>
                    <a:pt x="729" y="3390"/>
                  </a:lnTo>
                  <a:lnTo>
                    <a:pt x="715" y="3194"/>
                  </a:lnTo>
                  <a:lnTo>
                    <a:pt x="701" y="2998"/>
                  </a:lnTo>
                  <a:lnTo>
                    <a:pt x="673" y="2564"/>
                  </a:lnTo>
                  <a:lnTo>
                    <a:pt x="645" y="2130"/>
                  </a:lnTo>
                  <a:lnTo>
                    <a:pt x="645" y="2116"/>
                  </a:lnTo>
                  <a:lnTo>
                    <a:pt x="631" y="2116"/>
                  </a:lnTo>
                  <a:lnTo>
                    <a:pt x="617" y="2130"/>
                  </a:lnTo>
                  <a:lnTo>
                    <a:pt x="617" y="2998"/>
                  </a:lnTo>
                  <a:lnTo>
                    <a:pt x="617" y="3208"/>
                  </a:lnTo>
                  <a:lnTo>
                    <a:pt x="631" y="3432"/>
                  </a:lnTo>
                  <a:lnTo>
                    <a:pt x="645" y="3586"/>
                  </a:lnTo>
                  <a:lnTo>
                    <a:pt x="519" y="3951"/>
                  </a:lnTo>
                  <a:lnTo>
                    <a:pt x="407" y="4315"/>
                  </a:lnTo>
                  <a:lnTo>
                    <a:pt x="308" y="4679"/>
                  </a:lnTo>
                  <a:lnTo>
                    <a:pt x="224" y="5043"/>
                  </a:lnTo>
                  <a:lnTo>
                    <a:pt x="154" y="5436"/>
                  </a:lnTo>
                  <a:lnTo>
                    <a:pt x="98" y="5842"/>
                  </a:lnTo>
                  <a:lnTo>
                    <a:pt x="42" y="6234"/>
                  </a:lnTo>
                  <a:lnTo>
                    <a:pt x="0" y="6640"/>
                  </a:lnTo>
                  <a:lnTo>
                    <a:pt x="56" y="6276"/>
                  </a:lnTo>
                  <a:lnTo>
                    <a:pt x="126" y="5926"/>
                  </a:lnTo>
                  <a:lnTo>
                    <a:pt x="210" y="5562"/>
                  </a:lnTo>
                  <a:lnTo>
                    <a:pt x="308" y="5212"/>
                  </a:lnTo>
                  <a:lnTo>
                    <a:pt x="533" y="4469"/>
                  </a:lnTo>
                  <a:lnTo>
                    <a:pt x="883" y="4287"/>
                  </a:lnTo>
                  <a:lnTo>
                    <a:pt x="1219" y="4091"/>
                  </a:lnTo>
                  <a:lnTo>
                    <a:pt x="1934" y="3713"/>
                  </a:lnTo>
                  <a:lnTo>
                    <a:pt x="2648" y="3320"/>
                  </a:lnTo>
                  <a:lnTo>
                    <a:pt x="2998" y="3138"/>
                  </a:lnTo>
                  <a:lnTo>
                    <a:pt x="3362" y="2956"/>
                  </a:lnTo>
                  <a:lnTo>
                    <a:pt x="3376" y="2956"/>
                  </a:lnTo>
                  <a:lnTo>
                    <a:pt x="3376" y="2942"/>
                  </a:lnTo>
                  <a:lnTo>
                    <a:pt x="3362" y="2928"/>
                  </a:lnTo>
                  <a:lnTo>
                    <a:pt x="3348" y="2928"/>
                  </a:lnTo>
                  <a:lnTo>
                    <a:pt x="2606" y="3264"/>
                  </a:lnTo>
                  <a:lnTo>
                    <a:pt x="2242" y="3432"/>
                  </a:lnTo>
                  <a:lnTo>
                    <a:pt x="1877" y="3615"/>
                  </a:lnTo>
                  <a:lnTo>
                    <a:pt x="1513" y="3797"/>
                  </a:lnTo>
                  <a:lnTo>
                    <a:pt x="1163" y="3993"/>
                  </a:lnTo>
                  <a:lnTo>
                    <a:pt x="869" y="4161"/>
                  </a:lnTo>
                  <a:lnTo>
                    <a:pt x="575" y="4343"/>
                  </a:lnTo>
                  <a:lnTo>
                    <a:pt x="757" y="3853"/>
                  </a:lnTo>
                  <a:lnTo>
                    <a:pt x="883" y="3530"/>
                  </a:lnTo>
                  <a:lnTo>
                    <a:pt x="1023" y="3194"/>
                  </a:lnTo>
                  <a:lnTo>
                    <a:pt x="1177" y="2872"/>
                  </a:lnTo>
                  <a:lnTo>
                    <a:pt x="1331" y="2564"/>
                  </a:lnTo>
                  <a:lnTo>
                    <a:pt x="1401" y="2522"/>
                  </a:lnTo>
                  <a:lnTo>
                    <a:pt x="1709" y="2340"/>
                  </a:lnTo>
                  <a:lnTo>
                    <a:pt x="2368" y="1975"/>
                  </a:lnTo>
                  <a:lnTo>
                    <a:pt x="3012" y="1611"/>
                  </a:lnTo>
                  <a:lnTo>
                    <a:pt x="3671" y="1247"/>
                  </a:lnTo>
                  <a:lnTo>
                    <a:pt x="3671" y="1233"/>
                  </a:lnTo>
                  <a:lnTo>
                    <a:pt x="3657" y="1219"/>
                  </a:lnTo>
                  <a:lnTo>
                    <a:pt x="2998" y="1569"/>
                  </a:lnTo>
                  <a:lnTo>
                    <a:pt x="2340" y="1919"/>
                  </a:lnTo>
                  <a:lnTo>
                    <a:pt x="1681" y="2256"/>
                  </a:lnTo>
                  <a:lnTo>
                    <a:pt x="1415" y="2396"/>
                  </a:lnTo>
                  <a:lnTo>
                    <a:pt x="1415" y="2396"/>
                  </a:lnTo>
                  <a:lnTo>
                    <a:pt x="1709" y="1863"/>
                  </a:lnTo>
                  <a:lnTo>
                    <a:pt x="1863" y="1611"/>
                  </a:lnTo>
                  <a:lnTo>
                    <a:pt x="2032" y="1345"/>
                  </a:lnTo>
                  <a:lnTo>
                    <a:pt x="2256" y="1009"/>
                  </a:lnTo>
                  <a:lnTo>
                    <a:pt x="2494" y="687"/>
                  </a:lnTo>
                  <a:lnTo>
                    <a:pt x="2984" y="42"/>
                  </a:lnTo>
                  <a:lnTo>
                    <a:pt x="2998" y="28"/>
                  </a:lnTo>
                  <a:lnTo>
                    <a:pt x="2984" y="14"/>
                  </a:lnTo>
                  <a:lnTo>
                    <a:pt x="2984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062;p62">
              <a:extLst>
                <a:ext uri="{FF2B5EF4-FFF2-40B4-BE49-F238E27FC236}">
                  <a16:creationId xmlns:a16="http://schemas.microsoft.com/office/drawing/2014/main" id="{5183BBDD-966B-5645-6A71-849C669177C3}"/>
                </a:ext>
              </a:extLst>
            </p:cNvPr>
            <p:cNvSpPr/>
            <p:nvPr/>
          </p:nvSpPr>
          <p:spPr>
            <a:xfrm>
              <a:off x="1835800" y="2599550"/>
              <a:ext cx="2475" cy="23125"/>
            </a:xfrm>
            <a:custGeom>
              <a:avLst/>
              <a:gdLst/>
              <a:ahLst/>
              <a:cxnLst/>
              <a:rect l="l" t="t" r="r" b="b"/>
              <a:pathLst>
                <a:path w="99" h="925" extrusionOk="0">
                  <a:moveTo>
                    <a:pt x="1" y="0"/>
                  </a:moveTo>
                  <a:lnTo>
                    <a:pt x="29" y="462"/>
                  </a:lnTo>
                  <a:lnTo>
                    <a:pt x="71" y="911"/>
                  </a:lnTo>
                  <a:lnTo>
                    <a:pt x="71" y="925"/>
                  </a:lnTo>
                  <a:lnTo>
                    <a:pt x="85" y="925"/>
                  </a:lnTo>
                  <a:lnTo>
                    <a:pt x="99" y="911"/>
                  </a:lnTo>
                  <a:lnTo>
                    <a:pt x="71" y="462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063;p62">
              <a:extLst>
                <a:ext uri="{FF2B5EF4-FFF2-40B4-BE49-F238E27FC236}">
                  <a16:creationId xmlns:a16="http://schemas.microsoft.com/office/drawing/2014/main" id="{93436913-BECE-7F79-67D6-153ED72824EA}"/>
                </a:ext>
              </a:extLst>
            </p:cNvPr>
            <p:cNvSpPr/>
            <p:nvPr/>
          </p:nvSpPr>
          <p:spPr>
            <a:xfrm>
              <a:off x="1877475" y="2624750"/>
              <a:ext cx="27350" cy="11250"/>
            </a:xfrm>
            <a:custGeom>
              <a:avLst/>
              <a:gdLst/>
              <a:ahLst/>
              <a:cxnLst/>
              <a:rect l="l" t="t" r="r" b="b"/>
              <a:pathLst>
                <a:path w="1094" h="450" extrusionOk="0">
                  <a:moveTo>
                    <a:pt x="1080" y="1"/>
                  </a:moveTo>
                  <a:lnTo>
                    <a:pt x="547" y="225"/>
                  </a:lnTo>
                  <a:lnTo>
                    <a:pt x="15" y="435"/>
                  </a:lnTo>
                  <a:lnTo>
                    <a:pt x="1" y="449"/>
                  </a:lnTo>
                  <a:lnTo>
                    <a:pt x="15" y="449"/>
                  </a:lnTo>
                  <a:lnTo>
                    <a:pt x="547" y="239"/>
                  </a:lnTo>
                  <a:lnTo>
                    <a:pt x="1080" y="29"/>
                  </a:lnTo>
                  <a:lnTo>
                    <a:pt x="1094" y="29"/>
                  </a:lnTo>
                  <a:lnTo>
                    <a:pt x="1094" y="15"/>
                  </a:lnTo>
                  <a:lnTo>
                    <a:pt x="1094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064;p62">
              <a:extLst>
                <a:ext uri="{FF2B5EF4-FFF2-40B4-BE49-F238E27FC236}">
                  <a16:creationId xmlns:a16="http://schemas.microsoft.com/office/drawing/2014/main" id="{103E50C7-60A4-A5B7-AEDF-0861CDD80ECE}"/>
                </a:ext>
              </a:extLst>
            </p:cNvPr>
            <p:cNvSpPr/>
            <p:nvPr/>
          </p:nvSpPr>
          <p:spPr>
            <a:xfrm>
              <a:off x="1892550" y="2564175"/>
              <a:ext cx="25925" cy="14025"/>
            </a:xfrm>
            <a:custGeom>
              <a:avLst/>
              <a:gdLst/>
              <a:ahLst/>
              <a:cxnLst/>
              <a:rect l="l" t="t" r="r" b="b"/>
              <a:pathLst>
                <a:path w="1037" h="561" extrusionOk="0">
                  <a:moveTo>
                    <a:pt x="1023" y="0"/>
                  </a:moveTo>
                  <a:lnTo>
                    <a:pt x="757" y="112"/>
                  </a:lnTo>
                  <a:lnTo>
                    <a:pt x="505" y="252"/>
                  </a:lnTo>
                  <a:lnTo>
                    <a:pt x="252" y="392"/>
                  </a:lnTo>
                  <a:lnTo>
                    <a:pt x="14" y="533"/>
                  </a:lnTo>
                  <a:lnTo>
                    <a:pt x="0" y="547"/>
                  </a:lnTo>
                  <a:lnTo>
                    <a:pt x="0" y="561"/>
                  </a:lnTo>
                  <a:lnTo>
                    <a:pt x="28" y="561"/>
                  </a:lnTo>
                  <a:lnTo>
                    <a:pt x="519" y="280"/>
                  </a:lnTo>
                  <a:lnTo>
                    <a:pt x="1037" y="14"/>
                  </a:lnTo>
                  <a:lnTo>
                    <a:pt x="1037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5065;p62">
              <a:extLst>
                <a:ext uri="{FF2B5EF4-FFF2-40B4-BE49-F238E27FC236}">
                  <a16:creationId xmlns:a16="http://schemas.microsoft.com/office/drawing/2014/main" id="{55D731EA-FFB6-2D00-B80D-A509B79C8413}"/>
                </a:ext>
              </a:extLst>
            </p:cNvPr>
            <p:cNvSpPr/>
            <p:nvPr/>
          </p:nvSpPr>
          <p:spPr>
            <a:xfrm>
              <a:off x="1711475" y="2990025"/>
              <a:ext cx="204550" cy="215775"/>
            </a:xfrm>
            <a:custGeom>
              <a:avLst/>
              <a:gdLst/>
              <a:ahLst/>
              <a:cxnLst/>
              <a:rect l="l" t="t" r="r" b="b"/>
              <a:pathLst>
                <a:path w="8182" h="8631" extrusionOk="0">
                  <a:moveTo>
                    <a:pt x="1" y="1"/>
                  </a:moveTo>
                  <a:lnTo>
                    <a:pt x="1" y="8630"/>
                  </a:lnTo>
                  <a:lnTo>
                    <a:pt x="8182" y="8630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5066;p62">
              <a:extLst>
                <a:ext uri="{FF2B5EF4-FFF2-40B4-BE49-F238E27FC236}">
                  <a16:creationId xmlns:a16="http://schemas.microsoft.com/office/drawing/2014/main" id="{A9342552-130A-F7A4-805E-0E24B8F106E4}"/>
                </a:ext>
              </a:extLst>
            </p:cNvPr>
            <p:cNvSpPr/>
            <p:nvPr/>
          </p:nvSpPr>
          <p:spPr>
            <a:xfrm>
              <a:off x="1697125" y="3066375"/>
              <a:ext cx="10525" cy="369150"/>
            </a:xfrm>
            <a:custGeom>
              <a:avLst/>
              <a:gdLst/>
              <a:ahLst/>
              <a:cxnLst/>
              <a:rect l="l" t="t" r="r" b="b"/>
              <a:pathLst>
                <a:path w="421" h="14766" extrusionOk="0">
                  <a:moveTo>
                    <a:pt x="0" y="1"/>
                  </a:moveTo>
                  <a:lnTo>
                    <a:pt x="0" y="14766"/>
                  </a:lnTo>
                  <a:lnTo>
                    <a:pt x="421" y="14766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5067;p62">
              <a:extLst>
                <a:ext uri="{FF2B5EF4-FFF2-40B4-BE49-F238E27FC236}">
                  <a16:creationId xmlns:a16="http://schemas.microsoft.com/office/drawing/2014/main" id="{5BF3F843-6BE6-56B2-2265-BD1F37A25A8B}"/>
                </a:ext>
              </a:extLst>
            </p:cNvPr>
            <p:cNvSpPr/>
            <p:nvPr/>
          </p:nvSpPr>
          <p:spPr>
            <a:xfrm>
              <a:off x="1918450" y="3066375"/>
              <a:ext cx="10550" cy="369150"/>
            </a:xfrm>
            <a:custGeom>
              <a:avLst/>
              <a:gdLst/>
              <a:ahLst/>
              <a:cxnLst/>
              <a:rect l="l" t="t" r="r" b="b"/>
              <a:pathLst>
                <a:path w="422" h="14766" extrusionOk="0">
                  <a:moveTo>
                    <a:pt x="1" y="1"/>
                  </a:moveTo>
                  <a:lnTo>
                    <a:pt x="1" y="14766"/>
                  </a:lnTo>
                  <a:lnTo>
                    <a:pt x="421" y="14766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5068;p62">
              <a:extLst>
                <a:ext uri="{FF2B5EF4-FFF2-40B4-BE49-F238E27FC236}">
                  <a16:creationId xmlns:a16="http://schemas.microsoft.com/office/drawing/2014/main" id="{CDE35391-2860-F3E5-B058-3C99DB6F5FBF}"/>
                </a:ext>
              </a:extLst>
            </p:cNvPr>
            <p:cNvSpPr/>
            <p:nvPr/>
          </p:nvSpPr>
          <p:spPr>
            <a:xfrm>
              <a:off x="1813400" y="3066375"/>
              <a:ext cx="10525" cy="369150"/>
            </a:xfrm>
            <a:custGeom>
              <a:avLst/>
              <a:gdLst/>
              <a:ahLst/>
              <a:cxnLst/>
              <a:rect l="l" t="t" r="r" b="b"/>
              <a:pathLst>
                <a:path w="421" h="14766" extrusionOk="0">
                  <a:moveTo>
                    <a:pt x="0" y="1"/>
                  </a:moveTo>
                  <a:lnTo>
                    <a:pt x="0" y="14766"/>
                  </a:lnTo>
                  <a:lnTo>
                    <a:pt x="421" y="14766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5069;p62">
              <a:extLst>
                <a:ext uri="{FF2B5EF4-FFF2-40B4-BE49-F238E27FC236}">
                  <a16:creationId xmlns:a16="http://schemas.microsoft.com/office/drawing/2014/main" id="{16323D9F-1AA8-EFAF-B1E3-F4561C06CD29}"/>
                </a:ext>
              </a:extLst>
            </p:cNvPr>
            <p:cNvSpPr/>
            <p:nvPr/>
          </p:nvSpPr>
          <p:spPr>
            <a:xfrm>
              <a:off x="1702375" y="3191750"/>
              <a:ext cx="221350" cy="29800"/>
            </a:xfrm>
            <a:custGeom>
              <a:avLst/>
              <a:gdLst/>
              <a:ahLst/>
              <a:cxnLst/>
              <a:rect l="l" t="t" r="r" b="b"/>
              <a:pathLst>
                <a:path w="8854" h="1192" extrusionOk="0">
                  <a:moveTo>
                    <a:pt x="0" y="1"/>
                  </a:moveTo>
                  <a:lnTo>
                    <a:pt x="0" y="1192"/>
                  </a:lnTo>
                  <a:lnTo>
                    <a:pt x="8854" y="1192"/>
                  </a:lnTo>
                  <a:lnTo>
                    <a:pt x="8854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5070;p62">
              <a:extLst>
                <a:ext uri="{FF2B5EF4-FFF2-40B4-BE49-F238E27FC236}">
                  <a16:creationId xmlns:a16="http://schemas.microsoft.com/office/drawing/2014/main" id="{30527538-DA48-6E24-D25B-C5A6D73E9A07}"/>
                </a:ext>
              </a:extLst>
            </p:cNvPr>
            <p:cNvSpPr/>
            <p:nvPr/>
          </p:nvSpPr>
          <p:spPr>
            <a:xfrm>
              <a:off x="238125" y="3433400"/>
              <a:ext cx="1792425" cy="4225"/>
            </a:xfrm>
            <a:custGeom>
              <a:avLst/>
              <a:gdLst/>
              <a:ahLst/>
              <a:cxnLst/>
              <a:rect l="l" t="t" r="r" b="b"/>
              <a:pathLst>
                <a:path w="71697" h="169" extrusionOk="0">
                  <a:moveTo>
                    <a:pt x="35848" y="1"/>
                  </a:moveTo>
                  <a:lnTo>
                    <a:pt x="17917" y="29"/>
                  </a:lnTo>
                  <a:lnTo>
                    <a:pt x="8966" y="43"/>
                  </a:lnTo>
                  <a:lnTo>
                    <a:pt x="0" y="85"/>
                  </a:lnTo>
                  <a:lnTo>
                    <a:pt x="8966" y="127"/>
                  </a:lnTo>
                  <a:lnTo>
                    <a:pt x="17917" y="141"/>
                  </a:lnTo>
                  <a:lnTo>
                    <a:pt x="35848" y="169"/>
                  </a:lnTo>
                  <a:lnTo>
                    <a:pt x="53765" y="141"/>
                  </a:lnTo>
                  <a:lnTo>
                    <a:pt x="62731" y="127"/>
                  </a:lnTo>
                  <a:lnTo>
                    <a:pt x="71697" y="85"/>
                  </a:lnTo>
                  <a:lnTo>
                    <a:pt x="62731" y="43"/>
                  </a:lnTo>
                  <a:lnTo>
                    <a:pt x="53765" y="29"/>
                  </a:lnTo>
                  <a:lnTo>
                    <a:pt x="358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5071;p62">
              <a:extLst>
                <a:ext uri="{FF2B5EF4-FFF2-40B4-BE49-F238E27FC236}">
                  <a16:creationId xmlns:a16="http://schemas.microsoft.com/office/drawing/2014/main" id="{D3E506D8-9870-C334-B7D7-15977497C25C}"/>
                </a:ext>
              </a:extLst>
            </p:cNvPr>
            <p:cNvSpPr/>
            <p:nvPr/>
          </p:nvSpPr>
          <p:spPr>
            <a:xfrm>
              <a:off x="254225" y="3512200"/>
              <a:ext cx="1760225" cy="165675"/>
            </a:xfrm>
            <a:custGeom>
              <a:avLst/>
              <a:gdLst/>
              <a:ahLst/>
              <a:cxnLst/>
              <a:rect l="l" t="t" r="r" b="b"/>
              <a:pathLst>
                <a:path w="70409" h="6627" extrusionOk="0">
                  <a:moveTo>
                    <a:pt x="35204" y="1"/>
                  </a:moveTo>
                  <a:lnTo>
                    <a:pt x="33397" y="15"/>
                  </a:lnTo>
                  <a:lnTo>
                    <a:pt x="31604" y="15"/>
                  </a:lnTo>
                  <a:lnTo>
                    <a:pt x="29839" y="43"/>
                  </a:lnTo>
                  <a:lnTo>
                    <a:pt x="28102" y="71"/>
                  </a:lnTo>
                  <a:lnTo>
                    <a:pt x="26407" y="113"/>
                  </a:lnTo>
                  <a:lnTo>
                    <a:pt x="24740" y="155"/>
                  </a:lnTo>
                  <a:lnTo>
                    <a:pt x="23101" y="211"/>
                  </a:lnTo>
                  <a:lnTo>
                    <a:pt x="21504" y="267"/>
                  </a:lnTo>
                  <a:lnTo>
                    <a:pt x="19935" y="337"/>
                  </a:lnTo>
                  <a:lnTo>
                    <a:pt x="18422" y="407"/>
                  </a:lnTo>
                  <a:lnTo>
                    <a:pt x="16951" y="477"/>
                  </a:lnTo>
                  <a:lnTo>
                    <a:pt x="15522" y="575"/>
                  </a:lnTo>
                  <a:lnTo>
                    <a:pt x="14135" y="659"/>
                  </a:lnTo>
                  <a:lnTo>
                    <a:pt x="12804" y="757"/>
                  </a:lnTo>
                  <a:lnTo>
                    <a:pt x="11530" y="869"/>
                  </a:lnTo>
                  <a:lnTo>
                    <a:pt x="10311" y="967"/>
                  </a:lnTo>
                  <a:lnTo>
                    <a:pt x="9148" y="1093"/>
                  </a:lnTo>
                  <a:lnTo>
                    <a:pt x="8041" y="1205"/>
                  </a:lnTo>
                  <a:lnTo>
                    <a:pt x="6991" y="1332"/>
                  </a:lnTo>
                  <a:lnTo>
                    <a:pt x="6010" y="1472"/>
                  </a:lnTo>
                  <a:lnTo>
                    <a:pt x="5100" y="1598"/>
                  </a:lnTo>
                  <a:lnTo>
                    <a:pt x="4245" y="1738"/>
                  </a:lnTo>
                  <a:lnTo>
                    <a:pt x="3475" y="1878"/>
                  </a:lnTo>
                  <a:lnTo>
                    <a:pt x="2760" y="2032"/>
                  </a:lnTo>
                  <a:lnTo>
                    <a:pt x="2130" y="2172"/>
                  </a:lnTo>
                  <a:lnTo>
                    <a:pt x="1583" y="2326"/>
                  </a:lnTo>
                  <a:lnTo>
                    <a:pt x="1107" y="2494"/>
                  </a:lnTo>
                  <a:lnTo>
                    <a:pt x="897" y="2564"/>
                  </a:lnTo>
                  <a:lnTo>
                    <a:pt x="715" y="2648"/>
                  </a:lnTo>
                  <a:lnTo>
                    <a:pt x="547" y="2732"/>
                  </a:lnTo>
                  <a:lnTo>
                    <a:pt x="407" y="2816"/>
                  </a:lnTo>
                  <a:lnTo>
                    <a:pt x="281" y="2901"/>
                  </a:lnTo>
                  <a:lnTo>
                    <a:pt x="183" y="2985"/>
                  </a:lnTo>
                  <a:lnTo>
                    <a:pt x="98" y="3069"/>
                  </a:lnTo>
                  <a:lnTo>
                    <a:pt x="42" y="3153"/>
                  </a:lnTo>
                  <a:lnTo>
                    <a:pt x="14" y="3237"/>
                  </a:lnTo>
                  <a:lnTo>
                    <a:pt x="0" y="3321"/>
                  </a:lnTo>
                  <a:lnTo>
                    <a:pt x="14" y="3405"/>
                  </a:lnTo>
                  <a:lnTo>
                    <a:pt x="42" y="3489"/>
                  </a:lnTo>
                  <a:lnTo>
                    <a:pt x="98" y="3573"/>
                  </a:lnTo>
                  <a:lnTo>
                    <a:pt x="183" y="3657"/>
                  </a:lnTo>
                  <a:lnTo>
                    <a:pt x="281" y="3741"/>
                  </a:lnTo>
                  <a:lnTo>
                    <a:pt x="407" y="3825"/>
                  </a:lnTo>
                  <a:lnTo>
                    <a:pt x="547" y="3909"/>
                  </a:lnTo>
                  <a:lnTo>
                    <a:pt x="715" y="3979"/>
                  </a:lnTo>
                  <a:lnTo>
                    <a:pt x="897" y="4063"/>
                  </a:lnTo>
                  <a:lnTo>
                    <a:pt x="1107" y="4147"/>
                  </a:lnTo>
                  <a:lnTo>
                    <a:pt x="1583" y="4301"/>
                  </a:lnTo>
                  <a:lnTo>
                    <a:pt x="2130" y="4456"/>
                  </a:lnTo>
                  <a:lnTo>
                    <a:pt x="2760" y="4610"/>
                  </a:lnTo>
                  <a:lnTo>
                    <a:pt x="3475" y="4750"/>
                  </a:lnTo>
                  <a:lnTo>
                    <a:pt x="4245" y="4904"/>
                  </a:lnTo>
                  <a:lnTo>
                    <a:pt x="5100" y="5030"/>
                  </a:lnTo>
                  <a:lnTo>
                    <a:pt x="6010" y="5170"/>
                  </a:lnTo>
                  <a:lnTo>
                    <a:pt x="6991" y="5296"/>
                  </a:lnTo>
                  <a:lnTo>
                    <a:pt x="8041" y="5422"/>
                  </a:lnTo>
                  <a:lnTo>
                    <a:pt x="9148" y="5548"/>
                  </a:lnTo>
                  <a:lnTo>
                    <a:pt x="10311" y="5660"/>
                  </a:lnTo>
                  <a:lnTo>
                    <a:pt x="11530" y="5772"/>
                  </a:lnTo>
                  <a:lnTo>
                    <a:pt x="12804" y="5870"/>
                  </a:lnTo>
                  <a:lnTo>
                    <a:pt x="14135" y="5968"/>
                  </a:lnTo>
                  <a:lnTo>
                    <a:pt x="15522" y="6067"/>
                  </a:lnTo>
                  <a:lnTo>
                    <a:pt x="16951" y="6151"/>
                  </a:lnTo>
                  <a:lnTo>
                    <a:pt x="18422" y="6235"/>
                  </a:lnTo>
                  <a:lnTo>
                    <a:pt x="19935" y="6305"/>
                  </a:lnTo>
                  <a:lnTo>
                    <a:pt x="21504" y="6375"/>
                  </a:lnTo>
                  <a:lnTo>
                    <a:pt x="23101" y="6431"/>
                  </a:lnTo>
                  <a:lnTo>
                    <a:pt x="24740" y="6487"/>
                  </a:lnTo>
                  <a:lnTo>
                    <a:pt x="26407" y="6529"/>
                  </a:lnTo>
                  <a:lnTo>
                    <a:pt x="28102" y="6571"/>
                  </a:lnTo>
                  <a:lnTo>
                    <a:pt x="29839" y="6599"/>
                  </a:lnTo>
                  <a:lnTo>
                    <a:pt x="31604" y="6613"/>
                  </a:lnTo>
                  <a:lnTo>
                    <a:pt x="33397" y="6627"/>
                  </a:lnTo>
                  <a:lnTo>
                    <a:pt x="37011" y="6627"/>
                  </a:lnTo>
                  <a:lnTo>
                    <a:pt x="38805" y="6613"/>
                  </a:lnTo>
                  <a:lnTo>
                    <a:pt x="40570" y="6599"/>
                  </a:lnTo>
                  <a:lnTo>
                    <a:pt x="42293" y="6571"/>
                  </a:lnTo>
                  <a:lnTo>
                    <a:pt x="44002" y="6529"/>
                  </a:lnTo>
                  <a:lnTo>
                    <a:pt x="45669" y="6487"/>
                  </a:lnTo>
                  <a:lnTo>
                    <a:pt x="47308" y="6431"/>
                  </a:lnTo>
                  <a:lnTo>
                    <a:pt x="48905" y="6375"/>
                  </a:lnTo>
                  <a:lnTo>
                    <a:pt x="50460" y="6305"/>
                  </a:lnTo>
                  <a:lnTo>
                    <a:pt x="51987" y="6235"/>
                  </a:lnTo>
                  <a:lnTo>
                    <a:pt x="53458" y="6151"/>
                  </a:lnTo>
                  <a:lnTo>
                    <a:pt x="54887" y="6067"/>
                  </a:lnTo>
                  <a:lnTo>
                    <a:pt x="56259" y="5968"/>
                  </a:lnTo>
                  <a:lnTo>
                    <a:pt x="57590" y="5870"/>
                  </a:lnTo>
                  <a:lnTo>
                    <a:pt x="58879" y="5772"/>
                  </a:lnTo>
                  <a:lnTo>
                    <a:pt x="60098" y="5660"/>
                  </a:lnTo>
                  <a:lnTo>
                    <a:pt x="61261" y="5548"/>
                  </a:lnTo>
                  <a:lnTo>
                    <a:pt x="62367" y="5422"/>
                  </a:lnTo>
                  <a:lnTo>
                    <a:pt x="63418" y="5296"/>
                  </a:lnTo>
                  <a:lnTo>
                    <a:pt x="64399" y="5170"/>
                  </a:lnTo>
                  <a:lnTo>
                    <a:pt x="65309" y="5030"/>
                  </a:lnTo>
                  <a:lnTo>
                    <a:pt x="66164" y="4904"/>
                  </a:lnTo>
                  <a:lnTo>
                    <a:pt x="66934" y="4750"/>
                  </a:lnTo>
                  <a:lnTo>
                    <a:pt x="67635" y="4610"/>
                  </a:lnTo>
                  <a:lnTo>
                    <a:pt x="68265" y="4456"/>
                  </a:lnTo>
                  <a:lnTo>
                    <a:pt x="68825" y="4301"/>
                  </a:lnTo>
                  <a:lnTo>
                    <a:pt x="69302" y="4147"/>
                  </a:lnTo>
                  <a:lnTo>
                    <a:pt x="69512" y="4063"/>
                  </a:lnTo>
                  <a:lnTo>
                    <a:pt x="69694" y="3979"/>
                  </a:lnTo>
                  <a:lnTo>
                    <a:pt x="69862" y="3909"/>
                  </a:lnTo>
                  <a:lnTo>
                    <a:pt x="70002" y="3825"/>
                  </a:lnTo>
                  <a:lnTo>
                    <a:pt x="70128" y="3741"/>
                  </a:lnTo>
                  <a:lnTo>
                    <a:pt x="70226" y="3657"/>
                  </a:lnTo>
                  <a:lnTo>
                    <a:pt x="70310" y="3573"/>
                  </a:lnTo>
                  <a:lnTo>
                    <a:pt x="70366" y="3489"/>
                  </a:lnTo>
                  <a:lnTo>
                    <a:pt x="70394" y="3405"/>
                  </a:lnTo>
                  <a:lnTo>
                    <a:pt x="70408" y="3321"/>
                  </a:lnTo>
                  <a:lnTo>
                    <a:pt x="70394" y="3237"/>
                  </a:lnTo>
                  <a:lnTo>
                    <a:pt x="70366" y="3153"/>
                  </a:lnTo>
                  <a:lnTo>
                    <a:pt x="70310" y="3069"/>
                  </a:lnTo>
                  <a:lnTo>
                    <a:pt x="70226" y="2985"/>
                  </a:lnTo>
                  <a:lnTo>
                    <a:pt x="70128" y="2901"/>
                  </a:lnTo>
                  <a:lnTo>
                    <a:pt x="70002" y="2816"/>
                  </a:lnTo>
                  <a:lnTo>
                    <a:pt x="69862" y="2732"/>
                  </a:lnTo>
                  <a:lnTo>
                    <a:pt x="69694" y="2648"/>
                  </a:lnTo>
                  <a:lnTo>
                    <a:pt x="69512" y="2564"/>
                  </a:lnTo>
                  <a:lnTo>
                    <a:pt x="69302" y="2494"/>
                  </a:lnTo>
                  <a:lnTo>
                    <a:pt x="68825" y="2326"/>
                  </a:lnTo>
                  <a:lnTo>
                    <a:pt x="68265" y="2172"/>
                  </a:lnTo>
                  <a:lnTo>
                    <a:pt x="67635" y="2032"/>
                  </a:lnTo>
                  <a:lnTo>
                    <a:pt x="66934" y="1878"/>
                  </a:lnTo>
                  <a:lnTo>
                    <a:pt x="66164" y="1738"/>
                  </a:lnTo>
                  <a:lnTo>
                    <a:pt x="65309" y="1598"/>
                  </a:lnTo>
                  <a:lnTo>
                    <a:pt x="64399" y="1472"/>
                  </a:lnTo>
                  <a:lnTo>
                    <a:pt x="63418" y="1332"/>
                  </a:lnTo>
                  <a:lnTo>
                    <a:pt x="62367" y="1205"/>
                  </a:lnTo>
                  <a:lnTo>
                    <a:pt x="61261" y="1093"/>
                  </a:lnTo>
                  <a:lnTo>
                    <a:pt x="60098" y="967"/>
                  </a:lnTo>
                  <a:lnTo>
                    <a:pt x="58879" y="869"/>
                  </a:lnTo>
                  <a:lnTo>
                    <a:pt x="57590" y="757"/>
                  </a:lnTo>
                  <a:lnTo>
                    <a:pt x="56259" y="659"/>
                  </a:lnTo>
                  <a:lnTo>
                    <a:pt x="54887" y="575"/>
                  </a:lnTo>
                  <a:lnTo>
                    <a:pt x="53458" y="477"/>
                  </a:lnTo>
                  <a:lnTo>
                    <a:pt x="51987" y="407"/>
                  </a:lnTo>
                  <a:lnTo>
                    <a:pt x="50460" y="337"/>
                  </a:lnTo>
                  <a:lnTo>
                    <a:pt x="48905" y="267"/>
                  </a:lnTo>
                  <a:lnTo>
                    <a:pt x="47308" y="211"/>
                  </a:lnTo>
                  <a:lnTo>
                    <a:pt x="45669" y="155"/>
                  </a:lnTo>
                  <a:lnTo>
                    <a:pt x="44002" y="113"/>
                  </a:lnTo>
                  <a:lnTo>
                    <a:pt x="42293" y="71"/>
                  </a:lnTo>
                  <a:lnTo>
                    <a:pt x="40570" y="43"/>
                  </a:lnTo>
                  <a:lnTo>
                    <a:pt x="38805" y="15"/>
                  </a:lnTo>
                  <a:lnTo>
                    <a:pt x="37011" y="15"/>
                  </a:lnTo>
                  <a:lnTo>
                    <a:pt x="352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5072;p62">
              <a:extLst>
                <a:ext uri="{FF2B5EF4-FFF2-40B4-BE49-F238E27FC236}">
                  <a16:creationId xmlns:a16="http://schemas.microsoft.com/office/drawing/2014/main" id="{1225CD89-D024-7A8B-54A4-96C5F02F0079}"/>
                </a:ext>
              </a:extLst>
            </p:cNvPr>
            <p:cNvSpPr/>
            <p:nvPr/>
          </p:nvSpPr>
          <p:spPr>
            <a:xfrm>
              <a:off x="1135025" y="2286450"/>
              <a:ext cx="395075" cy="529200"/>
            </a:xfrm>
            <a:custGeom>
              <a:avLst/>
              <a:gdLst/>
              <a:ahLst/>
              <a:cxnLst/>
              <a:rect l="l" t="t" r="r" b="b"/>
              <a:pathLst>
                <a:path w="15803" h="21168" extrusionOk="0">
                  <a:moveTo>
                    <a:pt x="0" y="0"/>
                  </a:moveTo>
                  <a:lnTo>
                    <a:pt x="0" y="6542"/>
                  </a:lnTo>
                  <a:lnTo>
                    <a:pt x="84" y="6640"/>
                  </a:lnTo>
                  <a:lnTo>
                    <a:pt x="182" y="6753"/>
                  </a:lnTo>
                  <a:lnTo>
                    <a:pt x="309" y="6879"/>
                  </a:lnTo>
                  <a:lnTo>
                    <a:pt x="449" y="6991"/>
                  </a:lnTo>
                  <a:lnTo>
                    <a:pt x="631" y="7103"/>
                  </a:lnTo>
                  <a:lnTo>
                    <a:pt x="715" y="7145"/>
                  </a:lnTo>
                  <a:lnTo>
                    <a:pt x="813" y="7173"/>
                  </a:lnTo>
                  <a:lnTo>
                    <a:pt x="911" y="7187"/>
                  </a:lnTo>
                  <a:lnTo>
                    <a:pt x="1009" y="7201"/>
                  </a:lnTo>
                  <a:lnTo>
                    <a:pt x="1121" y="7187"/>
                  </a:lnTo>
                  <a:lnTo>
                    <a:pt x="1233" y="7159"/>
                  </a:lnTo>
                  <a:lnTo>
                    <a:pt x="1345" y="7117"/>
                  </a:lnTo>
                  <a:lnTo>
                    <a:pt x="1457" y="7047"/>
                  </a:lnTo>
                  <a:lnTo>
                    <a:pt x="1681" y="6893"/>
                  </a:lnTo>
                  <a:lnTo>
                    <a:pt x="1934" y="6710"/>
                  </a:lnTo>
                  <a:lnTo>
                    <a:pt x="2214" y="6542"/>
                  </a:lnTo>
                  <a:lnTo>
                    <a:pt x="2368" y="6458"/>
                  </a:lnTo>
                  <a:lnTo>
                    <a:pt x="2522" y="6388"/>
                  </a:lnTo>
                  <a:lnTo>
                    <a:pt x="2690" y="6318"/>
                  </a:lnTo>
                  <a:lnTo>
                    <a:pt x="2872" y="6276"/>
                  </a:lnTo>
                  <a:lnTo>
                    <a:pt x="3068" y="6248"/>
                  </a:lnTo>
                  <a:lnTo>
                    <a:pt x="3278" y="6234"/>
                  </a:lnTo>
                  <a:lnTo>
                    <a:pt x="3390" y="6234"/>
                  </a:lnTo>
                  <a:lnTo>
                    <a:pt x="3517" y="6262"/>
                  </a:lnTo>
                  <a:lnTo>
                    <a:pt x="3657" y="6290"/>
                  </a:lnTo>
                  <a:lnTo>
                    <a:pt x="3797" y="6332"/>
                  </a:lnTo>
                  <a:lnTo>
                    <a:pt x="3937" y="6374"/>
                  </a:lnTo>
                  <a:lnTo>
                    <a:pt x="4077" y="6444"/>
                  </a:lnTo>
                  <a:lnTo>
                    <a:pt x="4231" y="6528"/>
                  </a:lnTo>
                  <a:lnTo>
                    <a:pt x="4371" y="6626"/>
                  </a:lnTo>
                  <a:lnTo>
                    <a:pt x="4497" y="6739"/>
                  </a:lnTo>
                  <a:lnTo>
                    <a:pt x="4623" y="6865"/>
                  </a:lnTo>
                  <a:lnTo>
                    <a:pt x="4721" y="7019"/>
                  </a:lnTo>
                  <a:lnTo>
                    <a:pt x="4819" y="7173"/>
                  </a:lnTo>
                  <a:lnTo>
                    <a:pt x="4903" y="7355"/>
                  </a:lnTo>
                  <a:lnTo>
                    <a:pt x="4959" y="7565"/>
                  </a:lnTo>
                  <a:lnTo>
                    <a:pt x="5001" y="7775"/>
                  </a:lnTo>
                  <a:lnTo>
                    <a:pt x="5015" y="8027"/>
                  </a:lnTo>
                  <a:lnTo>
                    <a:pt x="5001" y="8265"/>
                  </a:lnTo>
                  <a:lnTo>
                    <a:pt x="4959" y="8490"/>
                  </a:lnTo>
                  <a:lnTo>
                    <a:pt x="4903" y="8686"/>
                  </a:lnTo>
                  <a:lnTo>
                    <a:pt x="4819" y="8868"/>
                  </a:lnTo>
                  <a:lnTo>
                    <a:pt x="4721" y="9036"/>
                  </a:lnTo>
                  <a:lnTo>
                    <a:pt x="4623" y="9176"/>
                  </a:lnTo>
                  <a:lnTo>
                    <a:pt x="4497" y="9302"/>
                  </a:lnTo>
                  <a:lnTo>
                    <a:pt x="4357" y="9414"/>
                  </a:lnTo>
                  <a:lnTo>
                    <a:pt x="4231" y="9512"/>
                  </a:lnTo>
                  <a:lnTo>
                    <a:pt x="4077" y="9596"/>
                  </a:lnTo>
                  <a:lnTo>
                    <a:pt x="3937" y="9666"/>
                  </a:lnTo>
                  <a:lnTo>
                    <a:pt x="3797" y="9722"/>
                  </a:lnTo>
                  <a:lnTo>
                    <a:pt x="3657" y="9764"/>
                  </a:lnTo>
                  <a:lnTo>
                    <a:pt x="3517" y="9792"/>
                  </a:lnTo>
                  <a:lnTo>
                    <a:pt x="3390" y="9806"/>
                  </a:lnTo>
                  <a:lnTo>
                    <a:pt x="3278" y="9806"/>
                  </a:lnTo>
                  <a:lnTo>
                    <a:pt x="3068" y="9792"/>
                  </a:lnTo>
                  <a:lnTo>
                    <a:pt x="2872" y="9764"/>
                  </a:lnTo>
                  <a:lnTo>
                    <a:pt x="2690" y="9722"/>
                  </a:lnTo>
                  <a:lnTo>
                    <a:pt x="2522" y="9652"/>
                  </a:lnTo>
                  <a:lnTo>
                    <a:pt x="2354" y="9582"/>
                  </a:lnTo>
                  <a:lnTo>
                    <a:pt x="2214" y="9498"/>
                  </a:lnTo>
                  <a:lnTo>
                    <a:pt x="1934" y="9330"/>
                  </a:lnTo>
                  <a:lnTo>
                    <a:pt x="1681" y="9148"/>
                  </a:lnTo>
                  <a:lnTo>
                    <a:pt x="1457" y="8994"/>
                  </a:lnTo>
                  <a:lnTo>
                    <a:pt x="1345" y="8938"/>
                  </a:lnTo>
                  <a:lnTo>
                    <a:pt x="1233" y="8882"/>
                  </a:lnTo>
                  <a:lnTo>
                    <a:pt x="1121" y="8854"/>
                  </a:lnTo>
                  <a:lnTo>
                    <a:pt x="1009" y="8840"/>
                  </a:lnTo>
                  <a:lnTo>
                    <a:pt x="911" y="8854"/>
                  </a:lnTo>
                  <a:lnTo>
                    <a:pt x="813" y="8868"/>
                  </a:lnTo>
                  <a:lnTo>
                    <a:pt x="715" y="8910"/>
                  </a:lnTo>
                  <a:lnTo>
                    <a:pt x="631" y="8952"/>
                  </a:lnTo>
                  <a:lnTo>
                    <a:pt x="449" y="9050"/>
                  </a:lnTo>
                  <a:lnTo>
                    <a:pt x="309" y="9176"/>
                  </a:lnTo>
                  <a:lnTo>
                    <a:pt x="182" y="9288"/>
                  </a:lnTo>
                  <a:lnTo>
                    <a:pt x="84" y="9400"/>
                  </a:lnTo>
                  <a:lnTo>
                    <a:pt x="0" y="9498"/>
                  </a:lnTo>
                  <a:lnTo>
                    <a:pt x="0" y="16152"/>
                  </a:lnTo>
                  <a:lnTo>
                    <a:pt x="6066" y="16152"/>
                  </a:lnTo>
                  <a:lnTo>
                    <a:pt x="6164" y="16236"/>
                  </a:lnTo>
                  <a:lnTo>
                    <a:pt x="6276" y="16334"/>
                  </a:lnTo>
                  <a:lnTo>
                    <a:pt x="6388" y="16461"/>
                  </a:lnTo>
                  <a:lnTo>
                    <a:pt x="6514" y="16615"/>
                  </a:lnTo>
                  <a:lnTo>
                    <a:pt x="6626" y="16783"/>
                  </a:lnTo>
                  <a:lnTo>
                    <a:pt x="6669" y="16881"/>
                  </a:lnTo>
                  <a:lnTo>
                    <a:pt x="6697" y="16979"/>
                  </a:lnTo>
                  <a:lnTo>
                    <a:pt x="6711" y="17063"/>
                  </a:lnTo>
                  <a:lnTo>
                    <a:pt x="6725" y="17161"/>
                  </a:lnTo>
                  <a:lnTo>
                    <a:pt x="6711" y="17273"/>
                  </a:lnTo>
                  <a:lnTo>
                    <a:pt x="6683" y="17385"/>
                  </a:lnTo>
                  <a:lnTo>
                    <a:pt x="6640" y="17497"/>
                  </a:lnTo>
                  <a:lnTo>
                    <a:pt x="6570" y="17609"/>
                  </a:lnTo>
                  <a:lnTo>
                    <a:pt x="6416" y="17847"/>
                  </a:lnTo>
                  <a:lnTo>
                    <a:pt x="6248" y="18100"/>
                  </a:lnTo>
                  <a:lnTo>
                    <a:pt x="6066" y="18366"/>
                  </a:lnTo>
                  <a:lnTo>
                    <a:pt x="5982" y="18520"/>
                  </a:lnTo>
                  <a:lnTo>
                    <a:pt x="5912" y="18688"/>
                  </a:lnTo>
                  <a:lnTo>
                    <a:pt x="5842" y="18856"/>
                  </a:lnTo>
                  <a:lnTo>
                    <a:pt x="5800" y="19038"/>
                  </a:lnTo>
                  <a:lnTo>
                    <a:pt x="5772" y="19220"/>
                  </a:lnTo>
                  <a:lnTo>
                    <a:pt x="5758" y="19430"/>
                  </a:lnTo>
                  <a:lnTo>
                    <a:pt x="5758" y="19556"/>
                  </a:lnTo>
                  <a:lnTo>
                    <a:pt x="5786" y="19683"/>
                  </a:lnTo>
                  <a:lnTo>
                    <a:pt x="5814" y="19809"/>
                  </a:lnTo>
                  <a:lnTo>
                    <a:pt x="5856" y="19949"/>
                  </a:lnTo>
                  <a:lnTo>
                    <a:pt x="5898" y="20103"/>
                  </a:lnTo>
                  <a:lnTo>
                    <a:pt x="5968" y="20243"/>
                  </a:lnTo>
                  <a:lnTo>
                    <a:pt x="6052" y="20383"/>
                  </a:lnTo>
                  <a:lnTo>
                    <a:pt x="6150" y="20523"/>
                  </a:lnTo>
                  <a:lnTo>
                    <a:pt x="6262" y="20663"/>
                  </a:lnTo>
                  <a:lnTo>
                    <a:pt x="6388" y="20775"/>
                  </a:lnTo>
                  <a:lnTo>
                    <a:pt x="6542" y="20887"/>
                  </a:lnTo>
                  <a:lnTo>
                    <a:pt x="6697" y="20985"/>
                  </a:lnTo>
                  <a:lnTo>
                    <a:pt x="6879" y="21069"/>
                  </a:lnTo>
                  <a:lnTo>
                    <a:pt x="7089" y="21125"/>
                  </a:lnTo>
                  <a:lnTo>
                    <a:pt x="7299" y="21153"/>
                  </a:lnTo>
                  <a:lnTo>
                    <a:pt x="7551" y="21167"/>
                  </a:lnTo>
                  <a:lnTo>
                    <a:pt x="7789" y="21153"/>
                  </a:lnTo>
                  <a:lnTo>
                    <a:pt x="8013" y="21125"/>
                  </a:lnTo>
                  <a:lnTo>
                    <a:pt x="8209" y="21069"/>
                  </a:lnTo>
                  <a:lnTo>
                    <a:pt x="8392" y="20985"/>
                  </a:lnTo>
                  <a:lnTo>
                    <a:pt x="8560" y="20887"/>
                  </a:lnTo>
                  <a:lnTo>
                    <a:pt x="8700" y="20775"/>
                  </a:lnTo>
                  <a:lnTo>
                    <a:pt x="8826" y="20663"/>
                  </a:lnTo>
                  <a:lnTo>
                    <a:pt x="8938" y="20523"/>
                  </a:lnTo>
                  <a:lnTo>
                    <a:pt x="9036" y="20383"/>
                  </a:lnTo>
                  <a:lnTo>
                    <a:pt x="9120" y="20243"/>
                  </a:lnTo>
                  <a:lnTo>
                    <a:pt x="9190" y="20103"/>
                  </a:lnTo>
                  <a:lnTo>
                    <a:pt x="9246" y="19949"/>
                  </a:lnTo>
                  <a:lnTo>
                    <a:pt x="9288" y="19809"/>
                  </a:lnTo>
                  <a:lnTo>
                    <a:pt x="9316" y="19683"/>
                  </a:lnTo>
                  <a:lnTo>
                    <a:pt x="9330" y="19556"/>
                  </a:lnTo>
                  <a:lnTo>
                    <a:pt x="9330" y="19430"/>
                  </a:lnTo>
                  <a:lnTo>
                    <a:pt x="9316" y="19220"/>
                  </a:lnTo>
                  <a:lnTo>
                    <a:pt x="9288" y="19024"/>
                  </a:lnTo>
                  <a:lnTo>
                    <a:pt x="9246" y="18856"/>
                  </a:lnTo>
                  <a:lnTo>
                    <a:pt x="9190" y="18674"/>
                  </a:lnTo>
                  <a:lnTo>
                    <a:pt x="9106" y="18520"/>
                  </a:lnTo>
                  <a:lnTo>
                    <a:pt x="9022" y="18366"/>
                  </a:lnTo>
                  <a:lnTo>
                    <a:pt x="8854" y="18100"/>
                  </a:lnTo>
                  <a:lnTo>
                    <a:pt x="8672" y="17847"/>
                  </a:lnTo>
                  <a:lnTo>
                    <a:pt x="8518" y="17609"/>
                  </a:lnTo>
                  <a:lnTo>
                    <a:pt x="8462" y="17497"/>
                  </a:lnTo>
                  <a:lnTo>
                    <a:pt x="8406" y="17385"/>
                  </a:lnTo>
                  <a:lnTo>
                    <a:pt x="8378" y="17273"/>
                  </a:lnTo>
                  <a:lnTo>
                    <a:pt x="8364" y="17161"/>
                  </a:lnTo>
                  <a:lnTo>
                    <a:pt x="8378" y="17063"/>
                  </a:lnTo>
                  <a:lnTo>
                    <a:pt x="8392" y="16979"/>
                  </a:lnTo>
                  <a:lnTo>
                    <a:pt x="8434" y="16881"/>
                  </a:lnTo>
                  <a:lnTo>
                    <a:pt x="8476" y="16783"/>
                  </a:lnTo>
                  <a:lnTo>
                    <a:pt x="8574" y="16615"/>
                  </a:lnTo>
                  <a:lnTo>
                    <a:pt x="8700" y="16475"/>
                  </a:lnTo>
                  <a:lnTo>
                    <a:pt x="8826" y="16348"/>
                  </a:lnTo>
                  <a:lnTo>
                    <a:pt x="8924" y="16250"/>
                  </a:lnTo>
                  <a:lnTo>
                    <a:pt x="9022" y="16166"/>
                  </a:lnTo>
                  <a:lnTo>
                    <a:pt x="15746" y="16166"/>
                  </a:lnTo>
                  <a:lnTo>
                    <a:pt x="15788" y="15522"/>
                  </a:lnTo>
                  <a:lnTo>
                    <a:pt x="15802" y="14850"/>
                  </a:lnTo>
                  <a:lnTo>
                    <a:pt x="15802" y="14499"/>
                  </a:lnTo>
                  <a:lnTo>
                    <a:pt x="15788" y="14135"/>
                  </a:lnTo>
                  <a:lnTo>
                    <a:pt x="15760" y="13771"/>
                  </a:lnTo>
                  <a:lnTo>
                    <a:pt x="15718" y="13421"/>
                  </a:lnTo>
                  <a:lnTo>
                    <a:pt x="15676" y="13070"/>
                  </a:lnTo>
                  <a:lnTo>
                    <a:pt x="15620" y="12706"/>
                  </a:lnTo>
                  <a:lnTo>
                    <a:pt x="15564" y="12356"/>
                  </a:lnTo>
                  <a:lnTo>
                    <a:pt x="15494" y="12006"/>
                  </a:lnTo>
                  <a:lnTo>
                    <a:pt x="15410" y="11656"/>
                  </a:lnTo>
                  <a:lnTo>
                    <a:pt x="15312" y="11305"/>
                  </a:lnTo>
                  <a:lnTo>
                    <a:pt x="15214" y="10969"/>
                  </a:lnTo>
                  <a:lnTo>
                    <a:pt x="15102" y="10619"/>
                  </a:lnTo>
                  <a:lnTo>
                    <a:pt x="14990" y="10283"/>
                  </a:lnTo>
                  <a:lnTo>
                    <a:pt x="14864" y="9947"/>
                  </a:lnTo>
                  <a:lnTo>
                    <a:pt x="14724" y="9610"/>
                  </a:lnTo>
                  <a:lnTo>
                    <a:pt x="14583" y="9288"/>
                  </a:lnTo>
                  <a:lnTo>
                    <a:pt x="14429" y="8952"/>
                  </a:lnTo>
                  <a:lnTo>
                    <a:pt x="14275" y="8630"/>
                  </a:lnTo>
                  <a:lnTo>
                    <a:pt x="14107" y="8307"/>
                  </a:lnTo>
                  <a:lnTo>
                    <a:pt x="13925" y="7999"/>
                  </a:lnTo>
                  <a:lnTo>
                    <a:pt x="13743" y="7677"/>
                  </a:lnTo>
                  <a:lnTo>
                    <a:pt x="13547" y="7369"/>
                  </a:lnTo>
                  <a:lnTo>
                    <a:pt x="13351" y="7075"/>
                  </a:lnTo>
                  <a:lnTo>
                    <a:pt x="13141" y="6767"/>
                  </a:lnTo>
                  <a:lnTo>
                    <a:pt x="12930" y="6472"/>
                  </a:lnTo>
                  <a:lnTo>
                    <a:pt x="12706" y="6178"/>
                  </a:lnTo>
                  <a:lnTo>
                    <a:pt x="12482" y="5898"/>
                  </a:lnTo>
                  <a:lnTo>
                    <a:pt x="12244" y="5618"/>
                  </a:lnTo>
                  <a:lnTo>
                    <a:pt x="12006" y="5338"/>
                  </a:lnTo>
                  <a:lnTo>
                    <a:pt x="11754" y="5057"/>
                  </a:lnTo>
                  <a:lnTo>
                    <a:pt x="11488" y="4791"/>
                  </a:lnTo>
                  <a:lnTo>
                    <a:pt x="11235" y="4539"/>
                  </a:lnTo>
                  <a:lnTo>
                    <a:pt x="10955" y="4287"/>
                  </a:lnTo>
                  <a:lnTo>
                    <a:pt x="10689" y="4035"/>
                  </a:lnTo>
                  <a:lnTo>
                    <a:pt x="10409" y="3783"/>
                  </a:lnTo>
                  <a:lnTo>
                    <a:pt x="10115" y="3559"/>
                  </a:lnTo>
                  <a:lnTo>
                    <a:pt x="9820" y="3320"/>
                  </a:lnTo>
                  <a:lnTo>
                    <a:pt x="9512" y="3096"/>
                  </a:lnTo>
                  <a:lnTo>
                    <a:pt x="9218" y="2872"/>
                  </a:lnTo>
                  <a:lnTo>
                    <a:pt x="8896" y="2662"/>
                  </a:lnTo>
                  <a:lnTo>
                    <a:pt x="8588" y="2466"/>
                  </a:lnTo>
                  <a:lnTo>
                    <a:pt x="8265" y="2270"/>
                  </a:lnTo>
                  <a:lnTo>
                    <a:pt x="7929" y="2074"/>
                  </a:lnTo>
                  <a:lnTo>
                    <a:pt x="7593" y="1892"/>
                  </a:lnTo>
                  <a:lnTo>
                    <a:pt x="7257" y="1709"/>
                  </a:lnTo>
                  <a:lnTo>
                    <a:pt x="6921" y="1541"/>
                  </a:lnTo>
                  <a:lnTo>
                    <a:pt x="6570" y="1387"/>
                  </a:lnTo>
                  <a:lnTo>
                    <a:pt x="6206" y="1233"/>
                  </a:lnTo>
                  <a:lnTo>
                    <a:pt x="5856" y="1093"/>
                  </a:lnTo>
                  <a:lnTo>
                    <a:pt x="5492" y="953"/>
                  </a:lnTo>
                  <a:lnTo>
                    <a:pt x="5128" y="827"/>
                  </a:lnTo>
                  <a:lnTo>
                    <a:pt x="4749" y="701"/>
                  </a:lnTo>
                  <a:lnTo>
                    <a:pt x="4371" y="603"/>
                  </a:lnTo>
                  <a:lnTo>
                    <a:pt x="3993" y="491"/>
                  </a:lnTo>
                  <a:lnTo>
                    <a:pt x="3615" y="407"/>
                  </a:lnTo>
                  <a:lnTo>
                    <a:pt x="3222" y="323"/>
                  </a:lnTo>
                  <a:lnTo>
                    <a:pt x="2830" y="238"/>
                  </a:lnTo>
                  <a:lnTo>
                    <a:pt x="2438" y="182"/>
                  </a:lnTo>
                  <a:lnTo>
                    <a:pt x="2046" y="126"/>
                  </a:lnTo>
                  <a:lnTo>
                    <a:pt x="1639" y="84"/>
                  </a:lnTo>
                  <a:lnTo>
                    <a:pt x="1233" y="42"/>
                  </a:lnTo>
                  <a:lnTo>
                    <a:pt x="827" y="14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5073;p62">
              <a:extLst>
                <a:ext uri="{FF2B5EF4-FFF2-40B4-BE49-F238E27FC236}">
                  <a16:creationId xmlns:a16="http://schemas.microsoft.com/office/drawing/2014/main" id="{922D07F8-A6D8-2E17-735F-5B3D7103FF02}"/>
                </a:ext>
              </a:extLst>
            </p:cNvPr>
            <p:cNvSpPr/>
            <p:nvPr/>
          </p:nvSpPr>
          <p:spPr>
            <a:xfrm>
              <a:off x="1135025" y="2286450"/>
              <a:ext cx="395075" cy="529200"/>
            </a:xfrm>
            <a:custGeom>
              <a:avLst/>
              <a:gdLst/>
              <a:ahLst/>
              <a:cxnLst/>
              <a:rect l="l" t="t" r="r" b="b"/>
              <a:pathLst>
                <a:path w="15803" h="21168" fill="none" extrusionOk="0">
                  <a:moveTo>
                    <a:pt x="8364" y="17161"/>
                  </a:moveTo>
                  <a:lnTo>
                    <a:pt x="8364" y="17161"/>
                  </a:lnTo>
                  <a:lnTo>
                    <a:pt x="8378" y="17273"/>
                  </a:lnTo>
                  <a:lnTo>
                    <a:pt x="8406" y="17385"/>
                  </a:lnTo>
                  <a:lnTo>
                    <a:pt x="8462" y="17497"/>
                  </a:lnTo>
                  <a:lnTo>
                    <a:pt x="8518" y="17609"/>
                  </a:lnTo>
                  <a:lnTo>
                    <a:pt x="8672" y="17847"/>
                  </a:lnTo>
                  <a:lnTo>
                    <a:pt x="8854" y="18100"/>
                  </a:lnTo>
                  <a:lnTo>
                    <a:pt x="9022" y="18366"/>
                  </a:lnTo>
                  <a:lnTo>
                    <a:pt x="9106" y="18520"/>
                  </a:lnTo>
                  <a:lnTo>
                    <a:pt x="9190" y="18674"/>
                  </a:lnTo>
                  <a:lnTo>
                    <a:pt x="9246" y="18856"/>
                  </a:lnTo>
                  <a:lnTo>
                    <a:pt x="9288" y="19024"/>
                  </a:lnTo>
                  <a:lnTo>
                    <a:pt x="9316" y="19220"/>
                  </a:lnTo>
                  <a:lnTo>
                    <a:pt x="9330" y="19430"/>
                  </a:lnTo>
                  <a:lnTo>
                    <a:pt x="9330" y="19430"/>
                  </a:lnTo>
                  <a:lnTo>
                    <a:pt x="9330" y="19556"/>
                  </a:lnTo>
                  <a:lnTo>
                    <a:pt x="9316" y="19683"/>
                  </a:lnTo>
                  <a:lnTo>
                    <a:pt x="9288" y="19809"/>
                  </a:lnTo>
                  <a:lnTo>
                    <a:pt x="9246" y="19949"/>
                  </a:lnTo>
                  <a:lnTo>
                    <a:pt x="9190" y="20103"/>
                  </a:lnTo>
                  <a:lnTo>
                    <a:pt x="9120" y="20243"/>
                  </a:lnTo>
                  <a:lnTo>
                    <a:pt x="9036" y="20383"/>
                  </a:lnTo>
                  <a:lnTo>
                    <a:pt x="8938" y="20523"/>
                  </a:lnTo>
                  <a:lnTo>
                    <a:pt x="8826" y="20663"/>
                  </a:lnTo>
                  <a:lnTo>
                    <a:pt x="8700" y="20775"/>
                  </a:lnTo>
                  <a:lnTo>
                    <a:pt x="8560" y="20887"/>
                  </a:lnTo>
                  <a:lnTo>
                    <a:pt x="8392" y="20985"/>
                  </a:lnTo>
                  <a:lnTo>
                    <a:pt x="8209" y="21069"/>
                  </a:lnTo>
                  <a:lnTo>
                    <a:pt x="8013" y="21125"/>
                  </a:lnTo>
                  <a:lnTo>
                    <a:pt x="7789" y="21153"/>
                  </a:lnTo>
                  <a:lnTo>
                    <a:pt x="7551" y="21167"/>
                  </a:lnTo>
                  <a:lnTo>
                    <a:pt x="7551" y="21167"/>
                  </a:lnTo>
                  <a:lnTo>
                    <a:pt x="7299" y="21153"/>
                  </a:lnTo>
                  <a:lnTo>
                    <a:pt x="7089" y="21125"/>
                  </a:lnTo>
                  <a:lnTo>
                    <a:pt x="6879" y="21069"/>
                  </a:lnTo>
                  <a:lnTo>
                    <a:pt x="6697" y="20985"/>
                  </a:lnTo>
                  <a:lnTo>
                    <a:pt x="6542" y="20887"/>
                  </a:lnTo>
                  <a:lnTo>
                    <a:pt x="6388" y="20775"/>
                  </a:lnTo>
                  <a:lnTo>
                    <a:pt x="6262" y="20663"/>
                  </a:lnTo>
                  <a:lnTo>
                    <a:pt x="6150" y="20523"/>
                  </a:lnTo>
                  <a:lnTo>
                    <a:pt x="6052" y="20383"/>
                  </a:lnTo>
                  <a:lnTo>
                    <a:pt x="5968" y="20243"/>
                  </a:lnTo>
                  <a:lnTo>
                    <a:pt x="5898" y="20103"/>
                  </a:lnTo>
                  <a:lnTo>
                    <a:pt x="5856" y="19949"/>
                  </a:lnTo>
                  <a:lnTo>
                    <a:pt x="5814" y="19809"/>
                  </a:lnTo>
                  <a:lnTo>
                    <a:pt x="5786" y="19683"/>
                  </a:lnTo>
                  <a:lnTo>
                    <a:pt x="5758" y="19556"/>
                  </a:lnTo>
                  <a:lnTo>
                    <a:pt x="5758" y="19430"/>
                  </a:lnTo>
                  <a:lnTo>
                    <a:pt x="5758" y="19430"/>
                  </a:lnTo>
                  <a:lnTo>
                    <a:pt x="5772" y="19220"/>
                  </a:lnTo>
                  <a:lnTo>
                    <a:pt x="5800" y="19038"/>
                  </a:lnTo>
                  <a:lnTo>
                    <a:pt x="5842" y="18856"/>
                  </a:lnTo>
                  <a:lnTo>
                    <a:pt x="5912" y="18688"/>
                  </a:lnTo>
                  <a:lnTo>
                    <a:pt x="5982" y="18520"/>
                  </a:lnTo>
                  <a:lnTo>
                    <a:pt x="6066" y="18366"/>
                  </a:lnTo>
                  <a:lnTo>
                    <a:pt x="6248" y="18100"/>
                  </a:lnTo>
                  <a:lnTo>
                    <a:pt x="6416" y="17847"/>
                  </a:lnTo>
                  <a:lnTo>
                    <a:pt x="6570" y="17609"/>
                  </a:lnTo>
                  <a:lnTo>
                    <a:pt x="6640" y="17497"/>
                  </a:lnTo>
                  <a:lnTo>
                    <a:pt x="6683" y="17385"/>
                  </a:lnTo>
                  <a:lnTo>
                    <a:pt x="6711" y="17273"/>
                  </a:lnTo>
                  <a:lnTo>
                    <a:pt x="6725" y="17161"/>
                  </a:lnTo>
                  <a:lnTo>
                    <a:pt x="6725" y="17161"/>
                  </a:lnTo>
                  <a:lnTo>
                    <a:pt x="6711" y="17063"/>
                  </a:lnTo>
                  <a:lnTo>
                    <a:pt x="6697" y="16979"/>
                  </a:lnTo>
                  <a:lnTo>
                    <a:pt x="6669" y="16881"/>
                  </a:lnTo>
                  <a:lnTo>
                    <a:pt x="6626" y="16783"/>
                  </a:lnTo>
                  <a:lnTo>
                    <a:pt x="6514" y="16615"/>
                  </a:lnTo>
                  <a:lnTo>
                    <a:pt x="6388" y="16461"/>
                  </a:lnTo>
                  <a:lnTo>
                    <a:pt x="6276" y="16334"/>
                  </a:lnTo>
                  <a:lnTo>
                    <a:pt x="6164" y="16236"/>
                  </a:lnTo>
                  <a:lnTo>
                    <a:pt x="6066" y="16152"/>
                  </a:lnTo>
                  <a:lnTo>
                    <a:pt x="0" y="16152"/>
                  </a:lnTo>
                  <a:lnTo>
                    <a:pt x="0" y="9498"/>
                  </a:lnTo>
                  <a:lnTo>
                    <a:pt x="0" y="9498"/>
                  </a:lnTo>
                  <a:lnTo>
                    <a:pt x="84" y="9400"/>
                  </a:lnTo>
                  <a:lnTo>
                    <a:pt x="182" y="9288"/>
                  </a:lnTo>
                  <a:lnTo>
                    <a:pt x="309" y="9176"/>
                  </a:lnTo>
                  <a:lnTo>
                    <a:pt x="449" y="9050"/>
                  </a:lnTo>
                  <a:lnTo>
                    <a:pt x="631" y="8952"/>
                  </a:lnTo>
                  <a:lnTo>
                    <a:pt x="715" y="8910"/>
                  </a:lnTo>
                  <a:lnTo>
                    <a:pt x="813" y="8868"/>
                  </a:lnTo>
                  <a:lnTo>
                    <a:pt x="911" y="8854"/>
                  </a:lnTo>
                  <a:lnTo>
                    <a:pt x="1009" y="8840"/>
                  </a:lnTo>
                  <a:lnTo>
                    <a:pt x="1009" y="8840"/>
                  </a:lnTo>
                  <a:lnTo>
                    <a:pt x="1121" y="8854"/>
                  </a:lnTo>
                  <a:lnTo>
                    <a:pt x="1233" y="8882"/>
                  </a:lnTo>
                  <a:lnTo>
                    <a:pt x="1345" y="8938"/>
                  </a:lnTo>
                  <a:lnTo>
                    <a:pt x="1457" y="8994"/>
                  </a:lnTo>
                  <a:lnTo>
                    <a:pt x="1681" y="9148"/>
                  </a:lnTo>
                  <a:lnTo>
                    <a:pt x="1934" y="9330"/>
                  </a:lnTo>
                  <a:lnTo>
                    <a:pt x="2214" y="9498"/>
                  </a:lnTo>
                  <a:lnTo>
                    <a:pt x="2354" y="9582"/>
                  </a:lnTo>
                  <a:lnTo>
                    <a:pt x="2522" y="9652"/>
                  </a:lnTo>
                  <a:lnTo>
                    <a:pt x="2690" y="9722"/>
                  </a:lnTo>
                  <a:lnTo>
                    <a:pt x="2872" y="9764"/>
                  </a:lnTo>
                  <a:lnTo>
                    <a:pt x="3068" y="9792"/>
                  </a:lnTo>
                  <a:lnTo>
                    <a:pt x="3278" y="9806"/>
                  </a:lnTo>
                  <a:lnTo>
                    <a:pt x="3278" y="9806"/>
                  </a:lnTo>
                  <a:lnTo>
                    <a:pt x="3390" y="9806"/>
                  </a:lnTo>
                  <a:lnTo>
                    <a:pt x="3517" y="9792"/>
                  </a:lnTo>
                  <a:lnTo>
                    <a:pt x="3657" y="9764"/>
                  </a:lnTo>
                  <a:lnTo>
                    <a:pt x="3797" y="9722"/>
                  </a:lnTo>
                  <a:lnTo>
                    <a:pt x="3937" y="9666"/>
                  </a:lnTo>
                  <a:lnTo>
                    <a:pt x="4077" y="9596"/>
                  </a:lnTo>
                  <a:lnTo>
                    <a:pt x="4231" y="9512"/>
                  </a:lnTo>
                  <a:lnTo>
                    <a:pt x="4357" y="9414"/>
                  </a:lnTo>
                  <a:lnTo>
                    <a:pt x="4497" y="9302"/>
                  </a:lnTo>
                  <a:lnTo>
                    <a:pt x="4623" y="9176"/>
                  </a:lnTo>
                  <a:lnTo>
                    <a:pt x="4721" y="9036"/>
                  </a:lnTo>
                  <a:lnTo>
                    <a:pt x="4819" y="8868"/>
                  </a:lnTo>
                  <a:lnTo>
                    <a:pt x="4903" y="8686"/>
                  </a:lnTo>
                  <a:lnTo>
                    <a:pt x="4959" y="8490"/>
                  </a:lnTo>
                  <a:lnTo>
                    <a:pt x="5001" y="8265"/>
                  </a:lnTo>
                  <a:lnTo>
                    <a:pt x="5015" y="8027"/>
                  </a:lnTo>
                  <a:lnTo>
                    <a:pt x="5015" y="8027"/>
                  </a:lnTo>
                  <a:lnTo>
                    <a:pt x="5001" y="7775"/>
                  </a:lnTo>
                  <a:lnTo>
                    <a:pt x="4959" y="7565"/>
                  </a:lnTo>
                  <a:lnTo>
                    <a:pt x="4903" y="7355"/>
                  </a:lnTo>
                  <a:lnTo>
                    <a:pt x="4819" y="7173"/>
                  </a:lnTo>
                  <a:lnTo>
                    <a:pt x="4721" y="7019"/>
                  </a:lnTo>
                  <a:lnTo>
                    <a:pt x="4623" y="6865"/>
                  </a:lnTo>
                  <a:lnTo>
                    <a:pt x="4497" y="6739"/>
                  </a:lnTo>
                  <a:lnTo>
                    <a:pt x="4371" y="6626"/>
                  </a:lnTo>
                  <a:lnTo>
                    <a:pt x="4231" y="6528"/>
                  </a:lnTo>
                  <a:lnTo>
                    <a:pt x="4077" y="6444"/>
                  </a:lnTo>
                  <a:lnTo>
                    <a:pt x="3937" y="6374"/>
                  </a:lnTo>
                  <a:lnTo>
                    <a:pt x="3797" y="6332"/>
                  </a:lnTo>
                  <a:lnTo>
                    <a:pt x="3657" y="6290"/>
                  </a:lnTo>
                  <a:lnTo>
                    <a:pt x="3517" y="6262"/>
                  </a:lnTo>
                  <a:lnTo>
                    <a:pt x="3390" y="6234"/>
                  </a:lnTo>
                  <a:lnTo>
                    <a:pt x="3278" y="6234"/>
                  </a:lnTo>
                  <a:lnTo>
                    <a:pt x="3278" y="6234"/>
                  </a:lnTo>
                  <a:lnTo>
                    <a:pt x="3068" y="6248"/>
                  </a:lnTo>
                  <a:lnTo>
                    <a:pt x="2872" y="6276"/>
                  </a:lnTo>
                  <a:lnTo>
                    <a:pt x="2690" y="6318"/>
                  </a:lnTo>
                  <a:lnTo>
                    <a:pt x="2522" y="6388"/>
                  </a:lnTo>
                  <a:lnTo>
                    <a:pt x="2368" y="6458"/>
                  </a:lnTo>
                  <a:lnTo>
                    <a:pt x="2214" y="6542"/>
                  </a:lnTo>
                  <a:lnTo>
                    <a:pt x="1934" y="6710"/>
                  </a:lnTo>
                  <a:lnTo>
                    <a:pt x="1681" y="6893"/>
                  </a:lnTo>
                  <a:lnTo>
                    <a:pt x="1457" y="7047"/>
                  </a:lnTo>
                  <a:lnTo>
                    <a:pt x="1345" y="7117"/>
                  </a:lnTo>
                  <a:lnTo>
                    <a:pt x="1233" y="7159"/>
                  </a:lnTo>
                  <a:lnTo>
                    <a:pt x="1121" y="7187"/>
                  </a:lnTo>
                  <a:lnTo>
                    <a:pt x="1009" y="7201"/>
                  </a:lnTo>
                  <a:lnTo>
                    <a:pt x="1009" y="7201"/>
                  </a:lnTo>
                  <a:lnTo>
                    <a:pt x="911" y="7187"/>
                  </a:lnTo>
                  <a:lnTo>
                    <a:pt x="813" y="7173"/>
                  </a:lnTo>
                  <a:lnTo>
                    <a:pt x="715" y="7145"/>
                  </a:lnTo>
                  <a:lnTo>
                    <a:pt x="631" y="7103"/>
                  </a:lnTo>
                  <a:lnTo>
                    <a:pt x="449" y="6991"/>
                  </a:lnTo>
                  <a:lnTo>
                    <a:pt x="309" y="6879"/>
                  </a:lnTo>
                  <a:lnTo>
                    <a:pt x="182" y="6753"/>
                  </a:lnTo>
                  <a:lnTo>
                    <a:pt x="84" y="6640"/>
                  </a:lnTo>
                  <a:lnTo>
                    <a:pt x="0" y="654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07" y="0"/>
                  </a:lnTo>
                  <a:lnTo>
                    <a:pt x="827" y="14"/>
                  </a:lnTo>
                  <a:lnTo>
                    <a:pt x="1233" y="42"/>
                  </a:lnTo>
                  <a:lnTo>
                    <a:pt x="1639" y="84"/>
                  </a:lnTo>
                  <a:lnTo>
                    <a:pt x="2046" y="126"/>
                  </a:lnTo>
                  <a:lnTo>
                    <a:pt x="2438" y="182"/>
                  </a:lnTo>
                  <a:lnTo>
                    <a:pt x="2830" y="238"/>
                  </a:lnTo>
                  <a:lnTo>
                    <a:pt x="3222" y="323"/>
                  </a:lnTo>
                  <a:lnTo>
                    <a:pt x="3615" y="407"/>
                  </a:lnTo>
                  <a:lnTo>
                    <a:pt x="3993" y="491"/>
                  </a:lnTo>
                  <a:lnTo>
                    <a:pt x="4371" y="603"/>
                  </a:lnTo>
                  <a:lnTo>
                    <a:pt x="4749" y="701"/>
                  </a:lnTo>
                  <a:lnTo>
                    <a:pt x="5128" y="827"/>
                  </a:lnTo>
                  <a:lnTo>
                    <a:pt x="5492" y="953"/>
                  </a:lnTo>
                  <a:lnTo>
                    <a:pt x="5856" y="1093"/>
                  </a:lnTo>
                  <a:lnTo>
                    <a:pt x="6206" y="1233"/>
                  </a:lnTo>
                  <a:lnTo>
                    <a:pt x="6570" y="1387"/>
                  </a:lnTo>
                  <a:lnTo>
                    <a:pt x="6921" y="1541"/>
                  </a:lnTo>
                  <a:lnTo>
                    <a:pt x="7257" y="1709"/>
                  </a:lnTo>
                  <a:lnTo>
                    <a:pt x="7593" y="1892"/>
                  </a:lnTo>
                  <a:lnTo>
                    <a:pt x="7929" y="2074"/>
                  </a:lnTo>
                  <a:lnTo>
                    <a:pt x="8265" y="2270"/>
                  </a:lnTo>
                  <a:lnTo>
                    <a:pt x="8588" y="2466"/>
                  </a:lnTo>
                  <a:lnTo>
                    <a:pt x="8896" y="2662"/>
                  </a:lnTo>
                  <a:lnTo>
                    <a:pt x="9218" y="2872"/>
                  </a:lnTo>
                  <a:lnTo>
                    <a:pt x="9512" y="3096"/>
                  </a:lnTo>
                  <a:lnTo>
                    <a:pt x="9820" y="3320"/>
                  </a:lnTo>
                  <a:lnTo>
                    <a:pt x="10115" y="3559"/>
                  </a:lnTo>
                  <a:lnTo>
                    <a:pt x="10409" y="3783"/>
                  </a:lnTo>
                  <a:lnTo>
                    <a:pt x="10689" y="4035"/>
                  </a:lnTo>
                  <a:lnTo>
                    <a:pt x="10955" y="4287"/>
                  </a:lnTo>
                  <a:lnTo>
                    <a:pt x="11235" y="4539"/>
                  </a:lnTo>
                  <a:lnTo>
                    <a:pt x="11488" y="4791"/>
                  </a:lnTo>
                  <a:lnTo>
                    <a:pt x="11754" y="5057"/>
                  </a:lnTo>
                  <a:lnTo>
                    <a:pt x="12006" y="5338"/>
                  </a:lnTo>
                  <a:lnTo>
                    <a:pt x="12244" y="5618"/>
                  </a:lnTo>
                  <a:lnTo>
                    <a:pt x="12482" y="5898"/>
                  </a:lnTo>
                  <a:lnTo>
                    <a:pt x="12706" y="6178"/>
                  </a:lnTo>
                  <a:lnTo>
                    <a:pt x="12930" y="6472"/>
                  </a:lnTo>
                  <a:lnTo>
                    <a:pt x="13141" y="6767"/>
                  </a:lnTo>
                  <a:lnTo>
                    <a:pt x="13351" y="7075"/>
                  </a:lnTo>
                  <a:lnTo>
                    <a:pt x="13547" y="7369"/>
                  </a:lnTo>
                  <a:lnTo>
                    <a:pt x="13743" y="7677"/>
                  </a:lnTo>
                  <a:lnTo>
                    <a:pt x="13925" y="7999"/>
                  </a:lnTo>
                  <a:lnTo>
                    <a:pt x="14107" y="8307"/>
                  </a:lnTo>
                  <a:lnTo>
                    <a:pt x="14275" y="8630"/>
                  </a:lnTo>
                  <a:lnTo>
                    <a:pt x="14429" y="8952"/>
                  </a:lnTo>
                  <a:lnTo>
                    <a:pt x="14583" y="9288"/>
                  </a:lnTo>
                  <a:lnTo>
                    <a:pt x="14724" y="9610"/>
                  </a:lnTo>
                  <a:lnTo>
                    <a:pt x="14864" y="9947"/>
                  </a:lnTo>
                  <a:lnTo>
                    <a:pt x="14990" y="10283"/>
                  </a:lnTo>
                  <a:lnTo>
                    <a:pt x="15102" y="10619"/>
                  </a:lnTo>
                  <a:lnTo>
                    <a:pt x="15214" y="10969"/>
                  </a:lnTo>
                  <a:lnTo>
                    <a:pt x="15312" y="11305"/>
                  </a:lnTo>
                  <a:lnTo>
                    <a:pt x="15410" y="11656"/>
                  </a:lnTo>
                  <a:lnTo>
                    <a:pt x="15494" y="12006"/>
                  </a:lnTo>
                  <a:lnTo>
                    <a:pt x="15564" y="12356"/>
                  </a:lnTo>
                  <a:lnTo>
                    <a:pt x="15620" y="12706"/>
                  </a:lnTo>
                  <a:lnTo>
                    <a:pt x="15676" y="13070"/>
                  </a:lnTo>
                  <a:lnTo>
                    <a:pt x="15718" y="13421"/>
                  </a:lnTo>
                  <a:lnTo>
                    <a:pt x="15760" y="13771"/>
                  </a:lnTo>
                  <a:lnTo>
                    <a:pt x="15788" y="14135"/>
                  </a:lnTo>
                  <a:lnTo>
                    <a:pt x="15802" y="14499"/>
                  </a:lnTo>
                  <a:lnTo>
                    <a:pt x="15802" y="14850"/>
                  </a:lnTo>
                  <a:lnTo>
                    <a:pt x="15802" y="14850"/>
                  </a:lnTo>
                  <a:lnTo>
                    <a:pt x="15788" y="15522"/>
                  </a:lnTo>
                  <a:lnTo>
                    <a:pt x="15746" y="16166"/>
                  </a:lnTo>
                  <a:lnTo>
                    <a:pt x="9022" y="16166"/>
                  </a:lnTo>
                  <a:lnTo>
                    <a:pt x="9022" y="16166"/>
                  </a:lnTo>
                  <a:lnTo>
                    <a:pt x="8924" y="16250"/>
                  </a:lnTo>
                  <a:lnTo>
                    <a:pt x="8826" y="16348"/>
                  </a:lnTo>
                  <a:lnTo>
                    <a:pt x="8700" y="16475"/>
                  </a:lnTo>
                  <a:lnTo>
                    <a:pt x="8574" y="16615"/>
                  </a:lnTo>
                  <a:lnTo>
                    <a:pt x="8476" y="16783"/>
                  </a:lnTo>
                  <a:lnTo>
                    <a:pt x="8434" y="16881"/>
                  </a:lnTo>
                  <a:lnTo>
                    <a:pt x="8392" y="16979"/>
                  </a:lnTo>
                  <a:lnTo>
                    <a:pt x="8378" y="17063"/>
                  </a:lnTo>
                  <a:lnTo>
                    <a:pt x="8364" y="171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5074;p62">
              <a:extLst>
                <a:ext uri="{FF2B5EF4-FFF2-40B4-BE49-F238E27FC236}">
                  <a16:creationId xmlns:a16="http://schemas.microsoft.com/office/drawing/2014/main" id="{6C594758-20F4-D128-1CFF-A3D60806CBA2}"/>
                </a:ext>
              </a:extLst>
            </p:cNvPr>
            <p:cNvSpPr/>
            <p:nvPr/>
          </p:nvSpPr>
          <p:spPr>
            <a:xfrm>
              <a:off x="741375" y="2565225"/>
              <a:ext cx="393675" cy="712700"/>
            </a:xfrm>
            <a:custGeom>
              <a:avLst/>
              <a:gdLst/>
              <a:ahLst/>
              <a:cxnLst/>
              <a:rect l="l" t="t" r="r" b="b"/>
              <a:pathLst>
                <a:path w="15747" h="28508" extrusionOk="0">
                  <a:moveTo>
                    <a:pt x="8672" y="0"/>
                  </a:moveTo>
                  <a:lnTo>
                    <a:pt x="8420" y="14"/>
                  </a:lnTo>
                  <a:lnTo>
                    <a:pt x="8210" y="56"/>
                  </a:lnTo>
                  <a:lnTo>
                    <a:pt x="8000" y="112"/>
                  </a:lnTo>
                  <a:lnTo>
                    <a:pt x="7817" y="196"/>
                  </a:lnTo>
                  <a:lnTo>
                    <a:pt x="7663" y="280"/>
                  </a:lnTo>
                  <a:lnTo>
                    <a:pt x="7509" y="392"/>
                  </a:lnTo>
                  <a:lnTo>
                    <a:pt x="7383" y="519"/>
                  </a:lnTo>
                  <a:lnTo>
                    <a:pt x="7271" y="645"/>
                  </a:lnTo>
                  <a:lnTo>
                    <a:pt x="7173" y="785"/>
                  </a:lnTo>
                  <a:lnTo>
                    <a:pt x="7089" y="939"/>
                  </a:lnTo>
                  <a:lnTo>
                    <a:pt x="7019" y="1079"/>
                  </a:lnTo>
                  <a:lnTo>
                    <a:pt x="6977" y="1219"/>
                  </a:lnTo>
                  <a:lnTo>
                    <a:pt x="6935" y="1359"/>
                  </a:lnTo>
                  <a:lnTo>
                    <a:pt x="6907" y="1499"/>
                  </a:lnTo>
                  <a:lnTo>
                    <a:pt x="6879" y="1625"/>
                  </a:lnTo>
                  <a:lnTo>
                    <a:pt x="6879" y="1737"/>
                  </a:lnTo>
                  <a:lnTo>
                    <a:pt x="6893" y="1947"/>
                  </a:lnTo>
                  <a:lnTo>
                    <a:pt x="6921" y="2144"/>
                  </a:lnTo>
                  <a:lnTo>
                    <a:pt x="6963" y="2326"/>
                  </a:lnTo>
                  <a:lnTo>
                    <a:pt x="7033" y="2494"/>
                  </a:lnTo>
                  <a:lnTo>
                    <a:pt x="7103" y="2662"/>
                  </a:lnTo>
                  <a:lnTo>
                    <a:pt x="7187" y="2802"/>
                  </a:lnTo>
                  <a:lnTo>
                    <a:pt x="7369" y="3082"/>
                  </a:lnTo>
                  <a:lnTo>
                    <a:pt x="7537" y="3334"/>
                  </a:lnTo>
                  <a:lnTo>
                    <a:pt x="7691" y="3558"/>
                  </a:lnTo>
                  <a:lnTo>
                    <a:pt x="7761" y="3671"/>
                  </a:lnTo>
                  <a:lnTo>
                    <a:pt x="7803" y="3783"/>
                  </a:lnTo>
                  <a:lnTo>
                    <a:pt x="7831" y="3895"/>
                  </a:lnTo>
                  <a:lnTo>
                    <a:pt x="7845" y="4007"/>
                  </a:lnTo>
                  <a:lnTo>
                    <a:pt x="7831" y="4105"/>
                  </a:lnTo>
                  <a:lnTo>
                    <a:pt x="7817" y="4203"/>
                  </a:lnTo>
                  <a:lnTo>
                    <a:pt x="7789" y="4301"/>
                  </a:lnTo>
                  <a:lnTo>
                    <a:pt x="7747" y="4385"/>
                  </a:lnTo>
                  <a:lnTo>
                    <a:pt x="7635" y="4567"/>
                  </a:lnTo>
                  <a:lnTo>
                    <a:pt x="7523" y="4707"/>
                  </a:lnTo>
                  <a:lnTo>
                    <a:pt x="7397" y="4833"/>
                  </a:lnTo>
                  <a:lnTo>
                    <a:pt x="7285" y="4931"/>
                  </a:lnTo>
                  <a:lnTo>
                    <a:pt x="7187" y="5015"/>
                  </a:lnTo>
                  <a:lnTo>
                    <a:pt x="1" y="5015"/>
                  </a:lnTo>
                  <a:lnTo>
                    <a:pt x="71" y="5660"/>
                  </a:lnTo>
                  <a:lnTo>
                    <a:pt x="169" y="6304"/>
                  </a:lnTo>
                  <a:lnTo>
                    <a:pt x="295" y="6921"/>
                  </a:lnTo>
                  <a:lnTo>
                    <a:pt x="435" y="7523"/>
                  </a:lnTo>
                  <a:lnTo>
                    <a:pt x="603" y="8111"/>
                  </a:lnTo>
                  <a:lnTo>
                    <a:pt x="799" y="8700"/>
                  </a:lnTo>
                  <a:lnTo>
                    <a:pt x="995" y="9260"/>
                  </a:lnTo>
                  <a:lnTo>
                    <a:pt x="1233" y="9820"/>
                  </a:lnTo>
                  <a:lnTo>
                    <a:pt x="1471" y="10353"/>
                  </a:lnTo>
                  <a:lnTo>
                    <a:pt x="1724" y="10885"/>
                  </a:lnTo>
                  <a:lnTo>
                    <a:pt x="1990" y="11389"/>
                  </a:lnTo>
                  <a:lnTo>
                    <a:pt x="2270" y="11894"/>
                  </a:lnTo>
                  <a:lnTo>
                    <a:pt x="2550" y="12370"/>
                  </a:lnTo>
                  <a:lnTo>
                    <a:pt x="2844" y="12846"/>
                  </a:lnTo>
                  <a:lnTo>
                    <a:pt x="3138" y="13309"/>
                  </a:lnTo>
                  <a:lnTo>
                    <a:pt x="3447" y="13743"/>
                  </a:lnTo>
                  <a:lnTo>
                    <a:pt x="3755" y="14177"/>
                  </a:lnTo>
                  <a:lnTo>
                    <a:pt x="4063" y="14597"/>
                  </a:lnTo>
                  <a:lnTo>
                    <a:pt x="4679" y="15382"/>
                  </a:lnTo>
                  <a:lnTo>
                    <a:pt x="5282" y="16124"/>
                  </a:lnTo>
                  <a:lnTo>
                    <a:pt x="5856" y="16811"/>
                  </a:lnTo>
                  <a:lnTo>
                    <a:pt x="6879" y="18015"/>
                  </a:lnTo>
                  <a:lnTo>
                    <a:pt x="7299" y="18534"/>
                  </a:lnTo>
                  <a:lnTo>
                    <a:pt x="7481" y="18772"/>
                  </a:lnTo>
                  <a:lnTo>
                    <a:pt x="7635" y="19010"/>
                  </a:lnTo>
                  <a:lnTo>
                    <a:pt x="7887" y="19388"/>
                  </a:lnTo>
                  <a:lnTo>
                    <a:pt x="8112" y="19781"/>
                  </a:lnTo>
                  <a:lnTo>
                    <a:pt x="8322" y="20173"/>
                  </a:lnTo>
                  <a:lnTo>
                    <a:pt x="8518" y="20579"/>
                  </a:lnTo>
                  <a:lnTo>
                    <a:pt x="8686" y="20971"/>
                  </a:lnTo>
                  <a:lnTo>
                    <a:pt x="8840" y="21378"/>
                  </a:lnTo>
                  <a:lnTo>
                    <a:pt x="8980" y="21784"/>
                  </a:lnTo>
                  <a:lnTo>
                    <a:pt x="9120" y="22190"/>
                  </a:lnTo>
                  <a:lnTo>
                    <a:pt x="9232" y="22596"/>
                  </a:lnTo>
                  <a:lnTo>
                    <a:pt x="9330" y="23003"/>
                  </a:lnTo>
                  <a:lnTo>
                    <a:pt x="9414" y="23395"/>
                  </a:lnTo>
                  <a:lnTo>
                    <a:pt x="9484" y="23787"/>
                  </a:lnTo>
                  <a:lnTo>
                    <a:pt x="9554" y="24165"/>
                  </a:lnTo>
                  <a:lnTo>
                    <a:pt x="9611" y="24543"/>
                  </a:lnTo>
                  <a:lnTo>
                    <a:pt x="9695" y="25272"/>
                  </a:lnTo>
                  <a:lnTo>
                    <a:pt x="9737" y="25944"/>
                  </a:lnTo>
                  <a:lnTo>
                    <a:pt x="9751" y="26561"/>
                  </a:lnTo>
                  <a:lnTo>
                    <a:pt x="9765" y="27121"/>
                  </a:lnTo>
                  <a:lnTo>
                    <a:pt x="9751" y="27597"/>
                  </a:lnTo>
                  <a:lnTo>
                    <a:pt x="9723" y="27976"/>
                  </a:lnTo>
                  <a:lnTo>
                    <a:pt x="9709" y="28270"/>
                  </a:lnTo>
                  <a:lnTo>
                    <a:pt x="9681" y="28508"/>
                  </a:lnTo>
                  <a:lnTo>
                    <a:pt x="15746" y="28508"/>
                  </a:lnTo>
                  <a:lnTo>
                    <a:pt x="15746" y="13070"/>
                  </a:lnTo>
                  <a:lnTo>
                    <a:pt x="15662" y="12958"/>
                  </a:lnTo>
                  <a:lnTo>
                    <a:pt x="15564" y="12860"/>
                  </a:lnTo>
                  <a:lnTo>
                    <a:pt x="15438" y="12734"/>
                  </a:lnTo>
                  <a:lnTo>
                    <a:pt x="15284" y="12622"/>
                  </a:lnTo>
                  <a:lnTo>
                    <a:pt x="15116" y="12510"/>
                  </a:lnTo>
                  <a:lnTo>
                    <a:pt x="15032" y="12468"/>
                  </a:lnTo>
                  <a:lnTo>
                    <a:pt x="14934" y="12440"/>
                  </a:lnTo>
                  <a:lnTo>
                    <a:pt x="14836" y="12412"/>
                  </a:lnTo>
                  <a:lnTo>
                    <a:pt x="14738" y="12412"/>
                  </a:lnTo>
                  <a:lnTo>
                    <a:pt x="14626" y="12426"/>
                  </a:lnTo>
                  <a:lnTo>
                    <a:pt x="14514" y="12454"/>
                  </a:lnTo>
                  <a:lnTo>
                    <a:pt x="14402" y="12496"/>
                  </a:lnTo>
                  <a:lnTo>
                    <a:pt x="14289" y="12566"/>
                  </a:lnTo>
                  <a:lnTo>
                    <a:pt x="14051" y="12720"/>
                  </a:lnTo>
                  <a:lnTo>
                    <a:pt x="13799" y="12888"/>
                  </a:lnTo>
                  <a:lnTo>
                    <a:pt x="13533" y="13070"/>
                  </a:lnTo>
                  <a:lnTo>
                    <a:pt x="13379" y="13154"/>
                  </a:lnTo>
                  <a:lnTo>
                    <a:pt x="13225" y="13224"/>
                  </a:lnTo>
                  <a:lnTo>
                    <a:pt x="13057" y="13280"/>
                  </a:lnTo>
                  <a:lnTo>
                    <a:pt x="12875" y="13337"/>
                  </a:lnTo>
                  <a:lnTo>
                    <a:pt x="12678" y="13365"/>
                  </a:lnTo>
                  <a:lnTo>
                    <a:pt x="12468" y="13379"/>
                  </a:lnTo>
                  <a:lnTo>
                    <a:pt x="12356" y="13365"/>
                  </a:lnTo>
                  <a:lnTo>
                    <a:pt x="12230" y="13351"/>
                  </a:lnTo>
                  <a:lnTo>
                    <a:pt x="12090" y="13323"/>
                  </a:lnTo>
                  <a:lnTo>
                    <a:pt x="11950" y="13280"/>
                  </a:lnTo>
                  <a:lnTo>
                    <a:pt x="11796" y="13224"/>
                  </a:lnTo>
                  <a:lnTo>
                    <a:pt x="11656" y="13168"/>
                  </a:lnTo>
                  <a:lnTo>
                    <a:pt x="11516" y="13084"/>
                  </a:lnTo>
                  <a:lnTo>
                    <a:pt x="11376" y="12986"/>
                  </a:lnTo>
                  <a:lnTo>
                    <a:pt x="11250" y="12874"/>
                  </a:lnTo>
                  <a:lnTo>
                    <a:pt x="11123" y="12748"/>
                  </a:lnTo>
                  <a:lnTo>
                    <a:pt x="11011" y="12594"/>
                  </a:lnTo>
                  <a:lnTo>
                    <a:pt x="10913" y="12426"/>
                  </a:lnTo>
                  <a:lnTo>
                    <a:pt x="10843" y="12258"/>
                  </a:lnTo>
                  <a:lnTo>
                    <a:pt x="10773" y="12048"/>
                  </a:lnTo>
                  <a:lnTo>
                    <a:pt x="10745" y="11824"/>
                  </a:lnTo>
                  <a:lnTo>
                    <a:pt x="10731" y="11585"/>
                  </a:lnTo>
                  <a:lnTo>
                    <a:pt x="10745" y="11347"/>
                  </a:lnTo>
                  <a:lnTo>
                    <a:pt x="10773" y="11123"/>
                  </a:lnTo>
                  <a:lnTo>
                    <a:pt x="10843" y="10927"/>
                  </a:lnTo>
                  <a:lnTo>
                    <a:pt x="10913" y="10745"/>
                  </a:lnTo>
                  <a:lnTo>
                    <a:pt x="11011" y="10577"/>
                  </a:lnTo>
                  <a:lnTo>
                    <a:pt x="11123" y="10437"/>
                  </a:lnTo>
                  <a:lnTo>
                    <a:pt x="11250" y="10311"/>
                  </a:lnTo>
                  <a:lnTo>
                    <a:pt x="11376" y="10199"/>
                  </a:lnTo>
                  <a:lnTo>
                    <a:pt x="11516" y="10101"/>
                  </a:lnTo>
                  <a:lnTo>
                    <a:pt x="11656" y="10016"/>
                  </a:lnTo>
                  <a:lnTo>
                    <a:pt x="11796" y="9946"/>
                  </a:lnTo>
                  <a:lnTo>
                    <a:pt x="11950" y="9890"/>
                  </a:lnTo>
                  <a:lnTo>
                    <a:pt x="12090" y="9848"/>
                  </a:lnTo>
                  <a:lnTo>
                    <a:pt x="12216" y="9820"/>
                  </a:lnTo>
                  <a:lnTo>
                    <a:pt x="12342" y="9806"/>
                  </a:lnTo>
                  <a:lnTo>
                    <a:pt x="12664" y="9806"/>
                  </a:lnTo>
                  <a:lnTo>
                    <a:pt x="12861" y="9848"/>
                  </a:lnTo>
                  <a:lnTo>
                    <a:pt x="13043" y="9890"/>
                  </a:lnTo>
                  <a:lnTo>
                    <a:pt x="13211" y="9946"/>
                  </a:lnTo>
                  <a:lnTo>
                    <a:pt x="13379" y="10030"/>
                  </a:lnTo>
                  <a:lnTo>
                    <a:pt x="13519" y="10115"/>
                  </a:lnTo>
                  <a:lnTo>
                    <a:pt x="13799" y="10283"/>
                  </a:lnTo>
                  <a:lnTo>
                    <a:pt x="14051" y="10465"/>
                  </a:lnTo>
                  <a:lnTo>
                    <a:pt x="14275" y="10619"/>
                  </a:lnTo>
                  <a:lnTo>
                    <a:pt x="14388" y="10675"/>
                  </a:lnTo>
                  <a:lnTo>
                    <a:pt x="14500" y="10731"/>
                  </a:lnTo>
                  <a:lnTo>
                    <a:pt x="14612" y="10759"/>
                  </a:lnTo>
                  <a:lnTo>
                    <a:pt x="14724" y="10773"/>
                  </a:lnTo>
                  <a:lnTo>
                    <a:pt x="14822" y="10759"/>
                  </a:lnTo>
                  <a:lnTo>
                    <a:pt x="14920" y="10745"/>
                  </a:lnTo>
                  <a:lnTo>
                    <a:pt x="15018" y="10703"/>
                  </a:lnTo>
                  <a:lnTo>
                    <a:pt x="15102" y="10661"/>
                  </a:lnTo>
                  <a:lnTo>
                    <a:pt x="15270" y="10563"/>
                  </a:lnTo>
                  <a:lnTo>
                    <a:pt x="15424" y="10437"/>
                  </a:lnTo>
                  <a:lnTo>
                    <a:pt x="15550" y="10325"/>
                  </a:lnTo>
                  <a:lnTo>
                    <a:pt x="15648" y="10213"/>
                  </a:lnTo>
                  <a:lnTo>
                    <a:pt x="15732" y="10115"/>
                  </a:lnTo>
                  <a:lnTo>
                    <a:pt x="15732" y="5015"/>
                  </a:lnTo>
                  <a:lnTo>
                    <a:pt x="10143" y="5015"/>
                  </a:lnTo>
                  <a:lnTo>
                    <a:pt x="10045" y="4931"/>
                  </a:lnTo>
                  <a:lnTo>
                    <a:pt x="9933" y="4833"/>
                  </a:lnTo>
                  <a:lnTo>
                    <a:pt x="9821" y="4707"/>
                  </a:lnTo>
                  <a:lnTo>
                    <a:pt x="9695" y="4567"/>
                  </a:lnTo>
                  <a:lnTo>
                    <a:pt x="9597" y="4385"/>
                  </a:lnTo>
                  <a:lnTo>
                    <a:pt x="9554" y="4301"/>
                  </a:lnTo>
                  <a:lnTo>
                    <a:pt x="9512" y="4203"/>
                  </a:lnTo>
                  <a:lnTo>
                    <a:pt x="9498" y="4105"/>
                  </a:lnTo>
                  <a:lnTo>
                    <a:pt x="9484" y="4007"/>
                  </a:lnTo>
                  <a:lnTo>
                    <a:pt x="9498" y="3895"/>
                  </a:lnTo>
                  <a:lnTo>
                    <a:pt x="9526" y="3783"/>
                  </a:lnTo>
                  <a:lnTo>
                    <a:pt x="9583" y="3671"/>
                  </a:lnTo>
                  <a:lnTo>
                    <a:pt x="9639" y="3558"/>
                  </a:lnTo>
                  <a:lnTo>
                    <a:pt x="9793" y="3334"/>
                  </a:lnTo>
                  <a:lnTo>
                    <a:pt x="9975" y="3082"/>
                  </a:lnTo>
                  <a:lnTo>
                    <a:pt x="10143" y="2802"/>
                  </a:lnTo>
                  <a:lnTo>
                    <a:pt x="10227" y="2648"/>
                  </a:lnTo>
                  <a:lnTo>
                    <a:pt x="10311" y="2494"/>
                  </a:lnTo>
                  <a:lnTo>
                    <a:pt x="10367" y="2326"/>
                  </a:lnTo>
                  <a:lnTo>
                    <a:pt x="10409" y="2144"/>
                  </a:lnTo>
                  <a:lnTo>
                    <a:pt x="10437" y="1947"/>
                  </a:lnTo>
                  <a:lnTo>
                    <a:pt x="10451" y="1737"/>
                  </a:lnTo>
                  <a:lnTo>
                    <a:pt x="10451" y="1625"/>
                  </a:lnTo>
                  <a:lnTo>
                    <a:pt x="10437" y="1499"/>
                  </a:lnTo>
                  <a:lnTo>
                    <a:pt x="10409" y="1359"/>
                  </a:lnTo>
                  <a:lnTo>
                    <a:pt x="10367" y="1219"/>
                  </a:lnTo>
                  <a:lnTo>
                    <a:pt x="10311" y="1079"/>
                  </a:lnTo>
                  <a:lnTo>
                    <a:pt x="10241" y="925"/>
                  </a:lnTo>
                  <a:lnTo>
                    <a:pt x="10157" y="785"/>
                  </a:lnTo>
                  <a:lnTo>
                    <a:pt x="10059" y="645"/>
                  </a:lnTo>
                  <a:lnTo>
                    <a:pt x="9947" y="519"/>
                  </a:lnTo>
                  <a:lnTo>
                    <a:pt x="9821" y="392"/>
                  </a:lnTo>
                  <a:lnTo>
                    <a:pt x="9681" y="280"/>
                  </a:lnTo>
                  <a:lnTo>
                    <a:pt x="9512" y="196"/>
                  </a:lnTo>
                  <a:lnTo>
                    <a:pt x="9330" y="112"/>
                  </a:lnTo>
                  <a:lnTo>
                    <a:pt x="9134" y="56"/>
                  </a:lnTo>
                  <a:lnTo>
                    <a:pt x="8910" y="14"/>
                  </a:lnTo>
                  <a:lnTo>
                    <a:pt x="86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5075;p62">
              <a:extLst>
                <a:ext uri="{FF2B5EF4-FFF2-40B4-BE49-F238E27FC236}">
                  <a16:creationId xmlns:a16="http://schemas.microsoft.com/office/drawing/2014/main" id="{B180E4CF-5068-EE36-FA66-1012CEA87F22}"/>
                </a:ext>
              </a:extLst>
            </p:cNvPr>
            <p:cNvSpPr/>
            <p:nvPr/>
          </p:nvSpPr>
          <p:spPr>
            <a:xfrm>
              <a:off x="741375" y="2565225"/>
              <a:ext cx="393675" cy="712700"/>
            </a:xfrm>
            <a:custGeom>
              <a:avLst/>
              <a:gdLst/>
              <a:ahLst/>
              <a:cxnLst/>
              <a:rect l="l" t="t" r="r" b="b"/>
              <a:pathLst>
                <a:path w="15747" h="28508" fill="none" extrusionOk="0">
                  <a:moveTo>
                    <a:pt x="10731" y="11585"/>
                  </a:moveTo>
                  <a:lnTo>
                    <a:pt x="10731" y="11585"/>
                  </a:lnTo>
                  <a:lnTo>
                    <a:pt x="10745" y="11824"/>
                  </a:lnTo>
                  <a:lnTo>
                    <a:pt x="10773" y="12048"/>
                  </a:lnTo>
                  <a:lnTo>
                    <a:pt x="10843" y="12258"/>
                  </a:lnTo>
                  <a:lnTo>
                    <a:pt x="10913" y="12426"/>
                  </a:lnTo>
                  <a:lnTo>
                    <a:pt x="11011" y="12594"/>
                  </a:lnTo>
                  <a:lnTo>
                    <a:pt x="11123" y="12748"/>
                  </a:lnTo>
                  <a:lnTo>
                    <a:pt x="11250" y="12874"/>
                  </a:lnTo>
                  <a:lnTo>
                    <a:pt x="11376" y="12986"/>
                  </a:lnTo>
                  <a:lnTo>
                    <a:pt x="11516" y="13084"/>
                  </a:lnTo>
                  <a:lnTo>
                    <a:pt x="11656" y="13168"/>
                  </a:lnTo>
                  <a:lnTo>
                    <a:pt x="11796" y="13224"/>
                  </a:lnTo>
                  <a:lnTo>
                    <a:pt x="11950" y="13280"/>
                  </a:lnTo>
                  <a:lnTo>
                    <a:pt x="12090" y="13323"/>
                  </a:lnTo>
                  <a:lnTo>
                    <a:pt x="12230" y="13351"/>
                  </a:lnTo>
                  <a:lnTo>
                    <a:pt x="12356" y="13365"/>
                  </a:lnTo>
                  <a:lnTo>
                    <a:pt x="12468" y="13379"/>
                  </a:lnTo>
                  <a:lnTo>
                    <a:pt x="12468" y="13379"/>
                  </a:lnTo>
                  <a:lnTo>
                    <a:pt x="12678" y="13365"/>
                  </a:lnTo>
                  <a:lnTo>
                    <a:pt x="12875" y="13337"/>
                  </a:lnTo>
                  <a:lnTo>
                    <a:pt x="13057" y="13280"/>
                  </a:lnTo>
                  <a:lnTo>
                    <a:pt x="13225" y="13224"/>
                  </a:lnTo>
                  <a:lnTo>
                    <a:pt x="13379" y="13154"/>
                  </a:lnTo>
                  <a:lnTo>
                    <a:pt x="13533" y="13070"/>
                  </a:lnTo>
                  <a:lnTo>
                    <a:pt x="13799" y="12888"/>
                  </a:lnTo>
                  <a:lnTo>
                    <a:pt x="14051" y="12720"/>
                  </a:lnTo>
                  <a:lnTo>
                    <a:pt x="14289" y="12566"/>
                  </a:lnTo>
                  <a:lnTo>
                    <a:pt x="14402" y="12496"/>
                  </a:lnTo>
                  <a:lnTo>
                    <a:pt x="14514" y="12454"/>
                  </a:lnTo>
                  <a:lnTo>
                    <a:pt x="14626" y="12426"/>
                  </a:lnTo>
                  <a:lnTo>
                    <a:pt x="14738" y="12412"/>
                  </a:lnTo>
                  <a:lnTo>
                    <a:pt x="14738" y="12412"/>
                  </a:lnTo>
                  <a:lnTo>
                    <a:pt x="14836" y="12412"/>
                  </a:lnTo>
                  <a:lnTo>
                    <a:pt x="14934" y="12440"/>
                  </a:lnTo>
                  <a:lnTo>
                    <a:pt x="15032" y="12468"/>
                  </a:lnTo>
                  <a:lnTo>
                    <a:pt x="15116" y="12510"/>
                  </a:lnTo>
                  <a:lnTo>
                    <a:pt x="15284" y="12622"/>
                  </a:lnTo>
                  <a:lnTo>
                    <a:pt x="15438" y="12734"/>
                  </a:lnTo>
                  <a:lnTo>
                    <a:pt x="15564" y="12860"/>
                  </a:lnTo>
                  <a:lnTo>
                    <a:pt x="15662" y="12958"/>
                  </a:lnTo>
                  <a:lnTo>
                    <a:pt x="15746" y="13070"/>
                  </a:lnTo>
                  <a:lnTo>
                    <a:pt x="15746" y="28508"/>
                  </a:lnTo>
                  <a:lnTo>
                    <a:pt x="9681" y="28508"/>
                  </a:lnTo>
                  <a:lnTo>
                    <a:pt x="9681" y="28508"/>
                  </a:lnTo>
                  <a:lnTo>
                    <a:pt x="9709" y="28270"/>
                  </a:lnTo>
                  <a:lnTo>
                    <a:pt x="9723" y="27976"/>
                  </a:lnTo>
                  <a:lnTo>
                    <a:pt x="9751" y="27597"/>
                  </a:lnTo>
                  <a:lnTo>
                    <a:pt x="9765" y="27121"/>
                  </a:lnTo>
                  <a:lnTo>
                    <a:pt x="9751" y="26561"/>
                  </a:lnTo>
                  <a:lnTo>
                    <a:pt x="9737" y="25944"/>
                  </a:lnTo>
                  <a:lnTo>
                    <a:pt x="9695" y="25272"/>
                  </a:lnTo>
                  <a:lnTo>
                    <a:pt x="9611" y="24543"/>
                  </a:lnTo>
                  <a:lnTo>
                    <a:pt x="9554" y="24165"/>
                  </a:lnTo>
                  <a:lnTo>
                    <a:pt x="9484" y="23787"/>
                  </a:lnTo>
                  <a:lnTo>
                    <a:pt x="9414" y="23395"/>
                  </a:lnTo>
                  <a:lnTo>
                    <a:pt x="9330" y="23003"/>
                  </a:lnTo>
                  <a:lnTo>
                    <a:pt x="9232" y="22596"/>
                  </a:lnTo>
                  <a:lnTo>
                    <a:pt x="9120" y="22190"/>
                  </a:lnTo>
                  <a:lnTo>
                    <a:pt x="8980" y="21784"/>
                  </a:lnTo>
                  <a:lnTo>
                    <a:pt x="8840" y="21378"/>
                  </a:lnTo>
                  <a:lnTo>
                    <a:pt x="8686" y="20971"/>
                  </a:lnTo>
                  <a:lnTo>
                    <a:pt x="8518" y="20579"/>
                  </a:lnTo>
                  <a:lnTo>
                    <a:pt x="8322" y="20173"/>
                  </a:lnTo>
                  <a:lnTo>
                    <a:pt x="8112" y="19781"/>
                  </a:lnTo>
                  <a:lnTo>
                    <a:pt x="7887" y="19388"/>
                  </a:lnTo>
                  <a:lnTo>
                    <a:pt x="7635" y="19010"/>
                  </a:lnTo>
                  <a:lnTo>
                    <a:pt x="7635" y="19010"/>
                  </a:lnTo>
                  <a:lnTo>
                    <a:pt x="7481" y="18772"/>
                  </a:lnTo>
                  <a:lnTo>
                    <a:pt x="7299" y="18534"/>
                  </a:lnTo>
                  <a:lnTo>
                    <a:pt x="6879" y="18015"/>
                  </a:lnTo>
                  <a:lnTo>
                    <a:pt x="5856" y="16811"/>
                  </a:lnTo>
                  <a:lnTo>
                    <a:pt x="5282" y="16124"/>
                  </a:lnTo>
                  <a:lnTo>
                    <a:pt x="4679" y="15382"/>
                  </a:lnTo>
                  <a:lnTo>
                    <a:pt x="4063" y="14597"/>
                  </a:lnTo>
                  <a:lnTo>
                    <a:pt x="3755" y="14177"/>
                  </a:lnTo>
                  <a:lnTo>
                    <a:pt x="3447" y="13743"/>
                  </a:lnTo>
                  <a:lnTo>
                    <a:pt x="3138" y="13309"/>
                  </a:lnTo>
                  <a:lnTo>
                    <a:pt x="2844" y="12846"/>
                  </a:lnTo>
                  <a:lnTo>
                    <a:pt x="2550" y="12370"/>
                  </a:lnTo>
                  <a:lnTo>
                    <a:pt x="2270" y="11894"/>
                  </a:lnTo>
                  <a:lnTo>
                    <a:pt x="1990" y="11389"/>
                  </a:lnTo>
                  <a:lnTo>
                    <a:pt x="1724" y="10885"/>
                  </a:lnTo>
                  <a:lnTo>
                    <a:pt x="1471" y="10353"/>
                  </a:lnTo>
                  <a:lnTo>
                    <a:pt x="1233" y="9820"/>
                  </a:lnTo>
                  <a:lnTo>
                    <a:pt x="995" y="9260"/>
                  </a:lnTo>
                  <a:lnTo>
                    <a:pt x="799" y="8700"/>
                  </a:lnTo>
                  <a:lnTo>
                    <a:pt x="603" y="8111"/>
                  </a:lnTo>
                  <a:lnTo>
                    <a:pt x="435" y="7523"/>
                  </a:lnTo>
                  <a:lnTo>
                    <a:pt x="295" y="6921"/>
                  </a:lnTo>
                  <a:lnTo>
                    <a:pt x="169" y="6304"/>
                  </a:lnTo>
                  <a:lnTo>
                    <a:pt x="71" y="5660"/>
                  </a:lnTo>
                  <a:lnTo>
                    <a:pt x="1" y="5015"/>
                  </a:lnTo>
                  <a:lnTo>
                    <a:pt x="7187" y="5015"/>
                  </a:lnTo>
                  <a:lnTo>
                    <a:pt x="7187" y="5015"/>
                  </a:lnTo>
                  <a:lnTo>
                    <a:pt x="7285" y="4931"/>
                  </a:lnTo>
                  <a:lnTo>
                    <a:pt x="7397" y="4833"/>
                  </a:lnTo>
                  <a:lnTo>
                    <a:pt x="7523" y="4707"/>
                  </a:lnTo>
                  <a:lnTo>
                    <a:pt x="7635" y="4567"/>
                  </a:lnTo>
                  <a:lnTo>
                    <a:pt x="7747" y="4385"/>
                  </a:lnTo>
                  <a:lnTo>
                    <a:pt x="7789" y="4301"/>
                  </a:lnTo>
                  <a:lnTo>
                    <a:pt x="7817" y="4203"/>
                  </a:lnTo>
                  <a:lnTo>
                    <a:pt x="7831" y="4105"/>
                  </a:lnTo>
                  <a:lnTo>
                    <a:pt x="7845" y="4007"/>
                  </a:lnTo>
                  <a:lnTo>
                    <a:pt x="7845" y="4007"/>
                  </a:lnTo>
                  <a:lnTo>
                    <a:pt x="7831" y="3895"/>
                  </a:lnTo>
                  <a:lnTo>
                    <a:pt x="7803" y="3783"/>
                  </a:lnTo>
                  <a:lnTo>
                    <a:pt x="7761" y="3671"/>
                  </a:lnTo>
                  <a:lnTo>
                    <a:pt x="7691" y="3558"/>
                  </a:lnTo>
                  <a:lnTo>
                    <a:pt x="7537" y="3334"/>
                  </a:lnTo>
                  <a:lnTo>
                    <a:pt x="7369" y="3082"/>
                  </a:lnTo>
                  <a:lnTo>
                    <a:pt x="7187" y="2802"/>
                  </a:lnTo>
                  <a:lnTo>
                    <a:pt x="7103" y="2662"/>
                  </a:lnTo>
                  <a:lnTo>
                    <a:pt x="7033" y="2494"/>
                  </a:lnTo>
                  <a:lnTo>
                    <a:pt x="6963" y="2326"/>
                  </a:lnTo>
                  <a:lnTo>
                    <a:pt x="6921" y="2144"/>
                  </a:lnTo>
                  <a:lnTo>
                    <a:pt x="6893" y="1947"/>
                  </a:lnTo>
                  <a:lnTo>
                    <a:pt x="6879" y="1737"/>
                  </a:lnTo>
                  <a:lnTo>
                    <a:pt x="6879" y="1737"/>
                  </a:lnTo>
                  <a:lnTo>
                    <a:pt x="6879" y="1625"/>
                  </a:lnTo>
                  <a:lnTo>
                    <a:pt x="6907" y="1499"/>
                  </a:lnTo>
                  <a:lnTo>
                    <a:pt x="6935" y="1359"/>
                  </a:lnTo>
                  <a:lnTo>
                    <a:pt x="6977" y="1219"/>
                  </a:lnTo>
                  <a:lnTo>
                    <a:pt x="7019" y="1079"/>
                  </a:lnTo>
                  <a:lnTo>
                    <a:pt x="7089" y="939"/>
                  </a:lnTo>
                  <a:lnTo>
                    <a:pt x="7173" y="785"/>
                  </a:lnTo>
                  <a:lnTo>
                    <a:pt x="7271" y="645"/>
                  </a:lnTo>
                  <a:lnTo>
                    <a:pt x="7383" y="519"/>
                  </a:lnTo>
                  <a:lnTo>
                    <a:pt x="7509" y="392"/>
                  </a:lnTo>
                  <a:lnTo>
                    <a:pt x="7663" y="280"/>
                  </a:lnTo>
                  <a:lnTo>
                    <a:pt x="7817" y="196"/>
                  </a:lnTo>
                  <a:lnTo>
                    <a:pt x="8000" y="112"/>
                  </a:lnTo>
                  <a:lnTo>
                    <a:pt x="8210" y="56"/>
                  </a:lnTo>
                  <a:lnTo>
                    <a:pt x="8420" y="14"/>
                  </a:lnTo>
                  <a:lnTo>
                    <a:pt x="8672" y="0"/>
                  </a:lnTo>
                  <a:lnTo>
                    <a:pt x="8672" y="0"/>
                  </a:lnTo>
                  <a:lnTo>
                    <a:pt x="8910" y="14"/>
                  </a:lnTo>
                  <a:lnTo>
                    <a:pt x="9134" y="56"/>
                  </a:lnTo>
                  <a:lnTo>
                    <a:pt x="9330" y="112"/>
                  </a:lnTo>
                  <a:lnTo>
                    <a:pt x="9512" y="196"/>
                  </a:lnTo>
                  <a:lnTo>
                    <a:pt x="9681" y="280"/>
                  </a:lnTo>
                  <a:lnTo>
                    <a:pt x="9821" y="392"/>
                  </a:lnTo>
                  <a:lnTo>
                    <a:pt x="9947" y="519"/>
                  </a:lnTo>
                  <a:lnTo>
                    <a:pt x="10059" y="645"/>
                  </a:lnTo>
                  <a:lnTo>
                    <a:pt x="10157" y="785"/>
                  </a:lnTo>
                  <a:lnTo>
                    <a:pt x="10241" y="925"/>
                  </a:lnTo>
                  <a:lnTo>
                    <a:pt x="10311" y="1079"/>
                  </a:lnTo>
                  <a:lnTo>
                    <a:pt x="10367" y="1219"/>
                  </a:lnTo>
                  <a:lnTo>
                    <a:pt x="10409" y="1359"/>
                  </a:lnTo>
                  <a:lnTo>
                    <a:pt x="10437" y="1499"/>
                  </a:lnTo>
                  <a:lnTo>
                    <a:pt x="10451" y="1625"/>
                  </a:lnTo>
                  <a:lnTo>
                    <a:pt x="10451" y="1737"/>
                  </a:lnTo>
                  <a:lnTo>
                    <a:pt x="10451" y="1737"/>
                  </a:lnTo>
                  <a:lnTo>
                    <a:pt x="10437" y="1947"/>
                  </a:lnTo>
                  <a:lnTo>
                    <a:pt x="10409" y="2144"/>
                  </a:lnTo>
                  <a:lnTo>
                    <a:pt x="10367" y="2326"/>
                  </a:lnTo>
                  <a:lnTo>
                    <a:pt x="10311" y="2494"/>
                  </a:lnTo>
                  <a:lnTo>
                    <a:pt x="10227" y="2648"/>
                  </a:lnTo>
                  <a:lnTo>
                    <a:pt x="10143" y="2802"/>
                  </a:lnTo>
                  <a:lnTo>
                    <a:pt x="9975" y="3082"/>
                  </a:lnTo>
                  <a:lnTo>
                    <a:pt x="9793" y="3334"/>
                  </a:lnTo>
                  <a:lnTo>
                    <a:pt x="9639" y="3558"/>
                  </a:lnTo>
                  <a:lnTo>
                    <a:pt x="9583" y="3671"/>
                  </a:lnTo>
                  <a:lnTo>
                    <a:pt x="9526" y="3783"/>
                  </a:lnTo>
                  <a:lnTo>
                    <a:pt x="9498" y="3895"/>
                  </a:lnTo>
                  <a:lnTo>
                    <a:pt x="9484" y="4007"/>
                  </a:lnTo>
                  <a:lnTo>
                    <a:pt x="9484" y="4007"/>
                  </a:lnTo>
                  <a:lnTo>
                    <a:pt x="9498" y="4105"/>
                  </a:lnTo>
                  <a:lnTo>
                    <a:pt x="9512" y="4203"/>
                  </a:lnTo>
                  <a:lnTo>
                    <a:pt x="9554" y="4301"/>
                  </a:lnTo>
                  <a:lnTo>
                    <a:pt x="9597" y="4385"/>
                  </a:lnTo>
                  <a:lnTo>
                    <a:pt x="9695" y="4567"/>
                  </a:lnTo>
                  <a:lnTo>
                    <a:pt x="9821" y="4707"/>
                  </a:lnTo>
                  <a:lnTo>
                    <a:pt x="9933" y="4833"/>
                  </a:lnTo>
                  <a:lnTo>
                    <a:pt x="10045" y="4931"/>
                  </a:lnTo>
                  <a:lnTo>
                    <a:pt x="10143" y="5015"/>
                  </a:lnTo>
                  <a:lnTo>
                    <a:pt x="15732" y="5015"/>
                  </a:lnTo>
                  <a:lnTo>
                    <a:pt x="15732" y="10115"/>
                  </a:lnTo>
                  <a:lnTo>
                    <a:pt x="15732" y="10115"/>
                  </a:lnTo>
                  <a:lnTo>
                    <a:pt x="15648" y="10213"/>
                  </a:lnTo>
                  <a:lnTo>
                    <a:pt x="15550" y="10325"/>
                  </a:lnTo>
                  <a:lnTo>
                    <a:pt x="15424" y="10437"/>
                  </a:lnTo>
                  <a:lnTo>
                    <a:pt x="15270" y="10563"/>
                  </a:lnTo>
                  <a:lnTo>
                    <a:pt x="15102" y="10661"/>
                  </a:lnTo>
                  <a:lnTo>
                    <a:pt x="15018" y="10703"/>
                  </a:lnTo>
                  <a:lnTo>
                    <a:pt x="14920" y="10745"/>
                  </a:lnTo>
                  <a:lnTo>
                    <a:pt x="14822" y="10759"/>
                  </a:lnTo>
                  <a:lnTo>
                    <a:pt x="14724" y="10773"/>
                  </a:lnTo>
                  <a:lnTo>
                    <a:pt x="14724" y="10773"/>
                  </a:lnTo>
                  <a:lnTo>
                    <a:pt x="14612" y="10759"/>
                  </a:lnTo>
                  <a:lnTo>
                    <a:pt x="14500" y="10731"/>
                  </a:lnTo>
                  <a:lnTo>
                    <a:pt x="14388" y="10675"/>
                  </a:lnTo>
                  <a:lnTo>
                    <a:pt x="14275" y="10619"/>
                  </a:lnTo>
                  <a:lnTo>
                    <a:pt x="14051" y="10465"/>
                  </a:lnTo>
                  <a:lnTo>
                    <a:pt x="13799" y="10283"/>
                  </a:lnTo>
                  <a:lnTo>
                    <a:pt x="13519" y="10115"/>
                  </a:lnTo>
                  <a:lnTo>
                    <a:pt x="13379" y="10030"/>
                  </a:lnTo>
                  <a:lnTo>
                    <a:pt x="13211" y="9946"/>
                  </a:lnTo>
                  <a:lnTo>
                    <a:pt x="13043" y="9890"/>
                  </a:lnTo>
                  <a:lnTo>
                    <a:pt x="12861" y="9848"/>
                  </a:lnTo>
                  <a:lnTo>
                    <a:pt x="12664" y="9806"/>
                  </a:lnTo>
                  <a:lnTo>
                    <a:pt x="12454" y="9806"/>
                  </a:lnTo>
                  <a:lnTo>
                    <a:pt x="12454" y="9806"/>
                  </a:lnTo>
                  <a:lnTo>
                    <a:pt x="12342" y="9806"/>
                  </a:lnTo>
                  <a:lnTo>
                    <a:pt x="12216" y="9820"/>
                  </a:lnTo>
                  <a:lnTo>
                    <a:pt x="12090" y="9848"/>
                  </a:lnTo>
                  <a:lnTo>
                    <a:pt x="11950" y="9890"/>
                  </a:lnTo>
                  <a:lnTo>
                    <a:pt x="11796" y="9946"/>
                  </a:lnTo>
                  <a:lnTo>
                    <a:pt x="11656" y="10016"/>
                  </a:lnTo>
                  <a:lnTo>
                    <a:pt x="11516" y="10101"/>
                  </a:lnTo>
                  <a:lnTo>
                    <a:pt x="11376" y="10199"/>
                  </a:lnTo>
                  <a:lnTo>
                    <a:pt x="11250" y="10311"/>
                  </a:lnTo>
                  <a:lnTo>
                    <a:pt x="11123" y="10437"/>
                  </a:lnTo>
                  <a:lnTo>
                    <a:pt x="11011" y="10577"/>
                  </a:lnTo>
                  <a:lnTo>
                    <a:pt x="10913" y="10745"/>
                  </a:lnTo>
                  <a:lnTo>
                    <a:pt x="10843" y="10927"/>
                  </a:lnTo>
                  <a:lnTo>
                    <a:pt x="10773" y="11123"/>
                  </a:lnTo>
                  <a:lnTo>
                    <a:pt x="10745" y="11347"/>
                  </a:lnTo>
                  <a:lnTo>
                    <a:pt x="10731" y="115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5076;p62">
              <a:extLst>
                <a:ext uri="{FF2B5EF4-FFF2-40B4-BE49-F238E27FC236}">
                  <a16:creationId xmlns:a16="http://schemas.microsoft.com/office/drawing/2014/main" id="{74839BA9-2ACF-7081-2FF9-9A5F1BD818AD}"/>
                </a:ext>
              </a:extLst>
            </p:cNvPr>
            <p:cNvSpPr/>
            <p:nvPr/>
          </p:nvSpPr>
          <p:spPr>
            <a:xfrm>
              <a:off x="739625" y="2286100"/>
              <a:ext cx="520800" cy="404175"/>
            </a:xfrm>
            <a:custGeom>
              <a:avLst/>
              <a:gdLst/>
              <a:ahLst/>
              <a:cxnLst/>
              <a:rect l="l" t="t" r="r" b="b"/>
              <a:pathLst>
                <a:path w="20832" h="16167" extrusionOk="0">
                  <a:moveTo>
                    <a:pt x="15396" y="0"/>
                  </a:moveTo>
                  <a:lnTo>
                    <a:pt x="14990" y="14"/>
                  </a:lnTo>
                  <a:lnTo>
                    <a:pt x="14584" y="42"/>
                  </a:lnTo>
                  <a:lnTo>
                    <a:pt x="14177" y="70"/>
                  </a:lnTo>
                  <a:lnTo>
                    <a:pt x="13771" y="126"/>
                  </a:lnTo>
                  <a:lnTo>
                    <a:pt x="13365" y="182"/>
                  </a:lnTo>
                  <a:lnTo>
                    <a:pt x="12973" y="238"/>
                  </a:lnTo>
                  <a:lnTo>
                    <a:pt x="12580" y="323"/>
                  </a:lnTo>
                  <a:lnTo>
                    <a:pt x="12202" y="407"/>
                  </a:lnTo>
                  <a:lnTo>
                    <a:pt x="11810" y="491"/>
                  </a:lnTo>
                  <a:lnTo>
                    <a:pt x="11432" y="589"/>
                  </a:lnTo>
                  <a:lnTo>
                    <a:pt x="11053" y="701"/>
                  </a:lnTo>
                  <a:lnTo>
                    <a:pt x="10689" y="827"/>
                  </a:lnTo>
                  <a:lnTo>
                    <a:pt x="10325" y="953"/>
                  </a:lnTo>
                  <a:lnTo>
                    <a:pt x="9961" y="1093"/>
                  </a:lnTo>
                  <a:lnTo>
                    <a:pt x="9596" y="1233"/>
                  </a:lnTo>
                  <a:lnTo>
                    <a:pt x="9246" y="1387"/>
                  </a:lnTo>
                  <a:lnTo>
                    <a:pt x="8896" y="1541"/>
                  </a:lnTo>
                  <a:lnTo>
                    <a:pt x="8546" y="1709"/>
                  </a:lnTo>
                  <a:lnTo>
                    <a:pt x="8210" y="1892"/>
                  </a:lnTo>
                  <a:lnTo>
                    <a:pt x="7873" y="2074"/>
                  </a:lnTo>
                  <a:lnTo>
                    <a:pt x="7551" y="2270"/>
                  </a:lnTo>
                  <a:lnTo>
                    <a:pt x="7229" y="2466"/>
                  </a:lnTo>
                  <a:lnTo>
                    <a:pt x="6907" y="2662"/>
                  </a:lnTo>
                  <a:lnTo>
                    <a:pt x="6599" y="2872"/>
                  </a:lnTo>
                  <a:lnTo>
                    <a:pt x="6290" y="3096"/>
                  </a:lnTo>
                  <a:lnTo>
                    <a:pt x="5996" y="3320"/>
                  </a:lnTo>
                  <a:lnTo>
                    <a:pt x="5702" y="3559"/>
                  </a:lnTo>
                  <a:lnTo>
                    <a:pt x="5408" y="3783"/>
                  </a:lnTo>
                  <a:lnTo>
                    <a:pt x="5128" y="4035"/>
                  </a:lnTo>
                  <a:lnTo>
                    <a:pt x="4848" y="4287"/>
                  </a:lnTo>
                  <a:lnTo>
                    <a:pt x="4581" y="4539"/>
                  </a:lnTo>
                  <a:lnTo>
                    <a:pt x="4315" y="4791"/>
                  </a:lnTo>
                  <a:lnTo>
                    <a:pt x="4063" y="5071"/>
                  </a:lnTo>
                  <a:lnTo>
                    <a:pt x="3811" y="5338"/>
                  </a:lnTo>
                  <a:lnTo>
                    <a:pt x="3573" y="5618"/>
                  </a:lnTo>
                  <a:lnTo>
                    <a:pt x="3335" y="5898"/>
                  </a:lnTo>
                  <a:lnTo>
                    <a:pt x="3096" y="6178"/>
                  </a:lnTo>
                  <a:lnTo>
                    <a:pt x="2886" y="6472"/>
                  </a:lnTo>
                  <a:lnTo>
                    <a:pt x="2662" y="6767"/>
                  </a:lnTo>
                  <a:lnTo>
                    <a:pt x="2466" y="7075"/>
                  </a:lnTo>
                  <a:lnTo>
                    <a:pt x="2256" y="7369"/>
                  </a:lnTo>
                  <a:lnTo>
                    <a:pt x="2074" y="7677"/>
                  </a:lnTo>
                  <a:lnTo>
                    <a:pt x="1878" y="7999"/>
                  </a:lnTo>
                  <a:lnTo>
                    <a:pt x="1710" y="8307"/>
                  </a:lnTo>
                  <a:lnTo>
                    <a:pt x="1541" y="8630"/>
                  </a:lnTo>
                  <a:lnTo>
                    <a:pt x="1373" y="8952"/>
                  </a:lnTo>
                  <a:lnTo>
                    <a:pt x="1233" y="9288"/>
                  </a:lnTo>
                  <a:lnTo>
                    <a:pt x="1079" y="9610"/>
                  </a:lnTo>
                  <a:lnTo>
                    <a:pt x="953" y="9946"/>
                  </a:lnTo>
                  <a:lnTo>
                    <a:pt x="827" y="10283"/>
                  </a:lnTo>
                  <a:lnTo>
                    <a:pt x="701" y="10619"/>
                  </a:lnTo>
                  <a:lnTo>
                    <a:pt x="589" y="10969"/>
                  </a:lnTo>
                  <a:lnTo>
                    <a:pt x="491" y="11305"/>
                  </a:lnTo>
                  <a:lnTo>
                    <a:pt x="407" y="11656"/>
                  </a:lnTo>
                  <a:lnTo>
                    <a:pt x="323" y="12006"/>
                  </a:lnTo>
                  <a:lnTo>
                    <a:pt x="253" y="12356"/>
                  </a:lnTo>
                  <a:lnTo>
                    <a:pt x="183" y="12706"/>
                  </a:lnTo>
                  <a:lnTo>
                    <a:pt x="127" y="13070"/>
                  </a:lnTo>
                  <a:lnTo>
                    <a:pt x="85" y="13421"/>
                  </a:lnTo>
                  <a:lnTo>
                    <a:pt x="57" y="13771"/>
                  </a:lnTo>
                  <a:lnTo>
                    <a:pt x="29" y="14135"/>
                  </a:lnTo>
                  <a:lnTo>
                    <a:pt x="15" y="14499"/>
                  </a:lnTo>
                  <a:lnTo>
                    <a:pt x="0" y="14850"/>
                  </a:lnTo>
                  <a:lnTo>
                    <a:pt x="15" y="15522"/>
                  </a:lnTo>
                  <a:lnTo>
                    <a:pt x="71" y="16166"/>
                  </a:lnTo>
                  <a:lnTo>
                    <a:pt x="7271" y="16166"/>
                  </a:lnTo>
                  <a:lnTo>
                    <a:pt x="7369" y="16082"/>
                  </a:lnTo>
                  <a:lnTo>
                    <a:pt x="7481" y="15984"/>
                  </a:lnTo>
                  <a:lnTo>
                    <a:pt x="7593" y="15858"/>
                  </a:lnTo>
                  <a:lnTo>
                    <a:pt x="7719" y="15704"/>
                  </a:lnTo>
                  <a:lnTo>
                    <a:pt x="7817" y="15536"/>
                  </a:lnTo>
                  <a:lnTo>
                    <a:pt x="7859" y="15452"/>
                  </a:lnTo>
                  <a:lnTo>
                    <a:pt x="7901" y="15354"/>
                  </a:lnTo>
                  <a:lnTo>
                    <a:pt x="7915" y="15256"/>
                  </a:lnTo>
                  <a:lnTo>
                    <a:pt x="7929" y="15158"/>
                  </a:lnTo>
                  <a:lnTo>
                    <a:pt x="7915" y="15046"/>
                  </a:lnTo>
                  <a:lnTo>
                    <a:pt x="7887" y="14934"/>
                  </a:lnTo>
                  <a:lnTo>
                    <a:pt x="7831" y="14822"/>
                  </a:lnTo>
                  <a:lnTo>
                    <a:pt x="7775" y="14709"/>
                  </a:lnTo>
                  <a:lnTo>
                    <a:pt x="7621" y="14485"/>
                  </a:lnTo>
                  <a:lnTo>
                    <a:pt x="7439" y="14233"/>
                  </a:lnTo>
                  <a:lnTo>
                    <a:pt x="7271" y="13953"/>
                  </a:lnTo>
                  <a:lnTo>
                    <a:pt x="7187" y="13799"/>
                  </a:lnTo>
                  <a:lnTo>
                    <a:pt x="7117" y="13645"/>
                  </a:lnTo>
                  <a:lnTo>
                    <a:pt x="7047" y="13477"/>
                  </a:lnTo>
                  <a:lnTo>
                    <a:pt x="7005" y="13295"/>
                  </a:lnTo>
                  <a:lnTo>
                    <a:pt x="6977" y="13098"/>
                  </a:lnTo>
                  <a:lnTo>
                    <a:pt x="6963" y="12888"/>
                  </a:lnTo>
                  <a:lnTo>
                    <a:pt x="6963" y="12776"/>
                  </a:lnTo>
                  <a:lnTo>
                    <a:pt x="6977" y="12650"/>
                  </a:lnTo>
                  <a:lnTo>
                    <a:pt x="7005" y="12510"/>
                  </a:lnTo>
                  <a:lnTo>
                    <a:pt x="7047" y="12370"/>
                  </a:lnTo>
                  <a:lnTo>
                    <a:pt x="7103" y="12230"/>
                  </a:lnTo>
                  <a:lnTo>
                    <a:pt x="7173" y="12076"/>
                  </a:lnTo>
                  <a:lnTo>
                    <a:pt x="7257" y="11936"/>
                  </a:lnTo>
                  <a:lnTo>
                    <a:pt x="7355" y="11796"/>
                  </a:lnTo>
                  <a:lnTo>
                    <a:pt x="7467" y="11670"/>
                  </a:lnTo>
                  <a:lnTo>
                    <a:pt x="7593" y="11543"/>
                  </a:lnTo>
                  <a:lnTo>
                    <a:pt x="7733" y="11431"/>
                  </a:lnTo>
                  <a:lnTo>
                    <a:pt x="7901" y="11347"/>
                  </a:lnTo>
                  <a:lnTo>
                    <a:pt x="8084" y="11263"/>
                  </a:lnTo>
                  <a:lnTo>
                    <a:pt x="8280" y="11207"/>
                  </a:lnTo>
                  <a:lnTo>
                    <a:pt x="8504" y="11165"/>
                  </a:lnTo>
                  <a:lnTo>
                    <a:pt x="8742" y="11151"/>
                  </a:lnTo>
                  <a:lnTo>
                    <a:pt x="8994" y="11165"/>
                  </a:lnTo>
                  <a:lnTo>
                    <a:pt x="9204" y="11207"/>
                  </a:lnTo>
                  <a:lnTo>
                    <a:pt x="9414" y="11263"/>
                  </a:lnTo>
                  <a:lnTo>
                    <a:pt x="9596" y="11347"/>
                  </a:lnTo>
                  <a:lnTo>
                    <a:pt x="9751" y="11431"/>
                  </a:lnTo>
                  <a:lnTo>
                    <a:pt x="9905" y="11543"/>
                  </a:lnTo>
                  <a:lnTo>
                    <a:pt x="10031" y="11670"/>
                  </a:lnTo>
                  <a:lnTo>
                    <a:pt x="10143" y="11796"/>
                  </a:lnTo>
                  <a:lnTo>
                    <a:pt x="10241" y="11936"/>
                  </a:lnTo>
                  <a:lnTo>
                    <a:pt x="10325" y="12090"/>
                  </a:lnTo>
                  <a:lnTo>
                    <a:pt x="10395" y="12230"/>
                  </a:lnTo>
                  <a:lnTo>
                    <a:pt x="10437" y="12370"/>
                  </a:lnTo>
                  <a:lnTo>
                    <a:pt x="10479" y="12510"/>
                  </a:lnTo>
                  <a:lnTo>
                    <a:pt x="10507" y="12650"/>
                  </a:lnTo>
                  <a:lnTo>
                    <a:pt x="10535" y="12776"/>
                  </a:lnTo>
                  <a:lnTo>
                    <a:pt x="10535" y="12888"/>
                  </a:lnTo>
                  <a:lnTo>
                    <a:pt x="10521" y="13098"/>
                  </a:lnTo>
                  <a:lnTo>
                    <a:pt x="10493" y="13295"/>
                  </a:lnTo>
                  <a:lnTo>
                    <a:pt x="10451" y="13477"/>
                  </a:lnTo>
                  <a:lnTo>
                    <a:pt x="10381" y="13645"/>
                  </a:lnTo>
                  <a:lnTo>
                    <a:pt x="10311" y="13813"/>
                  </a:lnTo>
                  <a:lnTo>
                    <a:pt x="10227" y="13953"/>
                  </a:lnTo>
                  <a:lnTo>
                    <a:pt x="10059" y="14233"/>
                  </a:lnTo>
                  <a:lnTo>
                    <a:pt x="9877" y="14485"/>
                  </a:lnTo>
                  <a:lnTo>
                    <a:pt x="9723" y="14709"/>
                  </a:lnTo>
                  <a:lnTo>
                    <a:pt x="9653" y="14822"/>
                  </a:lnTo>
                  <a:lnTo>
                    <a:pt x="9610" y="14934"/>
                  </a:lnTo>
                  <a:lnTo>
                    <a:pt x="9582" y="15046"/>
                  </a:lnTo>
                  <a:lnTo>
                    <a:pt x="9568" y="15158"/>
                  </a:lnTo>
                  <a:lnTo>
                    <a:pt x="9582" y="15256"/>
                  </a:lnTo>
                  <a:lnTo>
                    <a:pt x="9596" y="15354"/>
                  </a:lnTo>
                  <a:lnTo>
                    <a:pt x="9624" y="15452"/>
                  </a:lnTo>
                  <a:lnTo>
                    <a:pt x="9667" y="15536"/>
                  </a:lnTo>
                  <a:lnTo>
                    <a:pt x="9779" y="15704"/>
                  </a:lnTo>
                  <a:lnTo>
                    <a:pt x="9891" y="15858"/>
                  </a:lnTo>
                  <a:lnTo>
                    <a:pt x="10017" y="15984"/>
                  </a:lnTo>
                  <a:lnTo>
                    <a:pt x="10129" y="16082"/>
                  </a:lnTo>
                  <a:lnTo>
                    <a:pt x="10227" y="16166"/>
                  </a:lnTo>
                  <a:lnTo>
                    <a:pt x="15816" y="16166"/>
                  </a:lnTo>
                  <a:lnTo>
                    <a:pt x="15816" y="9512"/>
                  </a:lnTo>
                  <a:lnTo>
                    <a:pt x="15900" y="9400"/>
                  </a:lnTo>
                  <a:lnTo>
                    <a:pt x="15998" y="9302"/>
                  </a:lnTo>
                  <a:lnTo>
                    <a:pt x="16125" y="9176"/>
                  </a:lnTo>
                  <a:lnTo>
                    <a:pt x="16265" y="9064"/>
                  </a:lnTo>
                  <a:lnTo>
                    <a:pt x="16447" y="8952"/>
                  </a:lnTo>
                  <a:lnTo>
                    <a:pt x="16531" y="8910"/>
                  </a:lnTo>
                  <a:lnTo>
                    <a:pt x="16629" y="8882"/>
                  </a:lnTo>
                  <a:lnTo>
                    <a:pt x="16727" y="8854"/>
                  </a:lnTo>
                  <a:lnTo>
                    <a:pt x="16825" y="8854"/>
                  </a:lnTo>
                  <a:lnTo>
                    <a:pt x="16937" y="8868"/>
                  </a:lnTo>
                  <a:lnTo>
                    <a:pt x="17049" y="8896"/>
                  </a:lnTo>
                  <a:lnTo>
                    <a:pt x="17161" y="8938"/>
                  </a:lnTo>
                  <a:lnTo>
                    <a:pt x="17273" y="9008"/>
                  </a:lnTo>
                  <a:lnTo>
                    <a:pt x="17497" y="9162"/>
                  </a:lnTo>
                  <a:lnTo>
                    <a:pt x="17750" y="9330"/>
                  </a:lnTo>
                  <a:lnTo>
                    <a:pt x="18030" y="9512"/>
                  </a:lnTo>
                  <a:lnTo>
                    <a:pt x="18170" y="9596"/>
                  </a:lnTo>
                  <a:lnTo>
                    <a:pt x="18338" y="9666"/>
                  </a:lnTo>
                  <a:lnTo>
                    <a:pt x="18506" y="9722"/>
                  </a:lnTo>
                  <a:lnTo>
                    <a:pt x="18688" y="9778"/>
                  </a:lnTo>
                  <a:lnTo>
                    <a:pt x="18884" y="9806"/>
                  </a:lnTo>
                  <a:lnTo>
                    <a:pt x="19094" y="9820"/>
                  </a:lnTo>
                  <a:lnTo>
                    <a:pt x="19206" y="9806"/>
                  </a:lnTo>
                  <a:lnTo>
                    <a:pt x="19333" y="9792"/>
                  </a:lnTo>
                  <a:lnTo>
                    <a:pt x="19473" y="9764"/>
                  </a:lnTo>
                  <a:lnTo>
                    <a:pt x="19613" y="9722"/>
                  </a:lnTo>
                  <a:lnTo>
                    <a:pt x="19753" y="9666"/>
                  </a:lnTo>
                  <a:lnTo>
                    <a:pt x="19893" y="9610"/>
                  </a:lnTo>
                  <a:lnTo>
                    <a:pt x="20047" y="9526"/>
                  </a:lnTo>
                  <a:lnTo>
                    <a:pt x="20173" y="9428"/>
                  </a:lnTo>
                  <a:lnTo>
                    <a:pt x="20313" y="9316"/>
                  </a:lnTo>
                  <a:lnTo>
                    <a:pt x="20425" y="9190"/>
                  </a:lnTo>
                  <a:lnTo>
                    <a:pt x="20537" y="9036"/>
                  </a:lnTo>
                  <a:lnTo>
                    <a:pt x="20635" y="8868"/>
                  </a:lnTo>
                  <a:lnTo>
                    <a:pt x="20719" y="8686"/>
                  </a:lnTo>
                  <a:lnTo>
                    <a:pt x="20775" y="8490"/>
                  </a:lnTo>
                  <a:lnTo>
                    <a:pt x="20817" y="8265"/>
                  </a:lnTo>
                  <a:lnTo>
                    <a:pt x="20831" y="8027"/>
                  </a:lnTo>
                  <a:lnTo>
                    <a:pt x="20817" y="7789"/>
                  </a:lnTo>
                  <a:lnTo>
                    <a:pt x="20775" y="7565"/>
                  </a:lnTo>
                  <a:lnTo>
                    <a:pt x="20719" y="7369"/>
                  </a:lnTo>
                  <a:lnTo>
                    <a:pt x="20635" y="7187"/>
                  </a:lnTo>
                  <a:lnTo>
                    <a:pt x="20537" y="7019"/>
                  </a:lnTo>
                  <a:lnTo>
                    <a:pt x="20425" y="6879"/>
                  </a:lnTo>
                  <a:lnTo>
                    <a:pt x="20313" y="6753"/>
                  </a:lnTo>
                  <a:lnTo>
                    <a:pt x="20173" y="6626"/>
                  </a:lnTo>
                  <a:lnTo>
                    <a:pt x="20033" y="6528"/>
                  </a:lnTo>
                  <a:lnTo>
                    <a:pt x="19893" y="6458"/>
                  </a:lnTo>
                  <a:lnTo>
                    <a:pt x="19753" y="6388"/>
                  </a:lnTo>
                  <a:lnTo>
                    <a:pt x="19613" y="6332"/>
                  </a:lnTo>
                  <a:lnTo>
                    <a:pt x="19473" y="6276"/>
                  </a:lnTo>
                  <a:lnTo>
                    <a:pt x="19333" y="6248"/>
                  </a:lnTo>
                  <a:lnTo>
                    <a:pt x="19206" y="6234"/>
                  </a:lnTo>
                  <a:lnTo>
                    <a:pt x="19094" y="6220"/>
                  </a:lnTo>
                  <a:lnTo>
                    <a:pt x="18884" y="6234"/>
                  </a:lnTo>
                  <a:lnTo>
                    <a:pt x="18688" y="6262"/>
                  </a:lnTo>
                  <a:lnTo>
                    <a:pt x="18506" y="6304"/>
                  </a:lnTo>
                  <a:lnTo>
                    <a:pt x="18338" y="6374"/>
                  </a:lnTo>
                  <a:lnTo>
                    <a:pt x="18170" y="6444"/>
                  </a:lnTo>
                  <a:lnTo>
                    <a:pt x="18030" y="6528"/>
                  </a:lnTo>
                  <a:lnTo>
                    <a:pt x="17750" y="6710"/>
                  </a:lnTo>
                  <a:lnTo>
                    <a:pt x="17497" y="6879"/>
                  </a:lnTo>
                  <a:lnTo>
                    <a:pt x="17273" y="7033"/>
                  </a:lnTo>
                  <a:lnTo>
                    <a:pt x="17161" y="7103"/>
                  </a:lnTo>
                  <a:lnTo>
                    <a:pt x="17049" y="7145"/>
                  </a:lnTo>
                  <a:lnTo>
                    <a:pt x="16937" y="7173"/>
                  </a:lnTo>
                  <a:lnTo>
                    <a:pt x="16825" y="7187"/>
                  </a:lnTo>
                  <a:lnTo>
                    <a:pt x="16727" y="7173"/>
                  </a:lnTo>
                  <a:lnTo>
                    <a:pt x="16629" y="7159"/>
                  </a:lnTo>
                  <a:lnTo>
                    <a:pt x="16531" y="7131"/>
                  </a:lnTo>
                  <a:lnTo>
                    <a:pt x="16447" y="7089"/>
                  </a:lnTo>
                  <a:lnTo>
                    <a:pt x="16265" y="6977"/>
                  </a:lnTo>
                  <a:lnTo>
                    <a:pt x="16125" y="6865"/>
                  </a:lnTo>
                  <a:lnTo>
                    <a:pt x="15998" y="6739"/>
                  </a:lnTo>
                  <a:lnTo>
                    <a:pt x="15900" y="6626"/>
                  </a:lnTo>
                  <a:lnTo>
                    <a:pt x="15816" y="6528"/>
                  </a:lnTo>
                  <a:lnTo>
                    <a:pt x="158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5077;p62">
              <a:extLst>
                <a:ext uri="{FF2B5EF4-FFF2-40B4-BE49-F238E27FC236}">
                  <a16:creationId xmlns:a16="http://schemas.microsoft.com/office/drawing/2014/main" id="{A435FA41-617B-07D7-D66A-83CA83FC6180}"/>
                </a:ext>
              </a:extLst>
            </p:cNvPr>
            <p:cNvSpPr/>
            <p:nvPr/>
          </p:nvSpPr>
          <p:spPr>
            <a:xfrm>
              <a:off x="739625" y="2286100"/>
              <a:ext cx="520800" cy="404175"/>
            </a:xfrm>
            <a:custGeom>
              <a:avLst/>
              <a:gdLst/>
              <a:ahLst/>
              <a:cxnLst/>
              <a:rect l="l" t="t" r="r" b="b"/>
              <a:pathLst>
                <a:path w="20832" h="16167" fill="none" extrusionOk="0">
                  <a:moveTo>
                    <a:pt x="20831" y="8027"/>
                  </a:moveTo>
                  <a:lnTo>
                    <a:pt x="20831" y="8027"/>
                  </a:lnTo>
                  <a:lnTo>
                    <a:pt x="20817" y="8265"/>
                  </a:lnTo>
                  <a:lnTo>
                    <a:pt x="20775" y="8490"/>
                  </a:lnTo>
                  <a:lnTo>
                    <a:pt x="20719" y="8686"/>
                  </a:lnTo>
                  <a:lnTo>
                    <a:pt x="20635" y="8868"/>
                  </a:lnTo>
                  <a:lnTo>
                    <a:pt x="20537" y="9036"/>
                  </a:lnTo>
                  <a:lnTo>
                    <a:pt x="20425" y="9190"/>
                  </a:lnTo>
                  <a:lnTo>
                    <a:pt x="20313" y="9316"/>
                  </a:lnTo>
                  <a:lnTo>
                    <a:pt x="20173" y="9428"/>
                  </a:lnTo>
                  <a:lnTo>
                    <a:pt x="20047" y="9526"/>
                  </a:lnTo>
                  <a:lnTo>
                    <a:pt x="19893" y="9610"/>
                  </a:lnTo>
                  <a:lnTo>
                    <a:pt x="19753" y="9666"/>
                  </a:lnTo>
                  <a:lnTo>
                    <a:pt x="19613" y="9722"/>
                  </a:lnTo>
                  <a:lnTo>
                    <a:pt x="19473" y="9764"/>
                  </a:lnTo>
                  <a:lnTo>
                    <a:pt x="19333" y="9792"/>
                  </a:lnTo>
                  <a:lnTo>
                    <a:pt x="19206" y="9806"/>
                  </a:lnTo>
                  <a:lnTo>
                    <a:pt x="19094" y="9820"/>
                  </a:lnTo>
                  <a:lnTo>
                    <a:pt x="19094" y="9820"/>
                  </a:lnTo>
                  <a:lnTo>
                    <a:pt x="18884" y="9806"/>
                  </a:lnTo>
                  <a:lnTo>
                    <a:pt x="18688" y="9778"/>
                  </a:lnTo>
                  <a:lnTo>
                    <a:pt x="18506" y="9722"/>
                  </a:lnTo>
                  <a:lnTo>
                    <a:pt x="18338" y="9666"/>
                  </a:lnTo>
                  <a:lnTo>
                    <a:pt x="18170" y="9596"/>
                  </a:lnTo>
                  <a:lnTo>
                    <a:pt x="18030" y="9512"/>
                  </a:lnTo>
                  <a:lnTo>
                    <a:pt x="17750" y="9330"/>
                  </a:lnTo>
                  <a:lnTo>
                    <a:pt x="17497" y="9162"/>
                  </a:lnTo>
                  <a:lnTo>
                    <a:pt x="17273" y="9008"/>
                  </a:lnTo>
                  <a:lnTo>
                    <a:pt x="17161" y="8938"/>
                  </a:lnTo>
                  <a:lnTo>
                    <a:pt x="17049" y="8896"/>
                  </a:lnTo>
                  <a:lnTo>
                    <a:pt x="16937" y="8868"/>
                  </a:lnTo>
                  <a:lnTo>
                    <a:pt x="16825" y="8854"/>
                  </a:lnTo>
                  <a:lnTo>
                    <a:pt x="16825" y="8854"/>
                  </a:lnTo>
                  <a:lnTo>
                    <a:pt x="16727" y="8854"/>
                  </a:lnTo>
                  <a:lnTo>
                    <a:pt x="16629" y="8882"/>
                  </a:lnTo>
                  <a:lnTo>
                    <a:pt x="16531" y="8910"/>
                  </a:lnTo>
                  <a:lnTo>
                    <a:pt x="16447" y="8952"/>
                  </a:lnTo>
                  <a:lnTo>
                    <a:pt x="16265" y="9064"/>
                  </a:lnTo>
                  <a:lnTo>
                    <a:pt x="16125" y="9176"/>
                  </a:lnTo>
                  <a:lnTo>
                    <a:pt x="15998" y="9302"/>
                  </a:lnTo>
                  <a:lnTo>
                    <a:pt x="15900" y="9400"/>
                  </a:lnTo>
                  <a:lnTo>
                    <a:pt x="15816" y="9512"/>
                  </a:lnTo>
                  <a:lnTo>
                    <a:pt x="15816" y="16166"/>
                  </a:lnTo>
                  <a:lnTo>
                    <a:pt x="10227" y="16166"/>
                  </a:lnTo>
                  <a:lnTo>
                    <a:pt x="10227" y="16166"/>
                  </a:lnTo>
                  <a:lnTo>
                    <a:pt x="10129" y="16082"/>
                  </a:lnTo>
                  <a:lnTo>
                    <a:pt x="10017" y="15984"/>
                  </a:lnTo>
                  <a:lnTo>
                    <a:pt x="9891" y="15858"/>
                  </a:lnTo>
                  <a:lnTo>
                    <a:pt x="9779" y="15704"/>
                  </a:lnTo>
                  <a:lnTo>
                    <a:pt x="9667" y="15536"/>
                  </a:lnTo>
                  <a:lnTo>
                    <a:pt x="9624" y="15452"/>
                  </a:lnTo>
                  <a:lnTo>
                    <a:pt x="9596" y="15354"/>
                  </a:lnTo>
                  <a:lnTo>
                    <a:pt x="9582" y="15256"/>
                  </a:lnTo>
                  <a:lnTo>
                    <a:pt x="9568" y="15158"/>
                  </a:lnTo>
                  <a:lnTo>
                    <a:pt x="9568" y="15158"/>
                  </a:lnTo>
                  <a:lnTo>
                    <a:pt x="9582" y="15046"/>
                  </a:lnTo>
                  <a:lnTo>
                    <a:pt x="9610" y="14934"/>
                  </a:lnTo>
                  <a:lnTo>
                    <a:pt x="9653" y="14822"/>
                  </a:lnTo>
                  <a:lnTo>
                    <a:pt x="9723" y="14709"/>
                  </a:lnTo>
                  <a:lnTo>
                    <a:pt x="9877" y="14485"/>
                  </a:lnTo>
                  <a:lnTo>
                    <a:pt x="10059" y="14233"/>
                  </a:lnTo>
                  <a:lnTo>
                    <a:pt x="10227" y="13953"/>
                  </a:lnTo>
                  <a:lnTo>
                    <a:pt x="10311" y="13813"/>
                  </a:lnTo>
                  <a:lnTo>
                    <a:pt x="10381" y="13645"/>
                  </a:lnTo>
                  <a:lnTo>
                    <a:pt x="10451" y="13477"/>
                  </a:lnTo>
                  <a:lnTo>
                    <a:pt x="10493" y="13295"/>
                  </a:lnTo>
                  <a:lnTo>
                    <a:pt x="10521" y="13098"/>
                  </a:lnTo>
                  <a:lnTo>
                    <a:pt x="10535" y="12888"/>
                  </a:lnTo>
                  <a:lnTo>
                    <a:pt x="10535" y="12888"/>
                  </a:lnTo>
                  <a:lnTo>
                    <a:pt x="10535" y="12776"/>
                  </a:lnTo>
                  <a:lnTo>
                    <a:pt x="10507" y="12650"/>
                  </a:lnTo>
                  <a:lnTo>
                    <a:pt x="10479" y="12510"/>
                  </a:lnTo>
                  <a:lnTo>
                    <a:pt x="10437" y="12370"/>
                  </a:lnTo>
                  <a:lnTo>
                    <a:pt x="10395" y="12230"/>
                  </a:lnTo>
                  <a:lnTo>
                    <a:pt x="10325" y="12090"/>
                  </a:lnTo>
                  <a:lnTo>
                    <a:pt x="10241" y="11936"/>
                  </a:lnTo>
                  <a:lnTo>
                    <a:pt x="10143" y="11796"/>
                  </a:lnTo>
                  <a:lnTo>
                    <a:pt x="10031" y="11670"/>
                  </a:lnTo>
                  <a:lnTo>
                    <a:pt x="9905" y="11543"/>
                  </a:lnTo>
                  <a:lnTo>
                    <a:pt x="9751" y="11431"/>
                  </a:lnTo>
                  <a:lnTo>
                    <a:pt x="9596" y="11347"/>
                  </a:lnTo>
                  <a:lnTo>
                    <a:pt x="9414" y="11263"/>
                  </a:lnTo>
                  <a:lnTo>
                    <a:pt x="9204" y="11207"/>
                  </a:lnTo>
                  <a:lnTo>
                    <a:pt x="8994" y="11165"/>
                  </a:lnTo>
                  <a:lnTo>
                    <a:pt x="8742" y="11151"/>
                  </a:lnTo>
                  <a:lnTo>
                    <a:pt x="8742" y="11151"/>
                  </a:lnTo>
                  <a:lnTo>
                    <a:pt x="8504" y="11165"/>
                  </a:lnTo>
                  <a:lnTo>
                    <a:pt x="8280" y="11207"/>
                  </a:lnTo>
                  <a:lnTo>
                    <a:pt x="8084" y="11263"/>
                  </a:lnTo>
                  <a:lnTo>
                    <a:pt x="7901" y="11347"/>
                  </a:lnTo>
                  <a:lnTo>
                    <a:pt x="7733" y="11431"/>
                  </a:lnTo>
                  <a:lnTo>
                    <a:pt x="7593" y="11543"/>
                  </a:lnTo>
                  <a:lnTo>
                    <a:pt x="7467" y="11670"/>
                  </a:lnTo>
                  <a:lnTo>
                    <a:pt x="7355" y="11796"/>
                  </a:lnTo>
                  <a:lnTo>
                    <a:pt x="7257" y="11936"/>
                  </a:lnTo>
                  <a:lnTo>
                    <a:pt x="7173" y="12076"/>
                  </a:lnTo>
                  <a:lnTo>
                    <a:pt x="7103" y="12230"/>
                  </a:lnTo>
                  <a:lnTo>
                    <a:pt x="7047" y="12370"/>
                  </a:lnTo>
                  <a:lnTo>
                    <a:pt x="7005" y="12510"/>
                  </a:lnTo>
                  <a:lnTo>
                    <a:pt x="6977" y="12650"/>
                  </a:lnTo>
                  <a:lnTo>
                    <a:pt x="6963" y="12776"/>
                  </a:lnTo>
                  <a:lnTo>
                    <a:pt x="6963" y="12888"/>
                  </a:lnTo>
                  <a:lnTo>
                    <a:pt x="6963" y="12888"/>
                  </a:lnTo>
                  <a:lnTo>
                    <a:pt x="6977" y="13098"/>
                  </a:lnTo>
                  <a:lnTo>
                    <a:pt x="7005" y="13295"/>
                  </a:lnTo>
                  <a:lnTo>
                    <a:pt x="7047" y="13477"/>
                  </a:lnTo>
                  <a:lnTo>
                    <a:pt x="7117" y="13645"/>
                  </a:lnTo>
                  <a:lnTo>
                    <a:pt x="7187" y="13799"/>
                  </a:lnTo>
                  <a:lnTo>
                    <a:pt x="7271" y="13953"/>
                  </a:lnTo>
                  <a:lnTo>
                    <a:pt x="7439" y="14233"/>
                  </a:lnTo>
                  <a:lnTo>
                    <a:pt x="7621" y="14485"/>
                  </a:lnTo>
                  <a:lnTo>
                    <a:pt x="7775" y="14709"/>
                  </a:lnTo>
                  <a:lnTo>
                    <a:pt x="7831" y="14822"/>
                  </a:lnTo>
                  <a:lnTo>
                    <a:pt x="7887" y="14934"/>
                  </a:lnTo>
                  <a:lnTo>
                    <a:pt x="7915" y="15046"/>
                  </a:lnTo>
                  <a:lnTo>
                    <a:pt x="7929" y="15158"/>
                  </a:lnTo>
                  <a:lnTo>
                    <a:pt x="7929" y="15158"/>
                  </a:lnTo>
                  <a:lnTo>
                    <a:pt x="7915" y="15256"/>
                  </a:lnTo>
                  <a:lnTo>
                    <a:pt x="7901" y="15354"/>
                  </a:lnTo>
                  <a:lnTo>
                    <a:pt x="7859" y="15452"/>
                  </a:lnTo>
                  <a:lnTo>
                    <a:pt x="7817" y="15536"/>
                  </a:lnTo>
                  <a:lnTo>
                    <a:pt x="7719" y="15704"/>
                  </a:lnTo>
                  <a:lnTo>
                    <a:pt x="7593" y="15858"/>
                  </a:lnTo>
                  <a:lnTo>
                    <a:pt x="7481" y="15984"/>
                  </a:lnTo>
                  <a:lnTo>
                    <a:pt x="7369" y="16082"/>
                  </a:lnTo>
                  <a:lnTo>
                    <a:pt x="7271" y="16166"/>
                  </a:lnTo>
                  <a:lnTo>
                    <a:pt x="71" y="16166"/>
                  </a:lnTo>
                  <a:lnTo>
                    <a:pt x="71" y="16166"/>
                  </a:lnTo>
                  <a:lnTo>
                    <a:pt x="15" y="15522"/>
                  </a:lnTo>
                  <a:lnTo>
                    <a:pt x="0" y="14850"/>
                  </a:lnTo>
                  <a:lnTo>
                    <a:pt x="0" y="14850"/>
                  </a:lnTo>
                  <a:lnTo>
                    <a:pt x="15" y="14499"/>
                  </a:lnTo>
                  <a:lnTo>
                    <a:pt x="29" y="14135"/>
                  </a:lnTo>
                  <a:lnTo>
                    <a:pt x="57" y="13771"/>
                  </a:lnTo>
                  <a:lnTo>
                    <a:pt x="85" y="13421"/>
                  </a:lnTo>
                  <a:lnTo>
                    <a:pt x="127" y="13070"/>
                  </a:lnTo>
                  <a:lnTo>
                    <a:pt x="183" y="12706"/>
                  </a:lnTo>
                  <a:lnTo>
                    <a:pt x="253" y="12356"/>
                  </a:lnTo>
                  <a:lnTo>
                    <a:pt x="323" y="12006"/>
                  </a:lnTo>
                  <a:lnTo>
                    <a:pt x="407" y="11656"/>
                  </a:lnTo>
                  <a:lnTo>
                    <a:pt x="491" y="11305"/>
                  </a:lnTo>
                  <a:lnTo>
                    <a:pt x="589" y="10969"/>
                  </a:lnTo>
                  <a:lnTo>
                    <a:pt x="701" y="10619"/>
                  </a:lnTo>
                  <a:lnTo>
                    <a:pt x="827" y="10283"/>
                  </a:lnTo>
                  <a:lnTo>
                    <a:pt x="953" y="9946"/>
                  </a:lnTo>
                  <a:lnTo>
                    <a:pt x="1079" y="9610"/>
                  </a:lnTo>
                  <a:lnTo>
                    <a:pt x="1233" y="9288"/>
                  </a:lnTo>
                  <a:lnTo>
                    <a:pt x="1373" y="8952"/>
                  </a:lnTo>
                  <a:lnTo>
                    <a:pt x="1541" y="8630"/>
                  </a:lnTo>
                  <a:lnTo>
                    <a:pt x="1710" y="8307"/>
                  </a:lnTo>
                  <a:lnTo>
                    <a:pt x="1878" y="7999"/>
                  </a:lnTo>
                  <a:lnTo>
                    <a:pt x="2074" y="7677"/>
                  </a:lnTo>
                  <a:lnTo>
                    <a:pt x="2256" y="7369"/>
                  </a:lnTo>
                  <a:lnTo>
                    <a:pt x="2466" y="7075"/>
                  </a:lnTo>
                  <a:lnTo>
                    <a:pt x="2662" y="6767"/>
                  </a:lnTo>
                  <a:lnTo>
                    <a:pt x="2886" y="6472"/>
                  </a:lnTo>
                  <a:lnTo>
                    <a:pt x="3096" y="6178"/>
                  </a:lnTo>
                  <a:lnTo>
                    <a:pt x="3335" y="5898"/>
                  </a:lnTo>
                  <a:lnTo>
                    <a:pt x="3573" y="5618"/>
                  </a:lnTo>
                  <a:lnTo>
                    <a:pt x="3811" y="5338"/>
                  </a:lnTo>
                  <a:lnTo>
                    <a:pt x="4063" y="5071"/>
                  </a:lnTo>
                  <a:lnTo>
                    <a:pt x="4315" y="4791"/>
                  </a:lnTo>
                  <a:lnTo>
                    <a:pt x="4581" y="4539"/>
                  </a:lnTo>
                  <a:lnTo>
                    <a:pt x="4848" y="4287"/>
                  </a:lnTo>
                  <a:lnTo>
                    <a:pt x="5128" y="4035"/>
                  </a:lnTo>
                  <a:lnTo>
                    <a:pt x="5408" y="3783"/>
                  </a:lnTo>
                  <a:lnTo>
                    <a:pt x="5702" y="3559"/>
                  </a:lnTo>
                  <a:lnTo>
                    <a:pt x="5996" y="3320"/>
                  </a:lnTo>
                  <a:lnTo>
                    <a:pt x="6290" y="3096"/>
                  </a:lnTo>
                  <a:lnTo>
                    <a:pt x="6599" y="2872"/>
                  </a:lnTo>
                  <a:lnTo>
                    <a:pt x="6907" y="2662"/>
                  </a:lnTo>
                  <a:lnTo>
                    <a:pt x="7229" y="2466"/>
                  </a:lnTo>
                  <a:lnTo>
                    <a:pt x="7551" y="2270"/>
                  </a:lnTo>
                  <a:lnTo>
                    <a:pt x="7873" y="2074"/>
                  </a:lnTo>
                  <a:lnTo>
                    <a:pt x="8210" y="1892"/>
                  </a:lnTo>
                  <a:lnTo>
                    <a:pt x="8546" y="1709"/>
                  </a:lnTo>
                  <a:lnTo>
                    <a:pt x="8896" y="1541"/>
                  </a:lnTo>
                  <a:lnTo>
                    <a:pt x="9246" y="1387"/>
                  </a:lnTo>
                  <a:lnTo>
                    <a:pt x="9596" y="1233"/>
                  </a:lnTo>
                  <a:lnTo>
                    <a:pt x="9961" y="1093"/>
                  </a:lnTo>
                  <a:lnTo>
                    <a:pt x="10325" y="953"/>
                  </a:lnTo>
                  <a:lnTo>
                    <a:pt x="10689" y="827"/>
                  </a:lnTo>
                  <a:lnTo>
                    <a:pt x="11053" y="701"/>
                  </a:lnTo>
                  <a:lnTo>
                    <a:pt x="11432" y="589"/>
                  </a:lnTo>
                  <a:lnTo>
                    <a:pt x="11810" y="491"/>
                  </a:lnTo>
                  <a:lnTo>
                    <a:pt x="12202" y="407"/>
                  </a:lnTo>
                  <a:lnTo>
                    <a:pt x="12580" y="323"/>
                  </a:lnTo>
                  <a:lnTo>
                    <a:pt x="12973" y="238"/>
                  </a:lnTo>
                  <a:lnTo>
                    <a:pt x="13365" y="182"/>
                  </a:lnTo>
                  <a:lnTo>
                    <a:pt x="13771" y="126"/>
                  </a:lnTo>
                  <a:lnTo>
                    <a:pt x="14177" y="70"/>
                  </a:lnTo>
                  <a:lnTo>
                    <a:pt x="14584" y="42"/>
                  </a:lnTo>
                  <a:lnTo>
                    <a:pt x="14990" y="14"/>
                  </a:lnTo>
                  <a:lnTo>
                    <a:pt x="15396" y="0"/>
                  </a:lnTo>
                  <a:lnTo>
                    <a:pt x="15816" y="0"/>
                  </a:lnTo>
                  <a:lnTo>
                    <a:pt x="15816" y="6528"/>
                  </a:lnTo>
                  <a:lnTo>
                    <a:pt x="15816" y="6528"/>
                  </a:lnTo>
                  <a:lnTo>
                    <a:pt x="15900" y="6626"/>
                  </a:lnTo>
                  <a:lnTo>
                    <a:pt x="15998" y="6739"/>
                  </a:lnTo>
                  <a:lnTo>
                    <a:pt x="16125" y="6865"/>
                  </a:lnTo>
                  <a:lnTo>
                    <a:pt x="16265" y="6977"/>
                  </a:lnTo>
                  <a:lnTo>
                    <a:pt x="16447" y="7089"/>
                  </a:lnTo>
                  <a:lnTo>
                    <a:pt x="16531" y="7131"/>
                  </a:lnTo>
                  <a:lnTo>
                    <a:pt x="16629" y="7159"/>
                  </a:lnTo>
                  <a:lnTo>
                    <a:pt x="16727" y="7173"/>
                  </a:lnTo>
                  <a:lnTo>
                    <a:pt x="16825" y="7187"/>
                  </a:lnTo>
                  <a:lnTo>
                    <a:pt x="16825" y="7187"/>
                  </a:lnTo>
                  <a:lnTo>
                    <a:pt x="16937" y="7173"/>
                  </a:lnTo>
                  <a:lnTo>
                    <a:pt x="17049" y="7145"/>
                  </a:lnTo>
                  <a:lnTo>
                    <a:pt x="17161" y="7103"/>
                  </a:lnTo>
                  <a:lnTo>
                    <a:pt x="17273" y="7033"/>
                  </a:lnTo>
                  <a:lnTo>
                    <a:pt x="17497" y="6879"/>
                  </a:lnTo>
                  <a:lnTo>
                    <a:pt x="17750" y="6710"/>
                  </a:lnTo>
                  <a:lnTo>
                    <a:pt x="18030" y="6528"/>
                  </a:lnTo>
                  <a:lnTo>
                    <a:pt x="18170" y="6444"/>
                  </a:lnTo>
                  <a:lnTo>
                    <a:pt x="18338" y="6374"/>
                  </a:lnTo>
                  <a:lnTo>
                    <a:pt x="18506" y="6304"/>
                  </a:lnTo>
                  <a:lnTo>
                    <a:pt x="18688" y="6262"/>
                  </a:lnTo>
                  <a:lnTo>
                    <a:pt x="18884" y="6234"/>
                  </a:lnTo>
                  <a:lnTo>
                    <a:pt x="19094" y="6220"/>
                  </a:lnTo>
                  <a:lnTo>
                    <a:pt x="19094" y="6220"/>
                  </a:lnTo>
                  <a:lnTo>
                    <a:pt x="19206" y="6234"/>
                  </a:lnTo>
                  <a:lnTo>
                    <a:pt x="19333" y="6248"/>
                  </a:lnTo>
                  <a:lnTo>
                    <a:pt x="19473" y="6276"/>
                  </a:lnTo>
                  <a:lnTo>
                    <a:pt x="19613" y="6332"/>
                  </a:lnTo>
                  <a:lnTo>
                    <a:pt x="19753" y="6388"/>
                  </a:lnTo>
                  <a:lnTo>
                    <a:pt x="19893" y="6458"/>
                  </a:lnTo>
                  <a:lnTo>
                    <a:pt x="20033" y="6528"/>
                  </a:lnTo>
                  <a:lnTo>
                    <a:pt x="20173" y="6626"/>
                  </a:lnTo>
                  <a:lnTo>
                    <a:pt x="20313" y="6753"/>
                  </a:lnTo>
                  <a:lnTo>
                    <a:pt x="20425" y="6879"/>
                  </a:lnTo>
                  <a:lnTo>
                    <a:pt x="20537" y="7019"/>
                  </a:lnTo>
                  <a:lnTo>
                    <a:pt x="20635" y="7187"/>
                  </a:lnTo>
                  <a:lnTo>
                    <a:pt x="20719" y="7369"/>
                  </a:lnTo>
                  <a:lnTo>
                    <a:pt x="20775" y="7565"/>
                  </a:lnTo>
                  <a:lnTo>
                    <a:pt x="20817" y="7789"/>
                  </a:lnTo>
                  <a:lnTo>
                    <a:pt x="20831" y="80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5078;p62">
              <a:extLst>
                <a:ext uri="{FF2B5EF4-FFF2-40B4-BE49-F238E27FC236}">
                  <a16:creationId xmlns:a16="http://schemas.microsoft.com/office/drawing/2014/main" id="{716BDFDF-0722-0461-A7EC-4789376438F4}"/>
                </a:ext>
              </a:extLst>
            </p:cNvPr>
            <p:cNvSpPr/>
            <p:nvPr/>
          </p:nvSpPr>
          <p:spPr>
            <a:xfrm>
              <a:off x="947650" y="3277900"/>
              <a:ext cx="374775" cy="58175"/>
            </a:xfrm>
            <a:custGeom>
              <a:avLst/>
              <a:gdLst/>
              <a:ahLst/>
              <a:cxnLst/>
              <a:rect l="l" t="t" r="r" b="b"/>
              <a:pathLst>
                <a:path w="14991" h="2327" extrusionOk="0">
                  <a:moveTo>
                    <a:pt x="1" y="1"/>
                  </a:moveTo>
                  <a:lnTo>
                    <a:pt x="1" y="2326"/>
                  </a:lnTo>
                  <a:lnTo>
                    <a:pt x="14990" y="2326"/>
                  </a:lnTo>
                  <a:lnTo>
                    <a:pt x="149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5079;p62">
              <a:extLst>
                <a:ext uri="{FF2B5EF4-FFF2-40B4-BE49-F238E27FC236}">
                  <a16:creationId xmlns:a16="http://schemas.microsoft.com/office/drawing/2014/main" id="{3425C4D0-4EC7-5373-EFD1-5327262CDCD2}"/>
                </a:ext>
              </a:extLst>
            </p:cNvPr>
            <p:cNvSpPr/>
            <p:nvPr/>
          </p:nvSpPr>
          <p:spPr>
            <a:xfrm>
              <a:off x="947650" y="3277900"/>
              <a:ext cx="374775" cy="58175"/>
            </a:xfrm>
            <a:custGeom>
              <a:avLst/>
              <a:gdLst/>
              <a:ahLst/>
              <a:cxnLst/>
              <a:rect l="l" t="t" r="r" b="b"/>
              <a:pathLst>
                <a:path w="14991" h="2327" fill="none" extrusionOk="0">
                  <a:moveTo>
                    <a:pt x="1" y="1"/>
                  </a:moveTo>
                  <a:lnTo>
                    <a:pt x="14990" y="1"/>
                  </a:lnTo>
                  <a:lnTo>
                    <a:pt x="14990" y="2326"/>
                  </a:lnTo>
                  <a:lnTo>
                    <a:pt x="1" y="232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5080;p62">
              <a:extLst>
                <a:ext uri="{FF2B5EF4-FFF2-40B4-BE49-F238E27FC236}">
                  <a16:creationId xmlns:a16="http://schemas.microsoft.com/office/drawing/2014/main" id="{43B142FC-0251-9381-4222-E6349AA95C9C}"/>
                </a:ext>
              </a:extLst>
            </p:cNvPr>
            <p:cNvSpPr/>
            <p:nvPr/>
          </p:nvSpPr>
          <p:spPr>
            <a:xfrm>
              <a:off x="947650" y="3346550"/>
              <a:ext cx="374775" cy="58175"/>
            </a:xfrm>
            <a:custGeom>
              <a:avLst/>
              <a:gdLst/>
              <a:ahLst/>
              <a:cxnLst/>
              <a:rect l="l" t="t" r="r" b="b"/>
              <a:pathLst>
                <a:path w="14991" h="2327" extrusionOk="0">
                  <a:moveTo>
                    <a:pt x="1" y="1"/>
                  </a:moveTo>
                  <a:lnTo>
                    <a:pt x="1" y="2326"/>
                  </a:lnTo>
                  <a:lnTo>
                    <a:pt x="14990" y="2326"/>
                  </a:lnTo>
                  <a:lnTo>
                    <a:pt x="149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5081;p62">
              <a:extLst>
                <a:ext uri="{FF2B5EF4-FFF2-40B4-BE49-F238E27FC236}">
                  <a16:creationId xmlns:a16="http://schemas.microsoft.com/office/drawing/2014/main" id="{1FA929B2-A2F9-62D6-AD44-BB13C4BD08EB}"/>
                </a:ext>
              </a:extLst>
            </p:cNvPr>
            <p:cNvSpPr/>
            <p:nvPr/>
          </p:nvSpPr>
          <p:spPr>
            <a:xfrm>
              <a:off x="1006150" y="3414850"/>
              <a:ext cx="257775" cy="58150"/>
            </a:xfrm>
            <a:custGeom>
              <a:avLst/>
              <a:gdLst/>
              <a:ahLst/>
              <a:cxnLst/>
              <a:rect l="l" t="t" r="r" b="b"/>
              <a:pathLst>
                <a:path w="10311" h="2326" extrusionOk="0">
                  <a:moveTo>
                    <a:pt x="0" y="0"/>
                  </a:moveTo>
                  <a:lnTo>
                    <a:pt x="0" y="2326"/>
                  </a:lnTo>
                  <a:lnTo>
                    <a:pt x="10311" y="2326"/>
                  </a:lnTo>
                  <a:lnTo>
                    <a:pt x="103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5082;p62">
              <a:extLst>
                <a:ext uri="{FF2B5EF4-FFF2-40B4-BE49-F238E27FC236}">
                  <a16:creationId xmlns:a16="http://schemas.microsoft.com/office/drawing/2014/main" id="{0BC6FB8B-F8DD-CC97-73C2-A6EDF7885616}"/>
                </a:ext>
              </a:extLst>
            </p:cNvPr>
            <p:cNvSpPr/>
            <p:nvPr/>
          </p:nvSpPr>
          <p:spPr>
            <a:xfrm>
              <a:off x="1438300" y="3398725"/>
              <a:ext cx="231525" cy="207725"/>
            </a:xfrm>
            <a:custGeom>
              <a:avLst/>
              <a:gdLst/>
              <a:ahLst/>
              <a:cxnLst/>
              <a:rect l="l" t="t" r="r" b="b"/>
              <a:pathLst>
                <a:path w="9261" h="8309" extrusionOk="0">
                  <a:moveTo>
                    <a:pt x="3867" y="1"/>
                  </a:moveTo>
                  <a:lnTo>
                    <a:pt x="3867" y="3251"/>
                  </a:lnTo>
                  <a:lnTo>
                    <a:pt x="3867" y="4414"/>
                  </a:lnTo>
                  <a:lnTo>
                    <a:pt x="3895" y="5394"/>
                  </a:lnTo>
                  <a:lnTo>
                    <a:pt x="3391" y="5618"/>
                  </a:lnTo>
                  <a:lnTo>
                    <a:pt x="2270" y="6137"/>
                  </a:lnTo>
                  <a:lnTo>
                    <a:pt x="1094" y="6697"/>
                  </a:lnTo>
                  <a:lnTo>
                    <a:pt x="659" y="6921"/>
                  </a:lnTo>
                  <a:lnTo>
                    <a:pt x="505" y="7005"/>
                  </a:lnTo>
                  <a:lnTo>
                    <a:pt x="421" y="7075"/>
                  </a:lnTo>
                  <a:lnTo>
                    <a:pt x="351" y="7131"/>
                  </a:lnTo>
                  <a:lnTo>
                    <a:pt x="295" y="7187"/>
                  </a:lnTo>
                  <a:lnTo>
                    <a:pt x="197" y="7355"/>
                  </a:lnTo>
                  <a:lnTo>
                    <a:pt x="113" y="7538"/>
                  </a:lnTo>
                  <a:lnTo>
                    <a:pt x="43" y="7720"/>
                  </a:lnTo>
                  <a:lnTo>
                    <a:pt x="15" y="7902"/>
                  </a:lnTo>
                  <a:lnTo>
                    <a:pt x="1" y="7986"/>
                  </a:lnTo>
                  <a:lnTo>
                    <a:pt x="15" y="8070"/>
                  </a:lnTo>
                  <a:lnTo>
                    <a:pt x="15" y="8126"/>
                  </a:lnTo>
                  <a:lnTo>
                    <a:pt x="43" y="8182"/>
                  </a:lnTo>
                  <a:lnTo>
                    <a:pt x="85" y="8224"/>
                  </a:lnTo>
                  <a:lnTo>
                    <a:pt x="127" y="8252"/>
                  </a:lnTo>
                  <a:lnTo>
                    <a:pt x="267" y="8266"/>
                  </a:lnTo>
                  <a:lnTo>
                    <a:pt x="575" y="8280"/>
                  </a:lnTo>
                  <a:lnTo>
                    <a:pt x="1598" y="8308"/>
                  </a:lnTo>
                  <a:lnTo>
                    <a:pt x="2985" y="8308"/>
                  </a:lnTo>
                  <a:lnTo>
                    <a:pt x="4554" y="8294"/>
                  </a:lnTo>
                  <a:lnTo>
                    <a:pt x="6123" y="8280"/>
                  </a:lnTo>
                  <a:lnTo>
                    <a:pt x="7524" y="8238"/>
                  </a:lnTo>
                  <a:lnTo>
                    <a:pt x="8084" y="8224"/>
                  </a:lnTo>
                  <a:lnTo>
                    <a:pt x="8532" y="8196"/>
                  </a:lnTo>
                  <a:lnTo>
                    <a:pt x="8854" y="8168"/>
                  </a:lnTo>
                  <a:lnTo>
                    <a:pt x="8952" y="8140"/>
                  </a:lnTo>
                  <a:lnTo>
                    <a:pt x="8995" y="8126"/>
                  </a:lnTo>
                  <a:lnTo>
                    <a:pt x="9023" y="8098"/>
                  </a:lnTo>
                  <a:lnTo>
                    <a:pt x="9037" y="8042"/>
                  </a:lnTo>
                  <a:lnTo>
                    <a:pt x="9079" y="7874"/>
                  </a:lnTo>
                  <a:lnTo>
                    <a:pt x="9107" y="7608"/>
                  </a:lnTo>
                  <a:lnTo>
                    <a:pt x="9135" y="7271"/>
                  </a:lnTo>
                  <a:lnTo>
                    <a:pt x="9191" y="6417"/>
                  </a:lnTo>
                  <a:lnTo>
                    <a:pt x="9219" y="5394"/>
                  </a:lnTo>
                  <a:lnTo>
                    <a:pt x="9247" y="4414"/>
                  </a:lnTo>
                  <a:lnTo>
                    <a:pt x="9261" y="3251"/>
                  </a:lnTo>
                  <a:lnTo>
                    <a:pt x="9261" y="2018"/>
                  </a:lnTo>
                  <a:lnTo>
                    <a:pt x="9247" y="982"/>
                  </a:lnTo>
                  <a:lnTo>
                    <a:pt x="9247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5083;p62">
              <a:extLst>
                <a:ext uri="{FF2B5EF4-FFF2-40B4-BE49-F238E27FC236}">
                  <a16:creationId xmlns:a16="http://schemas.microsoft.com/office/drawing/2014/main" id="{29E0E100-C221-1730-1102-7F4426BC431C}"/>
                </a:ext>
              </a:extLst>
            </p:cNvPr>
            <p:cNvSpPr/>
            <p:nvPr/>
          </p:nvSpPr>
          <p:spPr>
            <a:xfrm>
              <a:off x="1438300" y="3479975"/>
              <a:ext cx="231525" cy="126475"/>
            </a:xfrm>
            <a:custGeom>
              <a:avLst/>
              <a:gdLst/>
              <a:ahLst/>
              <a:cxnLst/>
              <a:rect l="l" t="t" r="r" b="b"/>
              <a:pathLst>
                <a:path w="9261" h="5059" extrusionOk="0">
                  <a:moveTo>
                    <a:pt x="3867" y="1"/>
                  </a:moveTo>
                  <a:lnTo>
                    <a:pt x="3867" y="1164"/>
                  </a:lnTo>
                  <a:lnTo>
                    <a:pt x="3895" y="2144"/>
                  </a:lnTo>
                  <a:lnTo>
                    <a:pt x="3405" y="2368"/>
                  </a:lnTo>
                  <a:lnTo>
                    <a:pt x="2284" y="2887"/>
                  </a:lnTo>
                  <a:lnTo>
                    <a:pt x="1094" y="3447"/>
                  </a:lnTo>
                  <a:lnTo>
                    <a:pt x="659" y="3671"/>
                  </a:lnTo>
                  <a:lnTo>
                    <a:pt x="505" y="3755"/>
                  </a:lnTo>
                  <a:lnTo>
                    <a:pt x="421" y="3825"/>
                  </a:lnTo>
                  <a:lnTo>
                    <a:pt x="365" y="3881"/>
                  </a:lnTo>
                  <a:lnTo>
                    <a:pt x="295" y="3937"/>
                  </a:lnTo>
                  <a:lnTo>
                    <a:pt x="197" y="4105"/>
                  </a:lnTo>
                  <a:lnTo>
                    <a:pt x="113" y="4288"/>
                  </a:lnTo>
                  <a:lnTo>
                    <a:pt x="43" y="4470"/>
                  </a:lnTo>
                  <a:lnTo>
                    <a:pt x="15" y="4652"/>
                  </a:lnTo>
                  <a:lnTo>
                    <a:pt x="1" y="4736"/>
                  </a:lnTo>
                  <a:lnTo>
                    <a:pt x="15" y="4820"/>
                  </a:lnTo>
                  <a:lnTo>
                    <a:pt x="29" y="4876"/>
                  </a:lnTo>
                  <a:lnTo>
                    <a:pt x="43" y="4932"/>
                  </a:lnTo>
                  <a:lnTo>
                    <a:pt x="85" y="4974"/>
                  </a:lnTo>
                  <a:lnTo>
                    <a:pt x="127" y="5002"/>
                  </a:lnTo>
                  <a:lnTo>
                    <a:pt x="267" y="5016"/>
                  </a:lnTo>
                  <a:lnTo>
                    <a:pt x="575" y="5030"/>
                  </a:lnTo>
                  <a:lnTo>
                    <a:pt x="1598" y="5058"/>
                  </a:lnTo>
                  <a:lnTo>
                    <a:pt x="2985" y="5058"/>
                  </a:lnTo>
                  <a:lnTo>
                    <a:pt x="4554" y="5044"/>
                  </a:lnTo>
                  <a:lnTo>
                    <a:pt x="6123" y="5030"/>
                  </a:lnTo>
                  <a:lnTo>
                    <a:pt x="7524" y="4988"/>
                  </a:lnTo>
                  <a:lnTo>
                    <a:pt x="8084" y="4974"/>
                  </a:lnTo>
                  <a:lnTo>
                    <a:pt x="8532" y="4946"/>
                  </a:lnTo>
                  <a:lnTo>
                    <a:pt x="8854" y="4918"/>
                  </a:lnTo>
                  <a:lnTo>
                    <a:pt x="8952" y="4890"/>
                  </a:lnTo>
                  <a:lnTo>
                    <a:pt x="8995" y="4876"/>
                  </a:lnTo>
                  <a:lnTo>
                    <a:pt x="9023" y="4848"/>
                  </a:lnTo>
                  <a:lnTo>
                    <a:pt x="9037" y="4792"/>
                  </a:lnTo>
                  <a:lnTo>
                    <a:pt x="9079" y="4624"/>
                  </a:lnTo>
                  <a:lnTo>
                    <a:pt x="9107" y="4358"/>
                  </a:lnTo>
                  <a:lnTo>
                    <a:pt x="9135" y="4021"/>
                  </a:lnTo>
                  <a:lnTo>
                    <a:pt x="9191" y="3167"/>
                  </a:lnTo>
                  <a:lnTo>
                    <a:pt x="9219" y="2144"/>
                  </a:lnTo>
                  <a:lnTo>
                    <a:pt x="9247" y="1164"/>
                  </a:lnTo>
                  <a:lnTo>
                    <a:pt x="92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5084;p62">
              <a:extLst>
                <a:ext uri="{FF2B5EF4-FFF2-40B4-BE49-F238E27FC236}">
                  <a16:creationId xmlns:a16="http://schemas.microsoft.com/office/drawing/2014/main" id="{66D36844-B767-ADDC-CBF9-1E65D7BB1A6E}"/>
                </a:ext>
              </a:extLst>
            </p:cNvPr>
            <p:cNvSpPr/>
            <p:nvPr/>
          </p:nvSpPr>
          <p:spPr>
            <a:xfrm>
              <a:off x="1437950" y="3509050"/>
              <a:ext cx="232225" cy="97750"/>
            </a:xfrm>
            <a:custGeom>
              <a:avLst/>
              <a:gdLst/>
              <a:ahLst/>
              <a:cxnLst/>
              <a:rect l="l" t="t" r="r" b="b"/>
              <a:pathLst>
                <a:path w="9289" h="3910" extrusionOk="0">
                  <a:moveTo>
                    <a:pt x="3881" y="1"/>
                  </a:moveTo>
                  <a:lnTo>
                    <a:pt x="3909" y="981"/>
                  </a:lnTo>
                  <a:lnTo>
                    <a:pt x="3405" y="1205"/>
                  </a:lnTo>
                  <a:lnTo>
                    <a:pt x="2284" y="1724"/>
                  </a:lnTo>
                  <a:lnTo>
                    <a:pt x="1094" y="2298"/>
                  </a:lnTo>
                  <a:lnTo>
                    <a:pt x="659" y="2522"/>
                  </a:lnTo>
                  <a:lnTo>
                    <a:pt x="505" y="2606"/>
                  </a:lnTo>
                  <a:lnTo>
                    <a:pt x="407" y="2676"/>
                  </a:lnTo>
                  <a:lnTo>
                    <a:pt x="351" y="2732"/>
                  </a:lnTo>
                  <a:lnTo>
                    <a:pt x="295" y="2788"/>
                  </a:lnTo>
                  <a:lnTo>
                    <a:pt x="183" y="2957"/>
                  </a:lnTo>
                  <a:lnTo>
                    <a:pt x="99" y="3139"/>
                  </a:lnTo>
                  <a:lnTo>
                    <a:pt x="43" y="3321"/>
                  </a:lnTo>
                  <a:lnTo>
                    <a:pt x="1" y="3503"/>
                  </a:lnTo>
                  <a:lnTo>
                    <a:pt x="1" y="3587"/>
                  </a:lnTo>
                  <a:lnTo>
                    <a:pt x="1" y="3671"/>
                  </a:lnTo>
                  <a:lnTo>
                    <a:pt x="15" y="3741"/>
                  </a:lnTo>
                  <a:lnTo>
                    <a:pt x="43" y="3797"/>
                  </a:lnTo>
                  <a:lnTo>
                    <a:pt x="71" y="3839"/>
                  </a:lnTo>
                  <a:lnTo>
                    <a:pt x="127" y="3867"/>
                  </a:lnTo>
                  <a:lnTo>
                    <a:pt x="337" y="3881"/>
                  </a:lnTo>
                  <a:lnTo>
                    <a:pt x="827" y="3895"/>
                  </a:lnTo>
                  <a:lnTo>
                    <a:pt x="2368" y="3909"/>
                  </a:lnTo>
                  <a:lnTo>
                    <a:pt x="4358" y="3909"/>
                  </a:lnTo>
                  <a:lnTo>
                    <a:pt x="6389" y="3881"/>
                  </a:lnTo>
                  <a:lnTo>
                    <a:pt x="7972" y="3839"/>
                  </a:lnTo>
                  <a:lnTo>
                    <a:pt x="8700" y="3783"/>
                  </a:lnTo>
                  <a:lnTo>
                    <a:pt x="8938" y="3769"/>
                  </a:lnTo>
                  <a:lnTo>
                    <a:pt x="9009" y="3755"/>
                  </a:lnTo>
                  <a:lnTo>
                    <a:pt x="9037" y="3727"/>
                  </a:lnTo>
                  <a:lnTo>
                    <a:pt x="9065" y="3699"/>
                  </a:lnTo>
                  <a:lnTo>
                    <a:pt x="9093" y="3629"/>
                  </a:lnTo>
                  <a:lnTo>
                    <a:pt x="9135" y="3377"/>
                  </a:lnTo>
                  <a:lnTo>
                    <a:pt x="9177" y="2999"/>
                  </a:lnTo>
                  <a:lnTo>
                    <a:pt x="9205" y="2536"/>
                  </a:lnTo>
                  <a:lnTo>
                    <a:pt x="9261" y="1360"/>
                  </a:lnTo>
                  <a:lnTo>
                    <a:pt x="92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5085;p62">
              <a:extLst>
                <a:ext uri="{FF2B5EF4-FFF2-40B4-BE49-F238E27FC236}">
                  <a16:creationId xmlns:a16="http://schemas.microsoft.com/office/drawing/2014/main" id="{561C3FB1-60BF-A6CF-245F-1BAA9E41C885}"/>
                </a:ext>
              </a:extLst>
            </p:cNvPr>
            <p:cNvSpPr/>
            <p:nvPr/>
          </p:nvSpPr>
          <p:spPr>
            <a:xfrm>
              <a:off x="1443575" y="3596250"/>
              <a:ext cx="210500" cy="2125"/>
            </a:xfrm>
            <a:custGeom>
              <a:avLst/>
              <a:gdLst/>
              <a:ahLst/>
              <a:cxnLst/>
              <a:rect l="l" t="t" r="r" b="b"/>
              <a:pathLst>
                <a:path w="8420" h="85" extrusionOk="0">
                  <a:moveTo>
                    <a:pt x="1723" y="1"/>
                  </a:moveTo>
                  <a:lnTo>
                    <a:pt x="14" y="29"/>
                  </a:lnTo>
                  <a:lnTo>
                    <a:pt x="0" y="43"/>
                  </a:lnTo>
                  <a:lnTo>
                    <a:pt x="14" y="43"/>
                  </a:lnTo>
                  <a:lnTo>
                    <a:pt x="1723" y="71"/>
                  </a:lnTo>
                  <a:lnTo>
                    <a:pt x="4217" y="85"/>
                  </a:lnTo>
                  <a:lnTo>
                    <a:pt x="6710" y="71"/>
                  </a:lnTo>
                  <a:lnTo>
                    <a:pt x="7719" y="57"/>
                  </a:lnTo>
                  <a:lnTo>
                    <a:pt x="8405" y="43"/>
                  </a:lnTo>
                  <a:lnTo>
                    <a:pt x="8419" y="43"/>
                  </a:lnTo>
                  <a:lnTo>
                    <a:pt x="8405" y="29"/>
                  </a:lnTo>
                  <a:lnTo>
                    <a:pt x="7719" y="15"/>
                  </a:lnTo>
                  <a:lnTo>
                    <a:pt x="67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5086;p62">
              <a:extLst>
                <a:ext uri="{FF2B5EF4-FFF2-40B4-BE49-F238E27FC236}">
                  <a16:creationId xmlns:a16="http://schemas.microsoft.com/office/drawing/2014/main" id="{10E15165-C464-BACE-3895-FAFECDEF3B81}"/>
                </a:ext>
              </a:extLst>
            </p:cNvPr>
            <p:cNvSpPr/>
            <p:nvPr/>
          </p:nvSpPr>
          <p:spPr>
            <a:xfrm>
              <a:off x="1530075" y="3524475"/>
              <a:ext cx="41700" cy="11225"/>
            </a:xfrm>
            <a:custGeom>
              <a:avLst/>
              <a:gdLst/>
              <a:ahLst/>
              <a:cxnLst/>
              <a:rect l="l" t="t" r="r" b="b"/>
              <a:pathLst>
                <a:path w="1668" h="449" extrusionOk="0">
                  <a:moveTo>
                    <a:pt x="462" y="0"/>
                  </a:moveTo>
                  <a:lnTo>
                    <a:pt x="238" y="14"/>
                  </a:lnTo>
                  <a:lnTo>
                    <a:pt x="28" y="42"/>
                  </a:lnTo>
                  <a:lnTo>
                    <a:pt x="0" y="56"/>
                  </a:lnTo>
                  <a:lnTo>
                    <a:pt x="0" y="84"/>
                  </a:lnTo>
                  <a:lnTo>
                    <a:pt x="0" y="112"/>
                  </a:lnTo>
                  <a:lnTo>
                    <a:pt x="28" y="112"/>
                  </a:lnTo>
                  <a:lnTo>
                    <a:pt x="434" y="168"/>
                  </a:lnTo>
                  <a:lnTo>
                    <a:pt x="841" y="238"/>
                  </a:lnTo>
                  <a:lnTo>
                    <a:pt x="1247" y="336"/>
                  </a:lnTo>
                  <a:lnTo>
                    <a:pt x="1639" y="448"/>
                  </a:lnTo>
                  <a:lnTo>
                    <a:pt x="1653" y="448"/>
                  </a:lnTo>
                  <a:lnTo>
                    <a:pt x="1667" y="434"/>
                  </a:lnTo>
                  <a:lnTo>
                    <a:pt x="1667" y="420"/>
                  </a:lnTo>
                  <a:lnTo>
                    <a:pt x="1583" y="350"/>
                  </a:lnTo>
                  <a:lnTo>
                    <a:pt x="1499" y="280"/>
                  </a:lnTo>
                  <a:lnTo>
                    <a:pt x="1317" y="182"/>
                  </a:lnTo>
                  <a:lnTo>
                    <a:pt x="1107" y="98"/>
                  </a:lnTo>
                  <a:lnTo>
                    <a:pt x="897" y="42"/>
                  </a:lnTo>
                  <a:lnTo>
                    <a:pt x="673" y="14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5087;p62">
              <a:extLst>
                <a:ext uri="{FF2B5EF4-FFF2-40B4-BE49-F238E27FC236}">
                  <a16:creationId xmlns:a16="http://schemas.microsoft.com/office/drawing/2014/main" id="{819414AD-3416-CF74-B1E9-363D8B39D636}"/>
                </a:ext>
              </a:extLst>
            </p:cNvPr>
            <p:cNvSpPr/>
            <p:nvPr/>
          </p:nvSpPr>
          <p:spPr>
            <a:xfrm>
              <a:off x="1519900" y="3530425"/>
              <a:ext cx="42050" cy="11225"/>
            </a:xfrm>
            <a:custGeom>
              <a:avLst/>
              <a:gdLst/>
              <a:ahLst/>
              <a:cxnLst/>
              <a:rect l="l" t="t" r="r" b="b"/>
              <a:pathLst>
                <a:path w="1682" h="449" extrusionOk="0">
                  <a:moveTo>
                    <a:pt x="463" y="0"/>
                  </a:moveTo>
                  <a:lnTo>
                    <a:pt x="253" y="14"/>
                  </a:lnTo>
                  <a:lnTo>
                    <a:pt x="43" y="42"/>
                  </a:lnTo>
                  <a:lnTo>
                    <a:pt x="15" y="56"/>
                  </a:lnTo>
                  <a:lnTo>
                    <a:pt x="1" y="84"/>
                  </a:lnTo>
                  <a:lnTo>
                    <a:pt x="15" y="112"/>
                  </a:lnTo>
                  <a:lnTo>
                    <a:pt x="43" y="126"/>
                  </a:lnTo>
                  <a:lnTo>
                    <a:pt x="449" y="168"/>
                  </a:lnTo>
                  <a:lnTo>
                    <a:pt x="855" y="238"/>
                  </a:lnTo>
                  <a:lnTo>
                    <a:pt x="1262" y="336"/>
                  </a:lnTo>
                  <a:lnTo>
                    <a:pt x="1654" y="448"/>
                  </a:lnTo>
                  <a:lnTo>
                    <a:pt x="1668" y="448"/>
                  </a:lnTo>
                  <a:lnTo>
                    <a:pt x="1682" y="434"/>
                  </a:lnTo>
                  <a:lnTo>
                    <a:pt x="1682" y="420"/>
                  </a:lnTo>
                  <a:lnTo>
                    <a:pt x="1598" y="350"/>
                  </a:lnTo>
                  <a:lnTo>
                    <a:pt x="1514" y="280"/>
                  </a:lnTo>
                  <a:lnTo>
                    <a:pt x="1318" y="182"/>
                  </a:lnTo>
                  <a:lnTo>
                    <a:pt x="1122" y="98"/>
                  </a:lnTo>
                  <a:lnTo>
                    <a:pt x="912" y="42"/>
                  </a:lnTo>
                  <a:lnTo>
                    <a:pt x="687" y="14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5088;p62">
              <a:extLst>
                <a:ext uri="{FF2B5EF4-FFF2-40B4-BE49-F238E27FC236}">
                  <a16:creationId xmlns:a16="http://schemas.microsoft.com/office/drawing/2014/main" id="{83C1FD33-CDE4-C952-0FC4-BB5FE9825B53}"/>
                </a:ext>
              </a:extLst>
            </p:cNvPr>
            <p:cNvSpPr/>
            <p:nvPr/>
          </p:nvSpPr>
          <p:spPr>
            <a:xfrm>
              <a:off x="1510100" y="3536725"/>
              <a:ext cx="42050" cy="10875"/>
            </a:xfrm>
            <a:custGeom>
              <a:avLst/>
              <a:gdLst/>
              <a:ahLst/>
              <a:cxnLst/>
              <a:rect l="l" t="t" r="r" b="b"/>
              <a:pathLst>
                <a:path w="1682" h="435" extrusionOk="0">
                  <a:moveTo>
                    <a:pt x="253" y="0"/>
                  </a:moveTo>
                  <a:lnTo>
                    <a:pt x="43" y="42"/>
                  </a:lnTo>
                  <a:lnTo>
                    <a:pt x="15" y="42"/>
                  </a:lnTo>
                  <a:lnTo>
                    <a:pt x="1" y="70"/>
                  </a:lnTo>
                  <a:lnTo>
                    <a:pt x="15" y="98"/>
                  </a:lnTo>
                  <a:lnTo>
                    <a:pt x="43" y="112"/>
                  </a:lnTo>
                  <a:lnTo>
                    <a:pt x="449" y="154"/>
                  </a:lnTo>
                  <a:lnTo>
                    <a:pt x="855" y="224"/>
                  </a:lnTo>
                  <a:lnTo>
                    <a:pt x="1261" y="323"/>
                  </a:lnTo>
                  <a:lnTo>
                    <a:pt x="1654" y="435"/>
                  </a:lnTo>
                  <a:lnTo>
                    <a:pt x="1668" y="435"/>
                  </a:lnTo>
                  <a:lnTo>
                    <a:pt x="1682" y="421"/>
                  </a:lnTo>
                  <a:lnTo>
                    <a:pt x="1682" y="407"/>
                  </a:lnTo>
                  <a:lnTo>
                    <a:pt x="1598" y="337"/>
                  </a:lnTo>
                  <a:lnTo>
                    <a:pt x="1514" y="267"/>
                  </a:lnTo>
                  <a:lnTo>
                    <a:pt x="1318" y="168"/>
                  </a:lnTo>
                  <a:lnTo>
                    <a:pt x="1121" y="84"/>
                  </a:lnTo>
                  <a:lnTo>
                    <a:pt x="911" y="28"/>
                  </a:lnTo>
                  <a:lnTo>
                    <a:pt x="6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5089;p62">
              <a:extLst>
                <a:ext uri="{FF2B5EF4-FFF2-40B4-BE49-F238E27FC236}">
                  <a16:creationId xmlns:a16="http://schemas.microsoft.com/office/drawing/2014/main" id="{B6A90A76-D40F-D511-CC73-8AC9F3DFEA12}"/>
                </a:ext>
              </a:extLst>
            </p:cNvPr>
            <p:cNvSpPr/>
            <p:nvPr/>
          </p:nvSpPr>
          <p:spPr>
            <a:xfrm>
              <a:off x="1500300" y="3542675"/>
              <a:ext cx="42050" cy="10875"/>
            </a:xfrm>
            <a:custGeom>
              <a:avLst/>
              <a:gdLst/>
              <a:ahLst/>
              <a:cxnLst/>
              <a:rect l="l" t="t" r="r" b="b"/>
              <a:pathLst>
                <a:path w="1682" h="435" extrusionOk="0">
                  <a:moveTo>
                    <a:pt x="463" y="1"/>
                  </a:moveTo>
                  <a:lnTo>
                    <a:pt x="239" y="15"/>
                  </a:lnTo>
                  <a:lnTo>
                    <a:pt x="28" y="43"/>
                  </a:lnTo>
                  <a:lnTo>
                    <a:pt x="14" y="43"/>
                  </a:lnTo>
                  <a:lnTo>
                    <a:pt x="0" y="71"/>
                  </a:lnTo>
                  <a:lnTo>
                    <a:pt x="14" y="99"/>
                  </a:lnTo>
                  <a:lnTo>
                    <a:pt x="28" y="113"/>
                  </a:lnTo>
                  <a:lnTo>
                    <a:pt x="449" y="155"/>
                  </a:lnTo>
                  <a:lnTo>
                    <a:pt x="855" y="225"/>
                  </a:lnTo>
                  <a:lnTo>
                    <a:pt x="1247" y="323"/>
                  </a:lnTo>
                  <a:lnTo>
                    <a:pt x="1653" y="435"/>
                  </a:lnTo>
                  <a:lnTo>
                    <a:pt x="1667" y="435"/>
                  </a:lnTo>
                  <a:lnTo>
                    <a:pt x="1681" y="421"/>
                  </a:lnTo>
                  <a:lnTo>
                    <a:pt x="1667" y="407"/>
                  </a:lnTo>
                  <a:lnTo>
                    <a:pt x="1583" y="337"/>
                  </a:lnTo>
                  <a:lnTo>
                    <a:pt x="1499" y="267"/>
                  </a:lnTo>
                  <a:lnTo>
                    <a:pt x="1317" y="169"/>
                  </a:lnTo>
                  <a:lnTo>
                    <a:pt x="1107" y="85"/>
                  </a:lnTo>
                  <a:lnTo>
                    <a:pt x="897" y="43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5090;p62">
              <a:extLst>
                <a:ext uri="{FF2B5EF4-FFF2-40B4-BE49-F238E27FC236}">
                  <a16:creationId xmlns:a16="http://schemas.microsoft.com/office/drawing/2014/main" id="{9818F5FF-0758-A735-5D9C-F967F6C1EE7E}"/>
                </a:ext>
              </a:extLst>
            </p:cNvPr>
            <p:cNvSpPr/>
            <p:nvPr/>
          </p:nvSpPr>
          <p:spPr>
            <a:xfrm>
              <a:off x="1503100" y="3489800"/>
              <a:ext cx="44500" cy="38550"/>
            </a:xfrm>
            <a:custGeom>
              <a:avLst/>
              <a:gdLst/>
              <a:ahLst/>
              <a:cxnLst/>
              <a:rect l="l" t="t" r="r" b="b"/>
              <a:pathLst>
                <a:path w="1780" h="1542" extrusionOk="0">
                  <a:moveTo>
                    <a:pt x="449" y="154"/>
                  </a:moveTo>
                  <a:lnTo>
                    <a:pt x="589" y="182"/>
                  </a:lnTo>
                  <a:lnTo>
                    <a:pt x="715" y="238"/>
                  </a:lnTo>
                  <a:lnTo>
                    <a:pt x="827" y="308"/>
                  </a:lnTo>
                  <a:lnTo>
                    <a:pt x="911" y="364"/>
                  </a:lnTo>
                  <a:lnTo>
                    <a:pt x="1065" y="519"/>
                  </a:lnTo>
                  <a:lnTo>
                    <a:pt x="1205" y="687"/>
                  </a:lnTo>
                  <a:lnTo>
                    <a:pt x="1471" y="1037"/>
                  </a:lnTo>
                  <a:lnTo>
                    <a:pt x="1710" y="1401"/>
                  </a:lnTo>
                  <a:lnTo>
                    <a:pt x="1387" y="1275"/>
                  </a:lnTo>
                  <a:lnTo>
                    <a:pt x="1051" y="1149"/>
                  </a:lnTo>
                  <a:lnTo>
                    <a:pt x="813" y="1051"/>
                  </a:lnTo>
                  <a:lnTo>
                    <a:pt x="687" y="981"/>
                  </a:lnTo>
                  <a:lnTo>
                    <a:pt x="547" y="911"/>
                  </a:lnTo>
                  <a:lnTo>
                    <a:pt x="421" y="827"/>
                  </a:lnTo>
                  <a:lnTo>
                    <a:pt x="323" y="729"/>
                  </a:lnTo>
                  <a:lnTo>
                    <a:pt x="281" y="687"/>
                  </a:lnTo>
                  <a:lnTo>
                    <a:pt x="239" y="631"/>
                  </a:lnTo>
                  <a:lnTo>
                    <a:pt x="211" y="575"/>
                  </a:lnTo>
                  <a:lnTo>
                    <a:pt x="197" y="505"/>
                  </a:lnTo>
                  <a:lnTo>
                    <a:pt x="183" y="406"/>
                  </a:lnTo>
                  <a:lnTo>
                    <a:pt x="197" y="322"/>
                  </a:lnTo>
                  <a:lnTo>
                    <a:pt x="211" y="252"/>
                  </a:lnTo>
                  <a:lnTo>
                    <a:pt x="239" y="210"/>
                  </a:lnTo>
                  <a:lnTo>
                    <a:pt x="281" y="182"/>
                  </a:lnTo>
                  <a:lnTo>
                    <a:pt x="337" y="154"/>
                  </a:lnTo>
                  <a:close/>
                  <a:moveTo>
                    <a:pt x="393" y="0"/>
                  </a:moveTo>
                  <a:lnTo>
                    <a:pt x="281" y="14"/>
                  </a:lnTo>
                  <a:lnTo>
                    <a:pt x="225" y="42"/>
                  </a:lnTo>
                  <a:lnTo>
                    <a:pt x="183" y="70"/>
                  </a:lnTo>
                  <a:lnTo>
                    <a:pt x="127" y="112"/>
                  </a:lnTo>
                  <a:lnTo>
                    <a:pt x="85" y="168"/>
                  </a:lnTo>
                  <a:lnTo>
                    <a:pt x="57" y="224"/>
                  </a:lnTo>
                  <a:lnTo>
                    <a:pt x="29" y="280"/>
                  </a:lnTo>
                  <a:lnTo>
                    <a:pt x="15" y="336"/>
                  </a:lnTo>
                  <a:lnTo>
                    <a:pt x="1" y="392"/>
                  </a:lnTo>
                  <a:lnTo>
                    <a:pt x="15" y="505"/>
                  </a:lnTo>
                  <a:lnTo>
                    <a:pt x="43" y="603"/>
                  </a:lnTo>
                  <a:lnTo>
                    <a:pt x="99" y="701"/>
                  </a:lnTo>
                  <a:lnTo>
                    <a:pt x="169" y="799"/>
                  </a:lnTo>
                  <a:lnTo>
                    <a:pt x="253" y="883"/>
                  </a:lnTo>
                  <a:lnTo>
                    <a:pt x="337" y="953"/>
                  </a:lnTo>
                  <a:lnTo>
                    <a:pt x="491" y="1051"/>
                  </a:lnTo>
                  <a:lnTo>
                    <a:pt x="645" y="1149"/>
                  </a:lnTo>
                  <a:lnTo>
                    <a:pt x="813" y="1219"/>
                  </a:lnTo>
                  <a:lnTo>
                    <a:pt x="981" y="1289"/>
                  </a:lnTo>
                  <a:lnTo>
                    <a:pt x="1345" y="1415"/>
                  </a:lnTo>
                  <a:lnTo>
                    <a:pt x="1682" y="1541"/>
                  </a:lnTo>
                  <a:lnTo>
                    <a:pt x="1724" y="1541"/>
                  </a:lnTo>
                  <a:lnTo>
                    <a:pt x="1752" y="1527"/>
                  </a:lnTo>
                  <a:lnTo>
                    <a:pt x="1766" y="1499"/>
                  </a:lnTo>
                  <a:lnTo>
                    <a:pt x="1766" y="1471"/>
                  </a:lnTo>
                  <a:lnTo>
                    <a:pt x="1780" y="1457"/>
                  </a:lnTo>
                  <a:lnTo>
                    <a:pt x="1780" y="1443"/>
                  </a:lnTo>
                  <a:lnTo>
                    <a:pt x="1710" y="1275"/>
                  </a:lnTo>
                  <a:lnTo>
                    <a:pt x="1640" y="1093"/>
                  </a:lnTo>
                  <a:lnTo>
                    <a:pt x="1541" y="925"/>
                  </a:lnTo>
                  <a:lnTo>
                    <a:pt x="1443" y="771"/>
                  </a:lnTo>
                  <a:lnTo>
                    <a:pt x="1331" y="617"/>
                  </a:lnTo>
                  <a:lnTo>
                    <a:pt x="1205" y="462"/>
                  </a:lnTo>
                  <a:lnTo>
                    <a:pt x="1079" y="322"/>
                  </a:lnTo>
                  <a:lnTo>
                    <a:pt x="939" y="196"/>
                  </a:lnTo>
                  <a:lnTo>
                    <a:pt x="841" y="126"/>
                  </a:lnTo>
                  <a:lnTo>
                    <a:pt x="743" y="70"/>
                  </a:lnTo>
                  <a:lnTo>
                    <a:pt x="617" y="2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5091;p62">
              <a:extLst>
                <a:ext uri="{FF2B5EF4-FFF2-40B4-BE49-F238E27FC236}">
                  <a16:creationId xmlns:a16="http://schemas.microsoft.com/office/drawing/2014/main" id="{AFB83B86-2B6B-14B9-657D-22BA7ECBFB74}"/>
                </a:ext>
              </a:extLst>
            </p:cNvPr>
            <p:cNvSpPr/>
            <p:nvPr/>
          </p:nvSpPr>
          <p:spPr>
            <a:xfrm>
              <a:off x="1544425" y="3498200"/>
              <a:ext cx="49750" cy="30150"/>
            </a:xfrm>
            <a:custGeom>
              <a:avLst/>
              <a:gdLst/>
              <a:ahLst/>
              <a:cxnLst/>
              <a:rect l="l" t="t" r="r" b="b"/>
              <a:pathLst>
                <a:path w="1990" h="1206" extrusionOk="0">
                  <a:moveTo>
                    <a:pt x="1612" y="169"/>
                  </a:moveTo>
                  <a:lnTo>
                    <a:pt x="1668" y="183"/>
                  </a:lnTo>
                  <a:lnTo>
                    <a:pt x="1724" y="197"/>
                  </a:lnTo>
                  <a:lnTo>
                    <a:pt x="1766" y="239"/>
                  </a:lnTo>
                  <a:lnTo>
                    <a:pt x="1794" y="281"/>
                  </a:lnTo>
                  <a:lnTo>
                    <a:pt x="1822" y="323"/>
                  </a:lnTo>
                  <a:lnTo>
                    <a:pt x="1822" y="393"/>
                  </a:lnTo>
                  <a:lnTo>
                    <a:pt x="1808" y="477"/>
                  </a:lnTo>
                  <a:lnTo>
                    <a:pt x="1766" y="575"/>
                  </a:lnTo>
                  <a:lnTo>
                    <a:pt x="1738" y="631"/>
                  </a:lnTo>
                  <a:lnTo>
                    <a:pt x="1696" y="673"/>
                  </a:lnTo>
                  <a:lnTo>
                    <a:pt x="1654" y="729"/>
                  </a:lnTo>
                  <a:lnTo>
                    <a:pt x="1598" y="757"/>
                  </a:lnTo>
                  <a:lnTo>
                    <a:pt x="1471" y="827"/>
                  </a:lnTo>
                  <a:lnTo>
                    <a:pt x="1331" y="883"/>
                  </a:lnTo>
                  <a:lnTo>
                    <a:pt x="1191" y="911"/>
                  </a:lnTo>
                  <a:lnTo>
                    <a:pt x="1037" y="939"/>
                  </a:lnTo>
                  <a:lnTo>
                    <a:pt x="785" y="981"/>
                  </a:lnTo>
                  <a:lnTo>
                    <a:pt x="435" y="1023"/>
                  </a:lnTo>
                  <a:lnTo>
                    <a:pt x="85" y="1065"/>
                  </a:lnTo>
                  <a:lnTo>
                    <a:pt x="85" y="1065"/>
                  </a:lnTo>
                  <a:lnTo>
                    <a:pt x="407" y="771"/>
                  </a:lnTo>
                  <a:lnTo>
                    <a:pt x="757" y="491"/>
                  </a:lnTo>
                  <a:lnTo>
                    <a:pt x="925" y="365"/>
                  </a:lnTo>
                  <a:lnTo>
                    <a:pt x="1121" y="267"/>
                  </a:lnTo>
                  <a:lnTo>
                    <a:pt x="1205" y="225"/>
                  </a:lnTo>
                  <a:lnTo>
                    <a:pt x="1331" y="183"/>
                  </a:lnTo>
                  <a:lnTo>
                    <a:pt x="1471" y="169"/>
                  </a:lnTo>
                  <a:close/>
                  <a:moveTo>
                    <a:pt x="1485" y="0"/>
                  </a:moveTo>
                  <a:lnTo>
                    <a:pt x="1359" y="14"/>
                  </a:lnTo>
                  <a:lnTo>
                    <a:pt x="1247" y="42"/>
                  </a:lnTo>
                  <a:lnTo>
                    <a:pt x="1135" y="84"/>
                  </a:lnTo>
                  <a:lnTo>
                    <a:pt x="967" y="183"/>
                  </a:lnTo>
                  <a:lnTo>
                    <a:pt x="813" y="281"/>
                  </a:lnTo>
                  <a:lnTo>
                    <a:pt x="659" y="393"/>
                  </a:lnTo>
                  <a:lnTo>
                    <a:pt x="505" y="519"/>
                  </a:lnTo>
                  <a:lnTo>
                    <a:pt x="365" y="645"/>
                  </a:lnTo>
                  <a:lnTo>
                    <a:pt x="239" y="785"/>
                  </a:lnTo>
                  <a:lnTo>
                    <a:pt x="113" y="939"/>
                  </a:lnTo>
                  <a:lnTo>
                    <a:pt x="1" y="1093"/>
                  </a:lnTo>
                  <a:lnTo>
                    <a:pt x="1" y="1107"/>
                  </a:lnTo>
                  <a:lnTo>
                    <a:pt x="1" y="1135"/>
                  </a:lnTo>
                  <a:lnTo>
                    <a:pt x="15" y="1163"/>
                  </a:lnTo>
                  <a:lnTo>
                    <a:pt x="29" y="1177"/>
                  </a:lnTo>
                  <a:lnTo>
                    <a:pt x="57" y="1191"/>
                  </a:lnTo>
                  <a:lnTo>
                    <a:pt x="71" y="1205"/>
                  </a:lnTo>
                  <a:lnTo>
                    <a:pt x="435" y="1163"/>
                  </a:lnTo>
                  <a:lnTo>
                    <a:pt x="813" y="1135"/>
                  </a:lnTo>
                  <a:lnTo>
                    <a:pt x="995" y="1107"/>
                  </a:lnTo>
                  <a:lnTo>
                    <a:pt x="1177" y="1079"/>
                  </a:lnTo>
                  <a:lnTo>
                    <a:pt x="1345" y="1023"/>
                  </a:lnTo>
                  <a:lnTo>
                    <a:pt x="1528" y="967"/>
                  </a:lnTo>
                  <a:lnTo>
                    <a:pt x="1626" y="911"/>
                  </a:lnTo>
                  <a:lnTo>
                    <a:pt x="1724" y="855"/>
                  </a:lnTo>
                  <a:lnTo>
                    <a:pt x="1808" y="785"/>
                  </a:lnTo>
                  <a:lnTo>
                    <a:pt x="1892" y="701"/>
                  </a:lnTo>
                  <a:lnTo>
                    <a:pt x="1948" y="603"/>
                  </a:lnTo>
                  <a:lnTo>
                    <a:pt x="1976" y="505"/>
                  </a:lnTo>
                  <a:lnTo>
                    <a:pt x="1990" y="393"/>
                  </a:lnTo>
                  <a:lnTo>
                    <a:pt x="1976" y="337"/>
                  </a:lnTo>
                  <a:lnTo>
                    <a:pt x="1962" y="267"/>
                  </a:lnTo>
                  <a:lnTo>
                    <a:pt x="1934" y="211"/>
                  </a:lnTo>
                  <a:lnTo>
                    <a:pt x="1892" y="154"/>
                  </a:lnTo>
                  <a:lnTo>
                    <a:pt x="1864" y="112"/>
                  </a:lnTo>
                  <a:lnTo>
                    <a:pt x="1808" y="84"/>
                  </a:lnTo>
                  <a:lnTo>
                    <a:pt x="1710" y="28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5092;p62">
              <a:extLst>
                <a:ext uri="{FF2B5EF4-FFF2-40B4-BE49-F238E27FC236}">
                  <a16:creationId xmlns:a16="http://schemas.microsoft.com/office/drawing/2014/main" id="{4AB64513-C371-16FC-5187-D6C1C9F5CC31}"/>
                </a:ext>
              </a:extLst>
            </p:cNvPr>
            <p:cNvSpPr/>
            <p:nvPr/>
          </p:nvSpPr>
          <p:spPr>
            <a:xfrm>
              <a:off x="1533575" y="2825425"/>
              <a:ext cx="180725" cy="638125"/>
            </a:xfrm>
            <a:custGeom>
              <a:avLst/>
              <a:gdLst/>
              <a:ahLst/>
              <a:cxnLst/>
              <a:rect l="l" t="t" r="r" b="b"/>
              <a:pathLst>
                <a:path w="7229" h="25525" extrusionOk="0">
                  <a:moveTo>
                    <a:pt x="2186" y="1"/>
                  </a:moveTo>
                  <a:lnTo>
                    <a:pt x="1905" y="1850"/>
                  </a:lnTo>
                  <a:lnTo>
                    <a:pt x="1261" y="6094"/>
                  </a:lnTo>
                  <a:lnTo>
                    <a:pt x="897" y="8532"/>
                  </a:lnTo>
                  <a:lnTo>
                    <a:pt x="561" y="10871"/>
                  </a:lnTo>
                  <a:lnTo>
                    <a:pt x="294" y="12847"/>
                  </a:lnTo>
                  <a:lnTo>
                    <a:pt x="196" y="13631"/>
                  </a:lnTo>
                  <a:lnTo>
                    <a:pt x="126" y="14234"/>
                  </a:lnTo>
                  <a:lnTo>
                    <a:pt x="84" y="14724"/>
                  </a:lnTo>
                  <a:lnTo>
                    <a:pt x="56" y="15340"/>
                  </a:lnTo>
                  <a:lnTo>
                    <a:pt x="28" y="16069"/>
                  </a:lnTo>
                  <a:lnTo>
                    <a:pt x="14" y="16895"/>
                  </a:lnTo>
                  <a:lnTo>
                    <a:pt x="0" y="18744"/>
                  </a:lnTo>
                  <a:lnTo>
                    <a:pt x="0" y="20678"/>
                  </a:lnTo>
                  <a:lnTo>
                    <a:pt x="42" y="24054"/>
                  </a:lnTo>
                  <a:lnTo>
                    <a:pt x="56" y="25525"/>
                  </a:lnTo>
                  <a:lnTo>
                    <a:pt x="5450" y="25525"/>
                  </a:lnTo>
                  <a:lnTo>
                    <a:pt x="5450" y="14570"/>
                  </a:lnTo>
                  <a:lnTo>
                    <a:pt x="5744" y="12216"/>
                  </a:lnTo>
                  <a:lnTo>
                    <a:pt x="6360" y="7215"/>
                  </a:lnTo>
                  <a:lnTo>
                    <a:pt x="7229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5093;p62">
              <a:extLst>
                <a:ext uri="{FF2B5EF4-FFF2-40B4-BE49-F238E27FC236}">
                  <a16:creationId xmlns:a16="http://schemas.microsoft.com/office/drawing/2014/main" id="{ED3E2C48-3D04-0B4C-EFB5-90C6CB1A2416}"/>
                </a:ext>
              </a:extLst>
            </p:cNvPr>
            <p:cNvSpPr/>
            <p:nvPr/>
          </p:nvSpPr>
          <p:spPr>
            <a:xfrm>
              <a:off x="1818650" y="3319575"/>
              <a:ext cx="208750" cy="279150"/>
            </a:xfrm>
            <a:custGeom>
              <a:avLst/>
              <a:gdLst/>
              <a:ahLst/>
              <a:cxnLst/>
              <a:rect l="l" t="t" r="r" b="b"/>
              <a:pathLst>
                <a:path w="8350" h="11166" extrusionOk="0">
                  <a:moveTo>
                    <a:pt x="4959" y="1"/>
                  </a:moveTo>
                  <a:lnTo>
                    <a:pt x="197" y="2158"/>
                  </a:lnTo>
                  <a:lnTo>
                    <a:pt x="1569" y="4974"/>
                  </a:lnTo>
                  <a:lnTo>
                    <a:pt x="2144" y="6123"/>
                  </a:lnTo>
                  <a:lnTo>
                    <a:pt x="2564" y="7005"/>
                  </a:lnTo>
                  <a:lnTo>
                    <a:pt x="2200" y="7412"/>
                  </a:lnTo>
                  <a:lnTo>
                    <a:pt x="1401" y="8350"/>
                  </a:lnTo>
                  <a:lnTo>
                    <a:pt x="953" y="8868"/>
                  </a:lnTo>
                  <a:lnTo>
                    <a:pt x="547" y="9345"/>
                  </a:lnTo>
                  <a:lnTo>
                    <a:pt x="253" y="9737"/>
                  </a:lnTo>
                  <a:lnTo>
                    <a:pt x="140" y="9877"/>
                  </a:lnTo>
                  <a:lnTo>
                    <a:pt x="84" y="9961"/>
                  </a:lnTo>
                  <a:lnTo>
                    <a:pt x="56" y="10045"/>
                  </a:lnTo>
                  <a:lnTo>
                    <a:pt x="28" y="10129"/>
                  </a:lnTo>
                  <a:lnTo>
                    <a:pt x="0" y="10311"/>
                  </a:lnTo>
                  <a:lnTo>
                    <a:pt x="0" y="10521"/>
                  </a:lnTo>
                  <a:lnTo>
                    <a:pt x="28" y="10718"/>
                  </a:lnTo>
                  <a:lnTo>
                    <a:pt x="70" y="10900"/>
                  </a:lnTo>
                  <a:lnTo>
                    <a:pt x="98" y="10970"/>
                  </a:lnTo>
                  <a:lnTo>
                    <a:pt x="126" y="11040"/>
                  </a:lnTo>
                  <a:lnTo>
                    <a:pt x="168" y="11096"/>
                  </a:lnTo>
                  <a:lnTo>
                    <a:pt x="211" y="11138"/>
                  </a:lnTo>
                  <a:lnTo>
                    <a:pt x="267" y="11166"/>
                  </a:lnTo>
                  <a:lnTo>
                    <a:pt x="309" y="11166"/>
                  </a:lnTo>
                  <a:lnTo>
                    <a:pt x="449" y="11124"/>
                  </a:lnTo>
                  <a:lnTo>
                    <a:pt x="743" y="11012"/>
                  </a:lnTo>
                  <a:lnTo>
                    <a:pt x="1667" y="10606"/>
                  </a:lnTo>
                  <a:lnTo>
                    <a:pt x="2928" y="10031"/>
                  </a:lnTo>
                  <a:lnTo>
                    <a:pt x="4371" y="9387"/>
                  </a:lnTo>
                  <a:lnTo>
                    <a:pt x="5786" y="8714"/>
                  </a:lnTo>
                  <a:lnTo>
                    <a:pt x="7047" y="8098"/>
                  </a:lnTo>
                  <a:lnTo>
                    <a:pt x="7551" y="7846"/>
                  </a:lnTo>
                  <a:lnTo>
                    <a:pt x="7957" y="7636"/>
                  </a:lnTo>
                  <a:lnTo>
                    <a:pt x="8224" y="7482"/>
                  </a:lnTo>
                  <a:lnTo>
                    <a:pt x="8308" y="7426"/>
                  </a:lnTo>
                  <a:lnTo>
                    <a:pt x="8350" y="7384"/>
                  </a:lnTo>
                  <a:lnTo>
                    <a:pt x="8350" y="7356"/>
                  </a:lnTo>
                  <a:lnTo>
                    <a:pt x="8350" y="7299"/>
                  </a:lnTo>
                  <a:lnTo>
                    <a:pt x="8308" y="7117"/>
                  </a:lnTo>
                  <a:lnTo>
                    <a:pt x="8238" y="6865"/>
                  </a:lnTo>
                  <a:lnTo>
                    <a:pt x="8125" y="6557"/>
                  </a:lnTo>
                  <a:lnTo>
                    <a:pt x="7817" y="5759"/>
                  </a:lnTo>
                  <a:lnTo>
                    <a:pt x="7425" y="4806"/>
                  </a:lnTo>
                  <a:lnTo>
                    <a:pt x="7243" y="4358"/>
                  </a:lnTo>
                  <a:lnTo>
                    <a:pt x="7145" y="4134"/>
                  </a:lnTo>
                  <a:lnTo>
                    <a:pt x="7033" y="3909"/>
                  </a:lnTo>
                  <a:lnTo>
                    <a:pt x="6767" y="3349"/>
                  </a:lnTo>
                  <a:lnTo>
                    <a:pt x="6486" y="2817"/>
                  </a:lnTo>
                  <a:lnTo>
                    <a:pt x="5912" y="1724"/>
                  </a:lnTo>
                  <a:lnTo>
                    <a:pt x="5422" y="827"/>
                  </a:lnTo>
                  <a:lnTo>
                    <a:pt x="4959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5094;p62">
              <a:extLst>
                <a:ext uri="{FF2B5EF4-FFF2-40B4-BE49-F238E27FC236}">
                  <a16:creationId xmlns:a16="http://schemas.microsoft.com/office/drawing/2014/main" id="{340310EF-8C34-60F9-BAE5-868B4157716A}"/>
                </a:ext>
              </a:extLst>
            </p:cNvPr>
            <p:cNvSpPr/>
            <p:nvPr/>
          </p:nvSpPr>
          <p:spPr>
            <a:xfrm>
              <a:off x="1818650" y="338997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6486" y="1"/>
                  </a:moveTo>
                  <a:lnTo>
                    <a:pt x="3979" y="1107"/>
                  </a:lnTo>
                  <a:lnTo>
                    <a:pt x="1569" y="2158"/>
                  </a:lnTo>
                  <a:lnTo>
                    <a:pt x="2130" y="3307"/>
                  </a:lnTo>
                  <a:lnTo>
                    <a:pt x="2564" y="4189"/>
                  </a:lnTo>
                  <a:lnTo>
                    <a:pt x="2200" y="4596"/>
                  </a:lnTo>
                  <a:lnTo>
                    <a:pt x="1387" y="5534"/>
                  </a:lnTo>
                  <a:lnTo>
                    <a:pt x="953" y="6052"/>
                  </a:lnTo>
                  <a:lnTo>
                    <a:pt x="547" y="6529"/>
                  </a:lnTo>
                  <a:lnTo>
                    <a:pt x="239" y="6921"/>
                  </a:lnTo>
                  <a:lnTo>
                    <a:pt x="140" y="7061"/>
                  </a:lnTo>
                  <a:lnTo>
                    <a:pt x="84" y="7145"/>
                  </a:lnTo>
                  <a:lnTo>
                    <a:pt x="56" y="7229"/>
                  </a:lnTo>
                  <a:lnTo>
                    <a:pt x="28" y="7313"/>
                  </a:lnTo>
                  <a:lnTo>
                    <a:pt x="0" y="7495"/>
                  </a:lnTo>
                  <a:lnTo>
                    <a:pt x="0" y="7705"/>
                  </a:lnTo>
                  <a:lnTo>
                    <a:pt x="14" y="7902"/>
                  </a:lnTo>
                  <a:lnTo>
                    <a:pt x="56" y="8084"/>
                  </a:lnTo>
                  <a:lnTo>
                    <a:pt x="98" y="8154"/>
                  </a:lnTo>
                  <a:lnTo>
                    <a:pt x="126" y="8224"/>
                  </a:lnTo>
                  <a:lnTo>
                    <a:pt x="168" y="8280"/>
                  </a:lnTo>
                  <a:lnTo>
                    <a:pt x="211" y="8322"/>
                  </a:lnTo>
                  <a:lnTo>
                    <a:pt x="267" y="8350"/>
                  </a:lnTo>
                  <a:lnTo>
                    <a:pt x="309" y="8350"/>
                  </a:lnTo>
                  <a:lnTo>
                    <a:pt x="449" y="8308"/>
                  </a:lnTo>
                  <a:lnTo>
                    <a:pt x="743" y="8196"/>
                  </a:lnTo>
                  <a:lnTo>
                    <a:pt x="1667" y="7790"/>
                  </a:lnTo>
                  <a:lnTo>
                    <a:pt x="2928" y="7215"/>
                  </a:lnTo>
                  <a:lnTo>
                    <a:pt x="4371" y="6571"/>
                  </a:lnTo>
                  <a:lnTo>
                    <a:pt x="5786" y="5898"/>
                  </a:lnTo>
                  <a:lnTo>
                    <a:pt x="7047" y="5282"/>
                  </a:lnTo>
                  <a:lnTo>
                    <a:pt x="7551" y="5030"/>
                  </a:lnTo>
                  <a:lnTo>
                    <a:pt x="7957" y="4820"/>
                  </a:lnTo>
                  <a:lnTo>
                    <a:pt x="8224" y="4666"/>
                  </a:lnTo>
                  <a:lnTo>
                    <a:pt x="8308" y="4610"/>
                  </a:lnTo>
                  <a:lnTo>
                    <a:pt x="8350" y="4568"/>
                  </a:lnTo>
                  <a:lnTo>
                    <a:pt x="8350" y="4540"/>
                  </a:lnTo>
                  <a:lnTo>
                    <a:pt x="8350" y="4483"/>
                  </a:lnTo>
                  <a:lnTo>
                    <a:pt x="8308" y="4301"/>
                  </a:lnTo>
                  <a:lnTo>
                    <a:pt x="8238" y="4049"/>
                  </a:lnTo>
                  <a:lnTo>
                    <a:pt x="8125" y="3741"/>
                  </a:lnTo>
                  <a:lnTo>
                    <a:pt x="7817" y="2943"/>
                  </a:lnTo>
                  <a:lnTo>
                    <a:pt x="7425" y="1990"/>
                  </a:lnTo>
                  <a:lnTo>
                    <a:pt x="7243" y="1542"/>
                  </a:lnTo>
                  <a:lnTo>
                    <a:pt x="7145" y="1318"/>
                  </a:lnTo>
                  <a:lnTo>
                    <a:pt x="7033" y="1093"/>
                  </a:lnTo>
                  <a:lnTo>
                    <a:pt x="6767" y="533"/>
                  </a:lnTo>
                  <a:lnTo>
                    <a:pt x="64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5095;p62">
              <a:extLst>
                <a:ext uri="{FF2B5EF4-FFF2-40B4-BE49-F238E27FC236}">
                  <a16:creationId xmlns:a16="http://schemas.microsoft.com/office/drawing/2014/main" id="{7C6AA931-4F9C-D658-FEFB-70D42DD02294}"/>
                </a:ext>
              </a:extLst>
            </p:cNvPr>
            <p:cNvSpPr/>
            <p:nvPr/>
          </p:nvSpPr>
          <p:spPr>
            <a:xfrm>
              <a:off x="1818300" y="3416950"/>
              <a:ext cx="209800" cy="182125"/>
            </a:xfrm>
            <a:custGeom>
              <a:avLst/>
              <a:gdLst/>
              <a:ahLst/>
              <a:cxnLst/>
              <a:rect l="l" t="t" r="r" b="b"/>
              <a:pathLst>
                <a:path w="8392" h="7285" extrusionOk="0">
                  <a:moveTo>
                    <a:pt x="7075" y="0"/>
                  </a:moveTo>
                  <a:lnTo>
                    <a:pt x="2158" y="2228"/>
                  </a:lnTo>
                  <a:lnTo>
                    <a:pt x="2578" y="3096"/>
                  </a:lnTo>
                  <a:lnTo>
                    <a:pt x="2214" y="3517"/>
                  </a:lnTo>
                  <a:lnTo>
                    <a:pt x="1401" y="4455"/>
                  </a:lnTo>
                  <a:lnTo>
                    <a:pt x="561" y="5464"/>
                  </a:lnTo>
                  <a:lnTo>
                    <a:pt x="253" y="5856"/>
                  </a:lnTo>
                  <a:lnTo>
                    <a:pt x="140" y="5996"/>
                  </a:lnTo>
                  <a:lnTo>
                    <a:pt x="84" y="6094"/>
                  </a:lnTo>
                  <a:lnTo>
                    <a:pt x="56" y="6164"/>
                  </a:lnTo>
                  <a:lnTo>
                    <a:pt x="28" y="6248"/>
                  </a:lnTo>
                  <a:lnTo>
                    <a:pt x="0" y="6430"/>
                  </a:lnTo>
                  <a:lnTo>
                    <a:pt x="0" y="6641"/>
                  </a:lnTo>
                  <a:lnTo>
                    <a:pt x="14" y="6837"/>
                  </a:lnTo>
                  <a:lnTo>
                    <a:pt x="56" y="7019"/>
                  </a:lnTo>
                  <a:lnTo>
                    <a:pt x="98" y="7103"/>
                  </a:lnTo>
                  <a:lnTo>
                    <a:pt x="126" y="7173"/>
                  </a:lnTo>
                  <a:lnTo>
                    <a:pt x="168" y="7229"/>
                  </a:lnTo>
                  <a:lnTo>
                    <a:pt x="211" y="7257"/>
                  </a:lnTo>
                  <a:lnTo>
                    <a:pt x="267" y="7285"/>
                  </a:lnTo>
                  <a:lnTo>
                    <a:pt x="323" y="7285"/>
                  </a:lnTo>
                  <a:lnTo>
                    <a:pt x="463" y="7243"/>
                  </a:lnTo>
                  <a:lnTo>
                    <a:pt x="743" y="7131"/>
                  </a:lnTo>
                  <a:lnTo>
                    <a:pt x="1681" y="6725"/>
                  </a:lnTo>
                  <a:lnTo>
                    <a:pt x="2956" y="6150"/>
                  </a:lnTo>
                  <a:lnTo>
                    <a:pt x="4385" y="5492"/>
                  </a:lnTo>
                  <a:lnTo>
                    <a:pt x="5828" y="4819"/>
                  </a:lnTo>
                  <a:lnTo>
                    <a:pt x="7089" y="4217"/>
                  </a:lnTo>
                  <a:lnTo>
                    <a:pt x="7593" y="3951"/>
                  </a:lnTo>
                  <a:lnTo>
                    <a:pt x="7999" y="3741"/>
                  </a:lnTo>
                  <a:lnTo>
                    <a:pt x="8266" y="3587"/>
                  </a:lnTo>
                  <a:lnTo>
                    <a:pt x="8350" y="3531"/>
                  </a:lnTo>
                  <a:lnTo>
                    <a:pt x="8392" y="3489"/>
                  </a:lnTo>
                  <a:lnTo>
                    <a:pt x="8392" y="3447"/>
                  </a:lnTo>
                  <a:lnTo>
                    <a:pt x="8392" y="3376"/>
                  </a:lnTo>
                  <a:lnTo>
                    <a:pt x="8322" y="3124"/>
                  </a:lnTo>
                  <a:lnTo>
                    <a:pt x="8209" y="2774"/>
                  </a:lnTo>
                  <a:lnTo>
                    <a:pt x="8041" y="2326"/>
                  </a:lnTo>
                  <a:lnTo>
                    <a:pt x="7607" y="1247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5096;p62">
              <a:extLst>
                <a:ext uri="{FF2B5EF4-FFF2-40B4-BE49-F238E27FC236}">
                  <a16:creationId xmlns:a16="http://schemas.microsoft.com/office/drawing/2014/main" id="{089C521A-B673-87E3-55D7-015BC6C4B2F8}"/>
                </a:ext>
              </a:extLst>
            </p:cNvPr>
            <p:cNvSpPr/>
            <p:nvPr/>
          </p:nvSpPr>
          <p:spPr>
            <a:xfrm>
              <a:off x="1824950" y="3503800"/>
              <a:ext cx="191950" cy="87225"/>
            </a:xfrm>
            <a:custGeom>
              <a:avLst/>
              <a:gdLst/>
              <a:ahLst/>
              <a:cxnLst/>
              <a:rect l="l" t="t" r="r" b="b"/>
              <a:pathLst>
                <a:path w="7678" h="3489" extrusionOk="0">
                  <a:moveTo>
                    <a:pt x="7677" y="1"/>
                  </a:moveTo>
                  <a:lnTo>
                    <a:pt x="7033" y="281"/>
                  </a:lnTo>
                  <a:lnTo>
                    <a:pt x="6108" y="673"/>
                  </a:lnTo>
                  <a:lnTo>
                    <a:pt x="3839" y="1696"/>
                  </a:lnTo>
                  <a:lnTo>
                    <a:pt x="1570" y="2732"/>
                  </a:lnTo>
                  <a:lnTo>
                    <a:pt x="29" y="3461"/>
                  </a:lnTo>
                  <a:lnTo>
                    <a:pt x="15" y="3475"/>
                  </a:lnTo>
                  <a:lnTo>
                    <a:pt x="1" y="3489"/>
                  </a:lnTo>
                  <a:lnTo>
                    <a:pt x="29" y="3489"/>
                  </a:lnTo>
                  <a:lnTo>
                    <a:pt x="1584" y="2802"/>
                  </a:lnTo>
                  <a:lnTo>
                    <a:pt x="3867" y="1780"/>
                  </a:lnTo>
                  <a:lnTo>
                    <a:pt x="6136" y="743"/>
                  </a:lnTo>
                  <a:lnTo>
                    <a:pt x="7047" y="323"/>
                  </a:lnTo>
                  <a:lnTo>
                    <a:pt x="7677" y="15"/>
                  </a:lnTo>
                  <a:lnTo>
                    <a:pt x="76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5097;p62">
              <a:extLst>
                <a:ext uri="{FF2B5EF4-FFF2-40B4-BE49-F238E27FC236}">
                  <a16:creationId xmlns:a16="http://schemas.microsoft.com/office/drawing/2014/main" id="{10A610B0-5403-C527-BFB7-C5BD130D5E15}"/>
                </a:ext>
              </a:extLst>
            </p:cNvPr>
            <p:cNvSpPr/>
            <p:nvPr/>
          </p:nvSpPr>
          <p:spPr>
            <a:xfrm>
              <a:off x="1875025" y="3479275"/>
              <a:ext cx="41350" cy="11600"/>
            </a:xfrm>
            <a:custGeom>
              <a:avLst/>
              <a:gdLst/>
              <a:ahLst/>
              <a:cxnLst/>
              <a:rect l="l" t="t" r="r" b="b"/>
              <a:pathLst>
                <a:path w="1654" h="464" extrusionOk="0">
                  <a:moveTo>
                    <a:pt x="1220" y="1"/>
                  </a:moveTo>
                  <a:lnTo>
                    <a:pt x="1009" y="15"/>
                  </a:lnTo>
                  <a:lnTo>
                    <a:pt x="785" y="43"/>
                  </a:lnTo>
                  <a:lnTo>
                    <a:pt x="575" y="113"/>
                  </a:lnTo>
                  <a:lnTo>
                    <a:pt x="379" y="197"/>
                  </a:lnTo>
                  <a:lnTo>
                    <a:pt x="183" y="295"/>
                  </a:lnTo>
                  <a:lnTo>
                    <a:pt x="1" y="407"/>
                  </a:lnTo>
                  <a:lnTo>
                    <a:pt x="1" y="421"/>
                  </a:lnTo>
                  <a:lnTo>
                    <a:pt x="1" y="449"/>
                  </a:lnTo>
                  <a:lnTo>
                    <a:pt x="29" y="463"/>
                  </a:lnTo>
                  <a:lnTo>
                    <a:pt x="421" y="337"/>
                  </a:lnTo>
                  <a:lnTo>
                    <a:pt x="813" y="239"/>
                  </a:lnTo>
                  <a:lnTo>
                    <a:pt x="1220" y="169"/>
                  </a:lnTo>
                  <a:lnTo>
                    <a:pt x="1626" y="113"/>
                  </a:lnTo>
                  <a:lnTo>
                    <a:pt x="1640" y="99"/>
                  </a:lnTo>
                  <a:lnTo>
                    <a:pt x="1654" y="85"/>
                  </a:lnTo>
                  <a:lnTo>
                    <a:pt x="1654" y="71"/>
                  </a:lnTo>
                  <a:lnTo>
                    <a:pt x="1640" y="71"/>
                  </a:lnTo>
                  <a:lnTo>
                    <a:pt x="1542" y="43"/>
                  </a:lnTo>
                  <a:lnTo>
                    <a:pt x="1430" y="15"/>
                  </a:lnTo>
                  <a:lnTo>
                    <a:pt x="12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5098;p62">
              <a:extLst>
                <a:ext uri="{FF2B5EF4-FFF2-40B4-BE49-F238E27FC236}">
                  <a16:creationId xmlns:a16="http://schemas.microsoft.com/office/drawing/2014/main" id="{A9FB762E-8E48-9FBF-D492-48DA235A54B8}"/>
                </a:ext>
              </a:extLst>
            </p:cNvPr>
            <p:cNvSpPr/>
            <p:nvPr/>
          </p:nvSpPr>
          <p:spPr>
            <a:xfrm>
              <a:off x="1868375" y="3488750"/>
              <a:ext cx="41350" cy="11925"/>
            </a:xfrm>
            <a:custGeom>
              <a:avLst/>
              <a:gdLst/>
              <a:ahLst/>
              <a:cxnLst/>
              <a:rect l="l" t="t" r="r" b="b"/>
              <a:pathLst>
                <a:path w="1654" h="477" extrusionOk="0">
                  <a:moveTo>
                    <a:pt x="1233" y="0"/>
                  </a:moveTo>
                  <a:lnTo>
                    <a:pt x="1009" y="14"/>
                  </a:lnTo>
                  <a:lnTo>
                    <a:pt x="799" y="56"/>
                  </a:lnTo>
                  <a:lnTo>
                    <a:pt x="589" y="112"/>
                  </a:lnTo>
                  <a:lnTo>
                    <a:pt x="379" y="196"/>
                  </a:lnTo>
                  <a:lnTo>
                    <a:pt x="183" y="294"/>
                  </a:lnTo>
                  <a:lnTo>
                    <a:pt x="1" y="420"/>
                  </a:lnTo>
                  <a:lnTo>
                    <a:pt x="1" y="434"/>
                  </a:lnTo>
                  <a:lnTo>
                    <a:pt x="1" y="462"/>
                  </a:lnTo>
                  <a:lnTo>
                    <a:pt x="29" y="476"/>
                  </a:lnTo>
                  <a:lnTo>
                    <a:pt x="421" y="350"/>
                  </a:lnTo>
                  <a:lnTo>
                    <a:pt x="827" y="252"/>
                  </a:lnTo>
                  <a:lnTo>
                    <a:pt x="1233" y="168"/>
                  </a:lnTo>
                  <a:lnTo>
                    <a:pt x="1640" y="112"/>
                  </a:lnTo>
                  <a:lnTo>
                    <a:pt x="1654" y="98"/>
                  </a:lnTo>
                  <a:lnTo>
                    <a:pt x="1654" y="84"/>
                  </a:lnTo>
                  <a:lnTo>
                    <a:pt x="1640" y="70"/>
                  </a:lnTo>
                  <a:lnTo>
                    <a:pt x="1542" y="42"/>
                  </a:lnTo>
                  <a:lnTo>
                    <a:pt x="1444" y="28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5099;p62">
              <a:extLst>
                <a:ext uri="{FF2B5EF4-FFF2-40B4-BE49-F238E27FC236}">
                  <a16:creationId xmlns:a16="http://schemas.microsoft.com/office/drawing/2014/main" id="{68068DF4-2F2E-5CA6-0EE7-67A28EC7382F}"/>
                </a:ext>
              </a:extLst>
            </p:cNvPr>
            <p:cNvSpPr/>
            <p:nvPr/>
          </p:nvSpPr>
          <p:spPr>
            <a:xfrm>
              <a:off x="1861725" y="3498200"/>
              <a:ext cx="41700" cy="11925"/>
            </a:xfrm>
            <a:custGeom>
              <a:avLst/>
              <a:gdLst/>
              <a:ahLst/>
              <a:cxnLst/>
              <a:rect l="l" t="t" r="r" b="b"/>
              <a:pathLst>
                <a:path w="1668" h="477" extrusionOk="0">
                  <a:moveTo>
                    <a:pt x="1233" y="0"/>
                  </a:moveTo>
                  <a:lnTo>
                    <a:pt x="1023" y="14"/>
                  </a:lnTo>
                  <a:lnTo>
                    <a:pt x="799" y="56"/>
                  </a:lnTo>
                  <a:lnTo>
                    <a:pt x="589" y="112"/>
                  </a:lnTo>
                  <a:lnTo>
                    <a:pt x="379" y="197"/>
                  </a:lnTo>
                  <a:lnTo>
                    <a:pt x="197" y="295"/>
                  </a:lnTo>
                  <a:lnTo>
                    <a:pt x="14" y="421"/>
                  </a:lnTo>
                  <a:lnTo>
                    <a:pt x="0" y="435"/>
                  </a:lnTo>
                  <a:lnTo>
                    <a:pt x="0" y="463"/>
                  </a:lnTo>
                  <a:lnTo>
                    <a:pt x="14" y="477"/>
                  </a:lnTo>
                  <a:lnTo>
                    <a:pt x="42" y="477"/>
                  </a:lnTo>
                  <a:lnTo>
                    <a:pt x="435" y="351"/>
                  </a:lnTo>
                  <a:lnTo>
                    <a:pt x="841" y="253"/>
                  </a:lnTo>
                  <a:lnTo>
                    <a:pt x="1247" y="169"/>
                  </a:lnTo>
                  <a:lnTo>
                    <a:pt x="1653" y="112"/>
                  </a:lnTo>
                  <a:lnTo>
                    <a:pt x="1667" y="98"/>
                  </a:lnTo>
                  <a:lnTo>
                    <a:pt x="1667" y="84"/>
                  </a:lnTo>
                  <a:lnTo>
                    <a:pt x="1653" y="70"/>
                  </a:lnTo>
                  <a:lnTo>
                    <a:pt x="1555" y="42"/>
                  </a:lnTo>
                  <a:lnTo>
                    <a:pt x="1443" y="28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5100;p62">
              <a:extLst>
                <a:ext uri="{FF2B5EF4-FFF2-40B4-BE49-F238E27FC236}">
                  <a16:creationId xmlns:a16="http://schemas.microsoft.com/office/drawing/2014/main" id="{564642EC-363E-C04A-B3E2-E7EBDEAE632B}"/>
                </a:ext>
              </a:extLst>
            </p:cNvPr>
            <p:cNvSpPr/>
            <p:nvPr/>
          </p:nvSpPr>
          <p:spPr>
            <a:xfrm>
              <a:off x="1855075" y="3508000"/>
              <a:ext cx="41700" cy="11575"/>
            </a:xfrm>
            <a:custGeom>
              <a:avLst/>
              <a:gdLst/>
              <a:ahLst/>
              <a:cxnLst/>
              <a:rect l="l" t="t" r="r" b="b"/>
              <a:pathLst>
                <a:path w="1668" h="463" extrusionOk="0">
                  <a:moveTo>
                    <a:pt x="1023" y="1"/>
                  </a:moveTo>
                  <a:lnTo>
                    <a:pt x="813" y="43"/>
                  </a:lnTo>
                  <a:lnTo>
                    <a:pt x="589" y="113"/>
                  </a:lnTo>
                  <a:lnTo>
                    <a:pt x="393" y="197"/>
                  </a:lnTo>
                  <a:lnTo>
                    <a:pt x="196" y="295"/>
                  </a:lnTo>
                  <a:lnTo>
                    <a:pt x="14" y="407"/>
                  </a:lnTo>
                  <a:lnTo>
                    <a:pt x="0" y="435"/>
                  </a:lnTo>
                  <a:lnTo>
                    <a:pt x="14" y="449"/>
                  </a:lnTo>
                  <a:lnTo>
                    <a:pt x="42" y="463"/>
                  </a:lnTo>
                  <a:lnTo>
                    <a:pt x="435" y="351"/>
                  </a:lnTo>
                  <a:lnTo>
                    <a:pt x="841" y="239"/>
                  </a:lnTo>
                  <a:lnTo>
                    <a:pt x="1233" y="169"/>
                  </a:lnTo>
                  <a:lnTo>
                    <a:pt x="1653" y="99"/>
                  </a:lnTo>
                  <a:lnTo>
                    <a:pt x="1667" y="85"/>
                  </a:lnTo>
                  <a:lnTo>
                    <a:pt x="1667" y="71"/>
                  </a:lnTo>
                  <a:lnTo>
                    <a:pt x="1653" y="57"/>
                  </a:lnTo>
                  <a:lnTo>
                    <a:pt x="1555" y="29"/>
                  </a:lnTo>
                  <a:lnTo>
                    <a:pt x="1443" y="1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5101;p62">
              <a:extLst>
                <a:ext uri="{FF2B5EF4-FFF2-40B4-BE49-F238E27FC236}">
                  <a16:creationId xmlns:a16="http://schemas.microsoft.com/office/drawing/2014/main" id="{E74C411C-F781-B59D-0585-D33138A5D70E}"/>
                </a:ext>
              </a:extLst>
            </p:cNvPr>
            <p:cNvSpPr/>
            <p:nvPr/>
          </p:nvSpPr>
          <p:spPr>
            <a:xfrm>
              <a:off x="1838600" y="3462125"/>
              <a:ext cx="52225" cy="25600"/>
            </a:xfrm>
            <a:custGeom>
              <a:avLst/>
              <a:gdLst/>
              <a:ahLst/>
              <a:cxnLst/>
              <a:rect l="l" t="t" r="r" b="b"/>
              <a:pathLst>
                <a:path w="2089" h="1024" extrusionOk="0">
                  <a:moveTo>
                    <a:pt x="617" y="169"/>
                  </a:moveTo>
                  <a:lnTo>
                    <a:pt x="743" y="183"/>
                  </a:lnTo>
                  <a:lnTo>
                    <a:pt x="841" y="211"/>
                  </a:lnTo>
                  <a:lnTo>
                    <a:pt x="1038" y="281"/>
                  </a:lnTo>
                  <a:lnTo>
                    <a:pt x="1234" y="365"/>
                  </a:lnTo>
                  <a:lnTo>
                    <a:pt x="1626" y="589"/>
                  </a:lnTo>
                  <a:lnTo>
                    <a:pt x="2004" y="813"/>
                  </a:lnTo>
                  <a:lnTo>
                    <a:pt x="1640" y="827"/>
                  </a:lnTo>
                  <a:lnTo>
                    <a:pt x="1290" y="855"/>
                  </a:lnTo>
                  <a:lnTo>
                    <a:pt x="1038" y="869"/>
                  </a:lnTo>
                  <a:lnTo>
                    <a:pt x="883" y="869"/>
                  </a:lnTo>
                  <a:lnTo>
                    <a:pt x="729" y="855"/>
                  </a:lnTo>
                  <a:lnTo>
                    <a:pt x="589" y="827"/>
                  </a:lnTo>
                  <a:lnTo>
                    <a:pt x="449" y="785"/>
                  </a:lnTo>
                  <a:lnTo>
                    <a:pt x="393" y="757"/>
                  </a:lnTo>
                  <a:lnTo>
                    <a:pt x="337" y="715"/>
                  </a:lnTo>
                  <a:lnTo>
                    <a:pt x="295" y="673"/>
                  </a:lnTo>
                  <a:lnTo>
                    <a:pt x="253" y="631"/>
                  </a:lnTo>
                  <a:lnTo>
                    <a:pt x="197" y="533"/>
                  </a:lnTo>
                  <a:lnTo>
                    <a:pt x="169" y="463"/>
                  </a:lnTo>
                  <a:lnTo>
                    <a:pt x="155" y="393"/>
                  </a:lnTo>
                  <a:lnTo>
                    <a:pt x="169" y="337"/>
                  </a:lnTo>
                  <a:lnTo>
                    <a:pt x="197" y="295"/>
                  </a:lnTo>
                  <a:lnTo>
                    <a:pt x="239" y="253"/>
                  </a:lnTo>
                  <a:lnTo>
                    <a:pt x="281" y="225"/>
                  </a:lnTo>
                  <a:lnTo>
                    <a:pt x="337" y="197"/>
                  </a:lnTo>
                  <a:lnTo>
                    <a:pt x="477" y="183"/>
                  </a:lnTo>
                  <a:lnTo>
                    <a:pt x="617" y="169"/>
                  </a:lnTo>
                  <a:close/>
                  <a:moveTo>
                    <a:pt x="561" y="1"/>
                  </a:moveTo>
                  <a:lnTo>
                    <a:pt x="435" y="15"/>
                  </a:lnTo>
                  <a:lnTo>
                    <a:pt x="323" y="43"/>
                  </a:lnTo>
                  <a:lnTo>
                    <a:pt x="211" y="85"/>
                  </a:lnTo>
                  <a:lnTo>
                    <a:pt x="127" y="155"/>
                  </a:lnTo>
                  <a:lnTo>
                    <a:pt x="85" y="197"/>
                  </a:lnTo>
                  <a:lnTo>
                    <a:pt x="57" y="239"/>
                  </a:lnTo>
                  <a:lnTo>
                    <a:pt x="29" y="309"/>
                  </a:lnTo>
                  <a:lnTo>
                    <a:pt x="15" y="365"/>
                  </a:lnTo>
                  <a:lnTo>
                    <a:pt x="1" y="435"/>
                  </a:lnTo>
                  <a:lnTo>
                    <a:pt x="1" y="491"/>
                  </a:lnTo>
                  <a:lnTo>
                    <a:pt x="15" y="547"/>
                  </a:lnTo>
                  <a:lnTo>
                    <a:pt x="29" y="603"/>
                  </a:lnTo>
                  <a:lnTo>
                    <a:pt x="85" y="701"/>
                  </a:lnTo>
                  <a:lnTo>
                    <a:pt x="155" y="785"/>
                  </a:lnTo>
                  <a:lnTo>
                    <a:pt x="239" y="841"/>
                  </a:lnTo>
                  <a:lnTo>
                    <a:pt x="351" y="897"/>
                  </a:lnTo>
                  <a:lnTo>
                    <a:pt x="449" y="939"/>
                  </a:lnTo>
                  <a:lnTo>
                    <a:pt x="561" y="967"/>
                  </a:lnTo>
                  <a:lnTo>
                    <a:pt x="743" y="1009"/>
                  </a:lnTo>
                  <a:lnTo>
                    <a:pt x="925" y="1023"/>
                  </a:lnTo>
                  <a:lnTo>
                    <a:pt x="1290" y="1023"/>
                  </a:lnTo>
                  <a:lnTo>
                    <a:pt x="1668" y="981"/>
                  </a:lnTo>
                  <a:lnTo>
                    <a:pt x="2032" y="953"/>
                  </a:lnTo>
                  <a:lnTo>
                    <a:pt x="2060" y="939"/>
                  </a:lnTo>
                  <a:lnTo>
                    <a:pt x="2074" y="925"/>
                  </a:lnTo>
                  <a:lnTo>
                    <a:pt x="2088" y="897"/>
                  </a:lnTo>
                  <a:lnTo>
                    <a:pt x="2088" y="869"/>
                  </a:lnTo>
                  <a:lnTo>
                    <a:pt x="2088" y="855"/>
                  </a:lnTo>
                  <a:lnTo>
                    <a:pt x="2088" y="841"/>
                  </a:lnTo>
                  <a:lnTo>
                    <a:pt x="2088" y="827"/>
                  </a:lnTo>
                  <a:lnTo>
                    <a:pt x="1948" y="701"/>
                  </a:lnTo>
                  <a:lnTo>
                    <a:pt x="1808" y="575"/>
                  </a:lnTo>
                  <a:lnTo>
                    <a:pt x="1654" y="449"/>
                  </a:lnTo>
                  <a:lnTo>
                    <a:pt x="1486" y="351"/>
                  </a:lnTo>
                  <a:lnTo>
                    <a:pt x="1318" y="253"/>
                  </a:lnTo>
                  <a:lnTo>
                    <a:pt x="1150" y="169"/>
                  </a:lnTo>
                  <a:lnTo>
                    <a:pt x="981" y="99"/>
                  </a:lnTo>
                  <a:lnTo>
                    <a:pt x="799" y="43"/>
                  </a:lnTo>
                  <a:lnTo>
                    <a:pt x="673" y="15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5102;p62">
              <a:extLst>
                <a:ext uri="{FF2B5EF4-FFF2-40B4-BE49-F238E27FC236}">
                  <a16:creationId xmlns:a16="http://schemas.microsoft.com/office/drawing/2014/main" id="{DDE955A9-F716-FDB6-0489-A0170465804E}"/>
                </a:ext>
              </a:extLst>
            </p:cNvPr>
            <p:cNvSpPr/>
            <p:nvPr/>
          </p:nvSpPr>
          <p:spPr>
            <a:xfrm>
              <a:off x="1887300" y="3441825"/>
              <a:ext cx="39600" cy="43800"/>
            </a:xfrm>
            <a:custGeom>
              <a:avLst/>
              <a:gdLst/>
              <a:ahLst/>
              <a:cxnLst/>
              <a:rect l="l" t="t" r="r" b="b"/>
              <a:pathLst>
                <a:path w="1584" h="1752" extrusionOk="0">
                  <a:moveTo>
                    <a:pt x="1219" y="154"/>
                  </a:moveTo>
                  <a:lnTo>
                    <a:pt x="1275" y="168"/>
                  </a:lnTo>
                  <a:lnTo>
                    <a:pt x="1317" y="196"/>
                  </a:lnTo>
                  <a:lnTo>
                    <a:pt x="1359" y="238"/>
                  </a:lnTo>
                  <a:lnTo>
                    <a:pt x="1387" y="294"/>
                  </a:lnTo>
                  <a:lnTo>
                    <a:pt x="1401" y="378"/>
                  </a:lnTo>
                  <a:lnTo>
                    <a:pt x="1415" y="476"/>
                  </a:lnTo>
                  <a:lnTo>
                    <a:pt x="1401" y="532"/>
                  </a:lnTo>
                  <a:lnTo>
                    <a:pt x="1387" y="602"/>
                  </a:lnTo>
                  <a:lnTo>
                    <a:pt x="1331" y="714"/>
                  </a:lnTo>
                  <a:lnTo>
                    <a:pt x="1247" y="827"/>
                  </a:lnTo>
                  <a:lnTo>
                    <a:pt x="1135" y="939"/>
                  </a:lnTo>
                  <a:lnTo>
                    <a:pt x="1009" y="1023"/>
                  </a:lnTo>
                  <a:lnTo>
                    <a:pt x="897" y="1121"/>
                  </a:lnTo>
                  <a:lnTo>
                    <a:pt x="687" y="1247"/>
                  </a:lnTo>
                  <a:lnTo>
                    <a:pt x="378" y="1429"/>
                  </a:lnTo>
                  <a:lnTo>
                    <a:pt x="70" y="1611"/>
                  </a:lnTo>
                  <a:lnTo>
                    <a:pt x="70" y="1611"/>
                  </a:lnTo>
                  <a:lnTo>
                    <a:pt x="252" y="1219"/>
                  </a:lnTo>
                  <a:lnTo>
                    <a:pt x="448" y="827"/>
                  </a:lnTo>
                  <a:lnTo>
                    <a:pt x="560" y="630"/>
                  </a:lnTo>
                  <a:lnTo>
                    <a:pt x="687" y="462"/>
                  </a:lnTo>
                  <a:lnTo>
                    <a:pt x="757" y="392"/>
                  </a:lnTo>
                  <a:lnTo>
                    <a:pt x="855" y="308"/>
                  </a:lnTo>
                  <a:lnTo>
                    <a:pt x="981" y="224"/>
                  </a:lnTo>
                  <a:lnTo>
                    <a:pt x="1093" y="168"/>
                  </a:lnTo>
                  <a:lnTo>
                    <a:pt x="1163" y="154"/>
                  </a:lnTo>
                  <a:close/>
                  <a:moveTo>
                    <a:pt x="1121" y="0"/>
                  </a:moveTo>
                  <a:lnTo>
                    <a:pt x="1009" y="28"/>
                  </a:lnTo>
                  <a:lnTo>
                    <a:pt x="897" y="70"/>
                  </a:lnTo>
                  <a:lnTo>
                    <a:pt x="799" y="140"/>
                  </a:lnTo>
                  <a:lnTo>
                    <a:pt x="701" y="210"/>
                  </a:lnTo>
                  <a:lnTo>
                    <a:pt x="630" y="294"/>
                  </a:lnTo>
                  <a:lnTo>
                    <a:pt x="504" y="448"/>
                  </a:lnTo>
                  <a:lnTo>
                    <a:pt x="406" y="602"/>
                  </a:lnTo>
                  <a:lnTo>
                    <a:pt x="308" y="770"/>
                  </a:lnTo>
                  <a:lnTo>
                    <a:pt x="224" y="939"/>
                  </a:lnTo>
                  <a:lnTo>
                    <a:pt x="154" y="1121"/>
                  </a:lnTo>
                  <a:lnTo>
                    <a:pt x="84" y="1303"/>
                  </a:lnTo>
                  <a:lnTo>
                    <a:pt x="42" y="1485"/>
                  </a:lnTo>
                  <a:lnTo>
                    <a:pt x="0" y="1681"/>
                  </a:lnTo>
                  <a:lnTo>
                    <a:pt x="14" y="1681"/>
                  </a:lnTo>
                  <a:lnTo>
                    <a:pt x="14" y="1695"/>
                  </a:lnTo>
                  <a:lnTo>
                    <a:pt x="28" y="1723"/>
                  </a:lnTo>
                  <a:lnTo>
                    <a:pt x="56" y="1737"/>
                  </a:lnTo>
                  <a:lnTo>
                    <a:pt x="84" y="1751"/>
                  </a:lnTo>
                  <a:lnTo>
                    <a:pt x="112" y="1751"/>
                  </a:lnTo>
                  <a:lnTo>
                    <a:pt x="434" y="1569"/>
                  </a:lnTo>
                  <a:lnTo>
                    <a:pt x="757" y="1387"/>
                  </a:lnTo>
                  <a:lnTo>
                    <a:pt x="925" y="1289"/>
                  </a:lnTo>
                  <a:lnTo>
                    <a:pt x="1065" y="1177"/>
                  </a:lnTo>
                  <a:lnTo>
                    <a:pt x="1219" y="1051"/>
                  </a:lnTo>
                  <a:lnTo>
                    <a:pt x="1345" y="925"/>
                  </a:lnTo>
                  <a:lnTo>
                    <a:pt x="1415" y="841"/>
                  </a:lnTo>
                  <a:lnTo>
                    <a:pt x="1471" y="742"/>
                  </a:lnTo>
                  <a:lnTo>
                    <a:pt x="1527" y="644"/>
                  </a:lnTo>
                  <a:lnTo>
                    <a:pt x="1569" y="532"/>
                  </a:lnTo>
                  <a:lnTo>
                    <a:pt x="1583" y="434"/>
                  </a:lnTo>
                  <a:lnTo>
                    <a:pt x="1569" y="322"/>
                  </a:lnTo>
                  <a:lnTo>
                    <a:pt x="1527" y="224"/>
                  </a:lnTo>
                  <a:lnTo>
                    <a:pt x="1499" y="168"/>
                  </a:lnTo>
                  <a:lnTo>
                    <a:pt x="1457" y="126"/>
                  </a:lnTo>
                  <a:lnTo>
                    <a:pt x="1401" y="84"/>
                  </a:lnTo>
                  <a:lnTo>
                    <a:pt x="1345" y="42"/>
                  </a:lnTo>
                  <a:lnTo>
                    <a:pt x="1289" y="28"/>
                  </a:lnTo>
                  <a:lnTo>
                    <a:pt x="1233" y="14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5103;p62">
              <a:extLst>
                <a:ext uri="{FF2B5EF4-FFF2-40B4-BE49-F238E27FC236}">
                  <a16:creationId xmlns:a16="http://schemas.microsoft.com/office/drawing/2014/main" id="{CFB1C3D3-358D-7001-7612-F068025D31B2}"/>
                </a:ext>
              </a:extLst>
            </p:cNvPr>
            <p:cNvSpPr/>
            <p:nvPr/>
          </p:nvSpPr>
          <p:spPr>
            <a:xfrm>
              <a:off x="1588200" y="2825075"/>
              <a:ext cx="387375" cy="608700"/>
            </a:xfrm>
            <a:custGeom>
              <a:avLst/>
              <a:gdLst/>
              <a:ahLst/>
              <a:cxnLst/>
              <a:rect l="l" t="t" r="r" b="b"/>
              <a:pathLst>
                <a:path w="15495" h="24348" extrusionOk="0">
                  <a:moveTo>
                    <a:pt x="7299" y="1"/>
                  </a:moveTo>
                  <a:lnTo>
                    <a:pt x="1" y="15"/>
                  </a:lnTo>
                  <a:lnTo>
                    <a:pt x="29" y="113"/>
                  </a:lnTo>
                  <a:lnTo>
                    <a:pt x="85" y="351"/>
                  </a:lnTo>
                  <a:lnTo>
                    <a:pt x="197" y="729"/>
                  </a:lnTo>
                  <a:lnTo>
                    <a:pt x="281" y="953"/>
                  </a:lnTo>
                  <a:lnTo>
                    <a:pt x="379" y="1191"/>
                  </a:lnTo>
                  <a:lnTo>
                    <a:pt x="491" y="1444"/>
                  </a:lnTo>
                  <a:lnTo>
                    <a:pt x="631" y="1696"/>
                  </a:lnTo>
                  <a:lnTo>
                    <a:pt x="771" y="1962"/>
                  </a:lnTo>
                  <a:lnTo>
                    <a:pt x="939" y="2214"/>
                  </a:lnTo>
                  <a:lnTo>
                    <a:pt x="1135" y="2466"/>
                  </a:lnTo>
                  <a:lnTo>
                    <a:pt x="1345" y="2718"/>
                  </a:lnTo>
                  <a:lnTo>
                    <a:pt x="1584" y="2943"/>
                  </a:lnTo>
                  <a:lnTo>
                    <a:pt x="1850" y="3153"/>
                  </a:lnTo>
                  <a:lnTo>
                    <a:pt x="3489" y="8658"/>
                  </a:lnTo>
                  <a:lnTo>
                    <a:pt x="4708" y="12693"/>
                  </a:lnTo>
                  <a:lnTo>
                    <a:pt x="5170" y="14206"/>
                  </a:lnTo>
                  <a:lnTo>
                    <a:pt x="5450" y="15074"/>
                  </a:lnTo>
                  <a:lnTo>
                    <a:pt x="5520" y="15284"/>
                  </a:lnTo>
                  <a:lnTo>
                    <a:pt x="5618" y="15522"/>
                  </a:lnTo>
                  <a:lnTo>
                    <a:pt x="5870" y="16083"/>
                  </a:lnTo>
                  <a:lnTo>
                    <a:pt x="6193" y="16713"/>
                  </a:lnTo>
                  <a:lnTo>
                    <a:pt x="6557" y="17414"/>
                  </a:lnTo>
                  <a:lnTo>
                    <a:pt x="6963" y="18156"/>
                  </a:lnTo>
                  <a:lnTo>
                    <a:pt x="7397" y="18940"/>
                  </a:lnTo>
                  <a:lnTo>
                    <a:pt x="8294" y="20495"/>
                  </a:lnTo>
                  <a:lnTo>
                    <a:pt x="9148" y="21966"/>
                  </a:lnTo>
                  <a:lnTo>
                    <a:pt x="9891" y="23199"/>
                  </a:lnTo>
                  <a:lnTo>
                    <a:pt x="10591" y="24348"/>
                  </a:lnTo>
                  <a:lnTo>
                    <a:pt x="15494" y="22190"/>
                  </a:lnTo>
                  <a:lnTo>
                    <a:pt x="13211" y="18030"/>
                  </a:lnTo>
                  <a:lnTo>
                    <a:pt x="11530" y="14976"/>
                  </a:lnTo>
                  <a:lnTo>
                    <a:pt x="10885" y="13841"/>
                  </a:lnTo>
                  <a:lnTo>
                    <a:pt x="10521" y="13211"/>
                  </a:lnTo>
                  <a:lnTo>
                    <a:pt x="10451" y="13029"/>
                  </a:lnTo>
                  <a:lnTo>
                    <a:pt x="10339" y="12693"/>
                  </a:lnTo>
                  <a:lnTo>
                    <a:pt x="10031" y="11600"/>
                  </a:lnTo>
                  <a:lnTo>
                    <a:pt x="9653" y="10129"/>
                  </a:lnTo>
                  <a:lnTo>
                    <a:pt x="9246" y="8476"/>
                  </a:lnTo>
                  <a:lnTo>
                    <a:pt x="8840" y="6823"/>
                  </a:lnTo>
                  <a:lnTo>
                    <a:pt x="8504" y="5394"/>
                  </a:lnTo>
                  <a:lnTo>
                    <a:pt x="8280" y="4343"/>
                  </a:lnTo>
                  <a:lnTo>
                    <a:pt x="8210" y="4035"/>
                  </a:lnTo>
                  <a:lnTo>
                    <a:pt x="8196" y="3909"/>
                  </a:lnTo>
                  <a:lnTo>
                    <a:pt x="8252" y="3419"/>
                  </a:lnTo>
                  <a:lnTo>
                    <a:pt x="8266" y="2971"/>
                  </a:lnTo>
                  <a:lnTo>
                    <a:pt x="8252" y="2564"/>
                  </a:lnTo>
                  <a:lnTo>
                    <a:pt x="8210" y="2172"/>
                  </a:lnTo>
                  <a:lnTo>
                    <a:pt x="8140" y="1822"/>
                  </a:lnTo>
                  <a:lnTo>
                    <a:pt x="8070" y="1500"/>
                  </a:lnTo>
                  <a:lnTo>
                    <a:pt x="7972" y="1219"/>
                  </a:lnTo>
                  <a:lnTo>
                    <a:pt x="7874" y="953"/>
                  </a:lnTo>
                  <a:lnTo>
                    <a:pt x="7775" y="729"/>
                  </a:lnTo>
                  <a:lnTo>
                    <a:pt x="7677" y="533"/>
                  </a:lnTo>
                  <a:lnTo>
                    <a:pt x="7579" y="379"/>
                  </a:lnTo>
                  <a:lnTo>
                    <a:pt x="7481" y="239"/>
                  </a:lnTo>
                  <a:lnTo>
                    <a:pt x="7341" y="57"/>
                  </a:lnTo>
                  <a:lnTo>
                    <a:pt x="7299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5104;p62">
              <a:extLst>
                <a:ext uri="{FF2B5EF4-FFF2-40B4-BE49-F238E27FC236}">
                  <a16:creationId xmlns:a16="http://schemas.microsoft.com/office/drawing/2014/main" id="{B6432572-3B1E-D7D8-8E4E-8A13777CAC43}"/>
                </a:ext>
              </a:extLst>
            </p:cNvPr>
            <p:cNvSpPr/>
            <p:nvPr/>
          </p:nvSpPr>
          <p:spPr>
            <a:xfrm>
              <a:off x="1533575" y="2825425"/>
              <a:ext cx="357950" cy="461975"/>
            </a:xfrm>
            <a:custGeom>
              <a:avLst/>
              <a:gdLst/>
              <a:ahLst/>
              <a:cxnLst/>
              <a:rect l="l" t="t" r="r" b="b"/>
              <a:pathLst>
                <a:path w="14318" h="18479" extrusionOk="0">
                  <a:moveTo>
                    <a:pt x="2186" y="1"/>
                  </a:moveTo>
                  <a:lnTo>
                    <a:pt x="1163" y="6739"/>
                  </a:lnTo>
                  <a:lnTo>
                    <a:pt x="449" y="11488"/>
                  </a:lnTo>
                  <a:lnTo>
                    <a:pt x="210" y="13141"/>
                  </a:lnTo>
                  <a:lnTo>
                    <a:pt x="112" y="13911"/>
                  </a:lnTo>
                  <a:lnTo>
                    <a:pt x="70" y="14626"/>
                  </a:lnTo>
                  <a:lnTo>
                    <a:pt x="42" y="15340"/>
                  </a:lnTo>
                  <a:lnTo>
                    <a:pt x="14" y="16629"/>
                  </a:lnTo>
                  <a:lnTo>
                    <a:pt x="0" y="17932"/>
                  </a:lnTo>
                  <a:lnTo>
                    <a:pt x="308" y="18030"/>
                  </a:lnTo>
                  <a:lnTo>
                    <a:pt x="687" y="18114"/>
                  </a:lnTo>
                  <a:lnTo>
                    <a:pt x="1191" y="18212"/>
                  </a:lnTo>
                  <a:lnTo>
                    <a:pt x="1807" y="18310"/>
                  </a:lnTo>
                  <a:lnTo>
                    <a:pt x="2172" y="18366"/>
                  </a:lnTo>
                  <a:lnTo>
                    <a:pt x="2550" y="18394"/>
                  </a:lnTo>
                  <a:lnTo>
                    <a:pt x="2970" y="18436"/>
                  </a:lnTo>
                  <a:lnTo>
                    <a:pt x="3404" y="18464"/>
                  </a:lnTo>
                  <a:lnTo>
                    <a:pt x="3867" y="18464"/>
                  </a:lnTo>
                  <a:lnTo>
                    <a:pt x="4343" y="18478"/>
                  </a:lnTo>
                  <a:lnTo>
                    <a:pt x="4847" y="18464"/>
                  </a:lnTo>
                  <a:lnTo>
                    <a:pt x="5380" y="18436"/>
                  </a:lnTo>
                  <a:lnTo>
                    <a:pt x="5926" y="18380"/>
                  </a:lnTo>
                  <a:lnTo>
                    <a:pt x="6486" y="18324"/>
                  </a:lnTo>
                  <a:lnTo>
                    <a:pt x="7075" y="18226"/>
                  </a:lnTo>
                  <a:lnTo>
                    <a:pt x="7677" y="18128"/>
                  </a:lnTo>
                  <a:lnTo>
                    <a:pt x="8293" y="17988"/>
                  </a:lnTo>
                  <a:lnTo>
                    <a:pt x="8924" y="17834"/>
                  </a:lnTo>
                  <a:lnTo>
                    <a:pt x="9554" y="17638"/>
                  </a:lnTo>
                  <a:lnTo>
                    <a:pt x="10213" y="17428"/>
                  </a:lnTo>
                  <a:lnTo>
                    <a:pt x="10871" y="17175"/>
                  </a:lnTo>
                  <a:lnTo>
                    <a:pt x="11543" y="16895"/>
                  </a:lnTo>
                  <a:lnTo>
                    <a:pt x="12230" y="16587"/>
                  </a:lnTo>
                  <a:lnTo>
                    <a:pt x="12916" y="16237"/>
                  </a:lnTo>
                  <a:lnTo>
                    <a:pt x="13617" y="15845"/>
                  </a:lnTo>
                  <a:lnTo>
                    <a:pt x="14317" y="15410"/>
                  </a:lnTo>
                  <a:lnTo>
                    <a:pt x="14135" y="15116"/>
                  </a:lnTo>
                  <a:lnTo>
                    <a:pt x="13701" y="14416"/>
                  </a:lnTo>
                  <a:lnTo>
                    <a:pt x="13225" y="13617"/>
                  </a:lnTo>
                  <a:lnTo>
                    <a:pt x="13042" y="13267"/>
                  </a:lnTo>
                  <a:lnTo>
                    <a:pt x="12916" y="13001"/>
                  </a:lnTo>
                  <a:lnTo>
                    <a:pt x="12846" y="12805"/>
                  </a:lnTo>
                  <a:lnTo>
                    <a:pt x="12748" y="12454"/>
                  </a:lnTo>
                  <a:lnTo>
                    <a:pt x="12440" y="11348"/>
                  </a:lnTo>
                  <a:lnTo>
                    <a:pt x="11642" y="8238"/>
                  </a:lnTo>
                  <a:lnTo>
                    <a:pt x="10535" y="3895"/>
                  </a:lnTo>
                  <a:lnTo>
                    <a:pt x="10563" y="3643"/>
                  </a:lnTo>
                  <a:lnTo>
                    <a:pt x="10577" y="3391"/>
                  </a:lnTo>
                  <a:lnTo>
                    <a:pt x="10591" y="3139"/>
                  </a:lnTo>
                  <a:lnTo>
                    <a:pt x="10577" y="2872"/>
                  </a:lnTo>
                  <a:lnTo>
                    <a:pt x="10563" y="2620"/>
                  </a:lnTo>
                  <a:lnTo>
                    <a:pt x="10535" y="2368"/>
                  </a:lnTo>
                  <a:lnTo>
                    <a:pt x="10507" y="2116"/>
                  </a:lnTo>
                  <a:lnTo>
                    <a:pt x="10451" y="1878"/>
                  </a:lnTo>
                  <a:lnTo>
                    <a:pt x="10395" y="1626"/>
                  </a:lnTo>
                  <a:lnTo>
                    <a:pt x="10325" y="1388"/>
                  </a:lnTo>
                  <a:lnTo>
                    <a:pt x="10241" y="1149"/>
                  </a:lnTo>
                  <a:lnTo>
                    <a:pt x="10143" y="911"/>
                  </a:lnTo>
                  <a:lnTo>
                    <a:pt x="10045" y="673"/>
                  </a:lnTo>
                  <a:lnTo>
                    <a:pt x="9932" y="449"/>
                  </a:lnTo>
                  <a:lnTo>
                    <a:pt x="9806" y="225"/>
                  </a:lnTo>
                  <a:lnTo>
                    <a:pt x="96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5105;p62">
              <a:extLst>
                <a:ext uri="{FF2B5EF4-FFF2-40B4-BE49-F238E27FC236}">
                  <a16:creationId xmlns:a16="http://schemas.microsoft.com/office/drawing/2014/main" id="{B46511A7-0CF1-729C-F1FB-C4335B2DA88C}"/>
                </a:ext>
              </a:extLst>
            </p:cNvPr>
            <p:cNvSpPr/>
            <p:nvPr/>
          </p:nvSpPr>
          <p:spPr>
            <a:xfrm>
              <a:off x="1539175" y="2838050"/>
              <a:ext cx="342175" cy="446900"/>
            </a:xfrm>
            <a:custGeom>
              <a:avLst/>
              <a:gdLst/>
              <a:ahLst/>
              <a:cxnLst/>
              <a:rect l="l" t="t" r="r" b="b"/>
              <a:pathLst>
                <a:path w="13687" h="17876" extrusionOk="0">
                  <a:moveTo>
                    <a:pt x="1892" y="14"/>
                  </a:moveTo>
                  <a:lnTo>
                    <a:pt x="1864" y="126"/>
                  </a:lnTo>
                  <a:lnTo>
                    <a:pt x="1892" y="98"/>
                  </a:lnTo>
                  <a:lnTo>
                    <a:pt x="1906" y="70"/>
                  </a:lnTo>
                  <a:lnTo>
                    <a:pt x="1906" y="42"/>
                  </a:lnTo>
                  <a:lnTo>
                    <a:pt x="1892" y="14"/>
                  </a:lnTo>
                  <a:close/>
                  <a:moveTo>
                    <a:pt x="2984" y="0"/>
                  </a:moveTo>
                  <a:lnTo>
                    <a:pt x="2970" y="14"/>
                  </a:lnTo>
                  <a:lnTo>
                    <a:pt x="2956" y="42"/>
                  </a:lnTo>
                  <a:lnTo>
                    <a:pt x="2956" y="70"/>
                  </a:lnTo>
                  <a:lnTo>
                    <a:pt x="2956" y="98"/>
                  </a:lnTo>
                  <a:lnTo>
                    <a:pt x="2970" y="112"/>
                  </a:lnTo>
                  <a:lnTo>
                    <a:pt x="2998" y="126"/>
                  </a:lnTo>
                  <a:lnTo>
                    <a:pt x="3040" y="126"/>
                  </a:lnTo>
                  <a:lnTo>
                    <a:pt x="3068" y="112"/>
                  </a:lnTo>
                  <a:lnTo>
                    <a:pt x="3082" y="84"/>
                  </a:lnTo>
                  <a:lnTo>
                    <a:pt x="3082" y="70"/>
                  </a:lnTo>
                  <a:lnTo>
                    <a:pt x="3082" y="42"/>
                  </a:lnTo>
                  <a:lnTo>
                    <a:pt x="3068" y="14"/>
                  </a:lnTo>
                  <a:lnTo>
                    <a:pt x="3040" y="0"/>
                  </a:lnTo>
                  <a:close/>
                  <a:moveTo>
                    <a:pt x="4175" y="0"/>
                  </a:moveTo>
                  <a:lnTo>
                    <a:pt x="4147" y="14"/>
                  </a:lnTo>
                  <a:lnTo>
                    <a:pt x="4133" y="42"/>
                  </a:lnTo>
                  <a:lnTo>
                    <a:pt x="4133" y="70"/>
                  </a:lnTo>
                  <a:lnTo>
                    <a:pt x="4133" y="98"/>
                  </a:lnTo>
                  <a:lnTo>
                    <a:pt x="4147" y="112"/>
                  </a:lnTo>
                  <a:lnTo>
                    <a:pt x="4175" y="126"/>
                  </a:lnTo>
                  <a:lnTo>
                    <a:pt x="4217" y="126"/>
                  </a:lnTo>
                  <a:lnTo>
                    <a:pt x="4245" y="112"/>
                  </a:lnTo>
                  <a:lnTo>
                    <a:pt x="4259" y="84"/>
                  </a:lnTo>
                  <a:lnTo>
                    <a:pt x="4259" y="70"/>
                  </a:lnTo>
                  <a:lnTo>
                    <a:pt x="4259" y="42"/>
                  </a:lnTo>
                  <a:lnTo>
                    <a:pt x="4245" y="14"/>
                  </a:lnTo>
                  <a:lnTo>
                    <a:pt x="4217" y="0"/>
                  </a:lnTo>
                  <a:close/>
                  <a:moveTo>
                    <a:pt x="5352" y="0"/>
                  </a:moveTo>
                  <a:lnTo>
                    <a:pt x="5324" y="14"/>
                  </a:lnTo>
                  <a:lnTo>
                    <a:pt x="5310" y="42"/>
                  </a:lnTo>
                  <a:lnTo>
                    <a:pt x="5310" y="70"/>
                  </a:lnTo>
                  <a:lnTo>
                    <a:pt x="5310" y="98"/>
                  </a:lnTo>
                  <a:lnTo>
                    <a:pt x="5324" y="112"/>
                  </a:lnTo>
                  <a:lnTo>
                    <a:pt x="5352" y="126"/>
                  </a:lnTo>
                  <a:lnTo>
                    <a:pt x="5408" y="126"/>
                  </a:lnTo>
                  <a:lnTo>
                    <a:pt x="5422" y="112"/>
                  </a:lnTo>
                  <a:lnTo>
                    <a:pt x="5436" y="84"/>
                  </a:lnTo>
                  <a:lnTo>
                    <a:pt x="5436" y="70"/>
                  </a:lnTo>
                  <a:lnTo>
                    <a:pt x="5436" y="42"/>
                  </a:lnTo>
                  <a:lnTo>
                    <a:pt x="5422" y="14"/>
                  </a:lnTo>
                  <a:lnTo>
                    <a:pt x="5394" y="0"/>
                  </a:lnTo>
                  <a:close/>
                  <a:moveTo>
                    <a:pt x="6528" y="0"/>
                  </a:moveTo>
                  <a:lnTo>
                    <a:pt x="6500" y="14"/>
                  </a:lnTo>
                  <a:lnTo>
                    <a:pt x="6486" y="42"/>
                  </a:lnTo>
                  <a:lnTo>
                    <a:pt x="6486" y="70"/>
                  </a:lnTo>
                  <a:lnTo>
                    <a:pt x="6486" y="98"/>
                  </a:lnTo>
                  <a:lnTo>
                    <a:pt x="6500" y="112"/>
                  </a:lnTo>
                  <a:lnTo>
                    <a:pt x="6528" y="126"/>
                  </a:lnTo>
                  <a:lnTo>
                    <a:pt x="6585" y="126"/>
                  </a:lnTo>
                  <a:lnTo>
                    <a:pt x="6599" y="112"/>
                  </a:lnTo>
                  <a:lnTo>
                    <a:pt x="6613" y="84"/>
                  </a:lnTo>
                  <a:lnTo>
                    <a:pt x="6627" y="70"/>
                  </a:lnTo>
                  <a:lnTo>
                    <a:pt x="6613" y="42"/>
                  </a:lnTo>
                  <a:lnTo>
                    <a:pt x="6599" y="14"/>
                  </a:lnTo>
                  <a:lnTo>
                    <a:pt x="6585" y="0"/>
                  </a:lnTo>
                  <a:close/>
                  <a:moveTo>
                    <a:pt x="7705" y="0"/>
                  </a:moveTo>
                  <a:lnTo>
                    <a:pt x="7677" y="14"/>
                  </a:lnTo>
                  <a:lnTo>
                    <a:pt x="7663" y="42"/>
                  </a:lnTo>
                  <a:lnTo>
                    <a:pt x="7663" y="70"/>
                  </a:lnTo>
                  <a:lnTo>
                    <a:pt x="7663" y="98"/>
                  </a:lnTo>
                  <a:lnTo>
                    <a:pt x="7691" y="112"/>
                  </a:lnTo>
                  <a:lnTo>
                    <a:pt x="7705" y="126"/>
                  </a:lnTo>
                  <a:lnTo>
                    <a:pt x="7761" y="126"/>
                  </a:lnTo>
                  <a:lnTo>
                    <a:pt x="7775" y="112"/>
                  </a:lnTo>
                  <a:lnTo>
                    <a:pt x="7789" y="84"/>
                  </a:lnTo>
                  <a:lnTo>
                    <a:pt x="7803" y="70"/>
                  </a:lnTo>
                  <a:lnTo>
                    <a:pt x="7789" y="42"/>
                  </a:lnTo>
                  <a:lnTo>
                    <a:pt x="7775" y="14"/>
                  </a:lnTo>
                  <a:lnTo>
                    <a:pt x="7761" y="0"/>
                  </a:lnTo>
                  <a:close/>
                  <a:moveTo>
                    <a:pt x="8882" y="0"/>
                  </a:moveTo>
                  <a:lnTo>
                    <a:pt x="8854" y="14"/>
                  </a:lnTo>
                  <a:lnTo>
                    <a:pt x="8840" y="42"/>
                  </a:lnTo>
                  <a:lnTo>
                    <a:pt x="8840" y="70"/>
                  </a:lnTo>
                  <a:lnTo>
                    <a:pt x="8854" y="98"/>
                  </a:lnTo>
                  <a:lnTo>
                    <a:pt x="8868" y="112"/>
                  </a:lnTo>
                  <a:lnTo>
                    <a:pt x="8882" y="126"/>
                  </a:lnTo>
                  <a:lnTo>
                    <a:pt x="8938" y="126"/>
                  </a:lnTo>
                  <a:lnTo>
                    <a:pt x="8952" y="112"/>
                  </a:lnTo>
                  <a:lnTo>
                    <a:pt x="8966" y="84"/>
                  </a:lnTo>
                  <a:lnTo>
                    <a:pt x="8980" y="70"/>
                  </a:lnTo>
                  <a:lnTo>
                    <a:pt x="8966" y="42"/>
                  </a:lnTo>
                  <a:lnTo>
                    <a:pt x="8952" y="14"/>
                  </a:lnTo>
                  <a:lnTo>
                    <a:pt x="8938" y="0"/>
                  </a:lnTo>
                  <a:close/>
                  <a:moveTo>
                    <a:pt x="2424" y="785"/>
                  </a:moveTo>
                  <a:lnTo>
                    <a:pt x="2396" y="799"/>
                  </a:lnTo>
                  <a:lnTo>
                    <a:pt x="2382" y="813"/>
                  </a:lnTo>
                  <a:lnTo>
                    <a:pt x="2368" y="827"/>
                  </a:lnTo>
                  <a:lnTo>
                    <a:pt x="2368" y="855"/>
                  </a:lnTo>
                  <a:lnTo>
                    <a:pt x="2368" y="883"/>
                  </a:lnTo>
                  <a:lnTo>
                    <a:pt x="2382" y="911"/>
                  </a:lnTo>
                  <a:lnTo>
                    <a:pt x="2396" y="925"/>
                  </a:lnTo>
                  <a:lnTo>
                    <a:pt x="2452" y="925"/>
                  </a:lnTo>
                  <a:lnTo>
                    <a:pt x="2480" y="911"/>
                  </a:lnTo>
                  <a:lnTo>
                    <a:pt x="2494" y="883"/>
                  </a:lnTo>
                  <a:lnTo>
                    <a:pt x="2494" y="855"/>
                  </a:lnTo>
                  <a:lnTo>
                    <a:pt x="2494" y="827"/>
                  </a:lnTo>
                  <a:lnTo>
                    <a:pt x="2480" y="813"/>
                  </a:lnTo>
                  <a:lnTo>
                    <a:pt x="2452" y="799"/>
                  </a:lnTo>
                  <a:lnTo>
                    <a:pt x="2424" y="785"/>
                  </a:lnTo>
                  <a:close/>
                  <a:moveTo>
                    <a:pt x="3601" y="785"/>
                  </a:moveTo>
                  <a:lnTo>
                    <a:pt x="3587" y="799"/>
                  </a:lnTo>
                  <a:lnTo>
                    <a:pt x="3559" y="813"/>
                  </a:lnTo>
                  <a:lnTo>
                    <a:pt x="3545" y="827"/>
                  </a:lnTo>
                  <a:lnTo>
                    <a:pt x="3545" y="855"/>
                  </a:lnTo>
                  <a:lnTo>
                    <a:pt x="3545" y="883"/>
                  </a:lnTo>
                  <a:lnTo>
                    <a:pt x="3559" y="911"/>
                  </a:lnTo>
                  <a:lnTo>
                    <a:pt x="3587" y="925"/>
                  </a:lnTo>
                  <a:lnTo>
                    <a:pt x="3629" y="925"/>
                  </a:lnTo>
                  <a:lnTo>
                    <a:pt x="3657" y="911"/>
                  </a:lnTo>
                  <a:lnTo>
                    <a:pt x="3671" y="883"/>
                  </a:lnTo>
                  <a:lnTo>
                    <a:pt x="3671" y="855"/>
                  </a:lnTo>
                  <a:lnTo>
                    <a:pt x="3671" y="827"/>
                  </a:lnTo>
                  <a:lnTo>
                    <a:pt x="3657" y="813"/>
                  </a:lnTo>
                  <a:lnTo>
                    <a:pt x="3629" y="799"/>
                  </a:lnTo>
                  <a:lnTo>
                    <a:pt x="3601" y="785"/>
                  </a:lnTo>
                  <a:close/>
                  <a:moveTo>
                    <a:pt x="4791" y="785"/>
                  </a:moveTo>
                  <a:lnTo>
                    <a:pt x="4763" y="799"/>
                  </a:lnTo>
                  <a:lnTo>
                    <a:pt x="4735" y="813"/>
                  </a:lnTo>
                  <a:lnTo>
                    <a:pt x="4721" y="827"/>
                  </a:lnTo>
                  <a:lnTo>
                    <a:pt x="4721" y="855"/>
                  </a:lnTo>
                  <a:lnTo>
                    <a:pt x="4721" y="883"/>
                  </a:lnTo>
                  <a:lnTo>
                    <a:pt x="4735" y="911"/>
                  </a:lnTo>
                  <a:lnTo>
                    <a:pt x="4763" y="925"/>
                  </a:lnTo>
                  <a:lnTo>
                    <a:pt x="4805" y="925"/>
                  </a:lnTo>
                  <a:lnTo>
                    <a:pt x="4833" y="911"/>
                  </a:lnTo>
                  <a:lnTo>
                    <a:pt x="4847" y="883"/>
                  </a:lnTo>
                  <a:lnTo>
                    <a:pt x="4847" y="855"/>
                  </a:lnTo>
                  <a:lnTo>
                    <a:pt x="4847" y="827"/>
                  </a:lnTo>
                  <a:lnTo>
                    <a:pt x="4833" y="813"/>
                  </a:lnTo>
                  <a:lnTo>
                    <a:pt x="4805" y="799"/>
                  </a:lnTo>
                  <a:lnTo>
                    <a:pt x="4791" y="785"/>
                  </a:lnTo>
                  <a:close/>
                  <a:moveTo>
                    <a:pt x="5968" y="785"/>
                  </a:moveTo>
                  <a:lnTo>
                    <a:pt x="5940" y="799"/>
                  </a:lnTo>
                  <a:lnTo>
                    <a:pt x="5912" y="813"/>
                  </a:lnTo>
                  <a:lnTo>
                    <a:pt x="5898" y="827"/>
                  </a:lnTo>
                  <a:lnTo>
                    <a:pt x="5898" y="855"/>
                  </a:lnTo>
                  <a:lnTo>
                    <a:pt x="5898" y="883"/>
                  </a:lnTo>
                  <a:lnTo>
                    <a:pt x="5912" y="911"/>
                  </a:lnTo>
                  <a:lnTo>
                    <a:pt x="5940" y="925"/>
                  </a:lnTo>
                  <a:lnTo>
                    <a:pt x="5982" y="925"/>
                  </a:lnTo>
                  <a:lnTo>
                    <a:pt x="6010" y="911"/>
                  </a:lnTo>
                  <a:lnTo>
                    <a:pt x="6024" y="883"/>
                  </a:lnTo>
                  <a:lnTo>
                    <a:pt x="6024" y="855"/>
                  </a:lnTo>
                  <a:lnTo>
                    <a:pt x="6024" y="827"/>
                  </a:lnTo>
                  <a:lnTo>
                    <a:pt x="6010" y="813"/>
                  </a:lnTo>
                  <a:lnTo>
                    <a:pt x="5982" y="799"/>
                  </a:lnTo>
                  <a:lnTo>
                    <a:pt x="5968" y="785"/>
                  </a:lnTo>
                  <a:close/>
                  <a:moveTo>
                    <a:pt x="7145" y="785"/>
                  </a:moveTo>
                  <a:lnTo>
                    <a:pt x="7117" y="799"/>
                  </a:lnTo>
                  <a:lnTo>
                    <a:pt x="7089" y="813"/>
                  </a:lnTo>
                  <a:lnTo>
                    <a:pt x="7075" y="827"/>
                  </a:lnTo>
                  <a:lnTo>
                    <a:pt x="7075" y="855"/>
                  </a:lnTo>
                  <a:lnTo>
                    <a:pt x="7075" y="883"/>
                  </a:lnTo>
                  <a:lnTo>
                    <a:pt x="7089" y="911"/>
                  </a:lnTo>
                  <a:lnTo>
                    <a:pt x="7117" y="925"/>
                  </a:lnTo>
                  <a:lnTo>
                    <a:pt x="7173" y="925"/>
                  </a:lnTo>
                  <a:lnTo>
                    <a:pt x="7187" y="911"/>
                  </a:lnTo>
                  <a:lnTo>
                    <a:pt x="7201" y="883"/>
                  </a:lnTo>
                  <a:lnTo>
                    <a:pt x="7215" y="855"/>
                  </a:lnTo>
                  <a:lnTo>
                    <a:pt x="7201" y="827"/>
                  </a:lnTo>
                  <a:lnTo>
                    <a:pt x="7187" y="813"/>
                  </a:lnTo>
                  <a:lnTo>
                    <a:pt x="7173" y="799"/>
                  </a:lnTo>
                  <a:lnTo>
                    <a:pt x="7145" y="785"/>
                  </a:lnTo>
                  <a:close/>
                  <a:moveTo>
                    <a:pt x="8322" y="785"/>
                  </a:moveTo>
                  <a:lnTo>
                    <a:pt x="8294" y="799"/>
                  </a:lnTo>
                  <a:lnTo>
                    <a:pt x="8266" y="813"/>
                  </a:lnTo>
                  <a:lnTo>
                    <a:pt x="8252" y="827"/>
                  </a:lnTo>
                  <a:lnTo>
                    <a:pt x="8252" y="855"/>
                  </a:lnTo>
                  <a:lnTo>
                    <a:pt x="8252" y="883"/>
                  </a:lnTo>
                  <a:lnTo>
                    <a:pt x="8266" y="911"/>
                  </a:lnTo>
                  <a:lnTo>
                    <a:pt x="8294" y="925"/>
                  </a:lnTo>
                  <a:lnTo>
                    <a:pt x="8350" y="925"/>
                  </a:lnTo>
                  <a:lnTo>
                    <a:pt x="8364" y="911"/>
                  </a:lnTo>
                  <a:lnTo>
                    <a:pt x="8378" y="883"/>
                  </a:lnTo>
                  <a:lnTo>
                    <a:pt x="8392" y="855"/>
                  </a:lnTo>
                  <a:lnTo>
                    <a:pt x="8378" y="827"/>
                  </a:lnTo>
                  <a:lnTo>
                    <a:pt x="8364" y="813"/>
                  </a:lnTo>
                  <a:lnTo>
                    <a:pt x="8350" y="799"/>
                  </a:lnTo>
                  <a:lnTo>
                    <a:pt x="8322" y="785"/>
                  </a:lnTo>
                  <a:close/>
                  <a:moveTo>
                    <a:pt x="9498" y="785"/>
                  </a:moveTo>
                  <a:lnTo>
                    <a:pt x="9470" y="799"/>
                  </a:lnTo>
                  <a:lnTo>
                    <a:pt x="9456" y="813"/>
                  </a:lnTo>
                  <a:lnTo>
                    <a:pt x="9428" y="827"/>
                  </a:lnTo>
                  <a:lnTo>
                    <a:pt x="9428" y="855"/>
                  </a:lnTo>
                  <a:lnTo>
                    <a:pt x="9428" y="883"/>
                  </a:lnTo>
                  <a:lnTo>
                    <a:pt x="9456" y="911"/>
                  </a:lnTo>
                  <a:lnTo>
                    <a:pt x="9470" y="925"/>
                  </a:lnTo>
                  <a:lnTo>
                    <a:pt x="9526" y="925"/>
                  </a:lnTo>
                  <a:lnTo>
                    <a:pt x="9540" y="911"/>
                  </a:lnTo>
                  <a:lnTo>
                    <a:pt x="9554" y="883"/>
                  </a:lnTo>
                  <a:lnTo>
                    <a:pt x="9568" y="855"/>
                  </a:lnTo>
                  <a:lnTo>
                    <a:pt x="9554" y="827"/>
                  </a:lnTo>
                  <a:lnTo>
                    <a:pt x="9540" y="813"/>
                  </a:lnTo>
                  <a:lnTo>
                    <a:pt x="9526" y="799"/>
                  </a:lnTo>
                  <a:lnTo>
                    <a:pt x="9498" y="785"/>
                  </a:lnTo>
                  <a:close/>
                  <a:moveTo>
                    <a:pt x="1808" y="1611"/>
                  </a:moveTo>
                  <a:lnTo>
                    <a:pt x="1794" y="1625"/>
                  </a:lnTo>
                  <a:lnTo>
                    <a:pt x="1780" y="1653"/>
                  </a:lnTo>
                  <a:lnTo>
                    <a:pt x="1766" y="1681"/>
                  </a:lnTo>
                  <a:lnTo>
                    <a:pt x="1780" y="1709"/>
                  </a:lnTo>
                  <a:lnTo>
                    <a:pt x="1794" y="1723"/>
                  </a:lnTo>
                  <a:lnTo>
                    <a:pt x="1808" y="1737"/>
                  </a:lnTo>
                  <a:lnTo>
                    <a:pt x="1836" y="1751"/>
                  </a:lnTo>
                  <a:lnTo>
                    <a:pt x="1864" y="1737"/>
                  </a:lnTo>
                  <a:lnTo>
                    <a:pt x="1892" y="1723"/>
                  </a:lnTo>
                  <a:lnTo>
                    <a:pt x="1906" y="1709"/>
                  </a:lnTo>
                  <a:lnTo>
                    <a:pt x="1906" y="1681"/>
                  </a:lnTo>
                  <a:lnTo>
                    <a:pt x="1906" y="1653"/>
                  </a:lnTo>
                  <a:lnTo>
                    <a:pt x="1892" y="1625"/>
                  </a:lnTo>
                  <a:lnTo>
                    <a:pt x="1864" y="1611"/>
                  </a:lnTo>
                  <a:close/>
                  <a:moveTo>
                    <a:pt x="2984" y="1611"/>
                  </a:moveTo>
                  <a:lnTo>
                    <a:pt x="2970" y="1625"/>
                  </a:lnTo>
                  <a:lnTo>
                    <a:pt x="2956" y="1653"/>
                  </a:lnTo>
                  <a:lnTo>
                    <a:pt x="2942" y="1681"/>
                  </a:lnTo>
                  <a:lnTo>
                    <a:pt x="2956" y="1709"/>
                  </a:lnTo>
                  <a:lnTo>
                    <a:pt x="2970" y="1723"/>
                  </a:lnTo>
                  <a:lnTo>
                    <a:pt x="2984" y="1737"/>
                  </a:lnTo>
                  <a:lnTo>
                    <a:pt x="3012" y="1751"/>
                  </a:lnTo>
                  <a:lnTo>
                    <a:pt x="3040" y="1737"/>
                  </a:lnTo>
                  <a:lnTo>
                    <a:pt x="3068" y="1723"/>
                  </a:lnTo>
                  <a:lnTo>
                    <a:pt x="3082" y="1709"/>
                  </a:lnTo>
                  <a:lnTo>
                    <a:pt x="3082" y="1681"/>
                  </a:lnTo>
                  <a:lnTo>
                    <a:pt x="3082" y="1653"/>
                  </a:lnTo>
                  <a:lnTo>
                    <a:pt x="3068" y="1625"/>
                  </a:lnTo>
                  <a:lnTo>
                    <a:pt x="3040" y="1611"/>
                  </a:lnTo>
                  <a:close/>
                  <a:moveTo>
                    <a:pt x="4175" y="1611"/>
                  </a:moveTo>
                  <a:lnTo>
                    <a:pt x="4147" y="1625"/>
                  </a:lnTo>
                  <a:lnTo>
                    <a:pt x="4133" y="1653"/>
                  </a:lnTo>
                  <a:lnTo>
                    <a:pt x="4133" y="1681"/>
                  </a:lnTo>
                  <a:lnTo>
                    <a:pt x="4133" y="1709"/>
                  </a:lnTo>
                  <a:lnTo>
                    <a:pt x="4147" y="1723"/>
                  </a:lnTo>
                  <a:lnTo>
                    <a:pt x="4175" y="1737"/>
                  </a:lnTo>
                  <a:lnTo>
                    <a:pt x="4189" y="1751"/>
                  </a:lnTo>
                  <a:lnTo>
                    <a:pt x="4217" y="1737"/>
                  </a:lnTo>
                  <a:lnTo>
                    <a:pt x="4245" y="1723"/>
                  </a:lnTo>
                  <a:lnTo>
                    <a:pt x="4259" y="1709"/>
                  </a:lnTo>
                  <a:lnTo>
                    <a:pt x="4259" y="1681"/>
                  </a:lnTo>
                  <a:lnTo>
                    <a:pt x="4259" y="1653"/>
                  </a:lnTo>
                  <a:lnTo>
                    <a:pt x="4245" y="1625"/>
                  </a:lnTo>
                  <a:lnTo>
                    <a:pt x="4217" y="1611"/>
                  </a:lnTo>
                  <a:close/>
                  <a:moveTo>
                    <a:pt x="5352" y="1611"/>
                  </a:moveTo>
                  <a:lnTo>
                    <a:pt x="5324" y="1625"/>
                  </a:lnTo>
                  <a:lnTo>
                    <a:pt x="5310" y="1653"/>
                  </a:lnTo>
                  <a:lnTo>
                    <a:pt x="5310" y="1681"/>
                  </a:lnTo>
                  <a:lnTo>
                    <a:pt x="5310" y="1709"/>
                  </a:lnTo>
                  <a:lnTo>
                    <a:pt x="5324" y="1723"/>
                  </a:lnTo>
                  <a:lnTo>
                    <a:pt x="5352" y="1737"/>
                  </a:lnTo>
                  <a:lnTo>
                    <a:pt x="5380" y="1751"/>
                  </a:lnTo>
                  <a:lnTo>
                    <a:pt x="5394" y="1737"/>
                  </a:lnTo>
                  <a:lnTo>
                    <a:pt x="5422" y="1723"/>
                  </a:lnTo>
                  <a:lnTo>
                    <a:pt x="5436" y="1709"/>
                  </a:lnTo>
                  <a:lnTo>
                    <a:pt x="5436" y="1681"/>
                  </a:lnTo>
                  <a:lnTo>
                    <a:pt x="5436" y="1653"/>
                  </a:lnTo>
                  <a:lnTo>
                    <a:pt x="5422" y="1625"/>
                  </a:lnTo>
                  <a:lnTo>
                    <a:pt x="5394" y="1611"/>
                  </a:lnTo>
                  <a:close/>
                  <a:moveTo>
                    <a:pt x="6528" y="1611"/>
                  </a:moveTo>
                  <a:lnTo>
                    <a:pt x="6500" y="1625"/>
                  </a:lnTo>
                  <a:lnTo>
                    <a:pt x="6486" y="1653"/>
                  </a:lnTo>
                  <a:lnTo>
                    <a:pt x="6486" y="1681"/>
                  </a:lnTo>
                  <a:lnTo>
                    <a:pt x="6486" y="1709"/>
                  </a:lnTo>
                  <a:lnTo>
                    <a:pt x="6500" y="1723"/>
                  </a:lnTo>
                  <a:lnTo>
                    <a:pt x="6528" y="1737"/>
                  </a:lnTo>
                  <a:lnTo>
                    <a:pt x="6557" y="1751"/>
                  </a:lnTo>
                  <a:lnTo>
                    <a:pt x="6585" y="1737"/>
                  </a:lnTo>
                  <a:lnTo>
                    <a:pt x="6599" y="1723"/>
                  </a:lnTo>
                  <a:lnTo>
                    <a:pt x="6613" y="1709"/>
                  </a:lnTo>
                  <a:lnTo>
                    <a:pt x="6627" y="1681"/>
                  </a:lnTo>
                  <a:lnTo>
                    <a:pt x="6613" y="1653"/>
                  </a:lnTo>
                  <a:lnTo>
                    <a:pt x="6599" y="1625"/>
                  </a:lnTo>
                  <a:lnTo>
                    <a:pt x="6585" y="1611"/>
                  </a:lnTo>
                  <a:close/>
                  <a:moveTo>
                    <a:pt x="7705" y="1611"/>
                  </a:moveTo>
                  <a:lnTo>
                    <a:pt x="7677" y="1625"/>
                  </a:lnTo>
                  <a:lnTo>
                    <a:pt x="7663" y="1653"/>
                  </a:lnTo>
                  <a:lnTo>
                    <a:pt x="7663" y="1681"/>
                  </a:lnTo>
                  <a:lnTo>
                    <a:pt x="7663" y="1709"/>
                  </a:lnTo>
                  <a:lnTo>
                    <a:pt x="7677" y="1723"/>
                  </a:lnTo>
                  <a:lnTo>
                    <a:pt x="7705" y="1737"/>
                  </a:lnTo>
                  <a:lnTo>
                    <a:pt x="7733" y="1751"/>
                  </a:lnTo>
                  <a:lnTo>
                    <a:pt x="7761" y="1737"/>
                  </a:lnTo>
                  <a:lnTo>
                    <a:pt x="7775" y="1723"/>
                  </a:lnTo>
                  <a:lnTo>
                    <a:pt x="7789" y="1709"/>
                  </a:lnTo>
                  <a:lnTo>
                    <a:pt x="7803" y="1681"/>
                  </a:lnTo>
                  <a:lnTo>
                    <a:pt x="7789" y="1653"/>
                  </a:lnTo>
                  <a:lnTo>
                    <a:pt x="7775" y="1625"/>
                  </a:lnTo>
                  <a:lnTo>
                    <a:pt x="7761" y="1611"/>
                  </a:lnTo>
                  <a:close/>
                  <a:moveTo>
                    <a:pt x="8882" y="1611"/>
                  </a:moveTo>
                  <a:lnTo>
                    <a:pt x="8854" y="1625"/>
                  </a:lnTo>
                  <a:lnTo>
                    <a:pt x="8840" y="1653"/>
                  </a:lnTo>
                  <a:lnTo>
                    <a:pt x="8840" y="1681"/>
                  </a:lnTo>
                  <a:lnTo>
                    <a:pt x="8840" y="1709"/>
                  </a:lnTo>
                  <a:lnTo>
                    <a:pt x="8854" y="1723"/>
                  </a:lnTo>
                  <a:lnTo>
                    <a:pt x="8882" y="1737"/>
                  </a:lnTo>
                  <a:lnTo>
                    <a:pt x="8910" y="1751"/>
                  </a:lnTo>
                  <a:lnTo>
                    <a:pt x="8938" y="1737"/>
                  </a:lnTo>
                  <a:lnTo>
                    <a:pt x="8952" y="1723"/>
                  </a:lnTo>
                  <a:lnTo>
                    <a:pt x="8966" y="1709"/>
                  </a:lnTo>
                  <a:lnTo>
                    <a:pt x="8980" y="1681"/>
                  </a:lnTo>
                  <a:lnTo>
                    <a:pt x="8966" y="1653"/>
                  </a:lnTo>
                  <a:lnTo>
                    <a:pt x="8952" y="1625"/>
                  </a:lnTo>
                  <a:lnTo>
                    <a:pt x="8938" y="1611"/>
                  </a:lnTo>
                  <a:close/>
                  <a:moveTo>
                    <a:pt x="10059" y="1611"/>
                  </a:moveTo>
                  <a:lnTo>
                    <a:pt x="10031" y="1625"/>
                  </a:lnTo>
                  <a:lnTo>
                    <a:pt x="10017" y="1653"/>
                  </a:lnTo>
                  <a:lnTo>
                    <a:pt x="10017" y="1681"/>
                  </a:lnTo>
                  <a:lnTo>
                    <a:pt x="10017" y="1709"/>
                  </a:lnTo>
                  <a:lnTo>
                    <a:pt x="10031" y="1723"/>
                  </a:lnTo>
                  <a:lnTo>
                    <a:pt x="10059" y="1737"/>
                  </a:lnTo>
                  <a:lnTo>
                    <a:pt x="10087" y="1751"/>
                  </a:lnTo>
                  <a:lnTo>
                    <a:pt x="10115" y="1737"/>
                  </a:lnTo>
                  <a:lnTo>
                    <a:pt x="10129" y="1723"/>
                  </a:lnTo>
                  <a:lnTo>
                    <a:pt x="10143" y="1709"/>
                  </a:lnTo>
                  <a:lnTo>
                    <a:pt x="10157" y="1681"/>
                  </a:lnTo>
                  <a:lnTo>
                    <a:pt x="10143" y="1653"/>
                  </a:lnTo>
                  <a:lnTo>
                    <a:pt x="10129" y="1625"/>
                  </a:lnTo>
                  <a:lnTo>
                    <a:pt x="10115" y="1611"/>
                  </a:lnTo>
                  <a:close/>
                  <a:moveTo>
                    <a:pt x="2424" y="2396"/>
                  </a:moveTo>
                  <a:lnTo>
                    <a:pt x="2396" y="2410"/>
                  </a:lnTo>
                  <a:lnTo>
                    <a:pt x="2382" y="2424"/>
                  </a:lnTo>
                  <a:lnTo>
                    <a:pt x="2368" y="2438"/>
                  </a:lnTo>
                  <a:lnTo>
                    <a:pt x="2368" y="2466"/>
                  </a:lnTo>
                  <a:lnTo>
                    <a:pt x="2368" y="2494"/>
                  </a:lnTo>
                  <a:lnTo>
                    <a:pt x="2382" y="2522"/>
                  </a:lnTo>
                  <a:lnTo>
                    <a:pt x="2396" y="2536"/>
                  </a:lnTo>
                  <a:lnTo>
                    <a:pt x="2452" y="2536"/>
                  </a:lnTo>
                  <a:lnTo>
                    <a:pt x="2480" y="2522"/>
                  </a:lnTo>
                  <a:lnTo>
                    <a:pt x="2494" y="2494"/>
                  </a:lnTo>
                  <a:lnTo>
                    <a:pt x="2494" y="2466"/>
                  </a:lnTo>
                  <a:lnTo>
                    <a:pt x="2494" y="2452"/>
                  </a:lnTo>
                  <a:lnTo>
                    <a:pt x="2480" y="2424"/>
                  </a:lnTo>
                  <a:lnTo>
                    <a:pt x="2452" y="2410"/>
                  </a:lnTo>
                  <a:lnTo>
                    <a:pt x="2424" y="2396"/>
                  </a:lnTo>
                  <a:close/>
                  <a:moveTo>
                    <a:pt x="3601" y="2396"/>
                  </a:moveTo>
                  <a:lnTo>
                    <a:pt x="3587" y="2410"/>
                  </a:lnTo>
                  <a:lnTo>
                    <a:pt x="3559" y="2424"/>
                  </a:lnTo>
                  <a:lnTo>
                    <a:pt x="3545" y="2438"/>
                  </a:lnTo>
                  <a:lnTo>
                    <a:pt x="3545" y="2466"/>
                  </a:lnTo>
                  <a:lnTo>
                    <a:pt x="3545" y="2494"/>
                  </a:lnTo>
                  <a:lnTo>
                    <a:pt x="3559" y="2522"/>
                  </a:lnTo>
                  <a:lnTo>
                    <a:pt x="3587" y="2536"/>
                  </a:lnTo>
                  <a:lnTo>
                    <a:pt x="3629" y="2536"/>
                  </a:lnTo>
                  <a:lnTo>
                    <a:pt x="3657" y="2522"/>
                  </a:lnTo>
                  <a:lnTo>
                    <a:pt x="3671" y="2494"/>
                  </a:lnTo>
                  <a:lnTo>
                    <a:pt x="3671" y="2466"/>
                  </a:lnTo>
                  <a:lnTo>
                    <a:pt x="3671" y="2452"/>
                  </a:lnTo>
                  <a:lnTo>
                    <a:pt x="3657" y="2424"/>
                  </a:lnTo>
                  <a:lnTo>
                    <a:pt x="3629" y="2410"/>
                  </a:lnTo>
                  <a:lnTo>
                    <a:pt x="3615" y="2396"/>
                  </a:lnTo>
                  <a:close/>
                  <a:moveTo>
                    <a:pt x="4791" y="2396"/>
                  </a:moveTo>
                  <a:lnTo>
                    <a:pt x="4763" y="2410"/>
                  </a:lnTo>
                  <a:lnTo>
                    <a:pt x="4735" y="2424"/>
                  </a:lnTo>
                  <a:lnTo>
                    <a:pt x="4721" y="2438"/>
                  </a:lnTo>
                  <a:lnTo>
                    <a:pt x="4721" y="2466"/>
                  </a:lnTo>
                  <a:lnTo>
                    <a:pt x="4721" y="2494"/>
                  </a:lnTo>
                  <a:lnTo>
                    <a:pt x="4735" y="2522"/>
                  </a:lnTo>
                  <a:lnTo>
                    <a:pt x="4763" y="2536"/>
                  </a:lnTo>
                  <a:lnTo>
                    <a:pt x="4805" y="2536"/>
                  </a:lnTo>
                  <a:lnTo>
                    <a:pt x="4833" y="2522"/>
                  </a:lnTo>
                  <a:lnTo>
                    <a:pt x="4847" y="2494"/>
                  </a:lnTo>
                  <a:lnTo>
                    <a:pt x="4847" y="2466"/>
                  </a:lnTo>
                  <a:lnTo>
                    <a:pt x="4847" y="2452"/>
                  </a:lnTo>
                  <a:lnTo>
                    <a:pt x="4833" y="2424"/>
                  </a:lnTo>
                  <a:lnTo>
                    <a:pt x="4805" y="2410"/>
                  </a:lnTo>
                  <a:lnTo>
                    <a:pt x="4791" y="2396"/>
                  </a:lnTo>
                  <a:close/>
                  <a:moveTo>
                    <a:pt x="5968" y="2396"/>
                  </a:moveTo>
                  <a:lnTo>
                    <a:pt x="5940" y="2410"/>
                  </a:lnTo>
                  <a:lnTo>
                    <a:pt x="5912" y="2424"/>
                  </a:lnTo>
                  <a:lnTo>
                    <a:pt x="5898" y="2438"/>
                  </a:lnTo>
                  <a:lnTo>
                    <a:pt x="5898" y="2466"/>
                  </a:lnTo>
                  <a:lnTo>
                    <a:pt x="5898" y="2494"/>
                  </a:lnTo>
                  <a:lnTo>
                    <a:pt x="5912" y="2522"/>
                  </a:lnTo>
                  <a:lnTo>
                    <a:pt x="5940" y="2536"/>
                  </a:lnTo>
                  <a:lnTo>
                    <a:pt x="5982" y="2536"/>
                  </a:lnTo>
                  <a:lnTo>
                    <a:pt x="6010" y="2522"/>
                  </a:lnTo>
                  <a:lnTo>
                    <a:pt x="6024" y="2494"/>
                  </a:lnTo>
                  <a:lnTo>
                    <a:pt x="6024" y="2466"/>
                  </a:lnTo>
                  <a:lnTo>
                    <a:pt x="6024" y="2452"/>
                  </a:lnTo>
                  <a:lnTo>
                    <a:pt x="6010" y="2424"/>
                  </a:lnTo>
                  <a:lnTo>
                    <a:pt x="5996" y="2410"/>
                  </a:lnTo>
                  <a:lnTo>
                    <a:pt x="5968" y="2396"/>
                  </a:lnTo>
                  <a:close/>
                  <a:moveTo>
                    <a:pt x="7145" y="2396"/>
                  </a:moveTo>
                  <a:lnTo>
                    <a:pt x="7117" y="2410"/>
                  </a:lnTo>
                  <a:lnTo>
                    <a:pt x="7089" y="2424"/>
                  </a:lnTo>
                  <a:lnTo>
                    <a:pt x="7075" y="2438"/>
                  </a:lnTo>
                  <a:lnTo>
                    <a:pt x="7075" y="2466"/>
                  </a:lnTo>
                  <a:lnTo>
                    <a:pt x="7075" y="2494"/>
                  </a:lnTo>
                  <a:lnTo>
                    <a:pt x="7089" y="2522"/>
                  </a:lnTo>
                  <a:lnTo>
                    <a:pt x="7117" y="2536"/>
                  </a:lnTo>
                  <a:lnTo>
                    <a:pt x="7173" y="2536"/>
                  </a:lnTo>
                  <a:lnTo>
                    <a:pt x="7187" y="2522"/>
                  </a:lnTo>
                  <a:lnTo>
                    <a:pt x="7201" y="2494"/>
                  </a:lnTo>
                  <a:lnTo>
                    <a:pt x="7215" y="2466"/>
                  </a:lnTo>
                  <a:lnTo>
                    <a:pt x="7201" y="2452"/>
                  </a:lnTo>
                  <a:lnTo>
                    <a:pt x="7187" y="2424"/>
                  </a:lnTo>
                  <a:lnTo>
                    <a:pt x="7173" y="2410"/>
                  </a:lnTo>
                  <a:lnTo>
                    <a:pt x="7145" y="2396"/>
                  </a:lnTo>
                  <a:close/>
                  <a:moveTo>
                    <a:pt x="8322" y="2396"/>
                  </a:moveTo>
                  <a:lnTo>
                    <a:pt x="8294" y="2410"/>
                  </a:lnTo>
                  <a:lnTo>
                    <a:pt x="8266" y="2424"/>
                  </a:lnTo>
                  <a:lnTo>
                    <a:pt x="8252" y="2438"/>
                  </a:lnTo>
                  <a:lnTo>
                    <a:pt x="8252" y="2466"/>
                  </a:lnTo>
                  <a:lnTo>
                    <a:pt x="8252" y="2494"/>
                  </a:lnTo>
                  <a:lnTo>
                    <a:pt x="8266" y="2522"/>
                  </a:lnTo>
                  <a:lnTo>
                    <a:pt x="8294" y="2536"/>
                  </a:lnTo>
                  <a:lnTo>
                    <a:pt x="8350" y="2536"/>
                  </a:lnTo>
                  <a:lnTo>
                    <a:pt x="8364" y="2522"/>
                  </a:lnTo>
                  <a:lnTo>
                    <a:pt x="8378" y="2494"/>
                  </a:lnTo>
                  <a:lnTo>
                    <a:pt x="8392" y="2466"/>
                  </a:lnTo>
                  <a:lnTo>
                    <a:pt x="8378" y="2452"/>
                  </a:lnTo>
                  <a:lnTo>
                    <a:pt x="8364" y="2424"/>
                  </a:lnTo>
                  <a:lnTo>
                    <a:pt x="8350" y="2410"/>
                  </a:lnTo>
                  <a:lnTo>
                    <a:pt x="8322" y="2396"/>
                  </a:lnTo>
                  <a:close/>
                  <a:moveTo>
                    <a:pt x="9498" y="2396"/>
                  </a:moveTo>
                  <a:lnTo>
                    <a:pt x="9470" y="2410"/>
                  </a:lnTo>
                  <a:lnTo>
                    <a:pt x="9456" y="2424"/>
                  </a:lnTo>
                  <a:lnTo>
                    <a:pt x="9428" y="2438"/>
                  </a:lnTo>
                  <a:lnTo>
                    <a:pt x="9428" y="2466"/>
                  </a:lnTo>
                  <a:lnTo>
                    <a:pt x="9428" y="2494"/>
                  </a:lnTo>
                  <a:lnTo>
                    <a:pt x="9456" y="2522"/>
                  </a:lnTo>
                  <a:lnTo>
                    <a:pt x="9470" y="2536"/>
                  </a:lnTo>
                  <a:lnTo>
                    <a:pt x="9526" y="2536"/>
                  </a:lnTo>
                  <a:lnTo>
                    <a:pt x="9540" y="2522"/>
                  </a:lnTo>
                  <a:lnTo>
                    <a:pt x="9554" y="2494"/>
                  </a:lnTo>
                  <a:lnTo>
                    <a:pt x="9568" y="2466"/>
                  </a:lnTo>
                  <a:lnTo>
                    <a:pt x="9554" y="2452"/>
                  </a:lnTo>
                  <a:lnTo>
                    <a:pt x="9540" y="2424"/>
                  </a:lnTo>
                  <a:lnTo>
                    <a:pt x="9526" y="2410"/>
                  </a:lnTo>
                  <a:lnTo>
                    <a:pt x="9498" y="2396"/>
                  </a:lnTo>
                  <a:close/>
                  <a:moveTo>
                    <a:pt x="1836" y="3222"/>
                  </a:moveTo>
                  <a:lnTo>
                    <a:pt x="1808" y="3236"/>
                  </a:lnTo>
                  <a:lnTo>
                    <a:pt x="1794" y="3250"/>
                  </a:lnTo>
                  <a:lnTo>
                    <a:pt x="1780" y="3264"/>
                  </a:lnTo>
                  <a:lnTo>
                    <a:pt x="1780" y="3292"/>
                  </a:lnTo>
                  <a:lnTo>
                    <a:pt x="1780" y="3320"/>
                  </a:lnTo>
                  <a:lnTo>
                    <a:pt x="1794" y="3348"/>
                  </a:lnTo>
                  <a:lnTo>
                    <a:pt x="1808" y="3362"/>
                  </a:lnTo>
                  <a:lnTo>
                    <a:pt x="1864" y="3362"/>
                  </a:lnTo>
                  <a:lnTo>
                    <a:pt x="1892" y="3348"/>
                  </a:lnTo>
                  <a:lnTo>
                    <a:pt x="1906" y="3320"/>
                  </a:lnTo>
                  <a:lnTo>
                    <a:pt x="1906" y="3292"/>
                  </a:lnTo>
                  <a:lnTo>
                    <a:pt x="1906" y="3264"/>
                  </a:lnTo>
                  <a:lnTo>
                    <a:pt x="1892" y="3250"/>
                  </a:lnTo>
                  <a:lnTo>
                    <a:pt x="1878" y="3236"/>
                  </a:lnTo>
                  <a:lnTo>
                    <a:pt x="1850" y="3222"/>
                  </a:lnTo>
                  <a:close/>
                  <a:moveTo>
                    <a:pt x="3012" y="3222"/>
                  </a:moveTo>
                  <a:lnTo>
                    <a:pt x="2984" y="3236"/>
                  </a:lnTo>
                  <a:lnTo>
                    <a:pt x="2970" y="3250"/>
                  </a:lnTo>
                  <a:lnTo>
                    <a:pt x="2956" y="3264"/>
                  </a:lnTo>
                  <a:lnTo>
                    <a:pt x="2956" y="3292"/>
                  </a:lnTo>
                  <a:lnTo>
                    <a:pt x="2956" y="3320"/>
                  </a:lnTo>
                  <a:lnTo>
                    <a:pt x="2970" y="3348"/>
                  </a:lnTo>
                  <a:lnTo>
                    <a:pt x="2998" y="3362"/>
                  </a:lnTo>
                  <a:lnTo>
                    <a:pt x="3040" y="3362"/>
                  </a:lnTo>
                  <a:lnTo>
                    <a:pt x="3068" y="3348"/>
                  </a:lnTo>
                  <a:lnTo>
                    <a:pt x="3082" y="3320"/>
                  </a:lnTo>
                  <a:lnTo>
                    <a:pt x="3082" y="3292"/>
                  </a:lnTo>
                  <a:lnTo>
                    <a:pt x="3082" y="3264"/>
                  </a:lnTo>
                  <a:lnTo>
                    <a:pt x="3068" y="3250"/>
                  </a:lnTo>
                  <a:lnTo>
                    <a:pt x="3054" y="3236"/>
                  </a:lnTo>
                  <a:lnTo>
                    <a:pt x="3026" y="3222"/>
                  </a:lnTo>
                  <a:close/>
                  <a:moveTo>
                    <a:pt x="4189" y="3222"/>
                  </a:moveTo>
                  <a:lnTo>
                    <a:pt x="4175" y="3236"/>
                  </a:lnTo>
                  <a:lnTo>
                    <a:pt x="4147" y="3250"/>
                  </a:lnTo>
                  <a:lnTo>
                    <a:pt x="4133" y="3264"/>
                  </a:lnTo>
                  <a:lnTo>
                    <a:pt x="4133" y="3292"/>
                  </a:lnTo>
                  <a:lnTo>
                    <a:pt x="4133" y="3320"/>
                  </a:lnTo>
                  <a:lnTo>
                    <a:pt x="4147" y="3348"/>
                  </a:lnTo>
                  <a:lnTo>
                    <a:pt x="4175" y="3362"/>
                  </a:lnTo>
                  <a:lnTo>
                    <a:pt x="4217" y="3362"/>
                  </a:lnTo>
                  <a:lnTo>
                    <a:pt x="4245" y="3348"/>
                  </a:lnTo>
                  <a:lnTo>
                    <a:pt x="4259" y="3320"/>
                  </a:lnTo>
                  <a:lnTo>
                    <a:pt x="4259" y="3292"/>
                  </a:lnTo>
                  <a:lnTo>
                    <a:pt x="4259" y="3264"/>
                  </a:lnTo>
                  <a:lnTo>
                    <a:pt x="4245" y="3250"/>
                  </a:lnTo>
                  <a:lnTo>
                    <a:pt x="4231" y="3236"/>
                  </a:lnTo>
                  <a:lnTo>
                    <a:pt x="4203" y="3222"/>
                  </a:lnTo>
                  <a:close/>
                  <a:moveTo>
                    <a:pt x="5380" y="3222"/>
                  </a:moveTo>
                  <a:lnTo>
                    <a:pt x="5352" y="3236"/>
                  </a:lnTo>
                  <a:lnTo>
                    <a:pt x="5324" y="3250"/>
                  </a:lnTo>
                  <a:lnTo>
                    <a:pt x="5310" y="3264"/>
                  </a:lnTo>
                  <a:lnTo>
                    <a:pt x="5310" y="3292"/>
                  </a:lnTo>
                  <a:lnTo>
                    <a:pt x="5310" y="3320"/>
                  </a:lnTo>
                  <a:lnTo>
                    <a:pt x="5324" y="3348"/>
                  </a:lnTo>
                  <a:lnTo>
                    <a:pt x="5352" y="3362"/>
                  </a:lnTo>
                  <a:lnTo>
                    <a:pt x="5408" y="3362"/>
                  </a:lnTo>
                  <a:lnTo>
                    <a:pt x="5422" y="3348"/>
                  </a:lnTo>
                  <a:lnTo>
                    <a:pt x="5436" y="3320"/>
                  </a:lnTo>
                  <a:lnTo>
                    <a:pt x="5436" y="3292"/>
                  </a:lnTo>
                  <a:lnTo>
                    <a:pt x="5436" y="3264"/>
                  </a:lnTo>
                  <a:lnTo>
                    <a:pt x="5422" y="3250"/>
                  </a:lnTo>
                  <a:lnTo>
                    <a:pt x="5408" y="3236"/>
                  </a:lnTo>
                  <a:lnTo>
                    <a:pt x="5380" y="3222"/>
                  </a:lnTo>
                  <a:close/>
                  <a:moveTo>
                    <a:pt x="6557" y="3222"/>
                  </a:moveTo>
                  <a:lnTo>
                    <a:pt x="6528" y="3236"/>
                  </a:lnTo>
                  <a:lnTo>
                    <a:pt x="6500" y="3250"/>
                  </a:lnTo>
                  <a:lnTo>
                    <a:pt x="6486" y="3264"/>
                  </a:lnTo>
                  <a:lnTo>
                    <a:pt x="6486" y="3292"/>
                  </a:lnTo>
                  <a:lnTo>
                    <a:pt x="6486" y="3320"/>
                  </a:lnTo>
                  <a:lnTo>
                    <a:pt x="6500" y="3348"/>
                  </a:lnTo>
                  <a:lnTo>
                    <a:pt x="6528" y="3362"/>
                  </a:lnTo>
                  <a:lnTo>
                    <a:pt x="6585" y="3362"/>
                  </a:lnTo>
                  <a:lnTo>
                    <a:pt x="6599" y="3348"/>
                  </a:lnTo>
                  <a:lnTo>
                    <a:pt x="6613" y="3320"/>
                  </a:lnTo>
                  <a:lnTo>
                    <a:pt x="6627" y="3292"/>
                  </a:lnTo>
                  <a:lnTo>
                    <a:pt x="6613" y="3264"/>
                  </a:lnTo>
                  <a:lnTo>
                    <a:pt x="6599" y="3250"/>
                  </a:lnTo>
                  <a:lnTo>
                    <a:pt x="6585" y="3236"/>
                  </a:lnTo>
                  <a:lnTo>
                    <a:pt x="6557" y="3222"/>
                  </a:lnTo>
                  <a:close/>
                  <a:moveTo>
                    <a:pt x="7733" y="3222"/>
                  </a:moveTo>
                  <a:lnTo>
                    <a:pt x="7705" y="3236"/>
                  </a:lnTo>
                  <a:lnTo>
                    <a:pt x="7677" y="3250"/>
                  </a:lnTo>
                  <a:lnTo>
                    <a:pt x="7663" y="3264"/>
                  </a:lnTo>
                  <a:lnTo>
                    <a:pt x="7663" y="3292"/>
                  </a:lnTo>
                  <a:lnTo>
                    <a:pt x="7663" y="3320"/>
                  </a:lnTo>
                  <a:lnTo>
                    <a:pt x="7691" y="3348"/>
                  </a:lnTo>
                  <a:lnTo>
                    <a:pt x="7705" y="3362"/>
                  </a:lnTo>
                  <a:lnTo>
                    <a:pt x="7761" y="3362"/>
                  </a:lnTo>
                  <a:lnTo>
                    <a:pt x="7775" y="3348"/>
                  </a:lnTo>
                  <a:lnTo>
                    <a:pt x="7789" y="3320"/>
                  </a:lnTo>
                  <a:lnTo>
                    <a:pt x="7803" y="3292"/>
                  </a:lnTo>
                  <a:lnTo>
                    <a:pt x="7789" y="3264"/>
                  </a:lnTo>
                  <a:lnTo>
                    <a:pt x="7775" y="3250"/>
                  </a:lnTo>
                  <a:lnTo>
                    <a:pt x="7761" y="3236"/>
                  </a:lnTo>
                  <a:lnTo>
                    <a:pt x="7733" y="3222"/>
                  </a:lnTo>
                  <a:close/>
                  <a:moveTo>
                    <a:pt x="8910" y="3222"/>
                  </a:moveTo>
                  <a:lnTo>
                    <a:pt x="8882" y="3236"/>
                  </a:lnTo>
                  <a:lnTo>
                    <a:pt x="8854" y="3250"/>
                  </a:lnTo>
                  <a:lnTo>
                    <a:pt x="8840" y="3264"/>
                  </a:lnTo>
                  <a:lnTo>
                    <a:pt x="8840" y="3292"/>
                  </a:lnTo>
                  <a:lnTo>
                    <a:pt x="8854" y="3320"/>
                  </a:lnTo>
                  <a:lnTo>
                    <a:pt x="8868" y="3348"/>
                  </a:lnTo>
                  <a:lnTo>
                    <a:pt x="8882" y="3362"/>
                  </a:lnTo>
                  <a:lnTo>
                    <a:pt x="8938" y="3362"/>
                  </a:lnTo>
                  <a:lnTo>
                    <a:pt x="8952" y="3348"/>
                  </a:lnTo>
                  <a:lnTo>
                    <a:pt x="8966" y="3320"/>
                  </a:lnTo>
                  <a:lnTo>
                    <a:pt x="8980" y="3292"/>
                  </a:lnTo>
                  <a:lnTo>
                    <a:pt x="8966" y="3264"/>
                  </a:lnTo>
                  <a:lnTo>
                    <a:pt x="8966" y="3250"/>
                  </a:lnTo>
                  <a:lnTo>
                    <a:pt x="8938" y="3236"/>
                  </a:lnTo>
                  <a:lnTo>
                    <a:pt x="8910" y="3222"/>
                  </a:lnTo>
                  <a:close/>
                  <a:moveTo>
                    <a:pt x="10087" y="3222"/>
                  </a:moveTo>
                  <a:lnTo>
                    <a:pt x="10059" y="3236"/>
                  </a:lnTo>
                  <a:lnTo>
                    <a:pt x="10045" y="3250"/>
                  </a:lnTo>
                  <a:lnTo>
                    <a:pt x="10031" y="3264"/>
                  </a:lnTo>
                  <a:lnTo>
                    <a:pt x="10017" y="3292"/>
                  </a:lnTo>
                  <a:lnTo>
                    <a:pt x="10031" y="3320"/>
                  </a:lnTo>
                  <a:lnTo>
                    <a:pt x="10045" y="3348"/>
                  </a:lnTo>
                  <a:lnTo>
                    <a:pt x="10059" y="3362"/>
                  </a:lnTo>
                  <a:lnTo>
                    <a:pt x="10115" y="3362"/>
                  </a:lnTo>
                  <a:lnTo>
                    <a:pt x="10129" y="3348"/>
                  </a:lnTo>
                  <a:lnTo>
                    <a:pt x="10143" y="3320"/>
                  </a:lnTo>
                  <a:lnTo>
                    <a:pt x="10157" y="3292"/>
                  </a:lnTo>
                  <a:lnTo>
                    <a:pt x="10157" y="3264"/>
                  </a:lnTo>
                  <a:lnTo>
                    <a:pt x="10143" y="3250"/>
                  </a:lnTo>
                  <a:lnTo>
                    <a:pt x="10115" y="3236"/>
                  </a:lnTo>
                  <a:lnTo>
                    <a:pt x="10087" y="3222"/>
                  </a:lnTo>
                  <a:close/>
                  <a:moveTo>
                    <a:pt x="1275" y="4021"/>
                  </a:moveTo>
                  <a:lnTo>
                    <a:pt x="1247" y="4147"/>
                  </a:lnTo>
                  <a:lnTo>
                    <a:pt x="1275" y="4147"/>
                  </a:lnTo>
                  <a:lnTo>
                    <a:pt x="1303" y="4133"/>
                  </a:lnTo>
                  <a:lnTo>
                    <a:pt x="1317" y="4105"/>
                  </a:lnTo>
                  <a:lnTo>
                    <a:pt x="1317" y="4077"/>
                  </a:lnTo>
                  <a:lnTo>
                    <a:pt x="1303" y="4049"/>
                  </a:lnTo>
                  <a:lnTo>
                    <a:pt x="1275" y="4021"/>
                  </a:lnTo>
                  <a:close/>
                  <a:moveTo>
                    <a:pt x="2396" y="4021"/>
                  </a:moveTo>
                  <a:lnTo>
                    <a:pt x="2382" y="4035"/>
                  </a:lnTo>
                  <a:lnTo>
                    <a:pt x="2368" y="4063"/>
                  </a:lnTo>
                  <a:lnTo>
                    <a:pt x="2368" y="4091"/>
                  </a:lnTo>
                  <a:lnTo>
                    <a:pt x="2368" y="4119"/>
                  </a:lnTo>
                  <a:lnTo>
                    <a:pt x="2382" y="4133"/>
                  </a:lnTo>
                  <a:lnTo>
                    <a:pt x="2396" y="4147"/>
                  </a:lnTo>
                  <a:lnTo>
                    <a:pt x="2424" y="4161"/>
                  </a:lnTo>
                  <a:lnTo>
                    <a:pt x="2452" y="4147"/>
                  </a:lnTo>
                  <a:lnTo>
                    <a:pt x="2480" y="4133"/>
                  </a:lnTo>
                  <a:lnTo>
                    <a:pt x="2494" y="4119"/>
                  </a:lnTo>
                  <a:lnTo>
                    <a:pt x="2494" y="4091"/>
                  </a:lnTo>
                  <a:lnTo>
                    <a:pt x="2494" y="4063"/>
                  </a:lnTo>
                  <a:lnTo>
                    <a:pt x="2480" y="4035"/>
                  </a:lnTo>
                  <a:lnTo>
                    <a:pt x="2466" y="4021"/>
                  </a:lnTo>
                  <a:close/>
                  <a:moveTo>
                    <a:pt x="3587" y="4021"/>
                  </a:moveTo>
                  <a:lnTo>
                    <a:pt x="3559" y="4035"/>
                  </a:lnTo>
                  <a:lnTo>
                    <a:pt x="3545" y="4063"/>
                  </a:lnTo>
                  <a:lnTo>
                    <a:pt x="3545" y="4091"/>
                  </a:lnTo>
                  <a:lnTo>
                    <a:pt x="3545" y="4119"/>
                  </a:lnTo>
                  <a:lnTo>
                    <a:pt x="3559" y="4133"/>
                  </a:lnTo>
                  <a:lnTo>
                    <a:pt x="3587" y="4147"/>
                  </a:lnTo>
                  <a:lnTo>
                    <a:pt x="3601" y="4161"/>
                  </a:lnTo>
                  <a:lnTo>
                    <a:pt x="3629" y="4147"/>
                  </a:lnTo>
                  <a:lnTo>
                    <a:pt x="3657" y="4133"/>
                  </a:lnTo>
                  <a:lnTo>
                    <a:pt x="3671" y="4119"/>
                  </a:lnTo>
                  <a:lnTo>
                    <a:pt x="3671" y="4091"/>
                  </a:lnTo>
                  <a:lnTo>
                    <a:pt x="3671" y="4063"/>
                  </a:lnTo>
                  <a:lnTo>
                    <a:pt x="3657" y="4035"/>
                  </a:lnTo>
                  <a:lnTo>
                    <a:pt x="3643" y="4021"/>
                  </a:lnTo>
                  <a:close/>
                  <a:moveTo>
                    <a:pt x="4763" y="4021"/>
                  </a:moveTo>
                  <a:lnTo>
                    <a:pt x="4735" y="4035"/>
                  </a:lnTo>
                  <a:lnTo>
                    <a:pt x="4721" y="4063"/>
                  </a:lnTo>
                  <a:lnTo>
                    <a:pt x="4721" y="4091"/>
                  </a:lnTo>
                  <a:lnTo>
                    <a:pt x="4721" y="4119"/>
                  </a:lnTo>
                  <a:lnTo>
                    <a:pt x="4735" y="4133"/>
                  </a:lnTo>
                  <a:lnTo>
                    <a:pt x="4763" y="4147"/>
                  </a:lnTo>
                  <a:lnTo>
                    <a:pt x="4791" y="4161"/>
                  </a:lnTo>
                  <a:lnTo>
                    <a:pt x="4805" y="4147"/>
                  </a:lnTo>
                  <a:lnTo>
                    <a:pt x="4833" y="4133"/>
                  </a:lnTo>
                  <a:lnTo>
                    <a:pt x="4847" y="4119"/>
                  </a:lnTo>
                  <a:lnTo>
                    <a:pt x="4847" y="4091"/>
                  </a:lnTo>
                  <a:lnTo>
                    <a:pt x="4847" y="4063"/>
                  </a:lnTo>
                  <a:lnTo>
                    <a:pt x="4833" y="4035"/>
                  </a:lnTo>
                  <a:lnTo>
                    <a:pt x="4819" y="4021"/>
                  </a:lnTo>
                  <a:close/>
                  <a:moveTo>
                    <a:pt x="5940" y="4021"/>
                  </a:moveTo>
                  <a:lnTo>
                    <a:pt x="5912" y="4035"/>
                  </a:lnTo>
                  <a:lnTo>
                    <a:pt x="5898" y="4063"/>
                  </a:lnTo>
                  <a:lnTo>
                    <a:pt x="5898" y="4091"/>
                  </a:lnTo>
                  <a:lnTo>
                    <a:pt x="5898" y="4119"/>
                  </a:lnTo>
                  <a:lnTo>
                    <a:pt x="5912" y="4133"/>
                  </a:lnTo>
                  <a:lnTo>
                    <a:pt x="5940" y="4147"/>
                  </a:lnTo>
                  <a:lnTo>
                    <a:pt x="5968" y="4161"/>
                  </a:lnTo>
                  <a:lnTo>
                    <a:pt x="5982" y="4147"/>
                  </a:lnTo>
                  <a:lnTo>
                    <a:pt x="6010" y="4133"/>
                  </a:lnTo>
                  <a:lnTo>
                    <a:pt x="6024" y="4119"/>
                  </a:lnTo>
                  <a:lnTo>
                    <a:pt x="6024" y="4091"/>
                  </a:lnTo>
                  <a:lnTo>
                    <a:pt x="6024" y="4063"/>
                  </a:lnTo>
                  <a:lnTo>
                    <a:pt x="6010" y="4035"/>
                  </a:lnTo>
                  <a:lnTo>
                    <a:pt x="5996" y="4021"/>
                  </a:lnTo>
                  <a:close/>
                  <a:moveTo>
                    <a:pt x="7117" y="4021"/>
                  </a:moveTo>
                  <a:lnTo>
                    <a:pt x="7089" y="4035"/>
                  </a:lnTo>
                  <a:lnTo>
                    <a:pt x="7075" y="4063"/>
                  </a:lnTo>
                  <a:lnTo>
                    <a:pt x="7075" y="4091"/>
                  </a:lnTo>
                  <a:lnTo>
                    <a:pt x="7075" y="4119"/>
                  </a:lnTo>
                  <a:lnTo>
                    <a:pt x="7089" y="4133"/>
                  </a:lnTo>
                  <a:lnTo>
                    <a:pt x="7117" y="4147"/>
                  </a:lnTo>
                  <a:lnTo>
                    <a:pt x="7145" y="4161"/>
                  </a:lnTo>
                  <a:lnTo>
                    <a:pt x="7173" y="4147"/>
                  </a:lnTo>
                  <a:lnTo>
                    <a:pt x="7187" y="4133"/>
                  </a:lnTo>
                  <a:lnTo>
                    <a:pt x="7201" y="4119"/>
                  </a:lnTo>
                  <a:lnTo>
                    <a:pt x="7215" y="4091"/>
                  </a:lnTo>
                  <a:lnTo>
                    <a:pt x="7201" y="4063"/>
                  </a:lnTo>
                  <a:lnTo>
                    <a:pt x="7187" y="4035"/>
                  </a:lnTo>
                  <a:lnTo>
                    <a:pt x="7173" y="4021"/>
                  </a:lnTo>
                  <a:close/>
                  <a:moveTo>
                    <a:pt x="8294" y="4021"/>
                  </a:moveTo>
                  <a:lnTo>
                    <a:pt x="8266" y="4035"/>
                  </a:lnTo>
                  <a:lnTo>
                    <a:pt x="8252" y="4063"/>
                  </a:lnTo>
                  <a:lnTo>
                    <a:pt x="8252" y="4091"/>
                  </a:lnTo>
                  <a:lnTo>
                    <a:pt x="8252" y="4119"/>
                  </a:lnTo>
                  <a:lnTo>
                    <a:pt x="8266" y="4133"/>
                  </a:lnTo>
                  <a:lnTo>
                    <a:pt x="8294" y="4147"/>
                  </a:lnTo>
                  <a:lnTo>
                    <a:pt x="8322" y="4161"/>
                  </a:lnTo>
                  <a:lnTo>
                    <a:pt x="8350" y="4147"/>
                  </a:lnTo>
                  <a:lnTo>
                    <a:pt x="8364" y="4133"/>
                  </a:lnTo>
                  <a:lnTo>
                    <a:pt x="8378" y="4119"/>
                  </a:lnTo>
                  <a:lnTo>
                    <a:pt x="8392" y="4091"/>
                  </a:lnTo>
                  <a:lnTo>
                    <a:pt x="8378" y="4063"/>
                  </a:lnTo>
                  <a:lnTo>
                    <a:pt x="8364" y="4035"/>
                  </a:lnTo>
                  <a:lnTo>
                    <a:pt x="8350" y="4021"/>
                  </a:lnTo>
                  <a:close/>
                  <a:moveTo>
                    <a:pt x="9470" y="4021"/>
                  </a:moveTo>
                  <a:lnTo>
                    <a:pt x="9456" y="4035"/>
                  </a:lnTo>
                  <a:lnTo>
                    <a:pt x="9428" y="4063"/>
                  </a:lnTo>
                  <a:lnTo>
                    <a:pt x="9428" y="4091"/>
                  </a:lnTo>
                  <a:lnTo>
                    <a:pt x="9428" y="4119"/>
                  </a:lnTo>
                  <a:lnTo>
                    <a:pt x="9456" y="4133"/>
                  </a:lnTo>
                  <a:lnTo>
                    <a:pt x="9470" y="4147"/>
                  </a:lnTo>
                  <a:lnTo>
                    <a:pt x="9498" y="4161"/>
                  </a:lnTo>
                  <a:lnTo>
                    <a:pt x="9526" y="4147"/>
                  </a:lnTo>
                  <a:lnTo>
                    <a:pt x="9540" y="4133"/>
                  </a:lnTo>
                  <a:lnTo>
                    <a:pt x="9554" y="4119"/>
                  </a:lnTo>
                  <a:lnTo>
                    <a:pt x="9568" y="4091"/>
                  </a:lnTo>
                  <a:lnTo>
                    <a:pt x="9554" y="4063"/>
                  </a:lnTo>
                  <a:lnTo>
                    <a:pt x="9554" y="4035"/>
                  </a:lnTo>
                  <a:lnTo>
                    <a:pt x="9526" y="4021"/>
                  </a:lnTo>
                  <a:close/>
                  <a:moveTo>
                    <a:pt x="1836" y="4833"/>
                  </a:moveTo>
                  <a:lnTo>
                    <a:pt x="1836" y="4847"/>
                  </a:lnTo>
                  <a:lnTo>
                    <a:pt x="1808" y="4847"/>
                  </a:lnTo>
                  <a:lnTo>
                    <a:pt x="1794" y="4861"/>
                  </a:lnTo>
                  <a:lnTo>
                    <a:pt x="1780" y="4889"/>
                  </a:lnTo>
                  <a:lnTo>
                    <a:pt x="1766" y="4903"/>
                  </a:lnTo>
                  <a:lnTo>
                    <a:pt x="1780" y="4931"/>
                  </a:lnTo>
                  <a:lnTo>
                    <a:pt x="1794" y="4959"/>
                  </a:lnTo>
                  <a:lnTo>
                    <a:pt x="1822" y="4959"/>
                  </a:lnTo>
                  <a:lnTo>
                    <a:pt x="1850" y="4973"/>
                  </a:lnTo>
                  <a:lnTo>
                    <a:pt x="1892" y="4945"/>
                  </a:lnTo>
                  <a:lnTo>
                    <a:pt x="1906" y="4903"/>
                  </a:lnTo>
                  <a:lnTo>
                    <a:pt x="1906" y="4875"/>
                  </a:lnTo>
                  <a:lnTo>
                    <a:pt x="1892" y="4861"/>
                  </a:lnTo>
                  <a:lnTo>
                    <a:pt x="1864" y="4847"/>
                  </a:lnTo>
                  <a:lnTo>
                    <a:pt x="1850" y="4833"/>
                  </a:lnTo>
                  <a:close/>
                  <a:moveTo>
                    <a:pt x="3012" y="4833"/>
                  </a:moveTo>
                  <a:lnTo>
                    <a:pt x="3012" y="4847"/>
                  </a:lnTo>
                  <a:lnTo>
                    <a:pt x="2984" y="4847"/>
                  </a:lnTo>
                  <a:lnTo>
                    <a:pt x="2970" y="4861"/>
                  </a:lnTo>
                  <a:lnTo>
                    <a:pt x="2956" y="4889"/>
                  </a:lnTo>
                  <a:lnTo>
                    <a:pt x="2956" y="4903"/>
                  </a:lnTo>
                  <a:lnTo>
                    <a:pt x="2956" y="4931"/>
                  </a:lnTo>
                  <a:lnTo>
                    <a:pt x="2970" y="4959"/>
                  </a:lnTo>
                  <a:lnTo>
                    <a:pt x="2998" y="4959"/>
                  </a:lnTo>
                  <a:lnTo>
                    <a:pt x="3026" y="4973"/>
                  </a:lnTo>
                  <a:lnTo>
                    <a:pt x="3068" y="4945"/>
                  </a:lnTo>
                  <a:lnTo>
                    <a:pt x="3082" y="4903"/>
                  </a:lnTo>
                  <a:lnTo>
                    <a:pt x="3082" y="4875"/>
                  </a:lnTo>
                  <a:lnTo>
                    <a:pt x="3068" y="4861"/>
                  </a:lnTo>
                  <a:lnTo>
                    <a:pt x="3054" y="4847"/>
                  </a:lnTo>
                  <a:lnTo>
                    <a:pt x="3026" y="4833"/>
                  </a:lnTo>
                  <a:close/>
                  <a:moveTo>
                    <a:pt x="4189" y="4833"/>
                  </a:moveTo>
                  <a:lnTo>
                    <a:pt x="4189" y="4847"/>
                  </a:lnTo>
                  <a:lnTo>
                    <a:pt x="4175" y="4847"/>
                  </a:lnTo>
                  <a:lnTo>
                    <a:pt x="4147" y="4861"/>
                  </a:lnTo>
                  <a:lnTo>
                    <a:pt x="4133" y="4889"/>
                  </a:lnTo>
                  <a:lnTo>
                    <a:pt x="4133" y="4903"/>
                  </a:lnTo>
                  <a:lnTo>
                    <a:pt x="4133" y="4931"/>
                  </a:lnTo>
                  <a:lnTo>
                    <a:pt x="4161" y="4959"/>
                  </a:lnTo>
                  <a:lnTo>
                    <a:pt x="4175" y="4959"/>
                  </a:lnTo>
                  <a:lnTo>
                    <a:pt x="4203" y="4973"/>
                  </a:lnTo>
                  <a:lnTo>
                    <a:pt x="4245" y="4945"/>
                  </a:lnTo>
                  <a:lnTo>
                    <a:pt x="4259" y="4903"/>
                  </a:lnTo>
                  <a:lnTo>
                    <a:pt x="4259" y="4875"/>
                  </a:lnTo>
                  <a:lnTo>
                    <a:pt x="4245" y="4861"/>
                  </a:lnTo>
                  <a:lnTo>
                    <a:pt x="4231" y="4847"/>
                  </a:lnTo>
                  <a:lnTo>
                    <a:pt x="4203" y="4833"/>
                  </a:lnTo>
                  <a:close/>
                  <a:moveTo>
                    <a:pt x="5380" y="4833"/>
                  </a:moveTo>
                  <a:lnTo>
                    <a:pt x="5380" y="4847"/>
                  </a:lnTo>
                  <a:lnTo>
                    <a:pt x="5352" y="4847"/>
                  </a:lnTo>
                  <a:lnTo>
                    <a:pt x="5324" y="4861"/>
                  </a:lnTo>
                  <a:lnTo>
                    <a:pt x="5310" y="4889"/>
                  </a:lnTo>
                  <a:lnTo>
                    <a:pt x="5310" y="4903"/>
                  </a:lnTo>
                  <a:lnTo>
                    <a:pt x="5310" y="4931"/>
                  </a:lnTo>
                  <a:lnTo>
                    <a:pt x="5338" y="4959"/>
                  </a:lnTo>
                  <a:lnTo>
                    <a:pt x="5352" y="4959"/>
                  </a:lnTo>
                  <a:lnTo>
                    <a:pt x="5380" y="4973"/>
                  </a:lnTo>
                  <a:lnTo>
                    <a:pt x="5422" y="4945"/>
                  </a:lnTo>
                  <a:lnTo>
                    <a:pt x="5436" y="4903"/>
                  </a:lnTo>
                  <a:lnTo>
                    <a:pt x="5436" y="4875"/>
                  </a:lnTo>
                  <a:lnTo>
                    <a:pt x="5422" y="4861"/>
                  </a:lnTo>
                  <a:lnTo>
                    <a:pt x="5408" y="4847"/>
                  </a:lnTo>
                  <a:lnTo>
                    <a:pt x="5380" y="4833"/>
                  </a:lnTo>
                  <a:close/>
                  <a:moveTo>
                    <a:pt x="6557" y="4833"/>
                  </a:moveTo>
                  <a:lnTo>
                    <a:pt x="6557" y="4847"/>
                  </a:lnTo>
                  <a:lnTo>
                    <a:pt x="6528" y="4847"/>
                  </a:lnTo>
                  <a:lnTo>
                    <a:pt x="6500" y="4861"/>
                  </a:lnTo>
                  <a:lnTo>
                    <a:pt x="6486" y="4889"/>
                  </a:lnTo>
                  <a:lnTo>
                    <a:pt x="6486" y="4903"/>
                  </a:lnTo>
                  <a:lnTo>
                    <a:pt x="6486" y="4931"/>
                  </a:lnTo>
                  <a:lnTo>
                    <a:pt x="6514" y="4959"/>
                  </a:lnTo>
                  <a:lnTo>
                    <a:pt x="6528" y="4959"/>
                  </a:lnTo>
                  <a:lnTo>
                    <a:pt x="6557" y="4973"/>
                  </a:lnTo>
                  <a:lnTo>
                    <a:pt x="6599" y="4945"/>
                  </a:lnTo>
                  <a:lnTo>
                    <a:pt x="6627" y="4903"/>
                  </a:lnTo>
                  <a:lnTo>
                    <a:pt x="6613" y="4875"/>
                  </a:lnTo>
                  <a:lnTo>
                    <a:pt x="6599" y="4861"/>
                  </a:lnTo>
                  <a:lnTo>
                    <a:pt x="6585" y="4847"/>
                  </a:lnTo>
                  <a:lnTo>
                    <a:pt x="6557" y="4833"/>
                  </a:lnTo>
                  <a:close/>
                  <a:moveTo>
                    <a:pt x="7719" y="4833"/>
                  </a:moveTo>
                  <a:lnTo>
                    <a:pt x="7733" y="4847"/>
                  </a:lnTo>
                  <a:lnTo>
                    <a:pt x="7705" y="4847"/>
                  </a:lnTo>
                  <a:lnTo>
                    <a:pt x="7677" y="4861"/>
                  </a:lnTo>
                  <a:lnTo>
                    <a:pt x="7663" y="4889"/>
                  </a:lnTo>
                  <a:lnTo>
                    <a:pt x="7663" y="4903"/>
                  </a:lnTo>
                  <a:lnTo>
                    <a:pt x="7677" y="4931"/>
                  </a:lnTo>
                  <a:lnTo>
                    <a:pt x="7691" y="4959"/>
                  </a:lnTo>
                  <a:lnTo>
                    <a:pt x="7719" y="4959"/>
                  </a:lnTo>
                  <a:lnTo>
                    <a:pt x="7747" y="4973"/>
                  </a:lnTo>
                  <a:lnTo>
                    <a:pt x="7775" y="4945"/>
                  </a:lnTo>
                  <a:lnTo>
                    <a:pt x="7803" y="4903"/>
                  </a:lnTo>
                  <a:lnTo>
                    <a:pt x="7789" y="4875"/>
                  </a:lnTo>
                  <a:lnTo>
                    <a:pt x="7775" y="4861"/>
                  </a:lnTo>
                  <a:lnTo>
                    <a:pt x="7761" y="4847"/>
                  </a:lnTo>
                  <a:lnTo>
                    <a:pt x="7733" y="4833"/>
                  </a:lnTo>
                  <a:close/>
                  <a:moveTo>
                    <a:pt x="8910" y="4833"/>
                  </a:moveTo>
                  <a:lnTo>
                    <a:pt x="8910" y="4847"/>
                  </a:lnTo>
                  <a:lnTo>
                    <a:pt x="8882" y="4847"/>
                  </a:lnTo>
                  <a:lnTo>
                    <a:pt x="8854" y="4861"/>
                  </a:lnTo>
                  <a:lnTo>
                    <a:pt x="8840" y="4889"/>
                  </a:lnTo>
                  <a:lnTo>
                    <a:pt x="8840" y="4903"/>
                  </a:lnTo>
                  <a:lnTo>
                    <a:pt x="8854" y="4931"/>
                  </a:lnTo>
                  <a:lnTo>
                    <a:pt x="8868" y="4959"/>
                  </a:lnTo>
                  <a:lnTo>
                    <a:pt x="8896" y="4959"/>
                  </a:lnTo>
                  <a:lnTo>
                    <a:pt x="8924" y="4973"/>
                  </a:lnTo>
                  <a:lnTo>
                    <a:pt x="8952" y="4945"/>
                  </a:lnTo>
                  <a:lnTo>
                    <a:pt x="8980" y="4903"/>
                  </a:lnTo>
                  <a:lnTo>
                    <a:pt x="8966" y="4875"/>
                  </a:lnTo>
                  <a:lnTo>
                    <a:pt x="8966" y="4861"/>
                  </a:lnTo>
                  <a:lnTo>
                    <a:pt x="8938" y="4847"/>
                  </a:lnTo>
                  <a:lnTo>
                    <a:pt x="8910" y="4833"/>
                  </a:lnTo>
                  <a:close/>
                  <a:moveTo>
                    <a:pt x="10087" y="4833"/>
                  </a:moveTo>
                  <a:lnTo>
                    <a:pt x="10087" y="4847"/>
                  </a:lnTo>
                  <a:lnTo>
                    <a:pt x="10059" y="4847"/>
                  </a:lnTo>
                  <a:lnTo>
                    <a:pt x="10031" y="4861"/>
                  </a:lnTo>
                  <a:lnTo>
                    <a:pt x="10017" y="4889"/>
                  </a:lnTo>
                  <a:lnTo>
                    <a:pt x="10017" y="4903"/>
                  </a:lnTo>
                  <a:lnTo>
                    <a:pt x="10031" y="4931"/>
                  </a:lnTo>
                  <a:lnTo>
                    <a:pt x="10045" y="4959"/>
                  </a:lnTo>
                  <a:lnTo>
                    <a:pt x="10073" y="4959"/>
                  </a:lnTo>
                  <a:lnTo>
                    <a:pt x="10101" y="4973"/>
                  </a:lnTo>
                  <a:lnTo>
                    <a:pt x="10129" y="4945"/>
                  </a:lnTo>
                  <a:lnTo>
                    <a:pt x="10157" y="4903"/>
                  </a:lnTo>
                  <a:lnTo>
                    <a:pt x="10157" y="4875"/>
                  </a:lnTo>
                  <a:lnTo>
                    <a:pt x="10143" y="4861"/>
                  </a:lnTo>
                  <a:lnTo>
                    <a:pt x="10115" y="4847"/>
                  </a:lnTo>
                  <a:lnTo>
                    <a:pt x="10087" y="4833"/>
                  </a:lnTo>
                  <a:close/>
                  <a:moveTo>
                    <a:pt x="1219" y="5632"/>
                  </a:moveTo>
                  <a:lnTo>
                    <a:pt x="1205" y="5660"/>
                  </a:lnTo>
                  <a:lnTo>
                    <a:pt x="1191" y="5674"/>
                  </a:lnTo>
                  <a:lnTo>
                    <a:pt x="1177" y="5702"/>
                  </a:lnTo>
                  <a:lnTo>
                    <a:pt x="1191" y="5730"/>
                  </a:lnTo>
                  <a:lnTo>
                    <a:pt x="1205" y="5744"/>
                  </a:lnTo>
                  <a:lnTo>
                    <a:pt x="1219" y="5758"/>
                  </a:lnTo>
                  <a:lnTo>
                    <a:pt x="1247" y="5772"/>
                  </a:lnTo>
                  <a:lnTo>
                    <a:pt x="1275" y="5758"/>
                  </a:lnTo>
                  <a:lnTo>
                    <a:pt x="1303" y="5744"/>
                  </a:lnTo>
                  <a:lnTo>
                    <a:pt x="1317" y="5730"/>
                  </a:lnTo>
                  <a:lnTo>
                    <a:pt x="1317" y="5702"/>
                  </a:lnTo>
                  <a:lnTo>
                    <a:pt x="1317" y="5674"/>
                  </a:lnTo>
                  <a:lnTo>
                    <a:pt x="1303" y="5660"/>
                  </a:lnTo>
                  <a:lnTo>
                    <a:pt x="1275" y="5646"/>
                  </a:lnTo>
                  <a:lnTo>
                    <a:pt x="1247" y="5632"/>
                  </a:lnTo>
                  <a:close/>
                  <a:moveTo>
                    <a:pt x="2396" y="5632"/>
                  </a:moveTo>
                  <a:lnTo>
                    <a:pt x="2382" y="5660"/>
                  </a:lnTo>
                  <a:lnTo>
                    <a:pt x="2368" y="5674"/>
                  </a:lnTo>
                  <a:lnTo>
                    <a:pt x="2368" y="5702"/>
                  </a:lnTo>
                  <a:lnTo>
                    <a:pt x="2368" y="5730"/>
                  </a:lnTo>
                  <a:lnTo>
                    <a:pt x="2382" y="5744"/>
                  </a:lnTo>
                  <a:lnTo>
                    <a:pt x="2396" y="5758"/>
                  </a:lnTo>
                  <a:lnTo>
                    <a:pt x="2424" y="5772"/>
                  </a:lnTo>
                  <a:lnTo>
                    <a:pt x="2452" y="5758"/>
                  </a:lnTo>
                  <a:lnTo>
                    <a:pt x="2480" y="5744"/>
                  </a:lnTo>
                  <a:lnTo>
                    <a:pt x="2494" y="5730"/>
                  </a:lnTo>
                  <a:lnTo>
                    <a:pt x="2494" y="5702"/>
                  </a:lnTo>
                  <a:lnTo>
                    <a:pt x="2494" y="5674"/>
                  </a:lnTo>
                  <a:lnTo>
                    <a:pt x="2480" y="5660"/>
                  </a:lnTo>
                  <a:lnTo>
                    <a:pt x="2452" y="5646"/>
                  </a:lnTo>
                  <a:lnTo>
                    <a:pt x="2424" y="5632"/>
                  </a:lnTo>
                  <a:close/>
                  <a:moveTo>
                    <a:pt x="3587" y="5632"/>
                  </a:moveTo>
                  <a:lnTo>
                    <a:pt x="3559" y="5660"/>
                  </a:lnTo>
                  <a:lnTo>
                    <a:pt x="3545" y="5674"/>
                  </a:lnTo>
                  <a:lnTo>
                    <a:pt x="3545" y="5702"/>
                  </a:lnTo>
                  <a:lnTo>
                    <a:pt x="3545" y="5730"/>
                  </a:lnTo>
                  <a:lnTo>
                    <a:pt x="3559" y="5744"/>
                  </a:lnTo>
                  <a:lnTo>
                    <a:pt x="3587" y="5758"/>
                  </a:lnTo>
                  <a:lnTo>
                    <a:pt x="3601" y="5772"/>
                  </a:lnTo>
                  <a:lnTo>
                    <a:pt x="3629" y="5758"/>
                  </a:lnTo>
                  <a:lnTo>
                    <a:pt x="3657" y="5744"/>
                  </a:lnTo>
                  <a:lnTo>
                    <a:pt x="3671" y="5730"/>
                  </a:lnTo>
                  <a:lnTo>
                    <a:pt x="3671" y="5702"/>
                  </a:lnTo>
                  <a:lnTo>
                    <a:pt x="3671" y="5674"/>
                  </a:lnTo>
                  <a:lnTo>
                    <a:pt x="3657" y="5660"/>
                  </a:lnTo>
                  <a:lnTo>
                    <a:pt x="3629" y="5646"/>
                  </a:lnTo>
                  <a:lnTo>
                    <a:pt x="3615" y="5632"/>
                  </a:lnTo>
                  <a:close/>
                  <a:moveTo>
                    <a:pt x="4763" y="5632"/>
                  </a:moveTo>
                  <a:lnTo>
                    <a:pt x="4735" y="5660"/>
                  </a:lnTo>
                  <a:lnTo>
                    <a:pt x="4721" y="5674"/>
                  </a:lnTo>
                  <a:lnTo>
                    <a:pt x="4721" y="5702"/>
                  </a:lnTo>
                  <a:lnTo>
                    <a:pt x="4721" y="5730"/>
                  </a:lnTo>
                  <a:lnTo>
                    <a:pt x="4735" y="5744"/>
                  </a:lnTo>
                  <a:lnTo>
                    <a:pt x="4763" y="5758"/>
                  </a:lnTo>
                  <a:lnTo>
                    <a:pt x="4791" y="5772"/>
                  </a:lnTo>
                  <a:lnTo>
                    <a:pt x="4805" y="5758"/>
                  </a:lnTo>
                  <a:lnTo>
                    <a:pt x="4833" y="5744"/>
                  </a:lnTo>
                  <a:lnTo>
                    <a:pt x="4847" y="5730"/>
                  </a:lnTo>
                  <a:lnTo>
                    <a:pt x="4847" y="5702"/>
                  </a:lnTo>
                  <a:lnTo>
                    <a:pt x="4847" y="5674"/>
                  </a:lnTo>
                  <a:lnTo>
                    <a:pt x="4833" y="5660"/>
                  </a:lnTo>
                  <a:lnTo>
                    <a:pt x="4805" y="5646"/>
                  </a:lnTo>
                  <a:lnTo>
                    <a:pt x="4791" y="5632"/>
                  </a:lnTo>
                  <a:close/>
                  <a:moveTo>
                    <a:pt x="5940" y="5632"/>
                  </a:moveTo>
                  <a:lnTo>
                    <a:pt x="5912" y="5660"/>
                  </a:lnTo>
                  <a:lnTo>
                    <a:pt x="5898" y="5674"/>
                  </a:lnTo>
                  <a:lnTo>
                    <a:pt x="5898" y="5702"/>
                  </a:lnTo>
                  <a:lnTo>
                    <a:pt x="5898" y="5730"/>
                  </a:lnTo>
                  <a:lnTo>
                    <a:pt x="5912" y="5744"/>
                  </a:lnTo>
                  <a:lnTo>
                    <a:pt x="5940" y="5758"/>
                  </a:lnTo>
                  <a:lnTo>
                    <a:pt x="5968" y="5772"/>
                  </a:lnTo>
                  <a:lnTo>
                    <a:pt x="5982" y="5758"/>
                  </a:lnTo>
                  <a:lnTo>
                    <a:pt x="6010" y="5744"/>
                  </a:lnTo>
                  <a:lnTo>
                    <a:pt x="6024" y="5730"/>
                  </a:lnTo>
                  <a:lnTo>
                    <a:pt x="6024" y="5702"/>
                  </a:lnTo>
                  <a:lnTo>
                    <a:pt x="6024" y="5674"/>
                  </a:lnTo>
                  <a:lnTo>
                    <a:pt x="6010" y="5660"/>
                  </a:lnTo>
                  <a:lnTo>
                    <a:pt x="5996" y="5646"/>
                  </a:lnTo>
                  <a:lnTo>
                    <a:pt x="5968" y="5632"/>
                  </a:lnTo>
                  <a:close/>
                  <a:moveTo>
                    <a:pt x="7117" y="5632"/>
                  </a:moveTo>
                  <a:lnTo>
                    <a:pt x="7089" y="5660"/>
                  </a:lnTo>
                  <a:lnTo>
                    <a:pt x="7075" y="5674"/>
                  </a:lnTo>
                  <a:lnTo>
                    <a:pt x="7075" y="5702"/>
                  </a:lnTo>
                  <a:lnTo>
                    <a:pt x="7075" y="5730"/>
                  </a:lnTo>
                  <a:lnTo>
                    <a:pt x="7089" y="5744"/>
                  </a:lnTo>
                  <a:lnTo>
                    <a:pt x="7117" y="5758"/>
                  </a:lnTo>
                  <a:lnTo>
                    <a:pt x="7145" y="5772"/>
                  </a:lnTo>
                  <a:lnTo>
                    <a:pt x="7173" y="5758"/>
                  </a:lnTo>
                  <a:lnTo>
                    <a:pt x="7187" y="5744"/>
                  </a:lnTo>
                  <a:lnTo>
                    <a:pt x="7201" y="5730"/>
                  </a:lnTo>
                  <a:lnTo>
                    <a:pt x="7215" y="5702"/>
                  </a:lnTo>
                  <a:lnTo>
                    <a:pt x="7201" y="5674"/>
                  </a:lnTo>
                  <a:lnTo>
                    <a:pt x="7187" y="5660"/>
                  </a:lnTo>
                  <a:lnTo>
                    <a:pt x="7173" y="5646"/>
                  </a:lnTo>
                  <a:lnTo>
                    <a:pt x="7145" y="5632"/>
                  </a:lnTo>
                  <a:close/>
                  <a:moveTo>
                    <a:pt x="8294" y="5632"/>
                  </a:moveTo>
                  <a:lnTo>
                    <a:pt x="8266" y="5660"/>
                  </a:lnTo>
                  <a:lnTo>
                    <a:pt x="8252" y="5674"/>
                  </a:lnTo>
                  <a:lnTo>
                    <a:pt x="8252" y="5702"/>
                  </a:lnTo>
                  <a:lnTo>
                    <a:pt x="8252" y="5730"/>
                  </a:lnTo>
                  <a:lnTo>
                    <a:pt x="8266" y="5744"/>
                  </a:lnTo>
                  <a:lnTo>
                    <a:pt x="8294" y="5758"/>
                  </a:lnTo>
                  <a:lnTo>
                    <a:pt x="8322" y="5772"/>
                  </a:lnTo>
                  <a:lnTo>
                    <a:pt x="8350" y="5758"/>
                  </a:lnTo>
                  <a:lnTo>
                    <a:pt x="8364" y="5744"/>
                  </a:lnTo>
                  <a:lnTo>
                    <a:pt x="8378" y="5730"/>
                  </a:lnTo>
                  <a:lnTo>
                    <a:pt x="8392" y="5702"/>
                  </a:lnTo>
                  <a:lnTo>
                    <a:pt x="8378" y="5674"/>
                  </a:lnTo>
                  <a:lnTo>
                    <a:pt x="8364" y="5660"/>
                  </a:lnTo>
                  <a:lnTo>
                    <a:pt x="8350" y="5646"/>
                  </a:lnTo>
                  <a:lnTo>
                    <a:pt x="8322" y="5632"/>
                  </a:lnTo>
                  <a:close/>
                  <a:moveTo>
                    <a:pt x="9470" y="5632"/>
                  </a:moveTo>
                  <a:lnTo>
                    <a:pt x="9456" y="5660"/>
                  </a:lnTo>
                  <a:lnTo>
                    <a:pt x="9428" y="5674"/>
                  </a:lnTo>
                  <a:lnTo>
                    <a:pt x="9428" y="5702"/>
                  </a:lnTo>
                  <a:lnTo>
                    <a:pt x="9428" y="5730"/>
                  </a:lnTo>
                  <a:lnTo>
                    <a:pt x="9456" y="5744"/>
                  </a:lnTo>
                  <a:lnTo>
                    <a:pt x="9470" y="5758"/>
                  </a:lnTo>
                  <a:lnTo>
                    <a:pt x="9498" y="5772"/>
                  </a:lnTo>
                  <a:lnTo>
                    <a:pt x="9526" y="5758"/>
                  </a:lnTo>
                  <a:lnTo>
                    <a:pt x="9540" y="5744"/>
                  </a:lnTo>
                  <a:lnTo>
                    <a:pt x="9554" y="5730"/>
                  </a:lnTo>
                  <a:lnTo>
                    <a:pt x="9568" y="5702"/>
                  </a:lnTo>
                  <a:lnTo>
                    <a:pt x="9554" y="5674"/>
                  </a:lnTo>
                  <a:lnTo>
                    <a:pt x="9540" y="5660"/>
                  </a:lnTo>
                  <a:lnTo>
                    <a:pt x="9526" y="5646"/>
                  </a:lnTo>
                  <a:lnTo>
                    <a:pt x="9498" y="5632"/>
                  </a:lnTo>
                  <a:close/>
                  <a:moveTo>
                    <a:pt x="10647" y="5632"/>
                  </a:moveTo>
                  <a:lnTo>
                    <a:pt x="10633" y="5660"/>
                  </a:lnTo>
                  <a:lnTo>
                    <a:pt x="10619" y="5674"/>
                  </a:lnTo>
                  <a:lnTo>
                    <a:pt x="10605" y="5702"/>
                  </a:lnTo>
                  <a:lnTo>
                    <a:pt x="10619" y="5730"/>
                  </a:lnTo>
                  <a:lnTo>
                    <a:pt x="10633" y="5744"/>
                  </a:lnTo>
                  <a:lnTo>
                    <a:pt x="10647" y="5758"/>
                  </a:lnTo>
                  <a:lnTo>
                    <a:pt x="10675" y="5772"/>
                  </a:lnTo>
                  <a:lnTo>
                    <a:pt x="10703" y="5758"/>
                  </a:lnTo>
                  <a:lnTo>
                    <a:pt x="10717" y="5744"/>
                  </a:lnTo>
                  <a:lnTo>
                    <a:pt x="10731" y="5730"/>
                  </a:lnTo>
                  <a:lnTo>
                    <a:pt x="10745" y="5702"/>
                  </a:lnTo>
                  <a:lnTo>
                    <a:pt x="10731" y="5674"/>
                  </a:lnTo>
                  <a:lnTo>
                    <a:pt x="10717" y="5660"/>
                  </a:lnTo>
                  <a:lnTo>
                    <a:pt x="10703" y="5646"/>
                  </a:lnTo>
                  <a:lnTo>
                    <a:pt x="10675" y="5632"/>
                  </a:lnTo>
                  <a:close/>
                  <a:moveTo>
                    <a:pt x="1808" y="6458"/>
                  </a:moveTo>
                  <a:lnTo>
                    <a:pt x="1794" y="6472"/>
                  </a:lnTo>
                  <a:lnTo>
                    <a:pt x="1780" y="6486"/>
                  </a:lnTo>
                  <a:lnTo>
                    <a:pt x="1766" y="6514"/>
                  </a:lnTo>
                  <a:lnTo>
                    <a:pt x="1780" y="6542"/>
                  </a:lnTo>
                  <a:lnTo>
                    <a:pt x="1780" y="6570"/>
                  </a:lnTo>
                  <a:lnTo>
                    <a:pt x="1808" y="6584"/>
                  </a:lnTo>
                  <a:lnTo>
                    <a:pt x="1836" y="6598"/>
                  </a:lnTo>
                  <a:lnTo>
                    <a:pt x="1850" y="6598"/>
                  </a:lnTo>
                  <a:lnTo>
                    <a:pt x="1878" y="6584"/>
                  </a:lnTo>
                  <a:lnTo>
                    <a:pt x="1892" y="6570"/>
                  </a:lnTo>
                  <a:lnTo>
                    <a:pt x="1906" y="6542"/>
                  </a:lnTo>
                  <a:lnTo>
                    <a:pt x="1906" y="6514"/>
                  </a:lnTo>
                  <a:lnTo>
                    <a:pt x="1906" y="6500"/>
                  </a:lnTo>
                  <a:lnTo>
                    <a:pt x="1892" y="6472"/>
                  </a:lnTo>
                  <a:lnTo>
                    <a:pt x="1864" y="6458"/>
                  </a:lnTo>
                  <a:close/>
                  <a:moveTo>
                    <a:pt x="2984" y="6458"/>
                  </a:moveTo>
                  <a:lnTo>
                    <a:pt x="2970" y="6472"/>
                  </a:lnTo>
                  <a:lnTo>
                    <a:pt x="2956" y="6500"/>
                  </a:lnTo>
                  <a:lnTo>
                    <a:pt x="2956" y="6514"/>
                  </a:lnTo>
                  <a:lnTo>
                    <a:pt x="2956" y="6542"/>
                  </a:lnTo>
                  <a:lnTo>
                    <a:pt x="2956" y="6570"/>
                  </a:lnTo>
                  <a:lnTo>
                    <a:pt x="2984" y="6584"/>
                  </a:lnTo>
                  <a:lnTo>
                    <a:pt x="3012" y="6598"/>
                  </a:lnTo>
                  <a:lnTo>
                    <a:pt x="3040" y="6598"/>
                  </a:lnTo>
                  <a:lnTo>
                    <a:pt x="3054" y="6584"/>
                  </a:lnTo>
                  <a:lnTo>
                    <a:pt x="3082" y="6570"/>
                  </a:lnTo>
                  <a:lnTo>
                    <a:pt x="3082" y="6542"/>
                  </a:lnTo>
                  <a:lnTo>
                    <a:pt x="3082" y="6514"/>
                  </a:lnTo>
                  <a:lnTo>
                    <a:pt x="3082" y="6500"/>
                  </a:lnTo>
                  <a:lnTo>
                    <a:pt x="3068" y="6472"/>
                  </a:lnTo>
                  <a:lnTo>
                    <a:pt x="3040" y="6458"/>
                  </a:lnTo>
                  <a:close/>
                  <a:moveTo>
                    <a:pt x="4175" y="6458"/>
                  </a:moveTo>
                  <a:lnTo>
                    <a:pt x="4147" y="6472"/>
                  </a:lnTo>
                  <a:lnTo>
                    <a:pt x="4133" y="6500"/>
                  </a:lnTo>
                  <a:lnTo>
                    <a:pt x="4133" y="6514"/>
                  </a:lnTo>
                  <a:lnTo>
                    <a:pt x="4133" y="6542"/>
                  </a:lnTo>
                  <a:lnTo>
                    <a:pt x="4147" y="6570"/>
                  </a:lnTo>
                  <a:lnTo>
                    <a:pt x="4161" y="6584"/>
                  </a:lnTo>
                  <a:lnTo>
                    <a:pt x="4189" y="6598"/>
                  </a:lnTo>
                  <a:lnTo>
                    <a:pt x="4217" y="6598"/>
                  </a:lnTo>
                  <a:lnTo>
                    <a:pt x="4231" y="6584"/>
                  </a:lnTo>
                  <a:lnTo>
                    <a:pt x="4259" y="6570"/>
                  </a:lnTo>
                  <a:lnTo>
                    <a:pt x="4259" y="6542"/>
                  </a:lnTo>
                  <a:lnTo>
                    <a:pt x="4259" y="6514"/>
                  </a:lnTo>
                  <a:lnTo>
                    <a:pt x="4259" y="6500"/>
                  </a:lnTo>
                  <a:lnTo>
                    <a:pt x="4245" y="6472"/>
                  </a:lnTo>
                  <a:lnTo>
                    <a:pt x="4217" y="6458"/>
                  </a:lnTo>
                  <a:close/>
                  <a:moveTo>
                    <a:pt x="5352" y="6458"/>
                  </a:moveTo>
                  <a:lnTo>
                    <a:pt x="5324" y="6472"/>
                  </a:lnTo>
                  <a:lnTo>
                    <a:pt x="5310" y="6500"/>
                  </a:lnTo>
                  <a:lnTo>
                    <a:pt x="5310" y="6514"/>
                  </a:lnTo>
                  <a:lnTo>
                    <a:pt x="5310" y="6542"/>
                  </a:lnTo>
                  <a:lnTo>
                    <a:pt x="5324" y="6570"/>
                  </a:lnTo>
                  <a:lnTo>
                    <a:pt x="5338" y="6584"/>
                  </a:lnTo>
                  <a:lnTo>
                    <a:pt x="5366" y="6598"/>
                  </a:lnTo>
                  <a:lnTo>
                    <a:pt x="5394" y="6598"/>
                  </a:lnTo>
                  <a:lnTo>
                    <a:pt x="5408" y="6584"/>
                  </a:lnTo>
                  <a:lnTo>
                    <a:pt x="5436" y="6570"/>
                  </a:lnTo>
                  <a:lnTo>
                    <a:pt x="5436" y="6542"/>
                  </a:lnTo>
                  <a:lnTo>
                    <a:pt x="5436" y="6514"/>
                  </a:lnTo>
                  <a:lnTo>
                    <a:pt x="5436" y="6500"/>
                  </a:lnTo>
                  <a:lnTo>
                    <a:pt x="5422" y="6472"/>
                  </a:lnTo>
                  <a:lnTo>
                    <a:pt x="5394" y="6458"/>
                  </a:lnTo>
                  <a:close/>
                  <a:moveTo>
                    <a:pt x="6528" y="6458"/>
                  </a:moveTo>
                  <a:lnTo>
                    <a:pt x="6500" y="6472"/>
                  </a:lnTo>
                  <a:lnTo>
                    <a:pt x="6486" y="6500"/>
                  </a:lnTo>
                  <a:lnTo>
                    <a:pt x="6486" y="6514"/>
                  </a:lnTo>
                  <a:lnTo>
                    <a:pt x="6486" y="6542"/>
                  </a:lnTo>
                  <a:lnTo>
                    <a:pt x="6500" y="6570"/>
                  </a:lnTo>
                  <a:lnTo>
                    <a:pt x="6514" y="6584"/>
                  </a:lnTo>
                  <a:lnTo>
                    <a:pt x="6542" y="6598"/>
                  </a:lnTo>
                  <a:lnTo>
                    <a:pt x="6571" y="6598"/>
                  </a:lnTo>
                  <a:lnTo>
                    <a:pt x="6599" y="6584"/>
                  </a:lnTo>
                  <a:lnTo>
                    <a:pt x="6613" y="6570"/>
                  </a:lnTo>
                  <a:lnTo>
                    <a:pt x="6627" y="6542"/>
                  </a:lnTo>
                  <a:lnTo>
                    <a:pt x="6627" y="6514"/>
                  </a:lnTo>
                  <a:lnTo>
                    <a:pt x="6613" y="6500"/>
                  </a:lnTo>
                  <a:lnTo>
                    <a:pt x="6599" y="6472"/>
                  </a:lnTo>
                  <a:lnTo>
                    <a:pt x="6585" y="6458"/>
                  </a:lnTo>
                  <a:close/>
                  <a:moveTo>
                    <a:pt x="7705" y="6458"/>
                  </a:moveTo>
                  <a:lnTo>
                    <a:pt x="7677" y="6472"/>
                  </a:lnTo>
                  <a:lnTo>
                    <a:pt x="7663" y="6500"/>
                  </a:lnTo>
                  <a:lnTo>
                    <a:pt x="7663" y="6514"/>
                  </a:lnTo>
                  <a:lnTo>
                    <a:pt x="7663" y="6542"/>
                  </a:lnTo>
                  <a:lnTo>
                    <a:pt x="7677" y="6570"/>
                  </a:lnTo>
                  <a:lnTo>
                    <a:pt x="7691" y="6584"/>
                  </a:lnTo>
                  <a:lnTo>
                    <a:pt x="7719" y="6598"/>
                  </a:lnTo>
                  <a:lnTo>
                    <a:pt x="7747" y="6598"/>
                  </a:lnTo>
                  <a:lnTo>
                    <a:pt x="7775" y="6584"/>
                  </a:lnTo>
                  <a:lnTo>
                    <a:pt x="7789" y="6570"/>
                  </a:lnTo>
                  <a:lnTo>
                    <a:pt x="7803" y="6542"/>
                  </a:lnTo>
                  <a:lnTo>
                    <a:pt x="7803" y="6514"/>
                  </a:lnTo>
                  <a:lnTo>
                    <a:pt x="7789" y="6500"/>
                  </a:lnTo>
                  <a:lnTo>
                    <a:pt x="7775" y="6472"/>
                  </a:lnTo>
                  <a:lnTo>
                    <a:pt x="7761" y="6458"/>
                  </a:lnTo>
                  <a:close/>
                  <a:moveTo>
                    <a:pt x="8882" y="6458"/>
                  </a:moveTo>
                  <a:lnTo>
                    <a:pt x="8854" y="6472"/>
                  </a:lnTo>
                  <a:lnTo>
                    <a:pt x="8840" y="6500"/>
                  </a:lnTo>
                  <a:lnTo>
                    <a:pt x="8840" y="6514"/>
                  </a:lnTo>
                  <a:lnTo>
                    <a:pt x="8840" y="6542"/>
                  </a:lnTo>
                  <a:lnTo>
                    <a:pt x="8854" y="6570"/>
                  </a:lnTo>
                  <a:lnTo>
                    <a:pt x="8868" y="6584"/>
                  </a:lnTo>
                  <a:lnTo>
                    <a:pt x="8896" y="6598"/>
                  </a:lnTo>
                  <a:lnTo>
                    <a:pt x="8924" y="6598"/>
                  </a:lnTo>
                  <a:lnTo>
                    <a:pt x="8952" y="6584"/>
                  </a:lnTo>
                  <a:lnTo>
                    <a:pt x="8966" y="6570"/>
                  </a:lnTo>
                  <a:lnTo>
                    <a:pt x="8980" y="6542"/>
                  </a:lnTo>
                  <a:lnTo>
                    <a:pt x="8980" y="6514"/>
                  </a:lnTo>
                  <a:lnTo>
                    <a:pt x="8966" y="6500"/>
                  </a:lnTo>
                  <a:lnTo>
                    <a:pt x="8952" y="6472"/>
                  </a:lnTo>
                  <a:lnTo>
                    <a:pt x="8938" y="6458"/>
                  </a:lnTo>
                  <a:close/>
                  <a:moveTo>
                    <a:pt x="10059" y="6458"/>
                  </a:moveTo>
                  <a:lnTo>
                    <a:pt x="10045" y="6472"/>
                  </a:lnTo>
                  <a:lnTo>
                    <a:pt x="10017" y="6500"/>
                  </a:lnTo>
                  <a:lnTo>
                    <a:pt x="10017" y="6514"/>
                  </a:lnTo>
                  <a:lnTo>
                    <a:pt x="10017" y="6542"/>
                  </a:lnTo>
                  <a:lnTo>
                    <a:pt x="10031" y="6570"/>
                  </a:lnTo>
                  <a:lnTo>
                    <a:pt x="10045" y="6584"/>
                  </a:lnTo>
                  <a:lnTo>
                    <a:pt x="10073" y="6598"/>
                  </a:lnTo>
                  <a:lnTo>
                    <a:pt x="10101" y="6598"/>
                  </a:lnTo>
                  <a:lnTo>
                    <a:pt x="10129" y="6584"/>
                  </a:lnTo>
                  <a:lnTo>
                    <a:pt x="10143" y="6570"/>
                  </a:lnTo>
                  <a:lnTo>
                    <a:pt x="10157" y="6542"/>
                  </a:lnTo>
                  <a:lnTo>
                    <a:pt x="10157" y="6514"/>
                  </a:lnTo>
                  <a:lnTo>
                    <a:pt x="10143" y="6500"/>
                  </a:lnTo>
                  <a:lnTo>
                    <a:pt x="10129" y="6472"/>
                  </a:lnTo>
                  <a:lnTo>
                    <a:pt x="10115" y="6458"/>
                  </a:lnTo>
                  <a:close/>
                  <a:moveTo>
                    <a:pt x="1247" y="7243"/>
                  </a:moveTo>
                  <a:lnTo>
                    <a:pt x="1219" y="7257"/>
                  </a:lnTo>
                  <a:lnTo>
                    <a:pt x="1205" y="7271"/>
                  </a:lnTo>
                  <a:lnTo>
                    <a:pt x="1191" y="7285"/>
                  </a:lnTo>
                  <a:lnTo>
                    <a:pt x="1177" y="7313"/>
                  </a:lnTo>
                  <a:lnTo>
                    <a:pt x="1191" y="7341"/>
                  </a:lnTo>
                  <a:lnTo>
                    <a:pt x="1205" y="7369"/>
                  </a:lnTo>
                  <a:lnTo>
                    <a:pt x="1219" y="7383"/>
                  </a:lnTo>
                  <a:lnTo>
                    <a:pt x="1275" y="7383"/>
                  </a:lnTo>
                  <a:lnTo>
                    <a:pt x="1303" y="7369"/>
                  </a:lnTo>
                  <a:lnTo>
                    <a:pt x="1317" y="7341"/>
                  </a:lnTo>
                  <a:lnTo>
                    <a:pt x="1317" y="7313"/>
                  </a:lnTo>
                  <a:lnTo>
                    <a:pt x="1317" y="7285"/>
                  </a:lnTo>
                  <a:lnTo>
                    <a:pt x="1303" y="7271"/>
                  </a:lnTo>
                  <a:lnTo>
                    <a:pt x="1275" y="7257"/>
                  </a:lnTo>
                  <a:lnTo>
                    <a:pt x="1261" y="7243"/>
                  </a:lnTo>
                  <a:close/>
                  <a:moveTo>
                    <a:pt x="2424" y="7243"/>
                  </a:moveTo>
                  <a:lnTo>
                    <a:pt x="2396" y="7257"/>
                  </a:lnTo>
                  <a:lnTo>
                    <a:pt x="2382" y="7271"/>
                  </a:lnTo>
                  <a:lnTo>
                    <a:pt x="2368" y="7285"/>
                  </a:lnTo>
                  <a:lnTo>
                    <a:pt x="2354" y="7313"/>
                  </a:lnTo>
                  <a:lnTo>
                    <a:pt x="2368" y="7341"/>
                  </a:lnTo>
                  <a:lnTo>
                    <a:pt x="2382" y="7369"/>
                  </a:lnTo>
                  <a:lnTo>
                    <a:pt x="2396" y="7383"/>
                  </a:lnTo>
                  <a:lnTo>
                    <a:pt x="2452" y="7383"/>
                  </a:lnTo>
                  <a:lnTo>
                    <a:pt x="2480" y="7369"/>
                  </a:lnTo>
                  <a:lnTo>
                    <a:pt x="2494" y="7341"/>
                  </a:lnTo>
                  <a:lnTo>
                    <a:pt x="2494" y="7313"/>
                  </a:lnTo>
                  <a:lnTo>
                    <a:pt x="2494" y="7285"/>
                  </a:lnTo>
                  <a:lnTo>
                    <a:pt x="2480" y="7271"/>
                  </a:lnTo>
                  <a:lnTo>
                    <a:pt x="2466" y="7257"/>
                  </a:lnTo>
                  <a:lnTo>
                    <a:pt x="2438" y="7243"/>
                  </a:lnTo>
                  <a:close/>
                  <a:moveTo>
                    <a:pt x="3601" y="7243"/>
                  </a:moveTo>
                  <a:lnTo>
                    <a:pt x="3587" y="7257"/>
                  </a:lnTo>
                  <a:lnTo>
                    <a:pt x="3559" y="7271"/>
                  </a:lnTo>
                  <a:lnTo>
                    <a:pt x="3545" y="7285"/>
                  </a:lnTo>
                  <a:lnTo>
                    <a:pt x="3531" y="7313"/>
                  </a:lnTo>
                  <a:lnTo>
                    <a:pt x="3545" y="7341"/>
                  </a:lnTo>
                  <a:lnTo>
                    <a:pt x="3559" y="7369"/>
                  </a:lnTo>
                  <a:lnTo>
                    <a:pt x="3573" y="7383"/>
                  </a:lnTo>
                  <a:lnTo>
                    <a:pt x="3629" y="7383"/>
                  </a:lnTo>
                  <a:lnTo>
                    <a:pt x="3657" y="7369"/>
                  </a:lnTo>
                  <a:lnTo>
                    <a:pt x="3671" y="7341"/>
                  </a:lnTo>
                  <a:lnTo>
                    <a:pt x="3671" y="7313"/>
                  </a:lnTo>
                  <a:lnTo>
                    <a:pt x="3671" y="7285"/>
                  </a:lnTo>
                  <a:lnTo>
                    <a:pt x="3657" y="7271"/>
                  </a:lnTo>
                  <a:lnTo>
                    <a:pt x="3643" y="7257"/>
                  </a:lnTo>
                  <a:lnTo>
                    <a:pt x="3615" y="7243"/>
                  </a:lnTo>
                  <a:close/>
                  <a:moveTo>
                    <a:pt x="4791" y="7243"/>
                  </a:moveTo>
                  <a:lnTo>
                    <a:pt x="4763" y="7257"/>
                  </a:lnTo>
                  <a:lnTo>
                    <a:pt x="4735" y="7271"/>
                  </a:lnTo>
                  <a:lnTo>
                    <a:pt x="4721" y="7285"/>
                  </a:lnTo>
                  <a:lnTo>
                    <a:pt x="4707" y="7313"/>
                  </a:lnTo>
                  <a:lnTo>
                    <a:pt x="4721" y="7341"/>
                  </a:lnTo>
                  <a:lnTo>
                    <a:pt x="4735" y="7369"/>
                  </a:lnTo>
                  <a:lnTo>
                    <a:pt x="4749" y="7383"/>
                  </a:lnTo>
                  <a:lnTo>
                    <a:pt x="4805" y="7383"/>
                  </a:lnTo>
                  <a:lnTo>
                    <a:pt x="4833" y="7369"/>
                  </a:lnTo>
                  <a:lnTo>
                    <a:pt x="4847" y="7341"/>
                  </a:lnTo>
                  <a:lnTo>
                    <a:pt x="4847" y="7313"/>
                  </a:lnTo>
                  <a:lnTo>
                    <a:pt x="4847" y="7285"/>
                  </a:lnTo>
                  <a:lnTo>
                    <a:pt x="4833" y="7271"/>
                  </a:lnTo>
                  <a:lnTo>
                    <a:pt x="4819" y="7257"/>
                  </a:lnTo>
                  <a:lnTo>
                    <a:pt x="4791" y="7243"/>
                  </a:lnTo>
                  <a:close/>
                  <a:moveTo>
                    <a:pt x="5968" y="7243"/>
                  </a:moveTo>
                  <a:lnTo>
                    <a:pt x="5940" y="7257"/>
                  </a:lnTo>
                  <a:lnTo>
                    <a:pt x="5912" y="7271"/>
                  </a:lnTo>
                  <a:lnTo>
                    <a:pt x="5898" y="7285"/>
                  </a:lnTo>
                  <a:lnTo>
                    <a:pt x="5898" y="7313"/>
                  </a:lnTo>
                  <a:lnTo>
                    <a:pt x="5898" y="7341"/>
                  </a:lnTo>
                  <a:lnTo>
                    <a:pt x="5912" y="7369"/>
                  </a:lnTo>
                  <a:lnTo>
                    <a:pt x="5926" y="7383"/>
                  </a:lnTo>
                  <a:lnTo>
                    <a:pt x="5982" y="7383"/>
                  </a:lnTo>
                  <a:lnTo>
                    <a:pt x="6010" y="7369"/>
                  </a:lnTo>
                  <a:lnTo>
                    <a:pt x="6024" y="7341"/>
                  </a:lnTo>
                  <a:lnTo>
                    <a:pt x="6024" y="7313"/>
                  </a:lnTo>
                  <a:lnTo>
                    <a:pt x="6024" y="7285"/>
                  </a:lnTo>
                  <a:lnTo>
                    <a:pt x="6010" y="7271"/>
                  </a:lnTo>
                  <a:lnTo>
                    <a:pt x="5996" y="7257"/>
                  </a:lnTo>
                  <a:lnTo>
                    <a:pt x="5968" y="7243"/>
                  </a:lnTo>
                  <a:close/>
                  <a:moveTo>
                    <a:pt x="7145" y="7243"/>
                  </a:moveTo>
                  <a:lnTo>
                    <a:pt x="7117" y="7257"/>
                  </a:lnTo>
                  <a:lnTo>
                    <a:pt x="7089" y="7271"/>
                  </a:lnTo>
                  <a:lnTo>
                    <a:pt x="7075" y="7285"/>
                  </a:lnTo>
                  <a:lnTo>
                    <a:pt x="7075" y="7313"/>
                  </a:lnTo>
                  <a:lnTo>
                    <a:pt x="7075" y="7341"/>
                  </a:lnTo>
                  <a:lnTo>
                    <a:pt x="7089" y="7369"/>
                  </a:lnTo>
                  <a:lnTo>
                    <a:pt x="7117" y="7383"/>
                  </a:lnTo>
                  <a:lnTo>
                    <a:pt x="7159" y="7383"/>
                  </a:lnTo>
                  <a:lnTo>
                    <a:pt x="7187" y="7369"/>
                  </a:lnTo>
                  <a:lnTo>
                    <a:pt x="7201" y="7341"/>
                  </a:lnTo>
                  <a:lnTo>
                    <a:pt x="7215" y="7313"/>
                  </a:lnTo>
                  <a:lnTo>
                    <a:pt x="7201" y="7285"/>
                  </a:lnTo>
                  <a:lnTo>
                    <a:pt x="7187" y="7271"/>
                  </a:lnTo>
                  <a:lnTo>
                    <a:pt x="7173" y="7257"/>
                  </a:lnTo>
                  <a:lnTo>
                    <a:pt x="7145" y="7243"/>
                  </a:lnTo>
                  <a:close/>
                  <a:moveTo>
                    <a:pt x="8322" y="7243"/>
                  </a:moveTo>
                  <a:lnTo>
                    <a:pt x="8294" y="7257"/>
                  </a:lnTo>
                  <a:lnTo>
                    <a:pt x="8266" y="7271"/>
                  </a:lnTo>
                  <a:lnTo>
                    <a:pt x="8252" y="7285"/>
                  </a:lnTo>
                  <a:lnTo>
                    <a:pt x="8252" y="7313"/>
                  </a:lnTo>
                  <a:lnTo>
                    <a:pt x="8252" y="7341"/>
                  </a:lnTo>
                  <a:lnTo>
                    <a:pt x="8266" y="7369"/>
                  </a:lnTo>
                  <a:lnTo>
                    <a:pt x="8294" y="7383"/>
                  </a:lnTo>
                  <a:lnTo>
                    <a:pt x="8336" y="7383"/>
                  </a:lnTo>
                  <a:lnTo>
                    <a:pt x="8364" y="7369"/>
                  </a:lnTo>
                  <a:lnTo>
                    <a:pt x="8378" y="7341"/>
                  </a:lnTo>
                  <a:lnTo>
                    <a:pt x="8392" y="7313"/>
                  </a:lnTo>
                  <a:lnTo>
                    <a:pt x="8378" y="7285"/>
                  </a:lnTo>
                  <a:lnTo>
                    <a:pt x="8364" y="7271"/>
                  </a:lnTo>
                  <a:lnTo>
                    <a:pt x="8350" y="7257"/>
                  </a:lnTo>
                  <a:lnTo>
                    <a:pt x="8322" y="7243"/>
                  </a:lnTo>
                  <a:close/>
                  <a:moveTo>
                    <a:pt x="9498" y="7243"/>
                  </a:moveTo>
                  <a:lnTo>
                    <a:pt x="9470" y="7257"/>
                  </a:lnTo>
                  <a:lnTo>
                    <a:pt x="9442" y="7271"/>
                  </a:lnTo>
                  <a:lnTo>
                    <a:pt x="9428" y="7285"/>
                  </a:lnTo>
                  <a:lnTo>
                    <a:pt x="9428" y="7313"/>
                  </a:lnTo>
                  <a:lnTo>
                    <a:pt x="9428" y="7341"/>
                  </a:lnTo>
                  <a:lnTo>
                    <a:pt x="9442" y="7369"/>
                  </a:lnTo>
                  <a:lnTo>
                    <a:pt x="9470" y="7383"/>
                  </a:lnTo>
                  <a:lnTo>
                    <a:pt x="9526" y="7383"/>
                  </a:lnTo>
                  <a:lnTo>
                    <a:pt x="9540" y="7369"/>
                  </a:lnTo>
                  <a:lnTo>
                    <a:pt x="9554" y="7341"/>
                  </a:lnTo>
                  <a:lnTo>
                    <a:pt x="9568" y="7313"/>
                  </a:lnTo>
                  <a:lnTo>
                    <a:pt x="9554" y="7285"/>
                  </a:lnTo>
                  <a:lnTo>
                    <a:pt x="9554" y="7271"/>
                  </a:lnTo>
                  <a:lnTo>
                    <a:pt x="9526" y="7257"/>
                  </a:lnTo>
                  <a:lnTo>
                    <a:pt x="9498" y="7243"/>
                  </a:lnTo>
                  <a:close/>
                  <a:moveTo>
                    <a:pt x="10675" y="7243"/>
                  </a:moveTo>
                  <a:lnTo>
                    <a:pt x="10647" y="7257"/>
                  </a:lnTo>
                  <a:lnTo>
                    <a:pt x="10619" y="7271"/>
                  </a:lnTo>
                  <a:lnTo>
                    <a:pt x="10605" y="7285"/>
                  </a:lnTo>
                  <a:lnTo>
                    <a:pt x="10605" y="7313"/>
                  </a:lnTo>
                  <a:lnTo>
                    <a:pt x="10605" y="7341"/>
                  </a:lnTo>
                  <a:lnTo>
                    <a:pt x="10619" y="7369"/>
                  </a:lnTo>
                  <a:lnTo>
                    <a:pt x="10647" y="7383"/>
                  </a:lnTo>
                  <a:lnTo>
                    <a:pt x="10703" y="7383"/>
                  </a:lnTo>
                  <a:lnTo>
                    <a:pt x="10717" y="7369"/>
                  </a:lnTo>
                  <a:lnTo>
                    <a:pt x="10731" y="7341"/>
                  </a:lnTo>
                  <a:lnTo>
                    <a:pt x="10745" y="7313"/>
                  </a:lnTo>
                  <a:lnTo>
                    <a:pt x="10745" y="7285"/>
                  </a:lnTo>
                  <a:lnTo>
                    <a:pt x="10731" y="7271"/>
                  </a:lnTo>
                  <a:lnTo>
                    <a:pt x="10703" y="7257"/>
                  </a:lnTo>
                  <a:lnTo>
                    <a:pt x="10675" y="7243"/>
                  </a:lnTo>
                  <a:close/>
                  <a:moveTo>
                    <a:pt x="659" y="8055"/>
                  </a:moveTo>
                  <a:lnTo>
                    <a:pt x="659" y="8069"/>
                  </a:lnTo>
                  <a:lnTo>
                    <a:pt x="645" y="8195"/>
                  </a:lnTo>
                  <a:lnTo>
                    <a:pt x="659" y="8195"/>
                  </a:lnTo>
                  <a:lnTo>
                    <a:pt x="687" y="8181"/>
                  </a:lnTo>
                  <a:lnTo>
                    <a:pt x="715" y="8167"/>
                  </a:lnTo>
                  <a:lnTo>
                    <a:pt x="715" y="8153"/>
                  </a:lnTo>
                  <a:lnTo>
                    <a:pt x="715" y="8125"/>
                  </a:lnTo>
                  <a:lnTo>
                    <a:pt x="701" y="8083"/>
                  </a:lnTo>
                  <a:lnTo>
                    <a:pt x="659" y="8055"/>
                  </a:lnTo>
                  <a:close/>
                  <a:moveTo>
                    <a:pt x="1836" y="8055"/>
                  </a:moveTo>
                  <a:lnTo>
                    <a:pt x="1836" y="8069"/>
                  </a:lnTo>
                  <a:lnTo>
                    <a:pt x="1808" y="8069"/>
                  </a:lnTo>
                  <a:lnTo>
                    <a:pt x="1794" y="8083"/>
                  </a:lnTo>
                  <a:lnTo>
                    <a:pt x="1780" y="8111"/>
                  </a:lnTo>
                  <a:lnTo>
                    <a:pt x="1766" y="8139"/>
                  </a:lnTo>
                  <a:lnTo>
                    <a:pt x="1780" y="8153"/>
                  </a:lnTo>
                  <a:lnTo>
                    <a:pt x="1794" y="8181"/>
                  </a:lnTo>
                  <a:lnTo>
                    <a:pt x="1822" y="8195"/>
                  </a:lnTo>
                  <a:lnTo>
                    <a:pt x="1850" y="8195"/>
                  </a:lnTo>
                  <a:lnTo>
                    <a:pt x="1892" y="8167"/>
                  </a:lnTo>
                  <a:lnTo>
                    <a:pt x="1906" y="8139"/>
                  </a:lnTo>
                  <a:lnTo>
                    <a:pt x="1906" y="8111"/>
                  </a:lnTo>
                  <a:lnTo>
                    <a:pt x="1892" y="8083"/>
                  </a:lnTo>
                  <a:lnTo>
                    <a:pt x="1864" y="8069"/>
                  </a:lnTo>
                  <a:lnTo>
                    <a:pt x="1836" y="8055"/>
                  </a:lnTo>
                  <a:close/>
                  <a:moveTo>
                    <a:pt x="3012" y="8055"/>
                  </a:moveTo>
                  <a:lnTo>
                    <a:pt x="3012" y="8069"/>
                  </a:lnTo>
                  <a:lnTo>
                    <a:pt x="2984" y="8069"/>
                  </a:lnTo>
                  <a:lnTo>
                    <a:pt x="2970" y="8083"/>
                  </a:lnTo>
                  <a:lnTo>
                    <a:pt x="2956" y="8111"/>
                  </a:lnTo>
                  <a:lnTo>
                    <a:pt x="2956" y="8139"/>
                  </a:lnTo>
                  <a:lnTo>
                    <a:pt x="2956" y="8153"/>
                  </a:lnTo>
                  <a:lnTo>
                    <a:pt x="2970" y="8181"/>
                  </a:lnTo>
                  <a:lnTo>
                    <a:pt x="2998" y="8195"/>
                  </a:lnTo>
                  <a:lnTo>
                    <a:pt x="3026" y="8195"/>
                  </a:lnTo>
                  <a:lnTo>
                    <a:pt x="3068" y="8167"/>
                  </a:lnTo>
                  <a:lnTo>
                    <a:pt x="3082" y="8139"/>
                  </a:lnTo>
                  <a:lnTo>
                    <a:pt x="3082" y="8111"/>
                  </a:lnTo>
                  <a:lnTo>
                    <a:pt x="3068" y="8083"/>
                  </a:lnTo>
                  <a:lnTo>
                    <a:pt x="3040" y="8069"/>
                  </a:lnTo>
                  <a:lnTo>
                    <a:pt x="3026" y="8055"/>
                  </a:lnTo>
                  <a:close/>
                  <a:moveTo>
                    <a:pt x="4189" y="8055"/>
                  </a:moveTo>
                  <a:lnTo>
                    <a:pt x="4189" y="8069"/>
                  </a:lnTo>
                  <a:lnTo>
                    <a:pt x="4175" y="8069"/>
                  </a:lnTo>
                  <a:lnTo>
                    <a:pt x="4147" y="8083"/>
                  </a:lnTo>
                  <a:lnTo>
                    <a:pt x="4133" y="8111"/>
                  </a:lnTo>
                  <a:lnTo>
                    <a:pt x="4133" y="8139"/>
                  </a:lnTo>
                  <a:lnTo>
                    <a:pt x="4133" y="8153"/>
                  </a:lnTo>
                  <a:lnTo>
                    <a:pt x="4161" y="8181"/>
                  </a:lnTo>
                  <a:lnTo>
                    <a:pt x="4175" y="8195"/>
                  </a:lnTo>
                  <a:lnTo>
                    <a:pt x="4203" y="8195"/>
                  </a:lnTo>
                  <a:lnTo>
                    <a:pt x="4245" y="8167"/>
                  </a:lnTo>
                  <a:lnTo>
                    <a:pt x="4259" y="8139"/>
                  </a:lnTo>
                  <a:lnTo>
                    <a:pt x="4259" y="8111"/>
                  </a:lnTo>
                  <a:lnTo>
                    <a:pt x="4245" y="8083"/>
                  </a:lnTo>
                  <a:lnTo>
                    <a:pt x="4231" y="8069"/>
                  </a:lnTo>
                  <a:lnTo>
                    <a:pt x="4203" y="8055"/>
                  </a:lnTo>
                  <a:close/>
                  <a:moveTo>
                    <a:pt x="5380" y="8055"/>
                  </a:moveTo>
                  <a:lnTo>
                    <a:pt x="5380" y="8069"/>
                  </a:lnTo>
                  <a:lnTo>
                    <a:pt x="5352" y="8069"/>
                  </a:lnTo>
                  <a:lnTo>
                    <a:pt x="5324" y="8083"/>
                  </a:lnTo>
                  <a:lnTo>
                    <a:pt x="5310" y="8111"/>
                  </a:lnTo>
                  <a:lnTo>
                    <a:pt x="5310" y="8139"/>
                  </a:lnTo>
                  <a:lnTo>
                    <a:pt x="5310" y="8153"/>
                  </a:lnTo>
                  <a:lnTo>
                    <a:pt x="5338" y="8181"/>
                  </a:lnTo>
                  <a:lnTo>
                    <a:pt x="5352" y="8195"/>
                  </a:lnTo>
                  <a:lnTo>
                    <a:pt x="5380" y="8195"/>
                  </a:lnTo>
                  <a:lnTo>
                    <a:pt x="5422" y="8167"/>
                  </a:lnTo>
                  <a:lnTo>
                    <a:pt x="5436" y="8139"/>
                  </a:lnTo>
                  <a:lnTo>
                    <a:pt x="5436" y="8111"/>
                  </a:lnTo>
                  <a:lnTo>
                    <a:pt x="5422" y="8083"/>
                  </a:lnTo>
                  <a:lnTo>
                    <a:pt x="5408" y="8069"/>
                  </a:lnTo>
                  <a:lnTo>
                    <a:pt x="5380" y="8055"/>
                  </a:lnTo>
                  <a:close/>
                  <a:moveTo>
                    <a:pt x="6557" y="8055"/>
                  </a:moveTo>
                  <a:lnTo>
                    <a:pt x="6557" y="8069"/>
                  </a:lnTo>
                  <a:lnTo>
                    <a:pt x="6528" y="8069"/>
                  </a:lnTo>
                  <a:lnTo>
                    <a:pt x="6500" y="8083"/>
                  </a:lnTo>
                  <a:lnTo>
                    <a:pt x="6486" y="8111"/>
                  </a:lnTo>
                  <a:lnTo>
                    <a:pt x="6486" y="8139"/>
                  </a:lnTo>
                  <a:lnTo>
                    <a:pt x="6486" y="8153"/>
                  </a:lnTo>
                  <a:lnTo>
                    <a:pt x="6514" y="8181"/>
                  </a:lnTo>
                  <a:lnTo>
                    <a:pt x="6528" y="8195"/>
                  </a:lnTo>
                  <a:lnTo>
                    <a:pt x="6557" y="8195"/>
                  </a:lnTo>
                  <a:lnTo>
                    <a:pt x="6599" y="8167"/>
                  </a:lnTo>
                  <a:lnTo>
                    <a:pt x="6627" y="8139"/>
                  </a:lnTo>
                  <a:lnTo>
                    <a:pt x="6613" y="8111"/>
                  </a:lnTo>
                  <a:lnTo>
                    <a:pt x="6599" y="8083"/>
                  </a:lnTo>
                  <a:lnTo>
                    <a:pt x="6585" y="8069"/>
                  </a:lnTo>
                  <a:lnTo>
                    <a:pt x="6557" y="8055"/>
                  </a:lnTo>
                  <a:close/>
                  <a:moveTo>
                    <a:pt x="7719" y="8055"/>
                  </a:moveTo>
                  <a:lnTo>
                    <a:pt x="7733" y="8069"/>
                  </a:lnTo>
                  <a:lnTo>
                    <a:pt x="7705" y="8069"/>
                  </a:lnTo>
                  <a:lnTo>
                    <a:pt x="7677" y="8083"/>
                  </a:lnTo>
                  <a:lnTo>
                    <a:pt x="7663" y="8111"/>
                  </a:lnTo>
                  <a:lnTo>
                    <a:pt x="7663" y="8139"/>
                  </a:lnTo>
                  <a:lnTo>
                    <a:pt x="7677" y="8153"/>
                  </a:lnTo>
                  <a:lnTo>
                    <a:pt x="7691" y="8181"/>
                  </a:lnTo>
                  <a:lnTo>
                    <a:pt x="7719" y="8195"/>
                  </a:lnTo>
                  <a:lnTo>
                    <a:pt x="7747" y="8195"/>
                  </a:lnTo>
                  <a:lnTo>
                    <a:pt x="7775" y="8167"/>
                  </a:lnTo>
                  <a:lnTo>
                    <a:pt x="7803" y="8139"/>
                  </a:lnTo>
                  <a:lnTo>
                    <a:pt x="7789" y="8111"/>
                  </a:lnTo>
                  <a:lnTo>
                    <a:pt x="7775" y="8083"/>
                  </a:lnTo>
                  <a:lnTo>
                    <a:pt x="7761" y="8069"/>
                  </a:lnTo>
                  <a:lnTo>
                    <a:pt x="7733" y="8055"/>
                  </a:lnTo>
                  <a:close/>
                  <a:moveTo>
                    <a:pt x="8910" y="8055"/>
                  </a:moveTo>
                  <a:lnTo>
                    <a:pt x="8910" y="8069"/>
                  </a:lnTo>
                  <a:lnTo>
                    <a:pt x="8882" y="8069"/>
                  </a:lnTo>
                  <a:lnTo>
                    <a:pt x="8854" y="8083"/>
                  </a:lnTo>
                  <a:lnTo>
                    <a:pt x="8840" y="8111"/>
                  </a:lnTo>
                  <a:lnTo>
                    <a:pt x="8840" y="8139"/>
                  </a:lnTo>
                  <a:lnTo>
                    <a:pt x="8854" y="8153"/>
                  </a:lnTo>
                  <a:lnTo>
                    <a:pt x="8868" y="8181"/>
                  </a:lnTo>
                  <a:lnTo>
                    <a:pt x="8896" y="8195"/>
                  </a:lnTo>
                  <a:lnTo>
                    <a:pt x="8924" y="8195"/>
                  </a:lnTo>
                  <a:lnTo>
                    <a:pt x="8952" y="8167"/>
                  </a:lnTo>
                  <a:lnTo>
                    <a:pt x="8980" y="8139"/>
                  </a:lnTo>
                  <a:lnTo>
                    <a:pt x="8966" y="8111"/>
                  </a:lnTo>
                  <a:lnTo>
                    <a:pt x="8952" y="8083"/>
                  </a:lnTo>
                  <a:lnTo>
                    <a:pt x="8938" y="8069"/>
                  </a:lnTo>
                  <a:lnTo>
                    <a:pt x="8910" y="8055"/>
                  </a:lnTo>
                  <a:close/>
                  <a:moveTo>
                    <a:pt x="10087" y="8055"/>
                  </a:moveTo>
                  <a:lnTo>
                    <a:pt x="10087" y="8069"/>
                  </a:lnTo>
                  <a:lnTo>
                    <a:pt x="10059" y="8069"/>
                  </a:lnTo>
                  <a:lnTo>
                    <a:pt x="10031" y="8083"/>
                  </a:lnTo>
                  <a:lnTo>
                    <a:pt x="10017" y="8111"/>
                  </a:lnTo>
                  <a:lnTo>
                    <a:pt x="10017" y="8139"/>
                  </a:lnTo>
                  <a:lnTo>
                    <a:pt x="10031" y="8153"/>
                  </a:lnTo>
                  <a:lnTo>
                    <a:pt x="10045" y="8181"/>
                  </a:lnTo>
                  <a:lnTo>
                    <a:pt x="10073" y="8195"/>
                  </a:lnTo>
                  <a:lnTo>
                    <a:pt x="10101" y="8195"/>
                  </a:lnTo>
                  <a:lnTo>
                    <a:pt x="10129" y="8167"/>
                  </a:lnTo>
                  <a:lnTo>
                    <a:pt x="10157" y="8139"/>
                  </a:lnTo>
                  <a:lnTo>
                    <a:pt x="10157" y="8111"/>
                  </a:lnTo>
                  <a:lnTo>
                    <a:pt x="10143" y="8083"/>
                  </a:lnTo>
                  <a:lnTo>
                    <a:pt x="10115" y="8069"/>
                  </a:lnTo>
                  <a:lnTo>
                    <a:pt x="10087" y="8055"/>
                  </a:lnTo>
                  <a:close/>
                  <a:moveTo>
                    <a:pt x="11263" y="8055"/>
                  </a:moveTo>
                  <a:lnTo>
                    <a:pt x="11263" y="8069"/>
                  </a:lnTo>
                  <a:lnTo>
                    <a:pt x="11235" y="8069"/>
                  </a:lnTo>
                  <a:lnTo>
                    <a:pt x="11221" y="8083"/>
                  </a:lnTo>
                  <a:lnTo>
                    <a:pt x="11207" y="8111"/>
                  </a:lnTo>
                  <a:lnTo>
                    <a:pt x="11193" y="8139"/>
                  </a:lnTo>
                  <a:lnTo>
                    <a:pt x="11207" y="8153"/>
                  </a:lnTo>
                  <a:lnTo>
                    <a:pt x="11221" y="8181"/>
                  </a:lnTo>
                  <a:lnTo>
                    <a:pt x="11249" y="8195"/>
                  </a:lnTo>
                  <a:lnTo>
                    <a:pt x="11277" y="8195"/>
                  </a:lnTo>
                  <a:lnTo>
                    <a:pt x="11319" y="8167"/>
                  </a:lnTo>
                  <a:lnTo>
                    <a:pt x="11333" y="8139"/>
                  </a:lnTo>
                  <a:lnTo>
                    <a:pt x="11333" y="8111"/>
                  </a:lnTo>
                  <a:lnTo>
                    <a:pt x="11319" y="8083"/>
                  </a:lnTo>
                  <a:lnTo>
                    <a:pt x="11291" y="8069"/>
                  </a:lnTo>
                  <a:lnTo>
                    <a:pt x="11263" y="8055"/>
                  </a:lnTo>
                  <a:close/>
                  <a:moveTo>
                    <a:pt x="1247" y="8854"/>
                  </a:moveTo>
                  <a:lnTo>
                    <a:pt x="1219" y="8868"/>
                  </a:lnTo>
                  <a:lnTo>
                    <a:pt x="1205" y="8882"/>
                  </a:lnTo>
                  <a:lnTo>
                    <a:pt x="1191" y="8896"/>
                  </a:lnTo>
                  <a:lnTo>
                    <a:pt x="1177" y="8924"/>
                  </a:lnTo>
                  <a:lnTo>
                    <a:pt x="1191" y="8952"/>
                  </a:lnTo>
                  <a:lnTo>
                    <a:pt x="1205" y="8980"/>
                  </a:lnTo>
                  <a:lnTo>
                    <a:pt x="1219" y="8994"/>
                  </a:lnTo>
                  <a:lnTo>
                    <a:pt x="1275" y="8994"/>
                  </a:lnTo>
                  <a:lnTo>
                    <a:pt x="1303" y="8980"/>
                  </a:lnTo>
                  <a:lnTo>
                    <a:pt x="1317" y="8952"/>
                  </a:lnTo>
                  <a:lnTo>
                    <a:pt x="1317" y="8924"/>
                  </a:lnTo>
                  <a:lnTo>
                    <a:pt x="1317" y="8896"/>
                  </a:lnTo>
                  <a:lnTo>
                    <a:pt x="1303" y="8882"/>
                  </a:lnTo>
                  <a:lnTo>
                    <a:pt x="1275" y="8868"/>
                  </a:lnTo>
                  <a:lnTo>
                    <a:pt x="1247" y="8854"/>
                  </a:lnTo>
                  <a:close/>
                  <a:moveTo>
                    <a:pt x="2424" y="8854"/>
                  </a:moveTo>
                  <a:lnTo>
                    <a:pt x="2396" y="8868"/>
                  </a:lnTo>
                  <a:lnTo>
                    <a:pt x="2382" y="8882"/>
                  </a:lnTo>
                  <a:lnTo>
                    <a:pt x="2368" y="8896"/>
                  </a:lnTo>
                  <a:lnTo>
                    <a:pt x="2368" y="8924"/>
                  </a:lnTo>
                  <a:lnTo>
                    <a:pt x="2368" y="8952"/>
                  </a:lnTo>
                  <a:lnTo>
                    <a:pt x="2382" y="8980"/>
                  </a:lnTo>
                  <a:lnTo>
                    <a:pt x="2396" y="8994"/>
                  </a:lnTo>
                  <a:lnTo>
                    <a:pt x="2452" y="8994"/>
                  </a:lnTo>
                  <a:lnTo>
                    <a:pt x="2480" y="8980"/>
                  </a:lnTo>
                  <a:lnTo>
                    <a:pt x="2494" y="8952"/>
                  </a:lnTo>
                  <a:lnTo>
                    <a:pt x="2494" y="8924"/>
                  </a:lnTo>
                  <a:lnTo>
                    <a:pt x="2494" y="8896"/>
                  </a:lnTo>
                  <a:lnTo>
                    <a:pt x="2480" y="8882"/>
                  </a:lnTo>
                  <a:lnTo>
                    <a:pt x="2452" y="8868"/>
                  </a:lnTo>
                  <a:lnTo>
                    <a:pt x="2438" y="8854"/>
                  </a:lnTo>
                  <a:close/>
                  <a:moveTo>
                    <a:pt x="3601" y="8854"/>
                  </a:moveTo>
                  <a:lnTo>
                    <a:pt x="3587" y="8868"/>
                  </a:lnTo>
                  <a:lnTo>
                    <a:pt x="3559" y="8882"/>
                  </a:lnTo>
                  <a:lnTo>
                    <a:pt x="3545" y="8896"/>
                  </a:lnTo>
                  <a:lnTo>
                    <a:pt x="3545" y="8924"/>
                  </a:lnTo>
                  <a:lnTo>
                    <a:pt x="3545" y="8952"/>
                  </a:lnTo>
                  <a:lnTo>
                    <a:pt x="3559" y="8980"/>
                  </a:lnTo>
                  <a:lnTo>
                    <a:pt x="3587" y="8994"/>
                  </a:lnTo>
                  <a:lnTo>
                    <a:pt x="3629" y="8994"/>
                  </a:lnTo>
                  <a:lnTo>
                    <a:pt x="3657" y="8980"/>
                  </a:lnTo>
                  <a:lnTo>
                    <a:pt x="3671" y="8952"/>
                  </a:lnTo>
                  <a:lnTo>
                    <a:pt x="3671" y="8924"/>
                  </a:lnTo>
                  <a:lnTo>
                    <a:pt x="3671" y="8896"/>
                  </a:lnTo>
                  <a:lnTo>
                    <a:pt x="3657" y="8882"/>
                  </a:lnTo>
                  <a:lnTo>
                    <a:pt x="3643" y="8868"/>
                  </a:lnTo>
                  <a:lnTo>
                    <a:pt x="3615" y="8854"/>
                  </a:lnTo>
                  <a:close/>
                  <a:moveTo>
                    <a:pt x="4791" y="8854"/>
                  </a:moveTo>
                  <a:lnTo>
                    <a:pt x="4763" y="8868"/>
                  </a:lnTo>
                  <a:lnTo>
                    <a:pt x="4735" y="8882"/>
                  </a:lnTo>
                  <a:lnTo>
                    <a:pt x="4721" y="8896"/>
                  </a:lnTo>
                  <a:lnTo>
                    <a:pt x="4721" y="8924"/>
                  </a:lnTo>
                  <a:lnTo>
                    <a:pt x="4721" y="8952"/>
                  </a:lnTo>
                  <a:lnTo>
                    <a:pt x="4735" y="8980"/>
                  </a:lnTo>
                  <a:lnTo>
                    <a:pt x="4763" y="8994"/>
                  </a:lnTo>
                  <a:lnTo>
                    <a:pt x="4805" y="8994"/>
                  </a:lnTo>
                  <a:lnTo>
                    <a:pt x="4833" y="8980"/>
                  </a:lnTo>
                  <a:lnTo>
                    <a:pt x="4847" y="8952"/>
                  </a:lnTo>
                  <a:lnTo>
                    <a:pt x="4847" y="8924"/>
                  </a:lnTo>
                  <a:lnTo>
                    <a:pt x="4847" y="8896"/>
                  </a:lnTo>
                  <a:lnTo>
                    <a:pt x="4833" y="8882"/>
                  </a:lnTo>
                  <a:lnTo>
                    <a:pt x="4819" y="8868"/>
                  </a:lnTo>
                  <a:lnTo>
                    <a:pt x="4791" y="8854"/>
                  </a:lnTo>
                  <a:close/>
                  <a:moveTo>
                    <a:pt x="5968" y="8854"/>
                  </a:moveTo>
                  <a:lnTo>
                    <a:pt x="5940" y="8868"/>
                  </a:lnTo>
                  <a:lnTo>
                    <a:pt x="5912" y="8882"/>
                  </a:lnTo>
                  <a:lnTo>
                    <a:pt x="5898" y="8896"/>
                  </a:lnTo>
                  <a:lnTo>
                    <a:pt x="5898" y="8924"/>
                  </a:lnTo>
                  <a:lnTo>
                    <a:pt x="5898" y="8952"/>
                  </a:lnTo>
                  <a:lnTo>
                    <a:pt x="5912" y="8980"/>
                  </a:lnTo>
                  <a:lnTo>
                    <a:pt x="5940" y="8994"/>
                  </a:lnTo>
                  <a:lnTo>
                    <a:pt x="5982" y="8994"/>
                  </a:lnTo>
                  <a:lnTo>
                    <a:pt x="6010" y="8980"/>
                  </a:lnTo>
                  <a:lnTo>
                    <a:pt x="6024" y="8952"/>
                  </a:lnTo>
                  <a:lnTo>
                    <a:pt x="6024" y="8924"/>
                  </a:lnTo>
                  <a:lnTo>
                    <a:pt x="6024" y="8896"/>
                  </a:lnTo>
                  <a:lnTo>
                    <a:pt x="6010" y="8882"/>
                  </a:lnTo>
                  <a:lnTo>
                    <a:pt x="5996" y="8868"/>
                  </a:lnTo>
                  <a:lnTo>
                    <a:pt x="5968" y="8854"/>
                  </a:lnTo>
                  <a:close/>
                  <a:moveTo>
                    <a:pt x="7145" y="8854"/>
                  </a:moveTo>
                  <a:lnTo>
                    <a:pt x="7117" y="8868"/>
                  </a:lnTo>
                  <a:lnTo>
                    <a:pt x="7089" y="8882"/>
                  </a:lnTo>
                  <a:lnTo>
                    <a:pt x="7075" y="8896"/>
                  </a:lnTo>
                  <a:lnTo>
                    <a:pt x="7075" y="8924"/>
                  </a:lnTo>
                  <a:lnTo>
                    <a:pt x="7075" y="8952"/>
                  </a:lnTo>
                  <a:lnTo>
                    <a:pt x="7089" y="8980"/>
                  </a:lnTo>
                  <a:lnTo>
                    <a:pt x="7117" y="8994"/>
                  </a:lnTo>
                  <a:lnTo>
                    <a:pt x="7173" y="8994"/>
                  </a:lnTo>
                  <a:lnTo>
                    <a:pt x="7187" y="8980"/>
                  </a:lnTo>
                  <a:lnTo>
                    <a:pt x="7201" y="8952"/>
                  </a:lnTo>
                  <a:lnTo>
                    <a:pt x="7215" y="8924"/>
                  </a:lnTo>
                  <a:lnTo>
                    <a:pt x="7201" y="8896"/>
                  </a:lnTo>
                  <a:lnTo>
                    <a:pt x="7187" y="8882"/>
                  </a:lnTo>
                  <a:lnTo>
                    <a:pt x="7173" y="8868"/>
                  </a:lnTo>
                  <a:lnTo>
                    <a:pt x="7145" y="8854"/>
                  </a:lnTo>
                  <a:close/>
                  <a:moveTo>
                    <a:pt x="8322" y="8854"/>
                  </a:moveTo>
                  <a:lnTo>
                    <a:pt x="8294" y="8868"/>
                  </a:lnTo>
                  <a:lnTo>
                    <a:pt x="8266" y="8882"/>
                  </a:lnTo>
                  <a:lnTo>
                    <a:pt x="8252" y="8896"/>
                  </a:lnTo>
                  <a:lnTo>
                    <a:pt x="8252" y="8924"/>
                  </a:lnTo>
                  <a:lnTo>
                    <a:pt x="8252" y="8952"/>
                  </a:lnTo>
                  <a:lnTo>
                    <a:pt x="8266" y="8980"/>
                  </a:lnTo>
                  <a:lnTo>
                    <a:pt x="8294" y="8994"/>
                  </a:lnTo>
                  <a:lnTo>
                    <a:pt x="8350" y="8994"/>
                  </a:lnTo>
                  <a:lnTo>
                    <a:pt x="8364" y="8980"/>
                  </a:lnTo>
                  <a:lnTo>
                    <a:pt x="8378" y="8952"/>
                  </a:lnTo>
                  <a:lnTo>
                    <a:pt x="8392" y="8924"/>
                  </a:lnTo>
                  <a:lnTo>
                    <a:pt x="8378" y="8896"/>
                  </a:lnTo>
                  <a:lnTo>
                    <a:pt x="8364" y="8882"/>
                  </a:lnTo>
                  <a:lnTo>
                    <a:pt x="8350" y="8868"/>
                  </a:lnTo>
                  <a:lnTo>
                    <a:pt x="8322" y="8854"/>
                  </a:lnTo>
                  <a:close/>
                  <a:moveTo>
                    <a:pt x="9498" y="8854"/>
                  </a:moveTo>
                  <a:lnTo>
                    <a:pt x="9470" y="8868"/>
                  </a:lnTo>
                  <a:lnTo>
                    <a:pt x="9456" y="8882"/>
                  </a:lnTo>
                  <a:lnTo>
                    <a:pt x="9428" y="8896"/>
                  </a:lnTo>
                  <a:lnTo>
                    <a:pt x="9428" y="8924"/>
                  </a:lnTo>
                  <a:lnTo>
                    <a:pt x="9428" y="8952"/>
                  </a:lnTo>
                  <a:lnTo>
                    <a:pt x="9456" y="8980"/>
                  </a:lnTo>
                  <a:lnTo>
                    <a:pt x="9470" y="8994"/>
                  </a:lnTo>
                  <a:lnTo>
                    <a:pt x="9526" y="8994"/>
                  </a:lnTo>
                  <a:lnTo>
                    <a:pt x="9540" y="8980"/>
                  </a:lnTo>
                  <a:lnTo>
                    <a:pt x="9554" y="8952"/>
                  </a:lnTo>
                  <a:lnTo>
                    <a:pt x="9568" y="8924"/>
                  </a:lnTo>
                  <a:lnTo>
                    <a:pt x="9554" y="8896"/>
                  </a:lnTo>
                  <a:lnTo>
                    <a:pt x="9540" y="8882"/>
                  </a:lnTo>
                  <a:lnTo>
                    <a:pt x="9526" y="8868"/>
                  </a:lnTo>
                  <a:lnTo>
                    <a:pt x="9498" y="8854"/>
                  </a:lnTo>
                  <a:close/>
                  <a:moveTo>
                    <a:pt x="10675" y="8854"/>
                  </a:moveTo>
                  <a:lnTo>
                    <a:pt x="10647" y="8868"/>
                  </a:lnTo>
                  <a:lnTo>
                    <a:pt x="10633" y="8882"/>
                  </a:lnTo>
                  <a:lnTo>
                    <a:pt x="10619" y="8896"/>
                  </a:lnTo>
                  <a:lnTo>
                    <a:pt x="10605" y="8924"/>
                  </a:lnTo>
                  <a:lnTo>
                    <a:pt x="10619" y="8952"/>
                  </a:lnTo>
                  <a:lnTo>
                    <a:pt x="10633" y="8980"/>
                  </a:lnTo>
                  <a:lnTo>
                    <a:pt x="10647" y="8994"/>
                  </a:lnTo>
                  <a:lnTo>
                    <a:pt x="10703" y="8994"/>
                  </a:lnTo>
                  <a:lnTo>
                    <a:pt x="10717" y="8980"/>
                  </a:lnTo>
                  <a:lnTo>
                    <a:pt x="10731" y="8952"/>
                  </a:lnTo>
                  <a:lnTo>
                    <a:pt x="10745" y="8924"/>
                  </a:lnTo>
                  <a:lnTo>
                    <a:pt x="10745" y="8896"/>
                  </a:lnTo>
                  <a:lnTo>
                    <a:pt x="10731" y="8882"/>
                  </a:lnTo>
                  <a:lnTo>
                    <a:pt x="10703" y="8868"/>
                  </a:lnTo>
                  <a:lnTo>
                    <a:pt x="10675" y="8854"/>
                  </a:lnTo>
                  <a:close/>
                  <a:moveTo>
                    <a:pt x="631" y="9680"/>
                  </a:moveTo>
                  <a:lnTo>
                    <a:pt x="617" y="9694"/>
                  </a:lnTo>
                  <a:lnTo>
                    <a:pt x="603" y="9722"/>
                  </a:lnTo>
                  <a:lnTo>
                    <a:pt x="589" y="9750"/>
                  </a:lnTo>
                  <a:lnTo>
                    <a:pt x="589" y="9778"/>
                  </a:lnTo>
                  <a:lnTo>
                    <a:pt x="603" y="9792"/>
                  </a:lnTo>
                  <a:lnTo>
                    <a:pt x="631" y="9820"/>
                  </a:lnTo>
                  <a:lnTo>
                    <a:pt x="673" y="9820"/>
                  </a:lnTo>
                  <a:lnTo>
                    <a:pt x="701" y="9806"/>
                  </a:lnTo>
                  <a:lnTo>
                    <a:pt x="715" y="9792"/>
                  </a:lnTo>
                  <a:lnTo>
                    <a:pt x="729" y="9764"/>
                  </a:lnTo>
                  <a:lnTo>
                    <a:pt x="729" y="9750"/>
                  </a:lnTo>
                  <a:lnTo>
                    <a:pt x="729" y="9722"/>
                  </a:lnTo>
                  <a:lnTo>
                    <a:pt x="715" y="9694"/>
                  </a:lnTo>
                  <a:lnTo>
                    <a:pt x="687" y="9680"/>
                  </a:lnTo>
                  <a:close/>
                  <a:moveTo>
                    <a:pt x="1808" y="9680"/>
                  </a:moveTo>
                  <a:lnTo>
                    <a:pt x="1794" y="9694"/>
                  </a:lnTo>
                  <a:lnTo>
                    <a:pt x="1780" y="9722"/>
                  </a:lnTo>
                  <a:lnTo>
                    <a:pt x="1766" y="9750"/>
                  </a:lnTo>
                  <a:lnTo>
                    <a:pt x="1780" y="9778"/>
                  </a:lnTo>
                  <a:lnTo>
                    <a:pt x="1780" y="9792"/>
                  </a:lnTo>
                  <a:lnTo>
                    <a:pt x="1808" y="9820"/>
                  </a:lnTo>
                  <a:lnTo>
                    <a:pt x="1850" y="9820"/>
                  </a:lnTo>
                  <a:lnTo>
                    <a:pt x="1878" y="9806"/>
                  </a:lnTo>
                  <a:lnTo>
                    <a:pt x="1892" y="9792"/>
                  </a:lnTo>
                  <a:lnTo>
                    <a:pt x="1906" y="9764"/>
                  </a:lnTo>
                  <a:lnTo>
                    <a:pt x="1906" y="9750"/>
                  </a:lnTo>
                  <a:lnTo>
                    <a:pt x="1906" y="9722"/>
                  </a:lnTo>
                  <a:lnTo>
                    <a:pt x="1892" y="9694"/>
                  </a:lnTo>
                  <a:lnTo>
                    <a:pt x="1864" y="9680"/>
                  </a:lnTo>
                  <a:close/>
                  <a:moveTo>
                    <a:pt x="2984" y="9680"/>
                  </a:moveTo>
                  <a:lnTo>
                    <a:pt x="2970" y="9694"/>
                  </a:lnTo>
                  <a:lnTo>
                    <a:pt x="2956" y="9722"/>
                  </a:lnTo>
                  <a:lnTo>
                    <a:pt x="2956" y="9750"/>
                  </a:lnTo>
                  <a:lnTo>
                    <a:pt x="2956" y="9778"/>
                  </a:lnTo>
                  <a:lnTo>
                    <a:pt x="2956" y="9792"/>
                  </a:lnTo>
                  <a:lnTo>
                    <a:pt x="2984" y="9820"/>
                  </a:lnTo>
                  <a:lnTo>
                    <a:pt x="3040" y="9820"/>
                  </a:lnTo>
                  <a:lnTo>
                    <a:pt x="3054" y="9806"/>
                  </a:lnTo>
                  <a:lnTo>
                    <a:pt x="3082" y="9792"/>
                  </a:lnTo>
                  <a:lnTo>
                    <a:pt x="3082" y="9764"/>
                  </a:lnTo>
                  <a:lnTo>
                    <a:pt x="3082" y="9750"/>
                  </a:lnTo>
                  <a:lnTo>
                    <a:pt x="3082" y="9722"/>
                  </a:lnTo>
                  <a:lnTo>
                    <a:pt x="3068" y="9694"/>
                  </a:lnTo>
                  <a:lnTo>
                    <a:pt x="3054" y="9680"/>
                  </a:lnTo>
                  <a:close/>
                  <a:moveTo>
                    <a:pt x="4175" y="9680"/>
                  </a:moveTo>
                  <a:lnTo>
                    <a:pt x="4147" y="9694"/>
                  </a:lnTo>
                  <a:lnTo>
                    <a:pt x="4133" y="9722"/>
                  </a:lnTo>
                  <a:lnTo>
                    <a:pt x="4133" y="9750"/>
                  </a:lnTo>
                  <a:lnTo>
                    <a:pt x="4133" y="9778"/>
                  </a:lnTo>
                  <a:lnTo>
                    <a:pt x="4147" y="9792"/>
                  </a:lnTo>
                  <a:lnTo>
                    <a:pt x="4161" y="9820"/>
                  </a:lnTo>
                  <a:lnTo>
                    <a:pt x="4217" y="9820"/>
                  </a:lnTo>
                  <a:lnTo>
                    <a:pt x="4231" y="9806"/>
                  </a:lnTo>
                  <a:lnTo>
                    <a:pt x="4259" y="9792"/>
                  </a:lnTo>
                  <a:lnTo>
                    <a:pt x="4259" y="9764"/>
                  </a:lnTo>
                  <a:lnTo>
                    <a:pt x="4259" y="9750"/>
                  </a:lnTo>
                  <a:lnTo>
                    <a:pt x="4259" y="9722"/>
                  </a:lnTo>
                  <a:lnTo>
                    <a:pt x="4245" y="9694"/>
                  </a:lnTo>
                  <a:lnTo>
                    <a:pt x="4231" y="9680"/>
                  </a:lnTo>
                  <a:close/>
                  <a:moveTo>
                    <a:pt x="5352" y="9680"/>
                  </a:moveTo>
                  <a:lnTo>
                    <a:pt x="5324" y="9694"/>
                  </a:lnTo>
                  <a:lnTo>
                    <a:pt x="5310" y="9722"/>
                  </a:lnTo>
                  <a:lnTo>
                    <a:pt x="5310" y="9750"/>
                  </a:lnTo>
                  <a:lnTo>
                    <a:pt x="5310" y="9778"/>
                  </a:lnTo>
                  <a:lnTo>
                    <a:pt x="5324" y="9792"/>
                  </a:lnTo>
                  <a:lnTo>
                    <a:pt x="5338" y="9820"/>
                  </a:lnTo>
                  <a:lnTo>
                    <a:pt x="5394" y="9820"/>
                  </a:lnTo>
                  <a:lnTo>
                    <a:pt x="5408" y="9806"/>
                  </a:lnTo>
                  <a:lnTo>
                    <a:pt x="5436" y="9792"/>
                  </a:lnTo>
                  <a:lnTo>
                    <a:pt x="5436" y="9764"/>
                  </a:lnTo>
                  <a:lnTo>
                    <a:pt x="5436" y="9750"/>
                  </a:lnTo>
                  <a:lnTo>
                    <a:pt x="5436" y="9722"/>
                  </a:lnTo>
                  <a:lnTo>
                    <a:pt x="5422" y="9694"/>
                  </a:lnTo>
                  <a:lnTo>
                    <a:pt x="5408" y="9680"/>
                  </a:lnTo>
                  <a:close/>
                  <a:moveTo>
                    <a:pt x="6528" y="9680"/>
                  </a:moveTo>
                  <a:lnTo>
                    <a:pt x="6500" y="9694"/>
                  </a:lnTo>
                  <a:lnTo>
                    <a:pt x="6486" y="9722"/>
                  </a:lnTo>
                  <a:lnTo>
                    <a:pt x="6486" y="9750"/>
                  </a:lnTo>
                  <a:lnTo>
                    <a:pt x="6486" y="9778"/>
                  </a:lnTo>
                  <a:lnTo>
                    <a:pt x="6500" y="9792"/>
                  </a:lnTo>
                  <a:lnTo>
                    <a:pt x="6514" y="9820"/>
                  </a:lnTo>
                  <a:lnTo>
                    <a:pt x="6571" y="9820"/>
                  </a:lnTo>
                  <a:lnTo>
                    <a:pt x="6599" y="9806"/>
                  </a:lnTo>
                  <a:lnTo>
                    <a:pt x="6613" y="9792"/>
                  </a:lnTo>
                  <a:lnTo>
                    <a:pt x="6627" y="9764"/>
                  </a:lnTo>
                  <a:lnTo>
                    <a:pt x="6627" y="9750"/>
                  </a:lnTo>
                  <a:lnTo>
                    <a:pt x="6613" y="9722"/>
                  </a:lnTo>
                  <a:lnTo>
                    <a:pt x="6599" y="9694"/>
                  </a:lnTo>
                  <a:lnTo>
                    <a:pt x="6585" y="9680"/>
                  </a:lnTo>
                  <a:close/>
                  <a:moveTo>
                    <a:pt x="7705" y="9680"/>
                  </a:moveTo>
                  <a:lnTo>
                    <a:pt x="7677" y="9694"/>
                  </a:lnTo>
                  <a:lnTo>
                    <a:pt x="7663" y="9722"/>
                  </a:lnTo>
                  <a:lnTo>
                    <a:pt x="7663" y="9750"/>
                  </a:lnTo>
                  <a:lnTo>
                    <a:pt x="7663" y="9778"/>
                  </a:lnTo>
                  <a:lnTo>
                    <a:pt x="7677" y="9792"/>
                  </a:lnTo>
                  <a:lnTo>
                    <a:pt x="7691" y="9820"/>
                  </a:lnTo>
                  <a:lnTo>
                    <a:pt x="7747" y="9820"/>
                  </a:lnTo>
                  <a:lnTo>
                    <a:pt x="7775" y="9806"/>
                  </a:lnTo>
                  <a:lnTo>
                    <a:pt x="7789" y="9792"/>
                  </a:lnTo>
                  <a:lnTo>
                    <a:pt x="7803" y="9764"/>
                  </a:lnTo>
                  <a:lnTo>
                    <a:pt x="7803" y="9750"/>
                  </a:lnTo>
                  <a:lnTo>
                    <a:pt x="7789" y="9722"/>
                  </a:lnTo>
                  <a:lnTo>
                    <a:pt x="7775" y="9694"/>
                  </a:lnTo>
                  <a:lnTo>
                    <a:pt x="7761" y="9680"/>
                  </a:lnTo>
                  <a:close/>
                  <a:moveTo>
                    <a:pt x="8882" y="9680"/>
                  </a:moveTo>
                  <a:lnTo>
                    <a:pt x="8854" y="9694"/>
                  </a:lnTo>
                  <a:lnTo>
                    <a:pt x="8840" y="9722"/>
                  </a:lnTo>
                  <a:lnTo>
                    <a:pt x="8840" y="9750"/>
                  </a:lnTo>
                  <a:lnTo>
                    <a:pt x="8840" y="9778"/>
                  </a:lnTo>
                  <a:lnTo>
                    <a:pt x="8854" y="9792"/>
                  </a:lnTo>
                  <a:lnTo>
                    <a:pt x="8868" y="9820"/>
                  </a:lnTo>
                  <a:lnTo>
                    <a:pt x="8924" y="9820"/>
                  </a:lnTo>
                  <a:lnTo>
                    <a:pt x="8952" y="9806"/>
                  </a:lnTo>
                  <a:lnTo>
                    <a:pt x="8966" y="9792"/>
                  </a:lnTo>
                  <a:lnTo>
                    <a:pt x="8980" y="9764"/>
                  </a:lnTo>
                  <a:lnTo>
                    <a:pt x="8980" y="9750"/>
                  </a:lnTo>
                  <a:lnTo>
                    <a:pt x="8966" y="9722"/>
                  </a:lnTo>
                  <a:lnTo>
                    <a:pt x="8952" y="9694"/>
                  </a:lnTo>
                  <a:lnTo>
                    <a:pt x="8938" y="9680"/>
                  </a:lnTo>
                  <a:close/>
                  <a:moveTo>
                    <a:pt x="10059" y="9680"/>
                  </a:moveTo>
                  <a:lnTo>
                    <a:pt x="10045" y="9694"/>
                  </a:lnTo>
                  <a:lnTo>
                    <a:pt x="10017" y="9722"/>
                  </a:lnTo>
                  <a:lnTo>
                    <a:pt x="10017" y="9750"/>
                  </a:lnTo>
                  <a:lnTo>
                    <a:pt x="10017" y="9778"/>
                  </a:lnTo>
                  <a:lnTo>
                    <a:pt x="10031" y="9792"/>
                  </a:lnTo>
                  <a:lnTo>
                    <a:pt x="10045" y="9820"/>
                  </a:lnTo>
                  <a:lnTo>
                    <a:pt x="10101" y="9820"/>
                  </a:lnTo>
                  <a:lnTo>
                    <a:pt x="10129" y="9806"/>
                  </a:lnTo>
                  <a:lnTo>
                    <a:pt x="10143" y="9792"/>
                  </a:lnTo>
                  <a:lnTo>
                    <a:pt x="10157" y="9764"/>
                  </a:lnTo>
                  <a:lnTo>
                    <a:pt x="10157" y="9750"/>
                  </a:lnTo>
                  <a:lnTo>
                    <a:pt x="10157" y="9722"/>
                  </a:lnTo>
                  <a:lnTo>
                    <a:pt x="10143" y="9694"/>
                  </a:lnTo>
                  <a:lnTo>
                    <a:pt x="10115" y="9680"/>
                  </a:lnTo>
                  <a:close/>
                  <a:moveTo>
                    <a:pt x="11235" y="9680"/>
                  </a:moveTo>
                  <a:lnTo>
                    <a:pt x="11221" y="9694"/>
                  </a:lnTo>
                  <a:lnTo>
                    <a:pt x="11207" y="9722"/>
                  </a:lnTo>
                  <a:lnTo>
                    <a:pt x="11193" y="9750"/>
                  </a:lnTo>
                  <a:lnTo>
                    <a:pt x="11193" y="9778"/>
                  </a:lnTo>
                  <a:lnTo>
                    <a:pt x="11207" y="9792"/>
                  </a:lnTo>
                  <a:lnTo>
                    <a:pt x="11221" y="9820"/>
                  </a:lnTo>
                  <a:lnTo>
                    <a:pt x="11277" y="9820"/>
                  </a:lnTo>
                  <a:lnTo>
                    <a:pt x="11305" y="9806"/>
                  </a:lnTo>
                  <a:lnTo>
                    <a:pt x="11319" y="9792"/>
                  </a:lnTo>
                  <a:lnTo>
                    <a:pt x="11333" y="9764"/>
                  </a:lnTo>
                  <a:lnTo>
                    <a:pt x="11333" y="9750"/>
                  </a:lnTo>
                  <a:lnTo>
                    <a:pt x="11333" y="9722"/>
                  </a:lnTo>
                  <a:lnTo>
                    <a:pt x="11319" y="9694"/>
                  </a:lnTo>
                  <a:lnTo>
                    <a:pt x="11291" y="9680"/>
                  </a:lnTo>
                  <a:close/>
                  <a:moveTo>
                    <a:pt x="1247" y="10465"/>
                  </a:moveTo>
                  <a:lnTo>
                    <a:pt x="1247" y="10479"/>
                  </a:lnTo>
                  <a:lnTo>
                    <a:pt x="1219" y="10479"/>
                  </a:lnTo>
                  <a:lnTo>
                    <a:pt x="1205" y="10493"/>
                  </a:lnTo>
                  <a:lnTo>
                    <a:pt x="1191" y="10507"/>
                  </a:lnTo>
                  <a:lnTo>
                    <a:pt x="1177" y="10535"/>
                  </a:lnTo>
                  <a:lnTo>
                    <a:pt x="1191" y="10563"/>
                  </a:lnTo>
                  <a:lnTo>
                    <a:pt x="1205" y="10591"/>
                  </a:lnTo>
                  <a:lnTo>
                    <a:pt x="1219" y="10605"/>
                  </a:lnTo>
                  <a:lnTo>
                    <a:pt x="1275" y="10605"/>
                  </a:lnTo>
                  <a:lnTo>
                    <a:pt x="1303" y="10591"/>
                  </a:lnTo>
                  <a:lnTo>
                    <a:pt x="1317" y="10563"/>
                  </a:lnTo>
                  <a:lnTo>
                    <a:pt x="1317" y="10549"/>
                  </a:lnTo>
                  <a:lnTo>
                    <a:pt x="1317" y="10535"/>
                  </a:lnTo>
                  <a:lnTo>
                    <a:pt x="1317" y="10507"/>
                  </a:lnTo>
                  <a:lnTo>
                    <a:pt x="1303" y="10493"/>
                  </a:lnTo>
                  <a:lnTo>
                    <a:pt x="1275" y="10479"/>
                  </a:lnTo>
                  <a:lnTo>
                    <a:pt x="1247" y="10465"/>
                  </a:lnTo>
                  <a:close/>
                  <a:moveTo>
                    <a:pt x="2424" y="10465"/>
                  </a:moveTo>
                  <a:lnTo>
                    <a:pt x="2424" y="10479"/>
                  </a:lnTo>
                  <a:lnTo>
                    <a:pt x="2396" y="10479"/>
                  </a:lnTo>
                  <a:lnTo>
                    <a:pt x="2382" y="10493"/>
                  </a:lnTo>
                  <a:lnTo>
                    <a:pt x="2368" y="10507"/>
                  </a:lnTo>
                  <a:lnTo>
                    <a:pt x="2354" y="10535"/>
                  </a:lnTo>
                  <a:lnTo>
                    <a:pt x="2368" y="10563"/>
                  </a:lnTo>
                  <a:lnTo>
                    <a:pt x="2382" y="10591"/>
                  </a:lnTo>
                  <a:lnTo>
                    <a:pt x="2396" y="10605"/>
                  </a:lnTo>
                  <a:lnTo>
                    <a:pt x="2452" y="10605"/>
                  </a:lnTo>
                  <a:lnTo>
                    <a:pt x="2480" y="10591"/>
                  </a:lnTo>
                  <a:lnTo>
                    <a:pt x="2494" y="10563"/>
                  </a:lnTo>
                  <a:lnTo>
                    <a:pt x="2494" y="10549"/>
                  </a:lnTo>
                  <a:lnTo>
                    <a:pt x="2494" y="10535"/>
                  </a:lnTo>
                  <a:lnTo>
                    <a:pt x="2494" y="10507"/>
                  </a:lnTo>
                  <a:lnTo>
                    <a:pt x="2480" y="10493"/>
                  </a:lnTo>
                  <a:lnTo>
                    <a:pt x="2452" y="10479"/>
                  </a:lnTo>
                  <a:lnTo>
                    <a:pt x="2438" y="10465"/>
                  </a:lnTo>
                  <a:close/>
                  <a:moveTo>
                    <a:pt x="3601" y="10465"/>
                  </a:moveTo>
                  <a:lnTo>
                    <a:pt x="3601" y="10479"/>
                  </a:lnTo>
                  <a:lnTo>
                    <a:pt x="3587" y="10479"/>
                  </a:lnTo>
                  <a:lnTo>
                    <a:pt x="3559" y="10493"/>
                  </a:lnTo>
                  <a:lnTo>
                    <a:pt x="3545" y="10507"/>
                  </a:lnTo>
                  <a:lnTo>
                    <a:pt x="3531" y="10535"/>
                  </a:lnTo>
                  <a:lnTo>
                    <a:pt x="3545" y="10563"/>
                  </a:lnTo>
                  <a:lnTo>
                    <a:pt x="3559" y="10591"/>
                  </a:lnTo>
                  <a:lnTo>
                    <a:pt x="3573" y="10605"/>
                  </a:lnTo>
                  <a:lnTo>
                    <a:pt x="3629" y="10605"/>
                  </a:lnTo>
                  <a:lnTo>
                    <a:pt x="3657" y="10591"/>
                  </a:lnTo>
                  <a:lnTo>
                    <a:pt x="3671" y="10563"/>
                  </a:lnTo>
                  <a:lnTo>
                    <a:pt x="3671" y="10549"/>
                  </a:lnTo>
                  <a:lnTo>
                    <a:pt x="3671" y="10535"/>
                  </a:lnTo>
                  <a:lnTo>
                    <a:pt x="3671" y="10507"/>
                  </a:lnTo>
                  <a:lnTo>
                    <a:pt x="3657" y="10493"/>
                  </a:lnTo>
                  <a:lnTo>
                    <a:pt x="3643" y="10479"/>
                  </a:lnTo>
                  <a:lnTo>
                    <a:pt x="3615" y="10465"/>
                  </a:lnTo>
                  <a:close/>
                  <a:moveTo>
                    <a:pt x="4791" y="10465"/>
                  </a:moveTo>
                  <a:lnTo>
                    <a:pt x="4791" y="10479"/>
                  </a:lnTo>
                  <a:lnTo>
                    <a:pt x="4763" y="10479"/>
                  </a:lnTo>
                  <a:lnTo>
                    <a:pt x="4735" y="10493"/>
                  </a:lnTo>
                  <a:lnTo>
                    <a:pt x="4721" y="10507"/>
                  </a:lnTo>
                  <a:lnTo>
                    <a:pt x="4707" y="10535"/>
                  </a:lnTo>
                  <a:lnTo>
                    <a:pt x="4721" y="10563"/>
                  </a:lnTo>
                  <a:lnTo>
                    <a:pt x="4735" y="10591"/>
                  </a:lnTo>
                  <a:lnTo>
                    <a:pt x="4749" y="10605"/>
                  </a:lnTo>
                  <a:lnTo>
                    <a:pt x="4805" y="10605"/>
                  </a:lnTo>
                  <a:lnTo>
                    <a:pt x="4833" y="10591"/>
                  </a:lnTo>
                  <a:lnTo>
                    <a:pt x="4847" y="10563"/>
                  </a:lnTo>
                  <a:lnTo>
                    <a:pt x="4847" y="10549"/>
                  </a:lnTo>
                  <a:lnTo>
                    <a:pt x="4847" y="10535"/>
                  </a:lnTo>
                  <a:lnTo>
                    <a:pt x="4847" y="10507"/>
                  </a:lnTo>
                  <a:lnTo>
                    <a:pt x="4833" y="10493"/>
                  </a:lnTo>
                  <a:lnTo>
                    <a:pt x="4819" y="10479"/>
                  </a:lnTo>
                  <a:lnTo>
                    <a:pt x="4791" y="10465"/>
                  </a:lnTo>
                  <a:close/>
                  <a:moveTo>
                    <a:pt x="5968" y="10465"/>
                  </a:moveTo>
                  <a:lnTo>
                    <a:pt x="5968" y="10479"/>
                  </a:lnTo>
                  <a:lnTo>
                    <a:pt x="5940" y="10479"/>
                  </a:lnTo>
                  <a:lnTo>
                    <a:pt x="5912" y="10493"/>
                  </a:lnTo>
                  <a:lnTo>
                    <a:pt x="5898" y="10507"/>
                  </a:lnTo>
                  <a:lnTo>
                    <a:pt x="5898" y="10535"/>
                  </a:lnTo>
                  <a:lnTo>
                    <a:pt x="5898" y="10563"/>
                  </a:lnTo>
                  <a:lnTo>
                    <a:pt x="5912" y="10591"/>
                  </a:lnTo>
                  <a:lnTo>
                    <a:pt x="5926" y="10605"/>
                  </a:lnTo>
                  <a:lnTo>
                    <a:pt x="5982" y="10605"/>
                  </a:lnTo>
                  <a:lnTo>
                    <a:pt x="6010" y="10591"/>
                  </a:lnTo>
                  <a:lnTo>
                    <a:pt x="6024" y="10563"/>
                  </a:lnTo>
                  <a:lnTo>
                    <a:pt x="6024" y="10549"/>
                  </a:lnTo>
                  <a:lnTo>
                    <a:pt x="6024" y="10535"/>
                  </a:lnTo>
                  <a:lnTo>
                    <a:pt x="6024" y="10507"/>
                  </a:lnTo>
                  <a:lnTo>
                    <a:pt x="6010" y="10493"/>
                  </a:lnTo>
                  <a:lnTo>
                    <a:pt x="5996" y="10479"/>
                  </a:lnTo>
                  <a:lnTo>
                    <a:pt x="5968" y="10465"/>
                  </a:lnTo>
                  <a:close/>
                  <a:moveTo>
                    <a:pt x="7145" y="10465"/>
                  </a:moveTo>
                  <a:lnTo>
                    <a:pt x="7145" y="10479"/>
                  </a:lnTo>
                  <a:lnTo>
                    <a:pt x="7117" y="10479"/>
                  </a:lnTo>
                  <a:lnTo>
                    <a:pt x="7089" y="10493"/>
                  </a:lnTo>
                  <a:lnTo>
                    <a:pt x="7075" y="10507"/>
                  </a:lnTo>
                  <a:lnTo>
                    <a:pt x="7075" y="10535"/>
                  </a:lnTo>
                  <a:lnTo>
                    <a:pt x="7075" y="10563"/>
                  </a:lnTo>
                  <a:lnTo>
                    <a:pt x="7089" y="10591"/>
                  </a:lnTo>
                  <a:lnTo>
                    <a:pt x="7117" y="10605"/>
                  </a:lnTo>
                  <a:lnTo>
                    <a:pt x="7159" y="10605"/>
                  </a:lnTo>
                  <a:lnTo>
                    <a:pt x="7187" y="10591"/>
                  </a:lnTo>
                  <a:lnTo>
                    <a:pt x="7201" y="10563"/>
                  </a:lnTo>
                  <a:lnTo>
                    <a:pt x="7215" y="10549"/>
                  </a:lnTo>
                  <a:lnTo>
                    <a:pt x="7215" y="10535"/>
                  </a:lnTo>
                  <a:lnTo>
                    <a:pt x="7201" y="10507"/>
                  </a:lnTo>
                  <a:lnTo>
                    <a:pt x="7187" y="10493"/>
                  </a:lnTo>
                  <a:lnTo>
                    <a:pt x="7173" y="10479"/>
                  </a:lnTo>
                  <a:lnTo>
                    <a:pt x="7145" y="10465"/>
                  </a:lnTo>
                  <a:close/>
                  <a:moveTo>
                    <a:pt x="8322" y="10465"/>
                  </a:moveTo>
                  <a:lnTo>
                    <a:pt x="8322" y="10479"/>
                  </a:lnTo>
                  <a:lnTo>
                    <a:pt x="8294" y="10479"/>
                  </a:lnTo>
                  <a:lnTo>
                    <a:pt x="8266" y="10493"/>
                  </a:lnTo>
                  <a:lnTo>
                    <a:pt x="8252" y="10507"/>
                  </a:lnTo>
                  <a:lnTo>
                    <a:pt x="8252" y="10535"/>
                  </a:lnTo>
                  <a:lnTo>
                    <a:pt x="8252" y="10563"/>
                  </a:lnTo>
                  <a:lnTo>
                    <a:pt x="8266" y="10591"/>
                  </a:lnTo>
                  <a:lnTo>
                    <a:pt x="8294" y="10605"/>
                  </a:lnTo>
                  <a:lnTo>
                    <a:pt x="8336" y="10605"/>
                  </a:lnTo>
                  <a:lnTo>
                    <a:pt x="8364" y="10591"/>
                  </a:lnTo>
                  <a:lnTo>
                    <a:pt x="8378" y="10563"/>
                  </a:lnTo>
                  <a:lnTo>
                    <a:pt x="8392" y="10549"/>
                  </a:lnTo>
                  <a:lnTo>
                    <a:pt x="8392" y="10535"/>
                  </a:lnTo>
                  <a:lnTo>
                    <a:pt x="8378" y="10507"/>
                  </a:lnTo>
                  <a:lnTo>
                    <a:pt x="8364" y="10493"/>
                  </a:lnTo>
                  <a:lnTo>
                    <a:pt x="8350" y="10479"/>
                  </a:lnTo>
                  <a:lnTo>
                    <a:pt x="8322" y="10465"/>
                  </a:lnTo>
                  <a:close/>
                  <a:moveTo>
                    <a:pt x="9498" y="10465"/>
                  </a:moveTo>
                  <a:lnTo>
                    <a:pt x="9498" y="10479"/>
                  </a:lnTo>
                  <a:lnTo>
                    <a:pt x="9470" y="10479"/>
                  </a:lnTo>
                  <a:lnTo>
                    <a:pt x="9442" y="10493"/>
                  </a:lnTo>
                  <a:lnTo>
                    <a:pt x="9428" y="10507"/>
                  </a:lnTo>
                  <a:lnTo>
                    <a:pt x="9428" y="10535"/>
                  </a:lnTo>
                  <a:lnTo>
                    <a:pt x="9428" y="10563"/>
                  </a:lnTo>
                  <a:lnTo>
                    <a:pt x="9442" y="10591"/>
                  </a:lnTo>
                  <a:lnTo>
                    <a:pt x="9470" y="10605"/>
                  </a:lnTo>
                  <a:lnTo>
                    <a:pt x="9526" y="10605"/>
                  </a:lnTo>
                  <a:lnTo>
                    <a:pt x="9540" y="10591"/>
                  </a:lnTo>
                  <a:lnTo>
                    <a:pt x="9554" y="10563"/>
                  </a:lnTo>
                  <a:lnTo>
                    <a:pt x="9568" y="10549"/>
                  </a:lnTo>
                  <a:lnTo>
                    <a:pt x="9568" y="10535"/>
                  </a:lnTo>
                  <a:lnTo>
                    <a:pt x="9554" y="10507"/>
                  </a:lnTo>
                  <a:lnTo>
                    <a:pt x="9540" y="10493"/>
                  </a:lnTo>
                  <a:lnTo>
                    <a:pt x="9526" y="10479"/>
                  </a:lnTo>
                  <a:lnTo>
                    <a:pt x="9498" y="10465"/>
                  </a:lnTo>
                  <a:close/>
                  <a:moveTo>
                    <a:pt x="10675" y="10465"/>
                  </a:moveTo>
                  <a:lnTo>
                    <a:pt x="10675" y="10479"/>
                  </a:lnTo>
                  <a:lnTo>
                    <a:pt x="10647" y="10479"/>
                  </a:lnTo>
                  <a:lnTo>
                    <a:pt x="10619" y="10493"/>
                  </a:lnTo>
                  <a:lnTo>
                    <a:pt x="10605" y="10507"/>
                  </a:lnTo>
                  <a:lnTo>
                    <a:pt x="10605" y="10535"/>
                  </a:lnTo>
                  <a:lnTo>
                    <a:pt x="10605" y="10563"/>
                  </a:lnTo>
                  <a:lnTo>
                    <a:pt x="10619" y="10591"/>
                  </a:lnTo>
                  <a:lnTo>
                    <a:pt x="10647" y="10605"/>
                  </a:lnTo>
                  <a:lnTo>
                    <a:pt x="10703" y="10605"/>
                  </a:lnTo>
                  <a:lnTo>
                    <a:pt x="10717" y="10591"/>
                  </a:lnTo>
                  <a:lnTo>
                    <a:pt x="10731" y="10563"/>
                  </a:lnTo>
                  <a:lnTo>
                    <a:pt x="10745" y="10549"/>
                  </a:lnTo>
                  <a:lnTo>
                    <a:pt x="10745" y="10535"/>
                  </a:lnTo>
                  <a:lnTo>
                    <a:pt x="10745" y="10507"/>
                  </a:lnTo>
                  <a:lnTo>
                    <a:pt x="10731" y="10493"/>
                  </a:lnTo>
                  <a:lnTo>
                    <a:pt x="10703" y="10479"/>
                  </a:lnTo>
                  <a:lnTo>
                    <a:pt x="10675" y="10465"/>
                  </a:lnTo>
                  <a:close/>
                  <a:moveTo>
                    <a:pt x="11796" y="10479"/>
                  </a:moveTo>
                  <a:lnTo>
                    <a:pt x="11782" y="10507"/>
                  </a:lnTo>
                  <a:lnTo>
                    <a:pt x="11768" y="10535"/>
                  </a:lnTo>
                  <a:lnTo>
                    <a:pt x="11782" y="10563"/>
                  </a:lnTo>
                  <a:lnTo>
                    <a:pt x="11782" y="10577"/>
                  </a:lnTo>
                  <a:lnTo>
                    <a:pt x="11810" y="10605"/>
                  </a:lnTo>
                  <a:lnTo>
                    <a:pt x="11880" y="10605"/>
                  </a:lnTo>
                  <a:lnTo>
                    <a:pt x="11894" y="10577"/>
                  </a:lnTo>
                  <a:lnTo>
                    <a:pt x="11908" y="10563"/>
                  </a:lnTo>
                  <a:lnTo>
                    <a:pt x="11908" y="10535"/>
                  </a:lnTo>
                  <a:lnTo>
                    <a:pt x="11894" y="10493"/>
                  </a:lnTo>
                  <a:lnTo>
                    <a:pt x="11852" y="10479"/>
                  </a:lnTo>
                  <a:close/>
                  <a:moveTo>
                    <a:pt x="631" y="11291"/>
                  </a:moveTo>
                  <a:lnTo>
                    <a:pt x="617" y="11305"/>
                  </a:lnTo>
                  <a:lnTo>
                    <a:pt x="603" y="11333"/>
                  </a:lnTo>
                  <a:lnTo>
                    <a:pt x="589" y="11361"/>
                  </a:lnTo>
                  <a:lnTo>
                    <a:pt x="603" y="11389"/>
                  </a:lnTo>
                  <a:lnTo>
                    <a:pt x="617" y="11403"/>
                  </a:lnTo>
                  <a:lnTo>
                    <a:pt x="645" y="11417"/>
                  </a:lnTo>
                  <a:lnTo>
                    <a:pt x="673" y="11417"/>
                  </a:lnTo>
                  <a:lnTo>
                    <a:pt x="715" y="11403"/>
                  </a:lnTo>
                  <a:lnTo>
                    <a:pt x="729" y="11361"/>
                  </a:lnTo>
                  <a:lnTo>
                    <a:pt x="729" y="11333"/>
                  </a:lnTo>
                  <a:lnTo>
                    <a:pt x="715" y="11305"/>
                  </a:lnTo>
                  <a:lnTo>
                    <a:pt x="687" y="11291"/>
                  </a:lnTo>
                  <a:close/>
                  <a:moveTo>
                    <a:pt x="1808" y="11291"/>
                  </a:moveTo>
                  <a:lnTo>
                    <a:pt x="1794" y="11305"/>
                  </a:lnTo>
                  <a:lnTo>
                    <a:pt x="1780" y="11333"/>
                  </a:lnTo>
                  <a:lnTo>
                    <a:pt x="1766" y="11361"/>
                  </a:lnTo>
                  <a:lnTo>
                    <a:pt x="1780" y="11389"/>
                  </a:lnTo>
                  <a:lnTo>
                    <a:pt x="1794" y="11403"/>
                  </a:lnTo>
                  <a:lnTo>
                    <a:pt x="1822" y="11417"/>
                  </a:lnTo>
                  <a:lnTo>
                    <a:pt x="1850" y="11417"/>
                  </a:lnTo>
                  <a:lnTo>
                    <a:pt x="1892" y="11403"/>
                  </a:lnTo>
                  <a:lnTo>
                    <a:pt x="1906" y="11361"/>
                  </a:lnTo>
                  <a:lnTo>
                    <a:pt x="1906" y="11333"/>
                  </a:lnTo>
                  <a:lnTo>
                    <a:pt x="1892" y="11305"/>
                  </a:lnTo>
                  <a:lnTo>
                    <a:pt x="1864" y="11291"/>
                  </a:lnTo>
                  <a:close/>
                  <a:moveTo>
                    <a:pt x="2984" y="11291"/>
                  </a:moveTo>
                  <a:lnTo>
                    <a:pt x="2970" y="11305"/>
                  </a:lnTo>
                  <a:lnTo>
                    <a:pt x="2956" y="11333"/>
                  </a:lnTo>
                  <a:lnTo>
                    <a:pt x="2956" y="11361"/>
                  </a:lnTo>
                  <a:lnTo>
                    <a:pt x="2956" y="11389"/>
                  </a:lnTo>
                  <a:lnTo>
                    <a:pt x="2970" y="11403"/>
                  </a:lnTo>
                  <a:lnTo>
                    <a:pt x="2998" y="11417"/>
                  </a:lnTo>
                  <a:lnTo>
                    <a:pt x="3026" y="11417"/>
                  </a:lnTo>
                  <a:lnTo>
                    <a:pt x="3068" y="11403"/>
                  </a:lnTo>
                  <a:lnTo>
                    <a:pt x="3082" y="11361"/>
                  </a:lnTo>
                  <a:lnTo>
                    <a:pt x="3082" y="11333"/>
                  </a:lnTo>
                  <a:lnTo>
                    <a:pt x="3068" y="11305"/>
                  </a:lnTo>
                  <a:lnTo>
                    <a:pt x="3040" y="11291"/>
                  </a:lnTo>
                  <a:close/>
                  <a:moveTo>
                    <a:pt x="4175" y="11291"/>
                  </a:moveTo>
                  <a:lnTo>
                    <a:pt x="4147" y="11305"/>
                  </a:lnTo>
                  <a:lnTo>
                    <a:pt x="4133" y="11333"/>
                  </a:lnTo>
                  <a:lnTo>
                    <a:pt x="4133" y="11361"/>
                  </a:lnTo>
                  <a:lnTo>
                    <a:pt x="4133" y="11389"/>
                  </a:lnTo>
                  <a:lnTo>
                    <a:pt x="4161" y="11403"/>
                  </a:lnTo>
                  <a:lnTo>
                    <a:pt x="4175" y="11417"/>
                  </a:lnTo>
                  <a:lnTo>
                    <a:pt x="4203" y="11417"/>
                  </a:lnTo>
                  <a:lnTo>
                    <a:pt x="4245" y="11403"/>
                  </a:lnTo>
                  <a:lnTo>
                    <a:pt x="4259" y="11361"/>
                  </a:lnTo>
                  <a:lnTo>
                    <a:pt x="4259" y="11333"/>
                  </a:lnTo>
                  <a:lnTo>
                    <a:pt x="4245" y="11305"/>
                  </a:lnTo>
                  <a:lnTo>
                    <a:pt x="4217" y="11291"/>
                  </a:lnTo>
                  <a:close/>
                  <a:moveTo>
                    <a:pt x="5352" y="11291"/>
                  </a:moveTo>
                  <a:lnTo>
                    <a:pt x="5324" y="11305"/>
                  </a:lnTo>
                  <a:lnTo>
                    <a:pt x="5310" y="11333"/>
                  </a:lnTo>
                  <a:lnTo>
                    <a:pt x="5310" y="11361"/>
                  </a:lnTo>
                  <a:lnTo>
                    <a:pt x="5310" y="11389"/>
                  </a:lnTo>
                  <a:lnTo>
                    <a:pt x="5338" y="11403"/>
                  </a:lnTo>
                  <a:lnTo>
                    <a:pt x="5352" y="11417"/>
                  </a:lnTo>
                  <a:lnTo>
                    <a:pt x="5380" y="11417"/>
                  </a:lnTo>
                  <a:lnTo>
                    <a:pt x="5422" y="11403"/>
                  </a:lnTo>
                  <a:lnTo>
                    <a:pt x="5436" y="11361"/>
                  </a:lnTo>
                  <a:lnTo>
                    <a:pt x="5436" y="11333"/>
                  </a:lnTo>
                  <a:lnTo>
                    <a:pt x="5422" y="11305"/>
                  </a:lnTo>
                  <a:lnTo>
                    <a:pt x="5408" y="11291"/>
                  </a:lnTo>
                  <a:close/>
                  <a:moveTo>
                    <a:pt x="6528" y="11291"/>
                  </a:moveTo>
                  <a:lnTo>
                    <a:pt x="6500" y="11305"/>
                  </a:lnTo>
                  <a:lnTo>
                    <a:pt x="6486" y="11333"/>
                  </a:lnTo>
                  <a:lnTo>
                    <a:pt x="6486" y="11361"/>
                  </a:lnTo>
                  <a:lnTo>
                    <a:pt x="6486" y="11389"/>
                  </a:lnTo>
                  <a:lnTo>
                    <a:pt x="6514" y="11403"/>
                  </a:lnTo>
                  <a:lnTo>
                    <a:pt x="6528" y="11417"/>
                  </a:lnTo>
                  <a:lnTo>
                    <a:pt x="6557" y="11417"/>
                  </a:lnTo>
                  <a:lnTo>
                    <a:pt x="6599" y="11403"/>
                  </a:lnTo>
                  <a:lnTo>
                    <a:pt x="6627" y="11361"/>
                  </a:lnTo>
                  <a:lnTo>
                    <a:pt x="6613" y="11333"/>
                  </a:lnTo>
                  <a:lnTo>
                    <a:pt x="6599" y="11305"/>
                  </a:lnTo>
                  <a:lnTo>
                    <a:pt x="6585" y="11291"/>
                  </a:lnTo>
                  <a:close/>
                  <a:moveTo>
                    <a:pt x="7705" y="11291"/>
                  </a:moveTo>
                  <a:lnTo>
                    <a:pt x="7677" y="11305"/>
                  </a:lnTo>
                  <a:lnTo>
                    <a:pt x="7663" y="11333"/>
                  </a:lnTo>
                  <a:lnTo>
                    <a:pt x="7663" y="11361"/>
                  </a:lnTo>
                  <a:lnTo>
                    <a:pt x="7677" y="11389"/>
                  </a:lnTo>
                  <a:lnTo>
                    <a:pt x="7691" y="11403"/>
                  </a:lnTo>
                  <a:lnTo>
                    <a:pt x="7719" y="11417"/>
                  </a:lnTo>
                  <a:lnTo>
                    <a:pt x="7747" y="11417"/>
                  </a:lnTo>
                  <a:lnTo>
                    <a:pt x="7775" y="11403"/>
                  </a:lnTo>
                  <a:lnTo>
                    <a:pt x="7803" y="11361"/>
                  </a:lnTo>
                  <a:lnTo>
                    <a:pt x="7789" y="11333"/>
                  </a:lnTo>
                  <a:lnTo>
                    <a:pt x="7775" y="11305"/>
                  </a:lnTo>
                  <a:lnTo>
                    <a:pt x="7761" y="11291"/>
                  </a:lnTo>
                  <a:close/>
                  <a:moveTo>
                    <a:pt x="8882" y="11291"/>
                  </a:moveTo>
                  <a:lnTo>
                    <a:pt x="8854" y="11305"/>
                  </a:lnTo>
                  <a:lnTo>
                    <a:pt x="8840" y="11333"/>
                  </a:lnTo>
                  <a:lnTo>
                    <a:pt x="8840" y="11361"/>
                  </a:lnTo>
                  <a:lnTo>
                    <a:pt x="8854" y="11389"/>
                  </a:lnTo>
                  <a:lnTo>
                    <a:pt x="8868" y="11403"/>
                  </a:lnTo>
                  <a:lnTo>
                    <a:pt x="8896" y="11417"/>
                  </a:lnTo>
                  <a:lnTo>
                    <a:pt x="8924" y="11417"/>
                  </a:lnTo>
                  <a:lnTo>
                    <a:pt x="8952" y="11403"/>
                  </a:lnTo>
                  <a:lnTo>
                    <a:pt x="8980" y="11361"/>
                  </a:lnTo>
                  <a:lnTo>
                    <a:pt x="8966" y="11333"/>
                  </a:lnTo>
                  <a:lnTo>
                    <a:pt x="8952" y="11305"/>
                  </a:lnTo>
                  <a:lnTo>
                    <a:pt x="8938" y="11291"/>
                  </a:lnTo>
                  <a:close/>
                  <a:moveTo>
                    <a:pt x="10059" y="11291"/>
                  </a:moveTo>
                  <a:lnTo>
                    <a:pt x="10031" y="11305"/>
                  </a:lnTo>
                  <a:lnTo>
                    <a:pt x="10017" y="11333"/>
                  </a:lnTo>
                  <a:lnTo>
                    <a:pt x="10017" y="11361"/>
                  </a:lnTo>
                  <a:lnTo>
                    <a:pt x="10031" y="11389"/>
                  </a:lnTo>
                  <a:lnTo>
                    <a:pt x="10045" y="11403"/>
                  </a:lnTo>
                  <a:lnTo>
                    <a:pt x="10073" y="11417"/>
                  </a:lnTo>
                  <a:lnTo>
                    <a:pt x="10101" y="11417"/>
                  </a:lnTo>
                  <a:lnTo>
                    <a:pt x="10129" y="11403"/>
                  </a:lnTo>
                  <a:lnTo>
                    <a:pt x="10157" y="11361"/>
                  </a:lnTo>
                  <a:lnTo>
                    <a:pt x="10143" y="11333"/>
                  </a:lnTo>
                  <a:lnTo>
                    <a:pt x="10129" y="11305"/>
                  </a:lnTo>
                  <a:lnTo>
                    <a:pt x="10115" y="11291"/>
                  </a:lnTo>
                  <a:close/>
                  <a:moveTo>
                    <a:pt x="11235" y="11291"/>
                  </a:moveTo>
                  <a:lnTo>
                    <a:pt x="11221" y="11305"/>
                  </a:lnTo>
                  <a:lnTo>
                    <a:pt x="11207" y="11333"/>
                  </a:lnTo>
                  <a:lnTo>
                    <a:pt x="11193" y="11361"/>
                  </a:lnTo>
                  <a:lnTo>
                    <a:pt x="11207" y="11389"/>
                  </a:lnTo>
                  <a:lnTo>
                    <a:pt x="11221" y="11403"/>
                  </a:lnTo>
                  <a:lnTo>
                    <a:pt x="11249" y="11417"/>
                  </a:lnTo>
                  <a:lnTo>
                    <a:pt x="11277" y="11417"/>
                  </a:lnTo>
                  <a:lnTo>
                    <a:pt x="11319" y="11403"/>
                  </a:lnTo>
                  <a:lnTo>
                    <a:pt x="11333" y="11361"/>
                  </a:lnTo>
                  <a:lnTo>
                    <a:pt x="11333" y="11333"/>
                  </a:lnTo>
                  <a:lnTo>
                    <a:pt x="11319" y="11305"/>
                  </a:lnTo>
                  <a:lnTo>
                    <a:pt x="11291" y="11291"/>
                  </a:lnTo>
                  <a:close/>
                  <a:moveTo>
                    <a:pt x="70" y="12076"/>
                  </a:moveTo>
                  <a:lnTo>
                    <a:pt x="70" y="12090"/>
                  </a:lnTo>
                  <a:lnTo>
                    <a:pt x="42" y="12216"/>
                  </a:lnTo>
                  <a:lnTo>
                    <a:pt x="70" y="12216"/>
                  </a:lnTo>
                  <a:lnTo>
                    <a:pt x="98" y="12202"/>
                  </a:lnTo>
                  <a:lnTo>
                    <a:pt x="126" y="12188"/>
                  </a:lnTo>
                  <a:lnTo>
                    <a:pt x="141" y="12174"/>
                  </a:lnTo>
                  <a:lnTo>
                    <a:pt x="141" y="12146"/>
                  </a:lnTo>
                  <a:lnTo>
                    <a:pt x="126" y="12118"/>
                  </a:lnTo>
                  <a:lnTo>
                    <a:pt x="112" y="12104"/>
                  </a:lnTo>
                  <a:lnTo>
                    <a:pt x="98" y="12090"/>
                  </a:lnTo>
                  <a:lnTo>
                    <a:pt x="70" y="12076"/>
                  </a:lnTo>
                  <a:close/>
                  <a:moveTo>
                    <a:pt x="1247" y="12076"/>
                  </a:moveTo>
                  <a:lnTo>
                    <a:pt x="1247" y="12090"/>
                  </a:lnTo>
                  <a:lnTo>
                    <a:pt x="1219" y="12090"/>
                  </a:lnTo>
                  <a:lnTo>
                    <a:pt x="1205" y="12104"/>
                  </a:lnTo>
                  <a:lnTo>
                    <a:pt x="1191" y="12132"/>
                  </a:lnTo>
                  <a:lnTo>
                    <a:pt x="1177" y="12146"/>
                  </a:lnTo>
                  <a:lnTo>
                    <a:pt x="1191" y="12174"/>
                  </a:lnTo>
                  <a:lnTo>
                    <a:pt x="1205" y="12202"/>
                  </a:lnTo>
                  <a:lnTo>
                    <a:pt x="1219" y="12216"/>
                  </a:lnTo>
                  <a:lnTo>
                    <a:pt x="1275" y="12216"/>
                  </a:lnTo>
                  <a:lnTo>
                    <a:pt x="1303" y="12202"/>
                  </a:lnTo>
                  <a:lnTo>
                    <a:pt x="1317" y="12174"/>
                  </a:lnTo>
                  <a:lnTo>
                    <a:pt x="1317" y="12146"/>
                  </a:lnTo>
                  <a:lnTo>
                    <a:pt x="1317" y="12132"/>
                  </a:lnTo>
                  <a:lnTo>
                    <a:pt x="1303" y="12104"/>
                  </a:lnTo>
                  <a:lnTo>
                    <a:pt x="1275" y="12090"/>
                  </a:lnTo>
                  <a:lnTo>
                    <a:pt x="1247" y="12076"/>
                  </a:lnTo>
                  <a:close/>
                  <a:moveTo>
                    <a:pt x="2424" y="12076"/>
                  </a:moveTo>
                  <a:lnTo>
                    <a:pt x="2424" y="12090"/>
                  </a:lnTo>
                  <a:lnTo>
                    <a:pt x="2396" y="12090"/>
                  </a:lnTo>
                  <a:lnTo>
                    <a:pt x="2382" y="12104"/>
                  </a:lnTo>
                  <a:lnTo>
                    <a:pt x="2368" y="12132"/>
                  </a:lnTo>
                  <a:lnTo>
                    <a:pt x="2368" y="12146"/>
                  </a:lnTo>
                  <a:lnTo>
                    <a:pt x="2368" y="12174"/>
                  </a:lnTo>
                  <a:lnTo>
                    <a:pt x="2382" y="12202"/>
                  </a:lnTo>
                  <a:lnTo>
                    <a:pt x="2396" y="12216"/>
                  </a:lnTo>
                  <a:lnTo>
                    <a:pt x="2452" y="12216"/>
                  </a:lnTo>
                  <a:lnTo>
                    <a:pt x="2480" y="12202"/>
                  </a:lnTo>
                  <a:lnTo>
                    <a:pt x="2494" y="12174"/>
                  </a:lnTo>
                  <a:lnTo>
                    <a:pt x="2494" y="12146"/>
                  </a:lnTo>
                  <a:lnTo>
                    <a:pt x="2494" y="12132"/>
                  </a:lnTo>
                  <a:lnTo>
                    <a:pt x="2480" y="12104"/>
                  </a:lnTo>
                  <a:lnTo>
                    <a:pt x="2452" y="12090"/>
                  </a:lnTo>
                  <a:lnTo>
                    <a:pt x="2424" y="12076"/>
                  </a:lnTo>
                  <a:close/>
                  <a:moveTo>
                    <a:pt x="3601" y="12076"/>
                  </a:moveTo>
                  <a:lnTo>
                    <a:pt x="3601" y="12090"/>
                  </a:lnTo>
                  <a:lnTo>
                    <a:pt x="3587" y="12090"/>
                  </a:lnTo>
                  <a:lnTo>
                    <a:pt x="3559" y="12104"/>
                  </a:lnTo>
                  <a:lnTo>
                    <a:pt x="3545" y="12132"/>
                  </a:lnTo>
                  <a:lnTo>
                    <a:pt x="3545" y="12146"/>
                  </a:lnTo>
                  <a:lnTo>
                    <a:pt x="3545" y="12174"/>
                  </a:lnTo>
                  <a:lnTo>
                    <a:pt x="3559" y="12202"/>
                  </a:lnTo>
                  <a:lnTo>
                    <a:pt x="3587" y="12216"/>
                  </a:lnTo>
                  <a:lnTo>
                    <a:pt x="3629" y="12216"/>
                  </a:lnTo>
                  <a:lnTo>
                    <a:pt x="3657" y="12202"/>
                  </a:lnTo>
                  <a:lnTo>
                    <a:pt x="3671" y="12174"/>
                  </a:lnTo>
                  <a:lnTo>
                    <a:pt x="3671" y="12146"/>
                  </a:lnTo>
                  <a:lnTo>
                    <a:pt x="3671" y="12132"/>
                  </a:lnTo>
                  <a:lnTo>
                    <a:pt x="3657" y="12104"/>
                  </a:lnTo>
                  <a:lnTo>
                    <a:pt x="3629" y="12090"/>
                  </a:lnTo>
                  <a:lnTo>
                    <a:pt x="3615" y="12076"/>
                  </a:lnTo>
                  <a:close/>
                  <a:moveTo>
                    <a:pt x="4791" y="12076"/>
                  </a:moveTo>
                  <a:lnTo>
                    <a:pt x="4791" y="12090"/>
                  </a:lnTo>
                  <a:lnTo>
                    <a:pt x="4763" y="12090"/>
                  </a:lnTo>
                  <a:lnTo>
                    <a:pt x="4735" y="12104"/>
                  </a:lnTo>
                  <a:lnTo>
                    <a:pt x="4721" y="12132"/>
                  </a:lnTo>
                  <a:lnTo>
                    <a:pt x="4721" y="12146"/>
                  </a:lnTo>
                  <a:lnTo>
                    <a:pt x="4721" y="12174"/>
                  </a:lnTo>
                  <a:lnTo>
                    <a:pt x="4735" y="12202"/>
                  </a:lnTo>
                  <a:lnTo>
                    <a:pt x="4763" y="12216"/>
                  </a:lnTo>
                  <a:lnTo>
                    <a:pt x="4805" y="12216"/>
                  </a:lnTo>
                  <a:lnTo>
                    <a:pt x="4833" y="12202"/>
                  </a:lnTo>
                  <a:lnTo>
                    <a:pt x="4847" y="12174"/>
                  </a:lnTo>
                  <a:lnTo>
                    <a:pt x="4847" y="12146"/>
                  </a:lnTo>
                  <a:lnTo>
                    <a:pt x="4847" y="12132"/>
                  </a:lnTo>
                  <a:lnTo>
                    <a:pt x="4833" y="12104"/>
                  </a:lnTo>
                  <a:lnTo>
                    <a:pt x="4805" y="12090"/>
                  </a:lnTo>
                  <a:lnTo>
                    <a:pt x="4791" y="12076"/>
                  </a:lnTo>
                  <a:close/>
                  <a:moveTo>
                    <a:pt x="5968" y="12076"/>
                  </a:moveTo>
                  <a:lnTo>
                    <a:pt x="5968" y="12090"/>
                  </a:lnTo>
                  <a:lnTo>
                    <a:pt x="5940" y="12090"/>
                  </a:lnTo>
                  <a:lnTo>
                    <a:pt x="5912" y="12104"/>
                  </a:lnTo>
                  <a:lnTo>
                    <a:pt x="5898" y="12132"/>
                  </a:lnTo>
                  <a:lnTo>
                    <a:pt x="5898" y="12146"/>
                  </a:lnTo>
                  <a:lnTo>
                    <a:pt x="5898" y="12174"/>
                  </a:lnTo>
                  <a:lnTo>
                    <a:pt x="5912" y="12202"/>
                  </a:lnTo>
                  <a:lnTo>
                    <a:pt x="5940" y="12216"/>
                  </a:lnTo>
                  <a:lnTo>
                    <a:pt x="5982" y="12216"/>
                  </a:lnTo>
                  <a:lnTo>
                    <a:pt x="6010" y="12202"/>
                  </a:lnTo>
                  <a:lnTo>
                    <a:pt x="6024" y="12174"/>
                  </a:lnTo>
                  <a:lnTo>
                    <a:pt x="6024" y="12146"/>
                  </a:lnTo>
                  <a:lnTo>
                    <a:pt x="6024" y="12132"/>
                  </a:lnTo>
                  <a:lnTo>
                    <a:pt x="6010" y="12104"/>
                  </a:lnTo>
                  <a:lnTo>
                    <a:pt x="5996" y="12090"/>
                  </a:lnTo>
                  <a:lnTo>
                    <a:pt x="5968" y="12076"/>
                  </a:lnTo>
                  <a:close/>
                  <a:moveTo>
                    <a:pt x="7145" y="12076"/>
                  </a:moveTo>
                  <a:lnTo>
                    <a:pt x="7145" y="12090"/>
                  </a:lnTo>
                  <a:lnTo>
                    <a:pt x="7117" y="12090"/>
                  </a:lnTo>
                  <a:lnTo>
                    <a:pt x="7089" y="12104"/>
                  </a:lnTo>
                  <a:lnTo>
                    <a:pt x="7075" y="12132"/>
                  </a:lnTo>
                  <a:lnTo>
                    <a:pt x="7075" y="12146"/>
                  </a:lnTo>
                  <a:lnTo>
                    <a:pt x="7075" y="12174"/>
                  </a:lnTo>
                  <a:lnTo>
                    <a:pt x="7089" y="12202"/>
                  </a:lnTo>
                  <a:lnTo>
                    <a:pt x="7117" y="12216"/>
                  </a:lnTo>
                  <a:lnTo>
                    <a:pt x="7173" y="12216"/>
                  </a:lnTo>
                  <a:lnTo>
                    <a:pt x="7187" y="12202"/>
                  </a:lnTo>
                  <a:lnTo>
                    <a:pt x="7201" y="12174"/>
                  </a:lnTo>
                  <a:lnTo>
                    <a:pt x="7215" y="12146"/>
                  </a:lnTo>
                  <a:lnTo>
                    <a:pt x="7201" y="12132"/>
                  </a:lnTo>
                  <a:lnTo>
                    <a:pt x="7187" y="12104"/>
                  </a:lnTo>
                  <a:lnTo>
                    <a:pt x="7173" y="12090"/>
                  </a:lnTo>
                  <a:lnTo>
                    <a:pt x="7145" y="12076"/>
                  </a:lnTo>
                  <a:close/>
                  <a:moveTo>
                    <a:pt x="8322" y="12076"/>
                  </a:moveTo>
                  <a:lnTo>
                    <a:pt x="8322" y="12090"/>
                  </a:lnTo>
                  <a:lnTo>
                    <a:pt x="8294" y="12090"/>
                  </a:lnTo>
                  <a:lnTo>
                    <a:pt x="8266" y="12104"/>
                  </a:lnTo>
                  <a:lnTo>
                    <a:pt x="8252" y="12132"/>
                  </a:lnTo>
                  <a:lnTo>
                    <a:pt x="8252" y="12146"/>
                  </a:lnTo>
                  <a:lnTo>
                    <a:pt x="8252" y="12174"/>
                  </a:lnTo>
                  <a:lnTo>
                    <a:pt x="8266" y="12202"/>
                  </a:lnTo>
                  <a:lnTo>
                    <a:pt x="8294" y="12216"/>
                  </a:lnTo>
                  <a:lnTo>
                    <a:pt x="8350" y="12216"/>
                  </a:lnTo>
                  <a:lnTo>
                    <a:pt x="8364" y="12202"/>
                  </a:lnTo>
                  <a:lnTo>
                    <a:pt x="8378" y="12174"/>
                  </a:lnTo>
                  <a:lnTo>
                    <a:pt x="8392" y="12146"/>
                  </a:lnTo>
                  <a:lnTo>
                    <a:pt x="8378" y="12132"/>
                  </a:lnTo>
                  <a:lnTo>
                    <a:pt x="8364" y="12104"/>
                  </a:lnTo>
                  <a:lnTo>
                    <a:pt x="8350" y="12090"/>
                  </a:lnTo>
                  <a:lnTo>
                    <a:pt x="8322" y="12076"/>
                  </a:lnTo>
                  <a:close/>
                  <a:moveTo>
                    <a:pt x="9498" y="12076"/>
                  </a:moveTo>
                  <a:lnTo>
                    <a:pt x="9498" y="12090"/>
                  </a:lnTo>
                  <a:lnTo>
                    <a:pt x="9470" y="12090"/>
                  </a:lnTo>
                  <a:lnTo>
                    <a:pt x="9456" y="12104"/>
                  </a:lnTo>
                  <a:lnTo>
                    <a:pt x="9428" y="12132"/>
                  </a:lnTo>
                  <a:lnTo>
                    <a:pt x="9428" y="12146"/>
                  </a:lnTo>
                  <a:lnTo>
                    <a:pt x="9428" y="12174"/>
                  </a:lnTo>
                  <a:lnTo>
                    <a:pt x="9456" y="12202"/>
                  </a:lnTo>
                  <a:lnTo>
                    <a:pt x="9470" y="12216"/>
                  </a:lnTo>
                  <a:lnTo>
                    <a:pt x="9526" y="12216"/>
                  </a:lnTo>
                  <a:lnTo>
                    <a:pt x="9540" y="12202"/>
                  </a:lnTo>
                  <a:lnTo>
                    <a:pt x="9554" y="12174"/>
                  </a:lnTo>
                  <a:lnTo>
                    <a:pt x="9568" y="12146"/>
                  </a:lnTo>
                  <a:lnTo>
                    <a:pt x="9554" y="12132"/>
                  </a:lnTo>
                  <a:lnTo>
                    <a:pt x="9540" y="12104"/>
                  </a:lnTo>
                  <a:lnTo>
                    <a:pt x="9526" y="12090"/>
                  </a:lnTo>
                  <a:lnTo>
                    <a:pt x="9498" y="12076"/>
                  </a:lnTo>
                  <a:close/>
                  <a:moveTo>
                    <a:pt x="10675" y="12076"/>
                  </a:moveTo>
                  <a:lnTo>
                    <a:pt x="10675" y="12090"/>
                  </a:lnTo>
                  <a:lnTo>
                    <a:pt x="10647" y="12090"/>
                  </a:lnTo>
                  <a:lnTo>
                    <a:pt x="10633" y="12104"/>
                  </a:lnTo>
                  <a:lnTo>
                    <a:pt x="10619" y="12132"/>
                  </a:lnTo>
                  <a:lnTo>
                    <a:pt x="10605" y="12146"/>
                  </a:lnTo>
                  <a:lnTo>
                    <a:pt x="10619" y="12174"/>
                  </a:lnTo>
                  <a:lnTo>
                    <a:pt x="10633" y="12202"/>
                  </a:lnTo>
                  <a:lnTo>
                    <a:pt x="10647" y="12216"/>
                  </a:lnTo>
                  <a:lnTo>
                    <a:pt x="10703" y="12216"/>
                  </a:lnTo>
                  <a:lnTo>
                    <a:pt x="10717" y="12202"/>
                  </a:lnTo>
                  <a:lnTo>
                    <a:pt x="10731" y="12174"/>
                  </a:lnTo>
                  <a:lnTo>
                    <a:pt x="10745" y="12146"/>
                  </a:lnTo>
                  <a:lnTo>
                    <a:pt x="10731" y="12132"/>
                  </a:lnTo>
                  <a:lnTo>
                    <a:pt x="10717" y="12104"/>
                  </a:lnTo>
                  <a:lnTo>
                    <a:pt x="10703" y="12090"/>
                  </a:lnTo>
                  <a:lnTo>
                    <a:pt x="10675" y="12076"/>
                  </a:lnTo>
                  <a:close/>
                  <a:moveTo>
                    <a:pt x="11824" y="12090"/>
                  </a:moveTo>
                  <a:lnTo>
                    <a:pt x="11810" y="12104"/>
                  </a:lnTo>
                  <a:lnTo>
                    <a:pt x="11796" y="12132"/>
                  </a:lnTo>
                  <a:lnTo>
                    <a:pt x="11782" y="12146"/>
                  </a:lnTo>
                  <a:lnTo>
                    <a:pt x="11796" y="12174"/>
                  </a:lnTo>
                  <a:lnTo>
                    <a:pt x="11810" y="12202"/>
                  </a:lnTo>
                  <a:lnTo>
                    <a:pt x="11824" y="12216"/>
                  </a:lnTo>
                  <a:lnTo>
                    <a:pt x="11880" y="12216"/>
                  </a:lnTo>
                  <a:lnTo>
                    <a:pt x="11894" y="12202"/>
                  </a:lnTo>
                  <a:lnTo>
                    <a:pt x="11922" y="12174"/>
                  </a:lnTo>
                  <a:lnTo>
                    <a:pt x="11922" y="12146"/>
                  </a:lnTo>
                  <a:lnTo>
                    <a:pt x="11922" y="12132"/>
                  </a:lnTo>
                  <a:lnTo>
                    <a:pt x="11894" y="12104"/>
                  </a:lnTo>
                  <a:lnTo>
                    <a:pt x="11880" y="12090"/>
                  </a:lnTo>
                  <a:close/>
                  <a:moveTo>
                    <a:pt x="631" y="12902"/>
                  </a:moveTo>
                  <a:lnTo>
                    <a:pt x="617" y="12916"/>
                  </a:lnTo>
                  <a:lnTo>
                    <a:pt x="603" y="12944"/>
                  </a:lnTo>
                  <a:lnTo>
                    <a:pt x="589" y="12972"/>
                  </a:lnTo>
                  <a:lnTo>
                    <a:pt x="603" y="13000"/>
                  </a:lnTo>
                  <a:lnTo>
                    <a:pt x="617" y="13014"/>
                  </a:lnTo>
                  <a:lnTo>
                    <a:pt x="631" y="13028"/>
                  </a:lnTo>
                  <a:lnTo>
                    <a:pt x="659" y="13042"/>
                  </a:lnTo>
                  <a:lnTo>
                    <a:pt x="687" y="13042"/>
                  </a:lnTo>
                  <a:lnTo>
                    <a:pt x="715" y="13028"/>
                  </a:lnTo>
                  <a:lnTo>
                    <a:pt x="729" y="13000"/>
                  </a:lnTo>
                  <a:lnTo>
                    <a:pt x="729" y="12972"/>
                  </a:lnTo>
                  <a:lnTo>
                    <a:pt x="729" y="12944"/>
                  </a:lnTo>
                  <a:lnTo>
                    <a:pt x="715" y="12916"/>
                  </a:lnTo>
                  <a:lnTo>
                    <a:pt x="687" y="12902"/>
                  </a:lnTo>
                  <a:close/>
                  <a:moveTo>
                    <a:pt x="1808" y="12902"/>
                  </a:moveTo>
                  <a:lnTo>
                    <a:pt x="1794" y="12916"/>
                  </a:lnTo>
                  <a:lnTo>
                    <a:pt x="1780" y="12944"/>
                  </a:lnTo>
                  <a:lnTo>
                    <a:pt x="1766" y="12972"/>
                  </a:lnTo>
                  <a:lnTo>
                    <a:pt x="1780" y="13000"/>
                  </a:lnTo>
                  <a:lnTo>
                    <a:pt x="1794" y="13014"/>
                  </a:lnTo>
                  <a:lnTo>
                    <a:pt x="1808" y="13028"/>
                  </a:lnTo>
                  <a:lnTo>
                    <a:pt x="1836" y="13042"/>
                  </a:lnTo>
                  <a:lnTo>
                    <a:pt x="1864" y="13042"/>
                  </a:lnTo>
                  <a:lnTo>
                    <a:pt x="1892" y="13028"/>
                  </a:lnTo>
                  <a:lnTo>
                    <a:pt x="1906" y="13000"/>
                  </a:lnTo>
                  <a:lnTo>
                    <a:pt x="1906" y="12972"/>
                  </a:lnTo>
                  <a:lnTo>
                    <a:pt x="1906" y="12944"/>
                  </a:lnTo>
                  <a:lnTo>
                    <a:pt x="1892" y="12916"/>
                  </a:lnTo>
                  <a:lnTo>
                    <a:pt x="1864" y="12902"/>
                  </a:lnTo>
                  <a:close/>
                  <a:moveTo>
                    <a:pt x="2984" y="12902"/>
                  </a:moveTo>
                  <a:lnTo>
                    <a:pt x="2970" y="12930"/>
                  </a:lnTo>
                  <a:lnTo>
                    <a:pt x="2956" y="12944"/>
                  </a:lnTo>
                  <a:lnTo>
                    <a:pt x="2942" y="12972"/>
                  </a:lnTo>
                  <a:lnTo>
                    <a:pt x="2956" y="13000"/>
                  </a:lnTo>
                  <a:lnTo>
                    <a:pt x="2970" y="13014"/>
                  </a:lnTo>
                  <a:lnTo>
                    <a:pt x="2984" y="13042"/>
                  </a:lnTo>
                  <a:lnTo>
                    <a:pt x="3040" y="13042"/>
                  </a:lnTo>
                  <a:lnTo>
                    <a:pt x="3068" y="13014"/>
                  </a:lnTo>
                  <a:lnTo>
                    <a:pt x="3082" y="13000"/>
                  </a:lnTo>
                  <a:lnTo>
                    <a:pt x="3082" y="12972"/>
                  </a:lnTo>
                  <a:lnTo>
                    <a:pt x="3082" y="12944"/>
                  </a:lnTo>
                  <a:lnTo>
                    <a:pt x="3068" y="12916"/>
                  </a:lnTo>
                  <a:lnTo>
                    <a:pt x="3040" y="12902"/>
                  </a:lnTo>
                  <a:close/>
                  <a:moveTo>
                    <a:pt x="4175" y="12902"/>
                  </a:moveTo>
                  <a:lnTo>
                    <a:pt x="4147" y="12930"/>
                  </a:lnTo>
                  <a:lnTo>
                    <a:pt x="4133" y="12944"/>
                  </a:lnTo>
                  <a:lnTo>
                    <a:pt x="4133" y="12972"/>
                  </a:lnTo>
                  <a:lnTo>
                    <a:pt x="4133" y="13000"/>
                  </a:lnTo>
                  <a:lnTo>
                    <a:pt x="4147" y="13014"/>
                  </a:lnTo>
                  <a:lnTo>
                    <a:pt x="4175" y="13042"/>
                  </a:lnTo>
                  <a:lnTo>
                    <a:pt x="4217" y="13042"/>
                  </a:lnTo>
                  <a:lnTo>
                    <a:pt x="4245" y="13014"/>
                  </a:lnTo>
                  <a:lnTo>
                    <a:pt x="4259" y="13000"/>
                  </a:lnTo>
                  <a:lnTo>
                    <a:pt x="4259" y="12972"/>
                  </a:lnTo>
                  <a:lnTo>
                    <a:pt x="4259" y="12944"/>
                  </a:lnTo>
                  <a:lnTo>
                    <a:pt x="4245" y="12916"/>
                  </a:lnTo>
                  <a:lnTo>
                    <a:pt x="4217" y="12902"/>
                  </a:lnTo>
                  <a:close/>
                  <a:moveTo>
                    <a:pt x="5352" y="12902"/>
                  </a:moveTo>
                  <a:lnTo>
                    <a:pt x="5324" y="12930"/>
                  </a:lnTo>
                  <a:lnTo>
                    <a:pt x="5310" y="12944"/>
                  </a:lnTo>
                  <a:lnTo>
                    <a:pt x="5310" y="12972"/>
                  </a:lnTo>
                  <a:lnTo>
                    <a:pt x="5310" y="13000"/>
                  </a:lnTo>
                  <a:lnTo>
                    <a:pt x="5324" y="13014"/>
                  </a:lnTo>
                  <a:lnTo>
                    <a:pt x="5352" y="13042"/>
                  </a:lnTo>
                  <a:lnTo>
                    <a:pt x="5394" y="13042"/>
                  </a:lnTo>
                  <a:lnTo>
                    <a:pt x="5422" y="13014"/>
                  </a:lnTo>
                  <a:lnTo>
                    <a:pt x="5436" y="13000"/>
                  </a:lnTo>
                  <a:lnTo>
                    <a:pt x="5436" y="12972"/>
                  </a:lnTo>
                  <a:lnTo>
                    <a:pt x="5436" y="12944"/>
                  </a:lnTo>
                  <a:lnTo>
                    <a:pt x="5422" y="12916"/>
                  </a:lnTo>
                  <a:lnTo>
                    <a:pt x="5394" y="12902"/>
                  </a:lnTo>
                  <a:close/>
                  <a:moveTo>
                    <a:pt x="6528" y="12902"/>
                  </a:moveTo>
                  <a:lnTo>
                    <a:pt x="6500" y="12930"/>
                  </a:lnTo>
                  <a:lnTo>
                    <a:pt x="6486" y="12944"/>
                  </a:lnTo>
                  <a:lnTo>
                    <a:pt x="6486" y="12972"/>
                  </a:lnTo>
                  <a:lnTo>
                    <a:pt x="6486" y="13000"/>
                  </a:lnTo>
                  <a:lnTo>
                    <a:pt x="6500" y="13014"/>
                  </a:lnTo>
                  <a:lnTo>
                    <a:pt x="6528" y="13042"/>
                  </a:lnTo>
                  <a:lnTo>
                    <a:pt x="6585" y="13042"/>
                  </a:lnTo>
                  <a:lnTo>
                    <a:pt x="6599" y="13014"/>
                  </a:lnTo>
                  <a:lnTo>
                    <a:pt x="6613" y="13000"/>
                  </a:lnTo>
                  <a:lnTo>
                    <a:pt x="6627" y="12972"/>
                  </a:lnTo>
                  <a:lnTo>
                    <a:pt x="6613" y="12944"/>
                  </a:lnTo>
                  <a:lnTo>
                    <a:pt x="6599" y="12916"/>
                  </a:lnTo>
                  <a:lnTo>
                    <a:pt x="6585" y="12902"/>
                  </a:lnTo>
                  <a:close/>
                  <a:moveTo>
                    <a:pt x="7705" y="12902"/>
                  </a:moveTo>
                  <a:lnTo>
                    <a:pt x="7677" y="12930"/>
                  </a:lnTo>
                  <a:lnTo>
                    <a:pt x="7663" y="12944"/>
                  </a:lnTo>
                  <a:lnTo>
                    <a:pt x="7663" y="12972"/>
                  </a:lnTo>
                  <a:lnTo>
                    <a:pt x="7663" y="13000"/>
                  </a:lnTo>
                  <a:lnTo>
                    <a:pt x="7677" y="13014"/>
                  </a:lnTo>
                  <a:lnTo>
                    <a:pt x="7705" y="13042"/>
                  </a:lnTo>
                  <a:lnTo>
                    <a:pt x="7761" y="13042"/>
                  </a:lnTo>
                  <a:lnTo>
                    <a:pt x="7775" y="13014"/>
                  </a:lnTo>
                  <a:lnTo>
                    <a:pt x="7789" y="13000"/>
                  </a:lnTo>
                  <a:lnTo>
                    <a:pt x="7803" y="12972"/>
                  </a:lnTo>
                  <a:lnTo>
                    <a:pt x="7789" y="12944"/>
                  </a:lnTo>
                  <a:lnTo>
                    <a:pt x="7775" y="12916"/>
                  </a:lnTo>
                  <a:lnTo>
                    <a:pt x="7761" y="12902"/>
                  </a:lnTo>
                  <a:close/>
                  <a:moveTo>
                    <a:pt x="8882" y="12902"/>
                  </a:moveTo>
                  <a:lnTo>
                    <a:pt x="8854" y="12930"/>
                  </a:lnTo>
                  <a:lnTo>
                    <a:pt x="8840" y="12944"/>
                  </a:lnTo>
                  <a:lnTo>
                    <a:pt x="8840" y="12972"/>
                  </a:lnTo>
                  <a:lnTo>
                    <a:pt x="8840" y="13000"/>
                  </a:lnTo>
                  <a:lnTo>
                    <a:pt x="8854" y="13014"/>
                  </a:lnTo>
                  <a:lnTo>
                    <a:pt x="8882" y="13042"/>
                  </a:lnTo>
                  <a:lnTo>
                    <a:pt x="8938" y="13042"/>
                  </a:lnTo>
                  <a:lnTo>
                    <a:pt x="8952" y="13014"/>
                  </a:lnTo>
                  <a:lnTo>
                    <a:pt x="8966" y="13000"/>
                  </a:lnTo>
                  <a:lnTo>
                    <a:pt x="8980" y="12972"/>
                  </a:lnTo>
                  <a:lnTo>
                    <a:pt x="8966" y="12944"/>
                  </a:lnTo>
                  <a:lnTo>
                    <a:pt x="8952" y="12916"/>
                  </a:lnTo>
                  <a:lnTo>
                    <a:pt x="8938" y="12902"/>
                  </a:lnTo>
                  <a:close/>
                  <a:moveTo>
                    <a:pt x="10059" y="12902"/>
                  </a:moveTo>
                  <a:lnTo>
                    <a:pt x="10031" y="12930"/>
                  </a:lnTo>
                  <a:lnTo>
                    <a:pt x="10017" y="12944"/>
                  </a:lnTo>
                  <a:lnTo>
                    <a:pt x="10017" y="12972"/>
                  </a:lnTo>
                  <a:lnTo>
                    <a:pt x="10017" y="13000"/>
                  </a:lnTo>
                  <a:lnTo>
                    <a:pt x="10031" y="13014"/>
                  </a:lnTo>
                  <a:lnTo>
                    <a:pt x="10059" y="13042"/>
                  </a:lnTo>
                  <a:lnTo>
                    <a:pt x="10115" y="13042"/>
                  </a:lnTo>
                  <a:lnTo>
                    <a:pt x="10129" y="13014"/>
                  </a:lnTo>
                  <a:lnTo>
                    <a:pt x="10143" y="13000"/>
                  </a:lnTo>
                  <a:lnTo>
                    <a:pt x="10157" y="12972"/>
                  </a:lnTo>
                  <a:lnTo>
                    <a:pt x="10143" y="12944"/>
                  </a:lnTo>
                  <a:lnTo>
                    <a:pt x="10129" y="12916"/>
                  </a:lnTo>
                  <a:lnTo>
                    <a:pt x="10115" y="12902"/>
                  </a:lnTo>
                  <a:close/>
                  <a:moveTo>
                    <a:pt x="11235" y="12902"/>
                  </a:moveTo>
                  <a:lnTo>
                    <a:pt x="11221" y="12930"/>
                  </a:lnTo>
                  <a:lnTo>
                    <a:pt x="11193" y="12944"/>
                  </a:lnTo>
                  <a:lnTo>
                    <a:pt x="11193" y="12972"/>
                  </a:lnTo>
                  <a:lnTo>
                    <a:pt x="11193" y="13000"/>
                  </a:lnTo>
                  <a:lnTo>
                    <a:pt x="11221" y="13014"/>
                  </a:lnTo>
                  <a:lnTo>
                    <a:pt x="11235" y="13042"/>
                  </a:lnTo>
                  <a:lnTo>
                    <a:pt x="11291" y="13042"/>
                  </a:lnTo>
                  <a:lnTo>
                    <a:pt x="11305" y="13014"/>
                  </a:lnTo>
                  <a:lnTo>
                    <a:pt x="11333" y="13000"/>
                  </a:lnTo>
                  <a:lnTo>
                    <a:pt x="11333" y="12972"/>
                  </a:lnTo>
                  <a:lnTo>
                    <a:pt x="11333" y="12944"/>
                  </a:lnTo>
                  <a:lnTo>
                    <a:pt x="11305" y="12916"/>
                  </a:lnTo>
                  <a:lnTo>
                    <a:pt x="11291" y="12902"/>
                  </a:lnTo>
                  <a:close/>
                  <a:moveTo>
                    <a:pt x="12412" y="12902"/>
                  </a:moveTo>
                  <a:lnTo>
                    <a:pt x="12398" y="12930"/>
                  </a:lnTo>
                  <a:lnTo>
                    <a:pt x="12384" y="12944"/>
                  </a:lnTo>
                  <a:lnTo>
                    <a:pt x="12370" y="12972"/>
                  </a:lnTo>
                  <a:lnTo>
                    <a:pt x="12384" y="13000"/>
                  </a:lnTo>
                  <a:lnTo>
                    <a:pt x="12398" y="13014"/>
                  </a:lnTo>
                  <a:lnTo>
                    <a:pt x="12412" y="13042"/>
                  </a:lnTo>
                  <a:lnTo>
                    <a:pt x="12468" y="13042"/>
                  </a:lnTo>
                  <a:lnTo>
                    <a:pt x="12496" y="13014"/>
                  </a:lnTo>
                  <a:lnTo>
                    <a:pt x="12510" y="13000"/>
                  </a:lnTo>
                  <a:lnTo>
                    <a:pt x="12510" y="12972"/>
                  </a:lnTo>
                  <a:lnTo>
                    <a:pt x="12510" y="12944"/>
                  </a:lnTo>
                  <a:lnTo>
                    <a:pt x="12496" y="12916"/>
                  </a:lnTo>
                  <a:lnTo>
                    <a:pt x="12468" y="12902"/>
                  </a:lnTo>
                  <a:close/>
                  <a:moveTo>
                    <a:pt x="11824" y="13701"/>
                  </a:moveTo>
                  <a:lnTo>
                    <a:pt x="11796" y="13715"/>
                  </a:lnTo>
                  <a:lnTo>
                    <a:pt x="11782" y="13729"/>
                  </a:lnTo>
                  <a:lnTo>
                    <a:pt x="11768" y="13757"/>
                  </a:lnTo>
                  <a:lnTo>
                    <a:pt x="11782" y="13785"/>
                  </a:lnTo>
                  <a:lnTo>
                    <a:pt x="11782" y="13799"/>
                  </a:lnTo>
                  <a:lnTo>
                    <a:pt x="11810" y="13827"/>
                  </a:lnTo>
                  <a:lnTo>
                    <a:pt x="11880" y="13827"/>
                  </a:lnTo>
                  <a:lnTo>
                    <a:pt x="11894" y="13799"/>
                  </a:lnTo>
                  <a:lnTo>
                    <a:pt x="11908" y="13785"/>
                  </a:lnTo>
                  <a:lnTo>
                    <a:pt x="11908" y="13757"/>
                  </a:lnTo>
                  <a:lnTo>
                    <a:pt x="11894" y="13715"/>
                  </a:lnTo>
                  <a:lnTo>
                    <a:pt x="11852" y="13701"/>
                  </a:lnTo>
                  <a:close/>
                  <a:moveTo>
                    <a:pt x="13001" y="13701"/>
                  </a:moveTo>
                  <a:lnTo>
                    <a:pt x="12987" y="13715"/>
                  </a:lnTo>
                  <a:lnTo>
                    <a:pt x="12958" y="13729"/>
                  </a:lnTo>
                  <a:lnTo>
                    <a:pt x="12958" y="13757"/>
                  </a:lnTo>
                  <a:lnTo>
                    <a:pt x="12958" y="13785"/>
                  </a:lnTo>
                  <a:lnTo>
                    <a:pt x="12958" y="13799"/>
                  </a:lnTo>
                  <a:lnTo>
                    <a:pt x="12987" y="13827"/>
                  </a:lnTo>
                  <a:lnTo>
                    <a:pt x="13057" y="13827"/>
                  </a:lnTo>
                  <a:lnTo>
                    <a:pt x="13071" y="13799"/>
                  </a:lnTo>
                  <a:lnTo>
                    <a:pt x="13085" y="13785"/>
                  </a:lnTo>
                  <a:lnTo>
                    <a:pt x="13085" y="13757"/>
                  </a:lnTo>
                  <a:lnTo>
                    <a:pt x="13071" y="13715"/>
                  </a:lnTo>
                  <a:lnTo>
                    <a:pt x="13029" y="13701"/>
                  </a:lnTo>
                  <a:close/>
                  <a:moveTo>
                    <a:pt x="42" y="13701"/>
                  </a:moveTo>
                  <a:lnTo>
                    <a:pt x="28" y="13715"/>
                  </a:lnTo>
                  <a:lnTo>
                    <a:pt x="14" y="13743"/>
                  </a:lnTo>
                  <a:lnTo>
                    <a:pt x="0" y="13757"/>
                  </a:lnTo>
                  <a:lnTo>
                    <a:pt x="0" y="13785"/>
                  </a:lnTo>
                  <a:lnTo>
                    <a:pt x="14" y="13813"/>
                  </a:lnTo>
                  <a:lnTo>
                    <a:pt x="42" y="13827"/>
                  </a:lnTo>
                  <a:lnTo>
                    <a:pt x="70" y="13841"/>
                  </a:lnTo>
                  <a:lnTo>
                    <a:pt x="98" y="13827"/>
                  </a:lnTo>
                  <a:lnTo>
                    <a:pt x="112" y="13813"/>
                  </a:lnTo>
                  <a:lnTo>
                    <a:pt x="141" y="13799"/>
                  </a:lnTo>
                  <a:lnTo>
                    <a:pt x="141" y="13771"/>
                  </a:lnTo>
                  <a:lnTo>
                    <a:pt x="141" y="13743"/>
                  </a:lnTo>
                  <a:lnTo>
                    <a:pt x="126" y="13715"/>
                  </a:lnTo>
                  <a:lnTo>
                    <a:pt x="98" y="13701"/>
                  </a:lnTo>
                  <a:close/>
                  <a:moveTo>
                    <a:pt x="1219" y="13701"/>
                  </a:moveTo>
                  <a:lnTo>
                    <a:pt x="1205" y="13715"/>
                  </a:lnTo>
                  <a:lnTo>
                    <a:pt x="1191" y="13743"/>
                  </a:lnTo>
                  <a:lnTo>
                    <a:pt x="1177" y="13757"/>
                  </a:lnTo>
                  <a:lnTo>
                    <a:pt x="1191" y="13785"/>
                  </a:lnTo>
                  <a:lnTo>
                    <a:pt x="1205" y="13813"/>
                  </a:lnTo>
                  <a:lnTo>
                    <a:pt x="1219" y="13827"/>
                  </a:lnTo>
                  <a:lnTo>
                    <a:pt x="1247" y="13841"/>
                  </a:lnTo>
                  <a:lnTo>
                    <a:pt x="1275" y="13827"/>
                  </a:lnTo>
                  <a:lnTo>
                    <a:pt x="1303" y="13813"/>
                  </a:lnTo>
                  <a:lnTo>
                    <a:pt x="1317" y="13799"/>
                  </a:lnTo>
                  <a:lnTo>
                    <a:pt x="1317" y="13771"/>
                  </a:lnTo>
                  <a:lnTo>
                    <a:pt x="1317" y="13743"/>
                  </a:lnTo>
                  <a:lnTo>
                    <a:pt x="1303" y="13715"/>
                  </a:lnTo>
                  <a:lnTo>
                    <a:pt x="1275" y="13701"/>
                  </a:lnTo>
                  <a:close/>
                  <a:moveTo>
                    <a:pt x="2396" y="13701"/>
                  </a:moveTo>
                  <a:lnTo>
                    <a:pt x="2382" y="13715"/>
                  </a:lnTo>
                  <a:lnTo>
                    <a:pt x="2368" y="13743"/>
                  </a:lnTo>
                  <a:lnTo>
                    <a:pt x="2354" y="13757"/>
                  </a:lnTo>
                  <a:lnTo>
                    <a:pt x="2368" y="13785"/>
                  </a:lnTo>
                  <a:lnTo>
                    <a:pt x="2382" y="13813"/>
                  </a:lnTo>
                  <a:lnTo>
                    <a:pt x="2396" y="13827"/>
                  </a:lnTo>
                  <a:lnTo>
                    <a:pt x="2424" y="13841"/>
                  </a:lnTo>
                  <a:lnTo>
                    <a:pt x="2452" y="13827"/>
                  </a:lnTo>
                  <a:lnTo>
                    <a:pt x="2480" y="13813"/>
                  </a:lnTo>
                  <a:lnTo>
                    <a:pt x="2494" y="13799"/>
                  </a:lnTo>
                  <a:lnTo>
                    <a:pt x="2494" y="13771"/>
                  </a:lnTo>
                  <a:lnTo>
                    <a:pt x="2494" y="13743"/>
                  </a:lnTo>
                  <a:lnTo>
                    <a:pt x="2480" y="13715"/>
                  </a:lnTo>
                  <a:lnTo>
                    <a:pt x="2452" y="13701"/>
                  </a:lnTo>
                  <a:close/>
                  <a:moveTo>
                    <a:pt x="3587" y="13701"/>
                  </a:moveTo>
                  <a:lnTo>
                    <a:pt x="3559" y="13715"/>
                  </a:lnTo>
                  <a:lnTo>
                    <a:pt x="3545" y="13743"/>
                  </a:lnTo>
                  <a:lnTo>
                    <a:pt x="3531" y="13757"/>
                  </a:lnTo>
                  <a:lnTo>
                    <a:pt x="3545" y="13785"/>
                  </a:lnTo>
                  <a:lnTo>
                    <a:pt x="3559" y="13813"/>
                  </a:lnTo>
                  <a:lnTo>
                    <a:pt x="3573" y="13827"/>
                  </a:lnTo>
                  <a:lnTo>
                    <a:pt x="3601" y="13841"/>
                  </a:lnTo>
                  <a:lnTo>
                    <a:pt x="3629" y="13827"/>
                  </a:lnTo>
                  <a:lnTo>
                    <a:pt x="3657" y="13813"/>
                  </a:lnTo>
                  <a:lnTo>
                    <a:pt x="3671" y="13799"/>
                  </a:lnTo>
                  <a:lnTo>
                    <a:pt x="3671" y="13771"/>
                  </a:lnTo>
                  <a:lnTo>
                    <a:pt x="3671" y="13743"/>
                  </a:lnTo>
                  <a:lnTo>
                    <a:pt x="3657" y="13715"/>
                  </a:lnTo>
                  <a:lnTo>
                    <a:pt x="3643" y="13701"/>
                  </a:lnTo>
                  <a:close/>
                  <a:moveTo>
                    <a:pt x="4763" y="13701"/>
                  </a:moveTo>
                  <a:lnTo>
                    <a:pt x="4735" y="13715"/>
                  </a:lnTo>
                  <a:lnTo>
                    <a:pt x="4721" y="13743"/>
                  </a:lnTo>
                  <a:lnTo>
                    <a:pt x="4707" y="13757"/>
                  </a:lnTo>
                  <a:lnTo>
                    <a:pt x="4721" y="13785"/>
                  </a:lnTo>
                  <a:lnTo>
                    <a:pt x="4735" y="13813"/>
                  </a:lnTo>
                  <a:lnTo>
                    <a:pt x="4749" y="13827"/>
                  </a:lnTo>
                  <a:lnTo>
                    <a:pt x="4777" y="13841"/>
                  </a:lnTo>
                  <a:lnTo>
                    <a:pt x="4805" y="13827"/>
                  </a:lnTo>
                  <a:lnTo>
                    <a:pt x="4833" y="13813"/>
                  </a:lnTo>
                  <a:lnTo>
                    <a:pt x="4847" y="13799"/>
                  </a:lnTo>
                  <a:lnTo>
                    <a:pt x="4847" y="13771"/>
                  </a:lnTo>
                  <a:lnTo>
                    <a:pt x="4847" y="13743"/>
                  </a:lnTo>
                  <a:lnTo>
                    <a:pt x="4833" y="13715"/>
                  </a:lnTo>
                  <a:lnTo>
                    <a:pt x="4819" y="13701"/>
                  </a:lnTo>
                  <a:close/>
                  <a:moveTo>
                    <a:pt x="5940" y="13701"/>
                  </a:moveTo>
                  <a:lnTo>
                    <a:pt x="5912" y="13715"/>
                  </a:lnTo>
                  <a:lnTo>
                    <a:pt x="5898" y="13743"/>
                  </a:lnTo>
                  <a:lnTo>
                    <a:pt x="5898" y="13757"/>
                  </a:lnTo>
                  <a:lnTo>
                    <a:pt x="5898" y="13785"/>
                  </a:lnTo>
                  <a:lnTo>
                    <a:pt x="5912" y="13813"/>
                  </a:lnTo>
                  <a:lnTo>
                    <a:pt x="5926" y="13827"/>
                  </a:lnTo>
                  <a:lnTo>
                    <a:pt x="5954" y="13841"/>
                  </a:lnTo>
                  <a:lnTo>
                    <a:pt x="5982" y="13827"/>
                  </a:lnTo>
                  <a:lnTo>
                    <a:pt x="6010" y="13813"/>
                  </a:lnTo>
                  <a:lnTo>
                    <a:pt x="6024" y="13799"/>
                  </a:lnTo>
                  <a:lnTo>
                    <a:pt x="6024" y="13771"/>
                  </a:lnTo>
                  <a:lnTo>
                    <a:pt x="6024" y="13743"/>
                  </a:lnTo>
                  <a:lnTo>
                    <a:pt x="6010" y="13715"/>
                  </a:lnTo>
                  <a:lnTo>
                    <a:pt x="5996" y="13701"/>
                  </a:lnTo>
                  <a:close/>
                  <a:moveTo>
                    <a:pt x="7117" y="13701"/>
                  </a:moveTo>
                  <a:lnTo>
                    <a:pt x="7089" y="13715"/>
                  </a:lnTo>
                  <a:lnTo>
                    <a:pt x="7075" y="13743"/>
                  </a:lnTo>
                  <a:lnTo>
                    <a:pt x="7075" y="13757"/>
                  </a:lnTo>
                  <a:lnTo>
                    <a:pt x="7075" y="13785"/>
                  </a:lnTo>
                  <a:lnTo>
                    <a:pt x="7089" y="13813"/>
                  </a:lnTo>
                  <a:lnTo>
                    <a:pt x="7117" y="13827"/>
                  </a:lnTo>
                  <a:lnTo>
                    <a:pt x="7131" y="13841"/>
                  </a:lnTo>
                  <a:lnTo>
                    <a:pt x="7159" y="13827"/>
                  </a:lnTo>
                  <a:lnTo>
                    <a:pt x="7187" y="13813"/>
                  </a:lnTo>
                  <a:lnTo>
                    <a:pt x="7201" y="13799"/>
                  </a:lnTo>
                  <a:lnTo>
                    <a:pt x="7215" y="13771"/>
                  </a:lnTo>
                  <a:lnTo>
                    <a:pt x="7201" y="13743"/>
                  </a:lnTo>
                  <a:lnTo>
                    <a:pt x="7187" y="13715"/>
                  </a:lnTo>
                  <a:lnTo>
                    <a:pt x="7173" y="13701"/>
                  </a:lnTo>
                  <a:close/>
                  <a:moveTo>
                    <a:pt x="8294" y="13701"/>
                  </a:moveTo>
                  <a:lnTo>
                    <a:pt x="8266" y="13715"/>
                  </a:lnTo>
                  <a:lnTo>
                    <a:pt x="8252" y="13743"/>
                  </a:lnTo>
                  <a:lnTo>
                    <a:pt x="8252" y="13757"/>
                  </a:lnTo>
                  <a:lnTo>
                    <a:pt x="8252" y="13785"/>
                  </a:lnTo>
                  <a:lnTo>
                    <a:pt x="8266" y="13813"/>
                  </a:lnTo>
                  <a:lnTo>
                    <a:pt x="8294" y="13827"/>
                  </a:lnTo>
                  <a:lnTo>
                    <a:pt x="8322" y="13841"/>
                  </a:lnTo>
                  <a:lnTo>
                    <a:pt x="8336" y="13827"/>
                  </a:lnTo>
                  <a:lnTo>
                    <a:pt x="8364" y="13813"/>
                  </a:lnTo>
                  <a:lnTo>
                    <a:pt x="8378" y="13799"/>
                  </a:lnTo>
                  <a:lnTo>
                    <a:pt x="8392" y="13771"/>
                  </a:lnTo>
                  <a:lnTo>
                    <a:pt x="8378" y="13743"/>
                  </a:lnTo>
                  <a:lnTo>
                    <a:pt x="8364" y="13715"/>
                  </a:lnTo>
                  <a:lnTo>
                    <a:pt x="8350" y="13701"/>
                  </a:lnTo>
                  <a:close/>
                  <a:moveTo>
                    <a:pt x="9470" y="13701"/>
                  </a:moveTo>
                  <a:lnTo>
                    <a:pt x="9442" y="13715"/>
                  </a:lnTo>
                  <a:lnTo>
                    <a:pt x="9428" y="13743"/>
                  </a:lnTo>
                  <a:lnTo>
                    <a:pt x="9428" y="13757"/>
                  </a:lnTo>
                  <a:lnTo>
                    <a:pt x="9428" y="13785"/>
                  </a:lnTo>
                  <a:lnTo>
                    <a:pt x="9442" y="13813"/>
                  </a:lnTo>
                  <a:lnTo>
                    <a:pt x="9470" y="13827"/>
                  </a:lnTo>
                  <a:lnTo>
                    <a:pt x="9498" y="13841"/>
                  </a:lnTo>
                  <a:lnTo>
                    <a:pt x="9526" y="13827"/>
                  </a:lnTo>
                  <a:lnTo>
                    <a:pt x="9540" y="13813"/>
                  </a:lnTo>
                  <a:lnTo>
                    <a:pt x="9554" y="13799"/>
                  </a:lnTo>
                  <a:lnTo>
                    <a:pt x="9568" y="13771"/>
                  </a:lnTo>
                  <a:lnTo>
                    <a:pt x="9554" y="13743"/>
                  </a:lnTo>
                  <a:lnTo>
                    <a:pt x="9540" y="13715"/>
                  </a:lnTo>
                  <a:lnTo>
                    <a:pt x="9526" y="13701"/>
                  </a:lnTo>
                  <a:close/>
                  <a:moveTo>
                    <a:pt x="10647" y="13701"/>
                  </a:moveTo>
                  <a:lnTo>
                    <a:pt x="10619" y="13715"/>
                  </a:lnTo>
                  <a:lnTo>
                    <a:pt x="10605" y="13743"/>
                  </a:lnTo>
                  <a:lnTo>
                    <a:pt x="10605" y="13757"/>
                  </a:lnTo>
                  <a:lnTo>
                    <a:pt x="10605" y="13785"/>
                  </a:lnTo>
                  <a:lnTo>
                    <a:pt x="10619" y="13813"/>
                  </a:lnTo>
                  <a:lnTo>
                    <a:pt x="10647" y="13827"/>
                  </a:lnTo>
                  <a:lnTo>
                    <a:pt x="10675" y="13841"/>
                  </a:lnTo>
                  <a:lnTo>
                    <a:pt x="10703" y="13827"/>
                  </a:lnTo>
                  <a:lnTo>
                    <a:pt x="10717" y="13813"/>
                  </a:lnTo>
                  <a:lnTo>
                    <a:pt x="10731" y="13799"/>
                  </a:lnTo>
                  <a:lnTo>
                    <a:pt x="10745" y="13771"/>
                  </a:lnTo>
                  <a:lnTo>
                    <a:pt x="10745" y="13743"/>
                  </a:lnTo>
                  <a:lnTo>
                    <a:pt x="10731" y="13715"/>
                  </a:lnTo>
                  <a:lnTo>
                    <a:pt x="10703" y="13701"/>
                  </a:lnTo>
                  <a:close/>
                  <a:moveTo>
                    <a:pt x="659" y="14513"/>
                  </a:moveTo>
                  <a:lnTo>
                    <a:pt x="631" y="14527"/>
                  </a:lnTo>
                  <a:lnTo>
                    <a:pt x="617" y="14541"/>
                  </a:lnTo>
                  <a:lnTo>
                    <a:pt x="603" y="14555"/>
                  </a:lnTo>
                  <a:lnTo>
                    <a:pt x="589" y="14583"/>
                  </a:lnTo>
                  <a:lnTo>
                    <a:pt x="603" y="14611"/>
                  </a:lnTo>
                  <a:lnTo>
                    <a:pt x="617" y="14625"/>
                  </a:lnTo>
                  <a:lnTo>
                    <a:pt x="631" y="14653"/>
                  </a:lnTo>
                  <a:lnTo>
                    <a:pt x="687" y="14653"/>
                  </a:lnTo>
                  <a:lnTo>
                    <a:pt x="715" y="14625"/>
                  </a:lnTo>
                  <a:lnTo>
                    <a:pt x="729" y="14611"/>
                  </a:lnTo>
                  <a:lnTo>
                    <a:pt x="729" y="14583"/>
                  </a:lnTo>
                  <a:lnTo>
                    <a:pt x="729" y="14555"/>
                  </a:lnTo>
                  <a:lnTo>
                    <a:pt x="715" y="14541"/>
                  </a:lnTo>
                  <a:lnTo>
                    <a:pt x="687" y="14527"/>
                  </a:lnTo>
                  <a:lnTo>
                    <a:pt x="659" y="14513"/>
                  </a:lnTo>
                  <a:close/>
                  <a:moveTo>
                    <a:pt x="1836" y="14513"/>
                  </a:moveTo>
                  <a:lnTo>
                    <a:pt x="1808" y="14527"/>
                  </a:lnTo>
                  <a:lnTo>
                    <a:pt x="1794" y="14541"/>
                  </a:lnTo>
                  <a:lnTo>
                    <a:pt x="1780" y="14555"/>
                  </a:lnTo>
                  <a:lnTo>
                    <a:pt x="1780" y="14583"/>
                  </a:lnTo>
                  <a:lnTo>
                    <a:pt x="1780" y="14611"/>
                  </a:lnTo>
                  <a:lnTo>
                    <a:pt x="1794" y="14625"/>
                  </a:lnTo>
                  <a:lnTo>
                    <a:pt x="1808" y="14653"/>
                  </a:lnTo>
                  <a:lnTo>
                    <a:pt x="1864" y="14653"/>
                  </a:lnTo>
                  <a:lnTo>
                    <a:pt x="1892" y="14625"/>
                  </a:lnTo>
                  <a:lnTo>
                    <a:pt x="1906" y="14611"/>
                  </a:lnTo>
                  <a:lnTo>
                    <a:pt x="1906" y="14583"/>
                  </a:lnTo>
                  <a:lnTo>
                    <a:pt x="1906" y="14555"/>
                  </a:lnTo>
                  <a:lnTo>
                    <a:pt x="1892" y="14541"/>
                  </a:lnTo>
                  <a:lnTo>
                    <a:pt x="1864" y="14527"/>
                  </a:lnTo>
                  <a:lnTo>
                    <a:pt x="1836" y="14513"/>
                  </a:lnTo>
                  <a:close/>
                  <a:moveTo>
                    <a:pt x="3012" y="14513"/>
                  </a:moveTo>
                  <a:lnTo>
                    <a:pt x="2984" y="14527"/>
                  </a:lnTo>
                  <a:lnTo>
                    <a:pt x="2970" y="14541"/>
                  </a:lnTo>
                  <a:lnTo>
                    <a:pt x="2956" y="14555"/>
                  </a:lnTo>
                  <a:lnTo>
                    <a:pt x="2956" y="14583"/>
                  </a:lnTo>
                  <a:lnTo>
                    <a:pt x="2956" y="14611"/>
                  </a:lnTo>
                  <a:lnTo>
                    <a:pt x="2970" y="14639"/>
                  </a:lnTo>
                  <a:lnTo>
                    <a:pt x="2998" y="14653"/>
                  </a:lnTo>
                  <a:lnTo>
                    <a:pt x="3026" y="14653"/>
                  </a:lnTo>
                  <a:lnTo>
                    <a:pt x="3040" y="14639"/>
                  </a:lnTo>
                  <a:lnTo>
                    <a:pt x="3068" y="14625"/>
                  </a:lnTo>
                  <a:lnTo>
                    <a:pt x="3082" y="14611"/>
                  </a:lnTo>
                  <a:lnTo>
                    <a:pt x="3082" y="14583"/>
                  </a:lnTo>
                  <a:lnTo>
                    <a:pt x="3082" y="14555"/>
                  </a:lnTo>
                  <a:lnTo>
                    <a:pt x="3068" y="14541"/>
                  </a:lnTo>
                  <a:lnTo>
                    <a:pt x="3040" y="14527"/>
                  </a:lnTo>
                  <a:lnTo>
                    <a:pt x="3026" y="14513"/>
                  </a:lnTo>
                  <a:close/>
                  <a:moveTo>
                    <a:pt x="4189" y="14513"/>
                  </a:moveTo>
                  <a:lnTo>
                    <a:pt x="4175" y="14527"/>
                  </a:lnTo>
                  <a:lnTo>
                    <a:pt x="4147" y="14541"/>
                  </a:lnTo>
                  <a:lnTo>
                    <a:pt x="4133" y="14555"/>
                  </a:lnTo>
                  <a:lnTo>
                    <a:pt x="4133" y="14583"/>
                  </a:lnTo>
                  <a:lnTo>
                    <a:pt x="4133" y="14611"/>
                  </a:lnTo>
                  <a:lnTo>
                    <a:pt x="4147" y="14639"/>
                  </a:lnTo>
                  <a:lnTo>
                    <a:pt x="4175" y="14653"/>
                  </a:lnTo>
                  <a:lnTo>
                    <a:pt x="4203" y="14653"/>
                  </a:lnTo>
                  <a:lnTo>
                    <a:pt x="4217" y="14639"/>
                  </a:lnTo>
                  <a:lnTo>
                    <a:pt x="4245" y="14625"/>
                  </a:lnTo>
                  <a:lnTo>
                    <a:pt x="4259" y="14611"/>
                  </a:lnTo>
                  <a:lnTo>
                    <a:pt x="4259" y="14583"/>
                  </a:lnTo>
                  <a:lnTo>
                    <a:pt x="4259" y="14555"/>
                  </a:lnTo>
                  <a:lnTo>
                    <a:pt x="4245" y="14541"/>
                  </a:lnTo>
                  <a:lnTo>
                    <a:pt x="4231" y="14527"/>
                  </a:lnTo>
                  <a:lnTo>
                    <a:pt x="4203" y="14513"/>
                  </a:lnTo>
                  <a:close/>
                  <a:moveTo>
                    <a:pt x="5380" y="14513"/>
                  </a:moveTo>
                  <a:lnTo>
                    <a:pt x="5352" y="14527"/>
                  </a:lnTo>
                  <a:lnTo>
                    <a:pt x="5324" y="14541"/>
                  </a:lnTo>
                  <a:lnTo>
                    <a:pt x="5310" y="14555"/>
                  </a:lnTo>
                  <a:lnTo>
                    <a:pt x="5310" y="14583"/>
                  </a:lnTo>
                  <a:lnTo>
                    <a:pt x="5310" y="14611"/>
                  </a:lnTo>
                  <a:lnTo>
                    <a:pt x="5324" y="14639"/>
                  </a:lnTo>
                  <a:lnTo>
                    <a:pt x="5352" y="14653"/>
                  </a:lnTo>
                  <a:lnTo>
                    <a:pt x="5380" y="14653"/>
                  </a:lnTo>
                  <a:lnTo>
                    <a:pt x="5408" y="14639"/>
                  </a:lnTo>
                  <a:lnTo>
                    <a:pt x="5422" y="14625"/>
                  </a:lnTo>
                  <a:lnTo>
                    <a:pt x="5436" y="14611"/>
                  </a:lnTo>
                  <a:lnTo>
                    <a:pt x="5436" y="14583"/>
                  </a:lnTo>
                  <a:lnTo>
                    <a:pt x="5436" y="14555"/>
                  </a:lnTo>
                  <a:lnTo>
                    <a:pt x="5422" y="14541"/>
                  </a:lnTo>
                  <a:lnTo>
                    <a:pt x="5408" y="14527"/>
                  </a:lnTo>
                  <a:lnTo>
                    <a:pt x="5380" y="14513"/>
                  </a:lnTo>
                  <a:close/>
                  <a:moveTo>
                    <a:pt x="6557" y="14513"/>
                  </a:moveTo>
                  <a:lnTo>
                    <a:pt x="6528" y="14527"/>
                  </a:lnTo>
                  <a:lnTo>
                    <a:pt x="6500" y="14541"/>
                  </a:lnTo>
                  <a:lnTo>
                    <a:pt x="6486" y="14555"/>
                  </a:lnTo>
                  <a:lnTo>
                    <a:pt x="6486" y="14583"/>
                  </a:lnTo>
                  <a:lnTo>
                    <a:pt x="6486" y="14611"/>
                  </a:lnTo>
                  <a:lnTo>
                    <a:pt x="6500" y="14639"/>
                  </a:lnTo>
                  <a:lnTo>
                    <a:pt x="6528" y="14653"/>
                  </a:lnTo>
                  <a:lnTo>
                    <a:pt x="6557" y="14653"/>
                  </a:lnTo>
                  <a:lnTo>
                    <a:pt x="6585" y="14639"/>
                  </a:lnTo>
                  <a:lnTo>
                    <a:pt x="6599" y="14625"/>
                  </a:lnTo>
                  <a:lnTo>
                    <a:pt x="6613" y="14611"/>
                  </a:lnTo>
                  <a:lnTo>
                    <a:pt x="6627" y="14583"/>
                  </a:lnTo>
                  <a:lnTo>
                    <a:pt x="6613" y="14555"/>
                  </a:lnTo>
                  <a:lnTo>
                    <a:pt x="6599" y="14541"/>
                  </a:lnTo>
                  <a:lnTo>
                    <a:pt x="6585" y="14527"/>
                  </a:lnTo>
                  <a:lnTo>
                    <a:pt x="6557" y="14513"/>
                  </a:lnTo>
                  <a:close/>
                  <a:moveTo>
                    <a:pt x="7733" y="14513"/>
                  </a:moveTo>
                  <a:lnTo>
                    <a:pt x="7705" y="14527"/>
                  </a:lnTo>
                  <a:lnTo>
                    <a:pt x="7677" y="14541"/>
                  </a:lnTo>
                  <a:lnTo>
                    <a:pt x="7663" y="14555"/>
                  </a:lnTo>
                  <a:lnTo>
                    <a:pt x="7663" y="14583"/>
                  </a:lnTo>
                  <a:lnTo>
                    <a:pt x="7663" y="14611"/>
                  </a:lnTo>
                  <a:lnTo>
                    <a:pt x="7691" y="14639"/>
                  </a:lnTo>
                  <a:lnTo>
                    <a:pt x="7705" y="14653"/>
                  </a:lnTo>
                  <a:lnTo>
                    <a:pt x="7733" y="14653"/>
                  </a:lnTo>
                  <a:lnTo>
                    <a:pt x="7761" y="14639"/>
                  </a:lnTo>
                  <a:lnTo>
                    <a:pt x="7775" y="14625"/>
                  </a:lnTo>
                  <a:lnTo>
                    <a:pt x="7789" y="14611"/>
                  </a:lnTo>
                  <a:lnTo>
                    <a:pt x="7803" y="14583"/>
                  </a:lnTo>
                  <a:lnTo>
                    <a:pt x="7789" y="14555"/>
                  </a:lnTo>
                  <a:lnTo>
                    <a:pt x="7775" y="14541"/>
                  </a:lnTo>
                  <a:lnTo>
                    <a:pt x="7761" y="14527"/>
                  </a:lnTo>
                  <a:lnTo>
                    <a:pt x="7733" y="14513"/>
                  </a:lnTo>
                  <a:close/>
                  <a:moveTo>
                    <a:pt x="8910" y="14513"/>
                  </a:moveTo>
                  <a:lnTo>
                    <a:pt x="8882" y="14527"/>
                  </a:lnTo>
                  <a:lnTo>
                    <a:pt x="8854" y="14541"/>
                  </a:lnTo>
                  <a:lnTo>
                    <a:pt x="8840" y="14555"/>
                  </a:lnTo>
                  <a:lnTo>
                    <a:pt x="8840" y="14583"/>
                  </a:lnTo>
                  <a:lnTo>
                    <a:pt x="8854" y="14611"/>
                  </a:lnTo>
                  <a:lnTo>
                    <a:pt x="8868" y="14639"/>
                  </a:lnTo>
                  <a:lnTo>
                    <a:pt x="8882" y="14653"/>
                  </a:lnTo>
                  <a:lnTo>
                    <a:pt x="8910" y="14653"/>
                  </a:lnTo>
                  <a:lnTo>
                    <a:pt x="8938" y="14639"/>
                  </a:lnTo>
                  <a:lnTo>
                    <a:pt x="8952" y="14625"/>
                  </a:lnTo>
                  <a:lnTo>
                    <a:pt x="8966" y="14611"/>
                  </a:lnTo>
                  <a:lnTo>
                    <a:pt x="8980" y="14583"/>
                  </a:lnTo>
                  <a:lnTo>
                    <a:pt x="8966" y="14555"/>
                  </a:lnTo>
                  <a:lnTo>
                    <a:pt x="8952" y="14541"/>
                  </a:lnTo>
                  <a:lnTo>
                    <a:pt x="8938" y="14527"/>
                  </a:lnTo>
                  <a:lnTo>
                    <a:pt x="8910" y="14513"/>
                  </a:lnTo>
                  <a:close/>
                  <a:moveTo>
                    <a:pt x="10087" y="14513"/>
                  </a:moveTo>
                  <a:lnTo>
                    <a:pt x="10059" y="14527"/>
                  </a:lnTo>
                  <a:lnTo>
                    <a:pt x="10045" y="14541"/>
                  </a:lnTo>
                  <a:lnTo>
                    <a:pt x="10031" y="14555"/>
                  </a:lnTo>
                  <a:lnTo>
                    <a:pt x="10017" y="14583"/>
                  </a:lnTo>
                  <a:lnTo>
                    <a:pt x="10031" y="14611"/>
                  </a:lnTo>
                  <a:lnTo>
                    <a:pt x="10045" y="14639"/>
                  </a:lnTo>
                  <a:lnTo>
                    <a:pt x="10059" y="14653"/>
                  </a:lnTo>
                  <a:lnTo>
                    <a:pt x="10087" y="14653"/>
                  </a:lnTo>
                  <a:lnTo>
                    <a:pt x="10115" y="14639"/>
                  </a:lnTo>
                  <a:lnTo>
                    <a:pt x="10129" y="14625"/>
                  </a:lnTo>
                  <a:lnTo>
                    <a:pt x="10143" y="14611"/>
                  </a:lnTo>
                  <a:lnTo>
                    <a:pt x="10157" y="14583"/>
                  </a:lnTo>
                  <a:lnTo>
                    <a:pt x="10143" y="14555"/>
                  </a:lnTo>
                  <a:lnTo>
                    <a:pt x="10129" y="14541"/>
                  </a:lnTo>
                  <a:lnTo>
                    <a:pt x="10115" y="14527"/>
                  </a:lnTo>
                  <a:lnTo>
                    <a:pt x="10087" y="14513"/>
                  </a:lnTo>
                  <a:close/>
                  <a:moveTo>
                    <a:pt x="11263" y="14513"/>
                  </a:moveTo>
                  <a:lnTo>
                    <a:pt x="11235" y="14527"/>
                  </a:lnTo>
                  <a:lnTo>
                    <a:pt x="11221" y="14541"/>
                  </a:lnTo>
                  <a:lnTo>
                    <a:pt x="11207" y="14555"/>
                  </a:lnTo>
                  <a:lnTo>
                    <a:pt x="11193" y="14583"/>
                  </a:lnTo>
                  <a:lnTo>
                    <a:pt x="11207" y="14611"/>
                  </a:lnTo>
                  <a:lnTo>
                    <a:pt x="11221" y="14639"/>
                  </a:lnTo>
                  <a:lnTo>
                    <a:pt x="11235" y="14653"/>
                  </a:lnTo>
                  <a:lnTo>
                    <a:pt x="11263" y="14653"/>
                  </a:lnTo>
                  <a:lnTo>
                    <a:pt x="11291" y="14639"/>
                  </a:lnTo>
                  <a:lnTo>
                    <a:pt x="11319" y="14625"/>
                  </a:lnTo>
                  <a:lnTo>
                    <a:pt x="11333" y="14611"/>
                  </a:lnTo>
                  <a:lnTo>
                    <a:pt x="11333" y="14583"/>
                  </a:lnTo>
                  <a:lnTo>
                    <a:pt x="11333" y="14555"/>
                  </a:lnTo>
                  <a:lnTo>
                    <a:pt x="11319" y="14541"/>
                  </a:lnTo>
                  <a:lnTo>
                    <a:pt x="11291" y="14527"/>
                  </a:lnTo>
                  <a:lnTo>
                    <a:pt x="11263" y="14513"/>
                  </a:lnTo>
                  <a:close/>
                  <a:moveTo>
                    <a:pt x="12440" y="14513"/>
                  </a:moveTo>
                  <a:lnTo>
                    <a:pt x="12412" y="14527"/>
                  </a:lnTo>
                  <a:lnTo>
                    <a:pt x="12398" y="14541"/>
                  </a:lnTo>
                  <a:lnTo>
                    <a:pt x="12384" y="14555"/>
                  </a:lnTo>
                  <a:lnTo>
                    <a:pt x="12370" y="14583"/>
                  </a:lnTo>
                  <a:lnTo>
                    <a:pt x="12384" y="14611"/>
                  </a:lnTo>
                  <a:lnTo>
                    <a:pt x="12398" y="14639"/>
                  </a:lnTo>
                  <a:lnTo>
                    <a:pt x="12412" y="14653"/>
                  </a:lnTo>
                  <a:lnTo>
                    <a:pt x="12440" y="14653"/>
                  </a:lnTo>
                  <a:lnTo>
                    <a:pt x="12468" y="14639"/>
                  </a:lnTo>
                  <a:lnTo>
                    <a:pt x="12496" y="14625"/>
                  </a:lnTo>
                  <a:lnTo>
                    <a:pt x="12510" y="14611"/>
                  </a:lnTo>
                  <a:lnTo>
                    <a:pt x="12510" y="14583"/>
                  </a:lnTo>
                  <a:lnTo>
                    <a:pt x="12510" y="14555"/>
                  </a:lnTo>
                  <a:lnTo>
                    <a:pt x="12496" y="14541"/>
                  </a:lnTo>
                  <a:lnTo>
                    <a:pt x="12468" y="14527"/>
                  </a:lnTo>
                  <a:lnTo>
                    <a:pt x="12440" y="14513"/>
                  </a:lnTo>
                  <a:close/>
                  <a:moveTo>
                    <a:pt x="13617" y="14513"/>
                  </a:moveTo>
                  <a:lnTo>
                    <a:pt x="13589" y="14527"/>
                  </a:lnTo>
                  <a:lnTo>
                    <a:pt x="13575" y="14541"/>
                  </a:lnTo>
                  <a:lnTo>
                    <a:pt x="13561" y="14555"/>
                  </a:lnTo>
                  <a:lnTo>
                    <a:pt x="13547" y="14583"/>
                  </a:lnTo>
                  <a:lnTo>
                    <a:pt x="13561" y="14611"/>
                  </a:lnTo>
                  <a:lnTo>
                    <a:pt x="13575" y="14625"/>
                  </a:lnTo>
                  <a:lnTo>
                    <a:pt x="13589" y="14653"/>
                  </a:lnTo>
                  <a:lnTo>
                    <a:pt x="13645" y="14653"/>
                  </a:lnTo>
                  <a:lnTo>
                    <a:pt x="13673" y="14625"/>
                  </a:lnTo>
                  <a:lnTo>
                    <a:pt x="13687" y="14611"/>
                  </a:lnTo>
                  <a:lnTo>
                    <a:pt x="13687" y="14583"/>
                  </a:lnTo>
                  <a:lnTo>
                    <a:pt x="13687" y="14555"/>
                  </a:lnTo>
                  <a:lnTo>
                    <a:pt x="13673" y="14541"/>
                  </a:lnTo>
                  <a:lnTo>
                    <a:pt x="13645" y="14527"/>
                  </a:lnTo>
                  <a:lnTo>
                    <a:pt x="13617" y="14513"/>
                  </a:lnTo>
                  <a:close/>
                  <a:moveTo>
                    <a:pt x="42" y="15312"/>
                  </a:moveTo>
                  <a:lnTo>
                    <a:pt x="28" y="15326"/>
                  </a:lnTo>
                  <a:lnTo>
                    <a:pt x="14" y="15354"/>
                  </a:lnTo>
                  <a:lnTo>
                    <a:pt x="0" y="15382"/>
                  </a:lnTo>
                  <a:lnTo>
                    <a:pt x="14" y="15410"/>
                  </a:lnTo>
                  <a:lnTo>
                    <a:pt x="28" y="15424"/>
                  </a:lnTo>
                  <a:lnTo>
                    <a:pt x="42" y="15438"/>
                  </a:lnTo>
                  <a:lnTo>
                    <a:pt x="98" y="15438"/>
                  </a:lnTo>
                  <a:lnTo>
                    <a:pt x="126" y="15424"/>
                  </a:lnTo>
                  <a:lnTo>
                    <a:pt x="141" y="15410"/>
                  </a:lnTo>
                  <a:lnTo>
                    <a:pt x="141" y="15382"/>
                  </a:lnTo>
                  <a:lnTo>
                    <a:pt x="141" y="15354"/>
                  </a:lnTo>
                  <a:lnTo>
                    <a:pt x="126" y="15326"/>
                  </a:lnTo>
                  <a:lnTo>
                    <a:pt x="98" y="15312"/>
                  </a:lnTo>
                  <a:close/>
                  <a:moveTo>
                    <a:pt x="1219" y="15312"/>
                  </a:moveTo>
                  <a:lnTo>
                    <a:pt x="1205" y="15326"/>
                  </a:lnTo>
                  <a:lnTo>
                    <a:pt x="1191" y="15354"/>
                  </a:lnTo>
                  <a:lnTo>
                    <a:pt x="1177" y="15382"/>
                  </a:lnTo>
                  <a:lnTo>
                    <a:pt x="1191" y="15410"/>
                  </a:lnTo>
                  <a:lnTo>
                    <a:pt x="1205" y="15424"/>
                  </a:lnTo>
                  <a:lnTo>
                    <a:pt x="1219" y="15438"/>
                  </a:lnTo>
                  <a:lnTo>
                    <a:pt x="1275" y="15438"/>
                  </a:lnTo>
                  <a:lnTo>
                    <a:pt x="1303" y="15424"/>
                  </a:lnTo>
                  <a:lnTo>
                    <a:pt x="1317" y="15410"/>
                  </a:lnTo>
                  <a:lnTo>
                    <a:pt x="1317" y="15382"/>
                  </a:lnTo>
                  <a:lnTo>
                    <a:pt x="1317" y="15354"/>
                  </a:lnTo>
                  <a:lnTo>
                    <a:pt x="1303" y="15326"/>
                  </a:lnTo>
                  <a:lnTo>
                    <a:pt x="1275" y="15312"/>
                  </a:lnTo>
                  <a:close/>
                  <a:moveTo>
                    <a:pt x="2396" y="15312"/>
                  </a:moveTo>
                  <a:lnTo>
                    <a:pt x="2382" y="15326"/>
                  </a:lnTo>
                  <a:lnTo>
                    <a:pt x="2368" y="15354"/>
                  </a:lnTo>
                  <a:lnTo>
                    <a:pt x="2368" y="15382"/>
                  </a:lnTo>
                  <a:lnTo>
                    <a:pt x="2368" y="15410"/>
                  </a:lnTo>
                  <a:lnTo>
                    <a:pt x="2382" y="15424"/>
                  </a:lnTo>
                  <a:lnTo>
                    <a:pt x="2396" y="15438"/>
                  </a:lnTo>
                  <a:lnTo>
                    <a:pt x="2452" y="15438"/>
                  </a:lnTo>
                  <a:lnTo>
                    <a:pt x="2480" y="15424"/>
                  </a:lnTo>
                  <a:lnTo>
                    <a:pt x="2494" y="15410"/>
                  </a:lnTo>
                  <a:lnTo>
                    <a:pt x="2494" y="15382"/>
                  </a:lnTo>
                  <a:lnTo>
                    <a:pt x="2494" y="15354"/>
                  </a:lnTo>
                  <a:lnTo>
                    <a:pt x="2480" y="15326"/>
                  </a:lnTo>
                  <a:lnTo>
                    <a:pt x="2452" y="15312"/>
                  </a:lnTo>
                  <a:close/>
                  <a:moveTo>
                    <a:pt x="3587" y="15312"/>
                  </a:moveTo>
                  <a:lnTo>
                    <a:pt x="3559" y="15326"/>
                  </a:lnTo>
                  <a:lnTo>
                    <a:pt x="3545" y="15354"/>
                  </a:lnTo>
                  <a:lnTo>
                    <a:pt x="3545" y="15382"/>
                  </a:lnTo>
                  <a:lnTo>
                    <a:pt x="3545" y="15410"/>
                  </a:lnTo>
                  <a:lnTo>
                    <a:pt x="3559" y="15424"/>
                  </a:lnTo>
                  <a:lnTo>
                    <a:pt x="3587" y="15438"/>
                  </a:lnTo>
                  <a:lnTo>
                    <a:pt x="3629" y="15438"/>
                  </a:lnTo>
                  <a:lnTo>
                    <a:pt x="3657" y="15424"/>
                  </a:lnTo>
                  <a:lnTo>
                    <a:pt x="3671" y="15410"/>
                  </a:lnTo>
                  <a:lnTo>
                    <a:pt x="3671" y="15382"/>
                  </a:lnTo>
                  <a:lnTo>
                    <a:pt x="3671" y="15354"/>
                  </a:lnTo>
                  <a:lnTo>
                    <a:pt x="3657" y="15326"/>
                  </a:lnTo>
                  <a:lnTo>
                    <a:pt x="3629" y="15312"/>
                  </a:lnTo>
                  <a:close/>
                  <a:moveTo>
                    <a:pt x="4763" y="15312"/>
                  </a:moveTo>
                  <a:lnTo>
                    <a:pt x="4735" y="15326"/>
                  </a:lnTo>
                  <a:lnTo>
                    <a:pt x="4721" y="15354"/>
                  </a:lnTo>
                  <a:lnTo>
                    <a:pt x="4721" y="15382"/>
                  </a:lnTo>
                  <a:lnTo>
                    <a:pt x="4721" y="15410"/>
                  </a:lnTo>
                  <a:lnTo>
                    <a:pt x="4735" y="15424"/>
                  </a:lnTo>
                  <a:lnTo>
                    <a:pt x="4763" y="15438"/>
                  </a:lnTo>
                  <a:lnTo>
                    <a:pt x="4805" y="15438"/>
                  </a:lnTo>
                  <a:lnTo>
                    <a:pt x="4833" y="15424"/>
                  </a:lnTo>
                  <a:lnTo>
                    <a:pt x="4847" y="15410"/>
                  </a:lnTo>
                  <a:lnTo>
                    <a:pt x="4847" y="15382"/>
                  </a:lnTo>
                  <a:lnTo>
                    <a:pt x="4847" y="15354"/>
                  </a:lnTo>
                  <a:lnTo>
                    <a:pt x="4833" y="15326"/>
                  </a:lnTo>
                  <a:lnTo>
                    <a:pt x="4819" y="15312"/>
                  </a:lnTo>
                  <a:close/>
                  <a:moveTo>
                    <a:pt x="5940" y="15312"/>
                  </a:moveTo>
                  <a:lnTo>
                    <a:pt x="5912" y="15326"/>
                  </a:lnTo>
                  <a:lnTo>
                    <a:pt x="5898" y="15354"/>
                  </a:lnTo>
                  <a:lnTo>
                    <a:pt x="5898" y="15382"/>
                  </a:lnTo>
                  <a:lnTo>
                    <a:pt x="5898" y="15410"/>
                  </a:lnTo>
                  <a:lnTo>
                    <a:pt x="5912" y="15424"/>
                  </a:lnTo>
                  <a:lnTo>
                    <a:pt x="5940" y="15438"/>
                  </a:lnTo>
                  <a:lnTo>
                    <a:pt x="5982" y="15438"/>
                  </a:lnTo>
                  <a:lnTo>
                    <a:pt x="6010" y="15424"/>
                  </a:lnTo>
                  <a:lnTo>
                    <a:pt x="6024" y="15410"/>
                  </a:lnTo>
                  <a:lnTo>
                    <a:pt x="6024" y="15382"/>
                  </a:lnTo>
                  <a:lnTo>
                    <a:pt x="6024" y="15354"/>
                  </a:lnTo>
                  <a:lnTo>
                    <a:pt x="6010" y="15326"/>
                  </a:lnTo>
                  <a:lnTo>
                    <a:pt x="5996" y="15312"/>
                  </a:lnTo>
                  <a:close/>
                  <a:moveTo>
                    <a:pt x="7117" y="15312"/>
                  </a:moveTo>
                  <a:lnTo>
                    <a:pt x="7089" y="15326"/>
                  </a:lnTo>
                  <a:lnTo>
                    <a:pt x="7075" y="15354"/>
                  </a:lnTo>
                  <a:lnTo>
                    <a:pt x="7075" y="15382"/>
                  </a:lnTo>
                  <a:lnTo>
                    <a:pt x="7075" y="15410"/>
                  </a:lnTo>
                  <a:lnTo>
                    <a:pt x="7089" y="15424"/>
                  </a:lnTo>
                  <a:lnTo>
                    <a:pt x="7117" y="15438"/>
                  </a:lnTo>
                  <a:lnTo>
                    <a:pt x="7173" y="15438"/>
                  </a:lnTo>
                  <a:lnTo>
                    <a:pt x="7187" y="15424"/>
                  </a:lnTo>
                  <a:lnTo>
                    <a:pt x="7201" y="15410"/>
                  </a:lnTo>
                  <a:lnTo>
                    <a:pt x="7215" y="15382"/>
                  </a:lnTo>
                  <a:lnTo>
                    <a:pt x="7201" y="15354"/>
                  </a:lnTo>
                  <a:lnTo>
                    <a:pt x="7187" y="15326"/>
                  </a:lnTo>
                  <a:lnTo>
                    <a:pt x="7173" y="15312"/>
                  </a:lnTo>
                  <a:close/>
                  <a:moveTo>
                    <a:pt x="8294" y="15312"/>
                  </a:moveTo>
                  <a:lnTo>
                    <a:pt x="8266" y="15326"/>
                  </a:lnTo>
                  <a:lnTo>
                    <a:pt x="8252" y="15354"/>
                  </a:lnTo>
                  <a:lnTo>
                    <a:pt x="8252" y="15382"/>
                  </a:lnTo>
                  <a:lnTo>
                    <a:pt x="8252" y="15410"/>
                  </a:lnTo>
                  <a:lnTo>
                    <a:pt x="8266" y="15424"/>
                  </a:lnTo>
                  <a:lnTo>
                    <a:pt x="8294" y="15438"/>
                  </a:lnTo>
                  <a:lnTo>
                    <a:pt x="8350" y="15438"/>
                  </a:lnTo>
                  <a:lnTo>
                    <a:pt x="8364" y="15424"/>
                  </a:lnTo>
                  <a:lnTo>
                    <a:pt x="8378" y="15410"/>
                  </a:lnTo>
                  <a:lnTo>
                    <a:pt x="8392" y="15382"/>
                  </a:lnTo>
                  <a:lnTo>
                    <a:pt x="8378" y="15354"/>
                  </a:lnTo>
                  <a:lnTo>
                    <a:pt x="8364" y="15326"/>
                  </a:lnTo>
                  <a:lnTo>
                    <a:pt x="8350" y="15312"/>
                  </a:lnTo>
                  <a:close/>
                  <a:moveTo>
                    <a:pt x="9470" y="15312"/>
                  </a:moveTo>
                  <a:lnTo>
                    <a:pt x="9456" y="15326"/>
                  </a:lnTo>
                  <a:lnTo>
                    <a:pt x="9428" y="15354"/>
                  </a:lnTo>
                  <a:lnTo>
                    <a:pt x="9428" y="15382"/>
                  </a:lnTo>
                  <a:lnTo>
                    <a:pt x="9428" y="15410"/>
                  </a:lnTo>
                  <a:lnTo>
                    <a:pt x="9456" y="15424"/>
                  </a:lnTo>
                  <a:lnTo>
                    <a:pt x="9470" y="15438"/>
                  </a:lnTo>
                  <a:lnTo>
                    <a:pt x="9526" y="15438"/>
                  </a:lnTo>
                  <a:lnTo>
                    <a:pt x="9540" y="15424"/>
                  </a:lnTo>
                  <a:lnTo>
                    <a:pt x="9554" y="15410"/>
                  </a:lnTo>
                  <a:lnTo>
                    <a:pt x="9568" y="15382"/>
                  </a:lnTo>
                  <a:lnTo>
                    <a:pt x="9554" y="15354"/>
                  </a:lnTo>
                  <a:lnTo>
                    <a:pt x="9540" y="15326"/>
                  </a:lnTo>
                  <a:lnTo>
                    <a:pt x="9526" y="15312"/>
                  </a:lnTo>
                  <a:close/>
                  <a:moveTo>
                    <a:pt x="10647" y="15312"/>
                  </a:moveTo>
                  <a:lnTo>
                    <a:pt x="10633" y="15326"/>
                  </a:lnTo>
                  <a:lnTo>
                    <a:pt x="10619" y="15354"/>
                  </a:lnTo>
                  <a:lnTo>
                    <a:pt x="10605" y="15382"/>
                  </a:lnTo>
                  <a:lnTo>
                    <a:pt x="10619" y="15410"/>
                  </a:lnTo>
                  <a:lnTo>
                    <a:pt x="10633" y="15424"/>
                  </a:lnTo>
                  <a:lnTo>
                    <a:pt x="10647" y="15438"/>
                  </a:lnTo>
                  <a:lnTo>
                    <a:pt x="10703" y="15438"/>
                  </a:lnTo>
                  <a:lnTo>
                    <a:pt x="10717" y="15424"/>
                  </a:lnTo>
                  <a:lnTo>
                    <a:pt x="10731" y="15410"/>
                  </a:lnTo>
                  <a:lnTo>
                    <a:pt x="10745" y="15382"/>
                  </a:lnTo>
                  <a:lnTo>
                    <a:pt x="10731" y="15354"/>
                  </a:lnTo>
                  <a:lnTo>
                    <a:pt x="10717" y="15326"/>
                  </a:lnTo>
                  <a:lnTo>
                    <a:pt x="10703" y="15312"/>
                  </a:lnTo>
                  <a:close/>
                  <a:moveTo>
                    <a:pt x="11824" y="15312"/>
                  </a:moveTo>
                  <a:lnTo>
                    <a:pt x="11810" y="15326"/>
                  </a:lnTo>
                  <a:lnTo>
                    <a:pt x="11796" y="15354"/>
                  </a:lnTo>
                  <a:lnTo>
                    <a:pt x="11782" y="15382"/>
                  </a:lnTo>
                  <a:lnTo>
                    <a:pt x="11796" y="15410"/>
                  </a:lnTo>
                  <a:lnTo>
                    <a:pt x="11810" y="15424"/>
                  </a:lnTo>
                  <a:lnTo>
                    <a:pt x="11824" y="15438"/>
                  </a:lnTo>
                  <a:lnTo>
                    <a:pt x="11880" y="15438"/>
                  </a:lnTo>
                  <a:lnTo>
                    <a:pt x="11894" y="15424"/>
                  </a:lnTo>
                  <a:lnTo>
                    <a:pt x="11922" y="15410"/>
                  </a:lnTo>
                  <a:lnTo>
                    <a:pt x="11922" y="15382"/>
                  </a:lnTo>
                  <a:lnTo>
                    <a:pt x="11922" y="15354"/>
                  </a:lnTo>
                  <a:lnTo>
                    <a:pt x="11894" y="15326"/>
                  </a:lnTo>
                  <a:lnTo>
                    <a:pt x="11880" y="15312"/>
                  </a:lnTo>
                  <a:close/>
                  <a:moveTo>
                    <a:pt x="13001" y="15312"/>
                  </a:moveTo>
                  <a:lnTo>
                    <a:pt x="12987" y="15326"/>
                  </a:lnTo>
                  <a:lnTo>
                    <a:pt x="12973" y="15354"/>
                  </a:lnTo>
                  <a:lnTo>
                    <a:pt x="12958" y="15382"/>
                  </a:lnTo>
                  <a:lnTo>
                    <a:pt x="12973" y="15410"/>
                  </a:lnTo>
                  <a:lnTo>
                    <a:pt x="12987" y="15424"/>
                  </a:lnTo>
                  <a:lnTo>
                    <a:pt x="13001" y="15438"/>
                  </a:lnTo>
                  <a:lnTo>
                    <a:pt x="13057" y="15438"/>
                  </a:lnTo>
                  <a:lnTo>
                    <a:pt x="13085" y="15424"/>
                  </a:lnTo>
                  <a:lnTo>
                    <a:pt x="13099" y="15410"/>
                  </a:lnTo>
                  <a:lnTo>
                    <a:pt x="13099" y="15382"/>
                  </a:lnTo>
                  <a:lnTo>
                    <a:pt x="13099" y="15354"/>
                  </a:lnTo>
                  <a:lnTo>
                    <a:pt x="13085" y="15326"/>
                  </a:lnTo>
                  <a:lnTo>
                    <a:pt x="13057" y="15312"/>
                  </a:lnTo>
                  <a:close/>
                  <a:moveTo>
                    <a:pt x="659" y="16124"/>
                  </a:moveTo>
                  <a:lnTo>
                    <a:pt x="631" y="16138"/>
                  </a:lnTo>
                  <a:lnTo>
                    <a:pt x="617" y="16152"/>
                  </a:lnTo>
                  <a:lnTo>
                    <a:pt x="603" y="16166"/>
                  </a:lnTo>
                  <a:lnTo>
                    <a:pt x="589" y="16194"/>
                  </a:lnTo>
                  <a:lnTo>
                    <a:pt x="603" y="16222"/>
                  </a:lnTo>
                  <a:lnTo>
                    <a:pt x="617" y="16250"/>
                  </a:lnTo>
                  <a:lnTo>
                    <a:pt x="631" y="16264"/>
                  </a:lnTo>
                  <a:lnTo>
                    <a:pt x="687" y="16264"/>
                  </a:lnTo>
                  <a:lnTo>
                    <a:pt x="715" y="16250"/>
                  </a:lnTo>
                  <a:lnTo>
                    <a:pt x="729" y="16222"/>
                  </a:lnTo>
                  <a:lnTo>
                    <a:pt x="729" y="16194"/>
                  </a:lnTo>
                  <a:lnTo>
                    <a:pt x="729" y="16166"/>
                  </a:lnTo>
                  <a:lnTo>
                    <a:pt x="715" y="16152"/>
                  </a:lnTo>
                  <a:lnTo>
                    <a:pt x="687" y="16138"/>
                  </a:lnTo>
                  <a:lnTo>
                    <a:pt x="659" y="16124"/>
                  </a:lnTo>
                  <a:close/>
                  <a:moveTo>
                    <a:pt x="1836" y="16124"/>
                  </a:moveTo>
                  <a:lnTo>
                    <a:pt x="1808" y="16138"/>
                  </a:lnTo>
                  <a:lnTo>
                    <a:pt x="1794" y="16152"/>
                  </a:lnTo>
                  <a:lnTo>
                    <a:pt x="1780" y="16166"/>
                  </a:lnTo>
                  <a:lnTo>
                    <a:pt x="1766" y="16194"/>
                  </a:lnTo>
                  <a:lnTo>
                    <a:pt x="1780" y="16222"/>
                  </a:lnTo>
                  <a:lnTo>
                    <a:pt x="1794" y="16250"/>
                  </a:lnTo>
                  <a:lnTo>
                    <a:pt x="1808" y="16264"/>
                  </a:lnTo>
                  <a:lnTo>
                    <a:pt x="1864" y="16264"/>
                  </a:lnTo>
                  <a:lnTo>
                    <a:pt x="1892" y="16250"/>
                  </a:lnTo>
                  <a:lnTo>
                    <a:pt x="1906" y="16222"/>
                  </a:lnTo>
                  <a:lnTo>
                    <a:pt x="1906" y="16194"/>
                  </a:lnTo>
                  <a:lnTo>
                    <a:pt x="1906" y="16166"/>
                  </a:lnTo>
                  <a:lnTo>
                    <a:pt x="1892" y="16152"/>
                  </a:lnTo>
                  <a:lnTo>
                    <a:pt x="1864" y="16138"/>
                  </a:lnTo>
                  <a:lnTo>
                    <a:pt x="1836" y="16124"/>
                  </a:lnTo>
                  <a:close/>
                  <a:moveTo>
                    <a:pt x="3012" y="16124"/>
                  </a:moveTo>
                  <a:lnTo>
                    <a:pt x="2984" y="16138"/>
                  </a:lnTo>
                  <a:lnTo>
                    <a:pt x="2970" y="16152"/>
                  </a:lnTo>
                  <a:lnTo>
                    <a:pt x="2956" y="16166"/>
                  </a:lnTo>
                  <a:lnTo>
                    <a:pt x="2942" y="16194"/>
                  </a:lnTo>
                  <a:lnTo>
                    <a:pt x="2956" y="16222"/>
                  </a:lnTo>
                  <a:lnTo>
                    <a:pt x="2970" y="16250"/>
                  </a:lnTo>
                  <a:lnTo>
                    <a:pt x="2984" y="16264"/>
                  </a:lnTo>
                  <a:lnTo>
                    <a:pt x="3040" y="16264"/>
                  </a:lnTo>
                  <a:lnTo>
                    <a:pt x="3068" y="16250"/>
                  </a:lnTo>
                  <a:lnTo>
                    <a:pt x="3082" y="16222"/>
                  </a:lnTo>
                  <a:lnTo>
                    <a:pt x="3082" y="16194"/>
                  </a:lnTo>
                  <a:lnTo>
                    <a:pt x="3082" y="16166"/>
                  </a:lnTo>
                  <a:lnTo>
                    <a:pt x="3068" y="16152"/>
                  </a:lnTo>
                  <a:lnTo>
                    <a:pt x="3040" y="16138"/>
                  </a:lnTo>
                  <a:lnTo>
                    <a:pt x="3012" y="16124"/>
                  </a:lnTo>
                  <a:close/>
                  <a:moveTo>
                    <a:pt x="4189" y="16124"/>
                  </a:moveTo>
                  <a:lnTo>
                    <a:pt x="4175" y="16138"/>
                  </a:lnTo>
                  <a:lnTo>
                    <a:pt x="4147" y="16152"/>
                  </a:lnTo>
                  <a:lnTo>
                    <a:pt x="4133" y="16166"/>
                  </a:lnTo>
                  <a:lnTo>
                    <a:pt x="4133" y="16194"/>
                  </a:lnTo>
                  <a:lnTo>
                    <a:pt x="4133" y="16222"/>
                  </a:lnTo>
                  <a:lnTo>
                    <a:pt x="4147" y="16250"/>
                  </a:lnTo>
                  <a:lnTo>
                    <a:pt x="4175" y="16264"/>
                  </a:lnTo>
                  <a:lnTo>
                    <a:pt x="4217" y="16264"/>
                  </a:lnTo>
                  <a:lnTo>
                    <a:pt x="4245" y="16250"/>
                  </a:lnTo>
                  <a:lnTo>
                    <a:pt x="4259" y="16222"/>
                  </a:lnTo>
                  <a:lnTo>
                    <a:pt x="4259" y="16194"/>
                  </a:lnTo>
                  <a:lnTo>
                    <a:pt x="4259" y="16166"/>
                  </a:lnTo>
                  <a:lnTo>
                    <a:pt x="4245" y="16152"/>
                  </a:lnTo>
                  <a:lnTo>
                    <a:pt x="4217" y="16138"/>
                  </a:lnTo>
                  <a:lnTo>
                    <a:pt x="4189" y="16124"/>
                  </a:lnTo>
                  <a:close/>
                  <a:moveTo>
                    <a:pt x="5380" y="16124"/>
                  </a:moveTo>
                  <a:lnTo>
                    <a:pt x="5352" y="16138"/>
                  </a:lnTo>
                  <a:lnTo>
                    <a:pt x="5324" y="16152"/>
                  </a:lnTo>
                  <a:lnTo>
                    <a:pt x="5310" y="16166"/>
                  </a:lnTo>
                  <a:lnTo>
                    <a:pt x="5310" y="16194"/>
                  </a:lnTo>
                  <a:lnTo>
                    <a:pt x="5310" y="16222"/>
                  </a:lnTo>
                  <a:lnTo>
                    <a:pt x="5324" y="16250"/>
                  </a:lnTo>
                  <a:lnTo>
                    <a:pt x="5352" y="16264"/>
                  </a:lnTo>
                  <a:lnTo>
                    <a:pt x="5394" y="16264"/>
                  </a:lnTo>
                  <a:lnTo>
                    <a:pt x="5422" y="16250"/>
                  </a:lnTo>
                  <a:lnTo>
                    <a:pt x="5436" y="16222"/>
                  </a:lnTo>
                  <a:lnTo>
                    <a:pt x="5436" y="16194"/>
                  </a:lnTo>
                  <a:lnTo>
                    <a:pt x="5436" y="16166"/>
                  </a:lnTo>
                  <a:lnTo>
                    <a:pt x="5422" y="16152"/>
                  </a:lnTo>
                  <a:lnTo>
                    <a:pt x="5394" y="16138"/>
                  </a:lnTo>
                  <a:lnTo>
                    <a:pt x="5380" y="16124"/>
                  </a:lnTo>
                  <a:close/>
                  <a:moveTo>
                    <a:pt x="6557" y="16124"/>
                  </a:moveTo>
                  <a:lnTo>
                    <a:pt x="6528" y="16138"/>
                  </a:lnTo>
                  <a:lnTo>
                    <a:pt x="6500" y="16152"/>
                  </a:lnTo>
                  <a:lnTo>
                    <a:pt x="6486" y="16166"/>
                  </a:lnTo>
                  <a:lnTo>
                    <a:pt x="6486" y="16194"/>
                  </a:lnTo>
                  <a:lnTo>
                    <a:pt x="6486" y="16222"/>
                  </a:lnTo>
                  <a:lnTo>
                    <a:pt x="6500" y="16250"/>
                  </a:lnTo>
                  <a:lnTo>
                    <a:pt x="6528" y="16264"/>
                  </a:lnTo>
                  <a:lnTo>
                    <a:pt x="6585" y="16264"/>
                  </a:lnTo>
                  <a:lnTo>
                    <a:pt x="6599" y="16250"/>
                  </a:lnTo>
                  <a:lnTo>
                    <a:pt x="6613" y="16222"/>
                  </a:lnTo>
                  <a:lnTo>
                    <a:pt x="6627" y="16194"/>
                  </a:lnTo>
                  <a:lnTo>
                    <a:pt x="6613" y="16166"/>
                  </a:lnTo>
                  <a:lnTo>
                    <a:pt x="6599" y="16152"/>
                  </a:lnTo>
                  <a:lnTo>
                    <a:pt x="6585" y="16138"/>
                  </a:lnTo>
                  <a:lnTo>
                    <a:pt x="6557" y="16124"/>
                  </a:lnTo>
                  <a:close/>
                  <a:moveTo>
                    <a:pt x="7733" y="16124"/>
                  </a:moveTo>
                  <a:lnTo>
                    <a:pt x="7705" y="16138"/>
                  </a:lnTo>
                  <a:lnTo>
                    <a:pt x="7677" y="16152"/>
                  </a:lnTo>
                  <a:lnTo>
                    <a:pt x="7663" y="16166"/>
                  </a:lnTo>
                  <a:lnTo>
                    <a:pt x="7663" y="16194"/>
                  </a:lnTo>
                  <a:lnTo>
                    <a:pt x="7663" y="16222"/>
                  </a:lnTo>
                  <a:lnTo>
                    <a:pt x="7677" y="16250"/>
                  </a:lnTo>
                  <a:lnTo>
                    <a:pt x="7705" y="16264"/>
                  </a:lnTo>
                  <a:lnTo>
                    <a:pt x="7761" y="16264"/>
                  </a:lnTo>
                  <a:lnTo>
                    <a:pt x="7775" y="16250"/>
                  </a:lnTo>
                  <a:lnTo>
                    <a:pt x="7789" y="16222"/>
                  </a:lnTo>
                  <a:lnTo>
                    <a:pt x="7803" y="16194"/>
                  </a:lnTo>
                  <a:lnTo>
                    <a:pt x="7789" y="16166"/>
                  </a:lnTo>
                  <a:lnTo>
                    <a:pt x="7775" y="16152"/>
                  </a:lnTo>
                  <a:lnTo>
                    <a:pt x="7761" y="16138"/>
                  </a:lnTo>
                  <a:lnTo>
                    <a:pt x="7733" y="16124"/>
                  </a:lnTo>
                  <a:close/>
                  <a:moveTo>
                    <a:pt x="8910" y="16124"/>
                  </a:moveTo>
                  <a:lnTo>
                    <a:pt x="8882" y="16138"/>
                  </a:lnTo>
                  <a:lnTo>
                    <a:pt x="8854" y="16152"/>
                  </a:lnTo>
                  <a:lnTo>
                    <a:pt x="8840" y="16166"/>
                  </a:lnTo>
                  <a:lnTo>
                    <a:pt x="8840" y="16194"/>
                  </a:lnTo>
                  <a:lnTo>
                    <a:pt x="8840" y="16222"/>
                  </a:lnTo>
                  <a:lnTo>
                    <a:pt x="8854" y="16250"/>
                  </a:lnTo>
                  <a:lnTo>
                    <a:pt x="8882" y="16264"/>
                  </a:lnTo>
                  <a:lnTo>
                    <a:pt x="8938" y="16264"/>
                  </a:lnTo>
                  <a:lnTo>
                    <a:pt x="8952" y="16250"/>
                  </a:lnTo>
                  <a:lnTo>
                    <a:pt x="8966" y="16222"/>
                  </a:lnTo>
                  <a:lnTo>
                    <a:pt x="8980" y="16194"/>
                  </a:lnTo>
                  <a:lnTo>
                    <a:pt x="8966" y="16166"/>
                  </a:lnTo>
                  <a:lnTo>
                    <a:pt x="8952" y="16152"/>
                  </a:lnTo>
                  <a:lnTo>
                    <a:pt x="8938" y="16138"/>
                  </a:lnTo>
                  <a:lnTo>
                    <a:pt x="8910" y="16124"/>
                  </a:lnTo>
                  <a:close/>
                  <a:moveTo>
                    <a:pt x="10087" y="16124"/>
                  </a:moveTo>
                  <a:lnTo>
                    <a:pt x="10059" y="16138"/>
                  </a:lnTo>
                  <a:lnTo>
                    <a:pt x="10031" y="16152"/>
                  </a:lnTo>
                  <a:lnTo>
                    <a:pt x="10017" y="16166"/>
                  </a:lnTo>
                  <a:lnTo>
                    <a:pt x="10017" y="16194"/>
                  </a:lnTo>
                  <a:lnTo>
                    <a:pt x="10017" y="16222"/>
                  </a:lnTo>
                  <a:lnTo>
                    <a:pt x="10031" y="16250"/>
                  </a:lnTo>
                  <a:lnTo>
                    <a:pt x="10059" y="16264"/>
                  </a:lnTo>
                  <a:lnTo>
                    <a:pt x="10115" y="16264"/>
                  </a:lnTo>
                  <a:lnTo>
                    <a:pt x="10129" y="16250"/>
                  </a:lnTo>
                  <a:lnTo>
                    <a:pt x="10143" y="16222"/>
                  </a:lnTo>
                  <a:lnTo>
                    <a:pt x="10157" y="16194"/>
                  </a:lnTo>
                  <a:lnTo>
                    <a:pt x="10143" y="16166"/>
                  </a:lnTo>
                  <a:lnTo>
                    <a:pt x="10129" y="16152"/>
                  </a:lnTo>
                  <a:lnTo>
                    <a:pt x="10115" y="16138"/>
                  </a:lnTo>
                  <a:lnTo>
                    <a:pt x="10087" y="16124"/>
                  </a:lnTo>
                  <a:close/>
                  <a:moveTo>
                    <a:pt x="11263" y="16124"/>
                  </a:moveTo>
                  <a:lnTo>
                    <a:pt x="11235" y="16138"/>
                  </a:lnTo>
                  <a:lnTo>
                    <a:pt x="11221" y="16152"/>
                  </a:lnTo>
                  <a:lnTo>
                    <a:pt x="11193" y="16166"/>
                  </a:lnTo>
                  <a:lnTo>
                    <a:pt x="11193" y="16194"/>
                  </a:lnTo>
                  <a:lnTo>
                    <a:pt x="11193" y="16222"/>
                  </a:lnTo>
                  <a:lnTo>
                    <a:pt x="11221" y="16250"/>
                  </a:lnTo>
                  <a:lnTo>
                    <a:pt x="11235" y="16264"/>
                  </a:lnTo>
                  <a:lnTo>
                    <a:pt x="11291" y="16264"/>
                  </a:lnTo>
                  <a:lnTo>
                    <a:pt x="11305" y="16250"/>
                  </a:lnTo>
                  <a:lnTo>
                    <a:pt x="11333" y="16222"/>
                  </a:lnTo>
                  <a:lnTo>
                    <a:pt x="11333" y="16194"/>
                  </a:lnTo>
                  <a:lnTo>
                    <a:pt x="11333" y="16166"/>
                  </a:lnTo>
                  <a:lnTo>
                    <a:pt x="11305" y="16152"/>
                  </a:lnTo>
                  <a:lnTo>
                    <a:pt x="11291" y="16138"/>
                  </a:lnTo>
                  <a:lnTo>
                    <a:pt x="11263" y="16124"/>
                  </a:lnTo>
                  <a:close/>
                  <a:moveTo>
                    <a:pt x="42" y="16923"/>
                  </a:moveTo>
                  <a:lnTo>
                    <a:pt x="28" y="16937"/>
                  </a:lnTo>
                  <a:lnTo>
                    <a:pt x="14" y="16965"/>
                  </a:lnTo>
                  <a:lnTo>
                    <a:pt x="0" y="16993"/>
                  </a:lnTo>
                  <a:lnTo>
                    <a:pt x="0" y="17021"/>
                  </a:lnTo>
                  <a:lnTo>
                    <a:pt x="14" y="17035"/>
                  </a:lnTo>
                  <a:lnTo>
                    <a:pt x="42" y="17049"/>
                  </a:lnTo>
                  <a:lnTo>
                    <a:pt x="70" y="17063"/>
                  </a:lnTo>
                  <a:lnTo>
                    <a:pt x="98" y="17049"/>
                  </a:lnTo>
                  <a:lnTo>
                    <a:pt x="112" y="17035"/>
                  </a:lnTo>
                  <a:lnTo>
                    <a:pt x="141" y="17021"/>
                  </a:lnTo>
                  <a:lnTo>
                    <a:pt x="141" y="16993"/>
                  </a:lnTo>
                  <a:lnTo>
                    <a:pt x="141" y="16965"/>
                  </a:lnTo>
                  <a:lnTo>
                    <a:pt x="126" y="16937"/>
                  </a:lnTo>
                  <a:lnTo>
                    <a:pt x="98" y="16923"/>
                  </a:lnTo>
                  <a:close/>
                  <a:moveTo>
                    <a:pt x="1219" y="16923"/>
                  </a:moveTo>
                  <a:lnTo>
                    <a:pt x="1205" y="16937"/>
                  </a:lnTo>
                  <a:lnTo>
                    <a:pt x="1191" y="16965"/>
                  </a:lnTo>
                  <a:lnTo>
                    <a:pt x="1177" y="16993"/>
                  </a:lnTo>
                  <a:lnTo>
                    <a:pt x="1191" y="17021"/>
                  </a:lnTo>
                  <a:lnTo>
                    <a:pt x="1205" y="17035"/>
                  </a:lnTo>
                  <a:lnTo>
                    <a:pt x="1219" y="17049"/>
                  </a:lnTo>
                  <a:lnTo>
                    <a:pt x="1247" y="17063"/>
                  </a:lnTo>
                  <a:lnTo>
                    <a:pt x="1275" y="17049"/>
                  </a:lnTo>
                  <a:lnTo>
                    <a:pt x="1303" y="17035"/>
                  </a:lnTo>
                  <a:lnTo>
                    <a:pt x="1317" y="17021"/>
                  </a:lnTo>
                  <a:lnTo>
                    <a:pt x="1317" y="16993"/>
                  </a:lnTo>
                  <a:lnTo>
                    <a:pt x="1317" y="16965"/>
                  </a:lnTo>
                  <a:lnTo>
                    <a:pt x="1303" y="16937"/>
                  </a:lnTo>
                  <a:lnTo>
                    <a:pt x="1275" y="16923"/>
                  </a:lnTo>
                  <a:close/>
                  <a:moveTo>
                    <a:pt x="2396" y="16923"/>
                  </a:moveTo>
                  <a:lnTo>
                    <a:pt x="2382" y="16937"/>
                  </a:lnTo>
                  <a:lnTo>
                    <a:pt x="2368" y="16965"/>
                  </a:lnTo>
                  <a:lnTo>
                    <a:pt x="2354" y="16993"/>
                  </a:lnTo>
                  <a:lnTo>
                    <a:pt x="2368" y="17021"/>
                  </a:lnTo>
                  <a:lnTo>
                    <a:pt x="2382" y="17035"/>
                  </a:lnTo>
                  <a:lnTo>
                    <a:pt x="2396" y="17049"/>
                  </a:lnTo>
                  <a:lnTo>
                    <a:pt x="2424" y="17063"/>
                  </a:lnTo>
                  <a:lnTo>
                    <a:pt x="2452" y="17049"/>
                  </a:lnTo>
                  <a:lnTo>
                    <a:pt x="2480" y="17035"/>
                  </a:lnTo>
                  <a:lnTo>
                    <a:pt x="2494" y="17021"/>
                  </a:lnTo>
                  <a:lnTo>
                    <a:pt x="2494" y="16993"/>
                  </a:lnTo>
                  <a:lnTo>
                    <a:pt x="2494" y="16965"/>
                  </a:lnTo>
                  <a:lnTo>
                    <a:pt x="2480" y="16937"/>
                  </a:lnTo>
                  <a:lnTo>
                    <a:pt x="2452" y="16923"/>
                  </a:lnTo>
                  <a:close/>
                  <a:moveTo>
                    <a:pt x="3587" y="16923"/>
                  </a:moveTo>
                  <a:lnTo>
                    <a:pt x="3559" y="16937"/>
                  </a:lnTo>
                  <a:lnTo>
                    <a:pt x="3545" y="16965"/>
                  </a:lnTo>
                  <a:lnTo>
                    <a:pt x="3531" y="16993"/>
                  </a:lnTo>
                  <a:lnTo>
                    <a:pt x="3545" y="17021"/>
                  </a:lnTo>
                  <a:lnTo>
                    <a:pt x="3559" y="17035"/>
                  </a:lnTo>
                  <a:lnTo>
                    <a:pt x="3573" y="17049"/>
                  </a:lnTo>
                  <a:lnTo>
                    <a:pt x="3601" y="17063"/>
                  </a:lnTo>
                  <a:lnTo>
                    <a:pt x="3629" y="17049"/>
                  </a:lnTo>
                  <a:lnTo>
                    <a:pt x="3657" y="17035"/>
                  </a:lnTo>
                  <a:lnTo>
                    <a:pt x="3671" y="17021"/>
                  </a:lnTo>
                  <a:lnTo>
                    <a:pt x="3671" y="16993"/>
                  </a:lnTo>
                  <a:lnTo>
                    <a:pt x="3671" y="16965"/>
                  </a:lnTo>
                  <a:lnTo>
                    <a:pt x="3657" y="16937"/>
                  </a:lnTo>
                  <a:lnTo>
                    <a:pt x="3643" y="16923"/>
                  </a:lnTo>
                  <a:close/>
                  <a:moveTo>
                    <a:pt x="4763" y="16923"/>
                  </a:moveTo>
                  <a:lnTo>
                    <a:pt x="4735" y="16937"/>
                  </a:lnTo>
                  <a:lnTo>
                    <a:pt x="4721" y="16965"/>
                  </a:lnTo>
                  <a:lnTo>
                    <a:pt x="4707" y="16993"/>
                  </a:lnTo>
                  <a:lnTo>
                    <a:pt x="4721" y="17021"/>
                  </a:lnTo>
                  <a:lnTo>
                    <a:pt x="4735" y="17035"/>
                  </a:lnTo>
                  <a:lnTo>
                    <a:pt x="4749" y="17049"/>
                  </a:lnTo>
                  <a:lnTo>
                    <a:pt x="4777" y="17063"/>
                  </a:lnTo>
                  <a:lnTo>
                    <a:pt x="4805" y="17049"/>
                  </a:lnTo>
                  <a:lnTo>
                    <a:pt x="4833" y="17035"/>
                  </a:lnTo>
                  <a:lnTo>
                    <a:pt x="4847" y="17021"/>
                  </a:lnTo>
                  <a:lnTo>
                    <a:pt x="4847" y="16993"/>
                  </a:lnTo>
                  <a:lnTo>
                    <a:pt x="4847" y="16965"/>
                  </a:lnTo>
                  <a:lnTo>
                    <a:pt x="4833" y="16937"/>
                  </a:lnTo>
                  <a:lnTo>
                    <a:pt x="4819" y="16923"/>
                  </a:lnTo>
                  <a:close/>
                  <a:moveTo>
                    <a:pt x="5940" y="16923"/>
                  </a:moveTo>
                  <a:lnTo>
                    <a:pt x="5912" y="16937"/>
                  </a:lnTo>
                  <a:lnTo>
                    <a:pt x="5898" y="16965"/>
                  </a:lnTo>
                  <a:lnTo>
                    <a:pt x="5898" y="16993"/>
                  </a:lnTo>
                  <a:lnTo>
                    <a:pt x="5898" y="17021"/>
                  </a:lnTo>
                  <a:lnTo>
                    <a:pt x="5912" y="17035"/>
                  </a:lnTo>
                  <a:lnTo>
                    <a:pt x="5926" y="17049"/>
                  </a:lnTo>
                  <a:lnTo>
                    <a:pt x="5954" y="17063"/>
                  </a:lnTo>
                  <a:lnTo>
                    <a:pt x="5982" y="17049"/>
                  </a:lnTo>
                  <a:lnTo>
                    <a:pt x="6010" y="17035"/>
                  </a:lnTo>
                  <a:lnTo>
                    <a:pt x="6024" y="17021"/>
                  </a:lnTo>
                  <a:lnTo>
                    <a:pt x="6024" y="16993"/>
                  </a:lnTo>
                  <a:lnTo>
                    <a:pt x="6024" y="16965"/>
                  </a:lnTo>
                  <a:lnTo>
                    <a:pt x="6010" y="16937"/>
                  </a:lnTo>
                  <a:lnTo>
                    <a:pt x="5996" y="16923"/>
                  </a:lnTo>
                  <a:close/>
                  <a:moveTo>
                    <a:pt x="7117" y="16923"/>
                  </a:moveTo>
                  <a:lnTo>
                    <a:pt x="7089" y="16937"/>
                  </a:lnTo>
                  <a:lnTo>
                    <a:pt x="7075" y="16965"/>
                  </a:lnTo>
                  <a:lnTo>
                    <a:pt x="7075" y="16993"/>
                  </a:lnTo>
                  <a:lnTo>
                    <a:pt x="7075" y="17021"/>
                  </a:lnTo>
                  <a:lnTo>
                    <a:pt x="7089" y="17035"/>
                  </a:lnTo>
                  <a:lnTo>
                    <a:pt x="7117" y="17049"/>
                  </a:lnTo>
                  <a:lnTo>
                    <a:pt x="7131" y="17063"/>
                  </a:lnTo>
                  <a:lnTo>
                    <a:pt x="7159" y="17049"/>
                  </a:lnTo>
                  <a:lnTo>
                    <a:pt x="7187" y="17035"/>
                  </a:lnTo>
                  <a:lnTo>
                    <a:pt x="7201" y="17021"/>
                  </a:lnTo>
                  <a:lnTo>
                    <a:pt x="7215" y="16993"/>
                  </a:lnTo>
                  <a:lnTo>
                    <a:pt x="7201" y="16965"/>
                  </a:lnTo>
                  <a:lnTo>
                    <a:pt x="7187" y="16937"/>
                  </a:lnTo>
                  <a:lnTo>
                    <a:pt x="7173" y="16923"/>
                  </a:lnTo>
                  <a:close/>
                  <a:moveTo>
                    <a:pt x="8294" y="16923"/>
                  </a:moveTo>
                  <a:lnTo>
                    <a:pt x="8266" y="16937"/>
                  </a:lnTo>
                  <a:lnTo>
                    <a:pt x="8252" y="16965"/>
                  </a:lnTo>
                  <a:lnTo>
                    <a:pt x="8252" y="16993"/>
                  </a:lnTo>
                  <a:lnTo>
                    <a:pt x="8252" y="17021"/>
                  </a:lnTo>
                  <a:lnTo>
                    <a:pt x="8266" y="17035"/>
                  </a:lnTo>
                  <a:lnTo>
                    <a:pt x="8294" y="17049"/>
                  </a:lnTo>
                  <a:lnTo>
                    <a:pt x="8322" y="17063"/>
                  </a:lnTo>
                  <a:lnTo>
                    <a:pt x="8336" y="17049"/>
                  </a:lnTo>
                  <a:lnTo>
                    <a:pt x="8364" y="17035"/>
                  </a:lnTo>
                  <a:lnTo>
                    <a:pt x="8378" y="17021"/>
                  </a:lnTo>
                  <a:lnTo>
                    <a:pt x="8392" y="16993"/>
                  </a:lnTo>
                  <a:lnTo>
                    <a:pt x="8378" y="16965"/>
                  </a:lnTo>
                  <a:lnTo>
                    <a:pt x="8364" y="16937"/>
                  </a:lnTo>
                  <a:lnTo>
                    <a:pt x="8350" y="16923"/>
                  </a:lnTo>
                  <a:close/>
                  <a:moveTo>
                    <a:pt x="9470" y="16923"/>
                  </a:moveTo>
                  <a:lnTo>
                    <a:pt x="9442" y="16937"/>
                  </a:lnTo>
                  <a:lnTo>
                    <a:pt x="9428" y="16965"/>
                  </a:lnTo>
                  <a:lnTo>
                    <a:pt x="9428" y="16993"/>
                  </a:lnTo>
                  <a:lnTo>
                    <a:pt x="9428" y="17021"/>
                  </a:lnTo>
                  <a:lnTo>
                    <a:pt x="9442" y="17035"/>
                  </a:lnTo>
                  <a:lnTo>
                    <a:pt x="9470" y="17049"/>
                  </a:lnTo>
                  <a:lnTo>
                    <a:pt x="9498" y="17063"/>
                  </a:lnTo>
                  <a:lnTo>
                    <a:pt x="9526" y="17049"/>
                  </a:lnTo>
                  <a:lnTo>
                    <a:pt x="9540" y="17035"/>
                  </a:lnTo>
                  <a:lnTo>
                    <a:pt x="9554" y="17021"/>
                  </a:lnTo>
                  <a:lnTo>
                    <a:pt x="9568" y="16993"/>
                  </a:lnTo>
                  <a:lnTo>
                    <a:pt x="9554" y="16965"/>
                  </a:lnTo>
                  <a:lnTo>
                    <a:pt x="9540" y="16937"/>
                  </a:lnTo>
                  <a:lnTo>
                    <a:pt x="9526" y="16923"/>
                  </a:lnTo>
                  <a:close/>
                  <a:moveTo>
                    <a:pt x="6557" y="17735"/>
                  </a:moveTo>
                  <a:lnTo>
                    <a:pt x="6514" y="17749"/>
                  </a:lnTo>
                  <a:lnTo>
                    <a:pt x="6486" y="17777"/>
                  </a:lnTo>
                  <a:lnTo>
                    <a:pt x="6486" y="17777"/>
                  </a:lnTo>
                  <a:lnTo>
                    <a:pt x="6599" y="17763"/>
                  </a:lnTo>
                  <a:lnTo>
                    <a:pt x="6585" y="17749"/>
                  </a:lnTo>
                  <a:lnTo>
                    <a:pt x="6557" y="17735"/>
                  </a:lnTo>
                  <a:close/>
                  <a:moveTo>
                    <a:pt x="1836" y="17735"/>
                  </a:moveTo>
                  <a:lnTo>
                    <a:pt x="1808" y="17749"/>
                  </a:lnTo>
                  <a:lnTo>
                    <a:pt x="1794" y="17763"/>
                  </a:lnTo>
                  <a:lnTo>
                    <a:pt x="1780" y="17777"/>
                  </a:lnTo>
                  <a:lnTo>
                    <a:pt x="1766" y="17805"/>
                  </a:lnTo>
                  <a:lnTo>
                    <a:pt x="1766" y="17833"/>
                  </a:lnTo>
                  <a:lnTo>
                    <a:pt x="1892" y="17847"/>
                  </a:lnTo>
                  <a:lnTo>
                    <a:pt x="1906" y="17805"/>
                  </a:lnTo>
                  <a:lnTo>
                    <a:pt x="1892" y="17791"/>
                  </a:lnTo>
                  <a:lnTo>
                    <a:pt x="1892" y="17763"/>
                  </a:lnTo>
                  <a:lnTo>
                    <a:pt x="1864" y="17749"/>
                  </a:lnTo>
                  <a:lnTo>
                    <a:pt x="1836" y="17735"/>
                  </a:lnTo>
                  <a:close/>
                  <a:moveTo>
                    <a:pt x="3012" y="17735"/>
                  </a:moveTo>
                  <a:lnTo>
                    <a:pt x="2984" y="17749"/>
                  </a:lnTo>
                  <a:lnTo>
                    <a:pt x="2970" y="17763"/>
                  </a:lnTo>
                  <a:lnTo>
                    <a:pt x="2956" y="17791"/>
                  </a:lnTo>
                  <a:lnTo>
                    <a:pt x="2956" y="17805"/>
                  </a:lnTo>
                  <a:lnTo>
                    <a:pt x="2956" y="17833"/>
                  </a:lnTo>
                  <a:lnTo>
                    <a:pt x="2970" y="17861"/>
                  </a:lnTo>
                  <a:lnTo>
                    <a:pt x="2998" y="17875"/>
                  </a:lnTo>
                  <a:lnTo>
                    <a:pt x="3040" y="17875"/>
                  </a:lnTo>
                  <a:lnTo>
                    <a:pt x="3068" y="17861"/>
                  </a:lnTo>
                  <a:lnTo>
                    <a:pt x="3082" y="17833"/>
                  </a:lnTo>
                  <a:lnTo>
                    <a:pt x="3082" y="17805"/>
                  </a:lnTo>
                  <a:lnTo>
                    <a:pt x="3082" y="17777"/>
                  </a:lnTo>
                  <a:lnTo>
                    <a:pt x="3068" y="17763"/>
                  </a:lnTo>
                  <a:lnTo>
                    <a:pt x="3040" y="17749"/>
                  </a:lnTo>
                  <a:lnTo>
                    <a:pt x="3012" y="17735"/>
                  </a:lnTo>
                  <a:close/>
                  <a:moveTo>
                    <a:pt x="4189" y="17735"/>
                  </a:moveTo>
                  <a:lnTo>
                    <a:pt x="4175" y="17749"/>
                  </a:lnTo>
                  <a:lnTo>
                    <a:pt x="4147" y="17763"/>
                  </a:lnTo>
                  <a:lnTo>
                    <a:pt x="4133" y="17791"/>
                  </a:lnTo>
                  <a:lnTo>
                    <a:pt x="4133" y="17805"/>
                  </a:lnTo>
                  <a:lnTo>
                    <a:pt x="4133" y="17833"/>
                  </a:lnTo>
                  <a:lnTo>
                    <a:pt x="4147" y="17861"/>
                  </a:lnTo>
                  <a:lnTo>
                    <a:pt x="4175" y="17875"/>
                  </a:lnTo>
                  <a:lnTo>
                    <a:pt x="4217" y="17875"/>
                  </a:lnTo>
                  <a:lnTo>
                    <a:pt x="4245" y="17861"/>
                  </a:lnTo>
                  <a:lnTo>
                    <a:pt x="4259" y="17833"/>
                  </a:lnTo>
                  <a:lnTo>
                    <a:pt x="4259" y="17805"/>
                  </a:lnTo>
                  <a:lnTo>
                    <a:pt x="4259" y="17777"/>
                  </a:lnTo>
                  <a:lnTo>
                    <a:pt x="4245" y="17763"/>
                  </a:lnTo>
                  <a:lnTo>
                    <a:pt x="4217" y="17749"/>
                  </a:lnTo>
                  <a:lnTo>
                    <a:pt x="4203" y="17735"/>
                  </a:lnTo>
                  <a:close/>
                  <a:moveTo>
                    <a:pt x="5380" y="17735"/>
                  </a:moveTo>
                  <a:lnTo>
                    <a:pt x="5352" y="17749"/>
                  </a:lnTo>
                  <a:lnTo>
                    <a:pt x="5324" y="17763"/>
                  </a:lnTo>
                  <a:lnTo>
                    <a:pt x="5310" y="17791"/>
                  </a:lnTo>
                  <a:lnTo>
                    <a:pt x="5310" y="17805"/>
                  </a:lnTo>
                  <a:lnTo>
                    <a:pt x="5310" y="17833"/>
                  </a:lnTo>
                  <a:lnTo>
                    <a:pt x="5324" y="17861"/>
                  </a:lnTo>
                  <a:lnTo>
                    <a:pt x="5352" y="17875"/>
                  </a:lnTo>
                  <a:lnTo>
                    <a:pt x="5408" y="17875"/>
                  </a:lnTo>
                  <a:lnTo>
                    <a:pt x="5422" y="17861"/>
                  </a:lnTo>
                  <a:lnTo>
                    <a:pt x="5436" y="17833"/>
                  </a:lnTo>
                  <a:lnTo>
                    <a:pt x="5436" y="17805"/>
                  </a:lnTo>
                  <a:lnTo>
                    <a:pt x="5436" y="17777"/>
                  </a:lnTo>
                  <a:lnTo>
                    <a:pt x="5422" y="17763"/>
                  </a:lnTo>
                  <a:lnTo>
                    <a:pt x="5408" y="17749"/>
                  </a:lnTo>
                  <a:lnTo>
                    <a:pt x="5380" y="177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5106;p62">
              <a:extLst>
                <a:ext uri="{FF2B5EF4-FFF2-40B4-BE49-F238E27FC236}">
                  <a16:creationId xmlns:a16="http://schemas.microsoft.com/office/drawing/2014/main" id="{998D69BE-E285-AD51-7DCC-CA05DC68B69B}"/>
                </a:ext>
              </a:extLst>
            </p:cNvPr>
            <p:cNvSpPr/>
            <p:nvPr/>
          </p:nvSpPr>
          <p:spPr>
            <a:xfrm>
              <a:off x="1482450" y="2486775"/>
              <a:ext cx="226950" cy="292100"/>
            </a:xfrm>
            <a:custGeom>
              <a:avLst/>
              <a:gdLst/>
              <a:ahLst/>
              <a:cxnLst/>
              <a:rect l="l" t="t" r="r" b="b"/>
              <a:pathLst>
                <a:path w="9078" h="11684" extrusionOk="0">
                  <a:moveTo>
                    <a:pt x="4861" y="0"/>
                  </a:moveTo>
                  <a:lnTo>
                    <a:pt x="4679" y="28"/>
                  </a:lnTo>
                  <a:lnTo>
                    <a:pt x="4511" y="70"/>
                  </a:lnTo>
                  <a:lnTo>
                    <a:pt x="4343" y="126"/>
                  </a:lnTo>
                  <a:lnTo>
                    <a:pt x="4203" y="196"/>
                  </a:lnTo>
                  <a:lnTo>
                    <a:pt x="4063" y="266"/>
                  </a:lnTo>
                  <a:lnTo>
                    <a:pt x="3950" y="365"/>
                  </a:lnTo>
                  <a:lnTo>
                    <a:pt x="3740" y="561"/>
                  </a:lnTo>
                  <a:lnTo>
                    <a:pt x="3572" y="757"/>
                  </a:lnTo>
                  <a:lnTo>
                    <a:pt x="3418" y="967"/>
                  </a:lnTo>
                  <a:lnTo>
                    <a:pt x="3306" y="1191"/>
                  </a:lnTo>
                  <a:lnTo>
                    <a:pt x="3208" y="1415"/>
                  </a:lnTo>
                  <a:lnTo>
                    <a:pt x="3124" y="1639"/>
                  </a:lnTo>
                  <a:lnTo>
                    <a:pt x="3068" y="1863"/>
                  </a:lnTo>
                  <a:lnTo>
                    <a:pt x="3012" y="2088"/>
                  </a:lnTo>
                  <a:lnTo>
                    <a:pt x="2928" y="2536"/>
                  </a:lnTo>
                  <a:lnTo>
                    <a:pt x="2844" y="2956"/>
                  </a:lnTo>
                  <a:lnTo>
                    <a:pt x="2802" y="3152"/>
                  </a:lnTo>
                  <a:lnTo>
                    <a:pt x="2746" y="3334"/>
                  </a:lnTo>
                  <a:lnTo>
                    <a:pt x="2676" y="3502"/>
                  </a:lnTo>
                  <a:lnTo>
                    <a:pt x="2592" y="3671"/>
                  </a:lnTo>
                  <a:lnTo>
                    <a:pt x="2522" y="3755"/>
                  </a:lnTo>
                  <a:lnTo>
                    <a:pt x="2452" y="3853"/>
                  </a:lnTo>
                  <a:lnTo>
                    <a:pt x="2255" y="4049"/>
                  </a:lnTo>
                  <a:lnTo>
                    <a:pt x="2045" y="4231"/>
                  </a:lnTo>
                  <a:lnTo>
                    <a:pt x="1807" y="4427"/>
                  </a:lnTo>
                  <a:lnTo>
                    <a:pt x="1583" y="4623"/>
                  </a:lnTo>
                  <a:lnTo>
                    <a:pt x="1373" y="4833"/>
                  </a:lnTo>
                  <a:lnTo>
                    <a:pt x="1289" y="4931"/>
                  </a:lnTo>
                  <a:lnTo>
                    <a:pt x="1219" y="5043"/>
                  </a:lnTo>
                  <a:lnTo>
                    <a:pt x="1149" y="5141"/>
                  </a:lnTo>
                  <a:lnTo>
                    <a:pt x="1107" y="5254"/>
                  </a:lnTo>
                  <a:lnTo>
                    <a:pt x="1051" y="5422"/>
                  </a:lnTo>
                  <a:lnTo>
                    <a:pt x="1037" y="5576"/>
                  </a:lnTo>
                  <a:lnTo>
                    <a:pt x="1023" y="5716"/>
                  </a:lnTo>
                  <a:lnTo>
                    <a:pt x="1037" y="5856"/>
                  </a:lnTo>
                  <a:lnTo>
                    <a:pt x="1065" y="5968"/>
                  </a:lnTo>
                  <a:lnTo>
                    <a:pt x="1093" y="6094"/>
                  </a:lnTo>
                  <a:lnTo>
                    <a:pt x="1191" y="6290"/>
                  </a:lnTo>
                  <a:lnTo>
                    <a:pt x="1289" y="6486"/>
                  </a:lnTo>
                  <a:lnTo>
                    <a:pt x="1373" y="6668"/>
                  </a:lnTo>
                  <a:lnTo>
                    <a:pt x="1401" y="6752"/>
                  </a:lnTo>
                  <a:lnTo>
                    <a:pt x="1415" y="6837"/>
                  </a:lnTo>
                  <a:lnTo>
                    <a:pt x="1415" y="6935"/>
                  </a:lnTo>
                  <a:lnTo>
                    <a:pt x="1401" y="7019"/>
                  </a:lnTo>
                  <a:lnTo>
                    <a:pt x="1345" y="7145"/>
                  </a:lnTo>
                  <a:lnTo>
                    <a:pt x="1275" y="7257"/>
                  </a:lnTo>
                  <a:lnTo>
                    <a:pt x="1191" y="7355"/>
                  </a:lnTo>
                  <a:lnTo>
                    <a:pt x="1093" y="7453"/>
                  </a:lnTo>
                  <a:lnTo>
                    <a:pt x="897" y="7607"/>
                  </a:lnTo>
                  <a:lnTo>
                    <a:pt x="672" y="7775"/>
                  </a:lnTo>
                  <a:lnTo>
                    <a:pt x="560" y="7859"/>
                  </a:lnTo>
                  <a:lnTo>
                    <a:pt x="462" y="7957"/>
                  </a:lnTo>
                  <a:lnTo>
                    <a:pt x="350" y="8055"/>
                  </a:lnTo>
                  <a:lnTo>
                    <a:pt x="266" y="8181"/>
                  </a:lnTo>
                  <a:lnTo>
                    <a:pt x="182" y="8321"/>
                  </a:lnTo>
                  <a:lnTo>
                    <a:pt x="112" y="8476"/>
                  </a:lnTo>
                  <a:lnTo>
                    <a:pt x="56" y="8658"/>
                  </a:lnTo>
                  <a:lnTo>
                    <a:pt x="14" y="8868"/>
                  </a:lnTo>
                  <a:lnTo>
                    <a:pt x="0" y="8980"/>
                  </a:lnTo>
                  <a:lnTo>
                    <a:pt x="0" y="9092"/>
                  </a:lnTo>
                  <a:lnTo>
                    <a:pt x="0" y="9204"/>
                  </a:lnTo>
                  <a:lnTo>
                    <a:pt x="14" y="9302"/>
                  </a:lnTo>
                  <a:lnTo>
                    <a:pt x="42" y="9414"/>
                  </a:lnTo>
                  <a:lnTo>
                    <a:pt x="70" y="9526"/>
                  </a:lnTo>
                  <a:lnTo>
                    <a:pt x="112" y="9638"/>
                  </a:lnTo>
                  <a:lnTo>
                    <a:pt x="154" y="9750"/>
                  </a:lnTo>
                  <a:lnTo>
                    <a:pt x="224" y="9848"/>
                  </a:lnTo>
                  <a:lnTo>
                    <a:pt x="280" y="9960"/>
                  </a:lnTo>
                  <a:lnTo>
                    <a:pt x="448" y="10171"/>
                  </a:lnTo>
                  <a:lnTo>
                    <a:pt x="644" y="10367"/>
                  </a:lnTo>
                  <a:lnTo>
                    <a:pt x="883" y="10563"/>
                  </a:lnTo>
                  <a:lnTo>
                    <a:pt x="1163" y="10745"/>
                  </a:lnTo>
                  <a:lnTo>
                    <a:pt x="1485" y="10913"/>
                  </a:lnTo>
                  <a:lnTo>
                    <a:pt x="1835" y="11081"/>
                  </a:lnTo>
                  <a:lnTo>
                    <a:pt x="2227" y="11221"/>
                  </a:lnTo>
                  <a:lnTo>
                    <a:pt x="2662" y="11347"/>
                  </a:lnTo>
                  <a:lnTo>
                    <a:pt x="3124" y="11459"/>
                  </a:lnTo>
                  <a:lnTo>
                    <a:pt x="3642" y="11557"/>
                  </a:lnTo>
                  <a:lnTo>
                    <a:pt x="4203" y="11628"/>
                  </a:lnTo>
                  <a:lnTo>
                    <a:pt x="4763" y="11670"/>
                  </a:lnTo>
                  <a:lnTo>
                    <a:pt x="5281" y="11684"/>
                  </a:lnTo>
                  <a:lnTo>
                    <a:pt x="5786" y="11670"/>
                  </a:lnTo>
                  <a:lnTo>
                    <a:pt x="6234" y="11628"/>
                  </a:lnTo>
                  <a:lnTo>
                    <a:pt x="6668" y="11571"/>
                  </a:lnTo>
                  <a:lnTo>
                    <a:pt x="7060" y="11473"/>
                  </a:lnTo>
                  <a:lnTo>
                    <a:pt x="7411" y="11361"/>
                  </a:lnTo>
                  <a:lnTo>
                    <a:pt x="7747" y="11235"/>
                  </a:lnTo>
                  <a:lnTo>
                    <a:pt x="8027" y="11095"/>
                  </a:lnTo>
                  <a:lnTo>
                    <a:pt x="8279" y="10941"/>
                  </a:lnTo>
                  <a:lnTo>
                    <a:pt x="8503" y="10773"/>
                  </a:lnTo>
                  <a:lnTo>
                    <a:pt x="8685" y="10591"/>
                  </a:lnTo>
                  <a:lnTo>
                    <a:pt x="8840" y="10409"/>
                  </a:lnTo>
                  <a:lnTo>
                    <a:pt x="8952" y="10227"/>
                  </a:lnTo>
                  <a:lnTo>
                    <a:pt x="8994" y="10129"/>
                  </a:lnTo>
                  <a:lnTo>
                    <a:pt x="9022" y="10031"/>
                  </a:lnTo>
                  <a:lnTo>
                    <a:pt x="9050" y="9932"/>
                  </a:lnTo>
                  <a:lnTo>
                    <a:pt x="9064" y="9848"/>
                  </a:lnTo>
                  <a:lnTo>
                    <a:pt x="9078" y="9666"/>
                  </a:lnTo>
                  <a:lnTo>
                    <a:pt x="9064" y="9498"/>
                  </a:lnTo>
                  <a:lnTo>
                    <a:pt x="9022" y="9344"/>
                  </a:lnTo>
                  <a:lnTo>
                    <a:pt x="8966" y="9204"/>
                  </a:lnTo>
                  <a:lnTo>
                    <a:pt x="8910" y="9078"/>
                  </a:lnTo>
                  <a:lnTo>
                    <a:pt x="8826" y="8952"/>
                  </a:lnTo>
                  <a:lnTo>
                    <a:pt x="8643" y="8714"/>
                  </a:lnTo>
                  <a:lnTo>
                    <a:pt x="8461" y="8490"/>
                  </a:lnTo>
                  <a:lnTo>
                    <a:pt x="8279" y="8265"/>
                  </a:lnTo>
                  <a:lnTo>
                    <a:pt x="8209" y="8153"/>
                  </a:lnTo>
                  <a:lnTo>
                    <a:pt x="8153" y="8027"/>
                  </a:lnTo>
                  <a:lnTo>
                    <a:pt x="8111" y="7901"/>
                  </a:lnTo>
                  <a:lnTo>
                    <a:pt x="8083" y="7775"/>
                  </a:lnTo>
                  <a:lnTo>
                    <a:pt x="8083" y="7677"/>
                  </a:lnTo>
                  <a:lnTo>
                    <a:pt x="8097" y="7593"/>
                  </a:lnTo>
                  <a:lnTo>
                    <a:pt x="8125" y="7509"/>
                  </a:lnTo>
                  <a:lnTo>
                    <a:pt x="8153" y="7425"/>
                  </a:lnTo>
                  <a:lnTo>
                    <a:pt x="8251" y="7257"/>
                  </a:lnTo>
                  <a:lnTo>
                    <a:pt x="8363" y="7075"/>
                  </a:lnTo>
                  <a:lnTo>
                    <a:pt x="8475" y="6879"/>
                  </a:lnTo>
                  <a:lnTo>
                    <a:pt x="8587" y="6654"/>
                  </a:lnTo>
                  <a:lnTo>
                    <a:pt x="8629" y="6528"/>
                  </a:lnTo>
                  <a:lnTo>
                    <a:pt x="8657" y="6388"/>
                  </a:lnTo>
                  <a:lnTo>
                    <a:pt x="8685" y="6248"/>
                  </a:lnTo>
                  <a:lnTo>
                    <a:pt x="8699" y="6094"/>
                  </a:lnTo>
                  <a:lnTo>
                    <a:pt x="8699" y="5926"/>
                  </a:lnTo>
                  <a:lnTo>
                    <a:pt x="8671" y="5786"/>
                  </a:lnTo>
                  <a:lnTo>
                    <a:pt x="8629" y="5646"/>
                  </a:lnTo>
                  <a:lnTo>
                    <a:pt x="8587" y="5520"/>
                  </a:lnTo>
                  <a:lnTo>
                    <a:pt x="8517" y="5408"/>
                  </a:lnTo>
                  <a:lnTo>
                    <a:pt x="8447" y="5296"/>
                  </a:lnTo>
                  <a:lnTo>
                    <a:pt x="8293" y="5085"/>
                  </a:lnTo>
                  <a:lnTo>
                    <a:pt x="8125" y="4889"/>
                  </a:lnTo>
                  <a:lnTo>
                    <a:pt x="7957" y="4679"/>
                  </a:lnTo>
                  <a:lnTo>
                    <a:pt x="7887" y="4567"/>
                  </a:lnTo>
                  <a:lnTo>
                    <a:pt x="7831" y="4441"/>
                  </a:lnTo>
                  <a:lnTo>
                    <a:pt x="7789" y="4315"/>
                  </a:lnTo>
                  <a:lnTo>
                    <a:pt x="7761" y="4189"/>
                  </a:lnTo>
                  <a:lnTo>
                    <a:pt x="7733" y="4035"/>
                  </a:lnTo>
                  <a:lnTo>
                    <a:pt x="7733" y="3853"/>
                  </a:lnTo>
                  <a:lnTo>
                    <a:pt x="7733" y="3460"/>
                  </a:lnTo>
                  <a:lnTo>
                    <a:pt x="7733" y="2998"/>
                  </a:lnTo>
                  <a:lnTo>
                    <a:pt x="7719" y="2760"/>
                  </a:lnTo>
                  <a:lnTo>
                    <a:pt x="7705" y="2508"/>
                  </a:lnTo>
                  <a:lnTo>
                    <a:pt x="7677" y="2270"/>
                  </a:lnTo>
                  <a:lnTo>
                    <a:pt x="7649" y="2018"/>
                  </a:lnTo>
                  <a:lnTo>
                    <a:pt x="7593" y="1779"/>
                  </a:lnTo>
                  <a:lnTo>
                    <a:pt x="7509" y="1541"/>
                  </a:lnTo>
                  <a:lnTo>
                    <a:pt x="7411" y="1303"/>
                  </a:lnTo>
                  <a:lnTo>
                    <a:pt x="7285" y="1093"/>
                  </a:lnTo>
                  <a:lnTo>
                    <a:pt x="7200" y="995"/>
                  </a:lnTo>
                  <a:lnTo>
                    <a:pt x="7130" y="897"/>
                  </a:lnTo>
                  <a:lnTo>
                    <a:pt x="7032" y="799"/>
                  </a:lnTo>
                  <a:lnTo>
                    <a:pt x="6934" y="715"/>
                  </a:lnTo>
                  <a:lnTo>
                    <a:pt x="6724" y="547"/>
                  </a:lnTo>
                  <a:lnTo>
                    <a:pt x="6514" y="407"/>
                  </a:lnTo>
                  <a:lnTo>
                    <a:pt x="6304" y="294"/>
                  </a:lnTo>
                  <a:lnTo>
                    <a:pt x="6094" y="196"/>
                  </a:lnTo>
                  <a:lnTo>
                    <a:pt x="5884" y="112"/>
                  </a:lnTo>
                  <a:lnTo>
                    <a:pt x="5660" y="56"/>
                  </a:lnTo>
                  <a:lnTo>
                    <a:pt x="5463" y="28"/>
                  </a:lnTo>
                  <a:lnTo>
                    <a:pt x="5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5107;p62">
              <a:extLst>
                <a:ext uri="{FF2B5EF4-FFF2-40B4-BE49-F238E27FC236}">
                  <a16:creationId xmlns:a16="http://schemas.microsoft.com/office/drawing/2014/main" id="{7EA95A1E-0E6C-F863-07B6-B77B620A7E31}"/>
                </a:ext>
              </a:extLst>
            </p:cNvPr>
            <p:cNvSpPr/>
            <p:nvPr/>
          </p:nvSpPr>
          <p:spPr>
            <a:xfrm>
              <a:off x="1482450" y="2486775"/>
              <a:ext cx="226950" cy="292100"/>
            </a:xfrm>
            <a:custGeom>
              <a:avLst/>
              <a:gdLst/>
              <a:ahLst/>
              <a:cxnLst/>
              <a:rect l="l" t="t" r="r" b="b"/>
              <a:pathLst>
                <a:path w="9078" h="11684" fill="none" extrusionOk="0">
                  <a:moveTo>
                    <a:pt x="3950" y="365"/>
                  </a:moveTo>
                  <a:lnTo>
                    <a:pt x="3950" y="365"/>
                  </a:lnTo>
                  <a:lnTo>
                    <a:pt x="3740" y="561"/>
                  </a:lnTo>
                  <a:lnTo>
                    <a:pt x="3572" y="757"/>
                  </a:lnTo>
                  <a:lnTo>
                    <a:pt x="3418" y="967"/>
                  </a:lnTo>
                  <a:lnTo>
                    <a:pt x="3306" y="1191"/>
                  </a:lnTo>
                  <a:lnTo>
                    <a:pt x="3208" y="1415"/>
                  </a:lnTo>
                  <a:lnTo>
                    <a:pt x="3124" y="1639"/>
                  </a:lnTo>
                  <a:lnTo>
                    <a:pt x="3068" y="1863"/>
                  </a:lnTo>
                  <a:lnTo>
                    <a:pt x="3012" y="2088"/>
                  </a:lnTo>
                  <a:lnTo>
                    <a:pt x="2928" y="2536"/>
                  </a:lnTo>
                  <a:lnTo>
                    <a:pt x="2844" y="2956"/>
                  </a:lnTo>
                  <a:lnTo>
                    <a:pt x="2802" y="3152"/>
                  </a:lnTo>
                  <a:lnTo>
                    <a:pt x="2746" y="3334"/>
                  </a:lnTo>
                  <a:lnTo>
                    <a:pt x="2676" y="3502"/>
                  </a:lnTo>
                  <a:lnTo>
                    <a:pt x="2592" y="3671"/>
                  </a:lnTo>
                  <a:lnTo>
                    <a:pt x="2592" y="3671"/>
                  </a:lnTo>
                  <a:lnTo>
                    <a:pt x="2522" y="3755"/>
                  </a:lnTo>
                  <a:lnTo>
                    <a:pt x="2452" y="3853"/>
                  </a:lnTo>
                  <a:lnTo>
                    <a:pt x="2255" y="4049"/>
                  </a:lnTo>
                  <a:lnTo>
                    <a:pt x="2045" y="4231"/>
                  </a:lnTo>
                  <a:lnTo>
                    <a:pt x="1807" y="4427"/>
                  </a:lnTo>
                  <a:lnTo>
                    <a:pt x="1583" y="4623"/>
                  </a:lnTo>
                  <a:lnTo>
                    <a:pt x="1373" y="4833"/>
                  </a:lnTo>
                  <a:lnTo>
                    <a:pt x="1289" y="4931"/>
                  </a:lnTo>
                  <a:lnTo>
                    <a:pt x="1219" y="5043"/>
                  </a:lnTo>
                  <a:lnTo>
                    <a:pt x="1149" y="5141"/>
                  </a:lnTo>
                  <a:lnTo>
                    <a:pt x="1107" y="5254"/>
                  </a:lnTo>
                  <a:lnTo>
                    <a:pt x="1107" y="5254"/>
                  </a:lnTo>
                  <a:lnTo>
                    <a:pt x="1051" y="5422"/>
                  </a:lnTo>
                  <a:lnTo>
                    <a:pt x="1037" y="5576"/>
                  </a:lnTo>
                  <a:lnTo>
                    <a:pt x="1023" y="5716"/>
                  </a:lnTo>
                  <a:lnTo>
                    <a:pt x="1037" y="5856"/>
                  </a:lnTo>
                  <a:lnTo>
                    <a:pt x="1065" y="5968"/>
                  </a:lnTo>
                  <a:lnTo>
                    <a:pt x="1093" y="6094"/>
                  </a:lnTo>
                  <a:lnTo>
                    <a:pt x="1191" y="6290"/>
                  </a:lnTo>
                  <a:lnTo>
                    <a:pt x="1289" y="6486"/>
                  </a:lnTo>
                  <a:lnTo>
                    <a:pt x="1373" y="6668"/>
                  </a:lnTo>
                  <a:lnTo>
                    <a:pt x="1401" y="6752"/>
                  </a:lnTo>
                  <a:lnTo>
                    <a:pt x="1415" y="6837"/>
                  </a:lnTo>
                  <a:lnTo>
                    <a:pt x="1415" y="6935"/>
                  </a:lnTo>
                  <a:lnTo>
                    <a:pt x="1401" y="7019"/>
                  </a:lnTo>
                  <a:lnTo>
                    <a:pt x="1401" y="7019"/>
                  </a:lnTo>
                  <a:lnTo>
                    <a:pt x="1345" y="7145"/>
                  </a:lnTo>
                  <a:lnTo>
                    <a:pt x="1275" y="7257"/>
                  </a:lnTo>
                  <a:lnTo>
                    <a:pt x="1191" y="7355"/>
                  </a:lnTo>
                  <a:lnTo>
                    <a:pt x="1093" y="7453"/>
                  </a:lnTo>
                  <a:lnTo>
                    <a:pt x="897" y="7607"/>
                  </a:lnTo>
                  <a:lnTo>
                    <a:pt x="672" y="7775"/>
                  </a:lnTo>
                  <a:lnTo>
                    <a:pt x="560" y="7859"/>
                  </a:lnTo>
                  <a:lnTo>
                    <a:pt x="462" y="7957"/>
                  </a:lnTo>
                  <a:lnTo>
                    <a:pt x="350" y="8055"/>
                  </a:lnTo>
                  <a:lnTo>
                    <a:pt x="266" y="8181"/>
                  </a:lnTo>
                  <a:lnTo>
                    <a:pt x="182" y="8321"/>
                  </a:lnTo>
                  <a:lnTo>
                    <a:pt x="112" y="8476"/>
                  </a:lnTo>
                  <a:lnTo>
                    <a:pt x="56" y="8658"/>
                  </a:lnTo>
                  <a:lnTo>
                    <a:pt x="14" y="8868"/>
                  </a:lnTo>
                  <a:lnTo>
                    <a:pt x="14" y="8868"/>
                  </a:lnTo>
                  <a:lnTo>
                    <a:pt x="0" y="8980"/>
                  </a:lnTo>
                  <a:lnTo>
                    <a:pt x="0" y="9092"/>
                  </a:lnTo>
                  <a:lnTo>
                    <a:pt x="0" y="9204"/>
                  </a:lnTo>
                  <a:lnTo>
                    <a:pt x="14" y="9302"/>
                  </a:lnTo>
                  <a:lnTo>
                    <a:pt x="42" y="9414"/>
                  </a:lnTo>
                  <a:lnTo>
                    <a:pt x="70" y="9526"/>
                  </a:lnTo>
                  <a:lnTo>
                    <a:pt x="112" y="9638"/>
                  </a:lnTo>
                  <a:lnTo>
                    <a:pt x="154" y="9750"/>
                  </a:lnTo>
                  <a:lnTo>
                    <a:pt x="224" y="9848"/>
                  </a:lnTo>
                  <a:lnTo>
                    <a:pt x="280" y="9960"/>
                  </a:lnTo>
                  <a:lnTo>
                    <a:pt x="448" y="10171"/>
                  </a:lnTo>
                  <a:lnTo>
                    <a:pt x="644" y="10367"/>
                  </a:lnTo>
                  <a:lnTo>
                    <a:pt x="883" y="10563"/>
                  </a:lnTo>
                  <a:lnTo>
                    <a:pt x="1163" y="10745"/>
                  </a:lnTo>
                  <a:lnTo>
                    <a:pt x="1485" y="10913"/>
                  </a:lnTo>
                  <a:lnTo>
                    <a:pt x="1835" y="11081"/>
                  </a:lnTo>
                  <a:lnTo>
                    <a:pt x="2227" y="11221"/>
                  </a:lnTo>
                  <a:lnTo>
                    <a:pt x="2662" y="11347"/>
                  </a:lnTo>
                  <a:lnTo>
                    <a:pt x="3124" y="11459"/>
                  </a:lnTo>
                  <a:lnTo>
                    <a:pt x="3642" y="11557"/>
                  </a:lnTo>
                  <a:lnTo>
                    <a:pt x="4203" y="11628"/>
                  </a:lnTo>
                  <a:lnTo>
                    <a:pt x="4203" y="11628"/>
                  </a:lnTo>
                  <a:lnTo>
                    <a:pt x="4763" y="11670"/>
                  </a:lnTo>
                  <a:lnTo>
                    <a:pt x="5281" y="11684"/>
                  </a:lnTo>
                  <a:lnTo>
                    <a:pt x="5786" y="11670"/>
                  </a:lnTo>
                  <a:lnTo>
                    <a:pt x="6234" y="11628"/>
                  </a:lnTo>
                  <a:lnTo>
                    <a:pt x="6668" y="11571"/>
                  </a:lnTo>
                  <a:lnTo>
                    <a:pt x="7060" y="11473"/>
                  </a:lnTo>
                  <a:lnTo>
                    <a:pt x="7411" y="11361"/>
                  </a:lnTo>
                  <a:lnTo>
                    <a:pt x="7747" y="11235"/>
                  </a:lnTo>
                  <a:lnTo>
                    <a:pt x="8027" y="11095"/>
                  </a:lnTo>
                  <a:lnTo>
                    <a:pt x="8279" y="10941"/>
                  </a:lnTo>
                  <a:lnTo>
                    <a:pt x="8503" y="10773"/>
                  </a:lnTo>
                  <a:lnTo>
                    <a:pt x="8685" y="10591"/>
                  </a:lnTo>
                  <a:lnTo>
                    <a:pt x="8840" y="10409"/>
                  </a:lnTo>
                  <a:lnTo>
                    <a:pt x="8952" y="10227"/>
                  </a:lnTo>
                  <a:lnTo>
                    <a:pt x="8994" y="10129"/>
                  </a:lnTo>
                  <a:lnTo>
                    <a:pt x="9022" y="10031"/>
                  </a:lnTo>
                  <a:lnTo>
                    <a:pt x="9050" y="9932"/>
                  </a:lnTo>
                  <a:lnTo>
                    <a:pt x="9064" y="9848"/>
                  </a:lnTo>
                  <a:lnTo>
                    <a:pt x="9064" y="9848"/>
                  </a:lnTo>
                  <a:lnTo>
                    <a:pt x="9078" y="9666"/>
                  </a:lnTo>
                  <a:lnTo>
                    <a:pt x="9064" y="9498"/>
                  </a:lnTo>
                  <a:lnTo>
                    <a:pt x="9022" y="9344"/>
                  </a:lnTo>
                  <a:lnTo>
                    <a:pt x="8966" y="9204"/>
                  </a:lnTo>
                  <a:lnTo>
                    <a:pt x="8910" y="9078"/>
                  </a:lnTo>
                  <a:lnTo>
                    <a:pt x="8826" y="8952"/>
                  </a:lnTo>
                  <a:lnTo>
                    <a:pt x="8643" y="8714"/>
                  </a:lnTo>
                  <a:lnTo>
                    <a:pt x="8461" y="8490"/>
                  </a:lnTo>
                  <a:lnTo>
                    <a:pt x="8279" y="8265"/>
                  </a:lnTo>
                  <a:lnTo>
                    <a:pt x="8209" y="8153"/>
                  </a:lnTo>
                  <a:lnTo>
                    <a:pt x="8153" y="8027"/>
                  </a:lnTo>
                  <a:lnTo>
                    <a:pt x="8111" y="7901"/>
                  </a:lnTo>
                  <a:lnTo>
                    <a:pt x="8083" y="7775"/>
                  </a:lnTo>
                  <a:lnTo>
                    <a:pt x="8083" y="7775"/>
                  </a:lnTo>
                  <a:lnTo>
                    <a:pt x="8083" y="7677"/>
                  </a:lnTo>
                  <a:lnTo>
                    <a:pt x="8097" y="7593"/>
                  </a:lnTo>
                  <a:lnTo>
                    <a:pt x="8125" y="7509"/>
                  </a:lnTo>
                  <a:lnTo>
                    <a:pt x="8153" y="7425"/>
                  </a:lnTo>
                  <a:lnTo>
                    <a:pt x="8251" y="7257"/>
                  </a:lnTo>
                  <a:lnTo>
                    <a:pt x="8363" y="7075"/>
                  </a:lnTo>
                  <a:lnTo>
                    <a:pt x="8475" y="6879"/>
                  </a:lnTo>
                  <a:lnTo>
                    <a:pt x="8587" y="6654"/>
                  </a:lnTo>
                  <a:lnTo>
                    <a:pt x="8629" y="6528"/>
                  </a:lnTo>
                  <a:lnTo>
                    <a:pt x="8657" y="6388"/>
                  </a:lnTo>
                  <a:lnTo>
                    <a:pt x="8685" y="6248"/>
                  </a:lnTo>
                  <a:lnTo>
                    <a:pt x="8699" y="6094"/>
                  </a:lnTo>
                  <a:lnTo>
                    <a:pt x="8699" y="6094"/>
                  </a:lnTo>
                  <a:lnTo>
                    <a:pt x="8699" y="5926"/>
                  </a:lnTo>
                  <a:lnTo>
                    <a:pt x="8671" y="5786"/>
                  </a:lnTo>
                  <a:lnTo>
                    <a:pt x="8629" y="5646"/>
                  </a:lnTo>
                  <a:lnTo>
                    <a:pt x="8587" y="5520"/>
                  </a:lnTo>
                  <a:lnTo>
                    <a:pt x="8517" y="5408"/>
                  </a:lnTo>
                  <a:lnTo>
                    <a:pt x="8447" y="5296"/>
                  </a:lnTo>
                  <a:lnTo>
                    <a:pt x="8293" y="5085"/>
                  </a:lnTo>
                  <a:lnTo>
                    <a:pt x="8125" y="4889"/>
                  </a:lnTo>
                  <a:lnTo>
                    <a:pt x="7957" y="4679"/>
                  </a:lnTo>
                  <a:lnTo>
                    <a:pt x="7887" y="4567"/>
                  </a:lnTo>
                  <a:lnTo>
                    <a:pt x="7831" y="4441"/>
                  </a:lnTo>
                  <a:lnTo>
                    <a:pt x="7789" y="4315"/>
                  </a:lnTo>
                  <a:lnTo>
                    <a:pt x="7761" y="4189"/>
                  </a:lnTo>
                  <a:lnTo>
                    <a:pt x="7761" y="4189"/>
                  </a:lnTo>
                  <a:lnTo>
                    <a:pt x="7733" y="4035"/>
                  </a:lnTo>
                  <a:lnTo>
                    <a:pt x="7733" y="3853"/>
                  </a:lnTo>
                  <a:lnTo>
                    <a:pt x="7733" y="3460"/>
                  </a:lnTo>
                  <a:lnTo>
                    <a:pt x="7733" y="2998"/>
                  </a:lnTo>
                  <a:lnTo>
                    <a:pt x="7719" y="2760"/>
                  </a:lnTo>
                  <a:lnTo>
                    <a:pt x="7705" y="2508"/>
                  </a:lnTo>
                  <a:lnTo>
                    <a:pt x="7677" y="2270"/>
                  </a:lnTo>
                  <a:lnTo>
                    <a:pt x="7649" y="2018"/>
                  </a:lnTo>
                  <a:lnTo>
                    <a:pt x="7593" y="1779"/>
                  </a:lnTo>
                  <a:lnTo>
                    <a:pt x="7509" y="1541"/>
                  </a:lnTo>
                  <a:lnTo>
                    <a:pt x="7411" y="1303"/>
                  </a:lnTo>
                  <a:lnTo>
                    <a:pt x="7285" y="1093"/>
                  </a:lnTo>
                  <a:lnTo>
                    <a:pt x="7200" y="995"/>
                  </a:lnTo>
                  <a:lnTo>
                    <a:pt x="7130" y="897"/>
                  </a:lnTo>
                  <a:lnTo>
                    <a:pt x="7032" y="799"/>
                  </a:lnTo>
                  <a:lnTo>
                    <a:pt x="6934" y="715"/>
                  </a:lnTo>
                  <a:lnTo>
                    <a:pt x="6934" y="715"/>
                  </a:lnTo>
                  <a:lnTo>
                    <a:pt x="6724" y="547"/>
                  </a:lnTo>
                  <a:lnTo>
                    <a:pt x="6514" y="407"/>
                  </a:lnTo>
                  <a:lnTo>
                    <a:pt x="6304" y="294"/>
                  </a:lnTo>
                  <a:lnTo>
                    <a:pt x="6094" y="196"/>
                  </a:lnTo>
                  <a:lnTo>
                    <a:pt x="5884" y="112"/>
                  </a:lnTo>
                  <a:lnTo>
                    <a:pt x="5660" y="56"/>
                  </a:lnTo>
                  <a:lnTo>
                    <a:pt x="5463" y="28"/>
                  </a:lnTo>
                  <a:lnTo>
                    <a:pt x="5253" y="0"/>
                  </a:lnTo>
                  <a:lnTo>
                    <a:pt x="5057" y="0"/>
                  </a:lnTo>
                  <a:lnTo>
                    <a:pt x="4861" y="0"/>
                  </a:lnTo>
                  <a:lnTo>
                    <a:pt x="4679" y="28"/>
                  </a:lnTo>
                  <a:lnTo>
                    <a:pt x="4511" y="70"/>
                  </a:lnTo>
                  <a:lnTo>
                    <a:pt x="4343" y="126"/>
                  </a:lnTo>
                  <a:lnTo>
                    <a:pt x="4203" y="196"/>
                  </a:lnTo>
                  <a:lnTo>
                    <a:pt x="4063" y="266"/>
                  </a:lnTo>
                  <a:lnTo>
                    <a:pt x="3950" y="3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5108;p62">
              <a:extLst>
                <a:ext uri="{FF2B5EF4-FFF2-40B4-BE49-F238E27FC236}">
                  <a16:creationId xmlns:a16="http://schemas.microsoft.com/office/drawing/2014/main" id="{5536E470-B475-1F94-1C95-8F59AB07C89F}"/>
                </a:ext>
              </a:extLst>
            </p:cNvPr>
            <p:cNvSpPr/>
            <p:nvPr/>
          </p:nvSpPr>
          <p:spPr>
            <a:xfrm>
              <a:off x="1476125" y="2496225"/>
              <a:ext cx="108950" cy="265850"/>
            </a:xfrm>
            <a:custGeom>
              <a:avLst/>
              <a:gdLst/>
              <a:ahLst/>
              <a:cxnLst/>
              <a:rect l="l" t="t" r="r" b="b"/>
              <a:pathLst>
                <a:path w="4358" h="10634" extrusionOk="0">
                  <a:moveTo>
                    <a:pt x="4344" y="1"/>
                  </a:moveTo>
                  <a:lnTo>
                    <a:pt x="4217" y="99"/>
                  </a:lnTo>
                  <a:lnTo>
                    <a:pt x="4105" y="197"/>
                  </a:lnTo>
                  <a:lnTo>
                    <a:pt x="3993" y="309"/>
                  </a:lnTo>
                  <a:lnTo>
                    <a:pt x="3881" y="407"/>
                  </a:lnTo>
                  <a:lnTo>
                    <a:pt x="3797" y="533"/>
                  </a:lnTo>
                  <a:lnTo>
                    <a:pt x="3699" y="659"/>
                  </a:lnTo>
                  <a:lnTo>
                    <a:pt x="3615" y="785"/>
                  </a:lnTo>
                  <a:lnTo>
                    <a:pt x="3545" y="911"/>
                  </a:lnTo>
                  <a:lnTo>
                    <a:pt x="3419" y="1205"/>
                  </a:lnTo>
                  <a:lnTo>
                    <a:pt x="3293" y="1513"/>
                  </a:lnTo>
                  <a:lnTo>
                    <a:pt x="3195" y="1808"/>
                  </a:lnTo>
                  <a:lnTo>
                    <a:pt x="3111" y="2130"/>
                  </a:lnTo>
                  <a:lnTo>
                    <a:pt x="3069" y="2312"/>
                  </a:lnTo>
                  <a:lnTo>
                    <a:pt x="3013" y="2494"/>
                  </a:lnTo>
                  <a:lnTo>
                    <a:pt x="2943" y="2676"/>
                  </a:lnTo>
                  <a:lnTo>
                    <a:pt x="2873" y="2844"/>
                  </a:lnTo>
                  <a:lnTo>
                    <a:pt x="2789" y="2984"/>
                  </a:lnTo>
                  <a:lnTo>
                    <a:pt x="2691" y="3124"/>
                  </a:lnTo>
                  <a:lnTo>
                    <a:pt x="2578" y="3237"/>
                  </a:lnTo>
                  <a:lnTo>
                    <a:pt x="2452" y="3349"/>
                  </a:lnTo>
                  <a:lnTo>
                    <a:pt x="2200" y="3573"/>
                  </a:lnTo>
                  <a:lnTo>
                    <a:pt x="1934" y="3769"/>
                  </a:lnTo>
                  <a:lnTo>
                    <a:pt x="1668" y="3979"/>
                  </a:lnTo>
                  <a:lnTo>
                    <a:pt x="1556" y="4105"/>
                  </a:lnTo>
                  <a:lnTo>
                    <a:pt x="1430" y="4217"/>
                  </a:lnTo>
                  <a:lnTo>
                    <a:pt x="1332" y="4357"/>
                  </a:lnTo>
                  <a:lnTo>
                    <a:pt x="1234" y="4483"/>
                  </a:lnTo>
                  <a:lnTo>
                    <a:pt x="1150" y="4623"/>
                  </a:lnTo>
                  <a:lnTo>
                    <a:pt x="1080" y="4778"/>
                  </a:lnTo>
                  <a:lnTo>
                    <a:pt x="1037" y="4932"/>
                  </a:lnTo>
                  <a:lnTo>
                    <a:pt x="1009" y="5086"/>
                  </a:lnTo>
                  <a:lnTo>
                    <a:pt x="1009" y="5240"/>
                  </a:lnTo>
                  <a:lnTo>
                    <a:pt x="1037" y="5408"/>
                  </a:lnTo>
                  <a:lnTo>
                    <a:pt x="1192" y="5744"/>
                  </a:lnTo>
                  <a:lnTo>
                    <a:pt x="1360" y="6052"/>
                  </a:lnTo>
                  <a:lnTo>
                    <a:pt x="1416" y="6220"/>
                  </a:lnTo>
                  <a:lnTo>
                    <a:pt x="1430" y="6304"/>
                  </a:lnTo>
                  <a:lnTo>
                    <a:pt x="1430" y="6389"/>
                  </a:lnTo>
                  <a:lnTo>
                    <a:pt x="1430" y="6473"/>
                  </a:lnTo>
                  <a:lnTo>
                    <a:pt x="1402" y="6557"/>
                  </a:lnTo>
                  <a:lnTo>
                    <a:pt x="1360" y="6641"/>
                  </a:lnTo>
                  <a:lnTo>
                    <a:pt x="1304" y="6697"/>
                  </a:lnTo>
                  <a:lnTo>
                    <a:pt x="1248" y="6753"/>
                  </a:lnTo>
                  <a:lnTo>
                    <a:pt x="1178" y="6795"/>
                  </a:lnTo>
                  <a:lnTo>
                    <a:pt x="1037" y="6879"/>
                  </a:lnTo>
                  <a:lnTo>
                    <a:pt x="897" y="6963"/>
                  </a:lnTo>
                  <a:lnTo>
                    <a:pt x="757" y="7047"/>
                  </a:lnTo>
                  <a:lnTo>
                    <a:pt x="631" y="7131"/>
                  </a:lnTo>
                  <a:lnTo>
                    <a:pt x="519" y="7243"/>
                  </a:lnTo>
                  <a:lnTo>
                    <a:pt x="407" y="7355"/>
                  </a:lnTo>
                  <a:lnTo>
                    <a:pt x="309" y="7481"/>
                  </a:lnTo>
                  <a:lnTo>
                    <a:pt x="225" y="7607"/>
                  </a:lnTo>
                  <a:lnTo>
                    <a:pt x="141" y="7747"/>
                  </a:lnTo>
                  <a:lnTo>
                    <a:pt x="85" y="7887"/>
                  </a:lnTo>
                  <a:lnTo>
                    <a:pt x="43" y="8042"/>
                  </a:lnTo>
                  <a:lnTo>
                    <a:pt x="15" y="8196"/>
                  </a:lnTo>
                  <a:lnTo>
                    <a:pt x="1" y="8350"/>
                  </a:lnTo>
                  <a:lnTo>
                    <a:pt x="1" y="8504"/>
                  </a:lnTo>
                  <a:lnTo>
                    <a:pt x="29" y="8658"/>
                  </a:lnTo>
                  <a:lnTo>
                    <a:pt x="71" y="8826"/>
                  </a:lnTo>
                  <a:lnTo>
                    <a:pt x="127" y="8994"/>
                  </a:lnTo>
                  <a:lnTo>
                    <a:pt x="197" y="9148"/>
                  </a:lnTo>
                  <a:lnTo>
                    <a:pt x="281" y="9302"/>
                  </a:lnTo>
                  <a:lnTo>
                    <a:pt x="379" y="9442"/>
                  </a:lnTo>
                  <a:lnTo>
                    <a:pt x="491" y="9568"/>
                  </a:lnTo>
                  <a:lnTo>
                    <a:pt x="603" y="9695"/>
                  </a:lnTo>
                  <a:lnTo>
                    <a:pt x="729" y="9807"/>
                  </a:lnTo>
                  <a:lnTo>
                    <a:pt x="869" y="9919"/>
                  </a:lnTo>
                  <a:lnTo>
                    <a:pt x="1009" y="10017"/>
                  </a:lnTo>
                  <a:lnTo>
                    <a:pt x="1304" y="10199"/>
                  </a:lnTo>
                  <a:lnTo>
                    <a:pt x="1612" y="10353"/>
                  </a:lnTo>
                  <a:lnTo>
                    <a:pt x="1934" y="10493"/>
                  </a:lnTo>
                  <a:lnTo>
                    <a:pt x="2270" y="10633"/>
                  </a:lnTo>
                  <a:lnTo>
                    <a:pt x="2298" y="10633"/>
                  </a:lnTo>
                  <a:lnTo>
                    <a:pt x="2298" y="10619"/>
                  </a:lnTo>
                  <a:lnTo>
                    <a:pt x="2298" y="10605"/>
                  </a:lnTo>
                  <a:lnTo>
                    <a:pt x="1976" y="10465"/>
                  </a:lnTo>
                  <a:lnTo>
                    <a:pt x="1654" y="10311"/>
                  </a:lnTo>
                  <a:lnTo>
                    <a:pt x="1346" y="10143"/>
                  </a:lnTo>
                  <a:lnTo>
                    <a:pt x="1037" y="9947"/>
                  </a:lnTo>
                  <a:lnTo>
                    <a:pt x="897" y="9849"/>
                  </a:lnTo>
                  <a:lnTo>
                    <a:pt x="771" y="9737"/>
                  </a:lnTo>
                  <a:lnTo>
                    <a:pt x="645" y="9611"/>
                  </a:lnTo>
                  <a:lnTo>
                    <a:pt x="533" y="9484"/>
                  </a:lnTo>
                  <a:lnTo>
                    <a:pt x="421" y="9344"/>
                  </a:lnTo>
                  <a:lnTo>
                    <a:pt x="323" y="9204"/>
                  </a:lnTo>
                  <a:lnTo>
                    <a:pt x="253" y="9036"/>
                  </a:lnTo>
                  <a:lnTo>
                    <a:pt x="183" y="8868"/>
                  </a:lnTo>
                  <a:lnTo>
                    <a:pt x="127" y="8714"/>
                  </a:lnTo>
                  <a:lnTo>
                    <a:pt x="113" y="8560"/>
                  </a:lnTo>
                  <a:lnTo>
                    <a:pt x="99" y="8406"/>
                  </a:lnTo>
                  <a:lnTo>
                    <a:pt x="113" y="8238"/>
                  </a:lnTo>
                  <a:lnTo>
                    <a:pt x="141" y="8084"/>
                  </a:lnTo>
                  <a:lnTo>
                    <a:pt x="183" y="7929"/>
                  </a:lnTo>
                  <a:lnTo>
                    <a:pt x="239" y="7789"/>
                  </a:lnTo>
                  <a:lnTo>
                    <a:pt x="323" y="7635"/>
                  </a:lnTo>
                  <a:lnTo>
                    <a:pt x="421" y="7509"/>
                  </a:lnTo>
                  <a:lnTo>
                    <a:pt x="519" y="7397"/>
                  </a:lnTo>
                  <a:lnTo>
                    <a:pt x="631" y="7285"/>
                  </a:lnTo>
                  <a:lnTo>
                    <a:pt x="757" y="7187"/>
                  </a:lnTo>
                  <a:lnTo>
                    <a:pt x="883" y="7089"/>
                  </a:lnTo>
                  <a:lnTo>
                    <a:pt x="1023" y="7019"/>
                  </a:lnTo>
                  <a:lnTo>
                    <a:pt x="1164" y="6949"/>
                  </a:lnTo>
                  <a:lnTo>
                    <a:pt x="1290" y="6865"/>
                  </a:lnTo>
                  <a:lnTo>
                    <a:pt x="1346" y="6823"/>
                  </a:lnTo>
                  <a:lnTo>
                    <a:pt x="1402" y="6767"/>
                  </a:lnTo>
                  <a:lnTo>
                    <a:pt x="1458" y="6711"/>
                  </a:lnTo>
                  <a:lnTo>
                    <a:pt x="1486" y="6655"/>
                  </a:lnTo>
                  <a:lnTo>
                    <a:pt x="1514" y="6585"/>
                  </a:lnTo>
                  <a:lnTo>
                    <a:pt x="1542" y="6515"/>
                  </a:lnTo>
                  <a:lnTo>
                    <a:pt x="1556" y="6431"/>
                  </a:lnTo>
                  <a:lnTo>
                    <a:pt x="1556" y="6360"/>
                  </a:lnTo>
                  <a:lnTo>
                    <a:pt x="1528" y="6192"/>
                  </a:lnTo>
                  <a:lnTo>
                    <a:pt x="1472" y="6038"/>
                  </a:lnTo>
                  <a:lnTo>
                    <a:pt x="1402" y="5898"/>
                  </a:lnTo>
                  <a:lnTo>
                    <a:pt x="1318" y="5744"/>
                  </a:lnTo>
                  <a:lnTo>
                    <a:pt x="1234" y="5604"/>
                  </a:lnTo>
                  <a:lnTo>
                    <a:pt x="1178" y="5450"/>
                  </a:lnTo>
                  <a:lnTo>
                    <a:pt x="1136" y="5282"/>
                  </a:lnTo>
                  <a:lnTo>
                    <a:pt x="1122" y="5114"/>
                  </a:lnTo>
                  <a:lnTo>
                    <a:pt x="1164" y="4946"/>
                  </a:lnTo>
                  <a:lnTo>
                    <a:pt x="1206" y="4778"/>
                  </a:lnTo>
                  <a:lnTo>
                    <a:pt x="1276" y="4637"/>
                  </a:lnTo>
                  <a:lnTo>
                    <a:pt x="1374" y="4497"/>
                  </a:lnTo>
                  <a:lnTo>
                    <a:pt x="1472" y="4357"/>
                  </a:lnTo>
                  <a:lnTo>
                    <a:pt x="1584" y="4245"/>
                  </a:lnTo>
                  <a:lnTo>
                    <a:pt x="1710" y="4133"/>
                  </a:lnTo>
                  <a:lnTo>
                    <a:pt x="1836" y="4021"/>
                  </a:lnTo>
                  <a:lnTo>
                    <a:pt x="2354" y="3615"/>
                  </a:lnTo>
                  <a:lnTo>
                    <a:pt x="2480" y="3503"/>
                  </a:lnTo>
                  <a:lnTo>
                    <a:pt x="2606" y="3405"/>
                  </a:lnTo>
                  <a:lnTo>
                    <a:pt x="2705" y="3279"/>
                  </a:lnTo>
                  <a:lnTo>
                    <a:pt x="2817" y="3152"/>
                  </a:lnTo>
                  <a:lnTo>
                    <a:pt x="2901" y="3012"/>
                  </a:lnTo>
                  <a:lnTo>
                    <a:pt x="2985" y="2872"/>
                  </a:lnTo>
                  <a:lnTo>
                    <a:pt x="3041" y="2732"/>
                  </a:lnTo>
                  <a:lnTo>
                    <a:pt x="3097" y="2578"/>
                  </a:lnTo>
                  <a:lnTo>
                    <a:pt x="3181" y="2242"/>
                  </a:lnTo>
                  <a:lnTo>
                    <a:pt x="3265" y="1906"/>
                  </a:lnTo>
                  <a:lnTo>
                    <a:pt x="3349" y="1612"/>
                  </a:lnTo>
                  <a:lnTo>
                    <a:pt x="3447" y="1303"/>
                  </a:lnTo>
                  <a:lnTo>
                    <a:pt x="3503" y="1163"/>
                  </a:lnTo>
                  <a:lnTo>
                    <a:pt x="3573" y="1009"/>
                  </a:lnTo>
                  <a:lnTo>
                    <a:pt x="3643" y="869"/>
                  </a:lnTo>
                  <a:lnTo>
                    <a:pt x="3713" y="729"/>
                  </a:lnTo>
                  <a:lnTo>
                    <a:pt x="3811" y="603"/>
                  </a:lnTo>
                  <a:lnTo>
                    <a:pt x="3895" y="477"/>
                  </a:lnTo>
                  <a:lnTo>
                    <a:pt x="3993" y="351"/>
                  </a:lnTo>
                  <a:lnTo>
                    <a:pt x="4105" y="239"/>
                  </a:lnTo>
                  <a:lnTo>
                    <a:pt x="4231" y="127"/>
                  </a:lnTo>
                  <a:lnTo>
                    <a:pt x="4358" y="29"/>
                  </a:lnTo>
                  <a:lnTo>
                    <a:pt x="4358" y="15"/>
                  </a:lnTo>
                  <a:lnTo>
                    <a:pt x="43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5109;p62">
              <a:extLst>
                <a:ext uri="{FF2B5EF4-FFF2-40B4-BE49-F238E27FC236}">
                  <a16:creationId xmlns:a16="http://schemas.microsoft.com/office/drawing/2014/main" id="{FE9D6EFF-8958-3F63-49CC-B467E12B0F3F}"/>
                </a:ext>
              </a:extLst>
            </p:cNvPr>
            <p:cNvSpPr/>
            <p:nvPr/>
          </p:nvSpPr>
          <p:spPr>
            <a:xfrm>
              <a:off x="1476125" y="2496225"/>
              <a:ext cx="108950" cy="265850"/>
            </a:xfrm>
            <a:custGeom>
              <a:avLst/>
              <a:gdLst/>
              <a:ahLst/>
              <a:cxnLst/>
              <a:rect l="l" t="t" r="r" b="b"/>
              <a:pathLst>
                <a:path w="4358" h="10634" fill="none" extrusionOk="0">
                  <a:moveTo>
                    <a:pt x="4344" y="1"/>
                  </a:moveTo>
                  <a:lnTo>
                    <a:pt x="4344" y="1"/>
                  </a:lnTo>
                  <a:lnTo>
                    <a:pt x="4217" y="99"/>
                  </a:lnTo>
                  <a:lnTo>
                    <a:pt x="4105" y="197"/>
                  </a:lnTo>
                  <a:lnTo>
                    <a:pt x="3993" y="309"/>
                  </a:lnTo>
                  <a:lnTo>
                    <a:pt x="3881" y="407"/>
                  </a:lnTo>
                  <a:lnTo>
                    <a:pt x="3797" y="533"/>
                  </a:lnTo>
                  <a:lnTo>
                    <a:pt x="3699" y="659"/>
                  </a:lnTo>
                  <a:lnTo>
                    <a:pt x="3615" y="785"/>
                  </a:lnTo>
                  <a:lnTo>
                    <a:pt x="3545" y="911"/>
                  </a:lnTo>
                  <a:lnTo>
                    <a:pt x="3545" y="911"/>
                  </a:lnTo>
                  <a:lnTo>
                    <a:pt x="3419" y="1205"/>
                  </a:lnTo>
                  <a:lnTo>
                    <a:pt x="3293" y="1513"/>
                  </a:lnTo>
                  <a:lnTo>
                    <a:pt x="3195" y="1808"/>
                  </a:lnTo>
                  <a:lnTo>
                    <a:pt x="3111" y="2130"/>
                  </a:lnTo>
                  <a:lnTo>
                    <a:pt x="3111" y="2130"/>
                  </a:lnTo>
                  <a:lnTo>
                    <a:pt x="3069" y="2312"/>
                  </a:lnTo>
                  <a:lnTo>
                    <a:pt x="3013" y="2494"/>
                  </a:lnTo>
                  <a:lnTo>
                    <a:pt x="2943" y="2676"/>
                  </a:lnTo>
                  <a:lnTo>
                    <a:pt x="2873" y="2844"/>
                  </a:lnTo>
                  <a:lnTo>
                    <a:pt x="2873" y="2844"/>
                  </a:lnTo>
                  <a:lnTo>
                    <a:pt x="2789" y="2984"/>
                  </a:lnTo>
                  <a:lnTo>
                    <a:pt x="2691" y="3124"/>
                  </a:lnTo>
                  <a:lnTo>
                    <a:pt x="2578" y="3237"/>
                  </a:lnTo>
                  <a:lnTo>
                    <a:pt x="2452" y="3349"/>
                  </a:lnTo>
                  <a:lnTo>
                    <a:pt x="2452" y="3349"/>
                  </a:lnTo>
                  <a:lnTo>
                    <a:pt x="2200" y="3573"/>
                  </a:lnTo>
                  <a:lnTo>
                    <a:pt x="1934" y="3769"/>
                  </a:lnTo>
                  <a:lnTo>
                    <a:pt x="1668" y="3979"/>
                  </a:lnTo>
                  <a:lnTo>
                    <a:pt x="1556" y="4105"/>
                  </a:lnTo>
                  <a:lnTo>
                    <a:pt x="1430" y="4217"/>
                  </a:lnTo>
                  <a:lnTo>
                    <a:pt x="1430" y="4217"/>
                  </a:lnTo>
                  <a:lnTo>
                    <a:pt x="1332" y="4357"/>
                  </a:lnTo>
                  <a:lnTo>
                    <a:pt x="1234" y="4483"/>
                  </a:lnTo>
                  <a:lnTo>
                    <a:pt x="1150" y="4623"/>
                  </a:lnTo>
                  <a:lnTo>
                    <a:pt x="1080" y="4778"/>
                  </a:lnTo>
                  <a:lnTo>
                    <a:pt x="1037" y="4932"/>
                  </a:lnTo>
                  <a:lnTo>
                    <a:pt x="1009" y="5086"/>
                  </a:lnTo>
                  <a:lnTo>
                    <a:pt x="1009" y="5240"/>
                  </a:lnTo>
                  <a:lnTo>
                    <a:pt x="1037" y="5408"/>
                  </a:lnTo>
                  <a:lnTo>
                    <a:pt x="1037" y="5408"/>
                  </a:lnTo>
                  <a:lnTo>
                    <a:pt x="1192" y="5744"/>
                  </a:lnTo>
                  <a:lnTo>
                    <a:pt x="1360" y="6052"/>
                  </a:lnTo>
                  <a:lnTo>
                    <a:pt x="1360" y="6052"/>
                  </a:lnTo>
                  <a:lnTo>
                    <a:pt x="1416" y="6220"/>
                  </a:lnTo>
                  <a:lnTo>
                    <a:pt x="1430" y="6304"/>
                  </a:lnTo>
                  <a:lnTo>
                    <a:pt x="1430" y="6389"/>
                  </a:lnTo>
                  <a:lnTo>
                    <a:pt x="1430" y="6473"/>
                  </a:lnTo>
                  <a:lnTo>
                    <a:pt x="1402" y="6557"/>
                  </a:lnTo>
                  <a:lnTo>
                    <a:pt x="1360" y="6641"/>
                  </a:lnTo>
                  <a:lnTo>
                    <a:pt x="1304" y="6697"/>
                  </a:lnTo>
                  <a:lnTo>
                    <a:pt x="1304" y="6697"/>
                  </a:lnTo>
                  <a:lnTo>
                    <a:pt x="1248" y="6753"/>
                  </a:lnTo>
                  <a:lnTo>
                    <a:pt x="1178" y="6795"/>
                  </a:lnTo>
                  <a:lnTo>
                    <a:pt x="1037" y="6879"/>
                  </a:lnTo>
                  <a:lnTo>
                    <a:pt x="897" y="6963"/>
                  </a:lnTo>
                  <a:lnTo>
                    <a:pt x="757" y="7047"/>
                  </a:lnTo>
                  <a:lnTo>
                    <a:pt x="757" y="7047"/>
                  </a:lnTo>
                  <a:lnTo>
                    <a:pt x="631" y="7131"/>
                  </a:lnTo>
                  <a:lnTo>
                    <a:pt x="519" y="7243"/>
                  </a:lnTo>
                  <a:lnTo>
                    <a:pt x="407" y="7355"/>
                  </a:lnTo>
                  <a:lnTo>
                    <a:pt x="309" y="7481"/>
                  </a:lnTo>
                  <a:lnTo>
                    <a:pt x="309" y="7481"/>
                  </a:lnTo>
                  <a:lnTo>
                    <a:pt x="225" y="7607"/>
                  </a:lnTo>
                  <a:lnTo>
                    <a:pt x="141" y="7747"/>
                  </a:lnTo>
                  <a:lnTo>
                    <a:pt x="85" y="7887"/>
                  </a:lnTo>
                  <a:lnTo>
                    <a:pt x="43" y="8042"/>
                  </a:lnTo>
                  <a:lnTo>
                    <a:pt x="15" y="8196"/>
                  </a:lnTo>
                  <a:lnTo>
                    <a:pt x="1" y="8350"/>
                  </a:lnTo>
                  <a:lnTo>
                    <a:pt x="1" y="8504"/>
                  </a:lnTo>
                  <a:lnTo>
                    <a:pt x="29" y="8658"/>
                  </a:lnTo>
                  <a:lnTo>
                    <a:pt x="29" y="8658"/>
                  </a:lnTo>
                  <a:lnTo>
                    <a:pt x="71" y="8826"/>
                  </a:lnTo>
                  <a:lnTo>
                    <a:pt x="127" y="8994"/>
                  </a:lnTo>
                  <a:lnTo>
                    <a:pt x="197" y="9148"/>
                  </a:lnTo>
                  <a:lnTo>
                    <a:pt x="281" y="9302"/>
                  </a:lnTo>
                  <a:lnTo>
                    <a:pt x="379" y="9442"/>
                  </a:lnTo>
                  <a:lnTo>
                    <a:pt x="491" y="9568"/>
                  </a:lnTo>
                  <a:lnTo>
                    <a:pt x="603" y="9695"/>
                  </a:lnTo>
                  <a:lnTo>
                    <a:pt x="729" y="9807"/>
                  </a:lnTo>
                  <a:lnTo>
                    <a:pt x="869" y="9919"/>
                  </a:lnTo>
                  <a:lnTo>
                    <a:pt x="1009" y="10017"/>
                  </a:lnTo>
                  <a:lnTo>
                    <a:pt x="1304" y="10199"/>
                  </a:lnTo>
                  <a:lnTo>
                    <a:pt x="1612" y="10353"/>
                  </a:lnTo>
                  <a:lnTo>
                    <a:pt x="1934" y="10493"/>
                  </a:lnTo>
                  <a:lnTo>
                    <a:pt x="1934" y="10493"/>
                  </a:lnTo>
                  <a:lnTo>
                    <a:pt x="2270" y="10633"/>
                  </a:lnTo>
                  <a:lnTo>
                    <a:pt x="2270" y="10633"/>
                  </a:lnTo>
                  <a:lnTo>
                    <a:pt x="2298" y="10633"/>
                  </a:lnTo>
                  <a:lnTo>
                    <a:pt x="2298" y="10619"/>
                  </a:lnTo>
                  <a:lnTo>
                    <a:pt x="2298" y="10605"/>
                  </a:lnTo>
                  <a:lnTo>
                    <a:pt x="2298" y="10605"/>
                  </a:lnTo>
                  <a:lnTo>
                    <a:pt x="1976" y="10465"/>
                  </a:lnTo>
                  <a:lnTo>
                    <a:pt x="1654" y="10311"/>
                  </a:lnTo>
                  <a:lnTo>
                    <a:pt x="1346" y="10143"/>
                  </a:lnTo>
                  <a:lnTo>
                    <a:pt x="1037" y="9947"/>
                  </a:lnTo>
                  <a:lnTo>
                    <a:pt x="897" y="9849"/>
                  </a:lnTo>
                  <a:lnTo>
                    <a:pt x="771" y="9737"/>
                  </a:lnTo>
                  <a:lnTo>
                    <a:pt x="645" y="9611"/>
                  </a:lnTo>
                  <a:lnTo>
                    <a:pt x="533" y="9484"/>
                  </a:lnTo>
                  <a:lnTo>
                    <a:pt x="421" y="9344"/>
                  </a:lnTo>
                  <a:lnTo>
                    <a:pt x="323" y="9204"/>
                  </a:lnTo>
                  <a:lnTo>
                    <a:pt x="253" y="9036"/>
                  </a:lnTo>
                  <a:lnTo>
                    <a:pt x="183" y="8868"/>
                  </a:lnTo>
                  <a:lnTo>
                    <a:pt x="183" y="8868"/>
                  </a:lnTo>
                  <a:lnTo>
                    <a:pt x="127" y="8714"/>
                  </a:lnTo>
                  <a:lnTo>
                    <a:pt x="113" y="8560"/>
                  </a:lnTo>
                  <a:lnTo>
                    <a:pt x="99" y="8406"/>
                  </a:lnTo>
                  <a:lnTo>
                    <a:pt x="113" y="8238"/>
                  </a:lnTo>
                  <a:lnTo>
                    <a:pt x="141" y="8084"/>
                  </a:lnTo>
                  <a:lnTo>
                    <a:pt x="183" y="7929"/>
                  </a:lnTo>
                  <a:lnTo>
                    <a:pt x="239" y="7789"/>
                  </a:lnTo>
                  <a:lnTo>
                    <a:pt x="323" y="7635"/>
                  </a:lnTo>
                  <a:lnTo>
                    <a:pt x="323" y="7635"/>
                  </a:lnTo>
                  <a:lnTo>
                    <a:pt x="421" y="7509"/>
                  </a:lnTo>
                  <a:lnTo>
                    <a:pt x="519" y="7397"/>
                  </a:lnTo>
                  <a:lnTo>
                    <a:pt x="631" y="7285"/>
                  </a:lnTo>
                  <a:lnTo>
                    <a:pt x="757" y="7187"/>
                  </a:lnTo>
                  <a:lnTo>
                    <a:pt x="757" y="7187"/>
                  </a:lnTo>
                  <a:lnTo>
                    <a:pt x="883" y="7089"/>
                  </a:lnTo>
                  <a:lnTo>
                    <a:pt x="1023" y="7019"/>
                  </a:lnTo>
                  <a:lnTo>
                    <a:pt x="1164" y="6949"/>
                  </a:lnTo>
                  <a:lnTo>
                    <a:pt x="1290" y="6865"/>
                  </a:lnTo>
                  <a:lnTo>
                    <a:pt x="1290" y="6865"/>
                  </a:lnTo>
                  <a:lnTo>
                    <a:pt x="1346" y="6823"/>
                  </a:lnTo>
                  <a:lnTo>
                    <a:pt x="1402" y="6767"/>
                  </a:lnTo>
                  <a:lnTo>
                    <a:pt x="1458" y="6711"/>
                  </a:lnTo>
                  <a:lnTo>
                    <a:pt x="1486" y="6655"/>
                  </a:lnTo>
                  <a:lnTo>
                    <a:pt x="1514" y="6585"/>
                  </a:lnTo>
                  <a:lnTo>
                    <a:pt x="1542" y="6515"/>
                  </a:lnTo>
                  <a:lnTo>
                    <a:pt x="1556" y="6431"/>
                  </a:lnTo>
                  <a:lnTo>
                    <a:pt x="1556" y="6360"/>
                  </a:lnTo>
                  <a:lnTo>
                    <a:pt x="1556" y="6360"/>
                  </a:lnTo>
                  <a:lnTo>
                    <a:pt x="1528" y="6192"/>
                  </a:lnTo>
                  <a:lnTo>
                    <a:pt x="1472" y="6038"/>
                  </a:lnTo>
                  <a:lnTo>
                    <a:pt x="1402" y="5898"/>
                  </a:lnTo>
                  <a:lnTo>
                    <a:pt x="1318" y="5744"/>
                  </a:lnTo>
                  <a:lnTo>
                    <a:pt x="1318" y="5744"/>
                  </a:lnTo>
                  <a:lnTo>
                    <a:pt x="1234" y="5604"/>
                  </a:lnTo>
                  <a:lnTo>
                    <a:pt x="1178" y="5450"/>
                  </a:lnTo>
                  <a:lnTo>
                    <a:pt x="1136" y="5282"/>
                  </a:lnTo>
                  <a:lnTo>
                    <a:pt x="1122" y="5114"/>
                  </a:lnTo>
                  <a:lnTo>
                    <a:pt x="1122" y="5114"/>
                  </a:lnTo>
                  <a:lnTo>
                    <a:pt x="1164" y="4946"/>
                  </a:lnTo>
                  <a:lnTo>
                    <a:pt x="1206" y="4778"/>
                  </a:lnTo>
                  <a:lnTo>
                    <a:pt x="1276" y="4637"/>
                  </a:lnTo>
                  <a:lnTo>
                    <a:pt x="1374" y="4497"/>
                  </a:lnTo>
                  <a:lnTo>
                    <a:pt x="1374" y="4497"/>
                  </a:lnTo>
                  <a:lnTo>
                    <a:pt x="1472" y="4357"/>
                  </a:lnTo>
                  <a:lnTo>
                    <a:pt x="1584" y="4245"/>
                  </a:lnTo>
                  <a:lnTo>
                    <a:pt x="1710" y="4133"/>
                  </a:lnTo>
                  <a:lnTo>
                    <a:pt x="1836" y="4021"/>
                  </a:lnTo>
                  <a:lnTo>
                    <a:pt x="2354" y="3615"/>
                  </a:lnTo>
                  <a:lnTo>
                    <a:pt x="2354" y="3615"/>
                  </a:lnTo>
                  <a:lnTo>
                    <a:pt x="2480" y="3503"/>
                  </a:lnTo>
                  <a:lnTo>
                    <a:pt x="2606" y="3405"/>
                  </a:lnTo>
                  <a:lnTo>
                    <a:pt x="2705" y="3279"/>
                  </a:lnTo>
                  <a:lnTo>
                    <a:pt x="2817" y="3152"/>
                  </a:lnTo>
                  <a:lnTo>
                    <a:pt x="2901" y="3012"/>
                  </a:lnTo>
                  <a:lnTo>
                    <a:pt x="2985" y="2872"/>
                  </a:lnTo>
                  <a:lnTo>
                    <a:pt x="3041" y="2732"/>
                  </a:lnTo>
                  <a:lnTo>
                    <a:pt x="3097" y="2578"/>
                  </a:lnTo>
                  <a:lnTo>
                    <a:pt x="3097" y="2578"/>
                  </a:lnTo>
                  <a:lnTo>
                    <a:pt x="3181" y="2242"/>
                  </a:lnTo>
                  <a:lnTo>
                    <a:pt x="3265" y="1906"/>
                  </a:lnTo>
                  <a:lnTo>
                    <a:pt x="3265" y="1906"/>
                  </a:lnTo>
                  <a:lnTo>
                    <a:pt x="3349" y="1612"/>
                  </a:lnTo>
                  <a:lnTo>
                    <a:pt x="3447" y="1303"/>
                  </a:lnTo>
                  <a:lnTo>
                    <a:pt x="3447" y="1303"/>
                  </a:lnTo>
                  <a:lnTo>
                    <a:pt x="3503" y="1163"/>
                  </a:lnTo>
                  <a:lnTo>
                    <a:pt x="3573" y="1009"/>
                  </a:lnTo>
                  <a:lnTo>
                    <a:pt x="3643" y="869"/>
                  </a:lnTo>
                  <a:lnTo>
                    <a:pt x="3713" y="729"/>
                  </a:lnTo>
                  <a:lnTo>
                    <a:pt x="3811" y="603"/>
                  </a:lnTo>
                  <a:lnTo>
                    <a:pt x="3895" y="477"/>
                  </a:lnTo>
                  <a:lnTo>
                    <a:pt x="3993" y="351"/>
                  </a:lnTo>
                  <a:lnTo>
                    <a:pt x="4105" y="239"/>
                  </a:lnTo>
                  <a:lnTo>
                    <a:pt x="4105" y="239"/>
                  </a:lnTo>
                  <a:lnTo>
                    <a:pt x="4231" y="127"/>
                  </a:lnTo>
                  <a:lnTo>
                    <a:pt x="4358" y="29"/>
                  </a:lnTo>
                  <a:lnTo>
                    <a:pt x="4358" y="29"/>
                  </a:lnTo>
                  <a:lnTo>
                    <a:pt x="4358" y="15"/>
                  </a:lnTo>
                  <a:lnTo>
                    <a:pt x="43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5110;p62">
              <a:extLst>
                <a:ext uri="{FF2B5EF4-FFF2-40B4-BE49-F238E27FC236}">
                  <a16:creationId xmlns:a16="http://schemas.microsoft.com/office/drawing/2014/main" id="{9707DD4C-B9C2-0F2F-282C-1911E3D51DFC}"/>
                </a:ext>
              </a:extLst>
            </p:cNvPr>
            <p:cNvSpPr/>
            <p:nvPr/>
          </p:nvSpPr>
          <p:spPr>
            <a:xfrm>
              <a:off x="1662800" y="2515500"/>
              <a:ext cx="50450" cy="247975"/>
            </a:xfrm>
            <a:custGeom>
              <a:avLst/>
              <a:gdLst/>
              <a:ahLst/>
              <a:cxnLst/>
              <a:rect l="l" t="t" r="r" b="b"/>
              <a:pathLst>
                <a:path w="2018" h="9919" extrusionOk="0">
                  <a:moveTo>
                    <a:pt x="1" y="0"/>
                  </a:moveTo>
                  <a:lnTo>
                    <a:pt x="1" y="14"/>
                  </a:lnTo>
                  <a:lnTo>
                    <a:pt x="127" y="322"/>
                  </a:lnTo>
                  <a:lnTo>
                    <a:pt x="239" y="630"/>
                  </a:lnTo>
                  <a:lnTo>
                    <a:pt x="351" y="953"/>
                  </a:lnTo>
                  <a:lnTo>
                    <a:pt x="435" y="1275"/>
                  </a:lnTo>
                  <a:lnTo>
                    <a:pt x="491" y="1583"/>
                  </a:lnTo>
                  <a:lnTo>
                    <a:pt x="547" y="1891"/>
                  </a:lnTo>
                  <a:lnTo>
                    <a:pt x="631" y="2522"/>
                  </a:lnTo>
                  <a:lnTo>
                    <a:pt x="659" y="2676"/>
                  </a:lnTo>
                  <a:lnTo>
                    <a:pt x="701" y="2816"/>
                  </a:lnTo>
                  <a:lnTo>
                    <a:pt x="729" y="2956"/>
                  </a:lnTo>
                  <a:lnTo>
                    <a:pt x="785" y="3096"/>
                  </a:lnTo>
                  <a:lnTo>
                    <a:pt x="841" y="3236"/>
                  </a:lnTo>
                  <a:lnTo>
                    <a:pt x="911" y="3376"/>
                  </a:lnTo>
                  <a:lnTo>
                    <a:pt x="981" y="3502"/>
                  </a:lnTo>
                  <a:lnTo>
                    <a:pt x="1065" y="3628"/>
                  </a:lnTo>
                  <a:lnTo>
                    <a:pt x="1219" y="3880"/>
                  </a:lnTo>
                  <a:lnTo>
                    <a:pt x="1359" y="4147"/>
                  </a:lnTo>
                  <a:lnTo>
                    <a:pt x="1415" y="4273"/>
                  </a:lnTo>
                  <a:lnTo>
                    <a:pt x="1471" y="4413"/>
                  </a:lnTo>
                  <a:lnTo>
                    <a:pt x="1513" y="4553"/>
                  </a:lnTo>
                  <a:lnTo>
                    <a:pt x="1541" y="4707"/>
                  </a:lnTo>
                  <a:lnTo>
                    <a:pt x="1555" y="4861"/>
                  </a:lnTo>
                  <a:lnTo>
                    <a:pt x="1555" y="5001"/>
                  </a:lnTo>
                  <a:lnTo>
                    <a:pt x="1555" y="5155"/>
                  </a:lnTo>
                  <a:lnTo>
                    <a:pt x="1527" y="5295"/>
                  </a:lnTo>
                  <a:lnTo>
                    <a:pt x="1499" y="5435"/>
                  </a:lnTo>
                  <a:lnTo>
                    <a:pt x="1457" y="5575"/>
                  </a:lnTo>
                  <a:lnTo>
                    <a:pt x="1401" y="5716"/>
                  </a:lnTo>
                  <a:lnTo>
                    <a:pt x="1345" y="5856"/>
                  </a:lnTo>
                  <a:lnTo>
                    <a:pt x="1205" y="6094"/>
                  </a:lnTo>
                  <a:lnTo>
                    <a:pt x="1149" y="6206"/>
                  </a:lnTo>
                  <a:lnTo>
                    <a:pt x="1107" y="6332"/>
                  </a:lnTo>
                  <a:lnTo>
                    <a:pt x="1065" y="6458"/>
                  </a:lnTo>
                  <a:lnTo>
                    <a:pt x="1051" y="6584"/>
                  </a:lnTo>
                  <a:lnTo>
                    <a:pt x="1051" y="6724"/>
                  </a:lnTo>
                  <a:lnTo>
                    <a:pt x="1093" y="6850"/>
                  </a:lnTo>
                  <a:lnTo>
                    <a:pt x="1149" y="6962"/>
                  </a:lnTo>
                  <a:lnTo>
                    <a:pt x="1205" y="7060"/>
                  </a:lnTo>
                  <a:lnTo>
                    <a:pt x="1289" y="7158"/>
                  </a:lnTo>
                  <a:lnTo>
                    <a:pt x="1359" y="7243"/>
                  </a:lnTo>
                  <a:lnTo>
                    <a:pt x="1541" y="7411"/>
                  </a:lnTo>
                  <a:lnTo>
                    <a:pt x="1612" y="7495"/>
                  </a:lnTo>
                  <a:lnTo>
                    <a:pt x="1696" y="7593"/>
                  </a:lnTo>
                  <a:lnTo>
                    <a:pt x="1766" y="7691"/>
                  </a:lnTo>
                  <a:lnTo>
                    <a:pt x="1822" y="7803"/>
                  </a:lnTo>
                  <a:lnTo>
                    <a:pt x="1864" y="7929"/>
                  </a:lnTo>
                  <a:lnTo>
                    <a:pt x="1906" y="8055"/>
                  </a:lnTo>
                  <a:lnTo>
                    <a:pt x="1920" y="8181"/>
                  </a:lnTo>
                  <a:lnTo>
                    <a:pt x="1934" y="8307"/>
                  </a:lnTo>
                  <a:lnTo>
                    <a:pt x="1920" y="8433"/>
                  </a:lnTo>
                  <a:lnTo>
                    <a:pt x="1906" y="8559"/>
                  </a:lnTo>
                  <a:lnTo>
                    <a:pt x="1864" y="8713"/>
                  </a:lnTo>
                  <a:lnTo>
                    <a:pt x="1808" y="8854"/>
                  </a:lnTo>
                  <a:lnTo>
                    <a:pt x="1738" y="8994"/>
                  </a:lnTo>
                  <a:lnTo>
                    <a:pt x="1654" y="9120"/>
                  </a:lnTo>
                  <a:lnTo>
                    <a:pt x="1569" y="9232"/>
                  </a:lnTo>
                  <a:lnTo>
                    <a:pt x="1457" y="9344"/>
                  </a:lnTo>
                  <a:lnTo>
                    <a:pt x="1345" y="9442"/>
                  </a:lnTo>
                  <a:lnTo>
                    <a:pt x="1219" y="9526"/>
                  </a:lnTo>
                  <a:lnTo>
                    <a:pt x="1093" y="9610"/>
                  </a:lnTo>
                  <a:lnTo>
                    <a:pt x="953" y="9680"/>
                  </a:lnTo>
                  <a:lnTo>
                    <a:pt x="813" y="9736"/>
                  </a:lnTo>
                  <a:lnTo>
                    <a:pt x="673" y="9778"/>
                  </a:lnTo>
                  <a:lnTo>
                    <a:pt x="519" y="9820"/>
                  </a:lnTo>
                  <a:lnTo>
                    <a:pt x="365" y="9848"/>
                  </a:lnTo>
                  <a:lnTo>
                    <a:pt x="225" y="9876"/>
                  </a:lnTo>
                  <a:lnTo>
                    <a:pt x="71" y="9890"/>
                  </a:lnTo>
                  <a:lnTo>
                    <a:pt x="57" y="9890"/>
                  </a:lnTo>
                  <a:lnTo>
                    <a:pt x="43" y="9904"/>
                  </a:lnTo>
                  <a:lnTo>
                    <a:pt x="57" y="9918"/>
                  </a:lnTo>
                  <a:lnTo>
                    <a:pt x="71" y="9918"/>
                  </a:lnTo>
                  <a:lnTo>
                    <a:pt x="337" y="9904"/>
                  </a:lnTo>
                  <a:lnTo>
                    <a:pt x="603" y="9862"/>
                  </a:lnTo>
                  <a:lnTo>
                    <a:pt x="855" y="9792"/>
                  </a:lnTo>
                  <a:lnTo>
                    <a:pt x="981" y="9736"/>
                  </a:lnTo>
                  <a:lnTo>
                    <a:pt x="1107" y="9680"/>
                  </a:lnTo>
                  <a:lnTo>
                    <a:pt x="1219" y="9624"/>
                  </a:lnTo>
                  <a:lnTo>
                    <a:pt x="1331" y="9540"/>
                  </a:lnTo>
                  <a:lnTo>
                    <a:pt x="1443" y="9470"/>
                  </a:lnTo>
                  <a:lnTo>
                    <a:pt x="1541" y="9386"/>
                  </a:lnTo>
                  <a:lnTo>
                    <a:pt x="1626" y="9288"/>
                  </a:lnTo>
                  <a:lnTo>
                    <a:pt x="1724" y="9176"/>
                  </a:lnTo>
                  <a:lnTo>
                    <a:pt x="1794" y="9078"/>
                  </a:lnTo>
                  <a:lnTo>
                    <a:pt x="1864" y="8952"/>
                  </a:lnTo>
                  <a:lnTo>
                    <a:pt x="1920" y="8840"/>
                  </a:lnTo>
                  <a:lnTo>
                    <a:pt x="1962" y="8713"/>
                  </a:lnTo>
                  <a:lnTo>
                    <a:pt x="1990" y="8587"/>
                  </a:lnTo>
                  <a:lnTo>
                    <a:pt x="2004" y="8475"/>
                  </a:lnTo>
                  <a:lnTo>
                    <a:pt x="2018" y="8349"/>
                  </a:lnTo>
                  <a:lnTo>
                    <a:pt x="2018" y="8223"/>
                  </a:lnTo>
                  <a:lnTo>
                    <a:pt x="2004" y="8097"/>
                  </a:lnTo>
                  <a:lnTo>
                    <a:pt x="1990" y="7971"/>
                  </a:lnTo>
                  <a:lnTo>
                    <a:pt x="1948" y="7845"/>
                  </a:lnTo>
                  <a:lnTo>
                    <a:pt x="1906" y="7733"/>
                  </a:lnTo>
                  <a:lnTo>
                    <a:pt x="1850" y="7621"/>
                  </a:lnTo>
                  <a:lnTo>
                    <a:pt x="1780" y="7523"/>
                  </a:lnTo>
                  <a:lnTo>
                    <a:pt x="1696" y="7425"/>
                  </a:lnTo>
                  <a:lnTo>
                    <a:pt x="1597" y="7327"/>
                  </a:lnTo>
                  <a:lnTo>
                    <a:pt x="1415" y="7144"/>
                  </a:lnTo>
                  <a:lnTo>
                    <a:pt x="1331" y="7060"/>
                  </a:lnTo>
                  <a:lnTo>
                    <a:pt x="1261" y="6948"/>
                  </a:lnTo>
                  <a:lnTo>
                    <a:pt x="1205" y="6850"/>
                  </a:lnTo>
                  <a:lnTo>
                    <a:pt x="1163" y="6724"/>
                  </a:lnTo>
                  <a:lnTo>
                    <a:pt x="1163" y="6584"/>
                  </a:lnTo>
                  <a:lnTo>
                    <a:pt x="1191" y="6444"/>
                  </a:lnTo>
                  <a:lnTo>
                    <a:pt x="1233" y="6304"/>
                  </a:lnTo>
                  <a:lnTo>
                    <a:pt x="1303" y="6178"/>
                  </a:lnTo>
                  <a:lnTo>
                    <a:pt x="1457" y="5912"/>
                  </a:lnTo>
                  <a:lnTo>
                    <a:pt x="1583" y="5646"/>
                  </a:lnTo>
                  <a:lnTo>
                    <a:pt x="1626" y="5505"/>
                  </a:lnTo>
                  <a:lnTo>
                    <a:pt x="1654" y="5365"/>
                  </a:lnTo>
                  <a:lnTo>
                    <a:pt x="1682" y="5211"/>
                  </a:lnTo>
                  <a:lnTo>
                    <a:pt x="1696" y="5071"/>
                  </a:lnTo>
                  <a:lnTo>
                    <a:pt x="1696" y="4917"/>
                  </a:lnTo>
                  <a:lnTo>
                    <a:pt x="1682" y="4763"/>
                  </a:lnTo>
                  <a:lnTo>
                    <a:pt x="1668" y="4623"/>
                  </a:lnTo>
                  <a:lnTo>
                    <a:pt x="1626" y="4469"/>
                  </a:lnTo>
                  <a:lnTo>
                    <a:pt x="1583" y="4329"/>
                  </a:lnTo>
                  <a:lnTo>
                    <a:pt x="1527" y="4189"/>
                  </a:lnTo>
                  <a:lnTo>
                    <a:pt x="1471" y="4049"/>
                  </a:lnTo>
                  <a:lnTo>
                    <a:pt x="1387" y="3922"/>
                  </a:lnTo>
                  <a:lnTo>
                    <a:pt x="1219" y="3670"/>
                  </a:lnTo>
                  <a:lnTo>
                    <a:pt x="1065" y="3418"/>
                  </a:lnTo>
                  <a:lnTo>
                    <a:pt x="981" y="3278"/>
                  </a:lnTo>
                  <a:lnTo>
                    <a:pt x="911" y="3124"/>
                  </a:lnTo>
                  <a:lnTo>
                    <a:pt x="841" y="2970"/>
                  </a:lnTo>
                  <a:lnTo>
                    <a:pt x="785" y="2816"/>
                  </a:lnTo>
                  <a:lnTo>
                    <a:pt x="743" y="2648"/>
                  </a:lnTo>
                  <a:lnTo>
                    <a:pt x="701" y="2466"/>
                  </a:lnTo>
                  <a:lnTo>
                    <a:pt x="645" y="2115"/>
                  </a:lnTo>
                  <a:lnTo>
                    <a:pt x="575" y="1751"/>
                  </a:lnTo>
                  <a:lnTo>
                    <a:pt x="505" y="1401"/>
                  </a:lnTo>
                  <a:lnTo>
                    <a:pt x="407" y="1051"/>
                  </a:lnTo>
                  <a:lnTo>
                    <a:pt x="295" y="686"/>
                  </a:lnTo>
                  <a:lnTo>
                    <a:pt x="155" y="35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5111;p62">
              <a:extLst>
                <a:ext uri="{FF2B5EF4-FFF2-40B4-BE49-F238E27FC236}">
                  <a16:creationId xmlns:a16="http://schemas.microsoft.com/office/drawing/2014/main" id="{310A4D53-5A79-F190-62D0-EE105FDE7D68}"/>
                </a:ext>
              </a:extLst>
            </p:cNvPr>
            <p:cNvSpPr/>
            <p:nvPr/>
          </p:nvSpPr>
          <p:spPr>
            <a:xfrm>
              <a:off x="1373175" y="2625800"/>
              <a:ext cx="271100" cy="177600"/>
            </a:xfrm>
            <a:custGeom>
              <a:avLst/>
              <a:gdLst/>
              <a:ahLst/>
              <a:cxnLst/>
              <a:rect l="l" t="t" r="r" b="b"/>
              <a:pathLst>
                <a:path w="10844" h="7104" extrusionOk="0">
                  <a:moveTo>
                    <a:pt x="10437" y="1"/>
                  </a:moveTo>
                  <a:lnTo>
                    <a:pt x="10325" y="15"/>
                  </a:lnTo>
                  <a:lnTo>
                    <a:pt x="10213" y="43"/>
                  </a:lnTo>
                  <a:lnTo>
                    <a:pt x="10087" y="99"/>
                  </a:lnTo>
                  <a:lnTo>
                    <a:pt x="9960" y="169"/>
                  </a:lnTo>
                  <a:lnTo>
                    <a:pt x="9806" y="267"/>
                  </a:lnTo>
                  <a:lnTo>
                    <a:pt x="9512" y="491"/>
                  </a:lnTo>
                  <a:lnTo>
                    <a:pt x="9204" y="729"/>
                  </a:lnTo>
                  <a:lnTo>
                    <a:pt x="8602" y="1220"/>
                  </a:lnTo>
                  <a:lnTo>
                    <a:pt x="8013" y="1738"/>
                  </a:lnTo>
                  <a:lnTo>
                    <a:pt x="7439" y="2242"/>
                  </a:lnTo>
                  <a:lnTo>
                    <a:pt x="6907" y="2704"/>
                  </a:lnTo>
                  <a:lnTo>
                    <a:pt x="6640" y="2915"/>
                  </a:lnTo>
                  <a:lnTo>
                    <a:pt x="6402" y="3097"/>
                  </a:lnTo>
                  <a:lnTo>
                    <a:pt x="6178" y="3265"/>
                  </a:lnTo>
                  <a:lnTo>
                    <a:pt x="5968" y="3391"/>
                  </a:lnTo>
                  <a:lnTo>
                    <a:pt x="5772" y="3489"/>
                  </a:lnTo>
                  <a:lnTo>
                    <a:pt x="5590" y="3559"/>
                  </a:lnTo>
                  <a:lnTo>
                    <a:pt x="5422" y="3587"/>
                  </a:lnTo>
                  <a:lnTo>
                    <a:pt x="5198" y="3615"/>
                  </a:lnTo>
                  <a:lnTo>
                    <a:pt x="4917" y="3629"/>
                  </a:lnTo>
                  <a:lnTo>
                    <a:pt x="4595" y="3643"/>
                  </a:lnTo>
                  <a:lnTo>
                    <a:pt x="3853" y="3657"/>
                  </a:lnTo>
                  <a:lnTo>
                    <a:pt x="3054" y="3643"/>
                  </a:lnTo>
                  <a:lnTo>
                    <a:pt x="2256" y="3643"/>
                  </a:lnTo>
                  <a:lnTo>
                    <a:pt x="1513" y="3657"/>
                  </a:lnTo>
                  <a:lnTo>
                    <a:pt x="1191" y="3657"/>
                  </a:lnTo>
                  <a:lnTo>
                    <a:pt x="911" y="3671"/>
                  </a:lnTo>
                  <a:lnTo>
                    <a:pt x="673" y="3699"/>
                  </a:lnTo>
                  <a:lnTo>
                    <a:pt x="491" y="3727"/>
                  </a:lnTo>
                  <a:lnTo>
                    <a:pt x="435" y="3755"/>
                  </a:lnTo>
                  <a:lnTo>
                    <a:pt x="379" y="3797"/>
                  </a:lnTo>
                  <a:lnTo>
                    <a:pt x="322" y="3853"/>
                  </a:lnTo>
                  <a:lnTo>
                    <a:pt x="280" y="3909"/>
                  </a:lnTo>
                  <a:lnTo>
                    <a:pt x="238" y="3993"/>
                  </a:lnTo>
                  <a:lnTo>
                    <a:pt x="196" y="4091"/>
                  </a:lnTo>
                  <a:lnTo>
                    <a:pt x="126" y="4301"/>
                  </a:lnTo>
                  <a:lnTo>
                    <a:pt x="70" y="4540"/>
                  </a:lnTo>
                  <a:lnTo>
                    <a:pt x="28" y="4806"/>
                  </a:lnTo>
                  <a:lnTo>
                    <a:pt x="0" y="5086"/>
                  </a:lnTo>
                  <a:lnTo>
                    <a:pt x="14" y="5380"/>
                  </a:lnTo>
                  <a:lnTo>
                    <a:pt x="28" y="5674"/>
                  </a:lnTo>
                  <a:lnTo>
                    <a:pt x="70" y="5968"/>
                  </a:lnTo>
                  <a:lnTo>
                    <a:pt x="140" y="6235"/>
                  </a:lnTo>
                  <a:lnTo>
                    <a:pt x="224" y="6473"/>
                  </a:lnTo>
                  <a:lnTo>
                    <a:pt x="280" y="6585"/>
                  </a:lnTo>
                  <a:lnTo>
                    <a:pt x="336" y="6683"/>
                  </a:lnTo>
                  <a:lnTo>
                    <a:pt x="407" y="6781"/>
                  </a:lnTo>
                  <a:lnTo>
                    <a:pt x="477" y="6851"/>
                  </a:lnTo>
                  <a:lnTo>
                    <a:pt x="561" y="6921"/>
                  </a:lnTo>
                  <a:lnTo>
                    <a:pt x="645" y="6977"/>
                  </a:lnTo>
                  <a:lnTo>
                    <a:pt x="743" y="7019"/>
                  </a:lnTo>
                  <a:lnTo>
                    <a:pt x="841" y="7033"/>
                  </a:lnTo>
                  <a:lnTo>
                    <a:pt x="1051" y="7061"/>
                  </a:lnTo>
                  <a:lnTo>
                    <a:pt x="1317" y="7075"/>
                  </a:lnTo>
                  <a:lnTo>
                    <a:pt x="2004" y="7103"/>
                  </a:lnTo>
                  <a:lnTo>
                    <a:pt x="2830" y="7103"/>
                  </a:lnTo>
                  <a:lnTo>
                    <a:pt x="3699" y="7075"/>
                  </a:lnTo>
                  <a:lnTo>
                    <a:pt x="4147" y="7047"/>
                  </a:lnTo>
                  <a:lnTo>
                    <a:pt x="4567" y="7005"/>
                  </a:lnTo>
                  <a:lnTo>
                    <a:pt x="4973" y="6963"/>
                  </a:lnTo>
                  <a:lnTo>
                    <a:pt x="5366" y="6907"/>
                  </a:lnTo>
                  <a:lnTo>
                    <a:pt x="5702" y="6851"/>
                  </a:lnTo>
                  <a:lnTo>
                    <a:pt x="5996" y="6781"/>
                  </a:lnTo>
                  <a:lnTo>
                    <a:pt x="6248" y="6697"/>
                  </a:lnTo>
                  <a:lnTo>
                    <a:pt x="6346" y="6655"/>
                  </a:lnTo>
                  <a:lnTo>
                    <a:pt x="6416" y="6613"/>
                  </a:lnTo>
                  <a:lnTo>
                    <a:pt x="6612" y="6473"/>
                  </a:lnTo>
                  <a:lnTo>
                    <a:pt x="6809" y="6319"/>
                  </a:lnTo>
                  <a:lnTo>
                    <a:pt x="7201" y="5996"/>
                  </a:lnTo>
                  <a:lnTo>
                    <a:pt x="7593" y="5632"/>
                  </a:lnTo>
                  <a:lnTo>
                    <a:pt x="7957" y="5240"/>
                  </a:lnTo>
                  <a:lnTo>
                    <a:pt x="8321" y="4834"/>
                  </a:lnTo>
                  <a:lnTo>
                    <a:pt x="8672" y="4413"/>
                  </a:lnTo>
                  <a:lnTo>
                    <a:pt x="9008" y="3993"/>
                  </a:lnTo>
                  <a:lnTo>
                    <a:pt x="9330" y="3559"/>
                  </a:lnTo>
                  <a:lnTo>
                    <a:pt x="9624" y="3139"/>
                  </a:lnTo>
                  <a:lnTo>
                    <a:pt x="9890" y="2718"/>
                  </a:lnTo>
                  <a:lnTo>
                    <a:pt x="10129" y="2326"/>
                  </a:lnTo>
                  <a:lnTo>
                    <a:pt x="10339" y="1962"/>
                  </a:lnTo>
                  <a:lnTo>
                    <a:pt x="10507" y="1626"/>
                  </a:lnTo>
                  <a:lnTo>
                    <a:pt x="10647" y="1332"/>
                  </a:lnTo>
                  <a:lnTo>
                    <a:pt x="10745" y="1079"/>
                  </a:lnTo>
                  <a:lnTo>
                    <a:pt x="10801" y="869"/>
                  </a:lnTo>
                  <a:lnTo>
                    <a:pt x="10829" y="743"/>
                  </a:lnTo>
                  <a:lnTo>
                    <a:pt x="10843" y="617"/>
                  </a:lnTo>
                  <a:lnTo>
                    <a:pt x="10843" y="491"/>
                  </a:lnTo>
                  <a:lnTo>
                    <a:pt x="10829" y="393"/>
                  </a:lnTo>
                  <a:lnTo>
                    <a:pt x="10801" y="295"/>
                  </a:lnTo>
                  <a:lnTo>
                    <a:pt x="10773" y="211"/>
                  </a:lnTo>
                  <a:lnTo>
                    <a:pt x="10731" y="141"/>
                  </a:lnTo>
                  <a:lnTo>
                    <a:pt x="10675" y="71"/>
                  </a:lnTo>
                  <a:lnTo>
                    <a:pt x="10605" y="29"/>
                  </a:lnTo>
                  <a:lnTo>
                    <a:pt x="10521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5112;p62">
              <a:extLst>
                <a:ext uri="{FF2B5EF4-FFF2-40B4-BE49-F238E27FC236}">
                  <a16:creationId xmlns:a16="http://schemas.microsoft.com/office/drawing/2014/main" id="{8BAE8289-9E43-A367-EAEC-BE57741D61F8}"/>
                </a:ext>
              </a:extLst>
            </p:cNvPr>
            <p:cNvSpPr/>
            <p:nvPr/>
          </p:nvSpPr>
          <p:spPr>
            <a:xfrm>
              <a:off x="1373175" y="2625800"/>
              <a:ext cx="271100" cy="177600"/>
            </a:xfrm>
            <a:custGeom>
              <a:avLst/>
              <a:gdLst/>
              <a:ahLst/>
              <a:cxnLst/>
              <a:rect l="l" t="t" r="r" b="b"/>
              <a:pathLst>
                <a:path w="10844" h="7104" fill="none" extrusionOk="0">
                  <a:moveTo>
                    <a:pt x="10801" y="869"/>
                  </a:moveTo>
                  <a:lnTo>
                    <a:pt x="10801" y="869"/>
                  </a:lnTo>
                  <a:lnTo>
                    <a:pt x="10745" y="1079"/>
                  </a:lnTo>
                  <a:lnTo>
                    <a:pt x="10647" y="1332"/>
                  </a:lnTo>
                  <a:lnTo>
                    <a:pt x="10507" y="1626"/>
                  </a:lnTo>
                  <a:lnTo>
                    <a:pt x="10339" y="1962"/>
                  </a:lnTo>
                  <a:lnTo>
                    <a:pt x="10129" y="2326"/>
                  </a:lnTo>
                  <a:lnTo>
                    <a:pt x="9890" y="2718"/>
                  </a:lnTo>
                  <a:lnTo>
                    <a:pt x="9624" y="3139"/>
                  </a:lnTo>
                  <a:lnTo>
                    <a:pt x="9330" y="3559"/>
                  </a:lnTo>
                  <a:lnTo>
                    <a:pt x="9008" y="3993"/>
                  </a:lnTo>
                  <a:lnTo>
                    <a:pt x="8672" y="4413"/>
                  </a:lnTo>
                  <a:lnTo>
                    <a:pt x="8321" y="4834"/>
                  </a:lnTo>
                  <a:lnTo>
                    <a:pt x="7957" y="5240"/>
                  </a:lnTo>
                  <a:lnTo>
                    <a:pt x="7593" y="5632"/>
                  </a:lnTo>
                  <a:lnTo>
                    <a:pt x="7201" y="5996"/>
                  </a:lnTo>
                  <a:lnTo>
                    <a:pt x="6809" y="6319"/>
                  </a:lnTo>
                  <a:lnTo>
                    <a:pt x="6612" y="6473"/>
                  </a:lnTo>
                  <a:lnTo>
                    <a:pt x="6416" y="6613"/>
                  </a:lnTo>
                  <a:lnTo>
                    <a:pt x="6416" y="6613"/>
                  </a:lnTo>
                  <a:lnTo>
                    <a:pt x="6346" y="6655"/>
                  </a:lnTo>
                  <a:lnTo>
                    <a:pt x="6248" y="6697"/>
                  </a:lnTo>
                  <a:lnTo>
                    <a:pt x="5996" y="6781"/>
                  </a:lnTo>
                  <a:lnTo>
                    <a:pt x="5702" y="6851"/>
                  </a:lnTo>
                  <a:lnTo>
                    <a:pt x="5366" y="6907"/>
                  </a:lnTo>
                  <a:lnTo>
                    <a:pt x="4973" y="6963"/>
                  </a:lnTo>
                  <a:lnTo>
                    <a:pt x="4567" y="7005"/>
                  </a:lnTo>
                  <a:lnTo>
                    <a:pt x="4147" y="7047"/>
                  </a:lnTo>
                  <a:lnTo>
                    <a:pt x="3699" y="7075"/>
                  </a:lnTo>
                  <a:lnTo>
                    <a:pt x="2830" y="7103"/>
                  </a:lnTo>
                  <a:lnTo>
                    <a:pt x="2004" y="7103"/>
                  </a:lnTo>
                  <a:lnTo>
                    <a:pt x="1317" y="7075"/>
                  </a:lnTo>
                  <a:lnTo>
                    <a:pt x="1051" y="7061"/>
                  </a:lnTo>
                  <a:lnTo>
                    <a:pt x="841" y="7033"/>
                  </a:lnTo>
                  <a:lnTo>
                    <a:pt x="841" y="7033"/>
                  </a:lnTo>
                  <a:lnTo>
                    <a:pt x="743" y="7019"/>
                  </a:lnTo>
                  <a:lnTo>
                    <a:pt x="645" y="6977"/>
                  </a:lnTo>
                  <a:lnTo>
                    <a:pt x="561" y="6921"/>
                  </a:lnTo>
                  <a:lnTo>
                    <a:pt x="477" y="6851"/>
                  </a:lnTo>
                  <a:lnTo>
                    <a:pt x="407" y="6781"/>
                  </a:lnTo>
                  <a:lnTo>
                    <a:pt x="336" y="6683"/>
                  </a:lnTo>
                  <a:lnTo>
                    <a:pt x="280" y="6585"/>
                  </a:lnTo>
                  <a:lnTo>
                    <a:pt x="224" y="6473"/>
                  </a:lnTo>
                  <a:lnTo>
                    <a:pt x="140" y="6235"/>
                  </a:lnTo>
                  <a:lnTo>
                    <a:pt x="70" y="5968"/>
                  </a:lnTo>
                  <a:lnTo>
                    <a:pt x="28" y="5674"/>
                  </a:lnTo>
                  <a:lnTo>
                    <a:pt x="14" y="5380"/>
                  </a:lnTo>
                  <a:lnTo>
                    <a:pt x="0" y="5086"/>
                  </a:lnTo>
                  <a:lnTo>
                    <a:pt x="28" y="4806"/>
                  </a:lnTo>
                  <a:lnTo>
                    <a:pt x="70" y="4540"/>
                  </a:lnTo>
                  <a:lnTo>
                    <a:pt x="126" y="4301"/>
                  </a:lnTo>
                  <a:lnTo>
                    <a:pt x="196" y="4091"/>
                  </a:lnTo>
                  <a:lnTo>
                    <a:pt x="238" y="3993"/>
                  </a:lnTo>
                  <a:lnTo>
                    <a:pt x="280" y="3909"/>
                  </a:lnTo>
                  <a:lnTo>
                    <a:pt x="322" y="3853"/>
                  </a:lnTo>
                  <a:lnTo>
                    <a:pt x="379" y="3797"/>
                  </a:lnTo>
                  <a:lnTo>
                    <a:pt x="435" y="3755"/>
                  </a:lnTo>
                  <a:lnTo>
                    <a:pt x="491" y="3727"/>
                  </a:lnTo>
                  <a:lnTo>
                    <a:pt x="491" y="3727"/>
                  </a:lnTo>
                  <a:lnTo>
                    <a:pt x="673" y="3699"/>
                  </a:lnTo>
                  <a:lnTo>
                    <a:pt x="911" y="3671"/>
                  </a:lnTo>
                  <a:lnTo>
                    <a:pt x="1191" y="3657"/>
                  </a:lnTo>
                  <a:lnTo>
                    <a:pt x="1513" y="3657"/>
                  </a:lnTo>
                  <a:lnTo>
                    <a:pt x="2256" y="3643"/>
                  </a:lnTo>
                  <a:lnTo>
                    <a:pt x="3054" y="3643"/>
                  </a:lnTo>
                  <a:lnTo>
                    <a:pt x="3054" y="3643"/>
                  </a:lnTo>
                  <a:lnTo>
                    <a:pt x="3853" y="3657"/>
                  </a:lnTo>
                  <a:lnTo>
                    <a:pt x="4595" y="3643"/>
                  </a:lnTo>
                  <a:lnTo>
                    <a:pt x="4917" y="3629"/>
                  </a:lnTo>
                  <a:lnTo>
                    <a:pt x="5198" y="3615"/>
                  </a:lnTo>
                  <a:lnTo>
                    <a:pt x="5422" y="3587"/>
                  </a:lnTo>
                  <a:lnTo>
                    <a:pt x="5590" y="3559"/>
                  </a:lnTo>
                  <a:lnTo>
                    <a:pt x="5590" y="3559"/>
                  </a:lnTo>
                  <a:lnTo>
                    <a:pt x="5772" y="3489"/>
                  </a:lnTo>
                  <a:lnTo>
                    <a:pt x="5968" y="3391"/>
                  </a:lnTo>
                  <a:lnTo>
                    <a:pt x="6178" y="3265"/>
                  </a:lnTo>
                  <a:lnTo>
                    <a:pt x="6402" y="3097"/>
                  </a:lnTo>
                  <a:lnTo>
                    <a:pt x="6640" y="2915"/>
                  </a:lnTo>
                  <a:lnTo>
                    <a:pt x="6907" y="2704"/>
                  </a:lnTo>
                  <a:lnTo>
                    <a:pt x="7439" y="2242"/>
                  </a:lnTo>
                  <a:lnTo>
                    <a:pt x="8013" y="1738"/>
                  </a:lnTo>
                  <a:lnTo>
                    <a:pt x="8602" y="1220"/>
                  </a:lnTo>
                  <a:lnTo>
                    <a:pt x="9204" y="729"/>
                  </a:lnTo>
                  <a:lnTo>
                    <a:pt x="9512" y="491"/>
                  </a:lnTo>
                  <a:lnTo>
                    <a:pt x="9806" y="267"/>
                  </a:lnTo>
                  <a:lnTo>
                    <a:pt x="9806" y="267"/>
                  </a:lnTo>
                  <a:lnTo>
                    <a:pt x="9960" y="169"/>
                  </a:lnTo>
                  <a:lnTo>
                    <a:pt x="10087" y="99"/>
                  </a:lnTo>
                  <a:lnTo>
                    <a:pt x="10213" y="43"/>
                  </a:lnTo>
                  <a:lnTo>
                    <a:pt x="10325" y="15"/>
                  </a:lnTo>
                  <a:lnTo>
                    <a:pt x="10437" y="1"/>
                  </a:lnTo>
                  <a:lnTo>
                    <a:pt x="10521" y="1"/>
                  </a:lnTo>
                  <a:lnTo>
                    <a:pt x="10605" y="29"/>
                  </a:lnTo>
                  <a:lnTo>
                    <a:pt x="10675" y="71"/>
                  </a:lnTo>
                  <a:lnTo>
                    <a:pt x="10731" y="141"/>
                  </a:lnTo>
                  <a:lnTo>
                    <a:pt x="10773" y="211"/>
                  </a:lnTo>
                  <a:lnTo>
                    <a:pt x="10801" y="295"/>
                  </a:lnTo>
                  <a:lnTo>
                    <a:pt x="10829" y="393"/>
                  </a:lnTo>
                  <a:lnTo>
                    <a:pt x="10843" y="491"/>
                  </a:lnTo>
                  <a:lnTo>
                    <a:pt x="10843" y="617"/>
                  </a:lnTo>
                  <a:lnTo>
                    <a:pt x="10829" y="743"/>
                  </a:lnTo>
                  <a:lnTo>
                    <a:pt x="10801" y="8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5113;p62">
              <a:extLst>
                <a:ext uri="{FF2B5EF4-FFF2-40B4-BE49-F238E27FC236}">
                  <a16:creationId xmlns:a16="http://schemas.microsoft.com/office/drawing/2014/main" id="{E452D6E2-CED3-0EC4-F890-9B2CB169061A}"/>
                </a:ext>
              </a:extLst>
            </p:cNvPr>
            <p:cNvSpPr/>
            <p:nvPr/>
          </p:nvSpPr>
          <p:spPr>
            <a:xfrm>
              <a:off x="1564750" y="2620900"/>
              <a:ext cx="221000" cy="244475"/>
            </a:xfrm>
            <a:custGeom>
              <a:avLst/>
              <a:gdLst/>
              <a:ahLst/>
              <a:cxnLst/>
              <a:rect l="l" t="t" r="r" b="b"/>
              <a:pathLst>
                <a:path w="8840" h="9779" extrusionOk="0">
                  <a:moveTo>
                    <a:pt x="3012" y="1"/>
                  </a:moveTo>
                  <a:lnTo>
                    <a:pt x="2844" y="29"/>
                  </a:lnTo>
                  <a:lnTo>
                    <a:pt x="2690" y="71"/>
                  </a:lnTo>
                  <a:lnTo>
                    <a:pt x="2550" y="127"/>
                  </a:lnTo>
                  <a:lnTo>
                    <a:pt x="2396" y="197"/>
                  </a:lnTo>
                  <a:lnTo>
                    <a:pt x="2255" y="295"/>
                  </a:lnTo>
                  <a:lnTo>
                    <a:pt x="2129" y="393"/>
                  </a:lnTo>
                  <a:lnTo>
                    <a:pt x="2017" y="505"/>
                  </a:lnTo>
                  <a:lnTo>
                    <a:pt x="1905" y="631"/>
                  </a:lnTo>
                  <a:lnTo>
                    <a:pt x="1793" y="757"/>
                  </a:lnTo>
                  <a:lnTo>
                    <a:pt x="1639" y="995"/>
                  </a:lnTo>
                  <a:lnTo>
                    <a:pt x="1401" y="1387"/>
                  </a:lnTo>
                  <a:lnTo>
                    <a:pt x="1107" y="1892"/>
                  </a:lnTo>
                  <a:lnTo>
                    <a:pt x="799" y="2452"/>
                  </a:lnTo>
                  <a:lnTo>
                    <a:pt x="504" y="3055"/>
                  </a:lnTo>
                  <a:lnTo>
                    <a:pt x="364" y="3349"/>
                  </a:lnTo>
                  <a:lnTo>
                    <a:pt x="252" y="3629"/>
                  </a:lnTo>
                  <a:lnTo>
                    <a:pt x="154" y="3895"/>
                  </a:lnTo>
                  <a:lnTo>
                    <a:pt x="70" y="4147"/>
                  </a:lnTo>
                  <a:lnTo>
                    <a:pt x="14" y="4371"/>
                  </a:lnTo>
                  <a:lnTo>
                    <a:pt x="0" y="4567"/>
                  </a:lnTo>
                  <a:lnTo>
                    <a:pt x="0" y="4722"/>
                  </a:lnTo>
                  <a:lnTo>
                    <a:pt x="14" y="4876"/>
                  </a:lnTo>
                  <a:lnTo>
                    <a:pt x="42" y="5030"/>
                  </a:lnTo>
                  <a:lnTo>
                    <a:pt x="84" y="5184"/>
                  </a:lnTo>
                  <a:lnTo>
                    <a:pt x="140" y="5324"/>
                  </a:lnTo>
                  <a:lnTo>
                    <a:pt x="196" y="5464"/>
                  </a:lnTo>
                  <a:lnTo>
                    <a:pt x="308" y="5716"/>
                  </a:lnTo>
                  <a:lnTo>
                    <a:pt x="434" y="5926"/>
                  </a:lnTo>
                  <a:lnTo>
                    <a:pt x="546" y="6080"/>
                  </a:lnTo>
                  <a:lnTo>
                    <a:pt x="658" y="6220"/>
                  </a:lnTo>
                  <a:lnTo>
                    <a:pt x="700" y="9779"/>
                  </a:lnTo>
                  <a:lnTo>
                    <a:pt x="1765" y="9709"/>
                  </a:lnTo>
                  <a:lnTo>
                    <a:pt x="4217" y="9499"/>
                  </a:lnTo>
                  <a:lnTo>
                    <a:pt x="5618" y="9372"/>
                  </a:lnTo>
                  <a:lnTo>
                    <a:pt x="6934" y="9218"/>
                  </a:lnTo>
                  <a:lnTo>
                    <a:pt x="7537" y="9148"/>
                  </a:lnTo>
                  <a:lnTo>
                    <a:pt x="8055" y="9078"/>
                  </a:lnTo>
                  <a:lnTo>
                    <a:pt x="8503" y="9008"/>
                  </a:lnTo>
                  <a:lnTo>
                    <a:pt x="8840" y="8938"/>
                  </a:lnTo>
                  <a:lnTo>
                    <a:pt x="8727" y="8658"/>
                  </a:lnTo>
                  <a:lnTo>
                    <a:pt x="8433" y="7888"/>
                  </a:lnTo>
                  <a:lnTo>
                    <a:pt x="7971" y="6767"/>
                  </a:lnTo>
                  <a:lnTo>
                    <a:pt x="7705" y="6122"/>
                  </a:lnTo>
                  <a:lnTo>
                    <a:pt x="7397" y="5436"/>
                  </a:lnTo>
                  <a:lnTo>
                    <a:pt x="7060" y="4722"/>
                  </a:lnTo>
                  <a:lnTo>
                    <a:pt x="6710" y="4007"/>
                  </a:lnTo>
                  <a:lnTo>
                    <a:pt x="6346" y="3307"/>
                  </a:lnTo>
                  <a:lnTo>
                    <a:pt x="5968" y="2634"/>
                  </a:lnTo>
                  <a:lnTo>
                    <a:pt x="5772" y="2312"/>
                  </a:lnTo>
                  <a:lnTo>
                    <a:pt x="5576" y="2004"/>
                  </a:lnTo>
                  <a:lnTo>
                    <a:pt x="5379" y="1710"/>
                  </a:lnTo>
                  <a:lnTo>
                    <a:pt x="5183" y="1430"/>
                  </a:lnTo>
                  <a:lnTo>
                    <a:pt x="4987" y="1177"/>
                  </a:lnTo>
                  <a:lnTo>
                    <a:pt x="4791" y="939"/>
                  </a:lnTo>
                  <a:lnTo>
                    <a:pt x="4595" y="729"/>
                  </a:lnTo>
                  <a:lnTo>
                    <a:pt x="4399" y="547"/>
                  </a:lnTo>
                  <a:lnTo>
                    <a:pt x="4259" y="421"/>
                  </a:lnTo>
                  <a:lnTo>
                    <a:pt x="4231" y="407"/>
                  </a:lnTo>
                  <a:lnTo>
                    <a:pt x="4049" y="281"/>
                  </a:lnTo>
                  <a:lnTo>
                    <a:pt x="3866" y="169"/>
                  </a:lnTo>
                  <a:lnTo>
                    <a:pt x="3698" y="99"/>
                  </a:lnTo>
                  <a:lnTo>
                    <a:pt x="3516" y="43"/>
                  </a:lnTo>
                  <a:lnTo>
                    <a:pt x="33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5114;p62">
              <a:extLst>
                <a:ext uri="{FF2B5EF4-FFF2-40B4-BE49-F238E27FC236}">
                  <a16:creationId xmlns:a16="http://schemas.microsoft.com/office/drawing/2014/main" id="{1B3F26B7-7C4D-DA35-305E-9DCAAD5D868B}"/>
                </a:ext>
              </a:extLst>
            </p:cNvPr>
            <p:cNvSpPr/>
            <p:nvPr/>
          </p:nvSpPr>
          <p:spPr>
            <a:xfrm>
              <a:off x="1034500" y="2678700"/>
              <a:ext cx="490000" cy="639500"/>
            </a:xfrm>
            <a:custGeom>
              <a:avLst/>
              <a:gdLst/>
              <a:ahLst/>
              <a:cxnLst/>
              <a:rect l="l" t="t" r="r" b="b"/>
              <a:pathLst>
                <a:path w="19600" h="25580" extrusionOk="0">
                  <a:moveTo>
                    <a:pt x="19571" y="0"/>
                  </a:moveTo>
                  <a:lnTo>
                    <a:pt x="12945" y="995"/>
                  </a:lnTo>
                  <a:lnTo>
                    <a:pt x="12847" y="1093"/>
                  </a:lnTo>
                  <a:lnTo>
                    <a:pt x="12763" y="1205"/>
                  </a:lnTo>
                  <a:lnTo>
                    <a:pt x="12651" y="1359"/>
                  </a:lnTo>
                  <a:lnTo>
                    <a:pt x="12553" y="1527"/>
                  </a:lnTo>
                  <a:lnTo>
                    <a:pt x="12483" y="1709"/>
                  </a:lnTo>
                  <a:lnTo>
                    <a:pt x="12455" y="1807"/>
                  </a:lnTo>
                  <a:lnTo>
                    <a:pt x="12427" y="1905"/>
                  </a:lnTo>
                  <a:lnTo>
                    <a:pt x="12427" y="2003"/>
                  </a:lnTo>
                  <a:lnTo>
                    <a:pt x="12427" y="2101"/>
                  </a:lnTo>
                  <a:lnTo>
                    <a:pt x="12455" y="2199"/>
                  </a:lnTo>
                  <a:lnTo>
                    <a:pt x="12511" y="2312"/>
                  </a:lnTo>
                  <a:lnTo>
                    <a:pt x="12567" y="2410"/>
                  </a:lnTo>
                  <a:lnTo>
                    <a:pt x="12651" y="2522"/>
                  </a:lnTo>
                  <a:lnTo>
                    <a:pt x="12833" y="2718"/>
                  </a:lnTo>
                  <a:lnTo>
                    <a:pt x="13057" y="2942"/>
                  </a:lnTo>
                  <a:lnTo>
                    <a:pt x="13267" y="3194"/>
                  </a:lnTo>
                  <a:lnTo>
                    <a:pt x="13365" y="3320"/>
                  </a:lnTo>
                  <a:lnTo>
                    <a:pt x="13463" y="3474"/>
                  </a:lnTo>
                  <a:lnTo>
                    <a:pt x="13547" y="3628"/>
                  </a:lnTo>
                  <a:lnTo>
                    <a:pt x="13631" y="3796"/>
                  </a:lnTo>
                  <a:lnTo>
                    <a:pt x="13687" y="3993"/>
                  </a:lnTo>
                  <a:lnTo>
                    <a:pt x="13729" y="4189"/>
                  </a:lnTo>
                  <a:lnTo>
                    <a:pt x="13729" y="4315"/>
                  </a:lnTo>
                  <a:lnTo>
                    <a:pt x="13743" y="4441"/>
                  </a:lnTo>
                  <a:lnTo>
                    <a:pt x="13729" y="4581"/>
                  </a:lnTo>
                  <a:lnTo>
                    <a:pt x="13715" y="4721"/>
                  </a:lnTo>
                  <a:lnTo>
                    <a:pt x="13673" y="4875"/>
                  </a:lnTo>
                  <a:lnTo>
                    <a:pt x="13631" y="5029"/>
                  </a:lnTo>
                  <a:lnTo>
                    <a:pt x="13575" y="5183"/>
                  </a:lnTo>
                  <a:lnTo>
                    <a:pt x="13491" y="5337"/>
                  </a:lnTo>
                  <a:lnTo>
                    <a:pt x="13407" y="5477"/>
                  </a:lnTo>
                  <a:lnTo>
                    <a:pt x="13295" y="5618"/>
                  </a:lnTo>
                  <a:lnTo>
                    <a:pt x="13169" y="5744"/>
                  </a:lnTo>
                  <a:lnTo>
                    <a:pt x="13015" y="5870"/>
                  </a:lnTo>
                  <a:lnTo>
                    <a:pt x="12847" y="5968"/>
                  </a:lnTo>
                  <a:lnTo>
                    <a:pt x="12665" y="6066"/>
                  </a:lnTo>
                  <a:lnTo>
                    <a:pt x="12455" y="6136"/>
                  </a:lnTo>
                  <a:lnTo>
                    <a:pt x="12216" y="6178"/>
                  </a:lnTo>
                  <a:lnTo>
                    <a:pt x="11978" y="6206"/>
                  </a:lnTo>
                  <a:lnTo>
                    <a:pt x="11754" y="6206"/>
                  </a:lnTo>
                  <a:lnTo>
                    <a:pt x="11544" y="6164"/>
                  </a:lnTo>
                  <a:lnTo>
                    <a:pt x="11348" y="6122"/>
                  </a:lnTo>
                  <a:lnTo>
                    <a:pt x="11180" y="6052"/>
                  </a:lnTo>
                  <a:lnTo>
                    <a:pt x="11012" y="5968"/>
                  </a:lnTo>
                  <a:lnTo>
                    <a:pt x="10872" y="5856"/>
                  </a:lnTo>
                  <a:lnTo>
                    <a:pt x="10732" y="5744"/>
                  </a:lnTo>
                  <a:lnTo>
                    <a:pt x="10619" y="5618"/>
                  </a:lnTo>
                  <a:lnTo>
                    <a:pt x="10521" y="5491"/>
                  </a:lnTo>
                  <a:lnTo>
                    <a:pt x="10423" y="5365"/>
                  </a:lnTo>
                  <a:lnTo>
                    <a:pt x="10353" y="5225"/>
                  </a:lnTo>
                  <a:lnTo>
                    <a:pt x="10297" y="5099"/>
                  </a:lnTo>
                  <a:lnTo>
                    <a:pt x="10241" y="4959"/>
                  </a:lnTo>
                  <a:lnTo>
                    <a:pt x="10213" y="4833"/>
                  </a:lnTo>
                  <a:lnTo>
                    <a:pt x="10185" y="4721"/>
                  </a:lnTo>
                  <a:lnTo>
                    <a:pt x="10171" y="4511"/>
                  </a:lnTo>
                  <a:lnTo>
                    <a:pt x="10171" y="4315"/>
                  </a:lnTo>
                  <a:lnTo>
                    <a:pt x="10185" y="4133"/>
                  </a:lnTo>
                  <a:lnTo>
                    <a:pt x="10227" y="3951"/>
                  </a:lnTo>
                  <a:lnTo>
                    <a:pt x="10269" y="3782"/>
                  </a:lnTo>
                  <a:lnTo>
                    <a:pt x="10325" y="3628"/>
                  </a:lnTo>
                  <a:lnTo>
                    <a:pt x="10465" y="3334"/>
                  </a:lnTo>
                  <a:lnTo>
                    <a:pt x="10605" y="3054"/>
                  </a:lnTo>
                  <a:lnTo>
                    <a:pt x="10718" y="2802"/>
                  </a:lnTo>
                  <a:lnTo>
                    <a:pt x="10774" y="2690"/>
                  </a:lnTo>
                  <a:lnTo>
                    <a:pt x="10802" y="2564"/>
                  </a:lnTo>
                  <a:lnTo>
                    <a:pt x="10816" y="2452"/>
                  </a:lnTo>
                  <a:lnTo>
                    <a:pt x="10802" y="2340"/>
                  </a:lnTo>
                  <a:lnTo>
                    <a:pt x="10788" y="2241"/>
                  </a:lnTo>
                  <a:lnTo>
                    <a:pt x="10746" y="2157"/>
                  </a:lnTo>
                  <a:lnTo>
                    <a:pt x="10704" y="2059"/>
                  </a:lnTo>
                  <a:lnTo>
                    <a:pt x="10647" y="1975"/>
                  </a:lnTo>
                  <a:lnTo>
                    <a:pt x="10521" y="1821"/>
                  </a:lnTo>
                  <a:lnTo>
                    <a:pt x="10367" y="1695"/>
                  </a:lnTo>
                  <a:lnTo>
                    <a:pt x="10241" y="1583"/>
                  </a:lnTo>
                  <a:lnTo>
                    <a:pt x="10115" y="1513"/>
                  </a:lnTo>
                  <a:lnTo>
                    <a:pt x="10003" y="1443"/>
                  </a:lnTo>
                  <a:lnTo>
                    <a:pt x="4007" y="2340"/>
                  </a:lnTo>
                  <a:lnTo>
                    <a:pt x="4764" y="7383"/>
                  </a:lnTo>
                  <a:lnTo>
                    <a:pt x="4708" y="7495"/>
                  </a:lnTo>
                  <a:lnTo>
                    <a:pt x="4624" y="7607"/>
                  </a:lnTo>
                  <a:lnTo>
                    <a:pt x="4512" y="7747"/>
                  </a:lnTo>
                  <a:lnTo>
                    <a:pt x="4386" y="7887"/>
                  </a:lnTo>
                  <a:lnTo>
                    <a:pt x="4231" y="8027"/>
                  </a:lnTo>
                  <a:lnTo>
                    <a:pt x="4147" y="8083"/>
                  </a:lnTo>
                  <a:lnTo>
                    <a:pt x="4063" y="8125"/>
                  </a:lnTo>
                  <a:lnTo>
                    <a:pt x="3965" y="8153"/>
                  </a:lnTo>
                  <a:lnTo>
                    <a:pt x="3867" y="8181"/>
                  </a:lnTo>
                  <a:lnTo>
                    <a:pt x="3657" y="8181"/>
                  </a:lnTo>
                  <a:lnTo>
                    <a:pt x="3531" y="8153"/>
                  </a:lnTo>
                  <a:lnTo>
                    <a:pt x="3419" y="8111"/>
                  </a:lnTo>
                  <a:lnTo>
                    <a:pt x="3181" y="7999"/>
                  </a:lnTo>
                  <a:lnTo>
                    <a:pt x="2915" y="7859"/>
                  </a:lnTo>
                  <a:lnTo>
                    <a:pt x="2620" y="7719"/>
                  </a:lnTo>
                  <a:lnTo>
                    <a:pt x="2452" y="7663"/>
                  </a:lnTo>
                  <a:lnTo>
                    <a:pt x="2284" y="7607"/>
                  </a:lnTo>
                  <a:lnTo>
                    <a:pt x="2102" y="7565"/>
                  </a:lnTo>
                  <a:lnTo>
                    <a:pt x="1906" y="7551"/>
                  </a:lnTo>
                  <a:lnTo>
                    <a:pt x="1696" y="7551"/>
                  </a:lnTo>
                  <a:lnTo>
                    <a:pt x="1486" y="7565"/>
                  </a:lnTo>
                  <a:lnTo>
                    <a:pt x="1374" y="7593"/>
                  </a:lnTo>
                  <a:lnTo>
                    <a:pt x="1248" y="7621"/>
                  </a:lnTo>
                  <a:lnTo>
                    <a:pt x="1122" y="7663"/>
                  </a:lnTo>
                  <a:lnTo>
                    <a:pt x="981" y="7733"/>
                  </a:lnTo>
                  <a:lnTo>
                    <a:pt x="855" y="7803"/>
                  </a:lnTo>
                  <a:lnTo>
                    <a:pt x="715" y="7887"/>
                  </a:lnTo>
                  <a:lnTo>
                    <a:pt x="589" y="7999"/>
                  </a:lnTo>
                  <a:lnTo>
                    <a:pt x="463" y="8111"/>
                  </a:lnTo>
                  <a:lnTo>
                    <a:pt x="351" y="8237"/>
                  </a:lnTo>
                  <a:lnTo>
                    <a:pt x="253" y="8391"/>
                  </a:lnTo>
                  <a:lnTo>
                    <a:pt x="155" y="8545"/>
                  </a:lnTo>
                  <a:lnTo>
                    <a:pt x="85" y="8727"/>
                  </a:lnTo>
                  <a:lnTo>
                    <a:pt x="43" y="8924"/>
                  </a:lnTo>
                  <a:lnTo>
                    <a:pt x="15" y="9120"/>
                  </a:lnTo>
                  <a:lnTo>
                    <a:pt x="1" y="9344"/>
                  </a:lnTo>
                  <a:lnTo>
                    <a:pt x="29" y="9582"/>
                  </a:lnTo>
                  <a:lnTo>
                    <a:pt x="71" y="9820"/>
                  </a:lnTo>
                  <a:lnTo>
                    <a:pt x="141" y="10044"/>
                  </a:lnTo>
                  <a:lnTo>
                    <a:pt x="239" y="10226"/>
                  </a:lnTo>
                  <a:lnTo>
                    <a:pt x="337" y="10395"/>
                  </a:lnTo>
                  <a:lnTo>
                    <a:pt x="463" y="10549"/>
                  </a:lnTo>
                  <a:lnTo>
                    <a:pt x="589" y="10675"/>
                  </a:lnTo>
                  <a:lnTo>
                    <a:pt x="729" y="10787"/>
                  </a:lnTo>
                  <a:lnTo>
                    <a:pt x="883" y="10871"/>
                  </a:lnTo>
                  <a:lnTo>
                    <a:pt x="1023" y="10955"/>
                  </a:lnTo>
                  <a:lnTo>
                    <a:pt x="1178" y="11011"/>
                  </a:lnTo>
                  <a:lnTo>
                    <a:pt x="1332" y="11053"/>
                  </a:lnTo>
                  <a:lnTo>
                    <a:pt x="1486" y="11081"/>
                  </a:lnTo>
                  <a:lnTo>
                    <a:pt x="1626" y="11109"/>
                  </a:lnTo>
                  <a:lnTo>
                    <a:pt x="1892" y="11109"/>
                  </a:lnTo>
                  <a:lnTo>
                    <a:pt x="2018" y="11095"/>
                  </a:lnTo>
                  <a:lnTo>
                    <a:pt x="2214" y="11053"/>
                  </a:lnTo>
                  <a:lnTo>
                    <a:pt x="2410" y="10997"/>
                  </a:lnTo>
                  <a:lnTo>
                    <a:pt x="2578" y="10927"/>
                  </a:lnTo>
                  <a:lnTo>
                    <a:pt x="2733" y="10843"/>
                  </a:lnTo>
                  <a:lnTo>
                    <a:pt x="2887" y="10745"/>
                  </a:lnTo>
                  <a:lnTo>
                    <a:pt x="3027" y="10647"/>
                  </a:lnTo>
                  <a:lnTo>
                    <a:pt x="3265" y="10423"/>
                  </a:lnTo>
                  <a:lnTo>
                    <a:pt x="3489" y="10212"/>
                  </a:lnTo>
                  <a:lnTo>
                    <a:pt x="3699" y="10030"/>
                  </a:lnTo>
                  <a:lnTo>
                    <a:pt x="3797" y="9946"/>
                  </a:lnTo>
                  <a:lnTo>
                    <a:pt x="3895" y="9876"/>
                  </a:lnTo>
                  <a:lnTo>
                    <a:pt x="4007" y="9834"/>
                  </a:lnTo>
                  <a:lnTo>
                    <a:pt x="4119" y="9806"/>
                  </a:lnTo>
                  <a:lnTo>
                    <a:pt x="4316" y="9806"/>
                  </a:lnTo>
                  <a:lnTo>
                    <a:pt x="4414" y="9820"/>
                  </a:lnTo>
                  <a:lnTo>
                    <a:pt x="4512" y="9848"/>
                  </a:lnTo>
                  <a:lnTo>
                    <a:pt x="4694" y="9932"/>
                  </a:lnTo>
                  <a:lnTo>
                    <a:pt x="4862" y="10030"/>
                  </a:lnTo>
                  <a:lnTo>
                    <a:pt x="5002" y="10128"/>
                  </a:lnTo>
                  <a:lnTo>
                    <a:pt x="5114" y="10226"/>
                  </a:lnTo>
                  <a:lnTo>
                    <a:pt x="5212" y="10310"/>
                  </a:lnTo>
                  <a:lnTo>
                    <a:pt x="7496" y="25580"/>
                  </a:lnTo>
                  <a:lnTo>
                    <a:pt x="13491" y="24683"/>
                  </a:lnTo>
                  <a:lnTo>
                    <a:pt x="13435" y="24445"/>
                  </a:lnTo>
                  <a:lnTo>
                    <a:pt x="13365" y="24165"/>
                  </a:lnTo>
                  <a:lnTo>
                    <a:pt x="13295" y="23787"/>
                  </a:lnTo>
                  <a:lnTo>
                    <a:pt x="13211" y="23311"/>
                  </a:lnTo>
                  <a:lnTo>
                    <a:pt x="13127" y="22764"/>
                  </a:lnTo>
                  <a:lnTo>
                    <a:pt x="13057" y="22148"/>
                  </a:lnTo>
                  <a:lnTo>
                    <a:pt x="13001" y="21475"/>
                  </a:lnTo>
                  <a:lnTo>
                    <a:pt x="12973" y="20747"/>
                  </a:lnTo>
                  <a:lnTo>
                    <a:pt x="12973" y="20369"/>
                  </a:lnTo>
                  <a:lnTo>
                    <a:pt x="12973" y="19976"/>
                  </a:lnTo>
                  <a:lnTo>
                    <a:pt x="12987" y="19584"/>
                  </a:lnTo>
                  <a:lnTo>
                    <a:pt x="13015" y="19178"/>
                  </a:lnTo>
                  <a:lnTo>
                    <a:pt x="13057" y="18758"/>
                  </a:lnTo>
                  <a:lnTo>
                    <a:pt x="13113" y="18351"/>
                  </a:lnTo>
                  <a:lnTo>
                    <a:pt x="13183" y="17931"/>
                  </a:lnTo>
                  <a:lnTo>
                    <a:pt x="13253" y="17497"/>
                  </a:lnTo>
                  <a:lnTo>
                    <a:pt x="13351" y="17077"/>
                  </a:lnTo>
                  <a:lnTo>
                    <a:pt x="13463" y="16656"/>
                  </a:lnTo>
                  <a:lnTo>
                    <a:pt x="13589" y="16222"/>
                  </a:lnTo>
                  <a:lnTo>
                    <a:pt x="13743" y="15802"/>
                  </a:lnTo>
                  <a:lnTo>
                    <a:pt x="13912" y="15382"/>
                  </a:lnTo>
                  <a:lnTo>
                    <a:pt x="14094" y="14975"/>
                  </a:lnTo>
                  <a:lnTo>
                    <a:pt x="14220" y="14723"/>
                  </a:lnTo>
                  <a:lnTo>
                    <a:pt x="14374" y="14457"/>
                  </a:lnTo>
                  <a:lnTo>
                    <a:pt x="14710" y="13883"/>
                  </a:lnTo>
                  <a:lnTo>
                    <a:pt x="15537" y="12538"/>
                  </a:lnTo>
                  <a:lnTo>
                    <a:pt x="15999" y="11767"/>
                  </a:lnTo>
                  <a:lnTo>
                    <a:pt x="16489" y="10955"/>
                  </a:lnTo>
                  <a:lnTo>
                    <a:pt x="16979" y="10072"/>
                  </a:lnTo>
                  <a:lnTo>
                    <a:pt x="17218" y="9624"/>
                  </a:lnTo>
                  <a:lnTo>
                    <a:pt x="17456" y="9148"/>
                  </a:lnTo>
                  <a:lnTo>
                    <a:pt x="17694" y="8671"/>
                  </a:lnTo>
                  <a:lnTo>
                    <a:pt x="17918" y="8167"/>
                  </a:lnTo>
                  <a:lnTo>
                    <a:pt x="18142" y="7663"/>
                  </a:lnTo>
                  <a:lnTo>
                    <a:pt x="18352" y="7144"/>
                  </a:lnTo>
                  <a:lnTo>
                    <a:pt x="18548" y="6598"/>
                  </a:lnTo>
                  <a:lnTo>
                    <a:pt x="18745" y="6066"/>
                  </a:lnTo>
                  <a:lnTo>
                    <a:pt x="18913" y="5505"/>
                  </a:lnTo>
                  <a:lnTo>
                    <a:pt x="19081" y="4931"/>
                  </a:lnTo>
                  <a:lnTo>
                    <a:pt x="19221" y="4357"/>
                  </a:lnTo>
                  <a:lnTo>
                    <a:pt x="19333" y="3768"/>
                  </a:lnTo>
                  <a:lnTo>
                    <a:pt x="19431" y="3166"/>
                  </a:lnTo>
                  <a:lnTo>
                    <a:pt x="19515" y="2550"/>
                  </a:lnTo>
                  <a:lnTo>
                    <a:pt x="19571" y="1933"/>
                  </a:lnTo>
                  <a:lnTo>
                    <a:pt x="19599" y="1303"/>
                  </a:lnTo>
                  <a:lnTo>
                    <a:pt x="19599" y="658"/>
                  </a:lnTo>
                  <a:lnTo>
                    <a:pt x="19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5115;p62">
              <a:extLst>
                <a:ext uri="{FF2B5EF4-FFF2-40B4-BE49-F238E27FC236}">
                  <a16:creationId xmlns:a16="http://schemas.microsoft.com/office/drawing/2014/main" id="{0F067914-E65E-5A88-6567-9D7430CF59DE}"/>
                </a:ext>
              </a:extLst>
            </p:cNvPr>
            <p:cNvSpPr/>
            <p:nvPr/>
          </p:nvSpPr>
          <p:spPr>
            <a:xfrm>
              <a:off x="1034500" y="2678700"/>
              <a:ext cx="490000" cy="639500"/>
            </a:xfrm>
            <a:custGeom>
              <a:avLst/>
              <a:gdLst/>
              <a:ahLst/>
              <a:cxnLst/>
              <a:rect l="l" t="t" r="r" b="b"/>
              <a:pathLst>
                <a:path w="19600" h="25580" fill="none" extrusionOk="0">
                  <a:moveTo>
                    <a:pt x="14094" y="14975"/>
                  </a:moveTo>
                  <a:lnTo>
                    <a:pt x="14094" y="14975"/>
                  </a:lnTo>
                  <a:lnTo>
                    <a:pt x="13912" y="15382"/>
                  </a:lnTo>
                  <a:lnTo>
                    <a:pt x="13743" y="15802"/>
                  </a:lnTo>
                  <a:lnTo>
                    <a:pt x="13589" y="16222"/>
                  </a:lnTo>
                  <a:lnTo>
                    <a:pt x="13463" y="16656"/>
                  </a:lnTo>
                  <a:lnTo>
                    <a:pt x="13351" y="17077"/>
                  </a:lnTo>
                  <a:lnTo>
                    <a:pt x="13253" y="17497"/>
                  </a:lnTo>
                  <a:lnTo>
                    <a:pt x="13183" y="17931"/>
                  </a:lnTo>
                  <a:lnTo>
                    <a:pt x="13113" y="18351"/>
                  </a:lnTo>
                  <a:lnTo>
                    <a:pt x="13057" y="18758"/>
                  </a:lnTo>
                  <a:lnTo>
                    <a:pt x="13015" y="19178"/>
                  </a:lnTo>
                  <a:lnTo>
                    <a:pt x="12987" y="19584"/>
                  </a:lnTo>
                  <a:lnTo>
                    <a:pt x="12973" y="19976"/>
                  </a:lnTo>
                  <a:lnTo>
                    <a:pt x="12973" y="20369"/>
                  </a:lnTo>
                  <a:lnTo>
                    <a:pt x="12973" y="20747"/>
                  </a:lnTo>
                  <a:lnTo>
                    <a:pt x="13001" y="21475"/>
                  </a:lnTo>
                  <a:lnTo>
                    <a:pt x="13057" y="22148"/>
                  </a:lnTo>
                  <a:lnTo>
                    <a:pt x="13127" y="22764"/>
                  </a:lnTo>
                  <a:lnTo>
                    <a:pt x="13211" y="23311"/>
                  </a:lnTo>
                  <a:lnTo>
                    <a:pt x="13295" y="23787"/>
                  </a:lnTo>
                  <a:lnTo>
                    <a:pt x="13365" y="24165"/>
                  </a:lnTo>
                  <a:lnTo>
                    <a:pt x="13435" y="24445"/>
                  </a:lnTo>
                  <a:lnTo>
                    <a:pt x="13491" y="24683"/>
                  </a:lnTo>
                  <a:lnTo>
                    <a:pt x="7496" y="25580"/>
                  </a:lnTo>
                  <a:lnTo>
                    <a:pt x="5212" y="10310"/>
                  </a:lnTo>
                  <a:lnTo>
                    <a:pt x="5212" y="10310"/>
                  </a:lnTo>
                  <a:lnTo>
                    <a:pt x="5114" y="10226"/>
                  </a:lnTo>
                  <a:lnTo>
                    <a:pt x="5002" y="10128"/>
                  </a:lnTo>
                  <a:lnTo>
                    <a:pt x="4862" y="10030"/>
                  </a:lnTo>
                  <a:lnTo>
                    <a:pt x="4694" y="9932"/>
                  </a:lnTo>
                  <a:lnTo>
                    <a:pt x="4512" y="9848"/>
                  </a:lnTo>
                  <a:lnTo>
                    <a:pt x="4414" y="9820"/>
                  </a:lnTo>
                  <a:lnTo>
                    <a:pt x="4316" y="9806"/>
                  </a:lnTo>
                  <a:lnTo>
                    <a:pt x="4217" y="9806"/>
                  </a:lnTo>
                  <a:lnTo>
                    <a:pt x="4119" y="9806"/>
                  </a:lnTo>
                  <a:lnTo>
                    <a:pt x="4119" y="9806"/>
                  </a:lnTo>
                  <a:lnTo>
                    <a:pt x="4007" y="9834"/>
                  </a:lnTo>
                  <a:lnTo>
                    <a:pt x="3895" y="9876"/>
                  </a:lnTo>
                  <a:lnTo>
                    <a:pt x="3797" y="9946"/>
                  </a:lnTo>
                  <a:lnTo>
                    <a:pt x="3699" y="10030"/>
                  </a:lnTo>
                  <a:lnTo>
                    <a:pt x="3489" y="10212"/>
                  </a:lnTo>
                  <a:lnTo>
                    <a:pt x="3265" y="10423"/>
                  </a:lnTo>
                  <a:lnTo>
                    <a:pt x="3027" y="10647"/>
                  </a:lnTo>
                  <a:lnTo>
                    <a:pt x="2887" y="10745"/>
                  </a:lnTo>
                  <a:lnTo>
                    <a:pt x="2733" y="10843"/>
                  </a:lnTo>
                  <a:lnTo>
                    <a:pt x="2578" y="10927"/>
                  </a:lnTo>
                  <a:lnTo>
                    <a:pt x="2410" y="10997"/>
                  </a:lnTo>
                  <a:lnTo>
                    <a:pt x="2214" y="11053"/>
                  </a:lnTo>
                  <a:lnTo>
                    <a:pt x="2018" y="11095"/>
                  </a:lnTo>
                  <a:lnTo>
                    <a:pt x="2018" y="11095"/>
                  </a:lnTo>
                  <a:lnTo>
                    <a:pt x="1892" y="11109"/>
                  </a:lnTo>
                  <a:lnTo>
                    <a:pt x="1766" y="11109"/>
                  </a:lnTo>
                  <a:lnTo>
                    <a:pt x="1626" y="11109"/>
                  </a:lnTo>
                  <a:lnTo>
                    <a:pt x="1486" y="11081"/>
                  </a:lnTo>
                  <a:lnTo>
                    <a:pt x="1332" y="11053"/>
                  </a:lnTo>
                  <a:lnTo>
                    <a:pt x="1178" y="11011"/>
                  </a:lnTo>
                  <a:lnTo>
                    <a:pt x="1023" y="10955"/>
                  </a:lnTo>
                  <a:lnTo>
                    <a:pt x="883" y="10871"/>
                  </a:lnTo>
                  <a:lnTo>
                    <a:pt x="729" y="10787"/>
                  </a:lnTo>
                  <a:lnTo>
                    <a:pt x="589" y="10675"/>
                  </a:lnTo>
                  <a:lnTo>
                    <a:pt x="463" y="10549"/>
                  </a:lnTo>
                  <a:lnTo>
                    <a:pt x="337" y="10395"/>
                  </a:lnTo>
                  <a:lnTo>
                    <a:pt x="239" y="10226"/>
                  </a:lnTo>
                  <a:lnTo>
                    <a:pt x="141" y="10044"/>
                  </a:lnTo>
                  <a:lnTo>
                    <a:pt x="71" y="9820"/>
                  </a:lnTo>
                  <a:lnTo>
                    <a:pt x="29" y="9582"/>
                  </a:lnTo>
                  <a:lnTo>
                    <a:pt x="29" y="9582"/>
                  </a:lnTo>
                  <a:lnTo>
                    <a:pt x="1" y="9344"/>
                  </a:lnTo>
                  <a:lnTo>
                    <a:pt x="15" y="9120"/>
                  </a:lnTo>
                  <a:lnTo>
                    <a:pt x="43" y="8924"/>
                  </a:lnTo>
                  <a:lnTo>
                    <a:pt x="85" y="8727"/>
                  </a:lnTo>
                  <a:lnTo>
                    <a:pt x="155" y="8545"/>
                  </a:lnTo>
                  <a:lnTo>
                    <a:pt x="253" y="8391"/>
                  </a:lnTo>
                  <a:lnTo>
                    <a:pt x="351" y="8237"/>
                  </a:lnTo>
                  <a:lnTo>
                    <a:pt x="463" y="8111"/>
                  </a:lnTo>
                  <a:lnTo>
                    <a:pt x="589" y="7999"/>
                  </a:lnTo>
                  <a:lnTo>
                    <a:pt x="715" y="7887"/>
                  </a:lnTo>
                  <a:lnTo>
                    <a:pt x="855" y="7803"/>
                  </a:lnTo>
                  <a:lnTo>
                    <a:pt x="981" y="7733"/>
                  </a:lnTo>
                  <a:lnTo>
                    <a:pt x="1122" y="7663"/>
                  </a:lnTo>
                  <a:lnTo>
                    <a:pt x="1248" y="7621"/>
                  </a:lnTo>
                  <a:lnTo>
                    <a:pt x="1374" y="7593"/>
                  </a:lnTo>
                  <a:lnTo>
                    <a:pt x="1486" y="7565"/>
                  </a:lnTo>
                  <a:lnTo>
                    <a:pt x="1486" y="7565"/>
                  </a:lnTo>
                  <a:lnTo>
                    <a:pt x="1696" y="7551"/>
                  </a:lnTo>
                  <a:lnTo>
                    <a:pt x="1906" y="7551"/>
                  </a:lnTo>
                  <a:lnTo>
                    <a:pt x="2102" y="7565"/>
                  </a:lnTo>
                  <a:lnTo>
                    <a:pt x="2284" y="7607"/>
                  </a:lnTo>
                  <a:lnTo>
                    <a:pt x="2452" y="7663"/>
                  </a:lnTo>
                  <a:lnTo>
                    <a:pt x="2620" y="7719"/>
                  </a:lnTo>
                  <a:lnTo>
                    <a:pt x="2915" y="7859"/>
                  </a:lnTo>
                  <a:lnTo>
                    <a:pt x="2915" y="7859"/>
                  </a:lnTo>
                  <a:lnTo>
                    <a:pt x="3181" y="7999"/>
                  </a:lnTo>
                  <a:lnTo>
                    <a:pt x="3419" y="8111"/>
                  </a:lnTo>
                  <a:lnTo>
                    <a:pt x="3531" y="8153"/>
                  </a:lnTo>
                  <a:lnTo>
                    <a:pt x="3657" y="8181"/>
                  </a:lnTo>
                  <a:lnTo>
                    <a:pt x="3755" y="8181"/>
                  </a:lnTo>
                  <a:lnTo>
                    <a:pt x="3867" y="8181"/>
                  </a:lnTo>
                  <a:lnTo>
                    <a:pt x="3867" y="8181"/>
                  </a:lnTo>
                  <a:lnTo>
                    <a:pt x="3965" y="8153"/>
                  </a:lnTo>
                  <a:lnTo>
                    <a:pt x="4063" y="8125"/>
                  </a:lnTo>
                  <a:lnTo>
                    <a:pt x="4147" y="8083"/>
                  </a:lnTo>
                  <a:lnTo>
                    <a:pt x="4231" y="8027"/>
                  </a:lnTo>
                  <a:lnTo>
                    <a:pt x="4386" y="7887"/>
                  </a:lnTo>
                  <a:lnTo>
                    <a:pt x="4512" y="7747"/>
                  </a:lnTo>
                  <a:lnTo>
                    <a:pt x="4624" y="7607"/>
                  </a:lnTo>
                  <a:lnTo>
                    <a:pt x="4708" y="7495"/>
                  </a:lnTo>
                  <a:lnTo>
                    <a:pt x="4764" y="7383"/>
                  </a:lnTo>
                  <a:lnTo>
                    <a:pt x="4007" y="2340"/>
                  </a:lnTo>
                  <a:lnTo>
                    <a:pt x="10003" y="1443"/>
                  </a:lnTo>
                  <a:lnTo>
                    <a:pt x="10003" y="1443"/>
                  </a:lnTo>
                  <a:lnTo>
                    <a:pt x="10115" y="1513"/>
                  </a:lnTo>
                  <a:lnTo>
                    <a:pt x="10241" y="1583"/>
                  </a:lnTo>
                  <a:lnTo>
                    <a:pt x="10367" y="1695"/>
                  </a:lnTo>
                  <a:lnTo>
                    <a:pt x="10521" y="1821"/>
                  </a:lnTo>
                  <a:lnTo>
                    <a:pt x="10647" y="1975"/>
                  </a:lnTo>
                  <a:lnTo>
                    <a:pt x="10704" y="2059"/>
                  </a:lnTo>
                  <a:lnTo>
                    <a:pt x="10746" y="2157"/>
                  </a:lnTo>
                  <a:lnTo>
                    <a:pt x="10788" y="2241"/>
                  </a:lnTo>
                  <a:lnTo>
                    <a:pt x="10802" y="2340"/>
                  </a:lnTo>
                  <a:lnTo>
                    <a:pt x="10802" y="2340"/>
                  </a:lnTo>
                  <a:lnTo>
                    <a:pt x="10816" y="2452"/>
                  </a:lnTo>
                  <a:lnTo>
                    <a:pt x="10802" y="2564"/>
                  </a:lnTo>
                  <a:lnTo>
                    <a:pt x="10774" y="2690"/>
                  </a:lnTo>
                  <a:lnTo>
                    <a:pt x="10718" y="2802"/>
                  </a:lnTo>
                  <a:lnTo>
                    <a:pt x="10605" y="3054"/>
                  </a:lnTo>
                  <a:lnTo>
                    <a:pt x="10465" y="3334"/>
                  </a:lnTo>
                  <a:lnTo>
                    <a:pt x="10325" y="3628"/>
                  </a:lnTo>
                  <a:lnTo>
                    <a:pt x="10269" y="3782"/>
                  </a:lnTo>
                  <a:lnTo>
                    <a:pt x="10227" y="3951"/>
                  </a:lnTo>
                  <a:lnTo>
                    <a:pt x="10185" y="4133"/>
                  </a:lnTo>
                  <a:lnTo>
                    <a:pt x="10171" y="4315"/>
                  </a:lnTo>
                  <a:lnTo>
                    <a:pt x="10171" y="4511"/>
                  </a:lnTo>
                  <a:lnTo>
                    <a:pt x="10185" y="4721"/>
                  </a:lnTo>
                  <a:lnTo>
                    <a:pt x="10185" y="4721"/>
                  </a:lnTo>
                  <a:lnTo>
                    <a:pt x="10213" y="4833"/>
                  </a:lnTo>
                  <a:lnTo>
                    <a:pt x="10241" y="4959"/>
                  </a:lnTo>
                  <a:lnTo>
                    <a:pt x="10297" y="5099"/>
                  </a:lnTo>
                  <a:lnTo>
                    <a:pt x="10353" y="5225"/>
                  </a:lnTo>
                  <a:lnTo>
                    <a:pt x="10423" y="5365"/>
                  </a:lnTo>
                  <a:lnTo>
                    <a:pt x="10521" y="5491"/>
                  </a:lnTo>
                  <a:lnTo>
                    <a:pt x="10619" y="5618"/>
                  </a:lnTo>
                  <a:lnTo>
                    <a:pt x="10732" y="5744"/>
                  </a:lnTo>
                  <a:lnTo>
                    <a:pt x="10872" y="5856"/>
                  </a:lnTo>
                  <a:lnTo>
                    <a:pt x="11012" y="5968"/>
                  </a:lnTo>
                  <a:lnTo>
                    <a:pt x="11180" y="6052"/>
                  </a:lnTo>
                  <a:lnTo>
                    <a:pt x="11348" y="6122"/>
                  </a:lnTo>
                  <a:lnTo>
                    <a:pt x="11544" y="6164"/>
                  </a:lnTo>
                  <a:lnTo>
                    <a:pt x="11754" y="6206"/>
                  </a:lnTo>
                  <a:lnTo>
                    <a:pt x="11978" y="6206"/>
                  </a:lnTo>
                  <a:lnTo>
                    <a:pt x="12216" y="6178"/>
                  </a:lnTo>
                  <a:lnTo>
                    <a:pt x="12216" y="6178"/>
                  </a:lnTo>
                  <a:lnTo>
                    <a:pt x="12455" y="6136"/>
                  </a:lnTo>
                  <a:lnTo>
                    <a:pt x="12665" y="6066"/>
                  </a:lnTo>
                  <a:lnTo>
                    <a:pt x="12847" y="5968"/>
                  </a:lnTo>
                  <a:lnTo>
                    <a:pt x="13015" y="5870"/>
                  </a:lnTo>
                  <a:lnTo>
                    <a:pt x="13169" y="5744"/>
                  </a:lnTo>
                  <a:lnTo>
                    <a:pt x="13295" y="5618"/>
                  </a:lnTo>
                  <a:lnTo>
                    <a:pt x="13407" y="5477"/>
                  </a:lnTo>
                  <a:lnTo>
                    <a:pt x="13491" y="5337"/>
                  </a:lnTo>
                  <a:lnTo>
                    <a:pt x="13575" y="5183"/>
                  </a:lnTo>
                  <a:lnTo>
                    <a:pt x="13631" y="5029"/>
                  </a:lnTo>
                  <a:lnTo>
                    <a:pt x="13673" y="4875"/>
                  </a:lnTo>
                  <a:lnTo>
                    <a:pt x="13715" y="4721"/>
                  </a:lnTo>
                  <a:lnTo>
                    <a:pt x="13729" y="4581"/>
                  </a:lnTo>
                  <a:lnTo>
                    <a:pt x="13743" y="4441"/>
                  </a:lnTo>
                  <a:lnTo>
                    <a:pt x="13729" y="4315"/>
                  </a:lnTo>
                  <a:lnTo>
                    <a:pt x="13729" y="4189"/>
                  </a:lnTo>
                  <a:lnTo>
                    <a:pt x="13729" y="4189"/>
                  </a:lnTo>
                  <a:lnTo>
                    <a:pt x="13687" y="3993"/>
                  </a:lnTo>
                  <a:lnTo>
                    <a:pt x="13631" y="3796"/>
                  </a:lnTo>
                  <a:lnTo>
                    <a:pt x="13547" y="3628"/>
                  </a:lnTo>
                  <a:lnTo>
                    <a:pt x="13463" y="3474"/>
                  </a:lnTo>
                  <a:lnTo>
                    <a:pt x="13365" y="3320"/>
                  </a:lnTo>
                  <a:lnTo>
                    <a:pt x="13267" y="3194"/>
                  </a:lnTo>
                  <a:lnTo>
                    <a:pt x="13057" y="2942"/>
                  </a:lnTo>
                  <a:lnTo>
                    <a:pt x="12833" y="2718"/>
                  </a:lnTo>
                  <a:lnTo>
                    <a:pt x="12651" y="2522"/>
                  </a:lnTo>
                  <a:lnTo>
                    <a:pt x="12567" y="2410"/>
                  </a:lnTo>
                  <a:lnTo>
                    <a:pt x="12511" y="2312"/>
                  </a:lnTo>
                  <a:lnTo>
                    <a:pt x="12455" y="2199"/>
                  </a:lnTo>
                  <a:lnTo>
                    <a:pt x="12427" y="2101"/>
                  </a:lnTo>
                  <a:lnTo>
                    <a:pt x="12427" y="2101"/>
                  </a:lnTo>
                  <a:lnTo>
                    <a:pt x="12427" y="2003"/>
                  </a:lnTo>
                  <a:lnTo>
                    <a:pt x="12427" y="1905"/>
                  </a:lnTo>
                  <a:lnTo>
                    <a:pt x="12455" y="1807"/>
                  </a:lnTo>
                  <a:lnTo>
                    <a:pt x="12483" y="1709"/>
                  </a:lnTo>
                  <a:lnTo>
                    <a:pt x="12553" y="1527"/>
                  </a:lnTo>
                  <a:lnTo>
                    <a:pt x="12651" y="1359"/>
                  </a:lnTo>
                  <a:lnTo>
                    <a:pt x="12763" y="1205"/>
                  </a:lnTo>
                  <a:lnTo>
                    <a:pt x="12847" y="1093"/>
                  </a:lnTo>
                  <a:lnTo>
                    <a:pt x="12945" y="995"/>
                  </a:lnTo>
                  <a:lnTo>
                    <a:pt x="19571" y="0"/>
                  </a:lnTo>
                  <a:lnTo>
                    <a:pt x="19571" y="0"/>
                  </a:lnTo>
                  <a:lnTo>
                    <a:pt x="19599" y="658"/>
                  </a:lnTo>
                  <a:lnTo>
                    <a:pt x="19599" y="1303"/>
                  </a:lnTo>
                  <a:lnTo>
                    <a:pt x="19571" y="1933"/>
                  </a:lnTo>
                  <a:lnTo>
                    <a:pt x="19515" y="2550"/>
                  </a:lnTo>
                  <a:lnTo>
                    <a:pt x="19431" y="3166"/>
                  </a:lnTo>
                  <a:lnTo>
                    <a:pt x="19333" y="3768"/>
                  </a:lnTo>
                  <a:lnTo>
                    <a:pt x="19221" y="4357"/>
                  </a:lnTo>
                  <a:lnTo>
                    <a:pt x="19081" y="4931"/>
                  </a:lnTo>
                  <a:lnTo>
                    <a:pt x="18913" y="5505"/>
                  </a:lnTo>
                  <a:lnTo>
                    <a:pt x="18745" y="6066"/>
                  </a:lnTo>
                  <a:lnTo>
                    <a:pt x="18548" y="6598"/>
                  </a:lnTo>
                  <a:lnTo>
                    <a:pt x="18352" y="7144"/>
                  </a:lnTo>
                  <a:lnTo>
                    <a:pt x="18142" y="7663"/>
                  </a:lnTo>
                  <a:lnTo>
                    <a:pt x="17918" y="8167"/>
                  </a:lnTo>
                  <a:lnTo>
                    <a:pt x="17694" y="8671"/>
                  </a:lnTo>
                  <a:lnTo>
                    <a:pt x="17456" y="9148"/>
                  </a:lnTo>
                  <a:lnTo>
                    <a:pt x="17218" y="9624"/>
                  </a:lnTo>
                  <a:lnTo>
                    <a:pt x="16979" y="10072"/>
                  </a:lnTo>
                  <a:lnTo>
                    <a:pt x="16489" y="10955"/>
                  </a:lnTo>
                  <a:lnTo>
                    <a:pt x="15999" y="11767"/>
                  </a:lnTo>
                  <a:lnTo>
                    <a:pt x="15537" y="12538"/>
                  </a:lnTo>
                  <a:lnTo>
                    <a:pt x="14710" y="13883"/>
                  </a:lnTo>
                  <a:lnTo>
                    <a:pt x="14374" y="14457"/>
                  </a:lnTo>
                  <a:lnTo>
                    <a:pt x="14220" y="14723"/>
                  </a:lnTo>
                  <a:lnTo>
                    <a:pt x="14094" y="149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5116;p62">
              <a:extLst>
                <a:ext uri="{FF2B5EF4-FFF2-40B4-BE49-F238E27FC236}">
                  <a16:creationId xmlns:a16="http://schemas.microsoft.com/office/drawing/2014/main" id="{0405A90C-CCDD-547D-0D01-A9B5D41CCD56}"/>
                </a:ext>
              </a:extLst>
            </p:cNvPr>
            <p:cNvSpPr/>
            <p:nvPr/>
          </p:nvSpPr>
          <p:spPr>
            <a:xfrm>
              <a:off x="1034500" y="2678700"/>
              <a:ext cx="490000" cy="639500"/>
            </a:xfrm>
            <a:custGeom>
              <a:avLst/>
              <a:gdLst/>
              <a:ahLst/>
              <a:cxnLst/>
              <a:rect l="l" t="t" r="r" b="b"/>
              <a:pathLst>
                <a:path w="19600" h="25580" extrusionOk="0">
                  <a:moveTo>
                    <a:pt x="19571" y="0"/>
                  </a:moveTo>
                  <a:lnTo>
                    <a:pt x="18072" y="238"/>
                  </a:lnTo>
                  <a:lnTo>
                    <a:pt x="17918" y="252"/>
                  </a:lnTo>
                  <a:lnTo>
                    <a:pt x="12945" y="995"/>
                  </a:lnTo>
                  <a:lnTo>
                    <a:pt x="12875" y="1065"/>
                  </a:lnTo>
                  <a:lnTo>
                    <a:pt x="12735" y="1233"/>
                  </a:lnTo>
                  <a:lnTo>
                    <a:pt x="12665" y="1345"/>
                  </a:lnTo>
                  <a:lnTo>
                    <a:pt x="12581" y="1471"/>
                  </a:lnTo>
                  <a:lnTo>
                    <a:pt x="12511" y="1625"/>
                  </a:lnTo>
                  <a:lnTo>
                    <a:pt x="12455" y="1765"/>
                  </a:lnTo>
                  <a:lnTo>
                    <a:pt x="12441" y="1877"/>
                  </a:lnTo>
                  <a:lnTo>
                    <a:pt x="12427" y="2003"/>
                  </a:lnTo>
                  <a:lnTo>
                    <a:pt x="12427" y="2101"/>
                  </a:lnTo>
                  <a:lnTo>
                    <a:pt x="12455" y="2199"/>
                  </a:lnTo>
                  <a:lnTo>
                    <a:pt x="12511" y="2312"/>
                  </a:lnTo>
                  <a:lnTo>
                    <a:pt x="12567" y="2410"/>
                  </a:lnTo>
                  <a:lnTo>
                    <a:pt x="12651" y="2522"/>
                  </a:lnTo>
                  <a:lnTo>
                    <a:pt x="12833" y="2718"/>
                  </a:lnTo>
                  <a:lnTo>
                    <a:pt x="13057" y="2942"/>
                  </a:lnTo>
                  <a:lnTo>
                    <a:pt x="13267" y="3194"/>
                  </a:lnTo>
                  <a:lnTo>
                    <a:pt x="13365" y="3320"/>
                  </a:lnTo>
                  <a:lnTo>
                    <a:pt x="13463" y="3474"/>
                  </a:lnTo>
                  <a:lnTo>
                    <a:pt x="13547" y="3628"/>
                  </a:lnTo>
                  <a:lnTo>
                    <a:pt x="13631" y="3796"/>
                  </a:lnTo>
                  <a:lnTo>
                    <a:pt x="13687" y="3993"/>
                  </a:lnTo>
                  <a:lnTo>
                    <a:pt x="13729" y="4189"/>
                  </a:lnTo>
                  <a:lnTo>
                    <a:pt x="13743" y="4413"/>
                  </a:lnTo>
                  <a:lnTo>
                    <a:pt x="13729" y="4525"/>
                  </a:lnTo>
                  <a:lnTo>
                    <a:pt x="13715" y="4651"/>
                  </a:lnTo>
                  <a:lnTo>
                    <a:pt x="13701" y="4791"/>
                  </a:lnTo>
                  <a:lnTo>
                    <a:pt x="13659" y="4917"/>
                  </a:lnTo>
                  <a:lnTo>
                    <a:pt x="13617" y="5057"/>
                  </a:lnTo>
                  <a:lnTo>
                    <a:pt x="13561" y="5197"/>
                  </a:lnTo>
                  <a:lnTo>
                    <a:pt x="13505" y="5323"/>
                  </a:lnTo>
                  <a:lnTo>
                    <a:pt x="13421" y="5463"/>
                  </a:lnTo>
                  <a:lnTo>
                    <a:pt x="13323" y="5590"/>
                  </a:lnTo>
                  <a:lnTo>
                    <a:pt x="13211" y="5702"/>
                  </a:lnTo>
                  <a:lnTo>
                    <a:pt x="13085" y="5814"/>
                  </a:lnTo>
                  <a:lnTo>
                    <a:pt x="12945" y="5912"/>
                  </a:lnTo>
                  <a:lnTo>
                    <a:pt x="12791" y="6010"/>
                  </a:lnTo>
                  <a:lnTo>
                    <a:pt x="12623" y="6080"/>
                  </a:lnTo>
                  <a:lnTo>
                    <a:pt x="12427" y="6136"/>
                  </a:lnTo>
                  <a:lnTo>
                    <a:pt x="12216" y="6178"/>
                  </a:lnTo>
                  <a:lnTo>
                    <a:pt x="12048" y="6206"/>
                  </a:lnTo>
                  <a:lnTo>
                    <a:pt x="11894" y="6206"/>
                  </a:lnTo>
                  <a:lnTo>
                    <a:pt x="11698" y="6192"/>
                  </a:lnTo>
                  <a:lnTo>
                    <a:pt x="11516" y="6164"/>
                  </a:lnTo>
                  <a:lnTo>
                    <a:pt x="11334" y="6108"/>
                  </a:lnTo>
                  <a:lnTo>
                    <a:pt x="11180" y="6052"/>
                  </a:lnTo>
                  <a:lnTo>
                    <a:pt x="11026" y="5968"/>
                  </a:lnTo>
                  <a:lnTo>
                    <a:pt x="10886" y="5884"/>
                  </a:lnTo>
                  <a:lnTo>
                    <a:pt x="10774" y="5772"/>
                  </a:lnTo>
                  <a:lnTo>
                    <a:pt x="10661" y="5660"/>
                  </a:lnTo>
                  <a:lnTo>
                    <a:pt x="10563" y="5548"/>
                  </a:lnTo>
                  <a:lnTo>
                    <a:pt x="10465" y="5421"/>
                  </a:lnTo>
                  <a:lnTo>
                    <a:pt x="10395" y="5309"/>
                  </a:lnTo>
                  <a:lnTo>
                    <a:pt x="10339" y="5183"/>
                  </a:lnTo>
                  <a:lnTo>
                    <a:pt x="10283" y="5057"/>
                  </a:lnTo>
                  <a:lnTo>
                    <a:pt x="10241" y="4945"/>
                  </a:lnTo>
                  <a:lnTo>
                    <a:pt x="10213" y="4833"/>
                  </a:lnTo>
                  <a:lnTo>
                    <a:pt x="10185" y="4721"/>
                  </a:lnTo>
                  <a:lnTo>
                    <a:pt x="10171" y="4567"/>
                  </a:lnTo>
                  <a:lnTo>
                    <a:pt x="10171" y="4427"/>
                  </a:lnTo>
                  <a:lnTo>
                    <a:pt x="10171" y="4259"/>
                  </a:lnTo>
                  <a:lnTo>
                    <a:pt x="10199" y="4105"/>
                  </a:lnTo>
                  <a:lnTo>
                    <a:pt x="10227" y="3951"/>
                  </a:lnTo>
                  <a:lnTo>
                    <a:pt x="10269" y="3810"/>
                  </a:lnTo>
                  <a:lnTo>
                    <a:pt x="10367" y="3530"/>
                  </a:lnTo>
                  <a:lnTo>
                    <a:pt x="10493" y="3278"/>
                  </a:lnTo>
                  <a:lnTo>
                    <a:pt x="10605" y="3054"/>
                  </a:lnTo>
                  <a:lnTo>
                    <a:pt x="10718" y="2830"/>
                  </a:lnTo>
                  <a:lnTo>
                    <a:pt x="10746" y="2732"/>
                  </a:lnTo>
                  <a:lnTo>
                    <a:pt x="10788" y="2634"/>
                  </a:lnTo>
                  <a:lnTo>
                    <a:pt x="10802" y="2522"/>
                  </a:lnTo>
                  <a:lnTo>
                    <a:pt x="10816" y="2424"/>
                  </a:lnTo>
                  <a:lnTo>
                    <a:pt x="10802" y="2340"/>
                  </a:lnTo>
                  <a:lnTo>
                    <a:pt x="10774" y="2227"/>
                  </a:lnTo>
                  <a:lnTo>
                    <a:pt x="10732" y="2115"/>
                  </a:lnTo>
                  <a:lnTo>
                    <a:pt x="10675" y="2017"/>
                  </a:lnTo>
                  <a:lnTo>
                    <a:pt x="10605" y="1919"/>
                  </a:lnTo>
                  <a:lnTo>
                    <a:pt x="10507" y="1807"/>
                  </a:lnTo>
                  <a:lnTo>
                    <a:pt x="10409" y="1723"/>
                  </a:lnTo>
                  <a:lnTo>
                    <a:pt x="10213" y="1569"/>
                  </a:lnTo>
                  <a:lnTo>
                    <a:pt x="10059" y="1471"/>
                  </a:lnTo>
                  <a:lnTo>
                    <a:pt x="10003" y="1443"/>
                  </a:lnTo>
                  <a:lnTo>
                    <a:pt x="4007" y="2340"/>
                  </a:lnTo>
                  <a:lnTo>
                    <a:pt x="4764" y="7383"/>
                  </a:lnTo>
                  <a:lnTo>
                    <a:pt x="4708" y="7495"/>
                  </a:lnTo>
                  <a:lnTo>
                    <a:pt x="4624" y="7607"/>
                  </a:lnTo>
                  <a:lnTo>
                    <a:pt x="4512" y="7747"/>
                  </a:lnTo>
                  <a:lnTo>
                    <a:pt x="4386" y="7887"/>
                  </a:lnTo>
                  <a:lnTo>
                    <a:pt x="4231" y="8027"/>
                  </a:lnTo>
                  <a:lnTo>
                    <a:pt x="4147" y="8083"/>
                  </a:lnTo>
                  <a:lnTo>
                    <a:pt x="4063" y="8125"/>
                  </a:lnTo>
                  <a:lnTo>
                    <a:pt x="3965" y="8153"/>
                  </a:lnTo>
                  <a:lnTo>
                    <a:pt x="3867" y="8181"/>
                  </a:lnTo>
                  <a:lnTo>
                    <a:pt x="3699" y="8181"/>
                  </a:lnTo>
                  <a:lnTo>
                    <a:pt x="3601" y="8167"/>
                  </a:lnTo>
                  <a:lnTo>
                    <a:pt x="3517" y="8139"/>
                  </a:lnTo>
                  <a:lnTo>
                    <a:pt x="3335" y="8069"/>
                  </a:lnTo>
                  <a:lnTo>
                    <a:pt x="2943" y="7873"/>
                  </a:lnTo>
                  <a:lnTo>
                    <a:pt x="2915" y="7859"/>
                  </a:lnTo>
                  <a:lnTo>
                    <a:pt x="2663" y="7747"/>
                  </a:lnTo>
                  <a:lnTo>
                    <a:pt x="2396" y="7649"/>
                  </a:lnTo>
                  <a:lnTo>
                    <a:pt x="2242" y="7607"/>
                  </a:lnTo>
                  <a:lnTo>
                    <a:pt x="2102" y="7565"/>
                  </a:lnTo>
                  <a:lnTo>
                    <a:pt x="1934" y="7551"/>
                  </a:lnTo>
                  <a:lnTo>
                    <a:pt x="1766" y="7537"/>
                  </a:lnTo>
                  <a:lnTo>
                    <a:pt x="1626" y="7551"/>
                  </a:lnTo>
                  <a:lnTo>
                    <a:pt x="1486" y="7565"/>
                  </a:lnTo>
                  <a:lnTo>
                    <a:pt x="1318" y="7607"/>
                  </a:lnTo>
                  <a:lnTo>
                    <a:pt x="1122" y="7663"/>
                  </a:lnTo>
                  <a:lnTo>
                    <a:pt x="925" y="7761"/>
                  </a:lnTo>
                  <a:lnTo>
                    <a:pt x="729" y="7887"/>
                  </a:lnTo>
                  <a:lnTo>
                    <a:pt x="533" y="8041"/>
                  </a:lnTo>
                  <a:lnTo>
                    <a:pt x="449" y="8125"/>
                  </a:lnTo>
                  <a:lnTo>
                    <a:pt x="365" y="8223"/>
                  </a:lnTo>
                  <a:lnTo>
                    <a:pt x="281" y="8335"/>
                  </a:lnTo>
                  <a:lnTo>
                    <a:pt x="211" y="8447"/>
                  </a:lnTo>
                  <a:lnTo>
                    <a:pt x="155" y="8573"/>
                  </a:lnTo>
                  <a:lnTo>
                    <a:pt x="99" y="8699"/>
                  </a:lnTo>
                  <a:lnTo>
                    <a:pt x="57" y="8840"/>
                  </a:lnTo>
                  <a:lnTo>
                    <a:pt x="29" y="8980"/>
                  </a:lnTo>
                  <a:lnTo>
                    <a:pt x="15" y="9120"/>
                  </a:lnTo>
                  <a:lnTo>
                    <a:pt x="1" y="9274"/>
                  </a:lnTo>
                  <a:lnTo>
                    <a:pt x="15" y="9428"/>
                  </a:lnTo>
                  <a:lnTo>
                    <a:pt x="29" y="9582"/>
                  </a:lnTo>
                  <a:lnTo>
                    <a:pt x="71" y="9806"/>
                  </a:lnTo>
                  <a:lnTo>
                    <a:pt x="127" y="9988"/>
                  </a:lnTo>
                  <a:lnTo>
                    <a:pt x="211" y="10170"/>
                  </a:lnTo>
                  <a:lnTo>
                    <a:pt x="295" y="10324"/>
                  </a:lnTo>
                  <a:lnTo>
                    <a:pt x="393" y="10465"/>
                  </a:lnTo>
                  <a:lnTo>
                    <a:pt x="505" y="10591"/>
                  </a:lnTo>
                  <a:lnTo>
                    <a:pt x="617" y="10703"/>
                  </a:lnTo>
                  <a:lnTo>
                    <a:pt x="743" y="10801"/>
                  </a:lnTo>
                  <a:lnTo>
                    <a:pt x="883" y="10871"/>
                  </a:lnTo>
                  <a:lnTo>
                    <a:pt x="1009" y="10941"/>
                  </a:lnTo>
                  <a:lnTo>
                    <a:pt x="1150" y="10997"/>
                  </a:lnTo>
                  <a:lnTo>
                    <a:pt x="1290" y="11039"/>
                  </a:lnTo>
                  <a:lnTo>
                    <a:pt x="1430" y="11081"/>
                  </a:lnTo>
                  <a:lnTo>
                    <a:pt x="1556" y="11095"/>
                  </a:lnTo>
                  <a:lnTo>
                    <a:pt x="1682" y="11109"/>
                  </a:lnTo>
                  <a:lnTo>
                    <a:pt x="1808" y="11109"/>
                  </a:lnTo>
                  <a:lnTo>
                    <a:pt x="2018" y="11095"/>
                  </a:lnTo>
                  <a:lnTo>
                    <a:pt x="2214" y="11053"/>
                  </a:lnTo>
                  <a:lnTo>
                    <a:pt x="2410" y="10997"/>
                  </a:lnTo>
                  <a:lnTo>
                    <a:pt x="2578" y="10927"/>
                  </a:lnTo>
                  <a:lnTo>
                    <a:pt x="2733" y="10843"/>
                  </a:lnTo>
                  <a:lnTo>
                    <a:pt x="2887" y="10745"/>
                  </a:lnTo>
                  <a:lnTo>
                    <a:pt x="3027" y="10647"/>
                  </a:lnTo>
                  <a:lnTo>
                    <a:pt x="3265" y="10423"/>
                  </a:lnTo>
                  <a:lnTo>
                    <a:pt x="3489" y="10212"/>
                  </a:lnTo>
                  <a:lnTo>
                    <a:pt x="3699" y="10030"/>
                  </a:lnTo>
                  <a:lnTo>
                    <a:pt x="3797" y="9946"/>
                  </a:lnTo>
                  <a:lnTo>
                    <a:pt x="3895" y="9876"/>
                  </a:lnTo>
                  <a:lnTo>
                    <a:pt x="4007" y="9834"/>
                  </a:lnTo>
                  <a:lnTo>
                    <a:pt x="4119" y="9806"/>
                  </a:lnTo>
                  <a:lnTo>
                    <a:pt x="4302" y="9806"/>
                  </a:lnTo>
                  <a:lnTo>
                    <a:pt x="4400" y="9820"/>
                  </a:lnTo>
                  <a:lnTo>
                    <a:pt x="4582" y="9876"/>
                  </a:lnTo>
                  <a:lnTo>
                    <a:pt x="4750" y="9960"/>
                  </a:lnTo>
                  <a:lnTo>
                    <a:pt x="4890" y="10058"/>
                  </a:lnTo>
                  <a:lnTo>
                    <a:pt x="5030" y="10156"/>
                  </a:lnTo>
                  <a:lnTo>
                    <a:pt x="5128" y="10240"/>
                  </a:lnTo>
                  <a:lnTo>
                    <a:pt x="5212" y="10310"/>
                  </a:lnTo>
                  <a:lnTo>
                    <a:pt x="7496" y="25580"/>
                  </a:lnTo>
                  <a:lnTo>
                    <a:pt x="13491" y="24683"/>
                  </a:lnTo>
                  <a:lnTo>
                    <a:pt x="13407" y="24347"/>
                  </a:lnTo>
                  <a:lnTo>
                    <a:pt x="13323" y="23969"/>
                  </a:lnTo>
                  <a:lnTo>
                    <a:pt x="13239" y="23465"/>
                  </a:lnTo>
                  <a:lnTo>
                    <a:pt x="13141" y="22834"/>
                  </a:lnTo>
                  <a:lnTo>
                    <a:pt x="13057" y="22120"/>
                  </a:lnTo>
                  <a:lnTo>
                    <a:pt x="13015" y="21728"/>
                  </a:lnTo>
                  <a:lnTo>
                    <a:pt x="12987" y="21307"/>
                  </a:lnTo>
                  <a:lnTo>
                    <a:pt x="12973" y="20887"/>
                  </a:lnTo>
                  <a:lnTo>
                    <a:pt x="12973" y="20439"/>
                  </a:lnTo>
                  <a:lnTo>
                    <a:pt x="12987" y="19794"/>
                  </a:lnTo>
                  <a:lnTo>
                    <a:pt x="13029" y="19136"/>
                  </a:lnTo>
                  <a:lnTo>
                    <a:pt x="13057" y="18786"/>
                  </a:lnTo>
                  <a:lnTo>
                    <a:pt x="13099" y="18450"/>
                  </a:lnTo>
                  <a:lnTo>
                    <a:pt x="13141" y="18099"/>
                  </a:lnTo>
                  <a:lnTo>
                    <a:pt x="13211" y="17749"/>
                  </a:lnTo>
                  <a:lnTo>
                    <a:pt x="13281" y="17399"/>
                  </a:lnTo>
                  <a:lnTo>
                    <a:pt x="13365" y="17049"/>
                  </a:lnTo>
                  <a:lnTo>
                    <a:pt x="13449" y="16698"/>
                  </a:lnTo>
                  <a:lnTo>
                    <a:pt x="13561" y="16348"/>
                  </a:lnTo>
                  <a:lnTo>
                    <a:pt x="13673" y="16012"/>
                  </a:lnTo>
                  <a:lnTo>
                    <a:pt x="13799" y="15662"/>
                  </a:lnTo>
                  <a:lnTo>
                    <a:pt x="13940" y="15312"/>
                  </a:lnTo>
                  <a:lnTo>
                    <a:pt x="14094" y="14975"/>
                  </a:lnTo>
                  <a:lnTo>
                    <a:pt x="14220" y="14737"/>
                  </a:lnTo>
                  <a:lnTo>
                    <a:pt x="14360" y="14485"/>
                  </a:lnTo>
                  <a:lnTo>
                    <a:pt x="14668" y="13925"/>
                  </a:lnTo>
                  <a:lnTo>
                    <a:pt x="15452" y="12664"/>
                  </a:lnTo>
                  <a:lnTo>
                    <a:pt x="15901" y="11935"/>
                  </a:lnTo>
                  <a:lnTo>
                    <a:pt x="16363" y="11165"/>
                  </a:lnTo>
                  <a:lnTo>
                    <a:pt x="16825" y="10352"/>
                  </a:lnTo>
                  <a:lnTo>
                    <a:pt x="17288" y="9470"/>
                  </a:lnTo>
                  <a:lnTo>
                    <a:pt x="17526" y="9022"/>
                  </a:lnTo>
                  <a:lnTo>
                    <a:pt x="17750" y="8559"/>
                  </a:lnTo>
                  <a:lnTo>
                    <a:pt x="17960" y="8069"/>
                  </a:lnTo>
                  <a:lnTo>
                    <a:pt x="18170" y="7593"/>
                  </a:lnTo>
                  <a:lnTo>
                    <a:pt x="18380" y="7088"/>
                  </a:lnTo>
                  <a:lnTo>
                    <a:pt x="18562" y="6570"/>
                  </a:lnTo>
                  <a:lnTo>
                    <a:pt x="18745" y="6052"/>
                  </a:lnTo>
                  <a:lnTo>
                    <a:pt x="18913" y="5519"/>
                  </a:lnTo>
                  <a:lnTo>
                    <a:pt x="19067" y="4973"/>
                  </a:lnTo>
                  <a:lnTo>
                    <a:pt x="19193" y="4427"/>
                  </a:lnTo>
                  <a:lnTo>
                    <a:pt x="19319" y="3866"/>
                  </a:lnTo>
                  <a:lnTo>
                    <a:pt x="19417" y="3292"/>
                  </a:lnTo>
                  <a:lnTo>
                    <a:pt x="19501" y="2704"/>
                  </a:lnTo>
                  <a:lnTo>
                    <a:pt x="19557" y="2115"/>
                  </a:lnTo>
                  <a:lnTo>
                    <a:pt x="19599" y="1513"/>
                  </a:lnTo>
                  <a:lnTo>
                    <a:pt x="19599" y="897"/>
                  </a:lnTo>
                  <a:lnTo>
                    <a:pt x="19599" y="462"/>
                  </a:lnTo>
                  <a:lnTo>
                    <a:pt x="195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5117;p62">
              <a:extLst>
                <a:ext uri="{FF2B5EF4-FFF2-40B4-BE49-F238E27FC236}">
                  <a16:creationId xmlns:a16="http://schemas.microsoft.com/office/drawing/2014/main" id="{6A020943-5E83-82CE-2665-C49B88053E20}"/>
                </a:ext>
              </a:extLst>
            </p:cNvPr>
            <p:cNvSpPr/>
            <p:nvPr/>
          </p:nvSpPr>
          <p:spPr>
            <a:xfrm>
              <a:off x="1034500" y="2678700"/>
              <a:ext cx="490000" cy="639500"/>
            </a:xfrm>
            <a:custGeom>
              <a:avLst/>
              <a:gdLst/>
              <a:ahLst/>
              <a:cxnLst/>
              <a:rect l="l" t="t" r="r" b="b"/>
              <a:pathLst>
                <a:path w="19600" h="25580" fill="none" extrusionOk="0">
                  <a:moveTo>
                    <a:pt x="19571" y="0"/>
                  </a:moveTo>
                  <a:lnTo>
                    <a:pt x="18072" y="238"/>
                  </a:lnTo>
                  <a:lnTo>
                    <a:pt x="17918" y="252"/>
                  </a:lnTo>
                  <a:lnTo>
                    <a:pt x="12945" y="995"/>
                  </a:lnTo>
                  <a:lnTo>
                    <a:pt x="12945" y="995"/>
                  </a:lnTo>
                  <a:lnTo>
                    <a:pt x="12875" y="1065"/>
                  </a:lnTo>
                  <a:lnTo>
                    <a:pt x="12735" y="1233"/>
                  </a:lnTo>
                  <a:lnTo>
                    <a:pt x="12665" y="1345"/>
                  </a:lnTo>
                  <a:lnTo>
                    <a:pt x="12581" y="1471"/>
                  </a:lnTo>
                  <a:lnTo>
                    <a:pt x="12511" y="1625"/>
                  </a:lnTo>
                  <a:lnTo>
                    <a:pt x="12455" y="1765"/>
                  </a:lnTo>
                  <a:lnTo>
                    <a:pt x="12455" y="1765"/>
                  </a:lnTo>
                  <a:lnTo>
                    <a:pt x="12441" y="1877"/>
                  </a:lnTo>
                  <a:lnTo>
                    <a:pt x="12427" y="2003"/>
                  </a:lnTo>
                  <a:lnTo>
                    <a:pt x="12427" y="2003"/>
                  </a:lnTo>
                  <a:lnTo>
                    <a:pt x="12427" y="2101"/>
                  </a:lnTo>
                  <a:lnTo>
                    <a:pt x="12427" y="2101"/>
                  </a:lnTo>
                  <a:lnTo>
                    <a:pt x="12455" y="2199"/>
                  </a:lnTo>
                  <a:lnTo>
                    <a:pt x="12511" y="2312"/>
                  </a:lnTo>
                  <a:lnTo>
                    <a:pt x="12567" y="2410"/>
                  </a:lnTo>
                  <a:lnTo>
                    <a:pt x="12651" y="2522"/>
                  </a:lnTo>
                  <a:lnTo>
                    <a:pt x="12833" y="2718"/>
                  </a:lnTo>
                  <a:lnTo>
                    <a:pt x="13057" y="2942"/>
                  </a:lnTo>
                  <a:lnTo>
                    <a:pt x="13267" y="3194"/>
                  </a:lnTo>
                  <a:lnTo>
                    <a:pt x="13365" y="3320"/>
                  </a:lnTo>
                  <a:lnTo>
                    <a:pt x="13463" y="3474"/>
                  </a:lnTo>
                  <a:lnTo>
                    <a:pt x="13547" y="3628"/>
                  </a:lnTo>
                  <a:lnTo>
                    <a:pt x="13631" y="3796"/>
                  </a:lnTo>
                  <a:lnTo>
                    <a:pt x="13687" y="3993"/>
                  </a:lnTo>
                  <a:lnTo>
                    <a:pt x="13729" y="4189"/>
                  </a:lnTo>
                  <a:lnTo>
                    <a:pt x="13729" y="4189"/>
                  </a:lnTo>
                  <a:lnTo>
                    <a:pt x="13743" y="4413"/>
                  </a:lnTo>
                  <a:lnTo>
                    <a:pt x="13743" y="4413"/>
                  </a:lnTo>
                  <a:lnTo>
                    <a:pt x="13729" y="4525"/>
                  </a:lnTo>
                  <a:lnTo>
                    <a:pt x="13715" y="4651"/>
                  </a:lnTo>
                  <a:lnTo>
                    <a:pt x="13701" y="4791"/>
                  </a:lnTo>
                  <a:lnTo>
                    <a:pt x="13659" y="4917"/>
                  </a:lnTo>
                  <a:lnTo>
                    <a:pt x="13617" y="5057"/>
                  </a:lnTo>
                  <a:lnTo>
                    <a:pt x="13561" y="5197"/>
                  </a:lnTo>
                  <a:lnTo>
                    <a:pt x="13505" y="5323"/>
                  </a:lnTo>
                  <a:lnTo>
                    <a:pt x="13421" y="5463"/>
                  </a:lnTo>
                  <a:lnTo>
                    <a:pt x="13323" y="5590"/>
                  </a:lnTo>
                  <a:lnTo>
                    <a:pt x="13211" y="5702"/>
                  </a:lnTo>
                  <a:lnTo>
                    <a:pt x="13085" y="5814"/>
                  </a:lnTo>
                  <a:lnTo>
                    <a:pt x="12945" y="5912"/>
                  </a:lnTo>
                  <a:lnTo>
                    <a:pt x="12791" y="6010"/>
                  </a:lnTo>
                  <a:lnTo>
                    <a:pt x="12623" y="6080"/>
                  </a:lnTo>
                  <a:lnTo>
                    <a:pt x="12427" y="6136"/>
                  </a:lnTo>
                  <a:lnTo>
                    <a:pt x="12216" y="6178"/>
                  </a:lnTo>
                  <a:lnTo>
                    <a:pt x="12216" y="6178"/>
                  </a:lnTo>
                  <a:lnTo>
                    <a:pt x="12048" y="6206"/>
                  </a:lnTo>
                  <a:lnTo>
                    <a:pt x="11894" y="6206"/>
                  </a:lnTo>
                  <a:lnTo>
                    <a:pt x="11894" y="6206"/>
                  </a:lnTo>
                  <a:lnTo>
                    <a:pt x="11698" y="6192"/>
                  </a:lnTo>
                  <a:lnTo>
                    <a:pt x="11516" y="6164"/>
                  </a:lnTo>
                  <a:lnTo>
                    <a:pt x="11334" y="6108"/>
                  </a:lnTo>
                  <a:lnTo>
                    <a:pt x="11180" y="6052"/>
                  </a:lnTo>
                  <a:lnTo>
                    <a:pt x="11026" y="5968"/>
                  </a:lnTo>
                  <a:lnTo>
                    <a:pt x="10886" y="5884"/>
                  </a:lnTo>
                  <a:lnTo>
                    <a:pt x="10774" y="5772"/>
                  </a:lnTo>
                  <a:lnTo>
                    <a:pt x="10661" y="5660"/>
                  </a:lnTo>
                  <a:lnTo>
                    <a:pt x="10563" y="5548"/>
                  </a:lnTo>
                  <a:lnTo>
                    <a:pt x="10465" y="5421"/>
                  </a:lnTo>
                  <a:lnTo>
                    <a:pt x="10395" y="5309"/>
                  </a:lnTo>
                  <a:lnTo>
                    <a:pt x="10339" y="5183"/>
                  </a:lnTo>
                  <a:lnTo>
                    <a:pt x="10283" y="5057"/>
                  </a:lnTo>
                  <a:lnTo>
                    <a:pt x="10241" y="4945"/>
                  </a:lnTo>
                  <a:lnTo>
                    <a:pt x="10213" y="4833"/>
                  </a:lnTo>
                  <a:lnTo>
                    <a:pt x="10185" y="4721"/>
                  </a:lnTo>
                  <a:lnTo>
                    <a:pt x="10185" y="4721"/>
                  </a:lnTo>
                  <a:lnTo>
                    <a:pt x="10171" y="4567"/>
                  </a:lnTo>
                  <a:lnTo>
                    <a:pt x="10171" y="4427"/>
                  </a:lnTo>
                  <a:lnTo>
                    <a:pt x="10171" y="4427"/>
                  </a:lnTo>
                  <a:lnTo>
                    <a:pt x="10171" y="4259"/>
                  </a:lnTo>
                  <a:lnTo>
                    <a:pt x="10199" y="4105"/>
                  </a:lnTo>
                  <a:lnTo>
                    <a:pt x="10227" y="3951"/>
                  </a:lnTo>
                  <a:lnTo>
                    <a:pt x="10269" y="3810"/>
                  </a:lnTo>
                  <a:lnTo>
                    <a:pt x="10367" y="3530"/>
                  </a:lnTo>
                  <a:lnTo>
                    <a:pt x="10493" y="3278"/>
                  </a:lnTo>
                  <a:lnTo>
                    <a:pt x="10605" y="3054"/>
                  </a:lnTo>
                  <a:lnTo>
                    <a:pt x="10718" y="2830"/>
                  </a:lnTo>
                  <a:lnTo>
                    <a:pt x="10746" y="2732"/>
                  </a:lnTo>
                  <a:lnTo>
                    <a:pt x="10788" y="2634"/>
                  </a:lnTo>
                  <a:lnTo>
                    <a:pt x="10802" y="2522"/>
                  </a:lnTo>
                  <a:lnTo>
                    <a:pt x="10816" y="2424"/>
                  </a:lnTo>
                  <a:lnTo>
                    <a:pt x="10816" y="2424"/>
                  </a:lnTo>
                  <a:lnTo>
                    <a:pt x="10802" y="2340"/>
                  </a:lnTo>
                  <a:lnTo>
                    <a:pt x="10802" y="2340"/>
                  </a:lnTo>
                  <a:lnTo>
                    <a:pt x="10774" y="2227"/>
                  </a:lnTo>
                  <a:lnTo>
                    <a:pt x="10732" y="2115"/>
                  </a:lnTo>
                  <a:lnTo>
                    <a:pt x="10675" y="2017"/>
                  </a:lnTo>
                  <a:lnTo>
                    <a:pt x="10605" y="1919"/>
                  </a:lnTo>
                  <a:lnTo>
                    <a:pt x="10605" y="1919"/>
                  </a:lnTo>
                  <a:lnTo>
                    <a:pt x="10507" y="1807"/>
                  </a:lnTo>
                  <a:lnTo>
                    <a:pt x="10409" y="1723"/>
                  </a:lnTo>
                  <a:lnTo>
                    <a:pt x="10213" y="1569"/>
                  </a:lnTo>
                  <a:lnTo>
                    <a:pt x="10059" y="1471"/>
                  </a:lnTo>
                  <a:lnTo>
                    <a:pt x="10003" y="1443"/>
                  </a:lnTo>
                  <a:lnTo>
                    <a:pt x="4007" y="2340"/>
                  </a:lnTo>
                  <a:lnTo>
                    <a:pt x="4007" y="2340"/>
                  </a:lnTo>
                  <a:lnTo>
                    <a:pt x="4764" y="7383"/>
                  </a:lnTo>
                  <a:lnTo>
                    <a:pt x="4764" y="7383"/>
                  </a:lnTo>
                  <a:lnTo>
                    <a:pt x="4764" y="7383"/>
                  </a:lnTo>
                  <a:lnTo>
                    <a:pt x="4708" y="7495"/>
                  </a:lnTo>
                  <a:lnTo>
                    <a:pt x="4624" y="7607"/>
                  </a:lnTo>
                  <a:lnTo>
                    <a:pt x="4512" y="7747"/>
                  </a:lnTo>
                  <a:lnTo>
                    <a:pt x="4386" y="7887"/>
                  </a:lnTo>
                  <a:lnTo>
                    <a:pt x="4231" y="8027"/>
                  </a:lnTo>
                  <a:lnTo>
                    <a:pt x="4147" y="8083"/>
                  </a:lnTo>
                  <a:lnTo>
                    <a:pt x="4063" y="8125"/>
                  </a:lnTo>
                  <a:lnTo>
                    <a:pt x="3965" y="8153"/>
                  </a:lnTo>
                  <a:lnTo>
                    <a:pt x="3867" y="8181"/>
                  </a:lnTo>
                  <a:lnTo>
                    <a:pt x="3867" y="8181"/>
                  </a:lnTo>
                  <a:lnTo>
                    <a:pt x="3783" y="8181"/>
                  </a:lnTo>
                  <a:lnTo>
                    <a:pt x="3783" y="8181"/>
                  </a:lnTo>
                  <a:lnTo>
                    <a:pt x="3699" y="8181"/>
                  </a:lnTo>
                  <a:lnTo>
                    <a:pt x="3699" y="8181"/>
                  </a:lnTo>
                  <a:lnTo>
                    <a:pt x="3601" y="8167"/>
                  </a:lnTo>
                  <a:lnTo>
                    <a:pt x="3517" y="8139"/>
                  </a:lnTo>
                  <a:lnTo>
                    <a:pt x="3335" y="8069"/>
                  </a:lnTo>
                  <a:lnTo>
                    <a:pt x="2943" y="7873"/>
                  </a:lnTo>
                  <a:lnTo>
                    <a:pt x="2943" y="7873"/>
                  </a:lnTo>
                  <a:lnTo>
                    <a:pt x="2915" y="7859"/>
                  </a:lnTo>
                  <a:lnTo>
                    <a:pt x="2915" y="7859"/>
                  </a:lnTo>
                  <a:lnTo>
                    <a:pt x="2663" y="7747"/>
                  </a:lnTo>
                  <a:lnTo>
                    <a:pt x="2396" y="7649"/>
                  </a:lnTo>
                  <a:lnTo>
                    <a:pt x="2242" y="7607"/>
                  </a:lnTo>
                  <a:lnTo>
                    <a:pt x="2102" y="7565"/>
                  </a:lnTo>
                  <a:lnTo>
                    <a:pt x="1934" y="7551"/>
                  </a:lnTo>
                  <a:lnTo>
                    <a:pt x="1766" y="7537"/>
                  </a:lnTo>
                  <a:lnTo>
                    <a:pt x="1766" y="7537"/>
                  </a:lnTo>
                  <a:lnTo>
                    <a:pt x="1626" y="7551"/>
                  </a:lnTo>
                  <a:lnTo>
                    <a:pt x="1486" y="7565"/>
                  </a:lnTo>
                  <a:lnTo>
                    <a:pt x="1486" y="7565"/>
                  </a:lnTo>
                  <a:lnTo>
                    <a:pt x="1318" y="7607"/>
                  </a:lnTo>
                  <a:lnTo>
                    <a:pt x="1122" y="7663"/>
                  </a:lnTo>
                  <a:lnTo>
                    <a:pt x="925" y="7761"/>
                  </a:lnTo>
                  <a:lnTo>
                    <a:pt x="729" y="7887"/>
                  </a:lnTo>
                  <a:lnTo>
                    <a:pt x="533" y="8041"/>
                  </a:lnTo>
                  <a:lnTo>
                    <a:pt x="449" y="8125"/>
                  </a:lnTo>
                  <a:lnTo>
                    <a:pt x="365" y="8223"/>
                  </a:lnTo>
                  <a:lnTo>
                    <a:pt x="281" y="8335"/>
                  </a:lnTo>
                  <a:lnTo>
                    <a:pt x="211" y="8447"/>
                  </a:lnTo>
                  <a:lnTo>
                    <a:pt x="155" y="8573"/>
                  </a:lnTo>
                  <a:lnTo>
                    <a:pt x="99" y="8699"/>
                  </a:lnTo>
                  <a:lnTo>
                    <a:pt x="99" y="8699"/>
                  </a:lnTo>
                  <a:lnTo>
                    <a:pt x="57" y="8840"/>
                  </a:lnTo>
                  <a:lnTo>
                    <a:pt x="29" y="8980"/>
                  </a:lnTo>
                  <a:lnTo>
                    <a:pt x="15" y="9120"/>
                  </a:lnTo>
                  <a:lnTo>
                    <a:pt x="1" y="9274"/>
                  </a:lnTo>
                  <a:lnTo>
                    <a:pt x="1" y="9274"/>
                  </a:lnTo>
                  <a:lnTo>
                    <a:pt x="15" y="9428"/>
                  </a:lnTo>
                  <a:lnTo>
                    <a:pt x="29" y="9582"/>
                  </a:lnTo>
                  <a:lnTo>
                    <a:pt x="29" y="9582"/>
                  </a:lnTo>
                  <a:lnTo>
                    <a:pt x="71" y="9806"/>
                  </a:lnTo>
                  <a:lnTo>
                    <a:pt x="127" y="9988"/>
                  </a:lnTo>
                  <a:lnTo>
                    <a:pt x="211" y="10170"/>
                  </a:lnTo>
                  <a:lnTo>
                    <a:pt x="295" y="10324"/>
                  </a:lnTo>
                  <a:lnTo>
                    <a:pt x="393" y="10465"/>
                  </a:lnTo>
                  <a:lnTo>
                    <a:pt x="505" y="10591"/>
                  </a:lnTo>
                  <a:lnTo>
                    <a:pt x="617" y="10703"/>
                  </a:lnTo>
                  <a:lnTo>
                    <a:pt x="743" y="10801"/>
                  </a:lnTo>
                  <a:lnTo>
                    <a:pt x="883" y="10871"/>
                  </a:lnTo>
                  <a:lnTo>
                    <a:pt x="1009" y="10941"/>
                  </a:lnTo>
                  <a:lnTo>
                    <a:pt x="1150" y="10997"/>
                  </a:lnTo>
                  <a:lnTo>
                    <a:pt x="1290" y="11039"/>
                  </a:lnTo>
                  <a:lnTo>
                    <a:pt x="1430" y="11081"/>
                  </a:lnTo>
                  <a:lnTo>
                    <a:pt x="1556" y="11095"/>
                  </a:lnTo>
                  <a:lnTo>
                    <a:pt x="1682" y="11109"/>
                  </a:lnTo>
                  <a:lnTo>
                    <a:pt x="1808" y="11109"/>
                  </a:lnTo>
                  <a:lnTo>
                    <a:pt x="1808" y="11109"/>
                  </a:lnTo>
                  <a:lnTo>
                    <a:pt x="2018" y="11095"/>
                  </a:lnTo>
                  <a:lnTo>
                    <a:pt x="2018" y="11095"/>
                  </a:lnTo>
                  <a:lnTo>
                    <a:pt x="2214" y="11053"/>
                  </a:lnTo>
                  <a:lnTo>
                    <a:pt x="2410" y="10997"/>
                  </a:lnTo>
                  <a:lnTo>
                    <a:pt x="2578" y="10927"/>
                  </a:lnTo>
                  <a:lnTo>
                    <a:pt x="2733" y="10843"/>
                  </a:lnTo>
                  <a:lnTo>
                    <a:pt x="2887" y="10745"/>
                  </a:lnTo>
                  <a:lnTo>
                    <a:pt x="3027" y="10647"/>
                  </a:lnTo>
                  <a:lnTo>
                    <a:pt x="3265" y="10423"/>
                  </a:lnTo>
                  <a:lnTo>
                    <a:pt x="3489" y="10212"/>
                  </a:lnTo>
                  <a:lnTo>
                    <a:pt x="3699" y="10030"/>
                  </a:lnTo>
                  <a:lnTo>
                    <a:pt x="3797" y="9946"/>
                  </a:lnTo>
                  <a:lnTo>
                    <a:pt x="3895" y="9876"/>
                  </a:lnTo>
                  <a:lnTo>
                    <a:pt x="4007" y="9834"/>
                  </a:lnTo>
                  <a:lnTo>
                    <a:pt x="4119" y="9806"/>
                  </a:lnTo>
                  <a:lnTo>
                    <a:pt x="4119" y="9806"/>
                  </a:lnTo>
                  <a:lnTo>
                    <a:pt x="4217" y="9806"/>
                  </a:lnTo>
                  <a:lnTo>
                    <a:pt x="4217" y="9806"/>
                  </a:lnTo>
                  <a:lnTo>
                    <a:pt x="4302" y="9806"/>
                  </a:lnTo>
                  <a:lnTo>
                    <a:pt x="4400" y="9820"/>
                  </a:lnTo>
                  <a:lnTo>
                    <a:pt x="4582" y="9876"/>
                  </a:lnTo>
                  <a:lnTo>
                    <a:pt x="4750" y="9960"/>
                  </a:lnTo>
                  <a:lnTo>
                    <a:pt x="4890" y="10058"/>
                  </a:lnTo>
                  <a:lnTo>
                    <a:pt x="5030" y="10156"/>
                  </a:lnTo>
                  <a:lnTo>
                    <a:pt x="5128" y="10240"/>
                  </a:lnTo>
                  <a:lnTo>
                    <a:pt x="5212" y="10310"/>
                  </a:lnTo>
                  <a:lnTo>
                    <a:pt x="7496" y="25580"/>
                  </a:lnTo>
                  <a:lnTo>
                    <a:pt x="13491" y="24683"/>
                  </a:lnTo>
                  <a:lnTo>
                    <a:pt x="13491" y="24683"/>
                  </a:lnTo>
                  <a:lnTo>
                    <a:pt x="13407" y="24347"/>
                  </a:lnTo>
                  <a:lnTo>
                    <a:pt x="13323" y="23969"/>
                  </a:lnTo>
                  <a:lnTo>
                    <a:pt x="13239" y="23465"/>
                  </a:lnTo>
                  <a:lnTo>
                    <a:pt x="13141" y="22834"/>
                  </a:lnTo>
                  <a:lnTo>
                    <a:pt x="13057" y="22120"/>
                  </a:lnTo>
                  <a:lnTo>
                    <a:pt x="13015" y="21728"/>
                  </a:lnTo>
                  <a:lnTo>
                    <a:pt x="12987" y="21307"/>
                  </a:lnTo>
                  <a:lnTo>
                    <a:pt x="12973" y="20887"/>
                  </a:lnTo>
                  <a:lnTo>
                    <a:pt x="12973" y="20439"/>
                  </a:lnTo>
                  <a:lnTo>
                    <a:pt x="12973" y="20439"/>
                  </a:lnTo>
                  <a:lnTo>
                    <a:pt x="12987" y="19794"/>
                  </a:lnTo>
                  <a:lnTo>
                    <a:pt x="13029" y="19136"/>
                  </a:lnTo>
                  <a:lnTo>
                    <a:pt x="13057" y="18786"/>
                  </a:lnTo>
                  <a:lnTo>
                    <a:pt x="13099" y="18450"/>
                  </a:lnTo>
                  <a:lnTo>
                    <a:pt x="13141" y="18099"/>
                  </a:lnTo>
                  <a:lnTo>
                    <a:pt x="13211" y="17749"/>
                  </a:lnTo>
                  <a:lnTo>
                    <a:pt x="13281" y="17399"/>
                  </a:lnTo>
                  <a:lnTo>
                    <a:pt x="13365" y="17049"/>
                  </a:lnTo>
                  <a:lnTo>
                    <a:pt x="13449" y="16698"/>
                  </a:lnTo>
                  <a:lnTo>
                    <a:pt x="13561" y="16348"/>
                  </a:lnTo>
                  <a:lnTo>
                    <a:pt x="13673" y="16012"/>
                  </a:lnTo>
                  <a:lnTo>
                    <a:pt x="13799" y="15662"/>
                  </a:lnTo>
                  <a:lnTo>
                    <a:pt x="13940" y="15312"/>
                  </a:lnTo>
                  <a:lnTo>
                    <a:pt x="14094" y="14975"/>
                  </a:lnTo>
                  <a:lnTo>
                    <a:pt x="14094" y="14975"/>
                  </a:lnTo>
                  <a:lnTo>
                    <a:pt x="14220" y="14737"/>
                  </a:lnTo>
                  <a:lnTo>
                    <a:pt x="14360" y="14485"/>
                  </a:lnTo>
                  <a:lnTo>
                    <a:pt x="14668" y="13925"/>
                  </a:lnTo>
                  <a:lnTo>
                    <a:pt x="15452" y="12664"/>
                  </a:lnTo>
                  <a:lnTo>
                    <a:pt x="15901" y="11935"/>
                  </a:lnTo>
                  <a:lnTo>
                    <a:pt x="16363" y="11165"/>
                  </a:lnTo>
                  <a:lnTo>
                    <a:pt x="16825" y="10352"/>
                  </a:lnTo>
                  <a:lnTo>
                    <a:pt x="17288" y="9470"/>
                  </a:lnTo>
                  <a:lnTo>
                    <a:pt x="17526" y="9022"/>
                  </a:lnTo>
                  <a:lnTo>
                    <a:pt x="17750" y="8559"/>
                  </a:lnTo>
                  <a:lnTo>
                    <a:pt x="17960" y="8069"/>
                  </a:lnTo>
                  <a:lnTo>
                    <a:pt x="18170" y="7593"/>
                  </a:lnTo>
                  <a:lnTo>
                    <a:pt x="18380" y="7088"/>
                  </a:lnTo>
                  <a:lnTo>
                    <a:pt x="18562" y="6570"/>
                  </a:lnTo>
                  <a:lnTo>
                    <a:pt x="18745" y="6052"/>
                  </a:lnTo>
                  <a:lnTo>
                    <a:pt x="18913" y="5519"/>
                  </a:lnTo>
                  <a:lnTo>
                    <a:pt x="19067" y="4973"/>
                  </a:lnTo>
                  <a:lnTo>
                    <a:pt x="19193" y="4427"/>
                  </a:lnTo>
                  <a:lnTo>
                    <a:pt x="19319" y="3866"/>
                  </a:lnTo>
                  <a:lnTo>
                    <a:pt x="19417" y="3292"/>
                  </a:lnTo>
                  <a:lnTo>
                    <a:pt x="19501" y="2704"/>
                  </a:lnTo>
                  <a:lnTo>
                    <a:pt x="19557" y="2115"/>
                  </a:lnTo>
                  <a:lnTo>
                    <a:pt x="19599" y="1513"/>
                  </a:lnTo>
                  <a:lnTo>
                    <a:pt x="19599" y="897"/>
                  </a:lnTo>
                  <a:lnTo>
                    <a:pt x="19599" y="897"/>
                  </a:lnTo>
                  <a:lnTo>
                    <a:pt x="19599" y="462"/>
                  </a:lnTo>
                  <a:lnTo>
                    <a:pt x="195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5118;p62">
              <a:extLst>
                <a:ext uri="{FF2B5EF4-FFF2-40B4-BE49-F238E27FC236}">
                  <a16:creationId xmlns:a16="http://schemas.microsoft.com/office/drawing/2014/main" id="{4D8E26D7-D66C-2ED4-10D3-ABFD6A350C24}"/>
                </a:ext>
              </a:extLst>
            </p:cNvPr>
            <p:cNvSpPr/>
            <p:nvPr/>
          </p:nvSpPr>
          <p:spPr>
            <a:xfrm>
              <a:off x="1498550" y="2632800"/>
              <a:ext cx="186700" cy="274600"/>
            </a:xfrm>
            <a:custGeom>
              <a:avLst/>
              <a:gdLst/>
              <a:ahLst/>
              <a:cxnLst/>
              <a:rect l="l" t="t" r="r" b="b"/>
              <a:pathLst>
                <a:path w="7468" h="10984" extrusionOk="0">
                  <a:moveTo>
                    <a:pt x="6711" y="1"/>
                  </a:moveTo>
                  <a:lnTo>
                    <a:pt x="6641" y="29"/>
                  </a:lnTo>
                  <a:lnTo>
                    <a:pt x="6585" y="57"/>
                  </a:lnTo>
                  <a:lnTo>
                    <a:pt x="6528" y="99"/>
                  </a:lnTo>
                  <a:lnTo>
                    <a:pt x="6472" y="155"/>
                  </a:lnTo>
                  <a:lnTo>
                    <a:pt x="6402" y="225"/>
                  </a:lnTo>
                  <a:lnTo>
                    <a:pt x="6290" y="407"/>
                  </a:lnTo>
                  <a:lnTo>
                    <a:pt x="6164" y="631"/>
                  </a:lnTo>
                  <a:lnTo>
                    <a:pt x="6052" y="926"/>
                  </a:lnTo>
                  <a:lnTo>
                    <a:pt x="5940" y="1290"/>
                  </a:lnTo>
                  <a:lnTo>
                    <a:pt x="5730" y="1976"/>
                  </a:lnTo>
                  <a:lnTo>
                    <a:pt x="5478" y="2775"/>
                  </a:lnTo>
                  <a:lnTo>
                    <a:pt x="5198" y="3615"/>
                  </a:lnTo>
                  <a:lnTo>
                    <a:pt x="4903" y="4456"/>
                  </a:lnTo>
                  <a:lnTo>
                    <a:pt x="4623" y="5226"/>
                  </a:lnTo>
                  <a:lnTo>
                    <a:pt x="4371" y="5871"/>
                  </a:lnTo>
                  <a:lnTo>
                    <a:pt x="4259" y="6123"/>
                  </a:lnTo>
                  <a:lnTo>
                    <a:pt x="4161" y="6333"/>
                  </a:lnTo>
                  <a:lnTo>
                    <a:pt x="4077" y="6473"/>
                  </a:lnTo>
                  <a:lnTo>
                    <a:pt x="4021" y="6543"/>
                  </a:lnTo>
                  <a:lnTo>
                    <a:pt x="3937" y="6599"/>
                  </a:lnTo>
                  <a:lnTo>
                    <a:pt x="3783" y="6655"/>
                  </a:lnTo>
                  <a:lnTo>
                    <a:pt x="3320" y="6795"/>
                  </a:lnTo>
                  <a:lnTo>
                    <a:pt x="2032" y="7145"/>
                  </a:lnTo>
                  <a:lnTo>
                    <a:pt x="1345" y="7341"/>
                  </a:lnTo>
                  <a:lnTo>
                    <a:pt x="743" y="7538"/>
                  </a:lnTo>
                  <a:lnTo>
                    <a:pt x="491" y="7636"/>
                  </a:lnTo>
                  <a:lnTo>
                    <a:pt x="281" y="7720"/>
                  </a:lnTo>
                  <a:lnTo>
                    <a:pt x="126" y="7804"/>
                  </a:lnTo>
                  <a:lnTo>
                    <a:pt x="84" y="7846"/>
                  </a:lnTo>
                  <a:lnTo>
                    <a:pt x="42" y="7888"/>
                  </a:lnTo>
                  <a:lnTo>
                    <a:pt x="28" y="7930"/>
                  </a:lnTo>
                  <a:lnTo>
                    <a:pt x="14" y="7986"/>
                  </a:lnTo>
                  <a:lnTo>
                    <a:pt x="0" y="8140"/>
                  </a:lnTo>
                  <a:lnTo>
                    <a:pt x="0" y="8322"/>
                  </a:lnTo>
                  <a:lnTo>
                    <a:pt x="42" y="8546"/>
                  </a:lnTo>
                  <a:lnTo>
                    <a:pt x="84" y="8798"/>
                  </a:lnTo>
                  <a:lnTo>
                    <a:pt x="155" y="9065"/>
                  </a:lnTo>
                  <a:lnTo>
                    <a:pt x="225" y="9345"/>
                  </a:lnTo>
                  <a:lnTo>
                    <a:pt x="309" y="9611"/>
                  </a:lnTo>
                  <a:lnTo>
                    <a:pt x="407" y="9891"/>
                  </a:lnTo>
                  <a:lnTo>
                    <a:pt x="505" y="10143"/>
                  </a:lnTo>
                  <a:lnTo>
                    <a:pt x="617" y="10381"/>
                  </a:lnTo>
                  <a:lnTo>
                    <a:pt x="715" y="10591"/>
                  </a:lnTo>
                  <a:lnTo>
                    <a:pt x="827" y="10760"/>
                  </a:lnTo>
                  <a:lnTo>
                    <a:pt x="925" y="10886"/>
                  </a:lnTo>
                  <a:lnTo>
                    <a:pt x="967" y="10928"/>
                  </a:lnTo>
                  <a:lnTo>
                    <a:pt x="1009" y="10970"/>
                  </a:lnTo>
                  <a:lnTo>
                    <a:pt x="1051" y="10984"/>
                  </a:lnTo>
                  <a:lnTo>
                    <a:pt x="1093" y="10970"/>
                  </a:lnTo>
                  <a:lnTo>
                    <a:pt x="1569" y="10858"/>
                  </a:lnTo>
                  <a:lnTo>
                    <a:pt x="2214" y="10676"/>
                  </a:lnTo>
                  <a:lnTo>
                    <a:pt x="2956" y="10451"/>
                  </a:lnTo>
                  <a:lnTo>
                    <a:pt x="3363" y="10311"/>
                  </a:lnTo>
                  <a:lnTo>
                    <a:pt x="3783" y="10157"/>
                  </a:lnTo>
                  <a:lnTo>
                    <a:pt x="4189" y="9989"/>
                  </a:lnTo>
                  <a:lnTo>
                    <a:pt x="4609" y="9793"/>
                  </a:lnTo>
                  <a:lnTo>
                    <a:pt x="5002" y="9597"/>
                  </a:lnTo>
                  <a:lnTo>
                    <a:pt x="5394" y="9387"/>
                  </a:lnTo>
                  <a:lnTo>
                    <a:pt x="5758" y="9149"/>
                  </a:lnTo>
                  <a:lnTo>
                    <a:pt x="6094" y="8910"/>
                  </a:lnTo>
                  <a:lnTo>
                    <a:pt x="6234" y="8770"/>
                  </a:lnTo>
                  <a:lnTo>
                    <a:pt x="6388" y="8644"/>
                  </a:lnTo>
                  <a:lnTo>
                    <a:pt x="6514" y="8504"/>
                  </a:lnTo>
                  <a:lnTo>
                    <a:pt x="6641" y="8364"/>
                  </a:lnTo>
                  <a:lnTo>
                    <a:pt x="6725" y="8252"/>
                  </a:lnTo>
                  <a:lnTo>
                    <a:pt x="6809" y="8112"/>
                  </a:lnTo>
                  <a:lnTo>
                    <a:pt x="6879" y="7972"/>
                  </a:lnTo>
                  <a:lnTo>
                    <a:pt x="6949" y="7804"/>
                  </a:lnTo>
                  <a:lnTo>
                    <a:pt x="7005" y="7636"/>
                  </a:lnTo>
                  <a:lnTo>
                    <a:pt x="7061" y="7454"/>
                  </a:lnTo>
                  <a:lnTo>
                    <a:pt x="7173" y="7061"/>
                  </a:lnTo>
                  <a:lnTo>
                    <a:pt x="7257" y="6627"/>
                  </a:lnTo>
                  <a:lnTo>
                    <a:pt x="7327" y="6165"/>
                  </a:lnTo>
                  <a:lnTo>
                    <a:pt x="7383" y="5674"/>
                  </a:lnTo>
                  <a:lnTo>
                    <a:pt x="7411" y="5170"/>
                  </a:lnTo>
                  <a:lnTo>
                    <a:pt x="7439" y="4652"/>
                  </a:lnTo>
                  <a:lnTo>
                    <a:pt x="7467" y="4148"/>
                  </a:lnTo>
                  <a:lnTo>
                    <a:pt x="7467" y="3125"/>
                  </a:lnTo>
                  <a:lnTo>
                    <a:pt x="7453" y="2172"/>
                  </a:lnTo>
                  <a:lnTo>
                    <a:pt x="7411" y="1346"/>
                  </a:lnTo>
                  <a:lnTo>
                    <a:pt x="7397" y="1094"/>
                  </a:lnTo>
                  <a:lnTo>
                    <a:pt x="7355" y="855"/>
                  </a:lnTo>
                  <a:lnTo>
                    <a:pt x="7299" y="645"/>
                  </a:lnTo>
                  <a:lnTo>
                    <a:pt x="7243" y="449"/>
                  </a:lnTo>
                  <a:lnTo>
                    <a:pt x="7159" y="295"/>
                  </a:lnTo>
                  <a:lnTo>
                    <a:pt x="7075" y="169"/>
                  </a:lnTo>
                  <a:lnTo>
                    <a:pt x="6977" y="71"/>
                  </a:lnTo>
                  <a:lnTo>
                    <a:pt x="6921" y="43"/>
                  </a:lnTo>
                  <a:lnTo>
                    <a:pt x="6879" y="15"/>
                  </a:lnTo>
                  <a:lnTo>
                    <a:pt x="6823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5119;p62">
              <a:extLst>
                <a:ext uri="{FF2B5EF4-FFF2-40B4-BE49-F238E27FC236}">
                  <a16:creationId xmlns:a16="http://schemas.microsoft.com/office/drawing/2014/main" id="{F55560F7-31E3-91BC-6A09-44AB0EEEDF61}"/>
                </a:ext>
              </a:extLst>
            </p:cNvPr>
            <p:cNvSpPr/>
            <p:nvPr/>
          </p:nvSpPr>
          <p:spPr>
            <a:xfrm>
              <a:off x="1398375" y="2817025"/>
              <a:ext cx="132075" cy="117700"/>
            </a:xfrm>
            <a:custGeom>
              <a:avLst/>
              <a:gdLst/>
              <a:ahLst/>
              <a:cxnLst/>
              <a:rect l="l" t="t" r="r" b="b"/>
              <a:pathLst>
                <a:path w="5283" h="4708" extrusionOk="0">
                  <a:moveTo>
                    <a:pt x="2873" y="1"/>
                  </a:moveTo>
                  <a:lnTo>
                    <a:pt x="2747" y="15"/>
                  </a:lnTo>
                  <a:lnTo>
                    <a:pt x="2410" y="43"/>
                  </a:lnTo>
                  <a:lnTo>
                    <a:pt x="2032" y="113"/>
                  </a:lnTo>
                  <a:lnTo>
                    <a:pt x="1654" y="197"/>
                  </a:lnTo>
                  <a:lnTo>
                    <a:pt x="1472" y="253"/>
                  </a:lnTo>
                  <a:lnTo>
                    <a:pt x="1304" y="323"/>
                  </a:lnTo>
                  <a:lnTo>
                    <a:pt x="1136" y="379"/>
                  </a:lnTo>
                  <a:lnTo>
                    <a:pt x="1010" y="449"/>
                  </a:lnTo>
                  <a:lnTo>
                    <a:pt x="897" y="519"/>
                  </a:lnTo>
                  <a:lnTo>
                    <a:pt x="813" y="603"/>
                  </a:lnTo>
                  <a:lnTo>
                    <a:pt x="771" y="673"/>
                  </a:lnTo>
                  <a:lnTo>
                    <a:pt x="757" y="715"/>
                  </a:lnTo>
                  <a:lnTo>
                    <a:pt x="757" y="757"/>
                  </a:lnTo>
                  <a:lnTo>
                    <a:pt x="785" y="841"/>
                  </a:lnTo>
                  <a:lnTo>
                    <a:pt x="827" y="897"/>
                  </a:lnTo>
                  <a:lnTo>
                    <a:pt x="897" y="939"/>
                  </a:lnTo>
                  <a:lnTo>
                    <a:pt x="982" y="981"/>
                  </a:lnTo>
                  <a:lnTo>
                    <a:pt x="1094" y="995"/>
                  </a:lnTo>
                  <a:lnTo>
                    <a:pt x="1206" y="1009"/>
                  </a:lnTo>
                  <a:lnTo>
                    <a:pt x="1472" y="1009"/>
                  </a:lnTo>
                  <a:lnTo>
                    <a:pt x="1738" y="995"/>
                  </a:lnTo>
                  <a:lnTo>
                    <a:pt x="1990" y="967"/>
                  </a:lnTo>
                  <a:lnTo>
                    <a:pt x="2214" y="953"/>
                  </a:lnTo>
                  <a:lnTo>
                    <a:pt x="2368" y="939"/>
                  </a:lnTo>
                  <a:lnTo>
                    <a:pt x="2480" y="939"/>
                  </a:lnTo>
                  <a:lnTo>
                    <a:pt x="2565" y="953"/>
                  </a:lnTo>
                  <a:lnTo>
                    <a:pt x="2621" y="967"/>
                  </a:lnTo>
                  <a:lnTo>
                    <a:pt x="2663" y="995"/>
                  </a:lnTo>
                  <a:lnTo>
                    <a:pt x="2677" y="1023"/>
                  </a:lnTo>
                  <a:lnTo>
                    <a:pt x="2677" y="1051"/>
                  </a:lnTo>
                  <a:lnTo>
                    <a:pt x="2649" y="1079"/>
                  </a:lnTo>
                  <a:lnTo>
                    <a:pt x="2607" y="1121"/>
                  </a:lnTo>
                  <a:lnTo>
                    <a:pt x="2326" y="1233"/>
                  </a:lnTo>
                  <a:lnTo>
                    <a:pt x="2060" y="1331"/>
                  </a:lnTo>
                  <a:lnTo>
                    <a:pt x="1780" y="1415"/>
                  </a:lnTo>
                  <a:lnTo>
                    <a:pt x="1500" y="1485"/>
                  </a:lnTo>
                  <a:lnTo>
                    <a:pt x="1388" y="1499"/>
                  </a:lnTo>
                  <a:lnTo>
                    <a:pt x="1052" y="1499"/>
                  </a:lnTo>
                  <a:lnTo>
                    <a:pt x="617" y="1471"/>
                  </a:lnTo>
                  <a:lnTo>
                    <a:pt x="421" y="1471"/>
                  </a:lnTo>
                  <a:lnTo>
                    <a:pt x="337" y="1485"/>
                  </a:lnTo>
                  <a:lnTo>
                    <a:pt x="267" y="1499"/>
                  </a:lnTo>
                  <a:lnTo>
                    <a:pt x="197" y="1527"/>
                  </a:lnTo>
                  <a:lnTo>
                    <a:pt x="155" y="1569"/>
                  </a:lnTo>
                  <a:lnTo>
                    <a:pt x="127" y="1626"/>
                  </a:lnTo>
                  <a:lnTo>
                    <a:pt x="99" y="1696"/>
                  </a:lnTo>
                  <a:lnTo>
                    <a:pt x="99" y="1752"/>
                  </a:lnTo>
                  <a:lnTo>
                    <a:pt x="113" y="1822"/>
                  </a:lnTo>
                  <a:lnTo>
                    <a:pt x="141" y="1878"/>
                  </a:lnTo>
                  <a:lnTo>
                    <a:pt x="169" y="1934"/>
                  </a:lnTo>
                  <a:lnTo>
                    <a:pt x="253" y="2018"/>
                  </a:lnTo>
                  <a:lnTo>
                    <a:pt x="365" y="2088"/>
                  </a:lnTo>
                  <a:lnTo>
                    <a:pt x="463" y="2144"/>
                  </a:lnTo>
                  <a:lnTo>
                    <a:pt x="561" y="2186"/>
                  </a:lnTo>
                  <a:lnTo>
                    <a:pt x="645" y="2214"/>
                  </a:lnTo>
                  <a:lnTo>
                    <a:pt x="533" y="2228"/>
                  </a:lnTo>
                  <a:lnTo>
                    <a:pt x="421" y="2242"/>
                  </a:lnTo>
                  <a:lnTo>
                    <a:pt x="295" y="2284"/>
                  </a:lnTo>
                  <a:lnTo>
                    <a:pt x="183" y="2340"/>
                  </a:lnTo>
                  <a:lnTo>
                    <a:pt x="127" y="2368"/>
                  </a:lnTo>
                  <a:lnTo>
                    <a:pt x="85" y="2410"/>
                  </a:lnTo>
                  <a:lnTo>
                    <a:pt x="43" y="2466"/>
                  </a:lnTo>
                  <a:lnTo>
                    <a:pt x="15" y="2522"/>
                  </a:lnTo>
                  <a:lnTo>
                    <a:pt x="1" y="2578"/>
                  </a:lnTo>
                  <a:lnTo>
                    <a:pt x="15" y="2648"/>
                  </a:lnTo>
                  <a:lnTo>
                    <a:pt x="29" y="2718"/>
                  </a:lnTo>
                  <a:lnTo>
                    <a:pt x="57" y="2788"/>
                  </a:lnTo>
                  <a:lnTo>
                    <a:pt x="99" y="2844"/>
                  </a:lnTo>
                  <a:lnTo>
                    <a:pt x="155" y="2886"/>
                  </a:lnTo>
                  <a:lnTo>
                    <a:pt x="267" y="2970"/>
                  </a:lnTo>
                  <a:lnTo>
                    <a:pt x="407" y="3026"/>
                  </a:lnTo>
                  <a:lnTo>
                    <a:pt x="533" y="3068"/>
                  </a:lnTo>
                  <a:lnTo>
                    <a:pt x="631" y="3082"/>
                  </a:lnTo>
                  <a:lnTo>
                    <a:pt x="743" y="3096"/>
                  </a:lnTo>
                  <a:lnTo>
                    <a:pt x="645" y="3110"/>
                  </a:lnTo>
                  <a:lnTo>
                    <a:pt x="533" y="3138"/>
                  </a:lnTo>
                  <a:lnTo>
                    <a:pt x="421" y="3180"/>
                  </a:lnTo>
                  <a:lnTo>
                    <a:pt x="323" y="3237"/>
                  </a:lnTo>
                  <a:lnTo>
                    <a:pt x="267" y="3279"/>
                  </a:lnTo>
                  <a:lnTo>
                    <a:pt x="239" y="3321"/>
                  </a:lnTo>
                  <a:lnTo>
                    <a:pt x="197" y="3363"/>
                  </a:lnTo>
                  <a:lnTo>
                    <a:pt x="183" y="3419"/>
                  </a:lnTo>
                  <a:lnTo>
                    <a:pt x="183" y="3489"/>
                  </a:lnTo>
                  <a:lnTo>
                    <a:pt x="197" y="3559"/>
                  </a:lnTo>
                  <a:lnTo>
                    <a:pt x="211" y="3629"/>
                  </a:lnTo>
                  <a:lnTo>
                    <a:pt x="253" y="3699"/>
                  </a:lnTo>
                  <a:lnTo>
                    <a:pt x="295" y="3755"/>
                  </a:lnTo>
                  <a:lnTo>
                    <a:pt x="351" y="3797"/>
                  </a:lnTo>
                  <a:lnTo>
                    <a:pt x="463" y="3881"/>
                  </a:lnTo>
                  <a:lnTo>
                    <a:pt x="589" y="3951"/>
                  </a:lnTo>
                  <a:lnTo>
                    <a:pt x="715" y="3993"/>
                  </a:lnTo>
                  <a:lnTo>
                    <a:pt x="813" y="4021"/>
                  </a:lnTo>
                  <a:lnTo>
                    <a:pt x="911" y="4035"/>
                  </a:lnTo>
                  <a:lnTo>
                    <a:pt x="883" y="4063"/>
                  </a:lnTo>
                  <a:lnTo>
                    <a:pt x="869" y="4091"/>
                  </a:lnTo>
                  <a:lnTo>
                    <a:pt x="855" y="4119"/>
                  </a:lnTo>
                  <a:lnTo>
                    <a:pt x="841" y="4175"/>
                  </a:lnTo>
                  <a:lnTo>
                    <a:pt x="855" y="4231"/>
                  </a:lnTo>
                  <a:lnTo>
                    <a:pt x="883" y="4315"/>
                  </a:lnTo>
                  <a:lnTo>
                    <a:pt x="939" y="4399"/>
                  </a:lnTo>
                  <a:lnTo>
                    <a:pt x="996" y="4469"/>
                  </a:lnTo>
                  <a:lnTo>
                    <a:pt x="1080" y="4511"/>
                  </a:lnTo>
                  <a:lnTo>
                    <a:pt x="1164" y="4567"/>
                  </a:lnTo>
                  <a:lnTo>
                    <a:pt x="1262" y="4609"/>
                  </a:lnTo>
                  <a:lnTo>
                    <a:pt x="1374" y="4637"/>
                  </a:lnTo>
                  <a:lnTo>
                    <a:pt x="1486" y="4665"/>
                  </a:lnTo>
                  <a:lnTo>
                    <a:pt x="1738" y="4693"/>
                  </a:lnTo>
                  <a:lnTo>
                    <a:pt x="2004" y="4707"/>
                  </a:lnTo>
                  <a:lnTo>
                    <a:pt x="2256" y="4693"/>
                  </a:lnTo>
                  <a:lnTo>
                    <a:pt x="2508" y="4665"/>
                  </a:lnTo>
                  <a:lnTo>
                    <a:pt x="2719" y="4637"/>
                  </a:lnTo>
                  <a:lnTo>
                    <a:pt x="2957" y="4553"/>
                  </a:lnTo>
                  <a:lnTo>
                    <a:pt x="3293" y="4427"/>
                  </a:lnTo>
                  <a:lnTo>
                    <a:pt x="4091" y="4091"/>
                  </a:lnTo>
                  <a:lnTo>
                    <a:pt x="4834" y="3755"/>
                  </a:lnTo>
                  <a:lnTo>
                    <a:pt x="5282" y="3545"/>
                  </a:lnTo>
                  <a:lnTo>
                    <a:pt x="4526" y="253"/>
                  </a:lnTo>
                  <a:lnTo>
                    <a:pt x="3951" y="141"/>
                  </a:lnTo>
                  <a:lnTo>
                    <a:pt x="3447" y="57"/>
                  </a:lnTo>
                  <a:lnTo>
                    <a:pt x="2985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5120;p62">
              <a:extLst>
                <a:ext uri="{FF2B5EF4-FFF2-40B4-BE49-F238E27FC236}">
                  <a16:creationId xmlns:a16="http://schemas.microsoft.com/office/drawing/2014/main" id="{27B44480-5A08-4DBA-8B3E-BEBF40B45F0A}"/>
                </a:ext>
              </a:extLst>
            </p:cNvPr>
            <p:cNvSpPr/>
            <p:nvPr/>
          </p:nvSpPr>
          <p:spPr>
            <a:xfrm>
              <a:off x="1414500" y="2867450"/>
              <a:ext cx="50800" cy="9825"/>
            </a:xfrm>
            <a:custGeom>
              <a:avLst/>
              <a:gdLst/>
              <a:ahLst/>
              <a:cxnLst/>
              <a:rect l="l" t="t" r="r" b="b"/>
              <a:pathLst>
                <a:path w="2032" h="393" extrusionOk="0">
                  <a:moveTo>
                    <a:pt x="2004" y="1"/>
                  </a:moveTo>
                  <a:lnTo>
                    <a:pt x="1737" y="99"/>
                  </a:lnTo>
                  <a:lnTo>
                    <a:pt x="1485" y="169"/>
                  </a:lnTo>
                  <a:lnTo>
                    <a:pt x="1261" y="239"/>
                  </a:lnTo>
                  <a:lnTo>
                    <a:pt x="1037" y="267"/>
                  </a:lnTo>
                  <a:lnTo>
                    <a:pt x="813" y="281"/>
                  </a:lnTo>
                  <a:lnTo>
                    <a:pt x="575" y="281"/>
                  </a:lnTo>
                  <a:lnTo>
                    <a:pt x="323" y="253"/>
                  </a:lnTo>
                  <a:lnTo>
                    <a:pt x="28" y="197"/>
                  </a:lnTo>
                  <a:lnTo>
                    <a:pt x="0" y="197"/>
                  </a:lnTo>
                  <a:lnTo>
                    <a:pt x="0" y="211"/>
                  </a:lnTo>
                  <a:lnTo>
                    <a:pt x="0" y="225"/>
                  </a:lnTo>
                  <a:lnTo>
                    <a:pt x="14" y="239"/>
                  </a:lnTo>
                  <a:lnTo>
                    <a:pt x="309" y="323"/>
                  </a:lnTo>
                  <a:lnTo>
                    <a:pt x="435" y="351"/>
                  </a:lnTo>
                  <a:lnTo>
                    <a:pt x="575" y="379"/>
                  </a:lnTo>
                  <a:lnTo>
                    <a:pt x="687" y="393"/>
                  </a:lnTo>
                  <a:lnTo>
                    <a:pt x="813" y="393"/>
                  </a:lnTo>
                  <a:lnTo>
                    <a:pt x="1051" y="379"/>
                  </a:lnTo>
                  <a:lnTo>
                    <a:pt x="1275" y="323"/>
                  </a:lnTo>
                  <a:lnTo>
                    <a:pt x="1513" y="239"/>
                  </a:lnTo>
                  <a:lnTo>
                    <a:pt x="1751" y="141"/>
                  </a:lnTo>
                  <a:lnTo>
                    <a:pt x="2018" y="15"/>
                  </a:lnTo>
                  <a:lnTo>
                    <a:pt x="2032" y="15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rgbClr val="100E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5121;p62">
              <a:extLst>
                <a:ext uri="{FF2B5EF4-FFF2-40B4-BE49-F238E27FC236}">
                  <a16:creationId xmlns:a16="http://schemas.microsoft.com/office/drawing/2014/main" id="{745063EF-9572-4899-978D-4AB3F94E8988}"/>
                </a:ext>
              </a:extLst>
            </p:cNvPr>
            <p:cNvSpPr/>
            <p:nvPr/>
          </p:nvSpPr>
          <p:spPr>
            <a:xfrm>
              <a:off x="1415550" y="2888475"/>
              <a:ext cx="53950" cy="9125"/>
            </a:xfrm>
            <a:custGeom>
              <a:avLst/>
              <a:gdLst/>
              <a:ahLst/>
              <a:cxnLst/>
              <a:rect l="l" t="t" r="r" b="b"/>
              <a:pathLst>
                <a:path w="2158" h="365" extrusionOk="0">
                  <a:moveTo>
                    <a:pt x="2144" y="0"/>
                  </a:moveTo>
                  <a:lnTo>
                    <a:pt x="1849" y="84"/>
                  </a:lnTo>
                  <a:lnTo>
                    <a:pt x="1583" y="154"/>
                  </a:lnTo>
                  <a:lnTo>
                    <a:pt x="1331" y="210"/>
                  </a:lnTo>
                  <a:lnTo>
                    <a:pt x="1093" y="238"/>
                  </a:lnTo>
                  <a:lnTo>
                    <a:pt x="855" y="266"/>
                  </a:lnTo>
                  <a:lnTo>
                    <a:pt x="603" y="266"/>
                  </a:lnTo>
                  <a:lnTo>
                    <a:pt x="337" y="252"/>
                  </a:lnTo>
                  <a:lnTo>
                    <a:pt x="28" y="224"/>
                  </a:lnTo>
                  <a:lnTo>
                    <a:pt x="0" y="224"/>
                  </a:lnTo>
                  <a:lnTo>
                    <a:pt x="0" y="238"/>
                  </a:lnTo>
                  <a:lnTo>
                    <a:pt x="0" y="252"/>
                  </a:lnTo>
                  <a:lnTo>
                    <a:pt x="28" y="266"/>
                  </a:lnTo>
                  <a:lnTo>
                    <a:pt x="323" y="336"/>
                  </a:lnTo>
                  <a:lnTo>
                    <a:pt x="603" y="364"/>
                  </a:lnTo>
                  <a:lnTo>
                    <a:pt x="855" y="364"/>
                  </a:lnTo>
                  <a:lnTo>
                    <a:pt x="1107" y="336"/>
                  </a:lnTo>
                  <a:lnTo>
                    <a:pt x="1345" y="294"/>
                  </a:lnTo>
                  <a:lnTo>
                    <a:pt x="1597" y="224"/>
                  </a:lnTo>
                  <a:lnTo>
                    <a:pt x="1864" y="126"/>
                  </a:lnTo>
                  <a:lnTo>
                    <a:pt x="2144" y="14"/>
                  </a:lnTo>
                  <a:lnTo>
                    <a:pt x="2158" y="14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100E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5122;p62">
              <a:extLst>
                <a:ext uri="{FF2B5EF4-FFF2-40B4-BE49-F238E27FC236}">
                  <a16:creationId xmlns:a16="http://schemas.microsoft.com/office/drawing/2014/main" id="{2FB6E454-79D4-882D-99C8-EFFA528D2CAA}"/>
                </a:ext>
              </a:extLst>
            </p:cNvPr>
            <p:cNvSpPr/>
            <p:nvPr/>
          </p:nvSpPr>
          <p:spPr>
            <a:xfrm>
              <a:off x="1420450" y="2908425"/>
              <a:ext cx="53600" cy="11600"/>
            </a:xfrm>
            <a:custGeom>
              <a:avLst/>
              <a:gdLst/>
              <a:ahLst/>
              <a:cxnLst/>
              <a:rect l="l" t="t" r="r" b="b"/>
              <a:pathLst>
                <a:path w="2144" h="464" extrusionOk="0">
                  <a:moveTo>
                    <a:pt x="2130" y="1"/>
                  </a:moveTo>
                  <a:lnTo>
                    <a:pt x="1850" y="113"/>
                  </a:lnTo>
                  <a:lnTo>
                    <a:pt x="1597" y="211"/>
                  </a:lnTo>
                  <a:lnTo>
                    <a:pt x="1345" y="281"/>
                  </a:lnTo>
                  <a:lnTo>
                    <a:pt x="1107" y="323"/>
                  </a:lnTo>
                  <a:lnTo>
                    <a:pt x="869" y="365"/>
                  </a:lnTo>
                  <a:lnTo>
                    <a:pt x="617" y="379"/>
                  </a:lnTo>
                  <a:lnTo>
                    <a:pt x="0" y="379"/>
                  </a:lnTo>
                  <a:lnTo>
                    <a:pt x="14" y="393"/>
                  </a:lnTo>
                  <a:lnTo>
                    <a:pt x="42" y="393"/>
                  </a:lnTo>
                  <a:lnTo>
                    <a:pt x="323" y="449"/>
                  </a:lnTo>
                  <a:lnTo>
                    <a:pt x="589" y="463"/>
                  </a:lnTo>
                  <a:lnTo>
                    <a:pt x="855" y="449"/>
                  </a:lnTo>
                  <a:lnTo>
                    <a:pt x="1135" y="421"/>
                  </a:lnTo>
                  <a:lnTo>
                    <a:pt x="1401" y="365"/>
                  </a:lnTo>
                  <a:lnTo>
                    <a:pt x="1653" y="281"/>
                  </a:lnTo>
                  <a:lnTo>
                    <a:pt x="1906" y="169"/>
                  </a:lnTo>
                  <a:lnTo>
                    <a:pt x="2144" y="29"/>
                  </a:lnTo>
                  <a:lnTo>
                    <a:pt x="2144" y="15"/>
                  </a:lnTo>
                  <a:lnTo>
                    <a:pt x="2144" y="1"/>
                  </a:lnTo>
                  <a:close/>
                </a:path>
              </a:pathLst>
            </a:custGeom>
            <a:solidFill>
              <a:srgbClr val="100E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5123;p62">
              <a:extLst>
                <a:ext uri="{FF2B5EF4-FFF2-40B4-BE49-F238E27FC236}">
                  <a16:creationId xmlns:a16="http://schemas.microsoft.com/office/drawing/2014/main" id="{8C6634AE-6A53-3BB0-8730-05B54508AD0F}"/>
                </a:ext>
              </a:extLst>
            </p:cNvPr>
            <p:cNvSpPr/>
            <p:nvPr/>
          </p:nvSpPr>
          <p:spPr>
            <a:xfrm>
              <a:off x="1313275" y="2687450"/>
              <a:ext cx="93550" cy="120500"/>
            </a:xfrm>
            <a:custGeom>
              <a:avLst/>
              <a:gdLst/>
              <a:ahLst/>
              <a:cxnLst/>
              <a:rect l="l" t="t" r="r" b="b"/>
              <a:pathLst>
                <a:path w="3742" h="4820" extrusionOk="0">
                  <a:moveTo>
                    <a:pt x="1556" y="0"/>
                  </a:moveTo>
                  <a:lnTo>
                    <a:pt x="1430" y="168"/>
                  </a:lnTo>
                  <a:lnTo>
                    <a:pt x="1290" y="322"/>
                  </a:lnTo>
                  <a:lnTo>
                    <a:pt x="1135" y="477"/>
                  </a:lnTo>
                  <a:lnTo>
                    <a:pt x="981" y="631"/>
                  </a:lnTo>
                  <a:lnTo>
                    <a:pt x="799" y="813"/>
                  </a:lnTo>
                  <a:lnTo>
                    <a:pt x="631" y="995"/>
                  </a:lnTo>
                  <a:lnTo>
                    <a:pt x="505" y="1163"/>
                  </a:lnTo>
                  <a:lnTo>
                    <a:pt x="463" y="1247"/>
                  </a:lnTo>
                  <a:lnTo>
                    <a:pt x="421" y="1331"/>
                  </a:lnTo>
                  <a:lnTo>
                    <a:pt x="407" y="1415"/>
                  </a:lnTo>
                  <a:lnTo>
                    <a:pt x="407" y="1485"/>
                  </a:lnTo>
                  <a:lnTo>
                    <a:pt x="407" y="1555"/>
                  </a:lnTo>
                  <a:lnTo>
                    <a:pt x="421" y="1625"/>
                  </a:lnTo>
                  <a:lnTo>
                    <a:pt x="449" y="1695"/>
                  </a:lnTo>
                  <a:lnTo>
                    <a:pt x="491" y="1765"/>
                  </a:lnTo>
                  <a:lnTo>
                    <a:pt x="533" y="1821"/>
                  </a:lnTo>
                  <a:lnTo>
                    <a:pt x="589" y="1863"/>
                  </a:lnTo>
                  <a:lnTo>
                    <a:pt x="519" y="1891"/>
                  </a:lnTo>
                  <a:lnTo>
                    <a:pt x="449" y="1919"/>
                  </a:lnTo>
                  <a:lnTo>
                    <a:pt x="365" y="1976"/>
                  </a:lnTo>
                  <a:lnTo>
                    <a:pt x="281" y="2046"/>
                  </a:lnTo>
                  <a:lnTo>
                    <a:pt x="211" y="2130"/>
                  </a:lnTo>
                  <a:lnTo>
                    <a:pt x="141" y="2228"/>
                  </a:lnTo>
                  <a:lnTo>
                    <a:pt x="127" y="2298"/>
                  </a:lnTo>
                  <a:lnTo>
                    <a:pt x="113" y="2354"/>
                  </a:lnTo>
                  <a:lnTo>
                    <a:pt x="113" y="2424"/>
                  </a:lnTo>
                  <a:lnTo>
                    <a:pt x="141" y="2494"/>
                  </a:lnTo>
                  <a:lnTo>
                    <a:pt x="183" y="2564"/>
                  </a:lnTo>
                  <a:lnTo>
                    <a:pt x="225" y="2634"/>
                  </a:lnTo>
                  <a:lnTo>
                    <a:pt x="323" y="2718"/>
                  </a:lnTo>
                  <a:lnTo>
                    <a:pt x="365" y="2760"/>
                  </a:lnTo>
                  <a:lnTo>
                    <a:pt x="295" y="2788"/>
                  </a:lnTo>
                  <a:lnTo>
                    <a:pt x="225" y="2830"/>
                  </a:lnTo>
                  <a:lnTo>
                    <a:pt x="169" y="2872"/>
                  </a:lnTo>
                  <a:lnTo>
                    <a:pt x="113" y="2928"/>
                  </a:lnTo>
                  <a:lnTo>
                    <a:pt x="71" y="2998"/>
                  </a:lnTo>
                  <a:lnTo>
                    <a:pt x="43" y="3054"/>
                  </a:lnTo>
                  <a:lnTo>
                    <a:pt x="15" y="3124"/>
                  </a:lnTo>
                  <a:lnTo>
                    <a:pt x="1" y="3208"/>
                  </a:lnTo>
                  <a:lnTo>
                    <a:pt x="1" y="3306"/>
                  </a:lnTo>
                  <a:lnTo>
                    <a:pt x="29" y="3390"/>
                  </a:lnTo>
                  <a:lnTo>
                    <a:pt x="71" y="3460"/>
                  </a:lnTo>
                  <a:lnTo>
                    <a:pt x="127" y="3516"/>
                  </a:lnTo>
                  <a:lnTo>
                    <a:pt x="211" y="3615"/>
                  </a:lnTo>
                  <a:lnTo>
                    <a:pt x="267" y="3643"/>
                  </a:lnTo>
                  <a:lnTo>
                    <a:pt x="225" y="3685"/>
                  </a:lnTo>
                  <a:lnTo>
                    <a:pt x="127" y="3811"/>
                  </a:lnTo>
                  <a:lnTo>
                    <a:pt x="85" y="3895"/>
                  </a:lnTo>
                  <a:lnTo>
                    <a:pt x="57" y="3979"/>
                  </a:lnTo>
                  <a:lnTo>
                    <a:pt x="43" y="4077"/>
                  </a:lnTo>
                  <a:lnTo>
                    <a:pt x="57" y="4189"/>
                  </a:lnTo>
                  <a:lnTo>
                    <a:pt x="71" y="4231"/>
                  </a:lnTo>
                  <a:lnTo>
                    <a:pt x="99" y="4287"/>
                  </a:lnTo>
                  <a:lnTo>
                    <a:pt x="141" y="4343"/>
                  </a:lnTo>
                  <a:lnTo>
                    <a:pt x="197" y="4385"/>
                  </a:lnTo>
                  <a:lnTo>
                    <a:pt x="323" y="4483"/>
                  </a:lnTo>
                  <a:lnTo>
                    <a:pt x="491" y="4567"/>
                  </a:lnTo>
                  <a:lnTo>
                    <a:pt x="673" y="4637"/>
                  </a:lnTo>
                  <a:lnTo>
                    <a:pt x="883" y="4693"/>
                  </a:lnTo>
                  <a:lnTo>
                    <a:pt x="1121" y="4749"/>
                  </a:lnTo>
                  <a:lnTo>
                    <a:pt x="1360" y="4791"/>
                  </a:lnTo>
                  <a:lnTo>
                    <a:pt x="1598" y="4805"/>
                  </a:lnTo>
                  <a:lnTo>
                    <a:pt x="1836" y="4819"/>
                  </a:lnTo>
                  <a:lnTo>
                    <a:pt x="2060" y="4805"/>
                  </a:lnTo>
                  <a:lnTo>
                    <a:pt x="2284" y="4763"/>
                  </a:lnTo>
                  <a:lnTo>
                    <a:pt x="2494" y="4707"/>
                  </a:lnTo>
                  <a:lnTo>
                    <a:pt x="2662" y="4623"/>
                  </a:lnTo>
                  <a:lnTo>
                    <a:pt x="2747" y="4581"/>
                  </a:lnTo>
                  <a:lnTo>
                    <a:pt x="2817" y="4525"/>
                  </a:lnTo>
                  <a:lnTo>
                    <a:pt x="2873" y="4469"/>
                  </a:lnTo>
                  <a:lnTo>
                    <a:pt x="2929" y="4399"/>
                  </a:lnTo>
                  <a:lnTo>
                    <a:pt x="2957" y="4329"/>
                  </a:lnTo>
                  <a:lnTo>
                    <a:pt x="2985" y="4273"/>
                  </a:lnTo>
                  <a:lnTo>
                    <a:pt x="2985" y="4231"/>
                  </a:lnTo>
                  <a:lnTo>
                    <a:pt x="2971" y="4175"/>
                  </a:lnTo>
                  <a:lnTo>
                    <a:pt x="2957" y="4133"/>
                  </a:lnTo>
                  <a:lnTo>
                    <a:pt x="2929" y="4105"/>
                  </a:lnTo>
                  <a:lnTo>
                    <a:pt x="2859" y="4049"/>
                  </a:lnTo>
                  <a:lnTo>
                    <a:pt x="2775" y="4007"/>
                  </a:lnTo>
                  <a:lnTo>
                    <a:pt x="2690" y="3993"/>
                  </a:lnTo>
                  <a:lnTo>
                    <a:pt x="2606" y="3965"/>
                  </a:lnTo>
                  <a:lnTo>
                    <a:pt x="2732" y="3951"/>
                  </a:lnTo>
                  <a:lnTo>
                    <a:pt x="2873" y="3923"/>
                  </a:lnTo>
                  <a:lnTo>
                    <a:pt x="3027" y="3867"/>
                  </a:lnTo>
                  <a:lnTo>
                    <a:pt x="3195" y="3797"/>
                  </a:lnTo>
                  <a:lnTo>
                    <a:pt x="3265" y="3755"/>
                  </a:lnTo>
                  <a:lnTo>
                    <a:pt x="3335" y="3699"/>
                  </a:lnTo>
                  <a:lnTo>
                    <a:pt x="3405" y="3643"/>
                  </a:lnTo>
                  <a:lnTo>
                    <a:pt x="3461" y="3573"/>
                  </a:lnTo>
                  <a:lnTo>
                    <a:pt x="3503" y="3502"/>
                  </a:lnTo>
                  <a:lnTo>
                    <a:pt x="3517" y="3418"/>
                  </a:lnTo>
                  <a:lnTo>
                    <a:pt x="3531" y="3334"/>
                  </a:lnTo>
                  <a:lnTo>
                    <a:pt x="3531" y="3264"/>
                  </a:lnTo>
                  <a:lnTo>
                    <a:pt x="3503" y="3208"/>
                  </a:lnTo>
                  <a:lnTo>
                    <a:pt x="3475" y="3152"/>
                  </a:lnTo>
                  <a:lnTo>
                    <a:pt x="3433" y="3096"/>
                  </a:lnTo>
                  <a:lnTo>
                    <a:pt x="3377" y="3054"/>
                  </a:lnTo>
                  <a:lnTo>
                    <a:pt x="3265" y="2998"/>
                  </a:lnTo>
                  <a:lnTo>
                    <a:pt x="3139" y="2956"/>
                  </a:lnTo>
                  <a:lnTo>
                    <a:pt x="3027" y="2928"/>
                  </a:lnTo>
                  <a:lnTo>
                    <a:pt x="2901" y="2914"/>
                  </a:lnTo>
                  <a:lnTo>
                    <a:pt x="3041" y="2886"/>
                  </a:lnTo>
                  <a:lnTo>
                    <a:pt x="3167" y="2844"/>
                  </a:lnTo>
                  <a:lnTo>
                    <a:pt x="3321" y="2802"/>
                  </a:lnTo>
                  <a:lnTo>
                    <a:pt x="3461" y="2718"/>
                  </a:lnTo>
                  <a:lnTo>
                    <a:pt x="3531" y="2676"/>
                  </a:lnTo>
                  <a:lnTo>
                    <a:pt x="3601" y="2620"/>
                  </a:lnTo>
                  <a:lnTo>
                    <a:pt x="3643" y="2564"/>
                  </a:lnTo>
                  <a:lnTo>
                    <a:pt x="3699" y="2494"/>
                  </a:lnTo>
                  <a:lnTo>
                    <a:pt x="3727" y="2410"/>
                  </a:lnTo>
                  <a:lnTo>
                    <a:pt x="3741" y="2326"/>
                  </a:lnTo>
                  <a:lnTo>
                    <a:pt x="3741" y="2242"/>
                  </a:lnTo>
                  <a:lnTo>
                    <a:pt x="3727" y="2172"/>
                  </a:lnTo>
                  <a:lnTo>
                    <a:pt x="3699" y="2116"/>
                  </a:lnTo>
                  <a:lnTo>
                    <a:pt x="3657" y="2060"/>
                  </a:lnTo>
                  <a:lnTo>
                    <a:pt x="3615" y="2018"/>
                  </a:lnTo>
                  <a:lnTo>
                    <a:pt x="3559" y="1976"/>
                  </a:lnTo>
                  <a:lnTo>
                    <a:pt x="3433" y="1933"/>
                  </a:lnTo>
                  <a:lnTo>
                    <a:pt x="3307" y="1905"/>
                  </a:lnTo>
                  <a:lnTo>
                    <a:pt x="3195" y="1891"/>
                  </a:lnTo>
                  <a:lnTo>
                    <a:pt x="3069" y="1891"/>
                  </a:lnTo>
                  <a:lnTo>
                    <a:pt x="3167" y="1849"/>
                  </a:lnTo>
                  <a:lnTo>
                    <a:pt x="3251" y="1793"/>
                  </a:lnTo>
                  <a:lnTo>
                    <a:pt x="3349" y="1709"/>
                  </a:lnTo>
                  <a:lnTo>
                    <a:pt x="3447" y="1625"/>
                  </a:lnTo>
                  <a:lnTo>
                    <a:pt x="3517" y="1513"/>
                  </a:lnTo>
                  <a:lnTo>
                    <a:pt x="3545" y="1457"/>
                  </a:lnTo>
                  <a:lnTo>
                    <a:pt x="3573" y="1401"/>
                  </a:lnTo>
                  <a:lnTo>
                    <a:pt x="3573" y="1331"/>
                  </a:lnTo>
                  <a:lnTo>
                    <a:pt x="3573" y="1261"/>
                  </a:lnTo>
                  <a:lnTo>
                    <a:pt x="3573" y="1205"/>
                  </a:lnTo>
                  <a:lnTo>
                    <a:pt x="3545" y="1163"/>
                  </a:lnTo>
                  <a:lnTo>
                    <a:pt x="3531" y="1121"/>
                  </a:lnTo>
                  <a:lnTo>
                    <a:pt x="3489" y="1079"/>
                  </a:lnTo>
                  <a:lnTo>
                    <a:pt x="3419" y="1023"/>
                  </a:lnTo>
                  <a:lnTo>
                    <a:pt x="3321" y="995"/>
                  </a:lnTo>
                  <a:lnTo>
                    <a:pt x="3195" y="967"/>
                  </a:lnTo>
                  <a:lnTo>
                    <a:pt x="3069" y="967"/>
                  </a:lnTo>
                  <a:lnTo>
                    <a:pt x="2789" y="981"/>
                  </a:lnTo>
                  <a:lnTo>
                    <a:pt x="2480" y="1023"/>
                  </a:lnTo>
                  <a:lnTo>
                    <a:pt x="2172" y="1051"/>
                  </a:lnTo>
                  <a:lnTo>
                    <a:pt x="2032" y="1065"/>
                  </a:lnTo>
                  <a:lnTo>
                    <a:pt x="1906" y="1065"/>
                  </a:lnTo>
                  <a:lnTo>
                    <a:pt x="1794" y="1051"/>
                  </a:lnTo>
                  <a:lnTo>
                    <a:pt x="1696" y="1023"/>
                  </a:lnTo>
                  <a:lnTo>
                    <a:pt x="1948" y="238"/>
                  </a:lnTo>
                  <a:lnTo>
                    <a:pt x="1948" y="154"/>
                  </a:lnTo>
                  <a:lnTo>
                    <a:pt x="1556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5124;p62">
              <a:extLst>
                <a:ext uri="{FF2B5EF4-FFF2-40B4-BE49-F238E27FC236}">
                  <a16:creationId xmlns:a16="http://schemas.microsoft.com/office/drawing/2014/main" id="{C4017130-587E-F0F3-8890-C1965FEF6026}"/>
                </a:ext>
              </a:extLst>
            </p:cNvPr>
            <p:cNvSpPr/>
            <p:nvPr/>
          </p:nvSpPr>
          <p:spPr>
            <a:xfrm>
              <a:off x="1336050" y="2657675"/>
              <a:ext cx="26300" cy="52550"/>
            </a:xfrm>
            <a:custGeom>
              <a:avLst/>
              <a:gdLst/>
              <a:ahLst/>
              <a:cxnLst/>
              <a:rect l="l" t="t" r="r" b="b"/>
              <a:pathLst>
                <a:path w="1052" h="2102" extrusionOk="0">
                  <a:moveTo>
                    <a:pt x="239" y="1"/>
                  </a:moveTo>
                  <a:lnTo>
                    <a:pt x="168" y="43"/>
                  </a:lnTo>
                  <a:lnTo>
                    <a:pt x="98" y="113"/>
                  </a:lnTo>
                  <a:lnTo>
                    <a:pt x="42" y="211"/>
                  </a:lnTo>
                  <a:lnTo>
                    <a:pt x="14" y="295"/>
                  </a:lnTo>
                  <a:lnTo>
                    <a:pt x="0" y="393"/>
                  </a:lnTo>
                  <a:lnTo>
                    <a:pt x="0" y="491"/>
                  </a:lnTo>
                  <a:lnTo>
                    <a:pt x="14" y="589"/>
                  </a:lnTo>
                  <a:lnTo>
                    <a:pt x="42" y="799"/>
                  </a:lnTo>
                  <a:lnTo>
                    <a:pt x="84" y="1023"/>
                  </a:lnTo>
                  <a:lnTo>
                    <a:pt x="140" y="1233"/>
                  </a:lnTo>
                  <a:lnTo>
                    <a:pt x="154" y="1443"/>
                  </a:lnTo>
                  <a:lnTo>
                    <a:pt x="154" y="1542"/>
                  </a:lnTo>
                  <a:lnTo>
                    <a:pt x="140" y="1640"/>
                  </a:lnTo>
                  <a:lnTo>
                    <a:pt x="112" y="1738"/>
                  </a:lnTo>
                  <a:lnTo>
                    <a:pt x="70" y="1822"/>
                  </a:lnTo>
                  <a:lnTo>
                    <a:pt x="771" y="2102"/>
                  </a:lnTo>
                  <a:lnTo>
                    <a:pt x="1037" y="1429"/>
                  </a:lnTo>
                  <a:lnTo>
                    <a:pt x="1051" y="1345"/>
                  </a:lnTo>
                  <a:lnTo>
                    <a:pt x="1051" y="1177"/>
                  </a:lnTo>
                  <a:lnTo>
                    <a:pt x="1037" y="1009"/>
                  </a:lnTo>
                  <a:lnTo>
                    <a:pt x="1009" y="841"/>
                  </a:lnTo>
                  <a:lnTo>
                    <a:pt x="967" y="687"/>
                  </a:lnTo>
                  <a:lnTo>
                    <a:pt x="911" y="547"/>
                  </a:lnTo>
                  <a:lnTo>
                    <a:pt x="841" y="421"/>
                  </a:lnTo>
                  <a:lnTo>
                    <a:pt x="757" y="309"/>
                  </a:lnTo>
                  <a:lnTo>
                    <a:pt x="673" y="197"/>
                  </a:lnTo>
                  <a:lnTo>
                    <a:pt x="589" y="127"/>
                  </a:lnTo>
                  <a:lnTo>
                    <a:pt x="505" y="57"/>
                  </a:lnTo>
                  <a:lnTo>
                    <a:pt x="407" y="1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5125;p62">
              <a:extLst>
                <a:ext uri="{FF2B5EF4-FFF2-40B4-BE49-F238E27FC236}">
                  <a16:creationId xmlns:a16="http://schemas.microsoft.com/office/drawing/2014/main" id="{68BAA16A-CDB2-66F4-0DC0-B8A9C4AD4650}"/>
                </a:ext>
              </a:extLst>
            </p:cNvPr>
            <p:cNvSpPr/>
            <p:nvPr/>
          </p:nvSpPr>
          <p:spPr>
            <a:xfrm>
              <a:off x="1320975" y="2779550"/>
              <a:ext cx="58875" cy="8775"/>
            </a:xfrm>
            <a:custGeom>
              <a:avLst/>
              <a:gdLst/>
              <a:ahLst/>
              <a:cxnLst/>
              <a:rect l="l" t="t" r="r" b="b"/>
              <a:pathLst>
                <a:path w="2355" h="351" extrusionOk="0">
                  <a:moveTo>
                    <a:pt x="1" y="1"/>
                  </a:moveTo>
                  <a:lnTo>
                    <a:pt x="267" y="127"/>
                  </a:lnTo>
                  <a:lnTo>
                    <a:pt x="561" y="211"/>
                  </a:lnTo>
                  <a:lnTo>
                    <a:pt x="842" y="281"/>
                  </a:lnTo>
                  <a:lnTo>
                    <a:pt x="1136" y="323"/>
                  </a:lnTo>
                  <a:lnTo>
                    <a:pt x="1444" y="351"/>
                  </a:lnTo>
                  <a:lnTo>
                    <a:pt x="1738" y="351"/>
                  </a:lnTo>
                  <a:lnTo>
                    <a:pt x="2032" y="337"/>
                  </a:lnTo>
                  <a:lnTo>
                    <a:pt x="2326" y="295"/>
                  </a:lnTo>
                  <a:lnTo>
                    <a:pt x="2340" y="281"/>
                  </a:lnTo>
                  <a:lnTo>
                    <a:pt x="2354" y="267"/>
                  </a:lnTo>
                  <a:lnTo>
                    <a:pt x="2340" y="253"/>
                  </a:lnTo>
                  <a:lnTo>
                    <a:pt x="1738" y="253"/>
                  </a:lnTo>
                  <a:lnTo>
                    <a:pt x="1444" y="239"/>
                  </a:lnTo>
                  <a:lnTo>
                    <a:pt x="1150" y="211"/>
                  </a:lnTo>
                  <a:lnTo>
                    <a:pt x="856" y="169"/>
                  </a:lnTo>
                  <a:lnTo>
                    <a:pt x="575" y="127"/>
                  </a:lnTo>
                  <a:lnTo>
                    <a:pt x="281" y="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5126;p62">
              <a:extLst>
                <a:ext uri="{FF2B5EF4-FFF2-40B4-BE49-F238E27FC236}">
                  <a16:creationId xmlns:a16="http://schemas.microsoft.com/office/drawing/2014/main" id="{4F7720B9-A94E-AA1E-86E1-9FC5ED416FA8}"/>
                </a:ext>
              </a:extLst>
            </p:cNvPr>
            <p:cNvSpPr/>
            <p:nvPr/>
          </p:nvSpPr>
          <p:spPr>
            <a:xfrm>
              <a:off x="1322050" y="2756425"/>
              <a:ext cx="65150" cy="8450"/>
            </a:xfrm>
            <a:custGeom>
              <a:avLst/>
              <a:gdLst/>
              <a:ahLst/>
              <a:cxnLst/>
              <a:rect l="l" t="t" r="r" b="b"/>
              <a:pathLst>
                <a:path w="2606" h="338" extrusionOk="0">
                  <a:moveTo>
                    <a:pt x="0" y="1"/>
                  </a:moveTo>
                  <a:lnTo>
                    <a:pt x="0" y="15"/>
                  </a:lnTo>
                  <a:lnTo>
                    <a:pt x="0" y="29"/>
                  </a:lnTo>
                  <a:lnTo>
                    <a:pt x="308" y="141"/>
                  </a:lnTo>
                  <a:lnTo>
                    <a:pt x="630" y="239"/>
                  </a:lnTo>
                  <a:lnTo>
                    <a:pt x="953" y="295"/>
                  </a:lnTo>
                  <a:lnTo>
                    <a:pt x="1275" y="323"/>
                  </a:lnTo>
                  <a:lnTo>
                    <a:pt x="1597" y="337"/>
                  </a:lnTo>
                  <a:lnTo>
                    <a:pt x="1919" y="309"/>
                  </a:lnTo>
                  <a:lnTo>
                    <a:pt x="2255" y="253"/>
                  </a:lnTo>
                  <a:lnTo>
                    <a:pt x="2564" y="183"/>
                  </a:lnTo>
                  <a:lnTo>
                    <a:pt x="2592" y="169"/>
                  </a:lnTo>
                  <a:lnTo>
                    <a:pt x="2606" y="155"/>
                  </a:lnTo>
                  <a:lnTo>
                    <a:pt x="2592" y="141"/>
                  </a:lnTo>
                  <a:lnTo>
                    <a:pt x="2578" y="141"/>
                  </a:lnTo>
                  <a:lnTo>
                    <a:pt x="2325" y="183"/>
                  </a:lnTo>
                  <a:lnTo>
                    <a:pt x="2031" y="211"/>
                  </a:lnTo>
                  <a:lnTo>
                    <a:pt x="1695" y="211"/>
                  </a:lnTo>
                  <a:lnTo>
                    <a:pt x="1331" y="197"/>
                  </a:lnTo>
                  <a:lnTo>
                    <a:pt x="981" y="169"/>
                  </a:lnTo>
                  <a:lnTo>
                    <a:pt x="616" y="127"/>
                  </a:lnTo>
                  <a:lnTo>
                    <a:pt x="294" y="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5127;p62">
              <a:extLst>
                <a:ext uri="{FF2B5EF4-FFF2-40B4-BE49-F238E27FC236}">
                  <a16:creationId xmlns:a16="http://schemas.microsoft.com/office/drawing/2014/main" id="{2FD8ADC9-1971-0334-838E-B10BC99FF8F7}"/>
                </a:ext>
              </a:extLst>
            </p:cNvPr>
            <p:cNvSpPr/>
            <p:nvPr/>
          </p:nvSpPr>
          <p:spPr>
            <a:xfrm>
              <a:off x="1328700" y="2733675"/>
              <a:ext cx="63050" cy="7725"/>
            </a:xfrm>
            <a:custGeom>
              <a:avLst/>
              <a:gdLst/>
              <a:ahLst/>
              <a:cxnLst/>
              <a:rect l="l" t="t" r="r" b="b"/>
              <a:pathLst>
                <a:path w="2522" h="309" extrusionOk="0">
                  <a:moveTo>
                    <a:pt x="2508" y="0"/>
                  </a:moveTo>
                  <a:lnTo>
                    <a:pt x="2186" y="84"/>
                  </a:lnTo>
                  <a:lnTo>
                    <a:pt x="1877" y="141"/>
                  </a:lnTo>
                  <a:lnTo>
                    <a:pt x="1569" y="169"/>
                  </a:lnTo>
                  <a:lnTo>
                    <a:pt x="939" y="169"/>
                  </a:lnTo>
                  <a:lnTo>
                    <a:pt x="631" y="141"/>
                  </a:lnTo>
                  <a:lnTo>
                    <a:pt x="322" y="8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0" y="56"/>
                  </a:lnTo>
                  <a:lnTo>
                    <a:pt x="154" y="113"/>
                  </a:lnTo>
                  <a:lnTo>
                    <a:pt x="322" y="169"/>
                  </a:lnTo>
                  <a:lnTo>
                    <a:pt x="490" y="211"/>
                  </a:lnTo>
                  <a:lnTo>
                    <a:pt x="673" y="253"/>
                  </a:lnTo>
                  <a:lnTo>
                    <a:pt x="1037" y="295"/>
                  </a:lnTo>
                  <a:lnTo>
                    <a:pt x="1373" y="309"/>
                  </a:lnTo>
                  <a:lnTo>
                    <a:pt x="1513" y="309"/>
                  </a:lnTo>
                  <a:lnTo>
                    <a:pt x="1667" y="295"/>
                  </a:lnTo>
                  <a:lnTo>
                    <a:pt x="1821" y="281"/>
                  </a:lnTo>
                  <a:lnTo>
                    <a:pt x="1961" y="239"/>
                  </a:lnTo>
                  <a:lnTo>
                    <a:pt x="2101" y="211"/>
                  </a:lnTo>
                  <a:lnTo>
                    <a:pt x="2242" y="155"/>
                  </a:lnTo>
                  <a:lnTo>
                    <a:pt x="2382" y="98"/>
                  </a:lnTo>
                  <a:lnTo>
                    <a:pt x="2522" y="42"/>
                  </a:lnTo>
                  <a:lnTo>
                    <a:pt x="2522" y="14"/>
                  </a:lnTo>
                  <a:lnTo>
                    <a:pt x="2508" y="14"/>
                  </a:lnTo>
                  <a:lnTo>
                    <a:pt x="250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5128;p62">
              <a:extLst>
                <a:ext uri="{FF2B5EF4-FFF2-40B4-BE49-F238E27FC236}">
                  <a16:creationId xmlns:a16="http://schemas.microsoft.com/office/drawing/2014/main" id="{014F3669-3C35-6FFF-B904-E2057CBA7882}"/>
                </a:ext>
              </a:extLst>
            </p:cNvPr>
            <p:cNvSpPr/>
            <p:nvPr/>
          </p:nvSpPr>
          <p:spPr>
            <a:xfrm>
              <a:off x="1610625" y="2620550"/>
              <a:ext cx="53950" cy="35400"/>
            </a:xfrm>
            <a:custGeom>
              <a:avLst/>
              <a:gdLst/>
              <a:ahLst/>
              <a:cxnLst/>
              <a:rect l="l" t="t" r="r" b="b"/>
              <a:pathLst>
                <a:path w="2158" h="1416" extrusionOk="0">
                  <a:moveTo>
                    <a:pt x="1401" y="1"/>
                  </a:moveTo>
                  <a:lnTo>
                    <a:pt x="1247" y="15"/>
                  </a:lnTo>
                  <a:lnTo>
                    <a:pt x="1079" y="29"/>
                  </a:lnTo>
                  <a:lnTo>
                    <a:pt x="897" y="85"/>
                  </a:lnTo>
                  <a:lnTo>
                    <a:pt x="701" y="169"/>
                  </a:lnTo>
                  <a:lnTo>
                    <a:pt x="505" y="267"/>
                  </a:lnTo>
                  <a:lnTo>
                    <a:pt x="308" y="421"/>
                  </a:lnTo>
                  <a:lnTo>
                    <a:pt x="98" y="603"/>
                  </a:lnTo>
                  <a:lnTo>
                    <a:pt x="70" y="715"/>
                  </a:lnTo>
                  <a:lnTo>
                    <a:pt x="28" y="841"/>
                  </a:lnTo>
                  <a:lnTo>
                    <a:pt x="14" y="981"/>
                  </a:lnTo>
                  <a:lnTo>
                    <a:pt x="0" y="1121"/>
                  </a:lnTo>
                  <a:lnTo>
                    <a:pt x="0" y="1191"/>
                  </a:lnTo>
                  <a:lnTo>
                    <a:pt x="14" y="1261"/>
                  </a:lnTo>
                  <a:lnTo>
                    <a:pt x="28" y="1317"/>
                  </a:lnTo>
                  <a:lnTo>
                    <a:pt x="56" y="1359"/>
                  </a:lnTo>
                  <a:lnTo>
                    <a:pt x="98" y="1387"/>
                  </a:lnTo>
                  <a:lnTo>
                    <a:pt x="154" y="1401"/>
                  </a:lnTo>
                  <a:lnTo>
                    <a:pt x="224" y="1416"/>
                  </a:lnTo>
                  <a:lnTo>
                    <a:pt x="294" y="1416"/>
                  </a:lnTo>
                  <a:lnTo>
                    <a:pt x="476" y="1373"/>
                  </a:lnTo>
                  <a:lnTo>
                    <a:pt x="687" y="1303"/>
                  </a:lnTo>
                  <a:lnTo>
                    <a:pt x="925" y="1177"/>
                  </a:lnTo>
                  <a:lnTo>
                    <a:pt x="1205" y="1023"/>
                  </a:lnTo>
                  <a:lnTo>
                    <a:pt x="1499" y="813"/>
                  </a:lnTo>
                  <a:lnTo>
                    <a:pt x="1821" y="561"/>
                  </a:lnTo>
                  <a:lnTo>
                    <a:pt x="2158" y="267"/>
                  </a:lnTo>
                  <a:lnTo>
                    <a:pt x="2116" y="225"/>
                  </a:lnTo>
                  <a:lnTo>
                    <a:pt x="2003" y="155"/>
                  </a:lnTo>
                  <a:lnTo>
                    <a:pt x="1905" y="113"/>
                  </a:lnTo>
                  <a:lnTo>
                    <a:pt x="1807" y="71"/>
                  </a:lnTo>
                  <a:lnTo>
                    <a:pt x="1681" y="43"/>
                  </a:lnTo>
                  <a:lnTo>
                    <a:pt x="1555" y="15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5129;p62">
              <a:extLst>
                <a:ext uri="{FF2B5EF4-FFF2-40B4-BE49-F238E27FC236}">
                  <a16:creationId xmlns:a16="http://schemas.microsoft.com/office/drawing/2014/main" id="{57E6DDDE-20B6-20DC-CDDB-026CF02DB06B}"/>
                </a:ext>
              </a:extLst>
            </p:cNvPr>
            <p:cNvSpPr/>
            <p:nvPr/>
          </p:nvSpPr>
          <p:spPr>
            <a:xfrm>
              <a:off x="1607825" y="2571525"/>
              <a:ext cx="42750" cy="80225"/>
            </a:xfrm>
            <a:custGeom>
              <a:avLst/>
              <a:gdLst/>
              <a:ahLst/>
              <a:cxnLst/>
              <a:rect l="l" t="t" r="r" b="b"/>
              <a:pathLst>
                <a:path w="1710" h="3209" extrusionOk="0">
                  <a:moveTo>
                    <a:pt x="1513" y="0"/>
                  </a:moveTo>
                  <a:lnTo>
                    <a:pt x="1317" y="98"/>
                  </a:lnTo>
                  <a:lnTo>
                    <a:pt x="0" y="925"/>
                  </a:lnTo>
                  <a:lnTo>
                    <a:pt x="224" y="2046"/>
                  </a:lnTo>
                  <a:lnTo>
                    <a:pt x="238" y="2116"/>
                  </a:lnTo>
                  <a:lnTo>
                    <a:pt x="238" y="2284"/>
                  </a:lnTo>
                  <a:lnTo>
                    <a:pt x="252" y="2648"/>
                  </a:lnTo>
                  <a:lnTo>
                    <a:pt x="280" y="2858"/>
                  </a:lnTo>
                  <a:lnTo>
                    <a:pt x="308" y="3026"/>
                  </a:lnTo>
                  <a:lnTo>
                    <a:pt x="336" y="3096"/>
                  </a:lnTo>
                  <a:lnTo>
                    <a:pt x="350" y="3152"/>
                  </a:lnTo>
                  <a:lnTo>
                    <a:pt x="392" y="3194"/>
                  </a:lnTo>
                  <a:lnTo>
                    <a:pt x="420" y="3208"/>
                  </a:lnTo>
                  <a:lnTo>
                    <a:pt x="532" y="3194"/>
                  </a:lnTo>
                  <a:lnTo>
                    <a:pt x="645" y="3180"/>
                  </a:lnTo>
                  <a:lnTo>
                    <a:pt x="757" y="3138"/>
                  </a:lnTo>
                  <a:lnTo>
                    <a:pt x="869" y="3096"/>
                  </a:lnTo>
                  <a:lnTo>
                    <a:pt x="981" y="3026"/>
                  </a:lnTo>
                  <a:lnTo>
                    <a:pt x="1079" y="2956"/>
                  </a:lnTo>
                  <a:lnTo>
                    <a:pt x="1275" y="2802"/>
                  </a:lnTo>
                  <a:lnTo>
                    <a:pt x="1443" y="2620"/>
                  </a:lnTo>
                  <a:lnTo>
                    <a:pt x="1569" y="2466"/>
                  </a:lnTo>
                  <a:lnTo>
                    <a:pt x="1667" y="2340"/>
                  </a:lnTo>
                  <a:lnTo>
                    <a:pt x="1709" y="2256"/>
                  </a:lnTo>
                  <a:lnTo>
                    <a:pt x="1695" y="1766"/>
                  </a:lnTo>
                  <a:lnTo>
                    <a:pt x="1667" y="1261"/>
                  </a:lnTo>
                  <a:lnTo>
                    <a:pt x="1653" y="1121"/>
                  </a:lnTo>
                  <a:lnTo>
                    <a:pt x="1639" y="981"/>
                  </a:lnTo>
                  <a:lnTo>
                    <a:pt x="1611" y="813"/>
                  </a:lnTo>
                  <a:lnTo>
                    <a:pt x="1597" y="743"/>
                  </a:lnTo>
                  <a:lnTo>
                    <a:pt x="1597" y="687"/>
                  </a:lnTo>
                  <a:lnTo>
                    <a:pt x="1513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5130;p62">
              <a:extLst>
                <a:ext uri="{FF2B5EF4-FFF2-40B4-BE49-F238E27FC236}">
                  <a16:creationId xmlns:a16="http://schemas.microsoft.com/office/drawing/2014/main" id="{C0BD6265-432E-1EB1-78C1-A2B6F14BC0F3}"/>
                </a:ext>
              </a:extLst>
            </p:cNvPr>
            <p:cNvSpPr/>
            <p:nvPr/>
          </p:nvSpPr>
          <p:spPr>
            <a:xfrm>
              <a:off x="1607825" y="2571525"/>
              <a:ext cx="39950" cy="51150"/>
            </a:xfrm>
            <a:custGeom>
              <a:avLst/>
              <a:gdLst/>
              <a:ahLst/>
              <a:cxnLst/>
              <a:rect l="l" t="t" r="r" b="b"/>
              <a:pathLst>
                <a:path w="1598" h="2046" extrusionOk="0">
                  <a:moveTo>
                    <a:pt x="1513" y="0"/>
                  </a:moveTo>
                  <a:lnTo>
                    <a:pt x="1317" y="98"/>
                  </a:lnTo>
                  <a:lnTo>
                    <a:pt x="0" y="925"/>
                  </a:lnTo>
                  <a:lnTo>
                    <a:pt x="224" y="2046"/>
                  </a:lnTo>
                  <a:lnTo>
                    <a:pt x="462" y="1948"/>
                  </a:lnTo>
                  <a:lnTo>
                    <a:pt x="673" y="1822"/>
                  </a:lnTo>
                  <a:lnTo>
                    <a:pt x="883" y="1681"/>
                  </a:lnTo>
                  <a:lnTo>
                    <a:pt x="1065" y="1513"/>
                  </a:lnTo>
                  <a:lnTo>
                    <a:pt x="1233" y="1331"/>
                  </a:lnTo>
                  <a:lnTo>
                    <a:pt x="1373" y="1135"/>
                  </a:lnTo>
                  <a:lnTo>
                    <a:pt x="1499" y="911"/>
                  </a:lnTo>
                  <a:lnTo>
                    <a:pt x="1597" y="687"/>
                  </a:lnTo>
                  <a:lnTo>
                    <a:pt x="15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5131;p62">
              <a:extLst>
                <a:ext uri="{FF2B5EF4-FFF2-40B4-BE49-F238E27FC236}">
                  <a16:creationId xmlns:a16="http://schemas.microsoft.com/office/drawing/2014/main" id="{2A2FBA05-7298-F651-2304-C91B62023112}"/>
                </a:ext>
              </a:extLst>
            </p:cNvPr>
            <p:cNvSpPr/>
            <p:nvPr/>
          </p:nvSpPr>
          <p:spPr>
            <a:xfrm>
              <a:off x="1569650" y="2492025"/>
              <a:ext cx="91775" cy="117350"/>
            </a:xfrm>
            <a:custGeom>
              <a:avLst/>
              <a:gdLst/>
              <a:ahLst/>
              <a:cxnLst/>
              <a:rect l="l" t="t" r="r" b="b"/>
              <a:pathLst>
                <a:path w="3671" h="4694" extrusionOk="0">
                  <a:moveTo>
                    <a:pt x="1709" y="0"/>
                  </a:moveTo>
                  <a:lnTo>
                    <a:pt x="1541" y="28"/>
                  </a:lnTo>
                  <a:lnTo>
                    <a:pt x="1373" y="84"/>
                  </a:lnTo>
                  <a:lnTo>
                    <a:pt x="1191" y="155"/>
                  </a:lnTo>
                  <a:lnTo>
                    <a:pt x="1037" y="239"/>
                  </a:lnTo>
                  <a:lnTo>
                    <a:pt x="869" y="351"/>
                  </a:lnTo>
                  <a:lnTo>
                    <a:pt x="729" y="491"/>
                  </a:lnTo>
                  <a:lnTo>
                    <a:pt x="589" y="659"/>
                  </a:lnTo>
                  <a:lnTo>
                    <a:pt x="448" y="855"/>
                  </a:lnTo>
                  <a:lnTo>
                    <a:pt x="336" y="1065"/>
                  </a:lnTo>
                  <a:lnTo>
                    <a:pt x="238" y="1331"/>
                  </a:lnTo>
                  <a:lnTo>
                    <a:pt x="140" y="1611"/>
                  </a:lnTo>
                  <a:lnTo>
                    <a:pt x="70" y="1934"/>
                  </a:lnTo>
                  <a:lnTo>
                    <a:pt x="28" y="2284"/>
                  </a:lnTo>
                  <a:lnTo>
                    <a:pt x="0" y="2648"/>
                  </a:lnTo>
                  <a:lnTo>
                    <a:pt x="14" y="2956"/>
                  </a:lnTo>
                  <a:lnTo>
                    <a:pt x="42" y="3250"/>
                  </a:lnTo>
                  <a:lnTo>
                    <a:pt x="98" y="3489"/>
                  </a:lnTo>
                  <a:lnTo>
                    <a:pt x="168" y="3713"/>
                  </a:lnTo>
                  <a:lnTo>
                    <a:pt x="252" y="3909"/>
                  </a:lnTo>
                  <a:lnTo>
                    <a:pt x="364" y="4077"/>
                  </a:lnTo>
                  <a:lnTo>
                    <a:pt x="476" y="4217"/>
                  </a:lnTo>
                  <a:lnTo>
                    <a:pt x="603" y="4329"/>
                  </a:lnTo>
                  <a:lnTo>
                    <a:pt x="729" y="4427"/>
                  </a:lnTo>
                  <a:lnTo>
                    <a:pt x="855" y="4511"/>
                  </a:lnTo>
                  <a:lnTo>
                    <a:pt x="981" y="4567"/>
                  </a:lnTo>
                  <a:lnTo>
                    <a:pt x="1107" y="4609"/>
                  </a:lnTo>
                  <a:lnTo>
                    <a:pt x="1219" y="4651"/>
                  </a:lnTo>
                  <a:lnTo>
                    <a:pt x="1415" y="4679"/>
                  </a:lnTo>
                  <a:lnTo>
                    <a:pt x="1597" y="4693"/>
                  </a:lnTo>
                  <a:lnTo>
                    <a:pt x="1849" y="4693"/>
                  </a:lnTo>
                  <a:lnTo>
                    <a:pt x="2003" y="4665"/>
                  </a:lnTo>
                  <a:lnTo>
                    <a:pt x="2158" y="4637"/>
                  </a:lnTo>
                  <a:lnTo>
                    <a:pt x="2312" y="4581"/>
                  </a:lnTo>
                  <a:lnTo>
                    <a:pt x="2480" y="4511"/>
                  </a:lnTo>
                  <a:lnTo>
                    <a:pt x="2634" y="4427"/>
                  </a:lnTo>
                  <a:lnTo>
                    <a:pt x="2802" y="4301"/>
                  </a:lnTo>
                  <a:lnTo>
                    <a:pt x="2956" y="4147"/>
                  </a:lnTo>
                  <a:lnTo>
                    <a:pt x="3096" y="3965"/>
                  </a:lnTo>
                  <a:lnTo>
                    <a:pt x="3236" y="3755"/>
                  </a:lnTo>
                  <a:lnTo>
                    <a:pt x="3362" y="3489"/>
                  </a:lnTo>
                  <a:lnTo>
                    <a:pt x="3474" y="3194"/>
                  </a:lnTo>
                  <a:lnTo>
                    <a:pt x="3558" y="2858"/>
                  </a:lnTo>
                  <a:lnTo>
                    <a:pt x="3628" y="2494"/>
                  </a:lnTo>
                  <a:lnTo>
                    <a:pt x="3656" y="2172"/>
                  </a:lnTo>
                  <a:lnTo>
                    <a:pt x="3670" y="1878"/>
                  </a:lnTo>
                  <a:lnTo>
                    <a:pt x="3656" y="1597"/>
                  </a:lnTo>
                  <a:lnTo>
                    <a:pt x="3614" y="1359"/>
                  </a:lnTo>
                  <a:lnTo>
                    <a:pt x="3558" y="1135"/>
                  </a:lnTo>
                  <a:lnTo>
                    <a:pt x="3474" y="925"/>
                  </a:lnTo>
                  <a:lnTo>
                    <a:pt x="3376" y="757"/>
                  </a:lnTo>
                  <a:lnTo>
                    <a:pt x="3278" y="603"/>
                  </a:lnTo>
                  <a:lnTo>
                    <a:pt x="3152" y="463"/>
                  </a:lnTo>
                  <a:lnTo>
                    <a:pt x="3012" y="337"/>
                  </a:lnTo>
                  <a:lnTo>
                    <a:pt x="2872" y="239"/>
                  </a:lnTo>
                  <a:lnTo>
                    <a:pt x="2718" y="169"/>
                  </a:lnTo>
                  <a:lnTo>
                    <a:pt x="2550" y="98"/>
                  </a:lnTo>
                  <a:lnTo>
                    <a:pt x="2396" y="56"/>
                  </a:lnTo>
                  <a:lnTo>
                    <a:pt x="2228" y="14"/>
                  </a:lnTo>
                  <a:lnTo>
                    <a:pt x="2059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5132;p62">
              <a:extLst>
                <a:ext uri="{FF2B5EF4-FFF2-40B4-BE49-F238E27FC236}">
                  <a16:creationId xmlns:a16="http://schemas.microsoft.com/office/drawing/2014/main" id="{037FE1F1-D418-8F35-C072-89AEC9AD8DF2}"/>
                </a:ext>
              </a:extLst>
            </p:cNvPr>
            <p:cNvSpPr/>
            <p:nvPr/>
          </p:nvSpPr>
          <p:spPr>
            <a:xfrm>
              <a:off x="1578400" y="2536500"/>
              <a:ext cx="9125" cy="5275"/>
            </a:xfrm>
            <a:custGeom>
              <a:avLst/>
              <a:gdLst/>
              <a:ahLst/>
              <a:cxnLst/>
              <a:rect l="l" t="t" r="r" b="b"/>
              <a:pathLst>
                <a:path w="365" h="211" extrusionOk="0">
                  <a:moveTo>
                    <a:pt x="169" y="1"/>
                  </a:moveTo>
                  <a:lnTo>
                    <a:pt x="126" y="15"/>
                  </a:lnTo>
                  <a:lnTo>
                    <a:pt x="84" y="29"/>
                  </a:lnTo>
                  <a:lnTo>
                    <a:pt x="42" y="57"/>
                  </a:lnTo>
                  <a:lnTo>
                    <a:pt x="14" y="85"/>
                  </a:lnTo>
                  <a:lnTo>
                    <a:pt x="0" y="113"/>
                  </a:lnTo>
                  <a:lnTo>
                    <a:pt x="0" y="141"/>
                  </a:lnTo>
                  <a:lnTo>
                    <a:pt x="0" y="169"/>
                  </a:lnTo>
                  <a:lnTo>
                    <a:pt x="14" y="197"/>
                  </a:lnTo>
                  <a:lnTo>
                    <a:pt x="42" y="211"/>
                  </a:lnTo>
                  <a:lnTo>
                    <a:pt x="70" y="211"/>
                  </a:lnTo>
                  <a:lnTo>
                    <a:pt x="211" y="197"/>
                  </a:lnTo>
                  <a:lnTo>
                    <a:pt x="281" y="169"/>
                  </a:lnTo>
                  <a:lnTo>
                    <a:pt x="351" y="141"/>
                  </a:lnTo>
                  <a:lnTo>
                    <a:pt x="365" y="99"/>
                  </a:lnTo>
                  <a:lnTo>
                    <a:pt x="351" y="57"/>
                  </a:lnTo>
                  <a:lnTo>
                    <a:pt x="309" y="15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5133;p62">
              <a:extLst>
                <a:ext uri="{FF2B5EF4-FFF2-40B4-BE49-F238E27FC236}">
                  <a16:creationId xmlns:a16="http://schemas.microsoft.com/office/drawing/2014/main" id="{306DB383-EBD1-D010-5458-C62149933735}"/>
                </a:ext>
              </a:extLst>
            </p:cNvPr>
            <p:cNvSpPr/>
            <p:nvPr/>
          </p:nvSpPr>
          <p:spPr>
            <a:xfrm>
              <a:off x="1606075" y="2538950"/>
              <a:ext cx="9125" cy="5625"/>
            </a:xfrm>
            <a:custGeom>
              <a:avLst/>
              <a:gdLst/>
              <a:ahLst/>
              <a:cxnLst/>
              <a:rect l="l" t="t" r="r" b="b"/>
              <a:pathLst>
                <a:path w="365" h="225" extrusionOk="0">
                  <a:moveTo>
                    <a:pt x="98" y="1"/>
                  </a:moveTo>
                  <a:lnTo>
                    <a:pt x="56" y="15"/>
                  </a:lnTo>
                  <a:lnTo>
                    <a:pt x="14" y="43"/>
                  </a:lnTo>
                  <a:lnTo>
                    <a:pt x="0" y="85"/>
                  </a:lnTo>
                  <a:lnTo>
                    <a:pt x="14" y="141"/>
                  </a:lnTo>
                  <a:lnTo>
                    <a:pt x="70" y="169"/>
                  </a:lnTo>
                  <a:lnTo>
                    <a:pt x="140" y="197"/>
                  </a:lnTo>
                  <a:lnTo>
                    <a:pt x="280" y="225"/>
                  </a:lnTo>
                  <a:lnTo>
                    <a:pt x="308" y="225"/>
                  </a:lnTo>
                  <a:lnTo>
                    <a:pt x="336" y="211"/>
                  </a:lnTo>
                  <a:lnTo>
                    <a:pt x="350" y="197"/>
                  </a:lnTo>
                  <a:lnTo>
                    <a:pt x="364" y="169"/>
                  </a:lnTo>
                  <a:lnTo>
                    <a:pt x="364" y="141"/>
                  </a:lnTo>
                  <a:lnTo>
                    <a:pt x="350" y="113"/>
                  </a:lnTo>
                  <a:lnTo>
                    <a:pt x="322" y="71"/>
                  </a:lnTo>
                  <a:lnTo>
                    <a:pt x="280" y="43"/>
                  </a:lnTo>
                  <a:lnTo>
                    <a:pt x="238" y="29"/>
                  </a:lnTo>
                  <a:lnTo>
                    <a:pt x="182" y="15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5134;p62">
              <a:extLst>
                <a:ext uri="{FF2B5EF4-FFF2-40B4-BE49-F238E27FC236}">
                  <a16:creationId xmlns:a16="http://schemas.microsoft.com/office/drawing/2014/main" id="{38DF66F5-FF27-4D57-2911-209CC8779441}"/>
                </a:ext>
              </a:extLst>
            </p:cNvPr>
            <p:cNvSpPr/>
            <p:nvPr/>
          </p:nvSpPr>
          <p:spPr>
            <a:xfrm>
              <a:off x="1605375" y="2556825"/>
              <a:ext cx="3525" cy="9125"/>
            </a:xfrm>
            <a:custGeom>
              <a:avLst/>
              <a:gdLst/>
              <a:ahLst/>
              <a:cxnLst/>
              <a:rect l="l" t="t" r="r" b="b"/>
              <a:pathLst>
                <a:path w="141" h="365" extrusionOk="0">
                  <a:moveTo>
                    <a:pt x="14" y="0"/>
                  </a:moveTo>
                  <a:lnTo>
                    <a:pt x="0" y="112"/>
                  </a:lnTo>
                  <a:lnTo>
                    <a:pt x="14" y="224"/>
                  </a:lnTo>
                  <a:lnTo>
                    <a:pt x="28" y="280"/>
                  </a:lnTo>
                  <a:lnTo>
                    <a:pt x="56" y="322"/>
                  </a:lnTo>
                  <a:lnTo>
                    <a:pt x="98" y="350"/>
                  </a:lnTo>
                  <a:lnTo>
                    <a:pt x="140" y="364"/>
                  </a:lnTo>
                  <a:lnTo>
                    <a:pt x="112" y="336"/>
                  </a:lnTo>
                  <a:lnTo>
                    <a:pt x="70" y="308"/>
                  </a:lnTo>
                  <a:lnTo>
                    <a:pt x="56" y="266"/>
                  </a:lnTo>
                  <a:lnTo>
                    <a:pt x="42" y="224"/>
                  </a:lnTo>
                  <a:lnTo>
                    <a:pt x="28" y="126"/>
                  </a:lnTo>
                  <a:lnTo>
                    <a:pt x="28" y="1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5135;p62">
              <a:extLst>
                <a:ext uri="{FF2B5EF4-FFF2-40B4-BE49-F238E27FC236}">
                  <a16:creationId xmlns:a16="http://schemas.microsoft.com/office/drawing/2014/main" id="{3E312D14-AA55-5B19-879F-756BEF6FE7F1}"/>
                </a:ext>
              </a:extLst>
            </p:cNvPr>
            <p:cNvSpPr/>
            <p:nvPr/>
          </p:nvSpPr>
          <p:spPr>
            <a:xfrm>
              <a:off x="1605375" y="2553650"/>
              <a:ext cx="7725" cy="11250"/>
            </a:xfrm>
            <a:custGeom>
              <a:avLst/>
              <a:gdLst/>
              <a:ahLst/>
              <a:cxnLst/>
              <a:rect l="l" t="t" r="r" b="b"/>
              <a:pathLst>
                <a:path w="309" h="450" extrusionOk="0">
                  <a:moveTo>
                    <a:pt x="154" y="1"/>
                  </a:moveTo>
                  <a:lnTo>
                    <a:pt x="112" y="15"/>
                  </a:lnTo>
                  <a:lnTo>
                    <a:pt x="84" y="29"/>
                  </a:lnTo>
                  <a:lnTo>
                    <a:pt x="42" y="71"/>
                  </a:lnTo>
                  <a:lnTo>
                    <a:pt x="14" y="141"/>
                  </a:lnTo>
                  <a:lnTo>
                    <a:pt x="0" y="225"/>
                  </a:lnTo>
                  <a:lnTo>
                    <a:pt x="0" y="309"/>
                  </a:lnTo>
                  <a:lnTo>
                    <a:pt x="28" y="379"/>
                  </a:lnTo>
                  <a:lnTo>
                    <a:pt x="56" y="407"/>
                  </a:lnTo>
                  <a:lnTo>
                    <a:pt x="84" y="421"/>
                  </a:lnTo>
                  <a:lnTo>
                    <a:pt x="112" y="435"/>
                  </a:lnTo>
                  <a:lnTo>
                    <a:pt x="154" y="449"/>
                  </a:lnTo>
                  <a:lnTo>
                    <a:pt x="182" y="435"/>
                  </a:lnTo>
                  <a:lnTo>
                    <a:pt x="224" y="421"/>
                  </a:lnTo>
                  <a:lnTo>
                    <a:pt x="266" y="379"/>
                  </a:lnTo>
                  <a:lnTo>
                    <a:pt x="294" y="309"/>
                  </a:lnTo>
                  <a:lnTo>
                    <a:pt x="308" y="225"/>
                  </a:lnTo>
                  <a:lnTo>
                    <a:pt x="294" y="141"/>
                  </a:lnTo>
                  <a:lnTo>
                    <a:pt x="266" y="71"/>
                  </a:lnTo>
                  <a:lnTo>
                    <a:pt x="252" y="43"/>
                  </a:lnTo>
                  <a:lnTo>
                    <a:pt x="224" y="29"/>
                  </a:lnTo>
                  <a:lnTo>
                    <a:pt x="182" y="1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5136;p62">
              <a:extLst>
                <a:ext uri="{FF2B5EF4-FFF2-40B4-BE49-F238E27FC236}">
                  <a16:creationId xmlns:a16="http://schemas.microsoft.com/office/drawing/2014/main" id="{0542259F-1EA7-E9F1-E539-8DE86089029E}"/>
                </a:ext>
              </a:extLst>
            </p:cNvPr>
            <p:cNvSpPr/>
            <p:nvPr/>
          </p:nvSpPr>
          <p:spPr>
            <a:xfrm>
              <a:off x="1610275" y="2554350"/>
              <a:ext cx="7375" cy="4600"/>
            </a:xfrm>
            <a:custGeom>
              <a:avLst/>
              <a:gdLst/>
              <a:ahLst/>
              <a:cxnLst/>
              <a:rect l="l" t="t" r="r" b="b"/>
              <a:pathLst>
                <a:path w="295" h="184" extrusionOk="0">
                  <a:moveTo>
                    <a:pt x="14" y="1"/>
                  </a:moveTo>
                  <a:lnTo>
                    <a:pt x="0" y="29"/>
                  </a:lnTo>
                  <a:lnTo>
                    <a:pt x="28" y="85"/>
                  </a:lnTo>
                  <a:lnTo>
                    <a:pt x="56" y="141"/>
                  </a:lnTo>
                  <a:lnTo>
                    <a:pt x="112" y="169"/>
                  </a:lnTo>
                  <a:lnTo>
                    <a:pt x="140" y="183"/>
                  </a:lnTo>
                  <a:lnTo>
                    <a:pt x="168" y="169"/>
                  </a:lnTo>
                  <a:lnTo>
                    <a:pt x="224" y="155"/>
                  </a:lnTo>
                  <a:lnTo>
                    <a:pt x="266" y="113"/>
                  </a:lnTo>
                  <a:lnTo>
                    <a:pt x="280" y="57"/>
                  </a:lnTo>
                  <a:lnTo>
                    <a:pt x="294" y="1"/>
                  </a:lnTo>
                  <a:lnTo>
                    <a:pt x="224" y="57"/>
                  </a:lnTo>
                  <a:lnTo>
                    <a:pt x="196" y="71"/>
                  </a:lnTo>
                  <a:lnTo>
                    <a:pt x="154" y="85"/>
                  </a:lnTo>
                  <a:lnTo>
                    <a:pt x="126" y="71"/>
                  </a:lnTo>
                  <a:lnTo>
                    <a:pt x="98" y="43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5137;p62">
              <a:extLst>
                <a:ext uri="{FF2B5EF4-FFF2-40B4-BE49-F238E27FC236}">
                  <a16:creationId xmlns:a16="http://schemas.microsoft.com/office/drawing/2014/main" id="{E3C72EC3-86B5-E5E0-0162-12EF5E633E46}"/>
                </a:ext>
              </a:extLst>
            </p:cNvPr>
            <p:cNvSpPr/>
            <p:nvPr/>
          </p:nvSpPr>
          <p:spPr>
            <a:xfrm>
              <a:off x="1582600" y="2555425"/>
              <a:ext cx="4225" cy="8775"/>
            </a:xfrm>
            <a:custGeom>
              <a:avLst/>
              <a:gdLst/>
              <a:ahLst/>
              <a:cxnLst/>
              <a:rect l="l" t="t" r="r" b="b"/>
              <a:pathLst>
                <a:path w="169" h="351" extrusionOk="0">
                  <a:moveTo>
                    <a:pt x="155" y="0"/>
                  </a:moveTo>
                  <a:lnTo>
                    <a:pt x="141" y="14"/>
                  </a:lnTo>
                  <a:lnTo>
                    <a:pt x="141" y="112"/>
                  </a:lnTo>
                  <a:lnTo>
                    <a:pt x="127" y="210"/>
                  </a:lnTo>
                  <a:lnTo>
                    <a:pt x="99" y="252"/>
                  </a:lnTo>
                  <a:lnTo>
                    <a:pt x="71" y="294"/>
                  </a:lnTo>
                  <a:lnTo>
                    <a:pt x="43" y="322"/>
                  </a:lnTo>
                  <a:lnTo>
                    <a:pt x="1" y="350"/>
                  </a:lnTo>
                  <a:lnTo>
                    <a:pt x="57" y="336"/>
                  </a:lnTo>
                  <a:lnTo>
                    <a:pt x="99" y="308"/>
                  </a:lnTo>
                  <a:lnTo>
                    <a:pt x="127" y="266"/>
                  </a:lnTo>
                  <a:lnTo>
                    <a:pt x="141" y="210"/>
                  </a:lnTo>
                  <a:lnTo>
                    <a:pt x="169" y="98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5138;p62">
              <a:extLst>
                <a:ext uri="{FF2B5EF4-FFF2-40B4-BE49-F238E27FC236}">
                  <a16:creationId xmlns:a16="http://schemas.microsoft.com/office/drawing/2014/main" id="{B3FFC23B-EAFC-A30A-E38A-0B75273A0582}"/>
                </a:ext>
              </a:extLst>
            </p:cNvPr>
            <p:cNvSpPr/>
            <p:nvPr/>
          </p:nvSpPr>
          <p:spPr>
            <a:xfrm>
              <a:off x="1579100" y="2551550"/>
              <a:ext cx="7375" cy="11250"/>
            </a:xfrm>
            <a:custGeom>
              <a:avLst/>
              <a:gdLst/>
              <a:ahLst/>
              <a:cxnLst/>
              <a:rect l="l" t="t" r="r" b="b"/>
              <a:pathLst>
                <a:path w="295" h="450" extrusionOk="0">
                  <a:moveTo>
                    <a:pt x="169" y="1"/>
                  </a:moveTo>
                  <a:lnTo>
                    <a:pt x="141" y="15"/>
                  </a:lnTo>
                  <a:lnTo>
                    <a:pt x="98" y="15"/>
                  </a:lnTo>
                  <a:lnTo>
                    <a:pt x="70" y="43"/>
                  </a:lnTo>
                  <a:lnTo>
                    <a:pt x="42" y="71"/>
                  </a:lnTo>
                  <a:lnTo>
                    <a:pt x="14" y="127"/>
                  </a:lnTo>
                  <a:lnTo>
                    <a:pt x="0" y="211"/>
                  </a:lnTo>
                  <a:lnTo>
                    <a:pt x="0" y="295"/>
                  </a:lnTo>
                  <a:lnTo>
                    <a:pt x="28" y="365"/>
                  </a:lnTo>
                  <a:lnTo>
                    <a:pt x="70" y="421"/>
                  </a:lnTo>
                  <a:lnTo>
                    <a:pt x="98" y="435"/>
                  </a:lnTo>
                  <a:lnTo>
                    <a:pt x="141" y="449"/>
                  </a:lnTo>
                  <a:lnTo>
                    <a:pt x="169" y="449"/>
                  </a:lnTo>
                  <a:lnTo>
                    <a:pt x="197" y="435"/>
                  </a:lnTo>
                  <a:lnTo>
                    <a:pt x="253" y="393"/>
                  </a:lnTo>
                  <a:lnTo>
                    <a:pt x="281" y="323"/>
                  </a:lnTo>
                  <a:lnTo>
                    <a:pt x="295" y="239"/>
                  </a:lnTo>
                  <a:lnTo>
                    <a:pt x="295" y="155"/>
                  </a:lnTo>
                  <a:lnTo>
                    <a:pt x="281" y="85"/>
                  </a:lnTo>
                  <a:lnTo>
                    <a:pt x="239" y="29"/>
                  </a:lnTo>
                  <a:lnTo>
                    <a:pt x="211" y="1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5139;p62">
              <a:extLst>
                <a:ext uri="{FF2B5EF4-FFF2-40B4-BE49-F238E27FC236}">
                  <a16:creationId xmlns:a16="http://schemas.microsoft.com/office/drawing/2014/main" id="{8BAECA20-A23E-69AA-47B6-B01B8C5FE5D2}"/>
                </a:ext>
              </a:extLst>
            </p:cNvPr>
            <p:cNvSpPr/>
            <p:nvPr/>
          </p:nvSpPr>
          <p:spPr>
            <a:xfrm>
              <a:off x="1575600" y="2551550"/>
              <a:ext cx="6325" cy="4950"/>
            </a:xfrm>
            <a:custGeom>
              <a:avLst/>
              <a:gdLst/>
              <a:ahLst/>
              <a:cxnLst/>
              <a:rect l="l" t="t" r="r" b="b"/>
              <a:pathLst>
                <a:path w="253" h="198" extrusionOk="0">
                  <a:moveTo>
                    <a:pt x="0" y="1"/>
                  </a:moveTo>
                  <a:lnTo>
                    <a:pt x="0" y="57"/>
                  </a:lnTo>
                  <a:lnTo>
                    <a:pt x="14" y="113"/>
                  </a:lnTo>
                  <a:lnTo>
                    <a:pt x="42" y="169"/>
                  </a:lnTo>
                  <a:lnTo>
                    <a:pt x="98" y="197"/>
                  </a:lnTo>
                  <a:lnTo>
                    <a:pt x="154" y="197"/>
                  </a:lnTo>
                  <a:lnTo>
                    <a:pt x="196" y="169"/>
                  </a:lnTo>
                  <a:lnTo>
                    <a:pt x="224" y="113"/>
                  </a:lnTo>
                  <a:lnTo>
                    <a:pt x="252" y="57"/>
                  </a:lnTo>
                  <a:lnTo>
                    <a:pt x="238" y="43"/>
                  </a:lnTo>
                  <a:lnTo>
                    <a:pt x="238" y="29"/>
                  </a:lnTo>
                  <a:lnTo>
                    <a:pt x="224" y="29"/>
                  </a:lnTo>
                  <a:lnTo>
                    <a:pt x="168" y="71"/>
                  </a:lnTo>
                  <a:lnTo>
                    <a:pt x="140" y="85"/>
                  </a:lnTo>
                  <a:lnTo>
                    <a:pt x="112" y="99"/>
                  </a:lnTo>
                  <a:lnTo>
                    <a:pt x="70" y="85"/>
                  </a:lnTo>
                  <a:lnTo>
                    <a:pt x="42" y="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5140;p62">
              <a:extLst>
                <a:ext uri="{FF2B5EF4-FFF2-40B4-BE49-F238E27FC236}">
                  <a16:creationId xmlns:a16="http://schemas.microsoft.com/office/drawing/2014/main" id="{29945D72-C2FF-B341-719C-34B2A67F0D44}"/>
                </a:ext>
              </a:extLst>
            </p:cNvPr>
            <p:cNvSpPr/>
            <p:nvPr/>
          </p:nvSpPr>
          <p:spPr>
            <a:xfrm>
              <a:off x="1599400" y="2583075"/>
              <a:ext cx="7050" cy="3525"/>
            </a:xfrm>
            <a:custGeom>
              <a:avLst/>
              <a:gdLst/>
              <a:ahLst/>
              <a:cxnLst/>
              <a:rect l="l" t="t" r="r" b="b"/>
              <a:pathLst>
                <a:path w="282" h="141" extrusionOk="0">
                  <a:moveTo>
                    <a:pt x="253" y="1"/>
                  </a:moveTo>
                  <a:lnTo>
                    <a:pt x="211" y="57"/>
                  </a:lnTo>
                  <a:lnTo>
                    <a:pt x="183" y="85"/>
                  </a:lnTo>
                  <a:lnTo>
                    <a:pt x="155" y="99"/>
                  </a:lnTo>
                  <a:lnTo>
                    <a:pt x="71" y="99"/>
                  </a:lnTo>
                  <a:lnTo>
                    <a:pt x="1" y="85"/>
                  </a:lnTo>
                  <a:lnTo>
                    <a:pt x="43" y="113"/>
                  </a:lnTo>
                  <a:lnTo>
                    <a:pt x="85" y="127"/>
                  </a:lnTo>
                  <a:lnTo>
                    <a:pt x="141" y="141"/>
                  </a:lnTo>
                  <a:lnTo>
                    <a:pt x="183" y="141"/>
                  </a:lnTo>
                  <a:lnTo>
                    <a:pt x="225" y="113"/>
                  </a:lnTo>
                  <a:lnTo>
                    <a:pt x="253" y="85"/>
                  </a:lnTo>
                  <a:lnTo>
                    <a:pt x="267" y="43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5141;p62">
              <a:extLst>
                <a:ext uri="{FF2B5EF4-FFF2-40B4-BE49-F238E27FC236}">
                  <a16:creationId xmlns:a16="http://schemas.microsoft.com/office/drawing/2014/main" id="{A912A9A4-9C0C-AE2F-6BC1-081C19AE92D7}"/>
                </a:ext>
              </a:extLst>
            </p:cNvPr>
            <p:cNvSpPr/>
            <p:nvPr/>
          </p:nvSpPr>
          <p:spPr>
            <a:xfrm>
              <a:off x="1585750" y="2537550"/>
              <a:ext cx="17550" cy="41350"/>
            </a:xfrm>
            <a:custGeom>
              <a:avLst/>
              <a:gdLst/>
              <a:ahLst/>
              <a:cxnLst/>
              <a:rect l="l" t="t" r="r" b="b"/>
              <a:pathLst>
                <a:path w="702" h="1654" extrusionOk="0">
                  <a:moveTo>
                    <a:pt x="323" y="1"/>
                  </a:moveTo>
                  <a:lnTo>
                    <a:pt x="225" y="337"/>
                  </a:lnTo>
                  <a:lnTo>
                    <a:pt x="127" y="673"/>
                  </a:lnTo>
                  <a:lnTo>
                    <a:pt x="57" y="1009"/>
                  </a:lnTo>
                  <a:lnTo>
                    <a:pt x="1" y="1345"/>
                  </a:lnTo>
                  <a:lnTo>
                    <a:pt x="15" y="1373"/>
                  </a:lnTo>
                  <a:lnTo>
                    <a:pt x="29" y="1373"/>
                  </a:lnTo>
                  <a:lnTo>
                    <a:pt x="113" y="1359"/>
                  </a:lnTo>
                  <a:lnTo>
                    <a:pt x="239" y="1331"/>
                  </a:lnTo>
                  <a:lnTo>
                    <a:pt x="239" y="1331"/>
                  </a:lnTo>
                  <a:lnTo>
                    <a:pt x="225" y="1443"/>
                  </a:lnTo>
                  <a:lnTo>
                    <a:pt x="197" y="1626"/>
                  </a:lnTo>
                  <a:lnTo>
                    <a:pt x="211" y="1640"/>
                  </a:lnTo>
                  <a:lnTo>
                    <a:pt x="253" y="1640"/>
                  </a:lnTo>
                  <a:lnTo>
                    <a:pt x="323" y="1654"/>
                  </a:lnTo>
                  <a:lnTo>
                    <a:pt x="379" y="1654"/>
                  </a:lnTo>
                  <a:lnTo>
                    <a:pt x="449" y="1640"/>
                  </a:lnTo>
                  <a:lnTo>
                    <a:pt x="505" y="1626"/>
                  </a:lnTo>
                  <a:lnTo>
                    <a:pt x="561" y="1598"/>
                  </a:lnTo>
                  <a:lnTo>
                    <a:pt x="617" y="1570"/>
                  </a:lnTo>
                  <a:lnTo>
                    <a:pt x="659" y="1528"/>
                  </a:lnTo>
                  <a:lnTo>
                    <a:pt x="701" y="1471"/>
                  </a:lnTo>
                  <a:lnTo>
                    <a:pt x="687" y="1471"/>
                  </a:lnTo>
                  <a:lnTo>
                    <a:pt x="589" y="1514"/>
                  </a:lnTo>
                  <a:lnTo>
                    <a:pt x="491" y="1556"/>
                  </a:lnTo>
                  <a:lnTo>
                    <a:pt x="379" y="1570"/>
                  </a:lnTo>
                  <a:lnTo>
                    <a:pt x="267" y="1570"/>
                  </a:lnTo>
                  <a:lnTo>
                    <a:pt x="309" y="1387"/>
                  </a:lnTo>
                  <a:lnTo>
                    <a:pt x="323" y="1275"/>
                  </a:lnTo>
                  <a:lnTo>
                    <a:pt x="323" y="1219"/>
                  </a:lnTo>
                  <a:lnTo>
                    <a:pt x="211" y="1233"/>
                  </a:lnTo>
                  <a:lnTo>
                    <a:pt x="99" y="1261"/>
                  </a:lnTo>
                  <a:lnTo>
                    <a:pt x="155" y="953"/>
                  </a:lnTo>
                  <a:lnTo>
                    <a:pt x="225" y="631"/>
                  </a:lnTo>
                  <a:lnTo>
                    <a:pt x="295" y="32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5142;p62">
              <a:extLst>
                <a:ext uri="{FF2B5EF4-FFF2-40B4-BE49-F238E27FC236}">
                  <a16:creationId xmlns:a16="http://schemas.microsoft.com/office/drawing/2014/main" id="{61F076B0-D8F6-B803-C765-E2DD95B465B8}"/>
                </a:ext>
              </a:extLst>
            </p:cNvPr>
            <p:cNvSpPr/>
            <p:nvPr/>
          </p:nvSpPr>
          <p:spPr>
            <a:xfrm>
              <a:off x="1592400" y="2574325"/>
              <a:ext cx="11950" cy="8775"/>
            </a:xfrm>
            <a:custGeom>
              <a:avLst/>
              <a:gdLst/>
              <a:ahLst/>
              <a:cxnLst/>
              <a:rect l="l" t="t" r="r" b="b"/>
              <a:pathLst>
                <a:path w="478" h="351" extrusionOk="0">
                  <a:moveTo>
                    <a:pt x="435" y="0"/>
                  </a:moveTo>
                  <a:lnTo>
                    <a:pt x="337" y="71"/>
                  </a:lnTo>
                  <a:lnTo>
                    <a:pt x="239" y="99"/>
                  </a:lnTo>
                  <a:lnTo>
                    <a:pt x="127" y="127"/>
                  </a:lnTo>
                  <a:lnTo>
                    <a:pt x="1" y="127"/>
                  </a:lnTo>
                  <a:lnTo>
                    <a:pt x="43" y="197"/>
                  </a:lnTo>
                  <a:lnTo>
                    <a:pt x="99" y="239"/>
                  </a:lnTo>
                  <a:lnTo>
                    <a:pt x="155" y="295"/>
                  </a:lnTo>
                  <a:lnTo>
                    <a:pt x="211" y="323"/>
                  </a:lnTo>
                  <a:lnTo>
                    <a:pt x="281" y="351"/>
                  </a:lnTo>
                  <a:lnTo>
                    <a:pt x="365" y="351"/>
                  </a:lnTo>
                  <a:lnTo>
                    <a:pt x="407" y="337"/>
                  </a:lnTo>
                  <a:lnTo>
                    <a:pt x="435" y="323"/>
                  </a:lnTo>
                  <a:lnTo>
                    <a:pt x="449" y="295"/>
                  </a:lnTo>
                  <a:lnTo>
                    <a:pt x="463" y="267"/>
                  </a:lnTo>
                  <a:lnTo>
                    <a:pt x="477" y="211"/>
                  </a:lnTo>
                  <a:lnTo>
                    <a:pt x="477" y="141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5143;p62">
              <a:extLst>
                <a:ext uri="{FF2B5EF4-FFF2-40B4-BE49-F238E27FC236}">
                  <a16:creationId xmlns:a16="http://schemas.microsoft.com/office/drawing/2014/main" id="{05BB5E80-34FF-B652-7D77-A424658924D0}"/>
                </a:ext>
              </a:extLst>
            </p:cNvPr>
            <p:cNvSpPr/>
            <p:nvPr/>
          </p:nvSpPr>
          <p:spPr>
            <a:xfrm>
              <a:off x="1597650" y="2577825"/>
              <a:ext cx="6700" cy="5275"/>
            </a:xfrm>
            <a:custGeom>
              <a:avLst/>
              <a:gdLst/>
              <a:ahLst/>
              <a:cxnLst/>
              <a:rect l="l" t="t" r="r" b="b"/>
              <a:pathLst>
                <a:path w="268" h="211" extrusionOk="0">
                  <a:moveTo>
                    <a:pt x="267" y="1"/>
                  </a:moveTo>
                  <a:lnTo>
                    <a:pt x="183" y="15"/>
                  </a:lnTo>
                  <a:lnTo>
                    <a:pt x="99" y="43"/>
                  </a:lnTo>
                  <a:lnTo>
                    <a:pt x="43" y="113"/>
                  </a:lnTo>
                  <a:lnTo>
                    <a:pt x="1" y="183"/>
                  </a:lnTo>
                  <a:lnTo>
                    <a:pt x="71" y="211"/>
                  </a:lnTo>
                  <a:lnTo>
                    <a:pt x="155" y="211"/>
                  </a:lnTo>
                  <a:lnTo>
                    <a:pt x="197" y="197"/>
                  </a:lnTo>
                  <a:lnTo>
                    <a:pt x="225" y="183"/>
                  </a:lnTo>
                  <a:lnTo>
                    <a:pt x="239" y="155"/>
                  </a:lnTo>
                  <a:lnTo>
                    <a:pt x="253" y="127"/>
                  </a:lnTo>
                  <a:lnTo>
                    <a:pt x="267" y="7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5144;p62">
              <a:extLst>
                <a:ext uri="{FF2B5EF4-FFF2-40B4-BE49-F238E27FC236}">
                  <a16:creationId xmlns:a16="http://schemas.microsoft.com/office/drawing/2014/main" id="{1301D21D-0B63-A588-ED95-E15B0B549E68}"/>
                </a:ext>
              </a:extLst>
            </p:cNvPr>
            <p:cNvSpPr/>
            <p:nvPr/>
          </p:nvSpPr>
          <p:spPr>
            <a:xfrm>
              <a:off x="1572100" y="2488175"/>
              <a:ext cx="97375" cy="75325"/>
            </a:xfrm>
            <a:custGeom>
              <a:avLst/>
              <a:gdLst/>
              <a:ahLst/>
              <a:cxnLst/>
              <a:rect l="l" t="t" r="r" b="b"/>
              <a:pathLst>
                <a:path w="3895" h="3013" extrusionOk="0">
                  <a:moveTo>
                    <a:pt x="1681" y="0"/>
                  </a:moveTo>
                  <a:lnTo>
                    <a:pt x="1513" y="14"/>
                  </a:lnTo>
                  <a:lnTo>
                    <a:pt x="1359" y="28"/>
                  </a:lnTo>
                  <a:lnTo>
                    <a:pt x="1191" y="70"/>
                  </a:lnTo>
                  <a:lnTo>
                    <a:pt x="1023" y="126"/>
                  </a:lnTo>
                  <a:lnTo>
                    <a:pt x="855" y="196"/>
                  </a:lnTo>
                  <a:lnTo>
                    <a:pt x="715" y="281"/>
                  </a:lnTo>
                  <a:lnTo>
                    <a:pt x="589" y="393"/>
                  </a:lnTo>
                  <a:lnTo>
                    <a:pt x="477" y="519"/>
                  </a:lnTo>
                  <a:lnTo>
                    <a:pt x="378" y="645"/>
                  </a:lnTo>
                  <a:lnTo>
                    <a:pt x="294" y="771"/>
                  </a:lnTo>
                  <a:lnTo>
                    <a:pt x="210" y="911"/>
                  </a:lnTo>
                  <a:lnTo>
                    <a:pt x="154" y="1051"/>
                  </a:lnTo>
                  <a:lnTo>
                    <a:pt x="112" y="1191"/>
                  </a:lnTo>
                  <a:lnTo>
                    <a:pt x="70" y="1317"/>
                  </a:lnTo>
                  <a:lnTo>
                    <a:pt x="14" y="1527"/>
                  </a:lnTo>
                  <a:lnTo>
                    <a:pt x="0" y="1681"/>
                  </a:lnTo>
                  <a:lnTo>
                    <a:pt x="14" y="1723"/>
                  </a:lnTo>
                  <a:lnTo>
                    <a:pt x="14" y="1751"/>
                  </a:lnTo>
                  <a:lnTo>
                    <a:pt x="224" y="1793"/>
                  </a:lnTo>
                  <a:lnTo>
                    <a:pt x="406" y="1821"/>
                  </a:lnTo>
                  <a:lnTo>
                    <a:pt x="589" y="1835"/>
                  </a:lnTo>
                  <a:lnTo>
                    <a:pt x="757" y="1835"/>
                  </a:lnTo>
                  <a:lnTo>
                    <a:pt x="897" y="1821"/>
                  </a:lnTo>
                  <a:lnTo>
                    <a:pt x="1051" y="1807"/>
                  </a:lnTo>
                  <a:lnTo>
                    <a:pt x="1177" y="1779"/>
                  </a:lnTo>
                  <a:lnTo>
                    <a:pt x="1289" y="1751"/>
                  </a:lnTo>
                  <a:lnTo>
                    <a:pt x="1485" y="1681"/>
                  </a:lnTo>
                  <a:lnTo>
                    <a:pt x="1625" y="1611"/>
                  </a:lnTo>
                  <a:lnTo>
                    <a:pt x="1751" y="1541"/>
                  </a:lnTo>
                  <a:lnTo>
                    <a:pt x="1751" y="1541"/>
                  </a:lnTo>
                  <a:lnTo>
                    <a:pt x="1499" y="1709"/>
                  </a:lnTo>
                  <a:lnTo>
                    <a:pt x="1373" y="1821"/>
                  </a:lnTo>
                  <a:lnTo>
                    <a:pt x="1345" y="1863"/>
                  </a:lnTo>
                  <a:lnTo>
                    <a:pt x="1373" y="1878"/>
                  </a:lnTo>
                  <a:lnTo>
                    <a:pt x="1513" y="1863"/>
                  </a:lnTo>
                  <a:lnTo>
                    <a:pt x="1667" y="1835"/>
                  </a:lnTo>
                  <a:lnTo>
                    <a:pt x="1793" y="1779"/>
                  </a:lnTo>
                  <a:lnTo>
                    <a:pt x="1933" y="1723"/>
                  </a:lnTo>
                  <a:lnTo>
                    <a:pt x="2060" y="1653"/>
                  </a:lnTo>
                  <a:lnTo>
                    <a:pt x="2172" y="1555"/>
                  </a:lnTo>
                  <a:lnTo>
                    <a:pt x="2270" y="1457"/>
                  </a:lnTo>
                  <a:lnTo>
                    <a:pt x="2368" y="1345"/>
                  </a:lnTo>
                  <a:lnTo>
                    <a:pt x="2368" y="1485"/>
                  </a:lnTo>
                  <a:lnTo>
                    <a:pt x="2382" y="1625"/>
                  </a:lnTo>
                  <a:lnTo>
                    <a:pt x="2410" y="1737"/>
                  </a:lnTo>
                  <a:lnTo>
                    <a:pt x="2438" y="1835"/>
                  </a:lnTo>
                  <a:lnTo>
                    <a:pt x="2466" y="1920"/>
                  </a:lnTo>
                  <a:lnTo>
                    <a:pt x="2508" y="2004"/>
                  </a:lnTo>
                  <a:lnTo>
                    <a:pt x="2564" y="2060"/>
                  </a:lnTo>
                  <a:lnTo>
                    <a:pt x="2606" y="2116"/>
                  </a:lnTo>
                  <a:lnTo>
                    <a:pt x="2690" y="2186"/>
                  </a:lnTo>
                  <a:lnTo>
                    <a:pt x="2774" y="2242"/>
                  </a:lnTo>
                  <a:lnTo>
                    <a:pt x="2858" y="2270"/>
                  </a:lnTo>
                  <a:lnTo>
                    <a:pt x="2858" y="2382"/>
                  </a:lnTo>
                  <a:lnTo>
                    <a:pt x="2858" y="2494"/>
                  </a:lnTo>
                  <a:lnTo>
                    <a:pt x="2886" y="2634"/>
                  </a:lnTo>
                  <a:lnTo>
                    <a:pt x="2928" y="2760"/>
                  </a:lnTo>
                  <a:lnTo>
                    <a:pt x="2956" y="2830"/>
                  </a:lnTo>
                  <a:lnTo>
                    <a:pt x="2998" y="2886"/>
                  </a:lnTo>
                  <a:lnTo>
                    <a:pt x="3054" y="2928"/>
                  </a:lnTo>
                  <a:lnTo>
                    <a:pt x="3110" y="2970"/>
                  </a:lnTo>
                  <a:lnTo>
                    <a:pt x="3180" y="2998"/>
                  </a:lnTo>
                  <a:lnTo>
                    <a:pt x="3250" y="3012"/>
                  </a:lnTo>
                  <a:lnTo>
                    <a:pt x="3292" y="3012"/>
                  </a:lnTo>
                  <a:lnTo>
                    <a:pt x="3334" y="2984"/>
                  </a:lnTo>
                  <a:lnTo>
                    <a:pt x="3432" y="2900"/>
                  </a:lnTo>
                  <a:lnTo>
                    <a:pt x="3544" y="2774"/>
                  </a:lnTo>
                  <a:lnTo>
                    <a:pt x="3657" y="2606"/>
                  </a:lnTo>
                  <a:lnTo>
                    <a:pt x="3755" y="2410"/>
                  </a:lnTo>
                  <a:lnTo>
                    <a:pt x="3825" y="2200"/>
                  </a:lnTo>
                  <a:lnTo>
                    <a:pt x="3853" y="2088"/>
                  </a:lnTo>
                  <a:lnTo>
                    <a:pt x="3881" y="1962"/>
                  </a:lnTo>
                  <a:lnTo>
                    <a:pt x="3895" y="1849"/>
                  </a:lnTo>
                  <a:lnTo>
                    <a:pt x="3895" y="1737"/>
                  </a:lnTo>
                  <a:lnTo>
                    <a:pt x="3881" y="1625"/>
                  </a:lnTo>
                  <a:lnTo>
                    <a:pt x="3853" y="1527"/>
                  </a:lnTo>
                  <a:lnTo>
                    <a:pt x="3825" y="1429"/>
                  </a:lnTo>
                  <a:lnTo>
                    <a:pt x="3783" y="1331"/>
                  </a:lnTo>
                  <a:lnTo>
                    <a:pt x="3685" y="1163"/>
                  </a:lnTo>
                  <a:lnTo>
                    <a:pt x="3572" y="1037"/>
                  </a:lnTo>
                  <a:lnTo>
                    <a:pt x="3446" y="925"/>
                  </a:lnTo>
                  <a:lnTo>
                    <a:pt x="3348" y="855"/>
                  </a:lnTo>
                  <a:lnTo>
                    <a:pt x="3250" y="785"/>
                  </a:lnTo>
                  <a:lnTo>
                    <a:pt x="3166" y="673"/>
                  </a:lnTo>
                  <a:lnTo>
                    <a:pt x="3054" y="575"/>
                  </a:lnTo>
                  <a:lnTo>
                    <a:pt x="2942" y="477"/>
                  </a:lnTo>
                  <a:lnTo>
                    <a:pt x="2830" y="393"/>
                  </a:lnTo>
                  <a:lnTo>
                    <a:pt x="2704" y="309"/>
                  </a:lnTo>
                  <a:lnTo>
                    <a:pt x="2564" y="224"/>
                  </a:lnTo>
                  <a:lnTo>
                    <a:pt x="2438" y="168"/>
                  </a:lnTo>
                  <a:lnTo>
                    <a:pt x="2284" y="112"/>
                  </a:lnTo>
                  <a:lnTo>
                    <a:pt x="2144" y="70"/>
                  </a:lnTo>
                  <a:lnTo>
                    <a:pt x="1989" y="28"/>
                  </a:lnTo>
                  <a:lnTo>
                    <a:pt x="1835" y="14"/>
                  </a:lnTo>
                  <a:lnTo>
                    <a:pt x="16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5145;p62">
              <a:extLst>
                <a:ext uri="{FF2B5EF4-FFF2-40B4-BE49-F238E27FC236}">
                  <a16:creationId xmlns:a16="http://schemas.microsoft.com/office/drawing/2014/main" id="{964B7AC5-4531-8364-953D-D300C997E3D9}"/>
                </a:ext>
              </a:extLst>
            </p:cNvPr>
            <p:cNvSpPr/>
            <p:nvPr/>
          </p:nvSpPr>
          <p:spPr>
            <a:xfrm>
              <a:off x="1596600" y="2544200"/>
              <a:ext cx="32600" cy="32250"/>
            </a:xfrm>
            <a:custGeom>
              <a:avLst/>
              <a:gdLst/>
              <a:ahLst/>
              <a:cxnLst/>
              <a:rect l="l" t="t" r="r" b="b"/>
              <a:pathLst>
                <a:path w="1304" h="1290" extrusionOk="0">
                  <a:moveTo>
                    <a:pt x="715" y="85"/>
                  </a:moveTo>
                  <a:lnTo>
                    <a:pt x="785" y="99"/>
                  </a:lnTo>
                  <a:lnTo>
                    <a:pt x="897" y="141"/>
                  </a:lnTo>
                  <a:lnTo>
                    <a:pt x="981" y="197"/>
                  </a:lnTo>
                  <a:lnTo>
                    <a:pt x="1066" y="267"/>
                  </a:lnTo>
                  <a:lnTo>
                    <a:pt x="1136" y="351"/>
                  </a:lnTo>
                  <a:lnTo>
                    <a:pt x="1178" y="449"/>
                  </a:lnTo>
                  <a:lnTo>
                    <a:pt x="1206" y="561"/>
                  </a:lnTo>
                  <a:lnTo>
                    <a:pt x="1206" y="673"/>
                  </a:lnTo>
                  <a:lnTo>
                    <a:pt x="1192" y="785"/>
                  </a:lnTo>
                  <a:lnTo>
                    <a:pt x="1164" y="883"/>
                  </a:lnTo>
                  <a:lnTo>
                    <a:pt x="1094" y="981"/>
                  </a:lnTo>
                  <a:lnTo>
                    <a:pt x="1023" y="1065"/>
                  </a:lnTo>
                  <a:lnTo>
                    <a:pt x="939" y="1121"/>
                  </a:lnTo>
                  <a:lnTo>
                    <a:pt x="841" y="1177"/>
                  </a:lnTo>
                  <a:lnTo>
                    <a:pt x="743" y="1205"/>
                  </a:lnTo>
                  <a:lnTo>
                    <a:pt x="631" y="1205"/>
                  </a:lnTo>
                  <a:lnTo>
                    <a:pt x="519" y="1191"/>
                  </a:lnTo>
                  <a:lnTo>
                    <a:pt x="407" y="1149"/>
                  </a:lnTo>
                  <a:lnTo>
                    <a:pt x="309" y="1093"/>
                  </a:lnTo>
                  <a:lnTo>
                    <a:pt x="239" y="1023"/>
                  </a:lnTo>
                  <a:lnTo>
                    <a:pt x="169" y="939"/>
                  </a:lnTo>
                  <a:lnTo>
                    <a:pt x="127" y="841"/>
                  </a:lnTo>
                  <a:lnTo>
                    <a:pt x="99" y="729"/>
                  </a:lnTo>
                  <a:lnTo>
                    <a:pt x="85" y="617"/>
                  </a:lnTo>
                  <a:lnTo>
                    <a:pt x="113" y="505"/>
                  </a:lnTo>
                  <a:lnTo>
                    <a:pt x="141" y="421"/>
                  </a:lnTo>
                  <a:lnTo>
                    <a:pt x="183" y="337"/>
                  </a:lnTo>
                  <a:lnTo>
                    <a:pt x="239" y="267"/>
                  </a:lnTo>
                  <a:lnTo>
                    <a:pt x="309" y="211"/>
                  </a:lnTo>
                  <a:lnTo>
                    <a:pt x="379" y="155"/>
                  </a:lnTo>
                  <a:lnTo>
                    <a:pt x="463" y="113"/>
                  </a:lnTo>
                  <a:lnTo>
                    <a:pt x="547" y="99"/>
                  </a:lnTo>
                  <a:lnTo>
                    <a:pt x="645" y="85"/>
                  </a:lnTo>
                  <a:close/>
                  <a:moveTo>
                    <a:pt x="547" y="1"/>
                  </a:moveTo>
                  <a:lnTo>
                    <a:pt x="435" y="29"/>
                  </a:lnTo>
                  <a:lnTo>
                    <a:pt x="323" y="85"/>
                  </a:lnTo>
                  <a:lnTo>
                    <a:pt x="211" y="155"/>
                  </a:lnTo>
                  <a:lnTo>
                    <a:pt x="127" y="253"/>
                  </a:lnTo>
                  <a:lnTo>
                    <a:pt x="71" y="365"/>
                  </a:lnTo>
                  <a:lnTo>
                    <a:pt x="29" y="491"/>
                  </a:lnTo>
                  <a:lnTo>
                    <a:pt x="1" y="617"/>
                  </a:lnTo>
                  <a:lnTo>
                    <a:pt x="15" y="743"/>
                  </a:lnTo>
                  <a:lnTo>
                    <a:pt x="43" y="869"/>
                  </a:lnTo>
                  <a:lnTo>
                    <a:pt x="99" y="967"/>
                  </a:lnTo>
                  <a:lnTo>
                    <a:pt x="169" y="1079"/>
                  </a:lnTo>
                  <a:lnTo>
                    <a:pt x="267" y="1163"/>
                  </a:lnTo>
                  <a:lnTo>
                    <a:pt x="379" y="1219"/>
                  </a:lnTo>
                  <a:lnTo>
                    <a:pt x="491" y="1276"/>
                  </a:lnTo>
                  <a:lnTo>
                    <a:pt x="575" y="1290"/>
                  </a:lnTo>
                  <a:lnTo>
                    <a:pt x="659" y="1290"/>
                  </a:lnTo>
                  <a:lnTo>
                    <a:pt x="771" y="1276"/>
                  </a:lnTo>
                  <a:lnTo>
                    <a:pt x="869" y="1248"/>
                  </a:lnTo>
                  <a:lnTo>
                    <a:pt x="967" y="1205"/>
                  </a:lnTo>
                  <a:lnTo>
                    <a:pt x="1052" y="1149"/>
                  </a:lnTo>
                  <a:lnTo>
                    <a:pt x="1136" y="1079"/>
                  </a:lnTo>
                  <a:lnTo>
                    <a:pt x="1192" y="995"/>
                  </a:lnTo>
                  <a:lnTo>
                    <a:pt x="1248" y="897"/>
                  </a:lnTo>
                  <a:lnTo>
                    <a:pt x="1276" y="799"/>
                  </a:lnTo>
                  <a:lnTo>
                    <a:pt x="1304" y="673"/>
                  </a:lnTo>
                  <a:lnTo>
                    <a:pt x="1290" y="547"/>
                  </a:lnTo>
                  <a:lnTo>
                    <a:pt x="1262" y="421"/>
                  </a:lnTo>
                  <a:lnTo>
                    <a:pt x="1206" y="309"/>
                  </a:lnTo>
                  <a:lnTo>
                    <a:pt x="1136" y="211"/>
                  </a:lnTo>
                  <a:lnTo>
                    <a:pt x="1037" y="127"/>
                  </a:lnTo>
                  <a:lnTo>
                    <a:pt x="925" y="57"/>
                  </a:lnTo>
                  <a:lnTo>
                    <a:pt x="813" y="15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5146;p62">
              <a:extLst>
                <a:ext uri="{FF2B5EF4-FFF2-40B4-BE49-F238E27FC236}">
                  <a16:creationId xmlns:a16="http://schemas.microsoft.com/office/drawing/2014/main" id="{06779AB5-0EA2-6886-FC55-B6584DB53B53}"/>
                </a:ext>
              </a:extLst>
            </p:cNvPr>
            <p:cNvSpPr/>
            <p:nvPr/>
          </p:nvSpPr>
          <p:spPr>
            <a:xfrm>
              <a:off x="1564750" y="2540000"/>
              <a:ext cx="24175" cy="32250"/>
            </a:xfrm>
            <a:custGeom>
              <a:avLst/>
              <a:gdLst/>
              <a:ahLst/>
              <a:cxnLst/>
              <a:rect l="l" t="t" r="r" b="b"/>
              <a:pathLst>
                <a:path w="967" h="1290" extrusionOk="0">
                  <a:moveTo>
                    <a:pt x="532" y="85"/>
                  </a:moveTo>
                  <a:lnTo>
                    <a:pt x="616" y="113"/>
                  </a:lnTo>
                  <a:lnTo>
                    <a:pt x="686" y="141"/>
                  </a:lnTo>
                  <a:lnTo>
                    <a:pt x="743" y="197"/>
                  </a:lnTo>
                  <a:lnTo>
                    <a:pt x="785" y="267"/>
                  </a:lnTo>
                  <a:lnTo>
                    <a:pt x="841" y="365"/>
                  </a:lnTo>
                  <a:lnTo>
                    <a:pt x="855" y="477"/>
                  </a:lnTo>
                  <a:lnTo>
                    <a:pt x="869" y="575"/>
                  </a:lnTo>
                  <a:lnTo>
                    <a:pt x="869" y="687"/>
                  </a:lnTo>
                  <a:lnTo>
                    <a:pt x="841" y="799"/>
                  </a:lnTo>
                  <a:lnTo>
                    <a:pt x="813" y="897"/>
                  </a:lnTo>
                  <a:lnTo>
                    <a:pt x="771" y="995"/>
                  </a:lnTo>
                  <a:lnTo>
                    <a:pt x="700" y="1065"/>
                  </a:lnTo>
                  <a:lnTo>
                    <a:pt x="644" y="1121"/>
                  </a:lnTo>
                  <a:lnTo>
                    <a:pt x="574" y="1177"/>
                  </a:lnTo>
                  <a:lnTo>
                    <a:pt x="490" y="1191"/>
                  </a:lnTo>
                  <a:lnTo>
                    <a:pt x="406" y="1191"/>
                  </a:lnTo>
                  <a:lnTo>
                    <a:pt x="336" y="1177"/>
                  </a:lnTo>
                  <a:lnTo>
                    <a:pt x="266" y="1135"/>
                  </a:lnTo>
                  <a:lnTo>
                    <a:pt x="210" y="1079"/>
                  </a:lnTo>
                  <a:lnTo>
                    <a:pt x="154" y="1009"/>
                  </a:lnTo>
                  <a:lnTo>
                    <a:pt x="112" y="911"/>
                  </a:lnTo>
                  <a:lnTo>
                    <a:pt x="98" y="813"/>
                  </a:lnTo>
                  <a:lnTo>
                    <a:pt x="84" y="715"/>
                  </a:lnTo>
                  <a:lnTo>
                    <a:pt x="84" y="603"/>
                  </a:lnTo>
                  <a:lnTo>
                    <a:pt x="98" y="491"/>
                  </a:lnTo>
                  <a:lnTo>
                    <a:pt x="140" y="393"/>
                  </a:lnTo>
                  <a:lnTo>
                    <a:pt x="182" y="295"/>
                  </a:lnTo>
                  <a:lnTo>
                    <a:pt x="252" y="211"/>
                  </a:lnTo>
                  <a:lnTo>
                    <a:pt x="308" y="155"/>
                  </a:lnTo>
                  <a:lnTo>
                    <a:pt x="364" y="127"/>
                  </a:lnTo>
                  <a:lnTo>
                    <a:pt x="434" y="99"/>
                  </a:lnTo>
                  <a:lnTo>
                    <a:pt x="504" y="85"/>
                  </a:lnTo>
                  <a:close/>
                  <a:moveTo>
                    <a:pt x="462" y="1"/>
                  </a:moveTo>
                  <a:lnTo>
                    <a:pt x="378" y="15"/>
                  </a:lnTo>
                  <a:lnTo>
                    <a:pt x="308" y="43"/>
                  </a:lnTo>
                  <a:lnTo>
                    <a:pt x="252" y="99"/>
                  </a:lnTo>
                  <a:lnTo>
                    <a:pt x="196" y="155"/>
                  </a:lnTo>
                  <a:lnTo>
                    <a:pt x="112" y="253"/>
                  </a:lnTo>
                  <a:lnTo>
                    <a:pt x="70" y="351"/>
                  </a:lnTo>
                  <a:lnTo>
                    <a:pt x="28" y="463"/>
                  </a:lnTo>
                  <a:lnTo>
                    <a:pt x="0" y="589"/>
                  </a:lnTo>
                  <a:lnTo>
                    <a:pt x="0" y="715"/>
                  </a:lnTo>
                  <a:lnTo>
                    <a:pt x="14" y="841"/>
                  </a:lnTo>
                  <a:lnTo>
                    <a:pt x="42" y="953"/>
                  </a:lnTo>
                  <a:lnTo>
                    <a:pt x="98" y="1051"/>
                  </a:lnTo>
                  <a:lnTo>
                    <a:pt x="154" y="1149"/>
                  </a:lnTo>
                  <a:lnTo>
                    <a:pt x="238" y="1205"/>
                  </a:lnTo>
                  <a:lnTo>
                    <a:pt x="322" y="1261"/>
                  </a:lnTo>
                  <a:lnTo>
                    <a:pt x="406" y="1289"/>
                  </a:lnTo>
                  <a:lnTo>
                    <a:pt x="448" y="1289"/>
                  </a:lnTo>
                  <a:lnTo>
                    <a:pt x="546" y="1275"/>
                  </a:lnTo>
                  <a:lnTo>
                    <a:pt x="630" y="1233"/>
                  </a:lnTo>
                  <a:lnTo>
                    <a:pt x="715" y="1177"/>
                  </a:lnTo>
                  <a:lnTo>
                    <a:pt x="785" y="1107"/>
                  </a:lnTo>
                  <a:lnTo>
                    <a:pt x="855" y="1023"/>
                  </a:lnTo>
                  <a:lnTo>
                    <a:pt x="897" y="925"/>
                  </a:lnTo>
                  <a:lnTo>
                    <a:pt x="939" y="813"/>
                  </a:lnTo>
                  <a:lnTo>
                    <a:pt x="967" y="687"/>
                  </a:lnTo>
                  <a:lnTo>
                    <a:pt x="967" y="575"/>
                  </a:lnTo>
                  <a:lnTo>
                    <a:pt x="953" y="449"/>
                  </a:lnTo>
                  <a:lnTo>
                    <a:pt x="925" y="337"/>
                  </a:lnTo>
                  <a:lnTo>
                    <a:pt x="883" y="225"/>
                  </a:lnTo>
                  <a:lnTo>
                    <a:pt x="827" y="141"/>
                  </a:lnTo>
                  <a:lnTo>
                    <a:pt x="757" y="71"/>
                  </a:lnTo>
                  <a:lnTo>
                    <a:pt x="686" y="29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5147;p62">
              <a:extLst>
                <a:ext uri="{FF2B5EF4-FFF2-40B4-BE49-F238E27FC236}">
                  <a16:creationId xmlns:a16="http://schemas.microsoft.com/office/drawing/2014/main" id="{CA49D462-8984-8045-226F-ED2E8F5F8488}"/>
                </a:ext>
              </a:extLst>
            </p:cNvPr>
            <p:cNvSpPr/>
            <p:nvPr/>
          </p:nvSpPr>
          <p:spPr>
            <a:xfrm>
              <a:off x="1587150" y="2553300"/>
              <a:ext cx="11925" cy="4950"/>
            </a:xfrm>
            <a:custGeom>
              <a:avLst/>
              <a:gdLst/>
              <a:ahLst/>
              <a:cxnLst/>
              <a:rect l="l" t="t" r="r" b="b"/>
              <a:pathLst>
                <a:path w="477" h="198" extrusionOk="0">
                  <a:moveTo>
                    <a:pt x="141" y="1"/>
                  </a:moveTo>
                  <a:lnTo>
                    <a:pt x="71" y="15"/>
                  </a:lnTo>
                  <a:lnTo>
                    <a:pt x="1" y="57"/>
                  </a:lnTo>
                  <a:lnTo>
                    <a:pt x="57" y="127"/>
                  </a:lnTo>
                  <a:lnTo>
                    <a:pt x="113" y="99"/>
                  </a:lnTo>
                  <a:lnTo>
                    <a:pt x="183" y="85"/>
                  </a:lnTo>
                  <a:lnTo>
                    <a:pt x="239" y="85"/>
                  </a:lnTo>
                  <a:lnTo>
                    <a:pt x="295" y="113"/>
                  </a:lnTo>
                  <a:lnTo>
                    <a:pt x="379" y="169"/>
                  </a:lnTo>
                  <a:lnTo>
                    <a:pt x="421" y="197"/>
                  </a:lnTo>
                  <a:lnTo>
                    <a:pt x="477" y="141"/>
                  </a:lnTo>
                  <a:lnTo>
                    <a:pt x="393" y="71"/>
                  </a:lnTo>
                  <a:lnTo>
                    <a:pt x="337" y="29"/>
                  </a:lnTo>
                  <a:lnTo>
                    <a:pt x="267" y="15"/>
                  </a:lnTo>
                  <a:lnTo>
                    <a:pt x="2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5148;p62">
              <a:extLst>
                <a:ext uri="{FF2B5EF4-FFF2-40B4-BE49-F238E27FC236}">
                  <a16:creationId xmlns:a16="http://schemas.microsoft.com/office/drawing/2014/main" id="{80AF4342-5D8B-662E-1D68-9EF502776643}"/>
                </a:ext>
              </a:extLst>
            </p:cNvPr>
            <p:cNvSpPr/>
            <p:nvPr/>
          </p:nvSpPr>
          <p:spPr>
            <a:xfrm>
              <a:off x="1627775" y="2557175"/>
              <a:ext cx="43100" cy="13325"/>
            </a:xfrm>
            <a:custGeom>
              <a:avLst/>
              <a:gdLst/>
              <a:ahLst/>
              <a:cxnLst/>
              <a:rect l="l" t="t" r="r" b="b"/>
              <a:pathLst>
                <a:path w="1724" h="533" extrusionOk="0">
                  <a:moveTo>
                    <a:pt x="1" y="0"/>
                  </a:moveTo>
                  <a:lnTo>
                    <a:pt x="1" y="98"/>
                  </a:lnTo>
                  <a:lnTo>
                    <a:pt x="757" y="112"/>
                  </a:lnTo>
                  <a:lnTo>
                    <a:pt x="1149" y="126"/>
                  </a:lnTo>
                  <a:lnTo>
                    <a:pt x="1373" y="154"/>
                  </a:lnTo>
                  <a:lnTo>
                    <a:pt x="1416" y="182"/>
                  </a:lnTo>
                  <a:lnTo>
                    <a:pt x="1458" y="224"/>
                  </a:lnTo>
                  <a:lnTo>
                    <a:pt x="1542" y="322"/>
                  </a:lnTo>
                  <a:lnTo>
                    <a:pt x="1598" y="434"/>
                  </a:lnTo>
                  <a:lnTo>
                    <a:pt x="1640" y="532"/>
                  </a:lnTo>
                  <a:lnTo>
                    <a:pt x="1724" y="490"/>
                  </a:lnTo>
                  <a:lnTo>
                    <a:pt x="1682" y="420"/>
                  </a:lnTo>
                  <a:lnTo>
                    <a:pt x="1612" y="294"/>
                  </a:lnTo>
                  <a:lnTo>
                    <a:pt x="1570" y="224"/>
                  </a:lnTo>
                  <a:lnTo>
                    <a:pt x="1514" y="154"/>
                  </a:lnTo>
                  <a:lnTo>
                    <a:pt x="1458" y="112"/>
                  </a:lnTo>
                  <a:lnTo>
                    <a:pt x="1387" y="70"/>
                  </a:lnTo>
                  <a:lnTo>
                    <a:pt x="1275" y="56"/>
                  </a:lnTo>
                  <a:lnTo>
                    <a:pt x="1107" y="42"/>
                  </a:lnTo>
                  <a:lnTo>
                    <a:pt x="645" y="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5149;p62">
              <a:extLst>
                <a:ext uri="{FF2B5EF4-FFF2-40B4-BE49-F238E27FC236}">
                  <a16:creationId xmlns:a16="http://schemas.microsoft.com/office/drawing/2014/main" id="{A6332C1E-661F-C007-706A-8B19C818E853}"/>
                </a:ext>
              </a:extLst>
            </p:cNvPr>
            <p:cNvSpPr/>
            <p:nvPr/>
          </p:nvSpPr>
          <p:spPr>
            <a:xfrm>
              <a:off x="1643550" y="2554350"/>
              <a:ext cx="24175" cy="30850"/>
            </a:xfrm>
            <a:custGeom>
              <a:avLst/>
              <a:gdLst/>
              <a:ahLst/>
              <a:cxnLst/>
              <a:rect l="l" t="t" r="r" b="b"/>
              <a:pathLst>
                <a:path w="967" h="1234" extrusionOk="0">
                  <a:moveTo>
                    <a:pt x="686" y="1"/>
                  </a:moveTo>
                  <a:lnTo>
                    <a:pt x="630" y="29"/>
                  </a:lnTo>
                  <a:lnTo>
                    <a:pt x="504" y="99"/>
                  </a:lnTo>
                  <a:lnTo>
                    <a:pt x="392" y="183"/>
                  </a:lnTo>
                  <a:lnTo>
                    <a:pt x="280" y="295"/>
                  </a:lnTo>
                  <a:lnTo>
                    <a:pt x="210" y="379"/>
                  </a:lnTo>
                  <a:lnTo>
                    <a:pt x="126" y="477"/>
                  </a:lnTo>
                  <a:lnTo>
                    <a:pt x="0" y="1010"/>
                  </a:lnTo>
                  <a:lnTo>
                    <a:pt x="14" y="1024"/>
                  </a:lnTo>
                  <a:lnTo>
                    <a:pt x="42" y="1080"/>
                  </a:lnTo>
                  <a:lnTo>
                    <a:pt x="84" y="1136"/>
                  </a:lnTo>
                  <a:lnTo>
                    <a:pt x="140" y="1178"/>
                  </a:lnTo>
                  <a:lnTo>
                    <a:pt x="196" y="1206"/>
                  </a:lnTo>
                  <a:lnTo>
                    <a:pt x="266" y="1220"/>
                  </a:lnTo>
                  <a:lnTo>
                    <a:pt x="322" y="1234"/>
                  </a:lnTo>
                  <a:lnTo>
                    <a:pt x="392" y="1220"/>
                  </a:lnTo>
                  <a:lnTo>
                    <a:pt x="462" y="1206"/>
                  </a:lnTo>
                  <a:lnTo>
                    <a:pt x="518" y="1164"/>
                  </a:lnTo>
                  <a:lnTo>
                    <a:pt x="588" y="1122"/>
                  </a:lnTo>
                  <a:lnTo>
                    <a:pt x="644" y="1066"/>
                  </a:lnTo>
                  <a:lnTo>
                    <a:pt x="700" y="996"/>
                  </a:lnTo>
                  <a:lnTo>
                    <a:pt x="813" y="813"/>
                  </a:lnTo>
                  <a:lnTo>
                    <a:pt x="897" y="631"/>
                  </a:lnTo>
                  <a:lnTo>
                    <a:pt x="939" y="435"/>
                  </a:lnTo>
                  <a:lnTo>
                    <a:pt x="953" y="337"/>
                  </a:lnTo>
                  <a:lnTo>
                    <a:pt x="967" y="253"/>
                  </a:lnTo>
                  <a:lnTo>
                    <a:pt x="953" y="183"/>
                  </a:lnTo>
                  <a:lnTo>
                    <a:pt x="939" y="113"/>
                  </a:lnTo>
                  <a:lnTo>
                    <a:pt x="911" y="57"/>
                  </a:lnTo>
                  <a:lnTo>
                    <a:pt x="855" y="15"/>
                  </a:lnTo>
                  <a:lnTo>
                    <a:pt x="813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5150;p62">
              <a:extLst>
                <a:ext uri="{FF2B5EF4-FFF2-40B4-BE49-F238E27FC236}">
                  <a16:creationId xmlns:a16="http://schemas.microsoft.com/office/drawing/2014/main" id="{CA24A0D8-E799-A850-EC71-463FCED73C53}"/>
                </a:ext>
              </a:extLst>
            </p:cNvPr>
            <p:cNvSpPr/>
            <p:nvPr/>
          </p:nvSpPr>
          <p:spPr>
            <a:xfrm>
              <a:off x="1648450" y="2561375"/>
              <a:ext cx="14025" cy="18925"/>
            </a:xfrm>
            <a:custGeom>
              <a:avLst/>
              <a:gdLst/>
              <a:ahLst/>
              <a:cxnLst/>
              <a:rect l="l" t="t" r="r" b="b"/>
              <a:pathLst>
                <a:path w="561" h="757" extrusionOk="0">
                  <a:moveTo>
                    <a:pt x="504" y="0"/>
                  </a:moveTo>
                  <a:lnTo>
                    <a:pt x="448" y="28"/>
                  </a:lnTo>
                  <a:lnTo>
                    <a:pt x="336" y="84"/>
                  </a:lnTo>
                  <a:lnTo>
                    <a:pt x="238" y="154"/>
                  </a:lnTo>
                  <a:lnTo>
                    <a:pt x="154" y="266"/>
                  </a:lnTo>
                  <a:lnTo>
                    <a:pt x="98" y="378"/>
                  </a:lnTo>
                  <a:lnTo>
                    <a:pt x="42" y="490"/>
                  </a:lnTo>
                  <a:lnTo>
                    <a:pt x="14" y="617"/>
                  </a:lnTo>
                  <a:lnTo>
                    <a:pt x="0" y="729"/>
                  </a:lnTo>
                  <a:lnTo>
                    <a:pt x="0" y="743"/>
                  </a:lnTo>
                  <a:lnTo>
                    <a:pt x="14" y="757"/>
                  </a:lnTo>
                  <a:lnTo>
                    <a:pt x="28" y="757"/>
                  </a:lnTo>
                  <a:lnTo>
                    <a:pt x="42" y="743"/>
                  </a:lnTo>
                  <a:lnTo>
                    <a:pt x="98" y="645"/>
                  </a:lnTo>
                  <a:lnTo>
                    <a:pt x="154" y="561"/>
                  </a:lnTo>
                  <a:lnTo>
                    <a:pt x="196" y="518"/>
                  </a:lnTo>
                  <a:lnTo>
                    <a:pt x="266" y="490"/>
                  </a:lnTo>
                  <a:lnTo>
                    <a:pt x="322" y="476"/>
                  </a:lnTo>
                  <a:lnTo>
                    <a:pt x="392" y="490"/>
                  </a:lnTo>
                  <a:lnTo>
                    <a:pt x="392" y="476"/>
                  </a:lnTo>
                  <a:lnTo>
                    <a:pt x="364" y="462"/>
                  </a:lnTo>
                  <a:lnTo>
                    <a:pt x="294" y="434"/>
                  </a:lnTo>
                  <a:lnTo>
                    <a:pt x="224" y="434"/>
                  </a:lnTo>
                  <a:lnTo>
                    <a:pt x="154" y="462"/>
                  </a:lnTo>
                  <a:lnTo>
                    <a:pt x="98" y="518"/>
                  </a:lnTo>
                  <a:lnTo>
                    <a:pt x="140" y="434"/>
                  </a:lnTo>
                  <a:lnTo>
                    <a:pt x="168" y="364"/>
                  </a:lnTo>
                  <a:lnTo>
                    <a:pt x="224" y="280"/>
                  </a:lnTo>
                  <a:lnTo>
                    <a:pt x="280" y="210"/>
                  </a:lnTo>
                  <a:lnTo>
                    <a:pt x="336" y="154"/>
                  </a:lnTo>
                  <a:lnTo>
                    <a:pt x="406" y="84"/>
                  </a:lnTo>
                  <a:lnTo>
                    <a:pt x="476" y="42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5151;p62">
              <a:extLst>
                <a:ext uri="{FF2B5EF4-FFF2-40B4-BE49-F238E27FC236}">
                  <a16:creationId xmlns:a16="http://schemas.microsoft.com/office/drawing/2014/main" id="{BAA2068D-7AF8-ACAA-C1EF-0FDD5D8227A9}"/>
                </a:ext>
              </a:extLst>
            </p:cNvPr>
            <p:cNvSpPr/>
            <p:nvPr/>
          </p:nvSpPr>
          <p:spPr>
            <a:xfrm>
              <a:off x="600600" y="2484675"/>
              <a:ext cx="230800" cy="219950"/>
            </a:xfrm>
            <a:custGeom>
              <a:avLst/>
              <a:gdLst/>
              <a:ahLst/>
              <a:cxnLst/>
              <a:rect l="l" t="t" r="r" b="b"/>
              <a:pathLst>
                <a:path w="9232" h="8798" extrusionOk="0">
                  <a:moveTo>
                    <a:pt x="8629" y="0"/>
                  </a:moveTo>
                  <a:lnTo>
                    <a:pt x="8391" y="28"/>
                  </a:lnTo>
                  <a:lnTo>
                    <a:pt x="8139" y="56"/>
                  </a:lnTo>
                  <a:lnTo>
                    <a:pt x="7859" y="112"/>
                  </a:lnTo>
                  <a:lnTo>
                    <a:pt x="7579" y="182"/>
                  </a:lnTo>
                  <a:lnTo>
                    <a:pt x="7313" y="266"/>
                  </a:lnTo>
                  <a:lnTo>
                    <a:pt x="7032" y="350"/>
                  </a:lnTo>
                  <a:lnTo>
                    <a:pt x="6794" y="435"/>
                  </a:lnTo>
                  <a:lnTo>
                    <a:pt x="6556" y="533"/>
                  </a:lnTo>
                  <a:lnTo>
                    <a:pt x="6360" y="617"/>
                  </a:lnTo>
                  <a:lnTo>
                    <a:pt x="6206" y="701"/>
                  </a:lnTo>
                  <a:lnTo>
                    <a:pt x="6094" y="785"/>
                  </a:lnTo>
                  <a:lnTo>
                    <a:pt x="6052" y="827"/>
                  </a:lnTo>
                  <a:lnTo>
                    <a:pt x="6010" y="897"/>
                  </a:lnTo>
                  <a:lnTo>
                    <a:pt x="5912" y="1093"/>
                  </a:lnTo>
                  <a:lnTo>
                    <a:pt x="5786" y="1373"/>
                  </a:lnTo>
                  <a:lnTo>
                    <a:pt x="5646" y="1695"/>
                  </a:lnTo>
                  <a:lnTo>
                    <a:pt x="5337" y="2508"/>
                  </a:lnTo>
                  <a:lnTo>
                    <a:pt x="5015" y="3390"/>
                  </a:lnTo>
                  <a:lnTo>
                    <a:pt x="4707" y="4259"/>
                  </a:lnTo>
                  <a:lnTo>
                    <a:pt x="4427" y="5015"/>
                  </a:lnTo>
                  <a:lnTo>
                    <a:pt x="4301" y="5310"/>
                  </a:lnTo>
                  <a:lnTo>
                    <a:pt x="4203" y="5548"/>
                  </a:lnTo>
                  <a:lnTo>
                    <a:pt x="4133" y="5702"/>
                  </a:lnTo>
                  <a:lnTo>
                    <a:pt x="4105" y="5744"/>
                  </a:lnTo>
                  <a:lnTo>
                    <a:pt x="4077" y="5758"/>
                  </a:lnTo>
                  <a:lnTo>
                    <a:pt x="3922" y="5758"/>
                  </a:lnTo>
                  <a:lnTo>
                    <a:pt x="3698" y="5730"/>
                  </a:lnTo>
                  <a:lnTo>
                    <a:pt x="3418" y="5674"/>
                  </a:lnTo>
                  <a:lnTo>
                    <a:pt x="3082" y="5604"/>
                  </a:lnTo>
                  <a:lnTo>
                    <a:pt x="2241" y="5394"/>
                  </a:lnTo>
                  <a:lnTo>
                    <a:pt x="1177" y="5127"/>
                  </a:lnTo>
                  <a:lnTo>
                    <a:pt x="911" y="5085"/>
                  </a:lnTo>
                  <a:lnTo>
                    <a:pt x="686" y="5057"/>
                  </a:lnTo>
                  <a:lnTo>
                    <a:pt x="504" y="5071"/>
                  </a:lnTo>
                  <a:lnTo>
                    <a:pt x="350" y="5099"/>
                  </a:lnTo>
                  <a:lnTo>
                    <a:pt x="224" y="5155"/>
                  </a:lnTo>
                  <a:lnTo>
                    <a:pt x="126" y="5240"/>
                  </a:lnTo>
                  <a:lnTo>
                    <a:pt x="56" y="5324"/>
                  </a:lnTo>
                  <a:lnTo>
                    <a:pt x="14" y="5436"/>
                  </a:lnTo>
                  <a:lnTo>
                    <a:pt x="0" y="5548"/>
                  </a:lnTo>
                  <a:lnTo>
                    <a:pt x="0" y="5660"/>
                  </a:lnTo>
                  <a:lnTo>
                    <a:pt x="28" y="5800"/>
                  </a:lnTo>
                  <a:lnTo>
                    <a:pt x="56" y="5926"/>
                  </a:lnTo>
                  <a:lnTo>
                    <a:pt x="112" y="6052"/>
                  </a:lnTo>
                  <a:lnTo>
                    <a:pt x="182" y="6178"/>
                  </a:lnTo>
                  <a:lnTo>
                    <a:pt x="266" y="6290"/>
                  </a:lnTo>
                  <a:lnTo>
                    <a:pt x="350" y="6388"/>
                  </a:lnTo>
                  <a:lnTo>
                    <a:pt x="504" y="6542"/>
                  </a:lnTo>
                  <a:lnTo>
                    <a:pt x="686" y="6724"/>
                  </a:lnTo>
                  <a:lnTo>
                    <a:pt x="925" y="6921"/>
                  </a:lnTo>
                  <a:lnTo>
                    <a:pt x="1191" y="7131"/>
                  </a:lnTo>
                  <a:lnTo>
                    <a:pt x="1485" y="7341"/>
                  </a:lnTo>
                  <a:lnTo>
                    <a:pt x="1793" y="7565"/>
                  </a:lnTo>
                  <a:lnTo>
                    <a:pt x="2129" y="7775"/>
                  </a:lnTo>
                  <a:lnTo>
                    <a:pt x="2480" y="7985"/>
                  </a:lnTo>
                  <a:lnTo>
                    <a:pt x="2844" y="8181"/>
                  </a:lnTo>
                  <a:lnTo>
                    <a:pt x="3208" y="8363"/>
                  </a:lnTo>
                  <a:lnTo>
                    <a:pt x="3572" y="8518"/>
                  </a:lnTo>
                  <a:lnTo>
                    <a:pt x="3936" y="8644"/>
                  </a:lnTo>
                  <a:lnTo>
                    <a:pt x="4301" y="8742"/>
                  </a:lnTo>
                  <a:lnTo>
                    <a:pt x="4469" y="8770"/>
                  </a:lnTo>
                  <a:lnTo>
                    <a:pt x="4637" y="8798"/>
                  </a:lnTo>
                  <a:lnTo>
                    <a:pt x="5127" y="8798"/>
                  </a:lnTo>
                  <a:lnTo>
                    <a:pt x="5281" y="8770"/>
                  </a:lnTo>
                  <a:lnTo>
                    <a:pt x="5407" y="8728"/>
                  </a:lnTo>
                  <a:lnTo>
                    <a:pt x="5547" y="8644"/>
                  </a:lnTo>
                  <a:lnTo>
                    <a:pt x="5688" y="8532"/>
                  </a:lnTo>
                  <a:lnTo>
                    <a:pt x="5842" y="8391"/>
                  </a:lnTo>
                  <a:lnTo>
                    <a:pt x="5996" y="8223"/>
                  </a:lnTo>
                  <a:lnTo>
                    <a:pt x="6150" y="8027"/>
                  </a:lnTo>
                  <a:lnTo>
                    <a:pt x="6304" y="7817"/>
                  </a:lnTo>
                  <a:lnTo>
                    <a:pt x="6458" y="7579"/>
                  </a:lnTo>
                  <a:lnTo>
                    <a:pt x="6612" y="7313"/>
                  </a:lnTo>
                  <a:lnTo>
                    <a:pt x="6766" y="7047"/>
                  </a:lnTo>
                  <a:lnTo>
                    <a:pt x="7088" y="6444"/>
                  </a:lnTo>
                  <a:lnTo>
                    <a:pt x="7397" y="5786"/>
                  </a:lnTo>
                  <a:lnTo>
                    <a:pt x="7691" y="5113"/>
                  </a:lnTo>
                  <a:lnTo>
                    <a:pt x="7985" y="4399"/>
                  </a:lnTo>
                  <a:lnTo>
                    <a:pt x="8251" y="3699"/>
                  </a:lnTo>
                  <a:lnTo>
                    <a:pt x="8503" y="2998"/>
                  </a:lnTo>
                  <a:lnTo>
                    <a:pt x="8713" y="2340"/>
                  </a:lnTo>
                  <a:lnTo>
                    <a:pt x="8910" y="1709"/>
                  </a:lnTo>
                  <a:lnTo>
                    <a:pt x="9050" y="1149"/>
                  </a:lnTo>
                  <a:lnTo>
                    <a:pt x="9162" y="659"/>
                  </a:lnTo>
                  <a:lnTo>
                    <a:pt x="9232" y="252"/>
                  </a:lnTo>
                  <a:lnTo>
                    <a:pt x="9232" y="196"/>
                  </a:lnTo>
                  <a:lnTo>
                    <a:pt x="9218" y="140"/>
                  </a:lnTo>
                  <a:lnTo>
                    <a:pt x="9176" y="98"/>
                  </a:lnTo>
                  <a:lnTo>
                    <a:pt x="9134" y="70"/>
                  </a:lnTo>
                  <a:lnTo>
                    <a:pt x="9078" y="42"/>
                  </a:lnTo>
                  <a:lnTo>
                    <a:pt x="9008" y="14"/>
                  </a:lnTo>
                  <a:lnTo>
                    <a:pt x="8840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5152;p62">
              <a:extLst>
                <a:ext uri="{FF2B5EF4-FFF2-40B4-BE49-F238E27FC236}">
                  <a16:creationId xmlns:a16="http://schemas.microsoft.com/office/drawing/2014/main" id="{A3B308C1-4B83-74F1-13FC-48C7F60873D8}"/>
                </a:ext>
              </a:extLst>
            </p:cNvPr>
            <p:cNvSpPr/>
            <p:nvPr/>
          </p:nvSpPr>
          <p:spPr>
            <a:xfrm>
              <a:off x="600600" y="2484675"/>
              <a:ext cx="230800" cy="219950"/>
            </a:xfrm>
            <a:custGeom>
              <a:avLst/>
              <a:gdLst/>
              <a:ahLst/>
              <a:cxnLst/>
              <a:rect l="l" t="t" r="r" b="b"/>
              <a:pathLst>
                <a:path w="9232" h="8798" fill="none" extrusionOk="0">
                  <a:moveTo>
                    <a:pt x="350" y="6388"/>
                  </a:moveTo>
                  <a:lnTo>
                    <a:pt x="350" y="6388"/>
                  </a:lnTo>
                  <a:lnTo>
                    <a:pt x="504" y="6542"/>
                  </a:lnTo>
                  <a:lnTo>
                    <a:pt x="686" y="6724"/>
                  </a:lnTo>
                  <a:lnTo>
                    <a:pt x="925" y="6921"/>
                  </a:lnTo>
                  <a:lnTo>
                    <a:pt x="1191" y="7131"/>
                  </a:lnTo>
                  <a:lnTo>
                    <a:pt x="1485" y="7341"/>
                  </a:lnTo>
                  <a:lnTo>
                    <a:pt x="1793" y="7565"/>
                  </a:lnTo>
                  <a:lnTo>
                    <a:pt x="2129" y="7775"/>
                  </a:lnTo>
                  <a:lnTo>
                    <a:pt x="2480" y="7985"/>
                  </a:lnTo>
                  <a:lnTo>
                    <a:pt x="2844" y="8181"/>
                  </a:lnTo>
                  <a:lnTo>
                    <a:pt x="3208" y="8363"/>
                  </a:lnTo>
                  <a:lnTo>
                    <a:pt x="3572" y="8518"/>
                  </a:lnTo>
                  <a:lnTo>
                    <a:pt x="3936" y="8644"/>
                  </a:lnTo>
                  <a:lnTo>
                    <a:pt x="4301" y="8742"/>
                  </a:lnTo>
                  <a:lnTo>
                    <a:pt x="4469" y="8770"/>
                  </a:lnTo>
                  <a:lnTo>
                    <a:pt x="4637" y="8798"/>
                  </a:lnTo>
                  <a:lnTo>
                    <a:pt x="4805" y="8798"/>
                  </a:lnTo>
                  <a:lnTo>
                    <a:pt x="4973" y="8798"/>
                  </a:lnTo>
                  <a:lnTo>
                    <a:pt x="5127" y="8798"/>
                  </a:lnTo>
                  <a:lnTo>
                    <a:pt x="5281" y="8770"/>
                  </a:lnTo>
                  <a:lnTo>
                    <a:pt x="5281" y="8770"/>
                  </a:lnTo>
                  <a:lnTo>
                    <a:pt x="5407" y="8728"/>
                  </a:lnTo>
                  <a:lnTo>
                    <a:pt x="5547" y="8644"/>
                  </a:lnTo>
                  <a:lnTo>
                    <a:pt x="5688" y="8532"/>
                  </a:lnTo>
                  <a:lnTo>
                    <a:pt x="5842" y="8391"/>
                  </a:lnTo>
                  <a:lnTo>
                    <a:pt x="5996" y="8223"/>
                  </a:lnTo>
                  <a:lnTo>
                    <a:pt x="6150" y="8027"/>
                  </a:lnTo>
                  <a:lnTo>
                    <a:pt x="6304" y="7817"/>
                  </a:lnTo>
                  <a:lnTo>
                    <a:pt x="6458" y="7579"/>
                  </a:lnTo>
                  <a:lnTo>
                    <a:pt x="6612" y="7313"/>
                  </a:lnTo>
                  <a:lnTo>
                    <a:pt x="6766" y="7047"/>
                  </a:lnTo>
                  <a:lnTo>
                    <a:pt x="7088" y="6444"/>
                  </a:lnTo>
                  <a:lnTo>
                    <a:pt x="7397" y="5786"/>
                  </a:lnTo>
                  <a:lnTo>
                    <a:pt x="7691" y="5113"/>
                  </a:lnTo>
                  <a:lnTo>
                    <a:pt x="7985" y="4399"/>
                  </a:lnTo>
                  <a:lnTo>
                    <a:pt x="8251" y="3699"/>
                  </a:lnTo>
                  <a:lnTo>
                    <a:pt x="8503" y="2998"/>
                  </a:lnTo>
                  <a:lnTo>
                    <a:pt x="8713" y="2340"/>
                  </a:lnTo>
                  <a:lnTo>
                    <a:pt x="8910" y="1709"/>
                  </a:lnTo>
                  <a:lnTo>
                    <a:pt x="9050" y="1149"/>
                  </a:lnTo>
                  <a:lnTo>
                    <a:pt x="9162" y="659"/>
                  </a:lnTo>
                  <a:lnTo>
                    <a:pt x="9232" y="252"/>
                  </a:lnTo>
                  <a:lnTo>
                    <a:pt x="9232" y="252"/>
                  </a:lnTo>
                  <a:lnTo>
                    <a:pt x="9232" y="196"/>
                  </a:lnTo>
                  <a:lnTo>
                    <a:pt x="9218" y="140"/>
                  </a:lnTo>
                  <a:lnTo>
                    <a:pt x="9176" y="98"/>
                  </a:lnTo>
                  <a:lnTo>
                    <a:pt x="9134" y="70"/>
                  </a:lnTo>
                  <a:lnTo>
                    <a:pt x="9078" y="42"/>
                  </a:lnTo>
                  <a:lnTo>
                    <a:pt x="9008" y="14"/>
                  </a:lnTo>
                  <a:lnTo>
                    <a:pt x="8840" y="0"/>
                  </a:lnTo>
                  <a:lnTo>
                    <a:pt x="8629" y="0"/>
                  </a:lnTo>
                  <a:lnTo>
                    <a:pt x="8391" y="28"/>
                  </a:lnTo>
                  <a:lnTo>
                    <a:pt x="8139" y="56"/>
                  </a:lnTo>
                  <a:lnTo>
                    <a:pt x="7859" y="112"/>
                  </a:lnTo>
                  <a:lnTo>
                    <a:pt x="7579" y="182"/>
                  </a:lnTo>
                  <a:lnTo>
                    <a:pt x="7313" y="266"/>
                  </a:lnTo>
                  <a:lnTo>
                    <a:pt x="7032" y="350"/>
                  </a:lnTo>
                  <a:lnTo>
                    <a:pt x="6794" y="435"/>
                  </a:lnTo>
                  <a:lnTo>
                    <a:pt x="6556" y="533"/>
                  </a:lnTo>
                  <a:lnTo>
                    <a:pt x="6360" y="617"/>
                  </a:lnTo>
                  <a:lnTo>
                    <a:pt x="6206" y="701"/>
                  </a:lnTo>
                  <a:lnTo>
                    <a:pt x="6094" y="785"/>
                  </a:lnTo>
                  <a:lnTo>
                    <a:pt x="6094" y="785"/>
                  </a:lnTo>
                  <a:lnTo>
                    <a:pt x="6052" y="827"/>
                  </a:lnTo>
                  <a:lnTo>
                    <a:pt x="6010" y="897"/>
                  </a:lnTo>
                  <a:lnTo>
                    <a:pt x="5912" y="1093"/>
                  </a:lnTo>
                  <a:lnTo>
                    <a:pt x="5786" y="1373"/>
                  </a:lnTo>
                  <a:lnTo>
                    <a:pt x="5646" y="1695"/>
                  </a:lnTo>
                  <a:lnTo>
                    <a:pt x="5337" y="2508"/>
                  </a:lnTo>
                  <a:lnTo>
                    <a:pt x="5015" y="3390"/>
                  </a:lnTo>
                  <a:lnTo>
                    <a:pt x="4707" y="4259"/>
                  </a:lnTo>
                  <a:lnTo>
                    <a:pt x="4427" y="5015"/>
                  </a:lnTo>
                  <a:lnTo>
                    <a:pt x="4301" y="5310"/>
                  </a:lnTo>
                  <a:lnTo>
                    <a:pt x="4203" y="5548"/>
                  </a:lnTo>
                  <a:lnTo>
                    <a:pt x="4133" y="5702"/>
                  </a:lnTo>
                  <a:lnTo>
                    <a:pt x="4105" y="5744"/>
                  </a:lnTo>
                  <a:lnTo>
                    <a:pt x="4077" y="5758"/>
                  </a:lnTo>
                  <a:lnTo>
                    <a:pt x="4077" y="5758"/>
                  </a:lnTo>
                  <a:lnTo>
                    <a:pt x="3922" y="5758"/>
                  </a:lnTo>
                  <a:lnTo>
                    <a:pt x="3698" y="5730"/>
                  </a:lnTo>
                  <a:lnTo>
                    <a:pt x="3418" y="5674"/>
                  </a:lnTo>
                  <a:lnTo>
                    <a:pt x="3082" y="5604"/>
                  </a:lnTo>
                  <a:lnTo>
                    <a:pt x="2241" y="5394"/>
                  </a:lnTo>
                  <a:lnTo>
                    <a:pt x="1177" y="5127"/>
                  </a:lnTo>
                  <a:lnTo>
                    <a:pt x="1177" y="5127"/>
                  </a:lnTo>
                  <a:lnTo>
                    <a:pt x="911" y="5085"/>
                  </a:lnTo>
                  <a:lnTo>
                    <a:pt x="686" y="5057"/>
                  </a:lnTo>
                  <a:lnTo>
                    <a:pt x="504" y="5071"/>
                  </a:lnTo>
                  <a:lnTo>
                    <a:pt x="350" y="5099"/>
                  </a:lnTo>
                  <a:lnTo>
                    <a:pt x="224" y="5155"/>
                  </a:lnTo>
                  <a:lnTo>
                    <a:pt x="126" y="5240"/>
                  </a:lnTo>
                  <a:lnTo>
                    <a:pt x="56" y="5324"/>
                  </a:lnTo>
                  <a:lnTo>
                    <a:pt x="14" y="5436"/>
                  </a:lnTo>
                  <a:lnTo>
                    <a:pt x="0" y="5548"/>
                  </a:lnTo>
                  <a:lnTo>
                    <a:pt x="0" y="5660"/>
                  </a:lnTo>
                  <a:lnTo>
                    <a:pt x="28" y="5800"/>
                  </a:lnTo>
                  <a:lnTo>
                    <a:pt x="56" y="5926"/>
                  </a:lnTo>
                  <a:lnTo>
                    <a:pt x="112" y="6052"/>
                  </a:lnTo>
                  <a:lnTo>
                    <a:pt x="182" y="6178"/>
                  </a:lnTo>
                  <a:lnTo>
                    <a:pt x="266" y="6290"/>
                  </a:lnTo>
                  <a:lnTo>
                    <a:pt x="350" y="63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5153;p62">
              <a:extLst>
                <a:ext uri="{FF2B5EF4-FFF2-40B4-BE49-F238E27FC236}">
                  <a16:creationId xmlns:a16="http://schemas.microsoft.com/office/drawing/2014/main" id="{5CC138DE-527E-C829-DCF0-1DF03531A5F4}"/>
                </a:ext>
              </a:extLst>
            </p:cNvPr>
            <p:cNvSpPr/>
            <p:nvPr/>
          </p:nvSpPr>
          <p:spPr>
            <a:xfrm>
              <a:off x="597775" y="2531600"/>
              <a:ext cx="229775" cy="175825"/>
            </a:xfrm>
            <a:custGeom>
              <a:avLst/>
              <a:gdLst/>
              <a:ahLst/>
              <a:cxnLst/>
              <a:rect l="l" t="t" r="r" b="b"/>
              <a:pathLst>
                <a:path w="9191" h="7033" extrusionOk="0">
                  <a:moveTo>
                    <a:pt x="9191" y="0"/>
                  </a:moveTo>
                  <a:lnTo>
                    <a:pt x="5422" y="112"/>
                  </a:lnTo>
                  <a:lnTo>
                    <a:pt x="4820" y="1906"/>
                  </a:lnTo>
                  <a:lnTo>
                    <a:pt x="4386" y="3166"/>
                  </a:lnTo>
                  <a:lnTo>
                    <a:pt x="4232" y="3587"/>
                  </a:lnTo>
                  <a:lnTo>
                    <a:pt x="4162" y="3755"/>
                  </a:lnTo>
                  <a:lnTo>
                    <a:pt x="4035" y="3755"/>
                  </a:lnTo>
                  <a:lnTo>
                    <a:pt x="3867" y="3741"/>
                  </a:lnTo>
                  <a:lnTo>
                    <a:pt x="3629" y="3713"/>
                  </a:lnTo>
                  <a:lnTo>
                    <a:pt x="2831" y="3545"/>
                  </a:lnTo>
                  <a:lnTo>
                    <a:pt x="1500" y="3264"/>
                  </a:lnTo>
                  <a:lnTo>
                    <a:pt x="1122" y="3180"/>
                  </a:lnTo>
                  <a:lnTo>
                    <a:pt x="968" y="3166"/>
                  </a:lnTo>
                  <a:lnTo>
                    <a:pt x="813" y="3152"/>
                  </a:lnTo>
                  <a:lnTo>
                    <a:pt x="673" y="3152"/>
                  </a:lnTo>
                  <a:lnTo>
                    <a:pt x="561" y="3166"/>
                  </a:lnTo>
                  <a:lnTo>
                    <a:pt x="449" y="3180"/>
                  </a:lnTo>
                  <a:lnTo>
                    <a:pt x="351" y="3208"/>
                  </a:lnTo>
                  <a:lnTo>
                    <a:pt x="267" y="3236"/>
                  </a:lnTo>
                  <a:lnTo>
                    <a:pt x="197" y="3278"/>
                  </a:lnTo>
                  <a:lnTo>
                    <a:pt x="141" y="3320"/>
                  </a:lnTo>
                  <a:lnTo>
                    <a:pt x="99" y="3377"/>
                  </a:lnTo>
                  <a:lnTo>
                    <a:pt x="57" y="3433"/>
                  </a:lnTo>
                  <a:lnTo>
                    <a:pt x="29" y="3489"/>
                  </a:lnTo>
                  <a:lnTo>
                    <a:pt x="15" y="3545"/>
                  </a:lnTo>
                  <a:lnTo>
                    <a:pt x="1" y="3615"/>
                  </a:lnTo>
                  <a:lnTo>
                    <a:pt x="1" y="3769"/>
                  </a:lnTo>
                  <a:lnTo>
                    <a:pt x="29" y="3923"/>
                  </a:lnTo>
                  <a:lnTo>
                    <a:pt x="85" y="4077"/>
                  </a:lnTo>
                  <a:lnTo>
                    <a:pt x="155" y="4231"/>
                  </a:lnTo>
                  <a:lnTo>
                    <a:pt x="239" y="4385"/>
                  </a:lnTo>
                  <a:lnTo>
                    <a:pt x="351" y="4525"/>
                  </a:lnTo>
                  <a:lnTo>
                    <a:pt x="449" y="4665"/>
                  </a:lnTo>
                  <a:lnTo>
                    <a:pt x="561" y="4777"/>
                  </a:lnTo>
                  <a:lnTo>
                    <a:pt x="912" y="5114"/>
                  </a:lnTo>
                  <a:lnTo>
                    <a:pt x="1276" y="5408"/>
                  </a:lnTo>
                  <a:lnTo>
                    <a:pt x="1654" y="5688"/>
                  </a:lnTo>
                  <a:lnTo>
                    <a:pt x="2032" y="5926"/>
                  </a:lnTo>
                  <a:lnTo>
                    <a:pt x="2410" y="6150"/>
                  </a:lnTo>
                  <a:lnTo>
                    <a:pt x="2789" y="6332"/>
                  </a:lnTo>
                  <a:lnTo>
                    <a:pt x="3153" y="6500"/>
                  </a:lnTo>
                  <a:lnTo>
                    <a:pt x="3503" y="6641"/>
                  </a:lnTo>
                  <a:lnTo>
                    <a:pt x="3839" y="6753"/>
                  </a:lnTo>
                  <a:lnTo>
                    <a:pt x="4162" y="6851"/>
                  </a:lnTo>
                  <a:lnTo>
                    <a:pt x="4456" y="6935"/>
                  </a:lnTo>
                  <a:lnTo>
                    <a:pt x="4722" y="6977"/>
                  </a:lnTo>
                  <a:lnTo>
                    <a:pt x="4946" y="7019"/>
                  </a:lnTo>
                  <a:lnTo>
                    <a:pt x="5142" y="7033"/>
                  </a:lnTo>
                  <a:lnTo>
                    <a:pt x="5296" y="7033"/>
                  </a:lnTo>
                  <a:lnTo>
                    <a:pt x="5408" y="7019"/>
                  </a:lnTo>
                  <a:lnTo>
                    <a:pt x="5590" y="6963"/>
                  </a:lnTo>
                  <a:lnTo>
                    <a:pt x="5787" y="6865"/>
                  </a:lnTo>
                  <a:lnTo>
                    <a:pt x="5969" y="6725"/>
                  </a:lnTo>
                  <a:lnTo>
                    <a:pt x="6151" y="6570"/>
                  </a:lnTo>
                  <a:lnTo>
                    <a:pt x="6319" y="6388"/>
                  </a:lnTo>
                  <a:lnTo>
                    <a:pt x="6501" y="6178"/>
                  </a:lnTo>
                  <a:lnTo>
                    <a:pt x="6669" y="5954"/>
                  </a:lnTo>
                  <a:lnTo>
                    <a:pt x="6837" y="5702"/>
                  </a:lnTo>
                  <a:lnTo>
                    <a:pt x="7005" y="5436"/>
                  </a:lnTo>
                  <a:lnTo>
                    <a:pt x="7173" y="5156"/>
                  </a:lnTo>
                  <a:lnTo>
                    <a:pt x="7328" y="4875"/>
                  </a:lnTo>
                  <a:lnTo>
                    <a:pt x="7482" y="4567"/>
                  </a:lnTo>
                  <a:lnTo>
                    <a:pt x="7776" y="3951"/>
                  </a:lnTo>
                  <a:lnTo>
                    <a:pt x="8042" y="3306"/>
                  </a:lnTo>
                  <a:lnTo>
                    <a:pt x="8294" y="2690"/>
                  </a:lnTo>
                  <a:lnTo>
                    <a:pt x="8518" y="2088"/>
                  </a:lnTo>
                  <a:lnTo>
                    <a:pt x="8714" y="1527"/>
                  </a:lnTo>
                  <a:lnTo>
                    <a:pt x="8882" y="1023"/>
                  </a:lnTo>
                  <a:lnTo>
                    <a:pt x="9107" y="281"/>
                  </a:lnTo>
                  <a:lnTo>
                    <a:pt x="91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5154;p62">
              <a:extLst>
                <a:ext uri="{FF2B5EF4-FFF2-40B4-BE49-F238E27FC236}">
                  <a16:creationId xmlns:a16="http://schemas.microsoft.com/office/drawing/2014/main" id="{239057C3-60D5-52F3-1AEC-C9417E518AD0}"/>
                </a:ext>
              </a:extLst>
            </p:cNvPr>
            <p:cNvSpPr/>
            <p:nvPr/>
          </p:nvSpPr>
          <p:spPr>
            <a:xfrm>
              <a:off x="597775" y="2531600"/>
              <a:ext cx="229775" cy="175825"/>
            </a:xfrm>
            <a:custGeom>
              <a:avLst/>
              <a:gdLst/>
              <a:ahLst/>
              <a:cxnLst/>
              <a:rect l="l" t="t" r="r" b="b"/>
              <a:pathLst>
                <a:path w="9191" h="7033" fill="none" extrusionOk="0">
                  <a:moveTo>
                    <a:pt x="5422" y="112"/>
                  </a:moveTo>
                  <a:lnTo>
                    <a:pt x="9191" y="0"/>
                  </a:lnTo>
                  <a:lnTo>
                    <a:pt x="9191" y="0"/>
                  </a:lnTo>
                  <a:lnTo>
                    <a:pt x="9107" y="281"/>
                  </a:lnTo>
                  <a:lnTo>
                    <a:pt x="8882" y="1023"/>
                  </a:lnTo>
                  <a:lnTo>
                    <a:pt x="8714" y="1527"/>
                  </a:lnTo>
                  <a:lnTo>
                    <a:pt x="8518" y="2088"/>
                  </a:lnTo>
                  <a:lnTo>
                    <a:pt x="8294" y="2690"/>
                  </a:lnTo>
                  <a:lnTo>
                    <a:pt x="8042" y="3306"/>
                  </a:lnTo>
                  <a:lnTo>
                    <a:pt x="7776" y="3951"/>
                  </a:lnTo>
                  <a:lnTo>
                    <a:pt x="7482" y="4567"/>
                  </a:lnTo>
                  <a:lnTo>
                    <a:pt x="7328" y="4875"/>
                  </a:lnTo>
                  <a:lnTo>
                    <a:pt x="7173" y="5156"/>
                  </a:lnTo>
                  <a:lnTo>
                    <a:pt x="7005" y="5436"/>
                  </a:lnTo>
                  <a:lnTo>
                    <a:pt x="6837" y="5702"/>
                  </a:lnTo>
                  <a:lnTo>
                    <a:pt x="6669" y="5954"/>
                  </a:lnTo>
                  <a:lnTo>
                    <a:pt x="6501" y="6178"/>
                  </a:lnTo>
                  <a:lnTo>
                    <a:pt x="6319" y="6388"/>
                  </a:lnTo>
                  <a:lnTo>
                    <a:pt x="6151" y="6570"/>
                  </a:lnTo>
                  <a:lnTo>
                    <a:pt x="5969" y="6725"/>
                  </a:lnTo>
                  <a:lnTo>
                    <a:pt x="5787" y="6865"/>
                  </a:lnTo>
                  <a:lnTo>
                    <a:pt x="5590" y="6963"/>
                  </a:lnTo>
                  <a:lnTo>
                    <a:pt x="5408" y="7019"/>
                  </a:lnTo>
                  <a:lnTo>
                    <a:pt x="5408" y="7019"/>
                  </a:lnTo>
                  <a:lnTo>
                    <a:pt x="5296" y="7033"/>
                  </a:lnTo>
                  <a:lnTo>
                    <a:pt x="5142" y="7033"/>
                  </a:lnTo>
                  <a:lnTo>
                    <a:pt x="4946" y="7019"/>
                  </a:lnTo>
                  <a:lnTo>
                    <a:pt x="4722" y="6977"/>
                  </a:lnTo>
                  <a:lnTo>
                    <a:pt x="4456" y="6935"/>
                  </a:lnTo>
                  <a:lnTo>
                    <a:pt x="4162" y="6851"/>
                  </a:lnTo>
                  <a:lnTo>
                    <a:pt x="3839" y="6753"/>
                  </a:lnTo>
                  <a:lnTo>
                    <a:pt x="3503" y="6641"/>
                  </a:lnTo>
                  <a:lnTo>
                    <a:pt x="3153" y="6500"/>
                  </a:lnTo>
                  <a:lnTo>
                    <a:pt x="2789" y="6332"/>
                  </a:lnTo>
                  <a:lnTo>
                    <a:pt x="2410" y="6150"/>
                  </a:lnTo>
                  <a:lnTo>
                    <a:pt x="2032" y="5926"/>
                  </a:lnTo>
                  <a:lnTo>
                    <a:pt x="1654" y="5688"/>
                  </a:lnTo>
                  <a:lnTo>
                    <a:pt x="1276" y="5408"/>
                  </a:lnTo>
                  <a:lnTo>
                    <a:pt x="912" y="5114"/>
                  </a:lnTo>
                  <a:lnTo>
                    <a:pt x="561" y="4777"/>
                  </a:lnTo>
                  <a:lnTo>
                    <a:pt x="561" y="4777"/>
                  </a:lnTo>
                  <a:lnTo>
                    <a:pt x="449" y="4665"/>
                  </a:lnTo>
                  <a:lnTo>
                    <a:pt x="351" y="4525"/>
                  </a:lnTo>
                  <a:lnTo>
                    <a:pt x="239" y="4385"/>
                  </a:lnTo>
                  <a:lnTo>
                    <a:pt x="155" y="4231"/>
                  </a:lnTo>
                  <a:lnTo>
                    <a:pt x="85" y="4077"/>
                  </a:lnTo>
                  <a:lnTo>
                    <a:pt x="29" y="3923"/>
                  </a:lnTo>
                  <a:lnTo>
                    <a:pt x="1" y="3769"/>
                  </a:lnTo>
                  <a:lnTo>
                    <a:pt x="1" y="3615"/>
                  </a:lnTo>
                  <a:lnTo>
                    <a:pt x="15" y="3545"/>
                  </a:lnTo>
                  <a:lnTo>
                    <a:pt x="29" y="3489"/>
                  </a:lnTo>
                  <a:lnTo>
                    <a:pt x="57" y="3433"/>
                  </a:lnTo>
                  <a:lnTo>
                    <a:pt x="99" y="3377"/>
                  </a:lnTo>
                  <a:lnTo>
                    <a:pt x="141" y="3320"/>
                  </a:lnTo>
                  <a:lnTo>
                    <a:pt x="197" y="3278"/>
                  </a:lnTo>
                  <a:lnTo>
                    <a:pt x="267" y="3236"/>
                  </a:lnTo>
                  <a:lnTo>
                    <a:pt x="351" y="3208"/>
                  </a:lnTo>
                  <a:lnTo>
                    <a:pt x="449" y="3180"/>
                  </a:lnTo>
                  <a:lnTo>
                    <a:pt x="561" y="3166"/>
                  </a:lnTo>
                  <a:lnTo>
                    <a:pt x="673" y="3152"/>
                  </a:lnTo>
                  <a:lnTo>
                    <a:pt x="813" y="3152"/>
                  </a:lnTo>
                  <a:lnTo>
                    <a:pt x="968" y="3166"/>
                  </a:lnTo>
                  <a:lnTo>
                    <a:pt x="1122" y="3180"/>
                  </a:lnTo>
                  <a:lnTo>
                    <a:pt x="1500" y="3264"/>
                  </a:lnTo>
                  <a:lnTo>
                    <a:pt x="1500" y="3264"/>
                  </a:lnTo>
                  <a:lnTo>
                    <a:pt x="2831" y="3545"/>
                  </a:lnTo>
                  <a:lnTo>
                    <a:pt x="3629" y="3713"/>
                  </a:lnTo>
                  <a:lnTo>
                    <a:pt x="3867" y="3741"/>
                  </a:lnTo>
                  <a:lnTo>
                    <a:pt x="4035" y="3755"/>
                  </a:lnTo>
                  <a:lnTo>
                    <a:pt x="4120" y="3755"/>
                  </a:lnTo>
                  <a:lnTo>
                    <a:pt x="4162" y="3755"/>
                  </a:lnTo>
                  <a:lnTo>
                    <a:pt x="4162" y="3755"/>
                  </a:lnTo>
                  <a:lnTo>
                    <a:pt x="4232" y="3587"/>
                  </a:lnTo>
                  <a:lnTo>
                    <a:pt x="4386" y="3166"/>
                  </a:lnTo>
                  <a:lnTo>
                    <a:pt x="4820" y="1906"/>
                  </a:lnTo>
                  <a:lnTo>
                    <a:pt x="5422" y="1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5155;p62">
              <a:extLst>
                <a:ext uri="{FF2B5EF4-FFF2-40B4-BE49-F238E27FC236}">
                  <a16:creationId xmlns:a16="http://schemas.microsoft.com/office/drawing/2014/main" id="{B013D689-0D9C-8451-20E2-CB5FECDC1138}"/>
                </a:ext>
              </a:extLst>
            </p:cNvPr>
            <p:cNvSpPr/>
            <p:nvPr/>
          </p:nvSpPr>
          <p:spPr>
            <a:xfrm>
              <a:off x="731225" y="2549100"/>
              <a:ext cx="88975" cy="4225"/>
            </a:xfrm>
            <a:custGeom>
              <a:avLst/>
              <a:gdLst/>
              <a:ahLst/>
              <a:cxnLst/>
              <a:rect l="l" t="t" r="r" b="b"/>
              <a:pathLst>
                <a:path w="3559" h="169" extrusionOk="0">
                  <a:moveTo>
                    <a:pt x="3096" y="1"/>
                  </a:moveTo>
                  <a:lnTo>
                    <a:pt x="2648" y="15"/>
                  </a:lnTo>
                  <a:lnTo>
                    <a:pt x="2214" y="29"/>
                  </a:lnTo>
                  <a:lnTo>
                    <a:pt x="1779" y="43"/>
                  </a:lnTo>
                  <a:lnTo>
                    <a:pt x="883" y="85"/>
                  </a:lnTo>
                  <a:lnTo>
                    <a:pt x="449" y="99"/>
                  </a:lnTo>
                  <a:lnTo>
                    <a:pt x="0" y="141"/>
                  </a:lnTo>
                  <a:lnTo>
                    <a:pt x="0" y="155"/>
                  </a:lnTo>
                  <a:lnTo>
                    <a:pt x="449" y="169"/>
                  </a:lnTo>
                  <a:lnTo>
                    <a:pt x="897" y="169"/>
                  </a:lnTo>
                  <a:lnTo>
                    <a:pt x="1793" y="155"/>
                  </a:lnTo>
                  <a:lnTo>
                    <a:pt x="2690" y="113"/>
                  </a:lnTo>
                  <a:lnTo>
                    <a:pt x="3110" y="85"/>
                  </a:lnTo>
                  <a:lnTo>
                    <a:pt x="3544" y="43"/>
                  </a:lnTo>
                  <a:lnTo>
                    <a:pt x="3559" y="29"/>
                  </a:lnTo>
                  <a:lnTo>
                    <a:pt x="3544" y="15"/>
                  </a:lnTo>
                  <a:lnTo>
                    <a:pt x="30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5156;p62">
              <a:extLst>
                <a:ext uri="{FF2B5EF4-FFF2-40B4-BE49-F238E27FC236}">
                  <a16:creationId xmlns:a16="http://schemas.microsoft.com/office/drawing/2014/main" id="{3F30F8E4-79F4-C5DA-4A78-790BB41C0530}"/>
                </a:ext>
              </a:extLst>
            </p:cNvPr>
            <p:cNvSpPr/>
            <p:nvPr/>
          </p:nvSpPr>
          <p:spPr>
            <a:xfrm>
              <a:off x="731225" y="2549100"/>
              <a:ext cx="88975" cy="4225"/>
            </a:xfrm>
            <a:custGeom>
              <a:avLst/>
              <a:gdLst/>
              <a:ahLst/>
              <a:cxnLst/>
              <a:rect l="l" t="t" r="r" b="b"/>
              <a:pathLst>
                <a:path w="3559" h="169" fill="none" extrusionOk="0">
                  <a:moveTo>
                    <a:pt x="3544" y="15"/>
                  </a:moveTo>
                  <a:lnTo>
                    <a:pt x="3544" y="15"/>
                  </a:lnTo>
                  <a:lnTo>
                    <a:pt x="3096" y="1"/>
                  </a:lnTo>
                  <a:lnTo>
                    <a:pt x="2648" y="15"/>
                  </a:lnTo>
                  <a:lnTo>
                    <a:pt x="2648" y="15"/>
                  </a:lnTo>
                  <a:lnTo>
                    <a:pt x="2214" y="29"/>
                  </a:lnTo>
                  <a:lnTo>
                    <a:pt x="1779" y="43"/>
                  </a:lnTo>
                  <a:lnTo>
                    <a:pt x="1779" y="43"/>
                  </a:lnTo>
                  <a:lnTo>
                    <a:pt x="883" y="85"/>
                  </a:lnTo>
                  <a:lnTo>
                    <a:pt x="449" y="99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449" y="169"/>
                  </a:lnTo>
                  <a:lnTo>
                    <a:pt x="897" y="169"/>
                  </a:lnTo>
                  <a:lnTo>
                    <a:pt x="1793" y="155"/>
                  </a:lnTo>
                  <a:lnTo>
                    <a:pt x="1793" y="155"/>
                  </a:lnTo>
                  <a:lnTo>
                    <a:pt x="2690" y="113"/>
                  </a:lnTo>
                  <a:lnTo>
                    <a:pt x="2690" y="113"/>
                  </a:lnTo>
                  <a:lnTo>
                    <a:pt x="3110" y="85"/>
                  </a:lnTo>
                  <a:lnTo>
                    <a:pt x="3544" y="43"/>
                  </a:lnTo>
                  <a:lnTo>
                    <a:pt x="3544" y="43"/>
                  </a:lnTo>
                  <a:lnTo>
                    <a:pt x="3559" y="29"/>
                  </a:lnTo>
                  <a:lnTo>
                    <a:pt x="3544" y="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5157;p62">
              <a:extLst>
                <a:ext uri="{FF2B5EF4-FFF2-40B4-BE49-F238E27FC236}">
                  <a16:creationId xmlns:a16="http://schemas.microsoft.com/office/drawing/2014/main" id="{EC8B6A90-02CA-6C44-0586-F3F95ED1BC69}"/>
                </a:ext>
              </a:extLst>
            </p:cNvPr>
            <p:cNvSpPr/>
            <p:nvPr/>
          </p:nvSpPr>
          <p:spPr>
            <a:xfrm>
              <a:off x="276625" y="3406800"/>
              <a:ext cx="207025" cy="196125"/>
            </a:xfrm>
            <a:custGeom>
              <a:avLst/>
              <a:gdLst/>
              <a:ahLst/>
              <a:cxnLst/>
              <a:rect l="l" t="t" r="r" b="b"/>
              <a:pathLst>
                <a:path w="8281" h="7845" extrusionOk="0">
                  <a:moveTo>
                    <a:pt x="1570" y="0"/>
                  </a:moveTo>
                  <a:lnTo>
                    <a:pt x="1080" y="1023"/>
                  </a:lnTo>
                  <a:lnTo>
                    <a:pt x="743" y="1695"/>
                  </a:lnTo>
                  <a:lnTo>
                    <a:pt x="463" y="2312"/>
                  </a:lnTo>
                  <a:lnTo>
                    <a:pt x="225" y="2844"/>
                  </a:lnTo>
                  <a:lnTo>
                    <a:pt x="71" y="3236"/>
                  </a:lnTo>
                  <a:lnTo>
                    <a:pt x="71" y="3250"/>
                  </a:lnTo>
                  <a:lnTo>
                    <a:pt x="29" y="3418"/>
                  </a:lnTo>
                  <a:lnTo>
                    <a:pt x="1" y="3572"/>
                  </a:lnTo>
                  <a:lnTo>
                    <a:pt x="43" y="3614"/>
                  </a:lnTo>
                  <a:lnTo>
                    <a:pt x="113" y="3684"/>
                  </a:lnTo>
                  <a:lnTo>
                    <a:pt x="379" y="3853"/>
                  </a:lnTo>
                  <a:lnTo>
                    <a:pt x="771" y="4091"/>
                  </a:lnTo>
                  <a:lnTo>
                    <a:pt x="1276" y="4371"/>
                  </a:lnTo>
                  <a:lnTo>
                    <a:pt x="2509" y="5057"/>
                  </a:lnTo>
                  <a:lnTo>
                    <a:pt x="3909" y="5814"/>
                  </a:lnTo>
                  <a:lnTo>
                    <a:pt x="5324" y="6556"/>
                  </a:lnTo>
                  <a:lnTo>
                    <a:pt x="6571" y="7201"/>
                  </a:lnTo>
                  <a:lnTo>
                    <a:pt x="7496" y="7649"/>
                  </a:lnTo>
                  <a:lnTo>
                    <a:pt x="7776" y="7789"/>
                  </a:lnTo>
                  <a:lnTo>
                    <a:pt x="7916" y="7845"/>
                  </a:lnTo>
                  <a:lnTo>
                    <a:pt x="7972" y="7845"/>
                  </a:lnTo>
                  <a:lnTo>
                    <a:pt x="8028" y="7817"/>
                  </a:lnTo>
                  <a:lnTo>
                    <a:pt x="8070" y="7775"/>
                  </a:lnTo>
                  <a:lnTo>
                    <a:pt x="8112" y="7733"/>
                  </a:lnTo>
                  <a:lnTo>
                    <a:pt x="8154" y="7663"/>
                  </a:lnTo>
                  <a:lnTo>
                    <a:pt x="8182" y="7579"/>
                  </a:lnTo>
                  <a:lnTo>
                    <a:pt x="8238" y="7397"/>
                  </a:lnTo>
                  <a:lnTo>
                    <a:pt x="8280" y="7201"/>
                  </a:lnTo>
                  <a:lnTo>
                    <a:pt x="8280" y="6990"/>
                  </a:lnTo>
                  <a:lnTo>
                    <a:pt x="8266" y="6808"/>
                  </a:lnTo>
                  <a:lnTo>
                    <a:pt x="8238" y="6724"/>
                  </a:lnTo>
                  <a:lnTo>
                    <a:pt x="8210" y="6640"/>
                  </a:lnTo>
                  <a:lnTo>
                    <a:pt x="8154" y="6542"/>
                  </a:lnTo>
                  <a:lnTo>
                    <a:pt x="8070" y="6402"/>
                  </a:lnTo>
                  <a:lnTo>
                    <a:pt x="7776" y="5996"/>
                  </a:lnTo>
                  <a:lnTo>
                    <a:pt x="6977" y="4931"/>
                  </a:lnTo>
                  <a:lnTo>
                    <a:pt x="6207" y="3937"/>
                  </a:lnTo>
                  <a:lnTo>
                    <a:pt x="5871" y="3502"/>
                  </a:lnTo>
                  <a:lnTo>
                    <a:pt x="6375" y="2480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5158;p62">
              <a:extLst>
                <a:ext uri="{FF2B5EF4-FFF2-40B4-BE49-F238E27FC236}">
                  <a16:creationId xmlns:a16="http://schemas.microsoft.com/office/drawing/2014/main" id="{C11413A8-1085-BAE6-3191-519223A5E7E2}"/>
                </a:ext>
              </a:extLst>
            </p:cNvPr>
            <p:cNvSpPr/>
            <p:nvPr/>
          </p:nvSpPr>
          <p:spPr>
            <a:xfrm>
              <a:off x="392900" y="3489450"/>
              <a:ext cx="42400" cy="12275"/>
            </a:xfrm>
            <a:custGeom>
              <a:avLst/>
              <a:gdLst/>
              <a:ahLst/>
              <a:cxnLst/>
              <a:rect l="l" t="t" r="r" b="b"/>
              <a:pathLst>
                <a:path w="1696" h="491" extrusionOk="0">
                  <a:moveTo>
                    <a:pt x="449" y="0"/>
                  </a:moveTo>
                  <a:lnTo>
                    <a:pt x="225" y="28"/>
                  </a:lnTo>
                  <a:lnTo>
                    <a:pt x="127" y="42"/>
                  </a:lnTo>
                  <a:lnTo>
                    <a:pt x="15" y="70"/>
                  </a:lnTo>
                  <a:lnTo>
                    <a:pt x="1" y="70"/>
                  </a:lnTo>
                  <a:lnTo>
                    <a:pt x="1" y="84"/>
                  </a:lnTo>
                  <a:lnTo>
                    <a:pt x="15" y="112"/>
                  </a:lnTo>
                  <a:lnTo>
                    <a:pt x="435" y="168"/>
                  </a:lnTo>
                  <a:lnTo>
                    <a:pt x="841" y="252"/>
                  </a:lnTo>
                  <a:lnTo>
                    <a:pt x="1248" y="364"/>
                  </a:lnTo>
                  <a:lnTo>
                    <a:pt x="1640" y="490"/>
                  </a:lnTo>
                  <a:lnTo>
                    <a:pt x="1668" y="490"/>
                  </a:lnTo>
                  <a:lnTo>
                    <a:pt x="1696" y="476"/>
                  </a:lnTo>
                  <a:lnTo>
                    <a:pt x="1696" y="448"/>
                  </a:lnTo>
                  <a:lnTo>
                    <a:pt x="1682" y="420"/>
                  </a:lnTo>
                  <a:lnTo>
                    <a:pt x="1500" y="308"/>
                  </a:lnTo>
                  <a:lnTo>
                    <a:pt x="1304" y="210"/>
                  </a:lnTo>
                  <a:lnTo>
                    <a:pt x="1094" y="126"/>
                  </a:lnTo>
                  <a:lnTo>
                    <a:pt x="883" y="56"/>
                  </a:lnTo>
                  <a:lnTo>
                    <a:pt x="659" y="14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5159;p62">
              <a:extLst>
                <a:ext uri="{FF2B5EF4-FFF2-40B4-BE49-F238E27FC236}">
                  <a16:creationId xmlns:a16="http://schemas.microsoft.com/office/drawing/2014/main" id="{EE74DB1A-CAFF-4F9C-87F4-056144FEA5BC}"/>
                </a:ext>
              </a:extLst>
            </p:cNvPr>
            <p:cNvSpPr/>
            <p:nvPr/>
          </p:nvSpPr>
          <p:spPr>
            <a:xfrm>
              <a:off x="399575" y="3499250"/>
              <a:ext cx="42050" cy="12275"/>
            </a:xfrm>
            <a:custGeom>
              <a:avLst/>
              <a:gdLst/>
              <a:ahLst/>
              <a:cxnLst/>
              <a:rect l="l" t="t" r="r" b="b"/>
              <a:pathLst>
                <a:path w="1682" h="491" extrusionOk="0">
                  <a:moveTo>
                    <a:pt x="434" y="0"/>
                  </a:moveTo>
                  <a:lnTo>
                    <a:pt x="224" y="14"/>
                  </a:lnTo>
                  <a:lnTo>
                    <a:pt x="112" y="42"/>
                  </a:lnTo>
                  <a:lnTo>
                    <a:pt x="14" y="70"/>
                  </a:lnTo>
                  <a:lnTo>
                    <a:pt x="0" y="70"/>
                  </a:lnTo>
                  <a:lnTo>
                    <a:pt x="0" y="84"/>
                  </a:lnTo>
                  <a:lnTo>
                    <a:pt x="14" y="112"/>
                  </a:lnTo>
                  <a:lnTo>
                    <a:pt x="420" y="169"/>
                  </a:lnTo>
                  <a:lnTo>
                    <a:pt x="841" y="253"/>
                  </a:lnTo>
                  <a:lnTo>
                    <a:pt x="1247" y="365"/>
                  </a:lnTo>
                  <a:lnTo>
                    <a:pt x="1639" y="491"/>
                  </a:lnTo>
                  <a:lnTo>
                    <a:pt x="1667" y="477"/>
                  </a:lnTo>
                  <a:lnTo>
                    <a:pt x="1681" y="463"/>
                  </a:lnTo>
                  <a:lnTo>
                    <a:pt x="1681" y="435"/>
                  </a:lnTo>
                  <a:lnTo>
                    <a:pt x="1681" y="421"/>
                  </a:lnTo>
                  <a:lnTo>
                    <a:pt x="1499" y="309"/>
                  </a:lnTo>
                  <a:lnTo>
                    <a:pt x="1303" y="211"/>
                  </a:lnTo>
                  <a:lnTo>
                    <a:pt x="1093" y="112"/>
                  </a:lnTo>
                  <a:lnTo>
                    <a:pt x="883" y="56"/>
                  </a:lnTo>
                  <a:lnTo>
                    <a:pt x="658" y="14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5160;p62">
              <a:extLst>
                <a:ext uri="{FF2B5EF4-FFF2-40B4-BE49-F238E27FC236}">
                  <a16:creationId xmlns:a16="http://schemas.microsoft.com/office/drawing/2014/main" id="{CCA97254-0D9E-0CD8-6545-7AD5CDD661D3}"/>
                </a:ext>
              </a:extLst>
            </p:cNvPr>
            <p:cNvSpPr/>
            <p:nvPr/>
          </p:nvSpPr>
          <p:spPr>
            <a:xfrm>
              <a:off x="406225" y="3509050"/>
              <a:ext cx="42400" cy="12275"/>
            </a:xfrm>
            <a:custGeom>
              <a:avLst/>
              <a:gdLst/>
              <a:ahLst/>
              <a:cxnLst/>
              <a:rect l="l" t="t" r="r" b="b"/>
              <a:pathLst>
                <a:path w="1696" h="491" extrusionOk="0">
                  <a:moveTo>
                    <a:pt x="434" y="1"/>
                  </a:moveTo>
                  <a:lnTo>
                    <a:pt x="224" y="15"/>
                  </a:lnTo>
                  <a:lnTo>
                    <a:pt x="112" y="43"/>
                  </a:lnTo>
                  <a:lnTo>
                    <a:pt x="14" y="71"/>
                  </a:lnTo>
                  <a:lnTo>
                    <a:pt x="0" y="71"/>
                  </a:lnTo>
                  <a:lnTo>
                    <a:pt x="0" y="85"/>
                  </a:lnTo>
                  <a:lnTo>
                    <a:pt x="14" y="99"/>
                  </a:lnTo>
                  <a:lnTo>
                    <a:pt x="420" y="169"/>
                  </a:lnTo>
                  <a:lnTo>
                    <a:pt x="827" y="253"/>
                  </a:lnTo>
                  <a:lnTo>
                    <a:pt x="1233" y="351"/>
                  </a:lnTo>
                  <a:lnTo>
                    <a:pt x="1639" y="477"/>
                  </a:lnTo>
                  <a:lnTo>
                    <a:pt x="1667" y="491"/>
                  </a:lnTo>
                  <a:lnTo>
                    <a:pt x="1681" y="477"/>
                  </a:lnTo>
                  <a:lnTo>
                    <a:pt x="1695" y="449"/>
                  </a:lnTo>
                  <a:lnTo>
                    <a:pt x="1667" y="421"/>
                  </a:lnTo>
                  <a:lnTo>
                    <a:pt x="1485" y="309"/>
                  </a:lnTo>
                  <a:lnTo>
                    <a:pt x="1289" y="197"/>
                  </a:lnTo>
                  <a:lnTo>
                    <a:pt x="1093" y="113"/>
                  </a:lnTo>
                  <a:lnTo>
                    <a:pt x="869" y="57"/>
                  </a:lnTo>
                  <a:lnTo>
                    <a:pt x="659" y="15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5161;p62">
              <a:extLst>
                <a:ext uri="{FF2B5EF4-FFF2-40B4-BE49-F238E27FC236}">
                  <a16:creationId xmlns:a16="http://schemas.microsoft.com/office/drawing/2014/main" id="{D615E7C6-911F-3CA6-0BA1-E009752B0D57}"/>
                </a:ext>
              </a:extLst>
            </p:cNvPr>
            <p:cNvSpPr/>
            <p:nvPr/>
          </p:nvSpPr>
          <p:spPr>
            <a:xfrm>
              <a:off x="276625" y="3430950"/>
              <a:ext cx="207375" cy="171975"/>
            </a:xfrm>
            <a:custGeom>
              <a:avLst/>
              <a:gdLst/>
              <a:ahLst/>
              <a:cxnLst/>
              <a:rect l="l" t="t" r="r" b="b"/>
              <a:pathLst>
                <a:path w="8295" h="6879" extrusionOk="0">
                  <a:moveTo>
                    <a:pt x="1108" y="1"/>
                  </a:moveTo>
                  <a:lnTo>
                    <a:pt x="1080" y="43"/>
                  </a:lnTo>
                  <a:lnTo>
                    <a:pt x="631" y="995"/>
                  </a:lnTo>
                  <a:lnTo>
                    <a:pt x="267" y="1780"/>
                  </a:lnTo>
                  <a:lnTo>
                    <a:pt x="141" y="2102"/>
                  </a:lnTo>
                  <a:lnTo>
                    <a:pt x="57" y="2354"/>
                  </a:lnTo>
                  <a:lnTo>
                    <a:pt x="1" y="2522"/>
                  </a:lnTo>
                  <a:lnTo>
                    <a:pt x="1" y="2578"/>
                  </a:lnTo>
                  <a:lnTo>
                    <a:pt x="1" y="2620"/>
                  </a:lnTo>
                  <a:lnTo>
                    <a:pt x="43" y="2662"/>
                  </a:lnTo>
                  <a:lnTo>
                    <a:pt x="127" y="2718"/>
                  </a:lnTo>
                  <a:lnTo>
                    <a:pt x="393" y="2887"/>
                  </a:lnTo>
                  <a:lnTo>
                    <a:pt x="785" y="3125"/>
                  </a:lnTo>
                  <a:lnTo>
                    <a:pt x="1276" y="3405"/>
                  </a:lnTo>
                  <a:lnTo>
                    <a:pt x="2509" y="4091"/>
                  </a:lnTo>
                  <a:lnTo>
                    <a:pt x="3923" y="4848"/>
                  </a:lnTo>
                  <a:lnTo>
                    <a:pt x="5338" y="5590"/>
                  </a:lnTo>
                  <a:lnTo>
                    <a:pt x="6585" y="6235"/>
                  </a:lnTo>
                  <a:lnTo>
                    <a:pt x="7510" y="6697"/>
                  </a:lnTo>
                  <a:lnTo>
                    <a:pt x="7790" y="6823"/>
                  </a:lnTo>
                  <a:lnTo>
                    <a:pt x="7930" y="6879"/>
                  </a:lnTo>
                  <a:lnTo>
                    <a:pt x="7986" y="6879"/>
                  </a:lnTo>
                  <a:lnTo>
                    <a:pt x="8028" y="6851"/>
                  </a:lnTo>
                  <a:lnTo>
                    <a:pt x="8084" y="6809"/>
                  </a:lnTo>
                  <a:lnTo>
                    <a:pt x="8126" y="6767"/>
                  </a:lnTo>
                  <a:lnTo>
                    <a:pt x="8168" y="6697"/>
                  </a:lnTo>
                  <a:lnTo>
                    <a:pt x="8196" y="6613"/>
                  </a:lnTo>
                  <a:lnTo>
                    <a:pt x="8252" y="6431"/>
                  </a:lnTo>
                  <a:lnTo>
                    <a:pt x="8280" y="6235"/>
                  </a:lnTo>
                  <a:lnTo>
                    <a:pt x="8294" y="6024"/>
                  </a:lnTo>
                  <a:lnTo>
                    <a:pt x="8266" y="5842"/>
                  </a:lnTo>
                  <a:lnTo>
                    <a:pt x="8252" y="5758"/>
                  </a:lnTo>
                  <a:lnTo>
                    <a:pt x="8224" y="5674"/>
                  </a:lnTo>
                  <a:lnTo>
                    <a:pt x="8168" y="5576"/>
                  </a:lnTo>
                  <a:lnTo>
                    <a:pt x="8070" y="5436"/>
                  </a:lnTo>
                  <a:lnTo>
                    <a:pt x="7776" y="5030"/>
                  </a:lnTo>
                  <a:lnTo>
                    <a:pt x="6991" y="3965"/>
                  </a:lnTo>
                  <a:lnTo>
                    <a:pt x="6221" y="2985"/>
                  </a:lnTo>
                  <a:lnTo>
                    <a:pt x="5871" y="2536"/>
                  </a:lnTo>
                  <a:lnTo>
                    <a:pt x="5927" y="2466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5162;p62">
              <a:extLst>
                <a:ext uri="{FF2B5EF4-FFF2-40B4-BE49-F238E27FC236}">
                  <a16:creationId xmlns:a16="http://schemas.microsoft.com/office/drawing/2014/main" id="{5231CDC5-3147-233F-29D5-EAD7233BE033}"/>
                </a:ext>
              </a:extLst>
            </p:cNvPr>
            <p:cNvSpPr/>
            <p:nvPr/>
          </p:nvSpPr>
          <p:spPr>
            <a:xfrm>
              <a:off x="287500" y="3496800"/>
              <a:ext cx="189125" cy="98425"/>
            </a:xfrm>
            <a:custGeom>
              <a:avLst/>
              <a:gdLst/>
              <a:ahLst/>
              <a:cxnLst/>
              <a:rect l="l" t="t" r="r" b="b"/>
              <a:pathLst>
                <a:path w="7565" h="3937" extrusionOk="0">
                  <a:moveTo>
                    <a:pt x="0" y="0"/>
                  </a:moveTo>
                  <a:lnTo>
                    <a:pt x="617" y="351"/>
                  </a:lnTo>
                  <a:lnTo>
                    <a:pt x="1513" y="827"/>
                  </a:lnTo>
                  <a:lnTo>
                    <a:pt x="3755" y="2004"/>
                  </a:lnTo>
                  <a:lnTo>
                    <a:pt x="5996" y="3152"/>
                  </a:lnTo>
                  <a:lnTo>
                    <a:pt x="7551" y="3937"/>
                  </a:lnTo>
                  <a:lnTo>
                    <a:pt x="7565" y="3937"/>
                  </a:lnTo>
                  <a:lnTo>
                    <a:pt x="7565" y="3923"/>
                  </a:lnTo>
                  <a:lnTo>
                    <a:pt x="7551" y="3909"/>
                  </a:lnTo>
                  <a:lnTo>
                    <a:pt x="6024" y="3096"/>
                  </a:lnTo>
                  <a:lnTo>
                    <a:pt x="3783" y="1920"/>
                  </a:lnTo>
                  <a:lnTo>
                    <a:pt x="1541" y="757"/>
                  </a:lnTo>
                  <a:lnTo>
                    <a:pt x="631" y="3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5163;p62">
              <a:extLst>
                <a:ext uri="{FF2B5EF4-FFF2-40B4-BE49-F238E27FC236}">
                  <a16:creationId xmlns:a16="http://schemas.microsoft.com/office/drawing/2014/main" id="{BFD4C7B5-FF0B-39B5-DD9C-C3370C465E48}"/>
                </a:ext>
              </a:extLst>
            </p:cNvPr>
            <p:cNvSpPr/>
            <p:nvPr/>
          </p:nvSpPr>
          <p:spPr>
            <a:xfrm>
              <a:off x="302550" y="2810725"/>
              <a:ext cx="355500" cy="673500"/>
            </a:xfrm>
            <a:custGeom>
              <a:avLst/>
              <a:gdLst/>
              <a:ahLst/>
              <a:cxnLst/>
              <a:rect l="l" t="t" r="r" b="b"/>
              <a:pathLst>
                <a:path w="14220" h="26940" extrusionOk="0">
                  <a:moveTo>
                    <a:pt x="14219" y="0"/>
                  </a:moveTo>
                  <a:lnTo>
                    <a:pt x="7733" y="126"/>
                  </a:lnTo>
                  <a:lnTo>
                    <a:pt x="7691" y="253"/>
                  </a:lnTo>
                  <a:lnTo>
                    <a:pt x="7579" y="603"/>
                  </a:lnTo>
                  <a:lnTo>
                    <a:pt x="7425" y="1163"/>
                  </a:lnTo>
                  <a:lnTo>
                    <a:pt x="7341" y="1513"/>
                  </a:lnTo>
                  <a:lnTo>
                    <a:pt x="7257" y="1906"/>
                  </a:lnTo>
                  <a:lnTo>
                    <a:pt x="7187" y="2340"/>
                  </a:lnTo>
                  <a:lnTo>
                    <a:pt x="7103" y="2816"/>
                  </a:lnTo>
                  <a:lnTo>
                    <a:pt x="7047" y="3334"/>
                  </a:lnTo>
                  <a:lnTo>
                    <a:pt x="7005" y="3881"/>
                  </a:lnTo>
                  <a:lnTo>
                    <a:pt x="6977" y="4469"/>
                  </a:lnTo>
                  <a:lnTo>
                    <a:pt x="6963" y="5085"/>
                  </a:lnTo>
                  <a:lnTo>
                    <a:pt x="6977" y="5730"/>
                  </a:lnTo>
                  <a:lnTo>
                    <a:pt x="7019" y="6402"/>
                  </a:lnTo>
                  <a:lnTo>
                    <a:pt x="7005" y="6528"/>
                  </a:lnTo>
                  <a:lnTo>
                    <a:pt x="6949" y="6795"/>
                  </a:lnTo>
                  <a:lnTo>
                    <a:pt x="6753" y="7719"/>
                  </a:lnTo>
                  <a:lnTo>
                    <a:pt x="6445" y="8994"/>
                  </a:lnTo>
                  <a:lnTo>
                    <a:pt x="6080" y="10479"/>
                  </a:lnTo>
                  <a:lnTo>
                    <a:pt x="5688" y="11992"/>
                  </a:lnTo>
                  <a:lnTo>
                    <a:pt x="5310" y="13379"/>
                  </a:lnTo>
                  <a:lnTo>
                    <a:pt x="5142" y="13981"/>
                  </a:lnTo>
                  <a:lnTo>
                    <a:pt x="4988" y="14485"/>
                  </a:lnTo>
                  <a:lnTo>
                    <a:pt x="4848" y="14878"/>
                  </a:lnTo>
                  <a:lnTo>
                    <a:pt x="4736" y="15130"/>
                  </a:lnTo>
                  <a:lnTo>
                    <a:pt x="2102" y="20229"/>
                  </a:lnTo>
                  <a:lnTo>
                    <a:pt x="673" y="22975"/>
                  </a:lnTo>
                  <a:lnTo>
                    <a:pt x="197" y="23857"/>
                  </a:lnTo>
                  <a:lnTo>
                    <a:pt x="57" y="24109"/>
                  </a:lnTo>
                  <a:lnTo>
                    <a:pt x="1" y="24193"/>
                  </a:lnTo>
                  <a:lnTo>
                    <a:pt x="5464" y="26939"/>
                  </a:lnTo>
                  <a:lnTo>
                    <a:pt x="5632" y="26603"/>
                  </a:lnTo>
                  <a:lnTo>
                    <a:pt x="6066" y="25734"/>
                  </a:lnTo>
                  <a:lnTo>
                    <a:pt x="6697" y="24446"/>
                  </a:lnTo>
                  <a:lnTo>
                    <a:pt x="7439" y="22877"/>
                  </a:lnTo>
                  <a:lnTo>
                    <a:pt x="8238" y="21167"/>
                  </a:lnTo>
                  <a:lnTo>
                    <a:pt x="9022" y="19458"/>
                  </a:lnTo>
                  <a:lnTo>
                    <a:pt x="9386" y="18632"/>
                  </a:lnTo>
                  <a:lnTo>
                    <a:pt x="9709" y="17861"/>
                  </a:lnTo>
                  <a:lnTo>
                    <a:pt x="10003" y="17147"/>
                  </a:lnTo>
                  <a:lnTo>
                    <a:pt x="10241" y="16531"/>
                  </a:lnTo>
                  <a:lnTo>
                    <a:pt x="10465" y="15914"/>
                  </a:lnTo>
                  <a:lnTo>
                    <a:pt x="10675" y="15228"/>
                  </a:lnTo>
                  <a:lnTo>
                    <a:pt x="10899" y="14485"/>
                  </a:lnTo>
                  <a:lnTo>
                    <a:pt x="11124" y="13701"/>
                  </a:lnTo>
                  <a:lnTo>
                    <a:pt x="11348" y="12888"/>
                  </a:lnTo>
                  <a:lnTo>
                    <a:pt x="11572" y="12048"/>
                  </a:lnTo>
                  <a:lnTo>
                    <a:pt x="11978" y="10381"/>
                  </a:lnTo>
                  <a:lnTo>
                    <a:pt x="12356" y="8798"/>
                  </a:lnTo>
                  <a:lnTo>
                    <a:pt x="12679" y="7383"/>
                  </a:lnTo>
                  <a:lnTo>
                    <a:pt x="12917" y="6262"/>
                  </a:lnTo>
                  <a:lnTo>
                    <a:pt x="13071" y="5534"/>
                  </a:lnTo>
                  <a:lnTo>
                    <a:pt x="13211" y="5029"/>
                  </a:lnTo>
                  <a:lnTo>
                    <a:pt x="13365" y="4455"/>
                  </a:lnTo>
                  <a:lnTo>
                    <a:pt x="13561" y="3727"/>
                  </a:lnTo>
                  <a:lnTo>
                    <a:pt x="13757" y="2872"/>
                  </a:lnTo>
                  <a:lnTo>
                    <a:pt x="13939" y="1934"/>
                  </a:lnTo>
                  <a:lnTo>
                    <a:pt x="14023" y="1457"/>
                  </a:lnTo>
                  <a:lnTo>
                    <a:pt x="14107" y="967"/>
                  </a:lnTo>
                  <a:lnTo>
                    <a:pt x="14163" y="491"/>
                  </a:lnTo>
                  <a:lnTo>
                    <a:pt x="1421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5164;p62">
              <a:extLst>
                <a:ext uri="{FF2B5EF4-FFF2-40B4-BE49-F238E27FC236}">
                  <a16:creationId xmlns:a16="http://schemas.microsoft.com/office/drawing/2014/main" id="{D1DFF248-7AA8-1E8E-912E-D9AF32940FAC}"/>
                </a:ext>
              </a:extLst>
            </p:cNvPr>
            <p:cNvSpPr/>
            <p:nvPr/>
          </p:nvSpPr>
          <p:spPr>
            <a:xfrm>
              <a:off x="414625" y="2861500"/>
              <a:ext cx="181775" cy="569825"/>
            </a:xfrm>
            <a:custGeom>
              <a:avLst/>
              <a:gdLst/>
              <a:ahLst/>
              <a:cxnLst/>
              <a:rect l="l" t="t" r="r" b="b"/>
              <a:pathLst>
                <a:path w="7271" h="22793" extrusionOk="0">
                  <a:moveTo>
                    <a:pt x="7215" y="1"/>
                  </a:moveTo>
                  <a:lnTo>
                    <a:pt x="7201" y="15"/>
                  </a:lnTo>
                  <a:lnTo>
                    <a:pt x="6977" y="1121"/>
                  </a:lnTo>
                  <a:lnTo>
                    <a:pt x="6767" y="2242"/>
                  </a:lnTo>
                  <a:lnTo>
                    <a:pt x="6346" y="4469"/>
                  </a:lnTo>
                  <a:lnTo>
                    <a:pt x="5492" y="8938"/>
                  </a:lnTo>
                  <a:lnTo>
                    <a:pt x="5282" y="10031"/>
                  </a:lnTo>
                  <a:lnTo>
                    <a:pt x="5058" y="11138"/>
                  </a:lnTo>
                  <a:lnTo>
                    <a:pt x="4945" y="11684"/>
                  </a:lnTo>
                  <a:lnTo>
                    <a:pt x="4805" y="12216"/>
                  </a:lnTo>
                  <a:lnTo>
                    <a:pt x="4651" y="12749"/>
                  </a:lnTo>
                  <a:lnTo>
                    <a:pt x="4469" y="13267"/>
                  </a:lnTo>
                  <a:lnTo>
                    <a:pt x="4273" y="13771"/>
                  </a:lnTo>
                  <a:lnTo>
                    <a:pt x="4049" y="14275"/>
                  </a:lnTo>
                  <a:lnTo>
                    <a:pt x="3615" y="15284"/>
                  </a:lnTo>
                  <a:lnTo>
                    <a:pt x="3152" y="16279"/>
                  </a:lnTo>
                  <a:lnTo>
                    <a:pt x="2690" y="17287"/>
                  </a:lnTo>
                  <a:lnTo>
                    <a:pt x="2144" y="18436"/>
                  </a:lnTo>
                  <a:lnTo>
                    <a:pt x="1485" y="19795"/>
                  </a:lnTo>
                  <a:lnTo>
                    <a:pt x="239" y="22288"/>
                  </a:lnTo>
                  <a:lnTo>
                    <a:pt x="0" y="22779"/>
                  </a:lnTo>
                  <a:lnTo>
                    <a:pt x="0" y="22793"/>
                  </a:lnTo>
                  <a:lnTo>
                    <a:pt x="14" y="22793"/>
                  </a:lnTo>
                  <a:lnTo>
                    <a:pt x="617" y="21644"/>
                  </a:lnTo>
                  <a:lnTo>
                    <a:pt x="1303" y="20313"/>
                  </a:lnTo>
                  <a:lnTo>
                    <a:pt x="1990" y="18968"/>
                  </a:lnTo>
                  <a:lnTo>
                    <a:pt x="2564" y="17820"/>
                  </a:lnTo>
                  <a:lnTo>
                    <a:pt x="3054" y="16825"/>
                  </a:lnTo>
                  <a:lnTo>
                    <a:pt x="3517" y="15830"/>
                  </a:lnTo>
                  <a:lnTo>
                    <a:pt x="3979" y="14822"/>
                  </a:lnTo>
                  <a:lnTo>
                    <a:pt x="4413" y="13813"/>
                  </a:lnTo>
                  <a:lnTo>
                    <a:pt x="4609" y="13309"/>
                  </a:lnTo>
                  <a:lnTo>
                    <a:pt x="4791" y="12791"/>
                  </a:lnTo>
                  <a:lnTo>
                    <a:pt x="4945" y="12272"/>
                  </a:lnTo>
                  <a:lnTo>
                    <a:pt x="5086" y="11740"/>
                  </a:lnTo>
                  <a:lnTo>
                    <a:pt x="5198" y="11194"/>
                  </a:lnTo>
                  <a:lnTo>
                    <a:pt x="5296" y="10647"/>
                  </a:lnTo>
                  <a:lnTo>
                    <a:pt x="5506" y="9555"/>
                  </a:lnTo>
                  <a:lnTo>
                    <a:pt x="6332" y="5058"/>
                  </a:lnTo>
                  <a:lnTo>
                    <a:pt x="7173" y="589"/>
                  </a:lnTo>
                  <a:lnTo>
                    <a:pt x="7271" y="29"/>
                  </a:lnTo>
                  <a:lnTo>
                    <a:pt x="727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5165;p62">
              <a:extLst>
                <a:ext uri="{FF2B5EF4-FFF2-40B4-BE49-F238E27FC236}">
                  <a16:creationId xmlns:a16="http://schemas.microsoft.com/office/drawing/2014/main" id="{49A7AC54-F29C-C58B-D543-ED0BE011CF25}"/>
                </a:ext>
              </a:extLst>
            </p:cNvPr>
            <p:cNvSpPr/>
            <p:nvPr/>
          </p:nvSpPr>
          <p:spPr>
            <a:xfrm>
              <a:off x="322175" y="3393825"/>
              <a:ext cx="122250" cy="62025"/>
            </a:xfrm>
            <a:custGeom>
              <a:avLst/>
              <a:gdLst/>
              <a:ahLst/>
              <a:cxnLst/>
              <a:rect l="l" t="t" r="r" b="b"/>
              <a:pathLst>
                <a:path w="4890" h="2481" extrusionOk="0">
                  <a:moveTo>
                    <a:pt x="0" y="1"/>
                  </a:moveTo>
                  <a:lnTo>
                    <a:pt x="0" y="15"/>
                  </a:lnTo>
                  <a:lnTo>
                    <a:pt x="462" y="267"/>
                  </a:lnTo>
                  <a:lnTo>
                    <a:pt x="939" y="533"/>
                  </a:lnTo>
                  <a:lnTo>
                    <a:pt x="1877" y="1009"/>
                  </a:lnTo>
                  <a:lnTo>
                    <a:pt x="3530" y="1850"/>
                  </a:lnTo>
                  <a:lnTo>
                    <a:pt x="4399" y="2270"/>
                  </a:lnTo>
                  <a:lnTo>
                    <a:pt x="4861" y="2480"/>
                  </a:lnTo>
                  <a:lnTo>
                    <a:pt x="4889" y="2480"/>
                  </a:lnTo>
                  <a:lnTo>
                    <a:pt x="4889" y="2466"/>
                  </a:lnTo>
                  <a:lnTo>
                    <a:pt x="4875" y="2452"/>
                  </a:lnTo>
                  <a:lnTo>
                    <a:pt x="4567" y="2270"/>
                  </a:lnTo>
                  <a:lnTo>
                    <a:pt x="3993" y="1976"/>
                  </a:lnTo>
                  <a:lnTo>
                    <a:pt x="2998" y="1458"/>
                  </a:lnTo>
                  <a:lnTo>
                    <a:pt x="1093" y="505"/>
                  </a:lnTo>
                  <a:lnTo>
                    <a:pt x="560" y="239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5166;p62">
              <a:extLst>
                <a:ext uri="{FF2B5EF4-FFF2-40B4-BE49-F238E27FC236}">
                  <a16:creationId xmlns:a16="http://schemas.microsoft.com/office/drawing/2014/main" id="{762038FA-1151-26AA-4EB4-FA2CA9B2BAE5}"/>
                </a:ext>
              </a:extLst>
            </p:cNvPr>
            <p:cNvSpPr/>
            <p:nvPr/>
          </p:nvSpPr>
          <p:spPr>
            <a:xfrm>
              <a:off x="516175" y="2811075"/>
              <a:ext cx="141875" cy="325725"/>
            </a:xfrm>
            <a:custGeom>
              <a:avLst/>
              <a:gdLst/>
              <a:ahLst/>
              <a:cxnLst/>
              <a:rect l="l" t="t" r="r" b="b"/>
              <a:pathLst>
                <a:path w="5675" h="13029" extrusionOk="0">
                  <a:moveTo>
                    <a:pt x="5674" y="0"/>
                  </a:moveTo>
                  <a:lnTo>
                    <a:pt x="1" y="98"/>
                  </a:lnTo>
                  <a:lnTo>
                    <a:pt x="2775" y="13028"/>
                  </a:lnTo>
                  <a:lnTo>
                    <a:pt x="3069" y="11852"/>
                  </a:lnTo>
                  <a:lnTo>
                    <a:pt x="3363" y="10689"/>
                  </a:lnTo>
                  <a:lnTo>
                    <a:pt x="3643" y="9540"/>
                  </a:lnTo>
                  <a:lnTo>
                    <a:pt x="3881" y="8476"/>
                  </a:lnTo>
                  <a:lnTo>
                    <a:pt x="4288" y="6654"/>
                  </a:lnTo>
                  <a:lnTo>
                    <a:pt x="4526" y="5520"/>
                  </a:lnTo>
                  <a:lnTo>
                    <a:pt x="4680" y="5015"/>
                  </a:lnTo>
                  <a:lnTo>
                    <a:pt x="4834" y="4441"/>
                  </a:lnTo>
                  <a:lnTo>
                    <a:pt x="5016" y="3713"/>
                  </a:lnTo>
                  <a:lnTo>
                    <a:pt x="5212" y="2858"/>
                  </a:lnTo>
                  <a:lnTo>
                    <a:pt x="5394" y="1920"/>
                  </a:lnTo>
                  <a:lnTo>
                    <a:pt x="5478" y="1443"/>
                  </a:lnTo>
                  <a:lnTo>
                    <a:pt x="5562" y="953"/>
                  </a:lnTo>
                  <a:lnTo>
                    <a:pt x="5618" y="477"/>
                  </a:lnTo>
                  <a:lnTo>
                    <a:pt x="56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5167;p62">
              <a:extLst>
                <a:ext uri="{FF2B5EF4-FFF2-40B4-BE49-F238E27FC236}">
                  <a16:creationId xmlns:a16="http://schemas.microsoft.com/office/drawing/2014/main" id="{6A1E2000-1353-A1D3-80B9-67A60B1BB683}"/>
                </a:ext>
              </a:extLst>
            </p:cNvPr>
            <p:cNvSpPr/>
            <p:nvPr/>
          </p:nvSpPr>
          <p:spPr>
            <a:xfrm>
              <a:off x="604800" y="3504500"/>
              <a:ext cx="234300" cy="102650"/>
            </a:xfrm>
            <a:custGeom>
              <a:avLst/>
              <a:gdLst/>
              <a:ahLst/>
              <a:cxnLst/>
              <a:rect l="l" t="t" r="r" b="b"/>
              <a:pathLst>
                <a:path w="9372" h="4106" extrusionOk="0">
                  <a:moveTo>
                    <a:pt x="0" y="1"/>
                  </a:moveTo>
                  <a:lnTo>
                    <a:pt x="42" y="1135"/>
                  </a:lnTo>
                  <a:lnTo>
                    <a:pt x="56" y="1892"/>
                  </a:lnTo>
                  <a:lnTo>
                    <a:pt x="84" y="2564"/>
                  </a:lnTo>
                  <a:lnTo>
                    <a:pt x="126" y="3139"/>
                  </a:lnTo>
                  <a:lnTo>
                    <a:pt x="168" y="3573"/>
                  </a:lnTo>
                  <a:lnTo>
                    <a:pt x="196" y="3741"/>
                  </a:lnTo>
                  <a:lnTo>
                    <a:pt x="252" y="3895"/>
                  </a:lnTo>
                  <a:lnTo>
                    <a:pt x="308" y="3909"/>
                  </a:lnTo>
                  <a:lnTo>
                    <a:pt x="392" y="3937"/>
                  </a:lnTo>
                  <a:lnTo>
                    <a:pt x="715" y="3965"/>
                  </a:lnTo>
                  <a:lnTo>
                    <a:pt x="1177" y="3993"/>
                  </a:lnTo>
                  <a:lnTo>
                    <a:pt x="1751" y="4021"/>
                  </a:lnTo>
                  <a:lnTo>
                    <a:pt x="3152" y="4063"/>
                  </a:lnTo>
                  <a:lnTo>
                    <a:pt x="4749" y="4091"/>
                  </a:lnTo>
                  <a:lnTo>
                    <a:pt x="6346" y="4105"/>
                  </a:lnTo>
                  <a:lnTo>
                    <a:pt x="7747" y="4105"/>
                  </a:lnTo>
                  <a:lnTo>
                    <a:pt x="8784" y="4091"/>
                  </a:lnTo>
                  <a:lnTo>
                    <a:pt x="9092" y="4077"/>
                  </a:lnTo>
                  <a:lnTo>
                    <a:pt x="9232" y="4063"/>
                  </a:lnTo>
                  <a:lnTo>
                    <a:pt x="9288" y="4035"/>
                  </a:lnTo>
                  <a:lnTo>
                    <a:pt x="9330" y="3993"/>
                  </a:lnTo>
                  <a:lnTo>
                    <a:pt x="9344" y="3937"/>
                  </a:lnTo>
                  <a:lnTo>
                    <a:pt x="9358" y="3867"/>
                  </a:lnTo>
                  <a:lnTo>
                    <a:pt x="9372" y="3797"/>
                  </a:lnTo>
                  <a:lnTo>
                    <a:pt x="9358" y="3713"/>
                  </a:lnTo>
                  <a:lnTo>
                    <a:pt x="9330" y="3517"/>
                  </a:lnTo>
                  <a:lnTo>
                    <a:pt x="9260" y="3335"/>
                  </a:lnTo>
                  <a:lnTo>
                    <a:pt x="9176" y="3139"/>
                  </a:lnTo>
                  <a:lnTo>
                    <a:pt x="9078" y="2984"/>
                  </a:lnTo>
                  <a:lnTo>
                    <a:pt x="9008" y="2914"/>
                  </a:lnTo>
                  <a:lnTo>
                    <a:pt x="8952" y="2858"/>
                  </a:lnTo>
                  <a:lnTo>
                    <a:pt x="8868" y="2802"/>
                  </a:lnTo>
                  <a:lnTo>
                    <a:pt x="8714" y="2718"/>
                  </a:lnTo>
                  <a:lnTo>
                    <a:pt x="8265" y="2480"/>
                  </a:lnTo>
                  <a:lnTo>
                    <a:pt x="7075" y="1906"/>
                  </a:lnTo>
                  <a:lnTo>
                    <a:pt x="5940" y="1373"/>
                  </a:lnTo>
                  <a:lnTo>
                    <a:pt x="5436" y="1149"/>
                  </a:lnTo>
                  <a:lnTo>
                    <a:pt x="54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5168;p62">
              <a:extLst>
                <a:ext uri="{FF2B5EF4-FFF2-40B4-BE49-F238E27FC236}">
                  <a16:creationId xmlns:a16="http://schemas.microsoft.com/office/drawing/2014/main" id="{7DC332F4-FD6F-4F9B-5C91-6BA553CBD0B0}"/>
                </a:ext>
              </a:extLst>
            </p:cNvPr>
            <p:cNvSpPr/>
            <p:nvPr/>
          </p:nvSpPr>
          <p:spPr>
            <a:xfrm>
              <a:off x="712300" y="3532525"/>
              <a:ext cx="42400" cy="12625"/>
            </a:xfrm>
            <a:custGeom>
              <a:avLst/>
              <a:gdLst/>
              <a:ahLst/>
              <a:cxnLst/>
              <a:rect l="l" t="t" r="r" b="b"/>
              <a:pathLst>
                <a:path w="1696" h="505" extrusionOk="0">
                  <a:moveTo>
                    <a:pt x="1220" y="0"/>
                  </a:moveTo>
                  <a:lnTo>
                    <a:pt x="995" y="14"/>
                  </a:lnTo>
                  <a:lnTo>
                    <a:pt x="771" y="56"/>
                  </a:lnTo>
                  <a:lnTo>
                    <a:pt x="561" y="126"/>
                  </a:lnTo>
                  <a:lnTo>
                    <a:pt x="365" y="210"/>
                  </a:lnTo>
                  <a:lnTo>
                    <a:pt x="183" y="322"/>
                  </a:lnTo>
                  <a:lnTo>
                    <a:pt x="99" y="392"/>
                  </a:lnTo>
                  <a:lnTo>
                    <a:pt x="15" y="463"/>
                  </a:lnTo>
                  <a:lnTo>
                    <a:pt x="1" y="477"/>
                  </a:lnTo>
                  <a:lnTo>
                    <a:pt x="15" y="491"/>
                  </a:lnTo>
                  <a:lnTo>
                    <a:pt x="29" y="491"/>
                  </a:lnTo>
                  <a:lnTo>
                    <a:pt x="43" y="505"/>
                  </a:lnTo>
                  <a:lnTo>
                    <a:pt x="435" y="364"/>
                  </a:lnTo>
                  <a:lnTo>
                    <a:pt x="841" y="252"/>
                  </a:lnTo>
                  <a:lnTo>
                    <a:pt x="1248" y="154"/>
                  </a:lnTo>
                  <a:lnTo>
                    <a:pt x="1654" y="84"/>
                  </a:lnTo>
                  <a:lnTo>
                    <a:pt x="1682" y="84"/>
                  </a:lnTo>
                  <a:lnTo>
                    <a:pt x="1696" y="56"/>
                  </a:lnTo>
                  <a:lnTo>
                    <a:pt x="1682" y="28"/>
                  </a:lnTo>
                  <a:lnTo>
                    <a:pt x="1654" y="14"/>
                  </a:lnTo>
                  <a:lnTo>
                    <a:pt x="14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5169;p62">
              <a:extLst>
                <a:ext uri="{FF2B5EF4-FFF2-40B4-BE49-F238E27FC236}">
                  <a16:creationId xmlns:a16="http://schemas.microsoft.com/office/drawing/2014/main" id="{E83160C9-AFE9-10C4-B489-3F14DB3ABE0A}"/>
                </a:ext>
              </a:extLst>
            </p:cNvPr>
            <p:cNvSpPr/>
            <p:nvPr/>
          </p:nvSpPr>
          <p:spPr>
            <a:xfrm>
              <a:off x="722825" y="3538125"/>
              <a:ext cx="41700" cy="12625"/>
            </a:xfrm>
            <a:custGeom>
              <a:avLst/>
              <a:gdLst/>
              <a:ahLst/>
              <a:cxnLst/>
              <a:rect l="l" t="t" r="r" b="b"/>
              <a:pathLst>
                <a:path w="1668" h="505" extrusionOk="0">
                  <a:moveTo>
                    <a:pt x="1205" y="0"/>
                  </a:moveTo>
                  <a:lnTo>
                    <a:pt x="981" y="14"/>
                  </a:lnTo>
                  <a:lnTo>
                    <a:pt x="771" y="56"/>
                  </a:lnTo>
                  <a:lnTo>
                    <a:pt x="546" y="126"/>
                  </a:lnTo>
                  <a:lnTo>
                    <a:pt x="350" y="211"/>
                  </a:lnTo>
                  <a:lnTo>
                    <a:pt x="168" y="323"/>
                  </a:lnTo>
                  <a:lnTo>
                    <a:pt x="84" y="393"/>
                  </a:lnTo>
                  <a:lnTo>
                    <a:pt x="0" y="463"/>
                  </a:lnTo>
                  <a:lnTo>
                    <a:pt x="0" y="477"/>
                  </a:lnTo>
                  <a:lnTo>
                    <a:pt x="0" y="491"/>
                  </a:lnTo>
                  <a:lnTo>
                    <a:pt x="14" y="505"/>
                  </a:lnTo>
                  <a:lnTo>
                    <a:pt x="28" y="505"/>
                  </a:lnTo>
                  <a:lnTo>
                    <a:pt x="420" y="365"/>
                  </a:lnTo>
                  <a:lnTo>
                    <a:pt x="827" y="253"/>
                  </a:lnTo>
                  <a:lnTo>
                    <a:pt x="1233" y="154"/>
                  </a:lnTo>
                  <a:lnTo>
                    <a:pt x="1653" y="98"/>
                  </a:lnTo>
                  <a:lnTo>
                    <a:pt x="1667" y="70"/>
                  </a:lnTo>
                  <a:lnTo>
                    <a:pt x="1667" y="42"/>
                  </a:lnTo>
                  <a:lnTo>
                    <a:pt x="1667" y="28"/>
                  </a:lnTo>
                  <a:lnTo>
                    <a:pt x="1639" y="28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5170;p62">
              <a:extLst>
                <a:ext uri="{FF2B5EF4-FFF2-40B4-BE49-F238E27FC236}">
                  <a16:creationId xmlns:a16="http://schemas.microsoft.com/office/drawing/2014/main" id="{17F4E8B8-A03A-D4C6-1ECF-695F742ACDFC}"/>
                </a:ext>
              </a:extLst>
            </p:cNvPr>
            <p:cNvSpPr/>
            <p:nvPr/>
          </p:nvSpPr>
          <p:spPr>
            <a:xfrm>
              <a:off x="732975" y="3543725"/>
              <a:ext cx="42050" cy="12275"/>
            </a:xfrm>
            <a:custGeom>
              <a:avLst/>
              <a:gdLst/>
              <a:ahLst/>
              <a:cxnLst/>
              <a:rect l="l" t="t" r="r" b="b"/>
              <a:pathLst>
                <a:path w="1682" h="491" extrusionOk="0">
                  <a:moveTo>
                    <a:pt x="1205" y="1"/>
                  </a:moveTo>
                  <a:lnTo>
                    <a:pt x="995" y="15"/>
                  </a:lnTo>
                  <a:lnTo>
                    <a:pt x="771" y="57"/>
                  </a:lnTo>
                  <a:lnTo>
                    <a:pt x="561" y="113"/>
                  </a:lnTo>
                  <a:lnTo>
                    <a:pt x="351" y="211"/>
                  </a:lnTo>
                  <a:lnTo>
                    <a:pt x="168" y="323"/>
                  </a:lnTo>
                  <a:lnTo>
                    <a:pt x="84" y="393"/>
                  </a:lnTo>
                  <a:lnTo>
                    <a:pt x="14" y="463"/>
                  </a:lnTo>
                  <a:lnTo>
                    <a:pt x="0" y="477"/>
                  </a:lnTo>
                  <a:lnTo>
                    <a:pt x="0" y="491"/>
                  </a:lnTo>
                  <a:lnTo>
                    <a:pt x="28" y="491"/>
                  </a:lnTo>
                  <a:lnTo>
                    <a:pt x="435" y="365"/>
                  </a:lnTo>
                  <a:lnTo>
                    <a:pt x="827" y="253"/>
                  </a:lnTo>
                  <a:lnTo>
                    <a:pt x="1247" y="155"/>
                  </a:lnTo>
                  <a:lnTo>
                    <a:pt x="1653" y="85"/>
                  </a:lnTo>
                  <a:lnTo>
                    <a:pt x="1681" y="71"/>
                  </a:lnTo>
                  <a:lnTo>
                    <a:pt x="1681" y="43"/>
                  </a:lnTo>
                  <a:lnTo>
                    <a:pt x="1667" y="29"/>
                  </a:lnTo>
                  <a:lnTo>
                    <a:pt x="1653" y="15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5171;p62">
              <a:extLst>
                <a:ext uri="{FF2B5EF4-FFF2-40B4-BE49-F238E27FC236}">
                  <a16:creationId xmlns:a16="http://schemas.microsoft.com/office/drawing/2014/main" id="{3F9A5C14-7BE1-2BC4-9AE0-AF0442DF108F}"/>
                </a:ext>
              </a:extLst>
            </p:cNvPr>
            <p:cNvSpPr/>
            <p:nvPr/>
          </p:nvSpPr>
          <p:spPr>
            <a:xfrm>
              <a:off x="605850" y="3530775"/>
              <a:ext cx="233600" cy="76375"/>
            </a:xfrm>
            <a:custGeom>
              <a:avLst/>
              <a:gdLst/>
              <a:ahLst/>
              <a:cxnLst/>
              <a:rect l="l" t="t" r="r" b="b"/>
              <a:pathLst>
                <a:path w="9344" h="3055" extrusionOk="0">
                  <a:moveTo>
                    <a:pt x="5408" y="0"/>
                  </a:moveTo>
                  <a:lnTo>
                    <a:pt x="0" y="28"/>
                  </a:lnTo>
                  <a:lnTo>
                    <a:pt x="0" y="70"/>
                  </a:lnTo>
                  <a:lnTo>
                    <a:pt x="28" y="1121"/>
                  </a:lnTo>
                  <a:lnTo>
                    <a:pt x="70" y="1989"/>
                  </a:lnTo>
                  <a:lnTo>
                    <a:pt x="98" y="2326"/>
                  </a:lnTo>
                  <a:lnTo>
                    <a:pt x="140" y="2592"/>
                  </a:lnTo>
                  <a:lnTo>
                    <a:pt x="168" y="2774"/>
                  </a:lnTo>
                  <a:lnTo>
                    <a:pt x="196" y="2816"/>
                  </a:lnTo>
                  <a:lnTo>
                    <a:pt x="210" y="2844"/>
                  </a:lnTo>
                  <a:lnTo>
                    <a:pt x="266" y="2872"/>
                  </a:lnTo>
                  <a:lnTo>
                    <a:pt x="364" y="2886"/>
                  </a:lnTo>
                  <a:lnTo>
                    <a:pt x="687" y="2928"/>
                  </a:lnTo>
                  <a:lnTo>
                    <a:pt x="1135" y="2956"/>
                  </a:lnTo>
                  <a:lnTo>
                    <a:pt x="1709" y="2984"/>
                  </a:lnTo>
                  <a:lnTo>
                    <a:pt x="3124" y="3026"/>
                  </a:lnTo>
                  <a:lnTo>
                    <a:pt x="4721" y="3040"/>
                  </a:lnTo>
                  <a:lnTo>
                    <a:pt x="6318" y="3054"/>
                  </a:lnTo>
                  <a:lnTo>
                    <a:pt x="7719" y="3054"/>
                  </a:lnTo>
                  <a:lnTo>
                    <a:pt x="8742" y="3040"/>
                  </a:lnTo>
                  <a:lnTo>
                    <a:pt x="9064" y="3026"/>
                  </a:lnTo>
                  <a:lnTo>
                    <a:pt x="9204" y="3012"/>
                  </a:lnTo>
                  <a:lnTo>
                    <a:pt x="9260" y="2984"/>
                  </a:lnTo>
                  <a:lnTo>
                    <a:pt x="9288" y="2942"/>
                  </a:lnTo>
                  <a:lnTo>
                    <a:pt x="9316" y="2886"/>
                  </a:lnTo>
                  <a:lnTo>
                    <a:pt x="9330" y="2830"/>
                  </a:lnTo>
                  <a:lnTo>
                    <a:pt x="9344" y="2746"/>
                  </a:lnTo>
                  <a:lnTo>
                    <a:pt x="9330" y="2662"/>
                  </a:lnTo>
                  <a:lnTo>
                    <a:pt x="9302" y="2480"/>
                  </a:lnTo>
                  <a:lnTo>
                    <a:pt x="9232" y="2284"/>
                  </a:lnTo>
                  <a:lnTo>
                    <a:pt x="9148" y="2102"/>
                  </a:lnTo>
                  <a:lnTo>
                    <a:pt x="9036" y="1933"/>
                  </a:lnTo>
                  <a:lnTo>
                    <a:pt x="8980" y="1863"/>
                  </a:lnTo>
                  <a:lnTo>
                    <a:pt x="8924" y="1807"/>
                  </a:lnTo>
                  <a:lnTo>
                    <a:pt x="8826" y="1751"/>
                  </a:lnTo>
                  <a:lnTo>
                    <a:pt x="8686" y="1667"/>
                  </a:lnTo>
                  <a:lnTo>
                    <a:pt x="8237" y="1429"/>
                  </a:lnTo>
                  <a:lnTo>
                    <a:pt x="7663" y="1149"/>
                  </a:lnTo>
                  <a:lnTo>
                    <a:pt x="7047" y="855"/>
                  </a:lnTo>
                  <a:lnTo>
                    <a:pt x="5912" y="322"/>
                  </a:lnTo>
                  <a:lnTo>
                    <a:pt x="5408" y="98"/>
                  </a:lnTo>
                  <a:lnTo>
                    <a:pt x="54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5172;p62">
              <a:extLst>
                <a:ext uri="{FF2B5EF4-FFF2-40B4-BE49-F238E27FC236}">
                  <a16:creationId xmlns:a16="http://schemas.microsoft.com/office/drawing/2014/main" id="{4058BE06-A566-BA68-22E5-D3893220A5BA}"/>
                </a:ext>
              </a:extLst>
            </p:cNvPr>
            <p:cNvSpPr/>
            <p:nvPr/>
          </p:nvSpPr>
          <p:spPr>
            <a:xfrm>
              <a:off x="620550" y="3596600"/>
              <a:ext cx="213650" cy="2475"/>
            </a:xfrm>
            <a:custGeom>
              <a:avLst/>
              <a:gdLst/>
              <a:ahLst/>
              <a:cxnLst/>
              <a:rect l="l" t="t" r="r" b="b"/>
              <a:pathLst>
                <a:path w="8546" h="99" extrusionOk="0">
                  <a:moveTo>
                    <a:pt x="1738" y="1"/>
                  </a:moveTo>
                  <a:lnTo>
                    <a:pt x="715" y="15"/>
                  </a:lnTo>
                  <a:lnTo>
                    <a:pt x="15" y="29"/>
                  </a:lnTo>
                  <a:lnTo>
                    <a:pt x="1" y="43"/>
                  </a:lnTo>
                  <a:lnTo>
                    <a:pt x="15" y="43"/>
                  </a:lnTo>
                  <a:lnTo>
                    <a:pt x="715" y="71"/>
                  </a:lnTo>
                  <a:lnTo>
                    <a:pt x="1738" y="85"/>
                  </a:lnTo>
                  <a:lnTo>
                    <a:pt x="4259" y="99"/>
                  </a:lnTo>
                  <a:lnTo>
                    <a:pt x="6795" y="99"/>
                  </a:lnTo>
                  <a:lnTo>
                    <a:pt x="8518" y="85"/>
                  </a:lnTo>
                  <a:lnTo>
                    <a:pt x="8546" y="71"/>
                  </a:lnTo>
                  <a:lnTo>
                    <a:pt x="8546" y="57"/>
                  </a:lnTo>
                  <a:lnTo>
                    <a:pt x="8518" y="57"/>
                  </a:lnTo>
                  <a:lnTo>
                    <a:pt x="6795" y="29"/>
                  </a:lnTo>
                  <a:lnTo>
                    <a:pt x="42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5173;p62">
              <a:extLst>
                <a:ext uri="{FF2B5EF4-FFF2-40B4-BE49-F238E27FC236}">
                  <a16:creationId xmlns:a16="http://schemas.microsoft.com/office/drawing/2014/main" id="{B7D19A85-0AA7-C337-5FC4-4B06B92B48C7}"/>
                </a:ext>
              </a:extLst>
            </p:cNvPr>
            <p:cNvSpPr/>
            <p:nvPr/>
          </p:nvSpPr>
          <p:spPr>
            <a:xfrm>
              <a:off x="500075" y="2810725"/>
              <a:ext cx="245525" cy="710950"/>
            </a:xfrm>
            <a:custGeom>
              <a:avLst/>
              <a:gdLst/>
              <a:ahLst/>
              <a:cxnLst/>
              <a:rect l="l" t="t" r="r" b="b"/>
              <a:pathLst>
                <a:path w="9821" h="28438" extrusionOk="0">
                  <a:moveTo>
                    <a:pt x="6781" y="0"/>
                  </a:moveTo>
                  <a:lnTo>
                    <a:pt x="1" y="140"/>
                  </a:lnTo>
                  <a:lnTo>
                    <a:pt x="1" y="281"/>
                  </a:lnTo>
                  <a:lnTo>
                    <a:pt x="43" y="659"/>
                  </a:lnTo>
                  <a:lnTo>
                    <a:pt x="113" y="1219"/>
                  </a:lnTo>
                  <a:lnTo>
                    <a:pt x="169" y="1569"/>
                  </a:lnTo>
                  <a:lnTo>
                    <a:pt x="239" y="1948"/>
                  </a:lnTo>
                  <a:lnTo>
                    <a:pt x="323" y="2340"/>
                  </a:lnTo>
                  <a:lnTo>
                    <a:pt x="435" y="2774"/>
                  </a:lnTo>
                  <a:lnTo>
                    <a:pt x="561" y="3208"/>
                  </a:lnTo>
                  <a:lnTo>
                    <a:pt x="701" y="3643"/>
                  </a:lnTo>
                  <a:lnTo>
                    <a:pt x="869" y="4091"/>
                  </a:lnTo>
                  <a:lnTo>
                    <a:pt x="1079" y="4539"/>
                  </a:lnTo>
                  <a:lnTo>
                    <a:pt x="1303" y="4973"/>
                  </a:lnTo>
                  <a:lnTo>
                    <a:pt x="1415" y="5184"/>
                  </a:lnTo>
                  <a:lnTo>
                    <a:pt x="1555" y="5394"/>
                  </a:lnTo>
                  <a:lnTo>
                    <a:pt x="1850" y="5506"/>
                  </a:lnTo>
                  <a:lnTo>
                    <a:pt x="2158" y="5618"/>
                  </a:lnTo>
                  <a:lnTo>
                    <a:pt x="2452" y="5744"/>
                  </a:lnTo>
                  <a:lnTo>
                    <a:pt x="2732" y="5884"/>
                  </a:lnTo>
                  <a:lnTo>
                    <a:pt x="3293" y="10437"/>
                  </a:lnTo>
                  <a:lnTo>
                    <a:pt x="3853" y="15144"/>
                  </a:lnTo>
                  <a:lnTo>
                    <a:pt x="3755" y="28396"/>
                  </a:lnTo>
                  <a:lnTo>
                    <a:pt x="9821" y="28438"/>
                  </a:lnTo>
                  <a:lnTo>
                    <a:pt x="9667" y="22092"/>
                  </a:lnTo>
                  <a:lnTo>
                    <a:pt x="9526" y="17441"/>
                  </a:lnTo>
                  <a:lnTo>
                    <a:pt x="9470" y="15732"/>
                  </a:lnTo>
                  <a:lnTo>
                    <a:pt x="9442" y="15144"/>
                  </a:lnTo>
                  <a:lnTo>
                    <a:pt x="9414" y="14780"/>
                  </a:lnTo>
                  <a:lnTo>
                    <a:pt x="9372" y="14303"/>
                  </a:lnTo>
                  <a:lnTo>
                    <a:pt x="9260" y="13126"/>
                  </a:lnTo>
                  <a:lnTo>
                    <a:pt x="9078" y="11403"/>
                  </a:lnTo>
                  <a:lnTo>
                    <a:pt x="8952" y="10381"/>
                  </a:lnTo>
                  <a:lnTo>
                    <a:pt x="8798" y="9274"/>
                  </a:lnTo>
                  <a:lnTo>
                    <a:pt x="8630" y="8111"/>
                  </a:lnTo>
                  <a:lnTo>
                    <a:pt x="8434" y="6921"/>
                  </a:lnTo>
                  <a:lnTo>
                    <a:pt x="8224" y="5702"/>
                  </a:lnTo>
                  <a:lnTo>
                    <a:pt x="7986" y="4483"/>
                  </a:lnTo>
                  <a:lnTo>
                    <a:pt x="7719" y="3278"/>
                  </a:lnTo>
                  <a:lnTo>
                    <a:pt x="7579" y="2690"/>
                  </a:lnTo>
                  <a:lnTo>
                    <a:pt x="7439" y="2116"/>
                  </a:lnTo>
                  <a:lnTo>
                    <a:pt x="7285" y="1569"/>
                  </a:lnTo>
                  <a:lnTo>
                    <a:pt x="7117" y="1023"/>
                  </a:lnTo>
                  <a:lnTo>
                    <a:pt x="6949" y="505"/>
                  </a:lnTo>
                  <a:lnTo>
                    <a:pt x="678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5174;p62">
              <a:extLst>
                <a:ext uri="{FF2B5EF4-FFF2-40B4-BE49-F238E27FC236}">
                  <a16:creationId xmlns:a16="http://schemas.microsoft.com/office/drawing/2014/main" id="{904FA86C-C663-E161-0110-048D33F4ECF3}"/>
                </a:ext>
              </a:extLst>
            </p:cNvPr>
            <p:cNvSpPr/>
            <p:nvPr/>
          </p:nvSpPr>
          <p:spPr>
            <a:xfrm>
              <a:off x="638400" y="2827175"/>
              <a:ext cx="64825" cy="657050"/>
            </a:xfrm>
            <a:custGeom>
              <a:avLst/>
              <a:gdLst/>
              <a:ahLst/>
              <a:cxnLst/>
              <a:rect l="l" t="t" r="r" b="b"/>
              <a:pathLst>
                <a:path w="2593" h="26282" extrusionOk="0">
                  <a:moveTo>
                    <a:pt x="15" y="1"/>
                  </a:moveTo>
                  <a:lnTo>
                    <a:pt x="1" y="15"/>
                  </a:lnTo>
                  <a:lnTo>
                    <a:pt x="1" y="29"/>
                  </a:lnTo>
                  <a:lnTo>
                    <a:pt x="337" y="1234"/>
                  </a:lnTo>
                  <a:lnTo>
                    <a:pt x="645" y="2438"/>
                  </a:lnTo>
                  <a:lnTo>
                    <a:pt x="940" y="3657"/>
                  </a:lnTo>
                  <a:lnTo>
                    <a:pt x="1192" y="4876"/>
                  </a:lnTo>
                  <a:lnTo>
                    <a:pt x="1304" y="5492"/>
                  </a:lnTo>
                  <a:lnTo>
                    <a:pt x="1402" y="6109"/>
                  </a:lnTo>
                  <a:lnTo>
                    <a:pt x="1598" y="7341"/>
                  </a:lnTo>
                  <a:lnTo>
                    <a:pt x="1752" y="8588"/>
                  </a:lnTo>
                  <a:lnTo>
                    <a:pt x="1892" y="9835"/>
                  </a:lnTo>
                  <a:lnTo>
                    <a:pt x="2004" y="11082"/>
                  </a:lnTo>
                  <a:lnTo>
                    <a:pt x="2102" y="12342"/>
                  </a:lnTo>
                  <a:lnTo>
                    <a:pt x="2186" y="13589"/>
                  </a:lnTo>
                  <a:lnTo>
                    <a:pt x="2256" y="14850"/>
                  </a:lnTo>
                  <a:lnTo>
                    <a:pt x="2326" y="17007"/>
                  </a:lnTo>
                  <a:lnTo>
                    <a:pt x="2396" y="20243"/>
                  </a:lnTo>
                  <a:lnTo>
                    <a:pt x="2509" y="25637"/>
                  </a:lnTo>
                  <a:lnTo>
                    <a:pt x="2509" y="26267"/>
                  </a:lnTo>
                  <a:lnTo>
                    <a:pt x="2523" y="26281"/>
                  </a:lnTo>
                  <a:lnTo>
                    <a:pt x="2537" y="26267"/>
                  </a:lnTo>
                  <a:lnTo>
                    <a:pt x="2565" y="25006"/>
                  </a:lnTo>
                  <a:lnTo>
                    <a:pt x="2593" y="23745"/>
                  </a:lnTo>
                  <a:lnTo>
                    <a:pt x="2579" y="22331"/>
                  </a:lnTo>
                  <a:lnTo>
                    <a:pt x="2537" y="19907"/>
                  </a:lnTo>
                  <a:lnTo>
                    <a:pt x="2495" y="17315"/>
                  </a:lnTo>
                  <a:lnTo>
                    <a:pt x="2438" y="15424"/>
                  </a:lnTo>
                  <a:lnTo>
                    <a:pt x="2382" y="14164"/>
                  </a:lnTo>
                  <a:lnTo>
                    <a:pt x="2312" y="12917"/>
                  </a:lnTo>
                  <a:lnTo>
                    <a:pt x="2228" y="11656"/>
                  </a:lnTo>
                  <a:lnTo>
                    <a:pt x="2116" y="10409"/>
                  </a:lnTo>
                  <a:lnTo>
                    <a:pt x="1976" y="9162"/>
                  </a:lnTo>
                  <a:lnTo>
                    <a:pt x="1808" y="7930"/>
                  </a:lnTo>
                  <a:lnTo>
                    <a:pt x="1626" y="6697"/>
                  </a:lnTo>
                  <a:lnTo>
                    <a:pt x="1416" y="5478"/>
                  </a:lnTo>
                  <a:lnTo>
                    <a:pt x="1290" y="4862"/>
                  </a:lnTo>
                  <a:lnTo>
                    <a:pt x="1178" y="4245"/>
                  </a:lnTo>
                  <a:lnTo>
                    <a:pt x="1038" y="3643"/>
                  </a:lnTo>
                  <a:lnTo>
                    <a:pt x="898" y="3027"/>
                  </a:lnTo>
                  <a:lnTo>
                    <a:pt x="743" y="2424"/>
                  </a:lnTo>
                  <a:lnTo>
                    <a:pt x="589" y="1822"/>
                  </a:lnTo>
                  <a:lnTo>
                    <a:pt x="421" y="1220"/>
                  </a:lnTo>
                  <a:lnTo>
                    <a:pt x="239" y="617"/>
                  </a:lnTo>
                  <a:lnTo>
                    <a:pt x="43" y="15"/>
                  </a:lnTo>
                  <a:lnTo>
                    <a:pt x="29" y="15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5175;p62">
              <a:extLst>
                <a:ext uri="{FF2B5EF4-FFF2-40B4-BE49-F238E27FC236}">
                  <a16:creationId xmlns:a16="http://schemas.microsoft.com/office/drawing/2014/main" id="{307D75B5-B7E1-1760-A614-E0480512B910}"/>
                </a:ext>
              </a:extLst>
            </p:cNvPr>
            <p:cNvSpPr/>
            <p:nvPr/>
          </p:nvSpPr>
          <p:spPr>
            <a:xfrm>
              <a:off x="538600" y="2945550"/>
              <a:ext cx="52900" cy="23150"/>
            </a:xfrm>
            <a:custGeom>
              <a:avLst/>
              <a:gdLst/>
              <a:ahLst/>
              <a:cxnLst/>
              <a:rect l="l" t="t" r="r" b="b"/>
              <a:pathLst>
                <a:path w="2116" h="926" extrusionOk="0">
                  <a:moveTo>
                    <a:pt x="0" y="1"/>
                  </a:moveTo>
                  <a:lnTo>
                    <a:pt x="0" y="15"/>
                  </a:lnTo>
                  <a:lnTo>
                    <a:pt x="519" y="281"/>
                  </a:lnTo>
                  <a:lnTo>
                    <a:pt x="1037" y="533"/>
                  </a:lnTo>
                  <a:lnTo>
                    <a:pt x="1303" y="645"/>
                  </a:lnTo>
                  <a:lnTo>
                    <a:pt x="1555" y="757"/>
                  </a:lnTo>
                  <a:lnTo>
                    <a:pt x="1836" y="841"/>
                  </a:lnTo>
                  <a:lnTo>
                    <a:pt x="2102" y="925"/>
                  </a:lnTo>
                  <a:lnTo>
                    <a:pt x="2116" y="925"/>
                  </a:lnTo>
                  <a:lnTo>
                    <a:pt x="2116" y="911"/>
                  </a:lnTo>
                  <a:lnTo>
                    <a:pt x="2116" y="897"/>
                  </a:lnTo>
                  <a:lnTo>
                    <a:pt x="1597" y="645"/>
                  </a:lnTo>
                  <a:lnTo>
                    <a:pt x="1079" y="421"/>
                  </a:lnTo>
                  <a:lnTo>
                    <a:pt x="547" y="211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5176;p62">
              <a:extLst>
                <a:ext uri="{FF2B5EF4-FFF2-40B4-BE49-F238E27FC236}">
                  <a16:creationId xmlns:a16="http://schemas.microsoft.com/office/drawing/2014/main" id="{FFB32495-EBDD-599D-D76C-7B0A1168E8E9}"/>
                </a:ext>
              </a:extLst>
            </p:cNvPr>
            <p:cNvSpPr/>
            <p:nvPr/>
          </p:nvSpPr>
          <p:spPr>
            <a:xfrm>
              <a:off x="568025" y="2959225"/>
              <a:ext cx="20675" cy="163925"/>
            </a:xfrm>
            <a:custGeom>
              <a:avLst/>
              <a:gdLst/>
              <a:ahLst/>
              <a:cxnLst/>
              <a:rect l="l" t="t" r="r" b="b"/>
              <a:pathLst>
                <a:path w="827" h="6557" extrusionOk="0">
                  <a:moveTo>
                    <a:pt x="0" y="0"/>
                  </a:moveTo>
                  <a:lnTo>
                    <a:pt x="14" y="336"/>
                  </a:lnTo>
                  <a:lnTo>
                    <a:pt x="56" y="658"/>
                  </a:lnTo>
                  <a:lnTo>
                    <a:pt x="126" y="1275"/>
                  </a:lnTo>
                  <a:lnTo>
                    <a:pt x="280" y="2550"/>
                  </a:lnTo>
                  <a:lnTo>
                    <a:pt x="420" y="3824"/>
                  </a:lnTo>
                  <a:lnTo>
                    <a:pt x="575" y="5085"/>
                  </a:lnTo>
                  <a:lnTo>
                    <a:pt x="659" y="5814"/>
                  </a:lnTo>
                  <a:lnTo>
                    <a:pt x="771" y="6528"/>
                  </a:lnTo>
                  <a:lnTo>
                    <a:pt x="771" y="6556"/>
                  </a:lnTo>
                  <a:lnTo>
                    <a:pt x="813" y="6556"/>
                  </a:lnTo>
                  <a:lnTo>
                    <a:pt x="827" y="6528"/>
                  </a:lnTo>
                  <a:lnTo>
                    <a:pt x="785" y="5884"/>
                  </a:lnTo>
                  <a:lnTo>
                    <a:pt x="729" y="5253"/>
                  </a:lnTo>
                  <a:lnTo>
                    <a:pt x="589" y="3964"/>
                  </a:lnTo>
                  <a:lnTo>
                    <a:pt x="420" y="2690"/>
                  </a:lnTo>
                  <a:lnTo>
                    <a:pt x="252" y="1415"/>
                  </a:lnTo>
                  <a:lnTo>
                    <a:pt x="154" y="686"/>
                  </a:lnTo>
                  <a:lnTo>
                    <a:pt x="98" y="35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5177;p62">
              <a:extLst>
                <a:ext uri="{FF2B5EF4-FFF2-40B4-BE49-F238E27FC236}">
                  <a16:creationId xmlns:a16="http://schemas.microsoft.com/office/drawing/2014/main" id="{3C25F2C3-A059-5B89-4A64-484C2BDFF0E3}"/>
                </a:ext>
              </a:extLst>
            </p:cNvPr>
            <p:cNvSpPr/>
            <p:nvPr/>
          </p:nvSpPr>
          <p:spPr>
            <a:xfrm>
              <a:off x="602700" y="3490850"/>
              <a:ext cx="136950" cy="2825"/>
            </a:xfrm>
            <a:custGeom>
              <a:avLst/>
              <a:gdLst/>
              <a:ahLst/>
              <a:cxnLst/>
              <a:rect l="l" t="t" r="r" b="b"/>
              <a:pathLst>
                <a:path w="5478" h="113" extrusionOk="0">
                  <a:moveTo>
                    <a:pt x="602" y="0"/>
                  </a:moveTo>
                  <a:lnTo>
                    <a:pt x="0" y="28"/>
                  </a:lnTo>
                  <a:lnTo>
                    <a:pt x="0" y="42"/>
                  </a:lnTo>
                  <a:lnTo>
                    <a:pt x="0" y="56"/>
                  </a:lnTo>
                  <a:lnTo>
                    <a:pt x="532" y="70"/>
                  </a:lnTo>
                  <a:lnTo>
                    <a:pt x="1065" y="84"/>
                  </a:lnTo>
                  <a:lnTo>
                    <a:pt x="2129" y="112"/>
                  </a:lnTo>
                  <a:lnTo>
                    <a:pt x="3979" y="98"/>
                  </a:lnTo>
                  <a:lnTo>
                    <a:pt x="4945" y="98"/>
                  </a:lnTo>
                  <a:lnTo>
                    <a:pt x="5449" y="84"/>
                  </a:lnTo>
                  <a:lnTo>
                    <a:pt x="5463" y="70"/>
                  </a:lnTo>
                  <a:lnTo>
                    <a:pt x="5477" y="56"/>
                  </a:lnTo>
                  <a:lnTo>
                    <a:pt x="5463" y="42"/>
                  </a:lnTo>
                  <a:lnTo>
                    <a:pt x="5449" y="42"/>
                  </a:lnTo>
                  <a:lnTo>
                    <a:pt x="5099" y="28"/>
                  </a:lnTo>
                  <a:lnTo>
                    <a:pt x="4455" y="14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5178;p62">
              <a:extLst>
                <a:ext uri="{FF2B5EF4-FFF2-40B4-BE49-F238E27FC236}">
                  <a16:creationId xmlns:a16="http://schemas.microsoft.com/office/drawing/2014/main" id="{A60021F8-2BBA-1838-9D3E-C18022E6EABC}"/>
                </a:ext>
              </a:extLst>
            </p:cNvPr>
            <p:cNvSpPr/>
            <p:nvPr/>
          </p:nvSpPr>
          <p:spPr>
            <a:xfrm>
              <a:off x="739625" y="2286100"/>
              <a:ext cx="520800" cy="404175"/>
            </a:xfrm>
            <a:custGeom>
              <a:avLst/>
              <a:gdLst/>
              <a:ahLst/>
              <a:cxnLst/>
              <a:rect l="l" t="t" r="r" b="b"/>
              <a:pathLst>
                <a:path w="20832" h="16167" extrusionOk="0">
                  <a:moveTo>
                    <a:pt x="15396" y="0"/>
                  </a:moveTo>
                  <a:lnTo>
                    <a:pt x="14990" y="14"/>
                  </a:lnTo>
                  <a:lnTo>
                    <a:pt x="14584" y="42"/>
                  </a:lnTo>
                  <a:lnTo>
                    <a:pt x="14177" y="70"/>
                  </a:lnTo>
                  <a:lnTo>
                    <a:pt x="13771" y="126"/>
                  </a:lnTo>
                  <a:lnTo>
                    <a:pt x="13365" y="182"/>
                  </a:lnTo>
                  <a:lnTo>
                    <a:pt x="12973" y="238"/>
                  </a:lnTo>
                  <a:lnTo>
                    <a:pt x="12580" y="323"/>
                  </a:lnTo>
                  <a:lnTo>
                    <a:pt x="12202" y="407"/>
                  </a:lnTo>
                  <a:lnTo>
                    <a:pt x="11810" y="491"/>
                  </a:lnTo>
                  <a:lnTo>
                    <a:pt x="11432" y="589"/>
                  </a:lnTo>
                  <a:lnTo>
                    <a:pt x="11053" y="701"/>
                  </a:lnTo>
                  <a:lnTo>
                    <a:pt x="10689" y="827"/>
                  </a:lnTo>
                  <a:lnTo>
                    <a:pt x="10325" y="953"/>
                  </a:lnTo>
                  <a:lnTo>
                    <a:pt x="9961" y="1093"/>
                  </a:lnTo>
                  <a:lnTo>
                    <a:pt x="9596" y="1233"/>
                  </a:lnTo>
                  <a:lnTo>
                    <a:pt x="9246" y="1387"/>
                  </a:lnTo>
                  <a:lnTo>
                    <a:pt x="8896" y="1541"/>
                  </a:lnTo>
                  <a:lnTo>
                    <a:pt x="8546" y="1709"/>
                  </a:lnTo>
                  <a:lnTo>
                    <a:pt x="8210" y="1892"/>
                  </a:lnTo>
                  <a:lnTo>
                    <a:pt x="7873" y="2074"/>
                  </a:lnTo>
                  <a:lnTo>
                    <a:pt x="7551" y="2270"/>
                  </a:lnTo>
                  <a:lnTo>
                    <a:pt x="7229" y="2466"/>
                  </a:lnTo>
                  <a:lnTo>
                    <a:pt x="6907" y="2662"/>
                  </a:lnTo>
                  <a:lnTo>
                    <a:pt x="6599" y="2872"/>
                  </a:lnTo>
                  <a:lnTo>
                    <a:pt x="6290" y="3096"/>
                  </a:lnTo>
                  <a:lnTo>
                    <a:pt x="5996" y="3320"/>
                  </a:lnTo>
                  <a:lnTo>
                    <a:pt x="5702" y="3559"/>
                  </a:lnTo>
                  <a:lnTo>
                    <a:pt x="5408" y="3783"/>
                  </a:lnTo>
                  <a:lnTo>
                    <a:pt x="5128" y="4035"/>
                  </a:lnTo>
                  <a:lnTo>
                    <a:pt x="4848" y="4287"/>
                  </a:lnTo>
                  <a:lnTo>
                    <a:pt x="4581" y="4539"/>
                  </a:lnTo>
                  <a:lnTo>
                    <a:pt x="4315" y="4791"/>
                  </a:lnTo>
                  <a:lnTo>
                    <a:pt x="4063" y="5071"/>
                  </a:lnTo>
                  <a:lnTo>
                    <a:pt x="3811" y="5338"/>
                  </a:lnTo>
                  <a:lnTo>
                    <a:pt x="3573" y="5618"/>
                  </a:lnTo>
                  <a:lnTo>
                    <a:pt x="3335" y="5898"/>
                  </a:lnTo>
                  <a:lnTo>
                    <a:pt x="3096" y="6178"/>
                  </a:lnTo>
                  <a:lnTo>
                    <a:pt x="2886" y="6472"/>
                  </a:lnTo>
                  <a:lnTo>
                    <a:pt x="2662" y="6767"/>
                  </a:lnTo>
                  <a:lnTo>
                    <a:pt x="2466" y="7075"/>
                  </a:lnTo>
                  <a:lnTo>
                    <a:pt x="2256" y="7369"/>
                  </a:lnTo>
                  <a:lnTo>
                    <a:pt x="2074" y="7677"/>
                  </a:lnTo>
                  <a:lnTo>
                    <a:pt x="1878" y="7999"/>
                  </a:lnTo>
                  <a:lnTo>
                    <a:pt x="1710" y="8307"/>
                  </a:lnTo>
                  <a:lnTo>
                    <a:pt x="1541" y="8630"/>
                  </a:lnTo>
                  <a:lnTo>
                    <a:pt x="1373" y="8952"/>
                  </a:lnTo>
                  <a:lnTo>
                    <a:pt x="1233" y="9288"/>
                  </a:lnTo>
                  <a:lnTo>
                    <a:pt x="1079" y="9610"/>
                  </a:lnTo>
                  <a:lnTo>
                    <a:pt x="953" y="9946"/>
                  </a:lnTo>
                  <a:lnTo>
                    <a:pt x="827" y="10283"/>
                  </a:lnTo>
                  <a:lnTo>
                    <a:pt x="701" y="10619"/>
                  </a:lnTo>
                  <a:lnTo>
                    <a:pt x="589" y="10969"/>
                  </a:lnTo>
                  <a:lnTo>
                    <a:pt x="491" y="11305"/>
                  </a:lnTo>
                  <a:lnTo>
                    <a:pt x="407" y="11656"/>
                  </a:lnTo>
                  <a:lnTo>
                    <a:pt x="323" y="12006"/>
                  </a:lnTo>
                  <a:lnTo>
                    <a:pt x="253" y="12356"/>
                  </a:lnTo>
                  <a:lnTo>
                    <a:pt x="183" y="12706"/>
                  </a:lnTo>
                  <a:lnTo>
                    <a:pt x="127" y="13070"/>
                  </a:lnTo>
                  <a:lnTo>
                    <a:pt x="85" y="13421"/>
                  </a:lnTo>
                  <a:lnTo>
                    <a:pt x="57" y="13771"/>
                  </a:lnTo>
                  <a:lnTo>
                    <a:pt x="29" y="14135"/>
                  </a:lnTo>
                  <a:lnTo>
                    <a:pt x="15" y="14499"/>
                  </a:lnTo>
                  <a:lnTo>
                    <a:pt x="0" y="14850"/>
                  </a:lnTo>
                  <a:lnTo>
                    <a:pt x="15" y="15522"/>
                  </a:lnTo>
                  <a:lnTo>
                    <a:pt x="71" y="16166"/>
                  </a:lnTo>
                  <a:lnTo>
                    <a:pt x="7271" y="16166"/>
                  </a:lnTo>
                  <a:lnTo>
                    <a:pt x="7369" y="16082"/>
                  </a:lnTo>
                  <a:lnTo>
                    <a:pt x="7481" y="15984"/>
                  </a:lnTo>
                  <a:lnTo>
                    <a:pt x="7593" y="15858"/>
                  </a:lnTo>
                  <a:lnTo>
                    <a:pt x="7719" y="15704"/>
                  </a:lnTo>
                  <a:lnTo>
                    <a:pt x="7817" y="15536"/>
                  </a:lnTo>
                  <a:lnTo>
                    <a:pt x="7859" y="15452"/>
                  </a:lnTo>
                  <a:lnTo>
                    <a:pt x="7901" y="15354"/>
                  </a:lnTo>
                  <a:lnTo>
                    <a:pt x="7915" y="15256"/>
                  </a:lnTo>
                  <a:lnTo>
                    <a:pt x="7929" y="15158"/>
                  </a:lnTo>
                  <a:lnTo>
                    <a:pt x="7915" y="15046"/>
                  </a:lnTo>
                  <a:lnTo>
                    <a:pt x="7887" y="14934"/>
                  </a:lnTo>
                  <a:lnTo>
                    <a:pt x="7831" y="14822"/>
                  </a:lnTo>
                  <a:lnTo>
                    <a:pt x="7775" y="14709"/>
                  </a:lnTo>
                  <a:lnTo>
                    <a:pt x="7621" y="14485"/>
                  </a:lnTo>
                  <a:lnTo>
                    <a:pt x="7439" y="14233"/>
                  </a:lnTo>
                  <a:lnTo>
                    <a:pt x="7271" y="13953"/>
                  </a:lnTo>
                  <a:lnTo>
                    <a:pt x="7187" y="13799"/>
                  </a:lnTo>
                  <a:lnTo>
                    <a:pt x="7117" y="13645"/>
                  </a:lnTo>
                  <a:lnTo>
                    <a:pt x="7047" y="13477"/>
                  </a:lnTo>
                  <a:lnTo>
                    <a:pt x="7005" y="13295"/>
                  </a:lnTo>
                  <a:lnTo>
                    <a:pt x="6977" y="13098"/>
                  </a:lnTo>
                  <a:lnTo>
                    <a:pt x="6963" y="12888"/>
                  </a:lnTo>
                  <a:lnTo>
                    <a:pt x="6963" y="12776"/>
                  </a:lnTo>
                  <a:lnTo>
                    <a:pt x="6977" y="12650"/>
                  </a:lnTo>
                  <a:lnTo>
                    <a:pt x="7005" y="12510"/>
                  </a:lnTo>
                  <a:lnTo>
                    <a:pt x="7047" y="12370"/>
                  </a:lnTo>
                  <a:lnTo>
                    <a:pt x="7103" y="12230"/>
                  </a:lnTo>
                  <a:lnTo>
                    <a:pt x="7173" y="12076"/>
                  </a:lnTo>
                  <a:lnTo>
                    <a:pt x="7257" y="11936"/>
                  </a:lnTo>
                  <a:lnTo>
                    <a:pt x="7355" y="11796"/>
                  </a:lnTo>
                  <a:lnTo>
                    <a:pt x="7467" y="11670"/>
                  </a:lnTo>
                  <a:lnTo>
                    <a:pt x="7593" y="11543"/>
                  </a:lnTo>
                  <a:lnTo>
                    <a:pt x="7733" y="11431"/>
                  </a:lnTo>
                  <a:lnTo>
                    <a:pt x="7901" y="11347"/>
                  </a:lnTo>
                  <a:lnTo>
                    <a:pt x="8084" y="11263"/>
                  </a:lnTo>
                  <a:lnTo>
                    <a:pt x="8280" y="11207"/>
                  </a:lnTo>
                  <a:lnTo>
                    <a:pt x="8504" y="11165"/>
                  </a:lnTo>
                  <a:lnTo>
                    <a:pt x="8742" y="11151"/>
                  </a:lnTo>
                  <a:lnTo>
                    <a:pt x="8994" y="11165"/>
                  </a:lnTo>
                  <a:lnTo>
                    <a:pt x="9204" y="11207"/>
                  </a:lnTo>
                  <a:lnTo>
                    <a:pt x="9414" y="11263"/>
                  </a:lnTo>
                  <a:lnTo>
                    <a:pt x="9596" y="11347"/>
                  </a:lnTo>
                  <a:lnTo>
                    <a:pt x="9751" y="11431"/>
                  </a:lnTo>
                  <a:lnTo>
                    <a:pt x="9905" y="11543"/>
                  </a:lnTo>
                  <a:lnTo>
                    <a:pt x="10031" y="11670"/>
                  </a:lnTo>
                  <a:lnTo>
                    <a:pt x="10143" y="11796"/>
                  </a:lnTo>
                  <a:lnTo>
                    <a:pt x="10241" y="11936"/>
                  </a:lnTo>
                  <a:lnTo>
                    <a:pt x="10325" y="12090"/>
                  </a:lnTo>
                  <a:lnTo>
                    <a:pt x="10395" y="12230"/>
                  </a:lnTo>
                  <a:lnTo>
                    <a:pt x="10437" y="12370"/>
                  </a:lnTo>
                  <a:lnTo>
                    <a:pt x="10479" y="12510"/>
                  </a:lnTo>
                  <a:lnTo>
                    <a:pt x="10507" y="12650"/>
                  </a:lnTo>
                  <a:lnTo>
                    <a:pt x="10535" y="12776"/>
                  </a:lnTo>
                  <a:lnTo>
                    <a:pt x="10535" y="12888"/>
                  </a:lnTo>
                  <a:lnTo>
                    <a:pt x="10521" y="13098"/>
                  </a:lnTo>
                  <a:lnTo>
                    <a:pt x="10493" y="13295"/>
                  </a:lnTo>
                  <a:lnTo>
                    <a:pt x="10451" y="13477"/>
                  </a:lnTo>
                  <a:lnTo>
                    <a:pt x="10381" y="13645"/>
                  </a:lnTo>
                  <a:lnTo>
                    <a:pt x="10311" y="13813"/>
                  </a:lnTo>
                  <a:lnTo>
                    <a:pt x="10227" y="13953"/>
                  </a:lnTo>
                  <a:lnTo>
                    <a:pt x="10059" y="14233"/>
                  </a:lnTo>
                  <a:lnTo>
                    <a:pt x="9877" y="14485"/>
                  </a:lnTo>
                  <a:lnTo>
                    <a:pt x="9723" y="14709"/>
                  </a:lnTo>
                  <a:lnTo>
                    <a:pt x="9653" y="14822"/>
                  </a:lnTo>
                  <a:lnTo>
                    <a:pt x="9610" y="14934"/>
                  </a:lnTo>
                  <a:lnTo>
                    <a:pt x="9582" y="15046"/>
                  </a:lnTo>
                  <a:lnTo>
                    <a:pt x="9568" y="15158"/>
                  </a:lnTo>
                  <a:lnTo>
                    <a:pt x="9582" y="15256"/>
                  </a:lnTo>
                  <a:lnTo>
                    <a:pt x="9596" y="15354"/>
                  </a:lnTo>
                  <a:lnTo>
                    <a:pt x="9624" y="15452"/>
                  </a:lnTo>
                  <a:lnTo>
                    <a:pt x="9667" y="15536"/>
                  </a:lnTo>
                  <a:lnTo>
                    <a:pt x="9779" y="15704"/>
                  </a:lnTo>
                  <a:lnTo>
                    <a:pt x="9891" y="15858"/>
                  </a:lnTo>
                  <a:lnTo>
                    <a:pt x="10017" y="15984"/>
                  </a:lnTo>
                  <a:lnTo>
                    <a:pt x="10129" y="16082"/>
                  </a:lnTo>
                  <a:lnTo>
                    <a:pt x="10227" y="16166"/>
                  </a:lnTo>
                  <a:lnTo>
                    <a:pt x="15816" y="16166"/>
                  </a:lnTo>
                  <a:lnTo>
                    <a:pt x="15816" y="9512"/>
                  </a:lnTo>
                  <a:lnTo>
                    <a:pt x="15900" y="9400"/>
                  </a:lnTo>
                  <a:lnTo>
                    <a:pt x="15998" y="9302"/>
                  </a:lnTo>
                  <a:lnTo>
                    <a:pt x="16125" y="9176"/>
                  </a:lnTo>
                  <a:lnTo>
                    <a:pt x="16265" y="9064"/>
                  </a:lnTo>
                  <a:lnTo>
                    <a:pt x="16447" y="8952"/>
                  </a:lnTo>
                  <a:lnTo>
                    <a:pt x="16531" y="8910"/>
                  </a:lnTo>
                  <a:lnTo>
                    <a:pt x="16629" y="8882"/>
                  </a:lnTo>
                  <a:lnTo>
                    <a:pt x="16727" y="8854"/>
                  </a:lnTo>
                  <a:lnTo>
                    <a:pt x="16825" y="8854"/>
                  </a:lnTo>
                  <a:lnTo>
                    <a:pt x="16937" y="8868"/>
                  </a:lnTo>
                  <a:lnTo>
                    <a:pt x="17049" y="8896"/>
                  </a:lnTo>
                  <a:lnTo>
                    <a:pt x="17161" y="8938"/>
                  </a:lnTo>
                  <a:lnTo>
                    <a:pt x="17273" y="9008"/>
                  </a:lnTo>
                  <a:lnTo>
                    <a:pt x="17497" y="9162"/>
                  </a:lnTo>
                  <a:lnTo>
                    <a:pt x="17750" y="9330"/>
                  </a:lnTo>
                  <a:lnTo>
                    <a:pt x="18030" y="9512"/>
                  </a:lnTo>
                  <a:lnTo>
                    <a:pt x="18170" y="9596"/>
                  </a:lnTo>
                  <a:lnTo>
                    <a:pt x="18338" y="9666"/>
                  </a:lnTo>
                  <a:lnTo>
                    <a:pt x="18506" y="9722"/>
                  </a:lnTo>
                  <a:lnTo>
                    <a:pt x="18688" y="9778"/>
                  </a:lnTo>
                  <a:lnTo>
                    <a:pt x="18884" y="9806"/>
                  </a:lnTo>
                  <a:lnTo>
                    <a:pt x="19094" y="9820"/>
                  </a:lnTo>
                  <a:lnTo>
                    <a:pt x="19206" y="9806"/>
                  </a:lnTo>
                  <a:lnTo>
                    <a:pt x="19333" y="9792"/>
                  </a:lnTo>
                  <a:lnTo>
                    <a:pt x="19473" y="9764"/>
                  </a:lnTo>
                  <a:lnTo>
                    <a:pt x="19613" y="9722"/>
                  </a:lnTo>
                  <a:lnTo>
                    <a:pt x="19753" y="9666"/>
                  </a:lnTo>
                  <a:lnTo>
                    <a:pt x="19893" y="9610"/>
                  </a:lnTo>
                  <a:lnTo>
                    <a:pt x="20047" y="9526"/>
                  </a:lnTo>
                  <a:lnTo>
                    <a:pt x="20173" y="9428"/>
                  </a:lnTo>
                  <a:lnTo>
                    <a:pt x="20313" y="9316"/>
                  </a:lnTo>
                  <a:lnTo>
                    <a:pt x="20425" y="9190"/>
                  </a:lnTo>
                  <a:lnTo>
                    <a:pt x="20537" y="9036"/>
                  </a:lnTo>
                  <a:lnTo>
                    <a:pt x="20635" y="8868"/>
                  </a:lnTo>
                  <a:lnTo>
                    <a:pt x="20719" y="8686"/>
                  </a:lnTo>
                  <a:lnTo>
                    <a:pt x="20775" y="8490"/>
                  </a:lnTo>
                  <a:lnTo>
                    <a:pt x="20817" y="8265"/>
                  </a:lnTo>
                  <a:lnTo>
                    <a:pt x="20831" y="8027"/>
                  </a:lnTo>
                  <a:lnTo>
                    <a:pt x="20817" y="7789"/>
                  </a:lnTo>
                  <a:lnTo>
                    <a:pt x="20775" y="7565"/>
                  </a:lnTo>
                  <a:lnTo>
                    <a:pt x="20719" y="7369"/>
                  </a:lnTo>
                  <a:lnTo>
                    <a:pt x="20635" y="7187"/>
                  </a:lnTo>
                  <a:lnTo>
                    <a:pt x="20537" y="7019"/>
                  </a:lnTo>
                  <a:lnTo>
                    <a:pt x="20425" y="6879"/>
                  </a:lnTo>
                  <a:lnTo>
                    <a:pt x="20313" y="6753"/>
                  </a:lnTo>
                  <a:lnTo>
                    <a:pt x="20173" y="6626"/>
                  </a:lnTo>
                  <a:lnTo>
                    <a:pt x="20033" y="6528"/>
                  </a:lnTo>
                  <a:lnTo>
                    <a:pt x="19893" y="6458"/>
                  </a:lnTo>
                  <a:lnTo>
                    <a:pt x="19753" y="6388"/>
                  </a:lnTo>
                  <a:lnTo>
                    <a:pt x="19613" y="6332"/>
                  </a:lnTo>
                  <a:lnTo>
                    <a:pt x="19473" y="6276"/>
                  </a:lnTo>
                  <a:lnTo>
                    <a:pt x="19333" y="6248"/>
                  </a:lnTo>
                  <a:lnTo>
                    <a:pt x="19206" y="6234"/>
                  </a:lnTo>
                  <a:lnTo>
                    <a:pt x="19094" y="6220"/>
                  </a:lnTo>
                  <a:lnTo>
                    <a:pt x="18884" y="6234"/>
                  </a:lnTo>
                  <a:lnTo>
                    <a:pt x="18688" y="6262"/>
                  </a:lnTo>
                  <a:lnTo>
                    <a:pt x="18506" y="6304"/>
                  </a:lnTo>
                  <a:lnTo>
                    <a:pt x="18338" y="6374"/>
                  </a:lnTo>
                  <a:lnTo>
                    <a:pt x="18170" y="6444"/>
                  </a:lnTo>
                  <a:lnTo>
                    <a:pt x="18030" y="6528"/>
                  </a:lnTo>
                  <a:lnTo>
                    <a:pt x="17750" y="6710"/>
                  </a:lnTo>
                  <a:lnTo>
                    <a:pt x="17497" y="6879"/>
                  </a:lnTo>
                  <a:lnTo>
                    <a:pt x="17273" y="7033"/>
                  </a:lnTo>
                  <a:lnTo>
                    <a:pt x="17161" y="7103"/>
                  </a:lnTo>
                  <a:lnTo>
                    <a:pt x="17049" y="7145"/>
                  </a:lnTo>
                  <a:lnTo>
                    <a:pt x="16937" y="7173"/>
                  </a:lnTo>
                  <a:lnTo>
                    <a:pt x="16825" y="7187"/>
                  </a:lnTo>
                  <a:lnTo>
                    <a:pt x="16727" y="7173"/>
                  </a:lnTo>
                  <a:lnTo>
                    <a:pt x="16629" y="7159"/>
                  </a:lnTo>
                  <a:lnTo>
                    <a:pt x="16531" y="7131"/>
                  </a:lnTo>
                  <a:lnTo>
                    <a:pt x="16447" y="7089"/>
                  </a:lnTo>
                  <a:lnTo>
                    <a:pt x="16265" y="6977"/>
                  </a:lnTo>
                  <a:lnTo>
                    <a:pt x="16125" y="6865"/>
                  </a:lnTo>
                  <a:lnTo>
                    <a:pt x="15998" y="6739"/>
                  </a:lnTo>
                  <a:lnTo>
                    <a:pt x="15900" y="6626"/>
                  </a:lnTo>
                  <a:lnTo>
                    <a:pt x="15816" y="6528"/>
                  </a:lnTo>
                  <a:lnTo>
                    <a:pt x="158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5179;p62">
              <a:extLst>
                <a:ext uri="{FF2B5EF4-FFF2-40B4-BE49-F238E27FC236}">
                  <a16:creationId xmlns:a16="http://schemas.microsoft.com/office/drawing/2014/main" id="{46B9D86D-C419-052C-5BF6-C6FB511651B4}"/>
                </a:ext>
              </a:extLst>
            </p:cNvPr>
            <p:cNvSpPr/>
            <p:nvPr/>
          </p:nvSpPr>
          <p:spPr>
            <a:xfrm>
              <a:off x="739625" y="2286100"/>
              <a:ext cx="520800" cy="404175"/>
            </a:xfrm>
            <a:custGeom>
              <a:avLst/>
              <a:gdLst/>
              <a:ahLst/>
              <a:cxnLst/>
              <a:rect l="l" t="t" r="r" b="b"/>
              <a:pathLst>
                <a:path w="20832" h="16167" fill="none" extrusionOk="0">
                  <a:moveTo>
                    <a:pt x="20831" y="8027"/>
                  </a:moveTo>
                  <a:lnTo>
                    <a:pt x="20831" y="8027"/>
                  </a:lnTo>
                  <a:lnTo>
                    <a:pt x="20817" y="8265"/>
                  </a:lnTo>
                  <a:lnTo>
                    <a:pt x="20775" y="8490"/>
                  </a:lnTo>
                  <a:lnTo>
                    <a:pt x="20719" y="8686"/>
                  </a:lnTo>
                  <a:lnTo>
                    <a:pt x="20635" y="8868"/>
                  </a:lnTo>
                  <a:lnTo>
                    <a:pt x="20537" y="9036"/>
                  </a:lnTo>
                  <a:lnTo>
                    <a:pt x="20425" y="9190"/>
                  </a:lnTo>
                  <a:lnTo>
                    <a:pt x="20313" y="9316"/>
                  </a:lnTo>
                  <a:lnTo>
                    <a:pt x="20173" y="9428"/>
                  </a:lnTo>
                  <a:lnTo>
                    <a:pt x="20047" y="9526"/>
                  </a:lnTo>
                  <a:lnTo>
                    <a:pt x="19893" y="9610"/>
                  </a:lnTo>
                  <a:lnTo>
                    <a:pt x="19753" y="9666"/>
                  </a:lnTo>
                  <a:lnTo>
                    <a:pt x="19613" y="9722"/>
                  </a:lnTo>
                  <a:lnTo>
                    <a:pt x="19473" y="9764"/>
                  </a:lnTo>
                  <a:lnTo>
                    <a:pt x="19333" y="9792"/>
                  </a:lnTo>
                  <a:lnTo>
                    <a:pt x="19206" y="9806"/>
                  </a:lnTo>
                  <a:lnTo>
                    <a:pt x="19094" y="9820"/>
                  </a:lnTo>
                  <a:lnTo>
                    <a:pt x="19094" y="9820"/>
                  </a:lnTo>
                  <a:lnTo>
                    <a:pt x="18884" y="9806"/>
                  </a:lnTo>
                  <a:lnTo>
                    <a:pt x="18688" y="9778"/>
                  </a:lnTo>
                  <a:lnTo>
                    <a:pt x="18506" y="9722"/>
                  </a:lnTo>
                  <a:lnTo>
                    <a:pt x="18338" y="9666"/>
                  </a:lnTo>
                  <a:lnTo>
                    <a:pt x="18170" y="9596"/>
                  </a:lnTo>
                  <a:lnTo>
                    <a:pt x="18030" y="9512"/>
                  </a:lnTo>
                  <a:lnTo>
                    <a:pt x="17750" y="9330"/>
                  </a:lnTo>
                  <a:lnTo>
                    <a:pt x="17497" y="9162"/>
                  </a:lnTo>
                  <a:lnTo>
                    <a:pt x="17273" y="9008"/>
                  </a:lnTo>
                  <a:lnTo>
                    <a:pt x="17161" y="8938"/>
                  </a:lnTo>
                  <a:lnTo>
                    <a:pt x="17049" y="8896"/>
                  </a:lnTo>
                  <a:lnTo>
                    <a:pt x="16937" y="8868"/>
                  </a:lnTo>
                  <a:lnTo>
                    <a:pt x="16825" y="8854"/>
                  </a:lnTo>
                  <a:lnTo>
                    <a:pt x="16825" y="8854"/>
                  </a:lnTo>
                  <a:lnTo>
                    <a:pt x="16727" y="8854"/>
                  </a:lnTo>
                  <a:lnTo>
                    <a:pt x="16629" y="8882"/>
                  </a:lnTo>
                  <a:lnTo>
                    <a:pt x="16531" y="8910"/>
                  </a:lnTo>
                  <a:lnTo>
                    <a:pt x="16447" y="8952"/>
                  </a:lnTo>
                  <a:lnTo>
                    <a:pt x="16265" y="9064"/>
                  </a:lnTo>
                  <a:lnTo>
                    <a:pt x="16125" y="9176"/>
                  </a:lnTo>
                  <a:lnTo>
                    <a:pt x="15998" y="9302"/>
                  </a:lnTo>
                  <a:lnTo>
                    <a:pt x="15900" y="9400"/>
                  </a:lnTo>
                  <a:lnTo>
                    <a:pt x="15816" y="9512"/>
                  </a:lnTo>
                  <a:lnTo>
                    <a:pt x="15816" y="16166"/>
                  </a:lnTo>
                  <a:lnTo>
                    <a:pt x="10227" y="16166"/>
                  </a:lnTo>
                  <a:lnTo>
                    <a:pt x="10227" y="16166"/>
                  </a:lnTo>
                  <a:lnTo>
                    <a:pt x="10129" y="16082"/>
                  </a:lnTo>
                  <a:lnTo>
                    <a:pt x="10017" y="15984"/>
                  </a:lnTo>
                  <a:lnTo>
                    <a:pt x="9891" y="15858"/>
                  </a:lnTo>
                  <a:lnTo>
                    <a:pt x="9779" y="15704"/>
                  </a:lnTo>
                  <a:lnTo>
                    <a:pt x="9667" y="15536"/>
                  </a:lnTo>
                  <a:lnTo>
                    <a:pt x="9624" y="15452"/>
                  </a:lnTo>
                  <a:lnTo>
                    <a:pt x="9596" y="15354"/>
                  </a:lnTo>
                  <a:lnTo>
                    <a:pt x="9582" y="15256"/>
                  </a:lnTo>
                  <a:lnTo>
                    <a:pt x="9568" y="15158"/>
                  </a:lnTo>
                  <a:lnTo>
                    <a:pt x="9568" y="15158"/>
                  </a:lnTo>
                  <a:lnTo>
                    <a:pt x="9582" y="15046"/>
                  </a:lnTo>
                  <a:lnTo>
                    <a:pt x="9610" y="14934"/>
                  </a:lnTo>
                  <a:lnTo>
                    <a:pt x="9653" y="14822"/>
                  </a:lnTo>
                  <a:lnTo>
                    <a:pt x="9723" y="14709"/>
                  </a:lnTo>
                  <a:lnTo>
                    <a:pt x="9877" y="14485"/>
                  </a:lnTo>
                  <a:lnTo>
                    <a:pt x="10059" y="14233"/>
                  </a:lnTo>
                  <a:lnTo>
                    <a:pt x="10227" y="13953"/>
                  </a:lnTo>
                  <a:lnTo>
                    <a:pt x="10311" y="13813"/>
                  </a:lnTo>
                  <a:lnTo>
                    <a:pt x="10381" y="13645"/>
                  </a:lnTo>
                  <a:lnTo>
                    <a:pt x="10451" y="13477"/>
                  </a:lnTo>
                  <a:lnTo>
                    <a:pt x="10493" y="13295"/>
                  </a:lnTo>
                  <a:lnTo>
                    <a:pt x="10521" y="13098"/>
                  </a:lnTo>
                  <a:lnTo>
                    <a:pt x="10535" y="12888"/>
                  </a:lnTo>
                  <a:lnTo>
                    <a:pt x="10535" y="12888"/>
                  </a:lnTo>
                  <a:lnTo>
                    <a:pt x="10535" y="12776"/>
                  </a:lnTo>
                  <a:lnTo>
                    <a:pt x="10507" y="12650"/>
                  </a:lnTo>
                  <a:lnTo>
                    <a:pt x="10479" y="12510"/>
                  </a:lnTo>
                  <a:lnTo>
                    <a:pt x="10437" y="12370"/>
                  </a:lnTo>
                  <a:lnTo>
                    <a:pt x="10395" y="12230"/>
                  </a:lnTo>
                  <a:lnTo>
                    <a:pt x="10325" y="12090"/>
                  </a:lnTo>
                  <a:lnTo>
                    <a:pt x="10241" y="11936"/>
                  </a:lnTo>
                  <a:lnTo>
                    <a:pt x="10143" y="11796"/>
                  </a:lnTo>
                  <a:lnTo>
                    <a:pt x="10031" y="11670"/>
                  </a:lnTo>
                  <a:lnTo>
                    <a:pt x="9905" y="11543"/>
                  </a:lnTo>
                  <a:lnTo>
                    <a:pt x="9751" y="11431"/>
                  </a:lnTo>
                  <a:lnTo>
                    <a:pt x="9596" y="11347"/>
                  </a:lnTo>
                  <a:lnTo>
                    <a:pt x="9414" y="11263"/>
                  </a:lnTo>
                  <a:lnTo>
                    <a:pt x="9204" y="11207"/>
                  </a:lnTo>
                  <a:lnTo>
                    <a:pt x="8994" y="11165"/>
                  </a:lnTo>
                  <a:lnTo>
                    <a:pt x="8742" y="11151"/>
                  </a:lnTo>
                  <a:lnTo>
                    <a:pt x="8742" y="11151"/>
                  </a:lnTo>
                  <a:lnTo>
                    <a:pt x="8504" y="11165"/>
                  </a:lnTo>
                  <a:lnTo>
                    <a:pt x="8280" y="11207"/>
                  </a:lnTo>
                  <a:lnTo>
                    <a:pt x="8084" y="11263"/>
                  </a:lnTo>
                  <a:lnTo>
                    <a:pt x="7901" y="11347"/>
                  </a:lnTo>
                  <a:lnTo>
                    <a:pt x="7733" y="11431"/>
                  </a:lnTo>
                  <a:lnTo>
                    <a:pt x="7593" y="11543"/>
                  </a:lnTo>
                  <a:lnTo>
                    <a:pt x="7467" y="11670"/>
                  </a:lnTo>
                  <a:lnTo>
                    <a:pt x="7355" y="11796"/>
                  </a:lnTo>
                  <a:lnTo>
                    <a:pt x="7257" y="11936"/>
                  </a:lnTo>
                  <a:lnTo>
                    <a:pt x="7173" y="12076"/>
                  </a:lnTo>
                  <a:lnTo>
                    <a:pt x="7103" y="12230"/>
                  </a:lnTo>
                  <a:lnTo>
                    <a:pt x="7047" y="12370"/>
                  </a:lnTo>
                  <a:lnTo>
                    <a:pt x="7005" y="12510"/>
                  </a:lnTo>
                  <a:lnTo>
                    <a:pt x="6977" y="12650"/>
                  </a:lnTo>
                  <a:lnTo>
                    <a:pt x="6963" y="12776"/>
                  </a:lnTo>
                  <a:lnTo>
                    <a:pt x="6963" y="12888"/>
                  </a:lnTo>
                  <a:lnTo>
                    <a:pt x="6963" y="12888"/>
                  </a:lnTo>
                  <a:lnTo>
                    <a:pt x="6977" y="13098"/>
                  </a:lnTo>
                  <a:lnTo>
                    <a:pt x="7005" y="13295"/>
                  </a:lnTo>
                  <a:lnTo>
                    <a:pt x="7047" y="13477"/>
                  </a:lnTo>
                  <a:lnTo>
                    <a:pt x="7117" y="13645"/>
                  </a:lnTo>
                  <a:lnTo>
                    <a:pt x="7187" y="13799"/>
                  </a:lnTo>
                  <a:lnTo>
                    <a:pt x="7271" y="13953"/>
                  </a:lnTo>
                  <a:lnTo>
                    <a:pt x="7439" y="14233"/>
                  </a:lnTo>
                  <a:lnTo>
                    <a:pt x="7621" y="14485"/>
                  </a:lnTo>
                  <a:lnTo>
                    <a:pt x="7775" y="14709"/>
                  </a:lnTo>
                  <a:lnTo>
                    <a:pt x="7831" y="14822"/>
                  </a:lnTo>
                  <a:lnTo>
                    <a:pt x="7887" y="14934"/>
                  </a:lnTo>
                  <a:lnTo>
                    <a:pt x="7915" y="15046"/>
                  </a:lnTo>
                  <a:lnTo>
                    <a:pt x="7929" y="15158"/>
                  </a:lnTo>
                  <a:lnTo>
                    <a:pt x="7929" y="15158"/>
                  </a:lnTo>
                  <a:lnTo>
                    <a:pt x="7915" y="15256"/>
                  </a:lnTo>
                  <a:lnTo>
                    <a:pt x="7901" y="15354"/>
                  </a:lnTo>
                  <a:lnTo>
                    <a:pt x="7859" y="15452"/>
                  </a:lnTo>
                  <a:lnTo>
                    <a:pt x="7817" y="15536"/>
                  </a:lnTo>
                  <a:lnTo>
                    <a:pt x="7719" y="15704"/>
                  </a:lnTo>
                  <a:lnTo>
                    <a:pt x="7593" y="15858"/>
                  </a:lnTo>
                  <a:lnTo>
                    <a:pt x="7481" y="15984"/>
                  </a:lnTo>
                  <a:lnTo>
                    <a:pt x="7369" y="16082"/>
                  </a:lnTo>
                  <a:lnTo>
                    <a:pt x="7271" y="16166"/>
                  </a:lnTo>
                  <a:lnTo>
                    <a:pt x="71" y="16166"/>
                  </a:lnTo>
                  <a:lnTo>
                    <a:pt x="71" y="16166"/>
                  </a:lnTo>
                  <a:lnTo>
                    <a:pt x="15" y="15522"/>
                  </a:lnTo>
                  <a:lnTo>
                    <a:pt x="0" y="14850"/>
                  </a:lnTo>
                  <a:lnTo>
                    <a:pt x="0" y="14850"/>
                  </a:lnTo>
                  <a:lnTo>
                    <a:pt x="15" y="14499"/>
                  </a:lnTo>
                  <a:lnTo>
                    <a:pt x="29" y="14135"/>
                  </a:lnTo>
                  <a:lnTo>
                    <a:pt x="57" y="13771"/>
                  </a:lnTo>
                  <a:lnTo>
                    <a:pt x="85" y="13421"/>
                  </a:lnTo>
                  <a:lnTo>
                    <a:pt x="127" y="13070"/>
                  </a:lnTo>
                  <a:lnTo>
                    <a:pt x="183" y="12706"/>
                  </a:lnTo>
                  <a:lnTo>
                    <a:pt x="253" y="12356"/>
                  </a:lnTo>
                  <a:lnTo>
                    <a:pt x="323" y="12006"/>
                  </a:lnTo>
                  <a:lnTo>
                    <a:pt x="407" y="11656"/>
                  </a:lnTo>
                  <a:lnTo>
                    <a:pt x="491" y="11305"/>
                  </a:lnTo>
                  <a:lnTo>
                    <a:pt x="589" y="10969"/>
                  </a:lnTo>
                  <a:lnTo>
                    <a:pt x="701" y="10619"/>
                  </a:lnTo>
                  <a:lnTo>
                    <a:pt x="827" y="10283"/>
                  </a:lnTo>
                  <a:lnTo>
                    <a:pt x="953" y="9946"/>
                  </a:lnTo>
                  <a:lnTo>
                    <a:pt x="1079" y="9610"/>
                  </a:lnTo>
                  <a:lnTo>
                    <a:pt x="1233" y="9288"/>
                  </a:lnTo>
                  <a:lnTo>
                    <a:pt x="1373" y="8952"/>
                  </a:lnTo>
                  <a:lnTo>
                    <a:pt x="1541" y="8630"/>
                  </a:lnTo>
                  <a:lnTo>
                    <a:pt x="1710" y="8307"/>
                  </a:lnTo>
                  <a:lnTo>
                    <a:pt x="1878" y="7999"/>
                  </a:lnTo>
                  <a:lnTo>
                    <a:pt x="2074" y="7677"/>
                  </a:lnTo>
                  <a:lnTo>
                    <a:pt x="2256" y="7369"/>
                  </a:lnTo>
                  <a:lnTo>
                    <a:pt x="2466" y="7075"/>
                  </a:lnTo>
                  <a:lnTo>
                    <a:pt x="2662" y="6767"/>
                  </a:lnTo>
                  <a:lnTo>
                    <a:pt x="2886" y="6472"/>
                  </a:lnTo>
                  <a:lnTo>
                    <a:pt x="3096" y="6178"/>
                  </a:lnTo>
                  <a:lnTo>
                    <a:pt x="3335" y="5898"/>
                  </a:lnTo>
                  <a:lnTo>
                    <a:pt x="3573" y="5618"/>
                  </a:lnTo>
                  <a:lnTo>
                    <a:pt x="3811" y="5338"/>
                  </a:lnTo>
                  <a:lnTo>
                    <a:pt x="4063" y="5071"/>
                  </a:lnTo>
                  <a:lnTo>
                    <a:pt x="4315" y="4791"/>
                  </a:lnTo>
                  <a:lnTo>
                    <a:pt x="4581" y="4539"/>
                  </a:lnTo>
                  <a:lnTo>
                    <a:pt x="4848" y="4287"/>
                  </a:lnTo>
                  <a:lnTo>
                    <a:pt x="5128" y="4035"/>
                  </a:lnTo>
                  <a:lnTo>
                    <a:pt x="5408" y="3783"/>
                  </a:lnTo>
                  <a:lnTo>
                    <a:pt x="5702" y="3559"/>
                  </a:lnTo>
                  <a:lnTo>
                    <a:pt x="5996" y="3320"/>
                  </a:lnTo>
                  <a:lnTo>
                    <a:pt x="6290" y="3096"/>
                  </a:lnTo>
                  <a:lnTo>
                    <a:pt x="6599" y="2872"/>
                  </a:lnTo>
                  <a:lnTo>
                    <a:pt x="6907" y="2662"/>
                  </a:lnTo>
                  <a:lnTo>
                    <a:pt x="7229" y="2466"/>
                  </a:lnTo>
                  <a:lnTo>
                    <a:pt x="7551" y="2270"/>
                  </a:lnTo>
                  <a:lnTo>
                    <a:pt x="7873" y="2074"/>
                  </a:lnTo>
                  <a:lnTo>
                    <a:pt x="8210" y="1892"/>
                  </a:lnTo>
                  <a:lnTo>
                    <a:pt x="8546" y="1709"/>
                  </a:lnTo>
                  <a:lnTo>
                    <a:pt x="8896" y="1541"/>
                  </a:lnTo>
                  <a:lnTo>
                    <a:pt x="9246" y="1387"/>
                  </a:lnTo>
                  <a:lnTo>
                    <a:pt x="9596" y="1233"/>
                  </a:lnTo>
                  <a:lnTo>
                    <a:pt x="9961" y="1093"/>
                  </a:lnTo>
                  <a:lnTo>
                    <a:pt x="10325" y="953"/>
                  </a:lnTo>
                  <a:lnTo>
                    <a:pt x="10689" y="827"/>
                  </a:lnTo>
                  <a:lnTo>
                    <a:pt x="11053" y="701"/>
                  </a:lnTo>
                  <a:lnTo>
                    <a:pt x="11432" y="589"/>
                  </a:lnTo>
                  <a:lnTo>
                    <a:pt x="11810" y="491"/>
                  </a:lnTo>
                  <a:lnTo>
                    <a:pt x="12202" y="407"/>
                  </a:lnTo>
                  <a:lnTo>
                    <a:pt x="12580" y="323"/>
                  </a:lnTo>
                  <a:lnTo>
                    <a:pt x="12973" y="238"/>
                  </a:lnTo>
                  <a:lnTo>
                    <a:pt x="13365" y="182"/>
                  </a:lnTo>
                  <a:lnTo>
                    <a:pt x="13771" y="126"/>
                  </a:lnTo>
                  <a:lnTo>
                    <a:pt x="14177" y="70"/>
                  </a:lnTo>
                  <a:lnTo>
                    <a:pt x="14584" y="42"/>
                  </a:lnTo>
                  <a:lnTo>
                    <a:pt x="14990" y="14"/>
                  </a:lnTo>
                  <a:lnTo>
                    <a:pt x="15396" y="0"/>
                  </a:lnTo>
                  <a:lnTo>
                    <a:pt x="15816" y="0"/>
                  </a:lnTo>
                  <a:lnTo>
                    <a:pt x="15816" y="6528"/>
                  </a:lnTo>
                  <a:lnTo>
                    <a:pt x="15816" y="6528"/>
                  </a:lnTo>
                  <a:lnTo>
                    <a:pt x="15900" y="6626"/>
                  </a:lnTo>
                  <a:lnTo>
                    <a:pt x="15998" y="6739"/>
                  </a:lnTo>
                  <a:lnTo>
                    <a:pt x="16125" y="6865"/>
                  </a:lnTo>
                  <a:lnTo>
                    <a:pt x="16265" y="6977"/>
                  </a:lnTo>
                  <a:lnTo>
                    <a:pt x="16447" y="7089"/>
                  </a:lnTo>
                  <a:lnTo>
                    <a:pt x="16531" y="7131"/>
                  </a:lnTo>
                  <a:lnTo>
                    <a:pt x="16629" y="7159"/>
                  </a:lnTo>
                  <a:lnTo>
                    <a:pt x="16727" y="7173"/>
                  </a:lnTo>
                  <a:lnTo>
                    <a:pt x="16825" y="7187"/>
                  </a:lnTo>
                  <a:lnTo>
                    <a:pt x="16825" y="7187"/>
                  </a:lnTo>
                  <a:lnTo>
                    <a:pt x="16937" y="7173"/>
                  </a:lnTo>
                  <a:lnTo>
                    <a:pt x="17049" y="7145"/>
                  </a:lnTo>
                  <a:lnTo>
                    <a:pt x="17161" y="7103"/>
                  </a:lnTo>
                  <a:lnTo>
                    <a:pt x="17273" y="7033"/>
                  </a:lnTo>
                  <a:lnTo>
                    <a:pt x="17497" y="6879"/>
                  </a:lnTo>
                  <a:lnTo>
                    <a:pt x="17750" y="6710"/>
                  </a:lnTo>
                  <a:lnTo>
                    <a:pt x="18030" y="6528"/>
                  </a:lnTo>
                  <a:lnTo>
                    <a:pt x="18170" y="6444"/>
                  </a:lnTo>
                  <a:lnTo>
                    <a:pt x="18338" y="6374"/>
                  </a:lnTo>
                  <a:lnTo>
                    <a:pt x="18506" y="6304"/>
                  </a:lnTo>
                  <a:lnTo>
                    <a:pt x="18688" y="6262"/>
                  </a:lnTo>
                  <a:lnTo>
                    <a:pt x="18884" y="6234"/>
                  </a:lnTo>
                  <a:lnTo>
                    <a:pt x="19094" y="6220"/>
                  </a:lnTo>
                  <a:lnTo>
                    <a:pt x="19094" y="6220"/>
                  </a:lnTo>
                  <a:lnTo>
                    <a:pt x="19206" y="6234"/>
                  </a:lnTo>
                  <a:lnTo>
                    <a:pt x="19333" y="6248"/>
                  </a:lnTo>
                  <a:lnTo>
                    <a:pt x="19473" y="6276"/>
                  </a:lnTo>
                  <a:lnTo>
                    <a:pt x="19613" y="6332"/>
                  </a:lnTo>
                  <a:lnTo>
                    <a:pt x="19753" y="6388"/>
                  </a:lnTo>
                  <a:lnTo>
                    <a:pt x="19893" y="6458"/>
                  </a:lnTo>
                  <a:lnTo>
                    <a:pt x="20033" y="6528"/>
                  </a:lnTo>
                  <a:lnTo>
                    <a:pt x="20173" y="6626"/>
                  </a:lnTo>
                  <a:lnTo>
                    <a:pt x="20313" y="6753"/>
                  </a:lnTo>
                  <a:lnTo>
                    <a:pt x="20425" y="6879"/>
                  </a:lnTo>
                  <a:lnTo>
                    <a:pt x="20537" y="7019"/>
                  </a:lnTo>
                  <a:lnTo>
                    <a:pt x="20635" y="7187"/>
                  </a:lnTo>
                  <a:lnTo>
                    <a:pt x="20719" y="7369"/>
                  </a:lnTo>
                  <a:lnTo>
                    <a:pt x="20775" y="7565"/>
                  </a:lnTo>
                  <a:lnTo>
                    <a:pt x="20817" y="7789"/>
                  </a:lnTo>
                  <a:lnTo>
                    <a:pt x="20831" y="80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5180;p62">
              <a:extLst>
                <a:ext uri="{FF2B5EF4-FFF2-40B4-BE49-F238E27FC236}">
                  <a16:creationId xmlns:a16="http://schemas.microsoft.com/office/drawing/2014/main" id="{A2A0B747-D805-BC95-E951-C5033F96AD28}"/>
                </a:ext>
              </a:extLst>
            </p:cNvPr>
            <p:cNvSpPr/>
            <p:nvPr/>
          </p:nvSpPr>
          <p:spPr>
            <a:xfrm>
              <a:off x="739625" y="2286100"/>
              <a:ext cx="520800" cy="404175"/>
            </a:xfrm>
            <a:custGeom>
              <a:avLst/>
              <a:gdLst/>
              <a:ahLst/>
              <a:cxnLst/>
              <a:rect l="l" t="t" r="r" b="b"/>
              <a:pathLst>
                <a:path w="20832" h="16167" extrusionOk="0">
                  <a:moveTo>
                    <a:pt x="15396" y="0"/>
                  </a:moveTo>
                  <a:lnTo>
                    <a:pt x="14976" y="14"/>
                  </a:lnTo>
                  <a:lnTo>
                    <a:pt x="14570" y="42"/>
                  </a:lnTo>
                  <a:lnTo>
                    <a:pt x="14163" y="84"/>
                  </a:lnTo>
                  <a:lnTo>
                    <a:pt x="13757" y="126"/>
                  </a:lnTo>
                  <a:lnTo>
                    <a:pt x="13351" y="182"/>
                  </a:lnTo>
                  <a:lnTo>
                    <a:pt x="12945" y="252"/>
                  </a:lnTo>
                  <a:lnTo>
                    <a:pt x="12552" y="323"/>
                  </a:lnTo>
                  <a:lnTo>
                    <a:pt x="12160" y="407"/>
                  </a:lnTo>
                  <a:lnTo>
                    <a:pt x="11782" y="505"/>
                  </a:lnTo>
                  <a:lnTo>
                    <a:pt x="11390" y="603"/>
                  </a:lnTo>
                  <a:lnTo>
                    <a:pt x="11011" y="715"/>
                  </a:lnTo>
                  <a:lnTo>
                    <a:pt x="10647" y="841"/>
                  </a:lnTo>
                  <a:lnTo>
                    <a:pt x="10269" y="967"/>
                  </a:lnTo>
                  <a:lnTo>
                    <a:pt x="9905" y="1107"/>
                  </a:lnTo>
                  <a:lnTo>
                    <a:pt x="9540" y="1261"/>
                  </a:lnTo>
                  <a:lnTo>
                    <a:pt x="9092" y="1457"/>
                  </a:lnTo>
                  <a:lnTo>
                    <a:pt x="8630" y="1667"/>
                  </a:lnTo>
                  <a:lnTo>
                    <a:pt x="8196" y="1906"/>
                  </a:lnTo>
                  <a:lnTo>
                    <a:pt x="7761" y="2144"/>
                  </a:lnTo>
                  <a:lnTo>
                    <a:pt x="7327" y="2410"/>
                  </a:lnTo>
                  <a:lnTo>
                    <a:pt x="6893" y="2676"/>
                  </a:lnTo>
                  <a:lnTo>
                    <a:pt x="6487" y="2956"/>
                  </a:lnTo>
                  <a:lnTo>
                    <a:pt x="6080" y="3250"/>
                  </a:lnTo>
                  <a:lnTo>
                    <a:pt x="5688" y="3559"/>
                  </a:lnTo>
                  <a:lnTo>
                    <a:pt x="5310" y="3881"/>
                  </a:lnTo>
                  <a:lnTo>
                    <a:pt x="4932" y="4203"/>
                  </a:lnTo>
                  <a:lnTo>
                    <a:pt x="4567" y="4539"/>
                  </a:lnTo>
                  <a:lnTo>
                    <a:pt x="4217" y="4889"/>
                  </a:lnTo>
                  <a:lnTo>
                    <a:pt x="3881" y="5254"/>
                  </a:lnTo>
                  <a:lnTo>
                    <a:pt x="3559" y="5618"/>
                  </a:lnTo>
                  <a:lnTo>
                    <a:pt x="3251" y="5996"/>
                  </a:lnTo>
                  <a:lnTo>
                    <a:pt x="2942" y="6388"/>
                  </a:lnTo>
                  <a:lnTo>
                    <a:pt x="2662" y="6781"/>
                  </a:lnTo>
                  <a:lnTo>
                    <a:pt x="2382" y="7173"/>
                  </a:lnTo>
                  <a:lnTo>
                    <a:pt x="2130" y="7593"/>
                  </a:lnTo>
                  <a:lnTo>
                    <a:pt x="1878" y="7999"/>
                  </a:lnTo>
                  <a:lnTo>
                    <a:pt x="1654" y="8420"/>
                  </a:lnTo>
                  <a:lnTo>
                    <a:pt x="1429" y="8854"/>
                  </a:lnTo>
                  <a:lnTo>
                    <a:pt x="1219" y="9288"/>
                  </a:lnTo>
                  <a:lnTo>
                    <a:pt x="1037" y="9736"/>
                  </a:lnTo>
                  <a:lnTo>
                    <a:pt x="855" y="10171"/>
                  </a:lnTo>
                  <a:lnTo>
                    <a:pt x="701" y="10633"/>
                  </a:lnTo>
                  <a:lnTo>
                    <a:pt x="561" y="11081"/>
                  </a:lnTo>
                  <a:lnTo>
                    <a:pt x="435" y="11543"/>
                  </a:lnTo>
                  <a:lnTo>
                    <a:pt x="323" y="12006"/>
                  </a:lnTo>
                  <a:lnTo>
                    <a:pt x="225" y="12482"/>
                  </a:lnTo>
                  <a:lnTo>
                    <a:pt x="141" y="12944"/>
                  </a:lnTo>
                  <a:lnTo>
                    <a:pt x="85" y="13421"/>
                  </a:lnTo>
                  <a:lnTo>
                    <a:pt x="43" y="13897"/>
                  </a:lnTo>
                  <a:lnTo>
                    <a:pt x="15" y="14373"/>
                  </a:lnTo>
                  <a:lnTo>
                    <a:pt x="0" y="14850"/>
                  </a:lnTo>
                  <a:lnTo>
                    <a:pt x="15" y="15522"/>
                  </a:lnTo>
                  <a:lnTo>
                    <a:pt x="71" y="16166"/>
                  </a:lnTo>
                  <a:lnTo>
                    <a:pt x="7271" y="16166"/>
                  </a:lnTo>
                  <a:lnTo>
                    <a:pt x="7369" y="16082"/>
                  </a:lnTo>
                  <a:lnTo>
                    <a:pt x="7481" y="15984"/>
                  </a:lnTo>
                  <a:lnTo>
                    <a:pt x="7593" y="15858"/>
                  </a:lnTo>
                  <a:lnTo>
                    <a:pt x="7719" y="15704"/>
                  </a:lnTo>
                  <a:lnTo>
                    <a:pt x="7817" y="15536"/>
                  </a:lnTo>
                  <a:lnTo>
                    <a:pt x="7859" y="15452"/>
                  </a:lnTo>
                  <a:lnTo>
                    <a:pt x="7901" y="15354"/>
                  </a:lnTo>
                  <a:lnTo>
                    <a:pt x="7915" y="15256"/>
                  </a:lnTo>
                  <a:lnTo>
                    <a:pt x="7929" y="15158"/>
                  </a:lnTo>
                  <a:lnTo>
                    <a:pt x="7915" y="15046"/>
                  </a:lnTo>
                  <a:lnTo>
                    <a:pt x="7887" y="14934"/>
                  </a:lnTo>
                  <a:lnTo>
                    <a:pt x="7831" y="14822"/>
                  </a:lnTo>
                  <a:lnTo>
                    <a:pt x="7775" y="14709"/>
                  </a:lnTo>
                  <a:lnTo>
                    <a:pt x="7621" y="14485"/>
                  </a:lnTo>
                  <a:lnTo>
                    <a:pt x="7439" y="14233"/>
                  </a:lnTo>
                  <a:lnTo>
                    <a:pt x="7271" y="13953"/>
                  </a:lnTo>
                  <a:lnTo>
                    <a:pt x="7187" y="13799"/>
                  </a:lnTo>
                  <a:lnTo>
                    <a:pt x="7117" y="13645"/>
                  </a:lnTo>
                  <a:lnTo>
                    <a:pt x="7047" y="13477"/>
                  </a:lnTo>
                  <a:lnTo>
                    <a:pt x="7005" y="13295"/>
                  </a:lnTo>
                  <a:lnTo>
                    <a:pt x="6977" y="13098"/>
                  </a:lnTo>
                  <a:lnTo>
                    <a:pt x="6963" y="12888"/>
                  </a:lnTo>
                  <a:lnTo>
                    <a:pt x="6963" y="12776"/>
                  </a:lnTo>
                  <a:lnTo>
                    <a:pt x="6977" y="12650"/>
                  </a:lnTo>
                  <a:lnTo>
                    <a:pt x="7005" y="12510"/>
                  </a:lnTo>
                  <a:lnTo>
                    <a:pt x="7047" y="12370"/>
                  </a:lnTo>
                  <a:lnTo>
                    <a:pt x="7103" y="12230"/>
                  </a:lnTo>
                  <a:lnTo>
                    <a:pt x="7173" y="12076"/>
                  </a:lnTo>
                  <a:lnTo>
                    <a:pt x="7257" y="11936"/>
                  </a:lnTo>
                  <a:lnTo>
                    <a:pt x="7355" y="11796"/>
                  </a:lnTo>
                  <a:lnTo>
                    <a:pt x="7467" y="11670"/>
                  </a:lnTo>
                  <a:lnTo>
                    <a:pt x="7593" y="11543"/>
                  </a:lnTo>
                  <a:lnTo>
                    <a:pt x="7733" y="11431"/>
                  </a:lnTo>
                  <a:lnTo>
                    <a:pt x="7901" y="11347"/>
                  </a:lnTo>
                  <a:lnTo>
                    <a:pt x="8084" y="11263"/>
                  </a:lnTo>
                  <a:lnTo>
                    <a:pt x="8280" y="11207"/>
                  </a:lnTo>
                  <a:lnTo>
                    <a:pt x="8504" y="11165"/>
                  </a:lnTo>
                  <a:lnTo>
                    <a:pt x="8742" y="11151"/>
                  </a:lnTo>
                  <a:lnTo>
                    <a:pt x="8994" y="11165"/>
                  </a:lnTo>
                  <a:lnTo>
                    <a:pt x="9204" y="11207"/>
                  </a:lnTo>
                  <a:lnTo>
                    <a:pt x="9414" y="11263"/>
                  </a:lnTo>
                  <a:lnTo>
                    <a:pt x="9596" y="11347"/>
                  </a:lnTo>
                  <a:lnTo>
                    <a:pt x="9751" y="11431"/>
                  </a:lnTo>
                  <a:lnTo>
                    <a:pt x="9905" y="11543"/>
                  </a:lnTo>
                  <a:lnTo>
                    <a:pt x="10031" y="11670"/>
                  </a:lnTo>
                  <a:lnTo>
                    <a:pt x="10143" y="11796"/>
                  </a:lnTo>
                  <a:lnTo>
                    <a:pt x="10241" y="11936"/>
                  </a:lnTo>
                  <a:lnTo>
                    <a:pt x="10325" y="12090"/>
                  </a:lnTo>
                  <a:lnTo>
                    <a:pt x="10395" y="12230"/>
                  </a:lnTo>
                  <a:lnTo>
                    <a:pt x="10437" y="12370"/>
                  </a:lnTo>
                  <a:lnTo>
                    <a:pt x="10479" y="12510"/>
                  </a:lnTo>
                  <a:lnTo>
                    <a:pt x="10507" y="12650"/>
                  </a:lnTo>
                  <a:lnTo>
                    <a:pt x="10535" y="12776"/>
                  </a:lnTo>
                  <a:lnTo>
                    <a:pt x="10535" y="12888"/>
                  </a:lnTo>
                  <a:lnTo>
                    <a:pt x="10521" y="13098"/>
                  </a:lnTo>
                  <a:lnTo>
                    <a:pt x="10493" y="13295"/>
                  </a:lnTo>
                  <a:lnTo>
                    <a:pt x="10451" y="13477"/>
                  </a:lnTo>
                  <a:lnTo>
                    <a:pt x="10381" y="13645"/>
                  </a:lnTo>
                  <a:lnTo>
                    <a:pt x="10311" y="13813"/>
                  </a:lnTo>
                  <a:lnTo>
                    <a:pt x="10227" y="13953"/>
                  </a:lnTo>
                  <a:lnTo>
                    <a:pt x="10059" y="14233"/>
                  </a:lnTo>
                  <a:lnTo>
                    <a:pt x="9877" y="14485"/>
                  </a:lnTo>
                  <a:lnTo>
                    <a:pt x="9723" y="14709"/>
                  </a:lnTo>
                  <a:lnTo>
                    <a:pt x="9653" y="14822"/>
                  </a:lnTo>
                  <a:lnTo>
                    <a:pt x="9610" y="14934"/>
                  </a:lnTo>
                  <a:lnTo>
                    <a:pt x="9582" y="15046"/>
                  </a:lnTo>
                  <a:lnTo>
                    <a:pt x="9568" y="15158"/>
                  </a:lnTo>
                  <a:lnTo>
                    <a:pt x="9582" y="15256"/>
                  </a:lnTo>
                  <a:lnTo>
                    <a:pt x="9596" y="15354"/>
                  </a:lnTo>
                  <a:lnTo>
                    <a:pt x="9624" y="15452"/>
                  </a:lnTo>
                  <a:lnTo>
                    <a:pt x="9667" y="15536"/>
                  </a:lnTo>
                  <a:lnTo>
                    <a:pt x="9779" y="15704"/>
                  </a:lnTo>
                  <a:lnTo>
                    <a:pt x="9891" y="15858"/>
                  </a:lnTo>
                  <a:lnTo>
                    <a:pt x="10017" y="15984"/>
                  </a:lnTo>
                  <a:lnTo>
                    <a:pt x="10129" y="16082"/>
                  </a:lnTo>
                  <a:lnTo>
                    <a:pt x="10227" y="16166"/>
                  </a:lnTo>
                  <a:lnTo>
                    <a:pt x="15816" y="16166"/>
                  </a:lnTo>
                  <a:lnTo>
                    <a:pt x="15816" y="9512"/>
                  </a:lnTo>
                  <a:lnTo>
                    <a:pt x="15900" y="9400"/>
                  </a:lnTo>
                  <a:lnTo>
                    <a:pt x="15998" y="9302"/>
                  </a:lnTo>
                  <a:lnTo>
                    <a:pt x="16125" y="9176"/>
                  </a:lnTo>
                  <a:lnTo>
                    <a:pt x="16265" y="9064"/>
                  </a:lnTo>
                  <a:lnTo>
                    <a:pt x="16447" y="8952"/>
                  </a:lnTo>
                  <a:lnTo>
                    <a:pt x="16531" y="8910"/>
                  </a:lnTo>
                  <a:lnTo>
                    <a:pt x="16629" y="8882"/>
                  </a:lnTo>
                  <a:lnTo>
                    <a:pt x="16727" y="8854"/>
                  </a:lnTo>
                  <a:lnTo>
                    <a:pt x="16825" y="8854"/>
                  </a:lnTo>
                  <a:lnTo>
                    <a:pt x="16937" y="8868"/>
                  </a:lnTo>
                  <a:lnTo>
                    <a:pt x="17049" y="8896"/>
                  </a:lnTo>
                  <a:lnTo>
                    <a:pt x="17161" y="8938"/>
                  </a:lnTo>
                  <a:lnTo>
                    <a:pt x="17273" y="9008"/>
                  </a:lnTo>
                  <a:lnTo>
                    <a:pt x="17497" y="9162"/>
                  </a:lnTo>
                  <a:lnTo>
                    <a:pt x="17750" y="9330"/>
                  </a:lnTo>
                  <a:lnTo>
                    <a:pt x="18030" y="9512"/>
                  </a:lnTo>
                  <a:lnTo>
                    <a:pt x="18170" y="9596"/>
                  </a:lnTo>
                  <a:lnTo>
                    <a:pt x="18338" y="9666"/>
                  </a:lnTo>
                  <a:lnTo>
                    <a:pt x="18506" y="9722"/>
                  </a:lnTo>
                  <a:lnTo>
                    <a:pt x="18688" y="9778"/>
                  </a:lnTo>
                  <a:lnTo>
                    <a:pt x="18884" y="9806"/>
                  </a:lnTo>
                  <a:lnTo>
                    <a:pt x="19094" y="9820"/>
                  </a:lnTo>
                  <a:lnTo>
                    <a:pt x="19206" y="9806"/>
                  </a:lnTo>
                  <a:lnTo>
                    <a:pt x="19333" y="9792"/>
                  </a:lnTo>
                  <a:lnTo>
                    <a:pt x="19473" y="9764"/>
                  </a:lnTo>
                  <a:lnTo>
                    <a:pt x="19613" y="9722"/>
                  </a:lnTo>
                  <a:lnTo>
                    <a:pt x="19753" y="9666"/>
                  </a:lnTo>
                  <a:lnTo>
                    <a:pt x="19893" y="9610"/>
                  </a:lnTo>
                  <a:lnTo>
                    <a:pt x="20047" y="9526"/>
                  </a:lnTo>
                  <a:lnTo>
                    <a:pt x="20173" y="9428"/>
                  </a:lnTo>
                  <a:lnTo>
                    <a:pt x="20313" y="9316"/>
                  </a:lnTo>
                  <a:lnTo>
                    <a:pt x="20425" y="9190"/>
                  </a:lnTo>
                  <a:lnTo>
                    <a:pt x="20537" y="9036"/>
                  </a:lnTo>
                  <a:lnTo>
                    <a:pt x="20635" y="8868"/>
                  </a:lnTo>
                  <a:lnTo>
                    <a:pt x="20719" y="8686"/>
                  </a:lnTo>
                  <a:lnTo>
                    <a:pt x="20775" y="8490"/>
                  </a:lnTo>
                  <a:lnTo>
                    <a:pt x="20817" y="8265"/>
                  </a:lnTo>
                  <a:lnTo>
                    <a:pt x="20831" y="8027"/>
                  </a:lnTo>
                  <a:lnTo>
                    <a:pt x="20817" y="7887"/>
                  </a:lnTo>
                  <a:lnTo>
                    <a:pt x="20803" y="7761"/>
                  </a:lnTo>
                  <a:lnTo>
                    <a:pt x="20761" y="7523"/>
                  </a:lnTo>
                  <a:lnTo>
                    <a:pt x="20705" y="7355"/>
                  </a:lnTo>
                  <a:lnTo>
                    <a:pt x="20635" y="7187"/>
                  </a:lnTo>
                  <a:lnTo>
                    <a:pt x="20565" y="7047"/>
                  </a:lnTo>
                  <a:lnTo>
                    <a:pt x="20467" y="6921"/>
                  </a:lnTo>
                  <a:lnTo>
                    <a:pt x="20369" y="6809"/>
                  </a:lnTo>
                  <a:lnTo>
                    <a:pt x="20257" y="6696"/>
                  </a:lnTo>
                  <a:lnTo>
                    <a:pt x="20145" y="6612"/>
                  </a:lnTo>
                  <a:lnTo>
                    <a:pt x="20019" y="6528"/>
                  </a:lnTo>
                  <a:lnTo>
                    <a:pt x="19893" y="6458"/>
                  </a:lnTo>
                  <a:lnTo>
                    <a:pt x="19781" y="6388"/>
                  </a:lnTo>
                  <a:lnTo>
                    <a:pt x="19655" y="6346"/>
                  </a:lnTo>
                  <a:lnTo>
                    <a:pt x="19529" y="6304"/>
                  </a:lnTo>
                  <a:lnTo>
                    <a:pt x="19291" y="6248"/>
                  </a:lnTo>
                  <a:lnTo>
                    <a:pt x="19094" y="6220"/>
                  </a:lnTo>
                  <a:lnTo>
                    <a:pt x="18884" y="6234"/>
                  </a:lnTo>
                  <a:lnTo>
                    <a:pt x="18688" y="6262"/>
                  </a:lnTo>
                  <a:lnTo>
                    <a:pt x="18506" y="6304"/>
                  </a:lnTo>
                  <a:lnTo>
                    <a:pt x="18338" y="6374"/>
                  </a:lnTo>
                  <a:lnTo>
                    <a:pt x="18170" y="6444"/>
                  </a:lnTo>
                  <a:lnTo>
                    <a:pt x="18030" y="6528"/>
                  </a:lnTo>
                  <a:lnTo>
                    <a:pt x="17750" y="6710"/>
                  </a:lnTo>
                  <a:lnTo>
                    <a:pt x="17497" y="6879"/>
                  </a:lnTo>
                  <a:lnTo>
                    <a:pt x="17273" y="7033"/>
                  </a:lnTo>
                  <a:lnTo>
                    <a:pt x="17161" y="7103"/>
                  </a:lnTo>
                  <a:lnTo>
                    <a:pt x="17049" y="7145"/>
                  </a:lnTo>
                  <a:lnTo>
                    <a:pt x="16937" y="7173"/>
                  </a:lnTo>
                  <a:lnTo>
                    <a:pt x="16825" y="7187"/>
                  </a:lnTo>
                  <a:lnTo>
                    <a:pt x="16727" y="7173"/>
                  </a:lnTo>
                  <a:lnTo>
                    <a:pt x="16629" y="7159"/>
                  </a:lnTo>
                  <a:lnTo>
                    <a:pt x="16545" y="7131"/>
                  </a:lnTo>
                  <a:lnTo>
                    <a:pt x="16447" y="7089"/>
                  </a:lnTo>
                  <a:lnTo>
                    <a:pt x="16293" y="6991"/>
                  </a:lnTo>
                  <a:lnTo>
                    <a:pt x="16139" y="6879"/>
                  </a:lnTo>
                  <a:lnTo>
                    <a:pt x="16012" y="6753"/>
                  </a:lnTo>
                  <a:lnTo>
                    <a:pt x="15914" y="6654"/>
                  </a:lnTo>
                  <a:lnTo>
                    <a:pt x="15816" y="6528"/>
                  </a:lnTo>
                  <a:lnTo>
                    <a:pt x="158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5181;p62">
              <a:extLst>
                <a:ext uri="{FF2B5EF4-FFF2-40B4-BE49-F238E27FC236}">
                  <a16:creationId xmlns:a16="http://schemas.microsoft.com/office/drawing/2014/main" id="{2EE7C096-1D4D-6E5F-1201-0B5E2924AFC9}"/>
                </a:ext>
              </a:extLst>
            </p:cNvPr>
            <p:cNvSpPr/>
            <p:nvPr/>
          </p:nvSpPr>
          <p:spPr>
            <a:xfrm>
              <a:off x="739625" y="2286100"/>
              <a:ext cx="520800" cy="404175"/>
            </a:xfrm>
            <a:custGeom>
              <a:avLst/>
              <a:gdLst/>
              <a:ahLst/>
              <a:cxnLst/>
              <a:rect l="l" t="t" r="r" b="b"/>
              <a:pathLst>
                <a:path w="20832" h="16167" fill="none" extrusionOk="0">
                  <a:moveTo>
                    <a:pt x="15816" y="0"/>
                  </a:moveTo>
                  <a:lnTo>
                    <a:pt x="15816" y="0"/>
                  </a:lnTo>
                  <a:lnTo>
                    <a:pt x="15396" y="0"/>
                  </a:lnTo>
                  <a:lnTo>
                    <a:pt x="14976" y="14"/>
                  </a:lnTo>
                  <a:lnTo>
                    <a:pt x="14570" y="42"/>
                  </a:lnTo>
                  <a:lnTo>
                    <a:pt x="14163" y="84"/>
                  </a:lnTo>
                  <a:lnTo>
                    <a:pt x="13757" y="126"/>
                  </a:lnTo>
                  <a:lnTo>
                    <a:pt x="13351" y="182"/>
                  </a:lnTo>
                  <a:lnTo>
                    <a:pt x="12945" y="252"/>
                  </a:lnTo>
                  <a:lnTo>
                    <a:pt x="12552" y="323"/>
                  </a:lnTo>
                  <a:lnTo>
                    <a:pt x="12160" y="407"/>
                  </a:lnTo>
                  <a:lnTo>
                    <a:pt x="11782" y="505"/>
                  </a:lnTo>
                  <a:lnTo>
                    <a:pt x="11390" y="603"/>
                  </a:lnTo>
                  <a:lnTo>
                    <a:pt x="11011" y="715"/>
                  </a:lnTo>
                  <a:lnTo>
                    <a:pt x="10647" y="841"/>
                  </a:lnTo>
                  <a:lnTo>
                    <a:pt x="10269" y="967"/>
                  </a:lnTo>
                  <a:lnTo>
                    <a:pt x="9905" y="1107"/>
                  </a:lnTo>
                  <a:lnTo>
                    <a:pt x="9540" y="1261"/>
                  </a:lnTo>
                  <a:lnTo>
                    <a:pt x="9540" y="1261"/>
                  </a:lnTo>
                  <a:lnTo>
                    <a:pt x="9092" y="1457"/>
                  </a:lnTo>
                  <a:lnTo>
                    <a:pt x="8630" y="1667"/>
                  </a:lnTo>
                  <a:lnTo>
                    <a:pt x="8196" y="1906"/>
                  </a:lnTo>
                  <a:lnTo>
                    <a:pt x="7761" y="2144"/>
                  </a:lnTo>
                  <a:lnTo>
                    <a:pt x="7761" y="2144"/>
                  </a:lnTo>
                  <a:lnTo>
                    <a:pt x="7327" y="2410"/>
                  </a:lnTo>
                  <a:lnTo>
                    <a:pt x="6893" y="2676"/>
                  </a:lnTo>
                  <a:lnTo>
                    <a:pt x="6487" y="2956"/>
                  </a:lnTo>
                  <a:lnTo>
                    <a:pt x="6080" y="3250"/>
                  </a:lnTo>
                  <a:lnTo>
                    <a:pt x="5688" y="3559"/>
                  </a:lnTo>
                  <a:lnTo>
                    <a:pt x="5310" y="3881"/>
                  </a:lnTo>
                  <a:lnTo>
                    <a:pt x="4932" y="4203"/>
                  </a:lnTo>
                  <a:lnTo>
                    <a:pt x="4567" y="4539"/>
                  </a:lnTo>
                  <a:lnTo>
                    <a:pt x="4217" y="4889"/>
                  </a:lnTo>
                  <a:lnTo>
                    <a:pt x="3881" y="5254"/>
                  </a:lnTo>
                  <a:lnTo>
                    <a:pt x="3559" y="5618"/>
                  </a:lnTo>
                  <a:lnTo>
                    <a:pt x="3251" y="5996"/>
                  </a:lnTo>
                  <a:lnTo>
                    <a:pt x="2942" y="6388"/>
                  </a:lnTo>
                  <a:lnTo>
                    <a:pt x="2662" y="6781"/>
                  </a:lnTo>
                  <a:lnTo>
                    <a:pt x="2382" y="7173"/>
                  </a:lnTo>
                  <a:lnTo>
                    <a:pt x="2130" y="7593"/>
                  </a:lnTo>
                  <a:lnTo>
                    <a:pt x="1878" y="7999"/>
                  </a:lnTo>
                  <a:lnTo>
                    <a:pt x="1654" y="8420"/>
                  </a:lnTo>
                  <a:lnTo>
                    <a:pt x="1429" y="8854"/>
                  </a:lnTo>
                  <a:lnTo>
                    <a:pt x="1219" y="9288"/>
                  </a:lnTo>
                  <a:lnTo>
                    <a:pt x="1037" y="9736"/>
                  </a:lnTo>
                  <a:lnTo>
                    <a:pt x="855" y="10171"/>
                  </a:lnTo>
                  <a:lnTo>
                    <a:pt x="701" y="10633"/>
                  </a:lnTo>
                  <a:lnTo>
                    <a:pt x="561" y="11081"/>
                  </a:lnTo>
                  <a:lnTo>
                    <a:pt x="435" y="11543"/>
                  </a:lnTo>
                  <a:lnTo>
                    <a:pt x="323" y="12006"/>
                  </a:lnTo>
                  <a:lnTo>
                    <a:pt x="225" y="12482"/>
                  </a:lnTo>
                  <a:lnTo>
                    <a:pt x="141" y="12944"/>
                  </a:lnTo>
                  <a:lnTo>
                    <a:pt x="85" y="13421"/>
                  </a:lnTo>
                  <a:lnTo>
                    <a:pt x="43" y="13897"/>
                  </a:lnTo>
                  <a:lnTo>
                    <a:pt x="15" y="14373"/>
                  </a:lnTo>
                  <a:lnTo>
                    <a:pt x="0" y="14850"/>
                  </a:lnTo>
                  <a:lnTo>
                    <a:pt x="0" y="14850"/>
                  </a:lnTo>
                  <a:lnTo>
                    <a:pt x="15" y="15522"/>
                  </a:lnTo>
                  <a:lnTo>
                    <a:pt x="71" y="16166"/>
                  </a:lnTo>
                  <a:lnTo>
                    <a:pt x="7271" y="16166"/>
                  </a:lnTo>
                  <a:lnTo>
                    <a:pt x="7271" y="16166"/>
                  </a:lnTo>
                  <a:lnTo>
                    <a:pt x="7369" y="16082"/>
                  </a:lnTo>
                  <a:lnTo>
                    <a:pt x="7481" y="15984"/>
                  </a:lnTo>
                  <a:lnTo>
                    <a:pt x="7593" y="15858"/>
                  </a:lnTo>
                  <a:lnTo>
                    <a:pt x="7719" y="15704"/>
                  </a:lnTo>
                  <a:lnTo>
                    <a:pt x="7817" y="15536"/>
                  </a:lnTo>
                  <a:lnTo>
                    <a:pt x="7859" y="15452"/>
                  </a:lnTo>
                  <a:lnTo>
                    <a:pt x="7901" y="15354"/>
                  </a:lnTo>
                  <a:lnTo>
                    <a:pt x="7915" y="15256"/>
                  </a:lnTo>
                  <a:lnTo>
                    <a:pt x="7929" y="15158"/>
                  </a:lnTo>
                  <a:lnTo>
                    <a:pt x="7929" y="15158"/>
                  </a:lnTo>
                  <a:lnTo>
                    <a:pt x="7915" y="15046"/>
                  </a:lnTo>
                  <a:lnTo>
                    <a:pt x="7887" y="14934"/>
                  </a:lnTo>
                  <a:lnTo>
                    <a:pt x="7831" y="14822"/>
                  </a:lnTo>
                  <a:lnTo>
                    <a:pt x="7775" y="14709"/>
                  </a:lnTo>
                  <a:lnTo>
                    <a:pt x="7621" y="14485"/>
                  </a:lnTo>
                  <a:lnTo>
                    <a:pt x="7439" y="14233"/>
                  </a:lnTo>
                  <a:lnTo>
                    <a:pt x="7271" y="13953"/>
                  </a:lnTo>
                  <a:lnTo>
                    <a:pt x="7187" y="13799"/>
                  </a:lnTo>
                  <a:lnTo>
                    <a:pt x="7117" y="13645"/>
                  </a:lnTo>
                  <a:lnTo>
                    <a:pt x="7047" y="13477"/>
                  </a:lnTo>
                  <a:lnTo>
                    <a:pt x="7005" y="13295"/>
                  </a:lnTo>
                  <a:lnTo>
                    <a:pt x="6977" y="13098"/>
                  </a:lnTo>
                  <a:lnTo>
                    <a:pt x="6963" y="12888"/>
                  </a:lnTo>
                  <a:lnTo>
                    <a:pt x="6963" y="12888"/>
                  </a:lnTo>
                  <a:lnTo>
                    <a:pt x="6963" y="12888"/>
                  </a:lnTo>
                  <a:lnTo>
                    <a:pt x="6963" y="12888"/>
                  </a:lnTo>
                  <a:lnTo>
                    <a:pt x="6963" y="12776"/>
                  </a:lnTo>
                  <a:lnTo>
                    <a:pt x="6977" y="12650"/>
                  </a:lnTo>
                  <a:lnTo>
                    <a:pt x="7005" y="12510"/>
                  </a:lnTo>
                  <a:lnTo>
                    <a:pt x="7047" y="12370"/>
                  </a:lnTo>
                  <a:lnTo>
                    <a:pt x="7103" y="12230"/>
                  </a:lnTo>
                  <a:lnTo>
                    <a:pt x="7173" y="12076"/>
                  </a:lnTo>
                  <a:lnTo>
                    <a:pt x="7257" y="11936"/>
                  </a:lnTo>
                  <a:lnTo>
                    <a:pt x="7355" y="11796"/>
                  </a:lnTo>
                  <a:lnTo>
                    <a:pt x="7467" y="11670"/>
                  </a:lnTo>
                  <a:lnTo>
                    <a:pt x="7593" y="11543"/>
                  </a:lnTo>
                  <a:lnTo>
                    <a:pt x="7733" y="11431"/>
                  </a:lnTo>
                  <a:lnTo>
                    <a:pt x="7901" y="11347"/>
                  </a:lnTo>
                  <a:lnTo>
                    <a:pt x="8084" y="11263"/>
                  </a:lnTo>
                  <a:lnTo>
                    <a:pt x="8280" y="11207"/>
                  </a:lnTo>
                  <a:lnTo>
                    <a:pt x="8504" y="11165"/>
                  </a:lnTo>
                  <a:lnTo>
                    <a:pt x="8742" y="11151"/>
                  </a:lnTo>
                  <a:lnTo>
                    <a:pt x="8742" y="11151"/>
                  </a:lnTo>
                  <a:lnTo>
                    <a:pt x="8994" y="11165"/>
                  </a:lnTo>
                  <a:lnTo>
                    <a:pt x="9204" y="11207"/>
                  </a:lnTo>
                  <a:lnTo>
                    <a:pt x="9414" y="11263"/>
                  </a:lnTo>
                  <a:lnTo>
                    <a:pt x="9596" y="11347"/>
                  </a:lnTo>
                  <a:lnTo>
                    <a:pt x="9751" y="11431"/>
                  </a:lnTo>
                  <a:lnTo>
                    <a:pt x="9905" y="11543"/>
                  </a:lnTo>
                  <a:lnTo>
                    <a:pt x="10031" y="11670"/>
                  </a:lnTo>
                  <a:lnTo>
                    <a:pt x="10143" y="11796"/>
                  </a:lnTo>
                  <a:lnTo>
                    <a:pt x="10241" y="11936"/>
                  </a:lnTo>
                  <a:lnTo>
                    <a:pt x="10325" y="12090"/>
                  </a:lnTo>
                  <a:lnTo>
                    <a:pt x="10395" y="12230"/>
                  </a:lnTo>
                  <a:lnTo>
                    <a:pt x="10437" y="12370"/>
                  </a:lnTo>
                  <a:lnTo>
                    <a:pt x="10479" y="12510"/>
                  </a:lnTo>
                  <a:lnTo>
                    <a:pt x="10507" y="12650"/>
                  </a:lnTo>
                  <a:lnTo>
                    <a:pt x="10535" y="12776"/>
                  </a:lnTo>
                  <a:lnTo>
                    <a:pt x="10535" y="12888"/>
                  </a:lnTo>
                  <a:lnTo>
                    <a:pt x="10535" y="12888"/>
                  </a:lnTo>
                  <a:lnTo>
                    <a:pt x="10535" y="12888"/>
                  </a:lnTo>
                  <a:lnTo>
                    <a:pt x="10535" y="12888"/>
                  </a:lnTo>
                  <a:lnTo>
                    <a:pt x="10521" y="13098"/>
                  </a:lnTo>
                  <a:lnTo>
                    <a:pt x="10493" y="13295"/>
                  </a:lnTo>
                  <a:lnTo>
                    <a:pt x="10451" y="13477"/>
                  </a:lnTo>
                  <a:lnTo>
                    <a:pt x="10381" y="13645"/>
                  </a:lnTo>
                  <a:lnTo>
                    <a:pt x="10311" y="13813"/>
                  </a:lnTo>
                  <a:lnTo>
                    <a:pt x="10227" y="13953"/>
                  </a:lnTo>
                  <a:lnTo>
                    <a:pt x="10059" y="14233"/>
                  </a:lnTo>
                  <a:lnTo>
                    <a:pt x="9877" y="14485"/>
                  </a:lnTo>
                  <a:lnTo>
                    <a:pt x="9723" y="14709"/>
                  </a:lnTo>
                  <a:lnTo>
                    <a:pt x="9653" y="14822"/>
                  </a:lnTo>
                  <a:lnTo>
                    <a:pt x="9610" y="14934"/>
                  </a:lnTo>
                  <a:lnTo>
                    <a:pt x="9582" y="15046"/>
                  </a:lnTo>
                  <a:lnTo>
                    <a:pt x="9568" y="15158"/>
                  </a:lnTo>
                  <a:lnTo>
                    <a:pt x="9568" y="15158"/>
                  </a:lnTo>
                  <a:lnTo>
                    <a:pt x="9582" y="15256"/>
                  </a:lnTo>
                  <a:lnTo>
                    <a:pt x="9596" y="15354"/>
                  </a:lnTo>
                  <a:lnTo>
                    <a:pt x="9624" y="15452"/>
                  </a:lnTo>
                  <a:lnTo>
                    <a:pt x="9667" y="15536"/>
                  </a:lnTo>
                  <a:lnTo>
                    <a:pt x="9779" y="15704"/>
                  </a:lnTo>
                  <a:lnTo>
                    <a:pt x="9891" y="15858"/>
                  </a:lnTo>
                  <a:lnTo>
                    <a:pt x="10017" y="15984"/>
                  </a:lnTo>
                  <a:lnTo>
                    <a:pt x="10129" y="16082"/>
                  </a:lnTo>
                  <a:lnTo>
                    <a:pt x="10227" y="16166"/>
                  </a:lnTo>
                  <a:lnTo>
                    <a:pt x="15816" y="16166"/>
                  </a:lnTo>
                  <a:lnTo>
                    <a:pt x="15816" y="9512"/>
                  </a:lnTo>
                  <a:lnTo>
                    <a:pt x="15816" y="9512"/>
                  </a:lnTo>
                  <a:lnTo>
                    <a:pt x="15816" y="9512"/>
                  </a:lnTo>
                  <a:lnTo>
                    <a:pt x="15900" y="9400"/>
                  </a:lnTo>
                  <a:lnTo>
                    <a:pt x="15998" y="9302"/>
                  </a:lnTo>
                  <a:lnTo>
                    <a:pt x="16125" y="9176"/>
                  </a:lnTo>
                  <a:lnTo>
                    <a:pt x="16265" y="9064"/>
                  </a:lnTo>
                  <a:lnTo>
                    <a:pt x="16447" y="8952"/>
                  </a:lnTo>
                  <a:lnTo>
                    <a:pt x="16531" y="8910"/>
                  </a:lnTo>
                  <a:lnTo>
                    <a:pt x="16629" y="8882"/>
                  </a:lnTo>
                  <a:lnTo>
                    <a:pt x="16727" y="8854"/>
                  </a:lnTo>
                  <a:lnTo>
                    <a:pt x="16825" y="8854"/>
                  </a:lnTo>
                  <a:lnTo>
                    <a:pt x="16825" y="8854"/>
                  </a:lnTo>
                  <a:lnTo>
                    <a:pt x="16937" y="8868"/>
                  </a:lnTo>
                  <a:lnTo>
                    <a:pt x="17049" y="8896"/>
                  </a:lnTo>
                  <a:lnTo>
                    <a:pt x="17161" y="8938"/>
                  </a:lnTo>
                  <a:lnTo>
                    <a:pt x="17273" y="9008"/>
                  </a:lnTo>
                  <a:lnTo>
                    <a:pt x="17497" y="9162"/>
                  </a:lnTo>
                  <a:lnTo>
                    <a:pt x="17750" y="9330"/>
                  </a:lnTo>
                  <a:lnTo>
                    <a:pt x="18030" y="9512"/>
                  </a:lnTo>
                  <a:lnTo>
                    <a:pt x="18170" y="9596"/>
                  </a:lnTo>
                  <a:lnTo>
                    <a:pt x="18338" y="9666"/>
                  </a:lnTo>
                  <a:lnTo>
                    <a:pt x="18506" y="9722"/>
                  </a:lnTo>
                  <a:lnTo>
                    <a:pt x="18688" y="9778"/>
                  </a:lnTo>
                  <a:lnTo>
                    <a:pt x="18884" y="9806"/>
                  </a:lnTo>
                  <a:lnTo>
                    <a:pt x="19094" y="9820"/>
                  </a:lnTo>
                  <a:lnTo>
                    <a:pt x="19094" y="9820"/>
                  </a:lnTo>
                  <a:lnTo>
                    <a:pt x="19206" y="9806"/>
                  </a:lnTo>
                  <a:lnTo>
                    <a:pt x="19333" y="9792"/>
                  </a:lnTo>
                  <a:lnTo>
                    <a:pt x="19473" y="9764"/>
                  </a:lnTo>
                  <a:lnTo>
                    <a:pt x="19613" y="9722"/>
                  </a:lnTo>
                  <a:lnTo>
                    <a:pt x="19753" y="9666"/>
                  </a:lnTo>
                  <a:lnTo>
                    <a:pt x="19893" y="9610"/>
                  </a:lnTo>
                  <a:lnTo>
                    <a:pt x="20047" y="9526"/>
                  </a:lnTo>
                  <a:lnTo>
                    <a:pt x="20173" y="9428"/>
                  </a:lnTo>
                  <a:lnTo>
                    <a:pt x="20313" y="9316"/>
                  </a:lnTo>
                  <a:lnTo>
                    <a:pt x="20425" y="9190"/>
                  </a:lnTo>
                  <a:lnTo>
                    <a:pt x="20537" y="9036"/>
                  </a:lnTo>
                  <a:lnTo>
                    <a:pt x="20635" y="8868"/>
                  </a:lnTo>
                  <a:lnTo>
                    <a:pt x="20719" y="8686"/>
                  </a:lnTo>
                  <a:lnTo>
                    <a:pt x="20775" y="8490"/>
                  </a:lnTo>
                  <a:lnTo>
                    <a:pt x="20817" y="8265"/>
                  </a:lnTo>
                  <a:lnTo>
                    <a:pt x="20831" y="8027"/>
                  </a:lnTo>
                  <a:lnTo>
                    <a:pt x="20831" y="8027"/>
                  </a:lnTo>
                  <a:lnTo>
                    <a:pt x="20817" y="7887"/>
                  </a:lnTo>
                  <a:lnTo>
                    <a:pt x="20803" y="7761"/>
                  </a:lnTo>
                  <a:lnTo>
                    <a:pt x="20761" y="7523"/>
                  </a:lnTo>
                  <a:lnTo>
                    <a:pt x="20761" y="7523"/>
                  </a:lnTo>
                  <a:lnTo>
                    <a:pt x="20705" y="7355"/>
                  </a:lnTo>
                  <a:lnTo>
                    <a:pt x="20635" y="7187"/>
                  </a:lnTo>
                  <a:lnTo>
                    <a:pt x="20565" y="7047"/>
                  </a:lnTo>
                  <a:lnTo>
                    <a:pt x="20467" y="6921"/>
                  </a:lnTo>
                  <a:lnTo>
                    <a:pt x="20369" y="6809"/>
                  </a:lnTo>
                  <a:lnTo>
                    <a:pt x="20257" y="6696"/>
                  </a:lnTo>
                  <a:lnTo>
                    <a:pt x="20145" y="6612"/>
                  </a:lnTo>
                  <a:lnTo>
                    <a:pt x="20019" y="6528"/>
                  </a:lnTo>
                  <a:lnTo>
                    <a:pt x="19893" y="6458"/>
                  </a:lnTo>
                  <a:lnTo>
                    <a:pt x="19781" y="6388"/>
                  </a:lnTo>
                  <a:lnTo>
                    <a:pt x="19655" y="6346"/>
                  </a:lnTo>
                  <a:lnTo>
                    <a:pt x="19529" y="6304"/>
                  </a:lnTo>
                  <a:lnTo>
                    <a:pt x="19291" y="6248"/>
                  </a:lnTo>
                  <a:lnTo>
                    <a:pt x="19094" y="6220"/>
                  </a:lnTo>
                  <a:lnTo>
                    <a:pt x="19094" y="6220"/>
                  </a:lnTo>
                  <a:lnTo>
                    <a:pt x="18884" y="6234"/>
                  </a:lnTo>
                  <a:lnTo>
                    <a:pt x="18688" y="6262"/>
                  </a:lnTo>
                  <a:lnTo>
                    <a:pt x="18506" y="6304"/>
                  </a:lnTo>
                  <a:lnTo>
                    <a:pt x="18338" y="6374"/>
                  </a:lnTo>
                  <a:lnTo>
                    <a:pt x="18170" y="6444"/>
                  </a:lnTo>
                  <a:lnTo>
                    <a:pt x="18030" y="6528"/>
                  </a:lnTo>
                  <a:lnTo>
                    <a:pt x="17750" y="6710"/>
                  </a:lnTo>
                  <a:lnTo>
                    <a:pt x="17497" y="6879"/>
                  </a:lnTo>
                  <a:lnTo>
                    <a:pt x="17273" y="7033"/>
                  </a:lnTo>
                  <a:lnTo>
                    <a:pt x="17161" y="7103"/>
                  </a:lnTo>
                  <a:lnTo>
                    <a:pt x="17049" y="7145"/>
                  </a:lnTo>
                  <a:lnTo>
                    <a:pt x="16937" y="7173"/>
                  </a:lnTo>
                  <a:lnTo>
                    <a:pt x="16825" y="7187"/>
                  </a:lnTo>
                  <a:lnTo>
                    <a:pt x="16825" y="7187"/>
                  </a:lnTo>
                  <a:lnTo>
                    <a:pt x="16727" y="7173"/>
                  </a:lnTo>
                  <a:lnTo>
                    <a:pt x="16629" y="7159"/>
                  </a:lnTo>
                  <a:lnTo>
                    <a:pt x="16545" y="7131"/>
                  </a:lnTo>
                  <a:lnTo>
                    <a:pt x="16447" y="7089"/>
                  </a:lnTo>
                  <a:lnTo>
                    <a:pt x="16293" y="6991"/>
                  </a:lnTo>
                  <a:lnTo>
                    <a:pt x="16139" y="6879"/>
                  </a:lnTo>
                  <a:lnTo>
                    <a:pt x="16012" y="6753"/>
                  </a:lnTo>
                  <a:lnTo>
                    <a:pt x="15914" y="6654"/>
                  </a:lnTo>
                  <a:lnTo>
                    <a:pt x="15816" y="6528"/>
                  </a:lnTo>
                  <a:lnTo>
                    <a:pt x="15816" y="6528"/>
                  </a:lnTo>
                  <a:lnTo>
                    <a:pt x="15816" y="6528"/>
                  </a:lnTo>
                  <a:lnTo>
                    <a:pt x="158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5182;p62">
              <a:extLst>
                <a:ext uri="{FF2B5EF4-FFF2-40B4-BE49-F238E27FC236}">
                  <a16:creationId xmlns:a16="http://schemas.microsoft.com/office/drawing/2014/main" id="{B7531E9C-B7B3-6D70-BEAF-7400BA819862}"/>
                </a:ext>
              </a:extLst>
            </p:cNvPr>
            <p:cNvSpPr/>
            <p:nvPr/>
          </p:nvSpPr>
          <p:spPr>
            <a:xfrm>
              <a:off x="566625" y="2570475"/>
              <a:ext cx="53250" cy="73225"/>
            </a:xfrm>
            <a:custGeom>
              <a:avLst/>
              <a:gdLst/>
              <a:ahLst/>
              <a:cxnLst/>
              <a:rect l="l" t="t" r="r" b="b"/>
              <a:pathLst>
                <a:path w="2130" h="2929" extrusionOk="0">
                  <a:moveTo>
                    <a:pt x="14" y="0"/>
                  </a:moveTo>
                  <a:lnTo>
                    <a:pt x="0" y="14"/>
                  </a:lnTo>
                  <a:lnTo>
                    <a:pt x="56" y="505"/>
                  </a:lnTo>
                  <a:lnTo>
                    <a:pt x="84" y="981"/>
                  </a:lnTo>
                  <a:lnTo>
                    <a:pt x="112" y="1639"/>
                  </a:lnTo>
                  <a:lnTo>
                    <a:pt x="126" y="1836"/>
                  </a:lnTo>
                  <a:lnTo>
                    <a:pt x="140" y="1934"/>
                  </a:lnTo>
                  <a:lnTo>
                    <a:pt x="308" y="2130"/>
                  </a:lnTo>
                  <a:lnTo>
                    <a:pt x="505" y="2312"/>
                  </a:lnTo>
                  <a:lnTo>
                    <a:pt x="729" y="2494"/>
                  </a:lnTo>
                  <a:lnTo>
                    <a:pt x="953" y="2648"/>
                  </a:lnTo>
                  <a:lnTo>
                    <a:pt x="1191" y="2774"/>
                  </a:lnTo>
                  <a:lnTo>
                    <a:pt x="1401" y="2872"/>
                  </a:lnTo>
                  <a:lnTo>
                    <a:pt x="1499" y="2900"/>
                  </a:lnTo>
                  <a:lnTo>
                    <a:pt x="1597" y="2914"/>
                  </a:lnTo>
                  <a:lnTo>
                    <a:pt x="1681" y="2928"/>
                  </a:lnTo>
                  <a:lnTo>
                    <a:pt x="1751" y="2914"/>
                  </a:lnTo>
                  <a:lnTo>
                    <a:pt x="1849" y="2886"/>
                  </a:lnTo>
                  <a:lnTo>
                    <a:pt x="1933" y="2830"/>
                  </a:lnTo>
                  <a:lnTo>
                    <a:pt x="1989" y="2774"/>
                  </a:lnTo>
                  <a:lnTo>
                    <a:pt x="2045" y="2690"/>
                  </a:lnTo>
                  <a:lnTo>
                    <a:pt x="2087" y="2606"/>
                  </a:lnTo>
                  <a:lnTo>
                    <a:pt x="2101" y="2494"/>
                  </a:lnTo>
                  <a:lnTo>
                    <a:pt x="2130" y="2396"/>
                  </a:lnTo>
                  <a:lnTo>
                    <a:pt x="2130" y="2284"/>
                  </a:lnTo>
                  <a:lnTo>
                    <a:pt x="2130" y="2074"/>
                  </a:lnTo>
                  <a:lnTo>
                    <a:pt x="2101" y="1864"/>
                  </a:lnTo>
                  <a:lnTo>
                    <a:pt x="2059" y="1695"/>
                  </a:lnTo>
                  <a:lnTo>
                    <a:pt x="2031" y="1569"/>
                  </a:lnTo>
                  <a:lnTo>
                    <a:pt x="2031" y="1555"/>
                  </a:lnTo>
                  <a:lnTo>
                    <a:pt x="2003" y="1429"/>
                  </a:lnTo>
                  <a:lnTo>
                    <a:pt x="1975" y="1121"/>
                  </a:lnTo>
                  <a:lnTo>
                    <a:pt x="1975" y="827"/>
                  </a:lnTo>
                  <a:lnTo>
                    <a:pt x="1975" y="519"/>
                  </a:lnTo>
                  <a:lnTo>
                    <a:pt x="2017" y="211"/>
                  </a:lnTo>
                  <a:lnTo>
                    <a:pt x="645" y="84"/>
                  </a:lnTo>
                  <a:lnTo>
                    <a:pt x="224" y="42"/>
                  </a:lnTo>
                  <a:lnTo>
                    <a:pt x="112" y="14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5183;p62">
              <a:extLst>
                <a:ext uri="{FF2B5EF4-FFF2-40B4-BE49-F238E27FC236}">
                  <a16:creationId xmlns:a16="http://schemas.microsoft.com/office/drawing/2014/main" id="{9F77BF10-861A-4418-CA7E-521C2BA45022}"/>
                </a:ext>
              </a:extLst>
            </p:cNvPr>
            <p:cNvSpPr/>
            <p:nvPr/>
          </p:nvSpPr>
          <p:spPr>
            <a:xfrm>
              <a:off x="569425" y="2572575"/>
              <a:ext cx="48000" cy="38550"/>
            </a:xfrm>
            <a:custGeom>
              <a:avLst/>
              <a:gdLst/>
              <a:ahLst/>
              <a:cxnLst/>
              <a:rect l="l" t="t" r="r" b="b"/>
              <a:pathLst>
                <a:path w="1920" h="1542" extrusionOk="0">
                  <a:moveTo>
                    <a:pt x="519" y="0"/>
                  </a:moveTo>
                  <a:lnTo>
                    <a:pt x="0" y="42"/>
                  </a:lnTo>
                  <a:lnTo>
                    <a:pt x="28" y="113"/>
                  </a:lnTo>
                  <a:lnTo>
                    <a:pt x="84" y="309"/>
                  </a:lnTo>
                  <a:lnTo>
                    <a:pt x="196" y="561"/>
                  </a:lnTo>
                  <a:lnTo>
                    <a:pt x="280" y="701"/>
                  </a:lnTo>
                  <a:lnTo>
                    <a:pt x="364" y="855"/>
                  </a:lnTo>
                  <a:lnTo>
                    <a:pt x="477" y="995"/>
                  </a:lnTo>
                  <a:lnTo>
                    <a:pt x="603" y="1135"/>
                  </a:lnTo>
                  <a:lnTo>
                    <a:pt x="743" y="1261"/>
                  </a:lnTo>
                  <a:lnTo>
                    <a:pt x="897" y="1359"/>
                  </a:lnTo>
                  <a:lnTo>
                    <a:pt x="1079" y="1443"/>
                  </a:lnTo>
                  <a:lnTo>
                    <a:pt x="1163" y="1485"/>
                  </a:lnTo>
                  <a:lnTo>
                    <a:pt x="1275" y="1513"/>
                  </a:lnTo>
                  <a:lnTo>
                    <a:pt x="1373" y="1527"/>
                  </a:lnTo>
                  <a:lnTo>
                    <a:pt x="1485" y="1541"/>
                  </a:lnTo>
                  <a:lnTo>
                    <a:pt x="1597" y="1527"/>
                  </a:lnTo>
                  <a:lnTo>
                    <a:pt x="1723" y="1527"/>
                  </a:lnTo>
                  <a:lnTo>
                    <a:pt x="1821" y="1513"/>
                  </a:lnTo>
                  <a:lnTo>
                    <a:pt x="1919" y="1485"/>
                  </a:lnTo>
                  <a:lnTo>
                    <a:pt x="1919" y="1457"/>
                  </a:lnTo>
                  <a:lnTo>
                    <a:pt x="1877" y="1345"/>
                  </a:lnTo>
                  <a:lnTo>
                    <a:pt x="1863" y="1037"/>
                  </a:lnTo>
                  <a:lnTo>
                    <a:pt x="1849" y="743"/>
                  </a:lnTo>
                  <a:lnTo>
                    <a:pt x="1863" y="435"/>
                  </a:lnTo>
                  <a:lnTo>
                    <a:pt x="1891" y="127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5184;p62">
              <a:extLst>
                <a:ext uri="{FF2B5EF4-FFF2-40B4-BE49-F238E27FC236}">
                  <a16:creationId xmlns:a16="http://schemas.microsoft.com/office/drawing/2014/main" id="{C2074DB0-E9BC-4C73-2DE8-50D18E49E943}"/>
                </a:ext>
              </a:extLst>
            </p:cNvPr>
            <p:cNvSpPr/>
            <p:nvPr/>
          </p:nvSpPr>
          <p:spPr>
            <a:xfrm>
              <a:off x="555050" y="2476275"/>
              <a:ext cx="85500" cy="119075"/>
            </a:xfrm>
            <a:custGeom>
              <a:avLst/>
              <a:gdLst/>
              <a:ahLst/>
              <a:cxnLst/>
              <a:rect l="l" t="t" r="r" b="b"/>
              <a:pathLst>
                <a:path w="3420" h="4763" extrusionOk="0">
                  <a:moveTo>
                    <a:pt x="1696" y="0"/>
                  </a:moveTo>
                  <a:lnTo>
                    <a:pt x="1500" y="14"/>
                  </a:lnTo>
                  <a:lnTo>
                    <a:pt x="1304" y="42"/>
                  </a:lnTo>
                  <a:lnTo>
                    <a:pt x="1122" y="98"/>
                  </a:lnTo>
                  <a:lnTo>
                    <a:pt x="939" y="168"/>
                  </a:lnTo>
                  <a:lnTo>
                    <a:pt x="757" y="266"/>
                  </a:lnTo>
                  <a:lnTo>
                    <a:pt x="603" y="378"/>
                  </a:lnTo>
                  <a:lnTo>
                    <a:pt x="449" y="504"/>
                  </a:lnTo>
                  <a:lnTo>
                    <a:pt x="323" y="644"/>
                  </a:lnTo>
                  <a:lnTo>
                    <a:pt x="211" y="799"/>
                  </a:lnTo>
                  <a:lnTo>
                    <a:pt x="113" y="967"/>
                  </a:lnTo>
                  <a:lnTo>
                    <a:pt x="57" y="1163"/>
                  </a:lnTo>
                  <a:lnTo>
                    <a:pt x="15" y="1303"/>
                  </a:lnTo>
                  <a:lnTo>
                    <a:pt x="1" y="1485"/>
                  </a:lnTo>
                  <a:lnTo>
                    <a:pt x="1" y="1667"/>
                  </a:lnTo>
                  <a:lnTo>
                    <a:pt x="15" y="1891"/>
                  </a:lnTo>
                  <a:lnTo>
                    <a:pt x="29" y="2115"/>
                  </a:lnTo>
                  <a:lnTo>
                    <a:pt x="57" y="2354"/>
                  </a:lnTo>
                  <a:lnTo>
                    <a:pt x="99" y="2592"/>
                  </a:lnTo>
                  <a:lnTo>
                    <a:pt x="155" y="2830"/>
                  </a:lnTo>
                  <a:lnTo>
                    <a:pt x="211" y="3068"/>
                  </a:lnTo>
                  <a:lnTo>
                    <a:pt x="267" y="3306"/>
                  </a:lnTo>
                  <a:lnTo>
                    <a:pt x="337" y="3516"/>
                  </a:lnTo>
                  <a:lnTo>
                    <a:pt x="421" y="3726"/>
                  </a:lnTo>
                  <a:lnTo>
                    <a:pt x="505" y="3908"/>
                  </a:lnTo>
                  <a:lnTo>
                    <a:pt x="589" y="4063"/>
                  </a:lnTo>
                  <a:lnTo>
                    <a:pt x="673" y="4203"/>
                  </a:lnTo>
                  <a:lnTo>
                    <a:pt x="771" y="4301"/>
                  </a:lnTo>
                  <a:lnTo>
                    <a:pt x="911" y="4413"/>
                  </a:lnTo>
                  <a:lnTo>
                    <a:pt x="1066" y="4511"/>
                  </a:lnTo>
                  <a:lnTo>
                    <a:pt x="1220" y="4595"/>
                  </a:lnTo>
                  <a:lnTo>
                    <a:pt x="1388" y="4665"/>
                  </a:lnTo>
                  <a:lnTo>
                    <a:pt x="1556" y="4707"/>
                  </a:lnTo>
                  <a:lnTo>
                    <a:pt x="1724" y="4749"/>
                  </a:lnTo>
                  <a:lnTo>
                    <a:pt x="1892" y="4763"/>
                  </a:lnTo>
                  <a:lnTo>
                    <a:pt x="2074" y="4763"/>
                  </a:lnTo>
                  <a:lnTo>
                    <a:pt x="2242" y="4749"/>
                  </a:lnTo>
                  <a:lnTo>
                    <a:pt x="2396" y="4707"/>
                  </a:lnTo>
                  <a:lnTo>
                    <a:pt x="2564" y="4665"/>
                  </a:lnTo>
                  <a:lnTo>
                    <a:pt x="2705" y="4581"/>
                  </a:lnTo>
                  <a:lnTo>
                    <a:pt x="2859" y="4497"/>
                  </a:lnTo>
                  <a:lnTo>
                    <a:pt x="2985" y="4385"/>
                  </a:lnTo>
                  <a:lnTo>
                    <a:pt x="3111" y="4245"/>
                  </a:lnTo>
                  <a:lnTo>
                    <a:pt x="3209" y="4091"/>
                  </a:lnTo>
                  <a:lnTo>
                    <a:pt x="3265" y="4007"/>
                  </a:lnTo>
                  <a:lnTo>
                    <a:pt x="3293" y="3922"/>
                  </a:lnTo>
                  <a:lnTo>
                    <a:pt x="3363" y="3698"/>
                  </a:lnTo>
                  <a:lnTo>
                    <a:pt x="3391" y="3460"/>
                  </a:lnTo>
                  <a:lnTo>
                    <a:pt x="3419" y="3194"/>
                  </a:lnTo>
                  <a:lnTo>
                    <a:pt x="3405" y="2914"/>
                  </a:lnTo>
                  <a:lnTo>
                    <a:pt x="3391" y="2620"/>
                  </a:lnTo>
                  <a:lnTo>
                    <a:pt x="3349" y="2311"/>
                  </a:lnTo>
                  <a:lnTo>
                    <a:pt x="3307" y="2003"/>
                  </a:lnTo>
                  <a:lnTo>
                    <a:pt x="3237" y="1709"/>
                  </a:lnTo>
                  <a:lnTo>
                    <a:pt x="3167" y="1429"/>
                  </a:lnTo>
                  <a:lnTo>
                    <a:pt x="3083" y="1149"/>
                  </a:lnTo>
                  <a:lnTo>
                    <a:pt x="2999" y="911"/>
                  </a:lnTo>
                  <a:lnTo>
                    <a:pt x="2901" y="686"/>
                  </a:lnTo>
                  <a:lnTo>
                    <a:pt x="2789" y="504"/>
                  </a:lnTo>
                  <a:lnTo>
                    <a:pt x="2691" y="350"/>
                  </a:lnTo>
                  <a:lnTo>
                    <a:pt x="2635" y="294"/>
                  </a:lnTo>
                  <a:lnTo>
                    <a:pt x="2579" y="252"/>
                  </a:lnTo>
                  <a:lnTo>
                    <a:pt x="2424" y="154"/>
                  </a:lnTo>
                  <a:lnTo>
                    <a:pt x="2256" y="84"/>
                  </a:lnTo>
                  <a:lnTo>
                    <a:pt x="2074" y="28"/>
                  </a:lnTo>
                  <a:lnTo>
                    <a:pt x="1878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5185;p62">
              <a:extLst>
                <a:ext uri="{FF2B5EF4-FFF2-40B4-BE49-F238E27FC236}">
                  <a16:creationId xmlns:a16="http://schemas.microsoft.com/office/drawing/2014/main" id="{3891DDDB-5B67-6B84-36F6-ADF3F2895356}"/>
                </a:ext>
              </a:extLst>
            </p:cNvPr>
            <p:cNvSpPr/>
            <p:nvPr/>
          </p:nvSpPr>
          <p:spPr>
            <a:xfrm>
              <a:off x="607600" y="2533350"/>
              <a:ext cx="2475" cy="9475"/>
            </a:xfrm>
            <a:custGeom>
              <a:avLst/>
              <a:gdLst/>
              <a:ahLst/>
              <a:cxnLst/>
              <a:rect l="l" t="t" r="r" b="b"/>
              <a:pathLst>
                <a:path w="99" h="379" extrusionOk="0">
                  <a:moveTo>
                    <a:pt x="56" y="0"/>
                  </a:moveTo>
                  <a:lnTo>
                    <a:pt x="56" y="14"/>
                  </a:lnTo>
                  <a:lnTo>
                    <a:pt x="70" y="113"/>
                  </a:lnTo>
                  <a:lnTo>
                    <a:pt x="84" y="225"/>
                  </a:lnTo>
                  <a:lnTo>
                    <a:pt x="70" y="267"/>
                  </a:lnTo>
                  <a:lnTo>
                    <a:pt x="56" y="309"/>
                  </a:lnTo>
                  <a:lnTo>
                    <a:pt x="28" y="351"/>
                  </a:lnTo>
                  <a:lnTo>
                    <a:pt x="0" y="379"/>
                  </a:lnTo>
                  <a:lnTo>
                    <a:pt x="42" y="351"/>
                  </a:lnTo>
                  <a:lnTo>
                    <a:pt x="70" y="323"/>
                  </a:lnTo>
                  <a:lnTo>
                    <a:pt x="98" y="267"/>
                  </a:lnTo>
                  <a:lnTo>
                    <a:pt x="98" y="225"/>
                  </a:lnTo>
                  <a:lnTo>
                    <a:pt x="84" y="1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5186;p62">
              <a:extLst>
                <a:ext uri="{FF2B5EF4-FFF2-40B4-BE49-F238E27FC236}">
                  <a16:creationId xmlns:a16="http://schemas.microsoft.com/office/drawing/2014/main" id="{8EEF8E59-A74C-5DBC-CD5D-618521981074}"/>
                </a:ext>
              </a:extLst>
            </p:cNvPr>
            <p:cNvSpPr/>
            <p:nvPr/>
          </p:nvSpPr>
          <p:spPr>
            <a:xfrm>
              <a:off x="602000" y="2530550"/>
              <a:ext cx="7725" cy="11225"/>
            </a:xfrm>
            <a:custGeom>
              <a:avLst/>
              <a:gdLst/>
              <a:ahLst/>
              <a:cxnLst/>
              <a:rect l="l" t="t" r="r" b="b"/>
              <a:pathLst>
                <a:path w="309" h="449" extrusionOk="0">
                  <a:moveTo>
                    <a:pt x="126" y="0"/>
                  </a:moveTo>
                  <a:lnTo>
                    <a:pt x="84" y="14"/>
                  </a:lnTo>
                  <a:lnTo>
                    <a:pt x="56" y="28"/>
                  </a:lnTo>
                  <a:lnTo>
                    <a:pt x="28" y="56"/>
                  </a:lnTo>
                  <a:lnTo>
                    <a:pt x="14" y="98"/>
                  </a:lnTo>
                  <a:lnTo>
                    <a:pt x="0" y="168"/>
                  </a:lnTo>
                  <a:lnTo>
                    <a:pt x="0" y="253"/>
                  </a:lnTo>
                  <a:lnTo>
                    <a:pt x="28" y="323"/>
                  </a:lnTo>
                  <a:lnTo>
                    <a:pt x="70" y="393"/>
                  </a:lnTo>
                  <a:lnTo>
                    <a:pt x="126" y="435"/>
                  </a:lnTo>
                  <a:lnTo>
                    <a:pt x="154" y="449"/>
                  </a:lnTo>
                  <a:lnTo>
                    <a:pt x="196" y="435"/>
                  </a:lnTo>
                  <a:lnTo>
                    <a:pt x="224" y="435"/>
                  </a:lnTo>
                  <a:lnTo>
                    <a:pt x="252" y="407"/>
                  </a:lnTo>
                  <a:lnTo>
                    <a:pt x="280" y="379"/>
                  </a:lnTo>
                  <a:lnTo>
                    <a:pt x="294" y="351"/>
                  </a:lnTo>
                  <a:lnTo>
                    <a:pt x="308" y="281"/>
                  </a:lnTo>
                  <a:lnTo>
                    <a:pt x="308" y="197"/>
                  </a:lnTo>
                  <a:lnTo>
                    <a:pt x="280" y="112"/>
                  </a:lnTo>
                  <a:lnTo>
                    <a:pt x="238" y="56"/>
                  </a:lnTo>
                  <a:lnTo>
                    <a:pt x="182" y="14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5187;p62">
              <a:extLst>
                <a:ext uri="{FF2B5EF4-FFF2-40B4-BE49-F238E27FC236}">
                  <a16:creationId xmlns:a16="http://schemas.microsoft.com/office/drawing/2014/main" id="{E739DDDA-BB8D-1EF2-76BE-1A0540AD88FE}"/>
                </a:ext>
              </a:extLst>
            </p:cNvPr>
            <p:cNvSpPr/>
            <p:nvPr/>
          </p:nvSpPr>
          <p:spPr>
            <a:xfrm>
              <a:off x="626850" y="2529150"/>
              <a:ext cx="5275" cy="7725"/>
            </a:xfrm>
            <a:custGeom>
              <a:avLst/>
              <a:gdLst/>
              <a:ahLst/>
              <a:cxnLst/>
              <a:rect l="l" t="t" r="r" b="b"/>
              <a:pathLst>
                <a:path w="211" h="309" extrusionOk="0">
                  <a:moveTo>
                    <a:pt x="1" y="0"/>
                  </a:moveTo>
                  <a:lnTo>
                    <a:pt x="1" y="98"/>
                  </a:lnTo>
                  <a:lnTo>
                    <a:pt x="43" y="210"/>
                  </a:lnTo>
                  <a:lnTo>
                    <a:pt x="71" y="253"/>
                  </a:lnTo>
                  <a:lnTo>
                    <a:pt x="113" y="281"/>
                  </a:lnTo>
                  <a:lnTo>
                    <a:pt x="155" y="309"/>
                  </a:lnTo>
                  <a:lnTo>
                    <a:pt x="211" y="309"/>
                  </a:lnTo>
                  <a:lnTo>
                    <a:pt x="169" y="295"/>
                  </a:lnTo>
                  <a:lnTo>
                    <a:pt x="127" y="267"/>
                  </a:lnTo>
                  <a:lnTo>
                    <a:pt x="99" y="239"/>
                  </a:lnTo>
                  <a:lnTo>
                    <a:pt x="71" y="196"/>
                  </a:lnTo>
                  <a:lnTo>
                    <a:pt x="29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5188;p62">
              <a:extLst>
                <a:ext uri="{FF2B5EF4-FFF2-40B4-BE49-F238E27FC236}">
                  <a16:creationId xmlns:a16="http://schemas.microsoft.com/office/drawing/2014/main" id="{536C5C0F-8C65-C309-893C-3756A84CA585}"/>
                </a:ext>
              </a:extLst>
            </p:cNvPr>
            <p:cNvSpPr/>
            <p:nvPr/>
          </p:nvSpPr>
          <p:spPr>
            <a:xfrm>
              <a:off x="626850" y="2524600"/>
              <a:ext cx="7725" cy="10875"/>
            </a:xfrm>
            <a:custGeom>
              <a:avLst/>
              <a:gdLst/>
              <a:ahLst/>
              <a:cxnLst/>
              <a:rect l="l" t="t" r="r" b="b"/>
              <a:pathLst>
                <a:path w="309" h="435" extrusionOk="0">
                  <a:moveTo>
                    <a:pt x="85" y="0"/>
                  </a:moveTo>
                  <a:lnTo>
                    <a:pt x="57" y="14"/>
                  </a:lnTo>
                  <a:lnTo>
                    <a:pt x="29" y="42"/>
                  </a:lnTo>
                  <a:lnTo>
                    <a:pt x="1" y="98"/>
                  </a:lnTo>
                  <a:lnTo>
                    <a:pt x="1" y="182"/>
                  </a:lnTo>
                  <a:lnTo>
                    <a:pt x="1" y="266"/>
                  </a:lnTo>
                  <a:lnTo>
                    <a:pt x="43" y="336"/>
                  </a:lnTo>
                  <a:lnTo>
                    <a:pt x="85" y="392"/>
                  </a:lnTo>
                  <a:lnTo>
                    <a:pt x="141" y="435"/>
                  </a:lnTo>
                  <a:lnTo>
                    <a:pt x="211" y="435"/>
                  </a:lnTo>
                  <a:lnTo>
                    <a:pt x="239" y="421"/>
                  </a:lnTo>
                  <a:lnTo>
                    <a:pt x="267" y="392"/>
                  </a:lnTo>
                  <a:lnTo>
                    <a:pt x="309" y="336"/>
                  </a:lnTo>
                  <a:lnTo>
                    <a:pt x="309" y="252"/>
                  </a:lnTo>
                  <a:lnTo>
                    <a:pt x="295" y="182"/>
                  </a:lnTo>
                  <a:lnTo>
                    <a:pt x="267" y="98"/>
                  </a:lnTo>
                  <a:lnTo>
                    <a:pt x="225" y="42"/>
                  </a:lnTo>
                  <a:lnTo>
                    <a:pt x="197" y="14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5189;p62">
              <a:extLst>
                <a:ext uri="{FF2B5EF4-FFF2-40B4-BE49-F238E27FC236}">
                  <a16:creationId xmlns:a16="http://schemas.microsoft.com/office/drawing/2014/main" id="{61D74D7C-C898-7276-55E9-897E581FCD25}"/>
                </a:ext>
              </a:extLst>
            </p:cNvPr>
            <p:cNvSpPr/>
            <p:nvPr/>
          </p:nvSpPr>
          <p:spPr>
            <a:xfrm>
              <a:off x="596375" y="2517950"/>
              <a:ext cx="11250" cy="8775"/>
            </a:xfrm>
            <a:custGeom>
              <a:avLst/>
              <a:gdLst/>
              <a:ahLst/>
              <a:cxnLst/>
              <a:rect l="l" t="t" r="r" b="b"/>
              <a:pathLst>
                <a:path w="450" h="351" extrusionOk="0">
                  <a:moveTo>
                    <a:pt x="281" y="0"/>
                  </a:moveTo>
                  <a:lnTo>
                    <a:pt x="225" y="14"/>
                  </a:lnTo>
                  <a:lnTo>
                    <a:pt x="169" y="42"/>
                  </a:lnTo>
                  <a:lnTo>
                    <a:pt x="113" y="70"/>
                  </a:lnTo>
                  <a:lnTo>
                    <a:pt x="71" y="112"/>
                  </a:lnTo>
                  <a:lnTo>
                    <a:pt x="29" y="168"/>
                  </a:lnTo>
                  <a:lnTo>
                    <a:pt x="1" y="224"/>
                  </a:lnTo>
                  <a:lnTo>
                    <a:pt x="1" y="266"/>
                  </a:lnTo>
                  <a:lnTo>
                    <a:pt x="15" y="294"/>
                  </a:lnTo>
                  <a:lnTo>
                    <a:pt x="29" y="322"/>
                  </a:lnTo>
                  <a:lnTo>
                    <a:pt x="71" y="350"/>
                  </a:lnTo>
                  <a:lnTo>
                    <a:pt x="127" y="350"/>
                  </a:lnTo>
                  <a:lnTo>
                    <a:pt x="295" y="252"/>
                  </a:lnTo>
                  <a:lnTo>
                    <a:pt x="379" y="196"/>
                  </a:lnTo>
                  <a:lnTo>
                    <a:pt x="407" y="168"/>
                  </a:lnTo>
                  <a:lnTo>
                    <a:pt x="435" y="126"/>
                  </a:lnTo>
                  <a:lnTo>
                    <a:pt x="449" y="98"/>
                  </a:lnTo>
                  <a:lnTo>
                    <a:pt x="435" y="56"/>
                  </a:lnTo>
                  <a:lnTo>
                    <a:pt x="421" y="42"/>
                  </a:lnTo>
                  <a:lnTo>
                    <a:pt x="407" y="1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5190;p62">
              <a:extLst>
                <a:ext uri="{FF2B5EF4-FFF2-40B4-BE49-F238E27FC236}">
                  <a16:creationId xmlns:a16="http://schemas.microsoft.com/office/drawing/2014/main" id="{9B1CB100-04E9-4021-9B90-FF6FC90C29F5}"/>
                </a:ext>
              </a:extLst>
            </p:cNvPr>
            <p:cNvSpPr/>
            <p:nvPr/>
          </p:nvSpPr>
          <p:spPr>
            <a:xfrm>
              <a:off x="621950" y="2512675"/>
              <a:ext cx="12275" cy="6350"/>
            </a:xfrm>
            <a:custGeom>
              <a:avLst/>
              <a:gdLst/>
              <a:ahLst/>
              <a:cxnLst/>
              <a:rect l="l" t="t" r="r" b="b"/>
              <a:pathLst>
                <a:path w="491" h="254" extrusionOk="0">
                  <a:moveTo>
                    <a:pt x="169" y="1"/>
                  </a:moveTo>
                  <a:lnTo>
                    <a:pt x="113" y="15"/>
                  </a:lnTo>
                  <a:lnTo>
                    <a:pt x="57" y="43"/>
                  </a:lnTo>
                  <a:lnTo>
                    <a:pt x="15" y="85"/>
                  </a:lnTo>
                  <a:lnTo>
                    <a:pt x="1" y="127"/>
                  </a:lnTo>
                  <a:lnTo>
                    <a:pt x="1" y="155"/>
                  </a:lnTo>
                  <a:lnTo>
                    <a:pt x="15" y="183"/>
                  </a:lnTo>
                  <a:lnTo>
                    <a:pt x="29" y="197"/>
                  </a:lnTo>
                  <a:lnTo>
                    <a:pt x="127" y="239"/>
                  </a:lnTo>
                  <a:lnTo>
                    <a:pt x="211" y="253"/>
                  </a:lnTo>
                  <a:lnTo>
                    <a:pt x="435" y="253"/>
                  </a:lnTo>
                  <a:lnTo>
                    <a:pt x="463" y="225"/>
                  </a:lnTo>
                  <a:lnTo>
                    <a:pt x="491" y="197"/>
                  </a:lnTo>
                  <a:lnTo>
                    <a:pt x="491" y="155"/>
                  </a:lnTo>
                  <a:lnTo>
                    <a:pt x="491" y="127"/>
                  </a:lnTo>
                  <a:lnTo>
                    <a:pt x="463" y="85"/>
                  </a:lnTo>
                  <a:lnTo>
                    <a:pt x="407" y="57"/>
                  </a:lnTo>
                  <a:lnTo>
                    <a:pt x="351" y="29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5191;p62">
              <a:extLst>
                <a:ext uri="{FF2B5EF4-FFF2-40B4-BE49-F238E27FC236}">
                  <a16:creationId xmlns:a16="http://schemas.microsoft.com/office/drawing/2014/main" id="{5676D62B-560A-7799-9D6A-89BA91760725}"/>
                </a:ext>
              </a:extLst>
            </p:cNvPr>
            <p:cNvSpPr/>
            <p:nvPr/>
          </p:nvSpPr>
          <p:spPr>
            <a:xfrm>
              <a:off x="609700" y="2565575"/>
              <a:ext cx="7375" cy="2475"/>
            </a:xfrm>
            <a:custGeom>
              <a:avLst/>
              <a:gdLst/>
              <a:ahLst/>
              <a:cxnLst/>
              <a:rect l="l" t="t" r="r" b="b"/>
              <a:pathLst>
                <a:path w="295" h="99" extrusionOk="0">
                  <a:moveTo>
                    <a:pt x="0" y="0"/>
                  </a:moveTo>
                  <a:lnTo>
                    <a:pt x="28" y="42"/>
                  </a:lnTo>
                  <a:lnTo>
                    <a:pt x="56" y="70"/>
                  </a:lnTo>
                  <a:lnTo>
                    <a:pt x="84" y="98"/>
                  </a:lnTo>
                  <a:lnTo>
                    <a:pt x="182" y="98"/>
                  </a:lnTo>
                  <a:lnTo>
                    <a:pt x="224" y="70"/>
                  </a:lnTo>
                  <a:lnTo>
                    <a:pt x="266" y="42"/>
                  </a:lnTo>
                  <a:lnTo>
                    <a:pt x="294" y="0"/>
                  </a:lnTo>
                  <a:lnTo>
                    <a:pt x="224" y="28"/>
                  </a:lnTo>
                  <a:lnTo>
                    <a:pt x="154" y="56"/>
                  </a:lnTo>
                  <a:lnTo>
                    <a:pt x="84" y="42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5192;p62">
              <a:extLst>
                <a:ext uri="{FF2B5EF4-FFF2-40B4-BE49-F238E27FC236}">
                  <a16:creationId xmlns:a16="http://schemas.microsoft.com/office/drawing/2014/main" id="{16C1DF98-5179-D7DF-B0AF-B959E853C6EF}"/>
                </a:ext>
              </a:extLst>
            </p:cNvPr>
            <p:cNvSpPr/>
            <p:nvPr/>
          </p:nvSpPr>
          <p:spPr>
            <a:xfrm>
              <a:off x="611800" y="2515150"/>
              <a:ext cx="19275" cy="43100"/>
            </a:xfrm>
            <a:custGeom>
              <a:avLst/>
              <a:gdLst/>
              <a:ahLst/>
              <a:cxnLst/>
              <a:rect l="l" t="t" r="r" b="b"/>
              <a:pathLst>
                <a:path w="771" h="1724" extrusionOk="0">
                  <a:moveTo>
                    <a:pt x="280" y="0"/>
                  </a:moveTo>
                  <a:lnTo>
                    <a:pt x="365" y="322"/>
                  </a:lnTo>
                  <a:lnTo>
                    <a:pt x="463" y="644"/>
                  </a:lnTo>
                  <a:lnTo>
                    <a:pt x="561" y="953"/>
                  </a:lnTo>
                  <a:lnTo>
                    <a:pt x="659" y="1275"/>
                  </a:lnTo>
                  <a:lnTo>
                    <a:pt x="533" y="1261"/>
                  </a:lnTo>
                  <a:lnTo>
                    <a:pt x="421" y="1261"/>
                  </a:lnTo>
                  <a:lnTo>
                    <a:pt x="435" y="1303"/>
                  </a:lnTo>
                  <a:lnTo>
                    <a:pt x="463" y="1415"/>
                  </a:lnTo>
                  <a:lnTo>
                    <a:pt x="519" y="1611"/>
                  </a:lnTo>
                  <a:lnTo>
                    <a:pt x="393" y="1625"/>
                  </a:lnTo>
                  <a:lnTo>
                    <a:pt x="252" y="1625"/>
                  </a:lnTo>
                  <a:lnTo>
                    <a:pt x="126" y="1611"/>
                  </a:lnTo>
                  <a:lnTo>
                    <a:pt x="14" y="1555"/>
                  </a:lnTo>
                  <a:lnTo>
                    <a:pt x="0" y="1569"/>
                  </a:lnTo>
                  <a:lnTo>
                    <a:pt x="0" y="1583"/>
                  </a:lnTo>
                  <a:lnTo>
                    <a:pt x="70" y="1653"/>
                  </a:lnTo>
                  <a:lnTo>
                    <a:pt x="154" y="1695"/>
                  </a:lnTo>
                  <a:lnTo>
                    <a:pt x="252" y="1723"/>
                  </a:lnTo>
                  <a:lnTo>
                    <a:pt x="421" y="1723"/>
                  </a:lnTo>
                  <a:lnTo>
                    <a:pt x="505" y="1695"/>
                  </a:lnTo>
                  <a:lnTo>
                    <a:pt x="533" y="1695"/>
                  </a:lnTo>
                  <a:lnTo>
                    <a:pt x="561" y="1681"/>
                  </a:lnTo>
                  <a:lnTo>
                    <a:pt x="589" y="1667"/>
                  </a:lnTo>
                  <a:lnTo>
                    <a:pt x="589" y="1639"/>
                  </a:lnTo>
                  <a:lnTo>
                    <a:pt x="589" y="1625"/>
                  </a:lnTo>
                  <a:lnTo>
                    <a:pt x="533" y="1359"/>
                  </a:lnTo>
                  <a:lnTo>
                    <a:pt x="673" y="1387"/>
                  </a:lnTo>
                  <a:lnTo>
                    <a:pt x="743" y="1387"/>
                  </a:lnTo>
                  <a:lnTo>
                    <a:pt x="757" y="1373"/>
                  </a:lnTo>
                  <a:lnTo>
                    <a:pt x="771" y="1359"/>
                  </a:lnTo>
                  <a:lnTo>
                    <a:pt x="673" y="1009"/>
                  </a:lnTo>
                  <a:lnTo>
                    <a:pt x="575" y="672"/>
                  </a:lnTo>
                  <a:lnTo>
                    <a:pt x="449" y="336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5193;p62">
              <a:extLst>
                <a:ext uri="{FF2B5EF4-FFF2-40B4-BE49-F238E27FC236}">
                  <a16:creationId xmlns:a16="http://schemas.microsoft.com/office/drawing/2014/main" id="{99C86201-D0F7-48C7-1392-E1CEE525264B}"/>
                </a:ext>
              </a:extLst>
            </p:cNvPr>
            <p:cNvSpPr/>
            <p:nvPr/>
          </p:nvSpPr>
          <p:spPr>
            <a:xfrm>
              <a:off x="611100" y="2554700"/>
              <a:ext cx="11575" cy="8450"/>
            </a:xfrm>
            <a:custGeom>
              <a:avLst/>
              <a:gdLst/>
              <a:ahLst/>
              <a:cxnLst/>
              <a:rect l="l" t="t" r="r" b="b"/>
              <a:pathLst>
                <a:path w="463" h="338" extrusionOk="0">
                  <a:moveTo>
                    <a:pt x="28" y="1"/>
                  </a:moveTo>
                  <a:lnTo>
                    <a:pt x="0" y="141"/>
                  </a:lnTo>
                  <a:lnTo>
                    <a:pt x="0" y="211"/>
                  </a:lnTo>
                  <a:lnTo>
                    <a:pt x="28" y="267"/>
                  </a:lnTo>
                  <a:lnTo>
                    <a:pt x="42" y="295"/>
                  </a:lnTo>
                  <a:lnTo>
                    <a:pt x="70" y="309"/>
                  </a:lnTo>
                  <a:lnTo>
                    <a:pt x="98" y="323"/>
                  </a:lnTo>
                  <a:lnTo>
                    <a:pt x="140" y="337"/>
                  </a:lnTo>
                  <a:lnTo>
                    <a:pt x="210" y="323"/>
                  </a:lnTo>
                  <a:lnTo>
                    <a:pt x="280" y="295"/>
                  </a:lnTo>
                  <a:lnTo>
                    <a:pt x="337" y="253"/>
                  </a:lnTo>
                  <a:lnTo>
                    <a:pt x="393" y="197"/>
                  </a:lnTo>
                  <a:lnTo>
                    <a:pt x="435" y="141"/>
                  </a:lnTo>
                  <a:lnTo>
                    <a:pt x="463" y="85"/>
                  </a:lnTo>
                  <a:lnTo>
                    <a:pt x="351" y="85"/>
                  </a:lnTo>
                  <a:lnTo>
                    <a:pt x="238" y="71"/>
                  </a:lnTo>
                  <a:lnTo>
                    <a:pt x="126" y="43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5194;p62">
              <a:extLst>
                <a:ext uri="{FF2B5EF4-FFF2-40B4-BE49-F238E27FC236}">
                  <a16:creationId xmlns:a16="http://schemas.microsoft.com/office/drawing/2014/main" id="{A292AEE7-BE46-27BC-E068-A772CE767ED1}"/>
                </a:ext>
              </a:extLst>
            </p:cNvPr>
            <p:cNvSpPr/>
            <p:nvPr/>
          </p:nvSpPr>
          <p:spPr>
            <a:xfrm>
              <a:off x="611100" y="2558225"/>
              <a:ext cx="7025" cy="4925"/>
            </a:xfrm>
            <a:custGeom>
              <a:avLst/>
              <a:gdLst/>
              <a:ahLst/>
              <a:cxnLst/>
              <a:rect l="l" t="t" r="r" b="b"/>
              <a:pathLst>
                <a:path w="281" h="197" extrusionOk="0">
                  <a:moveTo>
                    <a:pt x="0" y="0"/>
                  </a:moveTo>
                  <a:lnTo>
                    <a:pt x="0" y="70"/>
                  </a:lnTo>
                  <a:lnTo>
                    <a:pt x="28" y="126"/>
                  </a:lnTo>
                  <a:lnTo>
                    <a:pt x="42" y="154"/>
                  </a:lnTo>
                  <a:lnTo>
                    <a:pt x="70" y="168"/>
                  </a:lnTo>
                  <a:lnTo>
                    <a:pt x="98" y="182"/>
                  </a:lnTo>
                  <a:lnTo>
                    <a:pt x="140" y="196"/>
                  </a:lnTo>
                  <a:lnTo>
                    <a:pt x="210" y="182"/>
                  </a:lnTo>
                  <a:lnTo>
                    <a:pt x="280" y="154"/>
                  </a:lnTo>
                  <a:lnTo>
                    <a:pt x="238" y="84"/>
                  </a:lnTo>
                  <a:lnTo>
                    <a:pt x="168" y="2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5195;p62">
              <a:extLst>
                <a:ext uri="{FF2B5EF4-FFF2-40B4-BE49-F238E27FC236}">
                  <a16:creationId xmlns:a16="http://schemas.microsoft.com/office/drawing/2014/main" id="{40062362-9B69-FFFF-C5CD-D96729F68307}"/>
                </a:ext>
              </a:extLst>
            </p:cNvPr>
            <p:cNvSpPr/>
            <p:nvPr/>
          </p:nvSpPr>
          <p:spPr>
            <a:xfrm>
              <a:off x="541050" y="2458750"/>
              <a:ext cx="91075" cy="85825"/>
            </a:xfrm>
            <a:custGeom>
              <a:avLst/>
              <a:gdLst/>
              <a:ahLst/>
              <a:cxnLst/>
              <a:rect l="l" t="t" r="r" b="b"/>
              <a:pathLst>
                <a:path w="3643" h="3433" extrusionOk="0">
                  <a:moveTo>
                    <a:pt x="2998" y="1"/>
                  </a:moveTo>
                  <a:lnTo>
                    <a:pt x="2886" y="15"/>
                  </a:lnTo>
                  <a:lnTo>
                    <a:pt x="2788" y="29"/>
                  </a:lnTo>
                  <a:lnTo>
                    <a:pt x="2676" y="71"/>
                  </a:lnTo>
                  <a:lnTo>
                    <a:pt x="2480" y="155"/>
                  </a:lnTo>
                  <a:lnTo>
                    <a:pt x="2298" y="253"/>
                  </a:lnTo>
                  <a:lnTo>
                    <a:pt x="2172" y="337"/>
                  </a:lnTo>
                  <a:lnTo>
                    <a:pt x="2046" y="435"/>
                  </a:lnTo>
                  <a:lnTo>
                    <a:pt x="1836" y="435"/>
                  </a:lnTo>
                  <a:lnTo>
                    <a:pt x="1612" y="449"/>
                  </a:lnTo>
                  <a:lnTo>
                    <a:pt x="1485" y="463"/>
                  </a:lnTo>
                  <a:lnTo>
                    <a:pt x="1359" y="491"/>
                  </a:lnTo>
                  <a:lnTo>
                    <a:pt x="1219" y="519"/>
                  </a:lnTo>
                  <a:lnTo>
                    <a:pt x="1093" y="575"/>
                  </a:lnTo>
                  <a:lnTo>
                    <a:pt x="953" y="631"/>
                  </a:lnTo>
                  <a:lnTo>
                    <a:pt x="841" y="715"/>
                  </a:lnTo>
                  <a:lnTo>
                    <a:pt x="729" y="813"/>
                  </a:lnTo>
                  <a:lnTo>
                    <a:pt x="631" y="925"/>
                  </a:lnTo>
                  <a:lnTo>
                    <a:pt x="547" y="1065"/>
                  </a:lnTo>
                  <a:lnTo>
                    <a:pt x="491" y="1219"/>
                  </a:lnTo>
                  <a:lnTo>
                    <a:pt x="379" y="1261"/>
                  </a:lnTo>
                  <a:lnTo>
                    <a:pt x="267" y="1331"/>
                  </a:lnTo>
                  <a:lnTo>
                    <a:pt x="183" y="1415"/>
                  </a:lnTo>
                  <a:lnTo>
                    <a:pt x="99" y="1500"/>
                  </a:lnTo>
                  <a:lnTo>
                    <a:pt x="43" y="1612"/>
                  </a:lnTo>
                  <a:lnTo>
                    <a:pt x="15" y="1724"/>
                  </a:lnTo>
                  <a:lnTo>
                    <a:pt x="1" y="1850"/>
                  </a:lnTo>
                  <a:lnTo>
                    <a:pt x="1" y="1976"/>
                  </a:lnTo>
                  <a:lnTo>
                    <a:pt x="29" y="2102"/>
                  </a:lnTo>
                  <a:lnTo>
                    <a:pt x="57" y="2214"/>
                  </a:lnTo>
                  <a:lnTo>
                    <a:pt x="99" y="2340"/>
                  </a:lnTo>
                  <a:lnTo>
                    <a:pt x="155" y="2480"/>
                  </a:lnTo>
                  <a:lnTo>
                    <a:pt x="281" y="2732"/>
                  </a:lnTo>
                  <a:lnTo>
                    <a:pt x="421" y="2956"/>
                  </a:lnTo>
                  <a:lnTo>
                    <a:pt x="575" y="3167"/>
                  </a:lnTo>
                  <a:lnTo>
                    <a:pt x="729" y="3321"/>
                  </a:lnTo>
                  <a:lnTo>
                    <a:pt x="799" y="3377"/>
                  </a:lnTo>
                  <a:lnTo>
                    <a:pt x="869" y="3419"/>
                  </a:lnTo>
                  <a:lnTo>
                    <a:pt x="925" y="3433"/>
                  </a:lnTo>
                  <a:lnTo>
                    <a:pt x="981" y="3433"/>
                  </a:lnTo>
                  <a:lnTo>
                    <a:pt x="1037" y="3419"/>
                  </a:lnTo>
                  <a:lnTo>
                    <a:pt x="1079" y="3377"/>
                  </a:lnTo>
                  <a:lnTo>
                    <a:pt x="1121" y="3321"/>
                  </a:lnTo>
                  <a:lnTo>
                    <a:pt x="1149" y="3265"/>
                  </a:lnTo>
                  <a:lnTo>
                    <a:pt x="1163" y="3195"/>
                  </a:lnTo>
                  <a:lnTo>
                    <a:pt x="1177" y="3111"/>
                  </a:lnTo>
                  <a:lnTo>
                    <a:pt x="1177" y="2956"/>
                  </a:lnTo>
                  <a:lnTo>
                    <a:pt x="1177" y="2788"/>
                  </a:lnTo>
                  <a:lnTo>
                    <a:pt x="1163" y="2662"/>
                  </a:lnTo>
                  <a:lnTo>
                    <a:pt x="1135" y="2522"/>
                  </a:lnTo>
                  <a:lnTo>
                    <a:pt x="1219" y="2494"/>
                  </a:lnTo>
                  <a:lnTo>
                    <a:pt x="1303" y="2424"/>
                  </a:lnTo>
                  <a:lnTo>
                    <a:pt x="1401" y="2340"/>
                  </a:lnTo>
                  <a:lnTo>
                    <a:pt x="1513" y="2214"/>
                  </a:lnTo>
                  <a:lnTo>
                    <a:pt x="1612" y="2046"/>
                  </a:lnTo>
                  <a:lnTo>
                    <a:pt x="1668" y="1948"/>
                  </a:lnTo>
                  <a:lnTo>
                    <a:pt x="1710" y="1836"/>
                  </a:lnTo>
                  <a:lnTo>
                    <a:pt x="1738" y="1724"/>
                  </a:lnTo>
                  <a:lnTo>
                    <a:pt x="1766" y="1584"/>
                  </a:lnTo>
                  <a:lnTo>
                    <a:pt x="1892" y="1626"/>
                  </a:lnTo>
                  <a:lnTo>
                    <a:pt x="2032" y="1668"/>
                  </a:lnTo>
                  <a:lnTo>
                    <a:pt x="2214" y="1710"/>
                  </a:lnTo>
                  <a:lnTo>
                    <a:pt x="2410" y="1738"/>
                  </a:lnTo>
                  <a:lnTo>
                    <a:pt x="2620" y="1752"/>
                  </a:lnTo>
                  <a:lnTo>
                    <a:pt x="2732" y="1752"/>
                  </a:lnTo>
                  <a:lnTo>
                    <a:pt x="2844" y="1738"/>
                  </a:lnTo>
                  <a:lnTo>
                    <a:pt x="2956" y="1710"/>
                  </a:lnTo>
                  <a:lnTo>
                    <a:pt x="3054" y="1682"/>
                  </a:lnTo>
                  <a:lnTo>
                    <a:pt x="3209" y="1612"/>
                  </a:lnTo>
                  <a:lnTo>
                    <a:pt x="3335" y="1528"/>
                  </a:lnTo>
                  <a:lnTo>
                    <a:pt x="3433" y="1429"/>
                  </a:lnTo>
                  <a:lnTo>
                    <a:pt x="3503" y="1317"/>
                  </a:lnTo>
                  <a:lnTo>
                    <a:pt x="3573" y="1205"/>
                  </a:lnTo>
                  <a:lnTo>
                    <a:pt x="3615" y="1079"/>
                  </a:lnTo>
                  <a:lnTo>
                    <a:pt x="3629" y="953"/>
                  </a:lnTo>
                  <a:lnTo>
                    <a:pt x="3643" y="813"/>
                  </a:lnTo>
                  <a:lnTo>
                    <a:pt x="3643" y="687"/>
                  </a:lnTo>
                  <a:lnTo>
                    <a:pt x="3615" y="561"/>
                  </a:lnTo>
                  <a:lnTo>
                    <a:pt x="3587" y="449"/>
                  </a:lnTo>
                  <a:lnTo>
                    <a:pt x="3545" y="337"/>
                  </a:lnTo>
                  <a:lnTo>
                    <a:pt x="3503" y="239"/>
                  </a:lnTo>
                  <a:lnTo>
                    <a:pt x="3447" y="169"/>
                  </a:lnTo>
                  <a:lnTo>
                    <a:pt x="3377" y="99"/>
                  </a:lnTo>
                  <a:lnTo>
                    <a:pt x="3307" y="57"/>
                  </a:lnTo>
                  <a:lnTo>
                    <a:pt x="3209" y="15"/>
                  </a:lnTo>
                  <a:lnTo>
                    <a:pt x="31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5196;p62">
              <a:extLst>
                <a:ext uri="{FF2B5EF4-FFF2-40B4-BE49-F238E27FC236}">
                  <a16:creationId xmlns:a16="http://schemas.microsoft.com/office/drawing/2014/main" id="{2989E9DC-450A-B0AB-F5F7-5B5E3784BE85}"/>
                </a:ext>
              </a:extLst>
            </p:cNvPr>
            <p:cNvSpPr/>
            <p:nvPr/>
          </p:nvSpPr>
          <p:spPr>
            <a:xfrm>
              <a:off x="566625" y="2492375"/>
              <a:ext cx="19625" cy="32950"/>
            </a:xfrm>
            <a:custGeom>
              <a:avLst/>
              <a:gdLst/>
              <a:ahLst/>
              <a:cxnLst/>
              <a:rect l="l" t="t" r="r" b="b"/>
              <a:pathLst>
                <a:path w="785" h="1318" extrusionOk="0">
                  <a:moveTo>
                    <a:pt x="673" y="0"/>
                  </a:moveTo>
                  <a:lnTo>
                    <a:pt x="659" y="14"/>
                  </a:lnTo>
                  <a:lnTo>
                    <a:pt x="701" y="113"/>
                  </a:lnTo>
                  <a:lnTo>
                    <a:pt x="715" y="225"/>
                  </a:lnTo>
                  <a:lnTo>
                    <a:pt x="729" y="323"/>
                  </a:lnTo>
                  <a:lnTo>
                    <a:pt x="729" y="435"/>
                  </a:lnTo>
                  <a:lnTo>
                    <a:pt x="715" y="533"/>
                  </a:lnTo>
                  <a:lnTo>
                    <a:pt x="687" y="631"/>
                  </a:lnTo>
                  <a:lnTo>
                    <a:pt x="645" y="729"/>
                  </a:lnTo>
                  <a:lnTo>
                    <a:pt x="603" y="827"/>
                  </a:lnTo>
                  <a:lnTo>
                    <a:pt x="476" y="981"/>
                  </a:lnTo>
                  <a:lnTo>
                    <a:pt x="336" y="1107"/>
                  </a:lnTo>
                  <a:lnTo>
                    <a:pt x="182" y="1219"/>
                  </a:lnTo>
                  <a:lnTo>
                    <a:pt x="0" y="1303"/>
                  </a:lnTo>
                  <a:lnTo>
                    <a:pt x="0" y="1317"/>
                  </a:lnTo>
                  <a:lnTo>
                    <a:pt x="112" y="1303"/>
                  </a:lnTo>
                  <a:lnTo>
                    <a:pt x="210" y="1275"/>
                  </a:lnTo>
                  <a:lnTo>
                    <a:pt x="308" y="1247"/>
                  </a:lnTo>
                  <a:lnTo>
                    <a:pt x="406" y="1191"/>
                  </a:lnTo>
                  <a:lnTo>
                    <a:pt x="490" y="1121"/>
                  </a:lnTo>
                  <a:lnTo>
                    <a:pt x="561" y="1051"/>
                  </a:lnTo>
                  <a:lnTo>
                    <a:pt x="631" y="967"/>
                  </a:lnTo>
                  <a:lnTo>
                    <a:pt x="687" y="869"/>
                  </a:lnTo>
                  <a:lnTo>
                    <a:pt x="729" y="771"/>
                  </a:lnTo>
                  <a:lnTo>
                    <a:pt x="757" y="659"/>
                  </a:lnTo>
                  <a:lnTo>
                    <a:pt x="771" y="547"/>
                  </a:lnTo>
                  <a:lnTo>
                    <a:pt x="785" y="435"/>
                  </a:lnTo>
                  <a:lnTo>
                    <a:pt x="771" y="323"/>
                  </a:lnTo>
                  <a:lnTo>
                    <a:pt x="757" y="225"/>
                  </a:lnTo>
                  <a:lnTo>
                    <a:pt x="729" y="113"/>
                  </a:lnTo>
                  <a:lnTo>
                    <a:pt x="687" y="14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5197;p62">
              <a:extLst>
                <a:ext uri="{FF2B5EF4-FFF2-40B4-BE49-F238E27FC236}">
                  <a16:creationId xmlns:a16="http://schemas.microsoft.com/office/drawing/2014/main" id="{9DA0F240-0C32-2269-D5BC-793C05C225FC}"/>
                </a:ext>
              </a:extLst>
            </p:cNvPr>
            <p:cNvSpPr/>
            <p:nvPr/>
          </p:nvSpPr>
          <p:spPr>
            <a:xfrm>
              <a:off x="536850" y="2489925"/>
              <a:ext cx="28400" cy="53950"/>
            </a:xfrm>
            <a:custGeom>
              <a:avLst/>
              <a:gdLst/>
              <a:ahLst/>
              <a:cxnLst/>
              <a:rect l="l" t="t" r="r" b="b"/>
              <a:pathLst>
                <a:path w="1136" h="2158" extrusionOk="0">
                  <a:moveTo>
                    <a:pt x="715" y="0"/>
                  </a:moveTo>
                  <a:lnTo>
                    <a:pt x="519" y="42"/>
                  </a:lnTo>
                  <a:lnTo>
                    <a:pt x="435" y="70"/>
                  </a:lnTo>
                  <a:lnTo>
                    <a:pt x="337" y="112"/>
                  </a:lnTo>
                  <a:lnTo>
                    <a:pt x="267" y="154"/>
                  </a:lnTo>
                  <a:lnTo>
                    <a:pt x="183" y="211"/>
                  </a:lnTo>
                  <a:lnTo>
                    <a:pt x="113" y="281"/>
                  </a:lnTo>
                  <a:lnTo>
                    <a:pt x="70" y="365"/>
                  </a:lnTo>
                  <a:lnTo>
                    <a:pt x="28" y="463"/>
                  </a:lnTo>
                  <a:lnTo>
                    <a:pt x="0" y="547"/>
                  </a:lnTo>
                  <a:lnTo>
                    <a:pt x="0" y="645"/>
                  </a:lnTo>
                  <a:lnTo>
                    <a:pt x="0" y="743"/>
                  </a:lnTo>
                  <a:lnTo>
                    <a:pt x="14" y="841"/>
                  </a:lnTo>
                  <a:lnTo>
                    <a:pt x="42" y="939"/>
                  </a:lnTo>
                  <a:lnTo>
                    <a:pt x="99" y="1107"/>
                  </a:lnTo>
                  <a:lnTo>
                    <a:pt x="183" y="1289"/>
                  </a:lnTo>
                  <a:lnTo>
                    <a:pt x="267" y="1443"/>
                  </a:lnTo>
                  <a:lnTo>
                    <a:pt x="379" y="1597"/>
                  </a:lnTo>
                  <a:lnTo>
                    <a:pt x="505" y="1737"/>
                  </a:lnTo>
                  <a:lnTo>
                    <a:pt x="645" y="1864"/>
                  </a:lnTo>
                  <a:lnTo>
                    <a:pt x="799" y="1976"/>
                  </a:lnTo>
                  <a:lnTo>
                    <a:pt x="953" y="2074"/>
                  </a:lnTo>
                  <a:lnTo>
                    <a:pt x="1135" y="2158"/>
                  </a:lnTo>
                  <a:lnTo>
                    <a:pt x="981" y="2074"/>
                  </a:lnTo>
                  <a:lnTo>
                    <a:pt x="827" y="1976"/>
                  </a:lnTo>
                  <a:lnTo>
                    <a:pt x="701" y="1878"/>
                  </a:lnTo>
                  <a:lnTo>
                    <a:pt x="575" y="1765"/>
                  </a:lnTo>
                  <a:lnTo>
                    <a:pt x="463" y="1639"/>
                  </a:lnTo>
                  <a:lnTo>
                    <a:pt x="365" y="1499"/>
                  </a:lnTo>
                  <a:lnTo>
                    <a:pt x="281" y="1345"/>
                  </a:lnTo>
                  <a:lnTo>
                    <a:pt x="211" y="1191"/>
                  </a:lnTo>
                  <a:lnTo>
                    <a:pt x="169" y="1107"/>
                  </a:lnTo>
                  <a:lnTo>
                    <a:pt x="141" y="1023"/>
                  </a:lnTo>
                  <a:lnTo>
                    <a:pt x="113" y="939"/>
                  </a:lnTo>
                  <a:lnTo>
                    <a:pt x="99" y="855"/>
                  </a:lnTo>
                  <a:lnTo>
                    <a:pt x="99" y="757"/>
                  </a:lnTo>
                  <a:lnTo>
                    <a:pt x="99" y="673"/>
                  </a:lnTo>
                  <a:lnTo>
                    <a:pt x="113" y="575"/>
                  </a:lnTo>
                  <a:lnTo>
                    <a:pt x="127" y="491"/>
                  </a:lnTo>
                  <a:lnTo>
                    <a:pt x="169" y="407"/>
                  </a:lnTo>
                  <a:lnTo>
                    <a:pt x="225" y="323"/>
                  </a:lnTo>
                  <a:lnTo>
                    <a:pt x="295" y="239"/>
                  </a:lnTo>
                  <a:lnTo>
                    <a:pt x="365" y="182"/>
                  </a:lnTo>
                  <a:lnTo>
                    <a:pt x="435" y="126"/>
                  </a:lnTo>
                  <a:lnTo>
                    <a:pt x="533" y="84"/>
                  </a:lnTo>
                  <a:lnTo>
                    <a:pt x="617" y="42"/>
                  </a:lnTo>
                  <a:lnTo>
                    <a:pt x="715" y="28"/>
                  </a:lnTo>
                  <a:lnTo>
                    <a:pt x="729" y="14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5198;p62">
              <a:extLst>
                <a:ext uri="{FF2B5EF4-FFF2-40B4-BE49-F238E27FC236}">
                  <a16:creationId xmlns:a16="http://schemas.microsoft.com/office/drawing/2014/main" id="{6B14CA73-7F14-B9DF-5960-305F5844B096}"/>
                </a:ext>
              </a:extLst>
            </p:cNvPr>
            <p:cNvSpPr/>
            <p:nvPr/>
          </p:nvSpPr>
          <p:spPr>
            <a:xfrm>
              <a:off x="591125" y="2456650"/>
              <a:ext cx="39250" cy="29450"/>
            </a:xfrm>
            <a:custGeom>
              <a:avLst/>
              <a:gdLst/>
              <a:ahLst/>
              <a:cxnLst/>
              <a:rect l="l" t="t" r="r" b="b"/>
              <a:pathLst>
                <a:path w="1570" h="1178" extrusionOk="0">
                  <a:moveTo>
                    <a:pt x="883" y="1"/>
                  </a:moveTo>
                  <a:lnTo>
                    <a:pt x="785" y="15"/>
                  </a:lnTo>
                  <a:lnTo>
                    <a:pt x="687" y="15"/>
                  </a:lnTo>
                  <a:lnTo>
                    <a:pt x="603" y="43"/>
                  </a:lnTo>
                  <a:lnTo>
                    <a:pt x="505" y="71"/>
                  </a:lnTo>
                  <a:lnTo>
                    <a:pt x="421" y="113"/>
                  </a:lnTo>
                  <a:lnTo>
                    <a:pt x="281" y="197"/>
                  </a:lnTo>
                  <a:lnTo>
                    <a:pt x="169" y="295"/>
                  </a:lnTo>
                  <a:lnTo>
                    <a:pt x="71" y="421"/>
                  </a:lnTo>
                  <a:lnTo>
                    <a:pt x="1" y="561"/>
                  </a:lnTo>
                  <a:lnTo>
                    <a:pt x="1" y="575"/>
                  </a:lnTo>
                  <a:lnTo>
                    <a:pt x="29" y="575"/>
                  </a:lnTo>
                  <a:lnTo>
                    <a:pt x="57" y="505"/>
                  </a:lnTo>
                  <a:lnTo>
                    <a:pt x="99" y="435"/>
                  </a:lnTo>
                  <a:lnTo>
                    <a:pt x="155" y="379"/>
                  </a:lnTo>
                  <a:lnTo>
                    <a:pt x="211" y="323"/>
                  </a:lnTo>
                  <a:lnTo>
                    <a:pt x="337" y="239"/>
                  </a:lnTo>
                  <a:lnTo>
                    <a:pt x="477" y="169"/>
                  </a:lnTo>
                  <a:lnTo>
                    <a:pt x="645" y="127"/>
                  </a:lnTo>
                  <a:lnTo>
                    <a:pt x="799" y="113"/>
                  </a:lnTo>
                  <a:lnTo>
                    <a:pt x="953" y="113"/>
                  </a:lnTo>
                  <a:lnTo>
                    <a:pt x="1107" y="141"/>
                  </a:lnTo>
                  <a:lnTo>
                    <a:pt x="1178" y="169"/>
                  </a:lnTo>
                  <a:lnTo>
                    <a:pt x="1248" y="197"/>
                  </a:lnTo>
                  <a:lnTo>
                    <a:pt x="1304" y="239"/>
                  </a:lnTo>
                  <a:lnTo>
                    <a:pt x="1360" y="295"/>
                  </a:lnTo>
                  <a:lnTo>
                    <a:pt x="1416" y="351"/>
                  </a:lnTo>
                  <a:lnTo>
                    <a:pt x="1458" y="421"/>
                  </a:lnTo>
                  <a:lnTo>
                    <a:pt x="1486" y="491"/>
                  </a:lnTo>
                  <a:lnTo>
                    <a:pt x="1500" y="561"/>
                  </a:lnTo>
                  <a:lnTo>
                    <a:pt x="1528" y="715"/>
                  </a:lnTo>
                  <a:lnTo>
                    <a:pt x="1514" y="883"/>
                  </a:lnTo>
                  <a:lnTo>
                    <a:pt x="1486" y="1037"/>
                  </a:lnTo>
                  <a:lnTo>
                    <a:pt x="1430" y="1177"/>
                  </a:lnTo>
                  <a:lnTo>
                    <a:pt x="1444" y="1177"/>
                  </a:lnTo>
                  <a:lnTo>
                    <a:pt x="1514" y="1023"/>
                  </a:lnTo>
                  <a:lnTo>
                    <a:pt x="1556" y="841"/>
                  </a:lnTo>
                  <a:lnTo>
                    <a:pt x="1570" y="673"/>
                  </a:lnTo>
                  <a:lnTo>
                    <a:pt x="1556" y="491"/>
                  </a:lnTo>
                  <a:lnTo>
                    <a:pt x="1528" y="421"/>
                  </a:lnTo>
                  <a:lnTo>
                    <a:pt x="1500" y="351"/>
                  </a:lnTo>
                  <a:lnTo>
                    <a:pt x="1472" y="281"/>
                  </a:lnTo>
                  <a:lnTo>
                    <a:pt x="1416" y="225"/>
                  </a:lnTo>
                  <a:lnTo>
                    <a:pt x="1360" y="169"/>
                  </a:lnTo>
                  <a:lnTo>
                    <a:pt x="1304" y="113"/>
                  </a:lnTo>
                  <a:lnTo>
                    <a:pt x="1234" y="85"/>
                  </a:lnTo>
                  <a:lnTo>
                    <a:pt x="1164" y="57"/>
                  </a:lnTo>
                  <a:lnTo>
                    <a:pt x="1065" y="29"/>
                  </a:lnTo>
                  <a:lnTo>
                    <a:pt x="981" y="15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5199;p62">
              <a:extLst>
                <a:ext uri="{FF2B5EF4-FFF2-40B4-BE49-F238E27FC236}">
                  <a16:creationId xmlns:a16="http://schemas.microsoft.com/office/drawing/2014/main" id="{64CFD2B3-E56A-0579-3584-F181C7879DB2}"/>
                </a:ext>
              </a:extLst>
            </p:cNvPr>
            <p:cNvSpPr/>
            <p:nvPr/>
          </p:nvSpPr>
          <p:spPr>
            <a:xfrm>
              <a:off x="546300" y="2533700"/>
              <a:ext cx="25250" cy="31900"/>
            </a:xfrm>
            <a:custGeom>
              <a:avLst/>
              <a:gdLst/>
              <a:ahLst/>
              <a:cxnLst/>
              <a:rect l="l" t="t" r="r" b="b"/>
              <a:pathLst>
                <a:path w="1010" h="1276" extrusionOk="0">
                  <a:moveTo>
                    <a:pt x="211" y="0"/>
                  </a:moveTo>
                  <a:lnTo>
                    <a:pt x="155" y="14"/>
                  </a:lnTo>
                  <a:lnTo>
                    <a:pt x="99" y="42"/>
                  </a:lnTo>
                  <a:lnTo>
                    <a:pt x="57" y="71"/>
                  </a:lnTo>
                  <a:lnTo>
                    <a:pt x="15" y="141"/>
                  </a:lnTo>
                  <a:lnTo>
                    <a:pt x="1" y="197"/>
                  </a:lnTo>
                  <a:lnTo>
                    <a:pt x="1" y="281"/>
                  </a:lnTo>
                  <a:lnTo>
                    <a:pt x="1" y="379"/>
                  </a:lnTo>
                  <a:lnTo>
                    <a:pt x="15" y="463"/>
                  </a:lnTo>
                  <a:lnTo>
                    <a:pt x="85" y="673"/>
                  </a:lnTo>
                  <a:lnTo>
                    <a:pt x="169" y="869"/>
                  </a:lnTo>
                  <a:lnTo>
                    <a:pt x="281" y="1037"/>
                  </a:lnTo>
                  <a:lnTo>
                    <a:pt x="351" y="1107"/>
                  </a:lnTo>
                  <a:lnTo>
                    <a:pt x="407" y="1177"/>
                  </a:lnTo>
                  <a:lnTo>
                    <a:pt x="477" y="1219"/>
                  </a:lnTo>
                  <a:lnTo>
                    <a:pt x="547" y="1247"/>
                  </a:lnTo>
                  <a:lnTo>
                    <a:pt x="617" y="1275"/>
                  </a:lnTo>
                  <a:lnTo>
                    <a:pt x="757" y="1275"/>
                  </a:lnTo>
                  <a:lnTo>
                    <a:pt x="813" y="1247"/>
                  </a:lnTo>
                  <a:lnTo>
                    <a:pt x="869" y="1219"/>
                  </a:lnTo>
                  <a:lnTo>
                    <a:pt x="925" y="1177"/>
                  </a:lnTo>
                  <a:lnTo>
                    <a:pt x="967" y="1121"/>
                  </a:lnTo>
                  <a:lnTo>
                    <a:pt x="1009" y="1051"/>
                  </a:lnTo>
                  <a:lnTo>
                    <a:pt x="1009" y="1037"/>
                  </a:lnTo>
                  <a:lnTo>
                    <a:pt x="869" y="491"/>
                  </a:lnTo>
                  <a:lnTo>
                    <a:pt x="785" y="393"/>
                  </a:lnTo>
                  <a:lnTo>
                    <a:pt x="701" y="309"/>
                  </a:lnTo>
                  <a:lnTo>
                    <a:pt x="589" y="197"/>
                  </a:lnTo>
                  <a:lnTo>
                    <a:pt x="463" y="99"/>
                  </a:lnTo>
                  <a:lnTo>
                    <a:pt x="337" y="28"/>
                  </a:lnTo>
                  <a:lnTo>
                    <a:pt x="281" y="14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5200;p62">
              <a:extLst>
                <a:ext uri="{FF2B5EF4-FFF2-40B4-BE49-F238E27FC236}">
                  <a16:creationId xmlns:a16="http://schemas.microsoft.com/office/drawing/2014/main" id="{6B483F18-6DCA-D2A4-3622-DF69F80B1902}"/>
                </a:ext>
              </a:extLst>
            </p:cNvPr>
            <p:cNvSpPr/>
            <p:nvPr/>
          </p:nvSpPr>
          <p:spPr>
            <a:xfrm>
              <a:off x="551550" y="2541050"/>
              <a:ext cx="15100" cy="19650"/>
            </a:xfrm>
            <a:custGeom>
              <a:avLst/>
              <a:gdLst/>
              <a:ahLst/>
              <a:cxnLst/>
              <a:rect l="l" t="t" r="r" b="b"/>
              <a:pathLst>
                <a:path w="604" h="786" extrusionOk="0">
                  <a:moveTo>
                    <a:pt x="1" y="1"/>
                  </a:moveTo>
                  <a:lnTo>
                    <a:pt x="1" y="15"/>
                  </a:lnTo>
                  <a:lnTo>
                    <a:pt x="85" y="57"/>
                  </a:lnTo>
                  <a:lnTo>
                    <a:pt x="169" y="113"/>
                  </a:lnTo>
                  <a:lnTo>
                    <a:pt x="239" y="169"/>
                  </a:lnTo>
                  <a:lnTo>
                    <a:pt x="309" y="239"/>
                  </a:lnTo>
                  <a:lnTo>
                    <a:pt x="365" y="309"/>
                  </a:lnTo>
                  <a:lnTo>
                    <a:pt x="407" y="379"/>
                  </a:lnTo>
                  <a:lnTo>
                    <a:pt x="449" y="463"/>
                  </a:lnTo>
                  <a:lnTo>
                    <a:pt x="491" y="547"/>
                  </a:lnTo>
                  <a:lnTo>
                    <a:pt x="435" y="491"/>
                  </a:lnTo>
                  <a:lnTo>
                    <a:pt x="365" y="463"/>
                  </a:lnTo>
                  <a:lnTo>
                    <a:pt x="295" y="463"/>
                  </a:lnTo>
                  <a:lnTo>
                    <a:pt x="225" y="491"/>
                  </a:lnTo>
                  <a:lnTo>
                    <a:pt x="197" y="519"/>
                  </a:lnTo>
                  <a:lnTo>
                    <a:pt x="267" y="505"/>
                  </a:lnTo>
                  <a:lnTo>
                    <a:pt x="323" y="519"/>
                  </a:lnTo>
                  <a:lnTo>
                    <a:pt x="393" y="547"/>
                  </a:lnTo>
                  <a:lnTo>
                    <a:pt x="435" y="589"/>
                  </a:lnTo>
                  <a:lnTo>
                    <a:pt x="505" y="687"/>
                  </a:lnTo>
                  <a:lnTo>
                    <a:pt x="561" y="771"/>
                  </a:lnTo>
                  <a:lnTo>
                    <a:pt x="575" y="785"/>
                  </a:lnTo>
                  <a:lnTo>
                    <a:pt x="589" y="785"/>
                  </a:lnTo>
                  <a:lnTo>
                    <a:pt x="603" y="771"/>
                  </a:lnTo>
                  <a:lnTo>
                    <a:pt x="603" y="757"/>
                  </a:lnTo>
                  <a:lnTo>
                    <a:pt x="589" y="645"/>
                  </a:lnTo>
                  <a:lnTo>
                    <a:pt x="547" y="519"/>
                  </a:lnTo>
                  <a:lnTo>
                    <a:pt x="491" y="393"/>
                  </a:lnTo>
                  <a:lnTo>
                    <a:pt x="421" y="267"/>
                  </a:lnTo>
                  <a:lnTo>
                    <a:pt x="337" y="169"/>
                  </a:lnTo>
                  <a:lnTo>
                    <a:pt x="239" y="85"/>
                  </a:lnTo>
                  <a:lnTo>
                    <a:pt x="127" y="29"/>
                  </a:lnTo>
                  <a:lnTo>
                    <a:pt x="71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5201;p62">
              <a:extLst>
                <a:ext uri="{FF2B5EF4-FFF2-40B4-BE49-F238E27FC236}">
                  <a16:creationId xmlns:a16="http://schemas.microsoft.com/office/drawing/2014/main" id="{54420C5F-161E-65F4-3717-C4051A966DFF}"/>
                </a:ext>
              </a:extLst>
            </p:cNvPr>
            <p:cNvSpPr/>
            <p:nvPr/>
          </p:nvSpPr>
          <p:spPr>
            <a:xfrm>
              <a:off x="472400" y="2604450"/>
              <a:ext cx="220325" cy="280900"/>
            </a:xfrm>
            <a:custGeom>
              <a:avLst/>
              <a:gdLst/>
              <a:ahLst/>
              <a:cxnLst/>
              <a:rect l="l" t="t" r="r" b="b"/>
              <a:pathLst>
                <a:path w="8813" h="11236" extrusionOk="0">
                  <a:moveTo>
                    <a:pt x="4344" y="0"/>
                  </a:moveTo>
                  <a:lnTo>
                    <a:pt x="4189" y="28"/>
                  </a:lnTo>
                  <a:lnTo>
                    <a:pt x="4049" y="56"/>
                  </a:lnTo>
                  <a:lnTo>
                    <a:pt x="3923" y="112"/>
                  </a:lnTo>
                  <a:lnTo>
                    <a:pt x="3811" y="182"/>
                  </a:lnTo>
                  <a:lnTo>
                    <a:pt x="3615" y="350"/>
                  </a:lnTo>
                  <a:lnTo>
                    <a:pt x="3419" y="533"/>
                  </a:lnTo>
                  <a:lnTo>
                    <a:pt x="3237" y="743"/>
                  </a:lnTo>
                  <a:lnTo>
                    <a:pt x="3069" y="953"/>
                  </a:lnTo>
                  <a:lnTo>
                    <a:pt x="2915" y="1191"/>
                  </a:lnTo>
                  <a:lnTo>
                    <a:pt x="2761" y="1429"/>
                  </a:lnTo>
                  <a:lnTo>
                    <a:pt x="2620" y="1667"/>
                  </a:lnTo>
                  <a:lnTo>
                    <a:pt x="2480" y="1919"/>
                  </a:lnTo>
                  <a:lnTo>
                    <a:pt x="2242" y="2424"/>
                  </a:lnTo>
                  <a:lnTo>
                    <a:pt x="2032" y="2914"/>
                  </a:lnTo>
                  <a:lnTo>
                    <a:pt x="1850" y="3362"/>
                  </a:lnTo>
                  <a:lnTo>
                    <a:pt x="1696" y="3755"/>
                  </a:lnTo>
                  <a:lnTo>
                    <a:pt x="1444" y="4539"/>
                  </a:lnTo>
                  <a:lnTo>
                    <a:pt x="1206" y="5338"/>
                  </a:lnTo>
                  <a:lnTo>
                    <a:pt x="995" y="6136"/>
                  </a:lnTo>
                  <a:lnTo>
                    <a:pt x="813" y="6949"/>
                  </a:lnTo>
                  <a:lnTo>
                    <a:pt x="631" y="7719"/>
                  </a:lnTo>
                  <a:lnTo>
                    <a:pt x="477" y="8475"/>
                  </a:lnTo>
                  <a:lnTo>
                    <a:pt x="211" y="9820"/>
                  </a:lnTo>
                  <a:lnTo>
                    <a:pt x="113" y="10367"/>
                  </a:lnTo>
                  <a:lnTo>
                    <a:pt x="43" y="10801"/>
                  </a:lnTo>
                  <a:lnTo>
                    <a:pt x="1" y="11095"/>
                  </a:lnTo>
                  <a:lnTo>
                    <a:pt x="1" y="11179"/>
                  </a:lnTo>
                  <a:lnTo>
                    <a:pt x="15" y="11221"/>
                  </a:lnTo>
                  <a:lnTo>
                    <a:pt x="393" y="11221"/>
                  </a:lnTo>
                  <a:lnTo>
                    <a:pt x="1388" y="11235"/>
                  </a:lnTo>
                  <a:lnTo>
                    <a:pt x="4386" y="11221"/>
                  </a:lnTo>
                  <a:lnTo>
                    <a:pt x="5997" y="11221"/>
                  </a:lnTo>
                  <a:lnTo>
                    <a:pt x="7411" y="11207"/>
                  </a:lnTo>
                  <a:lnTo>
                    <a:pt x="8406" y="11179"/>
                  </a:lnTo>
                  <a:lnTo>
                    <a:pt x="8700" y="11165"/>
                  </a:lnTo>
                  <a:lnTo>
                    <a:pt x="8812" y="11151"/>
                  </a:lnTo>
                  <a:lnTo>
                    <a:pt x="8812" y="11109"/>
                  </a:lnTo>
                  <a:lnTo>
                    <a:pt x="8812" y="11025"/>
                  </a:lnTo>
                  <a:lnTo>
                    <a:pt x="8784" y="10731"/>
                  </a:lnTo>
                  <a:lnTo>
                    <a:pt x="8714" y="10297"/>
                  </a:lnTo>
                  <a:lnTo>
                    <a:pt x="8616" y="9708"/>
                  </a:lnTo>
                  <a:lnTo>
                    <a:pt x="8490" y="9022"/>
                  </a:lnTo>
                  <a:lnTo>
                    <a:pt x="8350" y="8251"/>
                  </a:lnTo>
                  <a:lnTo>
                    <a:pt x="8182" y="7411"/>
                  </a:lnTo>
                  <a:lnTo>
                    <a:pt x="7986" y="6542"/>
                  </a:lnTo>
                  <a:lnTo>
                    <a:pt x="7776" y="5632"/>
                  </a:lnTo>
                  <a:lnTo>
                    <a:pt x="7552" y="4735"/>
                  </a:lnTo>
                  <a:lnTo>
                    <a:pt x="7313" y="3867"/>
                  </a:lnTo>
                  <a:lnTo>
                    <a:pt x="7061" y="3026"/>
                  </a:lnTo>
                  <a:lnTo>
                    <a:pt x="6809" y="2270"/>
                  </a:lnTo>
                  <a:lnTo>
                    <a:pt x="6683" y="1919"/>
                  </a:lnTo>
                  <a:lnTo>
                    <a:pt x="6543" y="1597"/>
                  </a:lnTo>
                  <a:lnTo>
                    <a:pt x="6417" y="1303"/>
                  </a:lnTo>
                  <a:lnTo>
                    <a:pt x="6277" y="1037"/>
                  </a:lnTo>
                  <a:lnTo>
                    <a:pt x="6151" y="813"/>
                  </a:lnTo>
                  <a:lnTo>
                    <a:pt x="6011" y="617"/>
                  </a:lnTo>
                  <a:lnTo>
                    <a:pt x="5941" y="533"/>
                  </a:lnTo>
                  <a:lnTo>
                    <a:pt x="5842" y="449"/>
                  </a:lnTo>
                  <a:lnTo>
                    <a:pt x="5730" y="364"/>
                  </a:lnTo>
                  <a:lnTo>
                    <a:pt x="5604" y="294"/>
                  </a:lnTo>
                  <a:lnTo>
                    <a:pt x="5464" y="224"/>
                  </a:lnTo>
                  <a:lnTo>
                    <a:pt x="5310" y="154"/>
                  </a:lnTo>
                  <a:lnTo>
                    <a:pt x="5156" y="112"/>
                  </a:lnTo>
                  <a:lnTo>
                    <a:pt x="4988" y="70"/>
                  </a:lnTo>
                  <a:lnTo>
                    <a:pt x="4834" y="28"/>
                  </a:lnTo>
                  <a:lnTo>
                    <a:pt x="4666" y="14"/>
                  </a:lnTo>
                  <a:lnTo>
                    <a:pt x="44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5202;p62">
              <a:extLst>
                <a:ext uri="{FF2B5EF4-FFF2-40B4-BE49-F238E27FC236}">
                  <a16:creationId xmlns:a16="http://schemas.microsoft.com/office/drawing/2014/main" id="{F50CB987-EE00-67CF-76D5-4D9B06641042}"/>
                </a:ext>
              </a:extLst>
            </p:cNvPr>
            <p:cNvSpPr/>
            <p:nvPr/>
          </p:nvSpPr>
          <p:spPr>
            <a:xfrm>
              <a:off x="580975" y="2612150"/>
              <a:ext cx="277050" cy="139750"/>
            </a:xfrm>
            <a:custGeom>
              <a:avLst/>
              <a:gdLst/>
              <a:ahLst/>
              <a:cxnLst/>
              <a:rect l="l" t="t" r="r" b="b"/>
              <a:pathLst>
                <a:path w="11082" h="5590" extrusionOk="0">
                  <a:moveTo>
                    <a:pt x="575" y="0"/>
                  </a:moveTo>
                  <a:lnTo>
                    <a:pt x="505" y="14"/>
                  </a:lnTo>
                  <a:lnTo>
                    <a:pt x="435" y="28"/>
                  </a:lnTo>
                  <a:lnTo>
                    <a:pt x="365" y="56"/>
                  </a:lnTo>
                  <a:lnTo>
                    <a:pt x="239" y="126"/>
                  </a:lnTo>
                  <a:lnTo>
                    <a:pt x="155" y="225"/>
                  </a:lnTo>
                  <a:lnTo>
                    <a:pt x="85" y="337"/>
                  </a:lnTo>
                  <a:lnTo>
                    <a:pt x="29" y="463"/>
                  </a:lnTo>
                  <a:lnTo>
                    <a:pt x="1" y="589"/>
                  </a:lnTo>
                  <a:lnTo>
                    <a:pt x="1" y="729"/>
                  </a:lnTo>
                  <a:lnTo>
                    <a:pt x="1" y="883"/>
                  </a:lnTo>
                  <a:lnTo>
                    <a:pt x="29" y="1023"/>
                  </a:lnTo>
                  <a:lnTo>
                    <a:pt x="85" y="1163"/>
                  </a:lnTo>
                  <a:lnTo>
                    <a:pt x="141" y="1289"/>
                  </a:lnTo>
                  <a:lnTo>
                    <a:pt x="211" y="1401"/>
                  </a:lnTo>
                  <a:lnTo>
                    <a:pt x="379" y="1611"/>
                  </a:lnTo>
                  <a:lnTo>
                    <a:pt x="603" y="1864"/>
                  </a:lnTo>
                  <a:lnTo>
                    <a:pt x="869" y="2158"/>
                  </a:lnTo>
                  <a:lnTo>
                    <a:pt x="1177" y="2480"/>
                  </a:lnTo>
                  <a:lnTo>
                    <a:pt x="1527" y="2830"/>
                  </a:lnTo>
                  <a:lnTo>
                    <a:pt x="1892" y="3194"/>
                  </a:lnTo>
                  <a:lnTo>
                    <a:pt x="2298" y="3559"/>
                  </a:lnTo>
                  <a:lnTo>
                    <a:pt x="2704" y="3923"/>
                  </a:lnTo>
                  <a:lnTo>
                    <a:pt x="3124" y="4273"/>
                  </a:lnTo>
                  <a:lnTo>
                    <a:pt x="3559" y="4595"/>
                  </a:lnTo>
                  <a:lnTo>
                    <a:pt x="3979" y="4889"/>
                  </a:lnTo>
                  <a:lnTo>
                    <a:pt x="4385" y="5142"/>
                  </a:lnTo>
                  <a:lnTo>
                    <a:pt x="4595" y="5254"/>
                  </a:lnTo>
                  <a:lnTo>
                    <a:pt x="4792" y="5352"/>
                  </a:lnTo>
                  <a:lnTo>
                    <a:pt x="4988" y="5436"/>
                  </a:lnTo>
                  <a:lnTo>
                    <a:pt x="5170" y="5506"/>
                  </a:lnTo>
                  <a:lnTo>
                    <a:pt x="5352" y="5548"/>
                  </a:lnTo>
                  <a:lnTo>
                    <a:pt x="5520" y="5576"/>
                  </a:lnTo>
                  <a:lnTo>
                    <a:pt x="5688" y="5590"/>
                  </a:lnTo>
                  <a:lnTo>
                    <a:pt x="5842" y="5590"/>
                  </a:lnTo>
                  <a:lnTo>
                    <a:pt x="6206" y="5534"/>
                  </a:lnTo>
                  <a:lnTo>
                    <a:pt x="6571" y="5478"/>
                  </a:lnTo>
                  <a:lnTo>
                    <a:pt x="6949" y="5394"/>
                  </a:lnTo>
                  <a:lnTo>
                    <a:pt x="7327" y="5296"/>
                  </a:lnTo>
                  <a:lnTo>
                    <a:pt x="7705" y="5198"/>
                  </a:lnTo>
                  <a:lnTo>
                    <a:pt x="8070" y="5072"/>
                  </a:lnTo>
                  <a:lnTo>
                    <a:pt x="8448" y="4945"/>
                  </a:lnTo>
                  <a:lnTo>
                    <a:pt x="8798" y="4819"/>
                  </a:lnTo>
                  <a:lnTo>
                    <a:pt x="9134" y="4679"/>
                  </a:lnTo>
                  <a:lnTo>
                    <a:pt x="9470" y="4539"/>
                  </a:lnTo>
                  <a:lnTo>
                    <a:pt x="9779" y="4399"/>
                  </a:lnTo>
                  <a:lnTo>
                    <a:pt x="10073" y="4245"/>
                  </a:lnTo>
                  <a:lnTo>
                    <a:pt x="10353" y="4091"/>
                  </a:lnTo>
                  <a:lnTo>
                    <a:pt x="10591" y="3951"/>
                  </a:lnTo>
                  <a:lnTo>
                    <a:pt x="10815" y="3811"/>
                  </a:lnTo>
                  <a:lnTo>
                    <a:pt x="11011" y="3657"/>
                  </a:lnTo>
                  <a:lnTo>
                    <a:pt x="11053" y="3615"/>
                  </a:lnTo>
                  <a:lnTo>
                    <a:pt x="11067" y="3559"/>
                  </a:lnTo>
                  <a:lnTo>
                    <a:pt x="11081" y="3489"/>
                  </a:lnTo>
                  <a:lnTo>
                    <a:pt x="11081" y="3419"/>
                  </a:lnTo>
                  <a:lnTo>
                    <a:pt x="11067" y="3334"/>
                  </a:lnTo>
                  <a:lnTo>
                    <a:pt x="11039" y="3236"/>
                  </a:lnTo>
                  <a:lnTo>
                    <a:pt x="10969" y="3026"/>
                  </a:lnTo>
                  <a:lnTo>
                    <a:pt x="10843" y="2802"/>
                  </a:lnTo>
                  <a:lnTo>
                    <a:pt x="10689" y="2564"/>
                  </a:lnTo>
                  <a:lnTo>
                    <a:pt x="10507" y="2312"/>
                  </a:lnTo>
                  <a:lnTo>
                    <a:pt x="10325" y="2074"/>
                  </a:lnTo>
                  <a:lnTo>
                    <a:pt x="10115" y="1836"/>
                  </a:lnTo>
                  <a:lnTo>
                    <a:pt x="9891" y="1611"/>
                  </a:lnTo>
                  <a:lnTo>
                    <a:pt x="9681" y="1415"/>
                  </a:lnTo>
                  <a:lnTo>
                    <a:pt x="9484" y="1247"/>
                  </a:lnTo>
                  <a:lnTo>
                    <a:pt x="9288" y="1121"/>
                  </a:lnTo>
                  <a:lnTo>
                    <a:pt x="9190" y="1079"/>
                  </a:lnTo>
                  <a:lnTo>
                    <a:pt x="9106" y="1037"/>
                  </a:lnTo>
                  <a:lnTo>
                    <a:pt x="9036" y="1009"/>
                  </a:lnTo>
                  <a:lnTo>
                    <a:pt x="8896" y="1009"/>
                  </a:lnTo>
                  <a:lnTo>
                    <a:pt x="8854" y="1037"/>
                  </a:lnTo>
                  <a:lnTo>
                    <a:pt x="8504" y="1219"/>
                  </a:lnTo>
                  <a:lnTo>
                    <a:pt x="8112" y="1401"/>
                  </a:lnTo>
                  <a:lnTo>
                    <a:pt x="7677" y="1583"/>
                  </a:lnTo>
                  <a:lnTo>
                    <a:pt x="7257" y="1752"/>
                  </a:lnTo>
                  <a:lnTo>
                    <a:pt x="6487" y="2018"/>
                  </a:lnTo>
                  <a:lnTo>
                    <a:pt x="6010" y="2172"/>
                  </a:lnTo>
                  <a:lnTo>
                    <a:pt x="5926" y="2172"/>
                  </a:lnTo>
                  <a:lnTo>
                    <a:pt x="5786" y="2144"/>
                  </a:lnTo>
                  <a:lnTo>
                    <a:pt x="5590" y="2074"/>
                  </a:lnTo>
                  <a:lnTo>
                    <a:pt x="5366" y="1990"/>
                  </a:lnTo>
                  <a:lnTo>
                    <a:pt x="4792" y="1766"/>
                  </a:lnTo>
                  <a:lnTo>
                    <a:pt x="4119" y="1457"/>
                  </a:lnTo>
                  <a:lnTo>
                    <a:pt x="2662" y="785"/>
                  </a:lnTo>
                  <a:lnTo>
                    <a:pt x="1331" y="155"/>
                  </a:lnTo>
                  <a:lnTo>
                    <a:pt x="1079" y="70"/>
                  </a:lnTo>
                  <a:lnTo>
                    <a:pt x="855" y="14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5203;p62">
              <a:extLst>
                <a:ext uri="{FF2B5EF4-FFF2-40B4-BE49-F238E27FC236}">
                  <a16:creationId xmlns:a16="http://schemas.microsoft.com/office/drawing/2014/main" id="{26DEF351-E891-FA36-7412-194F7202E5B7}"/>
                </a:ext>
              </a:extLst>
            </p:cNvPr>
            <p:cNvSpPr/>
            <p:nvPr/>
          </p:nvSpPr>
          <p:spPr>
            <a:xfrm>
              <a:off x="800925" y="2587975"/>
              <a:ext cx="121200" cy="123650"/>
            </a:xfrm>
            <a:custGeom>
              <a:avLst/>
              <a:gdLst/>
              <a:ahLst/>
              <a:cxnLst/>
              <a:rect l="l" t="t" r="r" b="b"/>
              <a:pathLst>
                <a:path w="4848" h="4946" extrusionOk="0">
                  <a:moveTo>
                    <a:pt x="4567" y="1"/>
                  </a:moveTo>
                  <a:lnTo>
                    <a:pt x="4497" y="15"/>
                  </a:lnTo>
                  <a:lnTo>
                    <a:pt x="4413" y="43"/>
                  </a:lnTo>
                  <a:lnTo>
                    <a:pt x="4343" y="85"/>
                  </a:lnTo>
                  <a:lnTo>
                    <a:pt x="4175" y="211"/>
                  </a:lnTo>
                  <a:lnTo>
                    <a:pt x="3824" y="519"/>
                  </a:lnTo>
                  <a:lnTo>
                    <a:pt x="3628" y="673"/>
                  </a:lnTo>
                  <a:lnTo>
                    <a:pt x="3530" y="729"/>
                  </a:lnTo>
                  <a:lnTo>
                    <a:pt x="3432" y="785"/>
                  </a:lnTo>
                  <a:lnTo>
                    <a:pt x="2956" y="1009"/>
                  </a:lnTo>
                  <a:lnTo>
                    <a:pt x="2438" y="1220"/>
                  </a:lnTo>
                  <a:lnTo>
                    <a:pt x="1919" y="1416"/>
                  </a:lnTo>
                  <a:lnTo>
                    <a:pt x="1401" y="1584"/>
                  </a:lnTo>
                  <a:lnTo>
                    <a:pt x="518" y="1878"/>
                  </a:lnTo>
                  <a:lnTo>
                    <a:pt x="0" y="2046"/>
                  </a:lnTo>
                  <a:lnTo>
                    <a:pt x="1681" y="4946"/>
                  </a:lnTo>
                  <a:lnTo>
                    <a:pt x="1975" y="4778"/>
                  </a:lnTo>
                  <a:lnTo>
                    <a:pt x="2241" y="4582"/>
                  </a:lnTo>
                  <a:lnTo>
                    <a:pt x="2508" y="4386"/>
                  </a:lnTo>
                  <a:lnTo>
                    <a:pt x="2760" y="4175"/>
                  </a:lnTo>
                  <a:lnTo>
                    <a:pt x="2998" y="3951"/>
                  </a:lnTo>
                  <a:lnTo>
                    <a:pt x="3222" y="3727"/>
                  </a:lnTo>
                  <a:lnTo>
                    <a:pt x="3418" y="3517"/>
                  </a:lnTo>
                  <a:lnTo>
                    <a:pt x="3614" y="3293"/>
                  </a:lnTo>
                  <a:lnTo>
                    <a:pt x="3782" y="3083"/>
                  </a:lnTo>
                  <a:lnTo>
                    <a:pt x="3936" y="2887"/>
                  </a:lnTo>
                  <a:lnTo>
                    <a:pt x="4175" y="2522"/>
                  </a:lnTo>
                  <a:lnTo>
                    <a:pt x="4357" y="2228"/>
                  </a:lnTo>
                  <a:lnTo>
                    <a:pt x="4441" y="2046"/>
                  </a:lnTo>
                  <a:lnTo>
                    <a:pt x="4581" y="1626"/>
                  </a:lnTo>
                  <a:lnTo>
                    <a:pt x="4637" y="1458"/>
                  </a:lnTo>
                  <a:lnTo>
                    <a:pt x="4679" y="1304"/>
                  </a:lnTo>
                  <a:lnTo>
                    <a:pt x="4679" y="1178"/>
                  </a:lnTo>
                  <a:lnTo>
                    <a:pt x="4679" y="1065"/>
                  </a:lnTo>
                  <a:lnTo>
                    <a:pt x="4665" y="981"/>
                  </a:lnTo>
                  <a:lnTo>
                    <a:pt x="4651" y="911"/>
                  </a:lnTo>
                  <a:lnTo>
                    <a:pt x="4637" y="855"/>
                  </a:lnTo>
                  <a:lnTo>
                    <a:pt x="4693" y="785"/>
                  </a:lnTo>
                  <a:lnTo>
                    <a:pt x="4735" y="687"/>
                  </a:lnTo>
                  <a:lnTo>
                    <a:pt x="4791" y="575"/>
                  </a:lnTo>
                  <a:lnTo>
                    <a:pt x="4833" y="449"/>
                  </a:lnTo>
                  <a:lnTo>
                    <a:pt x="4847" y="309"/>
                  </a:lnTo>
                  <a:lnTo>
                    <a:pt x="4833" y="253"/>
                  </a:lnTo>
                  <a:lnTo>
                    <a:pt x="4819" y="183"/>
                  </a:lnTo>
                  <a:lnTo>
                    <a:pt x="4791" y="127"/>
                  </a:lnTo>
                  <a:lnTo>
                    <a:pt x="4749" y="71"/>
                  </a:lnTo>
                  <a:lnTo>
                    <a:pt x="4693" y="29"/>
                  </a:lnTo>
                  <a:lnTo>
                    <a:pt x="4623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5204;p62">
              <a:extLst>
                <a:ext uri="{FF2B5EF4-FFF2-40B4-BE49-F238E27FC236}">
                  <a16:creationId xmlns:a16="http://schemas.microsoft.com/office/drawing/2014/main" id="{56E66B07-AB26-F132-0DA2-E13A0237DC70}"/>
                </a:ext>
              </a:extLst>
            </p:cNvPr>
            <p:cNvSpPr/>
            <p:nvPr/>
          </p:nvSpPr>
          <p:spPr>
            <a:xfrm>
              <a:off x="866400" y="2609350"/>
              <a:ext cx="50450" cy="37150"/>
            </a:xfrm>
            <a:custGeom>
              <a:avLst/>
              <a:gdLst/>
              <a:ahLst/>
              <a:cxnLst/>
              <a:rect l="l" t="t" r="r" b="b"/>
              <a:pathLst>
                <a:path w="2018" h="1486" extrusionOk="0">
                  <a:moveTo>
                    <a:pt x="1990" y="0"/>
                  </a:moveTo>
                  <a:lnTo>
                    <a:pt x="1766" y="238"/>
                  </a:lnTo>
                  <a:lnTo>
                    <a:pt x="1528" y="449"/>
                  </a:lnTo>
                  <a:lnTo>
                    <a:pt x="1275" y="659"/>
                  </a:lnTo>
                  <a:lnTo>
                    <a:pt x="1023" y="869"/>
                  </a:lnTo>
                  <a:lnTo>
                    <a:pt x="785" y="1023"/>
                  </a:lnTo>
                  <a:lnTo>
                    <a:pt x="533" y="1177"/>
                  </a:lnTo>
                  <a:lnTo>
                    <a:pt x="267" y="1317"/>
                  </a:lnTo>
                  <a:lnTo>
                    <a:pt x="1" y="1457"/>
                  </a:lnTo>
                  <a:lnTo>
                    <a:pt x="1" y="1471"/>
                  </a:lnTo>
                  <a:lnTo>
                    <a:pt x="1" y="1485"/>
                  </a:lnTo>
                  <a:lnTo>
                    <a:pt x="15" y="1485"/>
                  </a:lnTo>
                  <a:lnTo>
                    <a:pt x="309" y="1359"/>
                  </a:lnTo>
                  <a:lnTo>
                    <a:pt x="589" y="1219"/>
                  </a:lnTo>
                  <a:lnTo>
                    <a:pt x="855" y="1065"/>
                  </a:lnTo>
                  <a:lnTo>
                    <a:pt x="1121" y="883"/>
                  </a:lnTo>
                  <a:lnTo>
                    <a:pt x="1360" y="701"/>
                  </a:lnTo>
                  <a:lnTo>
                    <a:pt x="1598" y="491"/>
                  </a:lnTo>
                  <a:lnTo>
                    <a:pt x="1808" y="267"/>
                  </a:lnTo>
                  <a:lnTo>
                    <a:pt x="2018" y="14"/>
                  </a:lnTo>
                  <a:lnTo>
                    <a:pt x="200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5205;p62">
              <a:extLst>
                <a:ext uri="{FF2B5EF4-FFF2-40B4-BE49-F238E27FC236}">
                  <a16:creationId xmlns:a16="http://schemas.microsoft.com/office/drawing/2014/main" id="{D59393EF-7131-6872-CA3C-5568E1ABB5B8}"/>
                </a:ext>
              </a:extLst>
            </p:cNvPr>
            <p:cNvSpPr/>
            <p:nvPr/>
          </p:nvSpPr>
          <p:spPr>
            <a:xfrm>
              <a:off x="872700" y="2628600"/>
              <a:ext cx="42750" cy="37150"/>
            </a:xfrm>
            <a:custGeom>
              <a:avLst/>
              <a:gdLst/>
              <a:ahLst/>
              <a:cxnLst/>
              <a:rect l="l" t="t" r="r" b="b"/>
              <a:pathLst>
                <a:path w="1710" h="1486" extrusionOk="0">
                  <a:moveTo>
                    <a:pt x="1710" y="1"/>
                  </a:moveTo>
                  <a:lnTo>
                    <a:pt x="1528" y="211"/>
                  </a:lnTo>
                  <a:lnTo>
                    <a:pt x="1332" y="421"/>
                  </a:lnTo>
                  <a:lnTo>
                    <a:pt x="1136" y="617"/>
                  </a:lnTo>
                  <a:lnTo>
                    <a:pt x="925" y="799"/>
                  </a:lnTo>
                  <a:lnTo>
                    <a:pt x="701" y="981"/>
                  </a:lnTo>
                  <a:lnTo>
                    <a:pt x="477" y="1150"/>
                  </a:lnTo>
                  <a:lnTo>
                    <a:pt x="253" y="1304"/>
                  </a:lnTo>
                  <a:lnTo>
                    <a:pt x="15" y="1458"/>
                  </a:lnTo>
                  <a:lnTo>
                    <a:pt x="1" y="1472"/>
                  </a:lnTo>
                  <a:lnTo>
                    <a:pt x="1" y="1486"/>
                  </a:lnTo>
                  <a:lnTo>
                    <a:pt x="29" y="1486"/>
                  </a:lnTo>
                  <a:lnTo>
                    <a:pt x="281" y="1360"/>
                  </a:lnTo>
                  <a:lnTo>
                    <a:pt x="519" y="1206"/>
                  </a:lnTo>
                  <a:lnTo>
                    <a:pt x="743" y="1037"/>
                  </a:lnTo>
                  <a:lnTo>
                    <a:pt x="967" y="855"/>
                  </a:lnTo>
                  <a:lnTo>
                    <a:pt x="1178" y="659"/>
                  </a:lnTo>
                  <a:lnTo>
                    <a:pt x="1360" y="463"/>
                  </a:lnTo>
                  <a:lnTo>
                    <a:pt x="1542" y="239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5206;p62">
              <a:extLst>
                <a:ext uri="{FF2B5EF4-FFF2-40B4-BE49-F238E27FC236}">
                  <a16:creationId xmlns:a16="http://schemas.microsoft.com/office/drawing/2014/main" id="{C33577B5-A482-B2D5-8609-B0C019BFEB03}"/>
                </a:ext>
              </a:extLst>
            </p:cNvPr>
            <p:cNvSpPr/>
            <p:nvPr/>
          </p:nvSpPr>
          <p:spPr>
            <a:xfrm>
              <a:off x="800925" y="2580975"/>
              <a:ext cx="79150" cy="58175"/>
            </a:xfrm>
            <a:custGeom>
              <a:avLst/>
              <a:gdLst/>
              <a:ahLst/>
              <a:cxnLst/>
              <a:rect l="l" t="t" r="r" b="b"/>
              <a:pathLst>
                <a:path w="3166" h="2327" extrusionOk="0">
                  <a:moveTo>
                    <a:pt x="2844" y="1"/>
                  </a:moveTo>
                  <a:lnTo>
                    <a:pt x="2704" y="15"/>
                  </a:lnTo>
                  <a:lnTo>
                    <a:pt x="2550" y="71"/>
                  </a:lnTo>
                  <a:lnTo>
                    <a:pt x="2382" y="127"/>
                  </a:lnTo>
                  <a:lnTo>
                    <a:pt x="2199" y="211"/>
                  </a:lnTo>
                  <a:lnTo>
                    <a:pt x="2017" y="295"/>
                  </a:lnTo>
                  <a:lnTo>
                    <a:pt x="1653" y="505"/>
                  </a:lnTo>
                  <a:lnTo>
                    <a:pt x="1317" y="729"/>
                  </a:lnTo>
                  <a:lnTo>
                    <a:pt x="1037" y="939"/>
                  </a:lnTo>
                  <a:lnTo>
                    <a:pt x="925" y="1037"/>
                  </a:lnTo>
                  <a:lnTo>
                    <a:pt x="841" y="1121"/>
                  </a:lnTo>
                  <a:lnTo>
                    <a:pt x="602" y="1402"/>
                  </a:lnTo>
                  <a:lnTo>
                    <a:pt x="392" y="1710"/>
                  </a:lnTo>
                  <a:lnTo>
                    <a:pt x="182" y="2018"/>
                  </a:lnTo>
                  <a:lnTo>
                    <a:pt x="0" y="2326"/>
                  </a:lnTo>
                  <a:lnTo>
                    <a:pt x="350" y="2214"/>
                  </a:lnTo>
                  <a:lnTo>
                    <a:pt x="841" y="2060"/>
                  </a:lnTo>
                  <a:lnTo>
                    <a:pt x="1401" y="1892"/>
                  </a:lnTo>
                  <a:lnTo>
                    <a:pt x="1947" y="1696"/>
                  </a:lnTo>
                  <a:lnTo>
                    <a:pt x="1835" y="1696"/>
                  </a:lnTo>
                  <a:lnTo>
                    <a:pt x="1807" y="1668"/>
                  </a:lnTo>
                  <a:lnTo>
                    <a:pt x="1807" y="1640"/>
                  </a:lnTo>
                  <a:lnTo>
                    <a:pt x="1821" y="1598"/>
                  </a:lnTo>
                  <a:lnTo>
                    <a:pt x="1849" y="1542"/>
                  </a:lnTo>
                  <a:lnTo>
                    <a:pt x="1919" y="1472"/>
                  </a:lnTo>
                  <a:lnTo>
                    <a:pt x="1989" y="1388"/>
                  </a:lnTo>
                  <a:lnTo>
                    <a:pt x="2129" y="1289"/>
                  </a:lnTo>
                  <a:lnTo>
                    <a:pt x="2311" y="1135"/>
                  </a:lnTo>
                  <a:lnTo>
                    <a:pt x="2536" y="981"/>
                  </a:lnTo>
                  <a:lnTo>
                    <a:pt x="2760" y="785"/>
                  </a:lnTo>
                  <a:lnTo>
                    <a:pt x="2956" y="603"/>
                  </a:lnTo>
                  <a:lnTo>
                    <a:pt x="3026" y="505"/>
                  </a:lnTo>
                  <a:lnTo>
                    <a:pt x="3096" y="407"/>
                  </a:lnTo>
                  <a:lnTo>
                    <a:pt x="3138" y="323"/>
                  </a:lnTo>
                  <a:lnTo>
                    <a:pt x="3166" y="239"/>
                  </a:lnTo>
                  <a:lnTo>
                    <a:pt x="3152" y="155"/>
                  </a:lnTo>
                  <a:lnTo>
                    <a:pt x="3124" y="85"/>
                  </a:lnTo>
                  <a:lnTo>
                    <a:pt x="3096" y="43"/>
                  </a:lnTo>
                  <a:lnTo>
                    <a:pt x="3054" y="29"/>
                  </a:lnTo>
                  <a:lnTo>
                    <a:pt x="3012" y="1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5207;p62">
              <a:extLst>
                <a:ext uri="{FF2B5EF4-FFF2-40B4-BE49-F238E27FC236}">
                  <a16:creationId xmlns:a16="http://schemas.microsoft.com/office/drawing/2014/main" id="{828F0B57-8A01-81EF-2F3F-E5CE0B09F79B}"/>
                </a:ext>
              </a:extLst>
            </p:cNvPr>
            <p:cNvSpPr/>
            <p:nvPr/>
          </p:nvSpPr>
          <p:spPr>
            <a:xfrm>
              <a:off x="577125" y="2610400"/>
              <a:ext cx="259175" cy="145350"/>
            </a:xfrm>
            <a:custGeom>
              <a:avLst/>
              <a:gdLst/>
              <a:ahLst/>
              <a:cxnLst/>
              <a:rect l="l" t="t" r="r" b="b"/>
              <a:pathLst>
                <a:path w="10367" h="5814" extrusionOk="0">
                  <a:moveTo>
                    <a:pt x="617" y="0"/>
                  </a:moveTo>
                  <a:lnTo>
                    <a:pt x="505" y="14"/>
                  </a:lnTo>
                  <a:lnTo>
                    <a:pt x="407" y="28"/>
                  </a:lnTo>
                  <a:lnTo>
                    <a:pt x="309" y="56"/>
                  </a:lnTo>
                  <a:lnTo>
                    <a:pt x="239" y="98"/>
                  </a:lnTo>
                  <a:lnTo>
                    <a:pt x="169" y="140"/>
                  </a:lnTo>
                  <a:lnTo>
                    <a:pt x="113" y="196"/>
                  </a:lnTo>
                  <a:lnTo>
                    <a:pt x="70" y="267"/>
                  </a:lnTo>
                  <a:lnTo>
                    <a:pt x="28" y="337"/>
                  </a:lnTo>
                  <a:lnTo>
                    <a:pt x="14" y="407"/>
                  </a:lnTo>
                  <a:lnTo>
                    <a:pt x="0" y="491"/>
                  </a:lnTo>
                  <a:lnTo>
                    <a:pt x="0" y="589"/>
                  </a:lnTo>
                  <a:lnTo>
                    <a:pt x="0" y="687"/>
                  </a:lnTo>
                  <a:lnTo>
                    <a:pt x="28" y="785"/>
                  </a:lnTo>
                  <a:lnTo>
                    <a:pt x="85" y="1009"/>
                  </a:lnTo>
                  <a:lnTo>
                    <a:pt x="197" y="1247"/>
                  </a:lnTo>
                  <a:lnTo>
                    <a:pt x="337" y="1485"/>
                  </a:lnTo>
                  <a:lnTo>
                    <a:pt x="505" y="1737"/>
                  </a:lnTo>
                  <a:lnTo>
                    <a:pt x="715" y="1990"/>
                  </a:lnTo>
                  <a:lnTo>
                    <a:pt x="1205" y="2536"/>
                  </a:lnTo>
                  <a:lnTo>
                    <a:pt x="1794" y="3124"/>
                  </a:lnTo>
                  <a:lnTo>
                    <a:pt x="2102" y="3433"/>
                  </a:lnTo>
                  <a:lnTo>
                    <a:pt x="2438" y="3741"/>
                  </a:lnTo>
                  <a:lnTo>
                    <a:pt x="2774" y="4035"/>
                  </a:lnTo>
                  <a:lnTo>
                    <a:pt x="3110" y="4329"/>
                  </a:lnTo>
                  <a:lnTo>
                    <a:pt x="3461" y="4595"/>
                  </a:lnTo>
                  <a:lnTo>
                    <a:pt x="3811" y="4861"/>
                  </a:lnTo>
                  <a:lnTo>
                    <a:pt x="4147" y="5100"/>
                  </a:lnTo>
                  <a:lnTo>
                    <a:pt x="4483" y="5310"/>
                  </a:lnTo>
                  <a:lnTo>
                    <a:pt x="4819" y="5478"/>
                  </a:lnTo>
                  <a:lnTo>
                    <a:pt x="5128" y="5632"/>
                  </a:lnTo>
                  <a:lnTo>
                    <a:pt x="5282" y="5688"/>
                  </a:lnTo>
                  <a:lnTo>
                    <a:pt x="5436" y="5730"/>
                  </a:lnTo>
                  <a:lnTo>
                    <a:pt x="5576" y="5772"/>
                  </a:lnTo>
                  <a:lnTo>
                    <a:pt x="5716" y="5800"/>
                  </a:lnTo>
                  <a:lnTo>
                    <a:pt x="5856" y="5814"/>
                  </a:lnTo>
                  <a:lnTo>
                    <a:pt x="6010" y="5814"/>
                  </a:lnTo>
                  <a:lnTo>
                    <a:pt x="6332" y="5800"/>
                  </a:lnTo>
                  <a:lnTo>
                    <a:pt x="6683" y="5758"/>
                  </a:lnTo>
                  <a:lnTo>
                    <a:pt x="7061" y="5688"/>
                  </a:lnTo>
                  <a:lnTo>
                    <a:pt x="7439" y="5590"/>
                  </a:lnTo>
                  <a:lnTo>
                    <a:pt x="7831" y="5492"/>
                  </a:lnTo>
                  <a:lnTo>
                    <a:pt x="8210" y="5366"/>
                  </a:lnTo>
                  <a:lnTo>
                    <a:pt x="8588" y="5240"/>
                  </a:lnTo>
                  <a:lnTo>
                    <a:pt x="9274" y="4987"/>
                  </a:lnTo>
                  <a:lnTo>
                    <a:pt x="9849" y="4763"/>
                  </a:lnTo>
                  <a:lnTo>
                    <a:pt x="10367" y="4539"/>
                  </a:lnTo>
                  <a:lnTo>
                    <a:pt x="8294" y="1275"/>
                  </a:lnTo>
                  <a:lnTo>
                    <a:pt x="7271" y="1709"/>
                  </a:lnTo>
                  <a:lnTo>
                    <a:pt x="6529" y="2004"/>
                  </a:lnTo>
                  <a:lnTo>
                    <a:pt x="6262" y="2102"/>
                  </a:lnTo>
                  <a:lnTo>
                    <a:pt x="6122" y="2144"/>
                  </a:lnTo>
                  <a:lnTo>
                    <a:pt x="6010" y="2130"/>
                  </a:lnTo>
                  <a:lnTo>
                    <a:pt x="5800" y="2060"/>
                  </a:lnTo>
                  <a:lnTo>
                    <a:pt x="5492" y="1948"/>
                  </a:lnTo>
                  <a:lnTo>
                    <a:pt x="5072" y="1779"/>
                  </a:lnTo>
                  <a:lnTo>
                    <a:pt x="4539" y="1555"/>
                  </a:lnTo>
                  <a:lnTo>
                    <a:pt x="3881" y="1275"/>
                  </a:lnTo>
                  <a:lnTo>
                    <a:pt x="3110" y="911"/>
                  </a:lnTo>
                  <a:lnTo>
                    <a:pt x="2228" y="491"/>
                  </a:lnTo>
                  <a:lnTo>
                    <a:pt x="1780" y="281"/>
                  </a:lnTo>
                  <a:lnTo>
                    <a:pt x="1569" y="196"/>
                  </a:lnTo>
                  <a:lnTo>
                    <a:pt x="1373" y="140"/>
                  </a:lnTo>
                  <a:lnTo>
                    <a:pt x="1205" y="84"/>
                  </a:lnTo>
                  <a:lnTo>
                    <a:pt x="1037" y="42"/>
                  </a:lnTo>
                  <a:lnTo>
                    <a:pt x="883" y="14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5208;p62">
              <a:extLst>
                <a:ext uri="{FF2B5EF4-FFF2-40B4-BE49-F238E27FC236}">
                  <a16:creationId xmlns:a16="http://schemas.microsoft.com/office/drawing/2014/main" id="{6800D632-AB20-EF3D-6793-7D3BD7C04EC2}"/>
                </a:ext>
              </a:extLst>
            </p:cNvPr>
            <p:cNvSpPr/>
            <p:nvPr/>
          </p:nvSpPr>
          <p:spPr>
            <a:xfrm>
              <a:off x="588675" y="2658025"/>
              <a:ext cx="71825" cy="64825"/>
            </a:xfrm>
            <a:custGeom>
              <a:avLst/>
              <a:gdLst/>
              <a:ahLst/>
              <a:cxnLst/>
              <a:rect l="l" t="t" r="r" b="b"/>
              <a:pathLst>
                <a:path w="2873" h="2593" extrusionOk="0">
                  <a:moveTo>
                    <a:pt x="1" y="1"/>
                  </a:moveTo>
                  <a:lnTo>
                    <a:pt x="407" y="449"/>
                  </a:lnTo>
                  <a:lnTo>
                    <a:pt x="841" y="883"/>
                  </a:lnTo>
                  <a:lnTo>
                    <a:pt x="785" y="855"/>
                  </a:lnTo>
                  <a:lnTo>
                    <a:pt x="533" y="715"/>
                  </a:lnTo>
                  <a:lnTo>
                    <a:pt x="407" y="645"/>
                  </a:lnTo>
                  <a:lnTo>
                    <a:pt x="281" y="575"/>
                  </a:lnTo>
                  <a:lnTo>
                    <a:pt x="267" y="575"/>
                  </a:lnTo>
                  <a:lnTo>
                    <a:pt x="267" y="589"/>
                  </a:lnTo>
                  <a:lnTo>
                    <a:pt x="505" y="757"/>
                  </a:lnTo>
                  <a:lnTo>
                    <a:pt x="743" y="925"/>
                  </a:lnTo>
                  <a:lnTo>
                    <a:pt x="981" y="1065"/>
                  </a:lnTo>
                  <a:lnTo>
                    <a:pt x="1079" y="1121"/>
                  </a:lnTo>
                  <a:lnTo>
                    <a:pt x="1360" y="1373"/>
                  </a:lnTo>
                  <a:lnTo>
                    <a:pt x="1710" y="1696"/>
                  </a:lnTo>
                  <a:lnTo>
                    <a:pt x="2088" y="2004"/>
                  </a:lnTo>
                  <a:lnTo>
                    <a:pt x="2859" y="2592"/>
                  </a:lnTo>
                  <a:lnTo>
                    <a:pt x="2873" y="2592"/>
                  </a:lnTo>
                  <a:lnTo>
                    <a:pt x="2873" y="2564"/>
                  </a:lnTo>
                  <a:lnTo>
                    <a:pt x="2859" y="2564"/>
                  </a:lnTo>
                  <a:lnTo>
                    <a:pt x="2116" y="1906"/>
                  </a:lnTo>
                  <a:lnTo>
                    <a:pt x="1416" y="1275"/>
                  </a:lnTo>
                  <a:lnTo>
                    <a:pt x="715" y="631"/>
                  </a:lnTo>
                  <a:lnTo>
                    <a:pt x="365" y="3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5209;p62">
              <a:extLst>
                <a:ext uri="{FF2B5EF4-FFF2-40B4-BE49-F238E27FC236}">
                  <a16:creationId xmlns:a16="http://schemas.microsoft.com/office/drawing/2014/main" id="{FA0A9A8A-446F-7DA4-ACDA-15FC8E99E055}"/>
                </a:ext>
              </a:extLst>
            </p:cNvPr>
            <p:cNvSpPr/>
            <p:nvPr/>
          </p:nvSpPr>
          <p:spPr>
            <a:xfrm>
              <a:off x="769400" y="2653125"/>
              <a:ext cx="48000" cy="75675"/>
            </a:xfrm>
            <a:custGeom>
              <a:avLst/>
              <a:gdLst/>
              <a:ahLst/>
              <a:cxnLst/>
              <a:rect l="l" t="t" r="r" b="b"/>
              <a:pathLst>
                <a:path w="1920" h="3027" extrusionOk="0">
                  <a:moveTo>
                    <a:pt x="14" y="0"/>
                  </a:moveTo>
                  <a:lnTo>
                    <a:pt x="0" y="14"/>
                  </a:lnTo>
                  <a:lnTo>
                    <a:pt x="14" y="28"/>
                  </a:lnTo>
                  <a:lnTo>
                    <a:pt x="224" y="421"/>
                  </a:lnTo>
                  <a:lnTo>
                    <a:pt x="449" y="799"/>
                  </a:lnTo>
                  <a:lnTo>
                    <a:pt x="911" y="1569"/>
                  </a:lnTo>
                  <a:lnTo>
                    <a:pt x="1401" y="2312"/>
                  </a:lnTo>
                  <a:lnTo>
                    <a:pt x="1639" y="2676"/>
                  </a:lnTo>
                  <a:lnTo>
                    <a:pt x="1891" y="3026"/>
                  </a:lnTo>
                  <a:lnTo>
                    <a:pt x="1905" y="3026"/>
                  </a:lnTo>
                  <a:lnTo>
                    <a:pt x="1919" y="3012"/>
                  </a:lnTo>
                  <a:lnTo>
                    <a:pt x="1695" y="2620"/>
                  </a:lnTo>
                  <a:lnTo>
                    <a:pt x="1457" y="2242"/>
                  </a:lnTo>
                  <a:lnTo>
                    <a:pt x="995" y="1499"/>
                  </a:lnTo>
                  <a:lnTo>
                    <a:pt x="519" y="743"/>
                  </a:lnTo>
                  <a:lnTo>
                    <a:pt x="280" y="379"/>
                  </a:lnTo>
                  <a:lnTo>
                    <a:pt x="28" y="1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5210;p62">
              <a:extLst>
                <a:ext uri="{FF2B5EF4-FFF2-40B4-BE49-F238E27FC236}">
                  <a16:creationId xmlns:a16="http://schemas.microsoft.com/office/drawing/2014/main" id="{5F3AC7A9-1753-EFFE-836C-641FD6CD234D}"/>
                </a:ext>
              </a:extLst>
            </p:cNvPr>
            <p:cNvSpPr/>
            <p:nvPr/>
          </p:nvSpPr>
          <p:spPr>
            <a:xfrm>
              <a:off x="618800" y="2615650"/>
              <a:ext cx="167775" cy="48700"/>
            </a:xfrm>
            <a:custGeom>
              <a:avLst/>
              <a:gdLst/>
              <a:ahLst/>
              <a:cxnLst/>
              <a:rect l="l" t="t" r="r" b="b"/>
              <a:pathLst>
                <a:path w="6711" h="1948" extrusionOk="0">
                  <a:moveTo>
                    <a:pt x="14" y="1"/>
                  </a:moveTo>
                  <a:lnTo>
                    <a:pt x="0" y="15"/>
                  </a:lnTo>
                  <a:lnTo>
                    <a:pt x="701" y="337"/>
                  </a:lnTo>
                  <a:lnTo>
                    <a:pt x="1920" y="897"/>
                  </a:lnTo>
                  <a:lnTo>
                    <a:pt x="3138" y="1457"/>
                  </a:lnTo>
                  <a:lnTo>
                    <a:pt x="3839" y="1766"/>
                  </a:lnTo>
                  <a:lnTo>
                    <a:pt x="4063" y="1850"/>
                  </a:lnTo>
                  <a:lnTo>
                    <a:pt x="4287" y="1934"/>
                  </a:lnTo>
                  <a:lnTo>
                    <a:pt x="4399" y="1948"/>
                  </a:lnTo>
                  <a:lnTo>
                    <a:pt x="4511" y="1948"/>
                  </a:lnTo>
                  <a:lnTo>
                    <a:pt x="4623" y="1920"/>
                  </a:lnTo>
                  <a:lnTo>
                    <a:pt x="4721" y="1878"/>
                  </a:lnTo>
                  <a:lnTo>
                    <a:pt x="5674" y="1471"/>
                  </a:lnTo>
                  <a:lnTo>
                    <a:pt x="6234" y="1233"/>
                  </a:lnTo>
                  <a:lnTo>
                    <a:pt x="6627" y="1065"/>
                  </a:lnTo>
                  <a:lnTo>
                    <a:pt x="6711" y="1191"/>
                  </a:lnTo>
                  <a:lnTo>
                    <a:pt x="6711" y="1191"/>
                  </a:lnTo>
                  <a:lnTo>
                    <a:pt x="6641" y="1037"/>
                  </a:lnTo>
                  <a:lnTo>
                    <a:pt x="6248" y="1191"/>
                  </a:lnTo>
                  <a:lnTo>
                    <a:pt x="5674" y="1429"/>
                  </a:lnTo>
                  <a:lnTo>
                    <a:pt x="5100" y="1654"/>
                  </a:lnTo>
                  <a:lnTo>
                    <a:pt x="4707" y="1808"/>
                  </a:lnTo>
                  <a:lnTo>
                    <a:pt x="4595" y="1836"/>
                  </a:lnTo>
                  <a:lnTo>
                    <a:pt x="4371" y="1836"/>
                  </a:lnTo>
                  <a:lnTo>
                    <a:pt x="4259" y="1808"/>
                  </a:lnTo>
                  <a:lnTo>
                    <a:pt x="3573" y="1527"/>
                  </a:lnTo>
                  <a:lnTo>
                    <a:pt x="2186" y="939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5211;p62">
              <a:extLst>
                <a:ext uri="{FF2B5EF4-FFF2-40B4-BE49-F238E27FC236}">
                  <a16:creationId xmlns:a16="http://schemas.microsoft.com/office/drawing/2014/main" id="{E522A968-E4E8-4E6F-623E-C38209155C74}"/>
                </a:ext>
              </a:extLst>
            </p:cNvPr>
            <p:cNvSpPr/>
            <p:nvPr/>
          </p:nvSpPr>
          <p:spPr>
            <a:xfrm>
              <a:off x="752225" y="2718275"/>
              <a:ext cx="84775" cy="34675"/>
            </a:xfrm>
            <a:custGeom>
              <a:avLst/>
              <a:gdLst/>
              <a:ahLst/>
              <a:cxnLst/>
              <a:rect l="l" t="t" r="r" b="b"/>
              <a:pathLst>
                <a:path w="3391" h="1387" extrusionOk="0">
                  <a:moveTo>
                    <a:pt x="3237" y="0"/>
                  </a:moveTo>
                  <a:lnTo>
                    <a:pt x="3349" y="210"/>
                  </a:lnTo>
                  <a:lnTo>
                    <a:pt x="2536" y="518"/>
                  </a:lnTo>
                  <a:lnTo>
                    <a:pt x="1696" y="841"/>
                  </a:lnTo>
                  <a:lnTo>
                    <a:pt x="855" y="1135"/>
                  </a:lnTo>
                  <a:lnTo>
                    <a:pt x="435" y="1261"/>
                  </a:lnTo>
                  <a:lnTo>
                    <a:pt x="1" y="1373"/>
                  </a:lnTo>
                  <a:lnTo>
                    <a:pt x="1" y="1387"/>
                  </a:lnTo>
                  <a:lnTo>
                    <a:pt x="57" y="1387"/>
                  </a:lnTo>
                  <a:lnTo>
                    <a:pt x="477" y="1317"/>
                  </a:lnTo>
                  <a:lnTo>
                    <a:pt x="883" y="1219"/>
                  </a:lnTo>
                  <a:lnTo>
                    <a:pt x="1318" y="1107"/>
                  </a:lnTo>
                  <a:lnTo>
                    <a:pt x="1738" y="953"/>
                  </a:lnTo>
                  <a:lnTo>
                    <a:pt x="2158" y="799"/>
                  </a:lnTo>
                  <a:lnTo>
                    <a:pt x="2564" y="630"/>
                  </a:lnTo>
                  <a:lnTo>
                    <a:pt x="3391" y="238"/>
                  </a:lnTo>
                  <a:lnTo>
                    <a:pt x="3321" y="140"/>
                  </a:lnTo>
                  <a:lnTo>
                    <a:pt x="32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5212;p62">
              <a:extLst>
                <a:ext uri="{FF2B5EF4-FFF2-40B4-BE49-F238E27FC236}">
                  <a16:creationId xmlns:a16="http://schemas.microsoft.com/office/drawing/2014/main" id="{0C3B3B0C-AF8B-48AB-688C-52034AD8A832}"/>
                </a:ext>
              </a:extLst>
            </p:cNvPr>
            <p:cNvSpPr/>
            <p:nvPr/>
          </p:nvSpPr>
          <p:spPr>
            <a:xfrm>
              <a:off x="758175" y="2403775"/>
              <a:ext cx="103700" cy="122250"/>
            </a:xfrm>
            <a:custGeom>
              <a:avLst/>
              <a:gdLst/>
              <a:ahLst/>
              <a:cxnLst/>
              <a:rect l="l" t="t" r="r" b="b"/>
              <a:pathLst>
                <a:path w="4148" h="4890" extrusionOk="0">
                  <a:moveTo>
                    <a:pt x="1934" y="0"/>
                  </a:moveTo>
                  <a:lnTo>
                    <a:pt x="1864" y="14"/>
                  </a:lnTo>
                  <a:lnTo>
                    <a:pt x="1808" y="28"/>
                  </a:lnTo>
                  <a:lnTo>
                    <a:pt x="1752" y="56"/>
                  </a:lnTo>
                  <a:lnTo>
                    <a:pt x="1682" y="126"/>
                  </a:lnTo>
                  <a:lnTo>
                    <a:pt x="1612" y="224"/>
                  </a:lnTo>
                  <a:lnTo>
                    <a:pt x="1584" y="308"/>
                  </a:lnTo>
                  <a:lnTo>
                    <a:pt x="1556" y="406"/>
                  </a:lnTo>
                  <a:lnTo>
                    <a:pt x="1542" y="561"/>
                  </a:lnTo>
                  <a:lnTo>
                    <a:pt x="1542" y="631"/>
                  </a:lnTo>
                  <a:lnTo>
                    <a:pt x="1486" y="617"/>
                  </a:lnTo>
                  <a:lnTo>
                    <a:pt x="1346" y="631"/>
                  </a:lnTo>
                  <a:lnTo>
                    <a:pt x="1262" y="645"/>
                  </a:lnTo>
                  <a:lnTo>
                    <a:pt x="1178" y="673"/>
                  </a:lnTo>
                  <a:lnTo>
                    <a:pt x="1108" y="715"/>
                  </a:lnTo>
                  <a:lnTo>
                    <a:pt x="1038" y="785"/>
                  </a:lnTo>
                  <a:lnTo>
                    <a:pt x="996" y="855"/>
                  </a:lnTo>
                  <a:lnTo>
                    <a:pt x="968" y="939"/>
                  </a:lnTo>
                  <a:lnTo>
                    <a:pt x="940" y="1009"/>
                  </a:lnTo>
                  <a:lnTo>
                    <a:pt x="940" y="1093"/>
                  </a:lnTo>
                  <a:lnTo>
                    <a:pt x="940" y="1163"/>
                  </a:lnTo>
                  <a:lnTo>
                    <a:pt x="954" y="1247"/>
                  </a:lnTo>
                  <a:lnTo>
                    <a:pt x="968" y="1317"/>
                  </a:lnTo>
                  <a:lnTo>
                    <a:pt x="1010" y="1401"/>
                  </a:lnTo>
                  <a:lnTo>
                    <a:pt x="813" y="1401"/>
                  </a:lnTo>
                  <a:lnTo>
                    <a:pt x="729" y="1415"/>
                  </a:lnTo>
                  <a:lnTo>
                    <a:pt x="659" y="1443"/>
                  </a:lnTo>
                  <a:lnTo>
                    <a:pt x="589" y="1485"/>
                  </a:lnTo>
                  <a:lnTo>
                    <a:pt x="533" y="1527"/>
                  </a:lnTo>
                  <a:lnTo>
                    <a:pt x="491" y="1597"/>
                  </a:lnTo>
                  <a:lnTo>
                    <a:pt x="463" y="1653"/>
                  </a:lnTo>
                  <a:lnTo>
                    <a:pt x="449" y="1779"/>
                  </a:lnTo>
                  <a:lnTo>
                    <a:pt x="449" y="1905"/>
                  </a:lnTo>
                  <a:lnTo>
                    <a:pt x="463" y="2017"/>
                  </a:lnTo>
                  <a:lnTo>
                    <a:pt x="491" y="2116"/>
                  </a:lnTo>
                  <a:lnTo>
                    <a:pt x="533" y="2186"/>
                  </a:lnTo>
                  <a:lnTo>
                    <a:pt x="561" y="2256"/>
                  </a:lnTo>
                  <a:lnTo>
                    <a:pt x="491" y="2256"/>
                  </a:lnTo>
                  <a:lnTo>
                    <a:pt x="407" y="2270"/>
                  </a:lnTo>
                  <a:lnTo>
                    <a:pt x="337" y="2298"/>
                  </a:lnTo>
                  <a:lnTo>
                    <a:pt x="267" y="2326"/>
                  </a:lnTo>
                  <a:lnTo>
                    <a:pt x="211" y="2368"/>
                  </a:lnTo>
                  <a:lnTo>
                    <a:pt x="155" y="2424"/>
                  </a:lnTo>
                  <a:lnTo>
                    <a:pt x="113" y="2480"/>
                  </a:lnTo>
                  <a:lnTo>
                    <a:pt x="71" y="2550"/>
                  </a:lnTo>
                  <a:lnTo>
                    <a:pt x="43" y="2634"/>
                  </a:lnTo>
                  <a:lnTo>
                    <a:pt x="15" y="2718"/>
                  </a:lnTo>
                  <a:lnTo>
                    <a:pt x="1" y="2928"/>
                  </a:lnTo>
                  <a:lnTo>
                    <a:pt x="1" y="3152"/>
                  </a:lnTo>
                  <a:lnTo>
                    <a:pt x="1" y="3404"/>
                  </a:lnTo>
                  <a:lnTo>
                    <a:pt x="43" y="3909"/>
                  </a:lnTo>
                  <a:lnTo>
                    <a:pt x="43" y="4161"/>
                  </a:lnTo>
                  <a:lnTo>
                    <a:pt x="29" y="4385"/>
                  </a:lnTo>
                  <a:lnTo>
                    <a:pt x="323" y="4455"/>
                  </a:lnTo>
                  <a:lnTo>
                    <a:pt x="1024" y="3867"/>
                  </a:lnTo>
                  <a:lnTo>
                    <a:pt x="1108" y="3909"/>
                  </a:lnTo>
                  <a:lnTo>
                    <a:pt x="1206" y="3965"/>
                  </a:lnTo>
                  <a:lnTo>
                    <a:pt x="1304" y="4049"/>
                  </a:lnTo>
                  <a:lnTo>
                    <a:pt x="1388" y="4133"/>
                  </a:lnTo>
                  <a:lnTo>
                    <a:pt x="1570" y="4343"/>
                  </a:lnTo>
                  <a:lnTo>
                    <a:pt x="1752" y="4553"/>
                  </a:lnTo>
                  <a:lnTo>
                    <a:pt x="1836" y="4651"/>
                  </a:lnTo>
                  <a:lnTo>
                    <a:pt x="1934" y="4735"/>
                  </a:lnTo>
                  <a:lnTo>
                    <a:pt x="2018" y="4805"/>
                  </a:lnTo>
                  <a:lnTo>
                    <a:pt x="2102" y="4847"/>
                  </a:lnTo>
                  <a:lnTo>
                    <a:pt x="2200" y="4889"/>
                  </a:lnTo>
                  <a:lnTo>
                    <a:pt x="2284" y="4889"/>
                  </a:lnTo>
                  <a:lnTo>
                    <a:pt x="2382" y="4861"/>
                  </a:lnTo>
                  <a:lnTo>
                    <a:pt x="2466" y="4791"/>
                  </a:lnTo>
                  <a:lnTo>
                    <a:pt x="2523" y="4735"/>
                  </a:lnTo>
                  <a:lnTo>
                    <a:pt x="2565" y="4679"/>
                  </a:lnTo>
                  <a:lnTo>
                    <a:pt x="2579" y="4609"/>
                  </a:lnTo>
                  <a:lnTo>
                    <a:pt x="2607" y="4539"/>
                  </a:lnTo>
                  <a:lnTo>
                    <a:pt x="2621" y="4399"/>
                  </a:lnTo>
                  <a:lnTo>
                    <a:pt x="2607" y="4259"/>
                  </a:lnTo>
                  <a:lnTo>
                    <a:pt x="2579" y="4133"/>
                  </a:lnTo>
                  <a:lnTo>
                    <a:pt x="2537" y="4035"/>
                  </a:lnTo>
                  <a:lnTo>
                    <a:pt x="2509" y="3937"/>
                  </a:lnTo>
                  <a:lnTo>
                    <a:pt x="2593" y="4021"/>
                  </a:lnTo>
                  <a:lnTo>
                    <a:pt x="2691" y="4091"/>
                  </a:lnTo>
                  <a:lnTo>
                    <a:pt x="2803" y="4161"/>
                  </a:lnTo>
                  <a:lnTo>
                    <a:pt x="2943" y="4217"/>
                  </a:lnTo>
                  <a:lnTo>
                    <a:pt x="3013" y="4231"/>
                  </a:lnTo>
                  <a:lnTo>
                    <a:pt x="3083" y="4231"/>
                  </a:lnTo>
                  <a:lnTo>
                    <a:pt x="3153" y="4217"/>
                  </a:lnTo>
                  <a:lnTo>
                    <a:pt x="3209" y="4189"/>
                  </a:lnTo>
                  <a:lnTo>
                    <a:pt x="3279" y="4147"/>
                  </a:lnTo>
                  <a:lnTo>
                    <a:pt x="3335" y="4077"/>
                  </a:lnTo>
                  <a:lnTo>
                    <a:pt x="3377" y="3993"/>
                  </a:lnTo>
                  <a:lnTo>
                    <a:pt x="3405" y="3909"/>
                  </a:lnTo>
                  <a:lnTo>
                    <a:pt x="3419" y="3825"/>
                  </a:lnTo>
                  <a:lnTo>
                    <a:pt x="3419" y="3741"/>
                  </a:lnTo>
                  <a:lnTo>
                    <a:pt x="3405" y="3657"/>
                  </a:lnTo>
                  <a:lnTo>
                    <a:pt x="3391" y="3558"/>
                  </a:lnTo>
                  <a:lnTo>
                    <a:pt x="3321" y="3404"/>
                  </a:lnTo>
                  <a:lnTo>
                    <a:pt x="3237" y="3250"/>
                  </a:lnTo>
                  <a:lnTo>
                    <a:pt x="3167" y="3138"/>
                  </a:lnTo>
                  <a:lnTo>
                    <a:pt x="3083" y="3026"/>
                  </a:lnTo>
                  <a:lnTo>
                    <a:pt x="3181" y="3096"/>
                  </a:lnTo>
                  <a:lnTo>
                    <a:pt x="3279" y="3152"/>
                  </a:lnTo>
                  <a:lnTo>
                    <a:pt x="3405" y="3208"/>
                  </a:lnTo>
                  <a:lnTo>
                    <a:pt x="3545" y="3250"/>
                  </a:lnTo>
                  <a:lnTo>
                    <a:pt x="3685" y="3250"/>
                  </a:lnTo>
                  <a:lnTo>
                    <a:pt x="3755" y="3222"/>
                  </a:lnTo>
                  <a:lnTo>
                    <a:pt x="3811" y="3194"/>
                  </a:lnTo>
                  <a:lnTo>
                    <a:pt x="3867" y="3138"/>
                  </a:lnTo>
                  <a:lnTo>
                    <a:pt x="3923" y="3068"/>
                  </a:lnTo>
                  <a:lnTo>
                    <a:pt x="3965" y="2998"/>
                  </a:lnTo>
                  <a:lnTo>
                    <a:pt x="3979" y="2900"/>
                  </a:lnTo>
                  <a:lnTo>
                    <a:pt x="3979" y="2816"/>
                  </a:lnTo>
                  <a:lnTo>
                    <a:pt x="3979" y="2732"/>
                  </a:lnTo>
                  <a:lnTo>
                    <a:pt x="3951" y="2634"/>
                  </a:lnTo>
                  <a:lnTo>
                    <a:pt x="3923" y="2550"/>
                  </a:lnTo>
                  <a:lnTo>
                    <a:pt x="3853" y="2382"/>
                  </a:lnTo>
                  <a:lnTo>
                    <a:pt x="3769" y="2228"/>
                  </a:lnTo>
                  <a:lnTo>
                    <a:pt x="3685" y="2116"/>
                  </a:lnTo>
                  <a:lnTo>
                    <a:pt x="3601" y="2003"/>
                  </a:lnTo>
                  <a:lnTo>
                    <a:pt x="3671" y="2046"/>
                  </a:lnTo>
                  <a:lnTo>
                    <a:pt x="3755" y="2088"/>
                  </a:lnTo>
                  <a:lnTo>
                    <a:pt x="3839" y="2116"/>
                  </a:lnTo>
                  <a:lnTo>
                    <a:pt x="3937" y="2130"/>
                  </a:lnTo>
                  <a:lnTo>
                    <a:pt x="3993" y="2116"/>
                  </a:lnTo>
                  <a:lnTo>
                    <a:pt x="4035" y="2102"/>
                  </a:lnTo>
                  <a:lnTo>
                    <a:pt x="4063" y="2074"/>
                  </a:lnTo>
                  <a:lnTo>
                    <a:pt x="4106" y="2032"/>
                  </a:lnTo>
                  <a:lnTo>
                    <a:pt x="4120" y="1975"/>
                  </a:lnTo>
                  <a:lnTo>
                    <a:pt x="4148" y="1891"/>
                  </a:lnTo>
                  <a:lnTo>
                    <a:pt x="4148" y="1807"/>
                  </a:lnTo>
                  <a:lnTo>
                    <a:pt x="4148" y="1709"/>
                  </a:lnTo>
                  <a:lnTo>
                    <a:pt x="4134" y="1625"/>
                  </a:lnTo>
                  <a:lnTo>
                    <a:pt x="4106" y="1527"/>
                  </a:lnTo>
                  <a:lnTo>
                    <a:pt x="4063" y="1443"/>
                  </a:lnTo>
                  <a:lnTo>
                    <a:pt x="4021" y="1345"/>
                  </a:lnTo>
                  <a:lnTo>
                    <a:pt x="3895" y="1163"/>
                  </a:lnTo>
                  <a:lnTo>
                    <a:pt x="3755" y="981"/>
                  </a:lnTo>
                  <a:lnTo>
                    <a:pt x="3573" y="813"/>
                  </a:lnTo>
                  <a:lnTo>
                    <a:pt x="3391" y="645"/>
                  </a:lnTo>
                  <a:lnTo>
                    <a:pt x="3181" y="491"/>
                  </a:lnTo>
                  <a:lnTo>
                    <a:pt x="2971" y="364"/>
                  </a:lnTo>
                  <a:lnTo>
                    <a:pt x="2761" y="238"/>
                  </a:lnTo>
                  <a:lnTo>
                    <a:pt x="2551" y="140"/>
                  </a:lnTo>
                  <a:lnTo>
                    <a:pt x="2354" y="70"/>
                  </a:lnTo>
                  <a:lnTo>
                    <a:pt x="2172" y="14"/>
                  </a:lnTo>
                  <a:lnTo>
                    <a:pt x="2004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5213;p62">
              <a:extLst>
                <a:ext uri="{FF2B5EF4-FFF2-40B4-BE49-F238E27FC236}">
                  <a16:creationId xmlns:a16="http://schemas.microsoft.com/office/drawing/2014/main" id="{0D799614-9ABF-9464-AF77-91BD005A5B79}"/>
                </a:ext>
              </a:extLst>
            </p:cNvPr>
            <p:cNvSpPr/>
            <p:nvPr/>
          </p:nvSpPr>
          <p:spPr>
            <a:xfrm>
              <a:off x="729125" y="2490975"/>
              <a:ext cx="47650" cy="41350"/>
            </a:xfrm>
            <a:custGeom>
              <a:avLst/>
              <a:gdLst/>
              <a:ahLst/>
              <a:cxnLst/>
              <a:rect l="l" t="t" r="r" b="b"/>
              <a:pathLst>
                <a:path w="1906" h="1654" extrusionOk="0">
                  <a:moveTo>
                    <a:pt x="1177" y="0"/>
                  </a:moveTo>
                  <a:lnTo>
                    <a:pt x="1149" y="98"/>
                  </a:lnTo>
                  <a:lnTo>
                    <a:pt x="1107" y="197"/>
                  </a:lnTo>
                  <a:lnTo>
                    <a:pt x="1051" y="281"/>
                  </a:lnTo>
                  <a:lnTo>
                    <a:pt x="981" y="351"/>
                  </a:lnTo>
                  <a:lnTo>
                    <a:pt x="813" y="505"/>
                  </a:lnTo>
                  <a:lnTo>
                    <a:pt x="631" y="645"/>
                  </a:lnTo>
                  <a:lnTo>
                    <a:pt x="435" y="771"/>
                  </a:lnTo>
                  <a:lnTo>
                    <a:pt x="266" y="911"/>
                  </a:lnTo>
                  <a:lnTo>
                    <a:pt x="196" y="995"/>
                  </a:lnTo>
                  <a:lnTo>
                    <a:pt x="126" y="1065"/>
                  </a:lnTo>
                  <a:lnTo>
                    <a:pt x="70" y="1149"/>
                  </a:lnTo>
                  <a:lnTo>
                    <a:pt x="28" y="1247"/>
                  </a:lnTo>
                  <a:lnTo>
                    <a:pt x="0" y="1359"/>
                  </a:lnTo>
                  <a:lnTo>
                    <a:pt x="0" y="1457"/>
                  </a:lnTo>
                  <a:lnTo>
                    <a:pt x="14" y="1527"/>
                  </a:lnTo>
                  <a:lnTo>
                    <a:pt x="70" y="1597"/>
                  </a:lnTo>
                  <a:lnTo>
                    <a:pt x="126" y="1625"/>
                  </a:lnTo>
                  <a:lnTo>
                    <a:pt x="210" y="1653"/>
                  </a:lnTo>
                  <a:lnTo>
                    <a:pt x="308" y="1653"/>
                  </a:lnTo>
                  <a:lnTo>
                    <a:pt x="420" y="1639"/>
                  </a:lnTo>
                  <a:lnTo>
                    <a:pt x="547" y="1611"/>
                  </a:lnTo>
                  <a:lnTo>
                    <a:pt x="673" y="1569"/>
                  </a:lnTo>
                  <a:lnTo>
                    <a:pt x="813" y="1513"/>
                  </a:lnTo>
                  <a:lnTo>
                    <a:pt x="939" y="1429"/>
                  </a:lnTo>
                  <a:lnTo>
                    <a:pt x="1079" y="1331"/>
                  </a:lnTo>
                  <a:lnTo>
                    <a:pt x="1219" y="1233"/>
                  </a:lnTo>
                  <a:lnTo>
                    <a:pt x="1359" y="1107"/>
                  </a:lnTo>
                  <a:lnTo>
                    <a:pt x="1485" y="967"/>
                  </a:lnTo>
                  <a:lnTo>
                    <a:pt x="1905" y="281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DD6A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5214;p62">
              <a:extLst>
                <a:ext uri="{FF2B5EF4-FFF2-40B4-BE49-F238E27FC236}">
                  <a16:creationId xmlns:a16="http://schemas.microsoft.com/office/drawing/2014/main" id="{134CD906-37D4-38A3-AD1A-4110A8A9ADD3}"/>
                </a:ext>
              </a:extLst>
            </p:cNvPr>
            <p:cNvSpPr/>
            <p:nvPr/>
          </p:nvSpPr>
          <p:spPr>
            <a:xfrm>
              <a:off x="798450" y="2419525"/>
              <a:ext cx="50825" cy="36100"/>
            </a:xfrm>
            <a:custGeom>
              <a:avLst/>
              <a:gdLst/>
              <a:ahLst/>
              <a:cxnLst/>
              <a:rect l="l" t="t" r="r" b="b"/>
              <a:pathLst>
                <a:path w="2033" h="1444" extrusionOk="0">
                  <a:moveTo>
                    <a:pt x="1" y="1"/>
                  </a:moveTo>
                  <a:lnTo>
                    <a:pt x="1" y="15"/>
                  </a:lnTo>
                  <a:lnTo>
                    <a:pt x="267" y="155"/>
                  </a:lnTo>
                  <a:lnTo>
                    <a:pt x="533" y="309"/>
                  </a:lnTo>
                  <a:lnTo>
                    <a:pt x="785" y="477"/>
                  </a:lnTo>
                  <a:lnTo>
                    <a:pt x="1052" y="645"/>
                  </a:lnTo>
                  <a:lnTo>
                    <a:pt x="1290" y="841"/>
                  </a:lnTo>
                  <a:lnTo>
                    <a:pt x="1528" y="1023"/>
                  </a:lnTo>
                  <a:lnTo>
                    <a:pt x="1766" y="1233"/>
                  </a:lnTo>
                  <a:lnTo>
                    <a:pt x="1990" y="1444"/>
                  </a:lnTo>
                  <a:lnTo>
                    <a:pt x="2004" y="1444"/>
                  </a:lnTo>
                  <a:lnTo>
                    <a:pt x="2018" y="1430"/>
                  </a:lnTo>
                  <a:lnTo>
                    <a:pt x="2032" y="1416"/>
                  </a:lnTo>
                  <a:lnTo>
                    <a:pt x="2018" y="1402"/>
                  </a:lnTo>
                  <a:lnTo>
                    <a:pt x="1822" y="1163"/>
                  </a:lnTo>
                  <a:lnTo>
                    <a:pt x="1598" y="939"/>
                  </a:lnTo>
                  <a:lnTo>
                    <a:pt x="1360" y="729"/>
                  </a:lnTo>
                  <a:lnTo>
                    <a:pt x="1122" y="547"/>
                  </a:lnTo>
                  <a:lnTo>
                    <a:pt x="855" y="379"/>
                  </a:lnTo>
                  <a:lnTo>
                    <a:pt x="575" y="225"/>
                  </a:lnTo>
                  <a:lnTo>
                    <a:pt x="295" y="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5215;p62">
              <a:extLst>
                <a:ext uri="{FF2B5EF4-FFF2-40B4-BE49-F238E27FC236}">
                  <a16:creationId xmlns:a16="http://schemas.microsoft.com/office/drawing/2014/main" id="{45253AFE-6B42-5497-D2F2-871AC676CFD6}"/>
                </a:ext>
              </a:extLst>
            </p:cNvPr>
            <p:cNvSpPr/>
            <p:nvPr/>
          </p:nvSpPr>
          <p:spPr>
            <a:xfrm>
              <a:off x="783400" y="2438100"/>
              <a:ext cx="52900" cy="42750"/>
            </a:xfrm>
            <a:custGeom>
              <a:avLst/>
              <a:gdLst/>
              <a:ahLst/>
              <a:cxnLst/>
              <a:rect l="l" t="t" r="r" b="b"/>
              <a:pathLst>
                <a:path w="2116" h="1710" extrusionOk="0">
                  <a:moveTo>
                    <a:pt x="1" y="0"/>
                  </a:moveTo>
                  <a:lnTo>
                    <a:pt x="1" y="14"/>
                  </a:lnTo>
                  <a:lnTo>
                    <a:pt x="267" y="168"/>
                  </a:lnTo>
                  <a:lnTo>
                    <a:pt x="575" y="350"/>
                  </a:lnTo>
                  <a:lnTo>
                    <a:pt x="869" y="560"/>
                  </a:lnTo>
                  <a:lnTo>
                    <a:pt x="1177" y="799"/>
                  </a:lnTo>
                  <a:lnTo>
                    <a:pt x="1457" y="1037"/>
                  </a:lnTo>
                  <a:lnTo>
                    <a:pt x="1710" y="1275"/>
                  </a:lnTo>
                  <a:lnTo>
                    <a:pt x="1934" y="1499"/>
                  </a:lnTo>
                  <a:lnTo>
                    <a:pt x="2018" y="1597"/>
                  </a:lnTo>
                  <a:lnTo>
                    <a:pt x="2088" y="1709"/>
                  </a:lnTo>
                  <a:lnTo>
                    <a:pt x="2116" y="1709"/>
                  </a:lnTo>
                  <a:lnTo>
                    <a:pt x="2116" y="1681"/>
                  </a:lnTo>
                  <a:lnTo>
                    <a:pt x="2116" y="1667"/>
                  </a:lnTo>
                  <a:lnTo>
                    <a:pt x="1920" y="1373"/>
                  </a:lnTo>
                  <a:lnTo>
                    <a:pt x="1696" y="1107"/>
                  </a:lnTo>
                  <a:lnTo>
                    <a:pt x="1457" y="869"/>
                  </a:lnTo>
                  <a:lnTo>
                    <a:pt x="1205" y="644"/>
                  </a:lnTo>
                  <a:lnTo>
                    <a:pt x="925" y="448"/>
                  </a:lnTo>
                  <a:lnTo>
                    <a:pt x="631" y="266"/>
                  </a:lnTo>
                  <a:lnTo>
                    <a:pt x="323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5216;p62">
              <a:extLst>
                <a:ext uri="{FF2B5EF4-FFF2-40B4-BE49-F238E27FC236}">
                  <a16:creationId xmlns:a16="http://schemas.microsoft.com/office/drawing/2014/main" id="{74E8AE1D-A015-CA6D-3FAA-67CB9D3D2CB8}"/>
                </a:ext>
              </a:extLst>
            </p:cNvPr>
            <p:cNvSpPr/>
            <p:nvPr/>
          </p:nvSpPr>
          <p:spPr>
            <a:xfrm>
              <a:off x="773250" y="2459800"/>
              <a:ext cx="49050" cy="44500"/>
            </a:xfrm>
            <a:custGeom>
              <a:avLst/>
              <a:gdLst/>
              <a:ahLst/>
              <a:cxnLst/>
              <a:rect l="l" t="t" r="r" b="b"/>
              <a:pathLst>
                <a:path w="1962" h="1780" extrusionOk="0">
                  <a:moveTo>
                    <a:pt x="14" y="1"/>
                  </a:moveTo>
                  <a:lnTo>
                    <a:pt x="0" y="15"/>
                  </a:lnTo>
                  <a:lnTo>
                    <a:pt x="0" y="29"/>
                  </a:lnTo>
                  <a:lnTo>
                    <a:pt x="281" y="197"/>
                  </a:lnTo>
                  <a:lnTo>
                    <a:pt x="561" y="379"/>
                  </a:lnTo>
                  <a:lnTo>
                    <a:pt x="827" y="575"/>
                  </a:lnTo>
                  <a:lnTo>
                    <a:pt x="1079" y="785"/>
                  </a:lnTo>
                  <a:lnTo>
                    <a:pt x="1317" y="1009"/>
                  </a:lnTo>
                  <a:lnTo>
                    <a:pt x="1541" y="1247"/>
                  </a:lnTo>
                  <a:lnTo>
                    <a:pt x="1737" y="1500"/>
                  </a:lnTo>
                  <a:lnTo>
                    <a:pt x="1934" y="1780"/>
                  </a:lnTo>
                  <a:lnTo>
                    <a:pt x="1948" y="1780"/>
                  </a:lnTo>
                  <a:lnTo>
                    <a:pt x="1962" y="1766"/>
                  </a:lnTo>
                  <a:lnTo>
                    <a:pt x="1906" y="1612"/>
                  </a:lnTo>
                  <a:lnTo>
                    <a:pt x="1835" y="1472"/>
                  </a:lnTo>
                  <a:lnTo>
                    <a:pt x="1751" y="1345"/>
                  </a:lnTo>
                  <a:lnTo>
                    <a:pt x="1667" y="1219"/>
                  </a:lnTo>
                  <a:lnTo>
                    <a:pt x="1583" y="1093"/>
                  </a:lnTo>
                  <a:lnTo>
                    <a:pt x="1471" y="967"/>
                  </a:lnTo>
                  <a:lnTo>
                    <a:pt x="1373" y="855"/>
                  </a:lnTo>
                  <a:lnTo>
                    <a:pt x="1247" y="757"/>
                  </a:lnTo>
                  <a:lnTo>
                    <a:pt x="981" y="533"/>
                  </a:lnTo>
                  <a:lnTo>
                    <a:pt x="827" y="421"/>
                  </a:lnTo>
                  <a:lnTo>
                    <a:pt x="673" y="309"/>
                  </a:lnTo>
                  <a:lnTo>
                    <a:pt x="505" y="225"/>
                  </a:lnTo>
                  <a:lnTo>
                    <a:pt x="337" y="127"/>
                  </a:lnTo>
                  <a:lnTo>
                    <a:pt x="182" y="57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5217;p62">
              <a:extLst>
                <a:ext uri="{FF2B5EF4-FFF2-40B4-BE49-F238E27FC236}">
                  <a16:creationId xmlns:a16="http://schemas.microsoft.com/office/drawing/2014/main" id="{927A0204-3E9E-A42B-4A11-CC1833F03426}"/>
                </a:ext>
              </a:extLst>
            </p:cNvPr>
            <p:cNvSpPr/>
            <p:nvPr/>
          </p:nvSpPr>
          <p:spPr>
            <a:xfrm>
              <a:off x="1359500" y="2405175"/>
              <a:ext cx="173750" cy="126100"/>
            </a:xfrm>
            <a:custGeom>
              <a:avLst/>
              <a:gdLst/>
              <a:ahLst/>
              <a:cxnLst/>
              <a:rect l="l" t="t" r="r" b="b"/>
              <a:pathLst>
                <a:path w="6950" h="5044" extrusionOk="0">
                  <a:moveTo>
                    <a:pt x="3405" y="0"/>
                  </a:moveTo>
                  <a:lnTo>
                    <a:pt x="3055" y="14"/>
                  </a:lnTo>
                  <a:lnTo>
                    <a:pt x="2719" y="42"/>
                  </a:lnTo>
                  <a:lnTo>
                    <a:pt x="2396" y="112"/>
                  </a:lnTo>
                  <a:lnTo>
                    <a:pt x="2074" y="196"/>
                  </a:lnTo>
                  <a:lnTo>
                    <a:pt x="1780" y="294"/>
                  </a:lnTo>
                  <a:lnTo>
                    <a:pt x="1500" y="421"/>
                  </a:lnTo>
                  <a:lnTo>
                    <a:pt x="1234" y="575"/>
                  </a:lnTo>
                  <a:lnTo>
                    <a:pt x="996" y="743"/>
                  </a:lnTo>
                  <a:lnTo>
                    <a:pt x="771" y="911"/>
                  </a:lnTo>
                  <a:lnTo>
                    <a:pt x="589" y="1107"/>
                  </a:lnTo>
                  <a:lnTo>
                    <a:pt x="407" y="1317"/>
                  </a:lnTo>
                  <a:lnTo>
                    <a:pt x="267" y="1541"/>
                  </a:lnTo>
                  <a:lnTo>
                    <a:pt x="155" y="1779"/>
                  </a:lnTo>
                  <a:lnTo>
                    <a:pt x="71" y="2018"/>
                  </a:lnTo>
                  <a:lnTo>
                    <a:pt x="43" y="2144"/>
                  </a:lnTo>
                  <a:lnTo>
                    <a:pt x="15" y="2270"/>
                  </a:lnTo>
                  <a:lnTo>
                    <a:pt x="1" y="2396"/>
                  </a:lnTo>
                  <a:lnTo>
                    <a:pt x="1" y="2522"/>
                  </a:lnTo>
                  <a:lnTo>
                    <a:pt x="1" y="2648"/>
                  </a:lnTo>
                  <a:lnTo>
                    <a:pt x="15" y="2774"/>
                  </a:lnTo>
                  <a:lnTo>
                    <a:pt x="43" y="2900"/>
                  </a:lnTo>
                  <a:lnTo>
                    <a:pt x="71" y="3026"/>
                  </a:lnTo>
                  <a:lnTo>
                    <a:pt x="155" y="3278"/>
                  </a:lnTo>
                  <a:lnTo>
                    <a:pt x="267" y="3502"/>
                  </a:lnTo>
                  <a:lnTo>
                    <a:pt x="421" y="3727"/>
                  </a:lnTo>
                  <a:lnTo>
                    <a:pt x="589" y="3937"/>
                  </a:lnTo>
                  <a:lnTo>
                    <a:pt x="785" y="4133"/>
                  </a:lnTo>
                  <a:lnTo>
                    <a:pt x="996" y="4301"/>
                  </a:lnTo>
                  <a:lnTo>
                    <a:pt x="1248" y="4469"/>
                  </a:lnTo>
                  <a:lnTo>
                    <a:pt x="1500" y="4609"/>
                  </a:lnTo>
                  <a:lnTo>
                    <a:pt x="1794" y="4735"/>
                  </a:lnTo>
                  <a:lnTo>
                    <a:pt x="2088" y="4847"/>
                  </a:lnTo>
                  <a:lnTo>
                    <a:pt x="2396" y="4931"/>
                  </a:lnTo>
                  <a:lnTo>
                    <a:pt x="2733" y="4987"/>
                  </a:lnTo>
                  <a:lnTo>
                    <a:pt x="3069" y="5029"/>
                  </a:lnTo>
                  <a:lnTo>
                    <a:pt x="3419" y="5043"/>
                  </a:lnTo>
                  <a:lnTo>
                    <a:pt x="3727" y="5029"/>
                  </a:lnTo>
                  <a:lnTo>
                    <a:pt x="4035" y="5001"/>
                  </a:lnTo>
                  <a:lnTo>
                    <a:pt x="4344" y="4945"/>
                  </a:lnTo>
                  <a:lnTo>
                    <a:pt x="4638" y="4875"/>
                  </a:lnTo>
                  <a:lnTo>
                    <a:pt x="4932" y="4777"/>
                  </a:lnTo>
                  <a:lnTo>
                    <a:pt x="5226" y="4651"/>
                  </a:lnTo>
                  <a:lnTo>
                    <a:pt x="5506" y="4511"/>
                  </a:lnTo>
                  <a:lnTo>
                    <a:pt x="5773" y="4343"/>
                  </a:lnTo>
                  <a:lnTo>
                    <a:pt x="6949" y="4651"/>
                  </a:lnTo>
                  <a:lnTo>
                    <a:pt x="6949" y="4651"/>
                  </a:lnTo>
                  <a:lnTo>
                    <a:pt x="6473" y="3615"/>
                  </a:lnTo>
                  <a:lnTo>
                    <a:pt x="6557" y="3488"/>
                  </a:lnTo>
                  <a:lnTo>
                    <a:pt x="6627" y="3362"/>
                  </a:lnTo>
                  <a:lnTo>
                    <a:pt x="6683" y="3222"/>
                  </a:lnTo>
                  <a:lnTo>
                    <a:pt x="6725" y="3096"/>
                  </a:lnTo>
                  <a:lnTo>
                    <a:pt x="6767" y="2956"/>
                  </a:lnTo>
                  <a:lnTo>
                    <a:pt x="6795" y="2802"/>
                  </a:lnTo>
                  <a:lnTo>
                    <a:pt x="6809" y="2662"/>
                  </a:lnTo>
                  <a:lnTo>
                    <a:pt x="6823" y="2522"/>
                  </a:lnTo>
                  <a:lnTo>
                    <a:pt x="6809" y="2382"/>
                  </a:lnTo>
                  <a:lnTo>
                    <a:pt x="6795" y="2256"/>
                  </a:lnTo>
                  <a:lnTo>
                    <a:pt x="6781" y="2130"/>
                  </a:lnTo>
                  <a:lnTo>
                    <a:pt x="6753" y="2004"/>
                  </a:lnTo>
                  <a:lnTo>
                    <a:pt x="6669" y="1765"/>
                  </a:lnTo>
                  <a:lnTo>
                    <a:pt x="6557" y="1541"/>
                  </a:lnTo>
                  <a:lnTo>
                    <a:pt x="6403" y="1317"/>
                  </a:lnTo>
                  <a:lnTo>
                    <a:pt x="6235" y="1107"/>
                  </a:lnTo>
                  <a:lnTo>
                    <a:pt x="6039" y="911"/>
                  </a:lnTo>
                  <a:lnTo>
                    <a:pt x="5815" y="729"/>
                  </a:lnTo>
                  <a:lnTo>
                    <a:pt x="5576" y="575"/>
                  </a:lnTo>
                  <a:lnTo>
                    <a:pt x="5310" y="421"/>
                  </a:lnTo>
                  <a:lnTo>
                    <a:pt x="5030" y="294"/>
                  </a:lnTo>
                  <a:lnTo>
                    <a:pt x="4736" y="196"/>
                  </a:lnTo>
                  <a:lnTo>
                    <a:pt x="4414" y="112"/>
                  </a:lnTo>
                  <a:lnTo>
                    <a:pt x="4091" y="42"/>
                  </a:lnTo>
                  <a:lnTo>
                    <a:pt x="3755" y="14"/>
                  </a:lnTo>
                  <a:lnTo>
                    <a:pt x="34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5218;p62">
              <a:extLst>
                <a:ext uri="{FF2B5EF4-FFF2-40B4-BE49-F238E27FC236}">
                  <a16:creationId xmlns:a16="http://schemas.microsoft.com/office/drawing/2014/main" id="{78C8659C-ED1F-E318-BB68-D9E1116C7638}"/>
                </a:ext>
              </a:extLst>
            </p:cNvPr>
            <p:cNvSpPr/>
            <p:nvPr/>
          </p:nvSpPr>
          <p:spPr>
            <a:xfrm>
              <a:off x="1357400" y="2403775"/>
              <a:ext cx="176550" cy="128900"/>
            </a:xfrm>
            <a:custGeom>
              <a:avLst/>
              <a:gdLst/>
              <a:ahLst/>
              <a:cxnLst/>
              <a:rect l="l" t="t" r="r" b="b"/>
              <a:pathLst>
                <a:path w="7062" h="5156" extrusionOk="0">
                  <a:moveTo>
                    <a:pt x="3251" y="0"/>
                  </a:moveTo>
                  <a:lnTo>
                    <a:pt x="2971" y="28"/>
                  </a:lnTo>
                  <a:lnTo>
                    <a:pt x="2691" y="70"/>
                  </a:lnTo>
                  <a:lnTo>
                    <a:pt x="2410" y="112"/>
                  </a:lnTo>
                  <a:lnTo>
                    <a:pt x="2144" y="182"/>
                  </a:lnTo>
                  <a:lnTo>
                    <a:pt x="1878" y="280"/>
                  </a:lnTo>
                  <a:lnTo>
                    <a:pt x="1612" y="392"/>
                  </a:lnTo>
                  <a:lnTo>
                    <a:pt x="1374" y="519"/>
                  </a:lnTo>
                  <a:lnTo>
                    <a:pt x="1136" y="673"/>
                  </a:lnTo>
                  <a:lnTo>
                    <a:pt x="897" y="841"/>
                  </a:lnTo>
                  <a:lnTo>
                    <a:pt x="687" y="1023"/>
                  </a:lnTo>
                  <a:lnTo>
                    <a:pt x="589" y="1121"/>
                  </a:lnTo>
                  <a:lnTo>
                    <a:pt x="491" y="1233"/>
                  </a:lnTo>
                  <a:lnTo>
                    <a:pt x="407" y="1345"/>
                  </a:lnTo>
                  <a:lnTo>
                    <a:pt x="337" y="1471"/>
                  </a:lnTo>
                  <a:lnTo>
                    <a:pt x="253" y="1583"/>
                  </a:lnTo>
                  <a:lnTo>
                    <a:pt x="197" y="1723"/>
                  </a:lnTo>
                  <a:lnTo>
                    <a:pt x="141" y="1849"/>
                  </a:lnTo>
                  <a:lnTo>
                    <a:pt x="85" y="1989"/>
                  </a:lnTo>
                  <a:lnTo>
                    <a:pt x="57" y="2116"/>
                  </a:lnTo>
                  <a:lnTo>
                    <a:pt x="29" y="2270"/>
                  </a:lnTo>
                  <a:lnTo>
                    <a:pt x="1" y="2410"/>
                  </a:lnTo>
                  <a:lnTo>
                    <a:pt x="1" y="2550"/>
                  </a:lnTo>
                  <a:lnTo>
                    <a:pt x="1" y="2690"/>
                  </a:lnTo>
                  <a:lnTo>
                    <a:pt x="15" y="2844"/>
                  </a:lnTo>
                  <a:lnTo>
                    <a:pt x="43" y="2984"/>
                  </a:lnTo>
                  <a:lnTo>
                    <a:pt x="85" y="3124"/>
                  </a:lnTo>
                  <a:lnTo>
                    <a:pt x="127" y="3250"/>
                  </a:lnTo>
                  <a:lnTo>
                    <a:pt x="183" y="3390"/>
                  </a:lnTo>
                  <a:lnTo>
                    <a:pt x="239" y="3516"/>
                  </a:lnTo>
                  <a:lnTo>
                    <a:pt x="309" y="3643"/>
                  </a:lnTo>
                  <a:lnTo>
                    <a:pt x="393" y="3755"/>
                  </a:lnTo>
                  <a:lnTo>
                    <a:pt x="477" y="3881"/>
                  </a:lnTo>
                  <a:lnTo>
                    <a:pt x="561" y="3979"/>
                  </a:lnTo>
                  <a:lnTo>
                    <a:pt x="659" y="4091"/>
                  </a:lnTo>
                  <a:lnTo>
                    <a:pt x="869" y="4287"/>
                  </a:lnTo>
                  <a:lnTo>
                    <a:pt x="1094" y="4455"/>
                  </a:lnTo>
                  <a:lnTo>
                    <a:pt x="1332" y="4609"/>
                  </a:lnTo>
                  <a:lnTo>
                    <a:pt x="1584" y="4749"/>
                  </a:lnTo>
                  <a:lnTo>
                    <a:pt x="1850" y="4861"/>
                  </a:lnTo>
                  <a:lnTo>
                    <a:pt x="2102" y="4945"/>
                  </a:lnTo>
                  <a:lnTo>
                    <a:pt x="2382" y="5029"/>
                  </a:lnTo>
                  <a:lnTo>
                    <a:pt x="2649" y="5085"/>
                  </a:lnTo>
                  <a:lnTo>
                    <a:pt x="2929" y="5127"/>
                  </a:lnTo>
                  <a:lnTo>
                    <a:pt x="3209" y="5155"/>
                  </a:lnTo>
                  <a:lnTo>
                    <a:pt x="3489" y="5155"/>
                  </a:lnTo>
                  <a:lnTo>
                    <a:pt x="3769" y="5141"/>
                  </a:lnTo>
                  <a:lnTo>
                    <a:pt x="4049" y="5113"/>
                  </a:lnTo>
                  <a:lnTo>
                    <a:pt x="4330" y="5071"/>
                  </a:lnTo>
                  <a:lnTo>
                    <a:pt x="4596" y="5015"/>
                  </a:lnTo>
                  <a:lnTo>
                    <a:pt x="4862" y="4931"/>
                  </a:lnTo>
                  <a:lnTo>
                    <a:pt x="5128" y="4833"/>
                  </a:lnTo>
                  <a:lnTo>
                    <a:pt x="5380" y="4721"/>
                  </a:lnTo>
                  <a:lnTo>
                    <a:pt x="5632" y="4581"/>
                  </a:lnTo>
                  <a:lnTo>
                    <a:pt x="5859" y="4434"/>
                  </a:lnTo>
                  <a:lnTo>
                    <a:pt x="5859" y="4434"/>
                  </a:lnTo>
                  <a:lnTo>
                    <a:pt x="7004" y="4703"/>
                  </a:lnTo>
                  <a:lnTo>
                    <a:pt x="7004" y="4703"/>
                  </a:lnTo>
                  <a:lnTo>
                    <a:pt x="7005" y="4707"/>
                  </a:lnTo>
                  <a:lnTo>
                    <a:pt x="7008" y="4704"/>
                  </a:lnTo>
                  <a:lnTo>
                    <a:pt x="7008" y="4704"/>
                  </a:lnTo>
                  <a:lnTo>
                    <a:pt x="7019" y="4707"/>
                  </a:lnTo>
                  <a:lnTo>
                    <a:pt x="7061" y="4721"/>
                  </a:lnTo>
                  <a:lnTo>
                    <a:pt x="7061" y="4721"/>
                  </a:lnTo>
                  <a:lnTo>
                    <a:pt x="7033" y="4679"/>
                  </a:lnTo>
                  <a:lnTo>
                    <a:pt x="6557" y="3671"/>
                  </a:lnTo>
                  <a:lnTo>
                    <a:pt x="6988" y="4667"/>
                  </a:lnTo>
                  <a:lnTo>
                    <a:pt x="6988" y="4667"/>
                  </a:lnTo>
                  <a:lnTo>
                    <a:pt x="5857" y="4357"/>
                  </a:lnTo>
                  <a:lnTo>
                    <a:pt x="5843" y="4357"/>
                  </a:lnTo>
                  <a:lnTo>
                    <a:pt x="5829" y="4371"/>
                  </a:lnTo>
                  <a:lnTo>
                    <a:pt x="5590" y="4511"/>
                  </a:lnTo>
                  <a:lnTo>
                    <a:pt x="5352" y="4637"/>
                  </a:lnTo>
                  <a:lnTo>
                    <a:pt x="5100" y="4749"/>
                  </a:lnTo>
                  <a:lnTo>
                    <a:pt x="4848" y="4833"/>
                  </a:lnTo>
                  <a:lnTo>
                    <a:pt x="4582" y="4917"/>
                  </a:lnTo>
                  <a:lnTo>
                    <a:pt x="4316" y="4973"/>
                  </a:lnTo>
                  <a:lnTo>
                    <a:pt x="4049" y="5001"/>
                  </a:lnTo>
                  <a:lnTo>
                    <a:pt x="3769" y="5029"/>
                  </a:lnTo>
                  <a:lnTo>
                    <a:pt x="3503" y="5029"/>
                  </a:lnTo>
                  <a:lnTo>
                    <a:pt x="3223" y="5015"/>
                  </a:lnTo>
                  <a:lnTo>
                    <a:pt x="2957" y="4987"/>
                  </a:lnTo>
                  <a:lnTo>
                    <a:pt x="2691" y="4945"/>
                  </a:lnTo>
                  <a:lnTo>
                    <a:pt x="2424" y="4889"/>
                  </a:lnTo>
                  <a:lnTo>
                    <a:pt x="2158" y="4819"/>
                  </a:lnTo>
                  <a:lnTo>
                    <a:pt x="1906" y="4721"/>
                  </a:lnTo>
                  <a:lnTo>
                    <a:pt x="1654" y="4609"/>
                  </a:lnTo>
                  <a:lnTo>
                    <a:pt x="1416" y="4483"/>
                  </a:lnTo>
                  <a:lnTo>
                    <a:pt x="1192" y="4343"/>
                  </a:lnTo>
                  <a:lnTo>
                    <a:pt x="982" y="4175"/>
                  </a:lnTo>
                  <a:lnTo>
                    <a:pt x="785" y="3993"/>
                  </a:lnTo>
                  <a:lnTo>
                    <a:pt x="603" y="3783"/>
                  </a:lnTo>
                  <a:lnTo>
                    <a:pt x="449" y="3572"/>
                  </a:lnTo>
                  <a:lnTo>
                    <a:pt x="337" y="3334"/>
                  </a:lnTo>
                  <a:lnTo>
                    <a:pt x="239" y="3082"/>
                  </a:lnTo>
                  <a:lnTo>
                    <a:pt x="211" y="2956"/>
                  </a:lnTo>
                  <a:lnTo>
                    <a:pt x="183" y="2816"/>
                  </a:lnTo>
                  <a:lnTo>
                    <a:pt x="169" y="2690"/>
                  </a:lnTo>
                  <a:lnTo>
                    <a:pt x="169" y="2550"/>
                  </a:lnTo>
                  <a:lnTo>
                    <a:pt x="169" y="2424"/>
                  </a:lnTo>
                  <a:lnTo>
                    <a:pt x="197" y="2298"/>
                  </a:lnTo>
                  <a:lnTo>
                    <a:pt x="211" y="2158"/>
                  </a:lnTo>
                  <a:lnTo>
                    <a:pt x="253" y="2032"/>
                  </a:lnTo>
                  <a:lnTo>
                    <a:pt x="351" y="1779"/>
                  </a:lnTo>
                  <a:lnTo>
                    <a:pt x="477" y="1555"/>
                  </a:lnTo>
                  <a:lnTo>
                    <a:pt x="631" y="1331"/>
                  </a:lnTo>
                  <a:lnTo>
                    <a:pt x="813" y="1135"/>
                  </a:lnTo>
                  <a:lnTo>
                    <a:pt x="1010" y="953"/>
                  </a:lnTo>
                  <a:lnTo>
                    <a:pt x="1234" y="785"/>
                  </a:lnTo>
                  <a:lnTo>
                    <a:pt x="1458" y="645"/>
                  </a:lnTo>
                  <a:lnTo>
                    <a:pt x="1696" y="519"/>
                  </a:lnTo>
                  <a:lnTo>
                    <a:pt x="1948" y="406"/>
                  </a:lnTo>
                  <a:lnTo>
                    <a:pt x="2200" y="308"/>
                  </a:lnTo>
                  <a:lnTo>
                    <a:pt x="2452" y="238"/>
                  </a:lnTo>
                  <a:lnTo>
                    <a:pt x="2719" y="196"/>
                  </a:lnTo>
                  <a:lnTo>
                    <a:pt x="2999" y="154"/>
                  </a:lnTo>
                  <a:lnTo>
                    <a:pt x="3265" y="126"/>
                  </a:lnTo>
                  <a:lnTo>
                    <a:pt x="3811" y="126"/>
                  </a:lnTo>
                  <a:lnTo>
                    <a:pt x="4077" y="154"/>
                  </a:lnTo>
                  <a:lnTo>
                    <a:pt x="4344" y="196"/>
                  </a:lnTo>
                  <a:lnTo>
                    <a:pt x="4610" y="252"/>
                  </a:lnTo>
                  <a:lnTo>
                    <a:pt x="4876" y="322"/>
                  </a:lnTo>
                  <a:lnTo>
                    <a:pt x="5142" y="421"/>
                  </a:lnTo>
                  <a:lnTo>
                    <a:pt x="5394" y="533"/>
                  </a:lnTo>
                  <a:lnTo>
                    <a:pt x="5632" y="659"/>
                  </a:lnTo>
                  <a:lnTo>
                    <a:pt x="5857" y="813"/>
                  </a:lnTo>
                  <a:lnTo>
                    <a:pt x="6067" y="981"/>
                  </a:lnTo>
                  <a:lnTo>
                    <a:pt x="6263" y="1163"/>
                  </a:lnTo>
                  <a:lnTo>
                    <a:pt x="6445" y="1373"/>
                  </a:lnTo>
                  <a:lnTo>
                    <a:pt x="6599" y="1597"/>
                  </a:lnTo>
                  <a:lnTo>
                    <a:pt x="6669" y="1709"/>
                  </a:lnTo>
                  <a:lnTo>
                    <a:pt x="6725" y="1835"/>
                  </a:lnTo>
                  <a:lnTo>
                    <a:pt x="6781" y="1961"/>
                  </a:lnTo>
                  <a:lnTo>
                    <a:pt x="6823" y="2088"/>
                  </a:lnTo>
                  <a:lnTo>
                    <a:pt x="6851" y="2228"/>
                  </a:lnTo>
                  <a:lnTo>
                    <a:pt x="6879" y="2354"/>
                  </a:lnTo>
                  <a:lnTo>
                    <a:pt x="6893" y="2494"/>
                  </a:lnTo>
                  <a:lnTo>
                    <a:pt x="6893" y="2634"/>
                  </a:lnTo>
                  <a:lnTo>
                    <a:pt x="6879" y="2774"/>
                  </a:lnTo>
                  <a:lnTo>
                    <a:pt x="6865" y="2900"/>
                  </a:lnTo>
                  <a:lnTo>
                    <a:pt x="6837" y="3040"/>
                  </a:lnTo>
                  <a:lnTo>
                    <a:pt x="6795" y="3166"/>
                  </a:lnTo>
                  <a:lnTo>
                    <a:pt x="6753" y="3306"/>
                  </a:lnTo>
                  <a:lnTo>
                    <a:pt x="6697" y="3432"/>
                  </a:lnTo>
                  <a:lnTo>
                    <a:pt x="6641" y="3558"/>
                  </a:lnTo>
                  <a:lnTo>
                    <a:pt x="6711" y="3432"/>
                  </a:lnTo>
                  <a:lnTo>
                    <a:pt x="6767" y="3306"/>
                  </a:lnTo>
                  <a:lnTo>
                    <a:pt x="6823" y="3180"/>
                  </a:lnTo>
                  <a:lnTo>
                    <a:pt x="6865" y="3040"/>
                  </a:lnTo>
                  <a:lnTo>
                    <a:pt x="6893" y="2900"/>
                  </a:lnTo>
                  <a:lnTo>
                    <a:pt x="6907" y="2774"/>
                  </a:lnTo>
                  <a:lnTo>
                    <a:pt x="6921" y="2634"/>
                  </a:lnTo>
                  <a:lnTo>
                    <a:pt x="6921" y="2494"/>
                  </a:lnTo>
                  <a:lnTo>
                    <a:pt x="6921" y="2354"/>
                  </a:lnTo>
                  <a:lnTo>
                    <a:pt x="6893" y="2214"/>
                  </a:lnTo>
                  <a:lnTo>
                    <a:pt x="6865" y="2088"/>
                  </a:lnTo>
                  <a:lnTo>
                    <a:pt x="6823" y="1947"/>
                  </a:lnTo>
                  <a:lnTo>
                    <a:pt x="6781" y="1821"/>
                  </a:lnTo>
                  <a:lnTo>
                    <a:pt x="6725" y="1681"/>
                  </a:lnTo>
                  <a:lnTo>
                    <a:pt x="6655" y="1555"/>
                  </a:lnTo>
                  <a:lnTo>
                    <a:pt x="6501" y="1331"/>
                  </a:lnTo>
                  <a:lnTo>
                    <a:pt x="6319" y="1107"/>
                  </a:lnTo>
                  <a:lnTo>
                    <a:pt x="6123" y="911"/>
                  </a:lnTo>
                  <a:lnTo>
                    <a:pt x="5899" y="743"/>
                  </a:lnTo>
                  <a:lnTo>
                    <a:pt x="5674" y="589"/>
                  </a:lnTo>
                  <a:lnTo>
                    <a:pt x="5422" y="449"/>
                  </a:lnTo>
                  <a:lnTo>
                    <a:pt x="5170" y="322"/>
                  </a:lnTo>
                  <a:lnTo>
                    <a:pt x="4904" y="224"/>
                  </a:lnTo>
                  <a:lnTo>
                    <a:pt x="4638" y="154"/>
                  </a:lnTo>
                  <a:lnTo>
                    <a:pt x="4372" y="84"/>
                  </a:lnTo>
                  <a:lnTo>
                    <a:pt x="4091" y="42"/>
                  </a:lnTo>
                  <a:lnTo>
                    <a:pt x="3811" y="14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5219;p62">
              <a:extLst>
                <a:ext uri="{FF2B5EF4-FFF2-40B4-BE49-F238E27FC236}">
                  <a16:creationId xmlns:a16="http://schemas.microsoft.com/office/drawing/2014/main" id="{3E9D14F4-2558-4767-EC4D-A7101E6AC523}"/>
                </a:ext>
              </a:extLst>
            </p:cNvPr>
            <p:cNvSpPr/>
            <p:nvPr/>
          </p:nvSpPr>
          <p:spPr>
            <a:xfrm>
              <a:off x="1396275" y="2459450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281" y="1"/>
                  </a:moveTo>
                  <a:lnTo>
                    <a:pt x="211" y="29"/>
                  </a:lnTo>
                  <a:lnTo>
                    <a:pt x="155" y="57"/>
                  </a:lnTo>
                  <a:lnTo>
                    <a:pt x="99" y="99"/>
                  </a:lnTo>
                  <a:lnTo>
                    <a:pt x="57" y="155"/>
                  </a:lnTo>
                  <a:lnTo>
                    <a:pt x="29" y="211"/>
                  </a:lnTo>
                  <a:lnTo>
                    <a:pt x="1" y="281"/>
                  </a:lnTo>
                  <a:lnTo>
                    <a:pt x="1" y="351"/>
                  </a:lnTo>
                  <a:lnTo>
                    <a:pt x="1" y="421"/>
                  </a:lnTo>
                  <a:lnTo>
                    <a:pt x="29" y="491"/>
                  </a:lnTo>
                  <a:lnTo>
                    <a:pt x="57" y="547"/>
                  </a:lnTo>
                  <a:lnTo>
                    <a:pt x="99" y="603"/>
                  </a:lnTo>
                  <a:lnTo>
                    <a:pt x="155" y="645"/>
                  </a:lnTo>
                  <a:lnTo>
                    <a:pt x="211" y="673"/>
                  </a:lnTo>
                  <a:lnTo>
                    <a:pt x="281" y="701"/>
                  </a:lnTo>
                  <a:lnTo>
                    <a:pt x="421" y="701"/>
                  </a:lnTo>
                  <a:lnTo>
                    <a:pt x="491" y="673"/>
                  </a:lnTo>
                  <a:lnTo>
                    <a:pt x="547" y="645"/>
                  </a:lnTo>
                  <a:lnTo>
                    <a:pt x="603" y="603"/>
                  </a:lnTo>
                  <a:lnTo>
                    <a:pt x="645" y="547"/>
                  </a:lnTo>
                  <a:lnTo>
                    <a:pt x="673" y="491"/>
                  </a:lnTo>
                  <a:lnTo>
                    <a:pt x="701" y="421"/>
                  </a:lnTo>
                  <a:lnTo>
                    <a:pt x="701" y="351"/>
                  </a:lnTo>
                  <a:lnTo>
                    <a:pt x="701" y="281"/>
                  </a:lnTo>
                  <a:lnTo>
                    <a:pt x="673" y="211"/>
                  </a:lnTo>
                  <a:lnTo>
                    <a:pt x="645" y="155"/>
                  </a:lnTo>
                  <a:lnTo>
                    <a:pt x="603" y="99"/>
                  </a:lnTo>
                  <a:lnTo>
                    <a:pt x="547" y="57"/>
                  </a:lnTo>
                  <a:lnTo>
                    <a:pt x="491" y="29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5220;p62">
              <a:extLst>
                <a:ext uri="{FF2B5EF4-FFF2-40B4-BE49-F238E27FC236}">
                  <a16:creationId xmlns:a16="http://schemas.microsoft.com/office/drawing/2014/main" id="{E3A5750A-24DF-C138-9133-448FC7689155}"/>
                </a:ext>
              </a:extLst>
            </p:cNvPr>
            <p:cNvSpPr/>
            <p:nvPr/>
          </p:nvSpPr>
          <p:spPr>
            <a:xfrm>
              <a:off x="1435850" y="2459450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281" y="1"/>
                  </a:moveTo>
                  <a:lnTo>
                    <a:pt x="211" y="29"/>
                  </a:lnTo>
                  <a:lnTo>
                    <a:pt x="155" y="57"/>
                  </a:lnTo>
                  <a:lnTo>
                    <a:pt x="99" y="99"/>
                  </a:lnTo>
                  <a:lnTo>
                    <a:pt x="57" y="155"/>
                  </a:lnTo>
                  <a:lnTo>
                    <a:pt x="29" y="211"/>
                  </a:lnTo>
                  <a:lnTo>
                    <a:pt x="1" y="281"/>
                  </a:lnTo>
                  <a:lnTo>
                    <a:pt x="1" y="351"/>
                  </a:lnTo>
                  <a:lnTo>
                    <a:pt x="1" y="421"/>
                  </a:lnTo>
                  <a:lnTo>
                    <a:pt x="29" y="491"/>
                  </a:lnTo>
                  <a:lnTo>
                    <a:pt x="57" y="547"/>
                  </a:lnTo>
                  <a:lnTo>
                    <a:pt x="99" y="603"/>
                  </a:lnTo>
                  <a:lnTo>
                    <a:pt x="155" y="645"/>
                  </a:lnTo>
                  <a:lnTo>
                    <a:pt x="211" y="673"/>
                  </a:lnTo>
                  <a:lnTo>
                    <a:pt x="281" y="701"/>
                  </a:lnTo>
                  <a:lnTo>
                    <a:pt x="421" y="701"/>
                  </a:lnTo>
                  <a:lnTo>
                    <a:pt x="491" y="673"/>
                  </a:lnTo>
                  <a:lnTo>
                    <a:pt x="547" y="645"/>
                  </a:lnTo>
                  <a:lnTo>
                    <a:pt x="603" y="603"/>
                  </a:lnTo>
                  <a:lnTo>
                    <a:pt x="645" y="547"/>
                  </a:lnTo>
                  <a:lnTo>
                    <a:pt x="673" y="491"/>
                  </a:lnTo>
                  <a:lnTo>
                    <a:pt x="701" y="421"/>
                  </a:lnTo>
                  <a:lnTo>
                    <a:pt x="701" y="351"/>
                  </a:lnTo>
                  <a:lnTo>
                    <a:pt x="701" y="281"/>
                  </a:lnTo>
                  <a:lnTo>
                    <a:pt x="673" y="211"/>
                  </a:lnTo>
                  <a:lnTo>
                    <a:pt x="645" y="155"/>
                  </a:lnTo>
                  <a:lnTo>
                    <a:pt x="603" y="99"/>
                  </a:lnTo>
                  <a:lnTo>
                    <a:pt x="547" y="57"/>
                  </a:lnTo>
                  <a:lnTo>
                    <a:pt x="491" y="29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5221;p62">
              <a:extLst>
                <a:ext uri="{FF2B5EF4-FFF2-40B4-BE49-F238E27FC236}">
                  <a16:creationId xmlns:a16="http://schemas.microsoft.com/office/drawing/2014/main" id="{F9139997-A2C8-FDEB-3A3B-A9BC3938128D}"/>
                </a:ext>
              </a:extLst>
            </p:cNvPr>
            <p:cNvSpPr/>
            <p:nvPr/>
          </p:nvSpPr>
          <p:spPr>
            <a:xfrm>
              <a:off x="1475425" y="2459450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281" y="1"/>
                  </a:moveTo>
                  <a:lnTo>
                    <a:pt x="211" y="29"/>
                  </a:lnTo>
                  <a:lnTo>
                    <a:pt x="155" y="57"/>
                  </a:lnTo>
                  <a:lnTo>
                    <a:pt x="99" y="99"/>
                  </a:lnTo>
                  <a:lnTo>
                    <a:pt x="57" y="155"/>
                  </a:lnTo>
                  <a:lnTo>
                    <a:pt x="29" y="211"/>
                  </a:lnTo>
                  <a:lnTo>
                    <a:pt x="1" y="281"/>
                  </a:lnTo>
                  <a:lnTo>
                    <a:pt x="1" y="351"/>
                  </a:lnTo>
                  <a:lnTo>
                    <a:pt x="1" y="421"/>
                  </a:lnTo>
                  <a:lnTo>
                    <a:pt x="29" y="491"/>
                  </a:lnTo>
                  <a:lnTo>
                    <a:pt x="57" y="547"/>
                  </a:lnTo>
                  <a:lnTo>
                    <a:pt x="99" y="603"/>
                  </a:lnTo>
                  <a:lnTo>
                    <a:pt x="155" y="645"/>
                  </a:lnTo>
                  <a:lnTo>
                    <a:pt x="211" y="673"/>
                  </a:lnTo>
                  <a:lnTo>
                    <a:pt x="281" y="701"/>
                  </a:lnTo>
                  <a:lnTo>
                    <a:pt x="421" y="701"/>
                  </a:lnTo>
                  <a:lnTo>
                    <a:pt x="491" y="673"/>
                  </a:lnTo>
                  <a:lnTo>
                    <a:pt x="547" y="645"/>
                  </a:lnTo>
                  <a:lnTo>
                    <a:pt x="603" y="603"/>
                  </a:lnTo>
                  <a:lnTo>
                    <a:pt x="645" y="547"/>
                  </a:lnTo>
                  <a:lnTo>
                    <a:pt x="673" y="491"/>
                  </a:lnTo>
                  <a:lnTo>
                    <a:pt x="701" y="421"/>
                  </a:lnTo>
                  <a:lnTo>
                    <a:pt x="701" y="351"/>
                  </a:lnTo>
                  <a:lnTo>
                    <a:pt x="701" y="281"/>
                  </a:lnTo>
                  <a:lnTo>
                    <a:pt x="673" y="211"/>
                  </a:lnTo>
                  <a:lnTo>
                    <a:pt x="645" y="155"/>
                  </a:lnTo>
                  <a:lnTo>
                    <a:pt x="603" y="99"/>
                  </a:lnTo>
                  <a:lnTo>
                    <a:pt x="547" y="57"/>
                  </a:lnTo>
                  <a:lnTo>
                    <a:pt x="491" y="29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8" name="Google Shape;13624;p81">
            <a:extLst>
              <a:ext uri="{FF2B5EF4-FFF2-40B4-BE49-F238E27FC236}">
                <a16:creationId xmlns:a16="http://schemas.microsoft.com/office/drawing/2014/main" id="{20B2C304-52D3-2DF6-60E3-CC5993C69172}"/>
              </a:ext>
            </a:extLst>
          </p:cNvPr>
          <p:cNvGrpSpPr/>
          <p:nvPr/>
        </p:nvGrpSpPr>
        <p:grpSpPr>
          <a:xfrm rot="19644418">
            <a:off x="3081339" y="4325777"/>
            <a:ext cx="954216" cy="732342"/>
            <a:chOff x="-1951475" y="3273100"/>
            <a:chExt cx="291875" cy="222775"/>
          </a:xfrm>
          <a:solidFill>
            <a:srgbClr val="FF0000"/>
          </a:solidFill>
        </p:grpSpPr>
        <p:sp>
          <p:nvSpPr>
            <p:cNvPr id="3189" name="Google Shape;13625;p81">
              <a:extLst>
                <a:ext uri="{FF2B5EF4-FFF2-40B4-BE49-F238E27FC236}">
                  <a16:creationId xmlns:a16="http://schemas.microsoft.com/office/drawing/2014/main" id="{FA452A99-1F20-8140-6862-F0A7540605A9}"/>
                </a:ext>
              </a:extLst>
            </p:cNvPr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13626;p81">
              <a:extLst>
                <a:ext uri="{FF2B5EF4-FFF2-40B4-BE49-F238E27FC236}">
                  <a16:creationId xmlns:a16="http://schemas.microsoft.com/office/drawing/2014/main" id="{D752FED6-AC4F-02CB-D945-CFCE55B46E3F}"/>
                </a:ext>
              </a:extLst>
            </p:cNvPr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13627;p81">
              <a:extLst>
                <a:ext uri="{FF2B5EF4-FFF2-40B4-BE49-F238E27FC236}">
                  <a16:creationId xmlns:a16="http://schemas.microsoft.com/office/drawing/2014/main" id="{44B202B1-139F-0E12-7955-10156CCA1044}"/>
                </a:ext>
              </a:extLst>
            </p:cNvPr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3"/>
          <p:cNvSpPr txBox="1">
            <a:spLocks noGrp="1"/>
          </p:cNvSpPr>
          <p:nvPr>
            <p:ph type="title"/>
          </p:nvPr>
        </p:nvSpPr>
        <p:spPr>
          <a:xfrm>
            <a:off x="3320039" y="678579"/>
            <a:ext cx="5266749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dirty="0"/>
              <a:t>Content Creation </a:t>
            </a:r>
            <a:br>
              <a:rPr lang="en-US" sz="4000" dirty="0"/>
            </a:br>
            <a:r>
              <a:rPr lang="en-US" sz="4000" dirty="0"/>
              <a:t>&amp; Curation</a:t>
            </a:r>
            <a:endParaRPr sz="4000" dirty="0"/>
          </a:p>
        </p:txBody>
      </p:sp>
      <p:sp>
        <p:nvSpPr>
          <p:cNvPr id="350" name="Google Shape;350;p33"/>
          <p:cNvSpPr txBox="1">
            <a:spLocks noGrp="1"/>
          </p:cNvSpPr>
          <p:nvPr>
            <p:ph type="subTitle" idx="1"/>
          </p:nvPr>
        </p:nvSpPr>
        <p:spPr>
          <a:xfrm>
            <a:off x="4778898" y="2615280"/>
            <a:ext cx="4009300" cy="14823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Blog posts about the history of Britannia, its products, and its social responsibility initiatives.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Recipes that use Britannia biscuits.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Product reviews of Britannia biscuits.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Videos of Britannia biscuits being made or used in recipes.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Social media posts about Britannia biscuits, such as photos, videos, and infographics.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51" name="Google Shape;351;p33"/>
          <p:cNvGrpSpPr/>
          <p:nvPr/>
        </p:nvGrpSpPr>
        <p:grpSpPr>
          <a:xfrm>
            <a:off x="928234" y="820859"/>
            <a:ext cx="3643769" cy="3775567"/>
            <a:chOff x="1282050" y="238125"/>
            <a:chExt cx="5055875" cy="5238750"/>
          </a:xfrm>
        </p:grpSpPr>
        <p:sp>
          <p:nvSpPr>
            <p:cNvPr id="352" name="Google Shape;352;p33"/>
            <p:cNvSpPr/>
            <p:nvPr/>
          </p:nvSpPr>
          <p:spPr>
            <a:xfrm>
              <a:off x="1611850" y="2728900"/>
              <a:ext cx="698125" cy="698125"/>
            </a:xfrm>
            <a:custGeom>
              <a:avLst/>
              <a:gdLst/>
              <a:ahLst/>
              <a:cxnLst/>
              <a:rect l="l" t="t" r="r" b="b"/>
              <a:pathLst>
                <a:path w="27925" h="27925" extrusionOk="0">
                  <a:moveTo>
                    <a:pt x="13228" y="0"/>
                  </a:moveTo>
                  <a:lnTo>
                    <a:pt x="12579" y="68"/>
                  </a:lnTo>
                  <a:lnTo>
                    <a:pt x="11895" y="137"/>
                  </a:lnTo>
                  <a:lnTo>
                    <a:pt x="11246" y="239"/>
                  </a:lnTo>
                  <a:lnTo>
                    <a:pt x="10596" y="410"/>
                  </a:lnTo>
                  <a:lnTo>
                    <a:pt x="9947" y="581"/>
                  </a:lnTo>
                  <a:lnTo>
                    <a:pt x="9298" y="786"/>
                  </a:lnTo>
                  <a:lnTo>
                    <a:pt x="8682" y="1025"/>
                  </a:lnTo>
                  <a:lnTo>
                    <a:pt x="8067" y="1299"/>
                  </a:lnTo>
                  <a:lnTo>
                    <a:pt x="7452" y="1572"/>
                  </a:lnTo>
                  <a:lnTo>
                    <a:pt x="6871" y="1914"/>
                  </a:lnTo>
                  <a:lnTo>
                    <a:pt x="6290" y="2256"/>
                  </a:lnTo>
                  <a:lnTo>
                    <a:pt x="5743" y="2666"/>
                  </a:lnTo>
                  <a:lnTo>
                    <a:pt x="5196" y="3076"/>
                  </a:lnTo>
                  <a:lnTo>
                    <a:pt x="4683" y="3521"/>
                  </a:lnTo>
                  <a:lnTo>
                    <a:pt x="4171" y="3999"/>
                  </a:lnTo>
                  <a:lnTo>
                    <a:pt x="3692" y="4478"/>
                  </a:lnTo>
                  <a:lnTo>
                    <a:pt x="3214" y="5024"/>
                  </a:lnTo>
                  <a:lnTo>
                    <a:pt x="2804" y="5571"/>
                  </a:lnTo>
                  <a:lnTo>
                    <a:pt x="2393" y="6152"/>
                  </a:lnTo>
                  <a:lnTo>
                    <a:pt x="1983" y="6733"/>
                  </a:lnTo>
                  <a:lnTo>
                    <a:pt x="1710" y="7212"/>
                  </a:lnTo>
                  <a:lnTo>
                    <a:pt x="1471" y="7725"/>
                  </a:lnTo>
                  <a:lnTo>
                    <a:pt x="1231" y="8203"/>
                  </a:lnTo>
                  <a:lnTo>
                    <a:pt x="1026" y="8716"/>
                  </a:lnTo>
                  <a:lnTo>
                    <a:pt x="821" y="9228"/>
                  </a:lnTo>
                  <a:lnTo>
                    <a:pt x="650" y="9741"/>
                  </a:lnTo>
                  <a:lnTo>
                    <a:pt x="479" y="10288"/>
                  </a:lnTo>
                  <a:lnTo>
                    <a:pt x="343" y="10801"/>
                  </a:lnTo>
                  <a:lnTo>
                    <a:pt x="240" y="11347"/>
                  </a:lnTo>
                  <a:lnTo>
                    <a:pt x="138" y="11894"/>
                  </a:lnTo>
                  <a:lnTo>
                    <a:pt x="69" y="12475"/>
                  </a:lnTo>
                  <a:lnTo>
                    <a:pt x="35" y="13022"/>
                  </a:lnTo>
                  <a:lnTo>
                    <a:pt x="1" y="13569"/>
                  </a:lnTo>
                  <a:lnTo>
                    <a:pt x="1" y="14116"/>
                  </a:lnTo>
                  <a:lnTo>
                    <a:pt x="1" y="14663"/>
                  </a:lnTo>
                  <a:lnTo>
                    <a:pt x="35" y="15210"/>
                  </a:lnTo>
                  <a:lnTo>
                    <a:pt x="103" y="15757"/>
                  </a:lnTo>
                  <a:lnTo>
                    <a:pt x="172" y="16303"/>
                  </a:lnTo>
                  <a:lnTo>
                    <a:pt x="274" y="16816"/>
                  </a:lnTo>
                  <a:lnTo>
                    <a:pt x="411" y="17363"/>
                  </a:lnTo>
                  <a:lnTo>
                    <a:pt x="548" y="17876"/>
                  </a:lnTo>
                  <a:lnTo>
                    <a:pt x="719" y="18388"/>
                  </a:lnTo>
                  <a:lnTo>
                    <a:pt x="890" y="18901"/>
                  </a:lnTo>
                  <a:lnTo>
                    <a:pt x="1095" y="19414"/>
                  </a:lnTo>
                  <a:lnTo>
                    <a:pt x="1300" y="19892"/>
                  </a:lnTo>
                  <a:lnTo>
                    <a:pt x="1539" y="20371"/>
                  </a:lnTo>
                  <a:lnTo>
                    <a:pt x="1812" y="20849"/>
                  </a:lnTo>
                  <a:lnTo>
                    <a:pt x="2086" y="21328"/>
                  </a:lnTo>
                  <a:lnTo>
                    <a:pt x="2393" y="21772"/>
                  </a:lnTo>
                  <a:lnTo>
                    <a:pt x="2701" y="22216"/>
                  </a:lnTo>
                  <a:lnTo>
                    <a:pt x="3043" y="22661"/>
                  </a:lnTo>
                  <a:lnTo>
                    <a:pt x="3385" y="23071"/>
                  </a:lnTo>
                  <a:lnTo>
                    <a:pt x="3726" y="23481"/>
                  </a:lnTo>
                  <a:lnTo>
                    <a:pt x="4137" y="23857"/>
                  </a:lnTo>
                  <a:lnTo>
                    <a:pt x="4513" y="24233"/>
                  </a:lnTo>
                  <a:lnTo>
                    <a:pt x="4923" y="24609"/>
                  </a:lnTo>
                  <a:lnTo>
                    <a:pt x="5367" y="24951"/>
                  </a:lnTo>
                  <a:lnTo>
                    <a:pt x="5811" y="25292"/>
                  </a:lnTo>
                  <a:lnTo>
                    <a:pt x="6290" y="25600"/>
                  </a:lnTo>
                  <a:lnTo>
                    <a:pt x="6768" y="25908"/>
                  </a:lnTo>
                  <a:lnTo>
                    <a:pt x="7384" y="26284"/>
                  </a:lnTo>
                  <a:lnTo>
                    <a:pt x="8033" y="26591"/>
                  </a:lnTo>
                  <a:lnTo>
                    <a:pt x="8648" y="26865"/>
                  </a:lnTo>
                  <a:lnTo>
                    <a:pt x="9298" y="27138"/>
                  </a:lnTo>
                  <a:lnTo>
                    <a:pt x="9981" y="27343"/>
                  </a:lnTo>
                  <a:lnTo>
                    <a:pt x="10631" y="27514"/>
                  </a:lnTo>
                  <a:lnTo>
                    <a:pt x="11314" y="27651"/>
                  </a:lnTo>
                  <a:lnTo>
                    <a:pt x="11963" y="27787"/>
                  </a:lnTo>
                  <a:lnTo>
                    <a:pt x="12647" y="27856"/>
                  </a:lnTo>
                  <a:lnTo>
                    <a:pt x="13331" y="27890"/>
                  </a:lnTo>
                  <a:lnTo>
                    <a:pt x="14014" y="27924"/>
                  </a:lnTo>
                  <a:lnTo>
                    <a:pt x="14664" y="27890"/>
                  </a:lnTo>
                  <a:lnTo>
                    <a:pt x="15347" y="27856"/>
                  </a:lnTo>
                  <a:lnTo>
                    <a:pt x="15997" y="27753"/>
                  </a:lnTo>
                  <a:lnTo>
                    <a:pt x="16680" y="27651"/>
                  </a:lnTo>
                  <a:lnTo>
                    <a:pt x="17330" y="27514"/>
                  </a:lnTo>
                  <a:lnTo>
                    <a:pt x="17979" y="27309"/>
                  </a:lnTo>
                  <a:lnTo>
                    <a:pt x="18594" y="27104"/>
                  </a:lnTo>
                  <a:lnTo>
                    <a:pt x="19244" y="26865"/>
                  </a:lnTo>
                  <a:lnTo>
                    <a:pt x="19859" y="26625"/>
                  </a:lnTo>
                  <a:lnTo>
                    <a:pt x="20440" y="26318"/>
                  </a:lnTo>
                  <a:lnTo>
                    <a:pt x="21055" y="25976"/>
                  </a:lnTo>
                  <a:lnTo>
                    <a:pt x="21636" y="25634"/>
                  </a:lnTo>
                  <a:lnTo>
                    <a:pt x="22183" y="25258"/>
                  </a:lnTo>
                  <a:lnTo>
                    <a:pt x="22730" y="24814"/>
                  </a:lnTo>
                  <a:lnTo>
                    <a:pt x="23242" y="24370"/>
                  </a:lnTo>
                  <a:lnTo>
                    <a:pt x="23755" y="23925"/>
                  </a:lnTo>
                  <a:lnTo>
                    <a:pt x="24234" y="23413"/>
                  </a:lnTo>
                  <a:lnTo>
                    <a:pt x="24678" y="22900"/>
                  </a:lnTo>
                  <a:lnTo>
                    <a:pt x="25122" y="22353"/>
                  </a:lnTo>
                  <a:lnTo>
                    <a:pt x="25532" y="21772"/>
                  </a:lnTo>
                  <a:lnTo>
                    <a:pt x="25908" y="21157"/>
                  </a:lnTo>
                  <a:lnTo>
                    <a:pt x="26284" y="20542"/>
                  </a:lnTo>
                  <a:lnTo>
                    <a:pt x="26592" y="19892"/>
                  </a:lnTo>
                  <a:lnTo>
                    <a:pt x="26865" y="19243"/>
                  </a:lnTo>
                  <a:lnTo>
                    <a:pt x="27139" y="18593"/>
                  </a:lnTo>
                  <a:lnTo>
                    <a:pt x="27344" y="17944"/>
                  </a:lnTo>
                  <a:lnTo>
                    <a:pt x="27515" y="17260"/>
                  </a:lnTo>
                  <a:lnTo>
                    <a:pt x="27686" y="16611"/>
                  </a:lnTo>
                  <a:lnTo>
                    <a:pt x="27788" y="15927"/>
                  </a:lnTo>
                  <a:lnTo>
                    <a:pt x="27857" y="15244"/>
                  </a:lnTo>
                  <a:lnTo>
                    <a:pt x="27925" y="14594"/>
                  </a:lnTo>
                  <a:lnTo>
                    <a:pt x="27925" y="13911"/>
                  </a:lnTo>
                  <a:lnTo>
                    <a:pt x="27891" y="13227"/>
                  </a:lnTo>
                  <a:lnTo>
                    <a:pt x="27857" y="12578"/>
                  </a:lnTo>
                  <a:lnTo>
                    <a:pt x="27754" y="11894"/>
                  </a:lnTo>
                  <a:lnTo>
                    <a:pt x="27651" y="11245"/>
                  </a:lnTo>
                  <a:lnTo>
                    <a:pt x="27515" y="10596"/>
                  </a:lnTo>
                  <a:lnTo>
                    <a:pt x="27344" y="9946"/>
                  </a:lnTo>
                  <a:lnTo>
                    <a:pt x="27139" y="9297"/>
                  </a:lnTo>
                  <a:lnTo>
                    <a:pt x="26900" y="8682"/>
                  </a:lnTo>
                  <a:lnTo>
                    <a:pt x="26626" y="8066"/>
                  </a:lnTo>
                  <a:lnTo>
                    <a:pt x="26319" y="7451"/>
                  </a:lnTo>
                  <a:lnTo>
                    <a:pt x="25977" y="6870"/>
                  </a:lnTo>
                  <a:lnTo>
                    <a:pt x="25635" y="6289"/>
                  </a:lnTo>
                  <a:lnTo>
                    <a:pt x="25259" y="5742"/>
                  </a:lnTo>
                  <a:lnTo>
                    <a:pt x="24849" y="5195"/>
                  </a:lnTo>
                  <a:lnTo>
                    <a:pt x="24405" y="4648"/>
                  </a:lnTo>
                  <a:lnTo>
                    <a:pt x="23926" y="4170"/>
                  </a:lnTo>
                  <a:lnTo>
                    <a:pt x="23413" y="3691"/>
                  </a:lnTo>
                  <a:lnTo>
                    <a:pt x="22901" y="3213"/>
                  </a:lnTo>
                  <a:lnTo>
                    <a:pt x="22354" y="2769"/>
                  </a:lnTo>
                  <a:lnTo>
                    <a:pt x="21773" y="2358"/>
                  </a:lnTo>
                  <a:lnTo>
                    <a:pt x="21158" y="1982"/>
                  </a:lnTo>
                  <a:lnTo>
                    <a:pt x="20542" y="1641"/>
                  </a:lnTo>
                  <a:lnTo>
                    <a:pt x="19893" y="1299"/>
                  </a:lnTo>
                  <a:lnTo>
                    <a:pt x="19244" y="1025"/>
                  </a:lnTo>
                  <a:lnTo>
                    <a:pt x="18594" y="786"/>
                  </a:lnTo>
                  <a:lnTo>
                    <a:pt x="17945" y="547"/>
                  </a:lnTo>
                  <a:lnTo>
                    <a:pt x="17261" y="376"/>
                  </a:lnTo>
                  <a:lnTo>
                    <a:pt x="16612" y="239"/>
                  </a:lnTo>
                  <a:lnTo>
                    <a:pt x="15928" y="137"/>
                  </a:lnTo>
                  <a:lnTo>
                    <a:pt x="15245" y="34"/>
                  </a:lnTo>
                  <a:lnTo>
                    <a:pt x="145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1853675" y="2931400"/>
              <a:ext cx="212775" cy="212775"/>
            </a:xfrm>
            <a:custGeom>
              <a:avLst/>
              <a:gdLst/>
              <a:ahLst/>
              <a:cxnLst/>
              <a:rect l="l" t="t" r="r" b="b"/>
              <a:pathLst>
                <a:path w="8511" h="8511" extrusionOk="0">
                  <a:moveTo>
                    <a:pt x="4204" y="0"/>
                  </a:moveTo>
                  <a:lnTo>
                    <a:pt x="3794" y="35"/>
                  </a:lnTo>
                  <a:lnTo>
                    <a:pt x="3350" y="103"/>
                  </a:lnTo>
                  <a:lnTo>
                    <a:pt x="2940" y="206"/>
                  </a:lnTo>
                  <a:lnTo>
                    <a:pt x="2564" y="376"/>
                  </a:lnTo>
                  <a:lnTo>
                    <a:pt x="2188" y="547"/>
                  </a:lnTo>
                  <a:lnTo>
                    <a:pt x="1846" y="752"/>
                  </a:lnTo>
                  <a:lnTo>
                    <a:pt x="1539" y="992"/>
                  </a:lnTo>
                  <a:lnTo>
                    <a:pt x="1231" y="1299"/>
                  </a:lnTo>
                  <a:lnTo>
                    <a:pt x="958" y="1607"/>
                  </a:lnTo>
                  <a:lnTo>
                    <a:pt x="718" y="1914"/>
                  </a:lnTo>
                  <a:lnTo>
                    <a:pt x="513" y="2256"/>
                  </a:lnTo>
                  <a:lnTo>
                    <a:pt x="342" y="2632"/>
                  </a:lnTo>
                  <a:lnTo>
                    <a:pt x="206" y="3042"/>
                  </a:lnTo>
                  <a:lnTo>
                    <a:pt x="103" y="3453"/>
                  </a:lnTo>
                  <a:lnTo>
                    <a:pt x="35" y="3863"/>
                  </a:lnTo>
                  <a:lnTo>
                    <a:pt x="1" y="4307"/>
                  </a:lnTo>
                  <a:lnTo>
                    <a:pt x="35" y="4751"/>
                  </a:lnTo>
                  <a:lnTo>
                    <a:pt x="103" y="5161"/>
                  </a:lnTo>
                  <a:lnTo>
                    <a:pt x="206" y="5572"/>
                  </a:lnTo>
                  <a:lnTo>
                    <a:pt x="376" y="5948"/>
                  </a:lnTo>
                  <a:lnTo>
                    <a:pt x="547" y="6324"/>
                  </a:lnTo>
                  <a:lnTo>
                    <a:pt x="752" y="6665"/>
                  </a:lnTo>
                  <a:lnTo>
                    <a:pt x="1026" y="7007"/>
                  </a:lnTo>
                  <a:lnTo>
                    <a:pt x="1299" y="7315"/>
                  </a:lnTo>
                  <a:lnTo>
                    <a:pt x="1607" y="7554"/>
                  </a:lnTo>
                  <a:lnTo>
                    <a:pt x="1915" y="7827"/>
                  </a:lnTo>
                  <a:lnTo>
                    <a:pt x="2290" y="8032"/>
                  </a:lnTo>
                  <a:lnTo>
                    <a:pt x="2666" y="8203"/>
                  </a:lnTo>
                  <a:lnTo>
                    <a:pt x="3042" y="8340"/>
                  </a:lnTo>
                  <a:lnTo>
                    <a:pt x="3453" y="8443"/>
                  </a:lnTo>
                  <a:lnTo>
                    <a:pt x="3897" y="8477"/>
                  </a:lnTo>
                  <a:lnTo>
                    <a:pt x="4307" y="8511"/>
                  </a:lnTo>
                  <a:lnTo>
                    <a:pt x="4751" y="8477"/>
                  </a:lnTo>
                  <a:lnTo>
                    <a:pt x="5161" y="8408"/>
                  </a:lnTo>
                  <a:lnTo>
                    <a:pt x="5572" y="8306"/>
                  </a:lnTo>
                  <a:lnTo>
                    <a:pt x="5982" y="8169"/>
                  </a:lnTo>
                  <a:lnTo>
                    <a:pt x="6324" y="7964"/>
                  </a:lnTo>
                  <a:lnTo>
                    <a:pt x="6700" y="7759"/>
                  </a:lnTo>
                  <a:lnTo>
                    <a:pt x="7007" y="7520"/>
                  </a:lnTo>
                  <a:lnTo>
                    <a:pt x="7315" y="7246"/>
                  </a:lnTo>
                  <a:lnTo>
                    <a:pt x="7588" y="6939"/>
                  </a:lnTo>
                  <a:lnTo>
                    <a:pt x="7827" y="6597"/>
                  </a:lnTo>
                  <a:lnTo>
                    <a:pt x="8032" y="6255"/>
                  </a:lnTo>
                  <a:lnTo>
                    <a:pt x="8203" y="5879"/>
                  </a:lnTo>
                  <a:lnTo>
                    <a:pt x="8340" y="5469"/>
                  </a:lnTo>
                  <a:lnTo>
                    <a:pt x="8443" y="5059"/>
                  </a:lnTo>
                  <a:lnTo>
                    <a:pt x="8511" y="4649"/>
                  </a:lnTo>
                  <a:lnTo>
                    <a:pt x="8511" y="4204"/>
                  </a:lnTo>
                  <a:lnTo>
                    <a:pt x="8477" y="3760"/>
                  </a:lnTo>
                  <a:lnTo>
                    <a:pt x="8408" y="3350"/>
                  </a:lnTo>
                  <a:lnTo>
                    <a:pt x="8306" y="2940"/>
                  </a:lnTo>
                  <a:lnTo>
                    <a:pt x="8169" y="2564"/>
                  </a:lnTo>
                  <a:lnTo>
                    <a:pt x="7998" y="2188"/>
                  </a:lnTo>
                  <a:lnTo>
                    <a:pt x="7759" y="1846"/>
                  </a:lnTo>
                  <a:lnTo>
                    <a:pt x="7520" y="1504"/>
                  </a:lnTo>
                  <a:lnTo>
                    <a:pt x="7246" y="1231"/>
                  </a:lnTo>
                  <a:lnTo>
                    <a:pt x="6939" y="957"/>
                  </a:lnTo>
                  <a:lnTo>
                    <a:pt x="6597" y="718"/>
                  </a:lnTo>
                  <a:lnTo>
                    <a:pt x="6255" y="513"/>
                  </a:lnTo>
                  <a:lnTo>
                    <a:pt x="5879" y="308"/>
                  </a:lnTo>
                  <a:lnTo>
                    <a:pt x="5469" y="171"/>
                  </a:lnTo>
                  <a:lnTo>
                    <a:pt x="5093" y="69"/>
                  </a:lnTo>
                  <a:lnTo>
                    <a:pt x="4649" y="3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1780200" y="3143300"/>
              <a:ext cx="367425" cy="283725"/>
            </a:xfrm>
            <a:custGeom>
              <a:avLst/>
              <a:gdLst/>
              <a:ahLst/>
              <a:cxnLst/>
              <a:rect l="l" t="t" r="r" b="b"/>
              <a:pathLst>
                <a:path w="14697" h="11349" extrusionOk="0">
                  <a:moveTo>
                    <a:pt x="6665" y="1"/>
                  </a:moveTo>
                  <a:lnTo>
                    <a:pt x="5947" y="138"/>
                  </a:lnTo>
                  <a:lnTo>
                    <a:pt x="5229" y="308"/>
                  </a:lnTo>
                  <a:lnTo>
                    <a:pt x="4546" y="548"/>
                  </a:lnTo>
                  <a:lnTo>
                    <a:pt x="3897" y="821"/>
                  </a:lnTo>
                  <a:lnTo>
                    <a:pt x="3315" y="1197"/>
                  </a:lnTo>
                  <a:lnTo>
                    <a:pt x="2734" y="1607"/>
                  </a:lnTo>
                  <a:lnTo>
                    <a:pt x="2188" y="2086"/>
                  </a:lnTo>
                  <a:lnTo>
                    <a:pt x="1709" y="2598"/>
                  </a:lnTo>
                  <a:lnTo>
                    <a:pt x="1299" y="3145"/>
                  </a:lnTo>
                  <a:lnTo>
                    <a:pt x="923" y="3760"/>
                  </a:lnTo>
                  <a:lnTo>
                    <a:pt x="615" y="4410"/>
                  </a:lnTo>
                  <a:lnTo>
                    <a:pt x="342" y="5059"/>
                  </a:lnTo>
                  <a:lnTo>
                    <a:pt x="171" y="5777"/>
                  </a:lnTo>
                  <a:lnTo>
                    <a:pt x="34" y="6495"/>
                  </a:lnTo>
                  <a:lnTo>
                    <a:pt x="0" y="7247"/>
                  </a:lnTo>
                  <a:lnTo>
                    <a:pt x="0" y="7588"/>
                  </a:lnTo>
                  <a:lnTo>
                    <a:pt x="0" y="9332"/>
                  </a:lnTo>
                  <a:lnTo>
                    <a:pt x="855" y="9810"/>
                  </a:lnTo>
                  <a:lnTo>
                    <a:pt x="1743" y="10220"/>
                  </a:lnTo>
                  <a:lnTo>
                    <a:pt x="2666" y="10562"/>
                  </a:lnTo>
                  <a:lnTo>
                    <a:pt x="3589" y="10870"/>
                  </a:lnTo>
                  <a:lnTo>
                    <a:pt x="4512" y="11075"/>
                  </a:lnTo>
                  <a:lnTo>
                    <a:pt x="5469" y="11211"/>
                  </a:lnTo>
                  <a:lnTo>
                    <a:pt x="6426" y="11314"/>
                  </a:lnTo>
                  <a:lnTo>
                    <a:pt x="7383" y="11348"/>
                  </a:lnTo>
                  <a:lnTo>
                    <a:pt x="8340" y="11280"/>
                  </a:lnTo>
                  <a:lnTo>
                    <a:pt x="9263" y="11177"/>
                  </a:lnTo>
                  <a:lnTo>
                    <a:pt x="10220" y="11006"/>
                  </a:lnTo>
                  <a:lnTo>
                    <a:pt x="11142" y="10767"/>
                  </a:lnTo>
                  <a:lnTo>
                    <a:pt x="12065" y="10460"/>
                  </a:lnTo>
                  <a:lnTo>
                    <a:pt x="12954" y="10084"/>
                  </a:lnTo>
                  <a:lnTo>
                    <a:pt x="13842" y="9639"/>
                  </a:lnTo>
                  <a:lnTo>
                    <a:pt x="14697" y="9161"/>
                  </a:lnTo>
                  <a:lnTo>
                    <a:pt x="14697" y="7418"/>
                  </a:lnTo>
                  <a:lnTo>
                    <a:pt x="14663" y="6666"/>
                  </a:lnTo>
                  <a:lnTo>
                    <a:pt x="14560" y="5914"/>
                  </a:lnTo>
                  <a:lnTo>
                    <a:pt x="14389" y="5230"/>
                  </a:lnTo>
                  <a:lnTo>
                    <a:pt x="14150" y="4547"/>
                  </a:lnTo>
                  <a:lnTo>
                    <a:pt x="13842" y="3897"/>
                  </a:lnTo>
                  <a:lnTo>
                    <a:pt x="13467" y="3282"/>
                  </a:lnTo>
                  <a:lnTo>
                    <a:pt x="13056" y="2735"/>
                  </a:lnTo>
                  <a:lnTo>
                    <a:pt x="12578" y="2188"/>
                  </a:lnTo>
                  <a:lnTo>
                    <a:pt x="12065" y="1710"/>
                  </a:lnTo>
                  <a:lnTo>
                    <a:pt x="11518" y="1300"/>
                  </a:lnTo>
                  <a:lnTo>
                    <a:pt x="10903" y="924"/>
                  </a:lnTo>
                  <a:lnTo>
                    <a:pt x="10254" y="582"/>
                  </a:lnTo>
                  <a:lnTo>
                    <a:pt x="9604" y="343"/>
                  </a:lnTo>
                  <a:lnTo>
                    <a:pt x="8887" y="138"/>
                  </a:lnTo>
                  <a:lnTo>
                    <a:pt x="8169" y="35"/>
                  </a:lnTo>
                  <a:lnTo>
                    <a:pt x="74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5550950" y="1536900"/>
              <a:ext cx="457175" cy="458025"/>
            </a:xfrm>
            <a:custGeom>
              <a:avLst/>
              <a:gdLst/>
              <a:ahLst/>
              <a:cxnLst/>
              <a:rect l="l" t="t" r="r" b="b"/>
              <a:pathLst>
                <a:path w="18287" h="18321" extrusionOk="0">
                  <a:moveTo>
                    <a:pt x="9126" y="1"/>
                  </a:moveTo>
                  <a:lnTo>
                    <a:pt x="8682" y="35"/>
                  </a:lnTo>
                  <a:lnTo>
                    <a:pt x="8238" y="69"/>
                  </a:lnTo>
                  <a:lnTo>
                    <a:pt x="7793" y="103"/>
                  </a:lnTo>
                  <a:lnTo>
                    <a:pt x="7383" y="206"/>
                  </a:lnTo>
                  <a:lnTo>
                    <a:pt x="6939" y="274"/>
                  </a:lnTo>
                  <a:lnTo>
                    <a:pt x="6529" y="411"/>
                  </a:lnTo>
                  <a:lnTo>
                    <a:pt x="6118" y="548"/>
                  </a:lnTo>
                  <a:lnTo>
                    <a:pt x="5708" y="684"/>
                  </a:lnTo>
                  <a:lnTo>
                    <a:pt x="5298" y="855"/>
                  </a:lnTo>
                  <a:lnTo>
                    <a:pt x="4888" y="1060"/>
                  </a:lnTo>
                  <a:lnTo>
                    <a:pt x="4512" y="1265"/>
                  </a:lnTo>
                  <a:lnTo>
                    <a:pt x="4136" y="1505"/>
                  </a:lnTo>
                  <a:lnTo>
                    <a:pt x="3760" y="1778"/>
                  </a:lnTo>
                  <a:lnTo>
                    <a:pt x="3418" y="2051"/>
                  </a:lnTo>
                  <a:lnTo>
                    <a:pt x="3077" y="2325"/>
                  </a:lnTo>
                  <a:lnTo>
                    <a:pt x="2735" y="2632"/>
                  </a:lnTo>
                  <a:lnTo>
                    <a:pt x="2427" y="2974"/>
                  </a:lnTo>
                  <a:lnTo>
                    <a:pt x="2120" y="3316"/>
                  </a:lnTo>
                  <a:lnTo>
                    <a:pt x="1846" y="3658"/>
                  </a:lnTo>
                  <a:lnTo>
                    <a:pt x="1573" y="4034"/>
                  </a:lnTo>
                  <a:lnTo>
                    <a:pt x="1299" y="4444"/>
                  </a:lnTo>
                  <a:lnTo>
                    <a:pt x="957" y="5093"/>
                  </a:lnTo>
                  <a:lnTo>
                    <a:pt x="684" y="5743"/>
                  </a:lnTo>
                  <a:lnTo>
                    <a:pt x="445" y="6426"/>
                  </a:lnTo>
                  <a:lnTo>
                    <a:pt x="240" y="7110"/>
                  </a:lnTo>
                  <a:lnTo>
                    <a:pt x="103" y="7828"/>
                  </a:lnTo>
                  <a:lnTo>
                    <a:pt x="0" y="8545"/>
                  </a:lnTo>
                  <a:lnTo>
                    <a:pt x="0" y="9297"/>
                  </a:lnTo>
                  <a:lnTo>
                    <a:pt x="35" y="10015"/>
                  </a:lnTo>
                  <a:lnTo>
                    <a:pt x="103" y="10699"/>
                  </a:lnTo>
                  <a:lnTo>
                    <a:pt x="274" y="11416"/>
                  </a:lnTo>
                  <a:lnTo>
                    <a:pt x="445" y="12066"/>
                  </a:lnTo>
                  <a:lnTo>
                    <a:pt x="718" y="12749"/>
                  </a:lnTo>
                  <a:lnTo>
                    <a:pt x="1026" y="13399"/>
                  </a:lnTo>
                  <a:lnTo>
                    <a:pt x="1368" y="14014"/>
                  </a:lnTo>
                  <a:lnTo>
                    <a:pt x="1744" y="14595"/>
                  </a:lnTo>
                  <a:lnTo>
                    <a:pt x="2222" y="15142"/>
                  </a:lnTo>
                  <a:lnTo>
                    <a:pt x="2701" y="15655"/>
                  </a:lnTo>
                  <a:lnTo>
                    <a:pt x="3247" y="16167"/>
                  </a:lnTo>
                  <a:lnTo>
                    <a:pt x="3828" y="16612"/>
                  </a:lnTo>
                  <a:lnTo>
                    <a:pt x="4444" y="16988"/>
                  </a:lnTo>
                  <a:lnTo>
                    <a:pt x="4854" y="17227"/>
                  </a:lnTo>
                  <a:lnTo>
                    <a:pt x="5264" y="17432"/>
                  </a:lnTo>
                  <a:lnTo>
                    <a:pt x="5674" y="17637"/>
                  </a:lnTo>
                  <a:lnTo>
                    <a:pt x="6118" y="17808"/>
                  </a:lnTo>
                  <a:lnTo>
                    <a:pt x="6529" y="17945"/>
                  </a:lnTo>
                  <a:lnTo>
                    <a:pt x="6973" y="18047"/>
                  </a:lnTo>
                  <a:lnTo>
                    <a:pt x="7417" y="18150"/>
                  </a:lnTo>
                  <a:lnTo>
                    <a:pt x="7862" y="18218"/>
                  </a:lnTo>
                  <a:lnTo>
                    <a:pt x="8306" y="18286"/>
                  </a:lnTo>
                  <a:lnTo>
                    <a:pt x="8750" y="18321"/>
                  </a:lnTo>
                  <a:lnTo>
                    <a:pt x="9195" y="18321"/>
                  </a:lnTo>
                  <a:lnTo>
                    <a:pt x="9605" y="18286"/>
                  </a:lnTo>
                  <a:lnTo>
                    <a:pt x="10049" y="18286"/>
                  </a:lnTo>
                  <a:lnTo>
                    <a:pt x="10493" y="18218"/>
                  </a:lnTo>
                  <a:lnTo>
                    <a:pt x="10938" y="18150"/>
                  </a:lnTo>
                  <a:lnTo>
                    <a:pt x="11348" y="18047"/>
                  </a:lnTo>
                  <a:lnTo>
                    <a:pt x="11792" y="17945"/>
                  </a:lnTo>
                  <a:lnTo>
                    <a:pt x="12202" y="17808"/>
                  </a:lnTo>
                  <a:lnTo>
                    <a:pt x="12612" y="17637"/>
                  </a:lnTo>
                  <a:lnTo>
                    <a:pt x="13023" y="17466"/>
                  </a:lnTo>
                  <a:lnTo>
                    <a:pt x="13399" y="17261"/>
                  </a:lnTo>
                  <a:lnTo>
                    <a:pt x="13809" y="17056"/>
                  </a:lnTo>
                  <a:lnTo>
                    <a:pt x="14185" y="16817"/>
                  </a:lnTo>
                  <a:lnTo>
                    <a:pt x="14526" y="16577"/>
                  </a:lnTo>
                  <a:lnTo>
                    <a:pt x="14902" y="16304"/>
                  </a:lnTo>
                  <a:lnTo>
                    <a:pt x="15244" y="15996"/>
                  </a:lnTo>
                  <a:lnTo>
                    <a:pt x="15552" y="15689"/>
                  </a:lnTo>
                  <a:lnTo>
                    <a:pt x="15894" y="15381"/>
                  </a:lnTo>
                  <a:lnTo>
                    <a:pt x="16167" y="15039"/>
                  </a:lnTo>
                  <a:lnTo>
                    <a:pt x="16475" y="14663"/>
                  </a:lnTo>
                  <a:lnTo>
                    <a:pt x="16748" y="14287"/>
                  </a:lnTo>
                  <a:lnTo>
                    <a:pt x="16987" y="13877"/>
                  </a:lnTo>
                  <a:lnTo>
                    <a:pt x="17227" y="13467"/>
                  </a:lnTo>
                  <a:lnTo>
                    <a:pt x="17432" y="13057"/>
                  </a:lnTo>
                  <a:lnTo>
                    <a:pt x="17602" y="12647"/>
                  </a:lnTo>
                  <a:lnTo>
                    <a:pt x="17773" y="12203"/>
                  </a:lnTo>
                  <a:lnTo>
                    <a:pt x="17910" y="11792"/>
                  </a:lnTo>
                  <a:lnTo>
                    <a:pt x="18047" y="11348"/>
                  </a:lnTo>
                  <a:lnTo>
                    <a:pt x="18149" y="10904"/>
                  </a:lnTo>
                  <a:lnTo>
                    <a:pt x="18218" y="10459"/>
                  </a:lnTo>
                  <a:lnTo>
                    <a:pt x="18252" y="10015"/>
                  </a:lnTo>
                  <a:lnTo>
                    <a:pt x="18286" y="9571"/>
                  </a:lnTo>
                  <a:lnTo>
                    <a:pt x="18286" y="9126"/>
                  </a:lnTo>
                  <a:lnTo>
                    <a:pt x="18286" y="8682"/>
                  </a:lnTo>
                  <a:lnTo>
                    <a:pt x="18252" y="8272"/>
                  </a:lnTo>
                  <a:lnTo>
                    <a:pt x="18218" y="7828"/>
                  </a:lnTo>
                  <a:lnTo>
                    <a:pt x="18115" y="7383"/>
                  </a:lnTo>
                  <a:lnTo>
                    <a:pt x="18047" y="6973"/>
                  </a:lnTo>
                  <a:lnTo>
                    <a:pt x="17910" y="6529"/>
                  </a:lnTo>
                  <a:lnTo>
                    <a:pt x="17773" y="6119"/>
                  </a:lnTo>
                  <a:lnTo>
                    <a:pt x="17637" y="5709"/>
                  </a:lnTo>
                  <a:lnTo>
                    <a:pt x="17432" y="5298"/>
                  </a:lnTo>
                  <a:lnTo>
                    <a:pt x="17261" y="4922"/>
                  </a:lnTo>
                  <a:lnTo>
                    <a:pt x="17056" y="4512"/>
                  </a:lnTo>
                  <a:lnTo>
                    <a:pt x="16816" y="4136"/>
                  </a:lnTo>
                  <a:lnTo>
                    <a:pt x="16543" y="3795"/>
                  </a:lnTo>
                  <a:lnTo>
                    <a:pt x="16270" y="3419"/>
                  </a:lnTo>
                  <a:lnTo>
                    <a:pt x="15996" y="3077"/>
                  </a:lnTo>
                  <a:lnTo>
                    <a:pt x="15688" y="2769"/>
                  </a:lnTo>
                  <a:lnTo>
                    <a:pt x="15347" y="2427"/>
                  </a:lnTo>
                  <a:lnTo>
                    <a:pt x="15005" y="2154"/>
                  </a:lnTo>
                  <a:lnTo>
                    <a:pt x="14663" y="1846"/>
                  </a:lnTo>
                  <a:lnTo>
                    <a:pt x="14253" y="1573"/>
                  </a:lnTo>
                  <a:lnTo>
                    <a:pt x="13877" y="1334"/>
                  </a:lnTo>
                  <a:lnTo>
                    <a:pt x="13467" y="1094"/>
                  </a:lnTo>
                  <a:lnTo>
                    <a:pt x="13057" y="889"/>
                  </a:lnTo>
                  <a:lnTo>
                    <a:pt x="12612" y="684"/>
                  </a:lnTo>
                  <a:lnTo>
                    <a:pt x="12202" y="548"/>
                  </a:lnTo>
                  <a:lnTo>
                    <a:pt x="11758" y="411"/>
                  </a:lnTo>
                  <a:lnTo>
                    <a:pt x="11314" y="274"/>
                  </a:lnTo>
                  <a:lnTo>
                    <a:pt x="10903" y="172"/>
                  </a:lnTo>
                  <a:lnTo>
                    <a:pt x="10459" y="103"/>
                  </a:lnTo>
                  <a:lnTo>
                    <a:pt x="10015" y="69"/>
                  </a:lnTo>
                  <a:lnTo>
                    <a:pt x="9571" y="35"/>
                  </a:lnTo>
                  <a:lnTo>
                    <a:pt x="9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5709875" y="1670200"/>
              <a:ext cx="139300" cy="139300"/>
            </a:xfrm>
            <a:custGeom>
              <a:avLst/>
              <a:gdLst/>
              <a:ahLst/>
              <a:cxnLst/>
              <a:rect l="l" t="t" r="r" b="b"/>
              <a:pathLst>
                <a:path w="5572" h="5572" extrusionOk="0">
                  <a:moveTo>
                    <a:pt x="2735" y="1"/>
                  </a:moveTo>
                  <a:lnTo>
                    <a:pt x="2462" y="35"/>
                  </a:lnTo>
                  <a:lnTo>
                    <a:pt x="2188" y="69"/>
                  </a:lnTo>
                  <a:lnTo>
                    <a:pt x="1915" y="137"/>
                  </a:lnTo>
                  <a:lnTo>
                    <a:pt x="1675" y="240"/>
                  </a:lnTo>
                  <a:lnTo>
                    <a:pt x="1436" y="377"/>
                  </a:lnTo>
                  <a:lnTo>
                    <a:pt x="1197" y="513"/>
                  </a:lnTo>
                  <a:lnTo>
                    <a:pt x="992" y="650"/>
                  </a:lnTo>
                  <a:lnTo>
                    <a:pt x="787" y="855"/>
                  </a:lnTo>
                  <a:lnTo>
                    <a:pt x="616" y="1060"/>
                  </a:lnTo>
                  <a:lnTo>
                    <a:pt x="445" y="1265"/>
                  </a:lnTo>
                  <a:lnTo>
                    <a:pt x="308" y="1504"/>
                  </a:lnTo>
                  <a:lnTo>
                    <a:pt x="206" y="1744"/>
                  </a:lnTo>
                  <a:lnTo>
                    <a:pt x="103" y="1983"/>
                  </a:lnTo>
                  <a:lnTo>
                    <a:pt x="35" y="2256"/>
                  </a:lnTo>
                  <a:lnTo>
                    <a:pt x="1" y="2530"/>
                  </a:lnTo>
                  <a:lnTo>
                    <a:pt x="1" y="2837"/>
                  </a:lnTo>
                  <a:lnTo>
                    <a:pt x="1" y="3111"/>
                  </a:lnTo>
                  <a:lnTo>
                    <a:pt x="69" y="3384"/>
                  </a:lnTo>
                  <a:lnTo>
                    <a:pt x="137" y="3658"/>
                  </a:lnTo>
                  <a:lnTo>
                    <a:pt x="240" y="3897"/>
                  </a:lnTo>
                  <a:lnTo>
                    <a:pt x="342" y="4136"/>
                  </a:lnTo>
                  <a:lnTo>
                    <a:pt x="479" y="4375"/>
                  </a:lnTo>
                  <a:lnTo>
                    <a:pt x="650" y="4581"/>
                  </a:lnTo>
                  <a:lnTo>
                    <a:pt x="821" y="4786"/>
                  </a:lnTo>
                  <a:lnTo>
                    <a:pt x="1026" y="4957"/>
                  </a:lnTo>
                  <a:lnTo>
                    <a:pt x="1265" y="5127"/>
                  </a:lnTo>
                  <a:lnTo>
                    <a:pt x="1470" y="5264"/>
                  </a:lnTo>
                  <a:lnTo>
                    <a:pt x="1744" y="5367"/>
                  </a:lnTo>
                  <a:lnTo>
                    <a:pt x="1983" y="5469"/>
                  </a:lnTo>
                  <a:lnTo>
                    <a:pt x="2256" y="5538"/>
                  </a:lnTo>
                  <a:lnTo>
                    <a:pt x="2530" y="5572"/>
                  </a:lnTo>
                  <a:lnTo>
                    <a:pt x="3111" y="5572"/>
                  </a:lnTo>
                  <a:lnTo>
                    <a:pt x="3384" y="5503"/>
                  </a:lnTo>
                  <a:lnTo>
                    <a:pt x="3624" y="5435"/>
                  </a:lnTo>
                  <a:lnTo>
                    <a:pt x="3897" y="5332"/>
                  </a:lnTo>
                  <a:lnTo>
                    <a:pt x="4136" y="5230"/>
                  </a:lnTo>
                  <a:lnTo>
                    <a:pt x="4376" y="5093"/>
                  </a:lnTo>
                  <a:lnTo>
                    <a:pt x="4581" y="4922"/>
                  </a:lnTo>
                  <a:lnTo>
                    <a:pt x="4786" y="4751"/>
                  </a:lnTo>
                  <a:lnTo>
                    <a:pt x="4957" y="4546"/>
                  </a:lnTo>
                  <a:lnTo>
                    <a:pt x="5093" y="4307"/>
                  </a:lnTo>
                  <a:lnTo>
                    <a:pt x="5230" y="4102"/>
                  </a:lnTo>
                  <a:lnTo>
                    <a:pt x="5367" y="3829"/>
                  </a:lnTo>
                  <a:lnTo>
                    <a:pt x="5435" y="3589"/>
                  </a:lnTo>
                  <a:lnTo>
                    <a:pt x="5503" y="3316"/>
                  </a:lnTo>
                  <a:lnTo>
                    <a:pt x="5538" y="3043"/>
                  </a:lnTo>
                  <a:lnTo>
                    <a:pt x="5572" y="2769"/>
                  </a:lnTo>
                  <a:lnTo>
                    <a:pt x="5538" y="2461"/>
                  </a:lnTo>
                  <a:lnTo>
                    <a:pt x="5503" y="2188"/>
                  </a:lnTo>
                  <a:lnTo>
                    <a:pt x="5435" y="1949"/>
                  </a:lnTo>
                  <a:lnTo>
                    <a:pt x="5333" y="1675"/>
                  </a:lnTo>
                  <a:lnTo>
                    <a:pt x="5196" y="1436"/>
                  </a:lnTo>
                  <a:lnTo>
                    <a:pt x="5059" y="1197"/>
                  </a:lnTo>
                  <a:lnTo>
                    <a:pt x="4922" y="992"/>
                  </a:lnTo>
                  <a:lnTo>
                    <a:pt x="4717" y="787"/>
                  </a:lnTo>
                  <a:lnTo>
                    <a:pt x="4512" y="616"/>
                  </a:lnTo>
                  <a:lnTo>
                    <a:pt x="4307" y="479"/>
                  </a:lnTo>
                  <a:lnTo>
                    <a:pt x="4068" y="342"/>
                  </a:lnTo>
                  <a:lnTo>
                    <a:pt x="3829" y="206"/>
                  </a:lnTo>
                  <a:lnTo>
                    <a:pt x="3589" y="137"/>
                  </a:lnTo>
                  <a:lnTo>
                    <a:pt x="3316" y="69"/>
                  </a:lnTo>
                  <a:lnTo>
                    <a:pt x="3043" y="35"/>
                  </a:lnTo>
                  <a:lnTo>
                    <a:pt x="27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5661175" y="1811200"/>
              <a:ext cx="240975" cy="183725"/>
            </a:xfrm>
            <a:custGeom>
              <a:avLst/>
              <a:gdLst/>
              <a:ahLst/>
              <a:cxnLst/>
              <a:rect l="l" t="t" r="r" b="b"/>
              <a:pathLst>
                <a:path w="9639" h="7349" extrusionOk="0">
                  <a:moveTo>
                    <a:pt x="4751" y="0"/>
                  </a:moveTo>
                  <a:lnTo>
                    <a:pt x="4273" y="34"/>
                  </a:lnTo>
                  <a:lnTo>
                    <a:pt x="3794" y="137"/>
                  </a:lnTo>
                  <a:lnTo>
                    <a:pt x="3350" y="239"/>
                  </a:lnTo>
                  <a:lnTo>
                    <a:pt x="2906" y="410"/>
                  </a:lnTo>
                  <a:lnTo>
                    <a:pt x="2461" y="615"/>
                  </a:lnTo>
                  <a:lnTo>
                    <a:pt x="2085" y="855"/>
                  </a:lnTo>
                  <a:lnTo>
                    <a:pt x="1709" y="1162"/>
                  </a:lnTo>
                  <a:lnTo>
                    <a:pt x="1368" y="1470"/>
                  </a:lnTo>
                  <a:lnTo>
                    <a:pt x="1060" y="1812"/>
                  </a:lnTo>
                  <a:lnTo>
                    <a:pt x="787" y="2188"/>
                  </a:lnTo>
                  <a:lnTo>
                    <a:pt x="547" y="2598"/>
                  </a:lnTo>
                  <a:lnTo>
                    <a:pt x="376" y="3008"/>
                  </a:lnTo>
                  <a:lnTo>
                    <a:pt x="206" y="3452"/>
                  </a:lnTo>
                  <a:lnTo>
                    <a:pt x="103" y="3896"/>
                  </a:lnTo>
                  <a:lnTo>
                    <a:pt x="35" y="4409"/>
                  </a:lnTo>
                  <a:lnTo>
                    <a:pt x="1" y="4888"/>
                  </a:lnTo>
                  <a:lnTo>
                    <a:pt x="1" y="6016"/>
                  </a:lnTo>
                  <a:lnTo>
                    <a:pt x="582" y="6357"/>
                  </a:lnTo>
                  <a:lnTo>
                    <a:pt x="1163" y="6631"/>
                  </a:lnTo>
                  <a:lnTo>
                    <a:pt x="1744" y="6836"/>
                  </a:lnTo>
                  <a:lnTo>
                    <a:pt x="2359" y="7041"/>
                  </a:lnTo>
                  <a:lnTo>
                    <a:pt x="2974" y="7178"/>
                  </a:lnTo>
                  <a:lnTo>
                    <a:pt x="3589" y="7280"/>
                  </a:lnTo>
                  <a:lnTo>
                    <a:pt x="4204" y="7314"/>
                  </a:lnTo>
                  <a:lnTo>
                    <a:pt x="4854" y="7349"/>
                  </a:lnTo>
                  <a:lnTo>
                    <a:pt x="5469" y="7314"/>
                  </a:lnTo>
                  <a:lnTo>
                    <a:pt x="6084" y="7246"/>
                  </a:lnTo>
                  <a:lnTo>
                    <a:pt x="6700" y="7109"/>
                  </a:lnTo>
                  <a:lnTo>
                    <a:pt x="7315" y="6973"/>
                  </a:lnTo>
                  <a:lnTo>
                    <a:pt x="7930" y="6768"/>
                  </a:lnTo>
                  <a:lnTo>
                    <a:pt x="8511" y="6528"/>
                  </a:lnTo>
                  <a:lnTo>
                    <a:pt x="9092" y="6255"/>
                  </a:lnTo>
                  <a:lnTo>
                    <a:pt x="9639" y="5913"/>
                  </a:lnTo>
                  <a:lnTo>
                    <a:pt x="9639" y="4785"/>
                  </a:lnTo>
                  <a:lnTo>
                    <a:pt x="9605" y="4272"/>
                  </a:lnTo>
                  <a:lnTo>
                    <a:pt x="9536" y="3794"/>
                  </a:lnTo>
                  <a:lnTo>
                    <a:pt x="9400" y="3350"/>
                  </a:lnTo>
                  <a:lnTo>
                    <a:pt x="9229" y="2905"/>
                  </a:lnTo>
                  <a:lnTo>
                    <a:pt x="9024" y="2495"/>
                  </a:lnTo>
                  <a:lnTo>
                    <a:pt x="8784" y="2085"/>
                  </a:lnTo>
                  <a:lnTo>
                    <a:pt x="8511" y="1709"/>
                  </a:lnTo>
                  <a:lnTo>
                    <a:pt x="8203" y="1367"/>
                  </a:lnTo>
                  <a:lnTo>
                    <a:pt x="7827" y="1060"/>
                  </a:lnTo>
                  <a:lnTo>
                    <a:pt x="7451" y="786"/>
                  </a:lnTo>
                  <a:lnTo>
                    <a:pt x="7076" y="581"/>
                  </a:lnTo>
                  <a:lnTo>
                    <a:pt x="6631" y="376"/>
                  </a:lnTo>
                  <a:lnTo>
                    <a:pt x="6187" y="205"/>
                  </a:lnTo>
                  <a:lnTo>
                    <a:pt x="5743" y="103"/>
                  </a:lnTo>
                  <a:lnTo>
                    <a:pt x="5264" y="34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1863075" y="341500"/>
              <a:ext cx="1524400" cy="1042475"/>
            </a:xfrm>
            <a:custGeom>
              <a:avLst/>
              <a:gdLst/>
              <a:ahLst/>
              <a:cxnLst/>
              <a:rect l="l" t="t" r="r" b="b"/>
              <a:pathLst>
                <a:path w="60976" h="41699" extrusionOk="0">
                  <a:moveTo>
                    <a:pt x="60497" y="479"/>
                  </a:moveTo>
                  <a:lnTo>
                    <a:pt x="60497" y="41220"/>
                  </a:lnTo>
                  <a:lnTo>
                    <a:pt x="479" y="41220"/>
                  </a:lnTo>
                  <a:lnTo>
                    <a:pt x="479" y="479"/>
                  </a:lnTo>
                  <a:close/>
                  <a:moveTo>
                    <a:pt x="0" y="1"/>
                  </a:moveTo>
                  <a:lnTo>
                    <a:pt x="0" y="41699"/>
                  </a:lnTo>
                  <a:lnTo>
                    <a:pt x="60975" y="41699"/>
                  </a:lnTo>
                  <a:lnTo>
                    <a:pt x="609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1921175" y="378250"/>
              <a:ext cx="60700" cy="60700"/>
            </a:xfrm>
            <a:custGeom>
              <a:avLst/>
              <a:gdLst/>
              <a:ahLst/>
              <a:cxnLst/>
              <a:rect l="l" t="t" r="r" b="b"/>
              <a:pathLst>
                <a:path w="2428" h="2428" extrusionOk="0">
                  <a:moveTo>
                    <a:pt x="992" y="0"/>
                  </a:moveTo>
                  <a:lnTo>
                    <a:pt x="753" y="69"/>
                  </a:lnTo>
                  <a:lnTo>
                    <a:pt x="547" y="205"/>
                  </a:lnTo>
                  <a:lnTo>
                    <a:pt x="377" y="342"/>
                  </a:lnTo>
                  <a:lnTo>
                    <a:pt x="240" y="513"/>
                  </a:lnTo>
                  <a:lnTo>
                    <a:pt x="103" y="718"/>
                  </a:lnTo>
                  <a:lnTo>
                    <a:pt x="35" y="957"/>
                  </a:lnTo>
                  <a:lnTo>
                    <a:pt x="1" y="1197"/>
                  </a:lnTo>
                  <a:lnTo>
                    <a:pt x="35" y="1436"/>
                  </a:lnTo>
                  <a:lnTo>
                    <a:pt x="103" y="1675"/>
                  </a:lnTo>
                  <a:lnTo>
                    <a:pt x="206" y="1880"/>
                  </a:lnTo>
                  <a:lnTo>
                    <a:pt x="377" y="2051"/>
                  </a:lnTo>
                  <a:lnTo>
                    <a:pt x="547" y="2222"/>
                  </a:lnTo>
                  <a:lnTo>
                    <a:pt x="753" y="2324"/>
                  </a:lnTo>
                  <a:lnTo>
                    <a:pt x="992" y="2393"/>
                  </a:lnTo>
                  <a:lnTo>
                    <a:pt x="1231" y="2427"/>
                  </a:lnTo>
                  <a:lnTo>
                    <a:pt x="1470" y="2393"/>
                  </a:lnTo>
                  <a:lnTo>
                    <a:pt x="1710" y="2324"/>
                  </a:lnTo>
                  <a:lnTo>
                    <a:pt x="1915" y="2222"/>
                  </a:lnTo>
                  <a:lnTo>
                    <a:pt x="2086" y="2051"/>
                  </a:lnTo>
                  <a:lnTo>
                    <a:pt x="2222" y="1880"/>
                  </a:lnTo>
                  <a:lnTo>
                    <a:pt x="2359" y="1675"/>
                  </a:lnTo>
                  <a:lnTo>
                    <a:pt x="2427" y="1436"/>
                  </a:lnTo>
                  <a:lnTo>
                    <a:pt x="2427" y="1197"/>
                  </a:lnTo>
                  <a:lnTo>
                    <a:pt x="2427" y="957"/>
                  </a:lnTo>
                  <a:lnTo>
                    <a:pt x="2359" y="718"/>
                  </a:lnTo>
                  <a:lnTo>
                    <a:pt x="2222" y="513"/>
                  </a:lnTo>
                  <a:lnTo>
                    <a:pt x="2086" y="342"/>
                  </a:lnTo>
                  <a:lnTo>
                    <a:pt x="1915" y="205"/>
                  </a:lnTo>
                  <a:lnTo>
                    <a:pt x="1710" y="69"/>
                  </a:lnTo>
                  <a:lnTo>
                    <a:pt x="1470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2045075" y="378250"/>
              <a:ext cx="60700" cy="60700"/>
            </a:xfrm>
            <a:custGeom>
              <a:avLst/>
              <a:gdLst/>
              <a:ahLst/>
              <a:cxnLst/>
              <a:rect l="l" t="t" r="r" b="b"/>
              <a:pathLst>
                <a:path w="2428" h="2428" extrusionOk="0">
                  <a:moveTo>
                    <a:pt x="992" y="0"/>
                  </a:moveTo>
                  <a:lnTo>
                    <a:pt x="752" y="69"/>
                  </a:lnTo>
                  <a:lnTo>
                    <a:pt x="547" y="205"/>
                  </a:lnTo>
                  <a:lnTo>
                    <a:pt x="376" y="342"/>
                  </a:lnTo>
                  <a:lnTo>
                    <a:pt x="240" y="513"/>
                  </a:lnTo>
                  <a:lnTo>
                    <a:pt x="103" y="718"/>
                  </a:lnTo>
                  <a:lnTo>
                    <a:pt x="35" y="957"/>
                  </a:lnTo>
                  <a:lnTo>
                    <a:pt x="1" y="1197"/>
                  </a:lnTo>
                  <a:lnTo>
                    <a:pt x="35" y="1436"/>
                  </a:lnTo>
                  <a:lnTo>
                    <a:pt x="103" y="1675"/>
                  </a:lnTo>
                  <a:lnTo>
                    <a:pt x="206" y="1880"/>
                  </a:lnTo>
                  <a:lnTo>
                    <a:pt x="376" y="2051"/>
                  </a:lnTo>
                  <a:lnTo>
                    <a:pt x="547" y="2222"/>
                  </a:lnTo>
                  <a:lnTo>
                    <a:pt x="752" y="2324"/>
                  </a:lnTo>
                  <a:lnTo>
                    <a:pt x="992" y="2393"/>
                  </a:lnTo>
                  <a:lnTo>
                    <a:pt x="1231" y="2427"/>
                  </a:lnTo>
                  <a:lnTo>
                    <a:pt x="1470" y="2393"/>
                  </a:lnTo>
                  <a:lnTo>
                    <a:pt x="1709" y="2324"/>
                  </a:lnTo>
                  <a:lnTo>
                    <a:pt x="1915" y="2222"/>
                  </a:lnTo>
                  <a:lnTo>
                    <a:pt x="2085" y="2051"/>
                  </a:lnTo>
                  <a:lnTo>
                    <a:pt x="2222" y="1880"/>
                  </a:lnTo>
                  <a:lnTo>
                    <a:pt x="2359" y="1675"/>
                  </a:lnTo>
                  <a:lnTo>
                    <a:pt x="2427" y="1436"/>
                  </a:lnTo>
                  <a:lnTo>
                    <a:pt x="2427" y="1197"/>
                  </a:lnTo>
                  <a:lnTo>
                    <a:pt x="2427" y="957"/>
                  </a:lnTo>
                  <a:lnTo>
                    <a:pt x="2359" y="718"/>
                  </a:lnTo>
                  <a:lnTo>
                    <a:pt x="2222" y="513"/>
                  </a:lnTo>
                  <a:lnTo>
                    <a:pt x="2085" y="342"/>
                  </a:lnTo>
                  <a:lnTo>
                    <a:pt x="1915" y="205"/>
                  </a:lnTo>
                  <a:lnTo>
                    <a:pt x="1709" y="69"/>
                  </a:lnTo>
                  <a:lnTo>
                    <a:pt x="1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2168975" y="378250"/>
              <a:ext cx="60700" cy="60700"/>
            </a:xfrm>
            <a:custGeom>
              <a:avLst/>
              <a:gdLst/>
              <a:ahLst/>
              <a:cxnLst/>
              <a:rect l="l" t="t" r="r" b="b"/>
              <a:pathLst>
                <a:path w="2428" h="2428" extrusionOk="0">
                  <a:moveTo>
                    <a:pt x="992" y="0"/>
                  </a:moveTo>
                  <a:lnTo>
                    <a:pt x="752" y="69"/>
                  </a:lnTo>
                  <a:lnTo>
                    <a:pt x="547" y="205"/>
                  </a:lnTo>
                  <a:lnTo>
                    <a:pt x="376" y="342"/>
                  </a:lnTo>
                  <a:lnTo>
                    <a:pt x="240" y="513"/>
                  </a:lnTo>
                  <a:lnTo>
                    <a:pt x="103" y="718"/>
                  </a:lnTo>
                  <a:lnTo>
                    <a:pt x="35" y="957"/>
                  </a:lnTo>
                  <a:lnTo>
                    <a:pt x="0" y="1197"/>
                  </a:lnTo>
                  <a:lnTo>
                    <a:pt x="35" y="1436"/>
                  </a:lnTo>
                  <a:lnTo>
                    <a:pt x="103" y="1675"/>
                  </a:lnTo>
                  <a:lnTo>
                    <a:pt x="206" y="1880"/>
                  </a:lnTo>
                  <a:lnTo>
                    <a:pt x="376" y="2051"/>
                  </a:lnTo>
                  <a:lnTo>
                    <a:pt x="547" y="2222"/>
                  </a:lnTo>
                  <a:lnTo>
                    <a:pt x="752" y="2324"/>
                  </a:lnTo>
                  <a:lnTo>
                    <a:pt x="992" y="2393"/>
                  </a:lnTo>
                  <a:lnTo>
                    <a:pt x="1231" y="2427"/>
                  </a:lnTo>
                  <a:lnTo>
                    <a:pt x="1470" y="2393"/>
                  </a:lnTo>
                  <a:lnTo>
                    <a:pt x="1709" y="2324"/>
                  </a:lnTo>
                  <a:lnTo>
                    <a:pt x="1914" y="2222"/>
                  </a:lnTo>
                  <a:lnTo>
                    <a:pt x="2085" y="2051"/>
                  </a:lnTo>
                  <a:lnTo>
                    <a:pt x="2222" y="1880"/>
                  </a:lnTo>
                  <a:lnTo>
                    <a:pt x="2359" y="1675"/>
                  </a:lnTo>
                  <a:lnTo>
                    <a:pt x="2427" y="1436"/>
                  </a:lnTo>
                  <a:lnTo>
                    <a:pt x="2427" y="1197"/>
                  </a:lnTo>
                  <a:lnTo>
                    <a:pt x="2427" y="957"/>
                  </a:lnTo>
                  <a:lnTo>
                    <a:pt x="2359" y="718"/>
                  </a:lnTo>
                  <a:lnTo>
                    <a:pt x="2222" y="513"/>
                  </a:lnTo>
                  <a:lnTo>
                    <a:pt x="2085" y="342"/>
                  </a:lnTo>
                  <a:lnTo>
                    <a:pt x="1914" y="205"/>
                  </a:lnTo>
                  <a:lnTo>
                    <a:pt x="1709" y="69"/>
                  </a:lnTo>
                  <a:lnTo>
                    <a:pt x="14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1869050" y="461975"/>
              <a:ext cx="1512425" cy="12000"/>
            </a:xfrm>
            <a:custGeom>
              <a:avLst/>
              <a:gdLst/>
              <a:ahLst/>
              <a:cxnLst/>
              <a:rect l="l" t="t" r="r" b="b"/>
              <a:pathLst>
                <a:path w="60497" h="480" extrusionOk="0">
                  <a:moveTo>
                    <a:pt x="1" y="1"/>
                  </a:moveTo>
                  <a:lnTo>
                    <a:pt x="1" y="479"/>
                  </a:lnTo>
                  <a:lnTo>
                    <a:pt x="60497" y="479"/>
                  </a:lnTo>
                  <a:lnTo>
                    <a:pt x="604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1534950" y="1589025"/>
              <a:ext cx="863050" cy="611825"/>
            </a:xfrm>
            <a:custGeom>
              <a:avLst/>
              <a:gdLst/>
              <a:ahLst/>
              <a:cxnLst/>
              <a:rect l="l" t="t" r="r" b="b"/>
              <a:pathLst>
                <a:path w="34522" h="24473" extrusionOk="0">
                  <a:moveTo>
                    <a:pt x="31753" y="1"/>
                  </a:moveTo>
                  <a:lnTo>
                    <a:pt x="1" y="4341"/>
                  </a:lnTo>
                  <a:lnTo>
                    <a:pt x="2735" y="24473"/>
                  </a:lnTo>
                  <a:lnTo>
                    <a:pt x="34521" y="20132"/>
                  </a:lnTo>
                  <a:lnTo>
                    <a:pt x="317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1534950" y="1589025"/>
              <a:ext cx="794700" cy="410175"/>
            </a:xfrm>
            <a:custGeom>
              <a:avLst/>
              <a:gdLst/>
              <a:ahLst/>
              <a:cxnLst/>
              <a:rect l="l" t="t" r="r" b="b"/>
              <a:pathLst>
                <a:path w="31788" h="16407" extrusionOk="0">
                  <a:moveTo>
                    <a:pt x="31787" y="1"/>
                  </a:moveTo>
                  <a:lnTo>
                    <a:pt x="30864" y="958"/>
                  </a:lnTo>
                  <a:lnTo>
                    <a:pt x="29941" y="1915"/>
                  </a:lnTo>
                  <a:lnTo>
                    <a:pt x="28130" y="3829"/>
                  </a:lnTo>
                  <a:lnTo>
                    <a:pt x="24541" y="7691"/>
                  </a:lnTo>
                  <a:lnTo>
                    <a:pt x="20611" y="12032"/>
                  </a:lnTo>
                  <a:lnTo>
                    <a:pt x="17637" y="15347"/>
                  </a:lnTo>
                  <a:lnTo>
                    <a:pt x="13946" y="12920"/>
                  </a:lnTo>
                  <a:lnTo>
                    <a:pt x="11451" y="11348"/>
                  </a:lnTo>
                  <a:lnTo>
                    <a:pt x="8956" y="9776"/>
                  </a:lnTo>
                  <a:lnTo>
                    <a:pt x="6734" y="8374"/>
                  </a:lnTo>
                  <a:lnTo>
                    <a:pt x="4478" y="7007"/>
                  </a:lnTo>
                  <a:lnTo>
                    <a:pt x="2222" y="5674"/>
                  </a:lnTo>
                  <a:lnTo>
                    <a:pt x="1" y="4341"/>
                  </a:lnTo>
                  <a:lnTo>
                    <a:pt x="2188" y="5879"/>
                  </a:lnTo>
                  <a:lnTo>
                    <a:pt x="4376" y="7417"/>
                  </a:lnTo>
                  <a:lnTo>
                    <a:pt x="8751" y="10425"/>
                  </a:lnTo>
                  <a:lnTo>
                    <a:pt x="13399" y="13501"/>
                  </a:lnTo>
                  <a:lnTo>
                    <a:pt x="13570" y="13570"/>
                  </a:lnTo>
                  <a:lnTo>
                    <a:pt x="17637" y="16270"/>
                  </a:lnTo>
                  <a:lnTo>
                    <a:pt x="17842" y="16406"/>
                  </a:lnTo>
                  <a:lnTo>
                    <a:pt x="18013" y="16201"/>
                  </a:lnTo>
                  <a:lnTo>
                    <a:pt x="21226" y="12544"/>
                  </a:lnTo>
                  <a:lnTo>
                    <a:pt x="21328" y="12408"/>
                  </a:lnTo>
                  <a:lnTo>
                    <a:pt x="24951" y="8204"/>
                  </a:lnTo>
                  <a:lnTo>
                    <a:pt x="26694" y="6187"/>
                  </a:lnTo>
                  <a:lnTo>
                    <a:pt x="27549" y="5196"/>
                  </a:lnTo>
                  <a:lnTo>
                    <a:pt x="28403" y="4136"/>
                  </a:lnTo>
                  <a:lnTo>
                    <a:pt x="30078" y="2086"/>
                  </a:lnTo>
                  <a:lnTo>
                    <a:pt x="31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1602450" y="1923975"/>
              <a:ext cx="283725" cy="260650"/>
            </a:xfrm>
            <a:custGeom>
              <a:avLst/>
              <a:gdLst/>
              <a:ahLst/>
              <a:cxnLst/>
              <a:rect l="l" t="t" r="r" b="b"/>
              <a:pathLst>
                <a:path w="11349" h="10426" extrusionOk="0">
                  <a:moveTo>
                    <a:pt x="11314" y="1"/>
                  </a:moveTo>
                  <a:lnTo>
                    <a:pt x="10733" y="445"/>
                  </a:lnTo>
                  <a:lnTo>
                    <a:pt x="9503" y="1402"/>
                  </a:lnTo>
                  <a:lnTo>
                    <a:pt x="8341" y="2393"/>
                  </a:lnTo>
                  <a:lnTo>
                    <a:pt x="6871" y="3658"/>
                  </a:lnTo>
                  <a:lnTo>
                    <a:pt x="5435" y="4957"/>
                  </a:lnTo>
                  <a:lnTo>
                    <a:pt x="4034" y="6290"/>
                  </a:lnTo>
                  <a:lnTo>
                    <a:pt x="2667" y="7623"/>
                  </a:lnTo>
                  <a:lnTo>
                    <a:pt x="1983" y="8306"/>
                  </a:lnTo>
                  <a:lnTo>
                    <a:pt x="1300" y="8990"/>
                  </a:lnTo>
                  <a:lnTo>
                    <a:pt x="1" y="10425"/>
                  </a:lnTo>
                  <a:lnTo>
                    <a:pt x="787" y="9844"/>
                  </a:lnTo>
                  <a:lnTo>
                    <a:pt x="1539" y="9263"/>
                  </a:lnTo>
                  <a:lnTo>
                    <a:pt x="3009" y="8033"/>
                  </a:lnTo>
                  <a:lnTo>
                    <a:pt x="4478" y="6768"/>
                  </a:lnTo>
                  <a:lnTo>
                    <a:pt x="5914" y="5469"/>
                  </a:lnTo>
                  <a:lnTo>
                    <a:pt x="7315" y="4136"/>
                  </a:lnTo>
                  <a:lnTo>
                    <a:pt x="8682" y="2803"/>
                  </a:lnTo>
                  <a:lnTo>
                    <a:pt x="9776" y="1675"/>
                  </a:lnTo>
                  <a:lnTo>
                    <a:pt x="10870" y="513"/>
                  </a:lnTo>
                  <a:lnTo>
                    <a:pt x="11314" y="35"/>
                  </a:lnTo>
                  <a:lnTo>
                    <a:pt x="113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2051050" y="1900900"/>
              <a:ext cx="342675" cy="176050"/>
            </a:xfrm>
            <a:custGeom>
              <a:avLst/>
              <a:gdLst/>
              <a:ahLst/>
              <a:cxnLst/>
              <a:rect l="l" t="t" r="r" b="b"/>
              <a:pathLst>
                <a:path w="13707" h="7042" extrusionOk="0">
                  <a:moveTo>
                    <a:pt x="1" y="1"/>
                  </a:moveTo>
                  <a:lnTo>
                    <a:pt x="35" y="35"/>
                  </a:lnTo>
                  <a:lnTo>
                    <a:pt x="69" y="35"/>
                  </a:lnTo>
                  <a:lnTo>
                    <a:pt x="616" y="411"/>
                  </a:lnTo>
                  <a:lnTo>
                    <a:pt x="1949" y="1231"/>
                  </a:lnTo>
                  <a:lnTo>
                    <a:pt x="3316" y="1983"/>
                  </a:lnTo>
                  <a:lnTo>
                    <a:pt x="4991" y="2940"/>
                  </a:lnTo>
                  <a:lnTo>
                    <a:pt x="6700" y="3829"/>
                  </a:lnTo>
                  <a:lnTo>
                    <a:pt x="8409" y="4683"/>
                  </a:lnTo>
                  <a:lnTo>
                    <a:pt x="10152" y="5504"/>
                  </a:lnTo>
                  <a:lnTo>
                    <a:pt x="11895" y="6290"/>
                  </a:lnTo>
                  <a:lnTo>
                    <a:pt x="13706" y="7042"/>
                  </a:lnTo>
                  <a:lnTo>
                    <a:pt x="12886" y="6529"/>
                  </a:lnTo>
                  <a:lnTo>
                    <a:pt x="12032" y="6016"/>
                  </a:lnTo>
                  <a:lnTo>
                    <a:pt x="10391" y="5025"/>
                  </a:lnTo>
                  <a:lnTo>
                    <a:pt x="8716" y="4102"/>
                  </a:lnTo>
                  <a:lnTo>
                    <a:pt x="7007" y="3214"/>
                  </a:lnTo>
                  <a:lnTo>
                    <a:pt x="5298" y="2359"/>
                  </a:lnTo>
                  <a:lnTo>
                    <a:pt x="3555" y="1505"/>
                  </a:lnTo>
                  <a:lnTo>
                    <a:pt x="2154" y="890"/>
                  </a:lnTo>
                  <a:lnTo>
                    <a:pt x="719" y="274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4664025" y="2764775"/>
              <a:ext cx="1421850" cy="1076650"/>
            </a:xfrm>
            <a:custGeom>
              <a:avLst/>
              <a:gdLst/>
              <a:ahLst/>
              <a:cxnLst/>
              <a:rect l="l" t="t" r="r" b="b"/>
              <a:pathLst>
                <a:path w="56874" h="43066" extrusionOk="0">
                  <a:moveTo>
                    <a:pt x="7417" y="1"/>
                  </a:moveTo>
                  <a:lnTo>
                    <a:pt x="0" y="31377"/>
                  </a:lnTo>
                  <a:lnTo>
                    <a:pt x="49422" y="43066"/>
                  </a:lnTo>
                  <a:lnTo>
                    <a:pt x="56873" y="11724"/>
                  </a:lnTo>
                  <a:lnTo>
                    <a:pt x="7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4664025" y="2764775"/>
              <a:ext cx="1421850" cy="1076650"/>
            </a:xfrm>
            <a:custGeom>
              <a:avLst/>
              <a:gdLst/>
              <a:ahLst/>
              <a:cxnLst/>
              <a:rect l="l" t="t" r="r" b="b"/>
              <a:pathLst>
                <a:path w="56874" h="43066" fill="none" extrusionOk="0">
                  <a:moveTo>
                    <a:pt x="0" y="31377"/>
                  </a:moveTo>
                  <a:lnTo>
                    <a:pt x="7417" y="1"/>
                  </a:lnTo>
                  <a:lnTo>
                    <a:pt x="56873" y="11724"/>
                  </a:lnTo>
                  <a:lnTo>
                    <a:pt x="49422" y="43066"/>
                  </a:lnTo>
                  <a:lnTo>
                    <a:pt x="0" y="313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4848575" y="2764775"/>
              <a:ext cx="1236450" cy="698975"/>
            </a:xfrm>
            <a:custGeom>
              <a:avLst/>
              <a:gdLst/>
              <a:ahLst/>
              <a:cxnLst/>
              <a:rect l="l" t="t" r="r" b="b"/>
              <a:pathLst>
                <a:path w="49458" h="27959" extrusionOk="0">
                  <a:moveTo>
                    <a:pt x="1" y="1"/>
                  </a:moveTo>
                  <a:lnTo>
                    <a:pt x="2325" y="3555"/>
                  </a:lnTo>
                  <a:lnTo>
                    <a:pt x="3521" y="5298"/>
                  </a:lnTo>
                  <a:lnTo>
                    <a:pt x="4717" y="7041"/>
                  </a:lnTo>
                  <a:lnTo>
                    <a:pt x="9536" y="13980"/>
                  </a:lnTo>
                  <a:lnTo>
                    <a:pt x="12066" y="17568"/>
                  </a:lnTo>
                  <a:lnTo>
                    <a:pt x="14595" y="21157"/>
                  </a:lnTo>
                  <a:lnTo>
                    <a:pt x="14766" y="21362"/>
                  </a:lnTo>
                  <a:lnTo>
                    <a:pt x="19277" y="27685"/>
                  </a:lnTo>
                  <a:lnTo>
                    <a:pt x="19517" y="27959"/>
                  </a:lnTo>
                  <a:lnTo>
                    <a:pt x="19858" y="27822"/>
                  </a:lnTo>
                  <a:lnTo>
                    <a:pt x="26694" y="24199"/>
                  </a:lnTo>
                  <a:lnTo>
                    <a:pt x="26933" y="24062"/>
                  </a:lnTo>
                  <a:lnTo>
                    <a:pt x="30830" y="22012"/>
                  </a:lnTo>
                  <a:lnTo>
                    <a:pt x="34692" y="19927"/>
                  </a:lnTo>
                  <a:lnTo>
                    <a:pt x="38383" y="17944"/>
                  </a:lnTo>
                  <a:lnTo>
                    <a:pt x="40229" y="16919"/>
                  </a:lnTo>
                  <a:lnTo>
                    <a:pt x="42075" y="15894"/>
                  </a:lnTo>
                  <a:lnTo>
                    <a:pt x="45766" y="13809"/>
                  </a:lnTo>
                  <a:lnTo>
                    <a:pt x="47611" y="12783"/>
                  </a:lnTo>
                  <a:lnTo>
                    <a:pt x="49457" y="11724"/>
                  </a:lnTo>
                  <a:lnTo>
                    <a:pt x="47577" y="12578"/>
                  </a:lnTo>
                  <a:lnTo>
                    <a:pt x="45697" y="13467"/>
                  </a:lnTo>
                  <a:lnTo>
                    <a:pt x="41904" y="15244"/>
                  </a:lnTo>
                  <a:lnTo>
                    <a:pt x="38144" y="17056"/>
                  </a:lnTo>
                  <a:lnTo>
                    <a:pt x="34419" y="18901"/>
                  </a:lnTo>
                  <a:lnTo>
                    <a:pt x="30249" y="20986"/>
                  </a:lnTo>
                  <a:lnTo>
                    <a:pt x="26113" y="23105"/>
                  </a:lnTo>
                  <a:lnTo>
                    <a:pt x="22969" y="24678"/>
                  </a:lnTo>
                  <a:lnTo>
                    <a:pt x="19858" y="26284"/>
                  </a:lnTo>
                  <a:lnTo>
                    <a:pt x="15723" y="20645"/>
                  </a:lnTo>
                  <a:lnTo>
                    <a:pt x="12954" y="16885"/>
                  </a:lnTo>
                  <a:lnTo>
                    <a:pt x="10186" y="13159"/>
                  </a:lnTo>
                  <a:lnTo>
                    <a:pt x="7657" y="9844"/>
                  </a:lnTo>
                  <a:lnTo>
                    <a:pt x="5127" y="6529"/>
                  </a:lnTo>
                  <a:lnTo>
                    <a:pt x="2598" y="3248"/>
                  </a:lnTo>
                  <a:lnTo>
                    <a:pt x="1299" y="16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3"/>
            <p:cNvSpPr/>
            <p:nvPr/>
          </p:nvSpPr>
          <p:spPr>
            <a:xfrm>
              <a:off x="4848575" y="2764775"/>
              <a:ext cx="1236450" cy="698975"/>
            </a:xfrm>
            <a:custGeom>
              <a:avLst/>
              <a:gdLst/>
              <a:ahLst/>
              <a:cxnLst/>
              <a:rect l="l" t="t" r="r" b="b"/>
              <a:pathLst>
                <a:path w="49458" h="27959" fill="none" extrusionOk="0">
                  <a:moveTo>
                    <a:pt x="49457" y="11724"/>
                  </a:moveTo>
                  <a:lnTo>
                    <a:pt x="49457" y="11724"/>
                  </a:lnTo>
                  <a:lnTo>
                    <a:pt x="47611" y="12783"/>
                  </a:lnTo>
                  <a:lnTo>
                    <a:pt x="45766" y="13809"/>
                  </a:lnTo>
                  <a:lnTo>
                    <a:pt x="42075" y="15894"/>
                  </a:lnTo>
                  <a:lnTo>
                    <a:pt x="42075" y="15894"/>
                  </a:lnTo>
                  <a:lnTo>
                    <a:pt x="40229" y="16919"/>
                  </a:lnTo>
                  <a:lnTo>
                    <a:pt x="38383" y="17944"/>
                  </a:lnTo>
                  <a:lnTo>
                    <a:pt x="34692" y="19927"/>
                  </a:lnTo>
                  <a:lnTo>
                    <a:pt x="34692" y="19927"/>
                  </a:lnTo>
                  <a:lnTo>
                    <a:pt x="30830" y="22012"/>
                  </a:lnTo>
                  <a:lnTo>
                    <a:pt x="26933" y="24062"/>
                  </a:lnTo>
                  <a:lnTo>
                    <a:pt x="26694" y="24199"/>
                  </a:lnTo>
                  <a:lnTo>
                    <a:pt x="19858" y="27822"/>
                  </a:lnTo>
                  <a:lnTo>
                    <a:pt x="19517" y="27959"/>
                  </a:lnTo>
                  <a:lnTo>
                    <a:pt x="19277" y="27685"/>
                  </a:lnTo>
                  <a:lnTo>
                    <a:pt x="19277" y="27685"/>
                  </a:lnTo>
                  <a:lnTo>
                    <a:pt x="14766" y="21362"/>
                  </a:lnTo>
                  <a:lnTo>
                    <a:pt x="14766" y="21362"/>
                  </a:lnTo>
                  <a:lnTo>
                    <a:pt x="14595" y="21157"/>
                  </a:lnTo>
                  <a:lnTo>
                    <a:pt x="14595" y="21157"/>
                  </a:lnTo>
                  <a:lnTo>
                    <a:pt x="12066" y="17568"/>
                  </a:lnTo>
                  <a:lnTo>
                    <a:pt x="9536" y="13980"/>
                  </a:lnTo>
                  <a:lnTo>
                    <a:pt x="9536" y="13980"/>
                  </a:lnTo>
                  <a:lnTo>
                    <a:pt x="4717" y="7041"/>
                  </a:lnTo>
                  <a:lnTo>
                    <a:pt x="4717" y="7041"/>
                  </a:lnTo>
                  <a:lnTo>
                    <a:pt x="3521" y="5298"/>
                  </a:lnTo>
                  <a:lnTo>
                    <a:pt x="2325" y="355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99" y="1607"/>
                  </a:lnTo>
                  <a:lnTo>
                    <a:pt x="2598" y="3248"/>
                  </a:lnTo>
                  <a:lnTo>
                    <a:pt x="5127" y="6529"/>
                  </a:lnTo>
                  <a:lnTo>
                    <a:pt x="5127" y="6529"/>
                  </a:lnTo>
                  <a:lnTo>
                    <a:pt x="7657" y="9844"/>
                  </a:lnTo>
                  <a:lnTo>
                    <a:pt x="10186" y="13159"/>
                  </a:lnTo>
                  <a:lnTo>
                    <a:pt x="10186" y="13159"/>
                  </a:lnTo>
                  <a:lnTo>
                    <a:pt x="12954" y="16885"/>
                  </a:lnTo>
                  <a:lnTo>
                    <a:pt x="15723" y="20645"/>
                  </a:lnTo>
                  <a:lnTo>
                    <a:pt x="15723" y="20645"/>
                  </a:lnTo>
                  <a:lnTo>
                    <a:pt x="16782" y="22080"/>
                  </a:lnTo>
                  <a:lnTo>
                    <a:pt x="15723" y="20645"/>
                  </a:lnTo>
                  <a:lnTo>
                    <a:pt x="15723" y="20645"/>
                  </a:lnTo>
                  <a:lnTo>
                    <a:pt x="19858" y="26284"/>
                  </a:lnTo>
                  <a:lnTo>
                    <a:pt x="19858" y="26284"/>
                  </a:lnTo>
                  <a:lnTo>
                    <a:pt x="22969" y="24678"/>
                  </a:lnTo>
                  <a:lnTo>
                    <a:pt x="26113" y="23105"/>
                  </a:lnTo>
                  <a:lnTo>
                    <a:pt x="26113" y="23105"/>
                  </a:lnTo>
                  <a:lnTo>
                    <a:pt x="30249" y="20986"/>
                  </a:lnTo>
                  <a:lnTo>
                    <a:pt x="34419" y="18901"/>
                  </a:lnTo>
                  <a:lnTo>
                    <a:pt x="34419" y="18901"/>
                  </a:lnTo>
                  <a:lnTo>
                    <a:pt x="38144" y="17056"/>
                  </a:lnTo>
                  <a:lnTo>
                    <a:pt x="41904" y="15244"/>
                  </a:lnTo>
                  <a:lnTo>
                    <a:pt x="41904" y="15244"/>
                  </a:lnTo>
                  <a:lnTo>
                    <a:pt x="45697" y="13467"/>
                  </a:lnTo>
                  <a:lnTo>
                    <a:pt x="47577" y="12578"/>
                  </a:lnTo>
                  <a:lnTo>
                    <a:pt x="49457" y="117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4673425" y="3298825"/>
              <a:ext cx="566525" cy="225600"/>
            </a:xfrm>
            <a:custGeom>
              <a:avLst/>
              <a:gdLst/>
              <a:ahLst/>
              <a:cxnLst/>
              <a:rect l="l" t="t" r="r" b="b"/>
              <a:pathLst>
                <a:path w="22661" h="9024" extrusionOk="0">
                  <a:moveTo>
                    <a:pt x="22660" y="0"/>
                  </a:moveTo>
                  <a:lnTo>
                    <a:pt x="22592" y="35"/>
                  </a:lnTo>
                  <a:lnTo>
                    <a:pt x="21498" y="376"/>
                  </a:lnTo>
                  <a:lnTo>
                    <a:pt x="19174" y="1094"/>
                  </a:lnTo>
                  <a:lnTo>
                    <a:pt x="16850" y="1880"/>
                  </a:lnTo>
                  <a:lnTo>
                    <a:pt x="13979" y="2906"/>
                  </a:lnTo>
                  <a:lnTo>
                    <a:pt x="12544" y="3452"/>
                  </a:lnTo>
                  <a:lnTo>
                    <a:pt x="11142" y="4033"/>
                  </a:lnTo>
                  <a:lnTo>
                    <a:pt x="8305" y="5196"/>
                  </a:lnTo>
                  <a:lnTo>
                    <a:pt x="5503" y="6392"/>
                  </a:lnTo>
                  <a:lnTo>
                    <a:pt x="4101" y="7007"/>
                  </a:lnTo>
                  <a:lnTo>
                    <a:pt x="2734" y="7656"/>
                  </a:lnTo>
                  <a:lnTo>
                    <a:pt x="1333" y="8306"/>
                  </a:lnTo>
                  <a:lnTo>
                    <a:pt x="0" y="9024"/>
                  </a:lnTo>
                  <a:lnTo>
                    <a:pt x="0" y="9024"/>
                  </a:lnTo>
                  <a:lnTo>
                    <a:pt x="1470" y="8613"/>
                  </a:lnTo>
                  <a:lnTo>
                    <a:pt x="2905" y="8135"/>
                  </a:lnTo>
                  <a:lnTo>
                    <a:pt x="4375" y="7656"/>
                  </a:lnTo>
                  <a:lnTo>
                    <a:pt x="5810" y="7144"/>
                  </a:lnTo>
                  <a:lnTo>
                    <a:pt x="8681" y="6118"/>
                  </a:lnTo>
                  <a:lnTo>
                    <a:pt x="10117" y="5571"/>
                  </a:lnTo>
                  <a:lnTo>
                    <a:pt x="11518" y="5025"/>
                  </a:lnTo>
                  <a:lnTo>
                    <a:pt x="14355" y="3863"/>
                  </a:lnTo>
                  <a:lnTo>
                    <a:pt x="17158" y="2666"/>
                  </a:lnTo>
                  <a:lnTo>
                    <a:pt x="19413" y="1641"/>
                  </a:lnTo>
                  <a:lnTo>
                    <a:pt x="20541" y="1094"/>
                  </a:lnTo>
                  <a:lnTo>
                    <a:pt x="21669" y="547"/>
                  </a:lnTo>
                  <a:lnTo>
                    <a:pt x="22592" y="69"/>
                  </a:lnTo>
                  <a:lnTo>
                    <a:pt x="226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5497975" y="3361200"/>
              <a:ext cx="405050" cy="453750"/>
            </a:xfrm>
            <a:custGeom>
              <a:avLst/>
              <a:gdLst/>
              <a:ahLst/>
              <a:cxnLst/>
              <a:rect l="l" t="t" r="r" b="b"/>
              <a:pathLst>
                <a:path w="16202" h="18150" extrusionOk="0">
                  <a:moveTo>
                    <a:pt x="0" y="0"/>
                  </a:moveTo>
                  <a:lnTo>
                    <a:pt x="616" y="855"/>
                  </a:lnTo>
                  <a:lnTo>
                    <a:pt x="1368" y="1880"/>
                  </a:lnTo>
                  <a:lnTo>
                    <a:pt x="2119" y="2837"/>
                  </a:lnTo>
                  <a:lnTo>
                    <a:pt x="3692" y="4785"/>
                  </a:lnTo>
                  <a:lnTo>
                    <a:pt x="5640" y="7110"/>
                  </a:lnTo>
                  <a:lnTo>
                    <a:pt x="6631" y="8272"/>
                  </a:lnTo>
                  <a:lnTo>
                    <a:pt x="7656" y="9400"/>
                  </a:lnTo>
                  <a:lnTo>
                    <a:pt x="9741" y="11655"/>
                  </a:lnTo>
                  <a:lnTo>
                    <a:pt x="11826" y="13877"/>
                  </a:lnTo>
                  <a:lnTo>
                    <a:pt x="12886" y="14971"/>
                  </a:lnTo>
                  <a:lnTo>
                    <a:pt x="13979" y="16064"/>
                  </a:lnTo>
                  <a:lnTo>
                    <a:pt x="15073" y="17124"/>
                  </a:lnTo>
                  <a:lnTo>
                    <a:pt x="16201" y="18149"/>
                  </a:lnTo>
                  <a:lnTo>
                    <a:pt x="15278" y="16919"/>
                  </a:lnTo>
                  <a:lnTo>
                    <a:pt x="14355" y="15723"/>
                  </a:lnTo>
                  <a:lnTo>
                    <a:pt x="13398" y="14526"/>
                  </a:lnTo>
                  <a:lnTo>
                    <a:pt x="12441" y="13330"/>
                  </a:lnTo>
                  <a:lnTo>
                    <a:pt x="10493" y="10972"/>
                  </a:lnTo>
                  <a:lnTo>
                    <a:pt x="8477" y="8682"/>
                  </a:lnTo>
                  <a:lnTo>
                    <a:pt x="6426" y="6426"/>
                  </a:lnTo>
                  <a:lnTo>
                    <a:pt x="5366" y="5298"/>
                  </a:lnTo>
                  <a:lnTo>
                    <a:pt x="4341" y="4204"/>
                  </a:lnTo>
                  <a:lnTo>
                    <a:pt x="2598" y="2461"/>
                  </a:lnTo>
                  <a:lnTo>
                    <a:pt x="855" y="7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5085275" y="238125"/>
              <a:ext cx="729725" cy="463125"/>
            </a:xfrm>
            <a:custGeom>
              <a:avLst/>
              <a:gdLst/>
              <a:ahLst/>
              <a:cxnLst/>
              <a:rect l="l" t="t" r="r" b="b"/>
              <a:pathLst>
                <a:path w="29189" h="18525" extrusionOk="0">
                  <a:moveTo>
                    <a:pt x="0" y="0"/>
                  </a:moveTo>
                  <a:lnTo>
                    <a:pt x="0" y="18525"/>
                  </a:lnTo>
                  <a:lnTo>
                    <a:pt x="29189" y="18525"/>
                  </a:lnTo>
                  <a:lnTo>
                    <a:pt x="29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5085275" y="238975"/>
              <a:ext cx="729725" cy="326425"/>
            </a:xfrm>
            <a:custGeom>
              <a:avLst/>
              <a:gdLst/>
              <a:ahLst/>
              <a:cxnLst/>
              <a:rect l="l" t="t" r="r" b="b"/>
              <a:pathLst>
                <a:path w="29189" h="1305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1743" y="1675"/>
                  </a:lnTo>
                  <a:lnTo>
                    <a:pt x="3555" y="3316"/>
                  </a:lnTo>
                  <a:lnTo>
                    <a:pt x="7143" y="6528"/>
                  </a:lnTo>
                  <a:lnTo>
                    <a:pt x="10937" y="9878"/>
                  </a:lnTo>
                  <a:lnTo>
                    <a:pt x="11040" y="9980"/>
                  </a:lnTo>
                  <a:lnTo>
                    <a:pt x="14424" y="12920"/>
                  </a:lnTo>
                  <a:lnTo>
                    <a:pt x="14594" y="13056"/>
                  </a:lnTo>
                  <a:lnTo>
                    <a:pt x="14765" y="12920"/>
                  </a:lnTo>
                  <a:lnTo>
                    <a:pt x="18115" y="9980"/>
                  </a:lnTo>
                  <a:lnTo>
                    <a:pt x="18252" y="9878"/>
                  </a:lnTo>
                  <a:lnTo>
                    <a:pt x="22011" y="6563"/>
                  </a:lnTo>
                  <a:lnTo>
                    <a:pt x="23823" y="4956"/>
                  </a:lnTo>
                  <a:lnTo>
                    <a:pt x="25634" y="3316"/>
                  </a:lnTo>
                  <a:lnTo>
                    <a:pt x="27411" y="1641"/>
                  </a:lnTo>
                  <a:lnTo>
                    <a:pt x="29189" y="0"/>
                  </a:lnTo>
                  <a:lnTo>
                    <a:pt x="25429" y="2974"/>
                  </a:lnTo>
                  <a:lnTo>
                    <a:pt x="21738" y="5981"/>
                  </a:lnTo>
                  <a:lnTo>
                    <a:pt x="17636" y="9434"/>
                  </a:lnTo>
                  <a:lnTo>
                    <a:pt x="14560" y="12065"/>
                  </a:lnTo>
                  <a:lnTo>
                    <a:pt x="11518" y="9434"/>
                  </a:lnTo>
                  <a:lnTo>
                    <a:pt x="9468" y="7725"/>
                  </a:lnTo>
                  <a:lnTo>
                    <a:pt x="7417" y="6016"/>
                  </a:lnTo>
                  <a:lnTo>
                    <a:pt x="5571" y="4478"/>
                  </a:lnTo>
                  <a:lnTo>
                    <a:pt x="3726" y="2974"/>
                  </a:lnTo>
                  <a:lnTo>
                    <a:pt x="1846" y="14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5087825" y="485900"/>
              <a:ext cx="286275" cy="199975"/>
            </a:xfrm>
            <a:custGeom>
              <a:avLst/>
              <a:gdLst/>
              <a:ahLst/>
              <a:cxnLst/>
              <a:rect l="l" t="t" r="r" b="b"/>
              <a:pathLst>
                <a:path w="11451" h="7999" extrusionOk="0">
                  <a:moveTo>
                    <a:pt x="11451" y="1"/>
                  </a:moveTo>
                  <a:lnTo>
                    <a:pt x="10869" y="343"/>
                  </a:lnTo>
                  <a:lnTo>
                    <a:pt x="9673" y="1026"/>
                  </a:lnTo>
                  <a:lnTo>
                    <a:pt x="8477" y="1778"/>
                  </a:lnTo>
                  <a:lnTo>
                    <a:pt x="7007" y="2735"/>
                  </a:lnTo>
                  <a:lnTo>
                    <a:pt x="5538" y="3726"/>
                  </a:lnTo>
                  <a:lnTo>
                    <a:pt x="4136" y="4752"/>
                  </a:lnTo>
                  <a:lnTo>
                    <a:pt x="2735" y="5811"/>
                  </a:lnTo>
                  <a:lnTo>
                    <a:pt x="1334" y="6871"/>
                  </a:lnTo>
                  <a:lnTo>
                    <a:pt x="650" y="7418"/>
                  </a:lnTo>
                  <a:lnTo>
                    <a:pt x="1" y="7999"/>
                  </a:lnTo>
                  <a:lnTo>
                    <a:pt x="1505" y="7110"/>
                  </a:lnTo>
                  <a:lnTo>
                    <a:pt x="3008" y="6187"/>
                  </a:lnTo>
                  <a:lnTo>
                    <a:pt x="4444" y="5230"/>
                  </a:lnTo>
                  <a:lnTo>
                    <a:pt x="5879" y="4239"/>
                  </a:lnTo>
                  <a:lnTo>
                    <a:pt x="7315" y="3214"/>
                  </a:lnTo>
                  <a:lnTo>
                    <a:pt x="8716" y="2188"/>
                  </a:lnTo>
                  <a:lnTo>
                    <a:pt x="9844" y="1300"/>
                  </a:lnTo>
                  <a:lnTo>
                    <a:pt x="10972" y="377"/>
                  </a:lnTo>
                  <a:lnTo>
                    <a:pt x="114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5525325" y="485050"/>
              <a:ext cx="287975" cy="200825"/>
            </a:xfrm>
            <a:custGeom>
              <a:avLst/>
              <a:gdLst/>
              <a:ahLst/>
              <a:cxnLst/>
              <a:rect l="l" t="t" r="r" b="b"/>
              <a:pathLst>
                <a:path w="11519" h="8033" extrusionOk="0">
                  <a:moveTo>
                    <a:pt x="0" y="1"/>
                  </a:moveTo>
                  <a:lnTo>
                    <a:pt x="34" y="35"/>
                  </a:lnTo>
                  <a:lnTo>
                    <a:pt x="513" y="445"/>
                  </a:lnTo>
                  <a:lnTo>
                    <a:pt x="1641" y="1334"/>
                  </a:lnTo>
                  <a:lnTo>
                    <a:pt x="2769" y="2222"/>
                  </a:lnTo>
                  <a:lnTo>
                    <a:pt x="4170" y="3248"/>
                  </a:lnTo>
                  <a:lnTo>
                    <a:pt x="5605" y="4273"/>
                  </a:lnTo>
                  <a:lnTo>
                    <a:pt x="7041" y="5264"/>
                  </a:lnTo>
                  <a:lnTo>
                    <a:pt x="8511" y="6221"/>
                  </a:lnTo>
                  <a:lnTo>
                    <a:pt x="9980" y="7144"/>
                  </a:lnTo>
                  <a:lnTo>
                    <a:pt x="10766" y="7623"/>
                  </a:lnTo>
                  <a:lnTo>
                    <a:pt x="11518" y="8033"/>
                  </a:lnTo>
                  <a:lnTo>
                    <a:pt x="10151" y="6905"/>
                  </a:lnTo>
                  <a:lnTo>
                    <a:pt x="8784" y="5811"/>
                  </a:lnTo>
                  <a:lnTo>
                    <a:pt x="7383" y="4752"/>
                  </a:lnTo>
                  <a:lnTo>
                    <a:pt x="5947" y="3760"/>
                  </a:lnTo>
                  <a:lnTo>
                    <a:pt x="4512" y="2769"/>
                  </a:lnTo>
                  <a:lnTo>
                    <a:pt x="3042" y="1812"/>
                  </a:lnTo>
                  <a:lnTo>
                    <a:pt x="615" y="342"/>
                  </a:lnTo>
                  <a:lnTo>
                    <a:pt x="68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1419600" y="4468600"/>
              <a:ext cx="4774775" cy="1008275"/>
            </a:xfrm>
            <a:custGeom>
              <a:avLst/>
              <a:gdLst/>
              <a:ahLst/>
              <a:cxnLst/>
              <a:rect l="l" t="t" r="r" b="b"/>
              <a:pathLst>
                <a:path w="190991" h="40331" extrusionOk="0">
                  <a:moveTo>
                    <a:pt x="95496" y="0"/>
                  </a:moveTo>
                  <a:lnTo>
                    <a:pt x="90608" y="34"/>
                  </a:lnTo>
                  <a:lnTo>
                    <a:pt x="85755" y="103"/>
                  </a:lnTo>
                  <a:lnTo>
                    <a:pt x="80970" y="239"/>
                  </a:lnTo>
                  <a:lnTo>
                    <a:pt x="76253" y="410"/>
                  </a:lnTo>
                  <a:lnTo>
                    <a:pt x="71639" y="649"/>
                  </a:lnTo>
                  <a:lnTo>
                    <a:pt x="67128" y="923"/>
                  </a:lnTo>
                  <a:lnTo>
                    <a:pt x="62684" y="1231"/>
                  </a:lnTo>
                  <a:lnTo>
                    <a:pt x="58344" y="1606"/>
                  </a:lnTo>
                  <a:lnTo>
                    <a:pt x="54106" y="1982"/>
                  </a:lnTo>
                  <a:lnTo>
                    <a:pt x="50004" y="2427"/>
                  </a:lnTo>
                  <a:lnTo>
                    <a:pt x="46005" y="2939"/>
                  </a:lnTo>
                  <a:lnTo>
                    <a:pt x="42109" y="3452"/>
                  </a:lnTo>
                  <a:lnTo>
                    <a:pt x="38383" y="3999"/>
                  </a:lnTo>
                  <a:lnTo>
                    <a:pt x="34760" y="4614"/>
                  </a:lnTo>
                  <a:lnTo>
                    <a:pt x="31308" y="5229"/>
                  </a:lnTo>
                  <a:lnTo>
                    <a:pt x="27993" y="5913"/>
                  </a:lnTo>
                  <a:lnTo>
                    <a:pt x="24814" y="6597"/>
                  </a:lnTo>
                  <a:lnTo>
                    <a:pt x="21807" y="7349"/>
                  </a:lnTo>
                  <a:lnTo>
                    <a:pt x="19004" y="8100"/>
                  </a:lnTo>
                  <a:lnTo>
                    <a:pt x="16338" y="8887"/>
                  </a:lnTo>
                  <a:lnTo>
                    <a:pt x="15074" y="9297"/>
                  </a:lnTo>
                  <a:lnTo>
                    <a:pt x="13843" y="9707"/>
                  </a:lnTo>
                  <a:lnTo>
                    <a:pt x="12681" y="10117"/>
                  </a:lnTo>
                  <a:lnTo>
                    <a:pt x="11553" y="10561"/>
                  </a:lnTo>
                  <a:lnTo>
                    <a:pt x="10459" y="10971"/>
                  </a:lnTo>
                  <a:lnTo>
                    <a:pt x="9434" y="11416"/>
                  </a:lnTo>
                  <a:lnTo>
                    <a:pt x="8443" y="11860"/>
                  </a:lnTo>
                  <a:lnTo>
                    <a:pt x="7520" y="12304"/>
                  </a:lnTo>
                  <a:lnTo>
                    <a:pt x="6631" y="12783"/>
                  </a:lnTo>
                  <a:lnTo>
                    <a:pt x="5811" y="13227"/>
                  </a:lnTo>
                  <a:lnTo>
                    <a:pt x="5025" y="13706"/>
                  </a:lnTo>
                  <a:lnTo>
                    <a:pt x="4307" y="14184"/>
                  </a:lnTo>
                  <a:lnTo>
                    <a:pt x="3624" y="14629"/>
                  </a:lnTo>
                  <a:lnTo>
                    <a:pt x="3008" y="15141"/>
                  </a:lnTo>
                  <a:lnTo>
                    <a:pt x="2462" y="15620"/>
                  </a:lnTo>
                  <a:lnTo>
                    <a:pt x="1949" y="16098"/>
                  </a:lnTo>
                  <a:lnTo>
                    <a:pt x="1505" y="16611"/>
                  </a:lnTo>
                  <a:lnTo>
                    <a:pt x="1129" y="17089"/>
                  </a:lnTo>
                  <a:lnTo>
                    <a:pt x="787" y="17602"/>
                  </a:lnTo>
                  <a:lnTo>
                    <a:pt x="513" y="18115"/>
                  </a:lnTo>
                  <a:lnTo>
                    <a:pt x="308" y="18627"/>
                  </a:lnTo>
                  <a:lnTo>
                    <a:pt x="137" y="19140"/>
                  </a:lnTo>
                  <a:lnTo>
                    <a:pt x="35" y="19653"/>
                  </a:lnTo>
                  <a:lnTo>
                    <a:pt x="1" y="20166"/>
                  </a:lnTo>
                  <a:lnTo>
                    <a:pt x="35" y="20678"/>
                  </a:lnTo>
                  <a:lnTo>
                    <a:pt x="137" y="21191"/>
                  </a:lnTo>
                  <a:lnTo>
                    <a:pt x="308" y="21704"/>
                  </a:lnTo>
                  <a:lnTo>
                    <a:pt x="513" y="22216"/>
                  </a:lnTo>
                  <a:lnTo>
                    <a:pt x="787" y="22729"/>
                  </a:lnTo>
                  <a:lnTo>
                    <a:pt x="1129" y="23242"/>
                  </a:lnTo>
                  <a:lnTo>
                    <a:pt x="1505" y="23720"/>
                  </a:lnTo>
                  <a:lnTo>
                    <a:pt x="1949" y="24233"/>
                  </a:lnTo>
                  <a:lnTo>
                    <a:pt x="2462" y="24711"/>
                  </a:lnTo>
                  <a:lnTo>
                    <a:pt x="3008" y="25190"/>
                  </a:lnTo>
                  <a:lnTo>
                    <a:pt x="3624" y="25668"/>
                  </a:lnTo>
                  <a:lnTo>
                    <a:pt x="4307" y="26147"/>
                  </a:lnTo>
                  <a:lnTo>
                    <a:pt x="5025" y="26625"/>
                  </a:lnTo>
                  <a:lnTo>
                    <a:pt x="5811" y="27104"/>
                  </a:lnTo>
                  <a:lnTo>
                    <a:pt x="6631" y="27548"/>
                  </a:lnTo>
                  <a:lnTo>
                    <a:pt x="7520" y="27992"/>
                  </a:lnTo>
                  <a:lnTo>
                    <a:pt x="8443" y="28471"/>
                  </a:lnTo>
                  <a:lnTo>
                    <a:pt x="9434" y="28915"/>
                  </a:lnTo>
                  <a:lnTo>
                    <a:pt x="10459" y="29325"/>
                  </a:lnTo>
                  <a:lnTo>
                    <a:pt x="11553" y="29770"/>
                  </a:lnTo>
                  <a:lnTo>
                    <a:pt x="12681" y="30180"/>
                  </a:lnTo>
                  <a:lnTo>
                    <a:pt x="13843" y="30624"/>
                  </a:lnTo>
                  <a:lnTo>
                    <a:pt x="15074" y="31034"/>
                  </a:lnTo>
                  <a:lnTo>
                    <a:pt x="16338" y="31445"/>
                  </a:lnTo>
                  <a:lnTo>
                    <a:pt x="19004" y="32231"/>
                  </a:lnTo>
                  <a:lnTo>
                    <a:pt x="21807" y="32983"/>
                  </a:lnTo>
                  <a:lnTo>
                    <a:pt x="24814" y="33700"/>
                  </a:lnTo>
                  <a:lnTo>
                    <a:pt x="27993" y="34418"/>
                  </a:lnTo>
                  <a:lnTo>
                    <a:pt x="31308" y="35067"/>
                  </a:lnTo>
                  <a:lnTo>
                    <a:pt x="34760" y="35717"/>
                  </a:lnTo>
                  <a:lnTo>
                    <a:pt x="38383" y="36298"/>
                  </a:lnTo>
                  <a:lnTo>
                    <a:pt x="42109" y="36879"/>
                  </a:lnTo>
                  <a:lnTo>
                    <a:pt x="46005" y="37392"/>
                  </a:lnTo>
                  <a:lnTo>
                    <a:pt x="50004" y="37870"/>
                  </a:lnTo>
                  <a:lnTo>
                    <a:pt x="54106" y="38314"/>
                  </a:lnTo>
                  <a:lnTo>
                    <a:pt x="58344" y="38725"/>
                  </a:lnTo>
                  <a:lnTo>
                    <a:pt x="62684" y="39101"/>
                  </a:lnTo>
                  <a:lnTo>
                    <a:pt x="67128" y="39408"/>
                  </a:lnTo>
                  <a:lnTo>
                    <a:pt x="71639" y="39682"/>
                  </a:lnTo>
                  <a:lnTo>
                    <a:pt x="76253" y="39921"/>
                  </a:lnTo>
                  <a:lnTo>
                    <a:pt x="80970" y="40092"/>
                  </a:lnTo>
                  <a:lnTo>
                    <a:pt x="85755" y="40228"/>
                  </a:lnTo>
                  <a:lnTo>
                    <a:pt x="90608" y="40297"/>
                  </a:lnTo>
                  <a:lnTo>
                    <a:pt x="95496" y="40331"/>
                  </a:lnTo>
                  <a:lnTo>
                    <a:pt x="100418" y="40297"/>
                  </a:lnTo>
                  <a:lnTo>
                    <a:pt x="105271" y="40228"/>
                  </a:lnTo>
                  <a:lnTo>
                    <a:pt x="110056" y="40092"/>
                  </a:lnTo>
                  <a:lnTo>
                    <a:pt x="114773" y="39921"/>
                  </a:lnTo>
                  <a:lnTo>
                    <a:pt x="119387" y="39682"/>
                  </a:lnTo>
                  <a:lnTo>
                    <a:pt x="123898" y="39408"/>
                  </a:lnTo>
                  <a:lnTo>
                    <a:pt x="128342" y="39101"/>
                  </a:lnTo>
                  <a:lnTo>
                    <a:pt x="132682" y="38725"/>
                  </a:lnTo>
                  <a:lnTo>
                    <a:pt x="136920" y="38314"/>
                  </a:lnTo>
                  <a:lnTo>
                    <a:pt x="141022" y="37870"/>
                  </a:lnTo>
                  <a:lnTo>
                    <a:pt x="145021" y="37392"/>
                  </a:lnTo>
                  <a:lnTo>
                    <a:pt x="148917" y="36879"/>
                  </a:lnTo>
                  <a:lnTo>
                    <a:pt x="152643" y="36298"/>
                  </a:lnTo>
                  <a:lnTo>
                    <a:pt x="156266" y="35717"/>
                  </a:lnTo>
                  <a:lnTo>
                    <a:pt x="159718" y="35067"/>
                  </a:lnTo>
                  <a:lnTo>
                    <a:pt x="163033" y="34418"/>
                  </a:lnTo>
                  <a:lnTo>
                    <a:pt x="166211" y="33700"/>
                  </a:lnTo>
                  <a:lnTo>
                    <a:pt x="169185" y="32983"/>
                  </a:lnTo>
                  <a:lnTo>
                    <a:pt x="172022" y="32231"/>
                  </a:lnTo>
                  <a:lnTo>
                    <a:pt x="174688" y="31445"/>
                  </a:lnTo>
                  <a:lnTo>
                    <a:pt x="175952" y="31034"/>
                  </a:lnTo>
                  <a:lnTo>
                    <a:pt x="177183" y="30624"/>
                  </a:lnTo>
                  <a:lnTo>
                    <a:pt x="178345" y="30180"/>
                  </a:lnTo>
                  <a:lnTo>
                    <a:pt x="179473" y="29770"/>
                  </a:lnTo>
                  <a:lnTo>
                    <a:pt x="180567" y="29325"/>
                  </a:lnTo>
                  <a:lnTo>
                    <a:pt x="181592" y="28915"/>
                  </a:lnTo>
                  <a:lnTo>
                    <a:pt x="182583" y="28471"/>
                  </a:lnTo>
                  <a:lnTo>
                    <a:pt x="183506" y="27992"/>
                  </a:lnTo>
                  <a:lnTo>
                    <a:pt x="184395" y="27548"/>
                  </a:lnTo>
                  <a:lnTo>
                    <a:pt x="185215" y="27104"/>
                  </a:lnTo>
                  <a:lnTo>
                    <a:pt x="186001" y="26625"/>
                  </a:lnTo>
                  <a:lnTo>
                    <a:pt x="186719" y="26147"/>
                  </a:lnTo>
                  <a:lnTo>
                    <a:pt x="187368" y="25668"/>
                  </a:lnTo>
                  <a:lnTo>
                    <a:pt x="188017" y="25190"/>
                  </a:lnTo>
                  <a:lnTo>
                    <a:pt x="188564" y="24711"/>
                  </a:lnTo>
                  <a:lnTo>
                    <a:pt x="189077" y="24233"/>
                  </a:lnTo>
                  <a:lnTo>
                    <a:pt x="189521" y="23720"/>
                  </a:lnTo>
                  <a:lnTo>
                    <a:pt x="189897" y="23242"/>
                  </a:lnTo>
                  <a:lnTo>
                    <a:pt x="190239" y="22729"/>
                  </a:lnTo>
                  <a:lnTo>
                    <a:pt x="190512" y="22216"/>
                  </a:lnTo>
                  <a:lnTo>
                    <a:pt x="190718" y="21704"/>
                  </a:lnTo>
                  <a:lnTo>
                    <a:pt x="190888" y="21191"/>
                  </a:lnTo>
                  <a:lnTo>
                    <a:pt x="190991" y="20678"/>
                  </a:lnTo>
                  <a:lnTo>
                    <a:pt x="190991" y="20166"/>
                  </a:lnTo>
                  <a:lnTo>
                    <a:pt x="190991" y="19653"/>
                  </a:lnTo>
                  <a:lnTo>
                    <a:pt x="190888" y="19140"/>
                  </a:lnTo>
                  <a:lnTo>
                    <a:pt x="190718" y="18627"/>
                  </a:lnTo>
                  <a:lnTo>
                    <a:pt x="190512" y="18115"/>
                  </a:lnTo>
                  <a:lnTo>
                    <a:pt x="190239" y="17602"/>
                  </a:lnTo>
                  <a:lnTo>
                    <a:pt x="189897" y="17089"/>
                  </a:lnTo>
                  <a:lnTo>
                    <a:pt x="189521" y="16611"/>
                  </a:lnTo>
                  <a:lnTo>
                    <a:pt x="189077" y="16098"/>
                  </a:lnTo>
                  <a:lnTo>
                    <a:pt x="188564" y="15620"/>
                  </a:lnTo>
                  <a:lnTo>
                    <a:pt x="188017" y="15141"/>
                  </a:lnTo>
                  <a:lnTo>
                    <a:pt x="187368" y="14629"/>
                  </a:lnTo>
                  <a:lnTo>
                    <a:pt x="186719" y="14184"/>
                  </a:lnTo>
                  <a:lnTo>
                    <a:pt x="186001" y="13706"/>
                  </a:lnTo>
                  <a:lnTo>
                    <a:pt x="185215" y="13227"/>
                  </a:lnTo>
                  <a:lnTo>
                    <a:pt x="184395" y="12783"/>
                  </a:lnTo>
                  <a:lnTo>
                    <a:pt x="183506" y="12304"/>
                  </a:lnTo>
                  <a:lnTo>
                    <a:pt x="182583" y="11860"/>
                  </a:lnTo>
                  <a:lnTo>
                    <a:pt x="181592" y="11416"/>
                  </a:lnTo>
                  <a:lnTo>
                    <a:pt x="180567" y="10971"/>
                  </a:lnTo>
                  <a:lnTo>
                    <a:pt x="179473" y="10561"/>
                  </a:lnTo>
                  <a:lnTo>
                    <a:pt x="178345" y="10117"/>
                  </a:lnTo>
                  <a:lnTo>
                    <a:pt x="177183" y="9707"/>
                  </a:lnTo>
                  <a:lnTo>
                    <a:pt x="175952" y="9297"/>
                  </a:lnTo>
                  <a:lnTo>
                    <a:pt x="174688" y="8887"/>
                  </a:lnTo>
                  <a:lnTo>
                    <a:pt x="172022" y="8100"/>
                  </a:lnTo>
                  <a:lnTo>
                    <a:pt x="169185" y="7349"/>
                  </a:lnTo>
                  <a:lnTo>
                    <a:pt x="166211" y="6597"/>
                  </a:lnTo>
                  <a:lnTo>
                    <a:pt x="163033" y="5913"/>
                  </a:lnTo>
                  <a:lnTo>
                    <a:pt x="159718" y="5229"/>
                  </a:lnTo>
                  <a:lnTo>
                    <a:pt x="156266" y="4614"/>
                  </a:lnTo>
                  <a:lnTo>
                    <a:pt x="152643" y="3999"/>
                  </a:lnTo>
                  <a:lnTo>
                    <a:pt x="148917" y="3452"/>
                  </a:lnTo>
                  <a:lnTo>
                    <a:pt x="145021" y="2939"/>
                  </a:lnTo>
                  <a:lnTo>
                    <a:pt x="141022" y="2427"/>
                  </a:lnTo>
                  <a:lnTo>
                    <a:pt x="136920" y="1982"/>
                  </a:lnTo>
                  <a:lnTo>
                    <a:pt x="132682" y="1606"/>
                  </a:lnTo>
                  <a:lnTo>
                    <a:pt x="128342" y="1231"/>
                  </a:lnTo>
                  <a:lnTo>
                    <a:pt x="123898" y="923"/>
                  </a:lnTo>
                  <a:lnTo>
                    <a:pt x="119387" y="649"/>
                  </a:lnTo>
                  <a:lnTo>
                    <a:pt x="114773" y="410"/>
                  </a:lnTo>
                  <a:lnTo>
                    <a:pt x="110056" y="239"/>
                  </a:lnTo>
                  <a:lnTo>
                    <a:pt x="105271" y="103"/>
                  </a:lnTo>
                  <a:lnTo>
                    <a:pt x="100418" y="34"/>
                  </a:lnTo>
                  <a:lnTo>
                    <a:pt x="954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1419600" y="4468600"/>
              <a:ext cx="4774775" cy="1008275"/>
            </a:xfrm>
            <a:custGeom>
              <a:avLst/>
              <a:gdLst/>
              <a:ahLst/>
              <a:cxnLst/>
              <a:rect l="l" t="t" r="r" b="b"/>
              <a:pathLst>
                <a:path w="190991" h="40331" fill="none" extrusionOk="0">
                  <a:moveTo>
                    <a:pt x="95496" y="0"/>
                  </a:moveTo>
                  <a:lnTo>
                    <a:pt x="95496" y="0"/>
                  </a:lnTo>
                  <a:lnTo>
                    <a:pt x="100418" y="34"/>
                  </a:lnTo>
                  <a:lnTo>
                    <a:pt x="105271" y="103"/>
                  </a:lnTo>
                  <a:lnTo>
                    <a:pt x="110056" y="239"/>
                  </a:lnTo>
                  <a:lnTo>
                    <a:pt x="114773" y="410"/>
                  </a:lnTo>
                  <a:lnTo>
                    <a:pt x="119387" y="649"/>
                  </a:lnTo>
                  <a:lnTo>
                    <a:pt x="123898" y="923"/>
                  </a:lnTo>
                  <a:lnTo>
                    <a:pt x="128342" y="1231"/>
                  </a:lnTo>
                  <a:lnTo>
                    <a:pt x="132682" y="1606"/>
                  </a:lnTo>
                  <a:lnTo>
                    <a:pt x="136920" y="1982"/>
                  </a:lnTo>
                  <a:lnTo>
                    <a:pt x="141022" y="2427"/>
                  </a:lnTo>
                  <a:lnTo>
                    <a:pt x="145021" y="2939"/>
                  </a:lnTo>
                  <a:lnTo>
                    <a:pt x="148917" y="3452"/>
                  </a:lnTo>
                  <a:lnTo>
                    <a:pt x="152643" y="3999"/>
                  </a:lnTo>
                  <a:lnTo>
                    <a:pt x="156266" y="4614"/>
                  </a:lnTo>
                  <a:lnTo>
                    <a:pt x="159718" y="5229"/>
                  </a:lnTo>
                  <a:lnTo>
                    <a:pt x="163033" y="5913"/>
                  </a:lnTo>
                  <a:lnTo>
                    <a:pt x="166211" y="6597"/>
                  </a:lnTo>
                  <a:lnTo>
                    <a:pt x="169185" y="7349"/>
                  </a:lnTo>
                  <a:lnTo>
                    <a:pt x="172022" y="8100"/>
                  </a:lnTo>
                  <a:lnTo>
                    <a:pt x="174688" y="8887"/>
                  </a:lnTo>
                  <a:lnTo>
                    <a:pt x="175952" y="9297"/>
                  </a:lnTo>
                  <a:lnTo>
                    <a:pt x="177183" y="9707"/>
                  </a:lnTo>
                  <a:lnTo>
                    <a:pt x="178345" y="10117"/>
                  </a:lnTo>
                  <a:lnTo>
                    <a:pt x="179473" y="10561"/>
                  </a:lnTo>
                  <a:lnTo>
                    <a:pt x="180567" y="10971"/>
                  </a:lnTo>
                  <a:lnTo>
                    <a:pt x="181592" y="11416"/>
                  </a:lnTo>
                  <a:lnTo>
                    <a:pt x="182583" y="11860"/>
                  </a:lnTo>
                  <a:lnTo>
                    <a:pt x="183506" y="12304"/>
                  </a:lnTo>
                  <a:lnTo>
                    <a:pt x="184395" y="12783"/>
                  </a:lnTo>
                  <a:lnTo>
                    <a:pt x="185215" y="13227"/>
                  </a:lnTo>
                  <a:lnTo>
                    <a:pt x="186001" y="13706"/>
                  </a:lnTo>
                  <a:lnTo>
                    <a:pt x="186719" y="14184"/>
                  </a:lnTo>
                  <a:lnTo>
                    <a:pt x="187368" y="14629"/>
                  </a:lnTo>
                  <a:lnTo>
                    <a:pt x="188017" y="15141"/>
                  </a:lnTo>
                  <a:lnTo>
                    <a:pt x="188564" y="15620"/>
                  </a:lnTo>
                  <a:lnTo>
                    <a:pt x="189077" y="16098"/>
                  </a:lnTo>
                  <a:lnTo>
                    <a:pt x="189521" y="16611"/>
                  </a:lnTo>
                  <a:lnTo>
                    <a:pt x="189897" y="17089"/>
                  </a:lnTo>
                  <a:lnTo>
                    <a:pt x="190239" y="17602"/>
                  </a:lnTo>
                  <a:lnTo>
                    <a:pt x="190512" y="18115"/>
                  </a:lnTo>
                  <a:lnTo>
                    <a:pt x="190718" y="18627"/>
                  </a:lnTo>
                  <a:lnTo>
                    <a:pt x="190888" y="19140"/>
                  </a:lnTo>
                  <a:lnTo>
                    <a:pt x="190991" y="19653"/>
                  </a:lnTo>
                  <a:lnTo>
                    <a:pt x="190991" y="20166"/>
                  </a:lnTo>
                  <a:lnTo>
                    <a:pt x="190991" y="20166"/>
                  </a:lnTo>
                  <a:lnTo>
                    <a:pt x="190991" y="20678"/>
                  </a:lnTo>
                  <a:lnTo>
                    <a:pt x="190888" y="21191"/>
                  </a:lnTo>
                  <a:lnTo>
                    <a:pt x="190718" y="21704"/>
                  </a:lnTo>
                  <a:lnTo>
                    <a:pt x="190512" y="22216"/>
                  </a:lnTo>
                  <a:lnTo>
                    <a:pt x="190239" y="22729"/>
                  </a:lnTo>
                  <a:lnTo>
                    <a:pt x="189897" y="23242"/>
                  </a:lnTo>
                  <a:lnTo>
                    <a:pt x="189521" y="23720"/>
                  </a:lnTo>
                  <a:lnTo>
                    <a:pt x="189077" y="24233"/>
                  </a:lnTo>
                  <a:lnTo>
                    <a:pt x="188564" y="24711"/>
                  </a:lnTo>
                  <a:lnTo>
                    <a:pt x="188017" y="25190"/>
                  </a:lnTo>
                  <a:lnTo>
                    <a:pt x="187368" y="25668"/>
                  </a:lnTo>
                  <a:lnTo>
                    <a:pt x="186719" y="26147"/>
                  </a:lnTo>
                  <a:lnTo>
                    <a:pt x="186001" y="26625"/>
                  </a:lnTo>
                  <a:lnTo>
                    <a:pt x="185215" y="27104"/>
                  </a:lnTo>
                  <a:lnTo>
                    <a:pt x="184395" y="27548"/>
                  </a:lnTo>
                  <a:lnTo>
                    <a:pt x="183506" y="27992"/>
                  </a:lnTo>
                  <a:lnTo>
                    <a:pt x="182583" y="28471"/>
                  </a:lnTo>
                  <a:lnTo>
                    <a:pt x="181592" y="28915"/>
                  </a:lnTo>
                  <a:lnTo>
                    <a:pt x="180567" y="29325"/>
                  </a:lnTo>
                  <a:lnTo>
                    <a:pt x="179473" y="29770"/>
                  </a:lnTo>
                  <a:lnTo>
                    <a:pt x="178345" y="30180"/>
                  </a:lnTo>
                  <a:lnTo>
                    <a:pt x="177183" y="30624"/>
                  </a:lnTo>
                  <a:lnTo>
                    <a:pt x="175952" y="31034"/>
                  </a:lnTo>
                  <a:lnTo>
                    <a:pt x="174688" y="31445"/>
                  </a:lnTo>
                  <a:lnTo>
                    <a:pt x="172022" y="32231"/>
                  </a:lnTo>
                  <a:lnTo>
                    <a:pt x="169185" y="32983"/>
                  </a:lnTo>
                  <a:lnTo>
                    <a:pt x="166211" y="33700"/>
                  </a:lnTo>
                  <a:lnTo>
                    <a:pt x="163033" y="34418"/>
                  </a:lnTo>
                  <a:lnTo>
                    <a:pt x="159718" y="35067"/>
                  </a:lnTo>
                  <a:lnTo>
                    <a:pt x="156266" y="35717"/>
                  </a:lnTo>
                  <a:lnTo>
                    <a:pt x="152643" y="36298"/>
                  </a:lnTo>
                  <a:lnTo>
                    <a:pt x="148917" y="36879"/>
                  </a:lnTo>
                  <a:lnTo>
                    <a:pt x="145021" y="37392"/>
                  </a:lnTo>
                  <a:lnTo>
                    <a:pt x="141022" y="37870"/>
                  </a:lnTo>
                  <a:lnTo>
                    <a:pt x="136920" y="38314"/>
                  </a:lnTo>
                  <a:lnTo>
                    <a:pt x="132682" y="38725"/>
                  </a:lnTo>
                  <a:lnTo>
                    <a:pt x="128342" y="39101"/>
                  </a:lnTo>
                  <a:lnTo>
                    <a:pt x="123898" y="39408"/>
                  </a:lnTo>
                  <a:lnTo>
                    <a:pt x="119387" y="39682"/>
                  </a:lnTo>
                  <a:lnTo>
                    <a:pt x="114773" y="39921"/>
                  </a:lnTo>
                  <a:lnTo>
                    <a:pt x="110056" y="40092"/>
                  </a:lnTo>
                  <a:lnTo>
                    <a:pt x="105271" y="40228"/>
                  </a:lnTo>
                  <a:lnTo>
                    <a:pt x="100418" y="40297"/>
                  </a:lnTo>
                  <a:lnTo>
                    <a:pt x="95496" y="40331"/>
                  </a:lnTo>
                  <a:lnTo>
                    <a:pt x="95496" y="40331"/>
                  </a:lnTo>
                  <a:lnTo>
                    <a:pt x="90608" y="40297"/>
                  </a:lnTo>
                  <a:lnTo>
                    <a:pt x="85755" y="40228"/>
                  </a:lnTo>
                  <a:lnTo>
                    <a:pt x="80970" y="40092"/>
                  </a:lnTo>
                  <a:lnTo>
                    <a:pt x="76253" y="39921"/>
                  </a:lnTo>
                  <a:lnTo>
                    <a:pt x="71639" y="39682"/>
                  </a:lnTo>
                  <a:lnTo>
                    <a:pt x="67128" y="39408"/>
                  </a:lnTo>
                  <a:lnTo>
                    <a:pt x="62684" y="39101"/>
                  </a:lnTo>
                  <a:lnTo>
                    <a:pt x="58344" y="38725"/>
                  </a:lnTo>
                  <a:lnTo>
                    <a:pt x="54106" y="38314"/>
                  </a:lnTo>
                  <a:lnTo>
                    <a:pt x="50004" y="37870"/>
                  </a:lnTo>
                  <a:lnTo>
                    <a:pt x="46005" y="37392"/>
                  </a:lnTo>
                  <a:lnTo>
                    <a:pt x="42109" y="36879"/>
                  </a:lnTo>
                  <a:lnTo>
                    <a:pt x="38383" y="36298"/>
                  </a:lnTo>
                  <a:lnTo>
                    <a:pt x="34760" y="35717"/>
                  </a:lnTo>
                  <a:lnTo>
                    <a:pt x="31308" y="35067"/>
                  </a:lnTo>
                  <a:lnTo>
                    <a:pt x="27993" y="34418"/>
                  </a:lnTo>
                  <a:lnTo>
                    <a:pt x="24814" y="33700"/>
                  </a:lnTo>
                  <a:lnTo>
                    <a:pt x="21807" y="32983"/>
                  </a:lnTo>
                  <a:lnTo>
                    <a:pt x="19004" y="32231"/>
                  </a:lnTo>
                  <a:lnTo>
                    <a:pt x="16338" y="31445"/>
                  </a:lnTo>
                  <a:lnTo>
                    <a:pt x="15074" y="31034"/>
                  </a:lnTo>
                  <a:lnTo>
                    <a:pt x="13843" y="30624"/>
                  </a:lnTo>
                  <a:lnTo>
                    <a:pt x="12681" y="30180"/>
                  </a:lnTo>
                  <a:lnTo>
                    <a:pt x="11553" y="29770"/>
                  </a:lnTo>
                  <a:lnTo>
                    <a:pt x="10459" y="29325"/>
                  </a:lnTo>
                  <a:lnTo>
                    <a:pt x="9434" y="28915"/>
                  </a:lnTo>
                  <a:lnTo>
                    <a:pt x="8443" y="28471"/>
                  </a:lnTo>
                  <a:lnTo>
                    <a:pt x="7520" y="27992"/>
                  </a:lnTo>
                  <a:lnTo>
                    <a:pt x="6631" y="27548"/>
                  </a:lnTo>
                  <a:lnTo>
                    <a:pt x="5811" y="27104"/>
                  </a:lnTo>
                  <a:lnTo>
                    <a:pt x="5025" y="26625"/>
                  </a:lnTo>
                  <a:lnTo>
                    <a:pt x="4307" y="26147"/>
                  </a:lnTo>
                  <a:lnTo>
                    <a:pt x="3624" y="25668"/>
                  </a:lnTo>
                  <a:lnTo>
                    <a:pt x="3008" y="25190"/>
                  </a:lnTo>
                  <a:lnTo>
                    <a:pt x="2462" y="24711"/>
                  </a:lnTo>
                  <a:lnTo>
                    <a:pt x="1949" y="24233"/>
                  </a:lnTo>
                  <a:lnTo>
                    <a:pt x="1505" y="23720"/>
                  </a:lnTo>
                  <a:lnTo>
                    <a:pt x="1129" y="23242"/>
                  </a:lnTo>
                  <a:lnTo>
                    <a:pt x="787" y="22729"/>
                  </a:lnTo>
                  <a:lnTo>
                    <a:pt x="513" y="22216"/>
                  </a:lnTo>
                  <a:lnTo>
                    <a:pt x="308" y="21704"/>
                  </a:lnTo>
                  <a:lnTo>
                    <a:pt x="137" y="21191"/>
                  </a:lnTo>
                  <a:lnTo>
                    <a:pt x="35" y="20678"/>
                  </a:lnTo>
                  <a:lnTo>
                    <a:pt x="1" y="20166"/>
                  </a:lnTo>
                  <a:lnTo>
                    <a:pt x="1" y="20166"/>
                  </a:lnTo>
                  <a:lnTo>
                    <a:pt x="35" y="19653"/>
                  </a:lnTo>
                  <a:lnTo>
                    <a:pt x="137" y="19140"/>
                  </a:lnTo>
                  <a:lnTo>
                    <a:pt x="308" y="18627"/>
                  </a:lnTo>
                  <a:lnTo>
                    <a:pt x="513" y="18115"/>
                  </a:lnTo>
                  <a:lnTo>
                    <a:pt x="787" y="17602"/>
                  </a:lnTo>
                  <a:lnTo>
                    <a:pt x="1129" y="17089"/>
                  </a:lnTo>
                  <a:lnTo>
                    <a:pt x="1505" y="16611"/>
                  </a:lnTo>
                  <a:lnTo>
                    <a:pt x="1949" y="16098"/>
                  </a:lnTo>
                  <a:lnTo>
                    <a:pt x="2462" y="15620"/>
                  </a:lnTo>
                  <a:lnTo>
                    <a:pt x="3008" y="15141"/>
                  </a:lnTo>
                  <a:lnTo>
                    <a:pt x="3624" y="14629"/>
                  </a:lnTo>
                  <a:lnTo>
                    <a:pt x="4307" y="14184"/>
                  </a:lnTo>
                  <a:lnTo>
                    <a:pt x="5025" y="13706"/>
                  </a:lnTo>
                  <a:lnTo>
                    <a:pt x="5811" y="13227"/>
                  </a:lnTo>
                  <a:lnTo>
                    <a:pt x="6631" y="12783"/>
                  </a:lnTo>
                  <a:lnTo>
                    <a:pt x="7520" y="12304"/>
                  </a:lnTo>
                  <a:lnTo>
                    <a:pt x="8443" y="11860"/>
                  </a:lnTo>
                  <a:lnTo>
                    <a:pt x="9434" y="11416"/>
                  </a:lnTo>
                  <a:lnTo>
                    <a:pt x="10459" y="10971"/>
                  </a:lnTo>
                  <a:lnTo>
                    <a:pt x="11553" y="10561"/>
                  </a:lnTo>
                  <a:lnTo>
                    <a:pt x="12681" y="10117"/>
                  </a:lnTo>
                  <a:lnTo>
                    <a:pt x="13843" y="9707"/>
                  </a:lnTo>
                  <a:lnTo>
                    <a:pt x="15074" y="9297"/>
                  </a:lnTo>
                  <a:lnTo>
                    <a:pt x="16338" y="8887"/>
                  </a:lnTo>
                  <a:lnTo>
                    <a:pt x="19004" y="8100"/>
                  </a:lnTo>
                  <a:lnTo>
                    <a:pt x="21807" y="7349"/>
                  </a:lnTo>
                  <a:lnTo>
                    <a:pt x="24814" y="6597"/>
                  </a:lnTo>
                  <a:lnTo>
                    <a:pt x="27993" y="5913"/>
                  </a:lnTo>
                  <a:lnTo>
                    <a:pt x="31308" y="5229"/>
                  </a:lnTo>
                  <a:lnTo>
                    <a:pt x="34760" y="4614"/>
                  </a:lnTo>
                  <a:lnTo>
                    <a:pt x="38383" y="3999"/>
                  </a:lnTo>
                  <a:lnTo>
                    <a:pt x="42109" y="3452"/>
                  </a:lnTo>
                  <a:lnTo>
                    <a:pt x="46005" y="2939"/>
                  </a:lnTo>
                  <a:lnTo>
                    <a:pt x="50004" y="2427"/>
                  </a:lnTo>
                  <a:lnTo>
                    <a:pt x="54106" y="1982"/>
                  </a:lnTo>
                  <a:lnTo>
                    <a:pt x="58344" y="1606"/>
                  </a:lnTo>
                  <a:lnTo>
                    <a:pt x="62684" y="1231"/>
                  </a:lnTo>
                  <a:lnTo>
                    <a:pt x="67128" y="923"/>
                  </a:lnTo>
                  <a:lnTo>
                    <a:pt x="71639" y="649"/>
                  </a:lnTo>
                  <a:lnTo>
                    <a:pt x="76253" y="410"/>
                  </a:lnTo>
                  <a:lnTo>
                    <a:pt x="80970" y="239"/>
                  </a:lnTo>
                  <a:lnTo>
                    <a:pt x="85755" y="103"/>
                  </a:lnTo>
                  <a:lnTo>
                    <a:pt x="90608" y="34"/>
                  </a:lnTo>
                  <a:lnTo>
                    <a:pt x="9549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1282050" y="4227625"/>
              <a:ext cx="5055875" cy="12000"/>
            </a:xfrm>
            <a:custGeom>
              <a:avLst/>
              <a:gdLst/>
              <a:ahLst/>
              <a:cxnLst/>
              <a:rect l="l" t="t" r="r" b="b"/>
              <a:pathLst>
                <a:path w="202235" h="480" extrusionOk="0">
                  <a:moveTo>
                    <a:pt x="101100" y="1"/>
                  </a:moveTo>
                  <a:lnTo>
                    <a:pt x="50550" y="103"/>
                  </a:lnTo>
                  <a:lnTo>
                    <a:pt x="25258" y="137"/>
                  </a:lnTo>
                  <a:lnTo>
                    <a:pt x="0" y="240"/>
                  </a:lnTo>
                  <a:lnTo>
                    <a:pt x="25258" y="377"/>
                  </a:lnTo>
                  <a:lnTo>
                    <a:pt x="50550" y="411"/>
                  </a:lnTo>
                  <a:lnTo>
                    <a:pt x="101100" y="479"/>
                  </a:lnTo>
                  <a:lnTo>
                    <a:pt x="151685" y="411"/>
                  </a:lnTo>
                  <a:lnTo>
                    <a:pt x="176977" y="377"/>
                  </a:lnTo>
                  <a:lnTo>
                    <a:pt x="202235" y="240"/>
                  </a:lnTo>
                  <a:lnTo>
                    <a:pt x="176977" y="137"/>
                  </a:lnTo>
                  <a:lnTo>
                    <a:pt x="151685" y="103"/>
                  </a:lnTo>
                  <a:lnTo>
                    <a:pt x="1011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1282050" y="4227625"/>
              <a:ext cx="5055875" cy="12000"/>
            </a:xfrm>
            <a:custGeom>
              <a:avLst/>
              <a:gdLst/>
              <a:ahLst/>
              <a:cxnLst/>
              <a:rect l="l" t="t" r="r" b="b"/>
              <a:pathLst>
                <a:path w="202235" h="480" fill="none" extrusionOk="0">
                  <a:moveTo>
                    <a:pt x="0" y="240"/>
                  </a:moveTo>
                  <a:lnTo>
                    <a:pt x="25258" y="137"/>
                  </a:lnTo>
                  <a:lnTo>
                    <a:pt x="50550" y="103"/>
                  </a:lnTo>
                  <a:lnTo>
                    <a:pt x="101100" y="1"/>
                  </a:lnTo>
                  <a:lnTo>
                    <a:pt x="151685" y="103"/>
                  </a:lnTo>
                  <a:lnTo>
                    <a:pt x="176977" y="137"/>
                  </a:lnTo>
                  <a:lnTo>
                    <a:pt x="202235" y="240"/>
                  </a:lnTo>
                  <a:lnTo>
                    <a:pt x="176977" y="377"/>
                  </a:lnTo>
                  <a:lnTo>
                    <a:pt x="151685" y="411"/>
                  </a:lnTo>
                  <a:lnTo>
                    <a:pt x="101100" y="479"/>
                  </a:lnTo>
                  <a:lnTo>
                    <a:pt x="50550" y="411"/>
                  </a:lnTo>
                  <a:lnTo>
                    <a:pt x="25258" y="377"/>
                  </a:lnTo>
                  <a:lnTo>
                    <a:pt x="0" y="2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4999825" y="3072375"/>
              <a:ext cx="480225" cy="428125"/>
            </a:xfrm>
            <a:custGeom>
              <a:avLst/>
              <a:gdLst/>
              <a:ahLst/>
              <a:cxnLst/>
              <a:rect l="l" t="t" r="r" b="b"/>
              <a:pathLst>
                <a:path w="19209" h="17125" extrusionOk="0">
                  <a:moveTo>
                    <a:pt x="0" y="1"/>
                  </a:moveTo>
                  <a:lnTo>
                    <a:pt x="103" y="309"/>
                  </a:lnTo>
                  <a:lnTo>
                    <a:pt x="445" y="1197"/>
                  </a:lnTo>
                  <a:lnTo>
                    <a:pt x="991" y="2496"/>
                  </a:lnTo>
                  <a:lnTo>
                    <a:pt x="1333" y="3282"/>
                  </a:lnTo>
                  <a:lnTo>
                    <a:pt x="1743" y="4137"/>
                  </a:lnTo>
                  <a:lnTo>
                    <a:pt x="2222" y="4991"/>
                  </a:lnTo>
                  <a:lnTo>
                    <a:pt x="2735" y="5914"/>
                  </a:lnTo>
                  <a:lnTo>
                    <a:pt x="3281" y="6871"/>
                  </a:lnTo>
                  <a:lnTo>
                    <a:pt x="3897" y="7794"/>
                  </a:lnTo>
                  <a:lnTo>
                    <a:pt x="4546" y="8717"/>
                  </a:lnTo>
                  <a:lnTo>
                    <a:pt x="5264" y="9605"/>
                  </a:lnTo>
                  <a:lnTo>
                    <a:pt x="6016" y="10460"/>
                  </a:lnTo>
                  <a:lnTo>
                    <a:pt x="6392" y="10870"/>
                  </a:lnTo>
                  <a:lnTo>
                    <a:pt x="6802" y="11280"/>
                  </a:lnTo>
                  <a:lnTo>
                    <a:pt x="7246" y="11622"/>
                  </a:lnTo>
                  <a:lnTo>
                    <a:pt x="7690" y="11998"/>
                  </a:lnTo>
                  <a:lnTo>
                    <a:pt x="8613" y="12681"/>
                  </a:lnTo>
                  <a:lnTo>
                    <a:pt x="9570" y="13297"/>
                  </a:lnTo>
                  <a:lnTo>
                    <a:pt x="10596" y="13878"/>
                  </a:lnTo>
                  <a:lnTo>
                    <a:pt x="11621" y="14424"/>
                  </a:lnTo>
                  <a:lnTo>
                    <a:pt x="12646" y="14903"/>
                  </a:lnTo>
                  <a:lnTo>
                    <a:pt x="13672" y="15313"/>
                  </a:lnTo>
                  <a:lnTo>
                    <a:pt x="14663" y="15689"/>
                  </a:lnTo>
                  <a:lnTo>
                    <a:pt x="15586" y="16031"/>
                  </a:lnTo>
                  <a:lnTo>
                    <a:pt x="16440" y="16338"/>
                  </a:lnTo>
                  <a:lnTo>
                    <a:pt x="17876" y="16749"/>
                  </a:lnTo>
                  <a:lnTo>
                    <a:pt x="18833" y="17022"/>
                  </a:lnTo>
                  <a:lnTo>
                    <a:pt x="19209" y="17125"/>
                  </a:lnTo>
                  <a:lnTo>
                    <a:pt x="19140" y="16714"/>
                  </a:lnTo>
                  <a:lnTo>
                    <a:pt x="18969" y="15689"/>
                  </a:lnTo>
                  <a:lnTo>
                    <a:pt x="18662" y="14185"/>
                  </a:lnTo>
                  <a:lnTo>
                    <a:pt x="18457" y="13297"/>
                  </a:lnTo>
                  <a:lnTo>
                    <a:pt x="18217" y="12340"/>
                  </a:lnTo>
                  <a:lnTo>
                    <a:pt x="17944" y="11348"/>
                  </a:lnTo>
                  <a:lnTo>
                    <a:pt x="17602" y="10357"/>
                  </a:lnTo>
                  <a:lnTo>
                    <a:pt x="17226" y="9366"/>
                  </a:lnTo>
                  <a:lnTo>
                    <a:pt x="16782" y="8375"/>
                  </a:lnTo>
                  <a:lnTo>
                    <a:pt x="16303" y="7452"/>
                  </a:lnTo>
                  <a:lnTo>
                    <a:pt x="16064" y="7042"/>
                  </a:lnTo>
                  <a:lnTo>
                    <a:pt x="15757" y="6632"/>
                  </a:lnTo>
                  <a:lnTo>
                    <a:pt x="15483" y="6221"/>
                  </a:lnTo>
                  <a:lnTo>
                    <a:pt x="15176" y="5846"/>
                  </a:lnTo>
                  <a:lnTo>
                    <a:pt x="14868" y="5504"/>
                  </a:lnTo>
                  <a:lnTo>
                    <a:pt x="14526" y="5196"/>
                  </a:lnTo>
                  <a:lnTo>
                    <a:pt x="13877" y="4683"/>
                  </a:lnTo>
                  <a:lnTo>
                    <a:pt x="13159" y="4239"/>
                  </a:lnTo>
                  <a:lnTo>
                    <a:pt x="12441" y="3829"/>
                  </a:lnTo>
                  <a:lnTo>
                    <a:pt x="11689" y="3453"/>
                  </a:lnTo>
                  <a:lnTo>
                    <a:pt x="11689" y="3453"/>
                  </a:lnTo>
                  <a:lnTo>
                    <a:pt x="11724" y="4171"/>
                  </a:lnTo>
                  <a:lnTo>
                    <a:pt x="11724" y="4854"/>
                  </a:lnTo>
                  <a:lnTo>
                    <a:pt x="11689" y="5538"/>
                  </a:lnTo>
                  <a:lnTo>
                    <a:pt x="11655" y="6221"/>
                  </a:lnTo>
                  <a:lnTo>
                    <a:pt x="11382" y="5675"/>
                  </a:lnTo>
                  <a:lnTo>
                    <a:pt x="11108" y="5162"/>
                  </a:lnTo>
                  <a:lnTo>
                    <a:pt x="10801" y="4649"/>
                  </a:lnTo>
                  <a:lnTo>
                    <a:pt x="10459" y="4171"/>
                  </a:lnTo>
                  <a:lnTo>
                    <a:pt x="10117" y="3692"/>
                  </a:lnTo>
                  <a:lnTo>
                    <a:pt x="9741" y="3248"/>
                  </a:lnTo>
                  <a:lnTo>
                    <a:pt x="9365" y="2804"/>
                  </a:lnTo>
                  <a:lnTo>
                    <a:pt x="8955" y="2359"/>
                  </a:lnTo>
                  <a:lnTo>
                    <a:pt x="6733" y="1642"/>
                  </a:lnTo>
                  <a:lnTo>
                    <a:pt x="4512" y="1026"/>
                  </a:lnTo>
                  <a:lnTo>
                    <a:pt x="2256" y="4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5041700" y="3101450"/>
              <a:ext cx="556275" cy="710075"/>
            </a:xfrm>
            <a:custGeom>
              <a:avLst/>
              <a:gdLst/>
              <a:ahLst/>
              <a:cxnLst/>
              <a:rect l="l" t="t" r="r" b="b"/>
              <a:pathLst>
                <a:path w="22251" h="28403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03"/>
                  </a:lnTo>
                  <a:lnTo>
                    <a:pt x="1675" y="1230"/>
                  </a:lnTo>
                  <a:lnTo>
                    <a:pt x="3315" y="2358"/>
                  </a:lnTo>
                  <a:lnTo>
                    <a:pt x="4922" y="3486"/>
                  </a:lnTo>
                  <a:lnTo>
                    <a:pt x="6528" y="4683"/>
                  </a:lnTo>
                  <a:lnTo>
                    <a:pt x="8237" y="5981"/>
                  </a:lnTo>
                  <a:lnTo>
                    <a:pt x="9878" y="7383"/>
                  </a:lnTo>
                  <a:lnTo>
                    <a:pt x="9707" y="7280"/>
                  </a:lnTo>
                  <a:lnTo>
                    <a:pt x="8818" y="6802"/>
                  </a:lnTo>
                  <a:lnTo>
                    <a:pt x="7895" y="6357"/>
                  </a:lnTo>
                  <a:lnTo>
                    <a:pt x="6015" y="5469"/>
                  </a:lnTo>
                  <a:lnTo>
                    <a:pt x="4033" y="4580"/>
                  </a:lnTo>
                  <a:lnTo>
                    <a:pt x="2051" y="3623"/>
                  </a:lnTo>
                  <a:lnTo>
                    <a:pt x="2017" y="3657"/>
                  </a:lnTo>
                  <a:lnTo>
                    <a:pt x="2017" y="3691"/>
                  </a:lnTo>
                  <a:lnTo>
                    <a:pt x="3110" y="4238"/>
                  </a:lnTo>
                  <a:lnTo>
                    <a:pt x="4204" y="4785"/>
                  </a:lnTo>
                  <a:lnTo>
                    <a:pt x="6152" y="5776"/>
                  </a:lnTo>
                  <a:lnTo>
                    <a:pt x="8100" y="6767"/>
                  </a:lnTo>
                  <a:lnTo>
                    <a:pt x="8852" y="7143"/>
                  </a:lnTo>
                  <a:lnTo>
                    <a:pt x="9604" y="7519"/>
                  </a:lnTo>
                  <a:lnTo>
                    <a:pt x="10356" y="7964"/>
                  </a:lnTo>
                  <a:lnTo>
                    <a:pt x="11040" y="8442"/>
                  </a:lnTo>
                  <a:lnTo>
                    <a:pt x="11894" y="9228"/>
                  </a:lnTo>
                  <a:lnTo>
                    <a:pt x="12509" y="9878"/>
                  </a:lnTo>
                  <a:lnTo>
                    <a:pt x="13090" y="10527"/>
                  </a:lnTo>
                  <a:lnTo>
                    <a:pt x="13671" y="11177"/>
                  </a:lnTo>
                  <a:lnTo>
                    <a:pt x="14253" y="11860"/>
                  </a:lnTo>
                  <a:lnTo>
                    <a:pt x="13364" y="11723"/>
                  </a:lnTo>
                  <a:lnTo>
                    <a:pt x="12475" y="11552"/>
                  </a:lnTo>
                  <a:lnTo>
                    <a:pt x="11416" y="11313"/>
                  </a:lnTo>
                  <a:lnTo>
                    <a:pt x="10424" y="11006"/>
                  </a:lnTo>
                  <a:lnTo>
                    <a:pt x="9399" y="10630"/>
                  </a:lnTo>
                  <a:lnTo>
                    <a:pt x="8442" y="10219"/>
                  </a:lnTo>
                  <a:lnTo>
                    <a:pt x="7451" y="9741"/>
                  </a:lnTo>
                  <a:lnTo>
                    <a:pt x="6528" y="9228"/>
                  </a:lnTo>
                  <a:lnTo>
                    <a:pt x="5639" y="8647"/>
                  </a:lnTo>
                  <a:lnTo>
                    <a:pt x="4785" y="7998"/>
                  </a:lnTo>
                  <a:lnTo>
                    <a:pt x="4717" y="7998"/>
                  </a:lnTo>
                  <a:lnTo>
                    <a:pt x="4751" y="8032"/>
                  </a:lnTo>
                  <a:lnTo>
                    <a:pt x="5708" y="8818"/>
                  </a:lnTo>
                  <a:lnTo>
                    <a:pt x="6221" y="9194"/>
                  </a:lnTo>
                  <a:lnTo>
                    <a:pt x="6733" y="9536"/>
                  </a:lnTo>
                  <a:lnTo>
                    <a:pt x="7656" y="10117"/>
                  </a:lnTo>
                  <a:lnTo>
                    <a:pt x="8613" y="10595"/>
                  </a:lnTo>
                  <a:lnTo>
                    <a:pt x="9604" y="11040"/>
                  </a:lnTo>
                  <a:lnTo>
                    <a:pt x="10630" y="11416"/>
                  </a:lnTo>
                  <a:lnTo>
                    <a:pt x="11587" y="11723"/>
                  </a:lnTo>
                  <a:lnTo>
                    <a:pt x="12544" y="11928"/>
                  </a:lnTo>
                  <a:lnTo>
                    <a:pt x="13535" y="12099"/>
                  </a:lnTo>
                  <a:lnTo>
                    <a:pt x="14526" y="12202"/>
                  </a:lnTo>
                  <a:lnTo>
                    <a:pt x="15449" y="13432"/>
                  </a:lnTo>
                  <a:lnTo>
                    <a:pt x="16337" y="14731"/>
                  </a:lnTo>
                  <a:lnTo>
                    <a:pt x="16816" y="15551"/>
                  </a:lnTo>
                  <a:lnTo>
                    <a:pt x="17294" y="16337"/>
                  </a:lnTo>
                  <a:lnTo>
                    <a:pt x="17739" y="17158"/>
                  </a:lnTo>
                  <a:lnTo>
                    <a:pt x="18149" y="17978"/>
                  </a:lnTo>
                  <a:lnTo>
                    <a:pt x="18935" y="19653"/>
                  </a:lnTo>
                  <a:lnTo>
                    <a:pt x="19653" y="21362"/>
                  </a:lnTo>
                  <a:lnTo>
                    <a:pt x="20336" y="23105"/>
                  </a:lnTo>
                  <a:lnTo>
                    <a:pt x="20986" y="24848"/>
                  </a:lnTo>
                  <a:lnTo>
                    <a:pt x="22182" y="28334"/>
                  </a:lnTo>
                  <a:lnTo>
                    <a:pt x="22182" y="28368"/>
                  </a:lnTo>
                  <a:lnTo>
                    <a:pt x="22216" y="28403"/>
                  </a:lnTo>
                  <a:lnTo>
                    <a:pt x="22250" y="28368"/>
                  </a:lnTo>
                  <a:lnTo>
                    <a:pt x="22250" y="28334"/>
                  </a:lnTo>
                  <a:lnTo>
                    <a:pt x="21703" y="26318"/>
                  </a:lnTo>
                  <a:lnTo>
                    <a:pt x="21088" y="24301"/>
                  </a:lnTo>
                  <a:lnTo>
                    <a:pt x="20405" y="22319"/>
                  </a:lnTo>
                  <a:lnTo>
                    <a:pt x="19687" y="20371"/>
                  </a:lnTo>
                  <a:lnTo>
                    <a:pt x="19345" y="19482"/>
                  </a:lnTo>
                  <a:lnTo>
                    <a:pt x="18969" y="18627"/>
                  </a:lnTo>
                  <a:lnTo>
                    <a:pt x="18593" y="17807"/>
                  </a:lnTo>
                  <a:lnTo>
                    <a:pt x="18183" y="16953"/>
                  </a:lnTo>
                  <a:lnTo>
                    <a:pt x="17739" y="16132"/>
                  </a:lnTo>
                  <a:lnTo>
                    <a:pt x="17294" y="15312"/>
                  </a:lnTo>
                  <a:lnTo>
                    <a:pt x="16816" y="14526"/>
                  </a:lnTo>
                  <a:lnTo>
                    <a:pt x="16303" y="13740"/>
                  </a:lnTo>
                  <a:lnTo>
                    <a:pt x="15620" y="12749"/>
                  </a:lnTo>
                  <a:lnTo>
                    <a:pt x="15483" y="12202"/>
                  </a:lnTo>
                  <a:lnTo>
                    <a:pt x="15244" y="11177"/>
                  </a:lnTo>
                  <a:lnTo>
                    <a:pt x="15039" y="10288"/>
                  </a:lnTo>
                  <a:lnTo>
                    <a:pt x="14765" y="9433"/>
                  </a:lnTo>
                  <a:lnTo>
                    <a:pt x="14458" y="8613"/>
                  </a:lnTo>
                  <a:lnTo>
                    <a:pt x="14082" y="7793"/>
                  </a:lnTo>
                  <a:lnTo>
                    <a:pt x="13706" y="6973"/>
                  </a:lnTo>
                  <a:lnTo>
                    <a:pt x="13227" y="6221"/>
                  </a:lnTo>
                  <a:lnTo>
                    <a:pt x="12749" y="5469"/>
                  </a:lnTo>
                  <a:lnTo>
                    <a:pt x="12202" y="4751"/>
                  </a:lnTo>
                  <a:lnTo>
                    <a:pt x="12168" y="4751"/>
                  </a:lnTo>
                  <a:lnTo>
                    <a:pt x="12168" y="4785"/>
                  </a:lnTo>
                  <a:lnTo>
                    <a:pt x="12509" y="5264"/>
                  </a:lnTo>
                  <a:lnTo>
                    <a:pt x="12851" y="5742"/>
                  </a:lnTo>
                  <a:lnTo>
                    <a:pt x="13159" y="6221"/>
                  </a:lnTo>
                  <a:lnTo>
                    <a:pt x="13432" y="6733"/>
                  </a:lnTo>
                  <a:lnTo>
                    <a:pt x="13671" y="7246"/>
                  </a:lnTo>
                  <a:lnTo>
                    <a:pt x="13911" y="7759"/>
                  </a:lnTo>
                  <a:lnTo>
                    <a:pt x="14116" y="8305"/>
                  </a:lnTo>
                  <a:lnTo>
                    <a:pt x="14321" y="8852"/>
                  </a:lnTo>
                  <a:lnTo>
                    <a:pt x="14663" y="9912"/>
                  </a:lnTo>
                  <a:lnTo>
                    <a:pt x="14970" y="11006"/>
                  </a:lnTo>
                  <a:lnTo>
                    <a:pt x="15244" y="12134"/>
                  </a:lnTo>
                  <a:lnTo>
                    <a:pt x="15244" y="12270"/>
                  </a:lnTo>
                  <a:lnTo>
                    <a:pt x="14389" y="11211"/>
                  </a:lnTo>
                  <a:lnTo>
                    <a:pt x="13501" y="10219"/>
                  </a:lnTo>
                  <a:lnTo>
                    <a:pt x="13296" y="9433"/>
                  </a:lnTo>
                  <a:lnTo>
                    <a:pt x="13022" y="8681"/>
                  </a:lnTo>
                  <a:lnTo>
                    <a:pt x="12509" y="7178"/>
                  </a:lnTo>
                  <a:lnTo>
                    <a:pt x="12475" y="7143"/>
                  </a:lnTo>
                  <a:lnTo>
                    <a:pt x="12441" y="7178"/>
                  </a:lnTo>
                  <a:lnTo>
                    <a:pt x="12714" y="7895"/>
                  </a:lnTo>
                  <a:lnTo>
                    <a:pt x="12954" y="8613"/>
                  </a:lnTo>
                  <a:lnTo>
                    <a:pt x="13398" y="10083"/>
                  </a:lnTo>
                  <a:lnTo>
                    <a:pt x="13398" y="10083"/>
                  </a:lnTo>
                  <a:lnTo>
                    <a:pt x="12544" y="9194"/>
                  </a:lnTo>
                  <a:lnTo>
                    <a:pt x="11689" y="8374"/>
                  </a:lnTo>
                  <a:lnTo>
                    <a:pt x="10937" y="7690"/>
                  </a:lnTo>
                  <a:lnTo>
                    <a:pt x="10219" y="7041"/>
                  </a:lnTo>
                  <a:lnTo>
                    <a:pt x="8681" y="5810"/>
                  </a:lnTo>
                  <a:lnTo>
                    <a:pt x="8545" y="5605"/>
                  </a:lnTo>
                  <a:lnTo>
                    <a:pt x="8203" y="4990"/>
                  </a:lnTo>
                  <a:lnTo>
                    <a:pt x="7827" y="4443"/>
                  </a:lnTo>
                  <a:lnTo>
                    <a:pt x="7451" y="3862"/>
                  </a:lnTo>
                  <a:lnTo>
                    <a:pt x="6562" y="2769"/>
                  </a:lnTo>
                  <a:lnTo>
                    <a:pt x="5639" y="1675"/>
                  </a:lnTo>
                  <a:lnTo>
                    <a:pt x="5605" y="1675"/>
                  </a:lnTo>
                  <a:lnTo>
                    <a:pt x="5571" y="1743"/>
                  </a:lnTo>
                  <a:lnTo>
                    <a:pt x="6050" y="2256"/>
                  </a:lnTo>
                  <a:lnTo>
                    <a:pt x="6494" y="2837"/>
                  </a:lnTo>
                  <a:lnTo>
                    <a:pt x="6904" y="3384"/>
                  </a:lnTo>
                  <a:lnTo>
                    <a:pt x="7280" y="3999"/>
                  </a:lnTo>
                  <a:lnTo>
                    <a:pt x="8032" y="5161"/>
                  </a:lnTo>
                  <a:lnTo>
                    <a:pt x="8169" y="5400"/>
                  </a:lnTo>
                  <a:lnTo>
                    <a:pt x="7178" y="4648"/>
                  </a:lnTo>
                  <a:lnTo>
                    <a:pt x="6152" y="3931"/>
                  </a:lnTo>
                  <a:lnTo>
                    <a:pt x="4648" y="2905"/>
                  </a:lnTo>
                  <a:lnTo>
                    <a:pt x="3144" y="1914"/>
                  </a:lnTo>
                  <a:lnTo>
                    <a:pt x="1641" y="957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5134825" y="3262925"/>
              <a:ext cx="98300" cy="48750"/>
            </a:xfrm>
            <a:custGeom>
              <a:avLst/>
              <a:gdLst/>
              <a:ahLst/>
              <a:cxnLst/>
              <a:rect l="l" t="t" r="r" b="b"/>
              <a:pathLst>
                <a:path w="3932" h="1950" extrusionOk="0">
                  <a:moveTo>
                    <a:pt x="35" y="1"/>
                  </a:moveTo>
                  <a:lnTo>
                    <a:pt x="0" y="35"/>
                  </a:lnTo>
                  <a:lnTo>
                    <a:pt x="35" y="69"/>
                  </a:lnTo>
                  <a:lnTo>
                    <a:pt x="992" y="548"/>
                  </a:lnTo>
                  <a:lnTo>
                    <a:pt x="1983" y="1026"/>
                  </a:lnTo>
                  <a:lnTo>
                    <a:pt x="3897" y="1949"/>
                  </a:lnTo>
                  <a:lnTo>
                    <a:pt x="3931" y="1915"/>
                  </a:lnTo>
                  <a:lnTo>
                    <a:pt x="3931" y="1881"/>
                  </a:lnTo>
                  <a:lnTo>
                    <a:pt x="2974" y="1334"/>
                  </a:lnTo>
                  <a:lnTo>
                    <a:pt x="2496" y="1095"/>
                  </a:lnTo>
                  <a:lnTo>
                    <a:pt x="1983" y="855"/>
                  </a:lnTo>
                  <a:lnTo>
                    <a:pt x="1026" y="411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5610750" y="2493900"/>
              <a:ext cx="517850" cy="688750"/>
            </a:xfrm>
            <a:custGeom>
              <a:avLst/>
              <a:gdLst/>
              <a:ahLst/>
              <a:cxnLst/>
              <a:rect l="l" t="t" r="r" b="b"/>
              <a:pathLst>
                <a:path w="20714" h="27550" extrusionOk="0">
                  <a:moveTo>
                    <a:pt x="20713" y="1"/>
                  </a:moveTo>
                  <a:lnTo>
                    <a:pt x="20064" y="172"/>
                  </a:lnTo>
                  <a:lnTo>
                    <a:pt x="18389" y="753"/>
                  </a:lnTo>
                  <a:lnTo>
                    <a:pt x="17227" y="1163"/>
                  </a:lnTo>
                  <a:lnTo>
                    <a:pt x="15928" y="1676"/>
                  </a:lnTo>
                  <a:lnTo>
                    <a:pt x="14493" y="2291"/>
                  </a:lnTo>
                  <a:lnTo>
                    <a:pt x="12989" y="2940"/>
                  </a:lnTo>
                  <a:lnTo>
                    <a:pt x="11451" y="3726"/>
                  </a:lnTo>
                  <a:lnTo>
                    <a:pt x="9879" y="4547"/>
                  </a:lnTo>
                  <a:lnTo>
                    <a:pt x="9127" y="4991"/>
                  </a:lnTo>
                  <a:lnTo>
                    <a:pt x="8375" y="5470"/>
                  </a:lnTo>
                  <a:lnTo>
                    <a:pt x="7657" y="5948"/>
                  </a:lnTo>
                  <a:lnTo>
                    <a:pt x="6939" y="6461"/>
                  </a:lnTo>
                  <a:lnTo>
                    <a:pt x="6256" y="6973"/>
                  </a:lnTo>
                  <a:lnTo>
                    <a:pt x="5606" y="7520"/>
                  </a:lnTo>
                  <a:lnTo>
                    <a:pt x="4991" y="8067"/>
                  </a:lnTo>
                  <a:lnTo>
                    <a:pt x="4410" y="8648"/>
                  </a:lnTo>
                  <a:lnTo>
                    <a:pt x="3897" y="9229"/>
                  </a:lnTo>
                  <a:lnTo>
                    <a:pt x="3419" y="9844"/>
                  </a:lnTo>
                  <a:lnTo>
                    <a:pt x="3009" y="10460"/>
                  </a:lnTo>
                  <a:lnTo>
                    <a:pt x="2633" y="11109"/>
                  </a:lnTo>
                  <a:lnTo>
                    <a:pt x="2188" y="12066"/>
                  </a:lnTo>
                  <a:lnTo>
                    <a:pt x="1778" y="13023"/>
                  </a:lnTo>
                  <a:lnTo>
                    <a:pt x="1402" y="14014"/>
                  </a:lnTo>
                  <a:lnTo>
                    <a:pt x="1061" y="15040"/>
                  </a:lnTo>
                  <a:lnTo>
                    <a:pt x="787" y="16065"/>
                  </a:lnTo>
                  <a:lnTo>
                    <a:pt x="514" y="17090"/>
                  </a:lnTo>
                  <a:lnTo>
                    <a:pt x="343" y="18116"/>
                  </a:lnTo>
                  <a:lnTo>
                    <a:pt x="172" y="19141"/>
                  </a:lnTo>
                  <a:lnTo>
                    <a:pt x="69" y="20201"/>
                  </a:lnTo>
                  <a:lnTo>
                    <a:pt x="1" y="21260"/>
                  </a:lnTo>
                  <a:lnTo>
                    <a:pt x="1" y="22285"/>
                  </a:lnTo>
                  <a:lnTo>
                    <a:pt x="1" y="23345"/>
                  </a:lnTo>
                  <a:lnTo>
                    <a:pt x="69" y="24405"/>
                  </a:lnTo>
                  <a:lnTo>
                    <a:pt x="206" y="25464"/>
                  </a:lnTo>
                  <a:lnTo>
                    <a:pt x="377" y="26524"/>
                  </a:lnTo>
                  <a:lnTo>
                    <a:pt x="582" y="27549"/>
                  </a:lnTo>
                  <a:lnTo>
                    <a:pt x="1642" y="27344"/>
                  </a:lnTo>
                  <a:lnTo>
                    <a:pt x="2667" y="27139"/>
                  </a:lnTo>
                  <a:lnTo>
                    <a:pt x="3658" y="26934"/>
                  </a:lnTo>
                  <a:lnTo>
                    <a:pt x="4615" y="26695"/>
                  </a:lnTo>
                  <a:lnTo>
                    <a:pt x="5504" y="26455"/>
                  </a:lnTo>
                  <a:lnTo>
                    <a:pt x="6392" y="26182"/>
                  </a:lnTo>
                  <a:lnTo>
                    <a:pt x="7213" y="25908"/>
                  </a:lnTo>
                  <a:lnTo>
                    <a:pt x="7999" y="25601"/>
                  </a:lnTo>
                  <a:lnTo>
                    <a:pt x="8751" y="25327"/>
                  </a:lnTo>
                  <a:lnTo>
                    <a:pt x="9468" y="24986"/>
                  </a:lnTo>
                  <a:lnTo>
                    <a:pt x="10152" y="24678"/>
                  </a:lnTo>
                  <a:lnTo>
                    <a:pt x="10801" y="24336"/>
                  </a:lnTo>
                  <a:lnTo>
                    <a:pt x="11417" y="23994"/>
                  </a:lnTo>
                  <a:lnTo>
                    <a:pt x="11998" y="23653"/>
                  </a:lnTo>
                  <a:lnTo>
                    <a:pt x="12545" y="23311"/>
                  </a:lnTo>
                  <a:lnTo>
                    <a:pt x="13091" y="22935"/>
                  </a:lnTo>
                  <a:lnTo>
                    <a:pt x="13570" y="22559"/>
                  </a:lnTo>
                  <a:lnTo>
                    <a:pt x="14014" y="22183"/>
                  </a:lnTo>
                  <a:lnTo>
                    <a:pt x="14459" y="21773"/>
                  </a:lnTo>
                  <a:lnTo>
                    <a:pt x="14869" y="21397"/>
                  </a:lnTo>
                  <a:lnTo>
                    <a:pt x="15245" y="20987"/>
                  </a:lnTo>
                  <a:lnTo>
                    <a:pt x="15586" y="20577"/>
                  </a:lnTo>
                  <a:lnTo>
                    <a:pt x="15928" y="20166"/>
                  </a:lnTo>
                  <a:lnTo>
                    <a:pt x="16236" y="19756"/>
                  </a:lnTo>
                  <a:lnTo>
                    <a:pt x="16509" y="19346"/>
                  </a:lnTo>
                  <a:lnTo>
                    <a:pt x="16783" y="18936"/>
                  </a:lnTo>
                  <a:lnTo>
                    <a:pt x="17227" y="18082"/>
                  </a:lnTo>
                  <a:lnTo>
                    <a:pt x="17603" y="17227"/>
                  </a:lnTo>
                  <a:lnTo>
                    <a:pt x="17911" y="16407"/>
                  </a:lnTo>
                  <a:lnTo>
                    <a:pt x="17159" y="16133"/>
                  </a:lnTo>
                  <a:lnTo>
                    <a:pt x="16407" y="15928"/>
                  </a:lnTo>
                  <a:lnTo>
                    <a:pt x="15621" y="15826"/>
                  </a:lnTo>
                  <a:lnTo>
                    <a:pt x="14835" y="15792"/>
                  </a:lnTo>
                  <a:lnTo>
                    <a:pt x="15245" y="15621"/>
                  </a:lnTo>
                  <a:lnTo>
                    <a:pt x="15655" y="15484"/>
                  </a:lnTo>
                  <a:lnTo>
                    <a:pt x="16065" y="15381"/>
                  </a:lnTo>
                  <a:lnTo>
                    <a:pt x="16509" y="15279"/>
                  </a:lnTo>
                  <a:lnTo>
                    <a:pt x="16919" y="15210"/>
                  </a:lnTo>
                  <a:lnTo>
                    <a:pt x="17364" y="15176"/>
                  </a:lnTo>
                  <a:lnTo>
                    <a:pt x="17774" y="15142"/>
                  </a:lnTo>
                  <a:lnTo>
                    <a:pt x="18218" y="15108"/>
                  </a:lnTo>
                  <a:lnTo>
                    <a:pt x="18321" y="14527"/>
                  </a:lnTo>
                  <a:lnTo>
                    <a:pt x="18423" y="13912"/>
                  </a:lnTo>
                  <a:lnTo>
                    <a:pt x="18492" y="13296"/>
                  </a:lnTo>
                  <a:lnTo>
                    <a:pt x="18526" y="12715"/>
                  </a:lnTo>
                  <a:lnTo>
                    <a:pt x="17842" y="12681"/>
                  </a:lnTo>
                  <a:lnTo>
                    <a:pt x="17159" y="12715"/>
                  </a:lnTo>
                  <a:lnTo>
                    <a:pt x="16475" y="12818"/>
                  </a:lnTo>
                  <a:lnTo>
                    <a:pt x="15792" y="12955"/>
                  </a:lnTo>
                  <a:lnTo>
                    <a:pt x="15142" y="13126"/>
                  </a:lnTo>
                  <a:lnTo>
                    <a:pt x="14493" y="13365"/>
                  </a:lnTo>
                  <a:lnTo>
                    <a:pt x="13878" y="13638"/>
                  </a:lnTo>
                  <a:lnTo>
                    <a:pt x="13262" y="13980"/>
                  </a:lnTo>
                  <a:lnTo>
                    <a:pt x="13809" y="13296"/>
                  </a:lnTo>
                  <a:lnTo>
                    <a:pt x="14390" y="12681"/>
                  </a:lnTo>
                  <a:lnTo>
                    <a:pt x="15005" y="12066"/>
                  </a:lnTo>
                  <a:lnTo>
                    <a:pt x="15655" y="11519"/>
                  </a:lnTo>
                  <a:lnTo>
                    <a:pt x="16338" y="10972"/>
                  </a:lnTo>
                  <a:lnTo>
                    <a:pt x="17022" y="10460"/>
                  </a:lnTo>
                  <a:lnTo>
                    <a:pt x="17740" y="9981"/>
                  </a:lnTo>
                  <a:lnTo>
                    <a:pt x="18457" y="9503"/>
                  </a:lnTo>
                  <a:lnTo>
                    <a:pt x="18355" y="7896"/>
                  </a:lnTo>
                  <a:lnTo>
                    <a:pt x="18287" y="7213"/>
                  </a:lnTo>
                  <a:lnTo>
                    <a:pt x="18287" y="6632"/>
                  </a:lnTo>
                  <a:lnTo>
                    <a:pt x="18355" y="5743"/>
                  </a:lnTo>
                  <a:lnTo>
                    <a:pt x="18492" y="4854"/>
                  </a:lnTo>
                  <a:lnTo>
                    <a:pt x="18697" y="3966"/>
                  </a:lnTo>
                  <a:lnTo>
                    <a:pt x="18970" y="3111"/>
                  </a:lnTo>
                  <a:lnTo>
                    <a:pt x="19312" y="2291"/>
                  </a:lnTo>
                  <a:lnTo>
                    <a:pt x="19722" y="1505"/>
                  </a:lnTo>
                  <a:lnTo>
                    <a:pt x="20166" y="719"/>
                  </a:lnTo>
                  <a:lnTo>
                    <a:pt x="207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5512500" y="2570825"/>
              <a:ext cx="537475" cy="1246675"/>
            </a:xfrm>
            <a:custGeom>
              <a:avLst/>
              <a:gdLst/>
              <a:ahLst/>
              <a:cxnLst/>
              <a:rect l="l" t="t" r="r" b="b"/>
              <a:pathLst>
                <a:path w="21499" h="49867" extrusionOk="0">
                  <a:moveTo>
                    <a:pt x="21465" y="0"/>
                  </a:moveTo>
                  <a:lnTo>
                    <a:pt x="20542" y="889"/>
                  </a:lnTo>
                  <a:lnTo>
                    <a:pt x="18696" y="2700"/>
                  </a:lnTo>
                  <a:lnTo>
                    <a:pt x="16885" y="4512"/>
                  </a:lnTo>
                  <a:lnTo>
                    <a:pt x="15107" y="6391"/>
                  </a:lnTo>
                  <a:lnTo>
                    <a:pt x="14253" y="7348"/>
                  </a:lnTo>
                  <a:lnTo>
                    <a:pt x="13398" y="8305"/>
                  </a:lnTo>
                  <a:lnTo>
                    <a:pt x="11963" y="10083"/>
                  </a:lnTo>
                  <a:lnTo>
                    <a:pt x="11963" y="10014"/>
                  </a:lnTo>
                  <a:lnTo>
                    <a:pt x="12134" y="9228"/>
                  </a:lnTo>
                  <a:lnTo>
                    <a:pt x="12476" y="7656"/>
                  </a:lnTo>
                  <a:lnTo>
                    <a:pt x="12817" y="6084"/>
                  </a:lnTo>
                  <a:lnTo>
                    <a:pt x="13023" y="5298"/>
                  </a:lnTo>
                  <a:lnTo>
                    <a:pt x="13228" y="4512"/>
                  </a:lnTo>
                  <a:lnTo>
                    <a:pt x="13159" y="4512"/>
                  </a:lnTo>
                  <a:lnTo>
                    <a:pt x="12647" y="6084"/>
                  </a:lnTo>
                  <a:lnTo>
                    <a:pt x="12407" y="6836"/>
                  </a:lnTo>
                  <a:lnTo>
                    <a:pt x="12168" y="7656"/>
                  </a:lnTo>
                  <a:lnTo>
                    <a:pt x="11758" y="9228"/>
                  </a:lnTo>
                  <a:lnTo>
                    <a:pt x="11587" y="10014"/>
                  </a:lnTo>
                  <a:lnTo>
                    <a:pt x="11519" y="10356"/>
                  </a:lnTo>
                  <a:lnTo>
                    <a:pt x="11484" y="10664"/>
                  </a:lnTo>
                  <a:lnTo>
                    <a:pt x="10425" y="12099"/>
                  </a:lnTo>
                  <a:lnTo>
                    <a:pt x="9400" y="13603"/>
                  </a:lnTo>
                  <a:lnTo>
                    <a:pt x="8408" y="15107"/>
                  </a:lnTo>
                  <a:lnTo>
                    <a:pt x="7486" y="16645"/>
                  </a:lnTo>
                  <a:lnTo>
                    <a:pt x="6973" y="17636"/>
                  </a:lnTo>
                  <a:lnTo>
                    <a:pt x="6460" y="18662"/>
                  </a:lnTo>
                  <a:lnTo>
                    <a:pt x="5982" y="19687"/>
                  </a:lnTo>
                  <a:lnTo>
                    <a:pt x="5537" y="20747"/>
                  </a:lnTo>
                  <a:lnTo>
                    <a:pt x="5537" y="20234"/>
                  </a:lnTo>
                  <a:lnTo>
                    <a:pt x="5537" y="19003"/>
                  </a:lnTo>
                  <a:lnTo>
                    <a:pt x="5572" y="17910"/>
                  </a:lnTo>
                  <a:lnTo>
                    <a:pt x="5674" y="16816"/>
                  </a:lnTo>
                  <a:lnTo>
                    <a:pt x="5777" y="15722"/>
                  </a:lnTo>
                  <a:lnTo>
                    <a:pt x="5913" y="14629"/>
                  </a:lnTo>
                  <a:lnTo>
                    <a:pt x="6084" y="13535"/>
                  </a:lnTo>
                  <a:lnTo>
                    <a:pt x="6289" y="12407"/>
                  </a:lnTo>
                  <a:lnTo>
                    <a:pt x="6529" y="11347"/>
                  </a:lnTo>
                  <a:lnTo>
                    <a:pt x="6768" y="10254"/>
                  </a:lnTo>
                  <a:lnTo>
                    <a:pt x="6734" y="10254"/>
                  </a:lnTo>
                  <a:lnTo>
                    <a:pt x="6392" y="11484"/>
                  </a:lnTo>
                  <a:lnTo>
                    <a:pt x="6016" y="12715"/>
                  </a:lnTo>
                  <a:lnTo>
                    <a:pt x="5777" y="13808"/>
                  </a:lnTo>
                  <a:lnTo>
                    <a:pt x="5572" y="14902"/>
                  </a:lnTo>
                  <a:lnTo>
                    <a:pt x="5435" y="15996"/>
                  </a:lnTo>
                  <a:lnTo>
                    <a:pt x="5298" y="17124"/>
                  </a:lnTo>
                  <a:lnTo>
                    <a:pt x="5230" y="18217"/>
                  </a:lnTo>
                  <a:lnTo>
                    <a:pt x="5196" y="19345"/>
                  </a:lnTo>
                  <a:lnTo>
                    <a:pt x="5196" y="20473"/>
                  </a:lnTo>
                  <a:lnTo>
                    <a:pt x="5196" y="20952"/>
                  </a:lnTo>
                  <a:lnTo>
                    <a:pt x="5230" y="21396"/>
                  </a:lnTo>
                  <a:lnTo>
                    <a:pt x="4751" y="22695"/>
                  </a:lnTo>
                  <a:lnTo>
                    <a:pt x="4307" y="23994"/>
                  </a:lnTo>
                  <a:lnTo>
                    <a:pt x="3931" y="25292"/>
                  </a:lnTo>
                  <a:lnTo>
                    <a:pt x="3555" y="26625"/>
                  </a:lnTo>
                  <a:lnTo>
                    <a:pt x="2871" y="29462"/>
                  </a:lnTo>
                  <a:lnTo>
                    <a:pt x="2222" y="32333"/>
                  </a:lnTo>
                  <a:lnTo>
                    <a:pt x="1675" y="35170"/>
                  </a:lnTo>
                  <a:lnTo>
                    <a:pt x="1197" y="38075"/>
                  </a:lnTo>
                  <a:lnTo>
                    <a:pt x="787" y="40946"/>
                  </a:lnTo>
                  <a:lnTo>
                    <a:pt x="445" y="43851"/>
                  </a:lnTo>
                  <a:lnTo>
                    <a:pt x="308" y="45321"/>
                  </a:lnTo>
                  <a:lnTo>
                    <a:pt x="171" y="46791"/>
                  </a:lnTo>
                  <a:lnTo>
                    <a:pt x="69" y="48260"/>
                  </a:lnTo>
                  <a:lnTo>
                    <a:pt x="0" y="49730"/>
                  </a:lnTo>
                  <a:lnTo>
                    <a:pt x="35" y="49764"/>
                  </a:lnTo>
                  <a:lnTo>
                    <a:pt x="69" y="49833"/>
                  </a:lnTo>
                  <a:lnTo>
                    <a:pt x="103" y="49867"/>
                  </a:lnTo>
                  <a:lnTo>
                    <a:pt x="240" y="49867"/>
                  </a:lnTo>
                  <a:lnTo>
                    <a:pt x="274" y="49833"/>
                  </a:lnTo>
                  <a:lnTo>
                    <a:pt x="308" y="49764"/>
                  </a:lnTo>
                  <a:lnTo>
                    <a:pt x="308" y="49730"/>
                  </a:lnTo>
                  <a:lnTo>
                    <a:pt x="479" y="48260"/>
                  </a:lnTo>
                  <a:lnTo>
                    <a:pt x="752" y="45389"/>
                  </a:lnTo>
                  <a:lnTo>
                    <a:pt x="1094" y="42484"/>
                  </a:lnTo>
                  <a:lnTo>
                    <a:pt x="1470" y="39613"/>
                  </a:lnTo>
                  <a:lnTo>
                    <a:pt x="1709" y="38178"/>
                  </a:lnTo>
                  <a:lnTo>
                    <a:pt x="1949" y="36708"/>
                  </a:lnTo>
                  <a:lnTo>
                    <a:pt x="2495" y="33871"/>
                  </a:lnTo>
                  <a:lnTo>
                    <a:pt x="3077" y="31034"/>
                  </a:lnTo>
                  <a:lnTo>
                    <a:pt x="3760" y="28232"/>
                  </a:lnTo>
                  <a:lnTo>
                    <a:pt x="4512" y="25429"/>
                  </a:lnTo>
                  <a:lnTo>
                    <a:pt x="4922" y="24028"/>
                  </a:lnTo>
                  <a:lnTo>
                    <a:pt x="5401" y="22661"/>
                  </a:lnTo>
                  <a:lnTo>
                    <a:pt x="5913" y="21328"/>
                  </a:lnTo>
                  <a:lnTo>
                    <a:pt x="6494" y="19995"/>
                  </a:lnTo>
                  <a:lnTo>
                    <a:pt x="6973" y="19790"/>
                  </a:lnTo>
                  <a:lnTo>
                    <a:pt x="7451" y="19584"/>
                  </a:lnTo>
                  <a:lnTo>
                    <a:pt x="8613" y="19072"/>
                  </a:lnTo>
                  <a:lnTo>
                    <a:pt x="10596" y="18183"/>
                  </a:lnTo>
                  <a:lnTo>
                    <a:pt x="11587" y="17739"/>
                  </a:lnTo>
                  <a:lnTo>
                    <a:pt x="12544" y="17260"/>
                  </a:lnTo>
                  <a:lnTo>
                    <a:pt x="13535" y="16748"/>
                  </a:lnTo>
                  <a:lnTo>
                    <a:pt x="14492" y="16235"/>
                  </a:lnTo>
                  <a:lnTo>
                    <a:pt x="15415" y="15688"/>
                  </a:lnTo>
                  <a:lnTo>
                    <a:pt x="16338" y="15073"/>
                  </a:lnTo>
                  <a:lnTo>
                    <a:pt x="16338" y="15039"/>
                  </a:lnTo>
                  <a:lnTo>
                    <a:pt x="16304" y="15039"/>
                  </a:lnTo>
                  <a:lnTo>
                    <a:pt x="15278" y="15654"/>
                  </a:lnTo>
                  <a:lnTo>
                    <a:pt x="14219" y="16201"/>
                  </a:lnTo>
                  <a:lnTo>
                    <a:pt x="13228" y="16645"/>
                  </a:lnTo>
                  <a:lnTo>
                    <a:pt x="12271" y="17089"/>
                  </a:lnTo>
                  <a:lnTo>
                    <a:pt x="10288" y="17910"/>
                  </a:lnTo>
                  <a:lnTo>
                    <a:pt x="8203" y="18833"/>
                  </a:lnTo>
                  <a:lnTo>
                    <a:pt x="7144" y="19311"/>
                  </a:lnTo>
                  <a:lnTo>
                    <a:pt x="6734" y="19482"/>
                  </a:lnTo>
                  <a:lnTo>
                    <a:pt x="7178" y="18559"/>
                  </a:lnTo>
                  <a:lnTo>
                    <a:pt x="7656" y="17636"/>
                  </a:lnTo>
                  <a:lnTo>
                    <a:pt x="8135" y="16713"/>
                  </a:lnTo>
                  <a:lnTo>
                    <a:pt x="8648" y="15825"/>
                  </a:lnTo>
                  <a:lnTo>
                    <a:pt x="9536" y="14423"/>
                  </a:lnTo>
                  <a:lnTo>
                    <a:pt x="10425" y="13022"/>
                  </a:lnTo>
                  <a:lnTo>
                    <a:pt x="11382" y="11689"/>
                  </a:lnTo>
                  <a:lnTo>
                    <a:pt x="12407" y="10356"/>
                  </a:lnTo>
                  <a:lnTo>
                    <a:pt x="13262" y="9809"/>
                  </a:lnTo>
                  <a:lnTo>
                    <a:pt x="14116" y="9262"/>
                  </a:lnTo>
                  <a:lnTo>
                    <a:pt x="16167" y="7930"/>
                  </a:lnTo>
                  <a:lnTo>
                    <a:pt x="17226" y="7280"/>
                  </a:lnTo>
                  <a:lnTo>
                    <a:pt x="18286" y="6665"/>
                  </a:lnTo>
                  <a:lnTo>
                    <a:pt x="18799" y="6323"/>
                  </a:lnTo>
                  <a:lnTo>
                    <a:pt x="19346" y="6015"/>
                  </a:lnTo>
                  <a:lnTo>
                    <a:pt x="19892" y="5742"/>
                  </a:lnTo>
                  <a:lnTo>
                    <a:pt x="20439" y="5469"/>
                  </a:lnTo>
                  <a:lnTo>
                    <a:pt x="20439" y="5434"/>
                  </a:lnTo>
                  <a:lnTo>
                    <a:pt x="20405" y="5434"/>
                  </a:lnTo>
                  <a:lnTo>
                    <a:pt x="19858" y="5708"/>
                  </a:lnTo>
                  <a:lnTo>
                    <a:pt x="19277" y="5981"/>
                  </a:lnTo>
                  <a:lnTo>
                    <a:pt x="18115" y="6528"/>
                  </a:lnTo>
                  <a:lnTo>
                    <a:pt x="17056" y="7075"/>
                  </a:lnTo>
                  <a:lnTo>
                    <a:pt x="15962" y="7656"/>
                  </a:lnTo>
                  <a:lnTo>
                    <a:pt x="14937" y="8271"/>
                  </a:lnTo>
                  <a:lnTo>
                    <a:pt x="13911" y="8955"/>
                  </a:lnTo>
                  <a:lnTo>
                    <a:pt x="13091" y="9468"/>
                  </a:lnTo>
                  <a:lnTo>
                    <a:pt x="13091" y="9468"/>
                  </a:lnTo>
                  <a:lnTo>
                    <a:pt x="14629" y="7588"/>
                  </a:lnTo>
                  <a:lnTo>
                    <a:pt x="16304" y="5674"/>
                  </a:lnTo>
                  <a:lnTo>
                    <a:pt x="18013" y="3760"/>
                  </a:lnTo>
                  <a:lnTo>
                    <a:pt x="19756" y="1914"/>
                  </a:lnTo>
                  <a:lnTo>
                    <a:pt x="21499" y="68"/>
                  </a:lnTo>
                  <a:lnTo>
                    <a:pt x="21499" y="34"/>
                  </a:lnTo>
                  <a:lnTo>
                    <a:pt x="214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5690225" y="2771625"/>
              <a:ext cx="34200" cy="176025"/>
            </a:xfrm>
            <a:custGeom>
              <a:avLst/>
              <a:gdLst/>
              <a:ahLst/>
              <a:cxnLst/>
              <a:rect l="l" t="t" r="r" b="b"/>
              <a:pathLst>
                <a:path w="1368" h="7041" extrusionOk="0">
                  <a:moveTo>
                    <a:pt x="1299" y="0"/>
                  </a:moveTo>
                  <a:lnTo>
                    <a:pt x="1299" y="34"/>
                  </a:lnTo>
                  <a:lnTo>
                    <a:pt x="821" y="1777"/>
                  </a:lnTo>
                  <a:lnTo>
                    <a:pt x="616" y="2632"/>
                  </a:lnTo>
                  <a:lnTo>
                    <a:pt x="445" y="3520"/>
                  </a:lnTo>
                  <a:lnTo>
                    <a:pt x="308" y="4409"/>
                  </a:lnTo>
                  <a:lnTo>
                    <a:pt x="171" y="5298"/>
                  </a:lnTo>
                  <a:lnTo>
                    <a:pt x="103" y="6152"/>
                  </a:lnTo>
                  <a:lnTo>
                    <a:pt x="1" y="7041"/>
                  </a:lnTo>
                  <a:lnTo>
                    <a:pt x="35" y="7041"/>
                  </a:lnTo>
                  <a:lnTo>
                    <a:pt x="308" y="5264"/>
                  </a:lnTo>
                  <a:lnTo>
                    <a:pt x="616" y="3486"/>
                  </a:lnTo>
                  <a:lnTo>
                    <a:pt x="958" y="1743"/>
                  </a:lnTo>
                  <a:lnTo>
                    <a:pt x="1128" y="889"/>
                  </a:lnTo>
                  <a:lnTo>
                    <a:pt x="1368" y="34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5826950" y="2873300"/>
              <a:ext cx="130750" cy="70075"/>
            </a:xfrm>
            <a:custGeom>
              <a:avLst/>
              <a:gdLst/>
              <a:ahLst/>
              <a:cxnLst/>
              <a:rect l="l" t="t" r="r" b="b"/>
              <a:pathLst>
                <a:path w="5230" h="2803" extrusionOk="0">
                  <a:moveTo>
                    <a:pt x="5195" y="0"/>
                  </a:moveTo>
                  <a:lnTo>
                    <a:pt x="4512" y="308"/>
                  </a:lnTo>
                  <a:lnTo>
                    <a:pt x="3862" y="616"/>
                  </a:lnTo>
                  <a:lnTo>
                    <a:pt x="2564" y="1231"/>
                  </a:lnTo>
                  <a:lnTo>
                    <a:pt x="1914" y="1573"/>
                  </a:lnTo>
                  <a:lnTo>
                    <a:pt x="1265" y="1914"/>
                  </a:lnTo>
                  <a:lnTo>
                    <a:pt x="615" y="2290"/>
                  </a:lnTo>
                  <a:lnTo>
                    <a:pt x="0" y="2700"/>
                  </a:lnTo>
                  <a:lnTo>
                    <a:pt x="0" y="2769"/>
                  </a:lnTo>
                  <a:lnTo>
                    <a:pt x="69" y="2803"/>
                  </a:lnTo>
                  <a:lnTo>
                    <a:pt x="718" y="2495"/>
                  </a:lnTo>
                  <a:lnTo>
                    <a:pt x="1367" y="2154"/>
                  </a:lnTo>
                  <a:lnTo>
                    <a:pt x="2632" y="1436"/>
                  </a:lnTo>
                  <a:lnTo>
                    <a:pt x="3931" y="752"/>
                  </a:lnTo>
                  <a:lnTo>
                    <a:pt x="4580" y="376"/>
                  </a:lnTo>
                  <a:lnTo>
                    <a:pt x="5195" y="34"/>
                  </a:lnTo>
                  <a:lnTo>
                    <a:pt x="5230" y="3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5097225" y="2647725"/>
              <a:ext cx="86325" cy="196550"/>
            </a:xfrm>
            <a:custGeom>
              <a:avLst/>
              <a:gdLst/>
              <a:ahLst/>
              <a:cxnLst/>
              <a:rect l="l" t="t" r="r" b="b"/>
              <a:pathLst>
                <a:path w="3453" h="7862" extrusionOk="0">
                  <a:moveTo>
                    <a:pt x="1" y="0"/>
                  </a:moveTo>
                  <a:lnTo>
                    <a:pt x="103" y="820"/>
                  </a:lnTo>
                  <a:lnTo>
                    <a:pt x="377" y="2529"/>
                  </a:lnTo>
                  <a:lnTo>
                    <a:pt x="616" y="3589"/>
                  </a:lnTo>
                  <a:lnTo>
                    <a:pt x="889" y="4785"/>
                  </a:lnTo>
                  <a:lnTo>
                    <a:pt x="1197" y="6084"/>
                  </a:lnTo>
                  <a:lnTo>
                    <a:pt x="1607" y="7417"/>
                  </a:lnTo>
                  <a:lnTo>
                    <a:pt x="3453" y="7861"/>
                  </a:lnTo>
                  <a:lnTo>
                    <a:pt x="3008" y="7212"/>
                  </a:lnTo>
                  <a:lnTo>
                    <a:pt x="2598" y="6562"/>
                  </a:lnTo>
                  <a:lnTo>
                    <a:pt x="2222" y="5913"/>
                  </a:lnTo>
                  <a:lnTo>
                    <a:pt x="1880" y="5264"/>
                  </a:lnTo>
                  <a:lnTo>
                    <a:pt x="1573" y="4648"/>
                  </a:lnTo>
                  <a:lnTo>
                    <a:pt x="1299" y="3999"/>
                  </a:lnTo>
                  <a:lnTo>
                    <a:pt x="821" y="2837"/>
                  </a:lnTo>
                  <a:lnTo>
                    <a:pt x="479" y="1812"/>
                  </a:lnTo>
                  <a:lnTo>
                    <a:pt x="206" y="9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5097225" y="2647725"/>
              <a:ext cx="86325" cy="196550"/>
            </a:xfrm>
            <a:custGeom>
              <a:avLst/>
              <a:gdLst/>
              <a:ahLst/>
              <a:cxnLst/>
              <a:rect l="l" t="t" r="r" b="b"/>
              <a:pathLst>
                <a:path w="3453" h="786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03" y="820"/>
                  </a:lnTo>
                  <a:lnTo>
                    <a:pt x="377" y="2529"/>
                  </a:lnTo>
                  <a:lnTo>
                    <a:pt x="616" y="3589"/>
                  </a:lnTo>
                  <a:lnTo>
                    <a:pt x="889" y="4785"/>
                  </a:lnTo>
                  <a:lnTo>
                    <a:pt x="1197" y="6084"/>
                  </a:lnTo>
                  <a:lnTo>
                    <a:pt x="1607" y="7417"/>
                  </a:lnTo>
                  <a:lnTo>
                    <a:pt x="3453" y="7861"/>
                  </a:lnTo>
                  <a:lnTo>
                    <a:pt x="3453" y="7861"/>
                  </a:lnTo>
                  <a:lnTo>
                    <a:pt x="3008" y="7212"/>
                  </a:lnTo>
                  <a:lnTo>
                    <a:pt x="2598" y="6562"/>
                  </a:lnTo>
                  <a:lnTo>
                    <a:pt x="2222" y="5913"/>
                  </a:lnTo>
                  <a:lnTo>
                    <a:pt x="1880" y="5264"/>
                  </a:lnTo>
                  <a:lnTo>
                    <a:pt x="1573" y="4648"/>
                  </a:lnTo>
                  <a:lnTo>
                    <a:pt x="1299" y="3999"/>
                  </a:lnTo>
                  <a:lnTo>
                    <a:pt x="821" y="2837"/>
                  </a:lnTo>
                  <a:lnTo>
                    <a:pt x="479" y="1812"/>
                  </a:lnTo>
                  <a:lnTo>
                    <a:pt x="206" y="95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5137400" y="2833125"/>
              <a:ext cx="338375" cy="321325"/>
            </a:xfrm>
            <a:custGeom>
              <a:avLst/>
              <a:gdLst/>
              <a:ahLst/>
              <a:cxnLst/>
              <a:rect l="l" t="t" r="r" b="b"/>
              <a:pathLst>
                <a:path w="13535" h="12853" extrusionOk="0">
                  <a:moveTo>
                    <a:pt x="0" y="1"/>
                  </a:moveTo>
                  <a:lnTo>
                    <a:pt x="239" y="821"/>
                  </a:lnTo>
                  <a:lnTo>
                    <a:pt x="547" y="1607"/>
                  </a:lnTo>
                  <a:lnTo>
                    <a:pt x="854" y="2393"/>
                  </a:lnTo>
                  <a:lnTo>
                    <a:pt x="1162" y="3180"/>
                  </a:lnTo>
                  <a:lnTo>
                    <a:pt x="1538" y="3966"/>
                  </a:lnTo>
                  <a:lnTo>
                    <a:pt x="1914" y="4718"/>
                  </a:lnTo>
                  <a:lnTo>
                    <a:pt x="2324" y="5435"/>
                  </a:lnTo>
                  <a:lnTo>
                    <a:pt x="2768" y="6085"/>
                  </a:lnTo>
                  <a:lnTo>
                    <a:pt x="3076" y="6563"/>
                  </a:lnTo>
                  <a:lnTo>
                    <a:pt x="3452" y="7008"/>
                  </a:lnTo>
                  <a:lnTo>
                    <a:pt x="3794" y="7418"/>
                  </a:lnTo>
                  <a:lnTo>
                    <a:pt x="4204" y="7828"/>
                  </a:lnTo>
                  <a:lnTo>
                    <a:pt x="4580" y="8204"/>
                  </a:lnTo>
                  <a:lnTo>
                    <a:pt x="5024" y="8580"/>
                  </a:lnTo>
                  <a:lnTo>
                    <a:pt x="5879" y="9263"/>
                  </a:lnTo>
                  <a:lnTo>
                    <a:pt x="6767" y="9879"/>
                  </a:lnTo>
                  <a:lnTo>
                    <a:pt x="7656" y="10425"/>
                  </a:lnTo>
                  <a:lnTo>
                    <a:pt x="8545" y="10904"/>
                  </a:lnTo>
                  <a:lnTo>
                    <a:pt x="9433" y="11348"/>
                  </a:lnTo>
                  <a:lnTo>
                    <a:pt x="10254" y="11724"/>
                  </a:lnTo>
                  <a:lnTo>
                    <a:pt x="11040" y="12032"/>
                  </a:lnTo>
                  <a:lnTo>
                    <a:pt x="11723" y="12271"/>
                  </a:lnTo>
                  <a:lnTo>
                    <a:pt x="12339" y="12476"/>
                  </a:lnTo>
                  <a:lnTo>
                    <a:pt x="13227" y="12750"/>
                  </a:lnTo>
                  <a:lnTo>
                    <a:pt x="13535" y="12852"/>
                  </a:lnTo>
                  <a:lnTo>
                    <a:pt x="13330" y="11998"/>
                  </a:lnTo>
                  <a:lnTo>
                    <a:pt x="13090" y="11212"/>
                  </a:lnTo>
                  <a:lnTo>
                    <a:pt x="12749" y="10460"/>
                  </a:lnTo>
                  <a:lnTo>
                    <a:pt x="12373" y="9776"/>
                  </a:lnTo>
                  <a:lnTo>
                    <a:pt x="11963" y="9127"/>
                  </a:lnTo>
                  <a:lnTo>
                    <a:pt x="11484" y="8546"/>
                  </a:lnTo>
                  <a:lnTo>
                    <a:pt x="10971" y="7965"/>
                  </a:lnTo>
                  <a:lnTo>
                    <a:pt x="10425" y="7418"/>
                  </a:lnTo>
                  <a:lnTo>
                    <a:pt x="9843" y="6905"/>
                  </a:lnTo>
                  <a:lnTo>
                    <a:pt x="9228" y="6392"/>
                  </a:lnTo>
                  <a:lnTo>
                    <a:pt x="8579" y="5914"/>
                  </a:lnTo>
                  <a:lnTo>
                    <a:pt x="7895" y="5435"/>
                  </a:lnTo>
                  <a:lnTo>
                    <a:pt x="6494" y="4513"/>
                  </a:lnTo>
                  <a:lnTo>
                    <a:pt x="5093" y="3556"/>
                  </a:lnTo>
                  <a:lnTo>
                    <a:pt x="4614" y="3248"/>
                  </a:lnTo>
                  <a:lnTo>
                    <a:pt x="4136" y="2906"/>
                  </a:lnTo>
                  <a:lnTo>
                    <a:pt x="3691" y="2530"/>
                  </a:lnTo>
                  <a:lnTo>
                    <a:pt x="3281" y="2120"/>
                  </a:lnTo>
                  <a:lnTo>
                    <a:pt x="2905" y="1710"/>
                  </a:lnTo>
                  <a:lnTo>
                    <a:pt x="2529" y="1300"/>
                  </a:lnTo>
                  <a:lnTo>
                    <a:pt x="2187" y="890"/>
                  </a:lnTo>
                  <a:lnTo>
                    <a:pt x="1846" y="4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7D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5137400" y="2833125"/>
              <a:ext cx="338375" cy="321325"/>
            </a:xfrm>
            <a:custGeom>
              <a:avLst/>
              <a:gdLst/>
              <a:ahLst/>
              <a:cxnLst/>
              <a:rect l="l" t="t" r="r" b="b"/>
              <a:pathLst>
                <a:path w="13535" h="1285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39" y="821"/>
                  </a:lnTo>
                  <a:lnTo>
                    <a:pt x="547" y="1607"/>
                  </a:lnTo>
                  <a:lnTo>
                    <a:pt x="854" y="2393"/>
                  </a:lnTo>
                  <a:lnTo>
                    <a:pt x="1162" y="3180"/>
                  </a:lnTo>
                  <a:lnTo>
                    <a:pt x="1538" y="3966"/>
                  </a:lnTo>
                  <a:lnTo>
                    <a:pt x="1914" y="4718"/>
                  </a:lnTo>
                  <a:lnTo>
                    <a:pt x="2324" y="5435"/>
                  </a:lnTo>
                  <a:lnTo>
                    <a:pt x="2768" y="6085"/>
                  </a:lnTo>
                  <a:lnTo>
                    <a:pt x="2768" y="6085"/>
                  </a:lnTo>
                  <a:lnTo>
                    <a:pt x="3076" y="6563"/>
                  </a:lnTo>
                  <a:lnTo>
                    <a:pt x="3452" y="7008"/>
                  </a:lnTo>
                  <a:lnTo>
                    <a:pt x="3794" y="7418"/>
                  </a:lnTo>
                  <a:lnTo>
                    <a:pt x="4204" y="7828"/>
                  </a:lnTo>
                  <a:lnTo>
                    <a:pt x="4580" y="8204"/>
                  </a:lnTo>
                  <a:lnTo>
                    <a:pt x="5024" y="8580"/>
                  </a:lnTo>
                  <a:lnTo>
                    <a:pt x="5879" y="9263"/>
                  </a:lnTo>
                  <a:lnTo>
                    <a:pt x="6767" y="9879"/>
                  </a:lnTo>
                  <a:lnTo>
                    <a:pt x="7656" y="10425"/>
                  </a:lnTo>
                  <a:lnTo>
                    <a:pt x="8545" y="10904"/>
                  </a:lnTo>
                  <a:lnTo>
                    <a:pt x="9433" y="11348"/>
                  </a:lnTo>
                  <a:lnTo>
                    <a:pt x="10254" y="11724"/>
                  </a:lnTo>
                  <a:lnTo>
                    <a:pt x="11040" y="12032"/>
                  </a:lnTo>
                  <a:lnTo>
                    <a:pt x="11723" y="12271"/>
                  </a:lnTo>
                  <a:lnTo>
                    <a:pt x="12339" y="12476"/>
                  </a:lnTo>
                  <a:lnTo>
                    <a:pt x="13227" y="12750"/>
                  </a:lnTo>
                  <a:lnTo>
                    <a:pt x="13535" y="12852"/>
                  </a:lnTo>
                  <a:lnTo>
                    <a:pt x="13535" y="12852"/>
                  </a:lnTo>
                  <a:lnTo>
                    <a:pt x="13330" y="11998"/>
                  </a:lnTo>
                  <a:lnTo>
                    <a:pt x="13090" y="11212"/>
                  </a:lnTo>
                  <a:lnTo>
                    <a:pt x="12749" y="10460"/>
                  </a:lnTo>
                  <a:lnTo>
                    <a:pt x="12373" y="9776"/>
                  </a:lnTo>
                  <a:lnTo>
                    <a:pt x="11963" y="9127"/>
                  </a:lnTo>
                  <a:lnTo>
                    <a:pt x="11484" y="8546"/>
                  </a:lnTo>
                  <a:lnTo>
                    <a:pt x="10971" y="7965"/>
                  </a:lnTo>
                  <a:lnTo>
                    <a:pt x="10425" y="7418"/>
                  </a:lnTo>
                  <a:lnTo>
                    <a:pt x="9843" y="6905"/>
                  </a:lnTo>
                  <a:lnTo>
                    <a:pt x="9228" y="6392"/>
                  </a:lnTo>
                  <a:lnTo>
                    <a:pt x="8579" y="5914"/>
                  </a:lnTo>
                  <a:lnTo>
                    <a:pt x="7895" y="5435"/>
                  </a:lnTo>
                  <a:lnTo>
                    <a:pt x="6494" y="4513"/>
                  </a:lnTo>
                  <a:lnTo>
                    <a:pt x="5093" y="3556"/>
                  </a:lnTo>
                  <a:lnTo>
                    <a:pt x="5093" y="3556"/>
                  </a:lnTo>
                  <a:lnTo>
                    <a:pt x="4614" y="3248"/>
                  </a:lnTo>
                  <a:lnTo>
                    <a:pt x="4136" y="2906"/>
                  </a:lnTo>
                  <a:lnTo>
                    <a:pt x="3691" y="2530"/>
                  </a:lnTo>
                  <a:lnTo>
                    <a:pt x="3281" y="2120"/>
                  </a:lnTo>
                  <a:lnTo>
                    <a:pt x="2905" y="1710"/>
                  </a:lnTo>
                  <a:lnTo>
                    <a:pt x="2529" y="1300"/>
                  </a:lnTo>
                  <a:lnTo>
                    <a:pt x="2187" y="890"/>
                  </a:lnTo>
                  <a:lnTo>
                    <a:pt x="1846" y="44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5304875" y="2834850"/>
              <a:ext cx="68375" cy="111950"/>
            </a:xfrm>
            <a:custGeom>
              <a:avLst/>
              <a:gdLst/>
              <a:ahLst/>
              <a:cxnLst/>
              <a:rect l="l" t="t" r="r" b="b"/>
              <a:pathLst>
                <a:path w="2735" h="4478" extrusionOk="0">
                  <a:moveTo>
                    <a:pt x="34" y="0"/>
                  </a:moveTo>
                  <a:lnTo>
                    <a:pt x="0" y="34"/>
                  </a:lnTo>
                  <a:lnTo>
                    <a:pt x="479" y="513"/>
                  </a:lnTo>
                  <a:lnTo>
                    <a:pt x="889" y="1026"/>
                  </a:lnTo>
                  <a:lnTo>
                    <a:pt x="1299" y="1538"/>
                  </a:lnTo>
                  <a:lnTo>
                    <a:pt x="1641" y="2085"/>
                  </a:lnTo>
                  <a:lnTo>
                    <a:pt x="1982" y="2666"/>
                  </a:lnTo>
                  <a:lnTo>
                    <a:pt x="2256" y="3247"/>
                  </a:lnTo>
                  <a:lnTo>
                    <a:pt x="2529" y="3862"/>
                  </a:lnTo>
                  <a:lnTo>
                    <a:pt x="2734" y="4478"/>
                  </a:lnTo>
                  <a:lnTo>
                    <a:pt x="2563" y="3862"/>
                  </a:lnTo>
                  <a:lnTo>
                    <a:pt x="2324" y="3247"/>
                  </a:lnTo>
                  <a:lnTo>
                    <a:pt x="2017" y="2632"/>
                  </a:lnTo>
                  <a:lnTo>
                    <a:pt x="1709" y="2051"/>
                  </a:lnTo>
                  <a:lnTo>
                    <a:pt x="1333" y="1504"/>
                  </a:lnTo>
                  <a:lnTo>
                    <a:pt x="923" y="957"/>
                  </a:lnTo>
                  <a:lnTo>
                    <a:pt x="513" y="479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5097225" y="2646000"/>
              <a:ext cx="381975" cy="508450"/>
            </a:xfrm>
            <a:custGeom>
              <a:avLst/>
              <a:gdLst/>
              <a:ahLst/>
              <a:cxnLst/>
              <a:rect l="l" t="t" r="r" b="b"/>
              <a:pathLst>
                <a:path w="15279" h="20338" extrusionOk="0">
                  <a:moveTo>
                    <a:pt x="1" y="1"/>
                  </a:moveTo>
                  <a:lnTo>
                    <a:pt x="1" y="69"/>
                  </a:lnTo>
                  <a:lnTo>
                    <a:pt x="69" y="650"/>
                  </a:lnTo>
                  <a:lnTo>
                    <a:pt x="240" y="1812"/>
                  </a:lnTo>
                  <a:lnTo>
                    <a:pt x="547" y="3419"/>
                  </a:lnTo>
                  <a:lnTo>
                    <a:pt x="753" y="4341"/>
                  </a:lnTo>
                  <a:lnTo>
                    <a:pt x="992" y="5298"/>
                  </a:lnTo>
                  <a:lnTo>
                    <a:pt x="1265" y="6358"/>
                  </a:lnTo>
                  <a:lnTo>
                    <a:pt x="1573" y="7418"/>
                  </a:lnTo>
                  <a:lnTo>
                    <a:pt x="1915" y="8477"/>
                  </a:lnTo>
                  <a:lnTo>
                    <a:pt x="2325" y="9571"/>
                  </a:lnTo>
                  <a:lnTo>
                    <a:pt x="2769" y="10630"/>
                  </a:lnTo>
                  <a:lnTo>
                    <a:pt x="3248" y="11690"/>
                  </a:lnTo>
                  <a:lnTo>
                    <a:pt x="3794" y="12647"/>
                  </a:lnTo>
                  <a:lnTo>
                    <a:pt x="4375" y="13570"/>
                  </a:lnTo>
                  <a:lnTo>
                    <a:pt x="4683" y="14048"/>
                  </a:lnTo>
                  <a:lnTo>
                    <a:pt x="5059" y="14493"/>
                  </a:lnTo>
                  <a:lnTo>
                    <a:pt x="5401" y="14903"/>
                  </a:lnTo>
                  <a:lnTo>
                    <a:pt x="5811" y="15313"/>
                  </a:lnTo>
                  <a:lnTo>
                    <a:pt x="6187" y="15689"/>
                  </a:lnTo>
                  <a:lnTo>
                    <a:pt x="6631" y="16065"/>
                  </a:lnTo>
                  <a:lnTo>
                    <a:pt x="7486" y="16748"/>
                  </a:lnTo>
                  <a:lnTo>
                    <a:pt x="8374" y="17364"/>
                  </a:lnTo>
                  <a:lnTo>
                    <a:pt x="9263" y="17910"/>
                  </a:lnTo>
                  <a:lnTo>
                    <a:pt x="10152" y="18389"/>
                  </a:lnTo>
                  <a:lnTo>
                    <a:pt x="11040" y="18833"/>
                  </a:lnTo>
                  <a:lnTo>
                    <a:pt x="11861" y="19209"/>
                  </a:lnTo>
                  <a:lnTo>
                    <a:pt x="12647" y="19517"/>
                  </a:lnTo>
                  <a:lnTo>
                    <a:pt x="13330" y="19756"/>
                  </a:lnTo>
                  <a:lnTo>
                    <a:pt x="13946" y="19961"/>
                  </a:lnTo>
                  <a:lnTo>
                    <a:pt x="14834" y="20235"/>
                  </a:lnTo>
                  <a:lnTo>
                    <a:pt x="15142" y="20337"/>
                  </a:lnTo>
                  <a:lnTo>
                    <a:pt x="15244" y="19551"/>
                  </a:lnTo>
                  <a:lnTo>
                    <a:pt x="15278" y="18833"/>
                  </a:lnTo>
                  <a:lnTo>
                    <a:pt x="15278" y="18116"/>
                  </a:lnTo>
                  <a:lnTo>
                    <a:pt x="15278" y="17398"/>
                  </a:lnTo>
                  <a:lnTo>
                    <a:pt x="15210" y="16748"/>
                  </a:lnTo>
                  <a:lnTo>
                    <a:pt x="15142" y="16099"/>
                  </a:lnTo>
                  <a:lnTo>
                    <a:pt x="15039" y="15450"/>
                  </a:lnTo>
                  <a:lnTo>
                    <a:pt x="14903" y="14834"/>
                  </a:lnTo>
                  <a:lnTo>
                    <a:pt x="14732" y="14253"/>
                  </a:lnTo>
                  <a:lnTo>
                    <a:pt x="14561" y="13706"/>
                  </a:lnTo>
                  <a:lnTo>
                    <a:pt x="14321" y="13160"/>
                  </a:lnTo>
                  <a:lnTo>
                    <a:pt x="14116" y="12613"/>
                  </a:lnTo>
                  <a:lnTo>
                    <a:pt x="13843" y="12100"/>
                  </a:lnTo>
                  <a:lnTo>
                    <a:pt x="13604" y="11622"/>
                  </a:lnTo>
                  <a:lnTo>
                    <a:pt x="13296" y="11177"/>
                  </a:lnTo>
                  <a:lnTo>
                    <a:pt x="12989" y="10733"/>
                  </a:lnTo>
                  <a:lnTo>
                    <a:pt x="12681" y="10289"/>
                  </a:lnTo>
                  <a:lnTo>
                    <a:pt x="12373" y="9913"/>
                  </a:lnTo>
                  <a:lnTo>
                    <a:pt x="12032" y="9502"/>
                  </a:lnTo>
                  <a:lnTo>
                    <a:pt x="11690" y="9161"/>
                  </a:lnTo>
                  <a:lnTo>
                    <a:pt x="10972" y="8477"/>
                  </a:lnTo>
                  <a:lnTo>
                    <a:pt x="10220" y="7896"/>
                  </a:lnTo>
                  <a:lnTo>
                    <a:pt x="9468" y="7418"/>
                  </a:lnTo>
                  <a:lnTo>
                    <a:pt x="8716" y="6973"/>
                  </a:lnTo>
                  <a:lnTo>
                    <a:pt x="7964" y="6631"/>
                  </a:lnTo>
                  <a:lnTo>
                    <a:pt x="7281" y="6324"/>
                  </a:lnTo>
                  <a:lnTo>
                    <a:pt x="6563" y="6050"/>
                  </a:lnTo>
                  <a:lnTo>
                    <a:pt x="5879" y="5709"/>
                  </a:lnTo>
                  <a:lnTo>
                    <a:pt x="5196" y="5264"/>
                  </a:lnTo>
                  <a:lnTo>
                    <a:pt x="4546" y="4820"/>
                  </a:lnTo>
                  <a:lnTo>
                    <a:pt x="3931" y="4307"/>
                  </a:lnTo>
                  <a:lnTo>
                    <a:pt x="3316" y="3760"/>
                  </a:lnTo>
                  <a:lnTo>
                    <a:pt x="2769" y="3248"/>
                  </a:lnTo>
                  <a:lnTo>
                    <a:pt x="2222" y="2701"/>
                  </a:lnTo>
                  <a:lnTo>
                    <a:pt x="1299" y="1676"/>
                  </a:lnTo>
                  <a:lnTo>
                    <a:pt x="616" y="821"/>
                  </a:lnTo>
                  <a:lnTo>
                    <a:pt x="137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5128850" y="2716075"/>
              <a:ext cx="426400" cy="1019400"/>
            </a:xfrm>
            <a:custGeom>
              <a:avLst/>
              <a:gdLst/>
              <a:ahLst/>
              <a:cxnLst/>
              <a:rect l="l" t="t" r="r" b="b"/>
              <a:pathLst>
                <a:path w="17056" h="40776" extrusionOk="0">
                  <a:moveTo>
                    <a:pt x="0" y="0"/>
                  </a:moveTo>
                  <a:lnTo>
                    <a:pt x="365" y="661"/>
                  </a:lnTo>
                  <a:lnTo>
                    <a:pt x="34" y="0"/>
                  </a:lnTo>
                  <a:close/>
                  <a:moveTo>
                    <a:pt x="365" y="661"/>
                  </a:moveTo>
                  <a:lnTo>
                    <a:pt x="547" y="1026"/>
                  </a:lnTo>
                  <a:lnTo>
                    <a:pt x="830" y="1538"/>
                  </a:lnTo>
                  <a:lnTo>
                    <a:pt x="547" y="992"/>
                  </a:lnTo>
                  <a:lnTo>
                    <a:pt x="365" y="661"/>
                  </a:lnTo>
                  <a:close/>
                  <a:moveTo>
                    <a:pt x="830" y="1538"/>
                  </a:moveTo>
                  <a:lnTo>
                    <a:pt x="1060" y="1983"/>
                  </a:lnTo>
                  <a:lnTo>
                    <a:pt x="1641" y="2974"/>
                  </a:lnTo>
                  <a:lnTo>
                    <a:pt x="2256" y="3897"/>
                  </a:lnTo>
                  <a:lnTo>
                    <a:pt x="2905" y="4820"/>
                  </a:lnTo>
                  <a:lnTo>
                    <a:pt x="3589" y="5606"/>
                  </a:lnTo>
                  <a:lnTo>
                    <a:pt x="4307" y="6358"/>
                  </a:lnTo>
                  <a:lnTo>
                    <a:pt x="5093" y="7041"/>
                  </a:lnTo>
                  <a:lnTo>
                    <a:pt x="5879" y="7691"/>
                  </a:lnTo>
                  <a:lnTo>
                    <a:pt x="7554" y="8989"/>
                  </a:lnTo>
                  <a:lnTo>
                    <a:pt x="8374" y="9639"/>
                  </a:lnTo>
                  <a:lnTo>
                    <a:pt x="9160" y="10322"/>
                  </a:lnTo>
                  <a:lnTo>
                    <a:pt x="9912" y="11040"/>
                  </a:lnTo>
                  <a:lnTo>
                    <a:pt x="10596" y="11792"/>
                  </a:lnTo>
                  <a:lnTo>
                    <a:pt x="11245" y="12612"/>
                  </a:lnTo>
                  <a:lnTo>
                    <a:pt x="11826" y="13501"/>
                  </a:lnTo>
                  <a:lnTo>
                    <a:pt x="12339" y="14390"/>
                  </a:lnTo>
                  <a:lnTo>
                    <a:pt x="12817" y="15313"/>
                  </a:lnTo>
                  <a:lnTo>
                    <a:pt x="13227" y="16270"/>
                  </a:lnTo>
                  <a:lnTo>
                    <a:pt x="13569" y="17261"/>
                  </a:lnTo>
                  <a:lnTo>
                    <a:pt x="13911" y="18252"/>
                  </a:lnTo>
                  <a:lnTo>
                    <a:pt x="14184" y="19243"/>
                  </a:lnTo>
                  <a:lnTo>
                    <a:pt x="14424" y="20268"/>
                  </a:lnTo>
                  <a:lnTo>
                    <a:pt x="14663" y="21294"/>
                  </a:lnTo>
                  <a:lnTo>
                    <a:pt x="15141" y="23652"/>
                  </a:lnTo>
                  <a:lnTo>
                    <a:pt x="15586" y="26045"/>
                  </a:lnTo>
                  <a:lnTo>
                    <a:pt x="15927" y="28437"/>
                  </a:lnTo>
                  <a:lnTo>
                    <a:pt x="16201" y="30830"/>
                  </a:lnTo>
                  <a:lnTo>
                    <a:pt x="16440" y="33291"/>
                  </a:lnTo>
                  <a:lnTo>
                    <a:pt x="16611" y="35751"/>
                  </a:lnTo>
                  <a:lnTo>
                    <a:pt x="16748" y="38212"/>
                  </a:lnTo>
                  <a:lnTo>
                    <a:pt x="16850" y="40673"/>
                  </a:lnTo>
                  <a:lnTo>
                    <a:pt x="16850" y="40707"/>
                  </a:lnTo>
                  <a:lnTo>
                    <a:pt x="16884" y="40742"/>
                  </a:lnTo>
                  <a:lnTo>
                    <a:pt x="16953" y="40776"/>
                  </a:lnTo>
                  <a:lnTo>
                    <a:pt x="16987" y="40742"/>
                  </a:lnTo>
                  <a:lnTo>
                    <a:pt x="17021" y="40673"/>
                  </a:lnTo>
                  <a:lnTo>
                    <a:pt x="17055" y="40058"/>
                  </a:lnTo>
                  <a:lnTo>
                    <a:pt x="17055" y="39409"/>
                  </a:lnTo>
                  <a:lnTo>
                    <a:pt x="17055" y="36948"/>
                  </a:lnTo>
                  <a:lnTo>
                    <a:pt x="16953" y="34453"/>
                  </a:lnTo>
                  <a:lnTo>
                    <a:pt x="16816" y="31958"/>
                  </a:lnTo>
                  <a:lnTo>
                    <a:pt x="16543" y="29497"/>
                  </a:lnTo>
                  <a:lnTo>
                    <a:pt x="16269" y="27138"/>
                  </a:lnTo>
                  <a:lnTo>
                    <a:pt x="15927" y="24780"/>
                  </a:lnTo>
                  <a:lnTo>
                    <a:pt x="15483" y="22456"/>
                  </a:lnTo>
                  <a:lnTo>
                    <a:pt x="14970" y="20132"/>
                  </a:lnTo>
                  <a:lnTo>
                    <a:pt x="14663" y="18867"/>
                  </a:lnTo>
                  <a:lnTo>
                    <a:pt x="14253" y="17602"/>
                  </a:lnTo>
                  <a:lnTo>
                    <a:pt x="13808" y="16372"/>
                  </a:lnTo>
                  <a:lnTo>
                    <a:pt x="13262" y="15142"/>
                  </a:lnTo>
                  <a:lnTo>
                    <a:pt x="13159" y="14561"/>
                  </a:lnTo>
                  <a:lnTo>
                    <a:pt x="12954" y="13467"/>
                  </a:lnTo>
                  <a:lnTo>
                    <a:pt x="12681" y="12339"/>
                  </a:lnTo>
                  <a:lnTo>
                    <a:pt x="12373" y="11245"/>
                  </a:lnTo>
                  <a:lnTo>
                    <a:pt x="11963" y="10186"/>
                  </a:lnTo>
                  <a:lnTo>
                    <a:pt x="11518" y="9160"/>
                  </a:lnTo>
                  <a:lnTo>
                    <a:pt x="10972" y="8135"/>
                  </a:lnTo>
                  <a:lnTo>
                    <a:pt x="10391" y="7178"/>
                  </a:lnTo>
                  <a:lnTo>
                    <a:pt x="10356" y="7178"/>
                  </a:lnTo>
                  <a:lnTo>
                    <a:pt x="10322" y="7212"/>
                  </a:lnTo>
                  <a:lnTo>
                    <a:pt x="10630" y="7691"/>
                  </a:lnTo>
                  <a:lnTo>
                    <a:pt x="10903" y="8203"/>
                  </a:lnTo>
                  <a:lnTo>
                    <a:pt x="11177" y="8716"/>
                  </a:lnTo>
                  <a:lnTo>
                    <a:pt x="11416" y="9229"/>
                  </a:lnTo>
                  <a:lnTo>
                    <a:pt x="11621" y="9741"/>
                  </a:lnTo>
                  <a:lnTo>
                    <a:pt x="11792" y="10288"/>
                  </a:lnTo>
                  <a:lnTo>
                    <a:pt x="11963" y="10835"/>
                  </a:lnTo>
                  <a:lnTo>
                    <a:pt x="12099" y="11382"/>
                  </a:lnTo>
                  <a:lnTo>
                    <a:pt x="12373" y="12476"/>
                  </a:lnTo>
                  <a:lnTo>
                    <a:pt x="12612" y="13569"/>
                  </a:lnTo>
                  <a:lnTo>
                    <a:pt x="12681" y="14048"/>
                  </a:lnTo>
                  <a:lnTo>
                    <a:pt x="12202" y="13262"/>
                  </a:lnTo>
                  <a:lnTo>
                    <a:pt x="11689" y="12510"/>
                  </a:lnTo>
                  <a:lnTo>
                    <a:pt x="11655" y="12100"/>
                  </a:lnTo>
                  <a:lnTo>
                    <a:pt x="11621" y="11690"/>
                  </a:lnTo>
                  <a:lnTo>
                    <a:pt x="11518" y="11314"/>
                  </a:lnTo>
                  <a:lnTo>
                    <a:pt x="11416" y="10903"/>
                  </a:lnTo>
                  <a:lnTo>
                    <a:pt x="11245" y="10425"/>
                  </a:lnTo>
                  <a:lnTo>
                    <a:pt x="11040" y="9946"/>
                  </a:lnTo>
                  <a:lnTo>
                    <a:pt x="10801" y="9502"/>
                  </a:lnTo>
                  <a:lnTo>
                    <a:pt x="10561" y="9058"/>
                  </a:lnTo>
                  <a:lnTo>
                    <a:pt x="10527" y="9058"/>
                  </a:lnTo>
                  <a:lnTo>
                    <a:pt x="10527" y="9092"/>
                  </a:lnTo>
                  <a:lnTo>
                    <a:pt x="10767" y="9536"/>
                  </a:lnTo>
                  <a:lnTo>
                    <a:pt x="10972" y="9981"/>
                  </a:lnTo>
                  <a:lnTo>
                    <a:pt x="11142" y="10459"/>
                  </a:lnTo>
                  <a:lnTo>
                    <a:pt x="11313" y="10938"/>
                  </a:lnTo>
                  <a:lnTo>
                    <a:pt x="11484" y="11655"/>
                  </a:lnTo>
                  <a:lnTo>
                    <a:pt x="11587" y="12407"/>
                  </a:lnTo>
                  <a:lnTo>
                    <a:pt x="11006" y="11690"/>
                  </a:lnTo>
                  <a:lnTo>
                    <a:pt x="10425" y="11040"/>
                  </a:lnTo>
                  <a:lnTo>
                    <a:pt x="9741" y="10425"/>
                  </a:lnTo>
                  <a:lnTo>
                    <a:pt x="9058" y="9844"/>
                  </a:lnTo>
                  <a:lnTo>
                    <a:pt x="8887" y="9468"/>
                  </a:lnTo>
                  <a:lnTo>
                    <a:pt x="8647" y="9092"/>
                  </a:lnTo>
                  <a:lnTo>
                    <a:pt x="8306" y="8613"/>
                  </a:lnTo>
                  <a:lnTo>
                    <a:pt x="7964" y="8169"/>
                  </a:lnTo>
                  <a:lnTo>
                    <a:pt x="7280" y="7383"/>
                  </a:lnTo>
                  <a:lnTo>
                    <a:pt x="6597" y="6665"/>
                  </a:lnTo>
                  <a:lnTo>
                    <a:pt x="5127" y="5196"/>
                  </a:lnTo>
                  <a:lnTo>
                    <a:pt x="4409" y="4444"/>
                  </a:lnTo>
                  <a:lnTo>
                    <a:pt x="3760" y="3692"/>
                  </a:lnTo>
                  <a:lnTo>
                    <a:pt x="3452" y="3282"/>
                  </a:lnTo>
                  <a:lnTo>
                    <a:pt x="3179" y="2837"/>
                  </a:lnTo>
                  <a:lnTo>
                    <a:pt x="2905" y="2427"/>
                  </a:lnTo>
                  <a:lnTo>
                    <a:pt x="2666" y="1949"/>
                  </a:lnTo>
                  <a:lnTo>
                    <a:pt x="2632" y="1914"/>
                  </a:lnTo>
                  <a:lnTo>
                    <a:pt x="2632" y="1949"/>
                  </a:lnTo>
                  <a:lnTo>
                    <a:pt x="2871" y="2461"/>
                  </a:lnTo>
                  <a:lnTo>
                    <a:pt x="3145" y="2940"/>
                  </a:lnTo>
                  <a:lnTo>
                    <a:pt x="3452" y="3418"/>
                  </a:lnTo>
                  <a:lnTo>
                    <a:pt x="3794" y="3863"/>
                  </a:lnTo>
                  <a:lnTo>
                    <a:pt x="4443" y="4683"/>
                  </a:lnTo>
                  <a:lnTo>
                    <a:pt x="5093" y="5435"/>
                  </a:lnTo>
                  <a:lnTo>
                    <a:pt x="6494" y="6939"/>
                  </a:lnTo>
                  <a:lnTo>
                    <a:pt x="7178" y="7691"/>
                  </a:lnTo>
                  <a:lnTo>
                    <a:pt x="7827" y="8477"/>
                  </a:lnTo>
                  <a:lnTo>
                    <a:pt x="8442" y="9297"/>
                  </a:lnTo>
                  <a:lnTo>
                    <a:pt x="8442" y="9331"/>
                  </a:lnTo>
                  <a:lnTo>
                    <a:pt x="6904" y="8203"/>
                  </a:lnTo>
                  <a:lnTo>
                    <a:pt x="6118" y="7622"/>
                  </a:lnTo>
                  <a:lnTo>
                    <a:pt x="5366" y="7041"/>
                  </a:lnTo>
                  <a:lnTo>
                    <a:pt x="4512" y="6358"/>
                  </a:lnTo>
                  <a:lnTo>
                    <a:pt x="3726" y="5606"/>
                  </a:lnTo>
                  <a:lnTo>
                    <a:pt x="2974" y="4785"/>
                  </a:lnTo>
                  <a:lnTo>
                    <a:pt x="2324" y="3931"/>
                  </a:lnTo>
                  <a:lnTo>
                    <a:pt x="1675" y="2974"/>
                  </a:lnTo>
                  <a:lnTo>
                    <a:pt x="1094" y="2017"/>
                  </a:lnTo>
                  <a:lnTo>
                    <a:pt x="830" y="15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5160450" y="2742550"/>
              <a:ext cx="30800" cy="55575"/>
            </a:xfrm>
            <a:custGeom>
              <a:avLst/>
              <a:gdLst/>
              <a:ahLst/>
              <a:cxnLst/>
              <a:rect l="l" t="t" r="r" b="b"/>
              <a:pathLst>
                <a:path w="1232" h="2223" extrusionOk="0">
                  <a:moveTo>
                    <a:pt x="1" y="1"/>
                  </a:moveTo>
                  <a:lnTo>
                    <a:pt x="1" y="35"/>
                  </a:lnTo>
                  <a:lnTo>
                    <a:pt x="35" y="35"/>
                  </a:lnTo>
                  <a:lnTo>
                    <a:pt x="1" y="1"/>
                  </a:lnTo>
                  <a:close/>
                  <a:moveTo>
                    <a:pt x="35" y="35"/>
                  </a:moveTo>
                  <a:lnTo>
                    <a:pt x="377" y="787"/>
                  </a:lnTo>
                  <a:lnTo>
                    <a:pt x="787" y="1505"/>
                  </a:lnTo>
                  <a:lnTo>
                    <a:pt x="1231" y="2223"/>
                  </a:lnTo>
                  <a:lnTo>
                    <a:pt x="821" y="1505"/>
                  </a:lnTo>
                  <a:lnTo>
                    <a:pt x="411" y="787"/>
                  </a:lnTo>
                  <a:lnTo>
                    <a:pt x="35" y="3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5651775" y="3072375"/>
              <a:ext cx="502450" cy="377700"/>
            </a:xfrm>
            <a:custGeom>
              <a:avLst/>
              <a:gdLst/>
              <a:ahLst/>
              <a:cxnLst/>
              <a:rect l="l" t="t" r="r" b="b"/>
              <a:pathLst>
                <a:path w="20098" h="15108" extrusionOk="0">
                  <a:moveTo>
                    <a:pt x="20098" y="1"/>
                  </a:moveTo>
                  <a:lnTo>
                    <a:pt x="19961" y="411"/>
                  </a:lnTo>
                  <a:lnTo>
                    <a:pt x="19756" y="821"/>
                  </a:lnTo>
                  <a:lnTo>
                    <a:pt x="19585" y="1197"/>
                  </a:lnTo>
                  <a:lnTo>
                    <a:pt x="19346" y="1607"/>
                  </a:lnTo>
                  <a:lnTo>
                    <a:pt x="18867" y="2359"/>
                  </a:lnTo>
                  <a:lnTo>
                    <a:pt x="18286" y="3111"/>
                  </a:lnTo>
                  <a:lnTo>
                    <a:pt x="17637" y="3829"/>
                  </a:lnTo>
                  <a:lnTo>
                    <a:pt x="16953" y="4513"/>
                  </a:lnTo>
                  <a:lnTo>
                    <a:pt x="16201" y="5162"/>
                  </a:lnTo>
                  <a:lnTo>
                    <a:pt x="15381" y="5777"/>
                  </a:lnTo>
                  <a:lnTo>
                    <a:pt x="14561" y="6358"/>
                  </a:lnTo>
                  <a:lnTo>
                    <a:pt x="13672" y="6905"/>
                  </a:lnTo>
                  <a:lnTo>
                    <a:pt x="12783" y="7418"/>
                  </a:lnTo>
                  <a:lnTo>
                    <a:pt x="11861" y="7896"/>
                  </a:lnTo>
                  <a:lnTo>
                    <a:pt x="10904" y="8306"/>
                  </a:lnTo>
                  <a:lnTo>
                    <a:pt x="9947" y="8648"/>
                  </a:lnTo>
                  <a:lnTo>
                    <a:pt x="9024" y="8956"/>
                  </a:lnTo>
                  <a:lnTo>
                    <a:pt x="8067" y="9229"/>
                  </a:lnTo>
                  <a:lnTo>
                    <a:pt x="7178" y="9503"/>
                  </a:lnTo>
                  <a:lnTo>
                    <a:pt x="6358" y="9810"/>
                  </a:lnTo>
                  <a:lnTo>
                    <a:pt x="5538" y="10186"/>
                  </a:lnTo>
                  <a:lnTo>
                    <a:pt x="4786" y="10631"/>
                  </a:lnTo>
                  <a:lnTo>
                    <a:pt x="4102" y="11075"/>
                  </a:lnTo>
                  <a:lnTo>
                    <a:pt x="3453" y="11553"/>
                  </a:lnTo>
                  <a:lnTo>
                    <a:pt x="2837" y="12032"/>
                  </a:lnTo>
                  <a:lnTo>
                    <a:pt x="2291" y="12510"/>
                  </a:lnTo>
                  <a:lnTo>
                    <a:pt x="1812" y="12989"/>
                  </a:lnTo>
                  <a:lnTo>
                    <a:pt x="1368" y="13433"/>
                  </a:lnTo>
                  <a:lnTo>
                    <a:pt x="650" y="14219"/>
                  </a:lnTo>
                  <a:lnTo>
                    <a:pt x="206" y="14800"/>
                  </a:lnTo>
                  <a:lnTo>
                    <a:pt x="1" y="15074"/>
                  </a:lnTo>
                  <a:lnTo>
                    <a:pt x="650" y="14937"/>
                  </a:lnTo>
                  <a:lnTo>
                    <a:pt x="1231" y="14869"/>
                  </a:lnTo>
                  <a:lnTo>
                    <a:pt x="1846" y="14800"/>
                  </a:lnTo>
                  <a:lnTo>
                    <a:pt x="2427" y="14800"/>
                  </a:lnTo>
                  <a:lnTo>
                    <a:pt x="3042" y="14835"/>
                  </a:lnTo>
                  <a:lnTo>
                    <a:pt x="3623" y="14869"/>
                  </a:lnTo>
                  <a:lnTo>
                    <a:pt x="4820" y="14937"/>
                  </a:lnTo>
                  <a:lnTo>
                    <a:pt x="5777" y="15040"/>
                  </a:lnTo>
                  <a:lnTo>
                    <a:pt x="6768" y="15074"/>
                  </a:lnTo>
                  <a:lnTo>
                    <a:pt x="7793" y="15108"/>
                  </a:lnTo>
                  <a:lnTo>
                    <a:pt x="8340" y="15074"/>
                  </a:lnTo>
                  <a:lnTo>
                    <a:pt x="8887" y="15040"/>
                  </a:lnTo>
                  <a:lnTo>
                    <a:pt x="9434" y="14971"/>
                  </a:lnTo>
                  <a:lnTo>
                    <a:pt x="10015" y="14869"/>
                  </a:lnTo>
                  <a:lnTo>
                    <a:pt x="10630" y="14732"/>
                  </a:lnTo>
                  <a:lnTo>
                    <a:pt x="11245" y="14561"/>
                  </a:lnTo>
                  <a:lnTo>
                    <a:pt x="11895" y="14390"/>
                  </a:lnTo>
                  <a:lnTo>
                    <a:pt x="12544" y="14151"/>
                  </a:lnTo>
                  <a:lnTo>
                    <a:pt x="13228" y="13878"/>
                  </a:lnTo>
                  <a:lnTo>
                    <a:pt x="13945" y="13536"/>
                  </a:lnTo>
                  <a:lnTo>
                    <a:pt x="14492" y="13228"/>
                  </a:lnTo>
                  <a:lnTo>
                    <a:pt x="15039" y="12886"/>
                  </a:lnTo>
                  <a:lnTo>
                    <a:pt x="15518" y="12510"/>
                  </a:lnTo>
                  <a:lnTo>
                    <a:pt x="15996" y="12100"/>
                  </a:lnTo>
                  <a:lnTo>
                    <a:pt x="16440" y="11656"/>
                  </a:lnTo>
                  <a:lnTo>
                    <a:pt x="16816" y="11177"/>
                  </a:lnTo>
                  <a:lnTo>
                    <a:pt x="17192" y="10665"/>
                  </a:lnTo>
                  <a:lnTo>
                    <a:pt x="17534" y="10152"/>
                  </a:lnTo>
                  <a:lnTo>
                    <a:pt x="17842" y="9605"/>
                  </a:lnTo>
                  <a:lnTo>
                    <a:pt x="18149" y="9058"/>
                  </a:lnTo>
                  <a:lnTo>
                    <a:pt x="18423" y="8511"/>
                  </a:lnTo>
                  <a:lnTo>
                    <a:pt x="18628" y="7930"/>
                  </a:lnTo>
                  <a:lnTo>
                    <a:pt x="18867" y="7349"/>
                  </a:lnTo>
                  <a:lnTo>
                    <a:pt x="19038" y="6768"/>
                  </a:lnTo>
                  <a:lnTo>
                    <a:pt x="19380" y="5640"/>
                  </a:lnTo>
                  <a:lnTo>
                    <a:pt x="19619" y="4513"/>
                  </a:lnTo>
                  <a:lnTo>
                    <a:pt x="19790" y="3487"/>
                  </a:lnTo>
                  <a:lnTo>
                    <a:pt x="19927" y="2530"/>
                  </a:lnTo>
                  <a:lnTo>
                    <a:pt x="20029" y="1676"/>
                  </a:lnTo>
                  <a:lnTo>
                    <a:pt x="20098" y="445"/>
                  </a:lnTo>
                  <a:lnTo>
                    <a:pt x="200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5651775" y="3072375"/>
              <a:ext cx="502450" cy="377700"/>
            </a:xfrm>
            <a:custGeom>
              <a:avLst/>
              <a:gdLst/>
              <a:ahLst/>
              <a:cxnLst/>
              <a:rect l="l" t="t" r="r" b="b"/>
              <a:pathLst>
                <a:path w="20098" h="15108" fill="none" extrusionOk="0">
                  <a:moveTo>
                    <a:pt x="20098" y="1"/>
                  </a:moveTo>
                  <a:lnTo>
                    <a:pt x="20098" y="1"/>
                  </a:lnTo>
                  <a:lnTo>
                    <a:pt x="20098" y="445"/>
                  </a:lnTo>
                  <a:lnTo>
                    <a:pt x="20029" y="1676"/>
                  </a:lnTo>
                  <a:lnTo>
                    <a:pt x="19927" y="2530"/>
                  </a:lnTo>
                  <a:lnTo>
                    <a:pt x="19790" y="3487"/>
                  </a:lnTo>
                  <a:lnTo>
                    <a:pt x="19619" y="4513"/>
                  </a:lnTo>
                  <a:lnTo>
                    <a:pt x="19380" y="5640"/>
                  </a:lnTo>
                  <a:lnTo>
                    <a:pt x="19038" y="6768"/>
                  </a:lnTo>
                  <a:lnTo>
                    <a:pt x="18867" y="7349"/>
                  </a:lnTo>
                  <a:lnTo>
                    <a:pt x="18628" y="7930"/>
                  </a:lnTo>
                  <a:lnTo>
                    <a:pt x="18423" y="8511"/>
                  </a:lnTo>
                  <a:lnTo>
                    <a:pt x="18149" y="9058"/>
                  </a:lnTo>
                  <a:lnTo>
                    <a:pt x="17842" y="9605"/>
                  </a:lnTo>
                  <a:lnTo>
                    <a:pt x="17534" y="10152"/>
                  </a:lnTo>
                  <a:lnTo>
                    <a:pt x="17192" y="10665"/>
                  </a:lnTo>
                  <a:lnTo>
                    <a:pt x="16816" y="11177"/>
                  </a:lnTo>
                  <a:lnTo>
                    <a:pt x="16440" y="11656"/>
                  </a:lnTo>
                  <a:lnTo>
                    <a:pt x="15996" y="12100"/>
                  </a:lnTo>
                  <a:lnTo>
                    <a:pt x="15518" y="12510"/>
                  </a:lnTo>
                  <a:lnTo>
                    <a:pt x="15039" y="12886"/>
                  </a:lnTo>
                  <a:lnTo>
                    <a:pt x="14492" y="13228"/>
                  </a:lnTo>
                  <a:lnTo>
                    <a:pt x="13945" y="13536"/>
                  </a:lnTo>
                  <a:lnTo>
                    <a:pt x="13945" y="13536"/>
                  </a:lnTo>
                  <a:lnTo>
                    <a:pt x="13228" y="13878"/>
                  </a:lnTo>
                  <a:lnTo>
                    <a:pt x="12544" y="14151"/>
                  </a:lnTo>
                  <a:lnTo>
                    <a:pt x="11895" y="14390"/>
                  </a:lnTo>
                  <a:lnTo>
                    <a:pt x="11245" y="14561"/>
                  </a:lnTo>
                  <a:lnTo>
                    <a:pt x="10630" y="14732"/>
                  </a:lnTo>
                  <a:lnTo>
                    <a:pt x="10015" y="14869"/>
                  </a:lnTo>
                  <a:lnTo>
                    <a:pt x="9434" y="14971"/>
                  </a:lnTo>
                  <a:lnTo>
                    <a:pt x="8887" y="15040"/>
                  </a:lnTo>
                  <a:lnTo>
                    <a:pt x="8340" y="15074"/>
                  </a:lnTo>
                  <a:lnTo>
                    <a:pt x="7793" y="15108"/>
                  </a:lnTo>
                  <a:lnTo>
                    <a:pt x="6768" y="15074"/>
                  </a:lnTo>
                  <a:lnTo>
                    <a:pt x="5777" y="15040"/>
                  </a:lnTo>
                  <a:lnTo>
                    <a:pt x="4820" y="14937"/>
                  </a:lnTo>
                  <a:lnTo>
                    <a:pt x="4820" y="14937"/>
                  </a:lnTo>
                  <a:lnTo>
                    <a:pt x="3623" y="14869"/>
                  </a:lnTo>
                  <a:lnTo>
                    <a:pt x="3042" y="14835"/>
                  </a:lnTo>
                  <a:lnTo>
                    <a:pt x="2427" y="14800"/>
                  </a:lnTo>
                  <a:lnTo>
                    <a:pt x="1846" y="14800"/>
                  </a:lnTo>
                  <a:lnTo>
                    <a:pt x="1231" y="14869"/>
                  </a:lnTo>
                  <a:lnTo>
                    <a:pt x="650" y="14937"/>
                  </a:lnTo>
                  <a:lnTo>
                    <a:pt x="1" y="15074"/>
                  </a:lnTo>
                  <a:lnTo>
                    <a:pt x="1" y="15074"/>
                  </a:lnTo>
                  <a:lnTo>
                    <a:pt x="206" y="14800"/>
                  </a:lnTo>
                  <a:lnTo>
                    <a:pt x="650" y="14219"/>
                  </a:lnTo>
                  <a:lnTo>
                    <a:pt x="1368" y="13433"/>
                  </a:lnTo>
                  <a:lnTo>
                    <a:pt x="1812" y="12989"/>
                  </a:lnTo>
                  <a:lnTo>
                    <a:pt x="2291" y="12510"/>
                  </a:lnTo>
                  <a:lnTo>
                    <a:pt x="2837" y="12032"/>
                  </a:lnTo>
                  <a:lnTo>
                    <a:pt x="3453" y="11553"/>
                  </a:lnTo>
                  <a:lnTo>
                    <a:pt x="4102" y="11075"/>
                  </a:lnTo>
                  <a:lnTo>
                    <a:pt x="4786" y="10631"/>
                  </a:lnTo>
                  <a:lnTo>
                    <a:pt x="5538" y="10186"/>
                  </a:lnTo>
                  <a:lnTo>
                    <a:pt x="6358" y="9810"/>
                  </a:lnTo>
                  <a:lnTo>
                    <a:pt x="7178" y="9503"/>
                  </a:lnTo>
                  <a:lnTo>
                    <a:pt x="8067" y="9229"/>
                  </a:lnTo>
                  <a:lnTo>
                    <a:pt x="8067" y="9229"/>
                  </a:lnTo>
                  <a:lnTo>
                    <a:pt x="9024" y="8956"/>
                  </a:lnTo>
                  <a:lnTo>
                    <a:pt x="9947" y="8648"/>
                  </a:lnTo>
                  <a:lnTo>
                    <a:pt x="10904" y="8306"/>
                  </a:lnTo>
                  <a:lnTo>
                    <a:pt x="11861" y="7896"/>
                  </a:lnTo>
                  <a:lnTo>
                    <a:pt x="12783" y="7418"/>
                  </a:lnTo>
                  <a:lnTo>
                    <a:pt x="13672" y="6905"/>
                  </a:lnTo>
                  <a:lnTo>
                    <a:pt x="14561" y="6358"/>
                  </a:lnTo>
                  <a:lnTo>
                    <a:pt x="15381" y="5777"/>
                  </a:lnTo>
                  <a:lnTo>
                    <a:pt x="16201" y="5162"/>
                  </a:lnTo>
                  <a:lnTo>
                    <a:pt x="16953" y="4513"/>
                  </a:lnTo>
                  <a:lnTo>
                    <a:pt x="17637" y="3829"/>
                  </a:lnTo>
                  <a:lnTo>
                    <a:pt x="18286" y="3111"/>
                  </a:lnTo>
                  <a:lnTo>
                    <a:pt x="18867" y="2359"/>
                  </a:lnTo>
                  <a:lnTo>
                    <a:pt x="19346" y="1607"/>
                  </a:lnTo>
                  <a:lnTo>
                    <a:pt x="19585" y="1197"/>
                  </a:lnTo>
                  <a:lnTo>
                    <a:pt x="19756" y="821"/>
                  </a:lnTo>
                  <a:lnTo>
                    <a:pt x="19961" y="411"/>
                  </a:lnTo>
                  <a:lnTo>
                    <a:pt x="200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5651775" y="3072375"/>
              <a:ext cx="502450" cy="377700"/>
            </a:xfrm>
            <a:custGeom>
              <a:avLst/>
              <a:gdLst/>
              <a:ahLst/>
              <a:cxnLst/>
              <a:rect l="l" t="t" r="r" b="b"/>
              <a:pathLst>
                <a:path w="20098" h="15108" extrusionOk="0">
                  <a:moveTo>
                    <a:pt x="20098" y="1"/>
                  </a:moveTo>
                  <a:lnTo>
                    <a:pt x="19961" y="924"/>
                  </a:lnTo>
                  <a:lnTo>
                    <a:pt x="19756" y="1778"/>
                  </a:lnTo>
                  <a:lnTo>
                    <a:pt x="19551" y="2599"/>
                  </a:lnTo>
                  <a:lnTo>
                    <a:pt x="19311" y="3385"/>
                  </a:lnTo>
                  <a:lnTo>
                    <a:pt x="19038" y="4137"/>
                  </a:lnTo>
                  <a:lnTo>
                    <a:pt x="18730" y="4854"/>
                  </a:lnTo>
                  <a:lnTo>
                    <a:pt x="18389" y="5504"/>
                  </a:lnTo>
                  <a:lnTo>
                    <a:pt x="18047" y="6153"/>
                  </a:lnTo>
                  <a:lnTo>
                    <a:pt x="17671" y="6734"/>
                  </a:lnTo>
                  <a:lnTo>
                    <a:pt x="17261" y="7315"/>
                  </a:lnTo>
                  <a:lnTo>
                    <a:pt x="16851" y="7828"/>
                  </a:lnTo>
                  <a:lnTo>
                    <a:pt x="16440" y="8341"/>
                  </a:lnTo>
                  <a:lnTo>
                    <a:pt x="15996" y="8785"/>
                  </a:lnTo>
                  <a:lnTo>
                    <a:pt x="15518" y="9229"/>
                  </a:lnTo>
                  <a:lnTo>
                    <a:pt x="15073" y="9639"/>
                  </a:lnTo>
                  <a:lnTo>
                    <a:pt x="14595" y="10015"/>
                  </a:lnTo>
                  <a:lnTo>
                    <a:pt x="14116" y="10357"/>
                  </a:lnTo>
                  <a:lnTo>
                    <a:pt x="13604" y="10699"/>
                  </a:lnTo>
                  <a:lnTo>
                    <a:pt x="13125" y="10972"/>
                  </a:lnTo>
                  <a:lnTo>
                    <a:pt x="12612" y="11246"/>
                  </a:lnTo>
                  <a:lnTo>
                    <a:pt x="11621" y="11724"/>
                  </a:lnTo>
                  <a:lnTo>
                    <a:pt x="10664" y="12134"/>
                  </a:lnTo>
                  <a:lnTo>
                    <a:pt x="9707" y="12442"/>
                  </a:lnTo>
                  <a:lnTo>
                    <a:pt x="8784" y="12681"/>
                  </a:lnTo>
                  <a:lnTo>
                    <a:pt x="7930" y="12852"/>
                  </a:lnTo>
                  <a:lnTo>
                    <a:pt x="7144" y="12955"/>
                  </a:lnTo>
                  <a:lnTo>
                    <a:pt x="6221" y="13091"/>
                  </a:lnTo>
                  <a:lnTo>
                    <a:pt x="5298" y="13262"/>
                  </a:lnTo>
                  <a:lnTo>
                    <a:pt x="4410" y="13467"/>
                  </a:lnTo>
                  <a:lnTo>
                    <a:pt x="3521" y="13741"/>
                  </a:lnTo>
                  <a:lnTo>
                    <a:pt x="2598" y="14014"/>
                  </a:lnTo>
                  <a:lnTo>
                    <a:pt x="1744" y="14322"/>
                  </a:lnTo>
                  <a:lnTo>
                    <a:pt x="855" y="14664"/>
                  </a:lnTo>
                  <a:lnTo>
                    <a:pt x="1" y="15074"/>
                  </a:lnTo>
                  <a:lnTo>
                    <a:pt x="616" y="14937"/>
                  </a:lnTo>
                  <a:lnTo>
                    <a:pt x="1197" y="14869"/>
                  </a:lnTo>
                  <a:lnTo>
                    <a:pt x="1812" y="14835"/>
                  </a:lnTo>
                  <a:lnTo>
                    <a:pt x="2359" y="14800"/>
                  </a:lnTo>
                  <a:lnTo>
                    <a:pt x="2974" y="14835"/>
                  </a:lnTo>
                  <a:lnTo>
                    <a:pt x="3589" y="14835"/>
                  </a:lnTo>
                  <a:lnTo>
                    <a:pt x="4820" y="14937"/>
                  </a:lnTo>
                  <a:lnTo>
                    <a:pt x="6084" y="15040"/>
                  </a:lnTo>
                  <a:lnTo>
                    <a:pt x="6734" y="15074"/>
                  </a:lnTo>
                  <a:lnTo>
                    <a:pt x="7417" y="15108"/>
                  </a:lnTo>
                  <a:lnTo>
                    <a:pt x="8101" y="15074"/>
                  </a:lnTo>
                  <a:lnTo>
                    <a:pt x="8853" y="15040"/>
                  </a:lnTo>
                  <a:lnTo>
                    <a:pt x="9605" y="14937"/>
                  </a:lnTo>
                  <a:lnTo>
                    <a:pt x="10391" y="14800"/>
                  </a:lnTo>
                  <a:lnTo>
                    <a:pt x="11211" y="14595"/>
                  </a:lnTo>
                  <a:lnTo>
                    <a:pt x="12066" y="14322"/>
                  </a:lnTo>
                  <a:lnTo>
                    <a:pt x="12988" y="13980"/>
                  </a:lnTo>
                  <a:lnTo>
                    <a:pt x="13945" y="13536"/>
                  </a:lnTo>
                  <a:lnTo>
                    <a:pt x="14492" y="13262"/>
                  </a:lnTo>
                  <a:lnTo>
                    <a:pt x="15005" y="12921"/>
                  </a:lnTo>
                  <a:lnTo>
                    <a:pt x="15483" y="12545"/>
                  </a:lnTo>
                  <a:lnTo>
                    <a:pt x="15928" y="12134"/>
                  </a:lnTo>
                  <a:lnTo>
                    <a:pt x="16372" y="11724"/>
                  </a:lnTo>
                  <a:lnTo>
                    <a:pt x="16748" y="11280"/>
                  </a:lnTo>
                  <a:lnTo>
                    <a:pt x="17124" y="10801"/>
                  </a:lnTo>
                  <a:lnTo>
                    <a:pt x="17432" y="10289"/>
                  </a:lnTo>
                  <a:lnTo>
                    <a:pt x="17773" y="9776"/>
                  </a:lnTo>
                  <a:lnTo>
                    <a:pt x="18047" y="9263"/>
                  </a:lnTo>
                  <a:lnTo>
                    <a:pt x="18320" y="8717"/>
                  </a:lnTo>
                  <a:lnTo>
                    <a:pt x="18560" y="8170"/>
                  </a:lnTo>
                  <a:lnTo>
                    <a:pt x="18765" y="7623"/>
                  </a:lnTo>
                  <a:lnTo>
                    <a:pt x="18970" y="7076"/>
                  </a:lnTo>
                  <a:lnTo>
                    <a:pt x="19277" y="5948"/>
                  </a:lnTo>
                  <a:lnTo>
                    <a:pt x="19551" y="4889"/>
                  </a:lnTo>
                  <a:lnTo>
                    <a:pt x="19756" y="3863"/>
                  </a:lnTo>
                  <a:lnTo>
                    <a:pt x="19893" y="2906"/>
                  </a:lnTo>
                  <a:lnTo>
                    <a:pt x="19995" y="2052"/>
                  </a:lnTo>
                  <a:lnTo>
                    <a:pt x="20063" y="1300"/>
                  </a:lnTo>
                  <a:lnTo>
                    <a:pt x="20098" y="719"/>
                  </a:lnTo>
                  <a:lnTo>
                    <a:pt x="20098" y="35"/>
                  </a:lnTo>
                  <a:lnTo>
                    <a:pt x="200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5651775" y="3072375"/>
              <a:ext cx="502450" cy="377700"/>
            </a:xfrm>
            <a:custGeom>
              <a:avLst/>
              <a:gdLst/>
              <a:ahLst/>
              <a:cxnLst/>
              <a:rect l="l" t="t" r="r" b="b"/>
              <a:pathLst>
                <a:path w="20098" h="15108" fill="none" extrusionOk="0">
                  <a:moveTo>
                    <a:pt x="20098" y="1"/>
                  </a:moveTo>
                  <a:lnTo>
                    <a:pt x="20098" y="1"/>
                  </a:lnTo>
                  <a:lnTo>
                    <a:pt x="20098" y="1"/>
                  </a:lnTo>
                  <a:lnTo>
                    <a:pt x="19961" y="924"/>
                  </a:lnTo>
                  <a:lnTo>
                    <a:pt x="19756" y="1778"/>
                  </a:lnTo>
                  <a:lnTo>
                    <a:pt x="19551" y="2599"/>
                  </a:lnTo>
                  <a:lnTo>
                    <a:pt x="19311" y="3385"/>
                  </a:lnTo>
                  <a:lnTo>
                    <a:pt x="19038" y="4137"/>
                  </a:lnTo>
                  <a:lnTo>
                    <a:pt x="18730" y="4854"/>
                  </a:lnTo>
                  <a:lnTo>
                    <a:pt x="18389" y="5504"/>
                  </a:lnTo>
                  <a:lnTo>
                    <a:pt x="18047" y="6153"/>
                  </a:lnTo>
                  <a:lnTo>
                    <a:pt x="17671" y="6734"/>
                  </a:lnTo>
                  <a:lnTo>
                    <a:pt x="17261" y="7315"/>
                  </a:lnTo>
                  <a:lnTo>
                    <a:pt x="16851" y="7828"/>
                  </a:lnTo>
                  <a:lnTo>
                    <a:pt x="16440" y="8341"/>
                  </a:lnTo>
                  <a:lnTo>
                    <a:pt x="15996" y="8785"/>
                  </a:lnTo>
                  <a:lnTo>
                    <a:pt x="15518" y="9229"/>
                  </a:lnTo>
                  <a:lnTo>
                    <a:pt x="15073" y="9639"/>
                  </a:lnTo>
                  <a:lnTo>
                    <a:pt x="14595" y="10015"/>
                  </a:lnTo>
                  <a:lnTo>
                    <a:pt x="14116" y="10357"/>
                  </a:lnTo>
                  <a:lnTo>
                    <a:pt x="13604" y="10699"/>
                  </a:lnTo>
                  <a:lnTo>
                    <a:pt x="13125" y="10972"/>
                  </a:lnTo>
                  <a:lnTo>
                    <a:pt x="12612" y="11246"/>
                  </a:lnTo>
                  <a:lnTo>
                    <a:pt x="11621" y="11724"/>
                  </a:lnTo>
                  <a:lnTo>
                    <a:pt x="10664" y="12134"/>
                  </a:lnTo>
                  <a:lnTo>
                    <a:pt x="9707" y="12442"/>
                  </a:lnTo>
                  <a:lnTo>
                    <a:pt x="8784" y="12681"/>
                  </a:lnTo>
                  <a:lnTo>
                    <a:pt x="7930" y="12852"/>
                  </a:lnTo>
                  <a:lnTo>
                    <a:pt x="7144" y="12955"/>
                  </a:lnTo>
                  <a:lnTo>
                    <a:pt x="7144" y="12955"/>
                  </a:lnTo>
                  <a:lnTo>
                    <a:pt x="6221" y="13091"/>
                  </a:lnTo>
                  <a:lnTo>
                    <a:pt x="5298" y="13262"/>
                  </a:lnTo>
                  <a:lnTo>
                    <a:pt x="4410" y="13467"/>
                  </a:lnTo>
                  <a:lnTo>
                    <a:pt x="3521" y="13741"/>
                  </a:lnTo>
                  <a:lnTo>
                    <a:pt x="2598" y="14014"/>
                  </a:lnTo>
                  <a:lnTo>
                    <a:pt x="1744" y="14322"/>
                  </a:lnTo>
                  <a:lnTo>
                    <a:pt x="855" y="14664"/>
                  </a:lnTo>
                  <a:lnTo>
                    <a:pt x="1" y="15074"/>
                  </a:lnTo>
                  <a:lnTo>
                    <a:pt x="1" y="15074"/>
                  </a:lnTo>
                  <a:lnTo>
                    <a:pt x="1" y="15074"/>
                  </a:lnTo>
                  <a:lnTo>
                    <a:pt x="616" y="14937"/>
                  </a:lnTo>
                  <a:lnTo>
                    <a:pt x="1197" y="14869"/>
                  </a:lnTo>
                  <a:lnTo>
                    <a:pt x="1812" y="14835"/>
                  </a:lnTo>
                  <a:lnTo>
                    <a:pt x="2359" y="14800"/>
                  </a:lnTo>
                  <a:lnTo>
                    <a:pt x="2359" y="14800"/>
                  </a:lnTo>
                  <a:lnTo>
                    <a:pt x="2974" y="14835"/>
                  </a:lnTo>
                  <a:lnTo>
                    <a:pt x="3589" y="14835"/>
                  </a:lnTo>
                  <a:lnTo>
                    <a:pt x="4820" y="14937"/>
                  </a:lnTo>
                  <a:lnTo>
                    <a:pt x="4820" y="14937"/>
                  </a:lnTo>
                  <a:lnTo>
                    <a:pt x="6084" y="15040"/>
                  </a:lnTo>
                  <a:lnTo>
                    <a:pt x="6734" y="15074"/>
                  </a:lnTo>
                  <a:lnTo>
                    <a:pt x="7417" y="15108"/>
                  </a:lnTo>
                  <a:lnTo>
                    <a:pt x="7417" y="15108"/>
                  </a:lnTo>
                  <a:lnTo>
                    <a:pt x="8101" y="15074"/>
                  </a:lnTo>
                  <a:lnTo>
                    <a:pt x="8853" y="15040"/>
                  </a:lnTo>
                  <a:lnTo>
                    <a:pt x="9605" y="14937"/>
                  </a:lnTo>
                  <a:lnTo>
                    <a:pt x="10391" y="14800"/>
                  </a:lnTo>
                  <a:lnTo>
                    <a:pt x="11211" y="14595"/>
                  </a:lnTo>
                  <a:lnTo>
                    <a:pt x="12066" y="14322"/>
                  </a:lnTo>
                  <a:lnTo>
                    <a:pt x="12988" y="13980"/>
                  </a:lnTo>
                  <a:lnTo>
                    <a:pt x="13945" y="13536"/>
                  </a:lnTo>
                  <a:lnTo>
                    <a:pt x="13945" y="13536"/>
                  </a:lnTo>
                  <a:lnTo>
                    <a:pt x="14492" y="13262"/>
                  </a:lnTo>
                  <a:lnTo>
                    <a:pt x="15005" y="12921"/>
                  </a:lnTo>
                  <a:lnTo>
                    <a:pt x="15483" y="12545"/>
                  </a:lnTo>
                  <a:lnTo>
                    <a:pt x="15928" y="12134"/>
                  </a:lnTo>
                  <a:lnTo>
                    <a:pt x="16372" y="11724"/>
                  </a:lnTo>
                  <a:lnTo>
                    <a:pt x="16748" y="11280"/>
                  </a:lnTo>
                  <a:lnTo>
                    <a:pt x="17124" y="10801"/>
                  </a:lnTo>
                  <a:lnTo>
                    <a:pt x="17432" y="10289"/>
                  </a:lnTo>
                  <a:lnTo>
                    <a:pt x="17773" y="9776"/>
                  </a:lnTo>
                  <a:lnTo>
                    <a:pt x="18047" y="9263"/>
                  </a:lnTo>
                  <a:lnTo>
                    <a:pt x="18320" y="8717"/>
                  </a:lnTo>
                  <a:lnTo>
                    <a:pt x="18560" y="8170"/>
                  </a:lnTo>
                  <a:lnTo>
                    <a:pt x="18765" y="7623"/>
                  </a:lnTo>
                  <a:lnTo>
                    <a:pt x="18970" y="7076"/>
                  </a:lnTo>
                  <a:lnTo>
                    <a:pt x="19277" y="5948"/>
                  </a:lnTo>
                  <a:lnTo>
                    <a:pt x="19551" y="4889"/>
                  </a:lnTo>
                  <a:lnTo>
                    <a:pt x="19756" y="3863"/>
                  </a:lnTo>
                  <a:lnTo>
                    <a:pt x="19893" y="2906"/>
                  </a:lnTo>
                  <a:lnTo>
                    <a:pt x="19995" y="2052"/>
                  </a:lnTo>
                  <a:lnTo>
                    <a:pt x="20063" y="1300"/>
                  </a:lnTo>
                  <a:lnTo>
                    <a:pt x="20098" y="719"/>
                  </a:lnTo>
                  <a:lnTo>
                    <a:pt x="20098" y="35"/>
                  </a:lnTo>
                  <a:lnTo>
                    <a:pt x="20098" y="35"/>
                  </a:lnTo>
                  <a:lnTo>
                    <a:pt x="20098" y="35"/>
                  </a:lnTo>
                  <a:lnTo>
                    <a:pt x="20098" y="35"/>
                  </a:lnTo>
                  <a:lnTo>
                    <a:pt x="20098" y="35"/>
                  </a:lnTo>
                  <a:lnTo>
                    <a:pt x="20098" y="35"/>
                  </a:lnTo>
                  <a:lnTo>
                    <a:pt x="200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5519325" y="3232175"/>
              <a:ext cx="565700" cy="524675"/>
            </a:xfrm>
            <a:custGeom>
              <a:avLst/>
              <a:gdLst/>
              <a:ahLst/>
              <a:cxnLst/>
              <a:rect l="l" t="t" r="r" b="b"/>
              <a:pathLst>
                <a:path w="22628" h="20987" extrusionOk="0">
                  <a:moveTo>
                    <a:pt x="22593" y="0"/>
                  </a:moveTo>
                  <a:lnTo>
                    <a:pt x="22559" y="35"/>
                  </a:lnTo>
                  <a:lnTo>
                    <a:pt x="22046" y="752"/>
                  </a:lnTo>
                  <a:lnTo>
                    <a:pt x="21465" y="1402"/>
                  </a:lnTo>
                  <a:lnTo>
                    <a:pt x="20850" y="2051"/>
                  </a:lnTo>
                  <a:lnTo>
                    <a:pt x="20200" y="2632"/>
                  </a:lnTo>
                  <a:lnTo>
                    <a:pt x="19517" y="3145"/>
                  </a:lnTo>
                  <a:lnTo>
                    <a:pt x="18765" y="3658"/>
                  </a:lnTo>
                  <a:lnTo>
                    <a:pt x="18013" y="4102"/>
                  </a:lnTo>
                  <a:lnTo>
                    <a:pt x="17227" y="4478"/>
                  </a:lnTo>
                  <a:lnTo>
                    <a:pt x="16407" y="4820"/>
                  </a:lnTo>
                  <a:lnTo>
                    <a:pt x="16407" y="4820"/>
                  </a:lnTo>
                  <a:lnTo>
                    <a:pt x="17124" y="4170"/>
                  </a:lnTo>
                  <a:lnTo>
                    <a:pt x="17774" y="3452"/>
                  </a:lnTo>
                  <a:lnTo>
                    <a:pt x="18423" y="2735"/>
                  </a:lnTo>
                  <a:lnTo>
                    <a:pt x="19004" y="1983"/>
                  </a:lnTo>
                  <a:lnTo>
                    <a:pt x="19004" y="1949"/>
                  </a:lnTo>
                  <a:lnTo>
                    <a:pt x="18936" y="1949"/>
                  </a:lnTo>
                  <a:lnTo>
                    <a:pt x="18560" y="2427"/>
                  </a:lnTo>
                  <a:lnTo>
                    <a:pt x="18184" y="2871"/>
                  </a:lnTo>
                  <a:lnTo>
                    <a:pt x="17774" y="3316"/>
                  </a:lnTo>
                  <a:lnTo>
                    <a:pt x="17329" y="3760"/>
                  </a:lnTo>
                  <a:lnTo>
                    <a:pt x="16578" y="4409"/>
                  </a:lnTo>
                  <a:lnTo>
                    <a:pt x="15791" y="5025"/>
                  </a:lnTo>
                  <a:lnTo>
                    <a:pt x="14971" y="5298"/>
                  </a:lnTo>
                  <a:lnTo>
                    <a:pt x="14117" y="5469"/>
                  </a:lnTo>
                  <a:lnTo>
                    <a:pt x="13262" y="5640"/>
                  </a:lnTo>
                  <a:lnTo>
                    <a:pt x="12408" y="5811"/>
                  </a:lnTo>
                  <a:lnTo>
                    <a:pt x="10665" y="6118"/>
                  </a:lnTo>
                  <a:lnTo>
                    <a:pt x="9605" y="6392"/>
                  </a:lnTo>
                  <a:lnTo>
                    <a:pt x="8546" y="6699"/>
                  </a:lnTo>
                  <a:lnTo>
                    <a:pt x="8853" y="6392"/>
                  </a:lnTo>
                  <a:lnTo>
                    <a:pt x="9468" y="5879"/>
                  </a:lnTo>
                  <a:lnTo>
                    <a:pt x="10118" y="5435"/>
                  </a:lnTo>
                  <a:lnTo>
                    <a:pt x="11587" y="4580"/>
                  </a:lnTo>
                  <a:lnTo>
                    <a:pt x="12374" y="4136"/>
                  </a:lnTo>
                  <a:lnTo>
                    <a:pt x="13160" y="3726"/>
                  </a:lnTo>
                  <a:lnTo>
                    <a:pt x="13160" y="3692"/>
                  </a:lnTo>
                  <a:lnTo>
                    <a:pt x="13125" y="3658"/>
                  </a:lnTo>
                  <a:lnTo>
                    <a:pt x="12305" y="4068"/>
                  </a:lnTo>
                  <a:lnTo>
                    <a:pt x="11485" y="4444"/>
                  </a:lnTo>
                  <a:lnTo>
                    <a:pt x="10665" y="4854"/>
                  </a:lnTo>
                  <a:lnTo>
                    <a:pt x="9878" y="5264"/>
                  </a:lnTo>
                  <a:lnTo>
                    <a:pt x="9229" y="5708"/>
                  </a:lnTo>
                  <a:lnTo>
                    <a:pt x="8614" y="6187"/>
                  </a:lnTo>
                  <a:lnTo>
                    <a:pt x="8306" y="6460"/>
                  </a:lnTo>
                  <a:lnTo>
                    <a:pt x="8033" y="6734"/>
                  </a:lnTo>
                  <a:lnTo>
                    <a:pt x="7930" y="6870"/>
                  </a:lnTo>
                  <a:lnTo>
                    <a:pt x="7896" y="6939"/>
                  </a:lnTo>
                  <a:lnTo>
                    <a:pt x="7794" y="7007"/>
                  </a:lnTo>
                  <a:lnTo>
                    <a:pt x="7383" y="7178"/>
                  </a:lnTo>
                  <a:lnTo>
                    <a:pt x="6734" y="7520"/>
                  </a:lnTo>
                  <a:lnTo>
                    <a:pt x="6085" y="7930"/>
                  </a:lnTo>
                  <a:lnTo>
                    <a:pt x="5469" y="8374"/>
                  </a:lnTo>
                  <a:lnTo>
                    <a:pt x="4888" y="8853"/>
                  </a:lnTo>
                  <a:lnTo>
                    <a:pt x="4273" y="9468"/>
                  </a:lnTo>
                  <a:lnTo>
                    <a:pt x="3726" y="10083"/>
                  </a:lnTo>
                  <a:lnTo>
                    <a:pt x="3214" y="10733"/>
                  </a:lnTo>
                  <a:lnTo>
                    <a:pt x="2735" y="11416"/>
                  </a:lnTo>
                  <a:lnTo>
                    <a:pt x="2325" y="12134"/>
                  </a:lnTo>
                  <a:lnTo>
                    <a:pt x="1949" y="12852"/>
                  </a:lnTo>
                  <a:lnTo>
                    <a:pt x="1607" y="13604"/>
                  </a:lnTo>
                  <a:lnTo>
                    <a:pt x="1300" y="14390"/>
                  </a:lnTo>
                  <a:lnTo>
                    <a:pt x="1026" y="15176"/>
                  </a:lnTo>
                  <a:lnTo>
                    <a:pt x="787" y="15962"/>
                  </a:lnTo>
                  <a:lnTo>
                    <a:pt x="582" y="16782"/>
                  </a:lnTo>
                  <a:lnTo>
                    <a:pt x="411" y="17602"/>
                  </a:lnTo>
                  <a:lnTo>
                    <a:pt x="274" y="18423"/>
                  </a:lnTo>
                  <a:lnTo>
                    <a:pt x="172" y="19243"/>
                  </a:lnTo>
                  <a:lnTo>
                    <a:pt x="69" y="20063"/>
                  </a:lnTo>
                  <a:lnTo>
                    <a:pt x="1" y="20884"/>
                  </a:lnTo>
                  <a:lnTo>
                    <a:pt x="35" y="20952"/>
                  </a:lnTo>
                  <a:lnTo>
                    <a:pt x="103" y="20986"/>
                  </a:lnTo>
                  <a:lnTo>
                    <a:pt x="172" y="20952"/>
                  </a:lnTo>
                  <a:lnTo>
                    <a:pt x="206" y="20884"/>
                  </a:lnTo>
                  <a:lnTo>
                    <a:pt x="308" y="19892"/>
                  </a:lnTo>
                  <a:lnTo>
                    <a:pt x="479" y="18901"/>
                  </a:lnTo>
                  <a:lnTo>
                    <a:pt x="650" y="17944"/>
                  </a:lnTo>
                  <a:lnTo>
                    <a:pt x="890" y="16953"/>
                  </a:lnTo>
                  <a:lnTo>
                    <a:pt x="1197" y="15996"/>
                  </a:lnTo>
                  <a:lnTo>
                    <a:pt x="1505" y="15073"/>
                  </a:lnTo>
                  <a:lnTo>
                    <a:pt x="1847" y="14150"/>
                  </a:lnTo>
                  <a:lnTo>
                    <a:pt x="2257" y="13228"/>
                  </a:lnTo>
                  <a:lnTo>
                    <a:pt x="2598" y="12544"/>
                  </a:lnTo>
                  <a:lnTo>
                    <a:pt x="3009" y="11895"/>
                  </a:lnTo>
                  <a:lnTo>
                    <a:pt x="3419" y="11279"/>
                  </a:lnTo>
                  <a:lnTo>
                    <a:pt x="3863" y="10664"/>
                  </a:lnTo>
                  <a:lnTo>
                    <a:pt x="4376" y="10083"/>
                  </a:lnTo>
                  <a:lnTo>
                    <a:pt x="4888" y="9536"/>
                  </a:lnTo>
                  <a:lnTo>
                    <a:pt x="5435" y="9024"/>
                  </a:lnTo>
                  <a:lnTo>
                    <a:pt x="6016" y="8545"/>
                  </a:lnTo>
                  <a:lnTo>
                    <a:pt x="6700" y="8101"/>
                  </a:lnTo>
                  <a:lnTo>
                    <a:pt x="7383" y="7725"/>
                  </a:lnTo>
                  <a:lnTo>
                    <a:pt x="8067" y="7383"/>
                  </a:lnTo>
                  <a:lnTo>
                    <a:pt x="8819" y="7110"/>
                  </a:lnTo>
                  <a:lnTo>
                    <a:pt x="9639" y="6870"/>
                  </a:lnTo>
                  <a:lnTo>
                    <a:pt x="10460" y="6665"/>
                  </a:lnTo>
                  <a:lnTo>
                    <a:pt x="11314" y="6460"/>
                  </a:lnTo>
                  <a:lnTo>
                    <a:pt x="12134" y="6323"/>
                  </a:lnTo>
                  <a:lnTo>
                    <a:pt x="13023" y="6153"/>
                  </a:lnTo>
                  <a:lnTo>
                    <a:pt x="13877" y="5982"/>
                  </a:lnTo>
                  <a:lnTo>
                    <a:pt x="14698" y="5742"/>
                  </a:lnTo>
                  <a:lnTo>
                    <a:pt x="15552" y="5503"/>
                  </a:lnTo>
                  <a:lnTo>
                    <a:pt x="16270" y="5230"/>
                  </a:lnTo>
                  <a:lnTo>
                    <a:pt x="16953" y="4922"/>
                  </a:lnTo>
                  <a:lnTo>
                    <a:pt x="17637" y="4580"/>
                  </a:lnTo>
                  <a:lnTo>
                    <a:pt x="18286" y="4204"/>
                  </a:lnTo>
                  <a:lnTo>
                    <a:pt x="18936" y="3794"/>
                  </a:lnTo>
                  <a:lnTo>
                    <a:pt x="19517" y="3350"/>
                  </a:lnTo>
                  <a:lnTo>
                    <a:pt x="20098" y="2871"/>
                  </a:lnTo>
                  <a:lnTo>
                    <a:pt x="20679" y="2359"/>
                  </a:lnTo>
                  <a:lnTo>
                    <a:pt x="21192" y="1812"/>
                  </a:lnTo>
                  <a:lnTo>
                    <a:pt x="21704" y="1265"/>
                  </a:lnTo>
                  <a:lnTo>
                    <a:pt x="22183" y="684"/>
                  </a:lnTo>
                  <a:lnTo>
                    <a:pt x="22627" y="69"/>
                  </a:lnTo>
                  <a:lnTo>
                    <a:pt x="22627" y="35"/>
                  </a:lnTo>
                  <a:lnTo>
                    <a:pt x="22593" y="35"/>
                  </a:lnTo>
                  <a:lnTo>
                    <a:pt x="225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5824375" y="3307375"/>
              <a:ext cx="71800" cy="61525"/>
            </a:xfrm>
            <a:custGeom>
              <a:avLst/>
              <a:gdLst/>
              <a:ahLst/>
              <a:cxnLst/>
              <a:rect l="l" t="t" r="r" b="b"/>
              <a:pathLst>
                <a:path w="2872" h="2461" extrusionOk="0">
                  <a:moveTo>
                    <a:pt x="2803" y="0"/>
                  </a:moveTo>
                  <a:lnTo>
                    <a:pt x="2496" y="376"/>
                  </a:lnTo>
                  <a:lnTo>
                    <a:pt x="2120" y="718"/>
                  </a:lnTo>
                  <a:lnTo>
                    <a:pt x="1710" y="1025"/>
                  </a:lnTo>
                  <a:lnTo>
                    <a:pt x="1265" y="1265"/>
                  </a:lnTo>
                  <a:lnTo>
                    <a:pt x="889" y="1504"/>
                  </a:lnTo>
                  <a:lnTo>
                    <a:pt x="548" y="1777"/>
                  </a:lnTo>
                  <a:lnTo>
                    <a:pt x="240" y="2085"/>
                  </a:lnTo>
                  <a:lnTo>
                    <a:pt x="1" y="2427"/>
                  </a:lnTo>
                  <a:lnTo>
                    <a:pt x="1" y="2461"/>
                  </a:lnTo>
                  <a:lnTo>
                    <a:pt x="35" y="2427"/>
                  </a:lnTo>
                  <a:lnTo>
                    <a:pt x="342" y="2085"/>
                  </a:lnTo>
                  <a:lnTo>
                    <a:pt x="718" y="1777"/>
                  </a:lnTo>
                  <a:lnTo>
                    <a:pt x="1094" y="1470"/>
                  </a:lnTo>
                  <a:lnTo>
                    <a:pt x="1505" y="1231"/>
                  </a:lnTo>
                  <a:lnTo>
                    <a:pt x="1880" y="991"/>
                  </a:lnTo>
                  <a:lnTo>
                    <a:pt x="2222" y="684"/>
                  </a:lnTo>
                  <a:lnTo>
                    <a:pt x="2564" y="376"/>
                  </a:lnTo>
                  <a:lnTo>
                    <a:pt x="2872" y="34"/>
                  </a:lnTo>
                  <a:lnTo>
                    <a:pt x="28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5352725" y="3647450"/>
              <a:ext cx="387950" cy="586175"/>
            </a:xfrm>
            <a:custGeom>
              <a:avLst/>
              <a:gdLst/>
              <a:ahLst/>
              <a:cxnLst/>
              <a:rect l="l" t="t" r="r" b="b"/>
              <a:pathLst>
                <a:path w="15518" h="23447" extrusionOk="0">
                  <a:moveTo>
                    <a:pt x="0" y="0"/>
                  </a:moveTo>
                  <a:lnTo>
                    <a:pt x="308" y="5776"/>
                  </a:lnTo>
                  <a:lnTo>
                    <a:pt x="1196" y="23447"/>
                  </a:lnTo>
                  <a:lnTo>
                    <a:pt x="14355" y="23447"/>
                  </a:lnTo>
                  <a:lnTo>
                    <a:pt x="15244" y="5776"/>
                  </a:lnTo>
                  <a:lnTo>
                    <a:pt x="15517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5352725" y="3647450"/>
              <a:ext cx="387950" cy="144425"/>
            </a:xfrm>
            <a:custGeom>
              <a:avLst/>
              <a:gdLst/>
              <a:ahLst/>
              <a:cxnLst/>
              <a:rect l="l" t="t" r="r" b="b"/>
              <a:pathLst>
                <a:path w="15518" h="5777" extrusionOk="0">
                  <a:moveTo>
                    <a:pt x="0" y="0"/>
                  </a:moveTo>
                  <a:lnTo>
                    <a:pt x="308" y="5776"/>
                  </a:lnTo>
                  <a:lnTo>
                    <a:pt x="15244" y="5776"/>
                  </a:lnTo>
                  <a:lnTo>
                    <a:pt x="155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5330500" y="3586775"/>
              <a:ext cx="433225" cy="138450"/>
            </a:xfrm>
            <a:custGeom>
              <a:avLst/>
              <a:gdLst/>
              <a:ahLst/>
              <a:cxnLst/>
              <a:rect l="l" t="t" r="r" b="b"/>
              <a:pathLst>
                <a:path w="17329" h="5538" extrusionOk="0">
                  <a:moveTo>
                    <a:pt x="0" y="1"/>
                  </a:moveTo>
                  <a:lnTo>
                    <a:pt x="0" y="5538"/>
                  </a:lnTo>
                  <a:lnTo>
                    <a:pt x="17329" y="5538"/>
                  </a:lnTo>
                  <a:lnTo>
                    <a:pt x="17329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2626125" y="426100"/>
              <a:ext cx="2361750" cy="4447525"/>
            </a:xfrm>
            <a:custGeom>
              <a:avLst/>
              <a:gdLst/>
              <a:ahLst/>
              <a:cxnLst/>
              <a:rect l="l" t="t" r="r" b="b"/>
              <a:pathLst>
                <a:path w="94470" h="177901" extrusionOk="0">
                  <a:moveTo>
                    <a:pt x="83122" y="5127"/>
                  </a:moveTo>
                  <a:lnTo>
                    <a:pt x="83806" y="5196"/>
                  </a:lnTo>
                  <a:lnTo>
                    <a:pt x="84490" y="5264"/>
                  </a:lnTo>
                  <a:lnTo>
                    <a:pt x="85139" y="5435"/>
                  </a:lnTo>
                  <a:lnTo>
                    <a:pt x="85788" y="5640"/>
                  </a:lnTo>
                  <a:lnTo>
                    <a:pt x="86062" y="5742"/>
                  </a:lnTo>
                  <a:lnTo>
                    <a:pt x="86369" y="5913"/>
                  </a:lnTo>
                  <a:lnTo>
                    <a:pt x="86643" y="6050"/>
                  </a:lnTo>
                  <a:lnTo>
                    <a:pt x="86916" y="6255"/>
                  </a:lnTo>
                  <a:lnTo>
                    <a:pt x="87156" y="6460"/>
                  </a:lnTo>
                  <a:lnTo>
                    <a:pt x="87429" y="6699"/>
                  </a:lnTo>
                  <a:lnTo>
                    <a:pt x="87668" y="6939"/>
                  </a:lnTo>
                  <a:lnTo>
                    <a:pt x="87873" y="7212"/>
                  </a:lnTo>
                  <a:lnTo>
                    <a:pt x="88078" y="7520"/>
                  </a:lnTo>
                  <a:lnTo>
                    <a:pt x="88283" y="7861"/>
                  </a:lnTo>
                  <a:lnTo>
                    <a:pt x="88488" y="8203"/>
                  </a:lnTo>
                  <a:lnTo>
                    <a:pt x="88659" y="8579"/>
                  </a:lnTo>
                  <a:lnTo>
                    <a:pt x="88796" y="8989"/>
                  </a:lnTo>
                  <a:lnTo>
                    <a:pt x="88933" y="9434"/>
                  </a:lnTo>
                  <a:lnTo>
                    <a:pt x="89070" y="9912"/>
                  </a:lnTo>
                  <a:lnTo>
                    <a:pt x="89172" y="10425"/>
                  </a:lnTo>
                  <a:lnTo>
                    <a:pt x="89275" y="10972"/>
                  </a:lnTo>
                  <a:lnTo>
                    <a:pt x="89343" y="11553"/>
                  </a:lnTo>
                  <a:lnTo>
                    <a:pt x="89411" y="12168"/>
                  </a:lnTo>
                  <a:lnTo>
                    <a:pt x="89480" y="12817"/>
                  </a:lnTo>
                  <a:lnTo>
                    <a:pt x="89514" y="14219"/>
                  </a:lnTo>
                  <a:lnTo>
                    <a:pt x="89514" y="164810"/>
                  </a:lnTo>
                  <a:lnTo>
                    <a:pt x="89480" y="165596"/>
                  </a:lnTo>
                  <a:lnTo>
                    <a:pt x="89377" y="166383"/>
                  </a:lnTo>
                  <a:lnTo>
                    <a:pt x="89206" y="167100"/>
                  </a:lnTo>
                  <a:lnTo>
                    <a:pt x="88967" y="167818"/>
                  </a:lnTo>
                  <a:lnTo>
                    <a:pt x="88659" y="168502"/>
                  </a:lnTo>
                  <a:lnTo>
                    <a:pt x="88283" y="169117"/>
                  </a:lnTo>
                  <a:lnTo>
                    <a:pt x="87873" y="169698"/>
                  </a:lnTo>
                  <a:lnTo>
                    <a:pt x="87429" y="170245"/>
                  </a:lnTo>
                  <a:lnTo>
                    <a:pt x="86916" y="170757"/>
                  </a:lnTo>
                  <a:lnTo>
                    <a:pt x="86369" y="171202"/>
                  </a:lnTo>
                  <a:lnTo>
                    <a:pt x="85788" y="171578"/>
                  </a:lnTo>
                  <a:lnTo>
                    <a:pt x="85173" y="171920"/>
                  </a:lnTo>
                  <a:lnTo>
                    <a:pt x="84524" y="172159"/>
                  </a:lnTo>
                  <a:lnTo>
                    <a:pt x="83840" y="172364"/>
                  </a:lnTo>
                  <a:lnTo>
                    <a:pt x="83122" y="172466"/>
                  </a:lnTo>
                  <a:lnTo>
                    <a:pt x="82405" y="172501"/>
                  </a:lnTo>
                  <a:lnTo>
                    <a:pt x="12099" y="172501"/>
                  </a:lnTo>
                  <a:lnTo>
                    <a:pt x="11381" y="172466"/>
                  </a:lnTo>
                  <a:lnTo>
                    <a:pt x="10664" y="172364"/>
                  </a:lnTo>
                  <a:lnTo>
                    <a:pt x="9980" y="172159"/>
                  </a:lnTo>
                  <a:lnTo>
                    <a:pt x="9331" y="171920"/>
                  </a:lnTo>
                  <a:lnTo>
                    <a:pt x="8716" y="171578"/>
                  </a:lnTo>
                  <a:lnTo>
                    <a:pt x="8100" y="171202"/>
                  </a:lnTo>
                  <a:lnTo>
                    <a:pt x="7553" y="170757"/>
                  </a:lnTo>
                  <a:lnTo>
                    <a:pt x="7041" y="170245"/>
                  </a:lnTo>
                  <a:lnTo>
                    <a:pt x="6596" y="169698"/>
                  </a:lnTo>
                  <a:lnTo>
                    <a:pt x="6186" y="169117"/>
                  </a:lnTo>
                  <a:lnTo>
                    <a:pt x="5845" y="168502"/>
                  </a:lnTo>
                  <a:lnTo>
                    <a:pt x="5537" y="167818"/>
                  </a:lnTo>
                  <a:lnTo>
                    <a:pt x="5298" y="167100"/>
                  </a:lnTo>
                  <a:lnTo>
                    <a:pt x="5127" y="166383"/>
                  </a:lnTo>
                  <a:lnTo>
                    <a:pt x="5024" y="165596"/>
                  </a:lnTo>
                  <a:lnTo>
                    <a:pt x="4956" y="164810"/>
                  </a:lnTo>
                  <a:lnTo>
                    <a:pt x="4956" y="14219"/>
                  </a:lnTo>
                  <a:lnTo>
                    <a:pt x="5024" y="12681"/>
                  </a:lnTo>
                  <a:lnTo>
                    <a:pt x="5058" y="11997"/>
                  </a:lnTo>
                  <a:lnTo>
                    <a:pt x="5127" y="11348"/>
                  </a:lnTo>
                  <a:lnTo>
                    <a:pt x="5195" y="10732"/>
                  </a:lnTo>
                  <a:lnTo>
                    <a:pt x="5298" y="10151"/>
                  </a:lnTo>
                  <a:lnTo>
                    <a:pt x="5400" y="9639"/>
                  </a:lnTo>
                  <a:lnTo>
                    <a:pt x="5537" y="9126"/>
                  </a:lnTo>
                  <a:lnTo>
                    <a:pt x="5674" y="8682"/>
                  </a:lnTo>
                  <a:lnTo>
                    <a:pt x="5845" y="8272"/>
                  </a:lnTo>
                  <a:lnTo>
                    <a:pt x="6015" y="7896"/>
                  </a:lnTo>
                  <a:lnTo>
                    <a:pt x="6186" y="7520"/>
                  </a:lnTo>
                  <a:lnTo>
                    <a:pt x="6391" y="7212"/>
                  </a:lnTo>
                  <a:lnTo>
                    <a:pt x="6596" y="6904"/>
                  </a:lnTo>
                  <a:lnTo>
                    <a:pt x="6836" y="6665"/>
                  </a:lnTo>
                  <a:lnTo>
                    <a:pt x="7041" y="6426"/>
                  </a:lnTo>
                  <a:lnTo>
                    <a:pt x="7314" y="6221"/>
                  </a:lnTo>
                  <a:lnTo>
                    <a:pt x="7553" y="6016"/>
                  </a:lnTo>
                  <a:lnTo>
                    <a:pt x="7827" y="5845"/>
                  </a:lnTo>
                  <a:lnTo>
                    <a:pt x="8100" y="5708"/>
                  </a:lnTo>
                  <a:lnTo>
                    <a:pt x="8408" y="5571"/>
                  </a:lnTo>
                  <a:lnTo>
                    <a:pt x="8716" y="5469"/>
                  </a:lnTo>
                  <a:lnTo>
                    <a:pt x="9331" y="5332"/>
                  </a:lnTo>
                  <a:lnTo>
                    <a:pt x="9980" y="5230"/>
                  </a:lnTo>
                  <a:lnTo>
                    <a:pt x="10664" y="5161"/>
                  </a:lnTo>
                  <a:lnTo>
                    <a:pt x="11381" y="5127"/>
                  </a:lnTo>
                  <a:lnTo>
                    <a:pt x="26318" y="5127"/>
                  </a:lnTo>
                  <a:lnTo>
                    <a:pt x="26488" y="5161"/>
                  </a:lnTo>
                  <a:lnTo>
                    <a:pt x="26762" y="5298"/>
                  </a:lnTo>
                  <a:lnTo>
                    <a:pt x="27001" y="5469"/>
                  </a:lnTo>
                  <a:lnTo>
                    <a:pt x="27240" y="5742"/>
                  </a:lnTo>
                  <a:lnTo>
                    <a:pt x="27411" y="6050"/>
                  </a:lnTo>
                  <a:lnTo>
                    <a:pt x="27548" y="6392"/>
                  </a:lnTo>
                  <a:lnTo>
                    <a:pt x="27651" y="6768"/>
                  </a:lnTo>
                  <a:lnTo>
                    <a:pt x="27685" y="7212"/>
                  </a:lnTo>
                  <a:lnTo>
                    <a:pt x="27685" y="7691"/>
                  </a:lnTo>
                  <a:lnTo>
                    <a:pt x="27685" y="8169"/>
                  </a:lnTo>
                  <a:lnTo>
                    <a:pt x="27719" y="8579"/>
                  </a:lnTo>
                  <a:lnTo>
                    <a:pt x="27821" y="8921"/>
                  </a:lnTo>
                  <a:lnTo>
                    <a:pt x="27924" y="9229"/>
                  </a:lnTo>
                  <a:lnTo>
                    <a:pt x="28061" y="9502"/>
                  </a:lnTo>
                  <a:lnTo>
                    <a:pt x="28232" y="9707"/>
                  </a:lnTo>
                  <a:lnTo>
                    <a:pt x="28437" y="9912"/>
                  </a:lnTo>
                  <a:lnTo>
                    <a:pt x="28642" y="10049"/>
                  </a:lnTo>
                  <a:lnTo>
                    <a:pt x="28881" y="10151"/>
                  </a:lnTo>
                  <a:lnTo>
                    <a:pt x="29120" y="10254"/>
                  </a:lnTo>
                  <a:lnTo>
                    <a:pt x="29394" y="10288"/>
                  </a:lnTo>
                  <a:lnTo>
                    <a:pt x="29667" y="10356"/>
                  </a:lnTo>
                  <a:lnTo>
                    <a:pt x="30282" y="10391"/>
                  </a:lnTo>
                  <a:lnTo>
                    <a:pt x="64187" y="10391"/>
                  </a:lnTo>
                  <a:lnTo>
                    <a:pt x="64803" y="10356"/>
                  </a:lnTo>
                  <a:lnTo>
                    <a:pt x="65076" y="10288"/>
                  </a:lnTo>
                  <a:lnTo>
                    <a:pt x="65350" y="10254"/>
                  </a:lnTo>
                  <a:lnTo>
                    <a:pt x="65623" y="10151"/>
                  </a:lnTo>
                  <a:lnTo>
                    <a:pt x="65862" y="10049"/>
                  </a:lnTo>
                  <a:lnTo>
                    <a:pt x="66067" y="9912"/>
                  </a:lnTo>
                  <a:lnTo>
                    <a:pt x="66238" y="9741"/>
                  </a:lnTo>
                  <a:lnTo>
                    <a:pt x="66409" y="9502"/>
                  </a:lnTo>
                  <a:lnTo>
                    <a:pt x="66546" y="9229"/>
                  </a:lnTo>
                  <a:lnTo>
                    <a:pt x="66683" y="8921"/>
                  </a:lnTo>
                  <a:lnTo>
                    <a:pt x="66751" y="8579"/>
                  </a:lnTo>
                  <a:lnTo>
                    <a:pt x="66785" y="8169"/>
                  </a:lnTo>
                  <a:lnTo>
                    <a:pt x="66819" y="7691"/>
                  </a:lnTo>
                  <a:lnTo>
                    <a:pt x="66819" y="7212"/>
                  </a:lnTo>
                  <a:lnTo>
                    <a:pt x="66853" y="6768"/>
                  </a:lnTo>
                  <a:lnTo>
                    <a:pt x="66922" y="6392"/>
                  </a:lnTo>
                  <a:lnTo>
                    <a:pt x="67058" y="6050"/>
                  </a:lnTo>
                  <a:lnTo>
                    <a:pt x="67264" y="5742"/>
                  </a:lnTo>
                  <a:lnTo>
                    <a:pt x="67469" y="5469"/>
                  </a:lnTo>
                  <a:lnTo>
                    <a:pt x="67708" y="5298"/>
                  </a:lnTo>
                  <a:lnTo>
                    <a:pt x="68015" y="5161"/>
                  </a:lnTo>
                  <a:lnTo>
                    <a:pt x="68152" y="5127"/>
                  </a:lnTo>
                  <a:close/>
                  <a:moveTo>
                    <a:pt x="7553" y="0"/>
                  </a:moveTo>
                  <a:lnTo>
                    <a:pt x="7143" y="35"/>
                  </a:lnTo>
                  <a:lnTo>
                    <a:pt x="6357" y="171"/>
                  </a:lnTo>
                  <a:lnTo>
                    <a:pt x="5571" y="376"/>
                  </a:lnTo>
                  <a:lnTo>
                    <a:pt x="4853" y="650"/>
                  </a:lnTo>
                  <a:lnTo>
                    <a:pt x="4136" y="992"/>
                  </a:lnTo>
                  <a:lnTo>
                    <a:pt x="3486" y="1402"/>
                  </a:lnTo>
                  <a:lnTo>
                    <a:pt x="2871" y="1880"/>
                  </a:lnTo>
                  <a:lnTo>
                    <a:pt x="2324" y="2393"/>
                  </a:lnTo>
                  <a:lnTo>
                    <a:pt x="1811" y="2974"/>
                  </a:lnTo>
                  <a:lnTo>
                    <a:pt x="1333" y="3589"/>
                  </a:lnTo>
                  <a:lnTo>
                    <a:pt x="957" y="4238"/>
                  </a:lnTo>
                  <a:lnTo>
                    <a:pt x="615" y="4956"/>
                  </a:lnTo>
                  <a:lnTo>
                    <a:pt x="342" y="5674"/>
                  </a:lnTo>
                  <a:lnTo>
                    <a:pt x="171" y="6460"/>
                  </a:lnTo>
                  <a:lnTo>
                    <a:pt x="34" y="7246"/>
                  </a:lnTo>
                  <a:lnTo>
                    <a:pt x="34" y="7656"/>
                  </a:lnTo>
                  <a:lnTo>
                    <a:pt x="0" y="8067"/>
                  </a:lnTo>
                  <a:lnTo>
                    <a:pt x="0" y="8101"/>
                  </a:lnTo>
                  <a:lnTo>
                    <a:pt x="0" y="169800"/>
                  </a:lnTo>
                  <a:lnTo>
                    <a:pt x="34" y="170245"/>
                  </a:lnTo>
                  <a:lnTo>
                    <a:pt x="34" y="170621"/>
                  </a:lnTo>
                  <a:lnTo>
                    <a:pt x="171" y="171441"/>
                  </a:lnTo>
                  <a:lnTo>
                    <a:pt x="342" y="172193"/>
                  </a:lnTo>
                  <a:lnTo>
                    <a:pt x="615" y="172945"/>
                  </a:lnTo>
                  <a:lnTo>
                    <a:pt x="957" y="173663"/>
                  </a:lnTo>
                  <a:lnTo>
                    <a:pt x="1333" y="174312"/>
                  </a:lnTo>
                  <a:lnTo>
                    <a:pt x="1811" y="174927"/>
                  </a:lnTo>
                  <a:lnTo>
                    <a:pt x="2324" y="175508"/>
                  </a:lnTo>
                  <a:lnTo>
                    <a:pt x="2871" y="176021"/>
                  </a:lnTo>
                  <a:lnTo>
                    <a:pt x="3486" y="176499"/>
                  </a:lnTo>
                  <a:lnTo>
                    <a:pt x="4136" y="176910"/>
                  </a:lnTo>
                  <a:lnTo>
                    <a:pt x="4853" y="177251"/>
                  </a:lnTo>
                  <a:lnTo>
                    <a:pt x="5571" y="177525"/>
                  </a:lnTo>
                  <a:lnTo>
                    <a:pt x="6357" y="177730"/>
                  </a:lnTo>
                  <a:lnTo>
                    <a:pt x="7143" y="177867"/>
                  </a:lnTo>
                  <a:lnTo>
                    <a:pt x="7553" y="177901"/>
                  </a:lnTo>
                  <a:lnTo>
                    <a:pt x="86950" y="177901"/>
                  </a:lnTo>
                  <a:lnTo>
                    <a:pt x="87361" y="177867"/>
                  </a:lnTo>
                  <a:lnTo>
                    <a:pt x="88147" y="177730"/>
                  </a:lnTo>
                  <a:lnTo>
                    <a:pt x="88899" y="177525"/>
                  </a:lnTo>
                  <a:lnTo>
                    <a:pt x="89651" y="177251"/>
                  </a:lnTo>
                  <a:lnTo>
                    <a:pt x="90334" y="176910"/>
                  </a:lnTo>
                  <a:lnTo>
                    <a:pt x="91018" y="176499"/>
                  </a:lnTo>
                  <a:lnTo>
                    <a:pt x="91633" y="176021"/>
                  </a:lnTo>
                  <a:lnTo>
                    <a:pt x="92180" y="175508"/>
                  </a:lnTo>
                  <a:lnTo>
                    <a:pt x="92692" y="174927"/>
                  </a:lnTo>
                  <a:lnTo>
                    <a:pt x="93137" y="174312"/>
                  </a:lnTo>
                  <a:lnTo>
                    <a:pt x="93547" y="173663"/>
                  </a:lnTo>
                  <a:lnTo>
                    <a:pt x="93889" y="172945"/>
                  </a:lnTo>
                  <a:lnTo>
                    <a:pt x="94128" y="172193"/>
                  </a:lnTo>
                  <a:lnTo>
                    <a:pt x="94333" y="171441"/>
                  </a:lnTo>
                  <a:lnTo>
                    <a:pt x="94436" y="170621"/>
                  </a:lnTo>
                  <a:lnTo>
                    <a:pt x="94470" y="170245"/>
                  </a:lnTo>
                  <a:lnTo>
                    <a:pt x="94470" y="169800"/>
                  </a:lnTo>
                  <a:lnTo>
                    <a:pt x="94470" y="8101"/>
                  </a:lnTo>
                  <a:lnTo>
                    <a:pt x="94470" y="7656"/>
                  </a:lnTo>
                  <a:lnTo>
                    <a:pt x="94436" y="7280"/>
                  </a:lnTo>
                  <a:lnTo>
                    <a:pt x="94333" y="6460"/>
                  </a:lnTo>
                  <a:lnTo>
                    <a:pt x="94162" y="5708"/>
                  </a:lnTo>
                  <a:lnTo>
                    <a:pt x="93889" y="4956"/>
                  </a:lnTo>
                  <a:lnTo>
                    <a:pt x="93547" y="4238"/>
                  </a:lnTo>
                  <a:lnTo>
                    <a:pt x="93137" y="3589"/>
                  </a:lnTo>
                  <a:lnTo>
                    <a:pt x="92692" y="2974"/>
                  </a:lnTo>
                  <a:lnTo>
                    <a:pt x="92180" y="2393"/>
                  </a:lnTo>
                  <a:lnTo>
                    <a:pt x="91633" y="1880"/>
                  </a:lnTo>
                  <a:lnTo>
                    <a:pt x="91018" y="1402"/>
                  </a:lnTo>
                  <a:lnTo>
                    <a:pt x="90334" y="992"/>
                  </a:lnTo>
                  <a:lnTo>
                    <a:pt x="89651" y="650"/>
                  </a:lnTo>
                  <a:lnTo>
                    <a:pt x="88899" y="376"/>
                  </a:lnTo>
                  <a:lnTo>
                    <a:pt x="88147" y="171"/>
                  </a:lnTo>
                  <a:lnTo>
                    <a:pt x="87361" y="35"/>
                  </a:lnTo>
                  <a:lnTo>
                    <a:pt x="869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2626125" y="426100"/>
              <a:ext cx="2361750" cy="4447525"/>
            </a:xfrm>
            <a:custGeom>
              <a:avLst/>
              <a:gdLst/>
              <a:ahLst/>
              <a:cxnLst/>
              <a:rect l="l" t="t" r="r" b="b"/>
              <a:pathLst>
                <a:path w="94470" h="177901" fill="none" extrusionOk="0">
                  <a:moveTo>
                    <a:pt x="86540" y="0"/>
                  </a:moveTo>
                  <a:lnTo>
                    <a:pt x="7964" y="0"/>
                  </a:lnTo>
                  <a:lnTo>
                    <a:pt x="7964" y="0"/>
                  </a:lnTo>
                  <a:lnTo>
                    <a:pt x="7553" y="0"/>
                  </a:lnTo>
                  <a:lnTo>
                    <a:pt x="7143" y="35"/>
                  </a:lnTo>
                  <a:lnTo>
                    <a:pt x="6357" y="171"/>
                  </a:lnTo>
                  <a:lnTo>
                    <a:pt x="5571" y="376"/>
                  </a:lnTo>
                  <a:lnTo>
                    <a:pt x="4853" y="650"/>
                  </a:lnTo>
                  <a:lnTo>
                    <a:pt x="4136" y="992"/>
                  </a:lnTo>
                  <a:lnTo>
                    <a:pt x="3486" y="1402"/>
                  </a:lnTo>
                  <a:lnTo>
                    <a:pt x="2871" y="1880"/>
                  </a:lnTo>
                  <a:lnTo>
                    <a:pt x="2324" y="2393"/>
                  </a:lnTo>
                  <a:lnTo>
                    <a:pt x="1811" y="2974"/>
                  </a:lnTo>
                  <a:lnTo>
                    <a:pt x="1333" y="3589"/>
                  </a:lnTo>
                  <a:lnTo>
                    <a:pt x="957" y="4238"/>
                  </a:lnTo>
                  <a:lnTo>
                    <a:pt x="615" y="4956"/>
                  </a:lnTo>
                  <a:lnTo>
                    <a:pt x="342" y="5674"/>
                  </a:lnTo>
                  <a:lnTo>
                    <a:pt x="171" y="6460"/>
                  </a:lnTo>
                  <a:lnTo>
                    <a:pt x="34" y="7246"/>
                  </a:lnTo>
                  <a:lnTo>
                    <a:pt x="34" y="7656"/>
                  </a:lnTo>
                  <a:lnTo>
                    <a:pt x="0" y="8067"/>
                  </a:lnTo>
                  <a:lnTo>
                    <a:pt x="0" y="8101"/>
                  </a:lnTo>
                  <a:lnTo>
                    <a:pt x="0" y="169800"/>
                  </a:lnTo>
                  <a:lnTo>
                    <a:pt x="0" y="169800"/>
                  </a:lnTo>
                  <a:lnTo>
                    <a:pt x="34" y="170245"/>
                  </a:lnTo>
                  <a:lnTo>
                    <a:pt x="34" y="170621"/>
                  </a:lnTo>
                  <a:lnTo>
                    <a:pt x="171" y="171441"/>
                  </a:lnTo>
                  <a:lnTo>
                    <a:pt x="342" y="172193"/>
                  </a:lnTo>
                  <a:lnTo>
                    <a:pt x="615" y="172945"/>
                  </a:lnTo>
                  <a:lnTo>
                    <a:pt x="957" y="173663"/>
                  </a:lnTo>
                  <a:lnTo>
                    <a:pt x="1333" y="174312"/>
                  </a:lnTo>
                  <a:lnTo>
                    <a:pt x="1811" y="174927"/>
                  </a:lnTo>
                  <a:lnTo>
                    <a:pt x="2324" y="175508"/>
                  </a:lnTo>
                  <a:lnTo>
                    <a:pt x="2871" y="176021"/>
                  </a:lnTo>
                  <a:lnTo>
                    <a:pt x="3486" y="176499"/>
                  </a:lnTo>
                  <a:lnTo>
                    <a:pt x="4136" y="176910"/>
                  </a:lnTo>
                  <a:lnTo>
                    <a:pt x="4853" y="177251"/>
                  </a:lnTo>
                  <a:lnTo>
                    <a:pt x="5571" y="177525"/>
                  </a:lnTo>
                  <a:lnTo>
                    <a:pt x="6357" y="177730"/>
                  </a:lnTo>
                  <a:lnTo>
                    <a:pt x="7143" y="177867"/>
                  </a:lnTo>
                  <a:lnTo>
                    <a:pt x="7553" y="177901"/>
                  </a:lnTo>
                  <a:lnTo>
                    <a:pt x="7964" y="177901"/>
                  </a:lnTo>
                  <a:lnTo>
                    <a:pt x="86540" y="177901"/>
                  </a:lnTo>
                  <a:lnTo>
                    <a:pt x="86540" y="177901"/>
                  </a:lnTo>
                  <a:lnTo>
                    <a:pt x="86950" y="177901"/>
                  </a:lnTo>
                  <a:lnTo>
                    <a:pt x="87361" y="177867"/>
                  </a:lnTo>
                  <a:lnTo>
                    <a:pt x="88147" y="177730"/>
                  </a:lnTo>
                  <a:lnTo>
                    <a:pt x="88899" y="177525"/>
                  </a:lnTo>
                  <a:lnTo>
                    <a:pt x="89651" y="177251"/>
                  </a:lnTo>
                  <a:lnTo>
                    <a:pt x="90334" y="176910"/>
                  </a:lnTo>
                  <a:lnTo>
                    <a:pt x="91018" y="176499"/>
                  </a:lnTo>
                  <a:lnTo>
                    <a:pt x="91633" y="176021"/>
                  </a:lnTo>
                  <a:lnTo>
                    <a:pt x="92180" y="175508"/>
                  </a:lnTo>
                  <a:lnTo>
                    <a:pt x="92692" y="174927"/>
                  </a:lnTo>
                  <a:lnTo>
                    <a:pt x="93137" y="174312"/>
                  </a:lnTo>
                  <a:lnTo>
                    <a:pt x="93547" y="173663"/>
                  </a:lnTo>
                  <a:lnTo>
                    <a:pt x="93889" y="172945"/>
                  </a:lnTo>
                  <a:lnTo>
                    <a:pt x="94128" y="172193"/>
                  </a:lnTo>
                  <a:lnTo>
                    <a:pt x="94333" y="171441"/>
                  </a:lnTo>
                  <a:lnTo>
                    <a:pt x="94436" y="170621"/>
                  </a:lnTo>
                  <a:lnTo>
                    <a:pt x="94470" y="170245"/>
                  </a:lnTo>
                  <a:lnTo>
                    <a:pt x="94470" y="169800"/>
                  </a:lnTo>
                  <a:lnTo>
                    <a:pt x="94470" y="8101"/>
                  </a:lnTo>
                  <a:lnTo>
                    <a:pt x="94470" y="8101"/>
                  </a:lnTo>
                  <a:lnTo>
                    <a:pt x="94470" y="7656"/>
                  </a:lnTo>
                  <a:lnTo>
                    <a:pt x="94436" y="7280"/>
                  </a:lnTo>
                  <a:lnTo>
                    <a:pt x="94333" y="6460"/>
                  </a:lnTo>
                  <a:lnTo>
                    <a:pt x="94162" y="5708"/>
                  </a:lnTo>
                  <a:lnTo>
                    <a:pt x="93889" y="4956"/>
                  </a:lnTo>
                  <a:lnTo>
                    <a:pt x="93547" y="4238"/>
                  </a:lnTo>
                  <a:lnTo>
                    <a:pt x="93137" y="3589"/>
                  </a:lnTo>
                  <a:lnTo>
                    <a:pt x="92692" y="2974"/>
                  </a:lnTo>
                  <a:lnTo>
                    <a:pt x="92180" y="2393"/>
                  </a:lnTo>
                  <a:lnTo>
                    <a:pt x="91633" y="1880"/>
                  </a:lnTo>
                  <a:lnTo>
                    <a:pt x="91018" y="1402"/>
                  </a:lnTo>
                  <a:lnTo>
                    <a:pt x="90334" y="992"/>
                  </a:lnTo>
                  <a:lnTo>
                    <a:pt x="89651" y="650"/>
                  </a:lnTo>
                  <a:lnTo>
                    <a:pt x="88899" y="376"/>
                  </a:lnTo>
                  <a:lnTo>
                    <a:pt x="88147" y="171"/>
                  </a:lnTo>
                  <a:lnTo>
                    <a:pt x="87361" y="35"/>
                  </a:lnTo>
                  <a:lnTo>
                    <a:pt x="86950" y="0"/>
                  </a:lnTo>
                  <a:lnTo>
                    <a:pt x="865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2750000" y="554275"/>
              <a:ext cx="2113975" cy="4184350"/>
            </a:xfrm>
            <a:custGeom>
              <a:avLst/>
              <a:gdLst/>
              <a:ahLst/>
              <a:cxnLst/>
              <a:rect l="l" t="t" r="r" b="b"/>
              <a:pathLst>
                <a:path w="84559" h="167374" fill="none" extrusionOk="0">
                  <a:moveTo>
                    <a:pt x="84559" y="159683"/>
                  </a:moveTo>
                  <a:lnTo>
                    <a:pt x="84559" y="159683"/>
                  </a:lnTo>
                  <a:lnTo>
                    <a:pt x="84525" y="160469"/>
                  </a:lnTo>
                  <a:lnTo>
                    <a:pt x="84422" y="161256"/>
                  </a:lnTo>
                  <a:lnTo>
                    <a:pt x="84251" y="161973"/>
                  </a:lnTo>
                  <a:lnTo>
                    <a:pt x="84012" y="162691"/>
                  </a:lnTo>
                  <a:lnTo>
                    <a:pt x="83704" y="163375"/>
                  </a:lnTo>
                  <a:lnTo>
                    <a:pt x="83328" y="163990"/>
                  </a:lnTo>
                  <a:lnTo>
                    <a:pt x="82918" y="164571"/>
                  </a:lnTo>
                  <a:lnTo>
                    <a:pt x="82474" y="165118"/>
                  </a:lnTo>
                  <a:lnTo>
                    <a:pt x="81961" y="165630"/>
                  </a:lnTo>
                  <a:lnTo>
                    <a:pt x="81414" y="166075"/>
                  </a:lnTo>
                  <a:lnTo>
                    <a:pt x="80833" y="166451"/>
                  </a:lnTo>
                  <a:lnTo>
                    <a:pt x="80218" y="166793"/>
                  </a:lnTo>
                  <a:lnTo>
                    <a:pt x="79569" y="167032"/>
                  </a:lnTo>
                  <a:lnTo>
                    <a:pt x="78885" y="167237"/>
                  </a:lnTo>
                  <a:lnTo>
                    <a:pt x="78167" y="167339"/>
                  </a:lnTo>
                  <a:lnTo>
                    <a:pt x="77450" y="167374"/>
                  </a:lnTo>
                  <a:lnTo>
                    <a:pt x="7144" y="167374"/>
                  </a:lnTo>
                  <a:lnTo>
                    <a:pt x="7144" y="167374"/>
                  </a:lnTo>
                  <a:lnTo>
                    <a:pt x="6426" y="167339"/>
                  </a:lnTo>
                  <a:lnTo>
                    <a:pt x="5709" y="167237"/>
                  </a:lnTo>
                  <a:lnTo>
                    <a:pt x="5025" y="167032"/>
                  </a:lnTo>
                  <a:lnTo>
                    <a:pt x="4376" y="166793"/>
                  </a:lnTo>
                  <a:lnTo>
                    <a:pt x="3761" y="166451"/>
                  </a:lnTo>
                  <a:lnTo>
                    <a:pt x="3145" y="166075"/>
                  </a:lnTo>
                  <a:lnTo>
                    <a:pt x="2598" y="165630"/>
                  </a:lnTo>
                  <a:lnTo>
                    <a:pt x="2086" y="165118"/>
                  </a:lnTo>
                  <a:lnTo>
                    <a:pt x="1641" y="164571"/>
                  </a:lnTo>
                  <a:lnTo>
                    <a:pt x="1231" y="163990"/>
                  </a:lnTo>
                  <a:lnTo>
                    <a:pt x="890" y="163375"/>
                  </a:lnTo>
                  <a:lnTo>
                    <a:pt x="582" y="162691"/>
                  </a:lnTo>
                  <a:lnTo>
                    <a:pt x="343" y="161973"/>
                  </a:lnTo>
                  <a:lnTo>
                    <a:pt x="172" y="161256"/>
                  </a:lnTo>
                  <a:lnTo>
                    <a:pt x="69" y="160469"/>
                  </a:lnTo>
                  <a:lnTo>
                    <a:pt x="1" y="159683"/>
                  </a:lnTo>
                  <a:lnTo>
                    <a:pt x="1" y="9092"/>
                  </a:lnTo>
                  <a:lnTo>
                    <a:pt x="1" y="9092"/>
                  </a:lnTo>
                  <a:lnTo>
                    <a:pt x="69" y="7554"/>
                  </a:lnTo>
                  <a:lnTo>
                    <a:pt x="103" y="6870"/>
                  </a:lnTo>
                  <a:lnTo>
                    <a:pt x="172" y="6221"/>
                  </a:lnTo>
                  <a:lnTo>
                    <a:pt x="240" y="5605"/>
                  </a:lnTo>
                  <a:lnTo>
                    <a:pt x="343" y="5024"/>
                  </a:lnTo>
                  <a:lnTo>
                    <a:pt x="445" y="4512"/>
                  </a:lnTo>
                  <a:lnTo>
                    <a:pt x="582" y="3999"/>
                  </a:lnTo>
                  <a:lnTo>
                    <a:pt x="719" y="3555"/>
                  </a:lnTo>
                  <a:lnTo>
                    <a:pt x="890" y="3145"/>
                  </a:lnTo>
                  <a:lnTo>
                    <a:pt x="1060" y="2769"/>
                  </a:lnTo>
                  <a:lnTo>
                    <a:pt x="1231" y="2393"/>
                  </a:lnTo>
                  <a:lnTo>
                    <a:pt x="1436" y="2085"/>
                  </a:lnTo>
                  <a:lnTo>
                    <a:pt x="1641" y="1777"/>
                  </a:lnTo>
                  <a:lnTo>
                    <a:pt x="1881" y="1538"/>
                  </a:lnTo>
                  <a:lnTo>
                    <a:pt x="2086" y="1299"/>
                  </a:lnTo>
                  <a:lnTo>
                    <a:pt x="2359" y="1094"/>
                  </a:lnTo>
                  <a:lnTo>
                    <a:pt x="2598" y="889"/>
                  </a:lnTo>
                  <a:lnTo>
                    <a:pt x="2872" y="718"/>
                  </a:lnTo>
                  <a:lnTo>
                    <a:pt x="3145" y="581"/>
                  </a:lnTo>
                  <a:lnTo>
                    <a:pt x="3453" y="444"/>
                  </a:lnTo>
                  <a:lnTo>
                    <a:pt x="3761" y="342"/>
                  </a:lnTo>
                  <a:lnTo>
                    <a:pt x="4376" y="205"/>
                  </a:lnTo>
                  <a:lnTo>
                    <a:pt x="5025" y="103"/>
                  </a:lnTo>
                  <a:lnTo>
                    <a:pt x="5709" y="34"/>
                  </a:lnTo>
                  <a:lnTo>
                    <a:pt x="6426" y="0"/>
                  </a:lnTo>
                  <a:lnTo>
                    <a:pt x="7144" y="0"/>
                  </a:lnTo>
                  <a:lnTo>
                    <a:pt x="21226" y="0"/>
                  </a:lnTo>
                  <a:lnTo>
                    <a:pt x="21226" y="0"/>
                  </a:lnTo>
                  <a:lnTo>
                    <a:pt x="21363" y="0"/>
                  </a:lnTo>
                  <a:lnTo>
                    <a:pt x="21533" y="34"/>
                  </a:lnTo>
                  <a:lnTo>
                    <a:pt x="21807" y="171"/>
                  </a:lnTo>
                  <a:lnTo>
                    <a:pt x="22046" y="342"/>
                  </a:lnTo>
                  <a:lnTo>
                    <a:pt x="22285" y="615"/>
                  </a:lnTo>
                  <a:lnTo>
                    <a:pt x="22456" y="923"/>
                  </a:lnTo>
                  <a:lnTo>
                    <a:pt x="22593" y="1265"/>
                  </a:lnTo>
                  <a:lnTo>
                    <a:pt x="22696" y="1641"/>
                  </a:lnTo>
                  <a:lnTo>
                    <a:pt x="22730" y="2085"/>
                  </a:lnTo>
                  <a:lnTo>
                    <a:pt x="22730" y="2564"/>
                  </a:lnTo>
                  <a:lnTo>
                    <a:pt x="22730" y="2564"/>
                  </a:lnTo>
                  <a:lnTo>
                    <a:pt x="22730" y="3042"/>
                  </a:lnTo>
                  <a:lnTo>
                    <a:pt x="22764" y="3452"/>
                  </a:lnTo>
                  <a:lnTo>
                    <a:pt x="22866" y="3794"/>
                  </a:lnTo>
                  <a:lnTo>
                    <a:pt x="22969" y="4102"/>
                  </a:lnTo>
                  <a:lnTo>
                    <a:pt x="23106" y="4375"/>
                  </a:lnTo>
                  <a:lnTo>
                    <a:pt x="23277" y="4580"/>
                  </a:lnTo>
                  <a:lnTo>
                    <a:pt x="23482" y="4785"/>
                  </a:lnTo>
                  <a:lnTo>
                    <a:pt x="23687" y="4922"/>
                  </a:lnTo>
                  <a:lnTo>
                    <a:pt x="23926" y="5024"/>
                  </a:lnTo>
                  <a:lnTo>
                    <a:pt x="24165" y="5127"/>
                  </a:lnTo>
                  <a:lnTo>
                    <a:pt x="24439" y="5161"/>
                  </a:lnTo>
                  <a:lnTo>
                    <a:pt x="24712" y="5229"/>
                  </a:lnTo>
                  <a:lnTo>
                    <a:pt x="25327" y="5264"/>
                  </a:lnTo>
                  <a:lnTo>
                    <a:pt x="26011" y="5264"/>
                  </a:lnTo>
                  <a:lnTo>
                    <a:pt x="58549" y="5264"/>
                  </a:lnTo>
                  <a:lnTo>
                    <a:pt x="58549" y="5264"/>
                  </a:lnTo>
                  <a:lnTo>
                    <a:pt x="59232" y="5264"/>
                  </a:lnTo>
                  <a:lnTo>
                    <a:pt x="59848" y="5229"/>
                  </a:lnTo>
                  <a:lnTo>
                    <a:pt x="60121" y="5161"/>
                  </a:lnTo>
                  <a:lnTo>
                    <a:pt x="60395" y="5127"/>
                  </a:lnTo>
                  <a:lnTo>
                    <a:pt x="60668" y="5024"/>
                  </a:lnTo>
                  <a:lnTo>
                    <a:pt x="60907" y="4922"/>
                  </a:lnTo>
                  <a:lnTo>
                    <a:pt x="61112" y="4785"/>
                  </a:lnTo>
                  <a:lnTo>
                    <a:pt x="61283" y="4614"/>
                  </a:lnTo>
                  <a:lnTo>
                    <a:pt x="61454" y="4375"/>
                  </a:lnTo>
                  <a:lnTo>
                    <a:pt x="61591" y="4102"/>
                  </a:lnTo>
                  <a:lnTo>
                    <a:pt x="61728" y="3794"/>
                  </a:lnTo>
                  <a:lnTo>
                    <a:pt x="61796" y="3452"/>
                  </a:lnTo>
                  <a:lnTo>
                    <a:pt x="61830" y="3042"/>
                  </a:lnTo>
                  <a:lnTo>
                    <a:pt x="61864" y="2564"/>
                  </a:lnTo>
                  <a:lnTo>
                    <a:pt x="61864" y="2085"/>
                  </a:lnTo>
                  <a:lnTo>
                    <a:pt x="61864" y="2085"/>
                  </a:lnTo>
                  <a:lnTo>
                    <a:pt x="61898" y="1641"/>
                  </a:lnTo>
                  <a:lnTo>
                    <a:pt x="61967" y="1265"/>
                  </a:lnTo>
                  <a:lnTo>
                    <a:pt x="62103" y="923"/>
                  </a:lnTo>
                  <a:lnTo>
                    <a:pt x="62309" y="615"/>
                  </a:lnTo>
                  <a:lnTo>
                    <a:pt x="62514" y="342"/>
                  </a:lnTo>
                  <a:lnTo>
                    <a:pt x="62753" y="171"/>
                  </a:lnTo>
                  <a:lnTo>
                    <a:pt x="63060" y="34"/>
                  </a:lnTo>
                  <a:lnTo>
                    <a:pt x="63197" y="0"/>
                  </a:lnTo>
                  <a:lnTo>
                    <a:pt x="63368" y="0"/>
                  </a:lnTo>
                  <a:lnTo>
                    <a:pt x="77416" y="0"/>
                  </a:lnTo>
                  <a:lnTo>
                    <a:pt x="77416" y="0"/>
                  </a:lnTo>
                  <a:lnTo>
                    <a:pt x="78167" y="0"/>
                  </a:lnTo>
                  <a:lnTo>
                    <a:pt x="78851" y="69"/>
                  </a:lnTo>
                  <a:lnTo>
                    <a:pt x="79535" y="137"/>
                  </a:lnTo>
                  <a:lnTo>
                    <a:pt x="80184" y="308"/>
                  </a:lnTo>
                  <a:lnTo>
                    <a:pt x="80833" y="513"/>
                  </a:lnTo>
                  <a:lnTo>
                    <a:pt x="81107" y="615"/>
                  </a:lnTo>
                  <a:lnTo>
                    <a:pt x="81414" y="786"/>
                  </a:lnTo>
                  <a:lnTo>
                    <a:pt x="81688" y="923"/>
                  </a:lnTo>
                  <a:lnTo>
                    <a:pt x="81961" y="1128"/>
                  </a:lnTo>
                  <a:lnTo>
                    <a:pt x="82201" y="1333"/>
                  </a:lnTo>
                  <a:lnTo>
                    <a:pt x="82474" y="1572"/>
                  </a:lnTo>
                  <a:lnTo>
                    <a:pt x="82713" y="1812"/>
                  </a:lnTo>
                  <a:lnTo>
                    <a:pt x="82918" y="2085"/>
                  </a:lnTo>
                  <a:lnTo>
                    <a:pt x="83123" y="2393"/>
                  </a:lnTo>
                  <a:lnTo>
                    <a:pt x="83328" y="2734"/>
                  </a:lnTo>
                  <a:lnTo>
                    <a:pt x="83533" y="3076"/>
                  </a:lnTo>
                  <a:lnTo>
                    <a:pt x="83704" y="3452"/>
                  </a:lnTo>
                  <a:lnTo>
                    <a:pt x="83841" y="3862"/>
                  </a:lnTo>
                  <a:lnTo>
                    <a:pt x="83978" y="4307"/>
                  </a:lnTo>
                  <a:lnTo>
                    <a:pt x="84115" y="4785"/>
                  </a:lnTo>
                  <a:lnTo>
                    <a:pt x="84217" y="5298"/>
                  </a:lnTo>
                  <a:lnTo>
                    <a:pt x="84320" y="5845"/>
                  </a:lnTo>
                  <a:lnTo>
                    <a:pt x="84388" y="6426"/>
                  </a:lnTo>
                  <a:lnTo>
                    <a:pt x="84456" y="7041"/>
                  </a:lnTo>
                  <a:lnTo>
                    <a:pt x="84525" y="7690"/>
                  </a:lnTo>
                  <a:lnTo>
                    <a:pt x="84559" y="9092"/>
                  </a:lnTo>
                  <a:lnTo>
                    <a:pt x="84559" y="1596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2750875" y="557675"/>
              <a:ext cx="2113100" cy="4184375"/>
            </a:xfrm>
            <a:custGeom>
              <a:avLst/>
              <a:gdLst/>
              <a:ahLst/>
              <a:cxnLst/>
              <a:rect l="l" t="t" r="r" b="b"/>
              <a:pathLst>
                <a:path w="84524" h="167375" extrusionOk="0">
                  <a:moveTo>
                    <a:pt x="6391" y="1"/>
                  </a:moveTo>
                  <a:lnTo>
                    <a:pt x="5674" y="35"/>
                  </a:lnTo>
                  <a:lnTo>
                    <a:pt x="4990" y="103"/>
                  </a:lnTo>
                  <a:lnTo>
                    <a:pt x="4341" y="206"/>
                  </a:lnTo>
                  <a:lnTo>
                    <a:pt x="3726" y="343"/>
                  </a:lnTo>
                  <a:lnTo>
                    <a:pt x="3418" y="445"/>
                  </a:lnTo>
                  <a:lnTo>
                    <a:pt x="3110" y="582"/>
                  </a:lnTo>
                  <a:lnTo>
                    <a:pt x="2837" y="719"/>
                  </a:lnTo>
                  <a:lnTo>
                    <a:pt x="2563" y="890"/>
                  </a:lnTo>
                  <a:lnTo>
                    <a:pt x="2324" y="1060"/>
                  </a:lnTo>
                  <a:lnTo>
                    <a:pt x="2085" y="1300"/>
                  </a:lnTo>
                  <a:lnTo>
                    <a:pt x="1846" y="1505"/>
                  </a:lnTo>
                  <a:lnTo>
                    <a:pt x="1606" y="1778"/>
                  </a:lnTo>
                  <a:lnTo>
                    <a:pt x="1401" y="2086"/>
                  </a:lnTo>
                  <a:lnTo>
                    <a:pt x="1196" y="2393"/>
                  </a:lnTo>
                  <a:lnTo>
                    <a:pt x="1025" y="2735"/>
                  </a:lnTo>
                  <a:lnTo>
                    <a:pt x="855" y="3145"/>
                  </a:lnTo>
                  <a:lnTo>
                    <a:pt x="684" y="3555"/>
                  </a:lnTo>
                  <a:lnTo>
                    <a:pt x="547" y="4000"/>
                  </a:lnTo>
                  <a:lnTo>
                    <a:pt x="410" y="4478"/>
                  </a:lnTo>
                  <a:lnTo>
                    <a:pt x="308" y="5025"/>
                  </a:lnTo>
                  <a:lnTo>
                    <a:pt x="205" y="5606"/>
                  </a:lnTo>
                  <a:lnTo>
                    <a:pt x="137" y="6187"/>
                  </a:lnTo>
                  <a:lnTo>
                    <a:pt x="68" y="6871"/>
                  </a:lnTo>
                  <a:lnTo>
                    <a:pt x="34" y="7554"/>
                  </a:lnTo>
                  <a:lnTo>
                    <a:pt x="0" y="9092"/>
                  </a:lnTo>
                  <a:lnTo>
                    <a:pt x="0" y="159684"/>
                  </a:lnTo>
                  <a:lnTo>
                    <a:pt x="34" y="160470"/>
                  </a:lnTo>
                  <a:lnTo>
                    <a:pt x="137" y="161222"/>
                  </a:lnTo>
                  <a:lnTo>
                    <a:pt x="308" y="161974"/>
                  </a:lnTo>
                  <a:lnTo>
                    <a:pt x="547" y="162692"/>
                  </a:lnTo>
                  <a:lnTo>
                    <a:pt x="855" y="163375"/>
                  </a:lnTo>
                  <a:lnTo>
                    <a:pt x="1196" y="163991"/>
                  </a:lnTo>
                  <a:lnTo>
                    <a:pt x="1606" y="164572"/>
                  </a:lnTo>
                  <a:lnTo>
                    <a:pt x="2085" y="165118"/>
                  </a:lnTo>
                  <a:lnTo>
                    <a:pt x="2563" y="165631"/>
                  </a:lnTo>
                  <a:lnTo>
                    <a:pt x="3110" y="166075"/>
                  </a:lnTo>
                  <a:lnTo>
                    <a:pt x="3726" y="166451"/>
                  </a:lnTo>
                  <a:lnTo>
                    <a:pt x="4341" y="166793"/>
                  </a:lnTo>
                  <a:lnTo>
                    <a:pt x="4990" y="167032"/>
                  </a:lnTo>
                  <a:lnTo>
                    <a:pt x="5674" y="167238"/>
                  </a:lnTo>
                  <a:lnTo>
                    <a:pt x="6391" y="167340"/>
                  </a:lnTo>
                  <a:lnTo>
                    <a:pt x="7109" y="167374"/>
                  </a:lnTo>
                  <a:lnTo>
                    <a:pt x="77415" y="167374"/>
                  </a:lnTo>
                  <a:lnTo>
                    <a:pt x="78132" y="167340"/>
                  </a:lnTo>
                  <a:lnTo>
                    <a:pt x="78850" y="167238"/>
                  </a:lnTo>
                  <a:lnTo>
                    <a:pt x="79534" y="167032"/>
                  </a:lnTo>
                  <a:lnTo>
                    <a:pt x="80183" y="166793"/>
                  </a:lnTo>
                  <a:lnTo>
                    <a:pt x="80798" y="166451"/>
                  </a:lnTo>
                  <a:lnTo>
                    <a:pt x="81379" y="166075"/>
                  </a:lnTo>
                  <a:lnTo>
                    <a:pt x="81926" y="165631"/>
                  </a:lnTo>
                  <a:lnTo>
                    <a:pt x="82439" y="165118"/>
                  </a:lnTo>
                  <a:lnTo>
                    <a:pt x="82917" y="164572"/>
                  </a:lnTo>
                  <a:lnTo>
                    <a:pt x="83328" y="163991"/>
                  </a:lnTo>
                  <a:lnTo>
                    <a:pt x="83669" y="163341"/>
                  </a:lnTo>
                  <a:lnTo>
                    <a:pt x="83977" y="162692"/>
                  </a:lnTo>
                  <a:lnTo>
                    <a:pt x="84216" y="161974"/>
                  </a:lnTo>
                  <a:lnTo>
                    <a:pt x="84387" y="161222"/>
                  </a:lnTo>
                  <a:lnTo>
                    <a:pt x="84490" y="160470"/>
                  </a:lnTo>
                  <a:lnTo>
                    <a:pt x="84524" y="159684"/>
                  </a:lnTo>
                  <a:lnTo>
                    <a:pt x="84524" y="9092"/>
                  </a:lnTo>
                  <a:lnTo>
                    <a:pt x="84490" y="7657"/>
                  </a:lnTo>
                  <a:lnTo>
                    <a:pt x="84387" y="6426"/>
                  </a:lnTo>
                  <a:lnTo>
                    <a:pt x="84319" y="5845"/>
                  </a:lnTo>
                  <a:lnTo>
                    <a:pt x="84216" y="5299"/>
                  </a:lnTo>
                  <a:lnTo>
                    <a:pt x="84114" y="4786"/>
                  </a:lnTo>
                  <a:lnTo>
                    <a:pt x="83977" y="4307"/>
                  </a:lnTo>
                  <a:lnTo>
                    <a:pt x="83840" y="3863"/>
                  </a:lnTo>
                  <a:lnTo>
                    <a:pt x="83669" y="3453"/>
                  </a:lnTo>
                  <a:lnTo>
                    <a:pt x="83498" y="3077"/>
                  </a:lnTo>
                  <a:lnTo>
                    <a:pt x="83328" y="2701"/>
                  </a:lnTo>
                  <a:lnTo>
                    <a:pt x="83123" y="2393"/>
                  </a:lnTo>
                  <a:lnTo>
                    <a:pt x="82917" y="2086"/>
                  </a:lnTo>
                  <a:lnTo>
                    <a:pt x="82678" y="1812"/>
                  </a:lnTo>
                  <a:lnTo>
                    <a:pt x="82439" y="1573"/>
                  </a:lnTo>
                  <a:lnTo>
                    <a:pt x="82200" y="1334"/>
                  </a:lnTo>
                  <a:lnTo>
                    <a:pt x="81960" y="1129"/>
                  </a:lnTo>
                  <a:lnTo>
                    <a:pt x="81687" y="924"/>
                  </a:lnTo>
                  <a:lnTo>
                    <a:pt x="81414" y="787"/>
                  </a:lnTo>
                  <a:lnTo>
                    <a:pt x="81106" y="616"/>
                  </a:lnTo>
                  <a:lnTo>
                    <a:pt x="80798" y="514"/>
                  </a:lnTo>
                  <a:lnTo>
                    <a:pt x="80183" y="308"/>
                  </a:lnTo>
                  <a:lnTo>
                    <a:pt x="79534" y="138"/>
                  </a:lnTo>
                  <a:lnTo>
                    <a:pt x="78850" y="69"/>
                  </a:lnTo>
                  <a:lnTo>
                    <a:pt x="78132" y="1"/>
                  </a:lnTo>
                  <a:lnTo>
                    <a:pt x="63162" y="1"/>
                  </a:lnTo>
                  <a:lnTo>
                    <a:pt x="63025" y="35"/>
                  </a:lnTo>
                  <a:lnTo>
                    <a:pt x="62752" y="138"/>
                  </a:lnTo>
                  <a:lnTo>
                    <a:pt x="62479" y="343"/>
                  </a:lnTo>
                  <a:lnTo>
                    <a:pt x="62274" y="582"/>
                  </a:lnTo>
                  <a:lnTo>
                    <a:pt x="62103" y="890"/>
                  </a:lnTo>
                  <a:lnTo>
                    <a:pt x="61966" y="1265"/>
                  </a:lnTo>
                  <a:lnTo>
                    <a:pt x="61863" y="1641"/>
                  </a:lnTo>
                  <a:lnTo>
                    <a:pt x="61829" y="2086"/>
                  </a:lnTo>
                  <a:lnTo>
                    <a:pt x="61829" y="2564"/>
                  </a:lnTo>
                  <a:lnTo>
                    <a:pt x="61829" y="3043"/>
                  </a:lnTo>
                  <a:lnTo>
                    <a:pt x="61761" y="3453"/>
                  </a:lnTo>
                  <a:lnTo>
                    <a:pt x="61693" y="3795"/>
                  </a:lnTo>
                  <a:lnTo>
                    <a:pt x="61590" y="4102"/>
                  </a:lnTo>
                  <a:lnTo>
                    <a:pt x="61453" y="4376"/>
                  </a:lnTo>
                  <a:lnTo>
                    <a:pt x="61282" y="4615"/>
                  </a:lnTo>
                  <a:lnTo>
                    <a:pt x="61077" y="4786"/>
                  </a:lnTo>
                  <a:lnTo>
                    <a:pt x="60872" y="4923"/>
                  </a:lnTo>
                  <a:lnTo>
                    <a:pt x="60633" y="5025"/>
                  </a:lnTo>
                  <a:lnTo>
                    <a:pt x="60394" y="5128"/>
                  </a:lnTo>
                  <a:lnTo>
                    <a:pt x="60120" y="5196"/>
                  </a:lnTo>
                  <a:lnTo>
                    <a:pt x="59813" y="5230"/>
                  </a:lnTo>
                  <a:lnTo>
                    <a:pt x="59197" y="5264"/>
                  </a:lnTo>
                  <a:lnTo>
                    <a:pt x="25326" y="5264"/>
                  </a:lnTo>
                  <a:lnTo>
                    <a:pt x="24711" y="5230"/>
                  </a:lnTo>
                  <a:lnTo>
                    <a:pt x="24404" y="5162"/>
                  </a:lnTo>
                  <a:lnTo>
                    <a:pt x="24130" y="5128"/>
                  </a:lnTo>
                  <a:lnTo>
                    <a:pt x="23891" y="5025"/>
                  </a:lnTo>
                  <a:lnTo>
                    <a:pt x="23652" y="4923"/>
                  </a:lnTo>
                  <a:lnTo>
                    <a:pt x="23447" y="4786"/>
                  </a:lnTo>
                  <a:lnTo>
                    <a:pt x="23242" y="4581"/>
                  </a:lnTo>
                  <a:lnTo>
                    <a:pt x="23071" y="4376"/>
                  </a:lnTo>
                  <a:lnTo>
                    <a:pt x="22934" y="4102"/>
                  </a:lnTo>
                  <a:lnTo>
                    <a:pt x="22831" y="3795"/>
                  </a:lnTo>
                  <a:lnTo>
                    <a:pt x="22763" y="3453"/>
                  </a:lnTo>
                  <a:lnTo>
                    <a:pt x="22695" y="3043"/>
                  </a:lnTo>
                  <a:lnTo>
                    <a:pt x="22695" y="2564"/>
                  </a:lnTo>
                  <a:lnTo>
                    <a:pt x="22695" y="2086"/>
                  </a:lnTo>
                  <a:lnTo>
                    <a:pt x="22661" y="1641"/>
                  </a:lnTo>
                  <a:lnTo>
                    <a:pt x="22558" y="1265"/>
                  </a:lnTo>
                  <a:lnTo>
                    <a:pt x="22421" y="890"/>
                  </a:lnTo>
                  <a:lnTo>
                    <a:pt x="22250" y="582"/>
                  </a:lnTo>
                  <a:lnTo>
                    <a:pt x="22011" y="343"/>
                  </a:lnTo>
                  <a:lnTo>
                    <a:pt x="21772" y="138"/>
                  </a:lnTo>
                  <a:lnTo>
                    <a:pt x="21498" y="35"/>
                  </a:lnTo>
                  <a:lnTo>
                    <a:pt x="21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2750875" y="557675"/>
              <a:ext cx="2113100" cy="4184375"/>
            </a:xfrm>
            <a:custGeom>
              <a:avLst/>
              <a:gdLst/>
              <a:ahLst/>
              <a:cxnLst/>
              <a:rect l="l" t="t" r="r" b="b"/>
              <a:pathLst>
                <a:path w="84524" h="167375" fill="none" extrusionOk="0">
                  <a:moveTo>
                    <a:pt x="84524" y="9092"/>
                  </a:moveTo>
                  <a:lnTo>
                    <a:pt x="84524" y="159684"/>
                  </a:lnTo>
                  <a:lnTo>
                    <a:pt x="84524" y="159684"/>
                  </a:lnTo>
                  <a:lnTo>
                    <a:pt x="84490" y="160470"/>
                  </a:lnTo>
                  <a:lnTo>
                    <a:pt x="84387" y="161222"/>
                  </a:lnTo>
                  <a:lnTo>
                    <a:pt x="84216" y="161974"/>
                  </a:lnTo>
                  <a:lnTo>
                    <a:pt x="83977" y="162692"/>
                  </a:lnTo>
                  <a:lnTo>
                    <a:pt x="83669" y="163341"/>
                  </a:lnTo>
                  <a:lnTo>
                    <a:pt x="83328" y="163991"/>
                  </a:lnTo>
                  <a:lnTo>
                    <a:pt x="82917" y="164572"/>
                  </a:lnTo>
                  <a:lnTo>
                    <a:pt x="82439" y="165118"/>
                  </a:lnTo>
                  <a:lnTo>
                    <a:pt x="81926" y="165631"/>
                  </a:lnTo>
                  <a:lnTo>
                    <a:pt x="81379" y="166075"/>
                  </a:lnTo>
                  <a:lnTo>
                    <a:pt x="80798" y="166451"/>
                  </a:lnTo>
                  <a:lnTo>
                    <a:pt x="80183" y="166793"/>
                  </a:lnTo>
                  <a:lnTo>
                    <a:pt x="79534" y="167032"/>
                  </a:lnTo>
                  <a:lnTo>
                    <a:pt x="78850" y="167238"/>
                  </a:lnTo>
                  <a:lnTo>
                    <a:pt x="78132" y="167340"/>
                  </a:lnTo>
                  <a:lnTo>
                    <a:pt x="77415" y="167374"/>
                  </a:lnTo>
                  <a:lnTo>
                    <a:pt x="7109" y="167374"/>
                  </a:lnTo>
                  <a:lnTo>
                    <a:pt x="7109" y="167374"/>
                  </a:lnTo>
                  <a:lnTo>
                    <a:pt x="6391" y="167340"/>
                  </a:lnTo>
                  <a:lnTo>
                    <a:pt x="5674" y="167238"/>
                  </a:lnTo>
                  <a:lnTo>
                    <a:pt x="4990" y="167032"/>
                  </a:lnTo>
                  <a:lnTo>
                    <a:pt x="4341" y="166793"/>
                  </a:lnTo>
                  <a:lnTo>
                    <a:pt x="3726" y="166451"/>
                  </a:lnTo>
                  <a:lnTo>
                    <a:pt x="3110" y="166075"/>
                  </a:lnTo>
                  <a:lnTo>
                    <a:pt x="2563" y="165631"/>
                  </a:lnTo>
                  <a:lnTo>
                    <a:pt x="2085" y="165118"/>
                  </a:lnTo>
                  <a:lnTo>
                    <a:pt x="1606" y="164572"/>
                  </a:lnTo>
                  <a:lnTo>
                    <a:pt x="1196" y="163991"/>
                  </a:lnTo>
                  <a:lnTo>
                    <a:pt x="855" y="163375"/>
                  </a:lnTo>
                  <a:lnTo>
                    <a:pt x="547" y="162692"/>
                  </a:lnTo>
                  <a:lnTo>
                    <a:pt x="308" y="161974"/>
                  </a:lnTo>
                  <a:lnTo>
                    <a:pt x="137" y="161222"/>
                  </a:lnTo>
                  <a:lnTo>
                    <a:pt x="34" y="160470"/>
                  </a:lnTo>
                  <a:lnTo>
                    <a:pt x="0" y="159684"/>
                  </a:lnTo>
                  <a:lnTo>
                    <a:pt x="0" y="9092"/>
                  </a:lnTo>
                  <a:lnTo>
                    <a:pt x="0" y="9092"/>
                  </a:lnTo>
                  <a:lnTo>
                    <a:pt x="34" y="7554"/>
                  </a:lnTo>
                  <a:lnTo>
                    <a:pt x="68" y="6871"/>
                  </a:lnTo>
                  <a:lnTo>
                    <a:pt x="137" y="6187"/>
                  </a:lnTo>
                  <a:lnTo>
                    <a:pt x="205" y="5606"/>
                  </a:lnTo>
                  <a:lnTo>
                    <a:pt x="308" y="5025"/>
                  </a:lnTo>
                  <a:lnTo>
                    <a:pt x="410" y="4478"/>
                  </a:lnTo>
                  <a:lnTo>
                    <a:pt x="547" y="4000"/>
                  </a:lnTo>
                  <a:lnTo>
                    <a:pt x="684" y="3555"/>
                  </a:lnTo>
                  <a:lnTo>
                    <a:pt x="855" y="3145"/>
                  </a:lnTo>
                  <a:lnTo>
                    <a:pt x="1025" y="2735"/>
                  </a:lnTo>
                  <a:lnTo>
                    <a:pt x="1196" y="2393"/>
                  </a:lnTo>
                  <a:lnTo>
                    <a:pt x="1401" y="2086"/>
                  </a:lnTo>
                  <a:lnTo>
                    <a:pt x="1606" y="1778"/>
                  </a:lnTo>
                  <a:lnTo>
                    <a:pt x="1846" y="1505"/>
                  </a:lnTo>
                  <a:lnTo>
                    <a:pt x="2085" y="1300"/>
                  </a:lnTo>
                  <a:lnTo>
                    <a:pt x="2324" y="1060"/>
                  </a:lnTo>
                  <a:lnTo>
                    <a:pt x="2563" y="890"/>
                  </a:lnTo>
                  <a:lnTo>
                    <a:pt x="2837" y="719"/>
                  </a:lnTo>
                  <a:lnTo>
                    <a:pt x="3110" y="582"/>
                  </a:lnTo>
                  <a:lnTo>
                    <a:pt x="3418" y="445"/>
                  </a:lnTo>
                  <a:lnTo>
                    <a:pt x="3726" y="343"/>
                  </a:lnTo>
                  <a:lnTo>
                    <a:pt x="4341" y="206"/>
                  </a:lnTo>
                  <a:lnTo>
                    <a:pt x="4990" y="103"/>
                  </a:lnTo>
                  <a:lnTo>
                    <a:pt x="5674" y="35"/>
                  </a:lnTo>
                  <a:lnTo>
                    <a:pt x="6391" y="1"/>
                  </a:lnTo>
                  <a:lnTo>
                    <a:pt x="7109" y="1"/>
                  </a:lnTo>
                  <a:lnTo>
                    <a:pt x="21191" y="1"/>
                  </a:lnTo>
                  <a:lnTo>
                    <a:pt x="21191" y="1"/>
                  </a:lnTo>
                  <a:lnTo>
                    <a:pt x="21362" y="1"/>
                  </a:lnTo>
                  <a:lnTo>
                    <a:pt x="21498" y="35"/>
                  </a:lnTo>
                  <a:lnTo>
                    <a:pt x="21772" y="138"/>
                  </a:lnTo>
                  <a:lnTo>
                    <a:pt x="22011" y="343"/>
                  </a:lnTo>
                  <a:lnTo>
                    <a:pt x="22250" y="582"/>
                  </a:lnTo>
                  <a:lnTo>
                    <a:pt x="22421" y="890"/>
                  </a:lnTo>
                  <a:lnTo>
                    <a:pt x="22558" y="1265"/>
                  </a:lnTo>
                  <a:lnTo>
                    <a:pt x="22661" y="1641"/>
                  </a:lnTo>
                  <a:lnTo>
                    <a:pt x="22695" y="2086"/>
                  </a:lnTo>
                  <a:lnTo>
                    <a:pt x="22695" y="2564"/>
                  </a:lnTo>
                  <a:lnTo>
                    <a:pt x="22695" y="2564"/>
                  </a:lnTo>
                  <a:lnTo>
                    <a:pt x="22695" y="3043"/>
                  </a:lnTo>
                  <a:lnTo>
                    <a:pt x="22763" y="3453"/>
                  </a:lnTo>
                  <a:lnTo>
                    <a:pt x="22831" y="3795"/>
                  </a:lnTo>
                  <a:lnTo>
                    <a:pt x="22934" y="4102"/>
                  </a:lnTo>
                  <a:lnTo>
                    <a:pt x="23071" y="4376"/>
                  </a:lnTo>
                  <a:lnTo>
                    <a:pt x="23242" y="4581"/>
                  </a:lnTo>
                  <a:lnTo>
                    <a:pt x="23447" y="4786"/>
                  </a:lnTo>
                  <a:lnTo>
                    <a:pt x="23652" y="4923"/>
                  </a:lnTo>
                  <a:lnTo>
                    <a:pt x="23891" y="5025"/>
                  </a:lnTo>
                  <a:lnTo>
                    <a:pt x="24130" y="5128"/>
                  </a:lnTo>
                  <a:lnTo>
                    <a:pt x="24404" y="5162"/>
                  </a:lnTo>
                  <a:lnTo>
                    <a:pt x="24711" y="5230"/>
                  </a:lnTo>
                  <a:lnTo>
                    <a:pt x="25326" y="5264"/>
                  </a:lnTo>
                  <a:lnTo>
                    <a:pt x="25976" y="5264"/>
                  </a:lnTo>
                  <a:lnTo>
                    <a:pt x="58548" y="5264"/>
                  </a:lnTo>
                  <a:lnTo>
                    <a:pt x="58548" y="5264"/>
                  </a:lnTo>
                  <a:lnTo>
                    <a:pt x="59197" y="5264"/>
                  </a:lnTo>
                  <a:lnTo>
                    <a:pt x="59813" y="5230"/>
                  </a:lnTo>
                  <a:lnTo>
                    <a:pt x="60120" y="5196"/>
                  </a:lnTo>
                  <a:lnTo>
                    <a:pt x="60394" y="5128"/>
                  </a:lnTo>
                  <a:lnTo>
                    <a:pt x="60633" y="5025"/>
                  </a:lnTo>
                  <a:lnTo>
                    <a:pt x="60872" y="4923"/>
                  </a:lnTo>
                  <a:lnTo>
                    <a:pt x="61077" y="4786"/>
                  </a:lnTo>
                  <a:lnTo>
                    <a:pt x="61282" y="4615"/>
                  </a:lnTo>
                  <a:lnTo>
                    <a:pt x="61453" y="4376"/>
                  </a:lnTo>
                  <a:lnTo>
                    <a:pt x="61590" y="4102"/>
                  </a:lnTo>
                  <a:lnTo>
                    <a:pt x="61693" y="3795"/>
                  </a:lnTo>
                  <a:lnTo>
                    <a:pt x="61761" y="3453"/>
                  </a:lnTo>
                  <a:lnTo>
                    <a:pt x="61829" y="3043"/>
                  </a:lnTo>
                  <a:lnTo>
                    <a:pt x="61829" y="2564"/>
                  </a:lnTo>
                  <a:lnTo>
                    <a:pt x="61829" y="2086"/>
                  </a:lnTo>
                  <a:lnTo>
                    <a:pt x="61829" y="2086"/>
                  </a:lnTo>
                  <a:lnTo>
                    <a:pt x="61863" y="1641"/>
                  </a:lnTo>
                  <a:lnTo>
                    <a:pt x="61966" y="1265"/>
                  </a:lnTo>
                  <a:lnTo>
                    <a:pt x="62103" y="890"/>
                  </a:lnTo>
                  <a:lnTo>
                    <a:pt x="62274" y="582"/>
                  </a:lnTo>
                  <a:lnTo>
                    <a:pt x="62479" y="343"/>
                  </a:lnTo>
                  <a:lnTo>
                    <a:pt x="62752" y="138"/>
                  </a:lnTo>
                  <a:lnTo>
                    <a:pt x="63025" y="35"/>
                  </a:lnTo>
                  <a:lnTo>
                    <a:pt x="63162" y="1"/>
                  </a:lnTo>
                  <a:lnTo>
                    <a:pt x="63333" y="1"/>
                  </a:lnTo>
                  <a:lnTo>
                    <a:pt x="77415" y="1"/>
                  </a:lnTo>
                  <a:lnTo>
                    <a:pt x="77415" y="1"/>
                  </a:lnTo>
                  <a:lnTo>
                    <a:pt x="78132" y="1"/>
                  </a:lnTo>
                  <a:lnTo>
                    <a:pt x="78850" y="69"/>
                  </a:lnTo>
                  <a:lnTo>
                    <a:pt x="79534" y="138"/>
                  </a:lnTo>
                  <a:lnTo>
                    <a:pt x="80183" y="308"/>
                  </a:lnTo>
                  <a:lnTo>
                    <a:pt x="80798" y="514"/>
                  </a:lnTo>
                  <a:lnTo>
                    <a:pt x="81106" y="616"/>
                  </a:lnTo>
                  <a:lnTo>
                    <a:pt x="81414" y="787"/>
                  </a:lnTo>
                  <a:lnTo>
                    <a:pt x="81687" y="924"/>
                  </a:lnTo>
                  <a:lnTo>
                    <a:pt x="81960" y="1129"/>
                  </a:lnTo>
                  <a:lnTo>
                    <a:pt x="82200" y="1334"/>
                  </a:lnTo>
                  <a:lnTo>
                    <a:pt x="82439" y="1573"/>
                  </a:lnTo>
                  <a:lnTo>
                    <a:pt x="82678" y="1812"/>
                  </a:lnTo>
                  <a:lnTo>
                    <a:pt x="82917" y="2086"/>
                  </a:lnTo>
                  <a:lnTo>
                    <a:pt x="83123" y="2393"/>
                  </a:lnTo>
                  <a:lnTo>
                    <a:pt x="83328" y="2701"/>
                  </a:lnTo>
                  <a:lnTo>
                    <a:pt x="83498" y="3077"/>
                  </a:lnTo>
                  <a:lnTo>
                    <a:pt x="83669" y="3453"/>
                  </a:lnTo>
                  <a:lnTo>
                    <a:pt x="83840" y="3863"/>
                  </a:lnTo>
                  <a:lnTo>
                    <a:pt x="83977" y="4307"/>
                  </a:lnTo>
                  <a:lnTo>
                    <a:pt x="84114" y="4786"/>
                  </a:lnTo>
                  <a:lnTo>
                    <a:pt x="84216" y="5299"/>
                  </a:lnTo>
                  <a:lnTo>
                    <a:pt x="84319" y="5845"/>
                  </a:lnTo>
                  <a:lnTo>
                    <a:pt x="84387" y="6426"/>
                  </a:lnTo>
                  <a:lnTo>
                    <a:pt x="84490" y="7657"/>
                  </a:lnTo>
                  <a:lnTo>
                    <a:pt x="84524" y="90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2750875" y="557675"/>
              <a:ext cx="2113100" cy="568250"/>
            </a:xfrm>
            <a:custGeom>
              <a:avLst/>
              <a:gdLst/>
              <a:ahLst/>
              <a:cxnLst/>
              <a:rect l="l" t="t" r="r" b="b"/>
              <a:pathLst>
                <a:path w="84524" h="22730" extrusionOk="0">
                  <a:moveTo>
                    <a:pt x="6391" y="1"/>
                  </a:moveTo>
                  <a:lnTo>
                    <a:pt x="5674" y="35"/>
                  </a:lnTo>
                  <a:lnTo>
                    <a:pt x="4990" y="103"/>
                  </a:lnTo>
                  <a:lnTo>
                    <a:pt x="4341" y="206"/>
                  </a:lnTo>
                  <a:lnTo>
                    <a:pt x="3726" y="343"/>
                  </a:lnTo>
                  <a:lnTo>
                    <a:pt x="3418" y="445"/>
                  </a:lnTo>
                  <a:lnTo>
                    <a:pt x="3145" y="582"/>
                  </a:lnTo>
                  <a:lnTo>
                    <a:pt x="2837" y="719"/>
                  </a:lnTo>
                  <a:lnTo>
                    <a:pt x="2598" y="890"/>
                  </a:lnTo>
                  <a:lnTo>
                    <a:pt x="2324" y="1060"/>
                  </a:lnTo>
                  <a:lnTo>
                    <a:pt x="2085" y="1300"/>
                  </a:lnTo>
                  <a:lnTo>
                    <a:pt x="1846" y="1539"/>
                  </a:lnTo>
                  <a:lnTo>
                    <a:pt x="1606" y="1778"/>
                  </a:lnTo>
                  <a:lnTo>
                    <a:pt x="1401" y="2086"/>
                  </a:lnTo>
                  <a:lnTo>
                    <a:pt x="1196" y="2393"/>
                  </a:lnTo>
                  <a:lnTo>
                    <a:pt x="1025" y="2735"/>
                  </a:lnTo>
                  <a:lnTo>
                    <a:pt x="855" y="3145"/>
                  </a:lnTo>
                  <a:lnTo>
                    <a:pt x="684" y="3555"/>
                  </a:lnTo>
                  <a:lnTo>
                    <a:pt x="547" y="4000"/>
                  </a:lnTo>
                  <a:lnTo>
                    <a:pt x="410" y="4512"/>
                  </a:lnTo>
                  <a:lnTo>
                    <a:pt x="308" y="5025"/>
                  </a:lnTo>
                  <a:lnTo>
                    <a:pt x="205" y="5606"/>
                  </a:lnTo>
                  <a:lnTo>
                    <a:pt x="137" y="6221"/>
                  </a:lnTo>
                  <a:lnTo>
                    <a:pt x="68" y="6871"/>
                  </a:lnTo>
                  <a:lnTo>
                    <a:pt x="34" y="7554"/>
                  </a:lnTo>
                  <a:lnTo>
                    <a:pt x="0" y="9092"/>
                  </a:lnTo>
                  <a:lnTo>
                    <a:pt x="0" y="22730"/>
                  </a:lnTo>
                  <a:lnTo>
                    <a:pt x="84524" y="22730"/>
                  </a:lnTo>
                  <a:lnTo>
                    <a:pt x="84524" y="9092"/>
                  </a:lnTo>
                  <a:lnTo>
                    <a:pt x="84490" y="7691"/>
                  </a:lnTo>
                  <a:lnTo>
                    <a:pt x="84387" y="6426"/>
                  </a:lnTo>
                  <a:lnTo>
                    <a:pt x="84319" y="5845"/>
                  </a:lnTo>
                  <a:lnTo>
                    <a:pt x="84216" y="5299"/>
                  </a:lnTo>
                  <a:lnTo>
                    <a:pt x="84114" y="4786"/>
                  </a:lnTo>
                  <a:lnTo>
                    <a:pt x="83977" y="4307"/>
                  </a:lnTo>
                  <a:lnTo>
                    <a:pt x="83840" y="3863"/>
                  </a:lnTo>
                  <a:lnTo>
                    <a:pt x="83669" y="3453"/>
                  </a:lnTo>
                  <a:lnTo>
                    <a:pt x="83498" y="3077"/>
                  </a:lnTo>
                  <a:lnTo>
                    <a:pt x="83328" y="2701"/>
                  </a:lnTo>
                  <a:lnTo>
                    <a:pt x="83123" y="2393"/>
                  </a:lnTo>
                  <a:lnTo>
                    <a:pt x="82917" y="2086"/>
                  </a:lnTo>
                  <a:lnTo>
                    <a:pt x="82678" y="1812"/>
                  </a:lnTo>
                  <a:lnTo>
                    <a:pt x="82439" y="1573"/>
                  </a:lnTo>
                  <a:lnTo>
                    <a:pt x="82200" y="1334"/>
                  </a:lnTo>
                  <a:lnTo>
                    <a:pt x="81960" y="1129"/>
                  </a:lnTo>
                  <a:lnTo>
                    <a:pt x="81687" y="924"/>
                  </a:lnTo>
                  <a:lnTo>
                    <a:pt x="81414" y="787"/>
                  </a:lnTo>
                  <a:lnTo>
                    <a:pt x="81106" y="616"/>
                  </a:lnTo>
                  <a:lnTo>
                    <a:pt x="80798" y="514"/>
                  </a:lnTo>
                  <a:lnTo>
                    <a:pt x="80183" y="308"/>
                  </a:lnTo>
                  <a:lnTo>
                    <a:pt x="79534" y="138"/>
                  </a:lnTo>
                  <a:lnTo>
                    <a:pt x="78850" y="69"/>
                  </a:lnTo>
                  <a:lnTo>
                    <a:pt x="78132" y="1"/>
                  </a:lnTo>
                  <a:lnTo>
                    <a:pt x="63162" y="1"/>
                  </a:lnTo>
                  <a:lnTo>
                    <a:pt x="63025" y="35"/>
                  </a:lnTo>
                  <a:lnTo>
                    <a:pt x="62752" y="138"/>
                  </a:lnTo>
                  <a:lnTo>
                    <a:pt x="62479" y="343"/>
                  </a:lnTo>
                  <a:lnTo>
                    <a:pt x="62274" y="582"/>
                  </a:lnTo>
                  <a:lnTo>
                    <a:pt x="62103" y="890"/>
                  </a:lnTo>
                  <a:lnTo>
                    <a:pt x="61966" y="1265"/>
                  </a:lnTo>
                  <a:lnTo>
                    <a:pt x="61863" y="1641"/>
                  </a:lnTo>
                  <a:lnTo>
                    <a:pt x="61829" y="2086"/>
                  </a:lnTo>
                  <a:lnTo>
                    <a:pt x="61829" y="2564"/>
                  </a:lnTo>
                  <a:lnTo>
                    <a:pt x="61829" y="3043"/>
                  </a:lnTo>
                  <a:lnTo>
                    <a:pt x="61761" y="3453"/>
                  </a:lnTo>
                  <a:lnTo>
                    <a:pt x="61693" y="3795"/>
                  </a:lnTo>
                  <a:lnTo>
                    <a:pt x="61590" y="4102"/>
                  </a:lnTo>
                  <a:lnTo>
                    <a:pt x="61453" y="4376"/>
                  </a:lnTo>
                  <a:lnTo>
                    <a:pt x="61282" y="4581"/>
                  </a:lnTo>
                  <a:lnTo>
                    <a:pt x="61077" y="4786"/>
                  </a:lnTo>
                  <a:lnTo>
                    <a:pt x="60872" y="4923"/>
                  </a:lnTo>
                  <a:lnTo>
                    <a:pt x="60633" y="5025"/>
                  </a:lnTo>
                  <a:lnTo>
                    <a:pt x="60394" y="5128"/>
                  </a:lnTo>
                  <a:lnTo>
                    <a:pt x="60120" y="5162"/>
                  </a:lnTo>
                  <a:lnTo>
                    <a:pt x="59813" y="5230"/>
                  </a:lnTo>
                  <a:lnTo>
                    <a:pt x="59197" y="5264"/>
                  </a:lnTo>
                  <a:lnTo>
                    <a:pt x="25326" y="5264"/>
                  </a:lnTo>
                  <a:lnTo>
                    <a:pt x="24711" y="5230"/>
                  </a:lnTo>
                  <a:lnTo>
                    <a:pt x="24404" y="5162"/>
                  </a:lnTo>
                  <a:lnTo>
                    <a:pt x="24130" y="5128"/>
                  </a:lnTo>
                  <a:lnTo>
                    <a:pt x="23891" y="5025"/>
                  </a:lnTo>
                  <a:lnTo>
                    <a:pt x="23652" y="4923"/>
                  </a:lnTo>
                  <a:lnTo>
                    <a:pt x="23447" y="4786"/>
                  </a:lnTo>
                  <a:lnTo>
                    <a:pt x="23242" y="4581"/>
                  </a:lnTo>
                  <a:lnTo>
                    <a:pt x="23071" y="4376"/>
                  </a:lnTo>
                  <a:lnTo>
                    <a:pt x="22934" y="4102"/>
                  </a:lnTo>
                  <a:lnTo>
                    <a:pt x="22831" y="3795"/>
                  </a:lnTo>
                  <a:lnTo>
                    <a:pt x="22763" y="3453"/>
                  </a:lnTo>
                  <a:lnTo>
                    <a:pt x="22695" y="3043"/>
                  </a:lnTo>
                  <a:lnTo>
                    <a:pt x="22695" y="2564"/>
                  </a:lnTo>
                  <a:lnTo>
                    <a:pt x="22695" y="2086"/>
                  </a:lnTo>
                  <a:lnTo>
                    <a:pt x="22661" y="1641"/>
                  </a:lnTo>
                  <a:lnTo>
                    <a:pt x="22558" y="1265"/>
                  </a:lnTo>
                  <a:lnTo>
                    <a:pt x="22421" y="890"/>
                  </a:lnTo>
                  <a:lnTo>
                    <a:pt x="22250" y="582"/>
                  </a:lnTo>
                  <a:lnTo>
                    <a:pt x="22045" y="343"/>
                  </a:lnTo>
                  <a:lnTo>
                    <a:pt x="21772" y="138"/>
                  </a:lnTo>
                  <a:lnTo>
                    <a:pt x="21498" y="35"/>
                  </a:lnTo>
                  <a:lnTo>
                    <a:pt x="21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3683075" y="573925"/>
              <a:ext cx="248675" cy="28225"/>
            </a:xfrm>
            <a:custGeom>
              <a:avLst/>
              <a:gdLst/>
              <a:ahLst/>
              <a:cxnLst/>
              <a:rect l="l" t="t" r="r" b="b"/>
              <a:pathLst>
                <a:path w="9947" h="1129" extrusionOk="0">
                  <a:moveTo>
                    <a:pt x="411" y="0"/>
                  </a:moveTo>
                  <a:lnTo>
                    <a:pt x="309" y="34"/>
                  </a:lnTo>
                  <a:lnTo>
                    <a:pt x="138" y="171"/>
                  </a:lnTo>
                  <a:lnTo>
                    <a:pt x="35" y="342"/>
                  </a:lnTo>
                  <a:lnTo>
                    <a:pt x="1" y="445"/>
                  </a:lnTo>
                  <a:lnTo>
                    <a:pt x="1" y="547"/>
                  </a:lnTo>
                  <a:lnTo>
                    <a:pt x="1" y="581"/>
                  </a:lnTo>
                  <a:lnTo>
                    <a:pt x="1" y="684"/>
                  </a:lnTo>
                  <a:lnTo>
                    <a:pt x="35" y="786"/>
                  </a:lnTo>
                  <a:lnTo>
                    <a:pt x="69" y="889"/>
                  </a:lnTo>
                  <a:lnTo>
                    <a:pt x="138" y="957"/>
                  </a:lnTo>
                  <a:lnTo>
                    <a:pt x="206" y="1026"/>
                  </a:lnTo>
                  <a:lnTo>
                    <a:pt x="309" y="1094"/>
                  </a:lnTo>
                  <a:lnTo>
                    <a:pt x="411" y="1094"/>
                  </a:lnTo>
                  <a:lnTo>
                    <a:pt x="514" y="1128"/>
                  </a:lnTo>
                  <a:lnTo>
                    <a:pt x="9434" y="1128"/>
                  </a:lnTo>
                  <a:lnTo>
                    <a:pt x="9537" y="1094"/>
                  </a:lnTo>
                  <a:lnTo>
                    <a:pt x="9639" y="1060"/>
                  </a:lnTo>
                  <a:lnTo>
                    <a:pt x="9742" y="1026"/>
                  </a:lnTo>
                  <a:lnTo>
                    <a:pt x="9810" y="957"/>
                  </a:lnTo>
                  <a:lnTo>
                    <a:pt x="9879" y="855"/>
                  </a:lnTo>
                  <a:lnTo>
                    <a:pt x="9913" y="752"/>
                  </a:lnTo>
                  <a:lnTo>
                    <a:pt x="9947" y="650"/>
                  </a:lnTo>
                  <a:lnTo>
                    <a:pt x="9947" y="547"/>
                  </a:lnTo>
                  <a:lnTo>
                    <a:pt x="9947" y="445"/>
                  </a:lnTo>
                  <a:lnTo>
                    <a:pt x="9913" y="342"/>
                  </a:lnTo>
                  <a:lnTo>
                    <a:pt x="9879" y="240"/>
                  </a:lnTo>
                  <a:lnTo>
                    <a:pt x="9810" y="171"/>
                  </a:lnTo>
                  <a:lnTo>
                    <a:pt x="9708" y="103"/>
                  </a:lnTo>
                  <a:lnTo>
                    <a:pt x="9605" y="34"/>
                  </a:lnTo>
                  <a:lnTo>
                    <a:pt x="95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3143925" y="622625"/>
              <a:ext cx="76075" cy="21375"/>
            </a:xfrm>
            <a:custGeom>
              <a:avLst/>
              <a:gdLst/>
              <a:ahLst/>
              <a:cxnLst/>
              <a:rect l="l" t="t" r="r" b="b"/>
              <a:pathLst>
                <a:path w="3043" h="855" extrusionOk="0">
                  <a:moveTo>
                    <a:pt x="1402" y="0"/>
                  </a:moveTo>
                  <a:lnTo>
                    <a:pt x="1128" y="35"/>
                  </a:lnTo>
                  <a:lnTo>
                    <a:pt x="855" y="137"/>
                  </a:lnTo>
                  <a:lnTo>
                    <a:pt x="581" y="240"/>
                  </a:lnTo>
                  <a:lnTo>
                    <a:pt x="376" y="342"/>
                  </a:lnTo>
                  <a:lnTo>
                    <a:pt x="171" y="479"/>
                  </a:lnTo>
                  <a:lnTo>
                    <a:pt x="0" y="650"/>
                  </a:lnTo>
                  <a:lnTo>
                    <a:pt x="137" y="787"/>
                  </a:lnTo>
                  <a:lnTo>
                    <a:pt x="205" y="855"/>
                  </a:lnTo>
                  <a:lnTo>
                    <a:pt x="513" y="616"/>
                  </a:lnTo>
                  <a:lnTo>
                    <a:pt x="821" y="445"/>
                  </a:lnTo>
                  <a:lnTo>
                    <a:pt x="1162" y="342"/>
                  </a:lnTo>
                  <a:lnTo>
                    <a:pt x="1538" y="308"/>
                  </a:lnTo>
                  <a:lnTo>
                    <a:pt x="1880" y="342"/>
                  </a:lnTo>
                  <a:lnTo>
                    <a:pt x="2222" y="445"/>
                  </a:lnTo>
                  <a:lnTo>
                    <a:pt x="2529" y="616"/>
                  </a:lnTo>
                  <a:lnTo>
                    <a:pt x="2837" y="855"/>
                  </a:lnTo>
                  <a:lnTo>
                    <a:pt x="2905" y="787"/>
                  </a:lnTo>
                  <a:lnTo>
                    <a:pt x="3042" y="650"/>
                  </a:lnTo>
                  <a:lnTo>
                    <a:pt x="2905" y="513"/>
                  </a:lnTo>
                  <a:lnTo>
                    <a:pt x="2598" y="274"/>
                  </a:lnTo>
                  <a:lnTo>
                    <a:pt x="2427" y="206"/>
                  </a:lnTo>
                  <a:lnTo>
                    <a:pt x="2256" y="137"/>
                  </a:lnTo>
                  <a:lnTo>
                    <a:pt x="2017" y="69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3154175" y="638000"/>
              <a:ext cx="54700" cy="17125"/>
            </a:xfrm>
            <a:custGeom>
              <a:avLst/>
              <a:gdLst/>
              <a:ahLst/>
              <a:cxnLst/>
              <a:rect l="l" t="t" r="r" b="b"/>
              <a:pathLst>
                <a:path w="2188" h="685" extrusionOk="0">
                  <a:moveTo>
                    <a:pt x="1094" y="1"/>
                  </a:moveTo>
                  <a:lnTo>
                    <a:pt x="821" y="35"/>
                  </a:lnTo>
                  <a:lnTo>
                    <a:pt x="513" y="103"/>
                  </a:lnTo>
                  <a:lnTo>
                    <a:pt x="240" y="240"/>
                  </a:lnTo>
                  <a:lnTo>
                    <a:pt x="0" y="445"/>
                  </a:lnTo>
                  <a:lnTo>
                    <a:pt x="240" y="684"/>
                  </a:lnTo>
                  <a:lnTo>
                    <a:pt x="411" y="513"/>
                  </a:lnTo>
                  <a:lnTo>
                    <a:pt x="616" y="411"/>
                  </a:lnTo>
                  <a:lnTo>
                    <a:pt x="855" y="308"/>
                  </a:lnTo>
                  <a:lnTo>
                    <a:pt x="1333" y="308"/>
                  </a:lnTo>
                  <a:lnTo>
                    <a:pt x="1573" y="377"/>
                  </a:lnTo>
                  <a:lnTo>
                    <a:pt x="1812" y="513"/>
                  </a:lnTo>
                  <a:lnTo>
                    <a:pt x="1983" y="650"/>
                  </a:lnTo>
                  <a:lnTo>
                    <a:pt x="2188" y="445"/>
                  </a:lnTo>
                  <a:lnTo>
                    <a:pt x="1949" y="240"/>
                  </a:lnTo>
                  <a:lnTo>
                    <a:pt x="1675" y="103"/>
                  </a:lnTo>
                  <a:lnTo>
                    <a:pt x="1402" y="35"/>
                  </a:lnTo>
                  <a:lnTo>
                    <a:pt x="10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3165275" y="653375"/>
              <a:ext cx="33350" cy="12000"/>
            </a:xfrm>
            <a:custGeom>
              <a:avLst/>
              <a:gdLst/>
              <a:ahLst/>
              <a:cxnLst/>
              <a:rect l="l" t="t" r="r" b="b"/>
              <a:pathLst>
                <a:path w="1334" h="480" extrusionOk="0">
                  <a:moveTo>
                    <a:pt x="479" y="1"/>
                  </a:moveTo>
                  <a:lnTo>
                    <a:pt x="308" y="69"/>
                  </a:lnTo>
                  <a:lnTo>
                    <a:pt x="137" y="138"/>
                  </a:lnTo>
                  <a:lnTo>
                    <a:pt x="1" y="274"/>
                  </a:lnTo>
                  <a:lnTo>
                    <a:pt x="206" y="479"/>
                  </a:lnTo>
                  <a:lnTo>
                    <a:pt x="308" y="411"/>
                  </a:lnTo>
                  <a:lnTo>
                    <a:pt x="411" y="343"/>
                  </a:lnTo>
                  <a:lnTo>
                    <a:pt x="548" y="308"/>
                  </a:lnTo>
                  <a:lnTo>
                    <a:pt x="787" y="308"/>
                  </a:lnTo>
                  <a:lnTo>
                    <a:pt x="924" y="343"/>
                  </a:lnTo>
                  <a:lnTo>
                    <a:pt x="1026" y="411"/>
                  </a:lnTo>
                  <a:lnTo>
                    <a:pt x="1129" y="479"/>
                  </a:lnTo>
                  <a:lnTo>
                    <a:pt x="1334" y="274"/>
                  </a:lnTo>
                  <a:lnTo>
                    <a:pt x="1334" y="240"/>
                  </a:lnTo>
                  <a:lnTo>
                    <a:pt x="1163" y="138"/>
                  </a:lnTo>
                  <a:lnTo>
                    <a:pt x="1026" y="69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3177250" y="665350"/>
              <a:ext cx="9425" cy="10275"/>
            </a:xfrm>
            <a:custGeom>
              <a:avLst/>
              <a:gdLst/>
              <a:ahLst/>
              <a:cxnLst/>
              <a:rect l="l" t="t" r="r" b="b"/>
              <a:pathLst>
                <a:path w="377" h="411" extrusionOk="0">
                  <a:moveTo>
                    <a:pt x="171" y="0"/>
                  </a:moveTo>
                  <a:lnTo>
                    <a:pt x="103" y="35"/>
                  </a:lnTo>
                  <a:lnTo>
                    <a:pt x="34" y="69"/>
                  </a:lnTo>
                  <a:lnTo>
                    <a:pt x="0" y="137"/>
                  </a:lnTo>
                  <a:lnTo>
                    <a:pt x="0" y="205"/>
                  </a:lnTo>
                  <a:lnTo>
                    <a:pt x="0" y="274"/>
                  </a:lnTo>
                  <a:lnTo>
                    <a:pt x="34" y="342"/>
                  </a:lnTo>
                  <a:lnTo>
                    <a:pt x="103" y="376"/>
                  </a:lnTo>
                  <a:lnTo>
                    <a:pt x="205" y="411"/>
                  </a:lnTo>
                  <a:lnTo>
                    <a:pt x="274" y="376"/>
                  </a:lnTo>
                  <a:lnTo>
                    <a:pt x="342" y="342"/>
                  </a:lnTo>
                  <a:lnTo>
                    <a:pt x="376" y="274"/>
                  </a:lnTo>
                  <a:lnTo>
                    <a:pt x="376" y="205"/>
                  </a:lnTo>
                  <a:lnTo>
                    <a:pt x="376" y="103"/>
                  </a:lnTo>
                  <a:lnTo>
                    <a:pt x="308" y="6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2888425" y="634575"/>
              <a:ext cx="28225" cy="28225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445" y="1"/>
                  </a:moveTo>
                  <a:lnTo>
                    <a:pt x="343" y="35"/>
                  </a:lnTo>
                  <a:lnTo>
                    <a:pt x="240" y="103"/>
                  </a:lnTo>
                  <a:lnTo>
                    <a:pt x="172" y="172"/>
                  </a:lnTo>
                  <a:lnTo>
                    <a:pt x="103" y="274"/>
                  </a:lnTo>
                  <a:lnTo>
                    <a:pt x="35" y="343"/>
                  </a:lnTo>
                  <a:lnTo>
                    <a:pt x="1" y="445"/>
                  </a:lnTo>
                  <a:lnTo>
                    <a:pt x="1" y="582"/>
                  </a:lnTo>
                  <a:lnTo>
                    <a:pt x="1" y="685"/>
                  </a:lnTo>
                  <a:lnTo>
                    <a:pt x="35" y="787"/>
                  </a:lnTo>
                  <a:lnTo>
                    <a:pt x="103" y="890"/>
                  </a:lnTo>
                  <a:lnTo>
                    <a:pt x="172" y="958"/>
                  </a:lnTo>
                  <a:lnTo>
                    <a:pt x="240" y="1026"/>
                  </a:lnTo>
                  <a:lnTo>
                    <a:pt x="343" y="1095"/>
                  </a:lnTo>
                  <a:lnTo>
                    <a:pt x="445" y="1129"/>
                  </a:lnTo>
                  <a:lnTo>
                    <a:pt x="684" y="1129"/>
                  </a:lnTo>
                  <a:lnTo>
                    <a:pt x="787" y="1095"/>
                  </a:lnTo>
                  <a:lnTo>
                    <a:pt x="889" y="1026"/>
                  </a:lnTo>
                  <a:lnTo>
                    <a:pt x="958" y="958"/>
                  </a:lnTo>
                  <a:lnTo>
                    <a:pt x="1026" y="890"/>
                  </a:lnTo>
                  <a:lnTo>
                    <a:pt x="1095" y="787"/>
                  </a:lnTo>
                  <a:lnTo>
                    <a:pt x="1129" y="685"/>
                  </a:lnTo>
                  <a:lnTo>
                    <a:pt x="1129" y="548"/>
                  </a:lnTo>
                  <a:lnTo>
                    <a:pt x="1129" y="445"/>
                  </a:lnTo>
                  <a:lnTo>
                    <a:pt x="1095" y="343"/>
                  </a:lnTo>
                  <a:lnTo>
                    <a:pt x="1026" y="240"/>
                  </a:lnTo>
                  <a:lnTo>
                    <a:pt x="958" y="172"/>
                  </a:lnTo>
                  <a:lnTo>
                    <a:pt x="889" y="103"/>
                  </a:lnTo>
                  <a:lnTo>
                    <a:pt x="787" y="35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2932875" y="634575"/>
              <a:ext cx="27350" cy="28225"/>
            </a:xfrm>
            <a:custGeom>
              <a:avLst/>
              <a:gdLst/>
              <a:ahLst/>
              <a:cxnLst/>
              <a:rect l="l" t="t" r="r" b="b"/>
              <a:pathLst>
                <a:path w="1094" h="1129" extrusionOk="0">
                  <a:moveTo>
                    <a:pt x="547" y="1"/>
                  </a:moveTo>
                  <a:lnTo>
                    <a:pt x="444" y="35"/>
                  </a:lnTo>
                  <a:lnTo>
                    <a:pt x="342" y="69"/>
                  </a:lnTo>
                  <a:lnTo>
                    <a:pt x="239" y="103"/>
                  </a:lnTo>
                  <a:lnTo>
                    <a:pt x="171" y="172"/>
                  </a:lnTo>
                  <a:lnTo>
                    <a:pt x="103" y="274"/>
                  </a:lnTo>
                  <a:lnTo>
                    <a:pt x="34" y="343"/>
                  </a:lnTo>
                  <a:lnTo>
                    <a:pt x="0" y="445"/>
                  </a:lnTo>
                  <a:lnTo>
                    <a:pt x="0" y="582"/>
                  </a:lnTo>
                  <a:lnTo>
                    <a:pt x="0" y="685"/>
                  </a:lnTo>
                  <a:lnTo>
                    <a:pt x="34" y="787"/>
                  </a:lnTo>
                  <a:lnTo>
                    <a:pt x="103" y="890"/>
                  </a:lnTo>
                  <a:lnTo>
                    <a:pt x="171" y="958"/>
                  </a:lnTo>
                  <a:lnTo>
                    <a:pt x="239" y="1026"/>
                  </a:lnTo>
                  <a:lnTo>
                    <a:pt x="342" y="1095"/>
                  </a:lnTo>
                  <a:lnTo>
                    <a:pt x="444" y="1129"/>
                  </a:lnTo>
                  <a:lnTo>
                    <a:pt x="650" y="1129"/>
                  </a:lnTo>
                  <a:lnTo>
                    <a:pt x="752" y="1095"/>
                  </a:lnTo>
                  <a:lnTo>
                    <a:pt x="855" y="1026"/>
                  </a:lnTo>
                  <a:lnTo>
                    <a:pt x="957" y="958"/>
                  </a:lnTo>
                  <a:lnTo>
                    <a:pt x="1025" y="890"/>
                  </a:lnTo>
                  <a:lnTo>
                    <a:pt x="1060" y="787"/>
                  </a:lnTo>
                  <a:lnTo>
                    <a:pt x="1094" y="685"/>
                  </a:lnTo>
                  <a:lnTo>
                    <a:pt x="1094" y="582"/>
                  </a:lnTo>
                  <a:lnTo>
                    <a:pt x="1094" y="445"/>
                  </a:lnTo>
                  <a:lnTo>
                    <a:pt x="1060" y="343"/>
                  </a:lnTo>
                  <a:lnTo>
                    <a:pt x="1025" y="274"/>
                  </a:lnTo>
                  <a:lnTo>
                    <a:pt x="957" y="172"/>
                  </a:lnTo>
                  <a:lnTo>
                    <a:pt x="855" y="103"/>
                  </a:lnTo>
                  <a:lnTo>
                    <a:pt x="752" y="69"/>
                  </a:lnTo>
                  <a:lnTo>
                    <a:pt x="650" y="35"/>
                  </a:lnTo>
                  <a:lnTo>
                    <a:pt x="5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2976450" y="634575"/>
              <a:ext cx="28225" cy="28225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445" y="1"/>
                  </a:moveTo>
                  <a:lnTo>
                    <a:pt x="342" y="35"/>
                  </a:lnTo>
                  <a:lnTo>
                    <a:pt x="239" y="103"/>
                  </a:lnTo>
                  <a:lnTo>
                    <a:pt x="171" y="172"/>
                  </a:lnTo>
                  <a:lnTo>
                    <a:pt x="103" y="274"/>
                  </a:lnTo>
                  <a:lnTo>
                    <a:pt x="69" y="343"/>
                  </a:lnTo>
                  <a:lnTo>
                    <a:pt x="34" y="445"/>
                  </a:lnTo>
                  <a:lnTo>
                    <a:pt x="0" y="582"/>
                  </a:lnTo>
                  <a:lnTo>
                    <a:pt x="34" y="685"/>
                  </a:lnTo>
                  <a:lnTo>
                    <a:pt x="69" y="787"/>
                  </a:lnTo>
                  <a:lnTo>
                    <a:pt x="103" y="890"/>
                  </a:lnTo>
                  <a:lnTo>
                    <a:pt x="171" y="958"/>
                  </a:lnTo>
                  <a:lnTo>
                    <a:pt x="239" y="1026"/>
                  </a:lnTo>
                  <a:lnTo>
                    <a:pt x="342" y="1095"/>
                  </a:lnTo>
                  <a:lnTo>
                    <a:pt x="445" y="1129"/>
                  </a:lnTo>
                  <a:lnTo>
                    <a:pt x="684" y="1129"/>
                  </a:lnTo>
                  <a:lnTo>
                    <a:pt x="786" y="1095"/>
                  </a:lnTo>
                  <a:lnTo>
                    <a:pt x="889" y="1026"/>
                  </a:lnTo>
                  <a:lnTo>
                    <a:pt x="991" y="958"/>
                  </a:lnTo>
                  <a:lnTo>
                    <a:pt x="1060" y="890"/>
                  </a:lnTo>
                  <a:lnTo>
                    <a:pt x="1094" y="787"/>
                  </a:lnTo>
                  <a:lnTo>
                    <a:pt x="1128" y="685"/>
                  </a:lnTo>
                  <a:lnTo>
                    <a:pt x="1128" y="548"/>
                  </a:lnTo>
                  <a:lnTo>
                    <a:pt x="1128" y="445"/>
                  </a:lnTo>
                  <a:lnTo>
                    <a:pt x="1094" y="343"/>
                  </a:lnTo>
                  <a:lnTo>
                    <a:pt x="1026" y="240"/>
                  </a:lnTo>
                  <a:lnTo>
                    <a:pt x="957" y="172"/>
                  </a:lnTo>
                  <a:lnTo>
                    <a:pt x="889" y="103"/>
                  </a:lnTo>
                  <a:lnTo>
                    <a:pt x="786" y="35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3020875" y="634575"/>
              <a:ext cx="28225" cy="28225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445" y="1"/>
                  </a:moveTo>
                  <a:lnTo>
                    <a:pt x="342" y="35"/>
                  </a:lnTo>
                  <a:lnTo>
                    <a:pt x="240" y="103"/>
                  </a:lnTo>
                  <a:lnTo>
                    <a:pt x="171" y="172"/>
                  </a:lnTo>
                  <a:lnTo>
                    <a:pt x="103" y="274"/>
                  </a:lnTo>
                  <a:lnTo>
                    <a:pt x="35" y="343"/>
                  </a:lnTo>
                  <a:lnTo>
                    <a:pt x="1" y="445"/>
                  </a:lnTo>
                  <a:lnTo>
                    <a:pt x="1" y="582"/>
                  </a:lnTo>
                  <a:lnTo>
                    <a:pt x="1" y="685"/>
                  </a:lnTo>
                  <a:lnTo>
                    <a:pt x="35" y="787"/>
                  </a:lnTo>
                  <a:lnTo>
                    <a:pt x="103" y="890"/>
                  </a:lnTo>
                  <a:lnTo>
                    <a:pt x="171" y="958"/>
                  </a:lnTo>
                  <a:lnTo>
                    <a:pt x="240" y="1026"/>
                  </a:lnTo>
                  <a:lnTo>
                    <a:pt x="342" y="1095"/>
                  </a:lnTo>
                  <a:lnTo>
                    <a:pt x="445" y="1129"/>
                  </a:lnTo>
                  <a:lnTo>
                    <a:pt x="684" y="1129"/>
                  </a:lnTo>
                  <a:lnTo>
                    <a:pt x="787" y="1095"/>
                  </a:lnTo>
                  <a:lnTo>
                    <a:pt x="889" y="1026"/>
                  </a:lnTo>
                  <a:lnTo>
                    <a:pt x="958" y="958"/>
                  </a:lnTo>
                  <a:lnTo>
                    <a:pt x="1026" y="890"/>
                  </a:lnTo>
                  <a:lnTo>
                    <a:pt x="1094" y="787"/>
                  </a:lnTo>
                  <a:lnTo>
                    <a:pt x="1094" y="685"/>
                  </a:lnTo>
                  <a:lnTo>
                    <a:pt x="1128" y="548"/>
                  </a:lnTo>
                  <a:lnTo>
                    <a:pt x="1094" y="445"/>
                  </a:lnTo>
                  <a:lnTo>
                    <a:pt x="1060" y="343"/>
                  </a:lnTo>
                  <a:lnTo>
                    <a:pt x="1026" y="240"/>
                  </a:lnTo>
                  <a:lnTo>
                    <a:pt x="958" y="172"/>
                  </a:lnTo>
                  <a:lnTo>
                    <a:pt x="855" y="103"/>
                  </a:lnTo>
                  <a:lnTo>
                    <a:pt x="787" y="35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3065300" y="634575"/>
              <a:ext cx="28225" cy="28225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445" y="1"/>
                  </a:moveTo>
                  <a:lnTo>
                    <a:pt x="308" y="35"/>
                  </a:lnTo>
                  <a:lnTo>
                    <a:pt x="240" y="103"/>
                  </a:lnTo>
                  <a:lnTo>
                    <a:pt x="138" y="172"/>
                  </a:lnTo>
                  <a:lnTo>
                    <a:pt x="69" y="274"/>
                  </a:lnTo>
                  <a:lnTo>
                    <a:pt x="35" y="343"/>
                  </a:lnTo>
                  <a:lnTo>
                    <a:pt x="1" y="445"/>
                  </a:lnTo>
                  <a:lnTo>
                    <a:pt x="1" y="582"/>
                  </a:lnTo>
                  <a:lnTo>
                    <a:pt x="1" y="685"/>
                  </a:lnTo>
                  <a:lnTo>
                    <a:pt x="35" y="787"/>
                  </a:lnTo>
                  <a:lnTo>
                    <a:pt x="69" y="890"/>
                  </a:lnTo>
                  <a:lnTo>
                    <a:pt x="138" y="958"/>
                  </a:lnTo>
                  <a:lnTo>
                    <a:pt x="240" y="1026"/>
                  </a:lnTo>
                  <a:lnTo>
                    <a:pt x="343" y="1095"/>
                  </a:lnTo>
                  <a:lnTo>
                    <a:pt x="445" y="1129"/>
                  </a:lnTo>
                  <a:lnTo>
                    <a:pt x="650" y="1129"/>
                  </a:lnTo>
                  <a:lnTo>
                    <a:pt x="787" y="1095"/>
                  </a:lnTo>
                  <a:lnTo>
                    <a:pt x="855" y="1026"/>
                  </a:lnTo>
                  <a:lnTo>
                    <a:pt x="958" y="958"/>
                  </a:lnTo>
                  <a:lnTo>
                    <a:pt x="1026" y="890"/>
                  </a:lnTo>
                  <a:lnTo>
                    <a:pt x="1060" y="787"/>
                  </a:lnTo>
                  <a:lnTo>
                    <a:pt x="1095" y="685"/>
                  </a:lnTo>
                  <a:lnTo>
                    <a:pt x="1129" y="548"/>
                  </a:lnTo>
                  <a:lnTo>
                    <a:pt x="1095" y="445"/>
                  </a:lnTo>
                  <a:lnTo>
                    <a:pt x="1060" y="343"/>
                  </a:lnTo>
                  <a:lnTo>
                    <a:pt x="1026" y="240"/>
                  </a:lnTo>
                  <a:lnTo>
                    <a:pt x="958" y="172"/>
                  </a:lnTo>
                  <a:lnTo>
                    <a:pt x="855" y="103"/>
                  </a:lnTo>
                  <a:lnTo>
                    <a:pt x="753" y="35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4591375" y="626900"/>
              <a:ext cx="114525" cy="53000"/>
            </a:xfrm>
            <a:custGeom>
              <a:avLst/>
              <a:gdLst/>
              <a:ahLst/>
              <a:cxnLst/>
              <a:rect l="l" t="t" r="r" b="b"/>
              <a:pathLst>
                <a:path w="4581" h="2120" extrusionOk="0">
                  <a:moveTo>
                    <a:pt x="4342" y="205"/>
                  </a:moveTo>
                  <a:lnTo>
                    <a:pt x="4342" y="1880"/>
                  </a:lnTo>
                  <a:lnTo>
                    <a:pt x="240" y="1880"/>
                  </a:lnTo>
                  <a:lnTo>
                    <a:pt x="240" y="205"/>
                  </a:lnTo>
                  <a:close/>
                  <a:moveTo>
                    <a:pt x="1" y="0"/>
                  </a:moveTo>
                  <a:lnTo>
                    <a:pt x="1" y="2119"/>
                  </a:lnTo>
                  <a:lnTo>
                    <a:pt x="4581" y="2119"/>
                  </a:lnTo>
                  <a:lnTo>
                    <a:pt x="4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4600775" y="635450"/>
              <a:ext cx="73525" cy="35050"/>
            </a:xfrm>
            <a:custGeom>
              <a:avLst/>
              <a:gdLst/>
              <a:ahLst/>
              <a:cxnLst/>
              <a:rect l="l" t="t" r="r" b="b"/>
              <a:pathLst>
                <a:path w="2941" h="1402" extrusionOk="0">
                  <a:moveTo>
                    <a:pt x="1" y="0"/>
                  </a:moveTo>
                  <a:lnTo>
                    <a:pt x="1" y="1401"/>
                  </a:lnTo>
                  <a:lnTo>
                    <a:pt x="2940" y="1401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4705875" y="638850"/>
              <a:ext cx="9425" cy="28225"/>
            </a:xfrm>
            <a:custGeom>
              <a:avLst/>
              <a:gdLst/>
              <a:ahLst/>
              <a:cxnLst/>
              <a:rect l="l" t="t" r="r" b="b"/>
              <a:pathLst>
                <a:path w="377" h="1129" extrusionOk="0">
                  <a:moveTo>
                    <a:pt x="1" y="1"/>
                  </a:moveTo>
                  <a:lnTo>
                    <a:pt x="1" y="1129"/>
                  </a:lnTo>
                  <a:lnTo>
                    <a:pt x="377" y="112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2888425" y="878975"/>
              <a:ext cx="71800" cy="117075"/>
            </a:xfrm>
            <a:custGeom>
              <a:avLst/>
              <a:gdLst/>
              <a:ahLst/>
              <a:cxnLst/>
              <a:rect l="l" t="t" r="r" b="b"/>
              <a:pathLst>
                <a:path w="2872" h="4683" extrusionOk="0">
                  <a:moveTo>
                    <a:pt x="2496" y="0"/>
                  </a:moveTo>
                  <a:lnTo>
                    <a:pt x="1" y="2324"/>
                  </a:lnTo>
                  <a:lnTo>
                    <a:pt x="2496" y="4683"/>
                  </a:lnTo>
                  <a:lnTo>
                    <a:pt x="2872" y="4272"/>
                  </a:lnTo>
                  <a:lnTo>
                    <a:pt x="821" y="2324"/>
                  </a:lnTo>
                  <a:lnTo>
                    <a:pt x="2872" y="410"/>
                  </a:lnTo>
                  <a:lnTo>
                    <a:pt x="24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4586250" y="874700"/>
              <a:ext cx="129900" cy="125625"/>
            </a:xfrm>
            <a:custGeom>
              <a:avLst/>
              <a:gdLst/>
              <a:ahLst/>
              <a:cxnLst/>
              <a:rect l="l" t="t" r="r" b="b"/>
              <a:pathLst>
                <a:path w="5196" h="5025" extrusionOk="0">
                  <a:moveTo>
                    <a:pt x="2769" y="1607"/>
                  </a:moveTo>
                  <a:lnTo>
                    <a:pt x="2940" y="1675"/>
                  </a:lnTo>
                  <a:lnTo>
                    <a:pt x="3111" y="1743"/>
                  </a:lnTo>
                  <a:lnTo>
                    <a:pt x="3248" y="1846"/>
                  </a:lnTo>
                  <a:lnTo>
                    <a:pt x="3350" y="1983"/>
                  </a:lnTo>
                  <a:lnTo>
                    <a:pt x="3419" y="2153"/>
                  </a:lnTo>
                  <a:lnTo>
                    <a:pt x="3487" y="2290"/>
                  </a:lnTo>
                  <a:lnTo>
                    <a:pt x="3521" y="2495"/>
                  </a:lnTo>
                  <a:lnTo>
                    <a:pt x="3487" y="2700"/>
                  </a:lnTo>
                  <a:lnTo>
                    <a:pt x="3419" y="2871"/>
                  </a:lnTo>
                  <a:lnTo>
                    <a:pt x="3350" y="3008"/>
                  </a:lnTo>
                  <a:lnTo>
                    <a:pt x="3248" y="3145"/>
                  </a:lnTo>
                  <a:lnTo>
                    <a:pt x="3111" y="3247"/>
                  </a:lnTo>
                  <a:lnTo>
                    <a:pt x="2940" y="3350"/>
                  </a:lnTo>
                  <a:lnTo>
                    <a:pt x="2769" y="3384"/>
                  </a:lnTo>
                  <a:lnTo>
                    <a:pt x="2598" y="3418"/>
                  </a:lnTo>
                  <a:lnTo>
                    <a:pt x="2427" y="3384"/>
                  </a:lnTo>
                  <a:lnTo>
                    <a:pt x="2257" y="3350"/>
                  </a:lnTo>
                  <a:lnTo>
                    <a:pt x="2086" y="3247"/>
                  </a:lnTo>
                  <a:lnTo>
                    <a:pt x="1949" y="3145"/>
                  </a:lnTo>
                  <a:lnTo>
                    <a:pt x="1846" y="3008"/>
                  </a:lnTo>
                  <a:lnTo>
                    <a:pt x="1778" y="2837"/>
                  </a:lnTo>
                  <a:lnTo>
                    <a:pt x="1710" y="2666"/>
                  </a:lnTo>
                  <a:lnTo>
                    <a:pt x="1710" y="2495"/>
                  </a:lnTo>
                  <a:lnTo>
                    <a:pt x="1710" y="2324"/>
                  </a:lnTo>
                  <a:lnTo>
                    <a:pt x="1778" y="2153"/>
                  </a:lnTo>
                  <a:lnTo>
                    <a:pt x="1846" y="1983"/>
                  </a:lnTo>
                  <a:lnTo>
                    <a:pt x="1949" y="1846"/>
                  </a:lnTo>
                  <a:lnTo>
                    <a:pt x="2086" y="1743"/>
                  </a:lnTo>
                  <a:lnTo>
                    <a:pt x="2257" y="1675"/>
                  </a:lnTo>
                  <a:lnTo>
                    <a:pt x="2427" y="1607"/>
                  </a:lnTo>
                  <a:close/>
                  <a:moveTo>
                    <a:pt x="2598" y="1231"/>
                  </a:moveTo>
                  <a:lnTo>
                    <a:pt x="2325" y="1265"/>
                  </a:lnTo>
                  <a:lnTo>
                    <a:pt x="2086" y="1333"/>
                  </a:lnTo>
                  <a:lnTo>
                    <a:pt x="1881" y="1436"/>
                  </a:lnTo>
                  <a:lnTo>
                    <a:pt x="1710" y="1607"/>
                  </a:lnTo>
                  <a:lnTo>
                    <a:pt x="1539" y="1777"/>
                  </a:lnTo>
                  <a:lnTo>
                    <a:pt x="1436" y="2017"/>
                  </a:lnTo>
                  <a:lnTo>
                    <a:pt x="1368" y="2256"/>
                  </a:lnTo>
                  <a:lnTo>
                    <a:pt x="1334" y="2495"/>
                  </a:lnTo>
                  <a:lnTo>
                    <a:pt x="1368" y="2769"/>
                  </a:lnTo>
                  <a:lnTo>
                    <a:pt x="1436" y="3008"/>
                  </a:lnTo>
                  <a:lnTo>
                    <a:pt x="1539" y="3213"/>
                  </a:lnTo>
                  <a:lnTo>
                    <a:pt x="1710" y="3384"/>
                  </a:lnTo>
                  <a:lnTo>
                    <a:pt x="1881" y="3555"/>
                  </a:lnTo>
                  <a:lnTo>
                    <a:pt x="2120" y="3657"/>
                  </a:lnTo>
                  <a:lnTo>
                    <a:pt x="2359" y="3726"/>
                  </a:lnTo>
                  <a:lnTo>
                    <a:pt x="2598" y="3760"/>
                  </a:lnTo>
                  <a:lnTo>
                    <a:pt x="2633" y="3760"/>
                  </a:lnTo>
                  <a:lnTo>
                    <a:pt x="2872" y="3726"/>
                  </a:lnTo>
                  <a:lnTo>
                    <a:pt x="3111" y="3657"/>
                  </a:lnTo>
                  <a:lnTo>
                    <a:pt x="3316" y="3555"/>
                  </a:lnTo>
                  <a:lnTo>
                    <a:pt x="3521" y="3384"/>
                  </a:lnTo>
                  <a:lnTo>
                    <a:pt x="3658" y="3179"/>
                  </a:lnTo>
                  <a:lnTo>
                    <a:pt x="3760" y="2974"/>
                  </a:lnTo>
                  <a:lnTo>
                    <a:pt x="3829" y="2734"/>
                  </a:lnTo>
                  <a:lnTo>
                    <a:pt x="3863" y="2495"/>
                  </a:lnTo>
                  <a:lnTo>
                    <a:pt x="3829" y="2222"/>
                  </a:lnTo>
                  <a:lnTo>
                    <a:pt x="3760" y="1983"/>
                  </a:lnTo>
                  <a:lnTo>
                    <a:pt x="3658" y="1777"/>
                  </a:lnTo>
                  <a:lnTo>
                    <a:pt x="3487" y="1607"/>
                  </a:lnTo>
                  <a:lnTo>
                    <a:pt x="3316" y="1436"/>
                  </a:lnTo>
                  <a:lnTo>
                    <a:pt x="3077" y="1333"/>
                  </a:lnTo>
                  <a:lnTo>
                    <a:pt x="2838" y="1265"/>
                  </a:lnTo>
                  <a:lnTo>
                    <a:pt x="2598" y="1231"/>
                  </a:lnTo>
                  <a:close/>
                  <a:moveTo>
                    <a:pt x="3077" y="342"/>
                  </a:moveTo>
                  <a:lnTo>
                    <a:pt x="3077" y="581"/>
                  </a:lnTo>
                  <a:lnTo>
                    <a:pt x="3111" y="718"/>
                  </a:lnTo>
                  <a:lnTo>
                    <a:pt x="3145" y="855"/>
                  </a:lnTo>
                  <a:lnTo>
                    <a:pt x="3248" y="957"/>
                  </a:lnTo>
                  <a:lnTo>
                    <a:pt x="3350" y="1026"/>
                  </a:lnTo>
                  <a:lnTo>
                    <a:pt x="3521" y="1094"/>
                  </a:lnTo>
                  <a:lnTo>
                    <a:pt x="3624" y="1162"/>
                  </a:lnTo>
                  <a:lnTo>
                    <a:pt x="3760" y="1196"/>
                  </a:lnTo>
                  <a:lnTo>
                    <a:pt x="3897" y="1162"/>
                  </a:lnTo>
                  <a:lnTo>
                    <a:pt x="4034" y="1094"/>
                  </a:lnTo>
                  <a:lnTo>
                    <a:pt x="4205" y="991"/>
                  </a:lnTo>
                  <a:lnTo>
                    <a:pt x="4717" y="1812"/>
                  </a:lnTo>
                  <a:lnTo>
                    <a:pt x="4512" y="1948"/>
                  </a:lnTo>
                  <a:lnTo>
                    <a:pt x="4410" y="2017"/>
                  </a:lnTo>
                  <a:lnTo>
                    <a:pt x="4307" y="2119"/>
                  </a:lnTo>
                  <a:lnTo>
                    <a:pt x="4273" y="2256"/>
                  </a:lnTo>
                  <a:lnTo>
                    <a:pt x="4273" y="2393"/>
                  </a:lnTo>
                  <a:lnTo>
                    <a:pt x="4273" y="2564"/>
                  </a:lnTo>
                  <a:lnTo>
                    <a:pt x="4273" y="2700"/>
                  </a:lnTo>
                  <a:lnTo>
                    <a:pt x="4307" y="2837"/>
                  </a:lnTo>
                  <a:lnTo>
                    <a:pt x="4376" y="2974"/>
                  </a:lnTo>
                  <a:lnTo>
                    <a:pt x="4512" y="3042"/>
                  </a:lnTo>
                  <a:lnTo>
                    <a:pt x="4717" y="3179"/>
                  </a:lnTo>
                  <a:lnTo>
                    <a:pt x="4205" y="3999"/>
                  </a:lnTo>
                  <a:lnTo>
                    <a:pt x="4034" y="3897"/>
                  </a:lnTo>
                  <a:lnTo>
                    <a:pt x="3897" y="3828"/>
                  </a:lnTo>
                  <a:lnTo>
                    <a:pt x="3624" y="3828"/>
                  </a:lnTo>
                  <a:lnTo>
                    <a:pt x="3521" y="3897"/>
                  </a:lnTo>
                  <a:lnTo>
                    <a:pt x="3350" y="3965"/>
                  </a:lnTo>
                  <a:lnTo>
                    <a:pt x="3248" y="4067"/>
                  </a:lnTo>
                  <a:lnTo>
                    <a:pt x="3145" y="4170"/>
                  </a:lnTo>
                  <a:lnTo>
                    <a:pt x="3111" y="4273"/>
                  </a:lnTo>
                  <a:lnTo>
                    <a:pt x="3077" y="4409"/>
                  </a:lnTo>
                  <a:lnTo>
                    <a:pt x="3077" y="4648"/>
                  </a:lnTo>
                  <a:lnTo>
                    <a:pt x="2120" y="4648"/>
                  </a:lnTo>
                  <a:lnTo>
                    <a:pt x="2120" y="4375"/>
                  </a:lnTo>
                  <a:lnTo>
                    <a:pt x="2120" y="4238"/>
                  </a:lnTo>
                  <a:lnTo>
                    <a:pt x="2052" y="4102"/>
                  </a:lnTo>
                  <a:lnTo>
                    <a:pt x="1949" y="3999"/>
                  </a:lnTo>
                  <a:lnTo>
                    <a:pt x="1846" y="3931"/>
                  </a:lnTo>
                  <a:lnTo>
                    <a:pt x="1710" y="3828"/>
                  </a:lnTo>
                  <a:lnTo>
                    <a:pt x="1573" y="3794"/>
                  </a:lnTo>
                  <a:lnTo>
                    <a:pt x="1436" y="3760"/>
                  </a:lnTo>
                  <a:lnTo>
                    <a:pt x="1300" y="3794"/>
                  </a:lnTo>
                  <a:lnTo>
                    <a:pt x="1163" y="3828"/>
                  </a:lnTo>
                  <a:lnTo>
                    <a:pt x="992" y="3965"/>
                  </a:lnTo>
                  <a:lnTo>
                    <a:pt x="513" y="3110"/>
                  </a:lnTo>
                  <a:lnTo>
                    <a:pt x="684" y="3008"/>
                  </a:lnTo>
                  <a:lnTo>
                    <a:pt x="787" y="2940"/>
                  </a:lnTo>
                  <a:lnTo>
                    <a:pt x="889" y="2837"/>
                  </a:lnTo>
                  <a:lnTo>
                    <a:pt x="924" y="2700"/>
                  </a:lnTo>
                  <a:lnTo>
                    <a:pt x="924" y="2564"/>
                  </a:lnTo>
                  <a:lnTo>
                    <a:pt x="924" y="2393"/>
                  </a:lnTo>
                  <a:lnTo>
                    <a:pt x="924" y="2256"/>
                  </a:lnTo>
                  <a:lnTo>
                    <a:pt x="889" y="2119"/>
                  </a:lnTo>
                  <a:lnTo>
                    <a:pt x="787" y="2017"/>
                  </a:lnTo>
                  <a:lnTo>
                    <a:pt x="684" y="1914"/>
                  </a:lnTo>
                  <a:lnTo>
                    <a:pt x="513" y="1812"/>
                  </a:lnTo>
                  <a:lnTo>
                    <a:pt x="992" y="957"/>
                  </a:lnTo>
                  <a:lnTo>
                    <a:pt x="1163" y="1094"/>
                  </a:lnTo>
                  <a:lnTo>
                    <a:pt x="1300" y="1162"/>
                  </a:lnTo>
                  <a:lnTo>
                    <a:pt x="1573" y="1162"/>
                  </a:lnTo>
                  <a:lnTo>
                    <a:pt x="1710" y="1094"/>
                  </a:lnTo>
                  <a:lnTo>
                    <a:pt x="1846" y="991"/>
                  </a:lnTo>
                  <a:lnTo>
                    <a:pt x="1949" y="923"/>
                  </a:lnTo>
                  <a:lnTo>
                    <a:pt x="2052" y="820"/>
                  </a:lnTo>
                  <a:lnTo>
                    <a:pt x="2120" y="684"/>
                  </a:lnTo>
                  <a:lnTo>
                    <a:pt x="2120" y="547"/>
                  </a:lnTo>
                  <a:lnTo>
                    <a:pt x="2120" y="342"/>
                  </a:lnTo>
                  <a:close/>
                  <a:moveTo>
                    <a:pt x="1778" y="0"/>
                  </a:moveTo>
                  <a:lnTo>
                    <a:pt x="1778" y="615"/>
                  </a:lnTo>
                  <a:lnTo>
                    <a:pt x="1744" y="684"/>
                  </a:lnTo>
                  <a:lnTo>
                    <a:pt x="1676" y="718"/>
                  </a:lnTo>
                  <a:lnTo>
                    <a:pt x="1505" y="820"/>
                  </a:lnTo>
                  <a:lnTo>
                    <a:pt x="1436" y="855"/>
                  </a:lnTo>
                  <a:lnTo>
                    <a:pt x="1368" y="820"/>
                  </a:lnTo>
                  <a:lnTo>
                    <a:pt x="855" y="547"/>
                  </a:lnTo>
                  <a:lnTo>
                    <a:pt x="1" y="1983"/>
                  </a:lnTo>
                  <a:lnTo>
                    <a:pt x="513" y="2290"/>
                  </a:lnTo>
                  <a:lnTo>
                    <a:pt x="582" y="2324"/>
                  </a:lnTo>
                  <a:lnTo>
                    <a:pt x="582" y="2393"/>
                  </a:lnTo>
                  <a:lnTo>
                    <a:pt x="582" y="2495"/>
                  </a:lnTo>
                  <a:lnTo>
                    <a:pt x="582" y="2632"/>
                  </a:lnTo>
                  <a:lnTo>
                    <a:pt x="582" y="2700"/>
                  </a:lnTo>
                  <a:lnTo>
                    <a:pt x="513" y="2734"/>
                  </a:lnTo>
                  <a:lnTo>
                    <a:pt x="1" y="3042"/>
                  </a:lnTo>
                  <a:lnTo>
                    <a:pt x="855" y="4478"/>
                  </a:lnTo>
                  <a:lnTo>
                    <a:pt x="1368" y="4170"/>
                  </a:lnTo>
                  <a:lnTo>
                    <a:pt x="1505" y="4170"/>
                  </a:lnTo>
                  <a:lnTo>
                    <a:pt x="1676" y="4307"/>
                  </a:lnTo>
                  <a:lnTo>
                    <a:pt x="1744" y="4341"/>
                  </a:lnTo>
                  <a:lnTo>
                    <a:pt x="1778" y="4409"/>
                  </a:lnTo>
                  <a:lnTo>
                    <a:pt x="1778" y="5024"/>
                  </a:lnTo>
                  <a:lnTo>
                    <a:pt x="3453" y="5024"/>
                  </a:lnTo>
                  <a:lnTo>
                    <a:pt x="3453" y="4375"/>
                  </a:lnTo>
                  <a:lnTo>
                    <a:pt x="3453" y="4307"/>
                  </a:lnTo>
                  <a:lnTo>
                    <a:pt x="3521" y="4238"/>
                  </a:lnTo>
                  <a:lnTo>
                    <a:pt x="3692" y="4136"/>
                  </a:lnTo>
                  <a:lnTo>
                    <a:pt x="3760" y="4102"/>
                  </a:lnTo>
                  <a:lnTo>
                    <a:pt x="3863" y="4136"/>
                  </a:lnTo>
                  <a:lnTo>
                    <a:pt x="4341" y="4443"/>
                  </a:lnTo>
                  <a:lnTo>
                    <a:pt x="5196" y="2974"/>
                  </a:lnTo>
                  <a:lnTo>
                    <a:pt x="4683" y="2700"/>
                  </a:lnTo>
                  <a:lnTo>
                    <a:pt x="4649" y="2632"/>
                  </a:lnTo>
                  <a:lnTo>
                    <a:pt x="4615" y="2564"/>
                  </a:lnTo>
                  <a:lnTo>
                    <a:pt x="4615" y="2359"/>
                  </a:lnTo>
                  <a:lnTo>
                    <a:pt x="4649" y="2290"/>
                  </a:lnTo>
                  <a:lnTo>
                    <a:pt x="4683" y="2222"/>
                  </a:lnTo>
                  <a:lnTo>
                    <a:pt x="5196" y="1948"/>
                  </a:lnTo>
                  <a:lnTo>
                    <a:pt x="4341" y="479"/>
                  </a:lnTo>
                  <a:lnTo>
                    <a:pt x="3863" y="786"/>
                  </a:lnTo>
                  <a:lnTo>
                    <a:pt x="3795" y="820"/>
                  </a:lnTo>
                  <a:lnTo>
                    <a:pt x="3692" y="786"/>
                  </a:lnTo>
                  <a:lnTo>
                    <a:pt x="3521" y="684"/>
                  </a:lnTo>
                  <a:lnTo>
                    <a:pt x="3453" y="615"/>
                  </a:lnTo>
                  <a:lnTo>
                    <a:pt x="3453" y="547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3053350" y="1646275"/>
              <a:ext cx="1508150" cy="1754250"/>
            </a:xfrm>
            <a:custGeom>
              <a:avLst/>
              <a:gdLst/>
              <a:ahLst/>
              <a:cxnLst/>
              <a:rect l="l" t="t" r="r" b="b"/>
              <a:pathLst>
                <a:path w="60326" h="70170" extrusionOk="0">
                  <a:moveTo>
                    <a:pt x="30146" y="1"/>
                  </a:moveTo>
                  <a:lnTo>
                    <a:pt x="0" y="19141"/>
                  </a:lnTo>
                  <a:lnTo>
                    <a:pt x="0" y="70170"/>
                  </a:lnTo>
                  <a:lnTo>
                    <a:pt x="60326" y="70170"/>
                  </a:lnTo>
                  <a:lnTo>
                    <a:pt x="60326" y="19141"/>
                  </a:lnTo>
                  <a:lnTo>
                    <a:pt x="30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3053350" y="1646275"/>
              <a:ext cx="1508150" cy="1754250"/>
            </a:xfrm>
            <a:custGeom>
              <a:avLst/>
              <a:gdLst/>
              <a:ahLst/>
              <a:cxnLst/>
              <a:rect l="l" t="t" r="r" b="b"/>
              <a:pathLst>
                <a:path w="60326" h="70170" fill="none" extrusionOk="0">
                  <a:moveTo>
                    <a:pt x="60326" y="70170"/>
                  </a:moveTo>
                  <a:lnTo>
                    <a:pt x="0" y="70170"/>
                  </a:lnTo>
                  <a:lnTo>
                    <a:pt x="0" y="19141"/>
                  </a:lnTo>
                  <a:lnTo>
                    <a:pt x="30146" y="1"/>
                  </a:lnTo>
                  <a:lnTo>
                    <a:pt x="60326" y="19141"/>
                  </a:lnTo>
                  <a:lnTo>
                    <a:pt x="60326" y="701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3053350" y="2070950"/>
              <a:ext cx="1508150" cy="422125"/>
            </a:xfrm>
            <a:custGeom>
              <a:avLst/>
              <a:gdLst/>
              <a:ahLst/>
              <a:cxnLst/>
              <a:rect l="l" t="t" r="r" b="b"/>
              <a:pathLst>
                <a:path w="60326" h="16885" extrusionOk="0">
                  <a:moveTo>
                    <a:pt x="3384" y="0"/>
                  </a:moveTo>
                  <a:lnTo>
                    <a:pt x="0" y="2154"/>
                  </a:lnTo>
                  <a:lnTo>
                    <a:pt x="0" y="14937"/>
                  </a:lnTo>
                  <a:lnTo>
                    <a:pt x="1709" y="15894"/>
                  </a:lnTo>
                  <a:lnTo>
                    <a:pt x="3384" y="16885"/>
                  </a:lnTo>
                  <a:lnTo>
                    <a:pt x="3384" y="0"/>
                  </a:lnTo>
                  <a:close/>
                  <a:moveTo>
                    <a:pt x="56908" y="0"/>
                  </a:moveTo>
                  <a:lnTo>
                    <a:pt x="56908" y="16885"/>
                  </a:lnTo>
                  <a:lnTo>
                    <a:pt x="60326" y="14937"/>
                  </a:lnTo>
                  <a:lnTo>
                    <a:pt x="60326" y="2154"/>
                  </a:lnTo>
                  <a:lnTo>
                    <a:pt x="569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4476025" y="2070950"/>
              <a:ext cx="85475" cy="422125"/>
            </a:xfrm>
            <a:custGeom>
              <a:avLst/>
              <a:gdLst/>
              <a:ahLst/>
              <a:cxnLst/>
              <a:rect l="l" t="t" r="r" b="b"/>
              <a:pathLst>
                <a:path w="3419" h="16885" fill="none" extrusionOk="0">
                  <a:moveTo>
                    <a:pt x="1" y="0"/>
                  </a:moveTo>
                  <a:lnTo>
                    <a:pt x="1" y="16885"/>
                  </a:lnTo>
                  <a:lnTo>
                    <a:pt x="1" y="16885"/>
                  </a:lnTo>
                  <a:lnTo>
                    <a:pt x="3419" y="14937"/>
                  </a:lnTo>
                  <a:lnTo>
                    <a:pt x="3419" y="215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3053350" y="2070950"/>
              <a:ext cx="1508150" cy="1329575"/>
            </a:xfrm>
            <a:custGeom>
              <a:avLst/>
              <a:gdLst/>
              <a:ahLst/>
              <a:cxnLst/>
              <a:rect l="l" t="t" r="r" b="b"/>
              <a:pathLst>
                <a:path w="60326" h="53183" fill="none" extrusionOk="0">
                  <a:moveTo>
                    <a:pt x="3384" y="0"/>
                  </a:moveTo>
                  <a:lnTo>
                    <a:pt x="0" y="2154"/>
                  </a:lnTo>
                  <a:lnTo>
                    <a:pt x="0" y="53183"/>
                  </a:lnTo>
                  <a:lnTo>
                    <a:pt x="60326" y="53183"/>
                  </a:lnTo>
                  <a:lnTo>
                    <a:pt x="0" y="53183"/>
                  </a:lnTo>
                  <a:lnTo>
                    <a:pt x="0" y="14937"/>
                  </a:lnTo>
                  <a:lnTo>
                    <a:pt x="0" y="14937"/>
                  </a:lnTo>
                  <a:lnTo>
                    <a:pt x="1709" y="15894"/>
                  </a:lnTo>
                  <a:lnTo>
                    <a:pt x="3384" y="16885"/>
                  </a:lnTo>
                  <a:lnTo>
                    <a:pt x="33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3137950" y="1585600"/>
              <a:ext cx="1338100" cy="1717525"/>
            </a:xfrm>
            <a:custGeom>
              <a:avLst/>
              <a:gdLst/>
              <a:ahLst/>
              <a:cxnLst/>
              <a:rect l="l" t="t" r="r" b="b"/>
              <a:pathLst>
                <a:path w="53524" h="68701" extrusionOk="0">
                  <a:moveTo>
                    <a:pt x="0" y="1"/>
                  </a:moveTo>
                  <a:lnTo>
                    <a:pt x="0" y="68700"/>
                  </a:lnTo>
                  <a:lnTo>
                    <a:pt x="53524" y="68700"/>
                  </a:lnTo>
                  <a:lnTo>
                    <a:pt x="53524" y="13091"/>
                  </a:lnTo>
                  <a:lnTo>
                    <a:pt x="39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3137950" y="1585600"/>
              <a:ext cx="1338100" cy="1717525"/>
            </a:xfrm>
            <a:custGeom>
              <a:avLst/>
              <a:gdLst/>
              <a:ahLst/>
              <a:cxnLst/>
              <a:rect l="l" t="t" r="r" b="b"/>
              <a:pathLst>
                <a:path w="53524" h="68701" fill="none" extrusionOk="0">
                  <a:moveTo>
                    <a:pt x="53524" y="68700"/>
                  </a:moveTo>
                  <a:lnTo>
                    <a:pt x="0" y="68700"/>
                  </a:lnTo>
                  <a:lnTo>
                    <a:pt x="0" y="1"/>
                  </a:lnTo>
                  <a:lnTo>
                    <a:pt x="39750" y="1"/>
                  </a:lnTo>
                  <a:lnTo>
                    <a:pt x="53524" y="13091"/>
                  </a:lnTo>
                  <a:lnTo>
                    <a:pt x="53524" y="687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4131675" y="1585600"/>
              <a:ext cx="344375" cy="327300"/>
            </a:xfrm>
            <a:custGeom>
              <a:avLst/>
              <a:gdLst/>
              <a:ahLst/>
              <a:cxnLst/>
              <a:rect l="l" t="t" r="r" b="b"/>
              <a:pathLst>
                <a:path w="13775" h="13092" extrusionOk="0">
                  <a:moveTo>
                    <a:pt x="1" y="1"/>
                  </a:moveTo>
                  <a:lnTo>
                    <a:pt x="1" y="13091"/>
                  </a:lnTo>
                  <a:lnTo>
                    <a:pt x="13775" y="130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3268675" y="1873575"/>
              <a:ext cx="744250" cy="44450"/>
            </a:xfrm>
            <a:custGeom>
              <a:avLst/>
              <a:gdLst/>
              <a:ahLst/>
              <a:cxnLst/>
              <a:rect l="l" t="t" r="r" b="b"/>
              <a:pathLst>
                <a:path w="29770" h="1778" extrusionOk="0">
                  <a:moveTo>
                    <a:pt x="0" y="0"/>
                  </a:moveTo>
                  <a:lnTo>
                    <a:pt x="0" y="1777"/>
                  </a:lnTo>
                  <a:lnTo>
                    <a:pt x="29770" y="1777"/>
                  </a:lnTo>
                  <a:lnTo>
                    <a:pt x="2977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3268675" y="1984650"/>
              <a:ext cx="744250" cy="44450"/>
            </a:xfrm>
            <a:custGeom>
              <a:avLst/>
              <a:gdLst/>
              <a:ahLst/>
              <a:cxnLst/>
              <a:rect l="l" t="t" r="r" b="b"/>
              <a:pathLst>
                <a:path w="29770" h="1778" extrusionOk="0">
                  <a:moveTo>
                    <a:pt x="0" y="0"/>
                  </a:moveTo>
                  <a:lnTo>
                    <a:pt x="0" y="1778"/>
                  </a:lnTo>
                  <a:lnTo>
                    <a:pt x="29770" y="1778"/>
                  </a:lnTo>
                  <a:lnTo>
                    <a:pt x="2977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3268675" y="2096575"/>
              <a:ext cx="744250" cy="43600"/>
            </a:xfrm>
            <a:custGeom>
              <a:avLst/>
              <a:gdLst/>
              <a:ahLst/>
              <a:cxnLst/>
              <a:rect l="l" t="t" r="r" b="b"/>
              <a:pathLst>
                <a:path w="29770" h="1744" extrusionOk="0">
                  <a:moveTo>
                    <a:pt x="0" y="1"/>
                  </a:moveTo>
                  <a:lnTo>
                    <a:pt x="0" y="1744"/>
                  </a:lnTo>
                  <a:lnTo>
                    <a:pt x="29770" y="1744"/>
                  </a:lnTo>
                  <a:lnTo>
                    <a:pt x="29770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3268675" y="2207675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7"/>
                  </a:lnTo>
                  <a:lnTo>
                    <a:pt x="43612" y="1777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3268675" y="2318750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8"/>
                  </a:lnTo>
                  <a:lnTo>
                    <a:pt x="43612" y="1778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3268675" y="2430675"/>
              <a:ext cx="1090325" cy="43600"/>
            </a:xfrm>
            <a:custGeom>
              <a:avLst/>
              <a:gdLst/>
              <a:ahLst/>
              <a:cxnLst/>
              <a:rect l="l" t="t" r="r" b="b"/>
              <a:pathLst>
                <a:path w="43613" h="1744" extrusionOk="0">
                  <a:moveTo>
                    <a:pt x="0" y="1"/>
                  </a:moveTo>
                  <a:lnTo>
                    <a:pt x="0" y="1744"/>
                  </a:lnTo>
                  <a:lnTo>
                    <a:pt x="43612" y="1744"/>
                  </a:lnTo>
                  <a:lnTo>
                    <a:pt x="43612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3268675" y="2541750"/>
              <a:ext cx="1090325" cy="43625"/>
            </a:xfrm>
            <a:custGeom>
              <a:avLst/>
              <a:gdLst/>
              <a:ahLst/>
              <a:cxnLst/>
              <a:rect l="l" t="t" r="r" b="b"/>
              <a:pathLst>
                <a:path w="43613" h="1745" extrusionOk="0">
                  <a:moveTo>
                    <a:pt x="0" y="1"/>
                  </a:moveTo>
                  <a:lnTo>
                    <a:pt x="0" y="1744"/>
                  </a:lnTo>
                  <a:lnTo>
                    <a:pt x="43612" y="1744"/>
                  </a:lnTo>
                  <a:lnTo>
                    <a:pt x="43612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3268675" y="2541750"/>
              <a:ext cx="1090325" cy="43625"/>
            </a:xfrm>
            <a:custGeom>
              <a:avLst/>
              <a:gdLst/>
              <a:ahLst/>
              <a:cxnLst/>
              <a:rect l="l" t="t" r="r" b="b"/>
              <a:pathLst>
                <a:path w="43613" h="1745" fill="none" extrusionOk="0">
                  <a:moveTo>
                    <a:pt x="43612" y="1744"/>
                  </a:moveTo>
                  <a:lnTo>
                    <a:pt x="0" y="1744"/>
                  </a:lnTo>
                  <a:lnTo>
                    <a:pt x="0" y="1"/>
                  </a:lnTo>
                  <a:lnTo>
                    <a:pt x="43612" y="1"/>
                  </a:lnTo>
                  <a:lnTo>
                    <a:pt x="43612" y="17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3268675" y="2652850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7"/>
                  </a:lnTo>
                  <a:lnTo>
                    <a:pt x="43612" y="1777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3268675" y="2652850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fill="none" extrusionOk="0">
                  <a:moveTo>
                    <a:pt x="43612" y="1777"/>
                  </a:moveTo>
                  <a:lnTo>
                    <a:pt x="0" y="1777"/>
                  </a:lnTo>
                  <a:lnTo>
                    <a:pt x="0" y="0"/>
                  </a:lnTo>
                  <a:lnTo>
                    <a:pt x="43612" y="0"/>
                  </a:lnTo>
                  <a:lnTo>
                    <a:pt x="43612" y="17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3"/>
            <p:cNvSpPr/>
            <p:nvPr/>
          </p:nvSpPr>
          <p:spPr>
            <a:xfrm>
              <a:off x="3268675" y="2763925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8"/>
                  </a:lnTo>
                  <a:lnTo>
                    <a:pt x="43612" y="1778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>
              <a:off x="3268675" y="2763925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fill="none" extrusionOk="0">
                  <a:moveTo>
                    <a:pt x="43612" y="1778"/>
                  </a:moveTo>
                  <a:lnTo>
                    <a:pt x="0" y="1778"/>
                  </a:lnTo>
                  <a:lnTo>
                    <a:pt x="0" y="0"/>
                  </a:lnTo>
                  <a:lnTo>
                    <a:pt x="43612" y="0"/>
                  </a:lnTo>
                  <a:lnTo>
                    <a:pt x="43612" y="17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3268675" y="2875850"/>
              <a:ext cx="1090325" cy="43600"/>
            </a:xfrm>
            <a:custGeom>
              <a:avLst/>
              <a:gdLst/>
              <a:ahLst/>
              <a:cxnLst/>
              <a:rect l="l" t="t" r="r" b="b"/>
              <a:pathLst>
                <a:path w="43613" h="1744" extrusionOk="0">
                  <a:moveTo>
                    <a:pt x="0" y="1"/>
                  </a:moveTo>
                  <a:lnTo>
                    <a:pt x="0" y="1744"/>
                  </a:lnTo>
                  <a:lnTo>
                    <a:pt x="43612" y="1744"/>
                  </a:lnTo>
                  <a:lnTo>
                    <a:pt x="43612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>
              <a:off x="3268675" y="2875850"/>
              <a:ext cx="1090325" cy="43600"/>
            </a:xfrm>
            <a:custGeom>
              <a:avLst/>
              <a:gdLst/>
              <a:ahLst/>
              <a:cxnLst/>
              <a:rect l="l" t="t" r="r" b="b"/>
              <a:pathLst>
                <a:path w="43613" h="1744" fill="none" extrusionOk="0">
                  <a:moveTo>
                    <a:pt x="43612" y="1744"/>
                  </a:moveTo>
                  <a:lnTo>
                    <a:pt x="0" y="1744"/>
                  </a:lnTo>
                  <a:lnTo>
                    <a:pt x="0" y="1"/>
                  </a:lnTo>
                  <a:lnTo>
                    <a:pt x="43612" y="1"/>
                  </a:lnTo>
                  <a:lnTo>
                    <a:pt x="43612" y="17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3268675" y="2986950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7"/>
                  </a:lnTo>
                  <a:lnTo>
                    <a:pt x="43612" y="1777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3"/>
            <p:cNvSpPr/>
            <p:nvPr/>
          </p:nvSpPr>
          <p:spPr>
            <a:xfrm>
              <a:off x="3268675" y="2986950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fill="none" extrusionOk="0">
                  <a:moveTo>
                    <a:pt x="43612" y="1777"/>
                  </a:moveTo>
                  <a:lnTo>
                    <a:pt x="0" y="1777"/>
                  </a:lnTo>
                  <a:lnTo>
                    <a:pt x="0" y="0"/>
                  </a:lnTo>
                  <a:lnTo>
                    <a:pt x="43612" y="0"/>
                  </a:lnTo>
                  <a:lnTo>
                    <a:pt x="43612" y="17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3268675" y="3098025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8"/>
                  </a:lnTo>
                  <a:lnTo>
                    <a:pt x="43612" y="1778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3268675" y="3098025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fill="none" extrusionOk="0">
                  <a:moveTo>
                    <a:pt x="43612" y="1778"/>
                  </a:moveTo>
                  <a:lnTo>
                    <a:pt x="0" y="1778"/>
                  </a:lnTo>
                  <a:lnTo>
                    <a:pt x="0" y="0"/>
                  </a:lnTo>
                  <a:lnTo>
                    <a:pt x="43612" y="0"/>
                  </a:lnTo>
                  <a:lnTo>
                    <a:pt x="43612" y="17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3053350" y="2444350"/>
              <a:ext cx="1508150" cy="956175"/>
            </a:xfrm>
            <a:custGeom>
              <a:avLst/>
              <a:gdLst/>
              <a:ahLst/>
              <a:cxnLst/>
              <a:rect l="l" t="t" r="r" b="b"/>
              <a:pathLst>
                <a:path w="60326" h="38247" extrusionOk="0">
                  <a:moveTo>
                    <a:pt x="23891" y="14321"/>
                  </a:moveTo>
                  <a:lnTo>
                    <a:pt x="23823" y="14356"/>
                  </a:lnTo>
                  <a:lnTo>
                    <a:pt x="23925" y="14321"/>
                  </a:lnTo>
                  <a:close/>
                  <a:moveTo>
                    <a:pt x="36435" y="14321"/>
                  </a:moveTo>
                  <a:lnTo>
                    <a:pt x="36469" y="14356"/>
                  </a:lnTo>
                  <a:lnTo>
                    <a:pt x="36503" y="14356"/>
                  </a:lnTo>
                  <a:lnTo>
                    <a:pt x="36435" y="14321"/>
                  </a:lnTo>
                  <a:close/>
                  <a:moveTo>
                    <a:pt x="0" y="1"/>
                  </a:moveTo>
                  <a:lnTo>
                    <a:pt x="0" y="38247"/>
                  </a:lnTo>
                  <a:lnTo>
                    <a:pt x="60326" y="38247"/>
                  </a:lnTo>
                  <a:lnTo>
                    <a:pt x="60326" y="1"/>
                  </a:lnTo>
                  <a:lnTo>
                    <a:pt x="58377" y="1094"/>
                  </a:lnTo>
                  <a:lnTo>
                    <a:pt x="56463" y="2222"/>
                  </a:lnTo>
                  <a:lnTo>
                    <a:pt x="52635" y="4512"/>
                  </a:lnTo>
                  <a:lnTo>
                    <a:pt x="48807" y="6802"/>
                  </a:lnTo>
                  <a:lnTo>
                    <a:pt x="44979" y="9126"/>
                  </a:lnTo>
                  <a:lnTo>
                    <a:pt x="40741" y="11724"/>
                  </a:lnTo>
                  <a:lnTo>
                    <a:pt x="36503" y="14356"/>
                  </a:lnTo>
                  <a:lnTo>
                    <a:pt x="33324" y="16338"/>
                  </a:lnTo>
                  <a:lnTo>
                    <a:pt x="30180" y="18320"/>
                  </a:lnTo>
                  <a:lnTo>
                    <a:pt x="23823" y="14356"/>
                  </a:lnTo>
                  <a:lnTo>
                    <a:pt x="19585" y="11724"/>
                  </a:lnTo>
                  <a:lnTo>
                    <a:pt x="15347" y="9126"/>
                  </a:lnTo>
                  <a:lnTo>
                    <a:pt x="11553" y="6802"/>
                  </a:lnTo>
                  <a:lnTo>
                    <a:pt x="7691" y="4512"/>
                  </a:lnTo>
                  <a:lnTo>
                    <a:pt x="3863" y="2222"/>
                  </a:lnTo>
                  <a:lnTo>
                    <a:pt x="1949" y="10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3053350" y="2444350"/>
              <a:ext cx="1508150" cy="956175"/>
            </a:xfrm>
            <a:custGeom>
              <a:avLst/>
              <a:gdLst/>
              <a:ahLst/>
              <a:cxnLst/>
              <a:rect l="l" t="t" r="r" b="b"/>
              <a:pathLst>
                <a:path w="60326" h="38247" fill="none" extrusionOk="0">
                  <a:moveTo>
                    <a:pt x="60326" y="1"/>
                  </a:moveTo>
                  <a:lnTo>
                    <a:pt x="60326" y="38247"/>
                  </a:lnTo>
                  <a:lnTo>
                    <a:pt x="0" y="38247"/>
                  </a:lnTo>
                  <a:lnTo>
                    <a:pt x="0" y="1"/>
                  </a:lnTo>
                  <a:lnTo>
                    <a:pt x="0" y="1"/>
                  </a:lnTo>
                  <a:lnTo>
                    <a:pt x="1949" y="1094"/>
                  </a:lnTo>
                  <a:lnTo>
                    <a:pt x="3863" y="2222"/>
                  </a:lnTo>
                  <a:lnTo>
                    <a:pt x="7691" y="4512"/>
                  </a:lnTo>
                  <a:lnTo>
                    <a:pt x="7691" y="4512"/>
                  </a:lnTo>
                  <a:lnTo>
                    <a:pt x="11553" y="6802"/>
                  </a:lnTo>
                  <a:lnTo>
                    <a:pt x="15347" y="9126"/>
                  </a:lnTo>
                  <a:lnTo>
                    <a:pt x="15347" y="9126"/>
                  </a:lnTo>
                  <a:lnTo>
                    <a:pt x="19585" y="11724"/>
                  </a:lnTo>
                  <a:lnTo>
                    <a:pt x="23823" y="14356"/>
                  </a:lnTo>
                  <a:lnTo>
                    <a:pt x="23925" y="14321"/>
                  </a:lnTo>
                  <a:lnTo>
                    <a:pt x="23925" y="14321"/>
                  </a:lnTo>
                  <a:lnTo>
                    <a:pt x="23891" y="14321"/>
                  </a:lnTo>
                  <a:lnTo>
                    <a:pt x="23823" y="14356"/>
                  </a:lnTo>
                  <a:lnTo>
                    <a:pt x="23823" y="14356"/>
                  </a:lnTo>
                  <a:lnTo>
                    <a:pt x="30180" y="18320"/>
                  </a:lnTo>
                  <a:lnTo>
                    <a:pt x="30180" y="18320"/>
                  </a:lnTo>
                  <a:lnTo>
                    <a:pt x="33324" y="16338"/>
                  </a:lnTo>
                  <a:lnTo>
                    <a:pt x="36503" y="14356"/>
                  </a:lnTo>
                  <a:lnTo>
                    <a:pt x="36503" y="14356"/>
                  </a:lnTo>
                  <a:lnTo>
                    <a:pt x="36469" y="14356"/>
                  </a:lnTo>
                  <a:lnTo>
                    <a:pt x="36435" y="14321"/>
                  </a:lnTo>
                  <a:lnTo>
                    <a:pt x="36435" y="14321"/>
                  </a:lnTo>
                  <a:lnTo>
                    <a:pt x="36503" y="14356"/>
                  </a:lnTo>
                  <a:lnTo>
                    <a:pt x="36503" y="14356"/>
                  </a:lnTo>
                  <a:lnTo>
                    <a:pt x="40741" y="11724"/>
                  </a:lnTo>
                  <a:lnTo>
                    <a:pt x="44979" y="9126"/>
                  </a:lnTo>
                  <a:lnTo>
                    <a:pt x="44979" y="9126"/>
                  </a:lnTo>
                  <a:lnTo>
                    <a:pt x="48807" y="6802"/>
                  </a:lnTo>
                  <a:lnTo>
                    <a:pt x="52635" y="4512"/>
                  </a:lnTo>
                  <a:lnTo>
                    <a:pt x="52635" y="4512"/>
                  </a:lnTo>
                  <a:lnTo>
                    <a:pt x="56463" y="2222"/>
                  </a:lnTo>
                  <a:lnTo>
                    <a:pt x="58377" y="1094"/>
                  </a:lnTo>
                  <a:lnTo>
                    <a:pt x="603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4476025" y="2444350"/>
              <a:ext cx="85475" cy="49575"/>
            </a:xfrm>
            <a:custGeom>
              <a:avLst/>
              <a:gdLst/>
              <a:ahLst/>
              <a:cxnLst/>
              <a:rect l="l" t="t" r="r" b="b"/>
              <a:pathLst>
                <a:path w="3419" h="1983" extrusionOk="0">
                  <a:moveTo>
                    <a:pt x="3419" y="1"/>
                  </a:moveTo>
                  <a:lnTo>
                    <a:pt x="1" y="1949"/>
                  </a:lnTo>
                  <a:lnTo>
                    <a:pt x="1" y="1983"/>
                  </a:lnTo>
                  <a:lnTo>
                    <a:pt x="3419" y="1"/>
                  </a:lnTo>
                  <a:close/>
                </a:path>
              </a:pathLst>
            </a:custGeom>
            <a:solidFill>
              <a:srgbClr val="3E85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4476025" y="2444350"/>
              <a:ext cx="85475" cy="49575"/>
            </a:xfrm>
            <a:custGeom>
              <a:avLst/>
              <a:gdLst/>
              <a:ahLst/>
              <a:cxnLst/>
              <a:rect l="l" t="t" r="r" b="b"/>
              <a:pathLst>
                <a:path w="3419" h="1983" fill="none" extrusionOk="0">
                  <a:moveTo>
                    <a:pt x="3419" y="1"/>
                  </a:moveTo>
                  <a:lnTo>
                    <a:pt x="3419" y="1"/>
                  </a:lnTo>
                  <a:lnTo>
                    <a:pt x="1" y="1949"/>
                  </a:lnTo>
                  <a:lnTo>
                    <a:pt x="1" y="1983"/>
                  </a:lnTo>
                  <a:lnTo>
                    <a:pt x="1" y="1983"/>
                  </a:lnTo>
                  <a:lnTo>
                    <a:pt x="3419" y="1"/>
                  </a:lnTo>
                  <a:lnTo>
                    <a:pt x="34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4028300" y="2493050"/>
              <a:ext cx="447750" cy="270900"/>
            </a:xfrm>
            <a:custGeom>
              <a:avLst/>
              <a:gdLst/>
              <a:ahLst/>
              <a:cxnLst/>
              <a:rect l="l" t="t" r="r" b="b"/>
              <a:pathLst>
                <a:path w="17910" h="10836" extrusionOk="0">
                  <a:moveTo>
                    <a:pt x="17910" y="1"/>
                  </a:moveTo>
                  <a:lnTo>
                    <a:pt x="13569" y="2564"/>
                  </a:lnTo>
                  <a:lnTo>
                    <a:pt x="13227" y="2803"/>
                  </a:lnTo>
                  <a:lnTo>
                    <a:pt x="13227" y="2803"/>
                  </a:lnTo>
                  <a:lnTo>
                    <a:pt x="13637" y="2564"/>
                  </a:lnTo>
                  <a:lnTo>
                    <a:pt x="17910" y="35"/>
                  </a:lnTo>
                  <a:lnTo>
                    <a:pt x="17910" y="1"/>
                  </a:lnTo>
                  <a:close/>
                  <a:moveTo>
                    <a:pt x="4375" y="8169"/>
                  </a:moveTo>
                  <a:lnTo>
                    <a:pt x="0" y="10835"/>
                  </a:lnTo>
                  <a:lnTo>
                    <a:pt x="34" y="10835"/>
                  </a:lnTo>
                  <a:lnTo>
                    <a:pt x="4375" y="8169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4028300" y="2697275"/>
              <a:ext cx="109375" cy="66675"/>
            </a:xfrm>
            <a:custGeom>
              <a:avLst/>
              <a:gdLst/>
              <a:ahLst/>
              <a:cxnLst/>
              <a:rect l="l" t="t" r="r" b="b"/>
              <a:pathLst>
                <a:path w="4375" h="2667" fill="none" extrusionOk="0">
                  <a:moveTo>
                    <a:pt x="4375" y="0"/>
                  </a:moveTo>
                  <a:lnTo>
                    <a:pt x="4375" y="0"/>
                  </a:lnTo>
                  <a:lnTo>
                    <a:pt x="4375" y="0"/>
                  </a:lnTo>
                  <a:lnTo>
                    <a:pt x="0" y="2666"/>
                  </a:lnTo>
                  <a:lnTo>
                    <a:pt x="34" y="2666"/>
                  </a:lnTo>
                  <a:lnTo>
                    <a:pt x="34" y="2666"/>
                  </a:lnTo>
                  <a:lnTo>
                    <a:pt x="437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4209450" y="2585350"/>
              <a:ext cx="111100" cy="67525"/>
            </a:xfrm>
            <a:custGeom>
              <a:avLst/>
              <a:gdLst/>
              <a:ahLst/>
              <a:cxnLst/>
              <a:rect l="l" t="t" r="r" b="b"/>
              <a:pathLst>
                <a:path w="4444" h="2701" fill="none" extrusionOk="0">
                  <a:moveTo>
                    <a:pt x="4443" y="0"/>
                  </a:moveTo>
                  <a:lnTo>
                    <a:pt x="4443" y="0"/>
                  </a:lnTo>
                  <a:lnTo>
                    <a:pt x="4443" y="0"/>
                  </a:lnTo>
                  <a:lnTo>
                    <a:pt x="0" y="2700"/>
                  </a:lnTo>
                  <a:lnTo>
                    <a:pt x="0" y="2700"/>
                  </a:lnTo>
                  <a:lnTo>
                    <a:pt x="0" y="2700"/>
                  </a:lnTo>
                  <a:lnTo>
                    <a:pt x="44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4358975" y="2493050"/>
              <a:ext cx="117075" cy="70100"/>
            </a:xfrm>
            <a:custGeom>
              <a:avLst/>
              <a:gdLst/>
              <a:ahLst/>
              <a:cxnLst/>
              <a:rect l="l" t="t" r="r" b="b"/>
              <a:pathLst>
                <a:path w="4683" h="2804" fill="none" extrusionOk="0">
                  <a:moveTo>
                    <a:pt x="4683" y="1"/>
                  </a:moveTo>
                  <a:lnTo>
                    <a:pt x="4683" y="1"/>
                  </a:lnTo>
                  <a:lnTo>
                    <a:pt x="342" y="2564"/>
                  </a:lnTo>
                  <a:lnTo>
                    <a:pt x="342" y="2564"/>
                  </a:lnTo>
                  <a:lnTo>
                    <a:pt x="0" y="2803"/>
                  </a:lnTo>
                  <a:lnTo>
                    <a:pt x="0" y="2803"/>
                  </a:lnTo>
                  <a:lnTo>
                    <a:pt x="0" y="2803"/>
                  </a:lnTo>
                  <a:lnTo>
                    <a:pt x="410" y="2564"/>
                  </a:lnTo>
                  <a:lnTo>
                    <a:pt x="410" y="2564"/>
                  </a:lnTo>
                  <a:lnTo>
                    <a:pt x="4683" y="35"/>
                  </a:lnTo>
                  <a:lnTo>
                    <a:pt x="46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4320525" y="2563125"/>
              <a:ext cx="38475" cy="22250"/>
            </a:xfrm>
            <a:custGeom>
              <a:avLst/>
              <a:gdLst/>
              <a:ahLst/>
              <a:cxnLst/>
              <a:rect l="l" t="t" r="r" b="b"/>
              <a:pathLst>
                <a:path w="1539" h="890" extrusionOk="0">
                  <a:moveTo>
                    <a:pt x="1538" y="0"/>
                  </a:moveTo>
                  <a:lnTo>
                    <a:pt x="1538" y="0"/>
                  </a:lnTo>
                  <a:lnTo>
                    <a:pt x="0" y="889"/>
                  </a:lnTo>
                  <a:lnTo>
                    <a:pt x="0" y="889"/>
                  </a:lnTo>
                  <a:lnTo>
                    <a:pt x="0" y="889"/>
                  </a:lnTo>
                  <a:lnTo>
                    <a:pt x="1538" y="0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4320525" y="2563125"/>
              <a:ext cx="38475" cy="22250"/>
            </a:xfrm>
            <a:custGeom>
              <a:avLst/>
              <a:gdLst/>
              <a:ahLst/>
              <a:cxnLst/>
              <a:rect l="l" t="t" r="r" b="b"/>
              <a:pathLst>
                <a:path w="1539" h="890" fill="none" extrusionOk="0">
                  <a:moveTo>
                    <a:pt x="1538" y="0"/>
                  </a:moveTo>
                  <a:lnTo>
                    <a:pt x="1538" y="0"/>
                  </a:lnTo>
                  <a:lnTo>
                    <a:pt x="0" y="889"/>
                  </a:lnTo>
                  <a:lnTo>
                    <a:pt x="0" y="889"/>
                  </a:lnTo>
                  <a:lnTo>
                    <a:pt x="0" y="889"/>
                  </a:lnTo>
                  <a:lnTo>
                    <a:pt x="1538" y="0"/>
                  </a:lnTo>
                  <a:lnTo>
                    <a:pt x="153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4137675" y="2652850"/>
              <a:ext cx="71800" cy="44450"/>
            </a:xfrm>
            <a:custGeom>
              <a:avLst/>
              <a:gdLst/>
              <a:ahLst/>
              <a:cxnLst/>
              <a:rect l="l" t="t" r="r" b="b"/>
              <a:pathLst>
                <a:path w="2872" h="1778" extrusionOk="0">
                  <a:moveTo>
                    <a:pt x="2871" y="0"/>
                  </a:moveTo>
                  <a:lnTo>
                    <a:pt x="1572" y="786"/>
                  </a:lnTo>
                  <a:lnTo>
                    <a:pt x="0" y="1777"/>
                  </a:lnTo>
                  <a:lnTo>
                    <a:pt x="1606" y="786"/>
                  </a:lnTo>
                  <a:lnTo>
                    <a:pt x="2871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3"/>
            <p:cNvSpPr/>
            <p:nvPr/>
          </p:nvSpPr>
          <p:spPr>
            <a:xfrm>
              <a:off x="4137675" y="2652850"/>
              <a:ext cx="71800" cy="44450"/>
            </a:xfrm>
            <a:custGeom>
              <a:avLst/>
              <a:gdLst/>
              <a:ahLst/>
              <a:cxnLst/>
              <a:rect l="l" t="t" r="r" b="b"/>
              <a:pathLst>
                <a:path w="2872" h="1778" fill="none" extrusionOk="0">
                  <a:moveTo>
                    <a:pt x="2871" y="0"/>
                  </a:moveTo>
                  <a:lnTo>
                    <a:pt x="2871" y="0"/>
                  </a:lnTo>
                  <a:lnTo>
                    <a:pt x="2871" y="0"/>
                  </a:lnTo>
                  <a:lnTo>
                    <a:pt x="1572" y="786"/>
                  </a:lnTo>
                  <a:lnTo>
                    <a:pt x="1572" y="786"/>
                  </a:lnTo>
                  <a:lnTo>
                    <a:pt x="0" y="1777"/>
                  </a:lnTo>
                  <a:lnTo>
                    <a:pt x="0" y="1777"/>
                  </a:lnTo>
                  <a:lnTo>
                    <a:pt x="0" y="1777"/>
                  </a:lnTo>
                  <a:lnTo>
                    <a:pt x="1606" y="786"/>
                  </a:lnTo>
                  <a:lnTo>
                    <a:pt x="1606" y="786"/>
                  </a:lnTo>
                  <a:lnTo>
                    <a:pt x="28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3"/>
            <p:cNvSpPr/>
            <p:nvPr/>
          </p:nvSpPr>
          <p:spPr>
            <a:xfrm>
              <a:off x="3965925" y="2763925"/>
              <a:ext cx="63250" cy="39325"/>
            </a:xfrm>
            <a:custGeom>
              <a:avLst/>
              <a:gdLst/>
              <a:ahLst/>
              <a:cxnLst/>
              <a:rect l="l" t="t" r="r" b="b"/>
              <a:pathLst>
                <a:path w="2530" h="1573" extrusionOk="0">
                  <a:moveTo>
                    <a:pt x="2495" y="0"/>
                  </a:moveTo>
                  <a:lnTo>
                    <a:pt x="0" y="1573"/>
                  </a:lnTo>
                  <a:lnTo>
                    <a:pt x="0" y="1573"/>
                  </a:lnTo>
                  <a:lnTo>
                    <a:pt x="2529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3"/>
            <p:cNvSpPr/>
            <p:nvPr/>
          </p:nvSpPr>
          <p:spPr>
            <a:xfrm>
              <a:off x="3965925" y="2763925"/>
              <a:ext cx="63250" cy="39325"/>
            </a:xfrm>
            <a:custGeom>
              <a:avLst/>
              <a:gdLst/>
              <a:ahLst/>
              <a:cxnLst/>
              <a:rect l="l" t="t" r="r" b="b"/>
              <a:pathLst>
                <a:path w="2530" h="1573" fill="none" extrusionOk="0">
                  <a:moveTo>
                    <a:pt x="2529" y="0"/>
                  </a:moveTo>
                  <a:lnTo>
                    <a:pt x="2495" y="0"/>
                  </a:lnTo>
                  <a:lnTo>
                    <a:pt x="2495" y="0"/>
                  </a:lnTo>
                  <a:lnTo>
                    <a:pt x="0" y="1573"/>
                  </a:lnTo>
                  <a:lnTo>
                    <a:pt x="0" y="1573"/>
                  </a:lnTo>
                  <a:lnTo>
                    <a:pt x="0" y="1573"/>
                  </a:lnTo>
                  <a:lnTo>
                    <a:pt x="0" y="1573"/>
                  </a:lnTo>
                  <a:lnTo>
                    <a:pt x="25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3"/>
            <p:cNvSpPr/>
            <p:nvPr/>
          </p:nvSpPr>
          <p:spPr>
            <a:xfrm>
              <a:off x="3053350" y="2444350"/>
              <a:ext cx="1508150" cy="376000"/>
            </a:xfrm>
            <a:custGeom>
              <a:avLst/>
              <a:gdLst/>
              <a:ahLst/>
              <a:cxnLst/>
              <a:rect l="l" t="t" r="r" b="b"/>
              <a:pathLst>
                <a:path w="60326" h="15040" extrusionOk="0">
                  <a:moveTo>
                    <a:pt x="0" y="1"/>
                  </a:moveTo>
                  <a:lnTo>
                    <a:pt x="3657" y="2564"/>
                  </a:lnTo>
                  <a:lnTo>
                    <a:pt x="7383" y="5059"/>
                  </a:lnTo>
                  <a:lnTo>
                    <a:pt x="11074" y="7520"/>
                  </a:lnTo>
                  <a:lnTo>
                    <a:pt x="14800" y="9947"/>
                  </a:lnTo>
                  <a:lnTo>
                    <a:pt x="18730" y="12510"/>
                  </a:lnTo>
                  <a:lnTo>
                    <a:pt x="22627" y="15039"/>
                  </a:lnTo>
                  <a:lnTo>
                    <a:pt x="22661" y="15039"/>
                  </a:lnTo>
                  <a:lnTo>
                    <a:pt x="23823" y="14390"/>
                  </a:lnTo>
                  <a:lnTo>
                    <a:pt x="23823" y="14356"/>
                  </a:lnTo>
                  <a:lnTo>
                    <a:pt x="19585" y="11724"/>
                  </a:lnTo>
                  <a:lnTo>
                    <a:pt x="15347" y="9126"/>
                  </a:lnTo>
                  <a:lnTo>
                    <a:pt x="11553" y="6802"/>
                  </a:lnTo>
                  <a:lnTo>
                    <a:pt x="7691" y="4512"/>
                  </a:lnTo>
                  <a:lnTo>
                    <a:pt x="3863" y="2256"/>
                  </a:lnTo>
                  <a:lnTo>
                    <a:pt x="1949" y="1094"/>
                  </a:lnTo>
                  <a:lnTo>
                    <a:pt x="0" y="1"/>
                  </a:lnTo>
                  <a:close/>
                  <a:moveTo>
                    <a:pt x="60326" y="1"/>
                  </a:moveTo>
                  <a:lnTo>
                    <a:pt x="56908" y="1983"/>
                  </a:lnTo>
                  <a:lnTo>
                    <a:pt x="52635" y="4512"/>
                  </a:lnTo>
                  <a:lnTo>
                    <a:pt x="52225" y="4751"/>
                  </a:lnTo>
                  <a:lnTo>
                    <a:pt x="50687" y="5640"/>
                  </a:lnTo>
                  <a:lnTo>
                    <a:pt x="46244" y="8340"/>
                  </a:lnTo>
                  <a:lnTo>
                    <a:pt x="44979" y="9126"/>
                  </a:lnTo>
                  <a:lnTo>
                    <a:pt x="43373" y="10117"/>
                  </a:lnTo>
                  <a:lnTo>
                    <a:pt x="39032" y="12783"/>
                  </a:lnTo>
                  <a:lnTo>
                    <a:pt x="36503" y="14356"/>
                  </a:lnTo>
                  <a:lnTo>
                    <a:pt x="37699" y="15039"/>
                  </a:lnTo>
                  <a:lnTo>
                    <a:pt x="41596" y="12510"/>
                  </a:lnTo>
                  <a:lnTo>
                    <a:pt x="45492" y="9947"/>
                  </a:lnTo>
                  <a:lnTo>
                    <a:pt x="49252" y="7520"/>
                  </a:lnTo>
                  <a:lnTo>
                    <a:pt x="52943" y="5025"/>
                  </a:lnTo>
                  <a:lnTo>
                    <a:pt x="56634" y="2530"/>
                  </a:lnTo>
                  <a:lnTo>
                    <a:pt x="60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3"/>
            <p:cNvSpPr/>
            <p:nvPr/>
          </p:nvSpPr>
          <p:spPr>
            <a:xfrm>
              <a:off x="3053350" y="2444350"/>
              <a:ext cx="595575" cy="376000"/>
            </a:xfrm>
            <a:custGeom>
              <a:avLst/>
              <a:gdLst/>
              <a:ahLst/>
              <a:cxnLst/>
              <a:rect l="l" t="t" r="r" b="b"/>
              <a:pathLst>
                <a:path w="23823" h="15040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657" y="2564"/>
                  </a:lnTo>
                  <a:lnTo>
                    <a:pt x="7383" y="5059"/>
                  </a:lnTo>
                  <a:lnTo>
                    <a:pt x="7383" y="5059"/>
                  </a:lnTo>
                  <a:lnTo>
                    <a:pt x="11074" y="7520"/>
                  </a:lnTo>
                  <a:lnTo>
                    <a:pt x="14800" y="9947"/>
                  </a:lnTo>
                  <a:lnTo>
                    <a:pt x="14800" y="9947"/>
                  </a:lnTo>
                  <a:lnTo>
                    <a:pt x="18730" y="12510"/>
                  </a:lnTo>
                  <a:lnTo>
                    <a:pt x="22627" y="15039"/>
                  </a:lnTo>
                  <a:lnTo>
                    <a:pt x="22661" y="15039"/>
                  </a:lnTo>
                  <a:lnTo>
                    <a:pt x="22661" y="15039"/>
                  </a:lnTo>
                  <a:lnTo>
                    <a:pt x="23823" y="14390"/>
                  </a:lnTo>
                  <a:lnTo>
                    <a:pt x="23823" y="14390"/>
                  </a:lnTo>
                  <a:lnTo>
                    <a:pt x="23823" y="14390"/>
                  </a:lnTo>
                  <a:lnTo>
                    <a:pt x="23823" y="14356"/>
                  </a:lnTo>
                  <a:lnTo>
                    <a:pt x="23823" y="14356"/>
                  </a:lnTo>
                  <a:lnTo>
                    <a:pt x="19585" y="11724"/>
                  </a:lnTo>
                  <a:lnTo>
                    <a:pt x="15347" y="9126"/>
                  </a:lnTo>
                  <a:lnTo>
                    <a:pt x="15347" y="9126"/>
                  </a:lnTo>
                  <a:lnTo>
                    <a:pt x="11553" y="6802"/>
                  </a:lnTo>
                  <a:lnTo>
                    <a:pt x="7691" y="4512"/>
                  </a:lnTo>
                  <a:lnTo>
                    <a:pt x="7691" y="4512"/>
                  </a:lnTo>
                  <a:lnTo>
                    <a:pt x="3863" y="2256"/>
                  </a:lnTo>
                  <a:lnTo>
                    <a:pt x="1949" y="109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3"/>
            <p:cNvSpPr/>
            <p:nvPr/>
          </p:nvSpPr>
          <p:spPr>
            <a:xfrm>
              <a:off x="3965925" y="2444350"/>
              <a:ext cx="595575" cy="376000"/>
            </a:xfrm>
            <a:custGeom>
              <a:avLst/>
              <a:gdLst/>
              <a:ahLst/>
              <a:cxnLst/>
              <a:rect l="l" t="t" r="r" b="b"/>
              <a:pathLst>
                <a:path w="23823" h="15040" fill="none" extrusionOk="0">
                  <a:moveTo>
                    <a:pt x="23823" y="1"/>
                  </a:moveTo>
                  <a:lnTo>
                    <a:pt x="23823" y="1"/>
                  </a:lnTo>
                  <a:lnTo>
                    <a:pt x="20405" y="1983"/>
                  </a:lnTo>
                  <a:lnTo>
                    <a:pt x="20405" y="1983"/>
                  </a:lnTo>
                  <a:lnTo>
                    <a:pt x="16132" y="4512"/>
                  </a:lnTo>
                  <a:lnTo>
                    <a:pt x="16132" y="4512"/>
                  </a:lnTo>
                  <a:lnTo>
                    <a:pt x="15722" y="4751"/>
                  </a:lnTo>
                  <a:lnTo>
                    <a:pt x="15722" y="4751"/>
                  </a:lnTo>
                  <a:lnTo>
                    <a:pt x="14184" y="5640"/>
                  </a:lnTo>
                  <a:lnTo>
                    <a:pt x="14184" y="5640"/>
                  </a:lnTo>
                  <a:lnTo>
                    <a:pt x="9741" y="8340"/>
                  </a:lnTo>
                  <a:lnTo>
                    <a:pt x="9741" y="8340"/>
                  </a:lnTo>
                  <a:lnTo>
                    <a:pt x="8476" y="9126"/>
                  </a:lnTo>
                  <a:lnTo>
                    <a:pt x="8476" y="9126"/>
                  </a:lnTo>
                  <a:lnTo>
                    <a:pt x="6870" y="10117"/>
                  </a:lnTo>
                  <a:lnTo>
                    <a:pt x="6870" y="10117"/>
                  </a:lnTo>
                  <a:lnTo>
                    <a:pt x="2529" y="12783"/>
                  </a:lnTo>
                  <a:lnTo>
                    <a:pt x="2529" y="12783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1196" y="15039"/>
                  </a:lnTo>
                  <a:lnTo>
                    <a:pt x="1196" y="15039"/>
                  </a:lnTo>
                  <a:lnTo>
                    <a:pt x="1196" y="15039"/>
                  </a:lnTo>
                  <a:lnTo>
                    <a:pt x="5093" y="12510"/>
                  </a:lnTo>
                  <a:lnTo>
                    <a:pt x="8989" y="9947"/>
                  </a:lnTo>
                  <a:lnTo>
                    <a:pt x="8989" y="9947"/>
                  </a:lnTo>
                  <a:lnTo>
                    <a:pt x="12749" y="7520"/>
                  </a:lnTo>
                  <a:lnTo>
                    <a:pt x="16440" y="5025"/>
                  </a:lnTo>
                  <a:lnTo>
                    <a:pt x="16440" y="5025"/>
                  </a:lnTo>
                  <a:lnTo>
                    <a:pt x="20131" y="2530"/>
                  </a:lnTo>
                  <a:lnTo>
                    <a:pt x="23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3"/>
            <p:cNvSpPr/>
            <p:nvPr/>
          </p:nvSpPr>
          <p:spPr>
            <a:xfrm>
              <a:off x="3850550" y="2808350"/>
              <a:ext cx="107700" cy="67525"/>
            </a:xfrm>
            <a:custGeom>
              <a:avLst/>
              <a:gdLst/>
              <a:ahLst/>
              <a:cxnLst/>
              <a:rect l="l" t="t" r="r" b="b"/>
              <a:pathLst>
                <a:path w="4308" h="2701" extrusionOk="0">
                  <a:moveTo>
                    <a:pt x="4273" y="1"/>
                  </a:moveTo>
                  <a:lnTo>
                    <a:pt x="1" y="2701"/>
                  </a:lnTo>
                  <a:lnTo>
                    <a:pt x="1" y="2701"/>
                  </a:lnTo>
                  <a:lnTo>
                    <a:pt x="4308" y="1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3"/>
            <p:cNvSpPr/>
            <p:nvPr/>
          </p:nvSpPr>
          <p:spPr>
            <a:xfrm>
              <a:off x="3850550" y="2808350"/>
              <a:ext cx="107700" cy="67525"/>
            </a:xfrm>
            <a:custGeom>
              <a:avLst/>
              <a:gdLst/>
              <a:ahLst/>
              <a:cxnLst/>
              <a:rect l="l" t="t" r="r" b="b"/>
              <a:pathLst>
                <a:path w="4308" h="2701" fill="none" extrusionOk="0">
                  <a:moveTo>
                    <a:pt x="4308" y="1"/>
                  </a:moveTo>
                  <a:lnTo>
                    <a:pt x="4273" y="1"/>
                  </a:lnTo>
                  <a:lnTo>
                    <a:pt x="4273" y="1"/>
                  </a:lnTo>
                  <a:lnTo>
                    <a:pt x="1" y="2701"/>
                  </a:lnTo>
                  <a:lnTo>
                    <a:pt x="1" y="2701"/>
                  </a:lnTo>
                  <a:lnTo>
                    <a:pt x="1" y="2701"/>
                  </a:lnTo>
                  <a:lnTo>
                    <a:pt x="43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3"/>
            <p:cNvSpPr/>
            <p:nvPr/>
          </p:nvSpPr>
          <p:spPr>
            <a:xfrm>
              <a:off x="3957375" y="2803225"/>
              <a:ext cx="8575" cy="5150"/>
            </a:xfrm>
            <a:custGeom>
              <a:avLst/>
              <a:gdLst/>
              <a:ahLst/>
              <a:cxnLst/>
              <a:rect l="l" t="t" r="r" b="b"/>
              <a:pathLst>
                <a:path w="343" h="206" extrusionOk="0">
                  <a:moveTo>
                    <a:pt x="308" y="1"/>
                  </a:moveTo>
                  <a:lnTo>
                    <a:pt x="0" y="206"/>
                  </a:lnTo>
                  <a:lnTo>
                    <a:pt x="35" y="206"/>
                  </a:lnTo>
                  <a:lnTo>
                    <a:pt x="342" y="35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3957375" y="2803225"/>
              <a:ext cx="8575" cy="5150"/>
            </a:xfrm>
            <a:custGeom>
              <a:avLst/>
              <a:gdLst/>
              <a:ahLst/>
              <a:cxnLst/>
              <a:rect l="l" t="t" r="r" b="b"/>
              <a:pathLst>
                <a:path w="343" h="206" fill="none" extrusionOk="0">
                  <a:moveTo>
                    <a:pt x="308" y="1"/>
                  </a:moveTo>
                  <a:lnTo>
                    <a:pt x="308" y="1"/>
                  </a:lnTo>
                  <a:lnTo>
                    <a:pt x="308" y="1"/>
                  </a:lnTo>
                  <a:lnTo>
                    <a:pt x="308" y="1"/>
                  </a:lnTo>
                  <a:lnTo>
                    <a:pt x="0" y="206"/>
                  </a:lnTo>
                  <a:lnTo>
                    <a:pt x="35" y="206"/>
                  </a:lnTo>
                  <a:lnTo>
                    <a:pt x="35" y="206"/>
                  </a:lnTo>
                  <a:lnTo>
                    <a:pt x="342" y="35"/>
                  </a:lnTo>
                  <a:lnTo>
                    <a:pt x="342" y="1"/>
                  </a:lnTo>
                  <a:lnTo>
                    <a:pt x="342" y="1"/>
                  </a:lnTo>
                  <a:lnTo>
                    <a:pt x="3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3"/>
            <p:cNvSpPr/>
            <p:nvPr/>
          </p:nvSpPr>
          <p:spPr>
            <a:xfrm>
              <a:off x="3806975" y="2875850"/>
              <a:ext cx="43600" cy="26525"/>
            </a:xfrm>
            <a:custGeom>
              <a:avLst/>
              <a:gdLst/>
              <a:ahLst/>
              <a:cxnLst/>
              <a:rect l="l" t="t" r="r" b="b"/>
              <a:pathLst>
                <a:path w="1744" h="1061" extrusionOk="0">
                  <a:moveTo>
                    <a:pt x="1744" y="1"/>
                  </a:moveTo>
                  <a:lnTo>
                    <a:pt x="1" y="1060"/>
                  </a:lnTo>
                  <a:lnTo>
                    <a:pt x="35" y="106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3806975" y="2875850"/>
              <a:ext cx="43600" cy="26525"/>
            </a:xfrm>
            <a:custGeom>
              <a:avLst/>
              <a:gdLst/>
              <a:ahLst/>
              <a:cxnLst/>
              <a:rect l="l" t="t" r="r" b="b"/>
              <a:pathLst>
                <a:path w="1744" h="1061" fill="none" extrusionOk="0">
                  <a:moveTo>
                    <a:pt x="1744" y="1"/>
                  </a:moveTo>
                  <a:lnTo>
                    <a:pt x="1744" y="1"/>
                  </a:lnTo>
                  <a:lnTo>
                    <a:pt x="1744" y="1"/>
                  </a:lnTo>
                  <a:lnTo>
                    <a:pt x="1" y="1060"/>
                  </a:lnTo>
                  <a:lnTo>
                    <a:pt x="1" y="1060"/>
                  </a:lnTo>
                  <a:lnTo>
                    <a:pt x="35" y="1060"/>
                  </a:lnTo>
                  <a:lnTo>
                    <a:pt x="35" y="1060"/>
                  </a:lnTo>
                  <a:lnTo>
                    <a:pt x="17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3625850" y="2804075"/>
              <a:ext cx="364025" cy="135900"/>
            </a:xfrm>
            <a:custGeom>
              <a:avLst/>
              <a:gdLst/>
              <a:ahLst/>
              <a:cxnLst/>
              <a:rect l="l" t="t" r="r" b="b"/>
              <a:pathLst>
                <a:path w="14561" h="5436" extrusionOk="0">
                  <a:moveTo>
                    <a:pt x="923" y="1"/>
                  </a:moveTo>
                  <a:lnTo>
                    <a:pt x="0" y="787"/>
                  </a:lnTo>
                  <a:lnTo>
                    <a:pt x="6938" y="5230"/>
                  </a:lnTo>
                  <a:lnTo>
                    <a:pt x="7246" y="5435"/>
                  </a:lnTo>
                  <a:lnTo>
                    <a:pt x="7588" y="5230"/>
                  </a:lnTo>
                  <a:lnTo>
                    <a:pt x="14560" y="787"/>
                  </a:lnTo>
                  <a:lnTo>
                    <a:pt x="13603" y="1"/>
                  </a:lnTo>
                  <a:lnTo>
                    <a:pt x="13296" y="172"/>
                  </a:lnTo>
                  <a:lnTo>
                    <a:pt x="8989" y="2872"/>
                  </a:lnTo>
                  <a:lnTo>
                    <a:pt x="7280" y="3931"/>
                  </a:lnTo>
                  <a:lnTo>
                    <a:pt x="7246" y="3931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3"/>
            <p:cNvSpPr/>
            <p:nvPr/>
          </p:nvSpPr>
          <p:spPr>
            <a:xfrm>
              <a:off x="3625850" y="2804075"/>
              <a:ext cx="364025" cy="135900"/>
            </a:xfrm>
            <a:custGeom>
              <a:avLst/>
              <a:gdLst/>
              <a:ahLst/>
              <a:cxnLst/>
              <a:rect l="l" t="t" r="r" b="b"/>
              <a:pathLst>
                <a:path w="14561" h="5436" fill="none" extrusionOk="0">
                  <a:moveTo>
                    <a:pt x="13603" y="1"/>
                  </a:moveTo>
                  <a:lnTo>
                    <a:pt x="13603" y="1"/>
                  </a:lnTo>
                  <a:lnTo>
                    <a:pt x="13296" y="172"/>
                  </a:lnTo>
                  <a:lnTo>
                    <a:pt x="13296" y="172"/>
                  </a:lnTo>
                  <a:lnTo>
                    <a:pt x="8989" y="2872"/>
                  </a:lnTo>
                  <a:lnTo>
                    <a:pt x="8989" y="2872"/>
                  </a:lnTo>
                  <a:lnTo>
                    <a:pt x="7280" y="3931"/>
                  </a:lnTo>
                  <a:lnTo>
                    <a:pt x="7280" y="3931"/>
                  </a:lnTo>
                  <a:lnTo>
                    <a:pt x="7246" y="3931"/>
                  </a:lnTo>
                  <a:lnTo>
                    <a:pt x="7246" y="3931"/>
                  </a:lnTo>
                  <a:lnTo>
                    <a:pt x="7246" y="3931"/>
                  </a:lnTo>
                  <a:lnTo>
                    <a:pt x="7246" y="3931"/>
                  </a:lnTo>
                  <a:lnTo>
                    <a:pt x="957" y="1"/>
                  </a:lnTo>
                  <a:lnTo>
                    <a:pt x="957" y="1"/>
                  </a:lnTo>
                  <a:lnTo>
                    <a:pt x="923" y="1"/>
                  </a:lnTo>
                  <a:lnTo>
                    <a:pt x="923" y="1"/>
                  </a:lnTo>
                  <a:lnTo>
                    <a:pt x="0" y="787"/>
                  </a:lnTo>
                  <a:lnTo>
                    <a:pt x="0" y="787"/>
                  </a:lnTo>
                  <a:lnTo>
                    <a:pt x="6938" y="5230"/>
                  </a:lnTo>
                  <a:lnTo>
                    <a:pt x="7246" y="5435"/>
                  </a:lnTo>
                  <a:lnTo>
                    <a:pt x="7588" y="5230"/>
                  </a:lnTo>
                  <a:lnTo>
                    <a:pt x="14560" y="787"/>
                  </a:lnTo>
                  <a:lnTo>
                    <a:pt x="14560" y="787"/>
                  </a:lnTo>
                  <a:lnTo>
                    <a:pt x="136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3"/>
            <p:cNvSpPr/>
            <p:nvPr/>
          </p:nvSpPr>
          <p:spPr>
            <a:xfrm>
              <a:off x="3648900" y="2803225"/>
              <a:ext cx="1750" cy="875"/>
            </a:xfrm>
            <a:custGeom>
              <a:avLst/>
              <a:gdLst/>
              <a:ahLst/>
              <a:cxnLst/>
              <a:rect l="l" t="t" r="r" b="b"/>
              <a:pathLst>
                <a:path w="70" h="35" extrusionOk="0">
                  <a:moveTo>
                    <a:pt x="1" y="1"/>
                  </a:moveTo>
                  <a:lnTo>
                    <a:pt x="35" y="3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3648900" y="2803225"/>
              <a:ext cx="1750" cy="875"/>
            </a:xfrm>
            <a:custGeom>
              <a:avLst/>
              <a:gdLst/>
              <a:ahLst/>
              <a:cxnLst/>
              <a:rect l="l" t="t" r="r" b="b"/>
              <a:pathLst>
                <a:path w="70" h="35" fill="none" extrusionOk="0">
                  <a:moveTo>
                    <a:pt x="69" y="1"/>
                  </a:moveTo>
                  <a:lnTo>
                    <a:pt x="35" y="1"/>
                  </a:lnTo>
                  <a:lnTo>
                    <a:pt x="35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5" y="35"/>
                  </a:lnTo>
                  <a:lnTo>
                    <a:pt x="35" y="35"/>
                  </a:lnTo>
                  <a:lnTo>
                    <a:pt x="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3650625" y="280237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3"/>
            <p:cNvSpPr/>
            <p:nvPr/>
          </p:nvSpPr>
          <p:spPr>
            <a:xfrm>
              <a:off x="3056775" y="2803225"/>
              <a:ext cx="593000" cy="414450"/>
            </a:xfrm>
            <a:custGeom>
              <a:avLst/>
              <a:gdLst/>
              <a:ahLst/>
              <a:cxnLst/>
              <a:rect l="l" t="t" r="r" b="b"/>
              <a:pathLst>
                <a:path w="23720" h="16578" extrusionOk="0">
                  <a:moveTo>
                    <a:pt x="23686" y="1"/>
                  </a:moveTo>
                  <a:lnTo>
                    <a:pt x="23703" y="18"/>
                  </a:lnTo>
                  <a:lnTo>
                    <a:pt x="23720" y="1"/>
                  </a:lnTo>
                  <a:close/>
                  <a:moveTo>
                    <a:pt x="23703" y="18"/>
                  </a:moveTo>
                  <a:lnTo>
                    <a:pt x="23686" y="35"/>
                  </a:lnTo>
                  <a:lnTo>
                    <a:pt x="23720" y="35"/>
                  </a:lnTo>
                  <a:lnTo>
                    <a:pt x="23703" y="18"/>
                  </a:lnTo>
                  <a:close/>
                  <a:moveTo>
                    <a:pt x="23686" y="35"/>
                  </a:moveTo>
                  <a:lnTo>
                    <a:pt x="22524" y="684"/>
                  </a:lnTo>
                  <a:lnTo>
                    <a:pt x="22490" y="684"/>
                  </a:lnTo>
                  <a:lnTo>
                    <a:pt x="21225" y="1436"/>
                  </a:lnTo>
                  <a:lnTo>
                    <a:pt x="19995" y="2188"/>
                  </a:lnTo>
                  <a:lnTo>
                    <a:pt x="17534" y="3726"/>
                  </a:lnTo>
                  <a:lnTo>
                    <a:pt x="14492" y="5709"/>
                  </a:lnTo>
                  <a:lnTo>
                    <a:pt x="12988" y="6734"/>
                  </a:lnTo>
                  <a:lnTo>
                    <a:pt x="11518" y="7759"/>
                  </a:lnTo>
                  <a:lnTo>
                    <a:pt x="8579" y="9878"/>
                  </a:lnTo>
                  <a:lnTo>
                    <a:pt x="5640" y="12032"/>
                  </a:lnTo>
                  <a:lnTo>
                    <a:pt x="4204" y="13125"/>
                  </a:lnTo>
                  <a:lnTo>
                    <a:pt x="2803" y="14253"/>
                  </a:lnTo>
                  <a:lnTo>
                    <a:pt x="1367" y="15415"/>
                  </a:lnTo>
                  <a:lnTo>
                    <a:pt x="0" y="16577"/>
                  </a:lnTo>
                  <a:lnTo>
                    <a:pt x="1572" y="15689"/>
                  </a:lnTo>
                  <a:lnTo>
                    <a:pt x="3144" y="14766"/>
                  </a:lnTo>
                  <a:lnTo>
                    <a:pt x="4683" y="13809"/>
                  </a:lnTo>
                  <a:lnTo>
                    <a:pt x="6221" y="12818"/>
                  </a:lnTo>
                  <a:lnTo>
                    <a:pt x="9262" y="10835"/>
                  </a:lnTo>
                  <a:lnTo>
                    <a:pt x="12236" y="8819"/>
                  </a:lnTo>
                  <a:lnTo>
                    <a:pt x="13706" y="7759"/>
                  </a:lnTo>
                  <a:lnTo>
                    <a:pt x="15175" y="6700"/>
                  </a:lnTo>
                  <a:lnTo>
                    <a:pt x="18115" y="4546"/>
                  </a:lnTo>
                  <a:lnTo>
                    <a:pt x="20439" y="2735"/>
                  </a:lnTo>
                  <a:lnTo>
                    <a:pt x="21601" y="1812"/>
                  </a:lnTo>
                  <a:lnTo>
                    <a:pt x="22729" y="855"/>
                  </a:lnTo>
                  <a:lnTo>
                    <a:pt x="22763" y="821"/>
                  </a:lnTo>
                  <a:lnTo>
                    <a:pt x="23686" y="3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3056775" y="2803225"/>
              <a:ext cx="593000" cy="414450"/>
            </a:xfrm>
            <a:custGeom>
              <a:avLst/>
              <a:gdLst/>
              <a:ahLst/>
              <a:cxnLst/>
              <a:rect l="l" t="t" r="r" b="b"/>
              <a:pathLst>
                <a:path w="23720" h="16578" fill="none" extrusionOk="0">
                  <a:moveTo>
                    <a:pt x="23720" y="1"/>
                  </a:moveTo>
                  <a:lnTo>
                    <a:pt x="23686" y="35"/>
                  </a:lnTo>
                  <a:lnTo>
                    <a:pt x="23686" y="35"/>
                  </a:lnTo>
                  <a:lnTo>
                    <a:pt x="23686" y="35"/>
                  </a:lnTo>
                  <a:lnTo>
                    <a:pt x="22524" y="684"/>
                  </a:lnTo>
                  <a:lnTo>
                    <a:pt x="22524" y="684"/>
                  </a:lnTo>
                  <a:lnTo>
                    <a:pt x="22490" y="684"/>
                  </a:lnTo>
                  <a:lnTo>
                    <a:pt x="22490" y="684"/>
                  </a:lnTo>
                  <a:lnTo>
                    <a:pt x="21225" y="1436"/>
                  </a:lnTo>
                  <a:lnTo>
                    <a:pt x="19995" y="2188"/>
                  </a:lnTo>
                  <a:lnTo>
                    <a:pt x="17534" y="3726"/>
                  </a:lnTo>
                  <a:lnTo>
                    <a:pt x="17534" y="3726"/>
                  </a:lnTo>
                  <a:lnTo>
                    <a:pt x="14492" y="5709"/>
                  </a:lnTo>
                  <a:lnTo>
                    <a:pt x="12988" y="6734"/>
                  </a:lnTo>
                  <a:lnTo>
                    <a:pt x="11518" y="7759"/>
                  </a:lnTo>
                  <a:lnTo>
                    <a:pt x="11518" y="7759"/>
                  </a:lnTo>
                  <a:lnTo>
                    <a:pt x="8579" y="9878"/>
                  </a:lnTo>
                  <a:lnTo>
                    <a:pt x="5640" y="12032"/>
                  </a:lnTo>
                  <a:lnTo>
                    <a:pt x="5640" y="12032"/>
                  </a:lnTo>
                  <a:lnTo>
                    <a:pt x="4204" y="13125"/>
                  </a:lnTo>
                  <a:lnTo>
                    <a:pt x="2803" y="14253"/>
                  </a:lnTo>
                  <a:lnTo>
                    <a:pt x="1367" y="15415"/>
                  </a:lnTo>
                  <a:lnTo>
                    <a:pt x="0" y="16577"/>
                  </a:lnTo>
                  <a:lnTo>
                    <a:pt x="0" y="16577"/>
                  </a:lnTo>
                  <a:lnTo>
                    <a:pt x="1572" y="15689"/>
                  </a:lnTo>
                  <a:lnTo>
                    <a:pt x="3144" y="14766"/>
                  </a:lnTo>
                  <a:lnTo>
                    <a:pt x="4683" y="13809"/>
                  </a:lnTo>
                  <a:lnTo>
                    <a:pt x="6221" y="12818"/>
                  </a:lnTo>
                  <a:lnTo>
                    <a:pt x="6221" y="12818"/>
                  </a:lnTo>
                  <a:lnTo>
                    <a:pt x="9262" y="10835"/>
                  </a:lnTo>
                  <a:lnTo>
                    <a:pt x="12236" y="8819"/>
                  </a:lnTo>
                  <a:lnTo>
                    <a:pt x="12236" y="8819"/>
                  </a:lnTo>
                  <a:lnTo>
                    <a:pt x="13706" y="7759"/>
                  </a:lnTo>
                  <a:lnTo>
                    <a:pt x="15175" y="6700"/>
                  </a:lnTo>
                  <a:lnTo>
                    <a:pt x="18115" y="4546"/>
                  </a:lnTo>
                  <a:lnTo>
                    <a:pt x="18115" y="4546"/>
                  </a:lnTo>
                  <a:lnTo>
                    <a:pt x="20439" y="2735"/>
                  </a:lnTo>
                  <a:lnTo>
                    <a:pt x="21601" y="1812"/>
                  </a:lnTo>
                  <a:lnTo>
                    <a:pt x="22729" y="855"/>
                  </a:lnTo>
                  <a:lnTo>
                    <a:pt x="22729" y="855"/>
                  </a:lnTo>
                  <a:lnTo>
                    <a:pt x="22763" y="821"/>
                  </a:lnTo>
                  <a:lnTo>
                    <a:pt x="22763" y="821"/>
                  </a:lnTo>
                  <a:lnTo>
                    <a:pt x="23686" y="35"/>
                  </a:lnTo>
                  <a:lnTo>
                    <a:pt x="23686" y="35"/>
                  </a:lnTo>
                  <a:lnTo>
                    <a:pt x="23720" y="35"/>
                  </a:lnTo>
                  <a:lnTo>
                    <a:pt x="23720" y="35"/>
                  </a:lnTo>
                  <a:lnTo>
                    <a:pt x="23720" y="35"/>
                  </a:lnTo>
                  <a:lnTo>
                    <a:pt x="23720" y="35"/>
                  </a:lnTo>
                  <a:lnTo>
                    <a:pt x="23686" y="1"/>
                  </a:lnTo>
                  <a:lnTo>
                    <a:pt x="23686" y="1"/>
                  </a:lnTo>
                  <a:lnTo>
                    <a:pt x="237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3"/>
            <p:cNvSpPr/>
            <p:nvPr/>
          </p:nvSpPr>
          <p:spPr>
            <a:xfrm>
              <a:off x="3964200" y="2802375"/>
              <a:ext cx="1750" cy="875"/>
            </a:xfrm>
            <a:custGeom>
              <a:avLst/>
              <a:gdLst/>
              <a:ahLst/>
              <a:cxnLst/>
              <a:rect l="l" t="t" r="r" b="b"/>
              <a:pathLst>
                <a:path w="70" h="35" extrusionOk="0">
                  <a:moveTo>
                    <a:pt x="1" y="0"/>
                  </a:moveTo>
                  <a:lnTo>
                    <a:pt x="35" y="35"/>
                  </a:lnTo>
                  <a:lnTo>
                    <a:pt x="69" y="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3"/>
            <p:cNvSpPr/>
            <p:nvPr/>
          </p:nvSpPr>
          <p:spPr>
            <a:xfrm>
              <a:off x="3964200" y="2802375"/>
              <a:ext cx="1750" cy="1725"/>
            </a:xfrm>
            <a:custGeom>
              <a:avLst/>
              <a:gdLst/>
              <a:ahLst/>
              <a:cxnLst/>
              <a:rect l="l" t="t" r="r" b="b"/>
              <a:pathLst>
                <a:path w="70" h="6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5" y="35"/>
                  </a:lnTo>
                  <a:lnTo>
                    <a:pt x="35" y="35"/>
                  </a:lnTo>
                  <a:lnTo>
                    <a:pt x="69" y="35"/>
                  </a:lnTo>
                  <a:lnTo>
                    <a:pt x="69" y="69"/>
                  </a:lnTo>
                  <a:lnTo>
                    <a:pt x="69" y="69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3963350" y="2802375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3"/>
            <p:cNvSpPr/>
            <p:nvPr/>
          </p:nvSpPr>
          <p:spPr>
            <a:xfrm>
              <a:off x="3965925" y="2803225"/>
              <a:ext cx="592150" cy="414450"/>
            </a:xfrm>
            <a:custGeom>
              <a:avLst/>
              <a:gdLst/>
              <a:ahLst/>
              <a:cxnLst/>
              <a:rect l="l" t="t" r="r" b="b"/>
              <a:pathLst>
                <a:path w="23686" h="16578" extrusionOk="0">
                  <a:moveTo>
                    <a:pt x="0" y="1"/>
                  </a:moveTo>
                  <a:lnTo>
                    <a:pt x="0" y="35"/>
                  </a:lnTo>
                  <a:lnTo>
                    <a:pt x="957" y="821"/>
                  </a:lnTo>
                  <a:lnTo>
                    <a:pt x="2085" y="1778"/>
                  </a:lnTo>
                  <a:lnTo>
                    <a:pt x="3247" y="2701"/>
                  </a:lnTo>
                  <a:lnTo>
                    <a:pt x="5571" y="4512"/>
                  </a:lnTo>
                  <a:lnTo>
                    <a:pt x="8476" y="6666"/>
                  </a:lnTo>
                  <a:lnTo>
                    <a:pt x="9946" y="7725"/>
                  </a:lnTo>
                  <a:lnTo>
                    <a:pt x="11416" y="8785"/>
                  </a:lnTo>
                  <a:lnTo>
                    <a:pt x="14423" y="10801"/>
                  </a:lnTo>
                  <a:lnTo>
                    <a:pt x="17465" y="12818"/>
                  </a:lnTo>
                  <a:lnTo>
                    <a:pt x="18969" y="13775"/>
                  </a:lnTo>
                  <a:lnTo>
                    <a:pt x="20541" y="14732"/>
                  </a:lnTo>
                  <a:lnTo>
                    <a:pt x="22080" y="15655"/>
                  </a:lnTo>
                  <a:lnTo>
                    <a:pt x="23686" y="16577"/>
                  </a:lnTo>
                  <a:lnTo>
                    <a:pt x="22285" y="15381"/>
                  </a:lnTo>
                  <a:lnTo>
                    <a:pt x="20883" y="14219"/>
                  </a:lnTo>
                  <a:lnTo>
                    <a:pt x="19448" y="13125"/>
                  </a:lnTo>
                  <a:lnTo>
                    <a:pt x="18012" y="11997"/>
                  </a:lnTo>
                  <a:lnTo>
                    <a:pt x="16577" y="10904"/>
                  </a:lnTo>
                  <a:lnTo>
                    <a:pt x="15107" y="9844"/>
                  </a:lnTo>
                  <a:lnTo>
                    <a:pt x="13637" y="8785"/>
                  </a:lnTo>
                  <a:lnTo>
                    <a:pt x="12168" y="7725"/>
                  </a:lnTo>
                  <a:lnTo>
                    <a:pt x="9160" y="5674"/>
                  </a:lnTo>
                  <a:lnTo>
                    <a:pt x="7656" y="4683"/>
                  </a:lnTo>
                  <a:lnTo>
                    <a:pt x="6152" y="3692"/>
                  </a:lnTo>
                  <a:lnTo>
                    <a:pt x="3691" y="2154"/>
                  </a:lnTo>
                  <a:lnTo>
                    <a:pt x="2427" y="1402"/>
                  </a:lnTo>
                  <a:lnTo>
                    <a:pt x="1196" y="68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3964200" y="2802375"/>
              <a:ext cx="593875" cy="415300"/>
            </a:xfrm>
            <a:custGeom>
              <a:avLst/>
              <a:gdLst/>
              <a:ahLst/>
              <a:cxnLst/>
              <a:rect l="l" t="t" r="r" b="b"/>
              <a:pathLst>
                <a:path w="23755" h="1661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69" y="69"/>
                  </a:lnTo>
                  <a:lnTo>
                    <a:pt x="1026" y="855"/>
                  </a:lnTo>
                  <a:lnTo>
                    <a:pt x="1026" y="855"/>
                  </a:lnTo>
                  <a:lnTo>
                    <a:pt x="1026" y="855"/>
                  </a:lnTo>
                  <a:lnTo>
                    <a:pt x="2154" y="1812"/>
                  </a:lnTo>
                  <a:lnTo>
                    <a:pt x="3316" y="2735"/>
                  </a:lnTo>
                  <a:lnTo>
                    <a:pt x="5640" y="4546"/>
                  </a:lnTo>
                  <a:lnTo>
                    <a:pt x="5640" y="4546"/>
                  </a:lnTo>
                  <a:lnTo>
                    <a:pt x="8545" y="6700"/>
                  </a:lnTo>
                  <a:lnTo>
                    <a:pt x="10015" y="7759"/>
                  </a:lnTo>
                  <a:lnTo>
                    <a:pt x="11485" y="8819"/>
                  </a:lnTo>
                  <a:lnTo>
                    <a:pt x="11485" y="8819"/>
                  </a:lnTo>
                  <a:lnTo>
                    <a:pt x="14492" y="10835"/>
                  </a:lnTo>
                  <a:lnTo>
                    <a:pt x="17534" y="12852"/>
                  </a:lnTo>
                  <a:lnTo>
                    <a:pt x="17534" y="12852"/>
                  </a:lnTo>
                  <a:lnTo>
                    <a:pt x="19038" y="13809"/>
                  </a:lnTo>
                  <a:lnTo>
                    <a:pt x="20610" y="14766"/>
                  </a:lnTo>
                  <a:lnTo>
                    <a:pt x="22149" y="15689"/>
                  </a:lnTo>
                  <a:lnTo>
                    <a:pt x="23755" y="16611"/>
                  </a:lnTo>
                  <a:lnTo>
                    <a:pt x="23755" y="16611"/>
                  </a:lnTo>
                  <a:lnTo>
                    <a:pt x="22354" y="15415"/>
                  </a:lnTo>
                  <a:lnTo>
                    <a:pt x="20952" y="14253"/>
                  </a:lnTo>
                  <a:lnTo>
                    <a:pt x="19517" y="13159"/>
                  </a:lnTo>
                  <a:lnTo>
                    <a:pt x="18081" y="12031"/>
                  </a:lnTo>
                  <a:lnTo>
                    <a:pt x="18081" y="12031"/>
                  </a:lnTo>
                  <a:lnTo>
                    <a:pt x="16646" y="10938"/>
                  </a:lnTo>
                  <a:lnTo>
                    <a:pt x="15176" y="9878"/>
                  </a:lnTo>
                  <a:lnTo>
                    <a:pt x="13706" y="8819"/>
                  </a:lnTo>
                  <a:lnTo>
                    <a:pt x="12237" y="7759"/>
                  </a:lnTo>
                  <a:lnTo>
                    <a:pt x="12237" y="7759"/>
                  </a:lnTo>
                  <a:lnTo>
                    <a:pt x="9229" y="5708"/>
                  </a:lnTo>
                  <a:lnTo>
                    <a:pt x="7725" y="4717"/>
                  </a:lnTo>
                  <a:lnTo>
                    <a:pt x="6221" y="3726"/>
                  </a:lnTo>
                  <a:lnTo>
                    <a:pt x="6221" y="3726"/>
                  </a:lnTo>
                  <a:lnTo>
                    <a:pt x="3760" y="2188"/>
                  </a:lnTo>
                  <a:lnTo>
                    <a:pt x="2496" y="1436"/>
                  </a:lnTo>
                  <a:lnTo>
                    <a:pt x="1265" y="718"/>
                  </a:lnTo>
                  <a:lnTo>
                    <a:pt x="1265" y="718"/>
                  </a:lnTo>
                  <a:lnTo>
                    <a:pt x="1265" y="718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3053350" y="3749125"/>
              <a:ext cx="219625" cy="219625"/>
            </a:xfrm>
            <a:custGeom>
              <a:avLst/>
              <a:gdLst/>
              <a:ahLst/>
              <a:cxnLst/>
              <a:rect l="l" t="t" r="r" b="b"/>
              <a:pathLst>
                <a:path w="8785" h="8785" extrusionOk="0">
                  <a:moveTo>
                    <a:pt x="0" y="1"/>
                  </a:moveTo>
                  <a:lnTo>
                    <a:pt x="0" y="8784"/>
                  </a:lnTo>
                  <a:lnTo>
                    <a:pt x="8784" y="8784"/>
                  </a:lnTo>
                  <a:lnTo>
                    <a:pt x="87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3"/>
            <p:cNvSpPr/>
            <p:nvPr/>
          </p:nvSpPr>
          <p:spPr>
            <a:xfrm>
              <a:off x="3374625" y="3749125"/>
              <a:ext cx="219625" cy="219625"/>
            </a:xfrm>
            <a:custGeom>
              <a:avLst/>
              <a:gdLst/>
              <a:ahLst/>
              <a:cxnLst/>
              <a:rect l="l" t="t" r="r" b="b"/>
              <a:pathLst>
                <a:path w="8785" h="8785" extrusionOk="0">
                  <a:moveTo>
                    <a:pt x="0" y="1"/>
                  </a:moveTo>
                  <a:lnTo>
                    <a:pt x="0" y="8784"/>
                  </a:lnTo>
                  <a:lnTo>
                    <a:pt x="8784" y="8784"/>
                  </a:lnTo>
                  <a:lnTo>
                    <a:pt x="87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3"/>
            <p:cNvSpPr/>
            <p:nvPr/>
          </p:nvSpPr>
          <p:spPr>
            <a:xfrm>
              <a:off x="3695900" y="3749125"/>
              <a:ext cx="219625" cy="219625"/>
            </a:xfrm>
            <a:custGeom>
              <a:avLst/>
              <a:gdLst/>
              <a:ahLst/>
              <a:cxnLst/>
              <a:rect l="l" t="t" r="r" b="b"/>
              <a:pathLst>
                <a:path w="8785" h="8785" extrusionOk="0">
                  <a:moveTo>
                    <a:pt x="1" y="1"/>
                  </a:moveTo>
                  <a:lnTo>
                    <a:pt x="1" y="8784"/>
                  </a:lnTo>
                  <a:lnTo>
                    <a:pt x="8785" y="8784"/>
                  </a:lnTo>
                  <a:lnTo>
                    <a:pt x="87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4017175" y="3749125"/>
              <a:ext cx="219625" cy="219625"/>
            </a:xfrm>
            <a:custGeom>
              <a:avLst/>
              <a:gdLst/>
              <a:ahLst/>
              <a:cxnLst/>
              <a:rect l="l" t="t" r="r" b="b"/>
              <a:pathLst>
                <a:path w="8785" h="8785" extrusionOk="0">
                  <a:moveTo>
                    <a:pt x="1" y="1"/>
                  </a:moveTo>
                  <a:lnTo>
                    <a:pt x="1" y="8784"/>
                  </a:lnTo>
                  <a:lnTo>
                    <a:pt x="8785" y="8784"/>
                  </a:lnTo>
                  <a:lnTo>
                    <a:pt x="87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4338450" y="3749125"/>
              <a:ext cx="219625" cy="219625"/>
            </a:xfrm>
            <a:custGeom>
              <a:avLst/>
              <a:gdLst/>
              <a:ahLst/>
              <a:cxnLst/>
              <a:rect l="l" t="t" r="r" b="b"/>
              <a:pathLst>
                <a:path w="8785" h="8785" extrusionOk="0">
                  <a:moveTo>
                    <a:pt x="1" y="1"/>
                  </a:moveTo>
                  <a:lnTo>
                    <a:pt x="1" y="8784"/>
                  </a:lnTo>
                  <a:lnTo>
                    <a:pt x="8785" y="8784"/>
                  </a:lnTo>
                  <a:lnTo>
                    <a:pt x="87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3"/>
            <p:cNvSpPr/>
            <p:nvPr/>
          </p:nvSpPr>
          <p:spPr>
            <a:xfrm>
              <a:off x="3046500" y="4084925"/>
              <a:ext cx="1504750" cy="23950"/>
            </a:xfrm>
            <a:custGeom>
              <a:avLst/>
              <a:gdLst/>
              <a:ahLst/>
              <a:cxnLst/>
              <a:rect l="l" t="t" r="r" b="b"/>
              <a:pathLst>
                <a:path w="60190" h="958" extrusionOk="0">
                  <a:moveTo>
                    <a:pt x="1" y="1"/>
                  </a:moveTo>
                  <a:lnTo>
                    <a:pt x="1" y="958"/>
                  </a:lnTo>
                  <a:lnTo>
                    <a:pt x="60189" y="958"/>
                  </a:lnTo>
                  <a:lnTo>
                    <a:pt x="60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3046500" y="4147300"/>
              <a:ext cx="1504750" cy="23950"/>
            </a:xfrm>
            <a:custGeom>
              <a:avLst/>
              <a:gdLst/>
              <a:ahLst/>
              <a:cxnLst/>
              <a:rect l="l" t="t" r="r" b="b"/>
              <a:pathLst>
                <a:path w="60190" h="958" extrusionOk="0">
                  <a:moveTo>
                    <a:pt x="1" y="1"/>
                  </a:moveTo>
                  <a:lnTo>
                    <a:pt x="1" y="958"/>
                  </a:lnTo>
                  <a:lnTo>
                    <a:pt x="60189" y="958"/>
                  </a:lnTo>
                  <a:lnTo>
                    <a:pt x="60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3"/>
            <p:cNvSpPr/>
            <p:nvPr/>
          </p:nvSpPr>
          <p:spPr>
            <a:xfrm>
              <a:off x="3046500" y="4210550"/>
              <a:ext cx="1504750" cy="23075"/>
            </a:xfrm>
            <a:custGeom>
              <a:avLst/>
              <a:gdLst/>
              <a:ahLst/>
              <a:cxnLst/>
              <a:rect l="l" t="t" r="r" b="b"/>
              <a:pathLst>
                <a:path w="60190" h="923" extrusionOk="0">
                  <a:moveTo>
                    <a:pt x="1" y="0"/>
                  </a:moveTo>
                  <a:lnTo>
                    <a:pt x="1" y="923"/>
                  </a:lnTo>
                  <a:lnTo>
                    <a:pt x="60189" y="923"/>
                  </a:lnTo>
                  <a:lnTo>
                    <a:pt x="60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3"/>
            <p:cNvSpPr/>
            <p:nvPr/>
          </p:nvSpPr>
          <p:spPr>
            <a:xfrm>
              <a:off x="3046500" y="4272925"/>
              <a:ext cx="698125" cy="23950"/>
            </a:xfrm>
            <a:custGeom>
              <a:avLst/>
              <a:gdLst/>
              <a:ahLst/>
              <a:cxnLst/>
              <a:rect l="l" t="t" r="r" b="b"/>
              <a:pathLst>
                <a:path w="27925" h="958" extrusionOk="0">
                  <a:moveTo>
                    <a:pt x="1" y="0"/>
                  </a:moveTo>
                  <a:lnTo>
                    <a:pt x="1" y="957"/>
                  </a:lnTo>
                  <a:lnTo>
                    <a:pt x="27925" y="957"/>
                  </a:lnTo>
                  <a:lnTo>
                    <a:pt x="279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3"/>
            <p:cNvSpPr/>
            <p:nvPr/>
          </p:nvSpPr>
          <p:spPr>
            <a:xfrm>
              <a:off x="2033975" y="1029350"/>
              <a:ext cx="3194875" cy="870725"/>
            </a:xfrm>
            <a:custGeom>
              <a:avLst/>
              <a:gdLst/>
              <a:ahLst/>
              <a:cxnLst/>
              <a:rect l="l" t="t" r="r" b="b"/>
              <a:pathLst>
                <a:path w="127795" h="34829" extrusionOk="0">
                  <a:moveTo>
                    <a:pt x="18969" y="1"/>
                  </a:moveTo>
                  <a:lnTo>
                    <a:pt x="17192" y="752"/>
                  </a:lnTo>
                  <a:lnTo>
                    <a:pt x="17329" y="1094"/>
                  </a:lnTo>
                  <a:lnTo>
                    <a:pt x="18217" y="684"/>
                  </a:lnTo>
                  <a:lnTo>
                    <a:pt x="19106" y="342"/>
                  </a:lnTo>
                  <a:lnTo>
                    <a:pt x="18969" y="1"/>
                  </a:lnTo>
                  <a:close/>
                  <a:moveTo>
                    <a:pt x="15005" y="1778"/>
                  </a:moveTo>
                  <a:lnTo>
                    <a:pt x="13262" y="2666"/>
                  </a:lnTo>
                  <a:lnTo>
                    <a:pt x="13467" y="2974"/>
                  </a:lnTo>
                  <a:lnTo>
                    <a:pt x="15141" y="2085"/>
                  </a:lnTo>
                  <a:lnTo>
                    <a:pt x="15005" y="1778"/>
                  </a:lnTo>
                  <a:close/>
                  <a:moveTo>
                    <a:pt x="11177" y="3863"/>
                  </a:moveTo>
                  <a:lnTo>
                    <a:pt x="9536" y="4888"/>
                  </a:lnTo>
                  <a:lnTo>
                    <a:pt x="9741" y="5196"/>
                  </a:lnTo>
                  <a:lnTo>
                    <a:pt x="10527" y="4683"/>
                  </a:lnTo>
                  <a:lnTo>
                    <a:pt x="11348" y="4170"/>
                  </a:lnTo>
                  <a:lnTo>
                    <a:pt x="11177" y="3863"/>
                  </a:lnTo>
                  <a:close/>
                  <a:moveTo>
                    <a:pt x="7554" y="6255"/>
                  </a:moveTo>
                  <a:lnTo>
                    <a:pt x="6768" y="6870"/>
                  </a:lnTo>
                  <a:lnTo>
                    <a:pt x="6016" y="7452"/>
                  </a:lnTo>
                  <a:lnTo>
                    <a:pt x="6255" y="7725"/>
                  </a:lnTo>
                  <a:lnTo>
                    <a:pt x="6973" y="7144"/>
                  </a:lnTo>
                  <a:lnTo>
                    <a:pt x="7759" y="6563"/>
                  </a:lnTo>
                  <a:lnTo>
                    <a:pt x="7554" y="6255"/>
                  </a:lnTo>
                  <a:close/>
                  <a:moveTo>
                    <a:pt x="127589" y="7725"/>
                  </a:moveTo>
                  <a:lnTo>
                    <a:pt x="125983" y="8819"/>
                  </a:lnTo>
                  <a:lnTo>
                    <a:pt x="126188" y="9126"/>
                  </a:lnTo>
                  <a:lnTo>
                    <a:pt x="127384" y="8306"/>
                  </a:lnTo>
                  <a:lnTo>
                    <a:pt x="127794" y="7998"/>
                  </a:lnTo>
                  <a:lnTo>
                    <a:pt x="127589" y="7725"/>
                  </a:lnTo>
                  <a:close/>
                  <a:moveTo>
                    <a:pt x="4204" y="9058"/>
                  </a:moveTo>
                  <a:lnTo>
                    <a:pt x="3521" y="9776"/>
                  </a:lnTo>
                  <a:lnTo>
                    <a:pt x="2905" y="10493"/>
                  </a:lnTo>
                  <a:lnTo>
                    <a:pt x="3179" y="10733"/>
                  </a:lnTo>
                  <a:lnTo>
                    <a:pt x="3794" y="10049"/>
                  </a:lnTo>
                  <a:lnTo>
                    <a:pt x="4478" y="9331"/>
                  </a:lnTo>
                  <a:lnTo>
                    <a:pt x="4204" y="9058"/>
                  </a:lnTo>
                  <a:close/>
                  <a:moveTo>
                    <a:pt x="124000" y="10117"/>
                  </a:moveTo>
                  <a:lnTo>
                    <a:pt x="122360" y="11143"/>
                  </a:lnTo>
                  <a:lnTo>
                    <a:pt x="122565" y="11450"/>
                  </a:lnTo>
                  <a:lnTo>
                    <a:pt x="122565" y="11485"/>
                  </a:lnTo>
                  <a:lnTo>
                    <a:pt x="124205" y="10425"/>
                  </a:lnTo>
                  <a:lnTo>
                    <a:pt x="124000" y="10117"/>
                  </a:lnTo>
                  <a:close/>
                  <a:moveTo>
                    <a:pt x="120309" y="12407"/>
                  </a:moveTo>
                  <a:lnTo>
                    <a:pt x="118668" y="13399"/>
                  </a:lnTo>
                  <a:lnTo>
                    <a:pt x="118839" y="13706"/>
                  </a:lnTo>
                  <a:lnTo>
                    <a:pt x="120514" y="12715"/>
                  </a:lnTo>
                  <a:lnTo>
                    <a:pt x="120309" y="12407"/>
                  </a:lnTo>
                  <a:close/>
                  <a:moveTo>
                    <a:pt x="1470" y="12476"/>
                  </a:moveTo>
                  <a:lnTo>
                    <a:pt x="1231" y="12886"/>
                  </a:lnTo>
                  <a:lnTo>
                    <a:pt x="1026" y="13330"/>
                  </a:lnTo>
                  <a:lnTo>
                    <a:pt x="820" y="13775"/>
                  </a:lnTo>
                  <a:lnTo>
                    <a:pt x="615" y="14219"/>
                  </a:lnTo>
                  <a:lnTo>
                    <a:pt x="928" y="14344"/>
                  </a:lnTo>
                  <a:lnTo>
                    <a:pt x="1128" y="13911"/>
                  </a:lnTo>
                  <a:lnTo>
                    <a:pt x="1333" y="13501"/>
                  </a:lnTo>
                  <a:lnTo>
                    <a:pt x="1538" y="13057"/>
                  </a:lnTo>
                  <a:lnTo>
                    <a:pt x="1777" y="12647"/>
                  </a:lnTo>
                  <a:lnTo>
                    <a:pt x="1470" y="12476"/>
                  </a:lnTo>
                  <a:close/>
                  <a:moveTo>
                    <a:pt x="928" y="14344"/>
                  </a:moveTo>
                  <a:lnTo>
                    <a:pt x="923" y="14356"/>
                  </a:lnTo>
                  <a:lnTo>
                    <a:pt x="957" y="14356"/>
                  </a:lnTo>
                  <a:lnTo>
                    <a:pt x="928" y="14344"/>
                  </a:lnTo>
                  <a:close/>
                  <a:moveTo>
                    <a:pt x="116584" y="14595"/>
                  </a:moveTo>
                  <a:lnTo>
                    <a:pt x="114909" y="15586"/>
                  </a:lnTo>
                  <a:lnTo>
                    <a:pt x="115080" y="15894"/>
                  </a:lnTo>
                  <a:lnTo>
                    <a:pt x="115934" y="15415"/>
                  </a:lnTo>
                  <a:lnTo>
                    <a:pt x="116754" y="14937"/>
                  </a:lnTo>
                  <a:lnTo>
                    <a:pt x="116584" y="14595"/>
                  </a:lnTo>
                  <a:close/>
                  <a:moveTo>
                    <a:pt x="112790" y="16748"/>
                  </a:moveTo>
                  <a:lnTo>
                    <a:pt x="111081" y="17637"/>
                  </a:lnTo>
                  <a:lnTo>
                    <a:pt x="111252" y="17979"/>
                  </a:lnTo>
                  <a:lnTo>
                    <a:pt x="112961" y="17056"/>
                  </a:lnTo>
                  <a:lnTo>
                    <a:pt x="112790" y="16748"/>
                  </a:lnTo>
                  <a:close/>
                  <a:moveTo>
                    <a:pt x="34" y="16646"/>
                  </a:moveTo>
                  <a:lnTo>
                    <a:pt x="0" y="16953"/>
                  </a:lnTo>
                  <a:lnTo>
                    <a:pt x="0" y="17261"/>
                  </a:lnTo>
                  <a:lnTo>
                    <a:pt x="34" y="17944"/>
                  </a:lnTo>
                  <a:lnTo>
                    <a:pt x="103" y="18594"/>
                  </a:lnTo>
                  <a:lnTo>
                    <a:pt x="479" y="18525"/>
                  </a:lnTo>
                  <a:lnTo>
                    <a:pt x="376" y="17910"/>
                  </a:lnTo>
                  <a:lnTo>
                    <a:pt x="342" y="17261"/>
                  </a:lnTo>
                  <a:lnTo>
                    <a:pt x="376" y="16646"/>
                  </a:lnTo>
                  <a:close/>
                  <a:moveTo>
                    <a:pt x="108962" y="18799"/>
                  </a:moveTo>
                  <a:lnTo>
                    <a:pt x="107219" y="19653"/>
                  </a:lnTo>
                  <a:lnTo>
                    <a:pt x="107389" y="19995"/>
                  </a:lnTo>
                  <a:lnTo>
                    <a:pt x="109098" y="19106"/>
                  </a:lnTo>
                  <a:lnTo>
                    <a:pt x="108962" y="18799"/>
                  </a:lnTo>
                  <a:close/>
                  <a:moveTo>
                    <a:pt x="105065" y="20713"/>
                  </a:moveTo>
                  <a:lnTo>
                    <a:pt x="103322" y="21567"/>
                  </a:lnTo>
                  <a:lnTo>
                    <a:pt x="103493" y="21875"/>
                  </a:lnTo>
                  <a:lnTo>
                    <a:pt x="105236" y="21055"/>
                  </a:lnTo>
                  <a:lnTo>
                    <a:pt x="105065" y="20713"/>
                  </a:lnTo>
                  <a:close/>
                  <a:moveTo>
                    <a:pt x="1265" y="20747"/>
                  </a:moveTo>
                  <a:lnTo>
                    <a:pt x="923" y="20918"/>
                  </a:lnTo>
                  <a:lnTo>
                    <a:pt x="1162" y="21328"/>
                  </a:lnTo>
                  <a:lnTo>
                    <a:pt x="1436" y="21738"/>
                  </a:lnTo>
                  <a:lnTo>
                    <a:pt x="1709" y="22148"/>
                  </a:lnTo>
                  <a:lnTo>
                    <a:pt x="2017" y="22524"/>
                  </a:lnTo>
                  <a:lnTo>
                    <a:pt x="2290" y="22319"/>
                  </a:lnTo>
                  <a:lnTo>
                    <a:pt x="2017" y="21943"/>
                  </a:lnTo>
                  <a:lnTo>
                    <a:pt x="1743" y="21533"/>
                  </a:lnTo>
                  <a:lnTo>
                    <a:pt x="1504" y="21157"/>
                  </a:lnTo>
                  <a:lnTo>
                    <a:pt x="1265" y="20747"/>
                  </a:lnTo>
                  <a:close/>
                  <a:moveTo>
                    <a:pt x="101135" y="22559"/>
                  </a:moveTo>
                  <a:lnTo>
                    <a:pt x="99392" y="23345"/>
                  </a:lnTo>
                  <a:lnTo>
                    <a:pt x="99528" y="23686"/>
                  </a:lnTo>
                  <a:lnTo>
                    <a:pt x="99528" y="23652"/>
                  </a:lnTo>
                  <a:lnTo>
                    <a:pt x="101306" y="22900"/>
                  </a:lnTo>
                  <a:lnTo>
                    <a:pt x="101135" y="22559"/>
                  </a:lnTo>
                  <a:close/>
                  <a:moveTo>
                    <a:pt x="97170" y="24302"/>
                  </a:moveTo>
                  <a:lnTo>
                    <a:pt x="95393" y="25019"/>
                  </a:lnTo>
                  <a:lnTo>
                    <a:pt x="95530" y="25361"/>
                  </a:lnTo>
                  <a:lnTo>
                    <a:pt x="95530" y="25327"/>
                  </a:lnTo>
                  <a:lnTo>
                    <a:pt x="97307" y="24643"/>
                  </a:lnTo>
                  <a:lnTo>
                    <a:pt x="97170" y="24302"/>
                  </a:lnTo>
                  <a:close/>
                  <a:moveTo>
                    <a:pt x="3897" y="24097"/>
                  </a:moveTo>
                  <a:lnTo>
                    <a:pt x="3623" y="24336"/>
                  </a:lnTo>
                  <a:lnTo>
                    <a:pt x="4307" y="25019"/>
                  </a:lnTo>
                  <a:lnTo>
                    <a:pt x="5059" y="25669"/>
                  </a:lnTo>
                  <a:lnTo>
                    <a:pt x="5264" y="25395"/>
                  </a:lnTo>
                  <a:lnTo>
                    <a:pt x="4580" y="24746"/>
                  </a:lnTo>
                  <a:lnTo>
                    <a:pt x="3897" y="24097"/>
                  </a:lnTo>
                  <a:close/>
                  <a:moveTo>
                    <a:pt x="93137" y="25874"/>
                  </a:moveTo>
                  <a:lnTo>
                    <a:pt x="91326" y="26557"/>
                  </a:lnTo>
                  <a:lnTo>
                    <a:pt x="91462" y="26899"/>
                  </a:lnTo>
                  <a:lnTo>
                    <a:pt x="91496" y="26899"/>
                  </a:lnTo>
                  <a:lnTo>
                    <a:pt x="92385" y="26557"/>
                  </a:lnTo>
                  <a:lnTo>
                    <a:pt x="93274" y="26216"/>
                  </a:lnTo>
                  <a:lnTo>
                    <a:pt x="93137" y="25874"/>
                  </a:lnTo>
                  <a:close/>
                  <a:moveTo>
                    <a:pt x="7144" y="26865"/>
                  </a:moveTo>
                  <a:lnTo>
                    <a:pt x="6904" y="27138"/>
                  </a:lnTo>
                  <a:lnTo>
                    <a:pt x="7725" y="27685"/>
                  </a:lnTo>
                  <a:lnTo>
                    <a:pt x="8545" y="28232"/>
                  </a:lnTo>
                  <a:lnTo>
                    <a:pt x="8716" y="27925"/>
                  </a:lnTo>
                  <a:lnTo>
                    <a:pt x="7895" y="27378"/>
                  </a:lnTo>
                  <a:lnTo>
                    <a:pt x="7144" y="26865"/>
                  </a:lnTo>
                  <a:close/>
                  <a:moveTo>
                    <a:pt x="89070" y="27378"/>
                  </a:moveTo>
                  <a:lnTo>
                    <a:pt x="87258" y="28027"/>
                  </a:lnTo>
                  <a:lnTo>
                    <a:pt x="87361" y="28369"/>
                  </a:lnTo>
                  <a:lnTo>
                    <a:pt x="89206" y="27720"/>
                  </a:lnTo>
                  <a:lnTo>
                    <a:pt x="89070" y="27378"/>
                  </a:lnTo>
                  <a:close/>
                  <a:moveTo>
                    <a:pt x="84968" y="28745"/>
                  </a:moveTo>
                  <a:lnTo>
                    <a:pt x="83123" y="29326"/>
                  </a:lnTo>
                  <a:lnTo>
                    <a:pt x="83225" y="29668"/>
                  </a:lnTo>
                  <a:lnTo>
                    <a:pt x="83259" y="29668"/>
                  </a:lnTo>
                  <a:lnTo>
                    <a:pt x="85071" y="29087"/>
                  </a:lnTo>
                  <a:lnTo>
                    <a:pt x="84968" y="28745"/>
                  </a:lnTo>
                  <a:close/>
                  <a:moveTo>
                    <a:pt x="10801" y="29087"/>
                  </a:moveTo>
                  <a:lnTo>
                    <a:pt x="10630" y="29394"/>
                  </a:lnTo>
                  <a:lnTo>
                    <a:pt x="11484" y="29839"/>
                  </a:lnTo>
                  <a:lnTo>
                    <a:pt x="12373" y="30249"/>
                  </a:lnTo>
                  <a:lnTo>
                    <a:pt x="12544" y="29907"/>
                  </a:lnTo>
                  <a:lnTo>
                    <a:pt x="11655" y="29497"/>
                  </a:lnTo>
                  <a:lnTo>
                    <a:pt x="10801" y="29087"/>
                  </a:lnTo>
                  <a:close/>
                  <a:moveTo>
                    <a:pt x="80833" y="29975"/>
                  </a:moveTo>
                  <a:lnTo>
                    <a:pt x="78953" y="30454"/>
                  </a:lnTo>
                  <a:lnTo>
                    <a:pt x="79055" y="30796"/>
                  </a:lnTo>
                  <a:lnTo>
                    <a:pt x="80935" y="30317"/>
                  </a:lnTo>
                  <a:lnTo>
                    <a:pt x="80833" y="29975"/>
                  </a:lnTo>
                  <a:close/>
                  <a:moveTo>
                    <a:pt x="14765" y="30796"/>
                  </a:moveTo>
                  <a:lnTo>
                    <a:pt x="14629" y="31137"/>
                  </a:lnTo>
                  <a:lnTo>
                    <a:pt x="15551" y="31479"/>
                  </a:lnTo>
                  <a:lnTo>
                    <a:pt x="16474" y="31787"/>
                  </a:lnTo>
                  <a:lnTo>
                    <a:pt x="16577" y="31445"/>
                  </a:lnTo>
                  <a:lnTo>
                    <a:pt x="14765" y="30796"/>
                  </a:lnTo>
                  <a:close/>
                  <a:moveTo>
                    <a:pt x="76629" y="31035"/>
                  </a:moveTo>
                  <a:lnTo>
                    <a:pt x="74749" y="31445"/>
                  </a:lnTo>
                  <a:lnTo>
                    <a:pt x="74817" y="31787"/>
                  </a:lnTo>
                  <a:lnTo>
                    <a:pt x="74851" y="31787"/>
                  </a:lnTo>
                  <a:lnTo>
                    <a:pt x="76731" y="31377"/>
                  </a:lnTo>
                  <a:lnTo>
                    <a:pt x="76629" y="31035"/>
                  </a:lnTo>
                  <a:close/>
                  <a:moveTo>
                    <a:pt x="72391" y="31924"/>
                  </a:moveTo>
                  <a:lnTo>
                    <a:pt x="70511" y="32231"/>
                  </a:lnTo>
                  <a:lnTo>
                    <a:pt x="70545" y="32607"/>
                  </a:lnTo>
                  <a:lnTo>
                    <a:pt x="72459" y="32265"/>
                  </a:lnTo>
                  <a:lnTo>
                    <a:pt x="72391" y="31924"/>
                  </a:lnTo>
                  <a:close/>
                  <a:moveTo>
                    <a:pt x="18901" y="32060"/>
                  </a:moveTo>
                  <a:lnTo>
                    <a:pt x="18798" y="32402"/>
                  </a:lnTo>
                  <a:lnTo>
                    <a:pt x="19721" y="32675"/>
                  </a:lnTo>
                  <a:lnTo>
                    <a:pt x="20678" y="32881"/>
                  </a:lnTo>
                  <a:lnTo>
                    <a:pt x="20747" y="32505"/>
                  </a:lnTo>
                  <a:lnTo>
                    <a:pt x="19824" y="32299"/>
                  </a:lnTo>
                  <a:lnTo>
                    <a:pt x="18901" y="32060"/>
                  </a:lnTo>
                  <a:close/>
                  <a:moveTo>
                    <a:pt x="68152" y="32607"/>
                  </a:moveTo>
                  <a:lnTo>
                    <a:pt x="66751" y="32778"/>
                  </a:lnTo>
                  <a:lnTo>
                    <a:pt x="66273" y="32846"/>
                  </a:lnTo>
                  <a:lnTo>
                    <a:pt x="66307" y="33188"/>
                  </a:lnTo>
                  <a:lnTo>
                    <a:pt x="66785" y="33120"/>
                  </a:lnTo>
                  <a:lnTo>
                    <a:pt x="68187" y="32949"/>
                  </a:lnTo>
                  <a:lnTo>
                    <a:pt x="68152" y="32607"/>
                  </a:lnTo>
                  <a:close/>
                  <a:moveTo>
                    <a:pt x="63846" y="33120"/>
                  </a:moveTo>
                  <a:lnTo>
                    <a:pt x="61932" y="33325"/>
                  </a:lnTo>
                  <a:lnTo>
                    <a:pt x="61966" y="33667"/>
                  </a:lnTo>
                  <a:lnTo>
                    <a:pt x="63914" y="33462"/>
                  </a:lnTo>
                  <a:lnTo>
                    <a:pt x="63846" y="33120"/>
                  </a:lnTo>
                  <a:close/>
                  <a:moveTo>
                    <a:pt x="23105" y="33051"/>
                  </a:moveTo>
                  <a:lnTo>
                    <a:pt x="23037" y="33427"/>
                  </a:lnTo>
                  <a:lnTo>
                    <a:pt x="24951" y="33735"/>
                  </a:lnTo>
                  <a:lnTo>
                    <a:pt x="24985" y="33393"/>
                  </a:lnTo>
                  <a:lnTo>
                    <a:pt x="23105" y="33051"/>
                  </a:lnTo>
                  <a:close/>
                  <a:moveTo>
                    <a:pt x="59539" y="33530"/>
                  </a:moveTo>
                  <a:lnTo>
                    <a:pt x="57625" y="33701"/>
                  </a:lnTo>
                  <a:lnTo>
                    <a:pt x="57660" y="34077"/>
                  </a:lnTo>
                  <a:lnTo>
                    <a:pt x="59574" y="33906"/>
                  </a:lnTo>
                  <a:lnTo>
                    <a:pt x="59539" y="33530"/>
                  </a:lnTo>
                  <a:close/>
                  <a:moveTo>
                    <a:pt x="27377" y="33701"/>
                  </a:moveTo>
                  <a:lnTo>
                    <a:pt x="27309" y="34077"/>
                  </a:lnTo>
                  <a:lnTo>
                    <a:pt x="29257" y="34282"/>
                  </a:lnTo>
                  <a:lnTo>
                    <a:pt x="29291" y="33940"/>
                  </a:lnTo>
                  <a:lnTo>
                    <a:pt x="27377" y="33701"/>
                  </a:lnTo>
                  <a:close/>
                  <a:moveTo>
                    <a:pt x="55233" y="33906"/>
                  </a:moveTo>
                  <a:lnTo>
                    <a:pt x="53285" y="34043"/>
                  </a:lnTo>
                  <a:lnTo>
                    <a:pt x="53319" y="34384"/>
                  </a:lnTo>
                  <a:lnTo>
                    <a:pt x="55233" y="34282"/>
                  </a:lnTo>
                  <a:lnTo>
                    <a:pt x="55233" y="33906"/>
                  </a:lnTo>
                  <a:close/>
                  <a:moveTo>
                    <a:pt x="31684" y="34145"/>
                  </a:moveTo>
                  <a:lnTo>
                    <a:pt x="31650" y="34521"/>
                  </a:lnTo>
                  <a:lnTo>
                    <a:pt x="33564" y="34624"/>
                  </a:lnTo>
                  <a:lnTo>
                    <a:pt x="33598" y="34282"/>
                  </a:lnTo>
                  <a:lnTo>
                    <a:pt x="31684" y="34145"/>
                  </a:lnTo>
                  <a:close/>
                  <a:moveTo>
                    <a:pt x="50926" y="34179"/>
                  </a:moveTo>
                  <a:lnTo>
                    <a:pt x="48978" y="34282"/>
                  </a:lnTo>
                  <a:lnTo>
                    <a:pt x="48978" y="34624"/>
                  </a:lnTo>
                  <a:lnTo>
                    <a:pt x="50926" y="34555"/>
                  </a:lnTo>
                  <a:lnTo>
                    <a:pt x="50926" y="34179"/>
                  </a:lnTo>
                  <a:close/>
                  <a:moveTo>
                    <a:pt x="35990" y="34384"/>
                  </a:moveTo>
                  <a:lnTo>
                    <a:pt x="35990" y="34726"/>
                  </a:lnTo>
                  <a:lnTo>
                    <a:pt x="37904" y="34795"/>
                  </a:lnTo>
                  <a:lnTo>
                    <a:pt x="37904" y="34419"/>
                  </a:lnTo>
                  <a:lnTo>
                    <a:pt x="35990" y="34384"/>
                  </a:lnTo>
                  <a:close/>
                  <a:moveTo>
                    <a:pt x="46586" y="34384"/>
                  </a:moveTo>
                  <a:lnTo>
                    <a:pt x="45595" y="34419"/>
                  </a:lnTo>
                  <a:lnTo>
                    <a:pt x="44638" y="34419"/>
                  </a:lnTo>
                  <a:lnTo>
                    <a:pt x="44638" y="34795"/>
                  </a:lnTo>
                  <a:lnTo>
                    <a:pt x="44672" y="34760"/>
                  </a:lnTo>
                  <a:lnTo>
                    <a:pt x="46586" y="34726"/>
                  </a:lnTo>
                  <a:lnTo>
                    <a:pt x="46586" y="34384"/>
                  </a:lnTo>
                  <a:close/>
                  <a:moveTo>
                    <a:pt x="40331" y="34453"/>
                  </a:moveTo>
                  <a:lnTo>
                    <a:pt x="40331" y="34829"/>
                  </a:lnTo>
                  <a:lnTo>
                    <a:pt x="42245" y="34829"/>
                  </a:lnTo>
                  <a:lnTo>
                    <a:pt x="42245" y="344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3"/>
            <p:cNvSpPr/>
            <p:nvPr/>
          </p:nvSpPr>
          <p:spPr>
            <a:xfrm>
              <a:off x="3042225" y="1890650"/>
              <a:ext cx="47875" cy="9425"/>
            </a:xfrm>
            <a:custGeom>
              <a:avLst/>
              <a:gdLst/>
              <a:ahLst/>
              <a:cxnLst/>
              <a:rect l="l" t="t" r="r" b="b"/>
              <a:pathLst>
                <a:path w="1915" h="377" fill="none" extrusionOk="0">
                  <a:moveTo>
                    <a:pt x="685" y="377"/>
                  </a:moveTo>
                  <a:lnTo>
                    <a:pt x="1" y="377"/>
                  </a:lnTo>
                  <a:lnTo>
                    <a:pt x="1" y="1"/>
                  </a:lnTo>
                  <a:lnTo>
                    <a:pt x="1915" y="1"/>
                  </a:lnTo>
                  <a:lnTo>
                    <a:pt x="1915" y="377"/>
                  </a:lnTo>
                  <a:lnTo>
                    <a:pt x="685" y="3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3"/>
            <p:cNvSpPr/>
            <p:nvPr/>
          </p:nvSpPr>
          <p:spPr>
            <a:xfrm>
              <a:off x="2933725" y="1888950"/>
              <a:ext cx="47875" cy="10275"/>
            </a:xfrm>
            <a:custGeom>
              <a:avLst/>
              <a:gdLst/>
              <a:ahLst/>
              <a:cxnLst/>
              <a:rect l="l" t="t" r="r" b="b"/>
              <a:pathLst>
                <a:path w="1915" h="411" fill="none" extrusionOk="0">
                  <a:moveTo>
                    <a:pt x="1914" y="411"/>
                  </a:moveTo>
                  <a:lnTo>
                    <a:pt x="0" y="342"/>
                  </a:lnTo>
                  <a:lnTo>
                    <a:pt x="0" y="0"/>
                  </a:lnTo>
                  <a:lnTo>
                    <a:pt x="1914" y="35"/>
                  </a:lnTo>
                  <a:lnTo>
                    <a:pt x="1914" y="4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3149900" y="1888950"/>
              <a:ext cx="48725" cy="10275"/>
            </a:xfrm>
            <a:custGeom>
              <a:avLst/>
              <a:gdLst/>
              <a:ahLst/>
              <a:cxnLst/>
              <a:rect l="l" t="t" r="r" b="b"/>
              <a:pathLst>
                <a:path w="1949" h="411" fill="none" extrusionOk="0">
                  <a:moveTo>
                    <a:pt x="1" y="411"/>
                  </a:moveTo>
                  <a:lnTo>
                    <a:pt x="1" y="35"/>
                  </a:lnTo>
                  <a:lnTo>
                    <a:pt x="1" y="35"/>
                  </a:lnTo>
                  <a:lnTo>
                    <a:pt x="958" y="35"/>
                  </a:lnTo>
                  <a:lnTo>
                    <a:pt x="1949" y="0"/>
                  </a:lnTo>
                  <a:lnTo>
                    <a:pt x="1949" y="342"/>
                  </a:lnTo>
                  <a:lnTo>
                    <a:pt x="1949" y="342"/>
                  </a:lnTo>
                  <a:lnTo>
                    <a:pt x="35" y="376"/>
                  </a:lnTo>
                  <a:lnTo>
                    <a:pt x="1" y="4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>
              <a:off x="3258425" y="1883825"/>
              <a:ext cx="48725" cy="11125"/>
            </a:xfrm>
            <a:custGeom>
              <a:avLst/>
              <a:gdLst/>
              <a:ahLst/>
              <a:cxnLst/>
              <a:rect l="l" t="t" r="r" b="b"/>
              <a:pathLst>
                <a:path w="1949" h="445" fill="none" extrusionOk="0">
                  <a:moveTo>
                    <a:pt x="0" y="445"/>
                  </a:moveTo>
                  <a:lnTo>
                    <a:pt x="0" y="103"/>
                  </a:lnTo>
                  <a:lnTo>
                    <a:pt x="1948" y="0"/>
                  </a:lnTo>
                  <a:lnTo>
                    <a:pt x="1948" y="376"/>
                  </a:lnTo>
                  <a:lnTo>
                    <a:pt x="0" y="4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2825200" y="1882975"/>
              <a:ext cx="48725" cy="11975"/>
            </a:xfrm>
            <a:custGeom>
              <a:avLst/>
              <a:gdLst/>
              <a:ahLst/>
              <a:cxnLst/>
              <a:rect l="l" t="t" r="r" b="b"/>
              <a:pathLst>
                <a:path w="1949" h="479" fill="none" extrusionOk="0">
                  <a:moveTo>
                    <a:pt x="1915" y="479"/>
                  </a:moveTo>
                  <a:lnTo>
                    <a:pt x="1915" y="479"/>
                  </a:lnTo>
                  <a:lnTo>
                    <a:pt x="1" y="376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1949" y="137"/>
                  </a:lnTo>
                  <a:lnTo>
                    <a:pt x="1915" y="4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3366075" y="1876975"/>
              <a:ext cx="48725" cy="12000"/>
            </a:xfrm>
            <a:custGeom>
              <a:avLst/>
              <a:gdLst/>
              <a:ahLst/>
              <a:cxnLst/>
              <a:rect l="l" t="t" r="r" b="b"/>
              <a:pathLst>
                <a:path w="1949" h="480" fill="none" extrusionOk="0">
                  <a:moveTo>
                    <a:pt x="35" y="479"/>
                  </a:moveTo>
                  <a:lnTo>
                    <a:pt x="1" y="138"/>
                  </a:lnTo>
                  <a:lnTo>
                    <a:pt x="1949" y="1"/>
                  </a:lnTo>
                  <a:lnTo>
                    <a:pt x="1949" y="377"/>
                  </a:lnTo>
                  <a:lnTo>
                    <a:pt x="35" y="4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2716675" y="1871850"/>
              <a:ext cx="49600" cy="14550"/>
            </a:xfrm>
            <a:custGeom>
              <a:avLst/>
              <a:gdLst/>
              <a:ahLst/>
              <a:cxnLst/>
              <a:rect l="l" t="t" r="r" b="b"/>
              <a:pathLst>
                <a:path w="1984" h="582" fill="none" extrusionOk="0">
                  <a:moveTo>
                    <a:pt x="1949" y="582"/>
                  </a:moveTo>
                  <a:lnTo>
                    <a:pt x="1949" y="582"/>
                  </a:lnTo>
                  <a:lnTo>
                    <a:pt x="1" y="377"/>
                  </a:lnTo>
                  <a:lnTo>
                    <a:pt x="69" y="1"/>
                  </a:lnTo>
                  <a:lnTo>
                    <a:pt x="69" y="1"/>
                  </a:lnTo>
                  <a:lnTo>
                    <a:pt x="1983" y="240"/>
                  </a:lnTo>
                  <a:lnTo>
                    <a:pt x="1949" y="5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3474600" y="1867575"/>
              <a:ext cx="48725" cy="13700"/>
            </a:xfrm>
            <a:custGeom>
              <a:avLst/>
              <a:gdLst/>
              <a:ahLst/>
              <a:cxnLst/>
              <a:rect l="l" t="t" r="r" b="b"/>
              <a:pathLst>
                <a:path w="1949" h="548" fill="none" extrusionOk="0">
                  <a:moveTo>
                    <a:pt x="35" y="548"/>
                  </a:moveTo>
                  <a:lnTo>
                    <a:pt x="0" y="172"/>
                  </a:lnTo>
                  <a:lnTo>
                    <a:pt x="1914" y="1"/>
                  </a:lnTo>
                  <a:lnTo>
                    <a:pt x="1949" y="377"/>
                  </a:lnTo>
                  <a:lnTo>
                    <a:pt x="35" y="5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2609875" y="1855625"/>
              <a:ext cx="48725" cy="17100"/>
            </a:xfrm>
            <a:custGeom>
              <a:avLst/>
              <a:gdLst/>
              <a:ahLst/>
              <a:cxnLst/>
              <a:rect l="l" t="t" r="r" b="b"/>
              <a:pathLst>
                <a:path w="1949" h="684" fill="none" extrusionOk="0">
                  <a:moveTo>
                    <a:pt x="1915" y="684"/>
                  </a:moveTo>
                  <a:lnTo>
                    <a:pt x="1915" y="684"/>
                  </a:lnTo>
                  <a:lnTo>
                    <a:pt x="1" y="376"/>
                  </a:lnTo>
                  <a:lnTo>
                    <a:pt x="69" y="0"/>
                  </a:lnTo>
                  <a:lnTo>
                    <a:pt x="69" y="0"/>
                  </a:lnTo>
                  <a:lnTo>
                    <a:pt x="1949" y="342"/>
                  </a:lnTo>
                  <a:lnTo>
                    <a:pt x="1915" y="6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3582250" y="1857325"/>
              <a:ext cx="49600" cy="13700"/>
            </a:xfrm>
            <a:custGeom>
              <a:avLst/>
              <a:gdLst/>
              <a:ahLst/>
              <a:cxnLst/>
              <a:rect l="l" t="t" r="r" b="b"/>
              <a:pathLst>
                <a:path w="1984" h="548" fill="none" extrusionOk="0">
                  <a:moveTo>
                    <a:pt x="35" y="548"/>
                  </a:moveTo>
                  <a:lnTo>
                    <a:pt x="1" y="206"/>
                  </a:lnTo>
                  <a:lnTo>
                    <a:pt x="1915" y="1"/>
                  </a:lnTo>
                  <a:lnTo>
                    <a:pt x="1983" y="343"/>
                  </a:lnTo>
                  <a:lnTo>
                    <a:pt x="35" y="5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3690775" y="1844525"/>
              <a:ext cx="47875" cy="14550"/>
            </a:xfrm>
            <a:custGeom>
              <a:avLst/>
              <a:gdLst/>
              <a:ahLst/>
              <a:cxnLst/>
              <a:rect l="l" t="t" r="r" b="b"/>
              <a:pathLst>
                <a:path w="1915" h="582" fill="none" extrusionOk="0">
                  <a:moveTo>
                    <a:pt x="35" y="581"/>
                  </a:moveTo>
                  <a:lnTo>
                    <a:pt x="1" y="239"/>
                  </a:lnTo>
                  <a:lnTo>
                    <a:pt x="479" y="171"/>
                  </a:lnTo>
                  <a:lnTo>
                    <a:pt x="479" y="171"/>
                  </a:lnTo>
                  <a:lnTo>
                    <a:pt x="1880" y="0"/>
                  </a:lnTo>
                  <a:lnTo>
                    <a:pt x="1915" y="342"/>
                  </a:lnTo>
                  <a:lnTo>
                    <a:pt x="513" y="513"/>
                  </a:lnTo>
                  <a:lnTo>
                    <a:pt x="35" y="5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2503925" y="1830850"/>
              <a:ext cx="48725" cy="20525"/>
            </a:xfrm>
            <a:custGeom>
              <a:avLst/>
              <a:gdLst/>
              <a:ahLst/>
              <a:cxnLst/>
              <a:rect l="l" t="t" r="r" b="b"/>
              <a:pathLst>
                <a:path w="1949" h="821" fill="none" extrusionOk="0">
                  <a:moveTo>
                    <a:pt x="1880" y="821"/>
                  </a:moveTo>
                  <a:lnTo>
                    <a:pt x="1880" y="821"/>
                  </a:lnTo>
                  <a:lnTo>
                    <a:pt x="923" y="615"/>
                  </a:lnTo>
                  <a:lnTo>
                    <a:pt x="0" y="342"/>
                  </a:lnTo>
                  <a:lnTo>
                    <a:pt x="103" y="0"/>
                  </a:lnTo>
                  <a:lnTo>
                    <a:pt x="103" y="0"/>
                  </a:lnTo>
                  <a:lnTo>
                    <a:pt x="1026" y="239"/>
                  </a:lnTo>
                  <a:lnTo>
                    <a:pt x="1949" y="445"/>
                  </a:lnTo>
                  <a:lnTo>
                    <a:pt x="1880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3796725" y="1827425"/>
              <a:ext cx="48725" cy="17125"/>
            </a:xfrm>
            <a:custGeom>
              <a:avLst/>
              <a:gdLst/>
              <a:ahLst/>
              <a:cxnLst/>
              <a:rect l="l" t="t" r="r" b="b"/>
              <a:pathLst>
                <a:path w="1949" h="685" fill="none" extrusionOk="0">
                  <a:moveTo>
                    <a:pt x="35" y="684"/>
                  </a:moveTo>
                  <a:lnTo>
                    <a:pt x="1" y="308"/>
                  </a:lnTo>
                  <a:lnTo>
                    <a:pt x="1" y="308"/>
                  </a:lnTo>
                  <a:lnTo>
                    <a:pt x="1881" y="1"/>
                  </a:lnTo>
                  <a:lnTo>
                    <a:pt x="1949" y="342"/>
                  </a:lnTo>
                  <a:lnTo>
                    <a:pt x="1949" y="342"/>
                  </a:lnTo>
                  <a:lnTo>
                    <a:pt x="35" y="6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3902675" y="1805200"/>
              <a:ext cx="49600" cy="18825"/>
            </a:xfrm>
            <a:custGeom>
              <a:avLst/>
              <a:gdLst/>
              <a:ahLst/>
              <a:cxnLst/>
              <a:rect l="l" t="t" r="r" b="b"/>
              <a:pathLst>
                <a:path w="1984" h="753" fill="none" extrusionOk="0">
                  <a:moveTo>
                    <a:pt x="69" y="753"/>
                  </a:moveTo>
                  <a:lnTo>
                    <a:pt x="1" y="411"/>
                  </a:lnTo>
                  <a:lnTo>
                    <a:pt x="1" y="411"/>
                  </a:lnTo>
                  <a:lnTo>
                    <a:pt x="1881" y="1"/>
                  </a:lnTo>
                  <a:lnTo>
                    <a:pt x="1983" y="343"/>
                  </a:lnTo>
                  <a:lnTo>
                    <a:pt x="1983" y="343"/>
                  </a:lnTo>
                  <a:lnTo>
                    <a:pt x="103" y="753"/>
                  </a:lnTo>
                  <a:lnTo>
                    <a:pt x="69" y="7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2399675" y="1799225"/>
              <a:ext cx="48725" cy="24800"/>
            </a:xfrm>
            <a:custGeom>
              <a:avLst/>
              <a:gdLst/>
              <a:ahLst/>
              <a:cxnLst/>
              <a:rect l="l" t="t" r="r" b="b"/>
              <a:pathLst>
                <a:path w="1949" h="992" fill="none" extrusionOk="0">
                  <a:moveTo>
                    <a:pt x="1846" y="992"/>
                  </a:moveTo>
                  <a:lnTo>
                    <a:pt x="1846" y="992"/>
                  </a:lnTo>
                  <a:lnTo>
                    <a:pt x="923" y="684"/>
                  </a:lnTo>
                  <a:lnTo>
                    <a:pt x="1" y="342"/>
                  </a:lnTo>
                  <a:lnTo>
                    <a:pt x="137" y="1"/>
                  </a:lnTo>
                  <a:lnTo>
                    <a:pt x="137" y="1"/>
                  </a:lnTo>
                  <a:lnTo>
                    <a:pt x="1949" y="650"/>
                  </a:lnTo>
                  <a:lnTo>
                    <a:pt x="1846" y="9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4007775" y="1778725"/>
              <a:ext cx="49600" cy="20525"/>
            </a:xfrm>
            <a:custGeom>
              <a:avLst/>
              <a:gdLst/>
              <a:ahLst/>
              <a:cxnLst/>
              <a:rect l="l" t="t" r="r" b="b"/>
              <a:pathLst>
                <a:path w="1984" h="821" fill="none" extrusionOk="0">
                  <a:moveTo>
                    <a:pt x="103" y="821"/>
                  </a:moveTo>
                  <a:lnTo>
                    <a:pt x="1" y="479"/>
                  </a:lnTo>
                  <a:lnTo>
                    <a:pt x="1" y="479"/>
                  </a:lnTo>
                  <a:lnTo>
                    <a:pt x="1881" y="0"/>
                  </a:lnTo>
                  <a:lnTo>
                    <a:pt x="1983" y="342"/>
                  </a:lnTo>
                  <a:lnTo>
                    <a:pt x="103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2299700" y="1756500"/>
              <a:ext cx="47875" cy="29075"/>
            </a:xfrm>
            <a:custGeom>
              <a:avLst/>
              <a:gdLst/>
              <a:ahLst/>
              <a:cxnLst/>
              <a:rect l="l" t="t" r="r" b="b"/>
              <a:pathLst>
                <a:path w="1915" h="1163" fill="none" extrusionOk="0">
                  <a:moveTo>
                    <a:pt x="1744" y="1163"/>
                  </a:moveTo>
                  <a:lnTo>
                    <a:pt x="1744" y="1163"/>
                  </a:lnTo>
                  <a:lnTo>
                    <a:pt x="855" y="753"/>
                  </a:lnTo>
                  <a:lnTo>
                    <a:pt x="1" y="308"/>
                  </a:lnTo>
                  <a:lnTo>
                    <a:pt x="172" y="1"/>
                  </a:lnTo>
                  <a:lnTo>
                    <a:pt x="172" y="1"/>
                  </a:lnTo>
                  <a:lnTo>
                    <a:pt x="1026" y="411"/>
                  </a:lnTo>
                  <a:lnTo>
                    <a:pt x="1915" y="821"/>
                  </a:lnTo>
                  <a:lnTo>
                    <a:pt x="1744" y="11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4112025" y="1747950"/>
              <a:ext cx="48725" cy="23100"/>
            </a:xfrm>
            <a:custGeom>
              <a:avLst/>
              <a:gdLst/>
              <a:ahLst/>
              <a:cxnLst/>
              <a:rect l="l" t="t" r="r" b="b"/>
              <a:pathLst>
                <a:path w="1949" h="924" fill="none" extrusionOk="0">
                  <a:moveTo>
                    <a:pt x="103" y="924"/>
                  </a:moveTo>
                  <a:lnTo>
                    <a:pt x="1" y="582"/>
                  </a:lnTo>
                  <a:lnTo>
                    <a:pt x="1846" y="1"/>
                  </a:lnTo>
                  <a:lnTo>
                    <a:pt x="1949" y="343"/>
                  </a:lnTo>
                  <a:lnTo>
                    <a:pt x="1949" y="343"/>
                  </a:lnTo>
                  <a:lnTo>
                    <a:pt x="137" y="924"/>
                  </a:lnTo>
                  <a:lnTo>
                    <a:pt x="103" y="9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4215425" y="1713775"/>
              <a:ext cx="48725" cy="24800"/>
            </a:xfrm>
            <a:custGeom>
              <a:avLst/>
              <a:gdLst/>
              <a:ahLst/>
              <a:cxnLst/>
              <a:rect l="l" t="t" r="r" b="b"/>
              <a:pathLst>
                <a:path w="1949" h="992" fill="none" extrusionOk="0">
                  <a:moveTo>
                    <a:pt x="103" y="992"/>
                  </a:moveTo>
                  <a:lnTo>
                    <a:pt x="0" y="650"/>
                  </a:lnTo>
                  <a:lnTo>
                    <a:pt x="0" y="650"/>
                  </a:lnTo>
                  <a:lnTo>
                    <a:pt x="1812" y="1"/>
                  </a:lnTo>
                  <a:lnTo>
                    <a:pt x="1948" y="343"/>
                  </a:lnTo>
                  <a:lnTo>
                    <a:pt x="103" y="9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2206575" y="1700975"/>
              <a:ext cx="45300" cy="34200"/>
            </a:xfrm>
            <a:custGeom>
              <a:avLst/>
              <a:gdLst/>
              <a:ahLst/>
              <a:cxnLst/>
              <a:rect l="l" t="t" r="r" b="b"/>
              <a:pathLst>
                <a:path w="1812" h="1368" fill="none" extrusionOk="0">
                  <a:moveTo>
                    <a:pt x="1641" y="1367"/>
                  </a:moveTo>
                  <a:lnTo>
                    <a:pt x="1641" y="1367"/>
                  </a:lnTo>
                  <a:lnTo>
                    <a:pt x="821" y="820"/>
                  </a:lnTo>
                  <a:lnTo>
                    <a:pt x="0" y="273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991" y="513"/>
                  </a:lnTo>
                  <a:lnTo>
                    <a:pt x="1812" y="1060"/>
                  </a:lnTo>
                  <a:lnTo>
                    <a:pt x="1641" y="13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4317100" y="1676175"/>
              <a:ext cx="48725" cy="25675"/>
            </a:xfrm>
            <a:custGeom>
              <a:avLst/>
              <a:gdLst/>
              <a:ahLst/>
              <a:cxnLst/>
              <a:rect l="l" t="t" r="r" b="b"/>
              <a:pathLst>
                <a:path w="1949" h="1027" fill="none" extrusionOk="0">
                  <a:moveTo>
                    <a:pt x="137" y="1026"/>
                  </a:moveTo>
                  <a:lnTo>
                    <a:pt x="1" y="684"/>
                  </a:lnTo>
                  <a:lnTo>
                    <a:pt x="1" y="684"/>
                  </a:lnTo>
                  <a:lnTo>
                    <a:pt x="1812" y="1"/>
                  </a:lnTo>
                  <a:lnTo>
                    <a:pt x="1949" y="343"/>
                  </a:lnTo>
                  <a:lnTo>
                    <a:pt x="1949" y="343"/>
                  </a:lnTo>
                  <a:lnTo>
                    <a:pt x="1060" y="684"/>
                  </a:lnTo>
                  <a:lnTo>
                    <a:pt x="171" y="1026"/>
                  </a:lnTo>
                  <a:lnTo>
                    <a:pt x="137" y="1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2124550" y="1631750"/>
              <a:ext cx="41025" cy="39325"/>
            </a:xfrm>
            <a:custGeom>
              <a:avLst/>
              <a:gdLst/>
              <a:ahLst/>
              <a:cxnLst/>
              <a:rect l="l" t="t" r="r" b="b"/>
              <a:pathLst>
                <a:path w="1641" h="1573" fill="none" extrusionOk="0">
                  <a:moveTo>
                    <a:pt x="1436" y="1573"/>
                  </a:moveTo>
                  <a:lnTo>
                    <a:pt x="1436" y="1573"/>
                  </a:lnTo>
                  <a:lnTo>
                    <a:pt x="684" y="923"/>
                  </a:lnTo>
                  <a:lnTo>
                    <a:pt x="0" y="240"/>
                  </a:lnTo>
                  <a:lnTo>
                    <a:pt x="274" y="1"/>
                  </a:lnTo>
                  <a:lnTo>
                    <a:pt x="274" y="1"/>
                  </a:lnTo>
                  <a:lnTo>
                    <a:pt x="957" y="650"/>
                  </a:lnTo>
                  <a:lnTo>
                    <a:pt x="1641" y="1299"/>
                  </a:lnTo>
                  <a:lnTo>
                    <a:pt x="1436" y="15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4418775" y="1636875"/>
              <a:ext cx="47875" cy="26525"/>
            </a:xfrm>
            <a:custGeom>
              <a:avLst/>
              <a:gdLst/>
              <a:ahLst/>
              <a:cxnLst/>
              <a:rect l="l" t="t" r="r" b="b"/>
              <a:pathLst>
                <a:path w="1915" h="1061" fill="none" extrusionOk="0">
                  <a:moveTo>
                    <a:pt x="138" y="1060"/>
                  </a:moveTo>
                  <a:lnTo>
                    <a:pt x="1" y="718"/>
                  </a:lnTo>
                  <a:lnTo>
                    <a:pt x="1" y="718"/>
                  </a:lnTo>
                  <a:lnTo>
                    <a:pt x="1778" y="1"/>
                  </a:lnTo>
                  <a:lnTo>
                    <a:pt x="1915" y="342"/>
                  </a:lnTo>
                  <a:lnTo>
                    <a:pt x="1915" y="342"/>
                  </a:lnTo>
                  <a:lnTo>
                    <a:pt x="138" y="1026"/>
                  </a:lnTo>
                  <a:lnTo>
                    <a:pt x="138" y="10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4518750" y="1593300"/>
              <a:ext cx="47875" cy="28225"/>
            </a:xfrm>
            <a:custGeom>
              <a:avLst/>
              <a:gdLst/>
              <a:ahLst/>
              <a:cxnLst/>
              <a:rect l="l" t="t" r="r" b="b"/>
              <a:pathLst>
                <a:path w="1915" h="1129" fill="none" extrusionOk="0">
                  <a:moveTo>
                    <a:pt x="137" y="1128"/>
                  </a:moveTo>
                  <a:lnTo>
                    <a:pt x="1" y="787"/>
                  </a:lnTo>
                  <a:lnTo>
                    <a:pt x="1744" y="1"/>
                  </a:lnTo>
                  <a:lnTo>
                    <a:pt x="1915" y="342"/>
                  </a:lnTo>
                  <a:lnTo>
                    <a:pt x="1915" y="342"/>
                  </a:lnTo>
                  <a:lnTo>
                    <a:pt x="137" y="1094"/>
                  </a:lnTo>
                  <a:lnTo>
                    <a:pt x="137" y="11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2057050" y="1548025"/>
              <a:ext cx="34200" cy="44450"/>
            </a:xfrm>
            <a:custGeom>
              <a:avLst/>
              <a:gdLst/>
              <a:ahLst/>
              <a:cxnLst/>
              <a:rect l="l" t="t" r="r" b="b"/>
              <a:pathLst>
                <a:path w="1368" h="1778" fill="none" extrusionOk="0">
                  <a:moveTo>
                    <a:pt x="1094" y="1777"/>
                  </a:moveTo>
                  <a:lnTo>
                    <a:pt x="1094" y="1777"/>
                  </a:lnTo>
                  <a:lnTo>
                    <a:pt x="786" y="1401"/>
                  </a:lnTo>
                  <a:lnTo>
                    <a:pt x="513" y="991"/>
                  </a:lnTo>
                  <a:lnTo>
                    <a:pt x="239" y="581"/>
                  </a:lnTo>
                  <a:lnTo>
                    <a:pt x="0" y="171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581" y="410"/>
                  </a:lnTo>
                  <a:lnTo>
                    <a:pt x="820" y="786"/>
                  </a:lnTo>
                  <a:lnTo>
                    <a:pt x="1094" y="1196"/>
                  </a:lnTo>
                  <a:lnTo>
                    <a:pt x="1367" y="1572"/>
                  </a:lnTo>
                  <a:lnTo>
                    <a:pt x="1094" y="17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4617025" y="1547150"/>
              <a:ext cx="47875" cy="29075"/>
            </a:xfrm>
            <a:custGeom>
              <a:avLst/>
              <a:gdLst/>
              <a:ahLst/>
              <a:cxnLst/>
              <a:rect l="l" t="t" r="r" b="b"/>
              <a:pathLst>
                <a:path w="1915" h="1163" fill="none" extrusionOk="0">
                  <a:moveTo>
                    <a:pt x="171" y="1163"/>
                  </a:moveTo>
                  <a:lnTo>
                    <a:pt x="0" y="855"/>
                  </a:lnTo>
                  <a:lnTo>
                    <a:pt x="0" y="855"/>
                  </a:lnTo>
                  <a:lnTo>
                    <a:pt x="1743" y="1"/>
                  </a:lnTo>
                  <a:lnTo>
                    <a:pt x="1914" y="343"/>
                  </a:lnTo>
                  <a:lnTo>
                    <a:pt x="1914" y="343"/>
                  </a:lnTo>
                  <a:lnTo>
                    <a:pt x="171" y="1163"/>
                  </a:lnTo>
                  <a:lnTo>
                    <a:pt x="171" y="11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4714425" y="1499300"/>
              <a:ext cx="47025" cy="29950"/>
            </a:xfrm>
            <a:custGeom>
              <a:avLst/>
              <a:gdLst/>
              <a:ahLst/>
              <a:cxnLst/>
              <a:rect l="l" t="t" r="r" b="b"/>
              <a:pathLst>
                <a:path w="1881" h="1198" fill="none" extrusionOk="0">
                  <a:moveTo>
                    <a:pt x="171" y="1197"/>
                  </a:moveTo>
                  <a:lnTo>
                    <a:pt x="1" y="855"/>
                  </a:lnTo>
                  <a:lnTo>
                    <a:pt x="1744" y="1"/>
                  </a:lnTo>
                  <a:lnTo>
                    <a:pt x="1880" y="308"/>
                  </a:lnTo>
                  <a:lnTo>
                    <a:pt x="171" y="11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2033975" y="1445475"/>
              <a:ext cx="11975" cy="48725"/>
            </a:xfrm>
            <a:custGeom>
              <a:avLst/>
              <a:gdLst/>
              <a:ahLst/>
              <a:cxnLst/>
              <a:rect l="l" t="t" r="r" b="b"/>
              <a:pathLst>
                <a:path w="479" h="1949" fill="none" extrusionOk="0">
                  <a:moveTo>
                    <a:pt x="103" y="1949"/>
                  </a:moveTo>
                  <a:lnTo>
                    <a:pt x="103" y="1949"/>
                  </a:lnTo>
                  <a:lnTo>
                    <a:pt x="34" y="1299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0" y="308"/>
                  </a:lnTo>
                  <a:lnTo>
                    <a:pt x="34" y="1"/>
                  </a:lnTo>
                  <a:lnTo>
                    <a:pt x="376" y="1"/>
                  </a:lnTo>
                  <a:lnTo>
                    <a:pt x="376" y="1"/>
                  </a:lnTo>
                  <a:lnTo>
                    <a:pt x="342" y="616"/>
                  </a:lnTo>
                  <a:lnTo>
                    <a:pt x="342" y="616"/>
                  </a:lnTo>
                  <a:lnTo>
                    <a:pt x="376" y="1265"/>
                  </a:lnTo>
                  <a:lnTo>
                    <a:pt x="479" y="1880"/>
                  </a:lnTo>
                  <a:lnTo>
                    <a:pt x="103" y="19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4810975" y="1448050"/>
              <a:ext cx="47025" cy="30775"/>
            </a:xfrm>
            <a:custGeom>
              <a:avLst/>
              <a:gdLst/>
              <a:ahLst/>
              <a:cxnLst/>
              <a:rect l="l" t="t" r="r" b="b"/>
              <a:pathLst>
                <a:path w="1881" h="1231" fill="none" extrusionOk="0">
                  <a:moveTo>
                    <a:pt x="172" y="1231"/>
                  </a:moveTo>
                  <a:lnTo>
                    <a:pt x="1" y="889"/>
                  </a:lnTo>
                  <a:lnTo>
                    <a:pt x="1" y="889"/>
                  </a:lnTo>
                  <a:lnTo>
                    <a:pt x="1710" y="0"/>
                  </a:lnTo>
                  <a:lnTo>
                    <a:pt x="1881" y="308"/>
                  </a:lnTo>
                  <a:lnTo>
                    <a:pt x="172" y="12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4906675" y="1394200"/>
              <a:ext cx="46175" cy="32500"/>
            </a:xfrm>
            <a:custGeom>
              <a:avLst/>
              <a:gdLst/>
              <a:ahLst/>
              <a:cxnLst/>
              <a:rect l="l" t="t" r="r" b="b"/>
              <a:pathLst>
                <a:path w="1847" h="1300" fill="none" extrusionOk="0">
                  <a:moveTo>
                    <a:pt x="172" y="1300"/>
                  </a:moveTo>
                  <a:lnTo>
                    <a:pt x="1" y="992"/>
                  </a:lnTo>
                  <a:lnTo>
                    <a:pt x="1676" y="1"/>
                  </a:lnTo>
                  <a:lnTo>
                    <a:pt x="1846" y="343"/>
                  </a:lnTo>
                  <a:lnTo>
                    <a:pt x="1846" y="343"/>
                  </a:lnTo>
                  <a:lnTo>
                    <a:pt x="1026" y="821"/>
                  </a:lnTo>
                  <a:lnTo>
                    <a:pt x="172" y="1300"/>
                  </a:lnTo>
                  <a:lnTo>
                    <a:pt x="172" y="13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2049350" y="1341225"/>
              <a:ext cx="29075" cy="47025"/>
            </a:xfrm>
            <a:custGeom>
              <a:avLst/>
              <a:gdLst/>
              <a:ahLst/>
              <a:cxnLst/>
              <a:rect l="l" t="t" r="r" b="b"/>
              <a:pathLst>
                <a:path w="1163" h="1881" fill="none" extrusionOk="0">
                  <a:moveTo>
                    <a:pt x="342" y="1881"/>
                  </a:moveTo>
                  <a:lnTo>
                    <a:pt x="0" y="1744"/>
                  </a:lnTo>
                  <a:lnTo>
                    <a:pt x="0" y="1744"/>
                  </a:lnTo>
                  <a:lnTo>
                    <a:pt x="205" y="1300"/>
                  </a:lnTo>
                  <a:lnTo>
                    <a:pt x="411" y="855"/>
                  </a:lnTo>
                  <a:lnTo>
                    <a:pt x="616" y="411"/>
                  </a:lnTo>
                  <a:lnTo>
                    <a:pt x="855" y="1"/>
                  </a:lnTo>
                  <a:lnTo>
                    <a:pt x="1162" y="172"/>
                  </a:lnTo>
                  <a:lnTo>
                    <a:pt x="1162" y="172"/>
                  </a:lnTo>
                  <a:lnTo>
                    <a:pt x="923" y="582"/>
                  </a:lnTo>
                  <a:lnTo>
                    <a:pt x="718" y="1026"/>
                  </a:lnTo>
                  <a:lnTo>
                    <a:pt x="513" y="1436"/>
                  </a:lnTo>
                  <a:lnTo>
                    <a:pt x="308" y="1881"/>
                  </a:lnTo>
                  <a:lnTo>
                    <a:pt x="342" y="18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5000675" y="1339525"/>
              <a:ext cx="46175" cy="32500"/>
            </a:xfrm>
            <a:custGeom>
              <a:avLst/>
              <a:gdLst/>
              <a:ahLst/>
              <a:cxnLst/>
              <a:rect l="l" t="t" r="r" b="b"/>
              <a:pathLst>
                <a:path w="1847" h="1300" fill="none" extrusionOk="0">
                  <a:moveTo>
                    <a:pt x="171" y="1299"/>
                  </a:moveTo>
                  <a:lnTo>
                    <a:pt x="0" y="992"/>
                  </a:lnTo>
                  <a:lnTo>
                    <a:pt x="0" y="992"/>
                  </a:lnTo>
                  <a:lnTo>
                    <a:pt x="1641" y="0"/>
                  </a:lnTo>
                  <a:lnTo>
                    <a:pt x="1846" y="308"/>
                  </a:lnTo>
                  <a:lnTo>
                    <a:pt x="171" y="1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092950" y="1282275"/>
              <a:ext cx="46175" cy="34200"/>
            </a:xfrm>
            <a:custGeom>
              <a:avLst/>
              <a:gdLst/>
              <a:ahLst/>
              <a:cxnLst/>
              <a:rect l="l" t="t" r="r" b="b"/>
              <a:pathLst>
                <a:path w="1847" h="1368" fill="none" extrusionOk="0">
                  <a:moveTo>
                    <a:pt x="206" y="1333"/>
                  </a:moveTo>
                  <a:lnTo>
                    <a:pt x="1" y="1026"/>
                  </a:lnTo>
                  <a:lnTo>
                    <a:pt x="1" y="1026"/>
                  </a:lnTo>
                  <a:lnTo>
                    <a:pt x="1641" y="0"/>
                  </a:lnTo>
                  <a:lnTo>
                    <a:pt x="1846" y="308"/>
                  </a:lnTo>
                  <a:lnTo>
                    <a:pt x="1846" y="308"/>
                  </a:lnTo>
                  <a:lnTo>
                    <a:pt x="206" y="1368"/>
                  </a:lnTo>
                  <a:lnTo>
                    <a:pt x="206" y="13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2106600" y="1255775"/>
              <a:ext cx="39325" cy="41900"/>
            </a:xfrm>
            <a:custGeom>
              <a:avLst/>
              <a:gdLst/>
              <a:ahLst/>
              <a:cxnLst/>
              <a:rect l="l" t="t" r="r" b="b"/>
              <a:pathLst>
                <a:path w="1573" h="1676" fill="none" extrusionOk="0">
                  <a:moveTo>
                    <a:pt x="274" y="1676"/>
                  </a:moveTo>
                  <a:lnTo>
                    <a:pt x="0" y="1436"/>
                  </a:lnTo>
                  <a:lnTo>
                    <a:pt x="0" y="1436"/>
                  </a:lnTo>
                  <a:lnTo>
                    <a:pt x="616" y="719"/>
                  </a:lnTo>
                  <a:lnTo>
                    <a:pt x="1299" y="1"/>
                  </a:lnTo>
                  <a:lnTo>
                    <a:pt x="1573" y="274"/>
                  </a:lnTo>
                  <a:lnTo>
                    <a:pt x="1573" y="274"/>
                  </a:lnTo>
                  <a:lnTo>
                    <a:pt x="889" y="992"/>
                  </a:lnTo>
                  <a:lnTo>
                    <a:pt x="274" y="1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5183525" y="1222450"/>
              <a:ext cx="45325" cy="35075"/>
            </a:xfrm>
            <a:custGeom>
              <a:avLst/>
              <a:gdLst/>
              <a:ahLst/>
              <a:cxnLst/>
              <a:rect l="l" t="t" r="r" b="b"/>
              <a:pathLst>
                <a:path w="1813" h="1403" fill="none" extrusionOk="0">
                  <a:moveTo>
                    <a:pt x="206" y="1402"/>
                  </a:moveTo>
                  <a:lnTo>
                    <a:pt x="1" y="1095"/>
                  </a:lnTo>
                  <a:lnTo>
                    <a:pt x="1" y="1095"/>
                  </a:lnTo>
                  <a:lnTo>
                    <a:pt x="1607" y="1"/>
                  </a:lnTo>
                  <a:lnTo>
                    <a:pt x="1812" y="274"/>
                  </a:lnTo>
                  <a:lnTo>
                    <a:pt x="1812" y="274"/>
                  </a:lnTo>
                  <a:lnTo>
                    <a:pt x="1402" y="582"/>
                  </a:lnTo>
                  <a:lnTo>
                    <a:pt x="206" y="1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2184350" y="1185725"/>
              <a:ext cx="43600" cy="36750"/>
            </a:xfrm>
            <a:custGeom>
              <a:avLst/>
              <a:gdLst/>
              <a:ahLst/>
              <a:cxnLst/>
              <a:rect l="l" t="t" r="r" b="b"/>
              <a:pathLst>
                <a:path w="1744" h="1470" fill="none" extrusionOk="0">
                  <a:moveTo>
                    <a:pt x="240" y="1470"/>
                  </a:moveTo>
                  <a:lnTo>
                    <a:pt x="1" y="1197"/>
                  </a:lnTo>
                  <a:lnTo>
                    <a:pt x="1" y="1197"/>
                  </a:lnTo>
                  <a:lnTo>
                    <a:pt x="753" y="615"/>
                  </a:lnTo>
                  <a:lnTo>
                    <a:pt x="1539" y="0"/>
                  </a:lnTo>
                  <a:lnTo>
                    <a:pt x="1744" y="308"/>
                  </a:lnTo>
                  <a:lnTo>
                    <a:pt x="1744" y="308"/>
                  </a:lnTo>
                  <a:lnTo>
                    <a:pt x="958" y="889"/>
                  </a:lnTo>
                  <a:lnTo>
                    <a:pt x="240" y="14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2272375" y="1125900"/>
              <a:ext cx="45300" cy="33350"/>
            </a:xfrm>
            <a:custGeom>
              <a:avLst/>
              <a:gdLst/>
              <a:ahLst/>
              <a:cxnLst/>
              <a:rect l="l" t="t" r="r" b="b"/>
              <a:pathLst>
                <a:path w="1812" h="1334" fill="none" extrusionOk="0">
                  <a:moveTo>
                    <a:pt x="205" y="1334"/>
                  </a:moveTo>
                  <a:lnTo>
                    <a:pt x="0" y="1026"/>
                  </a:lnTo>
                  <a:lnTo>
                    <a:pt x="0" y="1026"/>
                  </a:lnTo>
                  <a:lnTo>
                    <a:pt x="1641" y="1"/>
                  </a:lnTo>
                  <a:lnTo>
                    <a:pt x="1812" y="308"/>
                  </a:lnTo>
                  <a:lnTo>
                    <a:pt x="1812" y="308"/>
                  </a:lnTo>
                  <a:lnTo>
                    <a:pt x="991" y="821"/>
                  </a:lnTo>
                  <a:lnTo>
                    <a:pt x="205" y="13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2365500" y="1073775"/>
              <a:ext cx="47025" cy="29950"/>
            </a:xfrm>
            <a:custGeom>
              <a:avLst/>
              <a:gdLst/>
              <a:ahLst/>
              <a:cxnLst/>
              <a:rect l="l" t="t" r="r" b="b"/>
              <a:pathLst>
                <a:path w="1881" h="1198" fill="none" extrusionOk="0">
                  <a:moveTo>
                    <a:pt x="206" y="1197"/>
                  </a:moveTo>
                  <a:lnTo>
                    <a:pt x="1" y="889"/>
                  </a:lnTo>
                  <a:lnTo>
                    <a:pt x="1" y="889"/>
                  </a:lnTo>
                  <a:lnTo>
                    <a:pt x="1744" y="1"/>
                  </a:lnTo>
                  <a:lnTo>
                    <a:pt x="1880" y="308"/>
                  </a:lnTo>
                  <a:lnTo>
                    <a:pt x="1880" y="308"/>
                  </a:lnTo>
                  <a:lnTo>
                    <a:pt x="206" y="11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2463775" y="1029350"/>
              <a:ext cx="47875" cy="27375"/>
            </a:xfrm>
            <a:custGeom>
              <a:avLst/>
              <a:gdLst/>
              <a:ahLst/>
              <a:cxnLst/>
              <a:rect l="l" t="t" r="r" b="b"/>
              <a:pathLst>
                <a:path w="1915" h="1095" fill="none" extrusionOk="0">
                  <a:moveTo>
                    <a:pt x="137" y="1094"/>
                  </a:moveTo>
                  <a:lnTo>
                    <a:pt x="0" y="752"/>
                  </a:lnTo>
                  <a:lnTo>
                    <a:pt x="0" y="752"/>
                  </a:lnTo>
                  <a:lnTo>
                    <a:pt x="1777" y="1"/>
                  </a:lnTo>
                  <a:lnTo>
                    <a:pt x="1914" y="342"/>
                  </a:lnTo>
                  <a:lnTo>
                    <a:pt x="1914" y="342"/>
                  </a:lnTo>
                  <a:lnTo>
                    <a:pt x="1025" y="684"/>
                  </a:lnTo>
                  <a:lnTo>
                    <a:pt x="137" y="10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5226250" y="862725"/>
              <a:ext cx="755375" cy="363175"/>
            </a:xfrm>
            <a:custGeom>
              <a:avLst/>
              <a:gdLst/>
              <a:ahLst/>
              <a:cxnLst/>
              <a:rect l="l" t="t" r="r" b="b"/>
              <a:pathLst>
                <a:path w="30215" h="14527" extrusionOk="0">
                  <a:moveTo>
                    <a:pt x="30215" y="1"/>
                  </a:moveTo>
                  <a:lnTo>
                    <a:pt x="2803" y="6153"/>
                  </a:lnTo>
                  <a:lnTo>
                    <a:pt x="1" y="14527"/>
                  </a:lnTo>
                  <a:lnTo>
                    <a:pt x="6221" y="9400"/>
                  </a:lnTo>
                  <a:lnTo>
                    <a:pt x="302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226250" y="862725"/>
              <a:ext cx="755375" cy="363175"/>
            </a:xfrm>
            <a:custGeom>
              <a:avLst/>
              <a:gdLst/>
              <a:ahLst/>
              <a:cxnLst/>
              <a:rect l="l" t="t" r="r" b="b"/>
              <a:pathLst>
                <a:path w="30215" h="14527" fill="none" extrusionOk="0">
                  <a:moveTo>
                    <a:pt x="2803" y="6153"/>
                  </a:moveTo>
                  <a:lnTo>
                    <a:pt x="1" y="14527"/>
                  </a:lnTo>
                  <a:lnTo>
                    <a:pt x="6221" y="9400"/>
                  </a:lnTo>
                  <a:lnTo>
                    <a:pt x="30215" y="1"/>
                  </a:lnTo>
                  <a:lnTo>
                    <a:pt x="2803" y="61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5226250" y="862725"/>
              <a:ext cx="755375" cy="363175"/>
            </a:xfrm>
            <a:custGeom>
              <a:avLst/>
              <a:gdLst/>
              <a:ahLst/>
              <a:cxnLst/>
              <a:rect l="l" t="t" r="r" b="b"/>
              <a:pathLst>
                <a:path w="30215" h="14527" extrusionOk="0">
                  <a:moveTo>
                    <a:pt x="30215" y="1"/>
                  </a:moveTo>
                  <a:lnTo>
                    <a:pt x="2803" y="6153"/>
                  </a:lnTo>
                  <a:lnTo>
                    <a:pt x="1" y="14527"/>
                  </a:lnTo>
                  <a:lnTo>
                    <a:pt x="6221" y="9400"/>
                  </a:lnTo>
                  <a:lnTo>
                    <a:pt x="30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5226250" y="862725"/>
              <a:ext cx="755375" cy="363175"/>
            </a:xfrm>
            <a:custGeom>
              <a:avLst/>
              <a:gdLst/>
              <a:ahLst/>
              <a:cxnLst/>
              <a:rect l="l" t="t" r="r" b="b"/>
              <a:pathLst>
                <a:path w="30215" h="14527" fill="none" extrusionOk="0">
                  <a:moveTo>
                    <a:pt x="30215" y="1"/>
                  </a:moveTo>
                  <a:lnTo>
                    <a:pt x="2803" y="6153"/>
                  </a:lnTo>
                  <a:lnTo>
                    <a:pt x="1" y="14527"/>
                  </a:lnTo>
                  <a:lnTo>
                    <a:pt x="1" y="14527"/>
                  </a:lnTo>
                  <a:lnTo>
                    <a:pt x="6221" y="9400"/>
                  </a:lnTo>
                  <a:lnTo>
                    <a:pt x="302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5226250" y="1097700"/>
              <a:ext cx="176900" cy="128200"/>
            </a:xfrm>
            <a:custGeom>
              <a:avLst/>
              <a:gdLst/>
              <a:ahLst/>
              <a:cxnLst/>
              <a:rect l="l" t="t" r="r" b="b"/>
              <a:pathLst>
                <a:path w="7076" h="5128" extrusionOk="0">
                  <a:moveTo>
                    <a:pt x="6221" y="1"/>
                  </a:moveTo>
                  <a:lnTo>
                    <a:pt x="1" y="5128"/>
                  </a:lnTo>
                  <a:lnTo>
                    <a:pt x="1" y="5128"/>
                  </a:lnTo>
                  <a:lnTo>
                    <a:pt x="7076" y="1915"/>
                  </a:lnTo>
                  <a:lnTo>
                    <a:pt x="62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5381775" y="862725"/>
              <a:ext cx="599850" cy="497325"/>
            </a:xfrm>
            <a:custGeom>
              <a:avLst/>
              <a:gdLst/>
              <a:ahLst/>
              <a:cxnLst/>
              <a:rect l="l" t="t" r="r" b="b"/>
              <a:pathLst>
                <a:path w="23994" h="19893" extrusionOk="0">
                  <a:moveTo>
                    <a:pt x="23994" y="1"/>
                  </a:moveTo>
                  <a:lnTo>
                    <a:pt x="0" y="9400"/>
                  </a:lnTo>
                  <a:lnTo>
                    <a:pt x="4648" y="19893"/>
                  </a:lnTo>
                  <a:lnTo>
                    <a:pt x="239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5039975" y="861025"/>
              <a:ext cx="941650" cy="155525"/>
            </a:xfrm>
            <a:custGeom>
              <a:avLst/>
              <a:gdLst/>
              <a:ahLst/>
              <a:cxnLst/>
              <a:rect l="l" t="t" r="r" b="b"/>
              <a:pathLst>
                <a:path w="37666" h="6221" extrusionOk="0">
                  <a:moveTo>
                    <a:pt x="1" y="0"/>
                  </a:moveTo>
                  <a:lnTo>
                    <a:pt x="10254" y="6221"/>
                  </a:lnTo>
                  <a:lnTo>
                    <a:pt x="37666" y="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5039975" y="3508175"/>
              <a:ext cx="23100" cy="23075"/>
            </a:xfrm>
            <a:custGeom>
              <a:avLst/>
              <a:gdLst/>
              <a:ahLst/>
              <a:cxnLst/>
              <a:rect l="l" t="t" r="r" b="b"/>
              <a:pathLst>
                <a:path w="924" h="923" extrusionOk="0">
                  <a:moveTo>
                    <a:pt x="240" y="0"/>
                  </a:moveTo>
                  <a:lnTo>
                    <a:pt x="1" y="274"/>
                  </a:lnTo>
                  <a:lnTo>
                    <a:pt x="684" y="923"/>
                  </a:lnTo>
                  <a:lnTo>
                    <a:pt x="923" y="684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2394550" y="2778450"/>
              <a:ext cx="2995775" cy="1707250"/>
            </a:xfrm>
            <a:custGeom>
              <a:avLst/>
              <a:gdLst/>
              <a:ahLst/>
              <a:cxnLst/>
              <a:rect l="l" t="t" r="r" b="b"/>
              <a:pathLst>
                <a:path w="119831" h="68290" extrusionOk="0">
                  <a:moveTo>
                    <a:pt x="137" y="0"/>
                  </a:moveTo>
                  <a:lnTo>
                    <a:pt x="1" y="342"/>
                  </a:lnTo>
                  <a:lnTo>
                    <a:pt x="1778" y="1060"/>
                  </a:lnTo>
                  <a:lnTo>
                    <a:pt x="1915" y="752"/>
                  </a:lnTo>
                  <a:lnTo>
                    <a:pt x="137" y="0"/>
                  </a:lnTo>
                  <a:close/>
                  <a:moveTo>
                    <a:pt x="4136" y="1709"/>
                  </a:moveTo>
                  <a:lnTo>
                    <a:pt x="3999" y="2051"/>
                  </a:lnTo>
                  <a:lnTo>
                    <a:pt x="5743" y="2837"/>
                  </a:lnTo>
                  <a:lnTo>
                    <a:pt x="5913" y="2496"/>
                  </a:lnTo>
                  <a:lnTo>
                    <a:pt x="4136" y="1709"/>
                  </a:lnTo>
                  <a:close/>
                  <a:moveTo>
                    <a:pt x="8101" y="3521"/>
                  </a:moveTo>
                  <a:lnTo>
                    <a:pt x="7930" y="3863"/>
                  </a:lnTo>
                  <a:lnTo>
                    <a:pt x="9673" y="4683"/>
                  </a:lnTo>
                  <a:lnTo>
                    <a:pt x="9844" y="4375"/>
                  </a:lnTo>
                  <a:lnTo>
                    <a:pt x="8101" y="3521"/>
                  </a:lnTo>
                  <a:close/>
                  <a:moveTo>
                    <a:pt x="11963" y="5469"/>
                  </a:moveTo>
                  <a:lnTo>
                    <a:pt x="11826" y="5777"/>
                  </a:lnTo>
                  <a:lnTo>
                    <a:pt x="13535" y="6665"/>
                  </a:lnTo>
                  <a:lnTo>
                    <a:pt x="13706" y="6358"/>
                  </a:lnTo>
                  <a:lnTo>
                    <a:pt x="11963" y="5469"/>
                  </a:lnTo>
                  <a:close/>
                  <a:moveTo>
                    <a:pt x="15825" y="7486"/>
                  </a:moveTo>
                  <a:lnTo>
                    <a:pt x="15654" y="7793"/>
                  </a:lnTo>
                  <a:lnTo>
                    <a:pt x="17329" y="8750"/>
                  </a:lnTo>
                  <a:lnTo>
                    <a:pt x="17500" y="8443"/>
                  </a:lnTo>
                  <a:lnTo>
                    <a:pt x="16680" y="7964"/>
                  </a:lnTo>
                  <a:lnTo>
                    <a:pt x="15825" y="7486"/>
                  </a:lnTo>
                  <a:close/>
                  <a:moveTo>
                    <a:pt x="19585" y="9639"/>
                  </a:moveTo>
                  <a:lnTo>
                    <a:pt x="19414" y="9946"/>
                  </a:lnTo>
                  <a:lnTo>
                    <a:pt x="21055" y="10972"/>
                  </a:lnTo>
                  <a:lnTo>
                    <a:pt x="21260" y="10664"/>
                  </a:lnTo>
                  <a:lnTo>
                    <a:pt x="19585" y="9639"/>
                  </a:lnTo>
                  <a:close/>
                  <a:moveTo>
                    <a:pt x="23310" y="11929"/>
                  </a:moveTo>
                  <a:lnTo>
                    <a:pt x="23105" y="12236"/>
                  </a:lnTo>
                  <a:lnTo>
                    <a:pt x="24746" y="13296"/>
                  </a:lnTo>
                  <a:lnTo>
                    <a:pt x="24917" y="12988"/>
                  </a:lnTo>
                  <a:lnTo>
                    <a:pt x="23310" y="11929"/>
                  </a:lnTo>
                  <a:close/>
                  <a:moveTo>
                    <a:pt x="26933" y="14321"/>
                  </a:moveTo>
                  <a:lnTo>
                    <a:pt x="26728" y="14629"/>
                  </a:lnTo>
                  <a:lnTo>
                    <a:pt x="28301" y="15723"/>
                  </a:lnTo>
                  <a:lnTo>
                    <a:pt x="28506" y="15449"/>
                  </a:lnTo>
                  <a:lnTo>
                    <a:pt x="26933" y="14321"/>
                  </a:lnTo>
                  <a:close/>
                  <a:moveTo>
                    <a:pt x="30488" y="16851"/>
                  </a:moveTo>
                  <a:lnTo>
                    <a:pt x="30249" y="17158"/>
                  </a:lnTo>
                  <a:lnTo>
                    <a:pt x="31035" y="17705"/>
                  </a:lnTo>
                  <a:lnTo>
                    <a:pt x="31821" y="18286"/>
                  </a:lnTo>
                  <a:lnTo>
                    <a:pt x="32026" y="18013"/>
                  </a:lnTo>
                  <a:lnTo>
                    <a:pt x="30488" y="16851"/>
                  </a:lnTo>
                  <a:close/>
                  <a:moveTo>
                    <a:pt x="33940" y="19517"/>
                  </a:moveTo>
                  <a:lnTo>
                    <a:pt x="33701" y="19790"/>
                  </a:lnTo>
                  <a:lnTo>
                    <a:pt x="34487" y="20405"/>
                  </a:lnTo>
                  <a:lnTo>
                    <a:pt x="35205" y="21020"/>
                  </a:lnTo>
                  <a:lnTo>
                    <a:pt x="35444" y="20713"/>
                  </a:lnTo>
                  <a:lnTo>
                    <a:pt x="33940" y="19517"/>
                  </a:lnTo>
                  <a:close/>
                  <a:moveTo>
                    <a:pt x="37324" y="22251"/>
                  </a:moveTo>
                  <a:lnTo>
                    <a:pt x="37084" y="22558"/>
                  </a:lnTo>
                  <a:lnTo>
                    <a:pt x="38520" y="23789"/>
                  </a:lnTo>
                  <a:lnTo>
                    <a:pt x="38793" y="23515"/>
                  </a:lnTo>
                  <a:lnTo>
                    <a:pt x="37324" y="22251"/>
                  </a:lnTo>
                  <a:close/>
                  <a:moveTo>
                    <a:pt x="40571" y="25122"/>
                  </a:moveTo>
                  <a:lnTo>
                    <a:pt x="40331" y="25395"/>
                  </a:lnTo>
                  <a:lnTo>
                    <a:pt x="41767" y="26694"/>
                  </a:lnTo>
                  <a:lnTo>
                    <a:pt x="42006" y="26421"/>
                  </a:lnTo>
                  <a:lnTo>
                    <a:pt x="40571" y="25122"/>
                  </a:lnTo>
                  <a:close/>
                  <a:moveTo>
                    <a:pt x="43783" y="28061"/>
                  </a:moveTo>
                  <a:lnTo>
                    <a:pt x="43544" y="28335"/>
                  </a:lnTo>
                  <a:lnTo>
                    <a:pt x="44911" y="29668"/>
                  </a:lnTo>
                  <a:lnTo>
                    <a:pt x="45185" y="29394"/>
                  </a:lnTo>
                  <a:lnTo>
                    <a:pt x="43783" y="28061"/>
                  </a:lnTo>
                  <a:close/>
                  <a:moveTo>
                    <a:pt x="46894" y="31103"/>
                  </a:moveTo>
                  <a:lnTo>
                    <a:pt x="46654" y="31342"/>
                  </a:lnTo>
                  <a:lnTo>
                    <a:pt x="47987" y="32710"/>
                  </a:lnTo>
                  <a:lnTo>
                    <a:pt x="48261" y="32470"/>
                  </a:lnTo>
                  <a:lnTo>
                    <a:pt x="46894" y="31103"/>
                  </a:lnTo>
                  <a:close/>
                  <a:moveTo>
                    <a:pt x="108484" y="31582"/>
                  </a:moveTo>
                  <a:lnTo>
                    <a:pt x="108210" y="31821"/>
                  </a:lnTo>
                  <a:lnTo>
                    <a:pt x="108894" y="32539"/>
                  </a:lnTo>
                  <a:lnTo>
                    <a:pt x="109543" y="33222"/>
                  </a:lnTo>
                  <a:lnTo>
                    <a:pt x="109817" y="32983"/>
                  </a:lnTo>
                  <a:lnTo>
                    <a:pt x="108484" y="31582"/>
                  </a:lnTo>
                  <a:close/>
                  <a:moveTo>
                    <a:pt x="49936" y="34179"/>
                  </a:moveTo>
                  <a:lnTo>
                    <a:pt x="49696" y="34418"/>
                  </a:lnTo>
                  <a:lnTo>
                    <a:pt x="51029" y="35820"/>
                  </a:lnTo>
                  <a:lnTo>
                    <a:pt x="51303" y="35581"/>
                  </a:lnTo>
                  <a:lnTo>
                    <a:pt x="49936" y="34179"/>
                  </a:lnTo>
                  <a:close/>
                  <a:moveTo>
                    <a:pt x="111389" y="34794"/>
                  </a:moveTo>
                  <a:lnTo>
                    <a:pt x="111115" y="35034"/>
                  </a:lnTo>
                  <a:lnTo>
                    <a:pt x="112346" y="36538"/>
                  </a:lnTo>
                  <a:lnTo>
                    <a:pt x="112619" y="36298"/>
                  </a:lnTo>
                  <a:lnTo>
                    <a:pt x="112004" y="35546"/>
                  </a:lnTo>
                  <a:lnTo>
                    <a:pt x="111389" y="34794"/>
                  </a:lnTo>
                  <a:close/>
                  <a:moveTo>
                    <a:pt x="52977" y="37324"/>
                  </a:moveTo>
                  <a:lnTo>
                    <a:pt x="52704" y="37563"/>
                  </a:lnTo>
                  <a:lnTo>
                    <a:pt x="54037" y="38964"/>
                  </a:lnTo>
                  <a:lnTo>
                    <a:pt x="54310" y="38725"/>
                  </a:lnTo>
                  <a:lnTo>
                    <a:pt x="52977" y="37324"/>
                  </a:lnTo>
                  <a:close/>
                  <a:moveTo>
                    <a:pt x="114055" y="38247"/>
                  </a:moveTo>
                  <a:lnTo>
                    <a:pt x="113747" y="38452"/>
                  </a:lnTo>
                  <a:lnTo>
                    <a:pt x="114328" y="39238"/>
                  </a:lnTo>
                  <a:lnTo>
                    <a:pt x="114841" y="40058"/>
                  </a:lnTo>
                  <a:lnTo>
                    <a:pt x="115148" y="39853"/>
                  </a:lnTo>
                  <a:lnTo>
                    <a:pt x="114602" y="39067"/>
                  </a:lnTo>
                  <a:lnTo>
                    <a:pt x="114055" y="38247"/>
                  </a:lnTo>
                  <a:close/>
                  <a:moveTo>
                    <a:pt x="55951" y="40468"/>
                  </a:moveTo>
                  <a:lnTo>
                    <a:pt x="55712" y="40707"/>
                  </a:lnTo>
                  <a:lnTo>
                    <a:pt x="57045" y="42109"/>
                  </a:lnTo>
                  <a:lnTo>
                    <a:pt x="57284" y="41869"/>
                  </a:lnTo>
                  <a:lnTo>
                    <a:pt x="55951" y="40468"/>
                  </a:lnTo>
                  <a:close/>
                  <a:moveTo>
                    <a:pt x="116379" y="41938"/>
                  </a:moveTo>
                  <a:lnTo>
                    <a:pt x="116071" y="42109"/>
                  </a:lnTo>
                  <a:lnTo>
                    <a:pt x="116516" y="42963"/>
                  </a:lnTo>
                  <a:lnTo>
                    <a:pt x="116960" y="43818"/>
                  </a:lnTo>
                  <a:lnTo>
                    <a:pt x="117268" y="43681"/>
                  </a:lnTo>
                  <a:lnTo>
                    <a:pt x="116857" y="42792"/>
                  </a:lnTo>
                  <a:lnTo>
                    <a:pt x="116379" y="41938"/>
                  </a:lnTo>
                  <a:close/>
                  <a:moveTo>
                    <a:pt x="58959" y="43613"/>
                  </a:moveTo>
                  <a:lnTo>
                    <a:pt x="58685" y="43852"/>
                  </a:lnTo>
                  <a:lnTo>
                    <a:pt x="60052" y="45219"/>
                  </a:lnTo>
                  <a:lnTo>
                    <a:pt x="60292" y="44980"/>
                  </a:lnTo>
                  <a:lnTo>
                    <a:pt x="58959" y="43613"/>
                  </a:lnTo>
                  <a:close/>
                  <a:moveTo>
                    <a:pt x="118225" y="45903"/>
                  </a:moveTo>
                  <a:lnTo>
                    <a:pt x="117883" y="46039"/>
                  </a:lnTo>
                  <a:lnTo>
                    <a:pt x="118225" y="46928"/>
                  </a:lnTo>
                  <a:lnTo>
                    <a:pt x="118532" y="47851"/>
                  </a:lnTo>
                  <a:lnTo>
                    <a:pt x="118874" y="47748"/>
                  </a:lnTo>
                  <a:lnTo>
                    <a:pt x="118566" y="46825"/>
                  </a:lnTo>
                  <a:lnTo>
                    <a:pt x="118225" y="45903"/>
                  </a:lnTo>
                  <a:close/>
                  <a:moveTo>
                    <a:pt x="62035" y="46689"/>
                  </a:moveTo>
                  <a:lnTo>
                    <a:pt x="61761" y="46962"/>
                  </a:lnTo>
                  <a:lnTo>
                    <a:pt x="62445" y="47611"/>
                  </a:lnTo>
                  <a:lnTo>
                    <a:pt x="63163" y="48295"/>
                  </a:lnTo>
                  <a:lnTo>
                    <a:pt x="63402" y="48056"/>
                  </a:lnTo>
                  <a:lnTo>
                    <a:pt x="62035" y="46689"/>
                  </a:lnTo>
                  <a:close/>
                  <a:moveTo>
                    <a:pt x="65111" y="49696"/>
                  </a:moveTo>
                  <a:lnTo>
                    <a:pt x="64872" y="49970"/>
                  </a:lnTo>
                  <a:lnTo>
                    <a:pt x="66307" y="51269"/>
                  </a:lnTo>
                  <a:lnTo>
                    <a:pt x="66546" y="50995"/>
                  </a:lnTo>
                  <a:lnTo>
                    <a:pt x="65111" y="49696"/>
                  </a:lnTo>
                  <a:close/>
                  <a:moveTo>
                    <a:pt x="119489" y="50107"/>
                  </a:moveTo>
                  <a:lnTo>
                    <a:pt x="119113" y="50175"/>
                  </a:lnTo>
                  <a:lnTo>
                    <a:pt x="119284" y="51132"/>
                  </a:lnTo>
                  <a:lnTo>
                    <a:pt x="119387" y="52055"/>
                  </a:lnTo>
                  <a:lnTo>
                    <a:pt x="119763" y="52021"/>
                  </a:lnTo>
                  <a:lnTo>
                    <a:pt x="119660" y="51064"/>
                  </a:lnTo>
                  <a:lnTo>
                    <a:pt x="119489" y="50107"/>
                  </a:lnTo>
                  <a:close/>
                  <a:moveTo>
                    <a:pt x="68358" y="52602"/>
                  </a:moveTo>
                  <a:lnTo>
                    <a:pt x="68153" y="52875"/>
                  </a:lnTo>
                  <a:lnTo>
                    <a:pt x="69622" y="54105"/>
                  </a:lnTo>
                  <a:lnTo>
                    <a:pt x="69862" y="53832"/>
                  </a:lnTo>
                  <a:lnTo>
                    <a:pt x="69110" y="53217"/>
                  </a:lnTo>
                  <a:lnTo>
                    <a:pt x="68358" y="52602"/>
                  </a:lnTo>
                  <a:close/>
                  <a:moveTo>
                    <a:pt x="119455" y="54447"/>
                  </a:moveTo>
                  <a:lnTo>
                    <a:pt x="119387" y="55404"/>
                  </a:lnTo>
                  <a:lnTo>
                    <a:pt x="119284" y="56327"/>
                  </a:lnTo>
                  <a:lnTo>
                    <a:pt x="119626" y="56395"/>
                  </a:lnTo>
                  <a:lnTo>
                    <a:pt x="119763" y="55438"/>
                  </a:lnTo>
                  <a:lnTo>
                    <a:pt x="119831" y="54447"/>
                  </a:lnTo>
                  <a:close/>
                  <a:moveTo>
                    <a:pt x="71742" y="55336"/>
                  </a:moveTo>
                  <a:lnTo>
                    <a:pt x="71502" y="55609"/>
                  </a:lnTo>
                  <a:lnTo>
                    <a:pt x="73040" y="56771"/>
                  </a:lnTo>
                  <a:lnTo>
                    <a:pt x="73280" y="56498"/>
                  </a:lnTo>
                  <a:lnTo>
                    <a:pt x="71742" y="55336"/>
                  </a:lnTo>
                  <a:close/>
                  <a:moveTo>
                    <a:pt x="75228" y="57899"/>
                  </a:moveTo>
                  <a:lnTo>
                    <a:pt x="75023" y="58173"/>
                  </a:lnTo>
                  <a:lnTo>
                    <a:pt x="76629" y="59266"/>
                  </a:lnTo>
                  <a:lnTo>
                    <a:pt x="76834" y="58959"/>
                  </a:lnTo>
                  <a:lnTo>
                    <a:pt x="75228" y="57899"/>
                  </a:lnTo>
                  <a:close/>
                  <a:moveTo>
                    <a:pt x="118669" y="58651"/>
                  </a:moveTo>
                  <a:lnTo>
                    <a:pt x="118327" y="59506"/>
                  </a:lnTo>
                  <a:lnTo>
                    <a:pt x="117883" y="60360"/>
                  </a:lnTo>
                  <a:lnTo>
                    <a:pt x="118198" y="60549"/>
                  </a:lnTo>
                  <a:lnTo>
                    <a:pt x="118198" y="60549"/>
                  </a:lnTo>
                  <a:lnTo>
                    <a:pt x="118635" y="59677"/>
                  </a:lnTo>
                  <a:lnTo>
                    <a:pt x="119011" y="58754"/>
                  </a:lnTo>
                  <a:lnTo>
                    <a:pt x="118669" y="58651"/>
                  </a:lnTo>
                  <a:close/>
                  <a:moveTo>
                    <a:pt x="118198" y="60549"/>
                  </a:moveTo>
                  <a:lnTo>
                    <a:pt x="118190" y="60565"/>
                  </a:lnTo>
                  <a:lnTo>
                    <a:pt x="118225" y="60565"/>
                  </a:lnTo>
                  <a:lnTo>
                    <a:pt x="118198" y="60549"/>
                  </a:lnTo>
                  <a:close/>
                  <a:moveTo>
                    <a:pt x="78885" y="60258"/>
                  </a:moveTo>
                  <a:lnTo>
                    <a:pt x="78680" y="60565"/>
                  </a:lnTo>
                  <a:lnTo>
                    <a:pt x="80355" y="61522"/>
                  </a:lnTo>
                  <a:lnTo>
                    <a:pt x="80525" y="61215"/>
                  </a:lnTo>
                  <a:lnTo>
                    <a:pt x="78885" y="60258"/>
                  </a:lnTo>
                  <a:close/>
                  <a:moveTo>
                    <a:pt x="82645" y="62343"/>
                  </a:moveTo>
                  <a:lnTo>
                    <a:pt x="82474" y="62650"/>
                  </a:lnTo>
                  <a:lnTo>
                    <a:pt x="84217" y="63539"/>
                  </a:lnTo>
                  <a:lnTo>
                    <a:pt x="84353" y="63197"/>
                  </a:lnTo>
                  <a:lnTo>
                    <a:pt x="82645" y="62343"/>
                  </a:lnTo>
                  <a:close/>
                  <a:moveTo>
                    <a:pt x="116584" y="62377"/>
                  </a:moveTo>
                  <a:lnTo>
                    <a:pt x="115935" y="63060"/>
                  </a:lnTo>
                  <a:lnTo>
                    <a:pt x="115251" y="63744"/>
                  </a:lnTo>
                  <a:lnTo>
                    <a:pt x="115490" y="64017"/>
                  </a:lnTo>
                  <a:lnTo>
                    <a:pt x="116208" y="63334"/>
                  </a:lnTo>
                  <a:lnTo>
                    <a:pt x="116857" y="62582"/>
                  </a:lnTo>
                  <a:lnTo>
                    <a:pt x="116584" y="62377"/>
                  </a:lnTo>
                  <a:close/>
                  <a:moveTo>
                    <a:pt x="86575" y="64188"/>
                  </a:moveTo>
                  <a:lnTo>
                    <a:pt x="86404" y="64530"/>
                  </a:lnTo>
                  <a:lnTo>
                    <a:pt x="87327" y="64906"/>
                  </a:lnTo>
                  <a:lnTo>
                    <a:pt x="88216" y="65282"/>
                  </a:lnTo>
                  <a:lnTo>
                    <a:pt x="88352" y="64940"/>
                  </a:lnTo>
                  <a:lnTo>
                    <a:pt x="86575" y="64188"/>
                  </a:lnTo>
                  <a:close/>
                  <a:moveTo>
                    <a:pt x="113371" y="65179"/>
                  </a:moveTo>
                  <a:lnTo>
                    <a:pt x="112551" y="65658"/>
                  </a:lnTo>
                  <a:lnTo>
                    <a:pt x="111696" y="66102"/>
                  </a:lnTo>
                  <a:lnTo>
                    <a:pt x="111833" y="66410"/>
                  </a:lnTo>
                  <a:lnTo>
                    <a:pt x="112722" y="65965"/>
                  </a:lnTo>
                  <a:lnTo>
                    <a:pt x="113576" y="65487"/>
                  </a:lnTo>
                  <a:lnTo>
                    <a:pt x="113371" y="65179"/>
                  </a:lnTo>
                  <a:close/>
                  <a:moveTo>
                    <a:pt x="90608" y="65760"/>
                  </a:moveTo>
                  <a:lnTo>
                    <a:pt x="90471" y="66102"/>
                  </a:lnTo>
                  <a:lnTo>
                    <a:pt x="92351" y="66683"/>
                  </a:lnTo>
                  <a:lnTo>
                    <a:pt x="92454" y="66341"/>
                  </a:lnTo>
                  <a:lnTo>
                    <a:pt x="91531" y="66068"/>
                  </a:lnTo>
                  <a:lnTo>
                    <a:pt x="90608" y="65760"/>
                  </a:lnTo>
                  <a:close/>
                  <a:moveTo>
                    <a:pt x="94778" y="66957"/>
                  </a:moveTo>
                  <a:lnTo>
                    <a:pt x="94675" y="67298"/>
                  </a:lnTo>
                  <a:lnTo>
                    <a:pt x="95632" y="67538"/>
                  </a:lnTo>
                  <a:lnTo>
                    <a:pt x="96589" y="67709"/>
                  </a:lnTo>
                  <a:lnTo>
                    <a:pt x="96658" y="67367"/>
                  </a:lnTo>
                  <a:lnTo>
                    <a:pt x="95701" y="67162"/>
                  </a:lnTo>
                  <a:lnTo>
                    <a:pt x="94778" y="66957"/>
                  </a:lnTo>
                  <a:close/>
                  <a:moveTo>
                    <a:pt x="109475" y="66957"/>
                  </a:moveTo>
                  <a:lnTo>
                    <a:pt x="108552" y="67230"/>
                  </a:lnTo>
                  <a:lnTo>
                    <a:pt x="107595" y="67435"/>
                  </a:lnTo>
                  <a:lnTo>
                    <a:pt x="107697" y="67777"/>
                  </a:lnTo>
                  <a:lnTo>
                    <a:pt x="108654" y="67572"/>
                  </a:lnTo>
                  <a:lnTo>
                    <a:pt x="109577" y="67298"/>
                  </a:lnTo>
                  <a:lnTo>
                    <a:pt x="109475" y="66957"/>
                  </a:lnTo>
                  <a:close/>
                  <a:moveTo>
                    <a:pt x="99016" y="67709"/>
                  </a:moveTo>
                  <a:lnTo>
                    <a:pt x="98982" y="68085"/>
                  </a:lnTo>
                  <a:lnTo>
                    <a:pt x="99939" y="68187"/>
                  </a:lnTo>
                  <a:lnTo>
                    <a:pt x="100896" y="68255"/>
                  </a:lnTo>
                  <a:lnTo>
                    <a:pt x="100964" y="67879"/>
                  </a:lnTo>
                  <a:lnTo>
                    <a:pt x="100007" y="67811"/>
                  </a:lnTo>
                  <a:lnTo>
                    <a:pt x="99016" y="67709"/>
                  </a:lnTo>
                  <a:close/>
                  <a:moveTo>
                    <a:pt x="105237" y="67811"/>
                  </a:moveTo>
                  <a:lnTo>
                    <a:pt x="104280" y="67879"/>
                  </a:lnTo>
                  <a:lnTo>
                    <a:pt x="103323" y="67914"/>
                  </a:lnTo>
                  <a:lnTo>
                    <a:pt x="103323" y="68290"/>
                  </a:lnTo>
                  <a:lnTo>
                    <a:pt x="104314" y="68255"/>
                  </a:lnTo>
                  <a:lnTo>
                    <a:pt x="105271" y="68153"/>
                  </a:lnTo>
                  <a:lnTo>
                    <a:pt x="105237" y="678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4977600" y="4473725"/>
              <a:ext cx="48725" cy="11975"/>
            </a:xfrm>
            <a:custGeom>
              <a:avLst/>
              <a:gdLst/>
              <a:ahLst/>
              <a:cxnLst/>
              <a:rect l="l" t="t" r="r" b="b"/>
              <a:pathLst>
                <a:path w="1949" h="479" fill="none" extrusionOk="0">
                  <a:moveTo>
                    <a:pt x="1" y="479"/>
                  </a:moveTo>
                  <a:lnTo>
                    <a:pt x="1" y="103"/>
                  </a:lnTo>
                  <a:lnTo>
                    <a:pt x="1" y="103"/>
                  </a:lnTo>
                  <a:lnTo>
                    <a:pt x="958" y="68"/>
                  </a:lnTo>
                  <a:lnTo>
                    <a:pt x="1915" y="0"/>
                  </a:lnTo>
                  <a:lnTo>
                    <a:pt x="1949" y="342"/>
                  </a:lnTo>
                  <a:lnTo>
                    <a:pt x="1949" y="342"/>
                  </a:lnTo>
                  <a:lnTo>
                    <a:pt x="992" y="444"/>
                  </a:lnTo>
                  <a:lnTo>
                    <a:pt x="1" y="4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4869075" y="4471150"/>
              <a:ext cx="49600" cy="13700"/>
            </a:xfrm>
            <a:custGeom>
              <a:avLst/>
              <a:gdLst/>
              <a:ahLst/>
              <a:cxnLst/>
              <a:rect l="l" t="t" r="r" b="b"/>
              <a:pathLst>
                <a:path w="1984" h="548" fill="none" extrusionOk="0">
                  <a:moveTo>
                    <a:pt x="1915" y="547"/>
                  </a:moveTo>
                  <a:lnTo>
                    <a:pt x="1915" y="547"/>
                  </a:lnTo>
                  <a:lnTo>
                    <a:pt x="958" y="479"/>
                  </a:lnTo>
                  <a:lnTo>
                    <a:pt x="1" y="377"/>
                  </a:lnTo>
                  <a:lnTo>
                    <a:pt x="35" y="1"/>
                  </a:lnTo>
                  <a:lnTo>
                    <a:pt x="35" y="1"/>
                  </a:lnTo>
                  <a:lnTo>
                    <a:pt x="1026" y="103"/>
                  </a:lnTo>
                  <a:lnTo>
                    <a:pt x="1983" y="171"/>
                  </a:lnTo>
                  <a:lnTo>
                    <a:pt x="1915" y="5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5084400" y="4452350"/>
              <a:ext cx="49600" cy="20525"/>
            </a:xfrm>
            <a:custGeom>
              <a:avLst/>
              <a:gdLst/>
              <a:ahLst/>
              <a:cxnLst/>
              <a:rect l="l" t="t" r="r" b="b"/>
              <a:pathLst>
                <a:path w="1984" h="821" fill="none" extrusionOk="0">
                  <a:moveTo>
                    <a:pt x="103" y="821"/>
                  </a:moveTo>
                  <a:lnTo>
                    <a:pt x="1" y="479"/>
                  </a:lnTo>
                  <a:lnTo>
                    <a:pt x="1" y="479"/>
                  </a:lnTo>
                  <a:lnTo>
                    <a:pt x="958" y="274"/>
                  </a:lnTo>
                  <a:lnTo>
                    <a:pt x="1881" y="1"/>
                  </a:lnTo>
                  <a:lnTo>
                    <a:pt x="1983" y="342"/>
                  </a:lnTo>
                  <a:lnTo>
                    <a:pt x="1983" y="342"/>
                  </a:lnTo>
                  <a:lnTo>
                    <a:pt x="1060" y="616"/>
                  </a:lnTo>
                  <a:lnTo>
                    <a:pt x="103" y="821"/>
                  </a:lnTo>
                  <a:lnTo>
                    <a:pt x="103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4761425" y="4452350"/>
              <a:ext cx="49575" cy="18825"/>
            </a:xfrm>
            <a:custGeom>
              <a:avLst/>
              <a:gdLst/>
              <a:ahLst/>
              <a:cxnLst/>
              <a:rect l="l" t="t" r="r" b="b"/>
              <a:pathLst>
                <a:path w="1983" h="753" fill="none" extrusionOk="0">
                  <a:moveTo>
                    <a:pt x="1914" y="753"/>
                  </a:moveTo>
                  <a:lnTo>
                    <a:pt x="1914" y="753"/>
                  </a:lnTo>
                  <a:lnTo>
                    <a:pt x="957" y="582"/>
                  </a:lnTo>
                  <a:lnTo>
                    <a:pt x="0" y="342"/>
                  </a:lnTo>
                  <a:lnTo>
                    <a:pt x="103" y="1"/>
                  </a:lnTo>
                  <a:lnTo>
                    <a:pt x="103" y="1"/>
                  </a:lnTo>
                  <a:lnTo>
                    <a:pt x="1026" y="206"/>
                  </a:lnTo>
                  <a:lnTo>
                    <a:pt x="1983" y="411"/>
                  </a:lnTo>
                  <a:lnTo>
                    <a:pt x="1914" y="7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4656325" y="4422450"/>
              <a:ext cx="49575" cy="23100"/>
            </a:xfrm>
            <a:custGeom>
              <a:avLst/>
              <a:gdLst/>
              <a:ahLst/>
              <a:cxnLst/>
              <a:rect l="l" t="t" r="r" b="b"/>
              <a:pathLst>
                <a:path w="1983" h="924" fill="none" extrusionOk="0">
                  <a:moveTo>
                    <a:pt x="1880" y="923"/>
                  </a:moveTo>
                  <a:lnTo>
                    <a:pt x="1880" y="923"/>
                  </a:lnTo>
                  <a:lnTo>
                    <a:pt x="0" y="342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060" y="308"/>
                  </a:lnTo>
                  <a:lnTo>
                    <a:pt x="1983" y="581"/>
                  </a:lnTo>
                  <a:lnTo>
                    <a:pt x="1880" y="9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186950" y="4407925"/>
              <a:ext cx="47025" cy="30775"/>
            </a:xfrm>
            <a:custGeom>
              <a:avLst/>
              <a:gdLst/>
              <a:ahLst/>
              <a:cxnLst/>
              <a:rect l="l" t="t" r="r" b="b"/>
              <a:pathLst>
                <a:path w="1881" h="1231" fill="none" extrusionOk="0">
                  <a:moveTo>
                    <a:pt x="137" y="1231"/>
                  </a:moveTo>
                  <a:lnTo>
                    <a:pt x="0" y="923"/>
                  </a:lnTo>
                  <a:lnTo>
                    <a:pt x="0" y="923"/>
                  </a:lnTo>
                  <a:lnTo>
                    <a:pt x="855" y="479"/>
                  </a:lnTo>
                  <a:lnTo>
                    <a:pt x="1675" y="0"/>
                  </a:lnTo>
                  <a:lnTo>
                    <a:pt x="1880" y="308"/>
                  </a:lnTo>
                  <a:lnTo>
                    <a:pt x="1880" y="308"/>
                  </a:lnTo>
                  <a:lnTo>
                    <a:pt x="1026" y="786"/>
                  </a:lnTo>
                  <a:lnTo>
                    <a:pt x="137" y="1231"/>
                  </a:lnTo>
                  <a:lnTo>
                    <a:pt x="137" y="12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4554650" y="4383150"/>
              <a:ext cx="48725" cy="27350"/>
            </a:xfrm>
            <a:custGeom>
              <a:avLst/>
              <a:gdLst/>
              <a:ahLst/>
              <a:cxnLst/>
              <a:rect l="l" t="t" r="r" b="b"/>
              <a:pathLst>
                <a:path w="1949" h="1094" fill="none" extrusionOk="0">
                  <a:moveTo>
                    <a:pt x="1812" y="1094"/>
                  </a:moveTo>
                  <a:lnTo>
                    <a:pt x="1812" y="1094"/>
                  </a:lnTo>
                  <a:lnTo>
                    <a:pt x="923" y="718"/>
                  </a:lnTo>
                  <a:lnTo>
                    <a:pt x="0" y="342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948" y="752"/>
                  </a:lnTo>
                  <a:lnTo>
                    <a:pt x="1812" y="10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275800" y="4337850"/>
              <a:ext cx="40200" cy="41050"/>
            </a:xfrm>
            <a:custGeom>
              <a:avLst/>
              <a:gdLst/>
              <a:ahLst/>
              <a:cxnLst/>
              <a:rect l="l" t="t" r="r" b="b"/>
              <a:pathLst>
                <a:path w="1608" h="1642" fill="none" extrusionOk="0">
                  <a:moveTo>
                    <a:pt x="240" y="1641"/>
                  </a:moveTo>
                  <a:lnTo>
                    <a:pt x="1" y="1368"/>
                  </a:lnTo>
                  <a:lnTo>
                    <a:pt x="1" y="1368"/>
                  </a:lnTo>
                  <a:lnTo>
                    <a:pt x="685" y="684"/>
                  </a:lnTo>
                  <a:lnTo>
                    <a:pt x="1334" y="1"/>
                  </a:lnTo>
                  <a:lnTo>
                    <a:pt x="1607" y="206"/>
                  </a:lnTo>
                  <a:lnTo>
                    <a:pt x="1607" y="206"/>
                  </a:lnTo>
                  <a:lnTo>
                    <a:pt x="958" y="958"/>
                  </a:lnTo>
                  <a:lnTo>
                    <a:pt x="240" y="1641"/>
                  </a:lnTo>
                  <a:lnTo>
                    <a:pt x="240" y="16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4456375" y="4337000"/>
              <a:ext cx="47025" cy="29925"/>
            </a:xfrm>
            <a:custGeom>
              <a:avLst/>
              <a:gdLst/>
              <a:ahLst/>
              <a:cxnLst/>
              <a:rect l="l" t="t" r="r" b="b"/>
              <a:pathLst>
                <a:path w="1881" h="1197" fill="none" extrusionOk="0">
                  <a:moveTo>
                    <a:pt x="1744" y="1197"/>
                  </a:moveTo>
                  <a:lnTo>
                    <a:pt x="1744" y="1197"/>
                  </a:lnTo>
                  <a:lnTo>
                    <a:pt x="1" y="308"/>
                  </a:lnTo>
                  <a:lnTo>
                    <a:pt x="172" y="1"/>
                  </a:lnTo>
                  <a:lnTo>
                    <a:pt x="172" y="1"/>
                  </a:lnTo>
                  <a:lnTo>
                    <a:pt x="1880" y="855"/>
                  </a:lnTo>
                  <a:lnTo>
                    <a:pt x="1744" y="11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4361525" y="4284875"/>
              <a:ext cx="46175" cy="31650"/>
            </a:xfrm>
            <a:custGeom>
              <a:avLst/>
              <a:gdLst/>
              <a:ahLst/>
              <a:cxnLst/>
              <a:rect l="l" t="t" r="r" b="b"/>
              <a:pathLst>
                <a:path w="1847" h="1266" fill="none" extrusionOk="0">
                  <a:moveTo>
                    <a:pt x="1676" y="1265"/>
                  </a:moveTo>
                  <a:lnTo>
                    <a:pt x="1676" y="1265"/>
                  </a:lnTo>
                  <a:lnTo>
                    <a:pt x="1" y="308"/>
                  </a:lnTo>
                  <a:lnTo>
                    <a:pt x="206" y="1"/>
                  </a:lnTo>
                  <a:lnTo>
                    <a:pt x="206" y="1"/>
                  </a:lnTo>
                  <a:lnTo>
                    <a:pt x="1846" y="958"/>
                  </a:lnTo>
                  <a:lnTo>
                    <a:pt x="1676" y="12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5341600" y="4244725"/>
              <a:ext cx="28225" cy="47875"/>
            </a:xfrm>
            <a:custGeom>
              <a:avLst/>
              <a:gdLst/>
              <a:ahLst/>
              <a:cxnLst/>
              <a:rect l="l" t="t" r="r" b="b"/>
              <a:pathLst>
                <a:path w="1129" h="1915" fill="none" extrusionOk="0">
                  <a:moveTo>
                    <a:pt x="343" y="1914"/>
                  </a:moveTo>
                  <a:lnTo>
                    <a:pt x="1" y="1709"/>
                  </a:lnTo>
                  <a:lnTo>
                    <a:pt x="1" y="1709"/>
                  </a:lnTo>
                  <a:lnTo>
                    <a:pt x="445" y="855"/>
                  </a:lnTo>
                  <a:lnTo>
                    <a:pt x="787" y="0"/>
                  </a:lnTo>
                  <a:lnTo>
                    <a:pt x="1129" y="103"/>
                  </a:lnTo>
                  <a:lnTo>
                    <a:pt x="1129" y="103"/>
                  </a:lnTo>
                  <a:lnTo>
                    <a:pt x="753" y="1026"/>
                  </a:lnTo>
                  <a:lnTo>
                    <a:pt x="308" y="1914"/>
                  </a:lnTo>
                  <a:lnTo>
                    <a:pt x="343" y="19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4270100" y="4225925"/>
              <a:ext cx="45325" cy="34200"/>
            </a:xfrm>
            <a:custGeom>
              <a:avLst/>
              <a:gdLst/>
              <a:ahLst/>
              <a:cxnLst/>
              <a:rect l="l" t="t" r="r" b="b"/>
              <a:pathLst>
                <a:path w="1813" h="1368" fill="none" extrusionOk="0">
                  <a:moveTo>
                    <a:pt x="1607" y="1367"/>
                  </a:moveTo>
                  <a:lnTo>
                    <a:pt x="1607" y="1367"/>
                  </a:lnTo>
                  <a:lnTo>
                    <a:pt x="1" y="274"/>
                  </a:lnTo>
                  <a:lnTo>
                    <a:pt x="206" y="0"/>
                  </a:lnTo>
                  <a:lnTo>
                    <a:pt x="206" y="0"/>
                  </a:lnTo>
                  <a:lnTo>
                    <a:pt x="1812" y="1060"/>
                  </a:lnTo>
                  <a:lnTo>
                    <a:pt x="1607" y="13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4182100" y="4161825"/>
              <a:ext cx="44450" cy="35925"/>
            </a:xfrm>
            <a:custGeom>
              <a:avLst/>
              <a:gdLst/>
              <a:ahLst/>
              <a:cxnLst/>
              <a:rect l="l" t="t" r="r" b="b"/>
              <a:pathLst>
                <a:path w="1778" h="1437" fill="none" extrusionOk="0">
                  <a:moveTo>
                    <a:pt x="1538" y="1436"/>
                  </a:moveTo>
                  <a:lnTo>
                    <a:pt x="1538" y="1436"/>
                  </a:lnTo>
                  <a:lnTo>
                    <a:pt x="0" y="274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778" y="1163"/>
                  </a:lnTo>
                  <a:lnTo>
                    <a:pt x="1538" y="14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376650" y="4139625"/>
              <a:ext cx="13675" cy="48725"/>
            </a:xfrm>
            <a:custGeom>
              <a:avLst/>
              <a:gdLst/>
              <a:ahLst/>
              <a:cxnLst/>
              <a:rect l="l" t="t" r="r" b="b"/>
              <a:pathLst>
                <a:path w="547" h="1949" fill="none" extrusionOk="0">
                  <a:moveTo>
                    <a:pt x="342" y="1948"/>
                  </a:moveTo>
                  <a:lnTo>
                    <a:pt x="0" y="1880"/>
                  </a:lnTo>
                  <a:lnTo>
                    <a:pt x="0" y="1880"/>
                  </a:lnTo>
                  <a:lnTo>
                    <a:pt x="103" y="957"/>
                  </a:lnTo>
                  <a:lnTo>
                    <a:pt x="171" y="0"/>
                  </a:lnTo>
                  <a:lnTo>
                    <a:pt x="547" y="0"/>
                  </a:lnTo>
                  <a:lnTo>
                    <a:pt x="547" y="0"/>
                  </a:lnTo>
                  <a:lnTo>
                    <a:pt x="479" y="991"/>
                  </a:lnTo>
                  <a:lnTo>
                    <a:pt x="342" y="1948"/>
                  </a:lnTo>
                  <a:lnTo>
                    <a:pt x="342" y="19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4098350" y="4093475"/>
              <a:ext cx="42750" cy="37625"/>
            </a:xfrm>
            <a:custGeom>
              <a:avLst/>
              <a:gdLst/>
              <a:ahLst/>
              <a:cxnLst/>
              <a:rect l="l" t="t" r="r" b="b"/>
              <a:pathLst>
                <a:path w="1710" h="1505" fill="none" extrusionOk="0">
                  <a:moveTo>
                    <a:pt x="1470" y="1504"/>
                  </a:moveTo>
                  <a:lnTo>
                    <a:pt x="1470" y="1504"/>
                  </a:lnTo>
                  <a:lnTo>
                    <a:pt x="1" y="274"/>
                  </a:lnTo>
                  <a:lnTo>
                    <a:pt x="206" y="1"/>
                  </a:lnTo>
                  <a:lnTo>
                    <a:pt x="206" y="1"/>
                  </a:lnTo>
                  <a:lnTo>
                    <a:pt x="958" y="616"/>
                  </a:lnTo>
                  <a:lnTo>
                    <a:pt x="1710" y="1231"/>
                  </a:lnTo>
                  <a:lnTo>
                    <a:pt x="1470" y="1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372375" y="4031100"/>
              <a:ext cx="16250" cy="48725"/>
            </a:xfrm>
            <a:custGeom>
              <a:avLst/>
              <a:gdLst/>
              <a:ahLst/>
              <a:cxnLst/>
              <a:rect l="l" t="t" r="r" b="b"/>
              <a:pathLst>
                <a:path w="650" h="1949" fill="none" extrusionOk="0">
                  <a:moveTo>
                    <a:pt x="274" y="1949"/>
                  </a:moveTo>
                  <a:lnTo>
                    <a:pt x="274" y="1949"/>
                  </a:lnTo>
                  <a:lnTo>
                    <a:pt x="171" y="1026"/>
                  </a:lnTo>
                  <a:lnTo>
                    <a:pt x="0" y="69"/>
                  </a:lnTo>
                  <a:lnTo>
                    <a:pt x="376" y="1"/>
                  </a:lnTo>
                  <a:lnTo>
                    <a:pt x="376" y="1"/>
                  </a:lnTo>
                  <a:lnTo>
                    <a:pt x="547" y="958"/>
                  </a:lnTo>
                  <a:lnTo>
                    <a:pt x="650" y="1915"/>
                  </a:lnTo>
                  <a:lnTo>
                    <a:pt x="274" y="19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4016325" y="4020850"/>
              <a:ext cx="41900" cy="39325"/>
            </a:xfrm>
            <a:custGeom>
              <a:avLst/>
              <a:gdLst/>
              <a:ahLst/>
              <a:cxnLst/>
              <a:rect l="l" t="t" r="r" b="b"/>
              <a:pathLst>
                <a:path w="1676" h="1573" fill="none" extrusionOk="0">
                  <a:moveTo>
                    <a:pt x="1436" y="1573"/>
                  </a:moveTo>
                  <a:lnTo>
                    <a:pt x="1436" y="1573"/>
                  </a:lnTo>
                  <a:lnTo>
                    <a:pt x="1" y="274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1675" y="1299"/>
                  </a:lnTo>
                  <a:lnTo>
                    <a:pt x="1436" y="15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3938575" y="3945650"/>
              <a:ext cx="41025" cy="40200"/>
            </a:xfrm>
            <a:custGeom>
              <a:avLst/>
              <a:gdLst/>
              <a:ahLst/>
              <a:cxnLst/>
              <a:rect l="l" t="t" r="r" b="b"/>
              <a:pathLst>
                <a:path w="1641" h="1608" fill="none" extrusionOk="0">
                  <a:moveTo>
                    <a:pt x="1402" y="1607"/>
                  </a:moveTo>
                  <a:lnTo>
                    <a:pt x="1402" y="1607"/>
                  </a:lnTo>
                  <a:lnTo>
                    <a:pt x="684" y="923"/>
                  </a:lnTo>
                  <a:lnTo>
                    <a:pt x="0" y="274"/>
                  </a:lnTo>
                  <a:lnTo>
                    <a:pt x="274" y="1"/>
                  </a:lnTo>
                  <a:lnTo>
                    <a:pt x="274" y="1"/>
                  </a:lnTo>
                  <a:lnTo>
                    <a:pt x="1641" y="1368"/>
                  </a:lnTo>
                  <a:lnTo>
                    <a:pt x="1402" y="1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5341600" y="3926000"/>
              <a:ext cx="24800" cy="48725"/>
            </a:xfrm>
            <a:custGeom>
              <a:avLst/>
              <a:gdLst/>
              <a:ahLst/>
              <a:cxnLst/>
              <a:rect l="l" t="t" r="r" b="b"/>
              <a:pathLst>
                <a:path w="992" h="1949" fill="none" extrusionOk="0">
                  <a:moveTo>
                    <a:pt x="650" y="1949"/>
                  </a:moveTo>
                  <a:lnTo>
                    <a:pt x="650" y="1949"/>
                  </a:lnTo>
                  <a:lnTo>
                    <a:pt x="343" y="1026"/>
                  </a:lnTo>
                  <a:lnTo>
                    <a:pt x="1" y="137"/>
                  </a:lnTo>
                  <a:lnTo>
                    <a:pt x="343" y="1"/>
                  </a:lnTo>
                  <a:lnTo>
                    <a:pt x="343" y="1"/>
                  </a:lnTo>
                  <a:lnTo>
                    <a:pt x="684" y="923"/>
                  </a:lnTo>
                  <a:lnTo>
                    <a:pt x="992" y="1846"/>
                  </a:lnTo>
                  <a:lnTo>
                    <a:pt x="650" y="19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3861675" y="3868750"/>
              <a:ext cx="40175" cy="40175"/>
            </a:xfrm>
            <a:custGeom>
              <a:avLst/>
              <a:gdLst/>
              <a:ahLst/>
              <a:cxnLst/>
              <a:rect l="l" t="t" r="r" b="b"/>
              <a:pathLst>
                <a:path w="1607" h="1607" fill="none" extrusionOk="0">
                  <a:moveTo>
                    <a:pt x="1367" y="1607"/>
                  </a:moveTo>
                  <a:lnTo>
                    <a:pt x="1367" y="1607"/>
                  </a:lnTo>
                  <a:lnTo>
                    <a:pt x="0" y="240"/>
                  </a:lnTo>
                  <a:lnTo>
                    <a:pt x="274" y="1"/>
                  </a:lnTo>
                  <a:lnTo>
                    <a:pt x="1607" y="1368"/>
                  </a:lnTo>
                  <a:lnTo>
                    <a:pt x="1367" y="1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5296325" y="3826875"/>
              <a:ext cx="29925" cy="47025"/>
            </a:xfrm>
            <a:custGeom>
              <a:avLst/>
              <a:gdLst/>
              <a:ahLst/>
              <a:cxnLst/>
              <a:rect l="l" t="t" r="r" b="b"/>
              <a:pathLst>
                <a:path w="1197" h="1881" fill="none" extrusionOk="0">
                  <a:moveTo>
                    <a:pt x="889" y="1881"/>
                  </a:moveTo>
                  <a:lnTo>
                    <a:pt x="889" y="1881"/>
                  </a:lnTo>
                  <a:lnTo>
                    <a:pt x="445" y="1026"/>
                  </a:lnTo>
                  <a:lnTo>
                    <a:pt x="0" y="172"/>
                  </a:lnTo>
                  <a:lnTo>
                    <a:pt x="308" y="1"/>
                  </a:lnTo>
                  <a:lnTo>
                    <a:pt x="308" y="1"/>
                  </a:lnTo>
                  <a:lnTo>
                    <a:pt x="786" y="855"/>
                  </a:lnTo>
                  <a:lnTo>
                    <a:pt x="1197" y="1744"/>
                  </a:lnTo>
                  <a:lnTo>
                    <a:pt x="889" y="18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3787325" y="3790150"/>
              <a:ext cx="39325" cy="41025"/>
            </a:xfrm>
            <a:custGeom>
              <a:avLst/>
              <a:gdLst/>
              <a:ahLst/>
              <a:cxnLst/>
              <a:rect l="l" t="t" r="r" b="b"/>
              <a:pathLst>
                <a:path w="1573" h="1641" fill="none" extrusionOk="0">
                  <a:moveTo>
                    <a:pt x="1334" y="1641"/>
                  </a:moveTo>
                  <a:lnTo>
                    <a:pt x="1" y="239"/>
                  </a:lnTo>
                  <a:lnTo>
                    <a:pt x="240" y="0"/>
                  </a:lnTo>
                  <a:lnTo>
                    <a:pt x="1573" y="1401"/>
                  </a:lnTo>
                  <a:lnTo>
                    <a:pt x="1334" y="16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5238225" y="3734600"/>
              <a:ext cx="35050" cy="45300"/>
            </a:xfrm>
            <a:custGeom>
              <a:avLst/>
              <a:gdLst/>
              <a:ahLst/>
              <a:cxnLst/>
              <a:rect l="l" t="t" r="r" b="b"/>
              <a:pathLst>
                <a:path w="1402" h="1812" fill="none" extrusionOk="0">
                  <a:moveTo>
                    <a:pt x="1094" y="1812"/>
                  </a:moveTo>
                  <a:lnTo>
                    <a:pt x="1094" y="1812"/>
                  </a:lnTo>
                  <a:lnTo>
                    <a:pt x="581" y="992"/>
                  </a:lnTo>
                  <a:lnTo>
                    <a:pt x="0" y="206"/>
                  </a:lnTo>
                  <a:lnTo>
                    <a:pt x="308" y="1"/>
                  </a:lnTo>
                  <a:lnTo>
                    <a:pt x="308" y="1"/>
                  </a:lnTo>
                  <a:lnTo>
                    <a:pt x="855" y="821"/>
                  </a:lnTo>
                  <a:lnTo>
                    <a:pt x="1401" y="1607"/>
                  </a:lnTo>
                  <a:lnTo>
                    <a:pt x="1094" y="18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3712150" y="3711525"/>
              <a:ext cx="40175" cy="41050"/>
            </a:xfrm>
            <a:custGeom>
              <a:avLst/>
              <a:gdLst/>
              <a:ahLst/>
              <a:cxnLst/>
              <a:rect l="l" t="t" r="r" b="b"/>
              <a:pathLst>
                <a:path w="1607" h="1642" fill="none" extrusionOk="0">
                  <a:moveTo>
                    <a:pt x="1333" y="1641"/>
                  </a:moveTo>
                  <a:lnTo>
                    <a:pt x="0" y="240"/>
                  </a:lnTo>
                  <a:lnTo>
                    <a:pt x="273" y="1"/>
                  </a:lnTo>
                  <a:lnTo>
                    <a:pt x="1606" y="1402"/>
                  </a:lnTo>
                  <a:lnTo>
                    <a:pt x="1333" y="16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5172425" y="3648300"/>
              <a:ext cx="37625" cy="43600"/>
            </a:xfrm>
            <a:custGeom>
              <a:avLst/>
              <a:gdLst/>
              <a:ahLst/>
              <a:cxnLst/>
              <a:rect l="l" t="t" r="r" b="b"/>
              <a:pathLst>
                <a:path w="1505" h="1744" fill="none" extrusionOk="0">
                  <a:moveTo>
                    <a:pt x="1231" y="1744"/>
                  </a:moveTo>
                  <a:lnTo>
                    <a:pt x="1231" y="1744"/>
                  </a:lnTo>
                  <a:lnTo>
                    <a:pt x="0" y="240"/>
                  </a:lnTo>
                  <a:lnTo>
                    <a:pt x="274" y="0"/>
                  </a:lnTo>
                  <a:lnTo>
                    <a:pt x="274" y="0"/>
                  </a:lnTo>
                  <a:lnTo>
                    <a:pt x="889" y="752"/>
                  </a:lnTo>
                  <a:lnTo>
                    <a:pt x="1504" y="1504"/>
                  </a:lnTo>
                  <a:lnTo>
                    <a:pt x="1231" y="17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3636950" y="3632925"/>
              <a:ext cx="40175" cy="41025"/>
            </a:xfrm>
            <a:custGeom>
              <a:avLst/>
              <a:gdLst/>
              <a:ahLst/>
              <a:cxnLst/>
              <a:rect l="l" t="t" r="r" b="b"/>
              <a:pathLst>
                <a:path w="1607" h="1641" fill="none" extrusionOk="0">
                  <a:moveTo>
                    <a:pt x="1333" y="1641"/>
                  </a:moveTo>
                  <a:lnTo>
                    <a:pt x="1333" y="1641"/>
                  </a:lnTo>
                  <a:lnTo>
                    <a:pt x="0" y="239"/>
                  </a:lnTo>
                  <a:lnTo>
                    <a:pt x="240" y="0"/>
                  </a:lnTo>
                  <a:lnTo>
                    <a:pt x="1607" y="1402"/>
                  </a:lnTo>
                  <a:lnTo>
                    <a:pt x="1333" y="16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5099800" y="3567975"/>
              <a:ext cx="40175" cy="41050"/>
            </a:xfrm>
            <a:custGeom>
              <a:avLst/>
              <a:gdLst/>
              <a:ahLst/>
              <a:cxnLst/>
              <a:rect l="l" t="t" r="r" b="b"/>
              <a:pathLst>
                <a:path w="1607" h="1642" fill="none" extrusionOk="0">
                  <a:moveTo>
                    <a:pt x="1333" y="1641"/>
                  </a:moveTo>
                  <a:lnTo>
                    <a:pt x="1333" y="1641"/>
                  </a:lnTo>
                  <a:lnTo>
                    <a:pt x="684" y="958"/>
                  </a:lnTo>
                  <a:lnTo>
                    <a:pt x="0" y="240"/>
                  </a:lnTo>
                  <a:lnTo>
                    <a:pt x="274" y="1"/>
                  </a:lnTo>
                  <a:lnTo>
                    <a:pt x="274" y="1"/>
                  </a:lnTo>
                  <a:lnTo>
                    <a:pt x="1607" y="1402"/>
                  </a:lnTo>
                  <a:lnTo>
                    <a:pt x="1333" y="16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3560900" y="3556025"/>
              <a:ext cx="40175" cy="40175"/>
            </a:xfrm>
            <a:custGeom>
              <a:avLst/>
              <a:gdLst/>
              <a:ahLst/>
              <a:cxnLst/>
              <a:rect l="l" t="t" r="r" b="b"/>
              <a:pathLst>
                <a:path w="1607" h="1607" fill="none" extrusionOk="0">
                  <a:moveTo>
                    <a:pt x="1333" y="1607"/>
                  </a:moveTo>
                  <a:lnTo>
                    <a:pt x="0" y="239"/>
                  </a:lnTo>
                  <a:lnTo>
                    <a:pt x="240" y="0"/>
                  </a:lnTo>
                  <a:lnTo>
                    <a:pt x="1607" y="1367"/>
                  </a:lnTo>
                  <a:lnTo>
                    <a:pt x="1333" y="1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3483150" y="3479975"/>
              <a:ext cx="41025" cy="40175"/>
            </a:xfrm>
            <a:custGeom>
              <a:avLst/>
              <a:gdLst/>
              <a:ahLst/>
              <a:cxnLst/>
              <a:rect l="l" t="t" r="r" b="b"/>
              <a:pathLst>
                <a:path w="1641" h="1607" fill="none" extrusionOk="0">
                  <a:moveTo>
                    <a:pt x="1367" y="1607"/>
                  </a:moveTo>
                  <a:lnTo>
                    <a:pt x="0" y="274"/>
                  </a:lnTo>
                  <a:lnTo>
                    <a:pt x="239" y="0"/>
                  </a:lnTo>
                  <a:lnTo>
                    <a:pt x="1641" y="1333"/>
                  </a:lnTo>
                  <a:lnTo>
                    <a:pt x="1367" y="1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3402825" y="3406475"/>
              <a:ext cx="41900" cy="39350"/>
            </a:xfrm>
            <a:custGeom>
              <a:avLst/>
              <a:gdLst/>
              <a:ahLst/>
              <a:cxnLst/>
              <a:rect l="l" t="t" r="r" b="b"/>
              <a:pathLst>
                <a:path w="1676" h="1574" fill="none" extrusionOk="0">
                  <a:moveTo>
                    <a:pt x="1436" y="1573"/>
                  </a:moveTo>
                  <a:lnTo>
                    <a:pt x="1436" y="1573"/>
                  </a:lnTo>
                  <a:lnTo>
                    <a:pt x="0" y="274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675" y="1300"/>
                  </a:lnTo>
                  <a:lnTo>
                    <a:pt x="1436" y="15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3321650" y="3334700"/>
              <a:ext cx="42750" cy="38475"/>
            </a:xfrm>
            <a:custGeom>
              <a:avLst/>
              <a:gdLst/>
              <a:ahLst/>
              <a:cxnLst/>
              <a:rect l="l" t="t" r="r" b="b"/>
              <a:pathLst>
                <a:path w="1710" h="1539" fill="none" extrusionOk="0">
                  <a:moveTo>
                    <a:pt x="1436" y="1539"/>
                  </a:moveTo>
                  <a:lnTo>
                    <a:pt x="1436" y="1539"/>
                  </a:lnTo>
                  <a:lnTo>
                    <a:pt x="0" y="308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709" y="1265"/>
                  </a:lnTo>
                  <a:lnTo>
                    <a:pt x="1436" y="15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3237050" y="3266350"/>
              <a:ext cx="43600" cy="37625"/>
            </a:xfrm>
            <a:custGeom>
              <a:avLst/>
              <a:gdLst/>
              <a:ahLst/>
              <a:cxnLst/>
              <a:rect l="l" t="t" r="r" b="b"/>
              <a:pathLst>
                <a:path w="1744" h="1505" fill="none" extrusionOk="0">
                  <a:moveTo>
                    <a:pt x="1505" y="1504"/>
                  </a:moveTo>
                  <a:lnTo>
                    <a:pt x="1505" y="1504"/>
                  </a:lnTo>
                  <a:lnTo>
                    <a:pt x="787" y="889"/>
                  </a:lnTo>
                  <a:lnTo>
                    <a:pt x="1" y="274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744" y="1197"/>
                  </a:lnTo>
                  <a:lnTo>
                    <a:pt x="1505" y="1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3150750" y="3199700"/>
              <a:ext cx="44450" cy="35925"/>
            </a:xfrm>
            <a:custGeom>
              <a:avLst/>
              <a:gdLst/>
              <a:ahLst/>
              <a:cxnLst/>
              <a:rect l="l" t="t" r="r" b="b"/>
              <a:pathLst>
                <a:path w="1778" h="1437" fill="none" extrusionOk="0">
                  <a:moveTo>
                    <a:pt x="1573" y="1436"/>
                  </a:moveTo>
                  <a:lnTo>
                    <a:pt x="1573" y="1436"/>
                  </a:lnTo>
                  <a:lnTo>
                    <a:pt x="787" y="855"/>
                  </a:lnTo>
                  <a:lnTo>
                    <a:pt x="1" y="308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778" y="1163"/>
                  </a:lnTo>
                  <a:lnTo>
                    <a:pt x="1573" y="14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3062750" y="3136475"/>
              <a:ext cx="44450" cy="35050"/>
            </a:xfrm>
            <a:custGeom>
              <a:avLst/>
              <a:gdLst/>
              <a:ahLst/>
              <a:cxnLst/>
              <a:rect l="l" t="t" r="r" b="b"/>
              <a:pathLst>
                <a:path w="1778" h="1402" fill="none" extrusionOk="0">
                  <a:moveTo>
                    <a:pt x="1573" y="1402"/>
                  </a:moveTo>
                  <a:lnTo>
                    <a:pt x="0" y="308"/>
                  </a:lnTo>
                  <a:lnTo>
                    <a:pt x="205" y="0"/>
                  </a:lnTo>
                  <a:lnTo>
                    <a:pt x="205" y="0"/>
                  </a:lnTo>
                  <a:lnTo>
                    <a:pt x="1778" y="1128"/>
                  </a:lnTo>
                  <a:lnTo>
                    <a:pt x="1573" y="1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2972175" y="3076650"/>
              <a:ext cx="45300" cy="34200"/>
            </a:xfrm>
            <a:custGeom>
              <a:avLst/>
              <a:gdLst/>
              <a:ahLst/>
              <a:cxnLst/>
              <a:rect l="l" t="t" r="r" b="b"/>
              <a:pathLst>
                <a:path w="1812" h="1368" fill="none" extrusionOk="0">
                  <a:moveTo>
                    <a:pt x="1641" y="1368"/>
                  </a:moveTo>
                  <a:lnTo>
                    <a:pt x="1641" y="1368"/>
                  </a:lnTo>
                  <a:lnTo>
                    <a:pt x="0" y="308"/>
                  </a:lnTo>
                  <a:lnTo>
                    <a:pt x="205" y="1"/>
                  </a:lnTo>
                  <a:lnTo>
                    <a:pt x="205" y="1"/>
                  </a:lnTo>
                  <a:lnTo>
                    <a:pt x="1812" y="1060"/>
                  </a:lnTo>
                  <a:lnTo>
                    <a:pt x="1641" y="136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2879900" y="3019400"/>
              <a:ext cx="46150" cy="33350"/>
            </a:xfrm>
            <a:custGeom>
              <a:avLst/>
              <a:gdLst/>
              <a:ahLst/>
              <a:cxnLst/>
              <a:rect l="l" t="t" r="r" b="b"/>
              <a:pathLst>
                <a:path w="1846" h="1334" fill="none" extrusionOk="0">
                  <a:moveTo>
                    <a:pt x="1641" y="1334"/>
                  </a:moveTo>
                  <a:lnTo>
                    <a:pt x="1641" y="1334"/>
                  </a:lnTo>
                  <a:lnTo>
                    <a:pt x="0" y="308"/>
                  </a:lnTo>
                  <a:lnTo>
                    <a:pt x="171" y="1"/>
                  </a:lnTo>
                  <a:lnTo>
                    <a:pt x="171" y="1"/>
                  </a:lnTo>
                  <a:lnTo>
                    <a:pt x="1846" y="1026"/>
                  </a:lnTo>
                  <a:lnTo>
                    <a:pt x="1641" y="13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2785900" y="2965575"/>
              <a:ext cx="46175" cy="31650"/>
            </a:xfrm>
            <a:custGeom>
              <a:avLst/>
              <a:gdLst/>
              <a:ahLst/>
              <a:cxnLst/>
              <a:rect l="l" t="t" r="r" b="b"/>
              <a:pathLst>
                <a:path w="1847" h="1266" fill="none" extrusionOk="0">
                  <a:moveTo>
                    <a:pt x="1675" y="1265"/>
                  </a:moveTo>
                  <a:lnTo>
                    <a:pt x="1675" y="1265"/>
                  </a:lnTo>
                  <a:lnTo>
                    <a:pt x="0" y="308"/>
                  </a:lnTo>
                  <a:lnTo>
                    <a:pt x="171" y="1"/>
                  </a:lnTo>
                  <a:lnTo>
                    <a:pt x="171" y="1"/>
                  </a:lnTo>
                  <a:lnTo>
                    <a:pt x="1026" y="479"/>
                  </a:lnTo>
                  <a:lnTo>
                    <a:pt x="1846" y="958"/>
                  </a:lnTo>
                  <a:lnTo>
                    <a:pt x="1675" y="12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2690200" y="2915175"/>
              <a:ext cx="47025" cy="29925"/>
            </a:xfrm>
            <a:custGeom>
              <a:avLst/>
              <a:gdLst/>
              <a:ahLst/>
              <a:cxnLst/>
              <a:rect l="l" t="t" r="r" b="b"/>
              <a:pathLst>
                <a:path w="1881" h="1197" fill="none" extrusionOk="0">
                  <a:moveTo>
                    <a:pt x="1709" y="1196"/>
                  </a:moveTo>
                  <a:lnTo>
                    <a:pt x="1709" y="1196"/>
                  </a:lnTo>
                  <a:lnTo>
                    <a:pt x="0" y="308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880" y="889"/>
                  </a:lnTo>
                  <a:lnTo>
                    <a:pt x="1709" y="119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2592800" y="2866450"/>
              <a:ext cx="47875" cy="29075"/>
            </a:xfrm>
            <a:custGeom>
              <a:avLst/>
              <a:gdLst/>
              <a:ahLst/>
              <a:cxnLst/>
              <a:rect l="l" t="t" r="r" b="b"/>
              <a:pathLst>
                <a:path w="1915" h="1163" fill="none" extrusionOk="0">
                  <a:moveTo>
                    <a:pt x="1743" y="1163"/>
                  </a:moveTo>
                  <a:lnTo>
                    <a:pt x="1743" y="1163"/>
                  </a:lnTo>
                  <a:lnTo>
                    <a:pt x="0" y="343"/>
                  </a:lnTo>
                  <a:lnTo>
                    <a:pt x="171" y="1"/>
                  </a:lnTo>
                  <a:lnTo>
                    <a:pt x="171" y="1"/>
                  </a:lnTo>
                  <a:lnTo>
                    <a:pt x="1914" y="855"/>
                  </a:lnTo>
                  <a:lnTo>
                    <a:pt x="1743" y="11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2494525" y="2821175"/>
              <a:ext cx="47875" cy="28225"/>
            </a:xfrm>
            <a:custGeom>
              <a:avLst/>
              <a:gdLst/>
              <a:ahLst/>
              <a:cxnLst/>
              <a:rect l="l" t="t" r="r" b="b"/>
              <a:pathLst>
                <a:path w="1915" h="1129" fill="none" extrusionOk="0">
                  <a:moveTo>
                    <a:pt x="1744" y="1128"/>
                  </a:moveTo>
                  <a:lnTo>
                    <a:pt x="0" y="342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914" y="787"/>
                  </a:lnTo>
                  <a:lnTo>
                    <a:pt x="1744" y="11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2394550" y="2778450"/>
              <a:ext cx="47875" cy="26525"/>
            </a:xfrm>
            <a:custGeom>
              <a:avLst/>
              <a:gdLst/>
              <a:ahLst/>
              <a:cxnLst/>
              <a:rect l="l" t="t" r="r" b="b"/>
              <a:pathLst>
                <a:path w="1915" h="1061" fill="none" extrusionOk="0">
                  <a:moveTo>
                    <a:pt x="1778" y="1060"/>
                  </a:moveTo>
                  <a:lnTo>
                    <a:pt x="1778" y="1060"/>
                  </a:lnTo>
                  <a:lnTo>
                    <a:pt x="1" y="342"/>
                  </a:lnTo>
                  <a:lnTo>
                    <a:pt x="137" y="0"/>
                  </a:lnTo>
                  <a:lnTo>
                    <a:pt x="1915" y="752"/>
                  </a:lnTo>
                  <a:lnTo>
                    <a:pt x="1778" y="10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2313375" y="2745125"/>
              <a:ext cx="25650" cy="17975"/>
            </a:xfrm>
            <a:custGeom>
              <a:avLst/>
              <a:gdLst/>
              <a:ahLst/>
              <a:cxnLst/>
              <a:rect l="l" t="t" r="r" b="b"/>
              <a:pathLst>
                <a:path w="1026" h="719" extrusionOk="0">
                  <a:moveTo>
                    <a:pt x="137" y="0"/>
                  </a:moveTo>
                  <a:lnTo>
                    <a:pt x="1" y="342"/>
                  </a:lnTo>
                  <a:lnTo>
                    <a:pt x="889" y="718"/>
                  </a:lnTo>
                  <a:lnTo>
                    <a:pt x="1026" y="376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2313375" y="2745125"/>
              <a:ext cx="25650" cy="17975"/>
            </a:xfrm>
            <a:custGeom>
              <a:avLst/>
              <a:gdLst/>
              <a:ahLst/>
              <a:cxnLst/>
              <a:rect l="l" t="t" r="r" b="b"/>
              <a:pathLst>
                <a:path w="1026" h="719" fill="none" extrusionOk="0">
                  <a:moveTo>
                    <a:pt x="889" y="718"/>
                  </a:moveTo>
                  <a:lnTo>
                    <a:pt x="1" y="342"/>
                  </a:lnTo>
                  <a:lnTo>
                    <a:pt x="137" y="0"/>
                  </a:lnTo>
                  <a:lnTo>
                    <a:pt x="1026" y="376"/>
                  </a:lnTo>
                  <a:lnTo>
                    <a:pt x="889" y="7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1638350" y="2468275"/>
              <a:ext cx="804925" cy="362325"/>
            </a:xfrm>
            <a:custGeom>
              <a:avLst/>
              <a:gdLst/>
              <a:ahLst/>
              <a:cxnLst/>
              <a:rect l="l" t="t" r="r" b="b"/>
              <a:pathLst>
                <a:path w="32197" h="14493" extrusionOk="0">
                  <a:moveTo>
                    <a:pt x="0" y="1"/>
                  </a:moveTo>
                  <a:lnTo>
                    <a:pt x="25532" y="9263"/>
                  </a:lnTo>
                  <a:lnTo>
                    <a:pt x="32197" y="14492"/>
                  </a:lnTo>
                  <a:lnTo>
                    <a:pt x="29018" y="57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1638350" y="2468275"/>
              <a:ext cx="804925" cy="362325"/>
            </a:xfrm>
            <a:custGeom>
              <a:avLst/>
              <a:gdLst/>
              <a:ahLst/>
              <a:cxnLst/>
              <a:rect l="l" t="t" r="r" b="b"/>
              <a:pathLst>
                <a:path w="32197" h="14493" fill="none" extrusionOk="0">
                  <a:moveTo>
                    <a:pt x="29018" y="5743"/>
                  </a:moveTo>
                  <a:lnTo>
                    <a:pt x="32197" y="14492"/>
                  </a:lnTo>
                  <a:lnTo>
                    <a:pt x="25532" y="9263"/>
                  </a:lnTo>
                  <a:lnTo>
                    <a:pt x="0" y="1"/>
                  </a:lnTo>
                  <a:lnTo>
                    <a:pt x="29018" y="57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1638350" y="2468275"/>
              <a:ext cx="804925" cy="362325"/>
            </a:xfrm>
            <a:custGeom>
              <a:avLst/>
              <a:gdLst/>
              <a:ahLst/>
              <a:cxnLst/>
              <a:rect l="l" t="t" r="r" b="b"/>
              <a:pathLst>
                <a:path w="32197" h="14493" extrusionOk="0">
                  <a:moveTo>
                    <a:pt x="0" y="1"/>
                  </a:moveTo>
                  <a:lnTo>
                    <a:pt x="25532" y="9263"/>
                  </a:lnTo>
                  <a:lnTo>
                    <a:pt x="32197" y="14492"/>
                  </a:lnTo>
                  <a:lnTo>
                    <a:pt x="29018" y="57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1638350" y="2468275"/>
              <a:ext cx="804925" cy="362325"/>
            </a:xfrm>
            <a:custGeom>
              <a:avLst/>
              <a:gdLst/>
              <a:ahLst/>
              <a:cxnLst/>
              <a:rect l="l" t="t" r="r" b="b"/>
              <a:pathLst>
                <a:path w="32197" h="14493" fill="none" extrusionOk="0">
                  <a:moveTo>
                    <a:pt x="0" y="1"/>
                  </a:moveTo>
                  <a:lnTo>
                    <a:pt x="25532" y="9263"/>
                  </a:lnTo>
                  <a:lnTo>
                    <a:pt x="32197" y="14492"/>
                  </a:lnTo>
                  <a:lnTo>
                    <a:pt x="29018" y="574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2255275" y="2699850"/>
              <a:ext cx="188000" cy="130750"/>
            </a:xfrm>
            <a:custGeom>
              <a:avLst/>
              <a:gdLst/>
              <a:ahLst/>
              <a:cxnLst/>
              <a:rect l="l" t="t" r="r" b="b"/>
              <a:pathLst>
                <a:path w="7520" h="5230" extrusionOk="0">
                  <a:moveTo>
                    <a:pt x="855" y="0"/>
                  </a:moveTo>
                  <a:lnTo>
                    <a:pt x="0" y="2051"/>
                  </a:lnTo>
                  <a:lnTo>
                    <a:pt x="7520" y="5229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1638350" y="2468275"/>
              <a:ext cx="638300" cy="511000"/>
            </a:xfrm>
            <a:custGeom>
              <a:avLst/>
              <a:gdLst/>
              <a:ahLst/>
              <a:cxnLst/>
              <a:rect l="l" t="t" r="r" b="b"/>
              <a:pathLst>
                <a:path w="25532" h="20440" extrusionOk="0">
                  <a:moveTo>
                    <a:pt x="0" y="1"/>
                  </a:moveTo>
                  <a:lnTo>
                    <a:pt x="20952" y="20439"/>
                  </a:lnTo>
                  <a:lnTo>
                    <a:pt x="25532" y="9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1638350" y="2440925"/>
              <a:ext cx="991200" cy="170925"/>
            </a:xfrm>
            <a:custGeom>
              <a:avLst/>
              <a:gdLst/>
              <a:ahLst/>
              <a:cxnLst/>
              <a:rect l="l" t="t" r="r" b="b"/>
              <a:pathLst>
                <a:path w="39648" h="6837" extrusionOk="0">
                  <a:moveTo>
                    <a:pt x="39648" y="1"/>
                  </a:moveTo>
                  <a:lnTo>
                    <a:pt x="0" y="1095"/>
                  </a:lnTo>
                  <a:lnTo>
                    <a:pt x="29018" y="6837"/>
                  </a:lnTo>
                  <a:lnTo>
                    <a:pt x="396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4252150" y="685000"/>
              <a:ext cx="852800" cy="852775"/>
            </a:xfrm>
            <a:custGeom>
              <a:avLst/>
              <a:gdLst/>
              <a:ahLst/>
              <a:cxnLst/>
              <a:rect l="l" t="t" r="r" b="b"/>
              <a:pathLst>
                <a:path w="34112" h="34111" extrusionOk="0">
                  <a:moveTo>
                    <a:pt x="16646" y="0"/>
                  </a:moveTo>
                  <a:lnTo>
                    <a:pt x="15791" y="35"/>
                  </a:lnTo>
                  <a:lnTo>
                    <a:pt x="14971" y="137"/>
                  </a:lnTo>
                  <a:lnTo>
                    <a:pt x="14151" y="240"/>
                  </a:lnTo>
                  <a:lnTo>
                    <a:pt x="13331" y="411"/>
                  </a:lnTo>
                  <a:lnTo>
                    <a:pt x="12545" y="616"/>
                  </a:lnTo>
                  <a:lnTo>
                    <a:pt x="11758" y="855"/>
                  </a:lnTo>
                  <a:lnTo>
                    <a:pt x="10972" y="1128"/>
                  </a:lnTo>
                  <a:lnTo>
                    <a:pt x="10220" y="1436"/>
                  </a:lnTo>
                  <a:lnTo>
                    <a:pt x="9468" y="1778"/>
                  </a:lnTo>
                  <a:lnTo>
                    <a:pt x="8751" y="2154"/>
                  </a:lnTo>
                  <a:lnTo>
                    <a:pt x="8033" y="2598"/>
                  </a:lnTo>
                  <a:lnTo>
                    <a:pt x="7349" y="3042"/>
                  </a:lnTo>
                  <a:lnTo>
                    <a:pt x="6700" y="3521"/>
                  </a:lnTo>
                  <a:lnTo>
                    <a:pt x="6051" y="4034"/>
                  </a:lnTo>
                  <a:lnTo>
                    <a:pt x="5435" y="4580"/>
                  </a:lnTo>
                  <a:lnTo>
                    <a:pt x="4854" y="5127"/>
                  </a:lnTo>
                  <a:lnTo>
                    <a:pt x="4307" y="5743"/>
                  </a:lnTo>
                  <a:lnTo>
                    <a:pt x="3761" y="6392"/>
                  </a:lnTo>
                  <a:lnTo>
                    <a:pt x="3248" y="7041"/>
                  </a:lnTo>
                  <a:lnTo>
                    <a:pt x="2769" y="7725"/>
                  </a:lnTo>
                  <a:lnTo>
                    <a:pt x="2359" y="8443"/>
                  </a:lnTo>
                  <a:lnTo>
                    <a:pt x="1949" y="9160"/>
                  </a:lnTo>
                  <a:lnTo>
                    <a:pt x="1573" y="9912"/>
                  </a:lnTo>
                  <a:lnTo>
                    <a:pt x="1231" y="10698"/>
                  </a:lnTo>
                  <a:lnTo>
                    <a:pt x="924" y="11519"/>
                  </a:lnTo>
                  <a:lnTo>
                    <a:pt x="685" y="12339"/>
                  </a:lnTo>
                  <a:lnTo>
                    <a:pt x="445" y="13193"/>
                  </a:lnTo>
                  <a:lnTo>
                    <a:pt x="274" y="14048"/>
                  </a:lnTo>
                  <a:lnTo>
                    <a:pt x="138" y="14902"/>
                  </a:lnTo>
                  <a:lnTo>
                    <a:pt x="69" y="15757"/>
                  </a:lnTo>
                  <a:lnTo>
                    <a:pt x="1" y="16611"/>
                  </a:lnTo>
                  <a:lnTo>
                    <a:pt x="1" y="17466"/>
                  </a:lnTo>
                  <a:lnTo>
                    <a:pt x="35" y="18320"/>
                  </a:lnTo>
                  <a:lnTo>
                    <a:pt x="138" y="19141"/>
                  </a:lnTo>
                  <a:lnTo>
                    <a:pt x="240" y="19961"/>
                  </a:lnTo>
                  <a:lnTo>
                    <a:pt x="411" y="20781"/>
                  </a:lnTo>
                  <a:lnTo>
                    <a:pt x="616" y="21567"/>
                  </a:lnTo>
                  <a:lnTo>
                    <a:pt x="855" y="22353"/>
                  </a:lnTo>
                  <a:lnTo>
                    <a:pt x="1129" y="23140"/>
                  </a:lnTo>
                  <a:lnTo>
                    <a:pt x="1436" y="23891"/>
                  </a:lnTo>
                  <a:lnTo>
                    <a:pt x="1778" y="24643"/>
                  </a:lnTo>
                  <a:lnTo>
                    <a:pt x="2154" y="25361"/>
                  </a:lnTo>
                  <a:lnTo>
                    <a:pt x="2599" y="26079"/>
                  </a:lnTo>
                  <a:lnTo>
                    <a:pt x="3043" y="26762"/>
                  </a:lnTo>
                  <a:lnTo>
                    <a:pt x="3521" y="27412"/>
                  </a:lnTo>
                  <a:lnTo>
                    <a:pt x="4034" y="28061"/>
                  </a:lnTo>
                  <a:lnTo>
                    <a:pt x="4581" y="28676"/>
                  </a:lnTo>
                  <a:lnTo>
                    <a:pt x="5128" y="29258"/>
                  </a:lnTo>
                  <a:lnTo>
                    <a:pt x="5743" y="29804"/>
                  </a:lnTo>
                  <a:lnTo>
                    <a:pt x="6392" y="30351"/>
                  </a:lnTo>
                  <a:lnTo>
                    <a:pt x="7042" y="30864"/>
                  </a:lnTo>
                  <a:lnTo>
                    <a:pt x="7725" y="31308"/>
                  </a:lnTo>
                  <a:lnTo>
                    <a:pt x="8443" y="31753"/>
                  </a:lnTo>
                  <a:lnTo>
                    <a:pt x="9161" y="32163"/>
                  </a:lnTo>
                  <a:lnTo>
                    <a:pt x="9913" y="32539"/>
                  </a:lnTo>
                  <a:lnTo>
                    <a:pt x="10699" y="32880"/>
                  </a:lnTo>
                  <a:lnTo>
                    <a:pt x="11519" y="33188"/>
                  </a:lnTo>
                  <a:lnTo>
                    <a:pt x="12339" y="33427"/>
                  </a:lnTo>
                  <a:lnTo>
                    <a:pt x="13194" y="33667"/>
                  </a:lnTo>
                  <a:lnTo>
                    <a:pt x="14048" y="33837"/>
                  </a:lnTo>
                  <a:lnTo>
                    <a:pt x="14903" y="33974"/>
                  </a:lnTo>
                  <a:lnTo>
                    <a:pt x="15757" y="34043"/>
                  </a:lnTo>
                  <a:lnTo>
                    <a:pt x="16612" y="34111"/>
                  </a:lnTo>
                  <a:lnTo>
                    <a:pt x="17466" y="34111"/>
                  </a:lnTo>
                  <a:lnTo>
                    <a:pt x="18321" y="34043"/>
                  </a:lnTo>
                  <a:lnTo>
                    <a:pt x="19141" y="33974"/>
                  </a:lnTo>
                  <a:lnTo>
                    <a:pt x="19961" y="33837"/>
                  </a:lnTo>
                  <a:lnTo>
                    <a:pt x="20782" y="33701"/>
                  </a:lnTo>
                  <a:lnTo>
                    <a:pt x="21568" y="33496"/>
                  </a:lnTo>
                  <a:lnTo>
                    <a:pt x="22354" y="33256"/>
                  </a:lnTo>
                  <a:lnTo>
                    <a:pt x="23140" y="32983"/>
                  </a:lnTo>
                  <a:lnTo>
                    <a:pt x="23892" y="32675"/>
                  </a:lnTo>
                  <a:lnTo>
                    <a:pt x="24644" y="32334"/>
                  </a:lnTo>
                  <a:lnTo>
                    <a:pt x="25362" y="31923"/>
                  </a:lnTo>
                  <a:lnTo>
                    <a:pt x="26079" y="31513"/>
                  </a:lnTo>
                  <a:lnTo>
                    <a:pt x="26763" y="31069"/>
                  </a:lnTo>
                  <a:lnTo>
                    <a:pt x="27412" y="30590"/>
                  </a:lnTo>
                  <a:lnTo>
                    <a:pt x="28062" y="30078"/>
                  </a:lnTo>
                  <a:lnTo>
                    <a:pt x="28677" y="29531"/>
                  </a:lnTo>
                  <a:lnTo>
                    <a:pt x="29258" y="28950"/>
                  </a:lnTo>
                  <a:lnTo>
                    <a:pt x="29805" y="28369"/>
                  </a:lnTo>
                  <a:lnTo>
                    <a:pt x="30352" y="27719"/>
                  </a:lnTo>
                  <a:lnTo>
                    <a:pt x="30864" y="27070"/>
                  </a:lnTo>
                  <a:lnTo>
                    <a:pt x="31309" y="26387"/>
                  </a:lnTo>
                  <a:lnTo>
                    <a:pt x="31753" y="25669"/>
                  </a:lnTo>
                  <a:lnTo>
                    <a:pt x="32163" y="24951"/>
                  </a:lnTo>
                  <a:lnTo>
                    <a:pt x="32539" y="24165"/>
                  </a:lnTo>
                  <a:lnTo>
                    <a:pt x="32881" y="23379"/>
                  </a:lnTo>
                  <a:lnTo>
                    <a:pt x="33188" y="22593"/>
                  </a:lnTo>
                  <a:lnTo>
                    <a:pt x="33428" y="21772"/>
                  </a:lnTo>
                  <a:lnTo>
                    <a:pt x="33667" y="20918"/>
                  </a:lnTo>
                  <a:lnTo>
                    <a:pt x="33838" y="20063"/>
                  </a:lnTo>
                  <a:lnTo>
                    <a:pt x="33975" y="19209"/>
                  </a:lnTo>
                  <a:lnTo>
                    <a:pt x="34043" y="18320"/>
                  </a:lnTo>
                  <a:lnTo>
                    <a:pt x="34111" y="17500"/>
                  </a:lnTo>
                  <a:lnTo>
                    <a:pt x="34111" y="16646"/>
                  </a:lnTo>
                  <a:lnTo>
                    <a:pt x="34043" y="15791"/>
                  </a:lnTo>
                  <a:lnTo>
                    <a:pt x="33975" y="14971"/>
                  </a:lnTo>
                  <a:lnTo>
                    <a:pt x="33838" y="14151"/>
                  </a:lnTo>
                  <a:lnTo>
                    <a:pt x="33701" y="13330"/>
                  </a:lnTo>
                  <a:lnTo>
                    <a:pt x="33496" y="12544"/>
                  </a:lnTo>
                  <a:lnTo>
                    <a:pt x="33257" y="11758"/>
                  </a:lnTo>
                  <a:lnTo>
                    <a:pt x="32983" y="10972"/>
                  </a:lnTo>
                  <a:lnTo>
                    <a:pt x="32676" y="10220"/>
                  </a:lnTo>
                  <a:lnTo>
                    <a:pt x="32334" y="9468"/>
                  </a:lnTo>
                  <a:lnTo>
                    <a:pt x="31924" y="8750"/>
                  </a:lnTo>
                  <a:lnTo>
                    <a:pt x="31514" y="8033"/>
                  </a:lnTo>
                  <a:lnTo>
                    <a:pt x="31069" y="7349"/>
                  </a:lnTo>
                  <a:lnTo>
                    <a:pt x="30591" y="6700"/>
                  </a:lnTo>
                  <a:lnTo>
                    <a:pt x="30078" y="6050"/>
                  </a:lnTo>
                  <a:lnTo>
                    <a:pt x="29531" y="5435"/>
                  </a:lnTo>
                  <a:lnTo>
                    <a:pt x="28950" y="4854"/>
                  </a:lnTo>
                  <a:lnTo>
                    <a:pt x="28369" y="4307"/>
                  </a:lnTo>
                  <a:lnTo>
                    <a:pt x="27720" y="3760"/>
                  </a:lnTo>
                  <a:lnTo>
                    <a:pt x="27070" y="3247"/>
                  </a:lnTo>
                  <a:lnTo>
                    <a:pt x="26387" y="2769"/>
                  </a:lnTo>
                  <a:lnTo>
                    <a:pt x="25669" y="2359"/>
                  </a:lnTo>
                  <a:lnTo>
                    <a:pt x="24951" y="1949"/>
                  </a:lnTo>
                  <a:lnTo>
                    <a:pt x="24165" y="1573"/>
                  </a:lnTo>
                  <a:lnTo>
                    <a:pt x="23379" y="1231"/>
                  </a:lnTo>
                  <a:lnTo>
                    <a:pt x="22593" y="923"/>
                  </a:lnTo>
                  <a:lnTo>
                    <a:pt x="21773" y="684"/>
                  </a:lnTo>
                  <a:lnTo>
                    <a:pt x="20918" y="445"/>
                  </a:lnTo>
                  <a:lnTo>
                    <a:pt x="20064" y="274"/>
                  </a:lnTo>
                  <a:lnTo>
                    <a:pt x="19209" y="137"/>
                  </a:lnTo>
                  <a:lnTo>
                    <a:pt x="18321" y="69"/>
                  </a:lnTo>
                  <a:lnTo>
                    <a:pt x="17500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4387175" y="926825"/>
              <a:ext cx="581900" cy="369150"/>
            </a:xfrm>
            <a:custGeom>
              <a:avLst/>
              <a:gdLst/>
              <a:ahLst/>
              <a:cxnLst/>
              <a:rect l="l" t="t" r="r" b="b"/>
              <a:pathLst>
                <a:path w="23276" h="14766" extrusionOk="0">
                  <a:moveTo>
                    <a:pt x="0" y="0"/>
                  </a:moveTo>
                  <a:lnTo>
                    <a:pt x="0" y="14765"/>
                  </a:lnTo>
                  <a:lnTo>
                    <a:pt x="23276" y="14765"/>
                  </a:lnTo>
                  <a:lnTo>
                    <a:pt x="232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4386300" y="926825"/>
              <a:ext cx="582775" cy="260625"/>
            </a:xfrm>
            <a:custGeom>
              <a:avLst/>
              <a:gdLst/>
              <a:ahLst/>
              <a:cxnLst/>
              <a:rect l="l" t="t" r="r" b="b"/>
              <a:pathLst>
                <a:path w="23311" h="10425" extrusionOk="0">
                  <a:moveTo>
                    <a:pt x="23311" y="0"/>
                  </a:moveTo>
                  <a:lnTo>
                    <a:pt x="23311" y="0"/>
                  </a:lnTo>
                  <a:lnTo>
                    <a:pt x="23311" y="0"/>
                  </a:lnTo>
                  <a:close/>
                  <a:moveTo>
                    <a:pt x="1" y="0"/>
                  </a:moveTo>
                  <a:lnTo>
                    <a:pt x="1437" y="1333"/>
                  </a:lnTo>
                  <a:lnTo>
                    <a:pt x="2838" y="2666"/>
                  </a:lnTo>
                  <a:lnTo>
                    <a:pt x="5743" y="5229"/>
                  </a:lnTo>
                  <a:lnTo>
                    <a:pt x="8751" y="7895"/>
                  </a:lnTo>
                  <a:lnTo>
                    <a:pt x="8853" y="7964"/>
                  </a:lnTo>
                  <a:lnTo>
                    <a:pt x="11519" y="10322"/>
                  </a:lnTo>
                  <a:lnTo>
                    <a:pt x="11656" y="10425"/>
                  </a:lnTo>
                  <a:lnTo>
                    <a:pt x="11793" y="10322"/>
                  </a:lnTo>
                  <a:lnTo>
                    <a:pt x="14493" y="7964"/>
                  </a:lnTo>
                  <a:lnTo>
                    <a:pt x="14561" y="7895"/>
                  </a:lnTo>
                  <a:lnTo>
                    <a:pt x="17569" y="5229"/>
                  </a:lnTo>
                  <a:lnTo>
                    <a:pt x="19039" y="3965"/>
                  </a:lnTo>
                  <a:lnTo>
                    <a:pt x="20474" y="2666"/>
                  </a:lnTo>
                  <a:lnTo>
                    <a:pt x="21910" y="1333"/>
                  </a:lnTo>
                  <a:lnTo>
                    <a:pt x="23311" y="0"/>
                  </a:lnTo>
                  <a:lnTo>
                    <a:pt x="21841" y="1162"/>
                  </a:lnTo>
                  <a:lnTo>
                    <a:pt x="20303" y="2358"/>
                  </a:lnTo>
                  <a:lnTo>
                    <a:pt x="18799" y="3555"/>
                  </a:lnTo>
                  <a:lnTo>
                    <a:pt x="17364" y="4785"/>
                  </a:lnTo>
                  <a:lnTo>
                    <a:pt x="14083" y="7519"/>
                  </a:lnTo>
                  <a:lnTo>
                    <a:pt x="11656" y="9604"/>
                  </a:lnTo>
                  <a:lnTo>
                    <a:pt x="9195" y="7519"/>
                  </a:lnTo>
                  <a:lnTo>
                    <a:pt x="5948" y="4785"/>
                  </a:lnTo>
                  <a:lnTo>
                    <a:pt x="4478" y="3555"/>
                  </a:lnTo>
                  <a:lnTo>
                    <a:pt x="2975" y="2358"/>
                  </a:lnTo>
                  <a:lnTo>
                    <a:pt x="1505" y="11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388875" y="1124200"/>
              <a:ext cx="229025" cy="159800"/>
            </a:xfrm>
            <a:custGeom>
              <a:avLst/>
              <a:gdLst/>
              <a:ahLst/>
              <a:cxnLst/>
              <a:rect l="l" t="t" r="r" b="b"/>
              <a:pathLst>
                <a:path w="9161" h="6392" extrusionOk="0">
                  <a:moveTo>
                    <a:pt x="9126" y="0"/>
                  </a:moveTo>
                  <a:lnTo>
                    <a:pt x="9084" y="39"/>
                  </a:lnTo>
                  <a:lnTo>
                    <a:pt x="9084" y="39"/>
                  </a:lnTo>
                  <a:lnTo>
                    <a:pt x="9160" y="0"/>
                  </a:lnTo>
                  <a:close/>
                  <a:moveTo>
                    <a:pt x="9084" y="39"/>
                  </a:moveTo>
                  <a:lnTo>
                    <a:pt x="8682" y="240"/>
                  </a:lnTo>
                  <a:lnTo>
                    <a:pt x="7725" y="821"/>
                  </a:lnTo>
                  <a:lnTo>
                    <a:pt x="6768" y="1402"/>
                  </a:lnTo>
                  <a:lnTo>
                    <a:pt x="5606" y="2188"/>
                  </a:lnTo>
                  <a:lnTo>
                    <a:pt x="4444" y="2974"/>
                  </a:lnTo>
                  <a:lnTo>
                    <a:pt x="3316" y="3794"/>
                  </a:lnTo>
                  <a:lnTo>
                    <a:pt x="2188" y="4615"/>
                  </a:lnTo>
                  <a:lnTo>
                    <a:pt x="1060" y="5469"/>
                  </a:lnTo>
                  <a:lnTo>
                    <a:pt x="1" y="6392"/>
                  </a:lnTo>
                  <a:lnTo>
                    <a:pt x="1231" y="5674"/>
                  </a:lnTo>
                  <a:lnTo>
                    <a:pt x="2393" y="4922"/>
                  </a:lnTo>
                  <a:lnTo>
                    <a:pt x="3589" y="4170"/>
                  </a:lnTo>
                  <a:lnTo>
                    <a:pt x="4717" y="3384"/>
                  </a:lnTo>
                  <a:lnTo>
                    <a:pt x="5845" y="2564"/>
                  </a:lnTo>
                  <a:lnTo>
                    <a:pt x="6973" y="1743"/>
                  </a:lnTo>
                  <a:lnTo>
                    <a:pt x="8784" y="308"/>
                  </a:lnTo>
                  <a:lnTo>
                    <a:pt x="9084" y="39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39200" y="1124200"/>
              <a:ext cx="229025" cy="159800"/>
            </a:xfrm>
            <a:custGeom>
              <a:avLst/>
              <a:gdLst/>
              <a:ahLst/>
              <a:cxnLst/>
              <a:rect l="l" t="t" r="r" b="b"/>
              <a:pathLst>
                <a:path w="9161" h="6392" extrusionOk="0">
                  <a:moveTo>
                    <a:pt x="1" y="0"/>
                  </a:moveTo>
                  <a:lnTo>
                    <a:pt x="377" y="308"/>
                  </a:lnTo>
                  <a:lnTo>
                    <a:pt x="1265" y="1026"/>
                  </a:lnTo>
                  <a:lnTo>
                    <a:pt x="2154" y="1743"/>
                  </a:lnTo>
                  <a:lnTo>
                    <a:pt x="3282" y="2598"/>
                  </a:lnTo>
                  <a:lnTo>
                    <a:pt x="4410" y="3384"/>
                  </a:lnTo>
                  <a:lnTo>
                    <a:pt x="5572" y="4204"/>
                  </a:lnTo>
                  <a:lnTo>
                    <a:pt x="6734" y="4956"/>
                  </a:lnTo>
                  <a:lnTo>
                    <a:pt x="7930" y="5674"/>
                  </a:lnTo>
                  <a:lnTo>
                    <a:pt x="9161" y="6392"/>
                  </a:lnTo>
                  <a:lnTo>
                    <a:pt x="8067" y="5503"/>
                  </a:lnTo>
                  <a:lnTo>
                    <a:pt x="6973" y="4615"/>
                  </a:lnTo>
                  <a:lnTo>
                    <a:pt x="5845" y="3794"/>
                  </a:lnTo>
                  <a:lnTo>
                    <a:pt x="4717" y="2974"/>
                  </a:lnTo>
                  <a:lnTo>
                    <a:pt x="3555" y="2188"/>
                  </a:lnTo>
                  <a:lnTo>
                    <a:pt x="2393" y="1402"/>
                  </a:lnTo>
                  <a:lnTo>
                    <a:pt x="1436" y="821"/>
                  </a:lnTo>
                  <a:lnTo>
                    <a:pt x="479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4811825" y="832825"/>
              <a:ext cx="187175" cy="188000"/>
            </a:xfrm>
            <a:custGeom>
              <a:avLst/>
              <a:gdLst/>
              <a:ahLst/>
              <a:cxnLst/>
              <a:rect l="l" t="t" r="r" b="b"/>
              <a:pathLst>
                <a:path w="7487" h="7520" extrusionOk="0">
                  <a:moveTo>
                    <a:pt x="3726" y="0"/>
                  </a:moveTo>
                  <a:lnTo>
                    <a:pt x="3385" y="35"/>
                  </a:lnTo>
                  <a:lnTo>
                    <a:pt x="3009" y="103"/>
                  </a:lnTo>
                  <a:lnTo>
                    <a:pt x="2667" y="171"/>
                  </a:lnTo>
                  <a:lnTo>
                    <a:pt x="2291" y="308"/>
                  </a:lnTo>
                  <a:lnTo>
                    <a:pt x="1949" y="479"/>
                  </a:lnTo>
                  <a:lnTo>
                    <a:pt x="1642" y="684"/>
                  </a:lnTo>
                  <a:lnTo>
                    <a:pt x="1334" y="889"/>
                  </a:lnTo>
                  <a:lnTo>
                    <a:pt x="1060" y="1162"/>
                  </a:lnTo>
                  <a:lnTo>
                    <a:pt x="821" y="1436"/>
                  </a:lnTo>
                  <a:lnTo>
                    <a:pt x="616" y="1744"/>
                  </a:lnTo>
                  <a:lnTo>
                    <a:pt x="411" y="2051"/>
                  </a:lnTo>
                  <a:lnTo>
                    <a:pt x="274" y="2359"/>
                  </a:lnTo>
                  <a:lnTo>
                    <a:pt x="138" y="2701"/>
                  </a:lnTo>
                  <a:lnTo>
                    <a:pt x="69" y="3042"/>
                  </a:lnTo>
                  <a:lnTo>
                    <a:pt x="1" y="3418"/>
                  </a:lnTo>
                  <a:lnTo>
                    <a:pt x="1" y="3760"/>
                  </a:lnTo>
                  <a:lnTo>
                    <a:pt x="1" y="4136"/>
                  </a:lnTo>
                  <a:lnTo>
                    <a:pt x="69" y="4512"/>
                  </a:lnTo>
                  <a:lnTo>
                    <a:pt x="172" y="4854"/>
                  </a:lnTo>
                  <a:lnTo>
                    <a:pt x="274" y="5230"/>
                  </a:lnTo>
                  <a:lnTo>
                    <a:pt x="445" y="5572"/>
                  </a:lnTo>
                  <a:lnTo>
                    <a:pt x="650" y="5879"/>
                  </a:lnTo>
                  <a:lnTo>
                    <a:pt x="890" y="6187"/>
                  </a:lnTo>
                  <a:lnTo>
                    <a:pt x="1129" y="6460"/>
                  </a:lnTo>
                  <a:lnTo>
                    <a:pt x="1402" y="6699"/>
                  </a:lnTo>
                  <a:lnTo>
                    <a:pt x="1710" y="6905"/>
                  </a:lnTo>
                  <a:lnTo>
                    <a:pt x="2018" y="7110"/>
                  </a:lnTo>
                  <a:lnTo>
                    <a:pt x="2359" y="7246"/>
                  </a:lnTo>
                  <a:lnTo>
                    <a:pt x="2701" y="7349"/>
                  </a:lnTo>
                  <a:lnTo>
                    <a:pt x="3043" y="7451"/>
                  </a:lnTo>
                  <a:lnTo>
                    <a:pt x="3385" y="7486"/>
                  </a:lnTo>
                  <a:lnTo>
                    <a:pt x="3761" y="7520"/>
                  </a:lnTo>
                  <a:lnTo>
                    <a:pt x="4137" y="7486"/>
                  </a:lnTo>
                  <a:lnTo>
                    <a:pt x="4478" y="7451"/>
                  </a:lnTo>
                  <a:lnTo>
                    <a:pt x="4854" y="7349"/>
                  </a:lnTo>
                  <a:lnTo>
                    <a:pt x="5196" y="7212"/>
                  </a:lnTo>
                  <a:lnTo>
                    <a:pt x="5538" y="7075"/>
                  </a:lnTo>
                  <a:lnTo>
                    <a:pt x="5880" y="6870"/>
                  </a:lnTo>
                  <a:lnTo>
                    <a:pt x="6187" y="6631"/>
                  </a:lnTo>
                  <a:lnTo>
                    <a:pt x="6427" y="6392"/>
                  </a:lnTo>
                  <a:lnTo>
                    <a:pt x="6700" y="6118"/>
                  </a:lnTo>
                  <a:lnTo>
                    <a:pt x="6905" y="5811"/>
                  </a:lnTo>
                  <a:lnTo>
                    <a:pt x="7076" y="5503"/>
                  </a:lnTo>
                  <a:lnTo>
                    <a:pt x="7213" y="5161"/>
                  </a:lnTo>
                  <a:lnTo>
                    <a:pt x="7349" y="4820"/>
                  </a:lnTo>
                  <a:lnTo>
                    <a:pt x="7418" y="4478"/>
                  </a:lnTo>
                  <a:lnTo>
                    <a:pt x="7486" y="4136"/>
                  </a:lnTo>
                  <a:lnTo>
                    <a:pt x="7486" y="3760"/>
                  </a:lnTo>
                  <a:lnTo>
                    <a:pt x="7486" y="3384"/>
                  </a:lnTo>
                  <a:lnTo>
                    <a:pt x="7418" y="3042"/>
                  </a:lnTo>
                  <a:lnTo>
                    <a:pt x="7349" y="2666"/>
                  </a:lnTo>
                  <a:lnTo>
                    <a:pt x="7213" y="2325"/>
                  </a:lnTo>
                  <a:lnTo>
                    <a:pt x="7042" y="1983"/>
                  </a:lnTo>
                  <a:lnTo>
                    <a:pt x="6837" y="1641"/>
                  </a:lnTo>
                  <a:lnTo>
                    <a:pt x="6597" y="1333"/>
                  </a:lnTo>
                  <a:lnTo>
                    <a:pt x="6358" y="1060"/>
                  </a:lnTo>
                  <a:lnTo>
                    <a:pt x="6085" y="821"/>
                  </a:lnTo>
                  <a:lnTo>
                    <a:pt x="5777" y="616"/>
                  </a:lnTo>
                  <a:lnTo>
                    <a:pt x="5470" y="445"/>
                  </a:lnTo>
                  <a:lnTo>
                    <a:pt x="5162" y="274"/>
                  </a:lnTo>
                  <a:lnTo>
                    <a:pt x="4820" y="171"/>
                  </a:lnTo>
                  <a:lnTo>
                    <a:pt x="4444" y="69"/>
                  </a:lnTo>
                  <a:lnTo>
                    <a:pt x="4102" y="35"/>
                  </a:lnTo>
                  <a:lnTo>
                    <a:pt x="37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4895575" y="859300"/>
              <a:ext cx="20525" cy="134200"/>
            </a:xfrm>
            <a:custGeom>
              <a:avLst/>
              <a:gdLst/>
              <a:ahLst/>
              <a:cxnLst/>
              <a:rect l="l" t="t" r="r" b="b"/>
              <a:pathLst>
                <a:path w="821" h="5368" extrusionOk="0">
                  <a:moveTo>
                    <a:pt x="342" y="1"/>
                  </a:moveTo>
                  <a:lnTo>
                    <a:pt x="206" y="69"/>
                  </a:lnTo>
                  <a:lnTo>
                    <a:pt x="69" y="172"/>
                  </a:lnTo>
                  <a:lnTo>
                    <a:pt x="0" y="309"/>
                  </a:lnTo>
                  <a:lnTo>
                    <a:pt x="0" y="479"/>
                  </a:lnTo>
                  <a:lnTo>
                    <a:pt x="0" y="3521"/>
                  </a:lnTo>
                  <a:lnTo>
                    <a:pt x="0" y="3624"/>
                  </a:lnTo>
                  <a:lnTo>
                    <a:pt x="35" y="3761"/>
                  </a:lnTo>
                  <a:lnTo>
                    <a:pt x="137" y="3897"/>
                  </a:lnTo>
                  <a:lnTo>
                    <a:pt x="274" y="3966"/>
                  </a:lnTo>
                  <a:lnTo>
                    <a:pt x="445" y="4000"/>
                  </a:lnTo>
                  <a:lnTo>
                    <a:pt x="616" y="3932"/>
                  </a:lnTo>
                  <a:lnTo>
                    <a:pt x="718" y="3829"/>
                  </a:lnTo>
                  <a:lnTo>
                    <a:pt x="787" y="3692"/>
                  </a:lnTo>
                  <a:lnTo>
                    <a:pt x="821" y="3521"/>
                  </a:lnTo>
                  <a:lnTo>
                    <a:pt x="821" y="479"/>
                  </a:lnTo>
                  <a:lnTo>
                    <a:pt x="821" y="377"/>
                  </a:lnTo>
                  <a:lnTo>
                    <a:pt x="752" y="240"/>
                  </a:lnTo>
                  <a:lnTo>
                    <a:pt x="650" y="103"/>
                  </a:lnTo>
                  <a:lnTo>
                    <a:pt x="513" y="35"/>
                  </a:lnTo>
                  <a:lnTo>
                    <a:pt x="342" y="1"/>
                  </a:lnTo>
                  <a:close/>
                  <a:moveTo>
                    <a:pt x="342" y="4342"/>
                  </a:moveTo>
                  <a:lnTo>
                    <a:pt x="206" y="4376"/>
                  </a:lnTo>
                  <a:lnTo>
                    <a:pt x="69" y="4478"/>
                  </a:lnTo>
                  <a:lnTo>
                    <a:pt x="0" y="4615"/>
                  </a:lnTo>
                  <a:lnTo>
                    <a:pt x="0" y="4786"/>
                  </a:lnTo>
                  <a:lnTo>
                    <a:pt x="0" y="4923"/>
                  </a:lnTo>
                  <a:lnTo>
                    <a:pt x="35" y="5094"/>
                  </a:lnTo>
                  <a:lnTo>
                    <a:pt x="103" y="5230"/>
                  </a:lnTo>
                  <a:lnTo>
                    <a:pt x="240" y="5333"/>
                  </a:lnTo>
                  <a:lnTo>
                    <a:pt x="411" y="5367"/>
                  </a:lnTo>
                  <a:lnTo>
                    <a:pt x="582" y="5299"/>
                  </a:lnTo>
                  <a:lnTo>
                    <a:pt x="718" y="5230"/>
                  </a:lnTo>
                  <a:lnTo>
                    <a:pt x="787" y="5094"/>
                  </a:lnTo>
                  <a:lnTo>
                    <a:pt x="821" y="4923"/>
                  </a:lnTo>
                  <a:lnTo>
                    <a:pt x="821" y="4786"/>
                  </a:lnTo>
                  <a:lnTo>
                    <a:pt x="821" y="4683"/>
                  </a:lnTo>
                  <a:lnTo>
                    <a:pt x="752" y="4547"/>
                  </a:lnTo>
                  <a:lnTo>
                    <a:pt x="650" y="4410"/>
                  </a:lnTo>
                  <a:lnTo>
                    <a:pt x="513" y="43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832325" y="3389400"/>
              <a:ext cx="838250" cy="1074075"/>
            </a:xfrm>
            <a:custGeom>
              <a:avLst/>
              <a:gdLst/>
              <a:ahLst/>
              <a:cxnLst/>
              <a:rect l="l" t="t" r="r" b="b"/>
              <a:pathLst>
                <a:path w="33530" h="42963" extrusionOk="0">
                  <a:moveTo>
                    <a:pt x="20712" y="0"/>
                  </a:moveTo>
                  <a:lnTo>
                    <a:pt x="20302" y="34"/>
                  </a:lnTo>
                  <a:lnTo>
                    <a:pt x="19892" y="69"/>
                  </a:lnTo>
                  <a:lnTo>
                    <a:pt x="19516" y="137"/>
                  </a:lnTo>
                  <a:lnTo>
                    <a:pt x="19106" y="205"/>
                  </a:lnTo>
                  <a:lnTo>
                    <a:pt x="18354" y="445"/>
                  </a:lnTo>
                  <a:lnTo>
                    <a:pt x="17602" y="718"/>
                  </a:lnTo>
                  <a:lnTo>
                    <a:pt x="16918" y="1094"/>
                  </a:lnTo>
                  <a:lnTo>
                    <a:pt x="16269" y="1538"/>
                  </a:lnTo>
                  <a:lnTo>
                    <a:pt x="15688" y="2017"/>
                  </a:lnTo>
                  <a:lnTo>
                    <a:pt x="15141" y="2530"/>
                  </a:lnTo>
                  <a:lnTo>
                    <a:pt x="14663" y="3111"/>
                  </a:lnTo>
                  <a:lnTo>
                    <a:pt x="14253" y="3726"/>
                  </a:lnTo>
                  <a:lnTo>
                    <a:pt x="14082" y="4033"/>
                  </a:lnTo>
                  <a:lnTo>
                    <a:pt x="13945" y="4375"/>
                  </a:lnTo>
                  <a:lnTo>
                    <a:pt x="13808" y="4717"/>
                  </a:lnTo>
                  <a:lnTo>
                    <a:pt x="13706" y="5059"/>
                  </a:lnTo>
                  <a:lnTo>
                    <a:pt x="13535" y="5674"/>
                  </a:lnTo>
                  <a:lnTo>
                    <a:pt x="13398" y="6289"/>
                  </a:lnTo>
                  <a:lnTo>
                    <a:pt x="13159" y="7588"/>
                  </a:lnTo>
                  <a:lnTo>
                    <a:pt x="12988" y="8887"/>
                  </a:lnTo>
                  <a:lnTo>
                    <a:pt x="12851" y="10186"/>
                  </a:lnTo>
                  <a:lnTo>
                    <a:pt x="12714" y="11416"/>
                  </a:lnTo>
                  <a:lnTo>
                    <a:pt x="12544" y="12544"/>
                  </a:lnTo>
                  <a:lnTo>
                    <a:pt x="12373" y="13603"/>
                  </a:lnTo>
                  <a:lnTo>
                    <a:pt x="12270" y="14048"/>
                  </a:lnTo>
                  <a:lnTo>
                    <a:pt x="12133" y="14492"/>
                  </a:lnTo>
                  <a:lnTo>
                    <a:pt x="11997" y="14902"/>
                  </a:lnTo>
                  <a:lnTo>
                    <a:pt x="11792" y="15312"/>
                  </a:lnTo>
                  <a:lnTo>
                    <a:pt x="11621" y="15688"/>
                  </a:lnTo>
                  <a:lnTo>
                    <a:pt x="11382" y="16064"/>
                  </a:lnTo>
                  <a:lnTo>
                    <a:pt x="11142" y="16406"/>
                  </a:lnTo>
                  <a:lnTo>
                    <a:pt x="10903" y="16748"/>
                  </a:lnTo>
                  <a:lnTo>
                    <a:pt x="10322" y="17397"/>
                  </a:lnTo>
                  <a:lnTo>
                    <a:pt x="9707" y="18047"/>
                  </a:lnTo>
                  <a:lnTo>
                    <a:pt x="9023" y="18628"/>
                  </a:lnTo>
                  <a:lnTo>
                    <a:pt x="8305" y="19209"/>
                  </a:lnTo>
                  <a:lnTo>
                    <a:pt x="7588" y="19824"/>
                  </a:lnTo>
                  <a:lnTo>
                    <a:pt x="6015" y="20986"/>
                  </a:lnTo>
                  <a:lnTo>
                    <a:pt x="5229" y="21635"/>
                  </a:lnTo>
                  <a:lnTo>
                    <a:pt x="4477" y="22285"/>
                  </a:lnTo>
                  <a:lnTo>
                    <a:pt x="3691" y="23003"/>
                  </a:lnTo>
                  <a:lnTo>
                    <a:pt x="2974" y="23755"/>
                  </a:lnTo>
                  <a:lnTo>
                    <a:pt x="2256" y="24575"/>
                  </a:lnTo>
                  <a:lnTo>
                    <a:pt x="1914" y="24985"/>
                  </a:lnTo>
                  <a:lnTo>
                    <a:pt x="1572" y="25463"/>
                  </a:lnTo>
                  <a:lnTo>
                    <a:pt x="1265" y="25942"/>
                  </a:lnTo>
                  <a:lnTo>
                    <a:pt x="991" y="26455"/>
                  </a:lnTo>
                  <a:lnTo>
                    <a:pt x="752" y="26967"/>
                  </a:lnTo>
                  <a:lnTo>
                    <a:pt x="547" y="27514"/>
                  </a:lnTo>
                  <a:lnTo>
                    <a:pt x="376" y="28095"/>
                  </a:lnTo>
                  <a:lnTo>
                    <a:pt x="239" y="28642"/>
                  </a:lnTo>
                  <a:lnTo>
                    <a:pt x="103" y="29223"/>
                  </a:lnTo>
                  <a:lnTo>
                    <a:pt x="34" y="29804"/>
                  </a:lnTo>
                  <a:lnTo>
                    <a:pt x="0" y="30419"/>
                  </a:lnTo>
                  <a:lnTo>
                    <a:pt x="0" y="31000"/>
                  </a:lnTo>
                  <a:lnTo>
                    <a:pt x="34" y="31616"/>
                  </a:lnTo>
                  <a:lnTo>
                    <a:pt x="68" y="32197"/>
                  </a:lnTo>
                  <a:lnTo>
                    <a:pt x="171" y="32812"/>
                  </a:lnTo>
                  <a:lnTo>
                    <a:pt x="308" y="33393"/>
                  </a:lnTo>
                  <a:lnTo>
                    <a:pt x="444" y="34008"/>
                  </a:lnTo>
                  <a:lnTo>
                    <a:pt x="649" y="34589"/>
                  </a:lnTo>
                  <a:lnTo>
                    <a:pt x="889" y="35170"/>
                  </a:lnTo>
                  <a:lnTo>
                    <a:pt x="1128" y="35751"/>
                  </a:lnTo>
                  <a:lnTo>
                    <a:pt x="1436" y="36332"/>
                  </a:lnTo>
                  <a:lnTo>
                    <a:pt x="1743" y="36879"/>
                  </a:lnTo>
                  <a:lnTo>
                    <a:pt x="2119" y="37426"/>
                  </a:lnTo>
                  <a:lnTo>
                    <a:pt x="2495" y="37939"/>
                  </a:lnTo>
                  <a:lnTo>
                    <a:pt x="2939" y="38451"/>
                  </a:lnTo>
                  <a:lnTo>
                    <a:pt x="3384" y="38964"/>
                  </a:lnTo>
                  <a:lnTo>
                    <a:pt x="3862" y="39408"/>
                  </a:lnTo>
                  <a:lnTo>
                    <a:pt x="4375" y="39887"/>
                  </a:lnTo>
                  <a:lnTo>
                    <a:pt x="4956" y="40297"/>
                  </a:lnTo>
                  <a:lnTo>
                    <a:pt x="5537" y="40707"/>
                  </a:lnTo>
                  <a:lnTo>
                    <a:pt x="6152" y="41083"/>
                  </a:lnTo>
                  <a:lnTo>
                    <a:pt x="6802" y="41425"/>
                  </a:lnTo>
                  <a:lnTo>
                    <a:pt x="7485" y="41733"/>
                  </a:lnTo>
                  <a:lnTo>
                    <a:pt x="8169" y="42006"/>
                  </a:lnTo>
                  <a:lnTo>
                    <a:pt x="8886" y="42245"/>
                  </a:lnTo>
                  <a:lnTo>
                    <a:pt x="9604" y="42450"/>
                  </a:lnTo>
                  <a:lnTo>
                    <a:pt x="10390" y="42621"/>
                  </a:lnTo>
                  <a:lnTo>
                    <a:pt x="11142" y="42758"/>
                  </a:lnTo>
                  <a:lnTo>
                    <a:pt x="11963" y="42860"/>
                  </a:lnTo>
                  <a:lnTo>
                    <a:pt x="12783" y="42929"/>
                  </a:lnTo>
                  <a:lnTo>
                    <a:pt x="13603" y="42963"/>
                  </a:lnTo>
                  <a:lnTo>
                    <a:pt x="14458" y="42963"/>
                  </a:lnTo>
                  <a:lnTo>
                    <a:pt x="15346" y="42929"/>
                  </a:lnTo>
                  <a:lnTo>
                    <a:pt x="16201" y="42860"/>
                  </a:lnTo>
                  <a:lnTo>
                    <a:pt x="17089" y="42758"/>
                  </a:lnTo>
                  <a:lnTo>
                    <a:pt x="17944" y="42621"/>
                  </a:lnTo>
                  <a:lnTo>
                    <a:pt x="18832" y="42416"/>
                  </a:lnTo>
                  <a:lnTo>
                    <a:pt x="19721" y="42177"/>
                  </a:lnTo>
                  <a:lnTo>
                    <a:pt x="20610" y="41903"/>
                  </a:lnTo>
                  <a:lnTo>
                    <a:pt x="21464" y="41596"/>
                  </a:lnTo>
                  <a:lnTo>
                    <a:pt x="22319" y="41220"/>
                  </a:lnTo>
                  <a:lnTo>
                    <a:pt x="23173" y="40810"/>
                  </a:lnTo>
                  <a:lnTo>
                    <a:pt x="23993" y="40365"/>
                  </a:lnTo>
                  <a:lnTo>
                    <a:pt x="24814" y="39853"/>
                  </a:lnTo>
                  <a:lnTo>
                    <a:pt x="25600" y="39306"/>
                  </a:lnTo>
                  <a:lnTo>
                    <a:pt x="26352" y="38725"/>
                  </a:lnTo>
                  <a:lnTo>
                    <a:pt x="27104" y="38075"/>
                  </a:lnTo>
                  <a:lnTo>
                    <a:pt x="27821" y="37358"/>
                  </a:lnTo>
                  <a:lnTo>
                    <a:pt x="28505" y="36606"/>
                  </a:lnTo>
                  <a:lnTo>
                    <a:pt x="29154" y="35820"/>
                  </a:lnTo>
                  <a:lnTo>
                    <a:pt x="29770" y="34965"/>
                  </a:lnTo>
                  <a:lnTo>
                    <a:pt x="30351" y="34042"/>
                  </a:lnTo>
                  <a:lnTo>
                    <a:pt x="30898" y="33085"/>
                  </a:lnTo>
                  <a:lnTo>
                    <a:pt x="31376" y="32060"/>
                  </a:lnTo>
                  <a:lnTo>
                    <a:pt x="31820" y="30966"/>
                  </a:lnTo>
                  <a:lnTo>
                    <a:pt x="32231" y="29838"/>
                  </a:lnTo>
                  <a:lnTo>
                    <a:pt x="32538" y="28745"/>
                  </a:lnTo>
                  <a:lnTo>
                    <a:pt x="32812" y="27651"/>
                  </a:lnTo>
                  <a:lnTo>
                    <a:pt x="33051" y="26557"/>
                  </a:lnTo>
                  <a:lnTo>
                    <a:pt x="33222" y="25429"/>
                  </a:lnTo>
                  <a:lnTo>
                    <a:pt x="33393" y="24301"/>
                  </a:lnTo>
                  <a:lnTo>
                    <a:pt x="33461" y="23173"/>
                  </a:lnTo>
                  <a:lnTo>
                    <a:pt x="33529" y="22046"/>
                  </a:lnTo>
                  <a:lnTo>
                    <a:pt x="33529" y="20918"/>
                  </a:lnTo>
                  <a:lnTo>
                    <a:pt x="33495" y="19790"/>
                  </a:lnTo>
                  <a:lnTo>
                    <a:pt x="33427" y="18696"/>
                  </a:lnTo>
                  <a:lnTo>
                    <a:pt x="33324" y="17568"/>
                  </a:lnTo>
                  <a:lnTo>
                    <a:pt x="33188" y="16474"/>
                  </a:lnTo>
                  <a:lnTo>
                    <a:pt x="33017" y="15381"/>
                  </a:lnTo>
                  <a:lnTo>
                    <a:pt x="32812" y="14321"/>
                  </a:lnTo>
                  <a:lnTo>
                    <a:pt x="32538" y="13296"/>
                  </a:lnTo>
                  <a:lnTo>
                    <a:pt x="32265" y="12270"/>
                  </a:lnTo>
                  <a:lnTo>
                    <a:pt x="31957" y="11245"/>
                  </a:lnTo>
                  <a:lnTo>
                    <a:pt x="31615" y="10288"/>
                  </a:lnTo>
                  <a:lnTo>
                    <a:pt x="31239" y="9331"/>
                  </a:lnTo>
                  <a:lnTo>
                    <a:pt x="30829" y="8408"/>
                  </a:lnTo>
                  <a:lnTo>
                    <a:pt x="30385" y="7520"/>
                  </a:lnTo>
                  <a:lnTo>
                    <a:pt x="29941" y="6665"/>
                  </a:lnTo>
                  <a:lnTo>
                    <a:pt x="29428" y="5879"/>
                  </a:lnTo>
                  <a:lnTo>
                    <a:pt x="28915" y="5093"/>
                  </a:lnTo>
                  <a:lnTo>
                    <a:pt x="28402" y="4375"/>
                  </a:lnTo>
                  <a:lnTo>
                    <a:pt x="27821" y="3692"/>
                  </a:lnTo>
                  <a:lnTo>
                    <a:pt x="27240" y="3076"/>
                  </a:lnTo>
                  <a:lnTo>
                    <a:pt x="26659" y="2495"/>
                  </a:lnTo>
                  <a:lnTo>
                    <a:pt x="26010" y="1948"/>
                  </a:lnTo>
                  <a:lnTo>
                    <a:pt x="25395" y="1470"/>
                  </a:lnTo>
                  <a:lnTo>
                    <a:pt x="24711" y="1060"/>
                  </a:lnTo>
                  <a:lnTo>
                    <a:pt x="24062" y="718"/>
                  </a:lnTo>
                  <a:lnTo>
                    <a:pt x="23617" y="547"/>
                  </a:lnTo>
                  <a:lnTo>
                    <a:pt x="23207" y="376"/>
                  </a:lnTo>
                  <a:lnTo>
                    <a:pt x="22797" y="240"/>
                  </a:lnTo>
                  <a:lnTo>
                    <a:pt x="22387" y="137"/>
                  </a:lnTo>
                  <a:lnTo>
                    <a:pt x="21943" y="69"/>
                  </a:lnTo>
                  <a:lnTo>
                    <a:pt x="21533" y="34"/>
                  </a:lnTo>
                  <a:lnTo>
                    <a:pt x="211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832325" y="3389400"/>
              <a:ext cx="838250" cy="1074075"/>
            </a:xfrm>
            <a:custGeom>
              <a:avLst/>
              <a:gdLst/>
              <a:ahLst/>
              <a:cxnLst/>
              <a:rect l="l" t="t" r="r" b="b"/>
              <a:pathLst>
                <a:path w="33530" h="42963" fill="none" extrusionOk="0">
                  <a:moveTo>
                    <a:pt x="24062" y="718"/>
                  </a:moveTo>
                  <a:lnTo>
                    <a:pt x="24062" y="718"/>
                  </a:lnTo>
                  <a:lnTo>
                    <a:pt x="24711" y="1060"/>
                  </a:lnTo>
                  <a:lnTo>
                    <a:pt x="25395" y="1470"/>
                  </a:lnTo>
                  <a:lnTo>
                    <a:pt x="26010" y="1948"/>
                  </a:lnTo>
                  <a:lnTo>
                    <a:pt x="26659" y="2495"/>
                  </a:lnTo>
                  <a:lnTo>
                    <a:pt x="27240" y="3076"/>
                  </a:lnTo>
                  <a:lnTo>
                    <a:pt x="27821" y="3692"/>
                  </a:lnTo>
                  <a:lnTo>
                    <a:pt x="28402" y="4375"/>
                  </a:lnTo>
                  <a:lnTo>
                    <a:pt x="28915" y="5093"/>
                  </a:lnTo>
                  <a:lnTo>
                    <a:pt x="29428" y="5879"/>
                  </a:lnTo>
                  <a:lnTo>
                    <a:pt x="29941" y="6665"/>
                  </a:lnTo>
                  <a:lnTo>
                    <a:pt x="30385" y="7520"/>
                  </a:lnTo>
                  <a:lnTo>
                    <a:pt x="30829" y="8408"/>
                  </a:lnTo>
                  <a:lnTo>
                    <a:pt x="31239" y="9331"/>
                  </a:lnTo>
                  <a:lnTo>
                    <a:pt x="31615" y="10288"/>
                  </a:lnTo>
                  <a:lnTo>
                    <a:pt x="31957" y="11245"/>
                  </a:lnTo>
                  <a:lnTo>
                    <a:pt x="32265" y="12270"/>
                  </a:lnTo>
                  <a:lnTo>
                    <a:pt x="32538" y="13296"/>
                  </a:lnTo>
                  <a:lnTo>
                    <a:pt x="32812" y="14321"/>
                  </a:lnTo>
                  <a:lnTo>
                    <a:pt x="33017" y="15381"/>
                  </a:lnTo>
                  <a:lnTo>
                    <a:pt x="33188" y="16474"/>
                  </a:lnTo>
                  <a:lnTo>
                    <a:pt x="33324" y="17568"/>
                  </a:lnTo>
                  <a:lnTo>
                    <a:pt x="33427" y="18696"/>
                  </a:lnTo>
                  <a:lnTo>
                    <a:pt x="33495" y="19790"/>
                  </a:lnTo>
                  <a:lnTo>
                    <a:pt x="33529" y="20918"/>
                  </a:lnTo>
                  <a:lnTo>
                    <a:pt x="33529" y="22046"/>
                  </a:lnTo>
                  <a:lnTo>
                    <a:pt x="33461" y="23173"/>
                  </a:lnTo>
                  <a:lnTo>
                    <a:pt x="33393" y="24301"/>
                  </a:lnTo>
                  <a:lnTo>
                    <a:pt x="33222" y="25429"/>
                  </a:lnTo>
                  <a:lnTo>
                    <a:pt x="33051" y="26557"/>
                  </a:lnTo>
                  <a:lnTo>
                    <a:pt x="32812" y="27651"/>
                  </a:lnTo>
                  <a:lnTo>
                    <a:pt x="32538" y="28745"/>
                  </a:lnTo>
                  <a:lnTo>
                    <a:pt x="32231" y="29838"/>
                  </a:lnTo>
                  <a:lnTo>
                    <a:pt x="32231" y="29838"/>
                  </a:lnTo>
                  <a:lnTo>
                    <a:pt x="31820" y="30966"/>
                  </a:lnTo>
                  <a:lnTo>
                    <a:pt x="31376" y="32060"/>
                  </a:lnTo>
                  <a:lnTo>
                    <a:pt x="30898" y="33085"/>
                  </a:lnTo>
                  <a:lnTo>
                    <a:pt x="30351" y="34042"/>
                  </a:lnTo>
                  <a:lnTo>
                    <a:pt x="29770" y="34965"/>
                  </a:lnTo>
                  <a:lnTo>
                    <a:pt x="29154" y="35820"/>
                  </a:lnTo>
                  <a:lnTo>
                    <a:pt x="28505" y="36606"/>
                  </a:lnTo>
                  <a:lnTo>
                    <a:pt x="27821" y="37358"/>
                  </a:lnTo>
                  <a:lnTo>
                    <a:pt x="27104" y="38075"/>
                  </a:lnTo>
                  <a:lnTo>
                    <a:pt x="26352" y="38725"/>
                  </a:lnTo>
                  <a:lnTo>
                    <a:pt x="25600" y="39306"/>
                  </a:lnTo>
                  <a:lnTo>
                    <a:pt x="24814" y="39853"/>
                  </a:lnTo>
                  <a:lnTo>
                    <a:pt x="23993" y="40365"/>
                  </a:lnTo>
                  <a:lnTo>
                    <a:pt x="23173" y="40810"/>
                  </a:lnTo>
                  <a:lnTo>
                    <a:pt x="22319" y="41220"/>
                  </a:lnTo>
                  <a:lnTo>
                    <a:pt x="21464" y="41596"/>
                  </a:lnTo>
                  <a:lnTo>
                    <a:pt x="20610" y="41903"/>
                  </a:lnTo>
                  <a:lnTo>
                    <a:pt x="19721" y="42177"/>
                  </a:lnTo>
                  <a:lnTo>
                    <a:pt x="18832" y="42416"/>
                  </a:lnTo>
                  <a:lnTo>
                    <a:pt x="17944" y="42621"/>
                  </a:lnTo>
                  <a:lnTo>
                    <a:pt x="17089" y="42758"/>
                  </a:lnTo>
                  <a:lnTo>
                    <a:pt x="16201" y="42860"/>
                  </a:lnTo>
                  <a:lnTo>
                    <a:pt x="15346" y="42929"/>
                  </a:lnTo>
                  <a:lnTo>
                    <a:pt x="14458" y="42963"/>
                  </a:lnTo>
                  <a:lnTo>
                    <a:pt x="13603" y="42963"/>
                  </a:lnTo>
                  <a:lnTo>
                    <a:pt x="12783" y="42929"/>
                  </a:lnTo>
                  <a:lnTo>
                    <a:pt x="11963" y="42860"/>
                  </a:lnTo>
                  <a:lnTo>
                    <a:pt x="11142" y="42758"/>
                  </a:lnTo>
                  <a:lnTo>
                    <a:pt x="10390" y="42621"/>
                  </a:lnTo>
                  <a:lnTo>
                    <a:pt x="9604" y="42450"/>
                  </a:lnTo>
                  <a:lnTo>
                    <a:pt x="8886" y="42245"/>
                  </a:lnTo>
                  <a:lnTo>
                    <a:pt x="8169" y="42006"/>
                  </a:lnTo>
                  <a:lnTo>
                    <a:pt x="8169" y="42006"/>
                  </a:lnTo>
                  <a:lnTo>
                    <a:pt x="7485" y="41733"/>
                  </a:lnTo>
                  <a:lnTo>
                    <a:pt x="6802" y="41425"/>
                  </a:lnTo>
                  <a:lnTo>
                    <a:pt x="6152" y="41083"/>
                  </a:lnTo>
                  <a:lnTo>
                    <a:pt x="5537" y="40707"/>
                  </a:lnTo>
                  <a:lnTo>
                    <a:pt x="4956" y="40297"/>
                  </a:lnTo>
                  <a:lnTo>
                    <a:pt x="4375" y="39887"/>
                  </a:lnTo>
                  <a:lnTo>
                    <a:pt x="3862" y="39408"/>
                  </a:lnTo>
                  <a:lnTo>
                    <a:pt x="3384" y="38964"/>
                  </a:lnTo>
                  <a:lnTo>
                    <a:pt x="2939" y="38451"/>
                  </a:lnTo>
                  <a:lnTo>
                    <a:pt x="2495" y="37939"/>
                  </a:lnTo>
                  <a:lnTo>
                    <a:pt x="2119" y="37426"/>
                  </a:lnTo>
                  <a:lnTo>
                    <a:pt x="1743" y="36879"/>
                  </a:lnTo>
                  <a:lnTo>
                    <a:pt x="1436" y="36332"/>
                  </a:lnTo>
                  <a:lnTo>
                    <a:pt x="1128" y="35751"/>
                  </a:lnTo>
                  <a:lnTo>
                    <a:pt x="889" y="35170"/>
                  </a:lnTo>
                  <a:lnTo>
                    <a:pt x="649" y="34589"/>
                  </a:lnTo>
                  <a:lnTo>
                    <a:pt x="444" y="34008"/>
                  </a:lnTo>
                  <a:lnTo>
                    <a:pt x="308" y="33393"/>
                  </a:lnTo>
                  <a:lnTo>
                    <a:pt x="171" y="32812"/>
                  </a:lnTo>
                  <a:lnTo>
                    <a:pt x="68" y="32197"/>
                  </a:lnTo>
                  <a:lnTo>
                    <a:pt x="34" y="31616"/>
                  </a:lnTo>
                  <a:lnTo>
                    <a:pt x="0" y="31000"/>
                  </a:lnTo>
                  <a:lnTo>
                    <a:pt x="0" y="30419"/>
                  </a:lnTo>
                  <a:lnTo>
                    <a:pt x="34" y="29804"/>
                  </a:lnTo>
                  <a:lnTo>
                    <a:pt x="103" y="29223"/>
                  </a:lnTo>
                  <a:lnTo>
                    <a:pt x="239" y="28642"/>
                  </a:lnTo>
                  <a:lnTo>
                    <a:pt x="376" y="28095"/>
                  </a:lnTo>
                  <a:lnTo>
                    <a:pt x="547" y="27514"/>
                  </a:lnTo>
                  <a:lnTo>
                    <a:pt x="752" y="26967"/>
                  </a:lnTo>
                  <a:lnTo>
                    <a:pt x="991" y="26455"/>
                  </a:lnTo>
                  <a:lnTo>
                    <a:pt x="1265" y="25942"/>
                  </a:lnTo>
                  <a:lnTo>
                    <a:pt x="1572" y="25463"/>
                  </a:lnTo>
                  <a:lnTo>
                    <a:pt x="1572" y="25463"/>
                  </a:lnTo>
                  <a:lnTo>
                    <a:pt x="1914" y="24985"/>
                  </a:lnTo>
                  <a:lnTo>
                    <a:pt x="2256" y="24575"/>
                  </a:lnTo>
                  <a:lnTo>
                    <a:pt x="2974" y="23755"/>
                  </a:lnTo>
                  <a:lnTo>
                    <a:pt x="3691" y="23003"/>
                  </a:lnTo>
                  <a:lnTo>
                    <a:pt x="4477" y="22285"/>
                  </a:lnTo>
                  <a:lnTo>
                    <a:pt x="5229" y="21635"/>
                  </a:lnTo>
                  <a:lnTo>
                    <a:pt x="6015" y="20986"/>
                  </a:lnTo>
                  <a:lnTo>
                    <a:pt x="7588" y="19824"/>
                  </a:lnTo>
                  <a:lnTo>
                    <a:pt x="8305" y="19209"/>
                  </a:lnTo>
                  <a:lnTo>
                    <a:pt x="9023" y="18628"/>
                  </a:lnTo>
                  <a:lnTo>
                    <a:pt x="9707" y="18047"/>
                  </a:lnTo>
                  <a:lnTo>
                    <a:pt x="10322" y="17397"/>
                  </a:lnTo>
                  <a:lnTo>
                    <a:pt x="10903" y="16748"/>
                  </a:lnTo>
                  <a:lnTo>
                    <a:pt x="11142" y="16406"/>
                  </a:lnTo>
                  <a:lnTo>
                    <a:pt x="11382" y="16064"/>
                  </a:lnTo>
                  <a:lnTo>
                    <a:pt x="11621" y="15688"/>
                  </a:lnTo>
                  <a:lnTo>
                    <a:pt x="11792" y="15312"/>
                  </a:lnTo>
                  <a:lnTo>
                    <a:pt x="11997" y="14902"/>
                  </a:lnTo>
                  <a:lnTo>
                    <a:pt x="12133" y="14492"/>
                  </a:lnTo>
                  <a:lnTo>
                    <a:pt x="12133" y="14492"/>
                  </a:lnTo>
                  <a:lnTo>
                    <a:pt x="12270" y="14048"/>
                  </a:lnTo>
                  <a:lnTo>
                    <a:pt x="12373" y="13603"/>
                  </a:lnTo>
                  <a:lnTo>
                    <a:pt x="12544" y="12544"/>
                  </a:lnTo>
                  <a:lnTo>
                    <a:pt x="12714" y="11416"/>
                  </a:lnTo>
                  <a:lnTo>
                    <a:pt x="12851" y="10186"/>
                  </a:lnTo>
                  <a:lnTo>
                    <a:pt x="12988" y="8887"/>
                  </a:lnTo>
                  <a:lnTo>
                    <a:pt x="13159" y="7588"/>
                  </a:lnTo>
                  <a:lnTo>
                    <a:pt x="13398" y="6289"/>
                  </a:lnTo>
                  <a:lnTo>
                    <a:pt x="13535" y="5674"/>
                  </a:lnTo>
                  <a:lnTo>
                    <a:pt x="13706" y="5059"/>
                  </a:lnTo>
                  <a:lnTo>
                    <a:pt x="13706" y="5059"/>
                  </a:lnTo>
                  <a:lnTo>
                    <a:pt x="13808" y="4717"/>
                  </a:lnTo>
                  <a:lnTo>
                    <a:pt x="13945" y="4375"/>
                  </a:lnTo>
                  <a:lnTo>
                    <a:pt x="14082" y="4033"/>
                  </a:lnTo>
                  <a:lnTo>
                    <a:pt x="14253" y="3726"/>
                  </a:lnTo>
                  <a:lnTo>
                    <a:pt x="14663" y="3111"/>
                  </a:lnTo>
                  <a:lnTo>
                    <a:pt x="15141" y="2530"/>
                  </a:lnTo>
                  <a:lnTo>
                    <a:pt x="15688" y="2017"/>
                  </a:lnTo>
                  <a:lnTo>
                    <a:pt x="16269" y="1538"/>
                  </a:lnTo>
                  <a:lnTo>
                    <a:pt x="16918" y="1094"/>
                  </a:lnTo>
                  <a:lnTo>
                    <a:pt x="17602" y="718"/>
                  </a:lnTo>
                  <a:lnTo>
                    <a:pt x="18354" y="445"/>
                  </a:lnTo>
                  <a:lnTo>
                    <a:pt x="19106" y="205"/>
                  </a:lnTo>
                  <a:lnTo>
                    <a:pt x="19516" y="137"/>
                  </a:lnTo>
                  <a:lnTo>
                    <a:pt x="19892" y="69"/>
                  </a:lnTo>
                  <a:lnTo>
                    <a:pt x="20302" y="34"/>
                  </a:lnTo>
                  <a:lnTo>
                    <a:pt x="20712" y="0"/>
                  </a:lnTo>
                  <a:lnTo>
                    <a:pt x="21122" y="0"/>
                  </a:lnTo>
                  <a:lnTo>
                    <a:pt x="21533" y="34"/>
                  </a:lnTo>
                  <a:lnTo>
                    <a:pt x="21943" y="69"/>
                  </a:lnTo>
                  <a:lnTo>
                    <a:pt x="22387" y="137"/>
                  </a:lnTo>
                  <a:lnTo>
                    <a:pt x="22797" y="240"/>
                  </a:lnTo>
                  <a:lnTo>
                    <a:pt x="23207" y="376"/>
                  </a:lnTo>
                  <a:lnTo>
                    <a:pt x="23617" y="547"/>
                  </a:lnTo>
                  <a:lnTo>
                    <a:pt x="24062" y="7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2285175" y="3456900"/>
              <a:ext cx="418725" cy="997200"/>
            </a:xfrm>
            <a:custGeom>
              <a:avLst/>
              <a:gdLst/>
              <a:ahLst/>
              <a:cxnLst/>
              <a:rect l="l" t="t" r="r" b="b"/>
              <a:pathLst>
                <a:path w="16749" h="39888" extrusionOk="0">
                  <a:moveTo>
                    <a:pt x="8750" y="0"/>
                  </a:moveTo>
                  <a:lnTo>
                    <a:pt x="9742" y="1197"/>
                  </a:lnTo>
                  <a:lnTo>
                    <a:pt x="10664" y="2461"/>
                  </a:lnTo>
                  <a:lnTo>
                    <a:pt x="11553" y="3760"/>
                  </a:lnTo>
                  <a:lnTo>
                    <a:pt x="12373" y="5093"/>
                  </a:lnTo>
                  <a:lnTo>
                    <a:pt x="13125" y="6460"/>
                  </a:lnTo>
                  <a:lnTo>
                    <a:pt x="13809" y="7862"/>
                  </a:lnTo>
                  <a:lnTo>
                    <a:pt x="14424" y="9297"/>
                  </a:lnTo>
                  <a:lnTo>
                    <a:pt x="14971" y="10767"/>
                  </a:lnTo>
                  <a:lnTo>
                    <a:pt x="15210" y="11519"/>
                  </a:lnTo>
                  <a:lnTo>
                    <a:pt x="15415" y="12236"/>
                  </a:lnTo>
                  <a:lnTo>
                    <a:pt x="15620" y="12988"/>
                  </a:lnTo>
                  <a:lnTo>
                    <a:pt x="15791" y="13774"/>
                  </a:lnTo>
                  <a:lnTo>
                    <a:pt x="15928" y="14526"/>
                  </a:lnTo>
                  <a:lnTo>
                    <a:pt x="16065" y="15278"/>
                  </a:lnTo>
                  <a:lnTo>
                    <a:pt x="16167" y="16064"/>
                  </a:lnTo>
                  <a:lnTo>
                    <a:pt x="16270" y="16816"/>
                  </a:lnTo>
                  <a:lnTo>
                    <a:pt x="16304" y="17602"/>
                  </a:lnTo>
                  <a:lnTo>
                    <a:pt x="16338" y="18389"/>
                  </a:lnTo>
                  <a:lnTo>
                    <a:pt x="16338" y="19175"/>
                  </a:lnTo>
                  <a:lnTo>
                    <a:pt x="16304" y="19927"/>
                  </a:lnTo>
                  <a:lnTo>
                    <a:pt x="16236" y="20713"/>
                  </a:lnTo>
                  <a:lnTo>
                    <a:pt x="16167" y="21499"/>
                  </a:lnTo>
                  <a:lnTo>
                    <a:pt x="16065" y="22251"/>
                  </a:lnTo>
                  <a:lnTo>
                    <a:pt x="15962" y="23037"/>
                  </a:lnTo>
                  <a:lnTo>
                    <a:pt x="15825" y="23789"/>
                  </a:lnTo>
                  <a:lnTo>
                    <a:pt x="15655" y="24541"/>
                  </a:lnTo>
                  <a:lnTo>
                    <a:pt x="15484" y="25327"/>
                  </a:lnTo>
                  <a:lnTo>
                    <a:pt x="15279" y="26045"/>
                  </a:lnTo>
                  <a:lnTo>
                    <a:pt x="15039" y="26797"/>
                  </a:lnTo>
                  <a:lnTo>
                    <a:pt x="14766" y="27548"/>
                  </a:lnTo>
                  <a:lnTo>
                    <a:pt x="14492" y="28266"/>
                  </a:lnTo>
                  <a:lnTo>
                    <a:pt x="14185" y="28984"/>
                  </a:lnTo>
                  <a:lnTo>
                    <a:pt x="13877" y="29668"/>
                  </a:lnTo>
                  <a:lnTo>
                    <a:pt x="13501" y="30351"/>
                  </a:lnTo>
                  <a:lnTo>
                    <a:pt x="13125" y="31035"/>
                  </a:lnTo>
                  <a:lnTo>
                    <a:pt x="12715" y="31718"/>
                  </a:lnTo>
                  <a:lnTo>
                    <a:pt x="12271" y="32334"/>
                  </a:lnTo>
                  <a:lnTo>
                    <a:pt x="11827" y="32983"/>
                  </a:lnTo>
                  <a:lnTo>
                    <a:pt x="11348" y="33564"/>
                  </a:lnTo>
                  <a:lnTo>
                    <a:pt x="10835" y="34179"/>
                  </a:lnTo>
                  <a:lnTo>
                    <a:pt x="10288" y="34726"/>
                  </a:lnTo>
                  <a:lnTo>
                    <a:pt x="9707" y="35273"/>
                  </a:lnTo>
                  <a:lnTo>
                    <a:pt x="9126" y="35786"/>
                  </a:lnTo>
                  <a:lnTo>
                    <a:pt x="8511" y="36264"/>
                  </a:lnTo>
                  <a:lnTo>
                    <a:pt x="7896" y="36743"/>
                  </a:lnTo>
                  <a:lnTo>
                    <a:pt x="7247" y="37153"/>
                  </a:lnTo>
                  <a:lnTo>
                    <a:pt x="6597" y="37563"/>
                  </a:lnTo>
                  <a:lnTo>
                    <a:pt x="5914" y="37939"/>
                  </a:lnTo>
                  <a:lnTo>
                    <a:pt x="5230" y="38315"/>
                  </a:lnTo>
                  <a:lnTo>
                    <a:pt x="4512" y="38622"/>
                  </a:lnTo>
                  <a:lnTo>
                    <a:pt x="3795" y="38896"/>
                  </a:lnTo>
                  <a:lnTo>
                    <a:pt x="3043" y="39169"/>
                  </a:lnTo>
                  <a:lnTo>
                    <a:pt x="2291" y="39374"/>
                  </a:lnTo>
                  <a:lnTo>
                    <a:pt x="1539" y="39579"/>
                  </a:lnTo>
                  <a:lnTo>
                    <a:pt x="787" y="39750"/>
                  </a:lnTo>
                  <a:lnTo>
                    <a:pt x="1" y="39887"/>
                  </a:lnTo>
                  <a:lnTo>
                    <a:pt x="1" y="39887"/>
                  </a:lnTo>
                  <a:lnTo>
                    <a:pt x="787" y="39784"/>
                  </a:lnTo>
                  <a:lnTo>
                    <a:pt x="1573" y="39648"/>
                  </a:lnTo>
                  <a:lnTo>
                    <a:pt x="2325" y="39477"/>
                  </a:lnTo>
                  <a:lnTo>
                    <a:pt x="3077" y="39272"/>
                  </a:lnTo>
                  <a:lnTo>
                    <a:pt x="3829" y="39033"/>
                  </a:lnTo>
                  <a:lnTo>
                    <a:pt x="4581" y="38759"/>
                  </a:lnTo>
                  <a:lnTo>
                    <a:pt x="5298" y="38486"/>
                  </a:lnTo>
                  <a:lnTo>
                    <a:pt x="6016" y="38144"/>
                  </a:lnTo>
                  <a:lnTo>
                    <a:pt x="6734" y="37768"/>
                  </a:lnTo>
                  <a:lnTo>
                    <a:pt x="7417" y="37358"/>
                  </a:lnTo>
                  <a:lnTo>
                    <a:pt x="8067" y="36948"/>
                  </a:lnTo>
                  <a:lnTo>
                    <a:pt x="8716" y="36503"/>
                  </a:lnTo>
                  <a:lnTo>
                    <a:pt x="9331" y="35991"/>
                  </a:lnTo>
                  <a:lnTo>
                    <a:pt x="9947" y="35512"/>
                  </a:lnTo>
                  <a:lnTo>
                    <a:pt x="10528" y="34965"/>
                  </a:lnTo>
                  <a:lnTo>
                    <a:pt x="11075" y="34384"/>
                  </a:lnTo>
                  <a:lnTo>
                    <a:pt x="11621" y="33803"/>
                  </a:lnTo>
                  <a:lnTo>
                    <a:pt x="12100" y="33188"/>
                  </a:lnTo>
                  <a:lnTo>
                    <a:pt x="12578" y="32573"/>
                  </a:lnTo>
                  <a:lnTo>
                    <a:pt x="13023" y="31923"/>
                  </a:lnTo>
                  <a:lnTo>
                    <a:pt x="13433" y="31240"/>
                  </a:lnTo>
                  <a:lnTo>
                    <a:pt x="13843" y="30556"/>
                  </a:lnTo>
                  <a:lnTo>
                    <a:pt x="14219" y="29873"/>
                  </a:lnTo>
                  <a:lnTo>
                    <a:pt x="14561" y="29155"/>
                  </a:lnTo>
                  <a:lnTo>
                    <a:pt x="14868" y="28403"/>
                  </a:lnTo>
                  <a:lnTo>
                    <a:pt x="15142" y="27685"/>
                  </a:lnTo>
                  <a:lnTo>
                    <a:pt x="15415" y="26933"/>
                  </a:lnTo>
                  <a:lnTo>
                    <a:pt x="15655" y="26181"/>
                  </a:lnTo>
                  <a:lnTo>
                    <a:pt x="15860" y="25429"/>
                  </a:lnTo>
                  <a:lnTo>
                    <a:pt x="16065" y="24643"/>
                  </a:lnTo>
                  <a:lnTo>
                    <a:pt x="16236" y="23891"/>
                  </a:lnTo>
                  <a:lnTo>
                    <a:pt x="16372" y="23105"/>
                  </a:lnTo>
                  <a:lnTo>
                    <a:pt x="16509" y="22319"/>
                  </a:lnTo>
                  <a:lnTo>
                    <a:pt x="16577" y="21533"/>
                  </a:lnTo>
                  <a:lnTo>
                    <a:pt x="16680" y="20747"/>
                  </a:lnTo>
                  <a:lnTo>
                    <a:pt x="16714" y="19961"/>
                  </a:lnTo>
                  <a:lnTo>
                    <a:pt x="16748" y="19175"/>
                  </a:lnTo>
                  <a:lnTo>
                    <a:pt x="16748" y="18389"/>
                  </a:lnTo>
                  <a:lnTo>
                    <a:pt x="16714" y="17602"/>
                  </a:lnTo>
                  <a:lnTo>
                    <a:pt x="16646" y="16816"/>
                  </a:lnTo>
                  <a:lnTo>
                    <a:pt x="16577" y="16030"/>
                  </a:lnTo>
                  <a:lnTo>
                    <a:pt x="16441" y="15244"/>
                  </a:lnTo>
                  <a:lnTo>
                    <a:pt x="16304" y="14458"/>
                  </a:lnTo>
                  <a:lnTo>
                    <a:pt x="16167" y="13672"/>
                  </a:lnTo>
                  <a:lnTo>
                    <a:pt x="15962" y="12920"/>
                  </a:lnTo>
                  <a:lnTo>
                    <a:pt x="15757" y="12134"/>
                  </a:lnTo>
                  <a:lnTo>
                    <a:pt x="15518" y="11382"/>
                  </a:lnTo>
                  <a:lnTo>
                    <a:pt x="15279" y="10630"/>
                  </a:lnTo>
                  <a:lnTo>
                    <a:pt x="14698" y="9194"/>
                  </a:lnTo>
                  <a:lnTo>
                    <a:pt x="14048" y="7759"/>
                  </a:lnTo>
                  <a:lnTo>
                    <a:pt x="13330" y="6358"/>
                  </a:lnTo>
                  <a:lnTo>
                    <a:pt x="12544" y="4991"/>
                  </a:lnTo>
                  <a:lnTo>
                    <a:pt x="11690" y="3658"/>
                  </a:lnTo>
                  <a:lnTo>
                    <a:pt x="10767" y="2393"/>
                  </a:lnTo>
                  <a:lnTo>
                    <a:pt x="9810" y="1162"/>
                  </a:lnTo>
                  <a:lnTo>
                    <a:pt x="87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2285175" y="3456900"/>
              <a:ext cx="418725" cy="997200"/>
            </a:xfrm>
            <a:custGeom>
              <a:avLst/>
              <a:gdLst/>
              <a:ahLst/>
              <a:cxnLst/>
              <a:rect l="l" t="t" r="r" b="b"/>
              <a:pathLst>
                <a:path w="16749" h="39888" fill="none" extrusionOk="0">
                  <a:moveTo>
                    <a:pt x="8750" y="0"/>
                  </a:moveTo>
                  <a:lnTo>
                    <a:pt x="8750" y="0"/>
                  </a:lnTo>
                  <a:lnTo>
                    <a:pt x="9810" y="1162"/>
                  </a:lnTo>
                  <a:lnTo>
                    <a:pt x="10767" y="2393"/>
                  </a:lnTo>
                  <a:lnTo>
                    <a:pt x="11690" y="3658"/>
                  </a:lnTo>
                  <a:lnTo>
                    <a:pt x="12544" y="4991"/>
                  </a:lnTo>
                  <a:lnTo>
                    <a:pt x="13330" y="6358"/>
                  </a:lnTo>
                  <a:lnTo>
                    <a:pt x="14048" y="7759"/>
                  </a:lnTo>
                  <a:lnTo>
                    <a:pt x="14698" y="9194"/>
                  </a:lnTo>
                  <a:lnTo>
                    <a:pt x="15279" y="10630"/>
                  </a:lnTo>
                  <a:lnTo>
                    <a:pt x="15279" y="10630"/>
                  </a:lnTo>
                  <a:lnTo>
                    <a:pt x="15518" y="11382"/>
                  </a:lnTo>
                  <a:lnTo>
                    <a:pt x="15757" y="12134"/>
                  </a:lnTo>
                  <a:lnTo>
                    <a:pt x="15962" y="12920"/>
                  </a:lnTo>
                  <a:lnTo>
                    <a:pt x="16167" y="13672"/>
                  </a:lnTo>
                  <a:lnTo>
                    <a:pt x="16304" y="14458"/>
                  </a:lnTo>
                  <a:lnTo>
                    <a:pt x="16441" y="15244"/>
                  </a:lnTo>
                  <a:lnTo>
                    <a:pt x="16577" y="16030"/>
                  </a:lnTo>
                  <a:lnTo>
                    <a:pt x="16646" y="16816"/>
                  </a:lnTo>
                  <a:lnTo>
                    <a:pt x="16646" y="16816"/>
                  </a:lnTo>
                  <a:lnTo>
                    <a:pt x="16714" y="17602"/>
                  </a:lnTo>
                  <a:lnTo>
                    <a:pt x="16748" y="18389"/>
                  </a:lnTo>
                  <a:lnTo>
                    <a:pt x="16748" y="19175"/>
                  </a:lnTo>
                  <a:lnTo>
                    <a:pt x="16714" y="19961"/>
                  </a:lnTo>
                  <a:lnTo>
                    <a:pt x="16714" y="19961"/>
                  </a:lnTo>
                  <a:lnTo>
                    <a:pt x="16680" y="20747"/>
                  </a:lnTo>
                  <a:lnTo>
                    <a:pt x="16577" y="21533"/>
                  </a:lnTo>
                  <a:lnTo>
                    <a:pt x="16509" y="22319"/>
                  </a:lnTo>
                  <a:lnTo>
                    <a:pt x="16372" y="23105"/>
                  </a:lnTo>
                  <a:lnTo>
                    <a:pt x="16372" y="23105"/>
                  </a:lnTo>
                  <a:lnTo>
                    <a:pt x="16236" y="23891"/>
                  </a:lnTo>
                  <a:lnTo>
                    <a:pt x="16065" y="24643"/>
                  </a:lnTo>
                  <a:lnTo>
                    <a:pt x="15860" y="25429"/>
                  </a:lnTo>
                  <a:lnTo>
                    <a:pt x="15655" y="26181"/>
                  </a:lnTo>
                  <a:lnTo>
                    <a:pt x="15415" y="26933"/>
                  </a:lnTo>
                  <a:lnTo>
                    <a:pt x="15142" y="27685"/>
                  </a:lnTo>
                  <a:lnTo>
                    <a:pt x="14868" y="28403"/>
                  </a:lnTo>
                  <a:lnTo>
                    <a:pt x="14561" y="29155"/>
                  </a:lnTo>
                  <a:lnTo>
                    <a:pt x="14219" y="29873"/>
                  </a:lnTo>
                  <a:lnTo>
                    <a:pt x="13843" y="30556"/>
                  </a:lnTo>
                  <a:lnTo>
                    <a:pt x="13433" y="31240"/>
                  </a:lnTo>
                  <a:lnTo>
                    <a:pt x="13023" y="31923"/>
                  </a:lnTo>
                  <a:lnTo>
                    <a:pt x="12578" y="32573"/>
                  </a:lnTo>
                  <a:lnTo>
                    <a:pt x="12100" y="33188"/>
                  </a:lnTo>
                  <a:lnTo>
                    <a:pt x="11621" y="33803"/>
                  </a:lnTo>
                  <a:lnTo>
                    <a:pt x="11075" y="34384"/>
                  </a:lnTo>
                  <a:lnTo>
                    <a:pt x="11075" y="34384"/>
                  </a:lnTo>
                  <a:lnTo>
                    <a:pt x="10528" y="34965"/>
                  </a:lnTo>
                  <a:lnTo>
                    <a:pt x="9947" y="35512"/>
                  </a:lnTo>
                  <a:lnTo>
                    <a:pt x="9331" y="35991"/>
                  </a:lnTo>
                  <a:lnTo>
                    <a:pt x="8716" y="36503"/>
                  </a:lnTo>
                  <a:lnTo>
                    <a:pt x="8067" y="36948"/>
                  </a:lnTo>
                  <a:lnTo>
                    <a:pt x="7417" y="37358"/>
                  </a:lnTo>
                  <a:lnTo>
                    <a:pt x="6734" y="37768"/>
                  </a:lnTo>
                  <a:lnTo>
                    <a:pt x="6016" y="38144"/>
                  </a:lnTo>
                  <a:lnTo>
                    <a:pt x="6016" y="38144"/>
                  </a:lnTo>
                  <a:lnTo>
                    <a:pt x="5298" y="38486"/>
                  </a:lnTo>
                  <a:lnTo>
                    <a:pt x="4581" y="38759"/>
                  </a:lnTo>
                  <a:lnTo>
                    <a:pt x="3829" y="39033"/>
                  </a:lnTo>
                  <a:lnTo>
                    <a:pt x="3077" y="39272"/>
                  </a:lnTo>
                  <a:lnTo>
                    <a:pt x="2325" y="39477"/>
                  </a:lnTo>
                  <a:lnTo>
                    <a:pt x="1573" y="39648"/>
                  </a:lnTo>
                  <a:lnTo>
                    <a:pt x="787" y="39784"/>
                  </a:lnTo>
                  <a:lnTo>
                    <a:pt x="1" y="39887"/>
                  </a:lnTo>
                  <a:lnTo>
                    <a:pt x="1" y="39887"/>
                  </a:lnTo>
                  <a:lnTo>
                    <a:pt x="787" y="39750"/>
                  </a:lnTo>
                  <a:lnTo>
                    <a:pt x="1539" y="39579"/>
                  </a:lnTo>
                  <a:lnTo>
                    <a:pt x="2291" y="39374"/>
                  </a:lnTo>
                  <a:lnTo>
                    <a:pt x="3043" y="39169"/>
                  </a:lnTo>
                  <a:lnTo>
                    <a:pt x="3795" y="38896"/>
                  </a:lnTo>
                  <a:lnTo>
                    <a:pt x="4512" y="38622"/>
                  </a:lnTo>
                  <a:lnTo>
                    <a:pt x="5230" y="38315"/>
                  </a:lnTo>
                  <a:lnTo>
                    <a:pt x="5914" y="37939"/>
                  </a:lnTo>
                  <a:lnTo>
                    <a:pt x="6597" y="37563"/>
                  </a:lnTo>
                  <a:lnTo>
                    <a:pt x="7247" y="37153"/>
                  </a:lnTo>
                  <a:lnTo>
                    <a:pt x="7896" y="36743"/>
                  </a:lnTo>
                  <a:lnTo>
                    <a:pt x="8511" y="36264"/>
                  </a:lnTo>
                  <a:lnTo>
                    <a:pt x="9126" y="35786"/>
                  </a:lnTo>
                  <a:lnTo>
                    <a:pt x="9707" y="35273"/>
                  </a:lnTo>
                  <a:lnTo>
                    <a:pt x="10288" y="34726"/>
                  </a:lnTo>
                  <a:lnTo>
                    <a:pt x="10835" y="34179"/>
                  </a:lnTo>
                  <a:lnTo>
                    <a:pt x="10835" y="34179"/>
                  </a:lnTo>
                  <a:lnTo>
                    <a:pt x="11348" y="33564"/>
                  </a:lnTo>
                  <a:lnTo>
                    <a:pt x="11827" y="32983"/>
                  </a:lnTo>
                  <a:lnTo>
                    <a:pt x="12271" y="32334"/>
                  </a:lnTo>
                  <a:lnTo>
                    <a:pt x="12715" y="31718"/>
                  </a:lnTo>
                  <a:lnTo>
                    <a:pt x="13125" y="31035"/>
                  </a:lnTo>
                  <a:lnTo>
                    <a:pt x="13501" y="30351"/>
                  </a:lnTo>
                  <a:lnTo>
                    <a:pt x="13877" y="29668"/>
                  </a:lnTo>
                  <a:lnTo>
                    <a:pt x="14185" y="28984"/>
                  </a:lnTo>
                  <a:lnTo>
                    <a:pt x="14492" y="28266"/>
                  </a:lnTo>
                  <a:lnTo>
                    <a:pt x="14766" y="27548"/>
                  </a:lnTo>
                  <a:lnTo>
                    <a:pt x="15039" y="26797"/>
                  </a:lnTo>
                  <a:lnTo>
                    <a:pt x="15279" y="26045"/>
                  </a:lnTo>
                  <a:lnTo>
                    <a:pt x="15484" y="25327"/>
                  </a:lnTo>
                  <a:lnTo>
                    <a:pt x="15655" y="24541"/>
                  </a:lnTo>
                  <a:lnTo>
                    <a:pt x="15825" y="23789"/>
                  </a:lnTo>
                  <a:lnTo>
                    <a:pt x="15962" y="23037"/>
                  </a:lnTo>
                  <a:lnTo>
                    <a:pt x="15962" y="23037"/>
                  </a:lnTo>
                  <a:lnTo>
                    <a:pt x="16065" y="22251"/>
                  </a:lnTo>
                  <a:lnTo>
                    <a:pt x="16167" y="21499"/>
                  </a:lnTo>
                  <a:lnTo>
                    <a:pt x="16236" y="20713"/>
                  </a:lnTo>
                  <a:lnTo>
                    <a:pt x="16304" y="19927"/>
                  </a:lnTo>
                  <a:lnTo>
                    <a:pt x="16304" y="19927"/>
                  </a:lnTo>
                  <a:lnTo>
                    <a:pt x="16338" y="19175"/>
                  </a:lnTo>
                  <a:lnTo>
                    <a:pt x="16338" y="18389"/>
                  </a:lnTo>
                  <a:lnTo>
                    <a:pt x="16304" y="17602"/>
                  </a:lnTo>
                  <a:lnTo>
                    <a:pt x="16270" y="16816"/>
                  </a:lnTo>
                  <a:lnTo>
                    <a:pt x="16270" y="16816"/>
                  </a:lnTo>
                  <a:lnTo>
                    <a:pt x="16167" y="16064"/>
                  </a:lnTo>
                  <a:lnTo>
                    <a:pt x="16065" y="15278"/>
                  </a:lnTo>
                  <a:lnTo>
                    <a:pt x="15928" y="14526"/>
                  </a:lnTo>
                  <a:lnTo>
                    <a:pt x="15791" y="13774"/>
                  </a:lnTo>
                  <a:lnTo>
                    <a:pt x="15620" y="12988"/>
                  </a:lnTo>
                  <a:lnTo>
                    <a:pt x="15415" y="12236"/>
                  </a:lnTo>
                  <a:lnTo>
                    <a:pt x="15210" y="11519"/>
                  </a:lnTo>
                  <a:lnTo>
                    <a:pt x="14971" y="10767"/>
                  </a:lnTo>
                  <a:lnTo>
                    <a:pt x="14971" y="10767"/>
                  </a:lnTo>
                  <a:lnTo>
                    <a:pt x="14424" y="9297"/>
                  </a:lnTo>
                  <a:lnTo>
                    <a:pt x="13809" y="7862"/>
                  </a:lnTo>
                  <a:lnTo>
                    <a:pt x="13125" y="6460"/>
                  </a:lnTo>
                  <a:lnTo>
                    <a:pt x="12373" y="5093"/>
                  </a:lnTo>
                  <a:lnTo>
                    <a:pt x="12373" y="5093"/>
                  </a:lnTo>
                  <a:lnTo>
                    <a:pt x="11553" y="3760"/>
                  </a:lnTo>
                  <a:lnTo>
                    <a:pt x="10664" y="2461"/>
                  </a:lnTo>
                  <a:lnTo>
                    <a:pt x="9742" y="1197"/>
                  </a:lnTo>
                  <a:lnTo>
                    <a:pt x="87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1828900" y="3619250"/>
              <a:ext cx="327275" cy="574225"/>
            </a:xfrm>
            <a:custGeom>
              <a:avLst/>
              <a:gdLst/>
              <a:ahLst/>
              <a:cxnLst/>
              <a:rect l="l" t="t" r="r" b="b"/>
              <a:pathLst>
                <a:path w="13091" h="22969" extrusionOk="0">
                  <a:moveTo>
                    <a:pt x="13091" y="0"/>
                  </a:moveTo>
                  <a:lnTo>
                    <a:pt x="12988" y="855"/>
                  </a:lnTo>
                  <a:lnTo>
                    <a:pt x="12817" y="1709"/>
                  </a:lnTo>
                  <a:lnTo>
                    <a:pt x="12646" y="2564"/>
                  </a:lnTo>
                  <a:lnTo>
                    <a:pt x="12407" y="3384"/>
                  </a:lnTo>
                  <a:lnTo>
                    <a:pt x="12134" y="4204"/>
                  </a:lnTo>
                  <a:lnTo>
                    <a:pt x="11792" y="4990"/>
                  </a:lnTo>
                  <a:lnTo>
                    <a:pt x="11416" y="5742"/>
                  </a:lnTo>
                  <a:lnTo>
                    <a:pt x="10972" y="6494"/>
                  </a:lnTo>
                  <a:lnTo>
                    <a:pt x="10459" y="7144"/>
                  </a:lnTo>
                  <a:lnTo>
                    <a:pt x="9912" y="7793"/>
                  </a:lnTo>
                  <a:lnTo>
                    <a:pt x="9263" y="8374"/>
                  </a:lnTo>
                  <a:lnTo>
                    <a:pt x="8613" y="8887"/>
                  </a:lnTo>
                  <a:lnTo>
                    <a:pt x="7178" y="9878"/>
                  </a:lnTo>
                  <a:lnTo>
                    <a:pt x="6460" y="10391"/>
                  </a:lnTo>
                  <a:lnTo>
                    <a:pt x="5777" y="10938"/>
                  </a:lnTo>
                  <a:lnTo>
                    <a:pt x="5093" y="11484"/>
                  </a:lnTo>
                  <a:lnTo>
                    <a:pt x="4444" y="12065"/>
                  </a:lnTo>
                  <a:lnTo>
                    <a:pt x="3794" y="12647"/>
                  </a:lnTo>
                  <a:lnTo>
                    <a:pt x="3213" y="13296"/>
                  </a:lnTo>
                  <a:lnTo>
                    <a:pt x="2632" y="13945"/>
                  </a:lnTo>
                  <a:lnTo>
                    <a:pt x="2085" y="14663"/>
                  </a:lnTo>
                  <a:lnTo>
                    <a:pt x="1607" y="15381"/>
                  </a:lnTo>
                  <a:lnTo>
                    <a:pt x="1162" y="16167"/>
                  </a:lnTo>
                  <a:lnTo>
                    <a:pt x="786" y="16953"/>
                  </a:lnTo>
                  <a:lnTo>
                    <a:pt x="479" y="17773"/>
                  </a:lnTo>
                  <a:lnTo>
                    <a:pt x="342" y="18183"/>
                  </a:lnTo>
                  <a:lnTo>
                    <a:pt x="240" y="18628"/>
                  </a:lnTo>
                  <a:lnTo>
                    <a:pt x="137" y="19038"/>
                  </a:lnTo>
                  <a:lnTo>
                    <a:pt x="69" y="19482"/>
                  </a:lnTo>
                  <a:lnTo>
                    <a:pt x="0" y="20371"/>
                  </a:lnTo>
                  <a:lnTo>
                    <a:pt x="0" y="21225"/>
                  </a:lnTo>
                  <a:lnTo>
                    <a:pt x="103" y="22114"/>
                  </a:lnTo>
                  <a:lnTo>
                    <a:pt x="240" y="22969"/>
                  </a:lnTo>
                  <a:lnTo>
                    <a:pt x="137" y="22114"/>
                  </a:lnTo>
                  <a:lnTo>
                    <a:pt x="137" y="21225"/>
                  </a:lnTo>
                  <a:lnTo>
                    <a:pt x="171" y="20371"/>
                  </a:lnTo>
                  <a:lnTo>
                    <a:pt x="308" y="19551"/>
                  </a:lnTo>
                  <a:lnTo>
                    <a:pt x="479" y="18696"/>
                  </a:lnTo>
                  <a:lnTo>
                    <a:pt x="752" y="17876"/>
                  </a:lnTo>
                  <a:lnTo>
                    <a:pt x="1060" y="17090"/>
                  </a:lnTo>
                  <a:lnTo>
                    <a:pt x="1470" y="16304"/>
                  </a:lnTo>
                  <a:lnTo>
                    <a:pt x="1914" y="15586"/>
                  </a:lnTo>
                  <a:lnTo>
                    <a:pt x="2393" y="14902"/>
                  </a:lnTo>
                  <a:lnTo>
                    <a:pt x="2940" y="14219"/>
                  </a:lnTo>
                  <a:lnTo>
                    <a:pt x="3487" y="13569"/>
                  </a:lnTo>
                  <a:lnTo>
                    <a:pt x="4102" y="12954"/>
                  </a:lnTo>
                  <a:lnTo>
                    <a:pt x="4717" y="12339"/>
                  </a:lnTo>
                  <a:lnTo>
                    <a:pt x="5366" y="11792"/>
                  </a:lnTo>
                  <a:lnTo>
                    <a:pt x="6050" y="11279"/>
                  </a:lnTo>
                  <a:lnTo>
                    <a:pt x="6734" y="10733"/>
                  </a:lnTo>
                  <a:lnTo>
                    <a:pt x="7417" y="10220"/>
                  </a:lnTo>
                  <a:lnTo>
                    <a:pt x="8853" y="9229"/>
                  </a:lnTo>
                  <a:lnTo>
                    <a:pt x="9194" y="8955"/>
                  </a:lnTo>
                  <a:lnTo>
                    <a:pt x="9536" y="8682"/>
                  </a:lnTo>
                  <a:lnTo>
                    <a:pt x="9844" y="8374"/>
                  </a:lnTo>
                  <a:lnTo>
                    <a:pt x="10151" y="8067"/>
                  </a:lnTo>
                  <a:lnTo>
                    <a:pt x="10459" y="7725"/>
                  </a:lnTo>
                  <a:lnTo>
                    <a:pt x="10732" y="7383"/>
                  </a:lnTo>
                  <a:lnTo>
                    <a:pt x="11006" y="7041"/>
                  </a:lnTo>
                  <a:lnTo>
                    <a:pt x="11245" y="6665"/>
                  </a:lnTo>
                  <a:lnTo>
                    <a:pt x="11689" y="5913"/>
                  </a:lnTo>
                  <a:lnTo>
                    <a:pt x="12065" y="5127"/>
                  </a:lnTo>
                  <a:lnTo>
                    <a:pt x="12373" y="4273"/>
                  </a:lnTo>
                  <a:lnTo>
                    <a:pt x="12612" y="3452"/>
                  </a:lnTo>
                  <a:lnTo>
                    <a:pt x="12783" y="2598"/>
                  </a:lnTo>
                  <a:lnTo>
                    <a:pt x="12920" y="1743"/>
                  </a:lnTo>
                  <a:lnTo>
                    <a:pt x="13022" y="855"/>
                  </a:lnTo>
                  <a:lnTo>
                    <a:pt x="130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3785625" y="4384850"/>
              <a:ext cx="1257800" cy="784425"/>
            </a:xfrm>
            <a:custGeom>
              <a:avLst/>
              <a:gdLst/>
              <a:ahLst/>
              <a:cxnLst/>
              <a:rect l="l" t="t" r="r" b="b"/>
              <a:pathLst>
                <a:path w="50312" h="31377" extrusionOk="0">
                  <a:moveTo>
                    <a:pt x="15552" y="1"/>
                  </a:moveTo>
                  <a:lnTo>
                    <a:pt x="0" y="13501"/>
                  </a:lnTo>
                  <a:lnTo>
                    <a:pt x="1573" y="14732"/>
                  </a:lnTo>
                  <a:lnTo>
                    <a:pt x="5401" y="17637"/>
                  </a:lnTo>
                  <a:lnTo>
                    <a:pt x="10015" y="21226"/>
                  </a:lnTo>
                  <a:lnTo>
                    <a:pt x="12168" y="22900"/>
                  </a:lnTo>
                  <a:lnTo>
                    <a:pt x="13945" y="24404"/>
                  </a:lnTo>
                  <a:lnTo>
                    <a:pt x="14731" y="25019"/>
                  </a:lnTo>
                  <a:lnTo>
                    <a:pt x="15312" y="25566"/>
                  </a:lnTo>
                  <a:lnTo>
                    <a:pt x="15654" y="25942"/>
                  </a:lnTo>
                  <a:lnTo>
                    <a:pt x="15757" y="26079"/>
                  </a:lnTo>
                  <a:lnTo>
                    <a:pt x="15791" y="26147"/>
                  </a:lnTo>
                  <a:lnTo>
                    <a:pt x="16064" y="28437"/>
                  </a:lnTo>
                  <a:lnTo>
                    <a:pt x="16201" y="29975"/>
                  </a:lnTo>
                  <a:lnTo>
                    <a:pt x="16269" y="30864"/>
                  </a:lnTo>
                  <a:lnTo>
                    <a:pt x="16304" y="31069"/>
                  </a:lnTo>
                  <a:lnTo>
                    <a:pt x="16372" y="31172"/>
                  </a:lnTo>
                  <a:lnTo>
                    <a:pt x="16577" y="31240"/>
                  </a:lnTo>
                  <a:lnTo>
                    <a:pt x="16919" y="31274"/>
                  </a:lnTo>
                  <a:lnTo>
                    <a:pt x="18115" y="31342"/>
                  </a:lnTo>
                  <a:lnTo>
                    <a:pt x="19824" y="31377"/>
                  </a:lnTo>
                  <a:lnTo>
                    <a:pt x="21977" y="31342"/>
                  </a:lnTo>
                  <a:lnTo>
                    <a:pt x="24472" y="31308"/>
                  </a:lnTo>
                  <a:lnTo>
                    <a:pt x="27207" y="31240"/>
                  </a:lnTo>
                  <a:lnTo>
                    <a:pt x="33188" y="31035"/>
                  </a:lnTo>
                  <a:lnTo>
                    <a:pt x="39101" y="30761"/>
                  </a:lnTo>
                  <a:lnTo>
                    <a:pt x="44330" y="30522"/>
                  </a:lnTo>
                  <a:lnTo>
                    <a:pt x="48158" y="30249"/>
                  </a:lnTo>
                  <a:lnTo>
                    <a:pt x="49320" y="30146"/>
                  </a:lnTo>
                  <a:lnTo>
                    <a:pt x="49662" y="30112"/>
                  </a:lnTo>
                  <a:lnTo>
                    <a:pt x="49867" y="30078"/>
                  </a:lnTo>
                  <a:lnTo>
                    <a:pt x="50038" y="29941"/>
                  </a:lnTo>
                  <a:lnTo>
                    <a:pt x="50175" y="29804"/>
                  </a:lnTo>
                  <a:lnTo>
                    <a:pt x="50243" y="29565"/>
                  </a:lnTo>
                  <a:lnTo>
                    <a:pt x="50277" y="29326"/>
                  </a:lnTo>
                  <a:lnTo>
                    <a:pt x="50311" y="29018"/>
                  </a:lnTo>
                  <a:lnTo>
                    <a:pt x="50277" y="28711"/>
                  </a:lnTo>
                  <a:lnTo>
                    <a:pt x="50209" y="28369"/>
                  </a:lnTo>
                  <a:lnTo>
                    <a:pt x="50106" y="28027"/>
                  </a:lnTo>
                  <a:lnTo>
                    <a:pt x="49970" y="27685"/>
                  </a:lnTo>
                  <a:lnTo>
                    <a:pt x="49833" y="27344"/>
                  </a:lnTo>
                  <a:lnTo>
                    <a:pt x="49662" y="27002"/>
                  </a:lnTo>
                  <a:lnTo>
                    <a:pt x="49457" y="26660"/>
                  </a:lnTo>
                  <a:lnTo>
                    <a:pt x="49286" y="26352"/>
                  </a:lnTo>
                  <a:lnTo>
                    <a:pt x="49047" y="26079"/>
                  </a:lnTo>
                  <a:lnTo>
                    <a:pt x="48842" y="25840"/>
                  </a:lnTo>
                  <a:lnTo>
                    <a:pt x="48602" y="25635"/>
                  </a:lnTo>
                  <a:lnTo>
                    <a:pt x="48226" y="25430"/>
                  </a:lnTo>
                  <a:lnTo>
                    <a:pt x="47611" y="25088"/>
                  </a:lnTo>
                  <a:lnTo>
                    <a:pt x="45868" y="24165"/>
                  </a:lnTo>
                  <a:lnTo>
                    <a:pt x="43612" y="23037"/>
                  </a:lnTo>
                  <a:lnTo>
                    <a:pt x="41117" y="21807"/>
                  </a:lnTo>
                  <a:lnTo>
                    <a:pt x="36606" y="19619"/>
                  </a:lnTo>
                  <a:lnTo>
                    <a:pt x="34589" y="18662"/>
                  </a:lnTo>
                  <a:lnTo>
                    <a:pt x="30659" y="14834"/>
                  </a:lnTo>
                  <a:lnTo>
                    <a:pt x="15552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4180375" y="4930000"/>
              <a:ext cx="862200" cy="239275"/>
            </a:xfrm>
            <a:custGeom>
              <a:avLst/>
              <a:gdLst/>
              <a:ahLst/>
              <a:cxnLst/>
              <a:rect l="l" t="t" r="r" b="b"/>
              <a:pathLst>
                <a:path w="34488" h="9571" extrusionOk="0">
                  <a:moveTo>
                    <a:pt x="25259" y="1"/>
                  </a:moveTo>
                  <a:lnTo>
                    <a:pt x="26148" y="513"/>
                  </a:lnTo>
                  <a:lnTo>
                    <a:pt x="26831" y="958"/>
                  </a:lnTo>
                  <a:lnTo>
                    <a:pt x="27515" y="1436"/>
                  </a:lnTo>
                  <a:lnTo>
                    <a:pt x="28198" y="1949"/>
                  </a:lnTo>
                  <a:lnTo>
                    <a:pt x="28472" y="2222"/>
                  </a:lnTo>
                  <a:lnTo>
                    <a:pt x="28711" y="2496"/>
                  </a:lnTo>
                  <a:lnTo>
                    <a:pt x="28916" y="2769"/>
                  </a:lnTo>
                  <a:lnTo>
                    <a:pt x="29053" y="3008"/>
                  </a:lnTo>
                  <a:lnTo>
                    <a:pt x="29121" y="3248"/>
                  </a:lnTo>
                  <a:lnTo>
                    <a:pt x="29121" y="3350"/>
                  </a:lnTo>
                  <a:lnTo>
                    <a:pt x="29087" y="3453"/>
                  </a:lnTo>
                  <a:lnTo>
                    <a:pt x="29053" y="3589"/>
                  </a:lnTo>
                  <a:lnTo>
                    <a:pt x="28950" y="3692"/>
                  </a:lnTo>
                  <a:lnTo>
                    <a:pt x="28848" y="3829"/>
                  </a:lnTo>
                  <a:lnTo>
                    <a:pt x="28677" y="3931"/>
                  </a:lnTo>
                  <a:lnTo>
                    <a:pt x="28301" y="4136"/>
                  </a:lnTo>
                  <a:lnTo>
                    <a:pt x="27788" y="4341"/>
                  </a:lnTo>
                  <a:lnTo>
                    <a:pt x="27173" y="4478"/>
                  </a:lnTo>
                  <a:lnTo>
                    <a:pt x="26489" y="4649"/>
                  </a:lnTo>
                  <a:lnTo>
                    <a:pt x="25703" y="4751"/>
                  </a:lnTo>
                  <a:lnTo>
                    <a:pt x="24815" y="4888"/>
                  </a:lnTo>
                  <a:lnTo>
                    <a:pt x="23892" y="4957"/>
                  </a:lnTo>
                  <a:lnTo>
                    <a:pt x="22901" y="5059"/>
                  </a:lnTo>
                  <a:lnTo>
                    <a:pt x="20713" y="5162"/>
                  </a:lnTo>
                  <a:lnTo>
                    <a:pt x="18355" y="5196"/>
                  </a:lnTo>
                  <a:lnTo>
                    <a:pt x="15928" y="5196"/>
                  </a:lnTo>
                  <a:lnTo>
                    <a:pt x="13433" y="5162"/>
                  </a:lnTo>
                  <a:lnTo>
                    <a:pt x="10972" y="5093"/>
                  </a:lnTo>
                  <a:lnTo>
                    <a:pt x="8580" y="4991"/>
                  </a:lnTo>
                  <a:lnTo>
                    <a:pt x="6324" y="4888"/>
                  </a:lnTo>
                  <a:lnTo>
                    <a:pt x="4273" y="4751"/>
                  </a:lnTo>
                  <a:lnTo>
                    <a:pt x="2496" y="4615"/>
                  </a:lnTo>
                  <a:lnTo>
                    <a:pt x="1060" y="4478"/>
                  </a:lnTo>
                  <a:lnTo>
                    <a:pt x="1" y="4341"/>
                  </a:lnTo>
                  <a:lnTo>
                    <a:pt x="274" y="6631"/>
                  </a:lnTo>
                  <a:lnTo>
                    <a:pt x="411" y="8169"/>
                  </a:lnTo>
                  <a:lnTo>
                    <a:pt x="479" y="9058"/>
                  </a:lnTo>
                  <a:lnTo>
                    <a:pt x="514" y="9263"/>
                  </a:lnTo>
                  <a:lnTo>
                    <a:pt x="582" y="9366"/>
                  </a:lnTo>
                  <a:lnTo>
                    <a:pt x="787" y="9434"/>
                  </a:lnTo>
                  <a:lnTo>
                    <a:pt x="1129" y="9468"/>
                  </a:lnTo>
                  <a:lnTo>
                    <a:pt x="2325" y="9536"/>
                  </a:lnTo>
                  <a:lnTo>
                    <a:pt x="4034" y="9571"/>
                  </a:lnTo>
                  <a:lnTo>
                    <a:pt x="6153" y="9536"/>
                  </a:lnTo>
                  <a:lnTo>
                    <a:pt x="8648" y="9502"/>
                  </a:lnTo>
                  <a:lnTo>
                    <a:pt x="11417" y="9434"/>
                  </a:lnTo>
                  <a:lnTo>
                    <a:pt x="17364" y="9229"/>
                  </a:lnTo>
                  <a:lnTo>
                    <a:pt x="23311" y="8990"/>
                  </a:lnTo>
                  <a:lnTo>
                    <a:pt x="28540" y="8716"/>
                  </a:lnTo>
                  <a:lnTo>
                    <a:pt x="32368" y="8443"/>
                  </a:lnTo>
                  <a:lnTo>
                    <a:pt x="33530" y="8340"/>
                  </a:lnTo>
                  <a:lnTo>
                    <a:pt x="33872" y="8306"/>
                  </a:lnTo>
                  <a:lnTo>
                    <a:pt x="34077" y="8272"/>
                  </a:lnTo>
                  <a:lnTo>
                    <a:pt x="34248" y="8135"/>
                  </a:lnTo>
                  <a:lnTo>
                    <a:pt x="34385" y="7998"/>
                  </a:lnTo>
                  <a:lnTo>
                    <a:pt x="34453" y="7759"/>
                  </a:lnTo>
                  <a:lnTo>
                    <a:pt x="34487" y="7520"/>
                  </a:lnTo>
                  <a:lnTo>
                    <a:pt x="34487" y="7246"/>
                  </a:lnTo>
                  <a:lnTo>
                    <a:pt x="34453" y="6905"/>
                  </a:lnTo>
                  <a:lnTo>
                    <a:pt x="34385" y="6597"/>
                  </a:lnTo>
                  <a:lnTo>
                    <a:pt x="34316" y="6221"/>
                  </a:lnTo>
                  <a:lnTo>
                    <a:pt x="34180" y="5879"/>
                  </a:lnTo>
                  <a:lnTo>
                    <a:pt x="34043" y="5538"/>
                  </a:lnTo>
                  <a:lnTo>
                    <a:pt x="33872" y="5196"/>
                  </a:lnTo>
                  <a:lnTo>
                    <a:pt x="33667" y="4854"/>
                  </a:lnTo>
                  <a:lnTo>
                    <a:pt x="33462" y="4546"/>
                  </a:lnTo>
                  <a:lnTo>
                    <a:pt x="33257" y="4273"/>
                  </a:lnTo>
                  <a:lnTo>
                    <a:pt x="33018" y="4034"/>
                  </a:lnTo>
                  <a:lnTo>
                    <a:pt x="32778" y="3829"/>
                  </a:lnTo>
                  <a:lnTo>
                    <a:pt x="32436" y="3624"/>
                  </a:lnTo>
                  <a:lnTo>
                    <a:pt x="31821" y="3282"/>
                  </a:lnTo>
                  <a:lnTo>
                    <a:pt x="30044" y="2359"/>
                  </a:lnTo>
                  <a:lnTo>
                    <a:pt x="27754" y="1197"/>
                  </a:lnTo>
                  <a:lnTo>
                    <a:pt x="252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2139925" y="4054175"/>
              <a:ext cx="2273750" cy="951050"/>
            </a:xfrm>
            <a:custGeom>
              <a:avLst/>
              <a:gdLst/>
              <a:ahLst/>
              <a:cxnLst/>
              <a:rect l="l" t="t" r="r" b="b"/>
              <a:pathLst>
                <a:path w="90950" h="38042" extrusionOk="0">
                  <a:moveTo>
                    <a:pt x="57215" y="0"/>
                  </a:moveTo>
                  <a:lnTo>
                    <a:pt x="56156" y="35"/>
                  </a:lnTo>
                  <a:lnTo>
                    <a:pt x="55096" y="171"/>
                  </a:lnTo>
                  <a:lnTo>
                    <a:pt x="54003" y="376"/>
                  </a:lnTo>
                  <a:lnTo>
                    <a:pt x="52875" y="616"/>
                  </a:lnTo>
                  <a:lnTo>
                    <a:pt x="51713" y="923"/>
                  </a:lnTo>
                  <a:lnTo>
                    <a:pt x="50516" y="1299"/>
                  </a:lnTo>
                  <a:lnTo>
                    <a:pt x="49286" y="1709"/>
                  </a:lnTo>
                  <a:lnTo>
                    <a:pt x="48056" y="2154"/>
                  </a:lnTo>
                  <a:lnTo>
                    <a:pt x="46791" y="2666"/>
                  </a:lnTo>
                  <a:lnTo>
                    <a:pt x="45492" y="3213"/>
                  </a:lnTo>
                  <a:lnTo>
                    <a:pt x="44193" y="3794"/>
                  </a:lnTo>
                  <a:lnTo>
                    <a:pt x="42860" y="4409"/>
                  </a:lnTo>
                  <a:lnTo>
                    <a:pt x="40160" y="5708"/>
                  </a:lnTo>
                  <a:lnTo>
                    <a:pt x="37426" y="7144"/>
                  </a:lnTo>
                  <a:lnTo>
                    <a:pt x="34623" y="8613"/>
                  </a:lnTo>
                  <a:lnTo>
                    <a:pt x="28950" y="11724"/>
                  </a:lnTo>
                  <a:lnTo>
                    <a:pt x="26113" y="13296"/>
                  </a:lnTo>
                  <a:lnTo>
                    <a:pt x="23242" y="14834"/>
                  </a:lnTo>
                  <a:lnTo>
                    <a:pt x="20439" y="16338"/>
                  </a:lnTo>
                  <a:lnTo>
                    <a:pt x="17637" y="17739"/>
                  </a:lnTo>
                  <a:lnTo>
                    <a:pt x="0" y="25566"/>
                  </a:lnTo>
                  <a:lnTo>
                    <a:pt x="410" y="26455"/>
                  </a:lnTo>
                  <a:lnTo>
                    <a:pt x="821" y="27343"/>
                  </a:lnTo>
                  <a:lnTo>
                    <a:pt x="1265" y="28198"/>
                  </a:lnTo>
                  <a:lnTo>
                    <a:pt x="1709" y="29018"/>
                  </a:lnTo>
                  <a:lnTo>
                    <a:pt x="2188" y="29770"/>
                  </a:lnTo>
                  <a:lnTo>
                    <a:pt x="2666" y="30522"/>
                  </a:lnTo>
                  <a:lnTo>
                    <a:pt x="3179" y="31240"/>
                  </a:lnTo>
                  <a:lnTo>
                    <a:pt x="3726" y="31923"/>
                  </a:lnTo>
                  <a:lnTo>
                    <a:pt x="4273" y="32539"/>
                  </a:lnTo>
                  <a:lnTo>
                    <a:pt x="4820" y="33154"/>
                  </a:lnTo>
                  <a:lnTo>
                    <a:pt x="5401" y="33701"/>
                  </a:lnTo>
                  <a:lnTo>
                    <a:pt x="6016" y="34247"/>
                  </a:lnTo>
                  <a:lnTo>
                    <a:pt x="6631" y="34760"/>
                  </a:lnTo>
                  <a:lnTo>
                    <a:pt x="7280" y="35204"/>
                  </a:lnTo>
                  <a:lnTo>
                    <a:pt x="7930" y="35649"/>
                  </a:lnTo>
                  <a:lnTo>
                    <a:pt x="8613" y="36025"/>
                  </a:lnTo>
                  <a:lnTo>
                    <a:pt x="9331" y="36401"/>
                  </a:lnTo>
                  <a:lnTo>
                    <a:pt x="10049" y="36708"/>
                  </a:lnTo>
                  <a:lnTo>
                    <a:pt x="10767" y="37016"/>
                  </a:lnTo>
                  <a:lnTo>
                    <a:pt x="11519" y="37255"/>
                  </a:lnTo>
                  <a:lnTo>
                    <a:pt x="12305" y="37460"/>
                  </a:lnTo>
                  <a:lnTo>
                    <a:pt x="13091" y="37665"/>
                  </a:lnTo>
                  <a:lnTo>
                    <a:pt x="13911" y="37802"/>
                  </a:lnTo>
                  <a:lnTo>
                    <a:pt x="14731" y="37905"/>
                  </a:lnTo>
                  <a:lnTo>
                    <a:pt x="15586" y="37973"/>
                  </a:lnTo>
                  <a:lnTo>
                    <a:pt x="16474" y="38041"/>
                  </a:lnTo>
                  <a:lnTo>
                    <a:pt x="17363" y="38041"/>
                  </a:lnTo>
                  <a:lnTo>
                    <a:pt x="18286" y="38007"/>
                  </a:lnTo>
                  <a:lnTo>
                    <a:pt x="19209" y="37939"/>
                  </a:lnTo>
                  <a:lnTo>
                    <a:pt x="20166" y="37836"/>
                  </a:lnTo>
                  <a:lnTo>
                    <a:pt x="21123" y="37700"/>
                  </a:lnTo>
                  <a:lnTo>
                    <a:pt x="22114" y="37529"/>
                  </a:lnTo>
                  <a:lnTo>
                    <a:pt x="23447" y="37255"/>
                  </a:lnTo>
                  <a:lnTo>
                    <a:pt x="24780" y="36948"/>
                  </a:lnTo>
                  <a:lnTo>
                    <a:pt x="26147" y="36537"/>
                  </a:lnTo>
                  <a:lnTo>
                    <a:pt x="27548" y="36093"/>
                  </a:lnTo>
                  <a:lnTo>
                    <a:pt x="28915" y="35615"/>
                  </a:lnTo>
                  <a:lnTo>
                    <a:pt x="30317" y="35102"/>
                  </a:lnTo>
                  <a:lnTo>
                    <a:pt x="31752" y="34521"/>
                  </a:lnTo>
                  <a:lnTo>
                    <a:pt x="33154" y="33940"/>
                  </a:lnTo>
                  <a:lnTo>
                    <a:pt x="34555" y="33325"/>
                  </a:lnTo>
                  <a:lnTo>
                    <a:pt x="35956" y="32675"/>
                  </a:lnTo>
                  <a:lnTo>
                    <a:pt x="37323" y="31992"/>
                  </a:lnTo>
                  <a:lnTo>
                    <a:pt x="38691" y="31308"/>
                  </a:lnTo>
                  <a:lnTo>
                    <a:pt x="41322" y="29941"/>
                  </a:lnTo>
                  <a:lnTo>
                    <a:pt x="43852" y="28540"/>
                  </a:lnTo>
                  <a:lnTo>
                    <a:pt x="46210" y="27207"/>
                  </a:lnTo>
                  <a:lnTo>
                    <a:pt x="48363" y="25908"/>
                  </a:lnTo>
                  <a:lnTo>
                    <a:pt x="50311" y="24712"/>
                  </a:lnTo>
                  <a:lnTo>
                    <a:pt x="51952" y="23686"/>
                  </a:lnTo>
                  <a:lnTo>
                    <a:pt x="54344" y="22148"/>
                  </a:lnTo>
                  <a:lnTo>
                    <a:pt x="54994" y="21738"/>
                  </a:lnTo>
                  <a:lnTo>
                    <a:pt x="55233" y="21601"/>
                  </a:lnTo>
                  <a:lnTo>
                    <a:pt x="57557" y="23413"/>
                  </a:lnTo>
                  <a:lnTo>
                    <a:pt x="60633" y="25737"/>
                  </a:lnTo>
                  <a:lnTo>
                    <a:pt x="64119" y="28369"/>
                  </a:lnTo>
                  <a:lnTo>
                    <a:pt x="67742" y="31035"/>
                  </a:lnTo>
                  <a:lnTo>
                    <a:pt x="73929" y="35615"/>
                  </a:lnTo>
                  <a:lnTo>
                    <a:pt x="76595" y="37529"/>
                  </a:lnTo>
                  <a:lnTo>
                    <a:pt x="88557" y="23857"/>
                  </a:lnTo>
                  <a:lnTo>
                    <a:pt x="90950" y="21123"/>
                  </a:lnTo>
                  <a:lnTo>
                    <a:pt x="90061" y="20268"/>
                  </a:lnTo>
                  <a:lnTo>
                    <a:pt x="87532" y="18013"/>
                  </a:lnTo>
                  <a:lnTo>
                    <a:pt x="85789" y="16509"/>
                  </a:lnTo>
                  <a:lnTo>
                    <a:pt x="83806" y="14800"/>
                  </a:lnTo>
                  <a:lnTo>
                    <a:pt x="81585" y="12988"/>
                  </a:lnTo>
                  <a:lnTo>
                    <a:pt x="79158" y="11108"/>
                  </a:lnTo>
                  <a:lnTo>
                    <a:pt x="76663" y="9194"/>
                  </a:lnTo>
                  <a:lnTo>
                    <a:pt x="75364" y="8237"/>
                  </a:lnTo>
                  <a:lnTo>
                    <a:pt x="74031" y="7315"/>
                  </a:lnTo>
                  <a:lnTo>
                    <a:pt x="72733" y="6426"/>
                  </a:lnTo>
                  <a:lnTo>
                    <a:pt x="71400" y="5537"/>
                  </a:lnTo>
                  <a:lnTo>
                    <a:pt x="70067" y="4717"/>
                  </a:lnTo>
                  <a:lnTo>
                    <a:pt x="68768" y="3931"/>
                  </a:lnTo>
                  <a:lnTo>
                    <a:pt x="67469" y="3179"/>
                  </a:lnTo>
                  <a:lnTo>
                    <a:pt x="66170" y="2495"/>
                  </a:lnTo>
                  <a:lnTo>
                    <a:pt x="64906" y="1880"/>
                  </a:lnTo>
                  <a:lnTo>
                    <a:pt x="63675" y="1368"/>
                  </a:lnTo>
                  <a:lnTo>
                    <a:pt x="62479" y="889"/>
                  </a:lnTo>
                  <a:lnTo>
                    <a:pt x="61317" y="513"/>
                  </a:lnTo>
                  <a:lnTo>
                    <a:pt x="60770" y="376"/>
                  </a:lnTo>
                  <a:lnTo>
                    <a:pt x="60223" y="240"/>
                  </a:lnTo>
                  <a:lnTo>
                    <a:pt x="59676" y="137"/>
                  </a:lnTo>
                  <a:lnTo>
                    <a:pt x="59164" y="69"/>
                  </a:lnTo>
                  <a:lnTo>
                    <a:pt x="58207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2139925" y="4054175"/>
              <a:ext cx="2273750" cy="951050"/>
            </a:xfrm>
            <a:custGeom>
              <a:avLst/>
              <a:gdLst/>
              <a:ahLst/>
              <a:cxnLst/>
              <a:rect l="l" t="t" r="r" b="b"/>
              <a:pathLst>
                <a:path w="90950" h="38042" fill="none" extrusionOk="0">
                  <a:moveTo>
                    <a:pt x="90950" y="21123"/>
                  </a:moveTo>
                  <a:lnTo>
                    <a:pt x="88557" y="23857"/>
                  </a:lnTo>
                  <a:lnTo>
                    <a:pt x="76595" y="37529"/>
                  </a:lnTo>
                  <a:lnTo>
                    <a:pt x="76595" y="37529"/>
                  </a:lnTo>
                  <a:lnTo>
                    <a:pt x="73929" y="35615"/>
                  </a:lnTo>
                  <a:lnTo>
                    <a:pt x="67742" y="31035"/>
                  </a:lnTo>
                  <a:lnTo>
                    <a:pt x="64119" y="28369"/>
                  </a:lnTo>
                  <a:lnTo>
                    <a:pt x="60633" y="25737"/>
                  </a:lnTo>
                  <a:lnTo>
                    <a:pt x="57557" y="23413"/>
                  </a:lnTo>
                  <a:lnTo>
                    <a:pt x="55233" y="21601"/>
                  </a:lnTo>
                  <a:lnTo>
                    <a:pt x="55233" y="21601"/>
                  </a:lnTo>
                  <a:lnTo>
                    <a:pt x="54994" y="21738"/>
                  </a:lnTo>
                  <a:lnTo>
                    <a:pt x="54344" y="22148"/>
                  </a:lnTo>
                  <a:lnTo>
                    <a:pt x="51952" y="23686"/>
                  </a:lnTo>
                  <a:lnTo>
                    <a:pt x="50311" y="24712"/>
                  </a:lnTo>
                  <a:lnTo>
                    <a:pt x="48363" y="25908"/>
                  </a:lnTo>
                  <a:lnTo>
                    <a:pt x="46210" y="27207"/>
                  </a:lnTo>
                  <a:lnTo>
                    <a:pt x="43852" y="28540"/>
                  </a:lnTo>
                  <a:lnTo>
                    <a:pt x="41322" y="29941"/>
                  </a:lnTo>
                  <a:lnTo>
                    <a:pt x="38691" y="31308"/>
                  </a:lnTo>
                  <a:lnTo>
                    <a:pt x="37323" y="31992"/>
                  </a:lnTo>
                  <a:lnTo>
                    <a:pt x="35956" y="32675"/>
                  </a:lnTo>
                  <a:lnTo>
                    <a:pt x="34555" y="33325"/>
                  </a:lnTo>
                  <a:lnTo>
                    <a:pt x="33154" y="33940"/>
                  </a:lnTo>
                  <a:lnTo>
                    <a:pt x="31752" y="34521"/>
                  </a:lnTo>
                  <a:lnTo>
                    <a:pt x="30317" y="35102"/>
                  </a:lnTo>
                  <a:lnTo>
                    <a:pt x="28915" y="35615"/>
                  </a:lnTo>
                  <a:lnTo>
                    <a:pt x="27548" y="36093"/>
                  </a:lnTo>
                  <a:lnTo>
                    <a:pt x="26147" y="36537"/>
                  </a:lnTo>
                  <a:lnTo>
                    <a:pt x="24780" y="36948"/>
                  </a:lnTo>
                  <a:lnTo>
                    <a:pt x="23447" y="37255"/>
                  </a:lnTo>
                  <a:lnTo>
                    <a:pt x="22114" y="37529"/>
                  </a:lnTo>
                  <a:lnTo>
                    <a:pt x="22114" y="37529"/>
                  </a:lnTo>
                  <a:lnTo>
                    <a:pt x="21123" y="37700"/>
                  </a:lnTo>
                  <a:lnTo>
                    <a:pt x="20166" y="37836"/>
                  </a:lnTo>
                  <a:lnTo>
                    <a:pt x="19209" y="37939"/>
                  </a:lnTo>
                  <a:lnTo>
                    <a:pt x="18286" y="38007"/>
                  </a:lnTo>
                  <a:lnTo>
                    <a:pt x="17363" y="38041"/>
                  </a:lnTo>
                  <a:lnTo>
                    <a:pt x="16474" y="38041"/>
                  </a:lnTo>
                  <a:lnTo>
                    <a:pt x="15586" y="37973"/>
                  </a:lnTo>
                  <a:lnTo>
                    <a:pt x="14731" y="37905"/>
                  </a:lnTo>
                  <a:lnTo>
                    <a:pt x="13911" y="37802"/>
                  </a:lnTo>
                  <a:lnTo>
                    <a:pt x="13091" y="37665"/>
                  </a:lnTo>
                  <a:lnTo>
                    <a:pt x="12305" y="37460"/>
                  </a:lnTo>
                  <a:lnTo>
                    <a:pt x="11519" y="37255"/>
                  </a:lnTo>
                  <a:lnTo>
                    <a:pt x="10767" y="37016"/>
                  </a:lnTo>
                  <a:lnTo>
                    <a:pt x="10049" y="36708"/>
                  </a:lnTo>
                  <a:lnTo>
                    <a:pt x="9331" y="36401"/>
                  </a:lnTo>
                  <a:lnTo>
                    <a:pt x="8613" y="36025"/>
                  </a:lnTo>
                  <a:lnTo>
                    <a:pt x="7930" y="35649"/>
                  </a:lnTo>
                  <a:lnTo>
                    <a:pt x="7280" y="35204"/>
                  </a:lnTo>
                  <a:lnTo>
                    <a:pt x="6631" y="34760"/>
                  </a:lnTo>
                  <a:lnTo>
                    <a:pt x="6016" y="34247"/>
                  </a:lnTo>
                  <a:lnTo>
                    <a:pt x="5401" y="33701"/>
                  </a:lnTo>
                  <a:lnTo>
                    <a:pt x="4820" y="33154"/>
                  </a:lnTo>
                  <a:lnTo>
                    <a:pt x="4273" y="32539"/>
                  </a:lnTo>
                  <a:lnTo>
                    <a:pt x="3726" y="31923"/>
                  </a:lnTo>
                  <a:lnTo>
                    <a:pt x="3179" y="31240"/>
                  </a:lnTo>
                  <a:lnTo>
                    <a:pt x="2666" y="30522"/>
                  </a:lnTo>
                  <a:lnTo>
                    <a:pt x="2188" y="29770"/>
                  </a:lnTo>
                  <a:lnTo>
                    <a:pt x="1709" y="29018"/>
                  </a:lnTo>
                  <a:lnTo>
                    <a:pt x="1265" y="28198"/>
                  </a:lnTo>
                  <a:lnTo>
                    <a:pt x="821" y="27343"/>
                  </a:lnTo>
                  <a:lnTo>
                    <a:pt x="410" y="26455"/>
                  </a:lnTo>
                  <a:lnTo>
                    <a:pt x="0" y="25566"/>
                  </a:lnTo>
                  <a:lnTo>
                    <a:pt x="17637" y="17739"/>
                  </a:lnTo>
                  <a:lnTo>
                    <a:pt x="17637" y="17739"/>
                  </a:lnTo>
                  <a:lnTo>
                    <a:pt x="20439" y="16338"/>
                  </a:lnTo>
                  <a:lnTo>
                    <a:pt x="23242" y="14834"/>
                  </a:lnTo>
                  <a:lnTo>
                    <a:pt x="26113" y="13296"/>
                  </a:lnTo>
                  <a:lnTo>
                    <a:pt x="28950" y="11724"/>
                  </a:lnTo>
                  <a:lnTo>
                    <a:pt x="34623" y="8613"/>
                  </a:lnTo>
                  <a:lnTo>
                    <a:pt x="37426" y="7144"/>
                  </a:lnTo>
                  <a:lnTo>
                    <a:pt x="40160" y="5708"/>
                  </a:lnTo>
                  <a:lnTo>
                    <a:pt x="42860" y="4409"/>
                  </a:lnTo>
                  <a:lnTo>
                    <a:pt x="44193" y="3794"/>
                  </a:lnTo>
                  <a:lnTo>
                    <a:pt x="45492" y="3213"/>
                  </a:lnTo>
                  <a:lnTo>
                    <a:pt x="46791" y="2666"/>
                  </a:lnTo>
                  <a:lnTo>
                    <a:pt x="48056" y="2154"/>
                  </a:lnTo>
                  <a:lnTo>
                    <a:pt x="49286" y="1709"/>
                  </a:lnTo>
                  <a:lnTo>
                    <a:pt x="50516" y="1299"/>
                  </a:lnTo>
                  <a:lnTo>
                    <a:pt x="51713" y="923"/>
                  </a:lnTo>
                  <a:lnTo>
                    <a:pt x="52875" y="616"/>
                  </a:lnTo>
                  <a:lnTo>
                    <a:pt x="54003" y="376"/>
                  </a:lnTo>
                  <a:lnTo>
                    <a:pt x="55096" y="171"/>
                  </a:lnTo>
                  <a:lnTo>
                    <a:pt x="56156" y="35"/>
                  </a:lnTo>
                  <a:lnTo>
                    <a:pt x="57215" y="0"/>
                  </a:lnTo>
                  <a:lnTo>
                    <a:pt x="58207" y="0"/>
                  </a:lnTo>
                  <a:lnTo>
                    <a:pt x="59164" y="69"/>
                  </a:lnTo>
                  <a:lnTo>
                    <a:pt x="59164" y="69"/>
                  </a:lnTo>
                  <a:lnTo>
                    <a:pt x="59676" y="137"/>
                  </a:lnTo>
                  <a:lnTo>
                    <a:pt x="60223" y="240"/>
                  </a:lnTo>
                  <a:lnTo>
                    <a:pt x="60770" y="376"/>
                  </a:lnTo>
                  <a:lnTo>
                    <a:pt x="61317" y="513"/>
                  </a:lnTo>
                  <a:lnTo>
                    <a:pt x="62479" y="889"/>
                  </a:lnTo>
                  <a:lnTo>
                    <a:pt x="63675" y="1368"/>
                  </a:lnTo>
                  <a:lnTo>
                    <a:pt x="64906" y="1880"/>
                  </a:lnTo>
                  <a:lnTo>
                    <a:pt x="66170" y="2495"/>
                  </a:lnTo>
                  <a:lnTo>
                    <a:pt x="67469" y="3179"/>
                  </a:lnTo>
                  <a:lnTo>
                    <a:pt x="68768" y="3931"/>
                  </a:lnTo>
                  <a:lnTo>
                    <a:pt x="70067" y="4717"/>
                  </a:lnTo>
                  <a:lnTo>
                    <a:pt x="71400" y="5537"/>
                  </a:lnTo>
                  <a:lnTo>
                    <a:pt x="72733" y="6426"/>
                  </a:lnTo>
                  <a:lnTo>
                    <a:pt x="74031" y="7315"/>
                  </a:lnTo>
                  <a:lnTo>
                    <a:pt x="75364" y="8237"/>
                  </a:lnTo>
                  <a:lnTo>
                    <a:pt x="76663" y="9194"/>
                  </a:lnTo>
                  <a:lnTo>
                    <a:pt x="79158" y="11108"/>
                  </a:lnTo>
                  <a:lnTo>
                    <a:pt x="81585" y="12988"/>
                  </a:lnTo>
                  <a:lnTo>
                    <a:pt x="83806" y="14800"/>
                  </a:lnTo>
                  <a:lnTo>
                    <a:pt x="85789" y="16509"/>
                  </a:lnTo>
                  <a:lnTo>
                    <a:pt x="87532" y="18013"/>
                  </a:lnTo>
                  <a:lnTo>
                    <a:pt x="90061" y="20268"/>
                  </a:lnTo>
                  <a:lnTo>
                    <a:pt x="90950" y="211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4012050" y="4556600"/>
              <a:ext cx="310200" cy="348650"/>
            </a:xfrm>
            <a:custGeom>
              <a:avLst/>
              <a:gdLst/>
              <a:ahLst/>
              <a:cxnLst/>
              <a:rect l="l" t="t" r="r" b="b"/>
              <a:pathLst>
                <a:path w="12408" h="13946" extrusionOk="0">
                  <a:moveTo>
                    <a:pt x="12339" y="0"/>
                  </a:moveTo>
                  <a:lnTo>
                    <a:pt x="12305" y="35"/>
                  </a:lnTo>
                  <a:lnTo>
                    <a:pt x="10186" y="2290"/>
                  </a:lnTo>
                  <a:lnTo>
                    <a:pt x="8101" y="4580"/>
                  </a:lnTo>
                  <a:lnTo>
                    <a:pt x="6461" y="6392"/>
                  </a:lnTo>
                  <a:lnTo>
                    <a:pt x="3931" y="9195"/>
                  </a:lnTo>
                  <a:lnTo>
                    <a:pt x="2633" y="10698"/>
                  </a:lnTo>
                  <a:lnTo>
                    <a:pt x="1470" y="12031"/>
                  </a:lnTo>
                  <a:lnTo>
                    <a:pt x="548" y="13159"/>
                  </a:lnTo>
                  <a:lnTo>
                    <a:pt x="240" y="13569"/>
                  </a:lnTo>
                  <a:lnTo>
                    <a:pt x="1" y="13911"/>
                  </a:lnTo>
                  <a:lnTo>
                    <a:pt x="1" y="13945"/>
                  </a:lnTo>
                  <a:lnTo>
                    <a:pt x="69" y="13945"/>
                  </a:lnTo>
                  <a:lnTo>
                    <a:pt x="343" y="13706"/>
                  </a:lnTo>
                  <a:lnTo>
                    <a:pt x="719" y="13296"/>
                  </a:lnTo>
                  <a:lnTo>
                    <a:pt x="1744" y="12271"/>
                  </a:lnTo>
                  <a:lnTo>
                    <a:pt x="2940" y="10938"/>
                  </a:lnTo>
                  <a:lnTo>
                    <a:pt x="4273" y="9502"/>
                  </a:lnTo>
                  <a:lnTo>
                    <a:pt x="6768" y="6665"/>
                  </a:lnTo>
                  <a:lnTo>
                    <a:pt x="8375" y="4820"/>
                  </a:lnTo>
                  <a:lnTo>
                    <a:pt x="10391" y="2461"/>
                  </a:lnTo>
                  <a:lnTo>
                    <a:pt x="12373" y="69"/>
                  </a:lnTo>
                  <a:lnTo>
                    <a:pt x="12408" y="35"/>
                  </a:lnTo>
                  <a:lnTo>
                    <a:pt x="12373" y="35"/>
                  </a:lnTo>
                  <a:lnTo>
                    <a:pt x="123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2139925" y="4420750"/>
              <a:ext cx="2166100" cy="584475"/>
            </a:xfrm>
            <a:custGeom>
              <a:avLst/>
              <a:gdLst/>
              <a:ahLst/>
              <a:cxnLst/>
              <a:rect l="l" t="t" r="r" b="b"/>
              <a:pathLst>
                <a:path w="86644" h="23379" extrusionOk="0">
                  <a:moveTo>
                    <a:pt x="23584" y="0"/>
                  </a:moveTo>
                  <a:lnTo>
                    <a:pt x="20610" y="1572"/>
                  </a:lnTo>
                  <a:lnTo>
                    <a:pt x="17637" y="3076"/>
                  </a:lnTo>
                  <a:lnTo>
                    <a:pt x="0" y="10903"/>
                  </a:lnTo>
                  <a:lnTo>
                    <a:pt x="376" y="11792"/>
                  </a:lnTo>
                  <a:lnTo>
                    <a:pt x="821" y="12680"/>
                  </a:lnTo>
                  <a:lnTo>
                    <a:pt x="1265" y="13535"/>
                  </a:lnTo>
                  <a:lnTo>
                    <a:pt x="1709" y="14355"/>
                  </a:lnTo>
                  <a:lnTo>
                    <a:pt x="2188" y="15107"/>
                  </a:lnTo>
                  <a:lnTo>
                    <a:pt x="2666" y="15859"/>
                  </a:lnTo>
                  <a:lnTo>
                    <a:pt x="3179" y="16577"/>
                  </a:lnTo>
                  <a:lnTo>
                    <a:pt x="3726" y="17260"/>
                  </a:lnTo>
                  <a:lnTo>
                    <a:pt x="4273" y="17876"/>
                  </a:lnTo>
                  <a:lnTo>
                    <a:pt x="4820" y="18491"/>
                  </a:lnTo>
                  <a:lnTo>
                    <a:pt x="5401" y="19038"/>
                  </a:lnTo>
                  <a:lnTo>
                    <a:pt x="6016" y="19584"/>
                  </a:lnTo>
                  <a:lnTo>
                    <a:pt x="6631" y="20097"/>
                  </a:lnTo>
                  <a:lnTo>
                    <a:pt x="7280" y="20541"/>
                  </a:lnTo>
                  <a:lnTo>
                    <a:pt x="7930" y="20986"/>
                  </a:lnTo>
                  <a:lnTo>
                    <a:pt x="8613" y="21362"/>
                  </a:lnTo>
                  <a:lnTo>
                    <a:pt x="9331" y="21738"/>
                  </a:lnTo>
                  <a:lnTo>
                    <a:pt x="10049" y="22045"/>
                  </a:lnTo>
                  <a:lnTo>
                    <a:pt x="10767" y="22353"/>
                  </a:lnTo>
                  <a:lnTo>
                    <a:pt x="11519" y="22592"/>
                  </a:lnTo>
                  <a:lnTo>
                    <a:pt x="12305" y="22797"/>
                  </a:lnTo>
                  <a:lnTo>
                    <a:pt x="13091" y="23002"/>
                  </a:lnTo>
                  <a:lnTo>
                    <a:pt x="13911" y="23139"/>
                  </a:lnTo>
                  <a:lnTo>
                    <a:pt x="14731" y="23242"/>
                  </a:lnTo>
                  <a:lnTo>
                    <a:pt x="15586" y="23344"/>
                  </a:lnTo>
                  <a:lnTo>
                    <a:pt x="16474" y="23378"/>
                  </a:lnTo>
                  <a:lnTo>
                    <a:pt x="17363" y="23378"/>
                  </a:lnTo>
                  <a:lnTo>
                    <a:pt x="18286" y="23344"/>
                  </a:lnTo>
                  <a:lnTo>
                    <a:pt x="19209" y="23276"/>
                  </a:lnTo>
                  <a:lnTo>
                    <a:pt x="20166" y="23173"/>
                  </a:lnTo>
                  <a:lnTo>
                    <a:pt x="21123" y="23071"/>
                  </a:lnTo>
                  <a:lnTo>
                    <a:pt x="22114" y="22900"/>
                  </a:lnTo>
                  <a:lnTo>
                    <a:pt x="23447" y="22626"/>
                  </a:lnTo>
                  <a:lnTo>
                    <a:pt x="24780" y="22285"/>
                  </a:lnTo>
                  <a:lnTo>
                    <a:pt x="26147" y="21874"/>
                  </a:lnTo>
                  <a:lnTo>
                    <a:pt x="27548" y="21430"/>
                  </a:lnTo>
                  <a:lnTo>
                    <a:pt x="28915" y="20952"/>
                  </a:lnTo>
                  <a:lnTo>
                    <a:pt x="30317" y="20439"/>
                  </a:lnTo>
                  <a:lnTo>
                    <a:pt x="31752" y="19858"/>
                  </a:lnTo>
                  <a:lnTo>
                    <a:pt x="33154" y="19277"/>
                  </a:lnTo>
                  <a:lnTo>
                    <a:pt x="34555" y="18662"/>
                  </a:lnTo>
                  <a:lnTo>
                    <a:pt x="35956" y="18012"/>
                  </a:lnTo>
                  <a:lnTo>
                    <a:pt x="37323" y="17329"/>
                  </a:lnTo>
                  <a:lnTo>
                    <a:pt x="38691" y="16645"/>
                  </a:lnTo>
                  <a:lnTo>
                    <a:pt x="41322" y="15278"/>
                  </a:lnTo>
                  <a:lnTo>
                    <a:pt x="43852" y="13877"/>
                  </a:lnTo>
                  <a:lnTo>
                    <a:pt x="46210" y="12544"/>
                  </a:lnTo>
                  <a:lnTo>
                    <a:pt x="48363" y="11245"/>
                  </a:lnTo>
                  <a:lnTo>
                    <a:pt x="50311" y="10049"/>
                  </a:lnTo>
                  <a:lnTo>
                    <a:pt x="51952" y="9023"/>
                  </a:lnTo>
                  <a:lnTo>
                    <a:pt x="54344" y="7485"/>
                  </a:lnTo>
                  <a:lnTo>
                    <a:pt x="54994" y="7075"/>
                  </a:lnTo>
                  <a:lnTo>
                    <a:pt x="55233" y="6938"/>
                  </a:lnTo>
                  <a:lnTo>
                    <a:pt x="57557" y="8750"/>
                  </a:lnTo>
                  <a:lnTo>
                    <a:pt x="60633" y="11108"/>
                  </a:lnTo>
                  <a:lnTo>
                    <a:pt x="64119" y="13706"/>
                  </a:lnTo>
                  <a:lnTo>
                    <a:pt x="67742" y="16406"/>
                  </a:lnTo>
                  <a:lnTo>
                    <a:pt x="73929" y="20952"/>
                  </a:lnTo>
                  <a:lnTo>
                    <a:pt x="76595" y="22900"/>
                  </a:lnTo>
                  <a:lnTo>
                    <a:pt x="86643" y="11382"/>
                  </a:lnTo>
                  <a:lnTo>
                    <a:pt x="55848" y="5845"/>
                  </a:lnTo>
                  <a:lnTo>
                    <a:pt x="235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2139925" y="4420750"/>
              <a:ext cx="2166100" cy="584475"/>
            </a:xfrm>
            <a:custGeom>
              <a:avLst/>
              <a:gdLst/>
              <a:ahLst/>
              <a:cxnLst/>
              <a:rect l="l" t="t" r="r" b="b"/>
              <a:pathLst>
                <a:path w="86644" h="23379" fill="none" extrusionOk="0">
                  <a:moveTo>
                    <a:pt x="86643" y="11382"/>
                  </a:moveTo>
                  <a:lnTo>
                    <a:pt x="76595" y="22900"/>
                  </a:lnTo>
                  <a:lnTo>
                    <a:pt x="76595" y="22900"/>
                  </a:lnTo>
                  <a:lnTo>
                    <a:pt x="73929" y="20952"/>
                  </a:lnTo>
                  <a:lnTo>
                    <a:pt x="67742" y="16406"/>
                  </a:lnTo>
                  <a:lnTo>
                    <a:pt x="64119" y="13706"/>
                  </a:lnTo>
                  <a:lnTo>
                    <a:pt x="60633" y="11108"/>
                  </a:lnTo>
                  <a:lnTo>
                    <a:pt x="57557" y="8750"/>
                  </a:lnTo>
                  <a:lnTo>
                    <a:pt x="55233" y="6938"/>
                  </a:lnTo>
                  <a:lnTo>
                    <a:pt x="55233" y="6938"/>
                  </a:lnTo>
                  <a:lnTo>
                    <a:pt x="54994" y="7075"/>
                  </a:lnTo>
                  <a:lnTo>
                    <a:pt x="54344" y="7485"/>
                  </a:lnTo>
                  <a:lnTo>
                    <a:pt x="51952" y="9023"/>
                  </a:lnTo>
                  <a:lnTo>
                    <a:pt x="50311" y="10049"/>
                  </a:lnTo>
                  <a:lnTo>
                    <a:pt x="48363" y="11245"/>
                  </a:lnTo>
                  <a:lnTo>
                    <a:pt x="46210" y="12544"/>
                  </a:lnTo>
                  <a:lnTo>
                    <a:pt x="43852" y="13877"/>
                  </a:lnTo>
                  <a:lnTo>
                    <a:pt x="41322" y="15278"/>
                  </a:lnTo>
                  <a:lnTo>
                    <a:pt x="38691" y="16645"/>
                  </a:lnTo>
                  <a:lnTo>
                    <a:pt x="37323" y="17329"/>
                  </a:lnTo>
                  <a:lnTo>
                    <a:pt x="35956" y="18012"/>
                  </a:lnTo>
                  <a:lnTo>
                    <a:pt x="34555" y="18662"/>
                  </a:lnTo>
                  <a:lnTo>
                    <a:pt x="33154" y="19277"/>
                  </a:lnTo>
                  <a:lnTo>
                    <a:pt x="31752" y="19858"/>
                  </a:lnTo>
                  <a:lnTo>
                    <a:pt x="30317" y="20439"/>
                  </a:lnTo>
                  <a:lnTo>
                    <a:pt x="28915" y="20952"/>
                  </a:lnTo>
                  <a:lnTo>
                    <a:pt x="27548" y="21430"/>
                  </a:lnTo>
                  <a:lnTo>
                    <a:pt x="26147" y="21874"/>
                  </a:lnTo>
                  <a:lnTo>
                    <a:pt x="24780" y="22285"/>
                  </a:lnTo>
                  <a:lnTo>
                    <a:pt x="23447" y="22626"/>
                  </a:lnTo>
                  <a:lnTo>
                    <a:pt x="22114" y="22900"/>
                  </a:lnTo>
                  <a:lnTo>
                    <a:pt x="22114" y="22900"/>
                  </a:lnTo>
                  <a:lnTo>
                    <a:pt x="21123" y="23071"/>
                  </a:lnTo>
                  <a:lnTo>
                    <a:pt x="20166" y="23173"/>
                  </a:lnTo>
                  <a:lnTo>
                    <a:pt x="19209" y="23276"/>
                  </a:lnTo>
                  <a:lnTo>
                    <a:pt x="18286" y="23344"/>
                  </a:lnTo>
                  <a:lnTo>
                    <a:pt x="17363" y="23378"/>
                  </a:lnTo>
                  <a:lnTo>
                    <a:pt x="16474" y="23378"/>
                  </a:lnTo>
                  <a:lnTo>
                    <a:pt x="15586" y="23344"/>
                  </a:lnTo>
                  <a:lnTo>
                    <a:pt x="14731" y="23242"/>
                  </a:lnTo>
                  <a:lnTo>
                    <a:pt x="13911" y="23139"/>
                  </a:lnTo>
                  <a:lnTo>
                    <a:pt x="13091" y="23002"/>
                  </a:lnTo>
                  <a:lnTo>
                    <a:pt x="12305" y="22797"/>
                  </a:lnTo>
                  <a:lnTo>
                    <a:pt x="11519" y="22592"/>
                  </a:lnTo>
                  <a:lnTo>
                    <a:pt x="10767" y="22353"/>
                  </a:lnTo>
                  <a:lnTo>
                    <a:pt x="10049" y="22045"/>
                  </a:lnTo>
                  <a:lnTo>
                    <a:pt x="9331" y="21738"/>
                  </a:lnTo>
                  <a:lnTo>
                    <a:pt x="8613" y="21362"/>
                  </a:lnTo>
                  <a:lnTo>
                    <a:pt x="7930" y="20986"/>
                  </a:lnTo>
                  <a:lnTo>
                    <a:pt x="7280" y="20541"/>
                  </a:lnTo>
                  <a:lnTo>
                    <a:pt x="6631" y="20097"/>
                  </a:lnTo>
                  <a:lnTo>
                    <a:pt x="6016" y="19584"/>
                  </a:lnTo>
                  <a:lnTo>
                    <a:pt x="5401" y="19038"/>
                  </a:lnTo>
                  <a:lnTo>
                    <a:pt x="4820" y="18491"/>
                  </a:lnTo>
                  <a:lnTo>
                    <a:pt x="4273" y="17876"/>
                  </a:lnTo>
                  <a:lnTo>
                    <a:pt x="3726" y="17260"/>
                  </a:lnTo>
                  <a:lnTo>
                    <a:pt x="3179" y="16577"/>
                  </a:lnTo>
                  <a:lnTo>
                    <a:pt x="2666" y="15859"/>
                  </a:lnTo>
                  <a:lnTo>
                    <a:pt x="2188" y="15107"/>
                  </a:lnTo>
                  <a:lnTo>
                    <a:pt x="1709" y="14355"/>
                  </a:lnTo>
                  <a:lnTo>
                    <a:pt x="1265" y="13535"/>
                  </a:lnTo>
                  <a:lnTo>
                    <a:pt x="821" y="12680"/>
                  </a:lnTo>
                  <a:lnTo>
                    <a:pt x="376" y="11792"/>
                  </a:lnTo>
                  <a:lnTo>
                    <a:pt x="0" y="10903"/>
                  </a:lnTo>
                  <a:lnTo>
                    <a:pt x="17637" y="3076"/>
                  </a:lnTo>
                  <a:lnTo>
                    <a:pt x="17637" y="3076"/>
                  </a:lnTo>
                  <a:lnTo>
                    <a:pt x="20610" y="1572"/>
                  </a:lnTo>
                  <a:lnTo>
                    <a:pt x="23584" y="0"/>
                  </a:lnTo>
                  <a:lnTo>
                    <a:pt x="23584" y="0"/>
                  </a:lnTo>
                  <a:lnTo>
                    <a:pt x="55848" y="5845"/>
                  </a:lnTo>
                  <a:lnTo>
                    <a:pt x="86643" y="11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3721550" y="4529250"/>
              <a:ext cx="1256925" cy="784425"/>
            </a:xfrm>
            <a:custGeom>
              <a:avLst/>
              <a:gdLst/>
              <a:ahLst/>
              <a:cxnLst/>
              <a:rect l="l" t="t" r="r" b="b"/>
              <a:pathLst>
                <a:path w="50277" h="31377" extrusionOk="0">
                  <a:moveTo>
                    <a:pt x="15585" y="1"/>
                  </a:moveTo>
                  <a:lnTo>
                    <a:pt x="0" y="13536"/>
                  </a:lnTo>
                  <a:lnTo>
                    <a:pt x="1572" y="14732"/>
                  </a:lnTo>
                  <a:lnTo>
                    <a:pt x="5400" y="17671"/>
                  </a:lnTo>
                  <a:lnTo>
                    <a:pt x="10014" y="21226"/>
                  </a:lnTo>
                  <a:lnTo>
                    <a:pt x="12168" y="22935"/>
                  </a:lnTo>
                  <a:lnTo>
                    <a:pt x="13945" y="24404"/>
                  </a:lnTo>
                  <a:lnTo>
                    <a:pt x="14697" y="25054"/>
                  </a:lnTo>
                  <a:lnTo>
                    <a:pt x="15278" y="25566"/>
                  </a:lnTo>
                  <a:lnTo>
                    <a:pt x="15654" y="25942"/>
                  </a:lnTo>
                  <a:lnTo>
                    <a:pt x="15756" y="26079"/>
                  </a:lnTo>
                  <a:lnTo>
                    <a:pt x="15791" y="26182"/>
                  </a:lnTo>
                  <a:lnTo>
                    <a:pt x="16064" y="28437"/>
                  </a:lnTo>
                  <a:lnTo>
                    <a:pt x="16201" y="29976"/>
                  </a:lnTo>
                  <a:lnTo>
                    <a:pt x="16269" y="30864"/>
                  </a:lnTo>
                  <a:lnTo>
                    <a:pt x="16303" y="31103"/>
                  </a:lnTo>
                  <a:lnTo>
                    <a:pt x="16372" y="31206"/>
                  </a:lnTo>
                  <a:lnTo>
                    <a:pt x="16542" y="31240"/>
                  </a:lnTo>
                  <a:lnTo>
                    <a:pt x="16918" y="31309"/>
                  </a:lnTo>
                  <a:lnTo>
                    <a:pt x="18115" y="31343"/>
                  </a:lnTo>
                  <a:lnTo>
                    <a:pt x="19824" y="31377"/>
                  </a:lnTo>
                  <a:lnTo>
                    <a:pt x="21977" y="31377"/>
                  </a:lnTo>
                  <a:lnTo>
                    <a:pt x="24472" y="31343"/>
                  </a:lnTo>
                  <a:lnTo>
                    <a:pt x="27206" y="31240"/>
                  </a:lnTo>
                  <a:lnTo>
                    <a:pt x="33153" y="31069"/>
                  </a:lnTo>
                  <a:lnTo>
                    <a:pt x="39100" y="30796"/>
                  </a:lnTo>
                  <a:lnTo>
                    <a:pt x="44330" y="30522"/>
                  </a:lnTo>
                  <a:lnTo>
                    <a:pt x="48158" y="30283"/>
                  </a:lnTo>
                  <a:lnTo>
                    <a:pt x="49320" y="30181"/>
                  </a:lnTo>
                  <a:lnTo>
                    <a:pt x="49662" y="30112"/>
                  </a:lnTo>
                  <a:lnTo>
                    <a:pt x="49867" y="30078"/>
                  </a:lnTo>
                  <a:lnTo>
                    <a:pt x="50038" y="29976"/>
                  </a:lnTo>
                  <a:lnTo>
                    <a:pt x="50174" y="29805"/>
                  </a:lnTo>
                  <a:lnTo>
                    <a:pt x="50243" y="29600"/>
                  </a:lnTo>
                  <a:lnTo>
                    <a:pt x="50277" y="29360"/>
                  </a:lnTo>
                  <a:lnTo>
                    <a:pt x="50277" y="29053"/>
                  </a:lnTo>
                  <a:lnTo>
                    <a:pt x="50277" y="28745"/>
                  </a:lnTo>
                  <a:lnTo>
                    <a:pt x="50208" y="28403"/>
                  </a:lnTo>
                  <a:lnTo>
                    <a:pt x="50106" y="28062"/>
                  </a:lnTo>
                  <a:lnTo>
                    <a:pt x="49969" y="27720"/>
                  </a:lnTo>
                  <a:lnTo>
                    <a:pt x="49832" y="27344"/>
                  </a:lnTo>
                  <a:lnTo>
                    <a:pt x="49662" y="27002"/>
                  </a:lnTo>
                  <a:lnTo>
                    <a:pt x="49491" y="26694"/>
                  </a:lnTo>
                  <a:lnTo>
                    <a:pt x="49286" y="26387"/>
                  </a:lnTo>
                  <a:lnTo>
                    <a:pt x="49046" y="26113"/>
                  </a:lnTo>
                  <a:lnTo>
                    <a:pt x="48841" y="25874"/>
                  </a:lnTo>
                  <a:lnTo>
                    <a:pt x="48602" y="25669"/>
                  </a:lnTo>
                  <a:lnTo>
                    <a:pt x="48226" y="25430"/>
                  </a:lnTo>
                  <a:lnTo>
                    <a:pt x="47645" y="25088"/>
                  </a:lnTo>
                  <a:lnTo>
                    <a:pt x="45868" y="24199"/>
                  </a:lnTo>
                  <a:lnTo>
                    <a:pt x="43612" y="23071"/>
                  </a:lnTo>
                  <a:lnTo>
                    <a:pt x="41117" y="21841"/>
                  </a:lnTo>
                  <a:lnTo>
                    <a:pt x="36605" y="19654"/>
                  </a:lnTo>
                  <a:lnTo>
                    <a:pt x="34589" y="18697"/>
                  </a:lnTo>
                  <a:lnTo>
                    <a:pt x="30658" y="14834"/>
                  </a:lnTo>
                  <a:lnTo>
                    <a:pt x="15585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4116300" y="5074400"/>
              <a:ext cx="862175" cy="239275"/>
            </a:xfrm>
            <a:custGeom>
              <a:avLst/>
              <a:gdLst/>
              <a:ahLst/>
              <a:cxnLst/>
              <a:rect l="l" t="t" r="r" b="b"/>
              <a:pathLst>
                <a:path w="34487" h="9571" extrusionOk="0">
                  <a:moveTo>
                    <a:pt x="25224" y="1"/>
                  </a:moveTo>
                  <a:lnTo>
                    <a:pt x="26147" y="548"/>
                  </a:lnTo>
                  <a:lnTo>
                    <a:pt x="26831" y="958"/>
                  </a:lnTo>
                  <a:lnTo>
                    <a:pt x="27514" y="1470"/>
                  </a:lnTo>
                  <a:lnTo>
                    <a:pt x="28198" y="1983"/>
                  </a:lnTo>
                  <a:lnTo>
                    <a:pt x="28471" y="2257"/>
                  </a:lnTo>
                  <a:lnTo>
                    <a:pt x="28711" y="2530"/>
                  </a:lnTo>
                  <a:lnTo>
                    <a:pt x="28916" y="2769"/>
                  </a:lnTo>
                  <a:lnTo>
                    <a:pt x="29052" y="3009"/>
                  </a:lnTo>
                  <a:lnTo>
                    <a:pt x="29121" y="3248"/>
                  </a:lnTo>
                  <a:lnTo>
                    <a:pt x="29121" y="3385"/>
                  </a:lnTo>
                  <a:lnTo>
                    <a:pt x="29087" y="3487"/>
                  </a:lnTo>
                  <a:lnTo>
                    <a:pt x="29052" y="3590"/>
                  </a:lnTo>
                  <a:lnTo>
                    <a:pt x="28950" y="3726"/>
                  </a:lnTo>
                  <a:lnTo>
                    <a:pt x="28813" y="3829"/>
                  </a:lnTo>
                  <a:lnTo>
                    <a:pt x="28676" y="3966"/>
                  </a:lnTo>
                  <a:lnTo>
                    <a:pt x="28300" y="4171"/>
                  </a:lnTo>
                  <a:lnTo>
                    <a:pt x="27788" y="4342"/>
                  </a:lnTo>
                  <a:lnTo>
                    <a:pt x="27173" y="4512"/>
                  </a:lnTo>
                  <a:lnTo>
                    <a:pt x="26489" y="4649"/>
                  </a:lnTo>
                  <a:lnTo>
                    <a:pt x="25703" y="4786"/>
                  </a:lnTo>
                  <a:lnTo>
                    <a:pt x="24814" y="4888"/>
                  </a:lnTo>
                  <a:lnTo>
                    <a:pt x="23891" y="4991"/>
                  </a:lnTo>
                  <a:lnTo>
                    <a:pt x="22866" y="5059"/>
                  </a:lnTo>
                  <a:lnTo>
                    <a:pt x="20713" y="5162"/>
                  </a:lnTo>
                  <a:lnTo>
                    <a:pt x="18354" y="5230"/>
                  </a:lnTo>
                  <a:lnTo>
                    <a:pt x="15928" y="5230"/>
                  </a:lnTo>
                  <a:lnTo>
                    <a:pt x="13433" y="5196"/>
                  </a:lnTo>
                  <a:lnTo>
                    <a:pt x="10938" y="5128"/>
                  </a:lnTo>
                  <a:lnTo>
                    <a:pt x="8579" y="5025"/>
                  </a:lnTo>
                  <a:lnTo>
                    <a:pt x="6324" y="4923"/>
                  </a:lnTo>
                  <a:lnTo>
                    <a:pt x="4273" y="4786"/>
                  </a:lnTo>
                  <a:lnTo>
                    <a:pt x="2496" y="4649"/>
                  </a:lnTo>
                  <a:lnTo>
                    <a:pt x="1060" y="4512"/>
                  </a:lnTo>
                  <a:lnTo>
                    <a:pt x="1" y="4376"/>
                  </a:lnTo>
                  <a:lnTo>
                    <a:pt x="274" y="6631"/>
                  </a:lnTo>
                  <a:lnTo>
                    <a:pt x="411" y="8170"/>
                  </a:lnTo>
                  <a:lnTo>
                    <a:pt x="479" y="9058"/>
                  </a:lnTo>
                  <a:lnTo>
                    <a:pt x="513" y="9297"/>
                  </a:lnTo>
                  <a:lnTo>
                    <a:pt x="547" y="9400"/>
                  </a:lnTo>
                  <a:lnTo>
                    <a:pt x="752" y="9434"/>
                  </a:lnTo>
                  <a:lnTo>
                    <a:pt x="1128" y="9503"/>
                  </a:lnTo>
                  <a:lnTo>
                    <a:pt x="2325" y="9537"/>
                  </a:lnTo>
                  <a:lnTo>
                    <a:pt x="4034" y="9571"/>
                  </a:lnTo>
                  <a:lnTo>
                    <a:pt x="6187" y="9571"/>
                  </a:lnTo>
                  <a:lnTo>
                    <a:pt x="8682" y="9537"/>
                  </a:lnTo>
                  <a:lnTo>
                    <a:pt x="11416" y="9434"/>
                  </a:lnTo>
                  <a:lnTo>
                    <a:pt x="17363" y="9263"/>
                  </a:lnTo>
                  <a:lnTo>
                    <a:pt x="23310" y="8990"/>
                  </a:lnTo>
                  <a:lnTo>
                    <a:pt x="28540" y="8716"/>
                  </a:lnTo>
                  <a:lnTo>
                    <a:pt x="32368" y="8477"/>
                  </a:lnTo>
                  <a:lnTo>
                    <a:pt x="33530" y="8375"/>
                  </a:lnTo>
                  <a:lnTo>
                    <a:pt x="33872" y="8306"/>
                  </a:lnTo>
                  <a:lnTo>
                    <a:pt x="34077" y="8272"/>
                  </a:lnTo>
                  <a:lnTo>
                    <a:pt x="34248" y="8170"/>
                  </a:lnTo>
                  <a:lnTo>
                    <a:pt x="34384" y="7999"/>
                  </a:lnTo>
                  <a:lnTo>
                    <a:pt x="34453" y="7794"/>
                  </a:lnTo>
                  <a:lnTo>
                    <a:pt x="34487" y="7554"/>
                  </a:lnTo>
                  <a:lnTo>
                    <a:pt x="34487" y="7247"/>
                  </a:lnTo>
                  <a:lnTo>
                    <a:pt x="34453" y="6939"/>
                  </a:lnTo>
                  <a:lnTo>
                    <a:pt x="34384" y="6597"/>
                  </a:lnTo>
                  <a:lnTo>
                    <a:pt x="34282" y="6256"/>
                  </a:lnTo>
                  <a:lnTo>
                    <a:pt x="34179" y="5914"/>
                  </a:lnTo>
                  <a:lnTo>
                    <a:pt x="34008" y="5538"/>
                  </a:lnTo>
                  <a:lnTo>
                    <a:pt x="33837" y="5196"/>
                  </a:lnTo>
                  <a:lnTo>
                    <a:pt x="33667" y="4888"/>
                  </a:lnTo>
                  <a:lnTo>
                    <a:pt x="33461" y="4581"/>
                  </a:lnTo>
                  <a:lnTo>
                    <a:pt x="33256" y="4307"/>
                  </a:lnTo>
                  <a:lnTo>
                    <a:pt x="33017" y="4068"/>
                  </a:lnTo>
                  <a:lnTo>
                    <a:pt x="32778" y="3863"/>
                  </a:lnTo>
                  <a:lnTo>
                    <a:pt x="32402" y="3624"/>
                  </a:lnTo>
                  <a:lnTo>
                    <a:pt x="31821" y="3282"/>
                  </a:lnTo>
                  <a:lnTo>
                    <a:pt x="30044" y="2359"/>
                  </a:lnTo>
                  <a:lnTo>
                    <a:pt x="27754" y="1231"/>
                  </a:lnTo>
                  <a:lnTo>
                    <a:pt x="2522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4306850" y="4722375"/>
              <a:ext cx="420425" cy="346075"/>
            </a:xfrm>
            <a:custGeom>
              <a:avLst/>
              <a:gdLst/>
              <a:ahLst/>
              <a:cxnLst/>
              <a:rect l="l" t="t" r="r" b="b"/>
              <a:pathLst>
                <a:path w="16817" h="13843" extrusionOk="0">
                  <a:moveTo>
                    <a:pt x="0" y="0"/>
                  </a:moveTo>
                  <a:lnTo>
                    <a:pt x="0" y="34"/>
                  </a:lnTo>
                  <a:lnTo>
                    <a:pt x="1128" y="1265"/>
                  </a:lnTo>
                  <a:lnTo>
                    <a:pt x="2906" y="3110"/>
                  </a:lnTo>
                  <a:lnTo>
                    <a:pt x="4444" y="4648"/>
                  </a:lnTo>
                  <a:lnTo>
                    <a:pt x="6016" y="6187"/>
                  </a:lnTo>
                  <a:lnTo>
                    <a:pt x="9126" y="9228"/>
                  </a:lnTo>
                  <a:lnTo>
                    <a:pt x="10698" y="10732"/>
                  </a:lnTo>
                  <a:lnTo>
                    <a:pt x="11040" y="11074"/>
                  </a:lnTo>
                  <a:lnTo>
                    <a:pt x="11416" y="11348"/>
                  </a:lnTo>
                  <a:lnTo>
                    <a:pt x="11826" y="11621"/>
                  </a:lnTo>
                  <a:lnTo>
                    <a:pt x="12271" y="11860"/>
                  </a:lnTo>
                  <a:lnTo>
                    <a:pt x="13398" y="12373"/>
                  </a:lnTo>
                  <a:lnTo>
                    <a:pt x="14492" y="12886"/>
                  </a:lnTo>
                  <a:lnTo>
                    <a:pt x="16748" y="13843"/>
                  </a:lnTo>
                  <a:lnTo>
                    <a:pt x="16816" y="13843"/>
                  </a:lnTo>
                  <a:lnTo>
                    <a:pt x="16816" y="13808"/>
                  </a:lnTo>
                  <a:lnTo>
                    <a:pt x="16782" y="13774"/>
                  </a:lnTo>
                  <a:lnTo>
                    <a:pt x="14902" y="12749"/>
                  </a:lnTo>
                  <a:lnTo>
                    <a:pt x="12988" y="11758"/>
                  </a:lnTo>
                  <a:lnTo>
                    <a:pt x="12510" y="11553"/>
                  </a:lnTo>
                  <a:lnTo>
                    <a:pt x="12100" y="11313"/>
                  </a:lnTo>
                  <a:lnTo>
                    <a:pt x="11689" y="11040"/>
                  </a:lnTo>
                  <a:lnTo>
                    <a:pt x="11279" y="10698"/>
                  </a:lnTo>
                  <a:lnTo>
                    <a:pt x="10493" y="9980"/>
                  </a:lnTo>
                  <a:lnTo>
                    <a:pt x="9741" y="9228"/>
                  </a:lnTo>
                  <a:lnTo>
                    <a:pt x="6597" y="6221"/>
                  </a:lnTo>
                  <a:lnTo>
                    <a:pt x="3452" y="324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2057900" y="4053325"/>
              <a:ext cx="2277175" cy="1104850"/>
            </a:xfrm>
            <a:custGeom>
              <a:avLst/>
              <a:gdLst/>
              <a:ahLst/>
              <a:cxnLst/>
              <a:rect l="l" t="t" r="r" b="b"/>
              <a:pathLst>
                <a:path w="91087" h="44194" extrusionOk="0">
                  <a:moveTo>
                    <a:pt x="51918" y="0"/>
                  </a:moveTo>
                  <a:lnTo>
                    <a:pt x="51542" y="34"/>
                  </a:lnTo>
                  <a:lnTo>
                    <a:pt x="51131" y="69"/>
                  </a:lnTo>
                  <a:lnTo>
                    <a:pt x="50277" y="205"/>
                  </a:lnTo>
                  <a:lnTo>
                    <a:pt x="49354" y="445"/>
                  </a:lnTo>
                  <a:lnTo>
                    <a:pt x="48363" y="752"/>
                  </a:lnTo>
                  <a:lnTo>
                    <a:pt x="47338" y="1128"/>
                  </a:lnTo>
                  <a:lnTo>
                    <a:pt x="46278" y="1572"/>
                  </a:lnTo>
                  <a:lnTo>
                    <a:pt x="45150" y="2085"/>
                  </a:lnTo>
                  <a:lnTo>
                    <a:pt x="44022" y="2632"/>
                  </a:lnTo>
                  <a:lnTo>
                    <a:pt x="42860" y="3247"/>
                  </a:lnTo>
                  <a:lnTo>
                    <a:pt x="41664" y="3897"/>
                  </a:lnTo>
                  <a:lnTo>
                    <a:pt x="40468" y="4614"/>
                  </a:lnTo>
                  <a:lnTo>
                    <a:pt x="39271" y="5332"/>
                  </a:lnTo>
                  <a:lnTo>
                    <a:pt x="36879" y="6836"/>
                  </a:lnTo>
                  <a:lnTo>
                    <a:pt x="34521" y="8408"/>
                  </a:lnTo>
                  <a:lnTo>
                    <a:pt x="32231" y="9946"/>
                  </a:lnTo>
                  <a:lnTo>
                    <a:pt x="30112" y="11450"/>
                  </a:lnTo>
                  <a:lnTo>
                    <a:pt x="26420" y="14116"/>
                  </a:lnTo>
                  <a:lnTo>
                    <a:pt x="23857" y="15962"/>
                  </a:lnTo>
                  <a:lnTo>
                    <a:pt x="23139" y="16474"/>
                  </a:lnTo>
                  <a:lnTo>
                    <a:pt x="22900" y="16611"/>
                  </a:lnTo>
                  <a:lnTo>
                    <a:pt x="22797" y="16645"/>
                  </a:lnTo>
                  <a:lnTo>
                    <a:pt x="21772" y="16167"/>
                  </a:lnTo>
                  <a:lnTo>
                    <a:pt x="20302" y="15483"/>
                  </a:lnTo>
                  <a:lnTo>
                    <a:pt x="18422" y="14595"/>
                  </a:lnTo>
                  <a:lnTo>
                    <a:pt x="410" y="22490"/>
                  </a:lnTo>
                  <a:lnTo>
                    <a:pt x="308" y="23037"/>
                  </a:lnTo>
                  <a:lnTo>
                    <a:pt x="239" y="23686"/>
                  </a:lnTo>
                  <a:lnTo>
                    <a:pt x="137" y="24541"/>
                  </a:lnTo>
                  <a:lnTo>
                    <a:pt x="69" y="25566"/>
                  </a:lnTo>
                  <a:lnTo>
                    <a:pt x="0" y="26728"/>
                  </a:lnTo>
                  <a:lnTo>
                    <a:pt x="0" y="28027"/>
                  </a:lnTo>
                  <a:lnTo>
                    <a:pt x="69" y="29428"/>
                  </a:lnTo>
                  <a:lnTo>
                    <a:pt x="137" y="30146"/>
                  </a:lnTo>
                  <a:lnTo>
                    <a:pt x="205" y="30864"/>
                  </a:lnTo>
                  <a:lnTo>
                    <a:pt x="308" y="31616"/>
                  </a:lnTo>
                  <a:lnTo>
                    <a:pt x="410" y="32367"/>
                  </a:lnTo>
                  <a:lnTo>
                    <a:pt x="581" y="33119"/>
                  </a:lnTo>
                  <a:lnTo>
                    <a:pt x="752" y="33837"/>
                  </a:lnTo>
                  <a:lnTo>
                    <a:pt x="991" y="34589"/>
                  </a:lnTo>
                  <a:lnTo>
                    <a:pt x="1231" y="35307"/>
                  </a:lnTo>
                  <a:lnTo>
                    <a:pt x="1504" y="36025"/>
                  </a:lnTo>
                  <a:lnTo>
                    <a:pt x="1812" y="36742"/>
                  </a:lnTo>
                  <a:lnTo>
                    <a:pt x="2188" y="37426"/>
                  </a:lnTo>
                  <a:lnTo>
                    <a:pt x="2598" y="38075"/>
                  </a:lnTo>
                  <a:lnTo>
                    <a:pt x="3042" y="38691"/>
                  </a:lnTo>
                  <a:lnTo>
                    <a:pt x="3521" y="39306"/>
                  </a:lnTo>
                  <a:lnTo>
                    <a:pt x="4067" y="39853"/>
                  </a:lnTo>
                  <a:lnTo>
                    <a:pt x="4649" y="40365"/>
                  </a:lnTo>
                  <a:lnTo>
                    <a:pt x="5093" y="40741"/>
                  </a:lnTo>
                  <a:lnTo>
                    <a:pt x="5571" y="41049"/>
                  </a:lnTo>
                  <a:lnTo>
                    <a:pt x="6494" y="41664"/>
                  </a:lnTo>
                  <a:lnTo>
                    <a:pt x="7451" y="42211"/>
                  </a:lnTo>
                  <a:lnTo>
                    <a:pt x="8442" y="42655"/>
                  </a:lnTo>
                  <a:lnTo>
                    <a:pt x="9434" y="43031"/>
                  </a:lnTo>
                  <a:lnTo>
                    <a:pt x="10459" y="43373"/>
                  </a:lnTo>
                  <a:lnTo>
                    <a:pt x="11518" y="43646"/>
                  </a:lnTo>
                  <a:lnTo>
                    <a:pt x="12544" y="43852"/>
                  </a:lnTo>
                  <a:lnTo>
                    <a:pt x="13603" y="43988"/>
                  </a:lnTo>
                  <a:lnTo>
                    <a:pt x="14663" y="44125"/>
                  </a:lnTo>
                  <a:lnTo>
                    <a:pt x="15722" y="44159"/>
                  </a:lnTo>
                  <a:lnTo>
                    <a:pt x="16782" y="44193"/>
                  </a:lnTo>
                  <a:lnTo>
                    <a:pt x="17841" y="44159"/>
                  </a:lnTo>
                  <a:lnTo>
                    <a:pt x="18901" y="44091"/>
                  </a:lnTo>
                  <a:lnTo>
                    <a:pt x="19926" y="43988"/>
                  </a:lnTo>
                  <a:lnTo>
                    <a:pt x="20918" y="43852"/>
                  </a:lnTo>
                  <a:lnTo>
                    <a:pt x="21635" y="43749"/>
                  </a:lnTo>
                  <a:lnTo>
                    <a:pt x="22319" y="43612"/>
                  </a:lnTo>
                  <a:lnTo>
                    <a:pt x="23002" y="43476"/>
                  </a:lnTo>
                  <a:lnTo>
                    <a:pt x="23686" y="43271"/>
                  </a:lnTo>
                  <a:lnTo>
                    <a:pt x="25053" y="42860"/>
                  </a:lnTo>
                  <a:lnTo>
                    <a:pt x="26386" y="42382"/>
                  </a:lnTo>
                  <a:lnTo>
                    <a:pt x="27685" y="41835"/>
                  </a:lnTo>
                  <a:lnTo>
                    <a:pt x="28984" y="41220"/>
                  </a:lnTo>
                  <a:lnTo>
                    <a:pt x="30282" y="40536"/>
                  </a:lnTo>
                  <a:lnTo>
                    <a:pt x="31547" y="39818"/>
                  </a:lnTo>
                  <a:lnTo>
                    <a:pt x="32778" y="39067"/>
                  </a:lnTo>
                  <a:lnTo>
                    <a:pt x="34008" y="38246"/>
                  </a:lnTo>
                  <a:lnTo>
                    <a:pt x="35204" y="37426"/>
                  </a:lnTo>
                  <a:lnTo>
                    <a:pt x="36366" y="36537"/>
                  </a:lnTo>
                  <a:lnTo>
                    <a:pt x="37528" y="35649"/>
                  </a:lnTo>
                  <a:lnTo>
                    <a:pt x="38622" y="34760"/>
                  </a:lnTo>
                  <a:lnTo>
                    <a:pt x="39716" y="33871"/>
                  </a:lnTo>
                  <a:lnTo>
                    <a:pt x="40810" y="32949"/>
                  </a:lnTo>
                  <a:lnTo>
                    <a:pt x="42826" y="31137"/>
                  </a:lnTo>
                  <a:lnTo>
                    <a:pt x="44774" y="29394"/>
                  </a:lnTo>
                  <a:lnTo>
                    <a:pt x="46552" y="27753"/>
                  </a:lnTo>
                  <a:lnTo>
                    <a:pt x="48192" y="26284"/>
                  </a:lnTo>
                  <a:lnTo>
                    <a:pt x="48978" y="25600"/>
                  </a:lnTo>
                  <a:lnTo>
                    <a:pt x="49696" y="25019"/>
                  </a:lnTo>
                  <a:lnTo>
                    <a:pt x="50380" y="24472"/>
                  </a:lnTo>
                  <a:lnTo>
                    <a:pt x="51063" y="23994"/>
                  </a:lnTo>
                  <a:lnTo>
                    <a:pt x="51644" y="23584"/>
                  </a:lnTo>
                  <a:lnTo>
                    <a:pt x="52225" y="23276"/>
                  </a:lnTo>
                  <a:lnTo>
                    <a:pt x="52772" y="23037"/>
                  </a:lnTo>
                  <a:lnTo>
                    <a:pt x="53251" y="22900"/>
                  </a:lnTo>
                  <a:lnTo>
                    <a:pt x="53524" y="22900"/>
                  </a:lnTo>
                  <a:lnTo>
                    <a:pt x="53900" y="23037"/>
                  </a:lnTo>
                  <a:lnTo>
                    <a:pt x="54378" y="23242"/>
                  </a:lnTo>
                  <a:lnTo>
                    <a:pt x="54925" y="23584"/>
                  </a:lnTo>
                  <a:lnTo>
                    <a:pt x="55540" y="23994"/>
                  </a:lnTo>
                  <a:lnTo>
                    <a:pt x="56258" y="24472"/>
                  </a:lnTo>
                  <a:lnTo>
                    <a:pt x="57010" y="25053"/>
                  </a:lnTo>
                  <a:lnTo>
                    <a:pt x="57796" y="25668"/>
                  </a:lnTo>
                  <a:lnTo>
                    <a:pt x="59574" y="27138"/>
                  </a:lnTo>
                  <a:lnTo>
                    <a:pt x="61453" y="28745"/>
                  </a:lnTo>
                  <a:lnTo>
                    <a:pt x="63402" y="30488"/>
                  </a:lnTo>
                  <a:lnTo>
                    <a:pt x="65384" y="32299"/>
                  </a:lnTo>
                  <a:lnTo>
                    <a:pt x="67366" y="34111"/>
                  </a:lnTo>
                  <a:lnTo>
                    <a:pt x="69246" y="35888"/>
                  </a:lnTo>
                  <a:lnTo>
                    <a:pt x="72493" y="38998"/>
                  </a:lnTo>
                  <a:lnTo>
                    <a:pt x="75672" y="42074"/>
                  </a:lnTo>
                  <a:lnTo>
                    <a:pt x="91086" y="27104"/>
                  </a:lnTo>
                  <a:lnTo>
                    <a:pt x="90129" y="26249"/>
                  </a:lnTo>
                  <a:lnTo>
                    <a:pt x="88762" y="24985"/>
                  </a:lnTo>
                  <a:lnTo>
                    <a:pt x="85002" y="21430"/>
                  </a:lnTo>
                  <a:lnTo>
                    <a:pt x="82644" y="19311"/>
                  </a:lnTo>
                  <a:lnTo>
                    <a:pt x="80081" y="17055"/>
                  </a:lnTo>
                  <a:lnTo>
                    <a:pt x="77346" y="14663"/>
                  </a:lnTo>
                  <a:lnTo>
                    <a:pt x="75911" y="13467"/>
                  </a:lnTo>
                  <a:lnTo>
                    <a:pt x="74475" y="12270"/>
                  </a:lnTo>
                  <a:lnTo>
                    <a:pt x="73006" y="11108"/>
                  </a:lnTo>
                  <a:lnTo>
                    <a:pt x="71502" y="9946"/>
                  </a:lnTo>
                  <a:lnTo>
                    <a:pt x="69998" y="8784"/>
                  </a:lnTo>
                  <a:lnTo>
                    <a:pt x="68494" y="7690"/>
                  </a:lnTo>
                  <a:lnTo>
                    <a:pt x="66956" y="6631"/>
                  </a:lnTo>
                  <a:lnTo>
                    <a:pt x="65452" y="5606"/>
                  </a:lnTo>
                  <a:lnTo>
                    <a:pt x="63948" y="4648"/>
                  </a:lnTo>
                  <a:lnTo>
                    <a:pt x="62479" y="3760"/>
                  </a:lnTo>
                  <a:lnTo>
                    <a:pt x="61009" y="2940"/>
                  </a:lnTo>
                  <a:lnTo>
                    <a:pt x="59574" y="2222"/>
                  </a:lnTo>
                  <a:lnTo>
                    <a:pt x="58206" y="1572"/>
                  </a:lnTo>
                  <a:lnTo>
                    <a:pt x="56839" y="1026"/>
                  </a:lnTo>
                  <a:lnTo>
                    <a:pt x="56190" y="820"/>
                  </a:lnTo>
                  <a:lnTo>
                    <a:pt x="55540" y="615"/>
                  </a:lnTo>
                  <a:lnTo>
                    <a:pt x="54891" y="445"/>
                  </a:lnTo>
                  <a:lnTo>
                    <a:pt x="54276" y="274"/>
                  </a:lnTo>
                  <a:lnTo>
                    <a:pt x="53661" y="171"/>
                  </a:lnTo>
                  <a:lnTo>
                    <a:pt x="53045" y="69"/>
                  </a:lnTo>
                  <a:lnTo>
                    <a:pt x="52499" y="34"/>
                  </a:lnTo>
                  <a:lnTo>
                    <a:pt x="51918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2057900" y="4053325"/>
              <a:ext cx="2277175" cy="1104850"/>
            </a:xfrm>
            <a:custGeom>
              <a:avLst/>
              <a:gdLst/>
              <a:ahLst/>
              <a:cxnLst/>
              <a:rect l="l" t="t" r="r" b="b"/>
              <a:pathLst>
                <a:path w="91087" h="44194" fill="none" extrusionOk="0">
                  <a:moveTo>
                    <a:pt x="410" y="22490"/>
                  </a:moveTo>
                  <a:lnTo>
                    <a:pt x="410" y="22490"/>
                  </a:lnTo>
                  <a:lnTo>
                    <a:pt x="308" y="23037"/>
                  </a:lnTo>
                  <a:lnTo>
                    <a:pt x="239" y="23686"/>
                  </a:lnTo>
                  <a:lnTo>
                    <a:pt x="137" y="24541"/>
                  </a:lnTo>
                  <a:lnTo>
                    <a:pt x="69" y="25566"/>
                  </a:lnTo>
                  <a:lnTo>
                    <a:pt x="0" y="26728"/>
                  </a:lnTo>
                  <a:lnTo>
                    <a:pt x="0" y="28027"/>
                  </a:lnTo>
                  <a:lnTo>
                    <a:pt x="69" y="29428"/>
                  </a:lnTo>
                  <a:lnTo>
                    <a:pt x="137" y="30146"/>
                  </a:lnTo>
                  <a:lnTo>
                    <a:pt x="205" y="30864"/>
                  </a:lnTo>
                  <a:lnTo>
                    <a:pt x="308" y="31616"/>
                  </a:lnTo>
                  <a:lnTo>
                    <a:pt x="410" y="32367"/>
                  </a:lnTo>
                  <a:lnTo>
                    <a:pt x="581" y="33119"/>
                  </a:lnTo>
                  <a:lnTo>
                    <a:pt x="752" y="33837"/>
                  </a:lnTo>
                  <a:lnTo>
                    <a:pt x="991" y="34589"/>
                  </a:lnTo>
                  <a:lnTo>
                    <a:pt x="1231" y="35307"/>
                  </a:lnTo>
                  <a:lnTo>
                    <a:pt x="1504" y="36025"/>
                  </a:lnTo>
                  <a:lnTo>
                    <a:pt x="1812" y="36742"/>
                  </a:lnTo>
                  <a:lnTo>
                    <a:pt x="2188" y="37426"/>
                  </a:lnTo>
                  <a:lnTo>
                    <a:pt x="2598" y="38075"/>
                  </a:lnTo>
                  <a:lnTo>
                    <a:pt x="3042" y="38691"/>
                  </a:lnTo>
                  <a:lnTo>
                    <a:pt x="3521" y="39306"/>
                  </a:lnTo>
                  <a:lnTo>
                    <a:pt x="4067" y="39853"/>
                  </a:lnTo>
                  <a:lnTo>
                    <a:pt x="4649" y="40365"/>
                  </a:lnTo>
                  <a:lnTo>
                    <a:pt x="4649" y="40365"/>
                  </a:lnTo>
                  <a:lnTo>
                    <a:pt x="5093" y="40741"/>
                  </a:lnTo>
                  <a:lnTo>
                    <a:pt x="5571" y="41049"/>
                  </a:lnTo>
                  <a:lnTo>
                    <a:pt x="6494" y="41664"/>
                  </a:lnTo>
                  <a:lnTo>
                    <a:pt x="7451" y="42211"/>
                  </a:lnTo>
                  <a:lnTo>
                    <a:pt x="8442" y="42655"/>
                  </a:lnTo>
                  <a:lnTo>
                    <a:pt x="9434" y="43031"/>
                  </a:lnTo>
                  <a:lnTo>
                    <a:pt x="10459" y="43373"/>
                  </a:lnTo>
                  <a:lnTo>
                    <a:pt x="11518" y="43646"/>
                  </a:lnTo>
                  <a:lnTo>
                    <a:pt x="12544" y="43852"/>
                  </a:lnTo>
                  <a:lnTo>
                    <a:pt x="13603" y="43988"/>
                  </a:lnTo>
                  <a:lnTo>
                    <a:pt x="14663" y="44125"/>
                  </a:lnTo>
                  <a:lnTo>
                    <a:pt x="15722" y="44159"/>
                  </a:lnTo>
                  <a:lnTo>
                    <a:pt x="16782" y="44193"/>
                  </a:lnTo>
                  <a:lnTo>
                    <a:pt x="17841" y="44159"/>
                  </a:lnTo>
                  <a:lnTo>
                    <a:pt x="18901" y="44091"/>
                  </a:lnTo>
                  <a:lnTo>
                    <a:pt x="19926" y="43988"/>
                  </a:lnTo>
                  <a:lnTo>
                    <a:pt x="20918" y="43852"/>
                  </a:lnTo>
                  <a:lnTo>
                    <a:pt x="20918" y="43852"/>
                  </a:lnTo>
                  <a:lnTo>
                    <a:pt x="21635" y="43749"/>
                  </a:lnTo>
                  <a:lnTo>
                    <a:pt x="22319" y="43612"/>
                  </a:lnTo>
                  <a:lnTo>
                    <a:pt x="23002" y="43476"/>
                  </a:lnTo>
                  <a:lnTo>
                    <a:pt x="23686" y="43271"/>
                  </a:lnTo>
                  <a:lnTo>
                    <a:pt x="25053" y="42860"/>
                  </a:lnTo>
                  <a:lnTo>
                    <a:pt x="26386" y="42382"/>
                  </a:lnTo>
                  <a:lnTo>
                    <a:pt x="27685" y="41835"/>
                  </a:lnTo>
                  <a:lnTo>
                    <a:pt x="28984" y="41220"/>
                  </a:lnTo>
                  <a:lnTo>
                    <a:pt x="30282" y="40536"/>
                  </a:lnTo>
                  <a:lnTo>
                    <a:pt x="31547" y="39818"/>
                  </a:lnTo>
                  <a:lnTo>
                    <a:pt x="32778" y="39067"/>
                  </a:lnTo>
                  <a:lnTo>
                    <a:pt x="34008" y="38246"/>
                  </a:lnTo>
                  <a:lnTo>
                    <a:pt x="35204" y="37426"/>
                  </a:lnTo>
                  <a:lnTo>
                    <a:pt x="36366" y="36537"/>
                  </a:lnTo>
                  <a:lnTo>
                    <a:pt x="37528" y="35649"/>
                  </a:lnTo>
                  <a:lnTo>
                    <a:pt x="38622" y="34760"/>
                  </a:lnTo>
                  <a:lnTo>
                    <a:pt x="39716" y="33871"/>
                  </a:lnTo>
                  <a:lnTo>
                    <a:pt x="40810" y="32949"/>
                  </a:lnTo>
                  <a:lnTo>
                    <a:pt x="42826" y="31137"/>
                  </a:lnTo>
                  <a:lnTo>
                    <a:pt x="44774" y="29394"/>
                  </a:lnTo>
                  <a:lnTo>
                    <a:pt x="46552" y="27753"/>
                  </a:lnTo>
                  <a:lnTo>
                    <a:pt x="48192" y="26284"/>
                  </a:lnTo>
                  <a:lnTo>
                    <a:pt x="48978" y="25600"/>
                  </a:lnTo>
                  <a:lnTo>
                    <a:pt x="49696" y="25019"/>
                  </a:lnTo>
                  <a:lnTo>
                    <a:pt x="50380" y="24472"/>
                  </a:lnTo>
                  <a:lnTo>
                    <a:pt x="51063" y="23994"/>
                  </a:lnTo>
                  <a:lnTo>
                    <a:pt x="51644" y="23584"/>
                  </a:lnTo>
                  <a:lnTo>
                    <a:pt x="52225" y="23276"/>
                  </a:lnTo>
                  <a:lnTo>
                    <a:pt x="52772" y="23037"/>
                  </a:lnTo>
                  <a:lnTo>
                    <a:pt x="53251" y="22900"/>
                  </a:lnTo>
                  <a:lnTo>
                    <a:pt x="53251" y="22900"/>
                  </a:lnTo>
                  <a:lnTo>
                    <a:pt x="53387" y="22900"/>
                  </a:lnTo>
                  <a:lnTo>
                    <a:pt x="53524" y="22900"/>
                  </a:lnTo>
                  <a:lnTo>
                    <a:pt x="53900" y="23037"/>
                  </a:lnTo>
                  <a:lnTo>
                    <a:pt x="54378" y="23242"/>
                  </a:lnTo>
                  <a:lnTo>
                    <a:pt x="54925" y="23584"/>
                  </a:lnTo>
                  <a:lnTo>
                    <a:pt x="55540" y="23994"/>
                  </a:lnTo>
                  <a:lnTo>
                    <a:pt x="56258" y="24472"/>
                  </a:lnTo>
                  <a:lnTo>
                    <a:pt x="57010" y="25053"/>
                  </a:lnTo>
                  <a:lnTo>
                    <a:pt x="57796" y="25668"/>
                  </a:lnTo>
                  <a:lnTo>
                    <a:pt x="59574" y="27138"/>
                  </a:lnTo>
                  <a:lnTo>
                    <a:pt x="61453" y="28745"/>
                  </a:lnTo>
                  <a:lnTo>
                    <a:pt x="63402" y="30488"/>
                  </a:lnTo>
                  <a:lnTo>
                    <a:pt x="65384" y="32299"/>
                  </a:lnTo>
                  <a:lnTo>
                    <a:pt x="67366" y="34111"/>
                  </a:lnTo>
                  <a:lnTo>
                    <a:pt x="69246" y="35888"/>
                  </a:lnTo>
                  <a:lnTo>
                    <a:pt x="72493" y="38998"/>
                  </a:lnTo>
                  <a:lnTo>
                    <a:pt x="75672" y="42074"/>
                  </a:lnTo>
                  <a:lnTo>
                    <a:pt x="91086" y="27104"/>
                  </a:lnTo>
                  <a:lnTo>
                    <a:pt x="91086" y="27104"/>
                  </a:lnTo>
                  <a:lnTo>
                    <a:pt x="90129" y="26249"/>
                  </a:lnTo>
                  <a:lnTo>
                    <a:pt x="88762" y="24985"/>
                  </a:lnTo>
                  <a:lnTo>
                    <a:pt x="85002" y="21430"/>
                  </a:lnTo>
                  <a:lnTo>
                    <a:pt x="82644" y="19311"/>
                  </a:lnTo>
                  <a:lnTo>
                    <a:pt x="80081" y="17055"/>
                  </a:lnTo>
                  <a:lnTo>
                    <a:pt x="77346" y="14663"/>
                  </a:lnTo>
                  <a:lnTo>
                    <a:pt x="75911" y="13467"/>
                  </a:lnTo>
                  <a:lnTo>
                    <a:pt x="74475" y="12270"/>
                  </a:lnTo>
                  <a:lnTo>
                    <a:pt x="73006" y="11108"/>
                  </a:lnTo>
                  <a:lnTo>
                    <a:pt x="71502" y="9946"/>
                  </a:lnTo>
                  <a:lnTo>
                    <a:pt x="69998" y="8784"/>
                  </a:lnTo>
                  <a:lnTo>
                    <a:pt x="68494" y="7690"/>
                  </a:lnTo>
                  <a:lnTo>
                    <a:pt x="66956" y="6631"/>
                  </a:lnTo>
                  <a:lnTo>
                    <a:pt x="65452" y="5606"/>
                  </a:lnTo>
                  <a:lnTo>
                    <a:pt x="63948" y="4648"/>
                  </a:lnTo>
                  <a:lnTo>
                    <a:pt x="62479" y="3760"/>
                  </a:lnTo>
                  <a:lnTo>
                    <a:pt x="61009" y="2940"/>
                  </a:lnTo>
                  <a:lnTo>
                    <a:pt x="59574" y="2222"/>
                  </a:lnTo>
                  <a:lnTo>
                    <a:pt x="58206" y="1572"/>
                  </a:lnTo>
                  <a:lnTo>
                    <a:pt x="56839" y="1026"/>
                  </a:lnTo>
                  <a:lnTo>
                    <a:pt x="56190" y="820"/>
                  </a:lnTo>
                  <a:lnTo>
                    <a:pt x="55540" y="615"/>
                  </a:lnTo>
                  <a:lnTo>
                    <a:pt x="54891" y="445"/>
                  </a:lnTo>
                  <a:lnTo>
                    <a:pt x="54276" y="274"/>
                  </a:lnTo>
                  <a:lnTo>
                    <a:pt x="53661" y="171"/>
                  </a:lnTo>
                  <a:lnTo>
                    <a:pt x="53045" y="69"/>
                  </a:lnTo>
                  <a:lnTo>
                    <a:pt x="52499" y="34"/>
                  </a:lnTo>
                  <a:lnTo>
                    <a:pt x="51918" y="0"/>
                  </a:lnTo>
                  <a:lnTo>
                    <a:pt x="51918" y="0"/>
                  </a:lnTo>
                  <a:lnTo>
                    <a:pt x="51542" y="34"/>
                  </a:lnTo>
                  <a:lnTo>
                    <a:pt x="51131" y="69"/>
                  </a:lnTo>
                  <a:lnTo>
                    <a:pt x="50277" y="205"/>
                  </a:lnTo>
                  <a:lnTo>
                    <a:pt x="49354" y="445"/>
                  </a:lnTo>
                  <a:lnTo>
                    <a:pt x="48363" y="752"/>
                  </a:lnTo>
                  <a:lnTo>
                    <a:pt x="47338" y="1128"/>
                  </a:lnTo>
                  <a:lnTo>
                    <a:pt x="46278" y="1572"/>
                  </a:lnTo>
                  <a:lnTo>
                    <a:pt x="45150" y="2085"/>
                  </a:lnTo>
                  <a:lnTo>
                    <a:pt x="44022" y="2632"/>
                  </a:lnTo>
                  <a:lnTo>
                    <a:pt x="42860" y="3247"/>
                  </a:lnTo>
                  <a:lnTo>
                    <a:pt x="41664" y="3897"/>
                  </a:lnTo>
                  <a:lnTo>
                    <a:pt x="40468" y="4614"/>
                  </a:lnTo>
                  <a:lnTo>
                    <a:pt x="39271" y="5332"/>
                  </a:lnTo>
                  <a:lnTo>
                    <a:pt x="36879" y="6836"/>
                  </a:lnTo>
                  <a:lnTo>
                    <a:pt x="34521" y="8408"/>
                  </a:lnTo>
                  <a:lnTo>
                    <a:pt x="32231" y="9946"/>
                  </a:lnTo>
                  <a:lnTo>
                    <a:pt x="30112" y="11450"/>
                  </a:lnTo>
                  <a:lnTo>
                    <a:pt x="26420" y="14116"/>
                  </a:lnTo>
                  <a:lnTo>
                    <a:pt x="23857" y="15962"/>
                  </a:lnTo>
                  <a:lnTo>
                    <a:pt x="23139" y="16474"/>
                  </a:lnTo>
                  <a:lnTo>
                    <a:pt x="22900" y="16611"/>
                  </a:lnTo>
                  <a:lnTo>
                    <a:pt x="22797" y="16645"/>
                  </a:lnTo>
                  <a:lnTo>
                    <a:pt x="22797" y="16645"/>
                  </a:lnTo>
                  <a:lnTo>
                    <a:pt x="21772" y="16167"/>
                  </a:lnTo>
                  <a:lnTo>
                    <a:pt x="20302" y="15483"/>
                  </a:lnTo>
                  <a:lnTo>
                    <a:pt x="18422" y="14595"/>
                  </a:lnTo>
                  <a:lnTo>
                    <a:pt x="410" y="224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3907800" y="4691600"/>
              <a:ext cx="351225" cy="335825"/>
            </a:xfrm>
            <a:custGeom>
              <a:avLst/>
              <a:gdLst/>
              <a:ahLst/>
              <a:cxnLst/>
              <a:rect l="l" t="t" r="r" b="b"/>
              <a:pathLst>
                <a:path w="14049" h="13433" extrusionOk="0">
                  <a:moveTo>
                    <a:pt x="13980" y="1"/>
                  </a:moveTo>
                  <a:lnTo>
                    <a:pt x="12545" y="1231"/>
                  </a:lnTo>
                  <a:lnTo>
                    <a:pt x="11143" y="2530"/>
                  </a:lnTo>
                  <a:lnTo>
                    <a:pt x="8409" y="5128"/>
                  </a:lnTo>
                  <a:lnTo>
                    <a:pt x="5675" y="7725"/>
                  </a:lnTo>
                  <a:lnTo>
                    <a:pt x="3009" y="10357"/>
                  </a:lnTo>
                  <a:lnTo>
                    <a:pt x="1505" y="11861"/>
                  </a:lnTo>
                  <a:lnTo>
                    <a:pt x="1" y="13399"/>
                  </a:lnTo>
                  <a:lnTo>
                    <a:pt x="35" y="13433"/>
                  </a:lnTo>
                  <a:lnTo>
                    <a:pt x="1471" y="12168"/>
                  </a:lnTo>
                  <a:lnTo>
                    <a:pt x="2872" y="10904"/>
                  </a:lnTo>
                  <a:lnTo>
                    <a:pt x="5640" y="8306"/>
                  </a:lnTo>
                  <a:lnTo>
                    <a:pt x="8341" y="5709"/>
                  </a:lnTo>
                  <a:lnTo>
                    <a:pt x="11041" y="3077"/>
                  </a:lnTo>
                  <a:lnTo>
                    <a:pt x="12545" y="1573"/>
                  </a:lnTo>
                  <a:lnTo>
                    <a:pt x="13296" y="821"/>
                  </a:lnTo>
                  <a:lnTo>
                    <a:pt x="14014" y="35"/>
                  </a:lnTo>
                  <a:lnTo>
                    <a:pt x="14048" y="35"/>
                  </a:lnTo>
                  <a:lnTo>
                    <a:pt x="140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2243300" y="4566850"/>
              <a:ext cx="145300" cy="264925"/>
            </a:xfrm>
            <a:custGeom>
              <a:avLst/>
              <a:gdLst/>
              <a:ahLst/>
              <a:cxnLst/>
              <a:rect l="l" t="t" r="r" b="b"/>
              <a:pathLst>
                <a:path w="5812" h="10597" extrusionOk="0">
                  <a:moveTo>
                    <a:pt x="5196" y="1"/>
                  </a:moveTo>
                  <a:lnTo>
                    <a:pt x="5162" y="35"/>
                  </a:lnTo>
                  <a:lnTo>
                    <a:pt x="5162" y="69"/>
                  </a:lnTo>
                  <a:lnTo>
                    <a:pt x="5264" y="787"/>
                  </a:lnTo>
                  <a:lnTo>
                    <a:pt x="5367" y="1470"/>
                  </a:lnTo>
                  <a:lnTo>
                    <a:pt x="5367" y="2188"/>
                  </a:lnTo>
                  <a:lnTo>
                    <a:pt x="5299" y="2906"/>
                  </a:lnTo>
                  <a:lnTo>
                    <a:pt x="5196" y="3624"/>
                  </a:lnTo>
                  <a:lnTo>
                    <a:pt x="5025" y="4307"/>
                  </a:lnTo>
                  <a:lnTo>
                    <a:pt x="4786" y="4991"/>
                  </a:lnTo>
                  <a:lnTo>
                    <a:pt x="4478" y="5640"/>
                  </a:lnTo>
                  <a:lnTo>
                    <a:pt x="4307" y="6016"/>
                  </a:lnTo>
                  <a:lnTo>
                    <a:pt x="4068" y="6358"/>
                  </a:lnTo>
                  <a:lnTo>
                    <a:pt x="3590" y="7007"/>
                  </a:lnTo>
                  <a:lnTo>
                    <a:pt x="3077" y="7588"/>
                  </a:lnTo>
                  <a:lnTo>
                    <a:pt x="2496" y="8169"/>
                  </a:lnTo>
                  <a:lnTo>
                    <a:pt x="1915" y="8716"/>
                  </a:lnTo>
                  <a:lnTo>
                    <a:pt x="1300" y="9263"/>
                  </a:lnTo>
                  <a:lnTo>
                    <a:pt x="35" y="10288"/>
                  </a:lnTo>
                  <a:lnTo>
                    <a:pt x="1" y="10357"/>
                  </a:lnTo>
                  <a:lnTo>
                    <a:pt x="1" y="10391"/>
                  </a:lnTo>
                  <a:lnTo>
                    <a:pt x="1" y="10459"/>
                  </a:lnTo>
                  <a:lnTo>
                    <a:pt x="35" y="10528"/>
                  </a:lnTo>
                  <a:lnTo>
                    <a:pt x="138" y="10596"/>
                  </a:lnTo>
                  <a:lnTo>
                    <a:pt x="206" y="10596"/>
                  </a:lnTo>
                  <a:lnTo>
                    <a:pt x="274" y="10562"/>
                  </a:lnTo>
                  <a:lnTo>
                    <a:pt x="1026" y="10083"/>
                  </a:lnTo>
                  <a:lnTo>
                    <a:pt x="1778" y="9571"/>
                  </a:lnTo>
                  <a:lnTo>
                    <a:pt x="2496" y="8990"/>
                  </a:lnTo>
                  <a:lnTo>
                    <a:pt x="3180" y="8409"/>
                  </a:lnTo>
                  <a:lnTo>
                    <a:pt x="3487" y="8135"/>
                  </a:lnTo>
                  <a:lnTo>
                    <a:pt x="3761" y="7828"/>
                  </a:lnTo>
                  <a:lnTo>
                    <a:pt x="4034" y="7520"/>
                  </a:lnTo>
                  <a:lnTo>
                    <a:pt x="4307" y="7212"/>
                  </a:lnTo>
                  <a:lnTo>
                    <a:pt x="4547" y="6871"/>
                  </a:lnTo>
                  <a:lnTo>
                    <a:pt x="4752" y="6529"/>
                  </a:lnTo>
                  <a:lnTo>
                    <a:pt x="4957" y="6153"/>
                  </a:lnTo>
                  <a:lnTo>
                    <a:pt x="5162" y="5777"/>
                  </a:lnTo>
                  <a:lnTo>
                    <a:pt x="5435" y="5093"/>
                  </a:lnTo>
                  <a:lnTo>
                    <a:pt x="5640" y="4376"/>
                  </a:lnTo>
                  <a:lnTo>
                    <a:pt x="5743" y="3658"/>
                  </a:lnTo>
                  <a:lnTo>
                    <a:pt x="5811" y="2906"/>
                  </a:lnTo>
                  <a:lnTo>
                    <a:pt x="5777" y="2188"/>
                  </a:lnTo>
                  <a:lnTo>
                    <a:pt x="5675" y="1436"/>
                  </a:lnTo>
                  <a:lnTo>
                    <a:pt x="5504" y="718"/>
                  </a:lnTo>
                  <a:lnTo>
                    <a:pt x="52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2243300" y="4566850"/>
              <a:ext cx="145300" cy="264925"/>
            </a:xfrm>
            <a:custGeom>
              <a:avLst/>
              <a:gdLst/>
              <a:ahLst/>
              <a:cxnLst/>
              <a:rect l="l" t="t" r="r" b="b"/>
              <a:pathLst>
                <a:path w="5812" h="10597" fill="none" extrusionOk="0">
                  <a:moveTo>
                    <a:pt x="5264" y="1"/>
                  </a:moveTo>
                  <a:lnTo>
                    <a:pt x="5264" y="1"/>
                  </a:lnTo>
                  <a:lnTo>
                    <a:pt x="5230" y="1"/>
                  </a:lnTo>
                  <a:lnTo>
                    <a:pt x="5196" y="1"/>
                  </a:lnTo>
                  <a:lnTo>
                    <a:pt x="5162" y="35"/>
                  </a:lnTo>
                  <a:lnTo>
                    <a:pt x="5162" y="69"/>
                  </a:lnTo>
                  <a:lnTo>
                    <a:pt x="5162" y="69"/>
                  </a:lnTo>
                  <a:lnTo>
                    <a:pt x="5264" y="787"/>
                  </a:lnTo>
                  <a:lnTo>
                    <a:pt x="5367" y="1470"/>
                  </a:lnTo>
                  <a:lnTo>
                    <a:pt x="5367" y="2188"/>
                  </a:lnTo>
                  <a:lnTo>
                    <a:pt x="5299" y="2906"/>
                  </a:lnTo>
                  <a:lnTo>
                    <a:pt x="5196" y="3624"/>
                  </a:lnTo>
                  <a:lnTo>
                    <a:pt x="5025" y="4307"/>
                  </a:lnTo>
                  <a:lnTo>
                    <a:pt x="4786" y="4991"/>
                  </a:lnTo>
                  <a:lnTo>
                    <a:pt x="4478" y="5640"/>
                  </a:lnTo>
                  <a:lnTo>
                    <a:pt x="4478" y="5640"/>
                  </a:lnTo>
                  <a:lnTo>
                    <a:pt x="4307" y="6016"/>
                  </a:lnTo>
                  <a:lnTo>
                    <a:pt x="4068" y="6358"/>
                  </a:lnTo>
                  <a:lnTo>
                    <a:pt x="3590" y="7007"/>
                  </a:lnTo>
                  <a:lnTo>
                    <a:pt x="3077" y="7588"/>
                  </a:lnTo>
                  <a:lnTo>
                    <a:pt x="2496" y="8169"/>
                  </a:lnTo>
                  <a:lnTo>
                    <a:pt x="1915" y="8716"/>
                  </a:lnTo>
                  <a:lnTo>
                    <a:pt x="1300" y="9263"/>
                  </a:lnTo>
                  <a:lnTo>
                    <a:pt x="35" y="10288"/>
                  </a:lnTo>
                  <a:lnTo>
                    <a:pt x="35" y="10288"/>
                  </a:lnTo>
                  <a:lnTo>
                    <a:pt x="1" y="10357"/>
                  </a:lnTo>
                  <a:lnTo>
                    <a:pt x="1" y="10391"/>
                  </a:lnTo>
                  <a:lnTo>
                    <a:pt x="1" y="10459"/>
                  </a:lnTo>
                  <a:lnTo>
                    <a:pt x="35" y="10528"/>
                  </a:lnTo>
                  <a:lnTo>
                    <a:pt x="138" y="10596"/>
                  </a:lnTo>
                  <a:lnTo>
                    <a:pt x="206" y="10596"/>
                  </a:lnTo>
                  <a:lnTo>
                    <a:pt x="274" y="10562"/>
                  </a:lnTo>
                  <a:lnTo>
                    <a:pt x="274" y="10562"/>
                  </a:lnTo>
                  <a:lnTo>
                    <a:pt x="1026" y="10083"/>
                  </a:lnTo>
                  <a:lnTo>
                    <a:pt x="1778" y="9571"/>
                  </a:lnTo>
                  <a:lnTo>
                    <a:pt x="2496" y="8990"/>
                  </a:lnTo>
                  <a:lnTo>
                    <a:pt x="3180" y="8409"/>
                  </a:lnTo>
                  <a:lnTo>
                    <a:pt x="3180" y="8409"/>
                  </a:lnTo>
                  <a:lnTo>
                    <a:pt x="3487" y="8135"/>
                  </a:lnTo>
                  <a:lnTo>
                    <a:pt x="3761" y="7828"/>
                  </a:lnTo>
                  <a:lnTo>
                    <a:pt x="4034" y="7520"/>
                  </a:lnTo>
                  <a:lnTo>
                    <a:pt x="4307" y="7212"/>
                  </a:lnTo>
                  <a:lnTo>
                    <a:pt x="4547" y="6871"/>
                  </a:lnTo>
                  <a:lnTo>
                    <a:pt x="4752" y="6529"/>
                  </a:lnTo>
                  <a:lnTo>
                    <a:pt x="4957" y="6153"/>
                  </a:lnTo>
                  <a:lnTo>
                    <a:pt x="5162" y="5777"/>
                  </a:lnTo>
                  <a:lnTo>
                    <a:pt x="5162" y="5777"/>
                  </a:lnTo>
                  <a:lnTo>
                    <a:pt x="5435" y="5093"/>
                  </a:lnTo>
                  <a:lnTo>
                    <a:pt x="5640" y="4376"/>
                  </a:lnTo>
                  <a:lnTo>
                    <a:pt x="5743" y="3658"/>
                  </a:lnTo>
                  <a:lnTo>
                    <a:pt x="5811" y="2906"/>
                  </a:lnTo>
                  <a:lnTo>
                    <a:pt x="5777" y="2188"/>
                  </a:lnTo>
                  <a:lnTo>
                    <a:pt x="5675" y="1436"/>
                  </a:lnTo>
                  <a:lnTo>
                    <a:pt x="5504" y="718"/>
                  </a:lnTo>
                  <a:lnTo>
                    <a:pt x="52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2467175" y="4419875"/>
              <a:ext cx="182025" cy="131625"/>
            </a:xfrm>
            <a:custGeom>
              <a:avLst/>
              <a:gdLst/>
              <a:ahLst/>
              <a:cxnLst/>
              <a:rect l="l" t="t" r="r" b="b"/>
              <a:pathLst>
                <a:path w="7281" h="5265" extrusionOk="0">
                  <a:moveTo>
                    <a:pt x="1881" y="1"/>
                  </a:moveTo>
                  <a:lnTo>
                    <a:pt x="1812" y="69"/>
                  </a:lnTo>
                  <a:lnTo>
                    <a:pt x="1778" y="138"/>
                  </a:lnTo>
                  <a:lnTo>
                    <a:pt x="1812" y="206"/>
                  </a:lnTo>
                  <a:lnTo>
                    <a:pt x="3043" y="1095"/>
                  </a:lnTo>
                  <a:lnTo>
                    <a:pt x="4239" y="1983"/>
                  </a:lnTo>
                  <a:lnTo>
                    <a:pt x="5504" y="2872"/>
                  </a:lnTo>
                  <a:lnTo>
                    <a:pt x="6119" y="3282"/>
                  </a:lnTo>
                  <a:lnTo>
                    <a:pt x="6700" y="3726"/>
                  </a:lnTo>
                  <a:lnTo>
                    <a:pt x="6768" y="3829"/>
                  </a:lnTo>
                  <a:lnTo>
                    <a:pt x="6837" y="3931"/>
                  </a:lnTo>
                  <a:lnTo>
                    <a:pt x="6871" y="4034"/>
                  </a:lnTo>
                  <a:lnTo>
                    <a:pt x="6871" y="4137"/>
                  </a:lnTo>
                  <a:lnTo>
                    <a:pt x="6837" y="4273"/>
                  </a:lnTo>
                  <a:lnTo>
                    <a:pt x="6802" y="4376"/>
                  </a:lnTo>
                  <a:lnTo>
                    <a:pt x="6768" y="4478"/>
                  </a:lnTo>
                  <a:lnTo>
                    <a:pt x="6666" y="4547"/>
                  </a:lnTo>
                  <a:lnTo>
                    <a:pt x="6563" y="4649"/>
                  </a:lnTo>
                  <a:lnTo>
                    <a:pt x="6426" y="4683"/>
                  </a:lnTo>
                  <a:lnTo>
                    <a:pt x="6119" y="4752"/>
                  </a:lnTo>
                  <a:lnTo>
                    <a:pt x="5811" y="4752"/>
                  </a:lnTo>
                  <a:lnTo>
                    <a:pt x="5538" y="4718"/>
                  </a:lnTo>
                  <a:lnTo>
                    <a:pt x="5264" y="4581"/>
                  </a:lnTo>
                  <a:lnTo>
                    <a:pt x="4649" y="4273"/>
                  </a:lnTo>
                  <a:lnTo>
                    <a:pt x="4068" y="3931"/>
                  </a:lnTo>
                  <a:lnTo>
                    <a:pt x="3487" y="3555"/>
                  </a:lnTo>
                  <a:lnTo>
                    <a:pt x="2906" y="3145"/>
                  </a:lnTo>
                  <a:lnTo>
                    <a:pt x="1539" y="2257"/>
                  </a:lnTo>
                  <a:lnTo>
                    <a:pt x="35" y="1368"/>
                  </a:lnTo>
                  <a:lnTo>
                    <a:pt x="1" y="1368"/>
                  </a:lnTo>
                  <a:lnTo>
                    <a:pt x="1" y="1402"/>
                  </a:lnTo>
                  <a:lnTo>
                    <a:pt x="1368" y="2530"/>
                  </a:lnTo>
                  <a:lnTo>
                    <a:pt x="2735" y="3590"/>
                  </a:lnTo>
                  <a:lnTo>
                    <a:pt x="3384" y="4102"/>
                  </a:lnTo>
                  <a:lnTo>
                    <a:pt x="4068" y="4547"/>
                  </a:lnTo>
                  <a:lnTo>
                    <a:pt x="4376" y="4752"/>
                  </a:lnTo>
                  <a:lnTo>
                    <a:pt x="4683" y="4923"/>
                  </a:lnTo>
                  <a:lnTo>
                    <a:pt x="4991" y="5059"/>
                  </a:lnTo>
                  <a:lnTo>
                    <a:pt x="5333" y="5196"/>
                  </a:lnTo>
                  <a:lnTo>
                    <a:pt x="5606" y="5230"/>
                  </a:lnTo>
                  <a:lnTo>
                    <a:pt x="5948" y="5264"/>
                  </a:lnTo>
                  <a:lnTo>
                    <a:pt x="6255" y="5230"/>
                  </a:lnTo>
                  <a:lnTo>
                    <a:pt x="6563" y="5128"/>
                  </a:lnTo>
                  <a:lnTo>
                    <a:pt x="6802" y="4991"/>
                  </a:lnTo>
                  <a:lnTo>
                    <a:pt x="7042" y="4820"/>
                  </a:lnTo>
                  <a:lnTo>
                    <a:pt x="7144" y="4683"/>
                  </a:lnTo>
                  <a:lnTo>
                    <a:pt x="7212" y="4581"/>
                  </a:lnTo>
                  <a:lnTo>
                    <a:pt x="7247" y="4410"/>
                  </a:lnTo>
                  <a:lnTo>
                    <a:pt x="7281" y="4273"/>
                  </a:lnTo>
                  <a:lnTo>
                    <a:pt x="7247" y="3966"/>
                  </a:lnTo>
                  <a:lnTo>
                    <a:pt x="7144" y="3658"/>
                  </a:lnTo>
                  <a:lnTo>
                    <a:pt x="6973" y="3419"/>
                  </a:lnTo>
                  <a:lnTo>
                    <a:pt x="6734" y="3248"/>
                  </a:lnTo>
                  <a:lnTo>
                    <a:pt x="6016" y="2735"/>
                  </a:lnTo>
                  <a:lnTo>
                    <a:pt x="5298" y="2257"/>
                  </a:lnTo>
                  <a:lnTo>
                    <a:pt x="3658" y="1129"/>
                  </a:lnTo>
                  <a:lnTo>
                    <a:pt x="2803" y="582"/>
                  </a:lnTo>
                  <a:lnTo>
                    <a:pt x="1949" y="35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2467175" y="4419875"/>
              <a:ext cx="182025" cy="131625"/>
            </a:xfrm>
            <a:custGeom>
              <a:avLst/>
              <a:gdLst/>
              <a:ahLst/>
              <a:cxnLst/>
              <a:rect l="l" t="t" r="r" b="b"/>
              <a:pathLst>
                <a:path w="7281" h="5265" fill="none" extrusionOk="0">
                  <a:moveTo>
                    <a:pt x="6734" y="3248"/>
                  </a:moveTo>
                  <a:lnTo>
                    <a:pt x="6734" y="3248"/>
                  </a:lnTo>
                  <a:lnTo>
                    <a:pt x="6016" y="2735"/>
                  </a:lnTo>
                  <a:lnTo>
                    <a:pt x="5298" y="2257"/>
                  </a:lnTo>
                  <a:lnTo>
                    <a:pt x="5298" y="2257"/>
                  </a:lnTo>
                  <a:lnTo>
                    <a:pt x="3658" y="1129"/>
                  </a:lnTo>
                  <a:lnTo>
                    <a:pt x="2803" y="582"/>
                  </a:lnTo>
                  <a:lnTo>
                    <a:pt x="1949" y="35"/>
                  </a:lnTo>
                  <a:lnTo>
                    <a:pt x="1949" y="35"/>
                  </a:lnTo>
                  <a:lnTo>
                    <a:pt x="1881" y="1"/>
                  </a:lnTo>
                  <a:lnTo>
                    <a:pt x="1812" y="69"/>
                  </a:lnTo>
                  <a:lnTo>
                    <a:pt x="1778" y="138"/>
                  </a:lnTo>
                  <a:lnTo>
                    <a:pt x="1812" y="206"/>
                  </a:lnTo>
                  <a:lnTo>
                    <a:pt x="1812" y="206"/>
                  </a:lnTo>
                  <a:lnTo>
                    <a:pt x="3043" y="1095"/>
                  </a:lnTo>
                  <a:lnTo>
                    <a:pt x="4239" y="1983"/>
                  </a:lnTo>
                  <a:lnTo>
                    <a:pt x="5504" y="2872"/>
                  </a:lnTo>
                  <a:lnTo>
                    <a:pt x="5504" y="2872"/>
                  </a:lnTo>
                  <a:lnTo>
                    <a:pt x="6119" y="3282"/>
                  </a:lnTo>
                  <a:lnTo>
                    <a:pt x="6700" y="3726"/>
                  </a:lnTo>
                  <a:lnTo>
                    <a:pt x="6700" y="3726"/>
                  </a:lnTo>
                  <a:lnTo>
                    <a:pt x="6768" y="3829"/>
                  </a:lnTo>
                  <a:lnTo>
                    <a:pt x="6837" y="3931"/>
                  </a:lnTo>
                  <a:lnTo>
                    <a:pt x="6871" y="4034"/>
                  </a:lnTo>
                  <a:lnTo>
                    <a:pt x="6871" y="4137"/>
                  </a:lnTo>
                  <a:lnTo>
                    <a:pt x="6837" y="4273"/>
                  </a:lnTo>
                  <a:lnTo>
                    <a:pt x="6802" y="4376"/>
                  </a:lnTo>
                  <a:lnTo>
                    <a:pt x="6768" y="4478"/>
                  </a:lnTo>
                  <a:lnTo>
                    <a:pt x="6666" y="4547"/>
                  </a:lnTo>
                  <a:lnTo>
                    <a:pt x="6666" y="4547"/>
                  </a:lnTo>
                  <a:lnTo>
                    <a:pt x="6563" y="4649"/>
                  </a:lnTo>
                  <a:lnTo>
                    <a:pt x="6426" y="4683"/>
                  </a:lnTo>
                  <a:lnTo>
                    <a:pt x="6426" y="4683"/>
                  </a:lnTo>
                  <a:lnTo>
                    <a:pt x="6119" y="4752"/>
                  </a:lnTo>
                  <a:lnTo>
                    <a:pt x="5811" y="4752"/>
                  </a:lnTo>
                  <a:lnTo>
                    <a:pt x="5538" y="4718"/>
                  </a:lnTo>
                  <a:lnTo>
                    <a:pt x="5264" y="4581"/>
                  </a:lnTo>
                  <a:lnTo>
                    <a:pt x="5264" y="4581"/>
                  </a:lnTo>
                  <a:lnTo>
                    <a:pt x="4649" y="4273"/>
                  </a:lnTo>
                  <a:lnTo>
                    <a:pt x="4068" y="3931"/>
                  </a:lnTo>
                  <a:lnTo>
                    <a:pt x="3487" y="3555"/>
                  </a:lnTo>
                  <a:lnTo>
                    <a:pt x="2906" y="3145"/>
                  </a:lnTo>
                  <a:lnTo>
                    <a:pt x="2906" y="3145"/>
                  </a:lnTo>
                  <a:lnTo>
                    <a:pt x="1539" y="2257"/>
                  </a:lnTo>
                  <a:lnTo>
                    <a:pt x="1539" y="2257"/>
                  </a:lnTo>
                  <a:lnTo>
                    <a:pt x="35" y="1368"/>
                  </a:lnTo>
                  <a:lnTo>
                    <a:pt x="35" y="1368"/>
                  </a:lnTo>
                  <a:lnTo>
                    <a:pt x="1" y="1368"/>
                  </a:lnTo>
                  <a:lnTo>
                    <a:pt x="1" y="1402"/>
                  </a:lnTo>
                  <a:lnTo>
                    <a:pt x="1" y="1402"/>
                  </a:lnTo>
                  <a:lnTo>
                    <a:pt x="1368" y="2530"/>
                  </a:lnTo>
                  <a:lnTo>
                    <a:pt x="1368" y="2530"/>
                  </a:lnTo>
                  <a:lnTo>
                    <a:pt x="2735" y="3590"/>
                  </a:lnTo>
                  <a:lnTo>
                    <a:pt x="2735" y="3590"/>
                  </a:lnTo>
                  <a:lnTo>
                    <a:pt x="3384" y="4102"/>
                  </a:lnTo>
                  <a:lnTo>
                    <a:pt x="4068" y="4547"/>
                  </a:lnTo>
                  <a:lnTo>
                    <a:pt x="4068" y="4547"/>
                  </a:lnTo>
                  <a:lnTo>
                    <a:pt x="4376" y="4752"/>
                  </a:lnTo>
                  <a:lnTo>
                    <a:pt x="4683" y="4923"/>
                  </a:lnTo>
                  <a:lnTo>
                    <a:pt x="4991" y="5059"/>
                  </a:lnTo>
                  <a:lnTo>
                    <a:pt x="5333" y="5196"/>
                  </a:lnTo>
                  <a:lnTo>
                    <a:pt x="5333" y="5196"/>
                  </a:lnTo>
                  <a:lnTo>
                    <a:pt x="5606" y="5230"/>
                  </a:lnTo>
                  <a:lnTo>
                    <a:pt x="5948" y="5264"/>
                  </a:lnTo>
                  <a:lnTo>
                    <a:pt x="6255" y="5230"/>
                  </a:lnTo>
                  <a:lnTo>
                    <a:pt x="6563" y="5128"/>
                  </a:lnTo>
                  <a:lnTo>
                    <a:pt x="6802" y="4991"/>
                  </a:lnTo>
                  <a:lnTo>
                    <a:pt x="7042" y="4820"/>
                  </a:lnTo>
                  <a:lnTo>
                    <a:pt x="7144" y="4683"/>
                  </a:lnTo>
                  <a:lnTo>
                    <a:pt x="7212" y="4581"/>
                  </a:lnTo>
                  <a:lnTo>
                    <a:pt x="7247" y="4410"/>
                  </a:lnTo>
                  <a:lnTo>
                    <a:pt x="7281" y="4273"/>
                  </a:lnTo>
                  <a:lnTo>
                    <a:pt x="7281" y="4273"/>
                  </a:lnTo>
                  <a:lnTo>
                    <a:pt x="7247" y="3966"/>
                  </a:lnTo>
                  <a:lnTo>
                    <a:pt x="7144" y="3658"/>
                  </a:lnTo>
                  <a:lnTo>
                    <a:pt x="6973" y="3419"/>
                  </a:lnTo>
                  <a:lnTo>
                    <a:pt x="6734" y="32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3452375" y="4071250"/>
              <a:ext cx="857925" cy="634050"/>
            </a:xfrm>
            <a:custGeom>
              <a:avLst/>
              <a:gdLst/>
              <a:ahLst/>
              <a:cxnLst/>
              <a:rect l="l" t="t" r="r" b="b"/>
              <a:pathLst>
                <a:path w="34317" h="25362" extrusionOk="0">
                  <a:moveTo>
                    <a:pt x="69" y="1"/>
                  </a:moveTo>
                  <a:lnTo>
                    <a:pt x="1" y="35"/>
                  </a:lnTo>
                  <a:lnTo>
                    <a:pt x="1" y="69"/>
                  </a:lnTo>
                  <a:lnTo>
                    <a:pt x="35" y="69"/>
                  </a:lnTo>
                  <a:lnTo>
                    <a:pt x="958" y="548"/>
                  </a:lnTo>
                  <a:lnTo>
                    <a:pt x="1915" y="1026"/>
                  </a:lnTo>
                  <a:lnTo>
                    <a:pt x="2803" y="1471"/>
                  </a:lnTo>
                  <a:lnTo>
                    <a:pt x="3726" y="1983"/>
                  </a:lnTo>
                  <a:lnTo>
                    <a:pt x="5538" y="2974"/>
                  </a:lnTo>
                  <a:lnTo>
                    <a:pt x="7315" y="4000"/>
                  </a:lnTo>
                  <a:lnTo>
                    <a:pt x="9092" y="5059"/>
                  </a:lnTo>
                  <a:lnTo>
                    <a:pt x="10835" y="6187"/>
                  </a:lnTo>
                  <a:lnTo>
                    <a:pt x="12578" y="7349"/>
                  </a:lnTo>
                  <a:lnTo>
                    <a:pt x="14253" y="8546"/>
                  </a:lnTo>
                  <a:lnTo>
                    <a:pt x="15928" y="9742"/>
                  </a:lnTo>
                  <a:lnTo>
                    <a:pt x="17603" y="11007"/>
                  </a:lnTo>
                  <a:lnTo>
                    <a:pt x="19243" y="12305"/>
                  </a:lnTo>
                  <a:lnTo>
                    <a:pt x="20850" y="13604"/>
                  </a:lnTo>
                  <a:lnTo>
                    <a:pt x="24028" y="16304"/>
                  </a:lnTo>
                  <a:lnTo>
                    <a:pt x="25635" y="17706"/>
                  </a:lnTo>
                  <a:lnTo>
                    <a:pt x="27207" y="19073"/>
                  </a:lnTo>
                  <a:lnTo>
                    <a:pt x="33393" y="24644"/>
                  </a:lnTo>
                  <a:lnTo>
                    <a:pt x="33769" y="25020"/>
                  </a:lnTo>
                  <a:lnTo>
                    <a:pt x="34179" y="25362"/>
                  </a:lnTo>
                  <a:lnTo>
                    <a:pt x="34248" y="25362"/>
                  </a:lnTo>
                  <a:lnTo>
                    <a:pt x="34316" y="25327"/>
                  </a:lnTo>
                  <a:lnTo>
                    <a:pt x="34316" y="25259"/>
                  </a:lnTo>
                  <a:lnTo>
                    <a:pt x="34282" y="25191"/>
                  </a:lnTo>
                  <a:lnTo>
                    <a:pt x="33564" y="24473"/>
                  </a:lnTo>
                  <a:lnTo>
                    <a:pt x="32812" y="23721"/>
                  </a:lnTo>
                  <a:lnTo>
                    <a:pt x="31274" y="22285"/>
                  </a:lnTo>
                  <a:lnTo>
                    <a:pt x="29770" y="20850"/>
                  </a:lnTo>
                  <a:lnTo>
                    <a:pt x="28232" y="19449"/>
                  </a:lnTo>
                  <a:lnTo>
                    <a:pt x="25122" y="16646"/>
                  </a:lnTo>
                  <a:lnTo>
                    <a:pt x="23516" y="15279"/>
                  </a:lnTo>
                  <a:lnTo>
                    <a:pt x="21943" y="13912"/>
                  </a:lnTo>
                  <a:lnTo>
                    <a:pt x="20337" y="12579"/>
                  </a:lnTo>
                  <a:lnTo>
                    <a:pt x="18696" y="11280"/>
                  </a:lnTo>
                  <a:lnTo>
                    <a:pt x="17022" y="9981"/>
                  </a:lnTo>
                  <a:lnTo>
                    <a:pt x="15347" y="8717"/>
                  </a:lnTo>
                  <a:lnTo>
                    <a:pt x="13672" y="7520"/>
                  </a:lnTo>
                  <a:lnTo>
                    <a:pt x="11963" y="6324"/>
                  </a:lnTo>
                  <a:lnTo>
                    <a:pt x="10220" y="5196"/>
                  </a:lnTo>
                  <a:lnTo>
                    <a:pt x="8477" y="4137"/>
                  </a:lnTo>
                  <a:lnTo>
                    <a:pt x="6666" y="3077"/>
                  </a:lnTo>
                  <a:lnTo>
                    <a:pt x="5743" y="2599"/>
                  </a:lnTo>
                  <a:lnTo>
                    <a:pt x="4820" y="2120"/>
                  </a:lnTo>
                  <a:lnTo>
                    <a:pt x="3897" y="1642"/>
                  </a:lnTo>
                  <a:lnTo>
                    <a:pt x="2974" y="1197"/>
                  </a:lnTo>
                  <a:lnTo>
                    <a:pt x="2051" y="787"/>
                  </a:lnTo>
                  <a:lnTo>
                    <a:pt x="1094" y="41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2118550" y="4516450"/>
              <a:ext cx="1811500" cy="546875"/>
            </a:xfrm>
            <a:custGeom>
              <a:avLst/>
              <a:gdLst/>
              <a:ahLst/>
              <a:cxnLst/>
              <a:rect l="l" t="t" r="r" b="b"/>
              <a:pathLst>
                <a:path w="72460" h="21875" extrusionOk="0">
                  <a:moveTo>
                    <a:pt x="50346" y="0"/>
                  </a:moveTo>
                  <a:lnTo>
                    <a:pt x="50107" y="34"/>
                  </a:lnTo>
                  <a:lnTo>
                    <a:pt x="49833" y="68"/>
                  </a:lnTo>
                  <a:lnTo>
                    <a:pt x="49321" y="308"/>
                  </a:lnTo>
                  <a:lnTo>
                    <a:pt x="48808" y="581"/>
                  </a:lnTo>
                  <a:lnTo>
                    <a:pt x="48329" y="923"/>
                  </a:lnTo>
                  <a:lnTo>
                    <a:pt x="47919" y="1299"/>
                  </a:lnTo>
                  <a:lnTo>
                    <a:pt x="45800" y="2974"/>
                  </a:lnTo>
                  <a:lnTo>
                    <a:pt x="41425" y="6426"/>
                  </a:lnTo>
                  <a:lnTo>
                    <a:pt x="37358" y="9673"/>
                  </a:lnTo>
                  <a:lnTo>
                    <a:pt x="35307" y="11279"/>
                  </a:lnTo>
                  <a:lnTo>
                    <a:pt x="33257" y="12885"/>
                  </a:lnTo>
                  <a:lnTo>
                    <a:pt x="32334" y="13603"/>
                  </a:lnTo>
                  <a:lnTo>
                    <a:pt x="31411" y="14287"/>
                  </a:lnTo>
                  <a:lnTo>
                    <a:pt x="30454" y="14970"/>
                  </a:lnTo>
                  <a:lnTo>
                    <a:pt x="29497" y="15654"/>
                  </a:lnTo>
                  <a:lnTo>
                    <a:pt x="28540" y="16303"/>
                  </a:lnTo>
                  <a:lnTo>
                    <a:pt x="27549" y="16919"/>
                  </a:lnTo>
                  <a:lnTo>
                    <a:pt x="26558" y="17534"/>
                  </a:lnTo>
                  <a:lnTo>
                    <a:pt x="25567" y="18115"/>
                  </a:lnTo>
                  <a:lnTo>
                    <a:pt x="24575" y="18662"/>
                  </a:lnTo>
                  <a:lnTo>
                    <a:pt x="23584" y="19140"/>
                  </a:lnTo>
                  <a:lnTo>
                    <a:pt x="22525" y="19619"/>
                  </a:lnTo>
                  <a:lnTo>
                    <a:pt x="21465" y="20029"/>
                  </a:lnTo>
                  <a:lnTo>
                    <a:pt x="20371" y="20405"/>
                  </a:lnTo>
                  <a:lnTo>
                    <a:pt x="19278" y="20747"/>
                  </a:lnTo>
                  <a:lnTo>
                    <a:pt x="18184" y="21020"/>
                  </a:lnTo>
                  <a:lnTo>
                    <a:pt x="17056" y="21259"/>
                  </a:lnTo>
                  <a:lnTo>
                    <a:pt x="15928" y="21396"/>
                  </a:lnTo>
                  <a:lnTo>
                    <a:pt x="14800" y="21499"/>
                  </a:lnTo>
                  <a:lnTo>
                    <a:pt x="13672" y="21499"/>
                  </a:lnTo>
                  <a:lnTo>
                    <a:pt x="12544" y="21464"/>
                  </a:lnTo>
                  <a:lnTo>
                    <a:pt x="11998" y="21396"/>
                  </a:lnTo>
                  <a:lnTo>
                    <a:pt x="11451" y="21328"/>
                  </a:lnTo>
                  <a:lnTo>
                    <a:pt x="10870" y="21225"/>
                  </a:lnTo>
                  <a:lnTo>
                    <a:pt x="10323" y="21088"/>
                  </a:lnTo>
                  <a:lnTo>
                    <a:pt x="9776" y="20952"/>
                  </a:lnTo>
                  <a:lnTo>
                    <a:pt x="9229" y="20781"/>
                  </a:lnTo>
                  <a:lnTo>
                    <a:pt x="8682" y="20576"/>
                  </a:lnTo>
                  <a:lnTo>
                    <a:pt x="8170" y="20336"/>
                  </a:lnTo>
                  <a:lnTo>
                    <a:pt x="7691" y="20131"/>
                  </a:lnTo>
                  <a:lnTo>
                    <a:pt x="7213" y="19892"/>
                  </a:lnTo>
                  <a:lnTo>
                    <a:pt x="6768" y="19619"/>
                  </a:lnTo>
                  <a:lnTo>
                    <a:pt x="6324" y="19311"/>
                  </a:lnTo>
                  <a:lnTo>
                    <a:pt x="5880" y="19003"/>
                  </a:lnTo>
                  <a:lnTo>
                    <a:pt x="5469" y="18696"/>
                  </a:lnTo>
                  <a:lnTo>
                    <a:pt x="5094" y="18354"/>
                  </a:lnTo>
                  <a:lnTo>
                    <a:pt x="4718" y="18012"/>
                  </a:lnTo>
                  <a:lnTo>
                    <a:pt x="4342" y="17636"/>
                  </a:lnTo>
                  <a:lnTo>
                    <a:pt x="4000" y="17226"/>
                  </a:lnTo>
                  <a:lnTo>
                    <a:pt x="3658" y="16816"/>
                  </a:lnTo>
                  <a:lnTo>
                    <a:pt x="3350" y="16406"/>
                  </a:lnTo>
                  <a:lnTo>
                    <a:pt x="3077" y="15962"/>
                  </a:lnTo>
                  <a:lnTo>
                    <a:pt x="2804" y="15517"/>
                  </a:lnTo>
                  <a:lnTo>
                    <a:pt x="2530" y="15039"/>
                  </a:lnTo>
                  <a:lnTo>
                    <a:pt x="2291" y="14560"/>
                  </a:lnTo>
                  <a:lnTo>
                    <a:pt x="1881" y="13603"/>
                  </a:lnTo>
                  <a:lnTo>
                    <a:pt x="1505" y="12612"/>
                  </a:lnTo>
                  <a:lnTo>
                    <a:pt x="1197" y="11587"/>
                  </a:lnTo>
                  <a:lnTo>
                    <a:pt x="924" y="10561"/>
                  </a:lnTo>
                  <a:lnTo>
                    <a:pt x="719" y="9502"/>
                  </a:lnTo>
                  <a:lnTo>
                    <a:pt x="514" y="8442"/>
                  </a:lnTo>
                  <a:lnTo>
                    <a:pt x="377" y="7417"/>
                  </a:lnTo>
                  <a:lnTo>
                    <a:pt x="240" y="6357"/>
                  </a:lnTo>
                  <a:lnTo>
                    <a:pt x="35" y="4307"/>
                  </a:lnTo>
                  <a:lnTo>
                    <a:pt x="35" y="4272"/>
                  </a:lnTo>
                  <a:lnTo>
                    <a:pt x="1" y="4307"/>
                  </a:lnTo>
                  <a:lnTo>
                    <a:pt x="138" y="6323"/>
                  </a:lnTo>
                  <a:lnTo>
                    <a:pt x="240" y="7349"/>
                  </a:lnTo>
                  <a:lnTo>
                    <a:pt x="343" y="8374"/>
                  </a:lnTo>
                  <a:lnTo>
                    <a:pt x="514" y="9399"/>
                  </a:lnTo>
                  <a:lnTo>
                    <a:pt x="684" y="10425"/>
                  </a:lnTo>
                  <a:lnTo>
                    <a:pt x="924" y="11450"/>
                  </a:lnTo>
                  <a:lnTo>
                    <a:pt x="1197" y="12441"/>
                  </a:lnTo>
                  <a:lnTo>
                    <a:pt x="1539" y="13432"/>
                  </a:lnTo>
                  <a:lnTo>
                    <a:pt x="1915" y="14355"/>
                  </a:lnTo>
                  <a:lnTo>
                    <a:pt x="2359" y="15278"/>
                  </a:lnTo>
                  <a:lnTo>
                    <a:pt x="2872" y="16167"/>
                  </a:lnTo>
                  <a:lnTo>
                    <a:pt x="3145" y="16611"/>
                  </a:lnTo>
                  <a:lnTo>
                    <a:pt x="3419" y="17021"/>
                  </a:lnTo>
                  <a:lnTo>
                    <a:pt x="3726" y="17397"/>
                  </a:lnTo>
                  <a:lnTo>
                    <a:pt x="4068" y="17807"/>
                  </a:lnTo>
                  <a:lnTo>
                    <a:pt x="4410" y="18183"/>
                  </a:lnTo>
                  <a:lnTo>
                    <a:pt x="4786" y="18559"/>
                  </a:lnTo>
                  <a:lnTo>
                    <a:pt x="5162" y="18901"/>
                  </a:lnTo>
                  <a:lnTo>
                    <a:pt x="5572" y="19243"/>
                  </a:lnTo>
                  <a:lnTo>
                    <a:pt x="6051" y="19550"/>
                  </a:lnTo>
                  <a:lnTo>
                    <a:pt x="6495" y="19858"/>
                  </a:lnTo>
                  <a:lnTo>
                    <a:pt x="6973" y="20166"/>
                  </a:lnTo>
                  <a:lnTo>
                    <a:pt x="7452" y="20405"/>
                  </a:lnTo>
                  <a:lnTo>
                    <a:pt x="7965" y="20644"/>
                  </a:lnTo>
                  <a:lnTo>
                    <a:pt x="8443" y="20883"/>
                  </a:lnTo>
                  <a:lnTo>
                    <a:pt x="8956" y="21054"/>
                  </a:lnTo>
                  <a:lnTo>
                    <a:pt x="9468" y="21225"/>
                  </a:lnTo>
                  <a:lnTo>
                    <a:pt x="9981" y="21396"/>
                  </a:lnTo>
                  <a:lnTo>
                    <a:pt x="10528" y="21499"/>
                  </a:lnTo>
                  <a:lnTo>
                    <a:pt x="11587" y="21704"/>
                  </a:lnTo>
                  <a:lnTo>
                    <a:pt x="12681" y="21840"/>
                  </a:lnTo>
                  <a:lnTo>
                    <a:pt x="13775" y="21874"/>
                  </a:lnTo>
                  <a:lnTo>
                    <a:pt x="14869" y="21840"/>
                  </a:lnTo>
                  <a:lnTo>
                    <a:pt x="15962" y="21772"/>
                  </a:lnTo>
                  <a:lnTo>
                    <a:pt x="17056" y="21601"/>
                  </a:lnTo>
                  <a:lnTo>
                    <a:pt x="18150" y="21430"/>
                  </a:lnTo>
                  <a:lnTo>
                    <a:pt x="19243" y="21157"/>
                  </a:lnTo>
                  <a:lnTo>
                    <a:pt x="20303" y="20849"/>
                  </a:lnTo>
                  <a:lnTo>
                    <a:pt x="21328" y="20507"/>
                  </a:lnTo>
                  <a:lnTo>
                    <a:pt x="22320" y="20131"/>
                  </a:lnTo>
                  <a:lnTo>
                    <a:pt x="23413" y="19653"/>
                  </a:lnTo>
                  <a:lnTo>
                    <a:pt x="24507" y="19140"/>
                  </a:lnTo>
                  <a:lnTo>
                    <a:pt x="25567" y="18593"/>
                  </a:lnTo>
                  <a:lnTo>
                    <a:pt x="26592" y="18012"/>
                  </a:lnTo>
                  <a:lnTo>
                    <a:pt x="27617" y="17397"/>
                  </a:lnTo>
                  <a:lnTo>
                    <a:pt x="28608" y="16748"/>
                  </a:lnTo>
                  <a:lnTo>
                    <a:pt x="29600" y="16098"/>
                  </a:lnTo>
                  <a:lnTo>
                    <a:pt x="30591" y="15381"/>
                  </a:lnTo>
                  <a:lnTo>
                    <a:pt x="32505" y="13979"/>
                  </a:lnTo>
                  <a:lnTo>
                    <a:pt x="34385" y="12510"/>
                  </a:lnTo>
                  <a:lnTo>
                    <a:pt x="38110" y="9536"/>
                  </a:lnTo>
                  <a:lnTo>
                    <a:pt x="46791" y="2666"/>
                  </a:lnTo>
                  <a:lnTo>
                    <a:pt x="47851" y="1812"/>
                  </a:lnTo>
                  <a:lnTo>
                    <a:pt x="48911" y="991"/>
                  </a:lnTo>
                  <a:lnTo>
                    <a:pt x="49184" y="820"/>
                  </a:lnTo>
                  <a:lnTo>
                    <a:pt x="49457" y="649"/>
                  </a:lnTo>
                  <a:lnTo>
                    <a:pt x="49765" y="513"/>
                  </a:lnTo>
                  <a:lnTo>
                    <a:pt x="50038" y="410"/>
                  </a:lnTo>
                  <a:lnTo>
                    <a:pt x="50346" y="342"/>
                  </a:lnTo>
                  <a:lnTo>
                    <a:pt x="50654" y="342"/>
                  </a:lnTo>
                  <a:lnTo>
                    <a:pt x="50961" y="410"/>
                  </a:lnTo>
                  <a:lnTo>
                    <a:pt x="51269" y="547"/>
                  </a:lnTo>
                  <a:lnTo>
                    <a:pt x="51952" y="991"/>
                  </a:lnTo>
                  <a:lnTo>
                    <a:pt x="52944" y="1743"/>
                  </a:lnTo>
                  <a:lnTo>
                    <a:pt x="54174" y="2769"/>
                  </a:lnTo>
                  <a:lnTo>
                    <a:pt x="55644" y="3965"/>
                  </a:lnTo>
                  <a:lnTo>
                    <a:pt x="58993" y="6802"/>
                  </a:lnTo>
                  <a:lnTo>
                    <a:pt x="62616" y="9946"/>
                  </a:lnTo>
                  <a:lnTo>
                    <a:pt x="66137" y="13022"/>
                  </a:lnTo>
                  <a:lnTo>
                    <a:pt x="69178" y="15722"/>
                  </a:lnTo>
                  <a:lnTo>
                    <a:pt x="72357" y="18525"/>
                  </a:lnTo>
                  <a:lnTo>
                    <a:pt x="72391" y="18559"/>
                  </a:lnTo>
                  <a:lnTo>
                    <a:pt x="72460" y="18525"/>
                  </a:lnTo>
                  <a:lnTo>
                    <a:pt x="72460" y="18457"/>
                  </a:lnTo>
                  <a:lnTo>
                    <a:pt x="72425" y="18388"/>
                  </a:lnTo>
                  <a:lnTo>
                    <a:pt x="70306" y="16406"/>
                  </a:lnTo>
                  <a:lnTo>
                    <a:pt x="67606" y="13945"/>
                  </a:lnTo>
                  <a:lnTo>
                    <a:pt x="64599" y="11211"/>
                  </a:lnTo>
                  <a:lnTo>
                    <a:pt x="61454" y="8442"/>
                  </a:lnTo>
                  <a:lnTo>
                    <a:pt x="58378" y="5742"/>
                  </a:lnTo>
                  <a:lnTo>
                    <a:pt x="55644" y="3384"/>
                  </a:lnTo>
                  <a:lnTo>
                    <a:pt x="53388" y="1538"/>
                  </a:lnTo>
                  <a:lnTo>
                    <a:pt x="52533" y="889"/>
                  </a:lnTo>
                  <a:lnTo>
                    <a:pt x="51850" y="410"/>
                  </a:lnTo>
                  <a:lnTo>
                    <a:pt x="51611" y="274"/>
                  </a:lnTo>
                  <a:lnTo>
                    <a:pt x="51371" y="171"/>
                  </a:lnTo>
                  <a:lnTo>
                    <a:pt x="51132" y="103"/>
                  </a:lnTo>
                  <a:lnTo>
                    <a:pt x="50893" y="34"/>
                  </a:lnTo>
                  <a:lnTo>
                    <a:pt x="506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2118550" y="4516450"/>
              <a:ext cx="1811500" cy="546875"/>
            </a:xfrm>
            <a:custGeom>
              <a:avLst/>
              <a:gdLst/>
              <a:ahLst/>
              <a:cxnLst/>
              <a:rect l="l" t="t" r="r" b="b"/>
              <a:pathLst>
                <a:path w="72460" h="21875" fill="none" extrusionOk="0">
                  <a:moveTo>
                    <a:pt x="72425" y="18388"/>
                  </a:moveTo>
                  <a:lnTo>
                    <a:pt x="72425" y="18388"/>
                  </a:lnTo>
                  <a:lnTo>
                    <a:pt x="70306" y="16406"/>
                  </a:lnTo>
                  <a:lnTo>
                    <a:pt x="67606" y="13945"/>
                  </a:lnTo>
                  <a:lnTo>
                    <a:pt x="64599" y="11211"/>
                  </a:lnTo>
                  <a:lnTo>
                    <a:pt x="61454" y="8442"/>
                  </a:lnTo>
                  <a:lnTo>
                    <a:pt x="58378" y="5742"/>
                  </a:lnTo>
                  <a:lnTo>
                    <a:pt x="55644" y="3384"/>
                  </a:lnTo>
                  <a:lnTo>
                    <a:pt x="53388" y="1538"/>
                  </a:lnTo>
                  <a:lnTo>
                    <a:pt x="52533" y="889"/>
                  </a:lnTo>
                  <a:lnTo>
                    <a:pt x="51850" y="410"/>
                  </a:lnTo>
                  <a:lnTo>
                    <a:pt x="51850" y="410"/>
                  </a:lnTo>
                  <a:lnTo>
                    <a:pt x="51611" y="274"/>
                  </a:lnTo>
                  <a:lnTo>
                    <a:pt x="51371" y="171"/>
                  </a:lnTo>
                  <a:lnTo>
                    <a:pt x="51132" y="103"/>
                  </a:lnTo>
                  <a:lnTo>
                    <a:pt x="50893" y="34"/>
                  </a:lnTo>
                  <a:lnTo>
                    <a:pt x="50619" y="0"/>
                  </a:lnTo>
                  <a:lnTo>
                    <a:pt x="50346" y="0"/>
                  </a:lnTo>
                  <a:lnTo>
                    <a:pt x="50107" y="34"/>
                  </a:lnTo>
                  <a:lnTo>
                    <a:pt x="49833" y="68"/>
                  </a:lnTo>
                  <a:lnTo>
                    <a:pt x="49833" y="68"/>
                  </a:lnTo>
                  <a:lnTo>
                    <a:pt x="49321" y="308"/>
                  </a:lnTo>
                  <a:lnTo>
                    <a:pt x="48808" y="581"/>
                  </a:lnTo>
                  <a:lnTo>
                    <a:pt x="48329" y="923"/>
                  </a:lnTo>
                  <a:lnTo>
                    <a:pt x="47919" y="1299"/>
                  </a:lnTo>
                  <a:lnTo>
                    <a:pt x="45800" y="2974"/>
                  </a:lnTo>
                  <a:lnTo>
                    <a:pt x="41425" y="6426"/>
                  </a:lnTo>
                  <a:lnTo>
                    <a:pt x="41425" y="6426"/>
                  </a:lnTo>
                  <a:lnTo>
                    <a:pt x="37358" y="9673"/>
                  </a:lnTo>
                  <a:lnTo>
                    <a:pt x="35307" y="11279"/>
                  </a:lnTo>
                  <a:lnTo>
                    <a:pt x="33257" y="12885"/>
                  </a:lnTo>
                  <a:lnTo>
                    <a:pt x="33257" y="12885"/>
                  </a:lnTo>
                  <a:lnTo>
                    <a:pt x="32334" y="13603"/>
                  </a:lnTo>
                  <a:lnTo>
                    <a:pt x="31411" y="14287"/>
                  </a:lnTo>
                  <a:lnTo>
                    <a:pt x="30454" y="14970"/>
                  </a:lnTo>
                  <a:lnTo>
                    <a:pt x="29497" y="15654"/>
                  </a:lnTo>
                  <a:lnTo>
                    <a:pt x="28540" y="16303"/>
                  </a:lnTo>
                  <a:lnTo>
                    <a:pt x="27549" y="16919"/>
                  </a:lnTo>
                  <a:lnTo>
                    <a:pt x="26558" y="17534"/>
                  </a:lnTo>
                  <a:lnTo>
                    <a:pt x="25567" y="18115"/>
                  </a:lnTo>
                  <a:lnTo>
                    <a:pt x="25567" y="18115"/>
                  </a:lnTo>
                  <a:lnTo>
                    <a:pt x="24575" y="18662"/>
                  </a:lnTo>
                  <a:lnTo>
                    <a:pt x="23584" y="19140"/>
                  </a:lnTo>
                  <a:lnTo>
                    <a:pt x="22525" y="19619"/>
                  </a:lnTo>
                  <a:lnTo>
                    <a:pt x="21465" y="20029"/>
                  </a:lnTo>
                  <a:lnTo>
                    <a:pt x="20371" y="20405"/>
                  </a:lnTo>
                  <a:lnTo>
                    <a:pt x="19278" y="20747"/>
                  </a:lnTo>
                  <a:lnTo>
                    <a:pt x="18184" y="21020"/>
                  </a:lnTo>
                  <a:lnTo>
                    <a:pt x="17056" y="21259"/>
                  </a:lnTo>
                  <a:lnTo>
                    <a:pt x="15928" y="21396"/>
                  </a:lnTo>
                  <a:lnTo>
                    <a:pt x="14800" y="21499"/>
                  </a:lnTo>
                  <a:lnTo>
                    <a:pt x="13672" y="21499"/>
                  </a:lnTo>
                  <a:lnTo>
                    <a:pt x="12544" y="21464"/>
                  </a:lnTo>
                  <a:lnTo>
                    <a:pt x="11998" y="21396"/>
                  </a:lnTo>
                  <a:lnTo>
                    <a:pt x="11451" y="21328"/>
                  </a:lnTo>
                  <a:lnTo>
                    <a:pt x="10870" y="21225"/>
                  </a:lnTo>
                  <a:lnTo>
                    <a:pt x="10323" y="21088"/>
                  </a:lnTo>
                  <a:lnTo>
                    <a:pt x="9776" y="20952"/>
                  </a:lnTo>
                  <a:lnTo>
                    <a:pt x="9229" y="20781"/>
                  </a:lnTo>
                  <a:lnTo>
                    <a:pt x="8682" y="20576"/>
                  </a:lnTo>
                  <a:lnTo>
                    <a:pt x="8170" y="20336"/>
                  </a:lnTo>
                  <a:lnTo>
                    <a:pt x="8170" y="20336"/>
                  </a:lnTo>
                  <a:lnTo>
                    <a:pt x="7691" y="20131"/>
                  </a:lnTo>
                  <a:lnTo>
                    <a:pt x="7213" y="19892"/>
                  </a:lnTo>
                  <a:lnTo>
                    <a:pt x="6768" y="19619"/>
                  </a:lnTo>
                  <a:lnTo>
                    <a:pt x="6324" y="19311"/>
                  </a:lnTo>
                  <a:lnTo>
                    <a:pt x="5880" y="19003"/>
                  </a:lnTo>
                  <a:lnTo>
                    <a:pt x="5469" y="18696"/>
                  </a:lnTo>
                  <a:lnTo>
                    <a:pt x="5094" y="18354"/>
                  </a:lnTo>
                  <a:lnTo>
                    <a:pt x="4718" y="18012"/>
                  </a:lnTo>
                  <a:lnTo>
                    <a:pt x="4342" y="17636"/>
                  </a:lnTo>
                  <a:lnTo>
                    <a:pt x="4000" y="17226"/>
                  </a:lnTo>
                  <a:lnTo>
                    <a:pt x="3658" y="16816"/>
                  </a:lnTo>
                  <a:lnTo>
                    <a:pt x="3350" y="16406"/>
                  </a:lnTo>
                  <a:lnTo>
                    <a:pt x="3077" y="15962"/>
                  </a:lnTo>
                  <a:lnTo>
                    <a:pt x="2804" y="15517"/>
                  </a:lnTo>
                  <a:lnTo>
                    <a:pt x="2530" y="15039"/>
                  </a:lnTo>
                  <a:lnTo>
                    <a:pt x="2291" y="14560"/>
                  </a:lnTo>
                  <a:lnTo>
                    <a:pt x="2291" y="14560"/>
                  </a:lnTo>
                  <a:lnTo>
                    <a:pt x="1881" y="13603"/>
                  </a:lnTo>
                  <a:lnTo>
                    <a:pt x="1505" y="12612"/>
                  </a:lnTo>
                  <a:lnTo>
                    <a:pt x="1197" y="11587"/>
                  </a:lnTo>
                  <a:lnTo>
                    <a:pt x="924" y="10561"/>
                  </a:lnTo>
                  <a:lnTo>
                    <a:pt x="719" y="9502"/>
                  </a:lnTo>
                  <a:lnTo>
                    <a:pt x="514" y="8442"/>
                  </a:lnTo>
                  <a:lnTo>
                    <a:pt x="377" y="7417"/>
                  </a:lnTo>
                  <a:lnTo>
                    <a:pt x="240" y="6357"/>
                  </a:lnTo>
                  <a:lnTo>
                    <a:pt x="240" y="6357"/>
                  </a:lnTo>
                  <a:lnTo>
                    <a:pt x="35" y="4307"/>
                  </a:lnTo>
                  <a:lnTo>
                    <a:pt x="35" y="4307"/>
                  </a:lnTo>
                  <a:lnTo>
                    <a:pt x="35" y="4272"/>
                  </a:lnTo>
                  <a:lnTo>
                    <a:pt x="1" y="4307"/>
                  </a:lnTo>
                  <a:lnTo>
                    <a:pt x="1" y="4307"/>
                  </a:lnTo>
                  <a:lnTo>
                    <a:pt x="138" y="6323"/>
                  </a:lnTo>
                  <a:lnTo>
                    <a:pt x="240" y="7349"/>
                  </a:lnTo>
                  <a:lnTo>
                    <a:pt x="343" y="8374"/>
                  </a:lnTo>
                  <a:lnTo>
                    <a:pt x="514" y="9399"/>
                  </a:lnTo>
                  <a:lnTo>
                    <a:pt x="684" y="10425"/>
                  </a:lnTo>
                  <a:lnTo>
                    <a:pt x="924" y="11450"/>
                  </a:lnTo>
                  <a:lnTo>
                    <a:pt x="1197" y="12441"/>
                  </a:lnTo>
                  <a:lnTo>
                    <a:pt x="1539" y="13432"/>
                  </a:lnTo>
                  <a:lnTo>
                    <a:pt x="1915" y="14355"/>
                  </a:lnTo>
                  <a:lnTo>
                    <a:pt x="2359" y="15278"/>
                  </a:lnTo>
                  <a:lnTo>
                    <a:pt x="2872" y="16167"/>
                  </a:lnTo>
                  <a:lnTo>
                    <a:pt x="3145" y="16611"/>
                  </a:lnTo>
                  <a:lnTo>
                    <a:pt x="3419" y="17021"/>
                  </a:lnTo>
                  <a:lnTo>
                    <a:pt x="3726" y="17397"/>
                  </a:lnTo>
                  <a:lnTo>
                    <a:pt x="4068" y="17807"/>
                  </a:lnTo>
                  <a:lnTo>
                    <a:pt x="4410" y="18183"/>
                  </a:lnTo>
                  <a:lnTo>
                    <a:pt x="4786" y="18559"/>
                  </a:lnTo>
                  <a:lnTo>
                    <a:pt x="5162" y="18901"/>
                  </a:lnTo>
                  <a:lnTo>
                    <a:pt x="5572" y="19243"/>
                  </a:lnTo>
                  <a:lnTo>
                    <a:pt x="5572" y="19243"/>
                  </a:lnTo>
                  <a:lnTo>
                    <a:pt x="6051" y="19550"/>
                  </a:lnTo>
                  <a:lnTo>
                    <a:pt x="6495" y="19858"/>
                  </a:lnTo>
                  <a:lnTo>
                    <a:pt x="6973" y="20166"/>
                  </a:lnTo>
                  <a:lnTo>
                    <a:pt x="7452" y="20405"/>
                  </a:lnTo>
                  <a:lnTo>
                    <a:pt x="7965" y="20644"/>
                  </a:lnTo>
                  <a:lnTo>
                    <a:pt x="8443" y="20883"/>
                  </a:lnTo>
                  <a:lnTo>
                    <a:pt x="8956" y="21054"/>
                  </a:lnTo>
                  <a:lnTo>
                    <a:pt x="9468" y="21225"/>
                  </a:lnTo>
                  <a:lnTo>
                    <a:pt x="9981" y="21396"/>
                  </a:lnTo>
                  <a:lnTo>
                    <a:pt x="10528" y="21499"/>
                  </a:lnTo>
                  <a:lnTo>
                    <a:pt x="11587" y="21704"/>
                  </a:lnTo>
                  <a:lnTo>
                    <a:pt x="12681" y="21840"/>
                  </a:lnTo>
                  <a:lnTo>
                    <a:pt x="13775" y="21874"/>
                  </a:lnTo>
                  <a:lnTo>
                    <a:pt x="14869" y="21840"/>
                  </a:lnTo>
                  <a:lnTo>
                    <a:pt x="15962" y="21772"/>
                  </a:lnTo>
                  <a:lnTo>
                    <a:pt x="17056" y="21601"/>
                  </a:lnTo>
                  <a:lnTo>
                    <a:pt x="18150" y="21430"/>
                  </a:lnTo>
                  <a:lnTo>
                    <a:pt x="19243" y="21157"/>
                  </a:lnTo>
                  <a:lnTo>
                    <a:pt x="20303" y="20849"/>
                  </a:lnTo>
                  <a:lnTo>
                    <a:pt x="21328" y="20507"/>
                  </a:lnTo>
                  <a:lnTo>
                    <a:pt x="22320" y="20131"/>
                  </a:lnTo>
                  <a:lnTo>
                    <a:pt x="22320" y="20131"/>
                  </a:lnTo>
                  <a:lnTo>
                    <a:pt x="23413" y="19653"/>
                  </a:lnTo>
                  <a:lnTo>
                    <a:pt x="24507" y="19140"/>
                  </a:lnTo>
                  <a:lnTo>
                    <a:pt x="25567" y="18593"/>
                  </a:lnTo>
                  <a:lnTo>
                    <a:pt x="26592" y="18012"/>
                  </a:lnTo>
                  <a:lnTo>
                    <a:pt x="27617" y="17397"/>
                  </a:lnTo>
                  <a:lnTo>
                    <a:pt x="28608" y="16748"/>
                  </a:lnTo>
                  <a:lnTo>
                    <a:pt x="29600" y="16098"/>
                  </a:lnTo>
                  <a:lnTo>
                    <a:pt x="30591" y="15381"/>
                  </a:lnTo>
                  <a:lnTo>
                    <a:pt x="32505" y="13979"/>
                  </a:lnTo>
                  <a:lnTo>
                    <a:pt x="34385" y="12510"/>
                  </a:lnTo>
                  <a:lnTo>
                    <a:pt x="38110" y="9536"/>
                  </a:lnTo>
                  <a:lnTo>
                    <a:pt x="46791" y="2666"/>
                  </a:lnTo>
                  <a:lnTo>
                    <a:pt x="46791" y="2666"/>
                  </a:lnTo>
                  <a:lnTo>
                    <a:pt x="47851" y="1812"/>
                  </a:lnTo>
                  <a:lnTo>
                    <a:pt x="48911" y="991"/>
                  </a:lnTo>
                  <a:lnTo>
                    <a:pt x="48911" y="991"/>
                  </a:lnTo>
                  <a:lnTo>
                    <a:pt x="49184" y="820"/>
                  </a:lnTo>
                  <a:lnTo>
                    <a:pt x="49457" y="649"/>
                  </a:lnTo>
                  <a:lnTo>
                    <a:pt x="49765" y="513"/>
                  </a:lnTo>
                  <a:lnTo>
                    <a:pt x="50038" y="410"/>
                  </a:lnTo>
                  <a:lnTo>
                    <a:pt x="50346" y="342"/>
                  </a:lnTo>
                  <a:lnTo>
                    <a:pt x="50654" y="342"/>
                  </a:lnTo>
                  <a:lnTo>
                    <a:pt x="50961" y="410"/>
                  </a:lnTo>
                  <a:lnTo>
                    <a:pt x="51269" y="547"/>
                  </a:lnTo>
                  <a:lnTo>
                    <a:pt x="51269" y="547"/>
                  </a:lnTo>
                  <a:lnTo>
                    <a:pt x="51952" y="991"/>
                  </a:lnTo>
                  <a:lnTo>
                    <a:pt x="52944" y="1743"/>
                  </a:lnTo>
                  <a:lnTo>
                    <a:pt x="54174" y="2769"/>
                  </a:lnTo>
                  <a:lnTo>
                    <a:pt x="55644" y="3965"/>
                  </a:lnTo>
                  <a:lnTo>
                    <a:pt x="58993" y="6802"/>
                  </a:lnTo>
                  <a:lnTo>
                    <a:pt x="62616" y="9946"/>
                  </a:lnTo>
                  <a:lnTo>
                    <a:pt x="66137" y="13022"/>
                  </a:lnTo>
                  <a:lnTo>
                    <a:pt x="69178" y="15722"/>
                  </a:lnTo>
                  <a:lnTo>
                    <a:pt x="72357" y="18525"/>
                  </a:lnTo>
                  <a:lnTo>
                    <a:pt x="72357" y="18525"/>
                  </a:lnTo>
                  <a:lnTo>
                    <a:pt x="72391" y="18559"/>
                  </a:lnTo>
                  <a:lnTo>
                    <a:pt x="72460" y="18525"/>
                  </a:lnTo>
                  <a:lnTo>
                    <a:pt x="72460" y="18525"/>
                  </a:lnTo>
                  <a:lnTo>
                    <a:pt x="72460" y="18457"/>
                  </a:lnTo>
                  <a:lnTo>
                    <a:pt x="72425" y="183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2381725" y="3641475"/>
              <a:ext cx="890400" cy="485350"/>
            </a:xfrm>
            <a:custGeom>
              <a:avLst/>
              <a:gdLst/>
              <a:ahLst/>
              <a:cxnLst/>
              <a:rect l="l" t="t" r="r" b="b"/>
              <a:pathLst>
                <a:path w="35616" h="19414" extrusionOk="0">
                  <a:moveTo>
                    <a:pt x="24610" y="0"/>
                  </a:moveTo>
                  <a:lnTo>
                    <a:pt x="24268" y="68"/>
                  </a:lnTo>
                  <a:lnTo>
                    <a:pt x="23960" y="137"/>
                  </a:lnTo>
                  <a:lnTo>
                    <a:pt x="23721" y="239"/>
                  </a:lnTo>
                  <a:lnTo>
                    <a:pt x="23516" y="376"/>
                  </a:lnTo>
                  <a:lnTo>
                    <a:pt x="23413" y="547"/>
                  </a:lnTo>
                  <a:lnTo>
                    <a:pt x="22080" y="3247"/>
                  </a:lnTo>
                  <a:lnTo>
                    <a:pt x="20816" y="5879"/>
                  </a:lnTo>
                  <a:lnTo>
                    <a:pt x="20235" y="7041"/>
                  </a:lnTo>
                  <a:lnTo>
                    <a:pt x="19722" y="7998"/>
                  </a:lnTo>
                  <a:lnTo>
                    <a:pt x="19346" y="8681"/>
                  </a:lnTo>
                  <a:lnTo>
                    <a:pt x="19175" y="8887"/>
                  </a:lnTo>
                  <a:lnTo>
                    <a:pt x="19073" y="9023"/>
                  </a:lnTo>
                  <a:lnTo>
                    <a:pt x="19004" y="9057"/>
                  </a:lnTo>
                  <a:lnTo>
                    <a:pt x="18868" y="9092"/>
                  </a:lnTo>
                  <a:lnTo>
                    <a:pt x="18013" y="9092"/>
                  </a:lnTo>
                  <a:lnTo>
                    <a:pt x="17364" y="9023"/>
                  </a:lnTo>
                  <a:lnTo>
                    <a:pt x="15689" y="8818"/>
                  </a:lnTo>
                  <a:lnTo>
                    <a:pt x="13604" y="8545"/>
                  </a:lnTo>
                  <a:lnTo>
                    <a:pt x="11280" y="8237"/>
                  </a:lnTo>
                  <a:lnTo>
                    <a:pt x="8819" y="7895"/>
                  </a:lnTo>
                  <a:lnTo>
                    <a:pt x="6324" y="7622"/>
                  </a:lnTo>
                  <a:lnTo>
                    <a:pt x="5094" y="7485"/>
                  </a:lnTo>
                  <a:lnTo>
                    <a:pt x="3897" y="7417"/>
                  </a:lnTo>
                  <a:lnTo>
                    <a:pt x="2940" y="7383"/>
                  </a:lnTo>
                  <a:lnTo>
                    <a:pt x="2120" y="7417"/>
                  </a:lnTo>
                  <a:lnTo>
                    <a:pt x="1778" y="7451"/>
                  </a:lnTo>
                  <a:lnTo>
                    <a:pt x="1471" y="7519"/>
                  </a:lnTo>
                  <a:lnTo>
                    <a:pt x="1197" y="7588"/>
                  </a:lnTo>
                  <a:lnTo>
                    <a:pt x="924" y="7690"/>
                  </a:lnTo>
                  <a:lnTo>
                    <a:pt x="719" y="7759"/>
                  </a:lnTo>
                  <a:lnTo>
                    <a:pt x="548" y="7895"/>
                  </a:lnTo>
                  <a:lnTo>
                    <a:pt x="377" y="7998"/>
                  </a:lnTo>
                  <a:lnTo>
                    <a:pt x="240" y="8135"/>
                  </a:lnTo>
                  <a:lnTo>
                    <a:pt x="138" y="8271"/>
                  </a:lnTo>
                  <a:lnTo>
                    <a:pt x="69" y="8408"/>
                  </a:lnTo>
                  <a:lnTo>
                    <a:pt x="35" y="8579"/>
                  </a:lnTo>
                  <a:lnTo>
                    <a:pt x="1" y="8750"/>
                  </a:lnTo>
                  <a:lnTo>
                    <a:pt x="1" y="8921"/>
                  </a:lnTo>
                  <a:lnTo>
                    <a:pt x="35" y="9057"/>
                  </a:lnTo>
                  <a:lnTo>
                    <a:pt x="138" y="9433"/>
                  </a:lnTo>
                  <a:lnTo>
                    <a:pt x="309" y="9775"/>
                  </a:lnTo>
                  <a:lnTo>
                    <a:pt x="548" y="10117"/>
                  </a:lnTo>
                  <a:lnTo>
                    <a:pt x="821" y="10459"/>
                  </a:lnTo>
                  <a:lnTo>
                    <a:pt x="1163" y="10801"/>
                  </a:lnTo>
                  <a:lnTo>
                    <a:pt x="1539" y="11108"/>
                  </a:lnTo>
                  <a:lnTo>
                    <a:pt x="1949" y="11382"/>
                  </a:lnTo>
                  <a:lnTo>
                    <a:pt x="3590" y="12339"/>
                  </a:lnTo>
                  <a:lnTo>
                    <a:pt x="4718" y="12988"/>
                  </a:lnTo>
                  <a:lnTo>
                    <a:pt x="6016" y="13706"/>
                  </a:lnTo>
                  <a:lnTo>
                    <a:pt x="7418" y="14458"/>
                  </a:lnTo>
                  <a:lnTo>
                    <a:pt x="8956" y="15210"/>
                  </a:lnTo>
                  <a:lnTo>
                    <a:pt x="10562" y="15996"/>
                  </a:lnTo>
                  <a:lnTo>
                    <a:pt x="12237" y="16748"/>
                  </a:lnTo>
                  <a:lnTo>
                    <a:pt x="13912" y="17465"/>
                  </a:lnTo>
                  <a:lnTo>
                    <a:pt x="15621" y="18081"/>
                  </a:lnTo>
                  <a:lnTo>
                    <a:pt x="16441" y="18354"/>
                  </a:lnTo>
                  <a:lnTo>
                    <a:pt x="17261" y="18627"/>
                  </a:lnTo>
                  <a:lnTo>
                    <a:pt x="18081" y="18833"/>
                  </a:lnTo>
                  <a:lnTo>
                    <a:pt x="18868" y="19038"/>
                  </a:lnTo>
                  <a:lnTo>
                    <a:pt x="19654" y="19174"/>
                  </a:lnTo>
                  <a:lnTo>
                    <a:pt x="20371" y="19311"/>
                  </a:lnTo>
                  <a:lnTo>
                    <a:pt x="21123" y="19379"/>
                  </a:lnTo>
                  <a:lnTo>
                    <a:pt x="21807" y="19414"/>
                  </a:lnTo>
                  <a:lnTo>
                    <a:pt x="22456" y="19379"/>
                  </a:lnTo>
                  <a:lnTo>
                    <a:pt x="23071" y="19311"/>
                  </a:lnTo>
                  <a:lnTo>
                    <a:pt x="23653" y="19174"/>
                  </a:lnTo>
                  <a:lnTo>
                    <a:pt x="24165" y="19003"/>
                  </a:lnTo>
                  <a:lnTo>
                    <a:pt x="24507" y="18833"/>
                  </a:lnTo>
                  <a:lnTo>
                    <a:pt x="24815" y="18662"/>
                  </a:lnTo>
                  <a:lnTo>
                    <a:pt x="25156" y="18422"/>
                  </a:lnTo>
                  <a:lnTo>
                    <a:pt x="25498" y="18149"/>
                  </a:lnTo>
                  <a:lnTo>
                    <a:pt x="26250" y="17465"/>
                  </a:lnTo>
                  <a:lnTo>
                    <a:pt x="27002" y="16679"/>
                  </a:lnTo>
                  <a:lnTo>
                    <a:pt x="27788" y="15791"/>
                  </a:lnTo>
                  <a:lnTo>
                    <a:pt x="28608" y="14799"/>
                  </a:lnTo>
                  <a:lnTo>
                    <a:pt x="29429" y="13740"/>
                  </a:lnTo>
                  <a:lnTo>
                    <a:pt x="30249" y="12646"/>
                  </a:lnTo>
                  <a:lnTo>
                    <a:pt x="31035" y="11518"/>
                  </a:lnTo>
                  <a:lnTo>
                    <a:pt x="31821" y="10390"/>
                  </a:lnTo>
                  <a:lnTo>
                    <a:pt x="33291" y="8169"/>
                  </a:lnTo>
                  <a:lnTo>
                    <a:pt x="34556" y="6152"/>
                  </a:lnTo>
                  <a:lnTo>
                    <a:pt x="35547" y="4512"/>
                  </a:lnTo>
                  <a:lnTo>
                    <a:pt x="35615" y="4307"/>
                  </a:lnTo>
                  <a:lnTo>
                    <a:pt x="35615" y="4101"/>
                  </a:lnTo>
                  <a:lnTo>
                    <a:pt x="35547" y="3896"/>
                  </a:lnTo>
                  <a:lnTo>
                    <a:pt x="35444" y="3657"/>
                  </a:lnTo>
                  <a:lnTo>
                    <a:pt x="35239" y="3418"/>
                  </a:lnTo>
                  <a:lnTo>
                    <a:pt x="34966" y="3213"/>
                  </a:lnTo>
                  <a:lnTo>
                    <a:pt x="34658" y="2974"/>
                  </a:lnTo>
                  <a:lnTo>
                    <a:pt x="34316" y="2734"/>
                  </a:lnTo>
                  <a:lnTo>
                    <a:pt x="33906" y="2495"/>
                  </a:lnTo>
                  <a:lnTo>
                    <a:pt x="33496" y="2256"/>
                  </a:lnTo>
                  <a:lnTo>
                    <a:pt x="32505" y="1811"/>
                  </a:lnTo>
                  <a:lnTo>
                    <a:pt x="31445" y="1401"/>
                  </a:lnTo>
                  <a:lnTo>
                    <a:pt x="30317" y="991"/>
                  </a:lnTo>
                  <a:lnTo>
                    <a:pt x="29155" y="649"/>
                  </a:lnTo>
                  <a:lnTo>
                    <a:pt x="27993" y="376"/>
                  </a:lnTo>
                  <a:lnTo>
                    <a:pt x="26899" y="171"/>
                  </a:lnTo>
                  <a:lnTo>
                    <a:pt x="25874" y="34"/>
                  </a:lnTo>
                  <a:lnTo>
                    <a:pt x="25430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2381725" y="3641475"/>
              <a:ext cx="890400" cy="485350"/>
            </a:xfrm>
            <a:custGeom>
              <a:avLst/>
              <a:gdLst/>
              <a:ahLst/>
              <a:cxnLst/>
              <a:rect l="l" t="t" r="r" b="b"/>
              <a:pathLst>
                <a:path w="35616" h="19414" fill="none" extrusionOk="0">
                  <a:moveTo>
                    <a:pt x="1949" y="11382"/>
                  </a:moveTo>
                  <a:lnTo>
                    <a:pt x="1949" y="11382"/>
                  </a:lnTo>
                  <a:lnTo>
                    <a:pt x="3590" y="12339"/>
                  </a:lnTo>
                  <a:lnTo>
                    <a:pt x="4718" y="12988"/>
                  </a:lnTo>
                  <a:lnTo>
                    <a:pt x="6016" y="13706"/>
                  </a:lnTo>
                  <a:lnTo>
                    <a:pt x="7418" y="14458"/>
                  </a:lnTo>
                  <a:lnTo>
                    <a:pt x="8956" y="15210"/>
                  </a:lnTo>
                  <a:lnTo>
                    <a:pt x="10562" y="15996"/>
                  </a:lnTo>
                  <a:lnTo>
                    <a:pt x="12237" y="16748"/>
                  </a:lnTo>
                  <a:lnTo>
                    <a:pt x="13912" y="17465"/>
                  </a:lnTo>
                  <a:lnTo>
                    <a:pt x="15621" y="18081"/>
                  </a:lnTo>
                  <a:lnTo>
                    <a:pt x="16441" y="18354"/>
                  </a:lnTo>
                  <a:lnTo>
                    <a:pt x="17261" y="18627"/>
                  </a:lnTo>
                  <a:lnTo>
                    <a:pt x="18081" y="18833"/>
                  </a:lnTo>
                  <a:lnTo>
                    <a:pt x="18868" y="19038"/>
                  </a:lnTo>
                  <a:lnTo>
                    <a:pt x="19654" y="19174"/>
                  </a:lnTo>
                  <a:lnTo>
                    <a:pt x="20371" y="19311"/>
                  </a:lnTo>
                  <a:lnTo>
                    <a:pt x="21123" y="19379"/>
                  </a:lnTo>
                  <a:lnTo>
                    <a:pt x="21807" y="19414"/>
                  </a:lnTo>
                  <a:lnTo>
                    <a:pt x="22456" y="19379"/>
                  </a:lnTo>
                  <a:lnTo>
                    <a:pt x="23071" y="19311"/>
                  </a:lnTo>
                  <a:lnTo>
                    <a:pt x="23653" y="19174"/>
                  </a:lnTo>
                  <a:lnTo>
                    <a:pt x="24165" y="19003"/>
                  </a:lnTo>
                  <a:lnTo>
                    <a:pt x="24165" y="19003"/>
                  </a:lnTo>
                  <a:lnTo>
                    <a:pt x="24507" y="18833"/>
                  </a:lnTo>
                  <a:lnTo>
                    <a:pt x="24815" y="18662"/>
                  </a:lnTo>
                  <a:lnTo>
                    <a:pt x="25156" y="18422"/>
                  </a:lnTo>
                  <a:lnTo>
                    <a:pt x="25498" y="18149"/>
                  </a:lnTo>
                  <a:lnTo>
                    <a:pt x="26250" y="17465"/>
                  </a:lnTo>
                  <a:lnTo>
                    <a:pt x="27002" y="16679"/>
                  </a:lnTo>
                  <a:lnTo>
                    <a:pt x="27788" y="15791"/>
                  </a:lnTo>
                  <a:lnTo>
                    <a:pt x="28608" y="14799"/>
                  </a:lnTo>
                  <a:lnTo>
                    <a:pt x="29429" y="13740"/>
                  </a:lnTo>
                  <a:lnTo>
                    <a:pt x="30249" y="12646"/>
                  </a:lnTo>
                  <a:lnTo>
                    <a:pt x="31035" y="11518"/>
                  </a:lnTo>
                  <a:lnTo>
                    <a:pt x="31821" y="10390"/>
                  </a:lnTo>
                  <a:lnTo>
                    <a:pt x="33291" y="8169"/>
                  </a:lnTo>
                  <a:lnTo>
                    <a:pt x="34556" y="6152"/>
                  </a:lnTo>
                  <a:lnTo>
                    <a:pt x="35547" y="4512"/>
                  </a:lnTo>
                  <a:lnTo>
                    <a:pt x="35547" y="4512"/>
                  </a:lnTo>
                  <a:lnTo>
                    <a:pt x="35615" y="4307"/>
                  </a:lnTo>
                  <a:lnTo>
                    <a:pt x="35615" y="4101"/>
                  </a:lnTo>
                  <a:lnTo>
                    <a:pt x="35547" y="3896"/>
                  </a:lnTo>
                  <a:lnTo>
                    <a:pt x="35444" y="3657"/>
                  </a:lnTo>
                  <a:lnTo>
                    <a:pt x="35239" y="3418"/>
                  </a:lnTo>
                  <a:lnTo>
                    <a:pt x="34966" y="3213"/>
                  </a:lnTo>
                  <a:lnTo>
                    <a:pt x="34658" y="2974"/>
                  </a:lnTo>
                  <a:lnTo>
                    <a:pt x="34316" y="2734"/>
                  </a:lnTo>
                  <a:lnTo>
                    <a:pt x="33906" y="2495"/>
                  </a:lnTo>
                  <a:lnTo>
                    <a:pt x="33496" y="2256"/>
                  </a:lnTo>
                  <a:lnTo>
                    <a:pt x="32505" y="1811"/>
                  </a:lnTo>
                  <a:lnTo>
                    <a:pt x="31445" y="1401"/>
                  </a:lnTo>
                  <a:lnTo>
                    <a:pt x="30317" y="991"/>
                  </a:lnTo>
                  <a:lnTo>
                    <a:pt x="29155" y="649"/>
                  </a:lnTo>
                  <a:lnTo>
                    <a:pt x="27993" y="376"/>
                  </a:lnTo>
                  <a:lnTo>
                    <a:pt x="26899" y="171"/>
                  </a:lnTo>
                  <a:lnTo>
                    <a:pt x="25874" y="34"/>
                  </a:lnTo>
                  <a:lnTo>
                    <a:pt x="25430" y="0"/>
                  </a:lnTo>
                  <a:lnTo>
                    <a:pt x="24985" y="0"/>
                  </a:lnTo>
                  <a:lnTo>
                    <a:pt x="24610" y="0"/>
                  </a:lnTo>
                  <a:lnTo>
                    <a:pt x="24268" y="68"/>
                  </a:lnTo>
                  <a:lnTo>
                    <a:pt x="23960" y="137"/>
                  </a:lnTo>
                  <a:lnTo>
                    <a:pt x="23721" y="239"/>
                  </a:lnTo>
                  <a:lnTo>
                    <a:pt x="23516" y="376"/>
                  </a:lnTo>
                  <a:lnTo>
                    <a:pt x="23413" y="547"/>
                  </a:lnTo>
                  <a:lnTo>
                    <a:pt x="23413" y="547"/>
                  </a:lnTo>
                  <a:lnTo>
                    <a:pt x="22080" y="3247"/>
                  </a:lnTo>
                  <a:lnTo>
                    <a:pt x="20816" y="5879"/>
                  </a:lnTo>
                  <a:lnTo>
                    <a:pt x="20235" y="7041"/>
                  </a:lnTo>
                  <a:lnTo>
                    <a:pt x="19722" y="7998"/>
                  </a:lnTo>
                  <a:lnTo>
                    <a:pt x="19346" y="8681"/>
                  </a:lnTo>
                  <a:lnTo>
                    <a:pt x="19175" y="8887"/>
                  </a:lnTo>
                  <a:lnTo>
                    <a:pt x="19073" y="9023"/>
                  </a:lnTo>
                  <a:lnTo>
                    <a:pt x="19073" y="9023"/>
                  </a:lnTo>
                  <a:lnTo>
                    <a:pt x="19004" y="9057"/>
                  </a:lnTo>
                  <a:lnTo>
                    <a:pt x="18868" y="9092"/>
                  </a:lnTo>
                  <a:lnTo>
                    <a:pt x="18526" y="9092"/>
                  </a:lnTo>
                  <a:lnTo>
                    <a:pt x="18013" y="9092"/>
                  </a:lnTo>
                  <a:lnTo>
                    <a:pt x="17364" y="9023"/>
                  </a:lnTo>
                  <a:lnTo>
                    <a:pt x="15689" y="8818"/>
                  </a:lnTo>
                  <a:lnTo>
                    <a:pt x="13604" y="8545"/>
                  </a:lnTo>
                  <a:lnTo>
                    <a:pt x="11280" y="8237"/>
                  </a:lnTo>
                  <a:lnTo>
                    <a:pt x="8819" y="7895"/>
                  </a:lnTo>
                  <a:lnTo>
                    <a:pt x="6324" y="7622"/>
                  </a:lnTo>
                  <a:lnTo>
                    <a:pt x="5094" y="7485"/>
                  </a:lnTo>
                  <a:lnTo>
                    <a:pt x="3897" y="7417"/>
                  </a:lnTo>
                  <a:lnTo>
                    <a:pt x="3897" y="7417"/>
                  </a:lnTo>
                  <a:lnTo>
                    <a:pt x="2940" y="7383"/>
                  </a:lnTo>
                  <a:lnTo>
                    <a:pt x="2120" y="7417"/>
                  </a:lnTo>
                  <a:lnTo>
                    <a:pt x="1778" y="7451"/>
                  </a:lnTo>
                  <a:lnTo>
                    <a:pt x="1471" y="7519"/>
                  </a:lnTo>
                  <a:lnTo>
                    <a:pt x="1197" y="7588"/>
                  </a:lnTo>
                  <a:lnTo>
                    <a:pt x="924" y="7690"/>
                  </a:lnTo>
                  <a:lnTo>
                    <a:pt x="719" y="7759"/>
                  </a:lnTo>
                  <a:lnTo>
                    <a:pt x="548" y="7895"/>
                  </a:lnTo>
                  <a:lnTo>
                    <a:pt x="377" y="7998"/>
                  </a:lnTo>
                  <a:lnTo>
                    <a:pt x="240" y="8135"/>
                  </a:lnTo>
                  <a:lnTo>
                    <a:pt x="138" y="8271"/>
                  </a:lnTo>
                  <a:lnTo>
                    <a:pt x="69" y="8408"/>
                  </a:lnTo>
                  <a:lnTo>
                    <a:pt x="35" y="8579"/>
                  </a:lnTo>
                  <a:lnTo>
                    <a:pt x="1" y="8750"/>
                  </a:lnTo>
                  <a:lnTo>
                    <a:pt x="1" y="8921"/>
                  </a:lnTo>
                  <a:lnTo>
                    <a:pt x="35" y="9057"/>
                  </a:lnTo>
                  <a:lnTo>
                    <a:pt x="138" y="9433"/>
                  </a:lnTo>
                  <a:lnTo>
                    <a:pt x="309" y="9775"/>
                  </a:lnTo>
                  <a:lnTo>
                    <a:pt x="548" y="10117"/>
                  </a:lnTo>
                  <a:lnTo>
                    <a:pt x="821" y="10459"/>
                  </a:lnTo>
                  <a:lnTo>
                    <a:pt x="1163" y="10801"/>
                  </a:lnTo>
                  <a:lnTo>
                    <a:pt x="1539" y="11108"/>
                  </a:lnTo>
                  <a:lnTo>
                    <a:pt x="1949" y="11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2953375" y="3427000"/>
              <a:ext cx="358050" cy="433225"/>
            </a:xfrm>
            <a:custGeom>
              <a:avLst/>
              <a:gdLst/>
              <a:ahLst/>
              <a:cxnLst/>
              <a:rect l="l" t="t" r="r" b="b"/>
              <a:pathLst>
                <a:path w="14322" h="17329" extrusionOk="0">
                  <a:moveTo>
                    <a:pt x="4341" y="0"/>
                  </a:moveTo>
                  <a:lnTo>
                    <a:pt x="4068" y="34"/>
                  </a:lnTo>
                  <a:lnTo>
                    <a:pt x="3828" y="137"/>
                  </a:lnTo>
                  <a:lnTo>
                    <a:pt x="3623" y="274"/>
                  </a:lnTo>
                  <a:lnTo>
                    <a:pt x="3452" y="444"/>
                  </a:lnTo>
                  <a:lnTo>
                    <a:pt x="3247" y="684"/>
                  </a:lnTo>
                  <a:lnTo>
                    <a:pt x="2906" y="1231"/>
                  </a:lnTo>
                  <a:lnTo>
                    <a:pt x="2564" y="1914"/>
                  </a:lnTo>
                  <a:lnTo>
                    <a:pt x="2188" y="2666"/>
                  </a:lnTo>
                  <a:lnTo>
                    <a:pt x="1880" y="3521"/>
                  </a:lnTo>
                  <a:lnTo>
                    <a:pt x="1573" y="4409"/>
                  </a:lnTo>
                  <a:lnTo>
                    <a:pt x="1265" y="5332"/>
                  </a:lnTo>
                  <a:lnTo>
                    <a:pt x="992" y="6289"/>
                  </a:lnTo>
                  <a:lnTo>
                    <a:pt x="752" y="7246"/>
                  </a:lnTo>
                  <a:lnTo>
                    <a:pt x="513" y="8169"/>
                  </a:lnTo>
                  <a:lnTo>
                    <a:pt x="342" y="9058"/>
                  </a:lnTo>
                  <a:lnTo>
                    <a:pt x="205" y="9878"/>
                  </a:lnTo>
                  <a:lnTo>
                    <a:pt x="69" y="10630"/>
                  </a:lnTo>
                  <a:lnTo>
                    <a:pt x="0" y="11245"/>
                  </a:lnTo>
                  <a:lnTo>
                    <a:pt x="0" y="11758"/>
                  </a:lnTo>
                  <a:lnTo>
                    <a:pt x="0" y="12099"/>
                  </a:lnTo>
                  <a:lnTo>
                    <a:pt x="69" y="12270"/>
                  </a:lnTo>
                  <a:lnTo>
                    <a:pt x="137" y="12407"/>
                  </a:lnTo>
                  <a:lnTo>
                    <a:pt x="274" y="12612"/>
                  </a:lnTo>
                  <a:lnTo>
                    <a:pt x="479" y="12783"/>
                  </a:lnTo>
                  <a:lnTo>
                    <a:pt x="923" y="13193"/>
                  </a:lnTo>
                  <a:lnTo>
                    <a:pt x="1504" y="13672"/>
                  </a:lnTo>
                  <a:lnTo>
                    <a:pt x="2222" y="14116"/>
                  </a:lnTo>
                  <a:lnTo>
                    <a:pt x="2974" y="14629"/>
                  </a:lnTo>
                  <a:lnTo>
                    <a:pt x="3794" y="15107"/>
                  </a:lnTo>
                  <a:lnTo>
                    <a:pt x="4683" y="15551"/>
                  </a:lnTo>
                  <a:lnTo>
                    <a:pt x="5537" y="15996"/>
                  </a:lnTo>
                  <a:lnTo>
                    <a:pt x="6392" y="16372"/>
                  </a:lnTo>
                  <a:lnTo>
                    <a:pt x="7212" y="16714"/>
                  </a:lnTo>
                  <a:lnTo>
                    <a:pt x="7998" y="16987"/>
                  </a:lnTo>
                  <a:lnTo>
                    <a:pt x="8682" y="17192"/>
                  </a:lnTo>
                  <a:lnTo>
                    <a:pt x="9263" y="17295"/>
                  </a:lnTo>
                  <a:lnTo>
                    <a:pt x="9502" y="17329"/>
                  </a:lnTo>
                  <a:lnTo>
                    <a:pt x="9707" y="17295"/>
                  </a:lnTo>
                  <a:lnTo>
                    <a:pt x="9878" y="17260"/>
                  </a:lnTo>
                  <a:lnTo>
                    <a:pt x="9981" y="17192"/>
                  </a:lnTo>
                  <a:lnTo>
                    <a:pt x="10220" y="16953"/>
                  </a:lnTo>
                  <a:lnTo>
                    <a:pt x="10493" y="16645"/>
                  </a:lnTo>
                  <a:lnTo>
                    <a:pt x="10767" y="16269"/>
                  </a:lnTo>
                  <a:lnTo>
                    <a:pt x="11074" y="15825"/>
                  </a:lnTo>
                  <a:lnTo>
                    <a:pt x="11758" y="14765"/>
                  </a:lnTo>
                  <a:lnTo>
                    <a:pt x="12441" y="13569"/>
                  </a:lnTo>
                  <a:lnTo>
                    <a:pt x="13091" y="12305"/>
                  </a:lnTo>
                  <a:lnTo>
                    <a:pt x="13364" y="11655"/>
                  </a:lnTo>
                  <a:lnTo>
                    <a:pt x="13638" y="11006"/>
                  </a:lnTo>
                  <a:lnTo>
                    <a:pt x="13877" y="10390"/>
                  </a:lnTo>
                  <a:lnTo>
                    <a:pt x="14082" y="9809"/>
                  </a:lnTo>
                  <a:lnTo>
                    <a:pt x="14219" y="9228"/>
                  </a:lnTo>
                  <a:lnTo>
                    <a:pt x="14321" y="8716"/>
                  </a:lnTo>
                  <a:lnTo>
                    <a:pt x="14321" y="8476"/>
                  </a:lnTo>
                  <a:lnTo>
                    <a:pt x="14287" y="8169"/>
                  </a:lnTo>
                  <a:lnTo>
                    <a:pt x="14185" y="7861"/>
                  </a:lnTo>
                  <a:lnTo>
                    <a:pt x="14048" y="7519"/>
                  </a:lnTo>
                  <a:lnTo>
                    <a:pt x="13877" y="7178"/>
                  </a:lnTo>
                  <a:lnTo>
                    <a:pt x="13638" y="6802"/>
                  </a:lnTo>
                  <a:lnTo>
                    <a:pt x="13398" y="6426"/>
                  </a:lnTo>
                  <a:lnTo>
                    <a:pt x="13091" y="6016"/>
                  </a:lnTo>
                  <a:lnTo>
                    <a:pt x="12407" y="5230"/>
                  </a:lnTo>
                  <a:lnTo>
                    <a:pt x="11621" y="4409"/>
                  </a:lnTo>
                  <a:lnTo>
                    <a:pt x="10767" y="3589"/>
                  </a:lnTo>
                  <a:lnTo>
                    <a:pt x="9844" y="2803"/>
                  </a:lnTo>
                  <a:lnTo>
                    <a:pt x="8921" y="2085"/>
                  </a:lnTo>
                  <a:lnTo>
                    <a:pt x="7964" y="1436"/>
                  </a:lnTo>
                  <a:lnTo>
                    <a:pt x="7041" y="889"/>
                  </a:lnTo>
                  <a:lnTo>
                    <a:pt x="6597" y="650"/>
                  </a:lnTo>
                  <a:lnTo>
                    <a:pt x="6153" y="444"/>
                  </a:lnTo>
                  <a:lnTo>
                    <a:pt x="5742" y="274"/>
                  </a:lnTo>
                  <a:lnTo>
                    <a:pt x="5366" y="137"/>
                  </a:lnTo>
                  <a:lnTo>
                    <a:pt x="4991" y="34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2828625" y="3394525"/>
              <a:ext cx="222175" cy="303350"/>
            </a:xfrm>
            <a:custGeom>
              <a:avLst/>
              <a:gdLst/>
              <a:ahLst/>
              <a:cxnLst/>
              <a:rect l="l" t="t" r="r" b="b"/>
              <a:pathLst>
                <a:path w="8887" h="12134" extrusionOk="0">
                  <a:moveTo>
                    <a:pt x="752" y="0"/>
                  </a:moveTo>
                  <a:lnTo>
                    <a:pt x="513" y="103"/>
                  </a:lnTo>
                  <a:lnTo>
                    <a:pt x="274" y="205"/>
                  </a:lnTo>
                  <a:lnTo>
                    <a:pt x="205" y="274"/>
                  </a:lnTo>
                  <a:lnTo>
                    <a:pt x="103" y="376"/>
                  </a:lnTo>
                  <a:lnTo>
                    <a:pt x="69" y="479"/>
                  </a:lnTo>
                  <a:lnTo>
                    <a:pt x="35" y="581"/>
                  </a:lnTo>
                  <a:lnTo>
                    <a:pt x="0" y="855"/>
                  </a:lnTo>
                  <a:lnTo>
                    <a:pt x="0" y="1162"/>
                  </a:lnTo>
                  <a:lnTo>
                    <a:pt x="103" y="1470"/>
                  </a:lnTo>
                  <a:lnTo>
                    <a:pt x="240" y="1846"/>
                  </a:lnTo>
                  <a:lnTo>
                    <a:pt x="376" y="2222"/>
                  </a:lnTo>
                  <a:lnTo>
                    <a:pt x="581" y="2632"/>
                  </a:lnTo>
                  <a:lnTo>
                    <a:pt x="1094" y="3487"/>
                  </a:lnTo>
                  <a:lnTo>
                    <a:pt x="1641" y="4375"/>
                  </a:lnTo>
                  <a:lnTo>
                    <a:pt x="2735" y="6084"/>
                  </a:lnTo>
                  <a:lnTo>
                    <a:pt x="3111" y="6768"/>
                  </a:lnTo>
                  <a:lnTo>
                    <a:pt x="3487" y="7451"/>
                  </a:lnTo>
                  <a:lnTo>
                    <a:pt x="3794" y="8169"/>
                  </a:lnTo>
                  <a:lnTo>
                    <a:pt x="4102" y="8887"/>
                  </a:lnTo>
                  <a:lnTo>
                    <a:pt x="4409" y="9639"/>
                  </a:lnTo>
                  <a:lnTo>
                    <a:pt x="4649" y="10357"/>
                  </a:lnTo>
                  <a:lnTo>
                    <a:pt x="4854" y="11108"/>
                  </a:lnTo>
                  <a:lnTo>
                    <a:pt x="5059" y="11895"/>
                  </a:lnTo>
                  <a:lnTo>
                    <a:pt x="5435" y="12031"/>
                  </a:lnTo>
                  <a:lnTo>
                    <a:pt x="5777" y="12100"/>
                  </a:lnTo>
                  <a:lnTo>
                    <a:pt x="6152" y="12134"/>
                  </a:lnTo>
                  <a:lnTo>
                    <a:pt x="6528" y="12100"/>
                  </a:lnTo>
                  <a:lnTo>
                    <a:pt x="6904" y="12031"/>
                  </a:lnTo>
                  <a:lnTo>
                    <a:pt x="7246" y="11929"/>
                  </a:lnTo>
                  <a:lnTo>
                    <a:pt x="7588" y="11758"/>
                  </a:lnTo>
                  <a:lnTo>
                    <a:pt x="7896" y="11553"/>
                  </a:lnTo>
                  <a:lnTo>
                    <a:pt x="8101" y="11382"/>
                  </a:lnTo>
                  <a:lnTo>
                    <a:pt x="8237" y="11177"/>
                  </a:lnTo>
                  <a:lnTo>
                    <a:pt x="8408" y="11006"/>
                  </a:lnTo>
                  <a:lnTo>
                    <a:pt x="8511" y="10801"/>
                  </a:lnTo>
                  <a:lnTo>
                    <a:pt x="8716" y="10391"/>
                  </a:lnTo>
                  <a:lnTo>
                    <a:pt x="8818" y="9946"/>
                  </a:lnTo>
                  <a:lnTo>
                    <a:pt x="8887" y="9502"/>
                  </a:lnTo>
                  <a:lnTo>
                    <a:pt x="8887" y="9058"/>
                  </a:lnTo>
                  <a:lnTo>
                    <a:pt x="8853" y="8613"/>
                  </a:lnTo>
                  <a:lnTo>
                    <a:pt x="8784" y="8169"/>
                  </a:lnTo>
                  <a:lnTo>
                    <a:pt x="8716" y="7759"/>
                  </a:lnTo>
                  <a:lnTo>
                    <a:pt x="8613" y="7349"/>
                  </a:lnTo>
                  <a:lnTo>
                    <a:pt x="8374" y="6699"/>
                  </a:lnTo>
                  <a:lnTo>
                    <a:pt x="8169" y="6255"/>
                  </a:lnTo>
                  <a:lnTo>
                    <a:pt x="8101" y="6118"/>
                  </a:lnTo>
                  <a:lnTo>
                    <a:pt x="7861" y="5777"/>
                  </a:lnTo>
                  <a:lnTo>
                    <a:pt x="7212" y="4956"/>
                  </a:lnTo>
                  <a:lnTo>
                    <a:pt x="6221" y="3828"/>
                  </a:lnTo>
                  <a:lnTo>
                    <a:pt x="5674" y="3213"/>
                  </a:lnTo>
                  <a:lnTo>
                    <a:pt x="5059" y="2564"/>
                  </a:lnTo>
                  <a:lnTo>
                    <a:pt x="4409" y="1949"/>
                  </a:lnTo>
                  <a:lnTo>
                    <a:pt x="3760" y="1402"/>
                  </a:lnTo>
                  <a:lnTo>
                    <a:pt x="3111" y="889"/>
                  </a:lnTo>
                  <a:lnTo>
                    <a:pt x="2461" y="479"/>
                  </a:lnTo>
                  <a:lnTo>
                    <a:pt x="2154" y="308"/>
                  </a:lnTo>
                  <a:lnTo>
                    <a:pt x="1846" y="171"/>
                  </a:lnTo>
                  <a:lnTo>
                    <a:pt x="1573" y="69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2991825" y="3406475"/>
              <a:ext cx="240975" cy="301650"/>
            </a:xfrm>
            <a:custGeom>
              <a:avLst/>
              <a:gdLst/>
              <a:ahLst/>
              <a:cxnLst/>
              <a:rect l="l" t="t" r="r" b="b"/>
              <a:pathLst>
                <a:path w="9639" h="12066" extrusionOk="0">
                  <a:moveTo>
                    <a:pt x="4478" y="1"/>
                  </a:moveTo>
                  <a:lnTo>
                    <a:pt x="0" y="2257"/>
                  </a:lnTo>
                  <a:lnTo>
                    <a:pt x="6084" y="12066"/>
                  </a:lnTo>
                  <a:lnTo>
                    <a:pt x="9639" y="10289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2991825" y="3406475"/>
              <a:ext cx="240975" cy="301650"/>
            </a:xfrm>
            <a:custGeom>
              <a:avLst/>
              <a:gdLst/>
              <a:ahLst/>
              <a:cxnLst/>
              <a:rect l="l" t="t" r="r" b="b"/>
              <a:pathLst>
                <a:path w="9639" h="12066" extrusionOk="0">
                  <a:moveTo>
                    <a:pt x="4478" y="1"/>
                  </a:moveTo>
                  <a:lnTo>
                    <a:pt x="0" y="2257"/>
                  </a:lnTo>
                  <a:lnTo>
                    <a:pt x="2325" y="5982"/>
                  </a:lnTo>
                  <a:lnTo>
                    <a:pt x="6084" y="12066"/>
                  </a:lnTo>
                  <a:lnTo>
                    <a:pt x="9639" y="10289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2991825" y="3406475"/>
              <a:ext cx="161525" cy="149575"/>
            </a:xfrm>
            <a:custGeom>
              <a:avLst/>
              <a:gdLst/>
              <a:ahLst/>
              <a:cxnLst/>
              <a:rect l="l" t="t" r="r" b="b"/>
              <a:pathLst>
                <a:path w="6461" h="5983" extrusionOk="0">
                  <a:moveTo>
                    <a:pt x="4478" y="1"/>
                  </a:moveTo>
                  <a:lnTo>
                    <a:pt x="0" y="2257"/>
                  </a:lnTo>
                  <a:lnTo>
                    <a:pt x="2325" y="5982"/>
                  </a:lnTo>
                  <a:lnTo>
                    <a:pt x="6460" y="3931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2947400" y="3330425"/>
              <a:ext cx="192275" cy="176050"/>
            </a:xfrm>
            <a:custGeom>
              <a:avLst/>
              <a:gdLst/>
              <a:ahLst/>
              <a:cxnLst/>
              <a:rect l="l" t="t" r="r" b="b"/>
              <a:pathLst>
                <a:path w="7691" h="7042" extrusionOk="0">
                  <a:moveTo>
                    <a:pt x="5571" y="1"/>
                  </a:moveTo>
                  <a:lnTo>
                    <a:pt x="0" y="2804"/>
                  </a:lnTo>
                  <a:lnTo>
                    <a:pt x="2119" y="7042"/>
                  </a:lnTo>
                  <a:lnTo>
                    <a:pt x="7690" y="4239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2759400" y="3192875"/>
              <a:ext cx="188875" cy="215350"/>
            </a:xfrm>
            <a:custGeom>
              <a:avLst/>
              <a:gdLst/>
              <a:ahLst/>
              <a:cxnLst/>
              <a:rect l="l" t="t" r="r" b="b"/>
              <a:pathLst>
                <a:path w="7555" h="8614" extrusionOk="0">
                  <a:moveTo>
                    <a:pt x="4102" y="0"/>
                  </a:moveTo>
                  <a:lnTo>
                    <a:pt x="1" y="2632"/>
                  </a:lnTo>
                  <a:lnTo>
                    <a:pt x="3009" y="8613"/>
                  </a:lnTo>
                  <a:lnTo>
                    <a:pt x="7554" y="6870"/>
                  </a:lnTo>
                  <a:lnTo>
                    <a:pt x="41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2901250" y="2651125"/>
              <a:ext cx="820325" cy="733175"/>
            </a:xfrm>
            <a:custGeom>
              <a:avLst/>
              <a:gdLst/>
              <a:ahLst/>
              <a:cxnLst/>
              <a:rect l="l" t="t" r="r" b="b"/>
              <a:pathLst>
                <a:path w="32813" h="29327" extrusionOk="0">
                  <a:moveTo>
                    <a:pt x="20610" y="1"/>
                  </a:moveTo>
                  <a:lnTo>
                    <a:pt x="6836" y="14698"/>
                  </a:lnTo>
                  <a:lnTo>
                    <a:pt x="1" y="19209"/>
                  </a:lnTo>
                  <a:lnTo>
                    <a:pt x="5059" y="29326"/>
                  </a:lnTo>
                  <a:lnTo>
                    <a:pt x="12783" y="26558"/>
                  </a:lnTo>
                  <a:lnTo>
                    <a:pt x="32812" y="24302"/>
                  </a:lnTo>
                  <a:lnTo>
                    <a:pt x="206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3397700" y="2640875"/>
              <a:ext cx="363175" cy="618675"/>
            </a:xfrm>
            <a:custGeom>
              <a:avLst/>
              <a:gdLst/>
              <a:ahLst/>
              <a:cxnLst/>
              <a:rect l="l" t="t" r="r" b="b"/>
              <a:pathLst>
                <a:path w="14527" h="24747" extrusionOk="0">
                  <a:moveTo>
                    <a:pt x="1573" y="1"/>
                  </a:moveTo>
                  <a:lnTo>
                    <a:pt x="1367" y="69"/>
                  </a:lnTo>
                  <a:lnTo>
                    <a:pt x="1128" y="137"/>
                  </a:lnTo>
                  <a:lnTo>
                    <a:pt x="957" y="274"/>
                  </a:lnTo>
                  <a:lnTo>
                    <a:pt x="786" y="411"/>
                  </a:lnTo>
                  <a:lnTo>
                    <a:pt x="616" y="582"/>
                  </a:lnTo>
                  <a:lnTo>
                    <a:pt x="479" y="787"/>
                  </a:lnTo>
                  <a:lnTo>
                    <a:pt x="342" y="1026"/>
                  </a:lnTo>
                  <a:lnTo>
                    <a:pt x="240" y="1299"/>
                  </a:lnTo>
                  <a:lnTo>
                    <a:pt x="171" y="1573"/>
                  </a:lnTo>
                  <a:lnTo>
                    <a:pt x="103" y="1881"/>
                  </a:lnTo>
                  <a:lnTo>
                    <a:pt x="0" y="2564"/>
                  </a:lnTo>
                  <a:lnTo>
                    <a:pt x="0" y="3350"/>
                  </a:lnTo>
                  <a:lnTo>
                    <a:pt x="34" y="4205"/>
                  </a:lnTo>
                  <a:lnTo>
                    <a:pt x="137" y="5128"/>
                  </a:lnTo>
                  <a:lnTo>
                    <a:pt x="342" y="6119"/>
                  </a:lnTo>
                  <a:lnTo>
                    <a:pt x="581" y="7178"/>
                  </a:lnTo>
                  <a:lnTo>
                    <a:pt x="889" y="8272"/>
                  </a:lnTo>
                  <a:lnTo>
                    <a:pt x="1265" y="9434"/>
                  </a:lnTo>
                  <a:lnTo>
                    <a:pt x="1675" y="10596"/>
                  </a:lnTo>
                  <a:lnTo>
                    <a:pt x="2154" y="11827"/>
                  </a:lnTo>
                  <a:lnTo>
                    <a:pt x="2700" y="13057"/>
                  </a:lnTo>
                  <a:lnTo>
                    <a:pt x="3316" y="14322"/>
                  </a:lnTo>
                  <a:lnTo>
                    <a:pt x="3965" y="15552"/>
                  </a:lnTo>
                  <a:lnTo>
                    <a:pt x="4614" y="16748"/>
                  </a:lnTo>
                  <a:lnTo>
                    <a:pt x="5298" y="17876"/>
                  </a:lnTo>
                  <a:lnTo>
                    <a:pt x="6016" y="18936"/>
                  </a:lnTo>
                  <a:lnTo>
                    <a:pt x="6699" y="19927"/>
                  </a:lnTo>
                  <a:lnTo>
                    <a:pt x="7417" y="20816"/>
                  </a:lnTo>
                  <a:lnTo>
                    <a:pt x="8101" y="21636"/>
                  </a:lnTo>
                  <a:lnTo>
                    <a:pt x="8784" y="22388"/>
                  </a:lnTo>
                  <a:lnTo>
                    <a:pt x="9468" y="23037"/>
                  </a:lnTo>
                  <a:lnTo>
                    <a:pt x="10117" y="23584"/>
                  </a:lnTo>
                  <a:lnTo>
                    <a:pt x="10767" y="24028"/>
                  </a:lnTo>
                  <a:lnTo>
                    <a:pt x="11348" y="24370"/>
                  </a:lnTo>
                  <a:lnTo>
                    <a:pt x="11655" y="24507"/>
                  </a:lnTo>
                  <a:lnTo>
                    <a:pt x="11929" y="24609"/>
                  </a:lnTo>
                  <a:lnTo>
                    <a:pt x="12202" y="24678"/>
                  </a:lnTo>
                  <a:lnTo>
                    <a:pt x="12441" y="24746"/>
                  </a:lnTo>
                  <a:lnTo>
                    <a:pt x="12715" y="24746"/>
                  </a:lnTo>
                  <a:lnTo>
                    <a:pt x="12954" y="24712"/>
                  </a:lnTo>
                  <a:lnTo>
                    <a:pt x="13159" y="24678"/>
                  </a:lnTo>
                  <a:lnTo>
                    <a:pt x="13364" y="24575"/>
                  </a:lnTo>
                  <a:lnTo>
                    <a:pt x="13569" y="24473"/>
                  </a:lnTo>
                  <a:lnTo>
                    <a:pt x="13740" y="24302"/>
                  </a:lnTo>
                  <a:lnTo>
                    <a:pt x="13911" y="24131"/>
                  </a:lnTo>
                  <a:lnTo>
                    <a:pt x="14048" y="23926"/>
                  </a:lnTo>
                  <a:lnTo>
                    <a:pt x="14150" y="23721"/>
                  </a:lnTo>
                  <a:lnTo>
                    <a:pt x="14253" y="23447"/>
                  </a:lnTo>
                  <a:lnTo>
                    <a:pt x="14355" y="23174"/>
                  </a:lnTo>
                  <a:lnTo>
                    <a:pt x="14424" y="22866"/>
                  </a:lnTo>
                  <a:lnTo>
                    <a:pt x="14492" y="22183"/>
                  </a:lnTo>
                  <a:lnTo>
                    <a:pt x="14526" y="21397"/>
                  </a:lnTo>
                  <a:lnTo>
                    <a:pt x="14492" y="20542"/>
                  </a:lnTo>
                  <a:lnTo>
                    <a:pt x="14355" y="19619"/>
                  </a:lnTo>
                  <a:lnTo>
                    <a:pt x="14184" y="18628"/>
                  </a:lnTo>
                  <a:lnTo>
                    <a:pt x="13945" y="17569"/>
                  </a:lnTo>
                  <a:lnTo>
                    <a:pt x="13638" y="16441"/>
                  </a:lnTo>
                  <a:lnTo>
                    <a:pt x="13262" y="15313"/>
                  </a:lnTo>
                  <a:lnTo>
                    <a:pt x="12817" y="14117"/>
                  </a:lnTo>
                  <a:lnTo>
                    <a:pt x="12339" y="12886"/>
                  </a:lnTo>
                  <a:lnTo>
                    <a:pt x="11792" y="11656"/>
                  </a:lnTo>
                  <a:lnTo>
                    <a:pt x="11177" y="10391"/>
                  </a:lnTo>
                  <a:lnTo>
                    <a:pt x="10562" y="9161"/>
                  </a:lnTo>
                  <a:lnTo>
                    <a:pt x="9878" y="7964"/>
                  </a:lnTo>
                  <a:lnTo>
                    <a:pt x="9194" y="6836"/>
                  </a:lnTo>
                  <a:lnTo>
                    <a:pt x="8511" y="5811"/>
                  </a:lnTo>
                  <a:lnTo>
                    <a:pt x="7793" y="4820"/>
                  </a:lnTo>
                  <a:lnTo>
                    <a:pt x="7109" y="3897"/>
                  </a:lnTo>
                  <a:lnTo>
                    <a:pt x="6392" y="3077"/>
                  </a:lnTo>
                  <a:lnTo>
                    <a:pt x="5708" y="2325"/>
                  </a:lnTo>
                  <a:lnTo>
                    <a:pt x="5059" y="1675"/>
                  </a:lnTo>
                  <a:lnTo>
                    <a:pt x="4375" y="1129"/>
                  </a:lnTo>
                  <a:lnTo>
                    <a:pt x="3760" y="684"/>
                  </a:lnTo>
                  <a:lnTo>
                    <a:pt x="3145" y="342"/>
                  </a:lnTo>
                  <a:lnTo>
                    <a:pt x="2871" y="206"/>
                  </a:lnTo>
                  <a:lnTo>
                    <a:pt x="2598" y="103"/>
                  </a:lnTo>
                  <a:lnTo>
                    <a:pt x="2324" y="35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3423325" y="2668225"/>
              <a:ext cx="316175" cy="547725"/>
            </a:xfrm>
            <a:custGeom>
              <a:avLst/>
              <a:gdLst/>
              <a:ahLst/>
              <a:cxnLst/>
              <a:rect l="l" t="t" r="r" b="b"/>
              <a:pathLst>
                <a:path w="12647" h="21909" extrusionOk="0">
                  <a:moveTo>
                    <a:pt x="1265" y="0"/>
                  </a:moveTo>
                  <a:lnTo>
                    <a:pt x="1060" y="35"/>
                  </a:lnTo>
                  <a:lnTo>
                    <a:pt x="889" y="103"/>
                  </a:lnTo>
                  <a:lnTo>
                    <a:pt x="718" y="205"/>
                  </a:lnTo>
                  <a:lnTo>
                    <a:pt x="582" y="342"/>
                  </a:lnTo>
                  <a:lnTo>
                    <a:pt x="445" y="479"/>
                  </a:lnTo>
                  <a:lnTo>
                    <a:pt x="342" y="650"/>
                  </a:lnTo>
                  <a:lnTo>
                    <a:pt x="240" y="855"/>
                  </a:lnTo>
                  <a:lnTo>
                    <a:pt x="172" y="1094"/>
                  </a:lnTo>
                  <a:lnTo>
                    <a:pt x="69" y="1607"/>
                  </a:lnTo>
                  <a:lnTo>
                    <a:pt x="1" y="2188"/>
                  </a:lnTo>
                  <a:lnTo>
                    <a:pt x="1" y="2871"/>
                  </a:lnTo>
                  <a:lnTo>
                    <a:pt x="69" y="3623"/>
                  </a:lnTo>
                  <a:lnTo>
                    <a:pt x="206" y="4444"/>
                  </a:lnTo>
                  <a:lnTo>
                    <a:pt x="377" y="5298"/>
                  </a:lnTo>
                  <a:lnTo>
                    <a:pt x="616" y="6221"/>
                  </a:lnTo>
                  <a:lnTo>
                    <a:pt x="889" y="7212"/>
                  </a:lnTo>
                  <a:lnTo>
                    <a:pt x="1231" y="8237"/>
                  </a:lnTo>
                  <a:lnTo>
                    <a:pt x="1641" y="9263"/>
                  </a:lnTo>
                  <a:lnTo>
                    <a:pt x="2086" y="10357"/>
                  </a:lnTo>
                  <a:lnTo>
                    <a:pt x="2564" y="11450"/>
                  </a:lnTo>
                  <a:lnTo>
                    <a:pt x="3111" y="12578"/>
                  </a:lnTo>
                  <a:lnTo>
                    <a:pt x="3692" y="13672"/>
                  </a:lnTo>
                  <a:lnTo>
                    <a:pt x="4273" y="14731"/>
                  </a:lnTo>
                  <a:lnTo>
                    <a:pt x="4854" y="15723"/>
                  </a:lnTo>
                  <a:lnTo>
                    <a:pt x="5469" y="16645"/>
                  </a:lnTo>
                  <a:lnTo>
                    <a:pt x="6084" y="17534"/>
                  </a:lnTo>
                  <a:lnTo>
                    <a:pt x="6700" y="18354"/>
                  </a:lnTo>
                  <a:lnTo>
                    <a:pt x="7315" y="19106"/>
                  </a:lnTo>
                  <a:lnTo>
                    <a:pt x="7896" y="19756"/>
                  </a:lnTo>
                  <a:lnTo>
                    <a:pt x="8477" y="20337"/>
                  </a:lnTo>
                  <a:lnTo>
                    <a:pt x="9024" y="20849"/>
                  </a:lnTo>
                  <a:lnTo>
                    <a:pt x="9571" y="21260"/>
                  </a:lnTo>
                  <a:lnTo>
                    <a:pt x="10083" y="21567"/>
                  </a:lnTo>
                  <a:lnTo>
                    <a:pt x="10562" y="21806"/>
                  </a:lnTo>
                  <a:lnTo>
                    <a:pt x="10801" y="21875"/>
                  </a:lnTo>
                  <a:lnTo>
                    <a:pt x="11006" y="21909"/>
                  </a:lnTo>
                  <a:lnTo>
                    <a:pt x="11416" y="21909"/>
                  </a:lnTo>
                  <a:lnTo>
                    <a:pt x="11587" y="21875"/>
                  </a:lnTo>
                  <a:lnTo>
                    <a:pt x="11792" y="21806"/>
                  </a:lnTo>
                  <a:lnTo>
                    <a:pt x="11929" y="21704"/>
                  </a:lnTo>
                  <a:lnTo>
                    <a:pt x="12066" y="21567"/>
                  </a:lnTo>
                  <a:lnTo>
                    <a:pt x="12202" y="21430"/>
                  </a:lnTo>
                  <a:lnTo>
                    <a:pt x="12305" y="21260"/>
                  </a:lnTo>
                  <a:lnTo>
                    <a:pt x="12408" y="21055"/>
                  </a:lnTo>
                  <a:lnTo>
                    <a:pt x="12510" y="20849"/>
                  </a:lnTo>
                  <a:lnTo>
                    <a:pt x="12613" y="20337"/>
                  </a:lnTo>
                  <a:lnTo>
                    <a:pt x="12647" y="19722"/>
                  </a:lnTo>
                  <a:lnTo>
                    <a:pt x="12647" y="19038"/>
                  </a:lnTo>
                  <a:lnTo>
                    <a:pt x="12578" y="18320"/>
                  </a:lnTo>
                  <a:lnTo>
                    <a:pt x="12476" y="17500"/>
                  </a:lnTo>
                  <a:lnTo>
                    <a:pt x="12271" y="16611"/>
                  </a:lnTo>
                  <a:lnTo>
                    <a:pt x="12066" y="15688"/>
                  </a:lnTo>
                  <a:lnTo>
                    <a:pt x="11758" y="14697"/>
                  </a:lnTo>
                  <a:lnTo>
                    <a:pt x="11416" y="13706"/>
                  </a:lnTo>
                  <a:lnTo>
                    <a:pt x="11040" y="12647"/>
                  </a:lnTo>
                  <a:lnTo>
                    <a:pt x="10596" y="11553"/>
                  </a:lnTo>
                  <a:lnTo>
                    <a:pt x="10083" y="10459"/>
                  </a:lnTo>
                  <a:lnTo>
                    <a:pt x="9571" y="9331"/>
                  </a:lnTo>
                  <a:lnTo>
                    <a:pt x="8990" y="8237"/>
                  </a:lnTo>
                  <a:lnTo>
                    <a:pt x="8409" y="7178"/>
                  </a:lnTo>
                  <a:lnTo>
                    <a:pt x="7793" y="6187"/>
                  </a:lnTo>
                  <a:lnTo>
                    <a:pt x="7178" y="5264"/>
                  </a:lnTo>
                  <a:lnTo>
                    <a:pt x="6563" y="4375"/>
                  </a:lnTo>
                  <a:lnTo>
                    <a:pt x="5982" y="3555"/>
                  </a:lnTo>
                  <a:lnTo>
                    <a:pt x="5367" y="2803"/>
                  </a:lnTo>
                  <a:lnTo>
                    <a:pt x="4752" y="2154"/>
                  </a:lnTo>
                  <a:lnTo>
                    <a:pt x="4205" y="1573"/>
                  </a:lnTo>
                  <a:lnTo>
                    <a:pt x="3624" y="1060"/>
                  </a:lnTo>
                  <a:lnTo>
                    <a:pt x="3077" y="650"/>
                  </a:lnTo>
                  <a:lnTo>
                    <a:pt x="2564" y="342"/>
                  </a:lnTo>
                  <a:lnTo>
                    <a:pt x="2086" y="137"/>
                  </a:lnTo>
                  <a:lnTo>
                    <a:pt x="1880" y="69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3484000" y="2870725"/>
              <a:ext cx="143575" cy="164100"/>
            </a:xfrm>
            <a:custGeom>
              <a:avLst/>
              <a:gdLst/>
              <a:ahLst/>
              <a:cxnLst/>
              <a:rect l="l" t="t" r="r" b="b"/>
              <a:pathLst>
                <a:path w="5743" h="6564" extrusionOk="0">
                  <a:moveTo>
                    <a:pt x="2256" y="1"/>
                  </a:moveTo>
                  <a:lnTo>
                    <a:pt x="2017" y="35"/>
                  </a:lnTo>
                  <a:lnTo>
                    <a:pt x="1743" y="103"/>
                  </a:lnTo>
                  <a:lnTo>
                    <a:pt x="1504" y="172"/>
                  </a:lnTo>
                  <a:lnTo>
                    <a:pt x="1231" y="274"/>
                  </a:lnTo>
                  <a:lnTo>
                    <a:pt x="855" y="513"/>
                  </a:lnTo>
                  <a:lnTo>
                    <a:pt x="513" y="821"/>
                  </a:lnTo>
                  <a:lnTo>
                    <a:pt x="205" y="1163"/>
                  </a:lnTo>
                  <a:lnTo>
                    <a:pt x="0" y="1573"/>
                  </a:lnTo>
                  <a:lnTo>
                    <a:pt x="547" y="2872"/>
                  </a:lnTo>
                  <a:lnTo>
                    <a:pt x="1197" y="4205"/>
                  </a:lnTo>
                  <a:lnTo>
                    <a:pt x="1812" y="5367"/>
                  </a:lnTo>
                  <a:lnTo>
                    <a:pt x="2427" y="6495"/>
                  </a:lnTo>
                  <a:lnTo>
                    <a:pt x="2735" y="6529"/>
                  </a:lnTo>
                  <a:lnTo>
                    <a:pt x="2974" y="6563"/>
                  </a:lnTo>
                  <a:lnTo>
                    <a:pt x="3247" y="6529"/>
                  </a:lnTo>
                  <a:lnTo>
                    <a:pt x="3521" y="6495"/>
                  </a:lnTo>
                  <a:lnTo>
                    <a:pt x="3794" y="6461"/>
                  </a:lnTo>
                  <a:lnTo>
                    <a:pt x="4033" y="6358"/>
                  </a:lnTo>
                  <a:lnTo>
                    <a:pt x="4273" y="6255"/>
                  </a:lnTo>
                  <a:lnTo>
                    <a:pt x="4478" y="6119"/>
                  </a:lnTo>
                  <a:lnTo>
                    <a:pt x="4717" y="5982"/>
                  </a:lnTo>
                  <a:lnTo>
                    <a:pt x="4888" y="5811"/>
                  </a:lnTo>
                  <a:lnTo>
                    <a:pt x="5093" y="5606"/>
                  </a:lnTo>
                  <a:lnTo>
                    <a:pt x="5230" y="5401"/>
                  </a:lnTo>
                  <a:lnTo>
                    <a:pt x="5366" y="5162"/>
                  </a:lnTo>
                  <a:lnTo>
                    <a:pt x="5503" y="4923"/>
                  </a:lnTo>
                  <a:lnTo>
                    <a:pt x="5606" y="4683"/>
                  </a:lnTo>
                  <a:lnTo>
                    <a:pt x="5674" y="4410"/>
                  </a:lnTo>
                  <a:lnTo>
                    <a:pt x="5742" y="3966"/>
                  </a:lnTo>
                  <a:lnTo>
                    <a:pt x="5708" y="3521"/>
                  </a:lnTo>
                  <a:lnTo>
                    <a:pt x="5606" y="3077"/>
                  </a:lnTo>
                  <a:lnTo>
                    <a:pt x="5469" y="2633"/>
                  </a:lnTo>
                  <a:lnTo>
                    <a:pt x="4888" y="1505"/>
                  </a:lnTo>
                  <a:lnTo>
                    <a:pt x="4751" y="1265"/>
                  </a:lnTo>
                  <a:lnTo>
                    <a:pt x="4580" y="1026"/>
                  </a:lnTo>
                  <a:lnTo>
                    <a:pt x="4409" y="821"/>
                  </a:lnTo>
                  <a:lnTo>
                    <a:pt x="4204" y="650"/>
                  </a:lnTo>
                  <a:lnTo>
                    <a:pt x="3999" y="479"/>
                  </a:lnTo>
                  <a:lnTo>
                    <a:pt x="3794" y="343"/>
                  </a:lnTo>
                  <a:lnTo>
                    <a:pt x="3555" y="240"/>
                  </a:lnTo>
                  <a:lnTo>
                    <a:pt x="3316" y="137"/>
                  </a:lnTo>
                  <a:lnTo>
                    <a:pt x="3042" y="69"/>
                  </a:lnTo>
                  <a:lnTo>
                    <a:pt x="2803" y="35"/>
                  </a:lnTo>
                  <a:lnTo>
                    <a:pt x="25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2791875" y="3032225"/>
              <a:ext cx="364875" cy="415300"/>
            </a:xfrm>
            <a:custGeom>
              <a:avLst/>
              <a:gdLst/>
              <a:ahLst/>
              <a:cxnLst/>
              <a:rect l="l" t="t" r="r" b="b"/>
              <a:pathLst>
                <a:path w="14595" h="16612" extrusionOk="0">
                  <a:moveTo>
                    <a:pt x="7964" y="1"/>
                  </a:moveTo>
                  <a:lnTo>
                    <a:pt x="1" y="5025"/>
                  </a:lnTo>
                  <a:lnTo>
                    <a:pt x="5811" y="16611"/>
                  </a:lnTo>
                  <a:lnTo>
                    <a:pt x="14595" y="13262"/>
                  </a:lnTo>
                  <a:lnTo>
                    <a:pt x="79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2791875" y="3032225"/>
              <a:ext cx="364875" cy="415300"/>
            </a:xfrm>
            <a:custGeom>
              <a:avLst/>
              <a:gdLst/>
              <a:ahLst/>
              <a:cxnLst/>
              <a:rect l="l" t="t" r="r" b="b"/>
              <a:pathLst>
                <a:path w="14595" h="16612" extrusionOk="0">
                  <a:moveTo>
                    <a:pt x="7964" y="1"/>
                  </a:moveTo>
                  <a:lnTo>
                    <a:pt x="1" y="5025"/>
                  </a:lnTo>
                  <a:lnTo>
                    <a:pt x="5811" y="16611"/>
                  </a:lnTo>
                  <a:lnTo>
                    <a:pt x="14595" y="13262"/>
                  </a:lnTo>
                  <a:lnTo>
                    <a:pt x="79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3404525" y="2706675"/>
              <a:ext cx="274325" cy="521250"/>
            </a:xfrm>
            <a:custGeom>
              <a:avLst/>
              <a:gdLst/>
              <a:ahLst/>
              <a:cxnLst/>
              <a:rect l="l" t="t" r="r" b="b"/>
              <a:pathLst>
                <a:path w="10973" h="20850" extrusionOk="0">
                  <a:moveTo>
                    <a:pt x="172" y="0"/>
                  </a:moveTo>
                  <a:lnTo>
                    <a:pt x="69" y="752"/>
                  </a:lnTo>
                  <a:lnTo>
                    <a:pt x="1" y="1504"/>
                  </a:lnTo>
                  <a:lnTo>
                    <a:pt x="35" y="2290"/>
                  </a:lnTo>
                  <a:lnTo>
                    <a:pt x="103" y="3042"/>
                  </a:lnTo>
                  <a:lnTo>
                    <a:pt x="240" y="3794"/>
                  </a:lnTo>
                  <a:lnTo>
                    <a:pt x="377" y="4546"/>
                  </a:lnTo>
                  <a:lnTo>
                    <a:pt x="548" y="5298"/>
                  </a:lnTo>
                  <a:lnTo>
                    <a:pt x="753" y="6050"/>
                  </a:lnTo>
                  <a:lnTo>
                    <a:pt x="992" y="6768"/>
                  </a:lnTo>
                  <a:lnTo>
                    <a:pt x="1231" y="7520"/>
                  </a:lnTo>
                  <a:lnTo>
                    <a:pt x="1505" y="8238"/>
                  </a:lnTo>
                  <a:lnTo>
                    <a:pt x="1778" y="8955"/>
                  </a:lnTo>
                  <a:lnTo>
                    <a:pt x="2086" y="9673"/>
                  </a:lnTo>
                  <a:lnTo>
                    <a:pt x="2393" y="10357"/>
                  </a:lnTo>
                  <a:lnTo>
                    <a:pt x="3077" y="11758"/>
                  </a:lnTo>
                  <a:lnTo>
                    <a:pt x="3795" y="13125"/>
                  </a:lnTo>
                  <a:lnTo>
                    <a:pt x="4581" y="14458"/>
                  </a:lnTo>
                  <a:lnTo>
                    <a:pt x="5401" y="15723"/>
                  </a:lnTo>
                  <a:lnTo>
                    <a:pt x="6290" y="16987"/>
                  </a:lnTo>
                  <a:lnTo>
                    <a:pt x="6768" y="17603"/>
                  </a:lnTo>
                  <a:lnTo>
                    <a:pt x="7281" y="18184"/>
                  </a:lnTo>
                  <a:lnTo>
                    <a:pt x="7828" y="18730"/>
                  </a:lnTo>
                  <a:lnTo>
                    <a:pt x="8375" y="19243"/>
                  </a:lnTo>
                  <a:lnTo>
                    <a:pt x="8648" y="19517"/>
                  </a:lnTo>
                  <a:lnTo>
                    <a:pt x="8956" y="19756"/>
                  </a:lnTo>
                  <a:lnTo>
                    <a:pt x="9571" y="20200"/>
                  </a:lnTo>
                  <a:lnTo>
                    <a:pt x="10254" y="20576"/>
                  </a:lnTo>
                  <a:lnTo>
                    <a:pt x="10596" y="20713"/>
                  </a:lnTo>
                  <a:lnTo>
                    <a:pt x="10972" y="20849"/>
                  </a:lnTo>
                  <a:lnTo>
                    <a:pt x="10972" y="20849"/>
                  </a:lnTo>
                  <a:lnTo>
                    <a:pt x="10289" y="20542"/>
                  </a:lnTo>
                  <a:lnTo>
                    <a:pt x="9639" y="20132"/>
                  </a:lnTo>
                  <a:lnTo>
                    <a:pt x="9024" y="19687"/>
                  </a:lnTo>
                  <a:lnTo>
                    <a:pt x="8477" y="19141"/>
                  </a:lnTo>
                  <a:lnTo>
                    <a:pt x="7930" y="18628"/>
                  </a:lnTo>
                  <a:lnTo>
                    <a:pt x="7418" y="18047"/>
                  </a:lnTo>
                  <a:lnTo>
                    <a:pt x="6939" y="17466"/>
                  </a:lnTo>
                  <a:lnTo>
                    <a:pt x="6461" y="16851"/>
                  </a:lnTo>
                  <a:lnTo>
                    <a:pt x="5606" y="15586"/>
                  </a:lnTo>
                  <a:lnTo>
                    <a:pt x="4786" y="14321"/>
                  </a:lnTo>
                  <a:lnTo>
                    <a:pt x="4034" y="12988"/>
                  </a:lnTo>
                  <a:lnTo>
                    <a:pt x="3316" y="11621"/>
                  </a:lnTo>
                  <a:lnTo>
                    <a:pt x="2667" y="10254"/>
                  </a:lnTo>
                  <a:lnTo>
                    <a:pt x="2051" y="8853"/>
                  </a:lnTo>
                  <a:lnTo>
                    <a:pt x="1470" y="7451"/>
                  </a:lnTo>
                  <a:lnTo>
                    <a:pt x="992" y="6016"/>
                  </a:lnTo>
                  <a:lnTo>
                    <a:pt x="753" y="5264"/>
                  </a:lnTo>
                  <a:lnTo>
                    <a:pt x="548" y="4546"/>
                  </a:lnTo>
                  <a:lnTo>
                    <a:pt x="411" y="3794"/>
                  </a:lnTo>
                  <a:lnTo>
                    <a:pt x="274" y="3042"/>
                  </a:lnTo>
                  <a:lnTo>
                    <a:pt x="137" y="2290"/>
                  </a:lnTo>
                  <a:lnTo>
                    <a:pt x="103" y="1504"/>
                  </a:lnTo>
                  <a:lnTo>
                    <a:pt x="103" y="752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3521600" y="2581075"/>
              <a:ext cx="105125" cy="185425"/>
            </a:xfrm>
            <a:custGeom>
              <a:avLst/>
              <a:gdLst/>
              <a:ahLst/>
              <a:cxnLst/>
              <a:rect l="l" t="t" r="r" b="b"/>
              <a:pathLst>
                <a:path w="4205" h="7417" extrusionOk="0">
                  <a:moveTo>
                    <a:pt x="4204" y="0"/>
                  </a:moveTo>
                  <a:lnTo>
                    <a:pt x="3623" y="889"/>
                  </a:lnTo>
                  <a:lnTo>
                    <a:pt x="3042" y="1777"/>
                  </a:lnTo>
                  <a:lnTo>
                    <a:pt x="2495" y="2700"/>
                  </a:lnTo>
                  <a:lnTo>
                    <a:pt x="1948" y="3623"/>
                  </a:lnTo>
                  <a:lnTo>
                    <a:pt x="1436" y="4546"/>
                  </a:lnTo>
                  <a:lnTo>
                    <a:pt x="923" y="5469"/>
                  </a:lnTo>
                  <a:lnTo>
                    <a:pt x="445" y="6426"/>
                  </a:lnTo>
                  <a:lnTo>
                    <a:pt x="0" y="7417"/>
                  </a:lnTo>
                  <a:lnTo>
                    <a:pt x="0" y="7417"/>
                  </a:lnTo>
                  <a:lnTo>
                    <a:pt x="581" y="6528"/>
                  </a:lnTo>
                  <a:lnTo>
                    <a:pt x="1162" y="5605"/>
                  </a:lnTo>
                  <a:lnTo>
                    <a:pt x="1709" y="4717"/>
                  </a:lnTo>
                  <a:lnTo>
                    <a:pt x="2256" y="3794"/>
                  </a:lnTo>
                  <a:lnTo>
                    <a:pt x="2769" y="2871"/>
                  </a:lnTo>
                  <a:lnTo>
                    <a:pt x="3247" y="1948"/>
                  </a:lnTo>
                  <a:lnTo>
                    <a:pt x="3760" y="991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3679675" y="3076650"/>
              <a:ext cx="238425" cy="28225"/>
            </a:xfrm>
            <a:custGeom>
              <a:avLst/>
              <a:gdLst/>
              <a:ahLst/>
              <a:cxnLst/>
              <a:rect l="l" t="t" r="r" b="b"/>
              <a:pathLst>
                <a:path w="9537" h="1129" extrusionOk="0">
                  <a:moveTo>
                    <a:pt x="9536" y="1"/>
                  </a:moveTo>
                  <a:lnTo>
                    <a:pt x="8921" y="35"/>
                  </a:lnTo>
                  <a:lnTo>
                    <a:pt x="8340" y="69"/>
                  </a:lnTo>
                  <a:lnTo>
                    <a:pt x="7144" y="172"/>
                  </a:lnTo>
                  <a:lnTo>
                    <a:pt x="5947" y="274"/>
                  </a:lnTo>
                  <a:lnTo>
                    <a:pt x="4751" y="411"/>
                  </a:lnTo>
                  <a:lnTo>
                    <a:pt x="3589" y="582"/>
                  </a:lnTo>
                  <a:lnTo>
                    <a:pt x="2393" y="753"/>
                  </a:lnTo>
                  <a:lnTo>
                    <a:pt x="1197" y="924"/>
                  </a:lnTo>
                  <a:lnTo>
                    <a:pt x="0" y="1129"/>
                  </a:lnTo>
                  <a:lnTo>
                    <a:pt x="1197" y="1095"/>
                  </a:lnTo>
                  <a:lnTo>
                    <a:pt x="2427" y="992"/>
                  </a:lnTo>
                  <a:lnTo>
                    <a:pt x="3623" y="855"/>
                  </a:lnTo>
                  <a:lnTo>
                    <a:pt x="4785" y="753"/>
                  </a:lnTo>
                  <a:lnTo>
                    <a:pt x="5982" y="582"/>
                  </a:lnTo>
                  <a:lnTo>
                    <a:pt x="7178" y="411"/>
                  </a:lnTo>
                  <a:lnTo>
                    <a:pt x="8340" y="240"/>
                  </a:lnTo>
                  <a:lnTo>
                    <a:pt x="95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3672825" y="2933975"/>
              <a:ext cx="339250" cy="92300"/>
            </a:xfrm>
            <a:custGeom>
              <a:avLst/>
              <a:gdLst/>
              <a:ahLst/>
              <a:cxnLst/>
              <a:rect l="l" t="t" r="r" b="b"/>
              <a:pathLst>
                <a:path w="13570" h="3692" extrusionOk="0">
                  <a:moveTo>
                    <a:pt x="13570" y="0"/>
                  </a:moveTo>
                  <a:lnTo>
                    <a:pt x="11861" y="376"/>
                  </a:lnTo>
                  <a:lnTo>
                    <a:pt x="10152" y="786"/>
                  </a:lnTo>
                  <a:lnTo>
                    <a:pt x="8443" y="1230"/>
                  </a:lnTo>
                  <a:lnTo>
                    <a:pt x="6734" y="1675"/>
                  </a:lnTo>
                  <a:lnTo>
                    <a:pt x="5059" y="2153"/>
                  </a:lnTo>
                  <a:lnTo>
                    <a:pt x="3385" y="2666"/>
                  </a:lnTo>
                  <a:lnTo>
                    <a:pt x="1676" y="3179"/>
                  </a:lnTo>
                  <a:lnTo>
                    <a:pt x="1" y="3691"/>
                  </a:lnTo>
                  <a:lnTo>
                    <a:pt x="1" y="3691"/>
                  </a:lnTo>
                  <a:lnTo>
                    <a:pt x="1744" y="3315"/>
                  </a:lnTo>
                  <a:lnTo>
                    <a:pt x="3453" y="2905"/>
                  </a:lnTo>
                  <a:lnTo>
                    <a:pt x="5128" y="2461"/>
                  </a:lnTo>
                  <a:lnTo>
                    <a:pt x="6837" y="1982"/>
                  </a:lnTo>
                  <a:lnTo>
                    <a:pt x="8545" y="1538"/>
                  </a:lnTo>
                  <a:lnTo>
                    <a:pt x="10220" y="1025"/>
                  </a:lnTo>
                  <a:lnTo>
                    <a:pt x="11895" y="513"/>
                  </a:lnTo>
                  <a:lnTo>
                    <a:pt x="135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3567725" y="2540050"/>
              <a:ext cx="217075" cy="282850"/>
            </a:xfrm>
            <a:custGeom>
              <a:avLst/>
              <a:gdLst/>
              <a:ahLst/>
              <a:cxnLst/>
              <a:rect l="l" t="t" r="r" b="b"/>
              <a:pathLst>
                <a:path w="8683" h="11314" extrusionOk="0">
                  <a:moveTo>
                    <a:pt x="8682" y="1"/>
                  </a:moveTo>
                  <a:lnTo>
                    <a:pt x="7554" y="1368"/>
                  </a:lnTo>
                  <a:lnTo>
                    <a:pt x="6426" y="2769"/>
                  </a:lnTo>
                  <a:lnTo>
                    <a:pt x="5333" y="4170"/>
                  </a:lnTo>
                  <a:lnTo>
                    <a:pt x="4239" y="5572"/>
                  </a:lnTo>
                  <a:lnTo>
                    <a:pt x="3145" y="6973"/>
                  </a:lnTo>
                  <a:lnTo>
                    <a:pt x="2086" y="8409"/>
                  </a:lnTo>
                  <a:lnTo>
                    <a:pt x="1026" y="9844"/>
                  </a:lnTo>
                  <a:lnTo>
                    <a:pt x="1" y="11314"/>
                  </a:lnTo>
                  <a:lnTo>
                    <a:pt x="1" y="11314"/>
                  </a:lnTo>
                  <a:lnTo>
                    <a:pt x="1163" y="9947"/>
                  </a:lnTo>
                  <a:lnTo>
                    <a:pt x="2291" y="8545"/>
                  </a:lnTo>
                  <a:lnTo>
                    <a:pt x="3385" y="7144"/>
                  </a:lnTo>
                  <a:lnTo>
                    <a:pt x="4478" y="5743"/>
                  </a:lnTo>
                  <a:lnTo>
                    <a:pt x="5572" y="4307"/>
                  </a:lnTo>
                  <a:lnTo>
                    <a:pt x="6632" y="2906"/>
                  </a:lnTo>
                  <a:lnTo>
                    <a:pt x="7657" y="1470"/>
                  </a:lnTo>
                  <a:lnTo>
                    <a:pt x="86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3629250" y="2734025"/>
              <a:ext cx="366600" cy="188000"/>
            </a:xfrm>
            <a:custGeom>
              <a:avLst/>
              <a:gdLst/>
              <a:ahLst/>
              <a:cxnLst/>
              <a:rect l="l" t="t" r="r" b="b"/>
              <a:pathLst>
                <a:path w="14664" h="7520" extrusionOk="0">
                  <a:moveTo>
                    <a:pt x="14663" y="0"/>
                  </a:moveTo>
                  <a:lnTo>
                    <a:pt x="12784" y="855"/>
                  </a:lnTo>
                  <a:lnTo>
                    <a:pt x="10938" y="1743"/>
                  </a:lnTo>
                  <a:lnTo>
                    <a:pt x="7247" y="3623"/>
                  </a:lnTo>
                  <a:lnTo>
                    <a:pt x="5435" y="4546"/>
                  </a:lnTo>
                  <a:lnTo>
                    <a:pt x="3624" y="5537"/>
                  </a:lnTo>
                  <a:lnTo>
                    <a:pt x="1812" y="6528"/>
                  </a:lnTo>
                  <a:lnTo>
                    <a:pt x="1" y="7520"/>
                  </a:lnTo>
                  <a:lnTo>
                    <a:pt x="1881" y="6631"/>
                  </a:lnTo>
                  <a:lnTo>
                    <a:pt x="3726" y="5742"/>
                  </a:lnTo>
                  <a:lnTo>
                    <a:pt x="7417" y="3897"/>
                  </a:lnTo>
                  <a:lnTo>
                    <a:pt x="9229" y="2940"/>
                  </a:lnTo>
                  <a:lnTo>
                    <a:pt x="11040" y="1948"/>
                  </a:lnTo>
                  <a:lnTo>
                    <a:pt x="12852" y="991"/>
                  </a:lnTo>
                  <a:lnTo>
                    <a:pt x="146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2979000" y="3333000"/>
              <a:ext cx="340975" cy="373425"/>
            </a:xfrm>
            <a:custGeom>
              <a:avLst/>
              <a:gdLst/>
              <a:ahLst/>
              <a:cxnLst/>
              <a:rect l="l" t="t" r="r" b="b"/>
              <a:pathLst>
                <a:path w="13639" h="14937" extrusionOk="0">
                  <a:moveTo>
                    <a:pt x="5367" y="0"/>
                  </a:moveTo>
                  <a:lnTo>
                    <a:pt x="5128" y="69"/>
                  </a:lnTo>
                  <a:lnTo>
                    <a:pt x="4923" y="137"/>
                  </a:lnTo>
                  <a:lnTo>
                    <a:pt x="4649" y="240"/>
                  </a:lnTo>
                  <a:lnTo>
                    <a:pt x="4136" y="547"/>
                  </a:lnTo>
                  <a:lnTo>
                    <a:pt x="3590" y="923"/>
                  </a:lnTo>
                  <a:lnTo>
                    <a:pt x="3043" y="1368"/>
                  </a:lnTo>
                  <a:lnTo>
                    <a:pt x="2496" y="1880"/>
                  </a:lnTo>
                  <a:lnTo>
                    <a:pt x="1983" y="2461"/>
                  </a:lnTo>
                  <a:lnTo>
                    <a:pt x="1470" y="3077"/>
                  </a:lnTo>
                  <a:lnTo>
                    <a:pt x="1026" y="3692"/>
                  </a:lnTo>
                  <a:lnTo>
                    <a:pt x="650" y="4341"/>
                  </a:lnTo>
                  <a:lnTo>
                    <a:pt x="343" y="4991"/>
                  </a:lnTo>
                  <a:lnTo>
                    <a:pt x="240" y="5332"/>
                  </a:lnTo>
                  <a:lnTo>
                    <a:pt x="137" y="5640"/>
                  </a:lnTo>
                  <a:lnTo>
                    <a:pt x="69" y="5948"/>
                  </a:lnTo>
                  <a:lnTo>
                    <a:pt x="35" y="6255"/>
                  </a:lnTo>
                  <a:lnTo>
                    <a:pt x="1" y="6563"/>
                  </a:lnTo>
                  <a:lnTo>
                    <a:pt x="35" y="6836"/>
                  </a:lnTo>
                  <a:lnTo>
                    <a:pt x="69" y="7110"/>
                  </a:lnTo>
                  <a:lnTo>
                    <a:pt x="172" y="7383"/>
                  </a:lnTo>
                  <a:lnTo>
                    <a:pt x="274" y="7588"/>
                  </a:lnTo>
                  <a:lnTo>
                    <a:pt x="377" y="7759"/>
                  </a:lnTo>
                  <a:lnTo>
                    <a:pt x="513" y="7862"/>
                  </a:lnTo>
                  <a:lnTo>
                    <a:pt x="650" y="7896"/>
                  </a:lnTo>
                  <a:lnTo>
                    <a:pt x="787" y="7930"/>
                  </a:lnTo>
                  <a:lnTo>
                    <a:pt x="958" y="7930"/>
                  </a:lnTo>
                  <a:lnTo>
                    <a:pt x="1094" y="7896"/>
                  </a:lnTo>
                  <a:lnTo>
                    <a:pt x="1231" y="7827"/>
                  </a:lnTo>
                  <a:lnTo>
                    <a:pt x="1470" y="7657"/>
                  </a:lnTo>
                  <a:lnTo>
                    <a:pt x="1676" y="7486"/>
                  </a:lnTo>
                  <a:lnTo>
                    <a:pt x="1881" y="7315"/>
                  </a:lnTo>
                  <a:lnTo>
                    <a:pt x="1710" y="7691"/>
                  </a:lnTo>
                  <a:lnTo>
                    <a:pt x="1539" y="8101"/>
                  </a:lnTo>
                  <a:lnTo>
                    <a:pt x="1402" y="8614"/>
                  </a:lnTo>
                  <a:lnTo>
                    <a:pt x="1300" y="9195"/>
                  </a:lnTo>
                  <a:lnTo>
                    <a:pt x="1265" y="9468"/>
                  </a:lnTo>
                  <a:lnTo>
                    <a:pt x="1300" y="9741"/>
                  </a:lnTo>
                  <a:lnTo>
                    <a:pt x="1334" y="10049"/>
                  </a:lnTo>
                  <a:lnTo>
                    <a:pt x="1402" y="10288"/>
                  </a:lnTo>
                  <a:lnTo>
                    <a:pt x="1539" y="10528"/>
                  </a:lnTo>
                  <a:lnTo>
                    <a:pt x="1710" y="10767"/>
                  </a:lnTo>
                  <a:lnTo>
                    <a:pt x="1915" y="10938"/>
                  </a:lnTo>
                  <a:lnTo>
                    <a:pt x="2120" y="11040"/>
                  </a:lnTo>
                  <a:lnTo>
                    <a:pt x="2325" y="11109"/>
                  </a:lnTo>
                  <a:lnTo>
                    <a:pt x="2530" y="11109"/>
                  </a:lnTo>
                  <a:lnTo>
                    <a:pt x="2735" y="11074"/>
                  </a:lnTo>
                  <a:lnTo>
                    <a:pt x="2940" y="11040"/>
                  </a:lnTo>
                  <a:lnTo>
                    <a:pt x="3145" y="10938"/>
                  </a:lnTo>
                  <a:lnTo>
                    <a:pt x="3316" y="10835"/>
                  </a:lnTo>
                  <a:lnTo>
                    <a:pt x="3658" y="10596"/>
                  </a:lnTo>
                  <a:lnTo>
                    <a:pt x="3931" y="10322"/>
                  </a:lnTo>
                  <a:lnTo>
                    <a:pt x="4205" y="10015"/>
                  </a:lnTo>
                  <a:lnTo>
                    <a:pt x="4000" y="10425"/>
                  </a:lnTo>
                  <a:lnTo>
                    <a:pt x="3863" y="10835"/>
                  </a:lnTo>
                  <a:lnTo>
                    <a:pt x="3760" y="11348"/>
                  </a:lnTo>
                  <a:lnTo>
                    <a:pt x="3692" y="11587"/>
                  </a:lnTo>
                  <a:lnTo>
                    <a:pt x="3692" y="11861"/>
                  </a:lnTo>
                  <a:lnTo>
                    <a:pt x="3692" y="12134"/>
                  </a:lnTo>
                  <a:lnTo>
                    <a:pt x="3726" y="12407"/>
                  </a:lnTo>
                  <a:lnTo>
                    <a:pt x="3795" y="12647"/>
                  </a:lnTo>
                  <a:lnTo>
                    <a:pt x="3897" y="12886"/>
                  </a:lnTo>
                  <a:lnTo>
                    <a:pt x="4034" y="13125"/>
                  </a:lnTo>
                  <a:lnTo>
                    <a:pt x="4239" y="13330"/>
                  </a:lnTo>
                  <a:lnTo>
                    <a:pt x="4444" y="13467"/>
                  </a:lnTo>
                  <a:lnTo>
                    <a:pt x="4649" y="13569"/>
                  </a:lnTo>
                  <a:lnTo>
                    <a:pt x="4888" y="13604"/>
                  </a:lnTo>
                  <a:lnTo>
                    <a:pt x="5093" y="13604"/>
                  </a:lnTo>
                  <a:lnTo>
                    <a:pt x="5298" y="13535"/>
                  </a:lnTo>
                  <a:lnTo>
                    <a:pt x="5469" y="13467"/>
                  </a:lnTo>
                  <a:lnTo>
                    <a:pt x="5674" y="13364"/>
                  </a:lnTo>
                  <a:lnTo>
                    <a:pt x="5845" y="13228"/>
                  </a:lnTo>
                  <a:lnTo>
                    <a:pt x="6119" y="12920"/>
                  </a:lnTo>
                  <a:lnTo>
                    <a:pt x="6358" y="12647"/>
                  </a:lnTo>
                  <a:lnTo>
                    <a:pt x="6597" y="12305"/>
                  </a:lnTo>
                  <a:lnTo>
                    <a:pt x="6563" y="12681"/>
                  </a:lnTo>
                  <a:lnTo>
                    <a:pt x="6563" y="12988"/>
                  </a:lnTo>
                  <a:lnTo>
                    <a:pt x="6597" y="13399"/>
                  </a:lnTo>
                  <a:lnTo>
                    <a:pt x="6666" y="13809"/>
                  </a:lnTo>
                  <a:lnTo>
                    <a:pt x="6734" y="14014"/>
                  </a:lnTo>
                  <a:lnTo>
                    <a:pt x="6802" y="14185"/>
                  </a:lnTo>
                  <a:lnTo>
                    <a:pt x="6905" y="14390"/>
                  </a:lnTo>
                  <a:lnTo>
                    <a:pt x="7042" y="14561"/>
                  </a:lnTo>
                  <a:lnTo>
                    <a:pt x="7178" y="14697"/>
                  </a:lnTo>
                  <a:lnTo>
                    <a:pt x="7349" y="14800"/>
                  </a:lnTo>
                  <a:lnTo>
                    <a:pt x="7520" y="14868"/>
                  </a:lnTo>
                  <a:lnTo>
                    <a:pt x="7691" y="14937"/>
                  </a:lnTo>
                  <a:lnTo>
                    <a:pt x="7999" y="14937"/>
                  </a:lnTo>
                  <a:lnTo>
                    <a:pt x="8169" y="14868"/>
                  </a:lnTo>
                  <a:lnTo>
                    <a:pt x="8306" y="14834"/>
                  </a:lnTo>
                  <a:lnTo>
                    <a:pt x="8580" y="14629"/>
                  </a:lnTo>
                  <a:lnTo>
                    <a:pt x="8853" y="14356"/>
                  </a:lnTo>
                  <a:lnTo>
                    <a:pt x="9092" y="14014"/>
                  </a:lnTo>
                  <a:lnTo>
                    <a:pt x="9332" y="13638"/>
                  </a:lnTo>
                  <a:lnTo>
                    <a:pt x="9571" y="13193"/>
                  </a:lnTo>
                  <a:lnTo>
                    <a:pt x="10015" y="12305"/>
                  </a:lnTo>
                  <a:lnTo>
                    <a:pt x="10494" y="11450"/>
                  </a:lnTo>
                  <a:lnTo>
                    <a:pt x="10699" y="11040"/>
                  </a:lnTo>
                  <a:lnTo>
                    <a:pt x="10938" y="10698"/>
                  </a:lnTo>
                  <a:lnTo>
                    <a:pt x="11211" y="10425"/>
                  </a:lnTo>
                  <a:lnTo>
                    <a:pt x="11451" y="10220"/>
                  </a:lnTo>
                  <a:lnTo>
                    <a:pt x="12339" y="11314"/>
                  </a:lnTo>
                  <a:lnTo>
                    <a:pt x="13296" y="12476"/>
                  </a:lnTo>
                  <a:lnTo>
                    <a:pt x="13365" y="12305"/>
                  </a:lnTo>
                  <a:lnTo>
                    <a:pt x="13433" y="11792"/>
                  </a:lnTo>
                  <a:lnTo>
                    <a:pt x="13536" y="11006"/>
                  </a:lnTo>
                  <a:lnTo>
                    <a:pt x="13604" y="10083"/>
                  </a:lnTo>
                  <a:lnTo>
                    <a:pt x="13638" y="9571"/>
                  </a:lnTo>
                  <a:lnTo>
                    <a:pt x="13604" y="9024"/>
                  </a:lnTo>
                  <a:lnTo>
                    <a:pt x="13570" y="8511"/>
                  </a:lnTo>
                  <a:lnTo>
                    <a:pt x="13501" y="7998"/>
                  </a:lnTo>
                  <a:lnTo>
                    <a:pt x="13433" y="7486"/>
                  </a:lnTo>
                  <a:lnTo>
                    <a:pt x="13296" y="7041"/>
                  </a:lnTo>
                  <a:lnTo>
                    <a:pt x="13125" y="6597"/>
                  </a:lnTo>
                  <a:lnTo>
                    <a:pt x="12886" y="6221"/>
                  </a:lnTo>
                  <a:lnTo>
                    <a:pt x="12749" y="6016"/>
                  </a:lnTo>
                  <a:lnTo>
                    <a:pt x="12544" y="5879"/>
                  </a:lnTo>
                  <a:lnTo>
                    <a:pt x="12339" y="5743"/>
                  </a:lnTo>
                  <a:lnTo>
                    <a:pt x="12134" y="5674"/>
                  </a:lnTo>
                  <a:lnTo>
                    <a:pt x="11895" y="5606"/>
                  </a:lnTo>
                  <a:lnTo>
                    <a:pt x="11656" y="5606"/>
                  </a:lnTo>
                  <a:lnTo>
                    <a:pt x="11416" y="5640"/>
                  </a:lnTo>
                  <a:lnTo>
                    <a:pt x="11177" y="5708"/>
                  </a:lnTo>
                  <a:lnTo>
                    <a:pt x="11211" y="5469"/>
                  </a:lnTo>
                  <a:lnTo>
                    <a:pt x="11280" y="5230"/>
                  </a:lnTo>
                  <a:lnTo>
                    <a:pt x="11280" y="4922"/>
                  </a:lnTo>
                  <a:lnTo>
                    <a:pt x="11246" y="4546"/>
                  </a:lnTo>
                  <a:lnTo>
                    <a:pt x="11177" y="4204"/>
                  </a:lnTo>
                  <a:lnTo>
                    <a:pt x="11109" y="3999"/>
                  </a:lnTo>
                  <a:lnTo>
                    <a:pt x="11006" y="3829"/>
                  </a:lnTo>
                  <a:lnTo>
                    <a:pt x="10870" y="3658"/>
                  </a:lnTo>
                  <a:lnTo>
                    <a:pt x="10733" y="3521"/>
                  </a:lnTo>
                  <a:lnTo>
                    <a:pt x="10630" y="3453"/>
                  </a:lnTo>
                  <a:lnTo>
                    <a:pt x="10528" y="3384"/>
                  </a:lnTo>
                  <a:lnTo>
                    <a:pt x="10289" y="3316"/>
                  </a:lnTo>
                  <a:lnTo>
                    <a:pt x="9776" y="3316"/>
                  </a:lnTo>
                  <a:lnTo>
                    <a:pt x="9366" y="3418"/>
                  </a:lnTo>
                  <a:lnTo>
                    <a:pt x="9195" y="3453"/>
                  </a:lnTo>
                  <a:lnTo>
                    <a:pt x="9229" y="3213"/>
                  </a:lnTo>
                  <a:lnTo>
                    <a:pt x="9229" y="2974"/>
                  </a:lnTo>
                  <a:lnTo>
                    <a:pt x="9229" y="2735"/>
                  </a:lnTo>
                  <a:lnTo>
                    <a:pt x="9161" y="2496"/>
                  </a:lnTo>
                  <a:lnTo>
                    <a:pt x="9092" y="2256"/>
                  </a:lnTo>
                  <a:lnTo>
                    <a:pt x="8956" y="2051"/>
                  </a:lnTo>
                  <a:lnTo>
                    <a:pt x="8819" y="1846"/>
                  </a:lnTo>
                  <a:lnTo>
                    <a:pt x="8648" y="1675"/>
                  </a:lnTo>
                  <a:lnTo>
                    <a:pt x="8511" y="1573"/>
                  </a:lnTo>
                  <a:lnTo>
                    <a:pt x="8375" y="1504"/>
                  </a:lnTo>
                  <a:lnTo>
                    <a:pt x="8101" y="1436"/>
                  </a:lnTo>
                  <a:lnTo>
                    <a:pt x="7828" y="1402"/>
                  </a:lnTo>
                  <a:lnTo>
                    <a:pt x="7588" y="1436"/>
                  </a:lnTo>
                  <a:lnTo>
                    <a:pt x="7349" y="1470"/>
                  </a:lnTo>
                  <a:lnTo>
                    <a:pt x="7178" y="1539"/>
                  </a:lnTo>
                  <a:lnTo>
                    <a:pt x="7007" y="1607"/>
                  </a:lnTo>
                  <a:lnTo>
                    <a:pt x="6973" y="1402"/>
                  </a:lnTo>
                  <a:lnTo>
                    <a:pt x="6905" y="1197"/>
                  </a:lnTo>
                  <a:lnTo>
                    <a:pt x="6802" y="923"/>
                  </a:lnTo>
                  <a:lnTo>
                    <a:pt x="6666" y="684"/>
                  </a:lnTo>
                  <a:lnTo>
                    <a:pt x="6461" y="411"/>
                  </a:lnTo>
                  <a:lnTo>
                    <a:pt x="6221" y="206"/>
                  </a:lnTo>
                  <a:lnTo>
                    <a:pt x="6085" y="103"/>
                  </a:lnTo>
                  <a:lnTo>
                    <a:pt x="5948" y="35"/>
                  </a:lnTo>
                  <a:lnTo>
                    <a:pt x="5777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3024300" y="3374025"/>
              <a:ext cx="125625" cy="146125"/>
            </a:xfrm>
            <a:custGeom>
              <a:avLst/>
              <a:gdLst/>
              <a:ahLst/>
              <a:cxnLst/>
              <a:rect l="l" t="t" r="r" b="b"/>
              <a:pathLst>
                <a:path w="5025" h="5845" extrusionOk="0">
                  <a:moveTo>
                    <a:pt x="4990" y="0"/>
                  </a:moveTo>
                  <a:lnTo>
                    <a:pt x="4204" y="513"/>
                  </a:lnTo>
                  <a:lnTo>
                    <a:pt x="3452" y="1128"/>
                  </a:lnTo>
                  <a:lnTo>
                    <a:pt x="2735" y="1777"/>
                  </a:lnTo>
                  <a:lnTo>
                    <a:pt x="2051" y="2461"/>
                  </a:lnTo>
                  <a:lnTo>
                    <a:pt x="1470" y="3213"/>
                  </a:lnTo>
                  <a:lnTo>
                    <a:pt x="923" y="4033"/>
                  </a:lnTo>
                  <a:lnTo>
                    <a:pt x="410" y="4853"/>
                  </a:lnTo>
                  <a:lnTo>
                    <a:pt x="0" y="5742"/>
                  </a:lnTo>
                  <a:lnTo>
                    <a:pt x="0" y="5776"/>
                  </a:lnTo>
                  <a:lnTo>
                    <a:pt x="34" y="5810"/>
                  </a:lnTo>
                  <a:lnTo>
                    <a:pt x="103" y="5845"/>
                  </a:lnTo>
                  <a:lnTo>
                    <a:pt x="137" y="5810"/>
                  </a:lnTo>
                  <a:lnTo>
                    <a:pt x="650" y="5024"/>
                  </a:lnTo>
                  <a:lnTo>
                    <a:pt x="1196" y="4238"/>
                  </a:lnTo>
                  <a:lnTo>
                    <a:pt x="1778" y="3486"/>
                  </a:lnTo>
                  <a:lnTo>
                    <a:pt x="2359" y="2734"/>
                  </a:lnTo>
                  <a:lnTo>
                    <a:pt x="3008" y="2017"/>
                  </a:lnTo>
                  <a:lnTo>
                    <a:pt x="3657" y="1333"/>
                  </a:lnTo>
                  <a:lnTo>
                    <a:pt x="4341" y="649"/>
                  </a:lnTo>
                  <a:lnTo>
                    <a:pt x="5025" y="34"/>
                  </a:lnTo>
                  <a:lnTo>
                    <a:pt x="50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3081550" y="3418450"/>
              <a:ext cx="127325" cy="168350"/>
            </a:xfrm>
            <a:custGeom>
              <a:avLst/>
              <a:gdLst/>
              <a:ahLst/>
              <a:cxnLst/>
              <a:rect l="l" t="t" r="r" b="b"/>
              <a:pathLst>
                <a:path w="5093" h="6734" extrusionOk="0">
                  <a:moveTo>
                    <a:pt x="5059" y="0"/>
                  </a:moveTo>
                  <a:lnTo>
                    <a:pt x="4614" y="308"/>
                  </a:lnTo>
                  <a:lnTo>
                    <a:pt x="4170" y="616"/>
                  </a:lnTo>
                  <a:lnTo>
                    <a:pt x="3760" y="923"/>
                  </a:lnTo>
                  <a:lnTo>
                    <a:pt x="3350" y="1299"/>
                  </a:lnTo>
                  <a:lnTo>
                    <a:pt x="2974" y="1641"/>
                  </a:lnTo>
                  <a:lnTo>
                    <a:pt x="2632" y="2017"/>
                  </a:lnTo>
                  <a:lnTo>
                    <a:pt x="2256" y="2427"/>
                  </a:lnTo>
                  <a:lnTo>
                    <a:pt x="1948" y="2837"/>
                  </a:lnTo>
                  <a:lnTo>
                    <a:pt x="1641" y="3282"/>
                  </a:lnTo>
                  <a:lnTo>
                    <a:pt x="1333" y="3692"/>
                  </a:lnTo>
                  <a:lnTo>
                    <a:pt x="1060" y="4170"/>
                  </a:lnTo>
                  <a:lnTo>
                    <a:pt x="786" y="4614"/>
                  </a:lnTo>
                  <a:lnTo>
                    <a:pt x="581" y="5093"/>
                  </a:lnTo>
                  <a:lnTo>
                    <a:pt x="342" y="5572"/>
                  </a:lnTo>
                  <a:lnTo>
                    <a:pt x="171" y="6084"/>
                  </a:lnTo>
                  <a:lnTo>
                    <a:pt x="0" y="6597"/>
                  </a:lnTo>
                  <a:lnTo>
                    <a:pt x="0" y="6665"/>
                  </a:lnTo>
                  <a:lnTo>
                    <a:pt x="0" y="6734"/>
                  </a:lnTo>
                  <a:lnTo>
                    <a:pt x="34" y="6734"/>
                  </a:lnTo>
                  <a:lnTo>
                    <a:pt x="69" y="6699"/>
                  </a:lnTo>
                  <a:lnTo>
                    <a:pt x="205" y="6323"/>
                  </a:lnTo>
                  <a:lnTo>
                    <a:pt x="410" y="5947"/>
                  </a:lnTo>
                  <a:lnTo>
                    <a:pt x="889" y="5093"/>
                  </a:lnTo>
                  <a:lnTo>
                    <a:pt x="1470" y="4204"/>
                  </a:lnTo>
                  <a:lnTo>
                    <a:pt x="2153" y="3247"/>
                  </a:lnTo>
                  <a:lnTo>
                    <a:pt x="2871" y="2359"/>
                  </a:lnTo>
                  <a:lnTo>
                    <a:pt x="3657" y="1470"/>
                  </a:lnTo>
                  <a:lnTo>
                    <a:pt x="4375" y="684"/>
                  </a:lnTo>
                  <a:lnTo>
                    <a:pt x="5093" y="35"/>
                  </a:lnTo>
                  <a:lnTo>
                    <a:pt x="50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3142200" y="3475700"/>
              <a:ext cx="113675" cy="170925"/>
            </a:xfrm>
            <a:custGeom>
              <a:avLst/>
              <a:gdLst/>
              <a:ahLst/>
              <a:cxnLst/>
              <a:rect l="l" t="t" r="r" b="b"/>
              <a:pathLst>
                <a:path w="4547" h="6837" extrusionOk="0">
                  <a:moveTo>
                    <a:pt x="4512" y="0"/>
                  </a:moveTo>
                  <a:lnTo>
                    <a:pt x="4068" y="274"/>
                  </a:lnTo>
                  <a:lnTo>
                    <a:pt x="3624" y="616"/>
                  </a:lnTo>
                  <a:lnTo>
                    <a:pt x="3180" y="1026"/>
                  </a:lnTo>
                  <a:lnTo>
                    <a:pt x="2769" y="1436"/>
                  </a:lnTo>
                  <a:lnTo>
                    <a:pt x="2393" y="1846"/>
                  </a:lnTo>
                  <a:lnTo>
                    <a:pt x="2017" y="2324"/>
                  </a:lnTo>
                  <a:lnTo>
                    <a:pt x="1368" y="3179"/>
                  </a:lnTo>
                  <a:lnTo>
                    <a:pt x="1095" y="3589"/>
                  </a:lnTo>
                  <a:lnTo>
                    <a:pt x="855" y="3999"/>
                  </a:lnTo>
                  <a:lnTo>
                    <a:pt x="650" y="4444"/>
                  </a:lnTo>
                  <a:lnTo>
                    <a:pt x="445" y="4888"/>
                  </a:lnTo>
                  <a:lnTo>
                    <a:pt x="274" y="5332"/>
                  </a:lnTo>
                  <a:lnTo>
                    <a:pt x="172" y="5777"/>
                  </a:lnTo>
                  <a:lnTo>
                    <a:pt x="69" y="6255"/>
                  </a:lnTo>
                  <a:lnTo>
                    <a:pt x="1" y="6734"/>
                  </a:lnTo>
                  <a:lnTo>
                    <a:pt x="1" y="6802"/>
                  </a:lnTo>
                  <a:lnTo>
                    <a:pt x="35" y="6836"/>
                  </a:lnTo>
                  <a:lnTo>
                    <a:pt x="69" y="6802"/>
                  </a:lnTo>
                  <a:lnTo>
                    <a:pt x="103" y="6768"/>
                  </a:lnTo>
                  <a:lnTo>
                    <a:pt x="274" y="6289"/>
                  </a:lnTo>
                  <a:lnTo>
                    <a:pt x="445" y="5811"/>
                  </a:lnTo>
                  <a:lnTo>
                    <a:pt x="890" y="4888"/>
                  </a:lnTo>
                  <a:lnTo>
                    <a:pt x="1368" y="3999"/>
                  </a:lnTo>
                  <a:lnTo>
                    <a:pt x="1915" y="3145"/>
                  </a:lnTo>
                  <a:lnTo>
                    <a:pt x="2496" y="2324"/>
                  </a:lnTo>
                  <a:lnTo>
                    <a:pt x="3145" y="1538"/>
                  </a:lnTo>
                  <a:lnTo>
                    <a:pt x="3829" y="786"/>
                  </a:lnTo>
                  <a:lnTo>
                    <a:pt x="4547" y="35"/>
                  </a:lnTo>
                  <a:lnTo>
                    <a:pt x="45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3006350" y="3515850"/>
              <a:ext cx="258925" cy="194850"/>
            </a:xfrm>
            <a:custGeom>
              <a:avLst/>
              <a:gdLst/>
              <a:ahLst/>
              <a:cxnLst/>
              <a:rect l="l" t="t" r="r" b="b"/>
              <a:pathLst>
                <a:path w="10357" h="7794" extrusionOk="0">
                  <a:moveTo>
                    <a:pt x="752" y="1"/>
                  </a:moveTo>
                  <a:lnTo>
                    <a:pt x="616" y="274"/>
                  </a:lnTo>
                  <a:lnTo>
                    <a:pt x="445" y="684"/>
                  </a:lnTo>
                  <a:lnTo>
                    <a:pt x="274" y="1197"/>
                  </a:lnTo>
                  <a:lnTo>
                    <a:pt x="103" y="1778"/>
                  </a:lnTo>
                  <a:lnTo>
                    <a:pt x="35" y="2086"/>
                  </a:lnTo>
                  <a:lnTo>
                    <a:pt x="0" y="2393"/>
                  </a:lnTo>
                  <a:lnTo>
                    <a:pt x="0" y="2667"/>
                  </a:lnTo>
                  <a:lnTo>
                    <a:pt x="35" y="2940"/>
                  </a:lnTo>
                  <a:lnTo>
                    <a:pt x="103" y="3214"/>
                  </a:lnTo>
                  <a:lnTo>
                    <a:pt x="206" y="3453"/>
                  </a:lnTo>
                  <a:lnTo>
                    <a:pt x="342" y="3658"/>
                  </a:lnTo>
                  <a:lnTo>
                    <a:pt x="547" y="3829"/>
                  </a:lnTo>
                  <a:lnTo>
                    <a:pt x="752" y="3897"/>
                  </a:lnTo>
                  <a:lnTo>
                    <a:pt x="923" y="3965"/>
                  </a:lnTo>
                  <a:lnTo>
                    <a:pt x="1128" y="4000"/>
                  </a:lnTo>
                  <a:lnTo>
                    <a:pt x="1299" y="4000"/>
                  </a:lnTo>
                  <a:lnTo>
                    <a:pt x="1641" y="3931"/>
                  </a:lnTo>
                  <a:lnTo>
                    <a:pt x="1983" y="3829"/>
                  </a:lnTo>
                  <a:lnTo>
                    <a:pt x="2290" y="3692"/>
                  </a:lnTo>
                  <a:lnTo>
                    <a:pt x="2394" y="3618"/>
                  </a:lnTo>
                  <a:lnTo>
                    <a:pt x="2394" y="3618"/>
                  </a:lnTo>
                  <a:lnTo>
                    <a:pt x="2359" y="3760"/>
                  </a:lnTo>
                  <a:lnTo>
                    <a:pt x="2290" y="4171"/>
                  </a:lnTo>
                  <a:lnTo>
                    <a:pt x="2290" y="4581"/>
                  </a:lnTo>
                  <a:lnTo>
                    <a:pt x="2290" y="4820"/>
                  </a:lnTo>
                  <a:lnTo>
                    <a:pt x="2290" y="5025"/>
                  </a:lnTo>
                  <a:lnTo>
                    <a:pt x="2359" y="5230"/>
                  </a:lnTo>
                  <a:lnTo>
                    <a:pt x="2427" y="5435"/>
                  </a:lnTo>
                  <a:lnTo>
                    <a:pt x="2496" y="5640"/>
                  </a:lnTo>
                  <a:lnTo>
                    <a:pt x="2598" y="5845"/>
                  </a:lnTo>
                  <a:lnTo>
                    <a:pt x="2735" y="6016"/>
                  </a:lnTo>
                  <a:lnTo>
                    <a:pt x="2872" y="6187"/>
                  </a:lnTo>
                  <a:lnTo>
                    <a:pt x="3077" y="6324"/>
                  </a:lnTo>
                  <a:lnTo>
                    <a:pt x="3282" y="6426"/>
                  </a:lnTo>
                  <a:lnTo>
                    <a:pt x="3487" y="6529"/>
                  </a:lnTo>
                  <a:lnTo>
                    <a:pt x="3726" y="6563"/>
                  </a:lnTo>
                  <a:lnTo>
                    <a:pt x="3965" y="6563"/>
                  </a:lnTo>
                  <a:lnTo>
                    <a:pt x="4170" y="6529"/>
                  </a:lnTo>
                  <a:lnTo>
                    <a:pt x="4410" y="6461"/>
                  </a:lnTo>
                  <a:lnTo>
                    <a:pt x="4615" y="6358"/>
                  </a:lnTo>
                  <a:lnTo>
                    <a:pt x="4956" y="6085"/>
                  </a:lnTo>
                  <a:lnTo>
                    <a:pt x="5230" y="5777"/>
                  </a:lnTo>
                  <a:lnTo>
                    <a:pt x="5242" y="5761"/>
                  </a:lnTo>
                  <a:lnTo>
                    <a:pt x="5242" y="5761"/>
                  </a:lnTo>
                  <a:lnTo>
                    <a:pt x="5264" y="6153"/>
                  </a:lnTo>
                  <a:lnTo>
                    <a:pt x="5332" y="6495"/>
                  </a:lnTo>
                  <a:lnTo>
                    <a:pt x="5435" y="6802"/>
                  </a:lnTo>
                  <a:lnTo>
                    <a:pt x="5572" y="7076"/>
                  </a:lnTo>
                  <a:lnTo>
                    <a:pt x="5777" y="7349"/>
                  </a:lnTo>
                  <a:lnTo>
                    <a:pt x="5879" y="7486"/>
                  </a:lnTo>
                  <a:lnTo>
                    <a:pt x="6016" y="7588"/>
                  </a:lnTo>
                  <a:lnTo>
                    <a:pt x="6187" y="7657"/>
                  </a:lnTo>
                  <a:lnTo>
                    <a:pt x="6324" y="7725"/>
                  </a:lnTo>
                  <a:lnTo>
                    <a:pt x="6494" y="7759"/>
                  </a:lnTo>
                  <a:lnTo>
                    <a:pt x="6665" y="7794"/>
                  </a:lnTo>
                  <a:lnTo>
                    <a:pt x="6836" y="7759"/>
                  </a:lnTo>
                  <a:lnTo>
                    <a:pt x="7007" y="7725"/>
                  </a:lnTo>
                  <a:lnTo>
                    <a:pt x="7315" y="7588"/>
                  </a:lnTo>
                  <a:lnTo>
                    <a:pt x="7554" y="7418"/>
                  </a:lnTo>
                  <a:lnTo>
                    <a:pt x="7793" y="7178"/>
                  </a:lnTo>
                  <a:lnTo>
                    <a:pt x="7998" y="6939"/>
                  </a:lnTo>
                  <a:lnTo>
                    <a:pt x="8306" y="6426"/>
                  </a:lnTo>
                  <a:lnTo>
                    <a:pt x="8614" y="5914"/>
                  </a:lnTo>
                  <a:lnTo>
                    <a:pt x="8887" y="5401"/>
                  </a:lnTo>
                  <a:lnTo>
                    <a:pt x="9160" y="4854"/>
                  </a:lnTo>
                  <a:lnTo>
                    <a:pt x="9400" y="4341"/>
                  </a:lnTo>
                  <a:lnTo>
                    <a:pt x="9673" y="3829"/>
                  </a:lnTo>
                  <a:lnTo>
                    <a:pt x="9810" y="3555"/>
                  </a:lnTo>
                  <a:lnTo>
                    <a:pt x="9981" y="3316"/>
                  </a:lnTo>
                  <a:lnTo>
                    <a:pt x="10152" y="3111"/>
                  </a:lnTo>
                  <a:lnTo>
                    <a:pt x="10357" y="2906"/>
                  </a:lnTo>
                  <a:lnTo>
                    <a:pt x="10357" y="2906"/>
                  </a:lnTo>
                  <a:lnTo>
                    <a:pt x="10117" y="3077"/>
                  </a:lnTo>
                  <a:lnTo>
                    <a:pt x="9912" y="3282"/>
                  </a:lnTo>
                  <a:lnTo>
                    <a:pt x="9741" y="3521"/>
                  </a:lnTo>
                  <a:lnTo>
                    <a:pt x="9571" y="3760"/>
                  </a:lnTo>
                  <a:lnTo>
                    <a:pt x="9263" y="4273"/>
                  </a:lnTo>
                  <a:lnTo>
                    <a:pt x="8989" y="4786"/>
                  </a:lnTo>
                  <a:lnTo>
                    <a:pt x="8682" y="5298"/>
                  </a:lnTo>
                  <a:lnTo>
                    <a:pt x="8408" y="5777"/>
                  </a:lnTo>
                  <a:lnTo>
                    <a:pt x="8067" y="6255"/>
                  </a:lnTo>
                  <a:lnTo>
                    <a:pt x="7725" y="6734"/>
                  </a:lnTo>
                  <a:lnTo>
                    <a:pt x="7554" y="6939"/>
                  </a:lnTo>
                  <a:lnTo>
                    <a:pt x="7349" y="7110"/>
                  </a:lnTo>
                  <a:lnTo>
                    <a:pt x="7144" y="7247"/>
                  </a:lnTo>
                  <a:lnTo>
                    <a:pt x="6905" y="7383"/>
                  </a:lnTo>
                  <a:lnTo>
                    <a:pt x="6665" y="7383"/>
                  </a:lnTo>
                  <a:lnTo>
                    <a:pt x="6426" y="7349"/>
                  </a:lnTo>
                  <a:lnTo>
                    <a:pt x="6221" y="7247"/>
                  </a:lnTo>
                  <a:lnTo>
                    <a:pt x="6050" y="7076"/>
                  </a:lnTo>
                  <a:lnTo>
                    <a:pt x="5913" y="6871"/>
                  </a:lnTo>
                  <a:lnTo>
                    <a:pt x="5811" y="6631"/>
                  </a:lnTo>
                  <a:lnTo>
                    <a:pt x="5743" y="6392"/>
                  </a:lnTo>
                  <a:lnTo>
                    <a:pt x="5708" y="6119"/>
                  </a:lnTo>
                  <a:lnTo>
                    <a:pt x="5674" y="5572"/>
                  </a:lnTo>
                  <a:lnTo>
                    <a:pt x="5743" y="5025"/>
                  </a:lnTo>
                  <a:lnTo>
                    <a:pt x="5948" y="3692"/>
                  </a:lnTo>
                  <a:lnTo>
                    <a:pt x="5298" y="4888"/>
                  </a:lnTo>
                  <a:lnTo>
                    <a:pt x="5277" y="4926"/>
                  </a:lnTo>
                  <a:lnTo>
                    <a:pt x="5277" y="4926"/>
                  </a:lnTo>
                  <a:lnTo>
                    <a:pt x="5264" y="4922"/>
                  </a:lnTo>
                  <a:lnTo>
                    <a:pt x="5262" y="4953"/>
                  </a:lnTo>
                  <a:lnTo>
                    <a:pt x="5127" y="5196"/>
                  </a:lnTo>
                  <a:lnTo>
                    <a:pt x="4922" y="5469"/>
                  </a:lnTo>
                  <a:lnTo>
                    <a:pt x="4683" y="5743"/>
                  </a:lnTo>
                  <a:lnTo>
                    <a:pt x="4375" y="5948"/>
                  </a:lnTo>
                  <a:lnTo>
                    <a:pt x="4239" y="6050"/>
                  </a:lnTo>
                  <a:lnTo>
                    <a:pt x="4102" y="6085"/>
                  </a:lnTo>
                  <a:lnTo>
                    <a:pt x="3931" y="6119"/>
                  </a:lnTo>
                  <a:lnTo>
                    <a:pt x="3760" y="6119"/>
                  </a:lnTo>
                  <a:lnTo>
                    <a:pt x="3623" y="6085"/>
                  </a:lnTo>
                  <a:lnTo>
                    <a:pt x="3453" y="6016"/>
                  </a:lnTo>
                  <a:lnTo>
                    <a:pt x="3316" y="5948"/>
                  </a:lnTo>
                  <a:lnTo>
                    <a:pt x="3213" y="5845"/>
                  </a:lnTo>
                  <a:lnTo>
                    <a:pt x="2974" y="5572"/>
                  </a:lnTo>
                  <a:lnTo>
                    <a:pt x="2837" y="5264"/>
                  </a:lnTo>
                  <a:lnTo>
                    <a:pt x="2735" y="4922"/>
                  </a:lnTo>
                  <a:lnTo>
                    <a:pt x="2735" y="4581"/>
                  </a:lnTo>
                  <a:lnTo>
                    <a:pt x="2735" y="4205"/>
                  </a:lnTo>
                  <a:lnTo>
                    <a:pt x="2769" y="3829"/>
                  </a:lnTo>
                  <a:lnTo>
                    <a:pt x="2872" y="3487"/>
                  </a:lnTo>
                  <a:lnTo>
                    <a:pt x="2974" y="3111"/>
                  </a:lnTo>
                  <a:lnTo>
                    <a:pt x="3316" y="2051"/>
                  </a:lnTo>
                  <a:lnTo>
                    <a:pt x="2598" y="2940"/>
                  </a:lnTo>
                  <a:lnTo>
                    <a:pt x="2570" y="2977"/>
                  </a:lnTo>
                  <a:lnTo>
                    <a:pt x="2570" y="2977"/>
                  </a:lnTo>
                  <a:lnTo>
                    <a:pt x="2564" y="2974"/>
                  </a:lnTo>
                  <a:lnTo>
                    <a:pt x="2559" y="2992"/>
                  </a:lnTo>
                  <a:lnTo>
                    <a:pt x="2559" y="2992"/>
                  </a:lnTo>
                  <a:lnTo>
                    <a:pt x="2496" y="3077"/>
                  </a:lnTo>
                  <a:lnTo>
                    <a:pt x="2290" y="3214"/>
                  </a:lnTo>
                  <a:lnTo>
                    <a:pt x="2085" y="3350"/>
                  </a:lnTo>
                  <a:lnTo>
                    <a:pt x="1812" y="3453"/>
                  </a:lnTo>
                  <a:lnTo>
                    <a:pt x="1573" y="3521"/>
                  </a:lnTo>
                  <a:lnTo>
                    <a:pt x="1299" y="3555"/>
                  </a:lnTo>
                  <a:lnTo>
                    <a:pt x="1026" y="3555"/>
                  </a:lnTo>
                  <a:lnTo>
                    <a:pt x="889" y="3487"/>
                  </a:lnTo>
                  <a:lnTo>
                    <a:pt x="787" y="3419"/>
                  </a:lnTo>
                  <a:lnTo>
                    <a:pt x="650" y="3316"/>
                  </a:lnTo>
                  <a:lnTo>
                    <a:pt x="582" y="3179"/>
                  </a:lnTo>
                  <a:lnTo>
                    <a:pt x="513" y="2974"/>
                  </a:lnTo>
                  <a:lnTo>
                    <a:pt x="445" y="2769"/>
                  </a:lnTo>
                  <a:lnTo>
                    <a:pt x="445" y="2530"/>
                  </a:lnTo>
                  <a:lnTo>
                    <a:pt x="445" y="2291"/>
                  </a:lnTo>
                  <a:lnTo>
                    <a:pt x="479" y="1744"/>
                  </a:lnTo>
                  <a:lnTo>
                    <a:pt x="582" y="1231"/>
                  </a:lnTo>
                  <a:lnTo>
                    <a:pt x="684" y="753"/>
                  </a:lnTo>
                  <a:lnTo>
                    <a:pt x="855" y="137"/>
                  </a:lnTo>
                  <a:lnTo>
                    <a:pt x="855" y="103"/>
                  </a:lnTo>
                  <a:lnTo>
                    <a:pt x="787" y="69"/>
                  </a:lnTo>
                  <a:lnTo>
                    <a:pt x="752" y="3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2976450" y="3485100"/>
              <a:ext cx="49575" cy="50425"/>
            </a:xfrm>
            <a:custGeom>
              <a:avLst/>
              <a:gdLst/>
              <a:ahLst/>
              <a:cxnLst/>
              <a:rect l="l" t="t" r="r" b="b"/>
              <a:pathLst>
                <a:path w="1983" h="2017" extrusionOk="0">
                  <a:moveTo>
                    <a:pt x="137" y="0"/>
                  </a:moveTo>
                  <a:lnTo>
                    <a:pt x="69" y="205"/>
                  </a:lnTo>
                  <a:lnTo>
                    <a:pt x="0" y="445"/>
                  </a:lnTo>
                  <a:lnTo>
                    <a:pt x="0" y="684"/>
                  </a:lnTo>
                  <a:lnTo>
                    <a:pt x="0" y="889"/>
                  </a:lnTo>
                  <a:lnTo>
                    <a:pt x="0" y="1162"/>
                  </a:lnTo>
                  <a:lnTo>
                    <a:pt x="69" y="1402"/>
                  </a:lnTo>
                  <a:lnTo>
                    <a:pt x="205" y="1607"/>
                  </a:lnTo>
                  <a:lnTo>
                    <a:pt x="342" y="1812"/>
                  </a:lnTo>
                  <a:lnTo>
                    <a:pt x="479" y="1880"/>
                  </a:lnTo>
                  <a:lnTo>
                    <a:pt x="581" y="1948"/>
                  </a:lnTo>
                  <a:lnTo>
                    <a:pt x="718" y="1983"/>
                  </a:lnTo>
                  <a:lnTo>
                    <a:pt x="855" y="2017"/>
                  </a:lnTo>
                  <a:lnTo>
                    <a:pt x="1128" y="2017"/>
                  </a:lnTo>
                  <a:lnTo>
                    <a:pt x="1231" y="1948"/>
                  </a:lnTo>
                  <a:lnTo>
                    <a:pt x="1367" y="1914"/>
                  </a:lnTo>
                  <a:lnTo>
                    <a:pt x="1572" y="1778"/>
                  </a:lnTo>
                  <a:lnTo>
                    <a:pt x="1743" y="1607"/>
                  </a:lnTo>
                  <a:lnTo>
                    <a:pt x="1880" y="1436"/>
                  </a:lnTo>
                  <a:lnTo>
                    <a:pt x="1983" y="1231"/>
                  </a:lnTo>
                  <a:lnTo>
                    <a:pt x="1983" y="1231"/>
                  </a:lnTo>
                  <a:lnTo>
                    <a:pt x="1641" y="1436"/>
                  </a:lnTo>
                  <a:lnTo>
                    <a:pt x="1265" y="1641"/>
                  </a:lnTo>
                  <a:lnTo>
                    <a:pt x="1094" y="1675"/>
                  </a:lnTo>
                  <a:lnTo>
                    <a:pt x="923" y="1675"/>
                  </a:lnTo>
                  <a:lnTo>
                    <a:pt x="752" y="1607"/>
                  </a:lnTo>
                  <a:lnTo>
                    <a:pt x="615" y="1538"/>
                  </a:lnTo>
                  <a:lnTo>
                    <a:pt x="479" y="1367"/>
                  </a:lnTo>
                  <a:lnTo>
                    <a:pt x="410" y="1231"/>
                  </a:lnTo>
                  <a:lnTo>
                    <a:pt x="342" y="1060"/>
                  </a:lnTo>
                  <a:lnTo>
                    <a:pt x="274" y="855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2366350" y="3814075"/>
              <a:ext cx="416150" cy="223025"/>
            </a:xfrm>
            <a:custGeom>
              <a:avLst/>
              <a:gdLst/>
              <a:ahLst/>
              <a:cxnLst/>
              <a:rect l="l" t="t" r="r" b="b"/>
              <a:pathLst>
                <a:path w="16646" h="8921" extrusionOk="0">
                  <a:moveTo>
                    <a:pt x="5469" y="0"/>
                  </a:moveTo>
                  <a:lnTo>
                    <a:pt x="4649" y="34"/>
                  </a:lnTo>
                  <a:lnTo>
                    <a:pt x="4000" y="68"/>
                  </a:lnTo>
                  <a:lnTo>
                    <a:pt x="3111" y="171"/>
                  </a:lnTo>
                  <a:lnTo>
                    <a:pt x="2359" y="308"/>
                  </a:lnTo>
                  <a:lnTo>
                    <a:pt x="1710" y="479"/>
                  </a:lnTo>
                  <a:lnTo>
                    <a:pt x="1197" y="650"/>
                  </a:lnTo>
                  <a:lnTo>
                    <a:pt x="753" y="889"/>
                  </a:lnTo>
                  <a:lnTo>
                    <a:pt x="411" y="1128"/>
                  </a:lnTo>
                  <a:lnTo>
                    <a:pt x="308" y="1231"/>
                  </a:lnTo>
                  <a:lnTo>
                    <a:pt x="206" y="1367"/>
                  </a:lnTo>
                  <a:lnTo>
                    <a:pt x="103" y="1504"/>
                  </a:lnTo>
                  <a:lnTo>
                    <a:pt x="69" y="1675"/>
                  </a:lnTo>
                  <a:lnTo>
                    <a:pt x="35" y="1812"/>
                  </a:lnTo>
                  <a:lnTo>
                    <a:pt x="1" y="1983"/>
                  </a:lnTo>
                  <a:lnTo>
                    <a:pt x="35" y="2119"/>
                  </a:lnTo>
                  <a:lnTo>
                    <a:pt x="69" y="2290"/>
                  </a:lnTo>
                  <a:lnTo>
                    <a:pt x="206" y="2632"/>
                  </a:lnTo>
                  <a:lnTo>
                    <a:pt x="445" y="3008"/>
                  </a:lnTo>
                  <a:lnTo>
                    <a:pt x="787" y="3384"/>
                  </a:lnTo>
                  <a:lnTo>
                    <a:pt x="1197" y="3794"/>
                  </a:lnTo>
                  <a:lnTo>
                    <a:pt x="1675" y="4204"/>
                  </a:lnTo>
                  <a:lnTo>
                    <a:pt x="2256" y="4648"/>
                  </a:lnTo>
                  <a:lnTo>
                    <a:pt x="3248" y="5332"/>
                  </a:lnTo>
                  <a:lnTo>
                    <a:pt x="4410" y="6050"/>
                  </a:lnTo>
                  <a:lnTo>
                    <a:pt x="5640" y="6768"/>
                  </a:lnTo>
                  <a:lnTo>
                    <a:pt x="6802" y="7451"/>
                  </a:lnTo>
                  <a:lnTo>
                    <a:pt x="8716" y="8511"/>
                  </a:lnTo>
                  <a:lnTo>
                    <a:pt x="9502" y="8921"/>
                  </a:lnTo>
                  <a:lnTo>
                    <a:pt x="16646" y="820"/>
                  </a:lnTo>
                  <a:lnTo>
                    <a:pt x="15142" y="684"/>
                  </a:lnTo>
                  <a:lnTo>
                    <a:pt x="13501" y="513"/>
                  </a:lnTo>
                  <a:lnTo>
                    <a:pt x="11553" y="342"/>
                  </a:lnTo>
                  <a:lnTo>
                    <a:pt x="9434" y="171"/>
                  </a:lnTo>
                  <a:lnTo>
                    <a:pt x="7349" y="68"/>
                  </a:lnTo>
                  <a:lnTo>
                    <a:pt x="6358" y="34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2366350" y="3814075"/>
              <a:ext cx="416150" cy="223025"/>
            </a:xfrm>
            <a:custGeom>
              <a:avLst/>
              <a:gdLst/>
              <a:ahLst/>
              <a:cxnLst/>
              <a:rect l="l" t="t" r="r" b="b"/>
              <a:pathLst>
                <a:path w="16646" h="8921" fill="none" extrusionOk="0">
                  <a:moveTo>
                    <a:pt x="16646" y="820"/>
                  </a:moveTo>
                  <a:lnTo>
                    <a:pt x="9502" y="8921"/>
                  </a:lnTo>
                  <a:lnTo>
                    <a:pt x="9502" y="8921"/>
                  </a:lnTo>
                  <a:lnTo>
                    <a:pt x="8716" y="8511"/>
                  </a:lnTo>
                  <a:lnTo>
                    <a:pt x="6802" y="7451"/>
                  </a:lnTo>
                  <a:lnTo>
                    <a:pt x="5640" y="6768"/>
                  </a:lnTo>
                  <a:lnTo>
                    <a:pt x="4410" y="6050"/>
                  </a:lnTo>
                  <a:lnTo>
                    <a:pt x="3248" y="5332"/>
                  </a:lnTo>
                  <a:lnTo>
                    <a:pt x="2256" y="4648"/>
                  </a:lnTo>
                  <a:lnTo>
                    <a:pt x="2256" y="4648"/>
                  </a:lnTo>
                  <a:lnTo>
                    <a:pt x="1675" y="4204"/>
                  </a:lnTo>
                  <a:lnTo>
                    <a:pt x="1197" y="3794"/>
                  </a:lnTo>
                  <a:lnTo>
                    <a:pt x="787" y="3384"/>
                  </a:lnTo>
                  <a:lnTo>
                    <a:pt x="445" y="3008"/>
                  </a:lnTo>
                  <a:lnTo>
                    <a:pt x="206" y="2632"/>
                  </a:lnTo>
                  <a:lnTo>
                    <a:pt x="69" y="2290"/>
                  </a:lnTo>
                  <a:lnTo>
                    <a:pt x="35" y="2119"/>
                  </a:lnTo>
                  <a:lnTo>
                    <a:pt x="1" y="1983"/>
                  </a:lnTo>
                  <a:lnTo>
                    <a:pt x="35" y="1812"/>
                  </a:lnTo>
                  <a:lnTo>
                    <a:pt x="69" y="1675"/>
                  </a:lnTo>
                  <a:lnTo>
                    <a:pt x="103" y="1504"/>
                  </a:lnTo>
                  <a:lnTo>
                    <a:pt x="206" y="1367"/>
                  </a:lnTo>
                  <a:lnTo>
                    <a:pt x="308" y="1231"/>
                  </a:lnTo>
                  <a:lnTo>
                    <a:pt x="411" y="1128"/>
                  </a:lnTo>
                  <a:lnTo>
                    <a:pt x="753" y="889"/>
                  </a:lnTo>
                  <a:lnTo>
                    <a:pt x="1197" y="650"/>
                  </a:lnTo>
                  <a:lnTo>
                    <a:pt x="1710" y="479"/>
                  </a:lnTo>
                  <a:lnTo>
                    <a:pt x="2359" y="308"/>
                  </a:lnTo>
                  <a:lnTo>
                    <a:pt x="3111" y="171"/>
                  </a:lnTo>
                  <a:lnTo>
                    <a:pt x="4000" y="68"/>
                  </a:lnTo>
                  <a:lnTo>
                    <a:pt x="4000" y="68"/>
                  </a:lnTo>
                  <a:lnTo>
                    <a:pt x="4649" y="34"/>
                  </a:lnTo>
                  <a:lnTo>
                    <a:pt x="5469" y="0"/>
                  </a:lnTo>
                  <a:lnTo>
                    <a:pt x="6358" y="34"/>
                  </a:lnTo>
                  <a:lnTo>
                    <a:pt x="7349" y="68"/>
                  </a:lnTo>
                  <a:lnTo>
                    <a:pt x="9434" y="171"/>
                  </a:lnTo>
                  <a:lnTo>
                    <a:pt x="11553" y="342"/>
                  </a:lnTo>
                  <a:lnTo>
                    <a:pt x="13501" y="513"/>
                  </a:lnTo>
                  <a:lnTo>
                    <a:pt x="15142" y="684"/>
                  </a:lnTo>
                  <a:lnTo>
                    <a:pt x="16646" y="8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2711550" y="3896100"/>
              <a:ext cx="17125" cy="18825"/>
            </a:xfrm>
            <a:custGeom>
              <a:avLst/>
              <a:gdLst/>
              <a:ahLst/>
              <a:cxnLst/>
              <a:rect l="l" t="t" r="r" b="b"/>
              <a:pathLst>
                <a:path w="685" h="753" extrusionOk="0">
                  <a:moveTo>
                    <a:pt x="206" y="547"/>
                  </a:moveTo>
                  <a:lnTo>
                    <a:pt x="206" y="547"/>
                  </a:lnTo>
                  <a:lnTo>
                    <a:pt x="206" y="547"/>
                  </a:lnTo>
                  <a:lnTo>
                    <a:pt x="1" y="752"/>
                  </a:lnTo>
                  <a:lnTo>
                    <a:pt x="1" y="752"/>
                  </a:lnTo>
                  <a:lnTo>
                    <a:pt x="1" y="752"/>
                  </a:lnTo>
                  <a:lnTo>
                    <a:pt x="206" y="547"/>
                  </a:lnTo>
                  <a:close/>
                  <a:moveTo>
                    <a:pt x="684" y="0"/>
                  </a:moveTo>
                  <a:lnTo>
                    <a:pt x="684" y="34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684" y="0"/>
                  </a:lnTo>
                  <a:close/>
                </a:path>
              </a:pathLst>
            </a:custGeom>
            <a:solidFill>
              <a:srgbClr val="A95E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2711550" y="3909775"/>
              <a:ext cx="5150" cy="5150"/>
            </a:xfrm>
            <a:custGeom>
              <a:avLst/>
              <a:gdLst/>
              <a:ahLst/>
              <a:cxnLst/>
              <a:rect l="l" t="t" r="r" b="b"/>
              <a:pathLst>
                <a:path w="206" h="206" fill="none" extrusionOk="0">
                  <a:moveTo>
                    <a:pt x="206" y="0"/>
                  </a:moveTo>
                  <a:lnTo>
                    <a:pt x="206" y="0"/>
                  </a:lnTo>
                  <a:lnTo>
                    <a:pt x="206" y="0"/>
                  </a:lnTo>
                  <a:lnTo>
                    <a:pt x="1" y="205"/>
                  </a:lnTo>
                  <a:lnTo>
                    <a:pt x="1" y="205"/>
                  </a:lnTo>
                  <a:lnTo>
                    <a:pt x="1" y="205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2728650" y="38961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0" y="0"/>
                  </a:moveTo>
                  <a:lnTo>
                    <a:pt x="0" y="3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2558600" y="3884125"/>
              <a:ext cx="170075" cy="30800"/>
            </a:xfrm>
            <a:custGeom>
              <a:avLst/>
              <a:gdLst/>
              <a:ahLst/>
              <a:cxnLst/>
              <a:rect l="l" t="t" r="r" b="b"/>
              <a:pathLst>
                <a:path w="6803" h="1232" extrusionOk="0">
                  <a:moveTo>
                    <a:pt x="582" y="1"/>
                  </a:moveTo>
                  <a:lnTo>
                    <a:pt x="377" y="35"/>
                  </a:lnTo>
                  <a:lnTo>
                    <a:pt x="206" y="138"/>
                  </a:lnTo>
                  <a:lnTo>
                    <a:pt x="103" y="274"/>
                  </a:lnTo>
                  <a:lnTo>
                    <a:pt x="1" y="445"/>
                  </a:lnTo>
                  <a:lnTo>
                    <a:pt x="172" y="513"/>
                  </a:lnTo>
                  <a:lnTo>
                    <a:pt x="240" y="377"/>
                  </a:lnTo>
                  <a:lnTo>
                    <a:pt x="308" y="274"/>
                  </a:lnTo>
                  <a:lnTo>
                    <a:pt x="445" y="240"/>
                  </a:lnTo>
                  <a:lnTo>
                    <a:pt x="582" y="206"/>
                  </a:lnTo>
                  <a:lnTo>
                    <a:pt x="753" y="240"/>
                  </a:lnTo>
                  <a:lnTo>
                    <a:pt x="890" y="343"/>
                  </a:lnTo>
                  <a:lnTo>
                    <a:pt x="992" y="445"/>
                  </a:lnTo>
                  <a:lnTo>
                    <a:pt x="1026" y="616"/>
                  </a:lnTo>
                  <a:lnTo>
                    <a:pt x="1026" y="650"/>
                  </a:lnTo>
                  <a:lnTo>
                    <a:pt x="958" y="787"/>
                  </a:lnTo>
                  <a:lnTo>
                    <a:pt x="1163" y="855"/>
                  </a:lnTo>
                  <a:lnTo>
                    <a:pt x="1197" y="753"/>
                  </a:lnTo>
                  <a:lnTo>
                    <a:pt x="1231" y="650"/>
                  </a:lnTo>
                  <a:lnTo>
                    <a:pt x="1197" y="513"/>
                  </a:lnTo>
                  <a:lnTo>
                    <a:pt x="1163" y="377"/>
                  </a:lnTo>
                  <a:lnTo>
                    <a:pt x="1129" y="274"/>
                  </a:lnTo>
                  <a:lnTo>
                    <a:pt x="1026" y="206"/>
                  </a:lnTo>
                  <a:lnTo>
                    <a:pt x="958" y="103"/>
                  </a:lnTo>
                  <a:lnTo>
                    <a:pt x="855" y="69"/>
                  </a:lnTo>
                  <a:lnTo>
                    <a:pt x="719" y="35"/>
                  </a:lnTo>
                  <a:lnTo>
                    <a:pt x="616" y="1"/>
                  </a:lnTo>
                  <a:close/>
                  <a:moveTo>
                    <a:pt x="6187" y="1"/>
                  </a:moveTo>
                  <a:lnTo>
                    <a:pt x="6085" y="35"/>
                  </a:lnTo>
                  <a:lnTo>
                    <a:pt x="5948" y="69"/>
                  </a:lnTo>
                  <a:lnTo>
                    <a:pt x="5845" y="103"/>
                  </a:lnTo>
                  <a:lnTo>
                    <a:pt x="5743" y="206"/>
                  </a:lnTo>
                  <a:lnTo>
                    <a:pt x="5675" y="274"/>
                  </a:lnTo>
                  <a:lnTo>
                    <a:pt x="5606" y="377"/>
                  </a:lnTo>
                  <a:lnTo>
                    <a:pt x="5572" y="513"/>
                  </a:lnTo>
                  <a:lnTo>
                    <a:pt x="5572" y="650"/>
                  </a:lnTo>
                  <a:lnTo>
                    <a:pt x="5572" y="753"/>
                  </a:lnTo>
                  <a:lnTo>
                    <a:pt x="5606" y="855"/>
                  </a:lnTo>
                  <a:lnTo>
                    <a:pt x="5743" y="1060"/>
                  </a:lnTo>
                  <a:lnTo>
                    <a:pt x="5914" y="1197"/>
                  </a:lnTo>
                  <a:lnTo>
                    <a:pt x="6016" y="1231"/>
                  </a:lnTo>
                  <a:lnTo>
                    <a:pt x="6119" y="1231"/>
                  </a:lnTo>
                  <a:lnTo>
                    <a:pt x="6324" y="1026"/>
                  </a:lnTo>
                  <a:lnTo>
                    <a:pt x="6256" y="1060"/>
                  </a:lnTo>
                  <a:lnTo>
                    <a:pt x="6187" y="1026"/>
                  </a:lnTo>
                  <a:lnTo>
                    <a:pt x="6016" y="992"/>
                  </a:lnTo>
                  <a:lnTo>
                    <a:pt x="5880" y="924"/>
                  </a:lnTo>
                  <a:lnTo>
                    <a:pt x="5811" y="787"/>
                  </a:lnTo>
                  <a:lnTo>
                    <a:pt x="5777" y="616"/>
                  </a:lnTo>
                  <a:lnTo>
                    <a:pt x="5811" y="445"/>
                  </a:lnTo>
                  <a:lnTo>
                    <a:pt x="5880" y="308"/>
                  </a:lnTo>
                  <a:lnTo>
                    <a:pt x="6016" y="206"/>
                  </a:lnTo>
                  <a:lnTo>
                    <a:pt x="6187" y="172"/>
                  </a:lnTo>
                  <a:lnTo>
                    <a:pt x="6358" y="206"/>
                  </a:lnTo>
                  <a:lnTo>
                    <a:pt x="6495" y="308"/>
                  </a:lnTo>
                  <a:lnTo>
                    <a:pt x="6597" y="445"/>
                  </a:lnTo>
                  <a:lnTo>
                    <a:pt x="6632" y="616"/>
                  </a:lnTo>
                  <a:lnTo>
                    <a:pt x="6632" y="684"/>
                  </a:lnTo>
                  <a:lnTo>
                    <a:pt x="6802" y="513"/>
                  </a:lnTo>
                  <a:lnTo>
                    <a:pt x="6802" y="479"/>
                  </a:lnTo>
                  <a:lnTo>
                    <a:pt x="6700" y="308"/>
                  </a:lnTo>
                  <a:lnTo>
                    <a:pt x="6597" y="138"/>
                  </a:lnTo>
                  <a:lnTo>
                    <a:pt x="6392" y="35"/>
                  </a:lnTo>
                  <a:lnTo>
                    <a:pt x="61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2697900" y="3884125"/>
              <a:ext cx="30775" cy="30800"/>
            </a:xfrm>
            <a:custGeom>
              <a:avLst/>
              <a:gdLst/>
              <a:ahLst/>
              <a:cxnLst/>
              <a:rect l="l" t="t" r="r" b="b"/>
              <a:pathLst>
                <a:path w="1231" h="1232" fill="none" extrusionOk="0">
                  <a:moveTo>
                    <a:pt x="615" y="1"/>
                  </a:moveTo>
                  <a:lnTo>
                    <a:pt x="615" y="1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3" y="103"/>
                  </a:lnTo>
                  <a:lnTo>
                    <a:pt x="171" y="206"/>
                  </a:lnTo>
                  <a:lnTo>
                    <a:pt x="103" y="274"/>
                  </a:lnTo>
                  <a:lnTo>
                    <a:pt x="34" y="377"/>
                  </a:lnTo>
                  <a:lnTo>
                    <a:pt x="0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0" y="753"/>
                  </a:lnTo>
                  <a:lnTo>
                    <a:pt x="34" y="855"/>
                  </a:lnTo>
                  <a:lnTo>
                    <a:pt x="171" y="1060"/>
                  </a:lnTo>
                  <a:lnTo>
                    <a:pt x="342" y="1197"/>
                  </a:lnTo>
                  <a:lnTo>
                    <a:pt x="444" y="1231"/>
                  </a:lnTo>
                  <a:lnTo>
                    <a:pt x="547" y="1231"/>
                  </a:lnTo>
                  <a:lnTo>
                    <a:pt x="752" y="1026"/>
                  </a:lnTo>
                  <a:lnTo>
                    <a:pt x="752" y="1026"/>
                  </a:lnTo>
                  <a:lnTo>
                    <a:pt x="684" y="1060"/>
                  </a:lnTo>
                  <a:lnTo>
                    <a:pt x="684" y="1060"/>
                  </a:lnTo>
                  <a:lnTo>
                    <a:pt x="615" y="1026"/>
                  </a:lnTo>
                  <a:lnTo>
                    <a:pt x="615" y="1026"/>
                  </a:lnTo>
                  <a:lnTo>
                    <a:pt x="615" y="1026"/>
                  </a:lnTo>
                  <a:lnTo>
                    <a:pt x="615" y="1026"/>
                  </a:lnTo>
                  <a:lnTo>
                    <a:pt x="444" y="992"/>
                  </a:lnTo>
                  <a:lnTo>
                    <a:pt x="308" y="924"/>
                  </a:lnTo>
                  <a:lnTo>
                    <a:pt x="239" y="787"/>
                  </a:lnTo>
                  <a:lnTo>
                    <a:pt x="205" y="616"/>
                  </a:lnTo>
                  <a:lnTo>
                    <a:pt x="205" y="616"/>
                  </a:lnTo>
                  <a:lnTo>
                    <a:pt x="239" y="445"/>
                  </a:lnTo>
                  <a:lnTo>
                    <a:pt x="308" y="308"/>
                  </a:lnTo>
                  <a:lnTo>
                    <a:pt x="444" y="206"/>
                  </a:lnTo>
                  <a:lnTo>
                    <a:pt x="615" y="172"/>
                  </a:lnTo>
                  <a:lnTo>
                    <a:pt x="615" y="172"/>
                  </a:lnTo>
                  <a:lnTo>
                    <a:pt x="615" y="172"/>
                  </a:lnTo>
                  <a:lnTo>
                    <a:pt x="615" y="172"/>
                  </a:lnTo>
                  <a:lnTo>
                    <a:pt x="786" y="206"/>
                  </a:lnTo>
                  <a:lnTo>
                    <a:pt x="923" y="308"/>
                  </a:lnTo>
                  <a:lnTo>
                    <a:pt x="1025" y="445"/>
                  </a:lnTo>
                  <a:lnTo>
                    <a:pt x="1060" y="616"/>
                  </a:lnTo>
                  <a:lnTo>
                    <a:pt x="1060" y="616"/>
                  </a:lnTo>
                  <a:lnTo>
                    <a:pt x="1060" y="616"/>
                  </a:lnTo>
                  <a:lnTo>
                    <a:pt x="1060" y="684"/>
                  </a:lnTo>
                  <a:lnTo>
                    <a:pt x="1230" y="513"/>
                  </a:lnTo>
                  <a:lnTo>
                    <a:pt x="1230" y="479"/>
                  </a:lnTo>
                  <a:lnTo>
                    <a:pt x="1230" y="479"/>
                  </a:lnTo>
                  <a:lnTo>
                    <a:pt x="1128" y="308"/>
                  </a:lnTo>
                  <a:lnTo>
                    <a:pt x="1025" y="138"/>
                  </a:lnTo>
                  <a:lnTo>
                    <a:pt x="820" y="35"/>
                  </a:lnTo>
                  <a:lnTo>
                    <a:pt x="6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2558600" y="3884125"/>
              <a:ext cx="30800" cy="21400"/>
            </a:xfrm>
            <a:custGeom>
              <a:avLst/>
              <a:gdLst/>
              <a:ahLst/>
              <a:cxnLst/>
              <a:rect l="l" t="t" r="r" b="b"/>
              <a:pathLst>
                <a:path w="1232" h="856" fill="none" extrusionOk="0">
                  <a:moveTo>
                    <a:pt x="616" y="1"/>
                  </a:moveTo>
                  <a:lnTo>
                    <a:pt x="582" y="1"/>
                  </a:lnTo>
                  <a:lnTo>
                    <a:pt x="582" y="1"/>
                  </a:lnTo>
                  <a:lnTo>
                    <a:pt x="582" y="1"/>
                  </a:lnTo>
                  <a:lnTo>
                    <a:pt x="377" y="35"/>
                  </a:lnTo>
                  <a:lnTo>
                    <a:pt x="206" y="138"/>
                  </a:lnTo>
                  <a:lnTo>
                    <a:pt x="103" y="274"/>
                  </a:lnTo>
                  <a:lnTo>
                    <a:pt x="1" y="445"/>
                  </a:lnTo>
                  <a:lnTo>
                    <a:pt x="172" y="513"/>
                  </a:lnTo>
                  <a:lnTo>
                    <a:pt x="172" y="513"/>
                  </a:lnTo>
                  <a:lnTo>
                    <a:pt x="240" y="377"/>
                  </a:lnTo>
                  <a:lnTo>
                    <a:pt x="308" y="274"/>
                  </a:lnTo>
                  <a:lnTo>
                    <a:pt x="445" y="240"/>
                  </a:lnTo>
                  <a:lnTo>
                    <a:pt x="582" y="206"/>
                  </a:lnTo>
                  <a:lnTo>
                    <a:pt x="582" y="206"/>
                  </a:lnTo>
                  <a:lnTo>
                    <a:pt x="582" y="206"/>
                  </a:lnTo>
                  <a:lnTo>
                    <a:pt x="582" y="206"/>
                  </a:lnTo>
                  <a:lnTo>
                    <a:pt x="753" y="240"/>
                  </a:lnTo>
                  <a:lnTo>
                    <a:pt x="890" y="343"/>
                  </a:lnTo>
                  <a:lnTo>
                    <a:pt x="992" y="445"/>
                  </a:lnTo>
                  <a:lnTo>
                    <a:pt x="1026" y="616"/>
                  </a:lnTo>
                  <a:lnTo>
                    <a:pt x="1026" y="650"/>
                  </a:lnTo>
                  <a:lnTo>
                    <a:pt x="1026" y="650"/>
                  </a:lnTo>
                  <a:lnTo>
                    <a:pt x="958" y="787"/>
                  </a:lnTo>
                  <a:lnTo>
                    <a:pt x="1163" y="855"/>
                  </a:lnTo>
                  <a:lnTo>
                    <a:pt x="1163" y="855"/>
                  </a:lnTo>
                  <a:lnTo>
                    <a:pt x="1197" y="753"/>
                  </a:lnTo>
                  <a:lnTo>
                    <a:pt x="1231" y="650"/>
                  </a:lnTo>
                  <a:lnTo>
                    <a:pt x="1231" y="650"/>
                  </a:lnTo>
                  <a:lnTo>
                    <a:pt x="1197" y="513"/>
                  </a:lnTo>
                  <a:lnTo>
                    <a:pt x="1163" y="377"/>
                  </a:lnTo>
                  <a:lnTo>
                    <a:pt x="1129" y="274"/>
                  </a:lnTo>
                  <a:lnTo>
                    <a:pt x="1026" y="206"/>
                  </a:lnTo>
                  <a:lnTo>
                    <a:pt x="958" y="103"/>
                  </a:lnTo>
                  <a:lnTo>
                    <a:pt x="855" y="69"/>
                  </a:lnTo>
                  <a:lnTo>
                    <a:pt x="719" y="35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2587650" y="3838000"/>
              <a:ext cx="158975" cy="176900"/>
            </a:xfrm>
            <a:custGeom>
              <a:avLst/>
              <a:gdLst/>
              <a:ahLst/>
              <a:cxnLst/>
              <a:rect l="l" t="t" r="r" b="b"/>
              <a:pathLst>
                <a:path w="6359" h="7076" extrusionOk="0">
                  <a:moveTo>
                    <a:pt x="6324" y="0"/>
                  </a:moveTo>
                  <a:lnTo>
                    <a:pt x="4649" y="1675"/>
                  </a:lnTo>
                  <a:lnTo>
                    <a:pt x="3829" y="2529"/>
                  </a:lnTo>
                  <a:lnTo>
                    <a:pt x="3043" y="3384"/>
                  </a:lnTo>
                  <a:lnTo>
                    <a:pt x="2257" y="4272"/>
                  </a:lnTo>
                  <a:lnTo>
                    <a:pt x="1471" y="5161"/>
                  </a:lnTo>
                  <a:lnTo>
                    <a:pt x="753" y="6084"/>
                  </a:lnTo>
                  <a:lnTo>
                    <a:pt x="377" y="6562"/>
                  </a:lnTo>
                  <a:lnTo>
                    <a:pt x="1" y="7007"/>
                  </a:lnTo>
                  <a:lnTo>
                    <a:pt x="1" y="7041"/>
                  </a:lnTo>
                  <a:lnTo>
                    <a:pt x="35" y="7041"/>
                  </a:lnTo>
                  <a:lnTo>
                    <a:pt x="35" y="7075"/>
                  </a:lnTo>
                  <a:lnTo>
                    <a:pt x="69" y="7041"/>
                  </a:lnTo>
                  <a:lnTo>
                    <a:pt x="445" y="6597"/>
                  </a:lnTo>
                  <a:lnTo>
                    <a:pt x="855" y="6152"/>
                  </a:lnTo>
                  <a:lnTo>
                    <a:pt x="1642" y="5298"/>
                  </a:lnTo>
                  <a:lnTo>
                    <a:pt x="3214" y="3521"/>
                  </a:lnTo>
                  <a:lnTo>
                    <a:pt x="4786" y="1777"/>
                  </a:lnTo>
                  <a:lnTo>
                    <a:pt x="6358" y="34"/>
                  </a:lnTo>
                  <a:lnTo>
                    <a:pt x="63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2587650" y="3838000"/>
              <a:ext cx="158975" cy="176900"/>
            </a:xfrm>
            <a:custGeom>
              <a:avLst/>
              <a:gdLst/>
              <a:ahLst/>
              <a:cxnLst/>
              <a:rect l="l" t="t" r="r" b="b"/>
              <a:pathLst>
                <a:path w="6359" h="7076" fill="none" extrusionOk="0">
                  <a:moveTo>
                    <a:pt x="6324" y="0"/>
                  </a:moveTo>
                  <a:lnTo>
                    <a:pt x="6324" y="0"/>
                  </a:lnTo>
                  <a:lnTo>
                    <a:pt x="4649" y="1675"/>
                  </a:lnTo>
                  <a:lnTo>
                    <a:pt x="3829" y="2529"/>
                  </a:lnTo>
                  <a:lnTo>
                    <a:pt x="3043" y="3384"/>
                  </a:lnTo>
                  <a:lnTo>
                    <a:pt x="3043" y="3384"/>
                  </a:lnTo>
                  <a:lnTo>
                    <a:pt x="2257" y="4272"/>
                  </a:lnTo>
                  <a:lnTo>
                    <a:pt x="1471" y="5161"/>
                  </a:lnTo>
                  <a:lnTo>
                    <a:pt x="1471" y="5161"/>
                  </a:lnTo>
                  <a:lnTo>
                    <a:pt x="753" y="6084"/>
                  </a:lnTo>
                  <a:lnTo>
                    <a:pt x="377" y="6562"/>
                  </a:lnTo>
                  <a:lnTo>
                    <a:pt x="1" y="7007"/>
                  </a:lnTo>
                  <a:lnTo>
                    <a:pt x="1" y="7007"/>
                  </a:lnTo>
                  <a:lnTo>
                    <a:pt x="1" y="7041"/>
                  </a:lnTo>
                  <a:lnTo>
                    <a:pt x="35" y="7041"/>
                  </a:lnTo>
                  <a:lnTo>
                    <a:pt x="35" y="7075"/>
                  </a:lnTo>
                  <a:lnTo>
                    <a:pt x="69" y="7041"/>
                  </a:lnTo>
                  <a:lnTo>
                    <a:pt x="69" y="7041"/>
                  </a:lnTo>
                  <a:lnTo>
                    <a:pt x="445" y="6597"/>
                  </a:lnTo>
                  <a:lnTo>
                    <a:pt x="855" y="6152"/>
                  </a:lnTo>
                  <a:lnTo>
                    <a:pt x="1642" y="5298"/>
                  </a:lnTo>
                  <a:lnTo>
                    <a:pt x="1642" y="5298"/>
                  </a:lnTo>
                  <a:lnTo>
                    <a:pt x="3214" y="3521"/>
                  </a:lnTo>
                  <a:lnTo>
                    <a:pt x="3214" y="3521"/>
                  </a:lnTo>
                  <a:lnTo>
                    <a:pt x="4786" y="1777"/>
                  </a:lnTo>
                  <a:lnTo>
                    <a:pt x="6358" y="34"/>
                  </a:lnTo>
                  <a:lnTo>
                    <a:pt x="6358" y="34"/>
                  </a:lnTo>
                  <a:lnTo>
                    <a:pt x="6358" y="34"/>
                  </a:lnTo>
                  <a:lnTo>
                    <a:pt x="6358" y="0"/>
                  </a:lnTo>
                  <a:lnTo>
                    <a:pt x="63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2542375" y="3889250"/>
              <a:ext cx="114525" cy="91450"/>
            </a:xfrm>
            <a:custGeom>
              <a:avLst/>
              <a:gdLst/>
              <a:ahLst/>
              <a:cxnLst/>
              <a:rect l="l" t="t" r="r" b="b"/>
              <a:pathLst>
                <a:path w="4581" h="3658" extrusionOk="0">
                  <a:moveTo>
                    <a:pt x="821" y="308"/>
                  </a:moveTo>
                  <a:lnTo>
                    <a:pt x="821" y="445"/>
                  </a:lnTo>
                  <a:lnTo>
                    <a:pt x="855" y="582"/>
                  </a:lnTo>
                  <a:lnTo>
                    <a:pt x="923" y="719"/>
                  </a:lnTo>
                  <a:lnTo>
                    <a:pt x="1060" y="821"/>
                  </a:lnTo>
                  <a:lnTo>
                    <a:pt x="1231" y="855"/>
                  </a:lnTo>
                  <a:lnTo>
                    <a:pt x="1231" y="821"/>
                  </a:lnTo>
                  <a:lnTo>
                    <a:pt x="1368" y="821"/>
                  </a:lnTo>
                  <a:lnTo>
                    <a:pt x="1470" y="753"/>
                  </a:lnTo>
                  <a:lnTo>
                    <a:pt x="1573" y="684"/>
                  </a:lnTo>
                  <a:lnTo>
                    <a:pt x="1607" y="582"/>
                  </a:lnTo>
                  <a:lnTo>
                    <a:pt x="821" y="308"/>
                  </a:lnTo>
                  <a:close/>
                  <a:moveTo>
                    <a:pt x="0" y="1"/>
                  </a:moveTo>
                  <a:lnTo>
                    <a:pt x="821" y="1095"/>
                  </a:lnTo>
                  <a:lnTo>
                    <a:pt x="1812" y="2428"/>
                  </a:lnTo>
                  <a:lnTo>
                    <a:pt x="1641" y="2120"/>
                  </a:lnTo>
                  <a:lnTo>
                    <a:pt x="1641" y="2086"/>
                  </a:lnTo>
                  <a:lnTo>
                    <a:pt x="1675" y="2086"/>
                  </a:lnTo>
                  <a:lnTo>
                    <a:pt x="2120" y="2633"/>
                  </a:lnTo>
                  <a:lnTo>
                    <a:pt x="2530" y="3179"/>
                  </a:lnTo>
                  <a:lnTo>
                    <a:pt x="2872" y="3658"/>
                  </a:lnTo>
                  <a:lnTo>
                    <a:pt x="2940" y="3590"/>
                  </a:lnTo>
                  <a:lnTo>
                    <a:pt x="2564" y="2701"/>
                  </a:lnTo>
                  <a:lnTo>
                    <a:pt x="2564" y="2667"/>
                  </a:lnTo>
                  <a:lnTo>
                    <a:pt x="2598" y="2667"/>
                  </a:lnTo>
                  <a:lnTo>
                    <a:pt x="2974" y="3487"/>
                  </a:lnTo>
                  <a:lnTo>
                    <a:pt x="3282" y="3111"/>
                  </a:lnTo>
                  <a:lnTo>
                    <a:pt x="4580" y="1641"/>
                  </a:lnTo>
                  <a:lnTo>
                    <a:pt x="1812" y="650"/>
                  </a:lnTo>
                  <a:lnTo>
                    <a:pt x="1744" y="821"/>
                  </a:lnTo>
                  <a:lnTo>
                    <a:pt x="1607" y="924"/>
                  </a:lnTo>
                  <a:lnTo>
                    <a:pt x="1436" y="1026"/>
                  </a:lnTo>
                  <a:lnTo>
                    <a:pt x="1231" y="1060"/>
                  </a:lnTo>
                  <a:lnTo>
                    <a:pt x="1128" y="1026"/>
                  </a:lnTo>
                  <a:lnTo>
                    <a:pt x="992" y="992"/>
                  </a:lnTo>
                  <a:lnTo>
                    <a:pt x="889" y="958"/>
                  </a:lnTo>
                  <a:lnTo>
                    <a:pt x="821" y="855"/>
                  </a:lnTo>
                  <a:lnTo>
                    <a:pt x="718" y="787"/>
                  </a:lnTo>
                  <a:lnTo>
                    <a:pt x="684" y="684"/>
                  </a:lnTo>
                  <a:lnTo>
                    <a:pt x="650" y="548"/>
                  </a:lnTo>
                  <a:lnTo>
                    <a:pt x="616" y="445"/>
                  </a:lnTo>
                  <a:lnTo>
                    <a:pt x="65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2562875" y="3896950"/>
              <a:ext cx="19675" cy="13700"/>
            </a:xfrm>
            <a:custGeom>
              <a:avLst/>
              <a:gdLst/>
              <a:ahLst/>
              <a:cxnLst/>
              <a:rect l="l" t="t" r="r" b="b"/>
              <a:pathLst>
                <a:path w="787" h="54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37"/>
                  </a:lnTo>
                  <a:lnTo>
                    <a:pt x="1" y="137"/>
                  </a:lnTo>
                  <a:lnTo>
                    <a:pt x="35" y="274"/>
                  </a:lnTo>
                  <a:lnTo>
                    <a:pt x="103" y="411"/>
                  </a:lnTo>
                  <a:lnTo>
                    <a:pt x="240" y="513"/>
                  </a:lnTo>
                  <a:lnTo>
                    <a:pt x="411" y="547"/>
                  </a:lnTo>
                  <a:lnTo>
                    <a:pt x="411" y="547"/>
                  </a:lnTo>
                  <a:lnTo>
                    <a:pt x="411" y="547"/>
                  </a:lnTo>
                  <a:lnTo>
                    <a:pt x="411" y="513"/>
                  </a:lnTo>
                  <a:lnTo>
                    <a:pt x="411" y="513"/>
                  </a:lnTo>
                  <a:lnTo>
                    <a:pt x="548" y="513"/>
                  </a:lnTo>
                  <a:lnTo>
                    <a:pt x="650" y="445"/>
                  </a:lnTo>
                  <a:lnTo>
                    <a:pt x="753" y="376"/>
                  </a:lnTo>
                  <a:lnTo>
                    <a:pt x="787" y="2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2542375" y="3889250"/>
              <a:ext cx="114525" cy="91450"/>
            </a:xfrm>
            <a:custGeom>
              <a:avLst/>
              <a:gdLst/>
              <a:ahLst/>
              <a:cxnLst/>
              <a:rect l="l" t="t" r="r" b="b"/>
              <a:pathLst>
                <a:path w="4581" h="365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821" y="1095"/>
                  </a:lnTo>
                  <a:lnTo>
                    <a:pt x="1812" y="2428"/>
                  </a:lnTo>
                  <a:lnTo>
                    <a:pt x="1812" y="2428"/>
                  </a:lnTo>
                  <a:lnTo>
                    <a:pt x="1641" y="2120"/>
                  </a:lnTo>
                  <a:lnTo>
                    <a:pt x="1641" y="2120"/>
                  </a:lnTo>
                  <a:lnTo>
                    <a:pt x="1641" y="2086"/>
                  </a:lnTo>
                  <a:lnTo>
                    <a:pt x="1675" y="2086"/>
                  </a:lnTo>
                  <a:lnTo>
                    <a:pt x="1675" y="2086"/>
                  </a:lnTo>
                  <a:lnTo>
                    <a:pt x="2120" y="2633"/>
                  </a:lnTo>
                  <a:lnTo>
                    <a:pt x="2530" y="3179"/>
                  </a:lnTo>
                  <a:lnTo>
                    <a:pt x="2530" y="3179"/>
                  </a:lnTo>
                  <a:lnTo>
                    <a:pt x="2872" y="3658"/>
                  </a:lnTo>
                  <a:lnTo>
                    <a:pt x="2872" y="3658"/>
                  </a:lnTo>
                  <a:lnTo>
                    <a:pt x="2940" y="3590"/>
                  </a:lnTo>
                  <a:lnTo>
                    <a:pt x="2940" y="3590"/>
                  </a:lnTo>
                  <a:lnTo>
                    <a:pt x="2564" y="2701"/>
                  </a:lnTo>
                  <a:lnTo>
                    <a:pt x="2564" y="2701"/>
                  </a:lnTo>
                  <a:lnTo>
                    <a:pt x="2564" y="2667"/>
                  </a:lnTo>
                  <a:lnTo>
                    <a:pt x="2598" y="2667"/>
                  </a:lnTo>
                  <a:lnTo>
                    <a:pt x="2598" y="2667"/>
                  </a:lnTo>
                  <a:lnTo>
                    <a:pt x="2598" y="2667"/>
                  </a:lnTo>
                  <a:lnTo>
                    <a:pt x="2598" y="2667"/>
                  </a:lnTo>
                  <a:lnTo>
                    <a:pt x="2974" y="3487"/>
                  </a:lnTo>
                  <a:lnTo>
                    <a:pt x="2974" y="3487"/>
                  </a:lnTo>
                  <a:lnTo>
                    <a:pt x="3282" y="3111"/>
                  </a:lnTo>
                  <a:lnTo>
                    <a:pt x="3282" y="3111"/>
                  </a:lnTo>
                  <a:lnTo>
                    <a:pt x="4580" y="1641"/>
                  </a:lnTo>
                  <a:lnTo>
                    <a:pt x="1812" y="650"/>
                  </a:lnTo>
                  <a:lnTo>
                    <a:pt x="1812" y="650"/>
                  </a:lnTo>
                  <a:lnTo>
                    <a:pt x="1744" y="821"/>
                  </a:lnTo>
                  <a:lnTo>
                    <a:pt x="1607" y="924"/>
                  </a:lnTo>
                  <a:lnTo>
                    <a:pt x="1436" y="1026"/>
                  </a:lnTo>
                  <a:lnTo>
                    <a:pt x="1231" y="1060"/>
                  </a:lnTo>
                  <a:lnTo>
                    <a:pt x="1231" y="1060"/>
                  </a:lnTo>
                  <a:lnTo>
                    <a:pt x="1231" y="1060"/>
                  </a:lnTo>
                  <a:lnTo>
                    <a:pt x="1231" y="1060"/>
                  </a:lnTo>
                  <a:lnTo>
                    <a:pt x="1128" y="1026"/>
                  </a:lnTo>
                  <a:lnTo>
                    <a:pt x="992" y="992"/>
                  </a:lnTo>
                  <a:lnTo>
                    <a:pt x="889" y="958"/>
                  </a:lnTo>
                  <a:lnTo>
                    <a:pt x="821" y="855"/>
                  </a:lnTo>
                  <a:lnTo>
                    <a:pt x="718" y="787"/>
                  </a:lnTo>
                  <a:lnTo>
                    <a:pt x="684" y="684"/>
                  </a:lnTo>
                  <a:lnTo>
                    <a:pt x="650" y="548"/>
                  </a:lnTo>
                  <a:lnTo>
                    <a:pt x="616" y="445"/>
                  </a:lnTo>
                  <a:lnTo>
                    <a:pt x="616" y="445"/>
                  </a:lnTo>
                  <a:lnTo>
                    <a:pt x="650" y="24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2557750" y="3895250"/>
              <a:ext cx="29925" cy="20525"/>
            </a:xfrm>
            <a:custGeom>
              <a:avLst/>
              <a:gdLst/>
              <a:ahLst/>
              <a:cxnLst/>
              <a:rect l="l" t="t" r="r" b="b"/>
              <a:pathLst>
                <a:path w="1197" h="821" extrusionOk="0">
                  <a:moveTo>
                    <a:pt x="35" y="0"/>
                  </a:moveTo>
                  <a:lnTo>
                    <a:pt x="1" y="205"/>
                  </a:lnTo>
                  <a:lnTo>
                    <a:pt x="35" y="308"/>
                  </a:lnTo>
                  <a:lnTo>
                    <a:pt x="69" y="444"/>
                  </a:lnTo>
                  <a:lnTo>
                    <a:pt x="103" y="547"/>
                  </a:lnTo>
                  <a:lnTo>
                    <a:pt x="206" y="615"/>
                  </a:lnTo>
                  <a:lnTo>
                    <a:pt x="274" y="718"/>
                  </a:lnTo>
                  <a:lnTo>
                    <a:pt x="377" y="752"/>
                  </a:lnTo>
                  <a:lnTo>
                    <a:pt x="513" y="786"/>
                  </a:lnTo>
                  <a:lnTo>
                    <a:pt x="616" y="820"/>
                  </a:lnTo>
                  <a:lnTo>
                    <a:pt x="821" y="786"/>
                  </a:lnTo>
                  <a:lnTo>
                    <a:pt x="992" y="684"/>
                  </a:lnTo>
                  <a:lnTo>
                    <a:pt x="1129" y="581"/>
                  </a:lnTo>
                  <a:lnTo>
                    <a:pt x="1197" y="410"/>
                  </a:lnTo>
                  <a:lnTo>
                    <a:pt x="992" y="342"/>
                  </a:lnTo>
                  <a:lnTo>
                    <a:pt x="958" y="444"/>
                  </a:lnTo>
                  <a:lnTo>
                    <a:pt x="855" y="513"/>
                  </a:lnTo>
                  <a:lnTo>
                    <a:pt x="753" y="581"/>
                  </a:lnTo>
                  <a:lnTo>
                    <a:pt x="616" y="581"/>
                  </a:lnTo>
                  <a:lnTo>
                    <a:pt x="616" y="615"/>
                  </a:lnTo>
                  <a:lnTo>
                    <a:pt x="445" y="581"/>
                  </a:lnTo>
                  <a:lnTo>
                    <a:pt x="308" y="479"/>
                  </a:lnTo>
                  <a:lnTo>
                    <a:pt x="240" y="342"/>
                  </a:lnTo>
                  <a:lnTo>
                    <a:pt x="206" y="205"/>
                  </a:lnTo>
                  <a:lnTo>
                    <a:pt x="206" y="68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2557750" y="3895250"/>
              <a:ext cx="29925" cy="20525"/>
            </a:xfrm>
            <a:custGeom>
              <a:avLst/>
              <a:gdLst/>
              <a:ahLst/>
              <a:cxnLst/>
              <a:rect l="l" t="t" r="r" b="b"/>
              <a:pathLst>
                <a:path w="1197" h="821" fill="none" extrusionOk="0">
                  <a:moveTo>
                    <a:pt x="35" y="0"/>
                  </a:moveTo>
                  <a:lnTo>
                    <a:pt x="35" y="0"/>
                  </a:lnTo>
                  <a:lnTo>
                    <a:pt x="1" y="205"/>
                  </a:lnTo>
                  <a:lnTo>
                    <a:pt x="1" y="205"/>
                  </a:lnTo>
                  <a:lnTo>
                    <a:pt x="35" y="308"/>
                  </a:lnTo>
                  <a:lnTo>
                    <a:pt x="69" y="444"/>
                  </a:lnTo>
                  <a:lnTo>
                    <a:pt x="103" y="547"/>
                  </a:lnTo>
                  <a:lnTo>
                    <a:pt x="206" y="615"/>
                  </a:lnTo>
                  <a:lnTo>
                    <a:pt x="274" y="718"/>
                  </a:lnTo>
                  <a:lnTo>
                    <a:pt x="377" y="752"/>
                  </a:lnTo>
                  <a:lnTo>
                    <a:pt x="513" y="786"/>
                  </a:lnTo>
                  <a:lnTo>
                    <a:pt x="616" y="820"/>
                  </a:lnTo>
                  <a:lnTo>
                    <a:pt x="616" y="820"/>
                  </a:lnTo>
                  <a:lnTo>
                    <a:pt x="616" y="820"/>
                  </a:lnTo>
                  <a:lnTo>
                    <a:pt x="616" y="820"/>
                  </a:lnTo>
                  <a:lnTo>
                    <a:pt x="821" y="786"/>
                  </a:lnTo>
                  <a:lnTo>
                    <a:pt x="992" y="684"/>
                  </a:lnTo>
                  <a:lnTo>
                    <a:pt x="1129" y="581"/>
                  </a:lnTo>
                  <a:lnTo>
                    <a:pt x="1197" y="410"/>
                  </a:lnTo>
                  <a:lnTo>
                    <a:pt x="992" y="342"/>
                  </a:lnTo>
                  <a:lnTo>
                    <a:pt x="992" y="342"/>
                  </a:lnTo>
                  <a:lnTo>
                    <a:pt x="958" y="444"/>
                  </a:lnTo>
                  <a:lnTo>
                    <a:pt x="855" y="513"/>
                  </a:lnTo>
                  <a:lnTo>
                    <a:pt x="753" y="581"/>
                  </a:lnTo>
                  <a:lnTo>
                    <a:pt x="616" y="581"/>
                  </a:lnTo>
                  <a:lnTo>
                    <a:pt x="616" y="615"/>
                  </a:lnTo>
                  <a:lnTo>
                    <a:pt x="616" y="615"/>
                  </a:lnTo>
                  <a:lnTo>
                    <a:pt x="616" y="615"/>
                  </a:lnTo>
                  <a:lnTo>
                    <a:pt x="616" y="615"/>
                  </a:lnTo>
                  <a:lnTo>
                    <a:pt x="445" y="581"/>
                  </a:lnTo>
                  <a:lnTo>
                    <a:pt x="308" y="479"/>
                  </a:lnTo>
                  <a:lnTo>
                    <a:pt x="240" y="342"/>
                  </a:lnTo>
                  <a:lnTo>
                    <a:pt x="206" y="205"/>
                  </a:lnTo>
                  <a:lnTo>
                    <a:pt x="206" y="205"/>
                  </a:lnTo>
                  <a:lnTo>
                    <a:pt x="206" y="68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2619275" y="3932825"/>
              <a:ext cx="69250" cy="73525"/>
            </a:xfrm>
            <a:custGeom>
              <a:avLst/>
              <a:gdLst/>
              <a:ahLst/>
              <a:cxnLst/>
              <a:rect l="l" t="t" r="r" b="b"/>
              <a:pathLst>
                <a:path w="2770" h="2941" extrusionOk="0">
                  <a:moveTo>
                    <a:pt x="796" y="2586"/>
                  </a:moveTo>
                  <a:lnTo>
                    <a:pt x="782" y="2602"/>
                  </a:lnTo>
                  <a:lnTo>
                    <a:pt x="782" y="2602"/>
                  </a:lnTo>
                  <a:lnTo>
                    <a:pt x="787" y="2599"/>
                  </a:lnTo>
                  <a:lnTo>
                    <a:pt x="796" y="2586"/>
                  </a:lnTo>
                  <a:close/>
                  <a:moveTo>
                    <a:pt x="1710" y="1"/>
                  </a:moveTo>
                  <a:lnTo>
                    <a:pt x="377" y="1505"/>
                  </a:lnTo>
                  <a:lnTo>
                    <a:pt x="1" y="1915"/>
                  </a:lnTo>
                  <a:lnTo>
                    <a:pt x="69" y="2052"/>
                  </a:lnTo>
                  <a:lnTo>
                    <a:pt x="240" y="2393"/>
                  </a:lnTo>
                  <a:lnTo>
                    <a:pt x="377" y="2735"/>
                  </a:lnTo>
                  <a:lnTo>
                    <a:pt x="479" y="2599"/>
                  </a:lnTo>
                  <a:lnTo>
                    <a:pt x="616" y="2462"/>
                  </a:lnTo>
                  <a:lnTo>
                    <a:pt x="787" y="2393"/>
                  </a:lnTo>
                  <a:lnTo>
                    <a:pt x="958" y="2359"/>
                  </a:lnTo>
                  <a:lnTo>
                    <a:pt x="796" y="2586"/>
                  </a:lnTo>
                  <a:lnTo>
                    <a:pt x="2769" y="377"/>
                  </a:lnTo>
                  <a:lnTo>
                    <a:pt x="1710" y="1"/>
                  </a:lnTo>
                  <a:close/>
                  <a:moveTo>
                    <a:pt x="782" y="2602"/>
                  </a:moveTo>
                  <a:lnTo>
                    <a:pt x="616" y="2701"/>
                  </a:lnTo>
                  <a:lnTo>
                    <a:pt x="547" y="2838"/>
                  </a:lnTo>
                  <a:lnTo>
                    <a:pt x="479" y="2906"/>
                  </a:lnTo>
                  <a:lnTo>
                    <a:pt x="479" y="2940"/>
                  </a:lnTo>
                  <a:lnTo>
                    <a:pt x="782" y="260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2619275" y="3932825"/>
              <a:ext cx="69250" cy="73525"/>
            </a:xfrm>
            <a:custGeom>
              <a:avLst/>
              <a:gdLst/>
              <a:ahLst/>
              <a:cxnLst/>
              <a:rect l="l" t="t" r="r" b="b"/>
              <a:pathLst>
                <a:path w="2770" h="2941" fill="none" extrusionOk="0">
                  <a:moveTo>
                    <a:pt x="1710" y="1"/>
                  </a:moveTo>
                  <a:lnTo>
                    <a:pt x="1710" y="1"/>
                  </a:lnTo>
                  <a:lnTo>
                    <a:pt x="377" y="1505"/>
                  </a:lnTo>
                  <a:lnTo>
                    <a:pt x="377" y="1505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69" y="2052"/>
                  </a:lnTo>
                  <a:lnTo>
                    <a:pt x="69" y="2052"/>
                  </a:lnTo>
                  <a:lnTo>
                    <a:pt x="240" y="2393"/>
                  </a:lnTo>
                  <a:lnTo>
                    <a:pt x="377" y="2735"/>
                  </a:lnTo>
                  <a:lnTo>
                    <a:pt x="377" y="2735"/>
                  </a:lnTo>
                  <a:lnTo>
                    <a:pt x="479" y="2599"/>
                  </a:lnTo>
                  <a:lnTo>
                    <a:pt x="616" y="2462"/>
                  </a:lnTo>
                  <a:lnTo>
                    <a:pt x="787" y="2393"/>
                  </a:lnTo>
                  <a:lnTo>
                    <a:pt x="958" y="2359"/>
                  </a:lnTo>
                  <a:lnTo>
                    <a:pt x="958" y="2359"/>
                  </a:lnTo>
                  <a:lnTo>
                    <a:pt x="787" y="2599"/>
                  </a:lnTo>
                  <a:lnTo>
                    <a:pt x="787" y="2599"/>
                  </a:lnTo>
                  <a:lnTo>
                    <a:pt x="616" y="2701"/>
                  </a:lnTo>
                  <a:lnTo>
                    <a:pt x="547" y="2838"/>
                  </a:lnTo>
                  <a:lnTo>
                    <a:pt x="479" y="2906"/>
                  </a:lnTo>
                  <a:lnTo>
                    <a:pt x="479" y="2906"/>
                  </a:lnTo>
                  <a:lnTo>
                    <a:pt x="479" y="2940"/>
                  </a:lnTo>
                  <a:lnTo>
                    <a:pt x="2769" y="377"/>
                  </a:lnTo>
                  <a:lnTo>
                    <a:pt x="17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2628675" y="3991800"/>
              <a:ext cx="14550" cy="13700"/>
            </a:xfrm>
            <a:custGeom>
              <a:avLst/>
              <a:gdLst/>
              <a:ahLst/>
              <a:cxnLst/>
              <a:rect l="l" t="t" r="r" b="b"/>
              <a:pathLst>
                <a:path w="582" h="548" extrusionOk="0">
                  <a:moveTo>
                    <a:pt x="582" y="0"/>
                  </a:moveTo>
                  <a:lnTo>
                    <a:pt x="411" y="34"/>
                  </a:lnTo>
                  <a:lnTo>
                    <a:pt x="240" y="103"/>
                  </a:lnTo>
                  <a:lnTo>
                    <a:pt x="103" y="240"/>
                  </a:lnTo>
                  <a:lnTo>
                    <a:pt x="1" y="376"/>
                  </a:lnTo>
                  <a:lnTo>
                    <a:pt x="35" y="445"/>
                  </a:lnTo>
                  <a:lnTo>
                    <a:pt x="103" y="547"/>
                  </a:lnTo>
                  <a:lnTo>
                    <a:pt x="171" y="479"/>
                  </a:lnTo>
                  <a:lnTo>
                    <a:pt x="240" y="342"/>
                  </a:lnTo>
                  <a:lnTo>
                    <a:pt x="411" y="240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2628675" y="3991800"/>
              <a:ext cx="14550" cy="13700"/>
            </a:xfrm>
            <a:custGeom>
              <a:avLst/>
              <a:gdLst/>
              <a:ahLst/>
              <a:cxnLst/>
              <a:rect l="l" t="t" r="r" b="b"/>
              <a:pathLst>
                <a:path w="582" h="548" fill="none" extrusionOk="0">
                  <a:moveTo>
                    <a:pt x="582" y="0"/>
                  </a:moveTo>
                  <a:lnTo>
                    <a:pt x="582" y="0"/>
                  </a:lnTo>
                  <a:lnTo>
                    <a:pt x="411" y="34"/>
                  </a:lnTo>
                  <a:lnTo>
                    <a:pt x="240" y="103"/>
                  </a:lnTo>
                  <a:lnTo>
                    <a:pt x="103" y="240"/>
                  </a:lnTo>
                  <a:lnTo>
                    <a:pt x="1" y="376"/>
                  </a:lnTo>
                  <a:lnTo>
                    <a:pt x="1" y="376"/>
                  </a:lnTo>
                  <a:lnTo>
                    <a:pt x="35" y="445"/>
                  </a:lnTo>
                  <a:lnTo>
                    <a:pt x="35" y="445"/>
                  </a:lnTo>
                  <a:lnTo>
                    <a:pt x="103" y="547"/>
                  </a:lnTo>
                  <a:lnTo>
                    <a:pt x="171" y="479"/>
                  </a:lnTo>
                  <a:lnTo>
                    <a:pt x="171" y="479"/>
                  </a:lnTo>
                  <a:lnTo>
                    <a:pt x="240" y="342"/>
                  </a:lnTo>
                  <a:lnTo>
                    <a:pt x="411" y="240"/>
                  </a:lnTo>
                  <a:lnTo>
                    <a:pt x="582" y="0"/>
                  </a:lnTo>
                  <a:lnTo>
                    <a:pt x="5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2615850" y="3982400"/>
              <a:ext cx="2600" cy="4300"/>
            </a:xfrm>
            <a:custGeom>
              <a:avLst/>
              <a:gdLst/>
              <a:ahLst/>
              <a:cxnLst/>
              <a:rect l="l" t="t" r="r" b="b"/>
              <a:pathLst>
                <a:path w="104" h="172" extrusionOk="0">
                  <a:moveTo>
                    <a:pt x="69" y="0"/>
                  </a:moveTo>
                  <a:lnTo>
                    <a:pt x="1" y="69"/>
                  </a:lnTo>
                  <a:lnTo>
                    <a:pt x="103" y="171"/>
                  </a:lnTo>
                  <a:lnTo>
                    <a:pt x="103" y="10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2615850" y="3982400"/>
              <a:ext cx="2600" cy="4300"/>
            </a:xfrm>
            <a:custGeom>
              <a:avLst/>
              <a:gdLst/>
              <a:ahLst/>
              <a:cxnLst/>
              <a:rect l="l" t="t" r="r" b="b"/>
              <a:pathLst>
                <a:path w="104" h="172" fill="none" extrusionOk="0">
                  <a:moveTo>
                    <a:pt x="69" y="0"/>
                  </a:moveTo>
                  <a:lnTo>
                    <a:pt x="69" y="0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103" y="171"/>
                  </a:lnTo>
                  <a:lnTo>
                    <a:pt x="103" y="103"/>
                  </a:lnTo>
                  <a:lnTo>
                    <a:pt x="103" y="103"/>
                  </a:lnTo>
                  <a:lnTo>
                    <a:pt x="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2614150" y="3930275"/>
              <a:ext cx="47875" cy="53850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1709" y="0"/>
                  </a:moveTo>
                  <a:lnTo>
                    <a:pt x="411" y="1470"/>
                  </a:lnTo>
                  <a:lnTo>
                    <a:pt x="103" y="1846"/>
                  </a:lnTo>
                  <a:lnTo>
                    <a:pt x="206" y="2017"/>
                  </a:lnTo>
                  <a:lnTo>
                    <a:pt x="582" y="1607"/>
                  </a:lnTo>
                  <a:lnTo>
                    <a:pt x="1915" y="103"/>
                  </a:lnTo>
                  <a:lnTo>
                    <a:pt x="1709" y="0"/>
                  </a:lnTo>
                  <a:close/>
                  <a:moveTo>
                    <a:pt x="69" y="1949"/>
                  </a:moveTo>
                  <a:lnTo>
                    <a:pt x="1" y="2017"/>
                  </a:lnTo>
                  <a:lnTo>
                    <a:pt x="69" y="2154"/>
                  </a:lnTo>
                  <a:lnTo>
                    <a:pt x="137" y="2085"/>
                  </a:lnTo>
                  <a:lnTo>
                    <a:pt x="69" y="19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2614150" y="3978975"/>
              <a:ext cx="3450" cy="5150"/>
            </a:xfrm>
            <a:custGeom>
              <a:avLst/>
              <a:gdLst/>
              <a:ahLst/>
              <a:cxnLst/>
              <a:rect l="l" t="t" r="r" b="b"/>
              <a:pathLst>
                <a:path w="138" h="206" fill="none" extrusionOk="0">
                  <a:moveTo>
                    <a:pt x="69" y="1"/>
                  </a:moveTo>
                  <a:lnTo>
                    <a:pt x="69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69" y="206"/>
                  </a:lnTo>
                  <a:lnTo>
                    <a:pt x="69" y="206"/>
                  </a:lnTo>
                  <a:lnTo>
                    <a:pt x="137" y="137"/>
                  </a:lnTo>
                  <a:lnTo>
                    <a:pt x="137" y="137"/>
                  </a:lnTo>
                  <a:lnTo>
                    <a:pt x="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2616725" y="3930275"/>
              <a:ext cx="45300" cy="50425"/>
            </a:xfrm>
            <a:custGeom>
              <a:avLst/>
              <a:gdLst/>
              <a:ahLst/>
              <a:cxnLst/>
              <a:rect l="l" t="t" r="r" b="b"/>
              <a:pathLst>
                <a:path w="1812" h="2017" fill="none" extrusionOk="0">
                  <a:moveTo>
                    <a:pt x="1606" y="0"/>
                  </a:moveTo>
                  <a:lnTo>
                    <a:pt x="1606" y="0"/>
                  </a:lnTo>
                  <a:lnTo>
                    <a:pt x="308" y="1470"/>
                  </a:lnTo>
                  <a:lnTo>
                    <a:pt x="308" y="1470"/>
                  </a:lnTo>
                  <a:lnTo>
                    <a:pt x="0" y="1846"/>
                  </a:lnTo>
                  <a:lnTo>
                    <a:pt x="0" y="1846"/>
                  </a:lnTo>
                  <a:lnTo>
                    <a:pt x="103" y="2017"/>
                  </a:lnTo>
                  <a:lnTo>
                    <a:pt x="103" y="2017"/>
                  </a:lnTo>
                  <a:lnTo>
                    <a:pt x="479" y="1607"/>
                  </a:lnTo>
                  <a:lnTo>
                    <a:pt x="479" y="1607"/>
                  </a:lnTo>
                  <a:lnTo>
                    <a:pt x="1812" y="103"/>
                  </a:lnTo>
                  <a:lnTo>
                    <a:pt x="16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2013450" y="3810650"/>
              <a:ext cx="703250" cy="1110825"/>
            </a:xfrm>
            <a:custGeom>
              <a:avLst/>
              <a:gdLst/>
              <a:ahLst/>
              <a:cxnLst/>
              <a:rect l="l" t="t" r="r" b="b"/>
              <a:pathLst>
                <a:path w="28130" h="44433" extrusionOk="0">
                  <a:moveTo>
                    <a:pt x="15757" y="0"/>
                  </a:moveTo>
                  <a:lnTo>
                    <a:pt x="15142" y="35"/>
                  </a:lnTo>
                  <a:lnTo>
                    <a:pt x="14493" y="171"/>
                  </a:lnTo>
                  <a:lnTo>
                    <a:pt x="13843" y="342"/>
                  </a:lnTo>
                  <a:lnTo>
                    <a:pt x="13194" y="616"/>
                  </a:lnTo>
                  <a:lnTo>
                    <a:pt x="12544" y="992"/>
                  </a:lnTo>
                  <a:lnTo>
                    <a:pt x="11895" y="1402"/>
                  </a:lnTo>
                  <a:lnTo>
                    <a:pt x="11246" y="1914"/>
                  </a:lnTo>
                  <a:lnTo>
                    <a:pt x="10596" y="2530"/>
                  </a:lnTo>
                  <a:lnTo>
                    <a:pt x="10289" y="2871"/>
                  </a:lnTo>
                  <a:lnTo>
                    <a:pt x="9981" y="3247"/>
                  </a:lnTo>
                  <a:lnTo>
                    <a:pt x="9673" y="3692"/>
                  </a:lnTo>
                  <a:lnTo>
                    <a:pt x="9366" y="4136"/>
                  </a:lnTo>
                  <a:lnTo>
                    <a:pt x="9092" y="4649"/>
                  </a:lnTo>
                  <a:lnTo>
                    <a:pt x="8785" y="5161"/>
                  </a:lnTo>
                  <a:lnTo>
                    <a:pt x="8238" y="6323"/>
                  </a:lnTo>
                  <a:lnTo>
                    <a:pt x="7657" y="7588"/>
                  </a:lnTo>
                  <a:lnTo>
                    <a:pt x="7144" y="8989"/>
                  </a:lnTo>
                  <a:lnTo>
                    <a:pt x="6632" y="10459"/>
                  </a:lnTo>
                  <a:lnTo>
                    <a:pt x="6119" y="11997"/>
                  </a:lnTo>
                  <a:lnTo>
                    <a:pt x="5640" y="13638"/>
                  </a:lnTo>
                  <a:lnTo>
                    <a:pt x="5162" y="15313"/>
                  </a:lnTo>
                  <a:lnTo>
                    <a:pt x="4718" y="17056"/>
                  </a:lnTo>
                  <a:lnTo>
                    <a:pt x="4307" y="18833"/>
                  </a:lnTo>
                  <a:lnTo>
                    <a:pt x="3897" y="20644"/>
                  </a:lnTo>
                  <a:lnTo>
                    <a:pt x="3521" y="22456"/>
                  </a:lnTo>
                  <a:lnTo>
                    <a:pt x="2804" y="26079"/>
                  </a:lnTo>
                  <a:lnTo>
                    <a:pt x="2154" y="29633"/>
                  </a:lnTo>
                  <a:lnTo>
                    <a:pt x="1607" y="32983"/>
                  </a:lnTo>
                  <a:lnTo>
                    <a:pt x="1129" y="36093"/>
                  </a:lnTo>
                  <a:lnTo>
                    <a:pt x="719" y="38862"/>
                  </a:lnTo>
                  <a:lnTo>
                    <a:pt x="206" y="42895"/>
                  </a:lnTo>
                  <a:lnTo>
                    <a:pt x="1" y="44433"/>
                  </a:lnTo>
                  <a:lnTo>
                    <a:pt x="206" y="44433"/>
                  </a:lnTo>
                  <a:lnTo>
                    <a:pt x="514" y="44330"/>
                  </a:lnTo>
                  <a:lnTo>
                    <a:pt x="958" y="44091"/>
                  </a:lnTo>
                  <a:lnTo>
                    <a:pt x="1539" y="43783"/>
                  </a:lnTo>
                  <a:lnTo>
                    <a:pt x="2974" y="42895"/>
                  </a:lnTo>
                  <a:lnTo>
                    <a:pt x="4786" y="41664"/>
                  </a:lnTo>
                  <a:lnTo>
                    <a:pt x="6871" y="40229"/>
                  </a:lnTo>
                  <a:lnTo>
                    <a:pt x="9195" y="38588"/>
                  </a:lnTo>
                  <a:lnTo>
                    <a:pt x="14151" y="34999"/>
                  </a:lnTo>
                  <a:lnTo>
                    <a:pt x="19038" y="31377"/>
                  </a:lnTo>
                  <a:lnTo>
                    <a:pt x="23277" y="28198"/>
                  </a:lnTo>
                  <a:lnTo>
                    <a:pt x="27378" y="25053"/>
                  </a:lnTo>
                  <a:lnTo>
                    <a:pt x="26421" y="21465"/>
                  </a:lnTo>
                  <a:lnTo>
                    <a:pt x="26763" y="20849"/>
                  </a:lnTo>
                  <a:lnTo>
                    <a:pt x="27070" y="20166"/>
                  </a:lnTo>
                  <a:lnTo>
                    <a:pt x="27446" y="19243"/>
                  </a:lnTo>
                  <a:lnTo>
                    <a:pt x="27617" y="18765"/>
                  </a:lnTo>
                  <a:lnTo>
                    <a:pt x="27788" y="18218"/>
                  </a:lnTo>
                  <a:lnTo>
                    <a:pt x="27925" y="17637"/>
                  </a:lnTo>
                  <a:lnTo>
                    <a:pt x="28027" y="17056"/>
                  </a:lnTo>
                  <a:lnTo>
                    <a:pt x="28096" y="16440"/>
                  </a:lnTo>
                  <a:lnTo>
                    <a:pt x="28130" y="15825"/>
                  </a:lnTo>
                  <a:lnTo>
                    <a:pt x="28130" y="15210"/>
                  </a:lnTo>
                  <a:lnTo>
                    <a:pt x="28027" y="14561"/>
                  </a:lnTo>
                  <a:lnTo>
                    <a:pt x="27959" y="14219"/>
                  </a:lnTo>
                  <a:lnTo>
                    <a:pt x="27857" y="13809"/>
                  </a:lnTo>
                  <a:lnTo>
                    <a:pt x="27515" y="12988"/>
                  </a:lnTo>
                  <a:lnTo>
                    <a:pt x="27105" y="12066"/>
                  </a:lnTo>
                  <a:lnTo>
                    <a:pt x="26592" y="11109"/>
                  </a:lnTo>
                  <a:lnTo>
                    <a:pt x="26045" y="10117"/>
                  </a:lnTo>
                  <a:lnTo>
                    <a:pt x="25396" y="9092"/>
                  </a:lnTo>
                  <a:lnTo>
                    <a:pt x="24746" y="8101"/>
                  </a:lnTo>
                  <a:lnTo>
                    <a:pt x="24063" y="7110"/>
                  </a:lnTo>
                  <a:lnTo>
                    <a:pt x="22764" y="5264"/>
                  </a:lnTo>
                  <a:lnTo>
                    <a:pt x="21568" y="3692"/>
                  </a:lnTo>
                  <a:lnTo>
                    <a:pt x="20679" y="2530"/>
                  </a:lnTo>
                  <a:lnTo>
                    <a:pt x="20200" y="1983"/>
                  </a:lnTo>
                  <a:lnTo>
                    <a:pt x="19722" y="1504"/>
                  </a:lnTo>
                  <a:lnTo>
                    <a:pt x="19209" y="1128"/>
                  </a:lnTo>
                  <a:lnTo>
                    <a:pt x="18697" y="787"/>
                  </a:lnTo>
                  <a:lnTo>
                    <a:pt x="18150" y="479"/>
                  </a:lnTo>
                  <a:lnTo>
                    <a:pt x="17569" y="274"/>
                  </a:lnTo>
                  <a:lnTo>
                    <a:pt x="16988" y="103"/>
                  </a:lnTo>
                  <a:lnTo>
                    <a:pt x="16372" y="35"/>
                  </a:lnTo>
                  <a:lnTo>
                    <a:pt x="157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2013450" y="3810650"/>
              <a:ext cx="703250" cy="1110825"/>
            </a:xfrm>
            <a:custGeom>
              <a:avLst/>
              <a:gdLst/>
              <a:ahLst/>
              <a:cxnLst/>
              <a:rect l="l" t="t" r="r" b="b"/>
              <a:pathLst>
                <a:path w="28130" h="44433" fill="none" extrusionOk="0">
                  <a:moveTo>
                    <a:pt x="26421" y="21465"/>
                  </a:moveTo>
                  <a:lnTo>
                    <a:pt x="27378" y="25053"/>
                  </a:lnTo>
                  <a:lnTo>
                    <a:pt x="27378" y="25053"/>
                  </a:lnTo>
                  <a:lnTo>
                    <a:pt x="23277" y="28198"/>
                  </a:lnTo>
                  <a:lnTo>
                    <a:pt x="19038" y="31377"/>
                  </a:lnTo>
                  <a:lnTo>
                    <a:pt x="14151" y="34999"/>
                  </a:lnTo>
                  <a:lnTo>
                    <a:pt x="9195" y="38588"/>
                  </a:lnTo>
                  <a:lnTo>
                    <a:pt x="6871" y="40229"/>
                  </a:lnTo>
                  <a:lnTo>
                    <a:pt x="4786" y="41664"/>
                  </a:lnTo>
                  <a:lnTo>
                    <a:pt x="2974" y="42895"/>
                  </a:lnTo>
                  <a:lnTo>
                    <a:pt x="1539" y="43783"/>
                  </a:lnTo>
                  <a:lnTo>
                    <a:pt x="958" y="44091"/>
                  </a:lnTo>
                  <a:lnTo>
                    <a:pt x="514" y="44330"/>
                  </a:lnTo>
                  <a:lnTo>
                    <a:pt x="206" y="44433"/>
                  </a:lnTo>
                  <a:lnTo>
                    <a:pt x="103" y="44433"/>
                  </a:lnTo>
                  <a:lnTo>
                    <a:pt x="1" y="44433"/>
                  </a:lnTo>
                  <a:lnTo>
                    <a:pt x="1" y="44433"/>
                  </a:lnTo>
                  <a:lnTo>
                    <a:pt x="206" y="42895"/>
                  </a:lnTo>
                  <a:lnTo>
                    <a:pt x="719" y="38862"/>
                  </a:lnTo>
                  <a:lnTo>
                    <a:pt x="1129" y="36093"/>
                  </a:lnTo>
                  <a:lnTo>
                    <a:pt x="1607" y="32983"/>
                  </a:lnTo>
                  <a:lnTo>
                    <a:pt x="2154" y="29633"/>
                  </a:lnTo>
                  <a:lnTo>
                    <a:pt x="2804" y="26079"/>
                  </a:lnTo>
                  <a:lnTo>
                    <a:pt x="3521" y="22456"/>
                  </a:lnTo>
                  <a:lnTo>
                    <a:pt x="3897" y="20644"/>
                  </a:lnTo>
                  <a:lnTo>
                    <a:pt x="4307" y="18833"/>
                  </a:lnTo>
                  <a:lnTo>
                    <a:pt x="4718" y="17056"/>
                  </a:lnTo>
                  <a:lnTo>
                    <a:pt x="5162" y="15313"/>
                  </a:lnTo>
                  <a:lnTo>
                    <a:pt x="5640" y="13638"/>
                  </a:lnTo>
                  <a:lnTo>
                    <a:pt x="6119" y="11997"/>
                  </a:lnTo>
                  <a:lnTo>
                    <a:pt x="6632" y="10459"/>
                  </a:lnTo>
                  <a:lnTo>
                    <a:pt x="7144" y="8989"/>
                  </a:lnTo>
                  <a:lnTo>
                    <a:pt x="7657" y="7588"/>
                  </a:lnTo>
                  <a:lnTo>
                    <a:pt x="8238" y="6323"/>
                  </a:lnTo>
                  <a:lnTo>
                    <a:pt x="8785" y="5161"/>
                  </a:lnTo>
                  <a:lnTo>
                    <a:pt x="9092" y="4649"/>
                  </a:lnTo>
                  <a:lnTo>
                    <a:pt x="9366" y="4136"/>
                  </a:lnTo>
                  <a:lnTo>
                    <a:pt x="9673" y="3692"/>
                  </a:lnTo>
                  <a:lnTo>
                    <a:pt x="9981" y="3247"/>
                  </a:lnTo>
                  <a:lnTo>
                    <a:pt x="10289" y="2871"/>
                  </a:lnTo>
                  <a:lnTo>
                    <a:pt x="10596" y="2530"/>
                  </a:lnTo>
                  <a:lnTo>
                    <a:pt x="10596" y="2530"/>
                  </a:lnTo>
                  <a:lnTo>
                    <a:pt x="11246" y="1914"/>
                  </a:lnTo>
                  <a:lnTo>
                    <a:pt x="11895" y="1402"/>
                  </a:lnTo>
                  <a:lnTo>
                    <a:pt x="12544" y="992"/>
                  </a:lnTo>
                  <a:lnTo>
                    <a:pt x="13194" y="616"/>
                  </a:lnTo>
                  <a:lnTo>
                    <a:pt x="13843" y="342"/>
                  </a:lnTo>
                  <a:lnTo>
                    <a:pt x="14493" y="171"/>
                  </a:lnTo>
                  <a:lnTo>
                    <a:pt x="15142" y="35"/>
                  </a:lnTo>
                  <a:lnTo>
                    <a:pt x="15757" y="0"/>
                  </a:lnTo>
                  <a:lnTo>
                    <a:pt x="16372" y="35"/>
                  </a:lnTo>
                  <a:lnTo>
                    <a:pt x="16988" y="103"/>
                  </a:lnTo>
                  <a:lnTo>
                    <a:pt x="17569" y="274"/>
                  </a:lnTo>
                  <a:lnTo>
                    <a:pt x="18150" y="479"/>
                  </a:lnTo>
                  <a:lnTo>
                    <a:pt x="18697" y="787"/>
                  </a:lnTo>
                  <a:lnTo>
                    <a:pt x="19209" y="1128"/>
                  </a:lnTo>
                  <a:lnTo>
                    <a:pt x="19722" y="1504"/>
                  </a:lnTo>
                  <a:lnTo>
                    <a:pt x="20200" y="1983"/>
                  </a:lnTo>
                  <a:lnTo>
                    <a:pt x="20200" y="1983"/>
                  </a:lnTo>
                  <a:lnTo>
                    <a:pt x="20679" y="2530"/>
                  </a:lnTo>
                  <a:lnTo>
                    <a:pt x="21568" y="3692"/>
                  </a:lnTo>
                  <a:lnTo>
                    <a:pt x="22764" y="5264"/>
                  </a:lnTo>
                  <a:lnTo>
                    <a:pt x="24063" y="7110"/>
                  </a:lnTo>
                  <a:lnTo>
                    <a:pt x="24746" y="8101"/>
                  </a:lnTo>
                  <a:lnTo>
                    <a:pt x="25396" y="9092"/>
                  </a:lnTo>
                  <a:lnTo>
                    <a:pt x="26045" y="10117"/>
                  </a:lnTo>
                  <a:lnTo>
                    <a:pt x="26592" y="11109"/>
                  </a:lnTo>
                  <a:lnTo>
                    <a:pt x="27105" y="12066"/>
                  </a:lnTo>
                  <a:lnTo>
                    <a:pt x="27515" y="12988"/>
                  </a:lnTo>
                  <a:lnTo>
                    <a:pt x="27857" y="13809"/>
                  </a:lnTo>
                  <a:lnTo>
                    <a:pt x="27959" y="14219"/>
                  </a:lnTo>
                  <a:lnTo>
                    <a:pt x="28027" y="14561"/>
                  </a:lnTo>
                  <a:lnTo>
                    <a:pt x="28027" y="14561"/>
                  </a:lnTo>
                  <a:lnTo>
                    <a:pt x="28130" y="15210"/>
                  </a:lnTo>
                  <a:lnTo>
                    <a:pt x="28130" y="15825"/>
                  </a:lnTo>
                  <a:lnTo>
                    <a:pt x="28096" y="16440"/>
                  </a:lnTo>
                  <a:lnTo>
                    <a:pt x="28027" y="17056"/>
                  </a:lnTo>
                  <a:lnTo>
                    <a:pt x="27925" y="17637"/>
                  </a:lnTo>
                  <a:lnTo>
                    <a:pt x="27788" y="18218"/>
                  </a:lnTo>
                  <a:lnTo>
                    <a:pt x="27617" y="18765"/>
                  </a:lnTo>
                  <a:lnTo>
                    <a:pt x="27446" y="19243"/>
                  </a:lnTo>
                  <a:lnTo>
                    <a:pt x="27070" y="20166"/>
                  </a:lnTo>
                  <a:lnTo>
                    <a:pt x="26763" y="20849"/>
                  </a:lnTo>
                  <a:lnTo>
                    <a:pt x="26421" y="214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2583400" y="3941375"/>
              <a:ext cx="78625" cy="117100"/>
            </a:xfrm>
            <a:custGeom>
              <a:avLst/>
              <a:gdLst/>
              <a:ahLst/>
              <a:cxnLst/>
              <a:rect l="l" t="t" r="r" b="b"/>
              <a:pathLst>
                <a:path w="3145" h="4684" extrusionOk="0">
                  <a:moveTo>
                    <a:pt x="0" y="1"/>
                  </a:moveTo>
                  <a:lnTo>
                    <a:pt x="0" y="35"/>
                  </a:lnTo>
                  <a:lnTo>
                    <a:pt x="376" y="616"/>
                  </a:lnTo>
                  <a:lnTo>
                    <a:pt x="752" y="1163"/>
                  </a:lnTo>
                  <a:lnTo>
                    <a:pt x="1504" y="2359"/>
                  </a:lnTo>
                  <a:lnTo>
                    <a:pt x="3076" y="4649"/>
                  </a:lnTo>
                  <a:lnTo>
                    <a:pt x="3076" y="4683"/>
                  </a:lnTo>
                  <a:lnTo>
                    <a:pt x="3110" y="4683"/>
                  </a:lnTo>
                  <a:lnTo>
                    <a:pt x="3145" y="4649"/>
                  </a:lnTo>
                  <a:lnTo>
                    <a:pt x="3145" y="4615"/>
                  </a:lnTo>
                  <a:lnTo>
                    <a:pt x="2529" y="3555"/>
                  </a:lnTo>
                  <a:lnTo>
                    <a:pt x="1846" y="2462"/>
                  </a:lnTo>
                  <a:lnTo>
                    <a:pt x="1675" y="2086"/>
                  </a:lnTo>
                  <a:lnTo>
                    <a:pt x="1504" y="1710"/>
                  </a:lnTo>
                  <a:lnTo>
                    <a:pt x="1196" y="1163"/>
                  </a:lnTo>
                  <a:lnTo>
                    <a:pt x="957" y="582"/>
                  </a:lnTo>
                  <a:lnTo>
                    <a:pt x="923" y="582"/>
                  </a:lnTo>
                  <a:lnTo>
                    <a:pt x="923" y="616"/>
                  </a:lnTo>
                  <a:lnTo>
                    <a:pt x="1401" y="1744"/>
                  </a:lnTo>
                  <a:lnTo>
                    <a:pt x="1401" y="1812"/>
                  </a:lnTo>
                  <a:lnTo>
                    <a:pt x="889" y="1094"/>
                  </a:lnTo>
                  <a:lnTo>
                    <a:pt x="479" y="54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2583400" y="3941375"/>
              <a:ext cx="78625" cy="117100"/>
            </a:xfrm>
            <a:custGeom>
              <a:avLst/>
              <a:gdLst/>
              <a:ahLst/>
              <a:cxnLst/>
              <a:rect l="l" t="t" r="r" b="b"/>
              <a:pathLst>
                <a:path w="3145" h="4684" fill="none" extrusionOk="0">
                  <a:moveTo>
                    <a:pt x="3145" y="4615"/>
                  </a:moveTo>
                  <a:lnTo>
                    <a:pt x="3145" y="4615"/>
                  </a:lnTo>
                  <a:lnTo>
                    <a:pt x="2529" y="3555"/>
                  </a:lnTo>
                  <a:lnTo>
                    <a:pt x="1846" y="2462"/>
                  </a:lnTo>
                  <a:lnTo>
                    <a:pt x="1846" y="2462"/>
                  </a:lnTo>
                  <a:lnTo>
                    <a:pt x="1675" y="2086"/>
                  </a:lnTo>
                  <a:lnTo>
                    <a:pt x="1504" y="1710"/>
                  </a:lnTo>
                  <a:lnTo>
                    <a:pt x="1504" y="1710"/>
                  </a:lnTo>
                  <a:lnTo>
                    <a:pt x="1196" y="1163"/>
                  </a:lnTo>
                  <a:lnTo>
                    <a:pt x="957" y="582"/>
                  </a:lnTo>
                  <a:lnTo>
                    <a:pt x="957" y="582"/>
                  </a:lnTo>
                  <a:lnTo>
                    <a:pt x="957" y="582"/>
                  </a:lnTo>
                  <a:lnTo>
                    <a:pt x="923" y="582"/>
                  </a:lnTo>
                  <a:lnTo>
                    <a:pt x="923" y="616"/>
                  </a:lnTo>
                  <a:lnTo>
                    <a:pt x="923" y="616"/>
                  </a:lnTo>
                  <a:lnTo>
                    <a:pt x="1401" y="1744"/>
                  </a:lnTo>
                  <a:lnTo>
                    <a:pt x="1401" y="1812"/>
                  </a:lnTo>
                  <a:lnTo>
                    <a:pt x="1401" y="1812"/>
                  </a:lnTo>
                  <a:lnTo>
                    <a:pt x="889" y="1094"/>
                  </a:lnTo>
                  <a:lnTo>
                    <a:pt x="889" y="1094"/>
                  </a:lnTo>
                  <a:lnTo>
                    <a:pt x="479" y="548"/>
                  </a:lnTo>
                  <a:lnTo>
                    <a:pt x="34" y="1"/>
                  </a:lnTo>
                  <a:lnTo>
                    <a:pt x="34" y="1"/>
                  </a:lnTo>
                  <a:lnTo>
                    <a:pt x="0" y="1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376" y="616"/>
                  </a:lnTo>
                  <a:lnTo>
                    <a:pt x="752" y="1163"/>
                  </a:lnTo>
                  <a:lnTo>
                    <a:pt x="752" y="1163"/>
                  </a:lnTo>
                  <a:lnTo>
                    <a:pt x="1504" y="2359"/>
                  </a:lnTo>
                  <a:lnTo>
                    <a:pt x="1504" y="2359"/>
                  </a:lnTo>
                  <a:lnTo>
                    <a:pt x="3076" y="4649"/>
                  </a:lnTo>
                  <a:lnTo>
                    <a:pt x="3076" y="4649"/>
                  </a:lnTo>
                  <a:lnTo>
                    <a:pt x="3076" y="4683"/>
                  </a:lnTo>
                  <a:lnTo>
                    <a:pt x="3110" y="4683"/>
                  </a:lnTo>
                  <a:lnTo>
                    <a:pt x="3110" y="4683"/>
                  </a:lnTo>
                  <a:lnTo>
                    <a:pt x="3145" y="4649"/>
                  </a:lnTo>
                  <a:lnTo>
                    <a:pt x="3145" y="46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2581675" y="4524975"/>
              <a:ext cx="875" cy="900"/>
            </a:xfrm>
            <a:custGeom>
              <a:avLst/>
              <a:gdLst/>
              <a:ahLst/>
              <a:cxnLst/>
              <a:rect l="l" t="t" r="r" b="b"/>
              <a:pathLst>
                <a:path w="35" h="36" extrusionOk="0">
                  <a:moveTo>
                    <a:pt x="1" y="1"/>
                  </a:moveTo>
                  <a:lnTo>
                    <a:pt x="1" y="35"/>
                  </a:lnTo>
                  <a:lnTo>
                    <a:pt x="35" y="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2581675" y="4524975"/>
              <a:ext cx="875" cy="900"/>
            </a:xfrm>
            <a:custGeom>
              <a:avLst/>
              <a:gdLst/>
              <a:ahLst/>
              <a:cxnLst/>
              <a:rect l="l" t="t" r="r" b="b"/>
              <a:pathLst>
                <a:path w="35" h="36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35"/>
                  </a:lnTo>
                  <a:lnTo>
                    <a:pt x="1" y="35"/>
                  </a:lnTo>
                  <a:lnTo>
                    <a:pt x="1" y="35"/>
                  </a:lnTo>
                  <a:lnTo>
                    <a:pt x="35" y="35"/>
                  </a:lnTo>
                  <a:lnTo>
                    <a:pt x="35" y="35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2577400" y="4525850"/>
              <a:ext cx="4300" cy="3425"/>
            </a:xfrm>
            <a:custGeom>
              <a:avLst/>
              <a:gdLst/>
              <a:ahLst/>
              <a:cxnLst/>
              <a:rect l="l" t="t" r="r" b="b"/>
              <a:pathLst>
                <a:path w="172" h="137" extrusionOk="0">
                  <a:moveTo>
                    <a:pt x="172" y="0"/>
                  </a:moveTo>
                  <a:lnTo>
                    <a:pt x="1" y="103"/>
                  </a:lnTo>
                  <a:lnTo>
                    <a:pt x="35" y="137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2577400" y="4525850"/>
              <a:ext cx="4300" cy="3425"/>
            </a:xfrm>
            <a:custGeom>
              <a:avLst/>
              <a:gdLst/>
              <a:ahLst/>
              <a:cxnLst/>
              <a:rect l="l" t="t" r="r" b="b"/>
              <a:pathLst>
                <a:path w="172" h="137" fill="none" extrusionOk="0">
                  <a:moveTo>
                    <a:pt x="172" y="0"/>
                  </a:moveTo>
                  <a:lnTo>
                    <a:pt x="172" y="0"/>
                  </a:lnTo>
                  <a:lnTo>
                    <a:pt x="1" y="103"/>
                  </a:lnTo>
                  <a:lnTo>
                    <a:pt x="1" y="103"/>
                  </a:lnTo>
                  <a:lnTo>
                    <a:pt x="35" y="137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2277500" y="4736050"/>
              <a:ext cx="19675" cy="14550"/>
            </a:xfrm>
            <a:custGeom>
              <a:avLst/>
              <a:gdLst/>
              <a:ahLst/>
              <a:cxnLst/>
              <a:rect l="l" t="t" r="r" b="b"/>
              <a:pathLst>
                <a:path w="787" h="582" extrusionOk="0">
                  <a:moveTo>
                    <a:pt x="786" y="0"/>
                  </a:moveTo>
                  <a:lnTo>
                    <a:pt x="547" y="205"/>
                  </a:lnTo>
                  <a:lnTo>
                    <a:pt x="581" y="205"/>
                  </a:lnTo>
                  <a:lnTo>
                    <a:pt x="786" y="34"/>
                  </a:lnTo>
                  <a:lnTo>
                    <a:pt x="786" y="0"/>
                  </a:lnTo>
                  <a:close/>
                  <a:moveTo>
                    <a:pt x="274" y="376"/>
                  </a:moveTo>
                  <a:lnTo>
                    <a:pt x="0" y="581"/>
                  </a:lnTo>
                  <a:lnTo>
                    <a:pt x="239" y="410"/>
                  </a:lnTo>
                  <a:lnTo>
                    <a:pt x="274" y="37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2277500" y="4745425"/>
              <a:ext cx="6850" cy="5175"/>
            </a:xfrm>
            <a:custGeom>
              <a:avLst/>
              <a:gdLst/>
              <a:ahLst/>
              <a:cxnLst/>
              <a:rect l="l" t="t" r="r" b="b"/>
              <a:pathLst>
                <a:path w="274" h="207" fill="none" extrusionOk="0">
                  <a:moveTo>
                    <a:pt x="274" y="1"/>
                  </a:moveTo>
                  <a:lnTo>
                    <a:pt x="274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239" y="35"/>
                  </a:lnTo>
                  <a:lnTo>
                    <a:pt x="239" y="35"/>
                  </a:lnTo>
                  <a:lnTo>
                    <a:pt x="2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2291150" y="4736050"/>
              <a:ext cx="6025" cy="5150"/>
            </a:xfrm>
            <a:custGeom>
              <a:avLst/>
              <a:gdLst/>
              <a:ahLst/>
              <a:cxnLst/>
              <a:rect l="l" t="t" r="r" b="b"/>
              <a:pathLst>
                <a:path w="241" h="206" fill="none" extrusionOk="0">
                  <a:moveTo>
                    <a:pt x="240" y="0"/>
                  </a:moveTo>
                  <a:lnTo>
                    <a:pt x="240" y="0"/>
                  </a:lnTo>
                  <a:lnTo>
                    <a:pt x="1" y="205"/>
                  </a:lnTo>
                  <a:lnTo>
                    <a:pt x="1" y="205"/>
                  </a:lnTo>
                  <a:lnTo>
                    <a:pt x="35" y="205"/>
                  </a:lnTo>
                  <a:lnTo>
                    <a:pt x="240" y="34"/>
                  </a:lnTo>
                  <a:lnTo>
                    <a:pt x="240" y="34"/>
                  </a:lnTo>
                  <a:lnTo>
                    <a:pt x="2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2558600" y="4539500"/>
              <a:ext cx="4300" cy="3450"/>
            </a:xfrm>
            <a:custGeom>
              <a:avLst/>
              <a:gdLst/>
              <a:ahLst/>
              <a:cxnLst/>
              <a:rect l="l" t="t" r="r" b="b"/>
              <a:pathLst>
                <a:path w="172" h="138" fill="none" extrusionOk="0">
                  <a:moveTo>
                    <a:pt x="172" y="1"/>
                  </a:moveTo>
                  <a:lnTo>
                    <a:pt x="172" y="1"/>
                  </a:lnTo>
                  <a:lnTo>
                    <a:pt x="1" y="138"/>
                  </a:lnTo>
                  <a:lnTo>
                    <a:pt x="1" y="138"/>
                  </a:lnTo>
                  <a:lnTo>
                    <a:pt x="1" y="138"/>
                  </a:lnTo>
                  <a:lnTo>
                    <a:pt x="1" y="138"/>
                  </a:lnTo>
                  <a:lnTo>
                    <a:pt x="172" y="1"/>
                  </a:lnTo>
                  <a:lnTo>
                    <a:pt x="172" y="1"/>
                  </a:lnTo>
                  <a:lnTo>
                    <a:pt x="1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2067300" y="3884125"/>
              <a:ext cx="592150" cy="990350"/>
            </a:xfrm>
            <a:custGeom>
              <a:avLst/>
              <a:gdLst/>
              <a:ahLst/>
              <a:cxnLst/>
              <a:rect l="l" t="t" r="r" b="b"/>
              <a:pathLst>
                <a:path w="23686" h="39614" extrusionOk="0">
                  <a:moveTo>
                    <a:pt x="14663" y="206"/>
                  </a:moveTo>
                  <a:lnTo>
                    <a:pt x="14800" y="240"/>
                  </a:lnTo>
                  <a:lnTo>
                    <a:pt x="14936" y="308"/>
                  </a:lnTo>
                  <a:lnTo>
                    <a:pt x="15039" y="445"/>
                  </a:lnTo>
                  <a:lnTo>
                    <a:pt x="15073" y="616"/>
                  </a:lnTo>
                  <a:lnTo>
                    <a:pt x="15039" y="787"/>
                  </a:lnTo>
                  <a:lnTo>
                    <a:pt x="14936" y="924"/>
                  </a:lnTo>
                  <a:lnTo>
                    <a:pt x="14800" y="992"/>
                  </a:lnTo>
                  <a:lnTo>
                    <a:pt x="14663" y="1026"/>
                  </a:lnTo>
                  <a:lnTo>
                    <a:pt x="14629" y="1026"/>
                  </a:lnTo>
                  <a:lnTo>
                    <a:pt x="14663" y="1060"/>
                  </a:lnTo>
                  <a:lnTo>
                    <a:pt x="14492" y="1026"/>
                  </a:lnTo>
                  <a:lnTo>
                    <a:pt x="14355" y="924"/>
                  </a:lnTo>
                  <a:lnTo>
                    <a:pt x="14253" y="787"/>
                  </a:lnTo>
                  <a:lnTo>
                    <a:pt x="14218" y="616"/>
                  </a:lnTo>
                  <a:lnTo>
                    <a:pt x="14253" y="445"/>
                  </a:lnTo>
                  <a:lnTo>
                    <a:pt x="14355" y="308"/>
                  </a:lnTo>
                  <a:lnTo>
                    <a:pt x="14492" y="240"/>
                  </a:lnTo>
                  <a:lnTo>
                    <a:pt x="14663" y="206"/>
                  </a:lnTo>
                  <a:close/>
                  <a:moveTo>
                    <a:pt x="14526" y="1"/>
                  </a:moveTo>
                  <a:lnTo>
                    <a:pt x="14389" y="69"/>
                  </a:lnTo>
                  <a:lnTo>
                    <a:pt x="14287" y="103"/>
                  </a:lnTo>
                  <a:lnTo>
                    <a:pt x="14218" y="172"/>
                  </a:lnTo>
                  <a:lnTo>
                    <a:pt x="14116" y="274"/>
                  </a:lnTo>
                  <a:lnTo>
                    <a:pt x="14082" y="377"/>
                  </a:lnTo>
                  <a:lnTo>
                    <a:pt x="14048" y="513"/>
                  </a:lnTo>
                  <a:lnTo>
                    <a:pt x="14013" y="616"/>
                  </a:lnTo>
                  <a:lnTo>
                    <a:pt x="14048" y="753"/>
                  </a:lnTo>
                  <a:lnTo>
                    <a:pt x="14082" y="855"/>
                  </a:lnTo>
                  <a:lnTo>
                    <a:pt x="14116" y="958"/>
                  </a:lnTo>
                  <a:lnTo>
                    <a:pt x="14218" y="1060"/>
                  </a:lnTo>
                  <a:lnTo>
                    <a:pt x="14287" y="1129"/>
                  </a:lnTo>
                  <a:lnTo>
                    <a:pt x="14389" y="1197"/>
                  </a:lnTo>
                  <a:lnTo>
                    <a:pt x="14526" y="1231"/>
                  </a:lnTo>
                  <a:lnTo>
                    <a:pt x="14765" y="1231"/>
                  </a:lnTo>
                  <a:lnTo>
                    <a:pt x="14902" y="1197"/>
                  </a:lnTo>
                  <a:lnTo>
                    <a:pt x="15005" y="1129"/>
                  </a:lnTo>
                  <a:lnTo>
                    <a:pt x="15073" y="1060"/>
                  </a:lnTo>
                  <a:lnTo>
                    <a:pt x="15175" y="992"/>
                  </a:lnTo>
                  <a:lnTo>
                    <a:pt x="15210" y="855"/>
                  </a:lnTo>
                  <a:lnTo>
                    <a:pt x="15244" y="753"/>
                  </a:lnTo>
                  <a:lnTo>
                    <a:pt x="15278" y="616"/>
                  </a:lnTo>
                  <a:lnTo>
                    <a:pt x="15244" y="513"/>
                  </a:lnTo>
                  <a:lnTo>
                    <a:pt x="15210" y="377"/>
                  </a:lnTo>
                  <a:lnTo>
                    <a:pt x="15175" y="274"/>
                  </a:lnTo>
                  <a:lnTo>
                    <a:pt x="15073" y="172"/>
                  </a:lnTo>
                  <a:lnTo>
                    <a:pt x="15005" y="103"/>
                  </a:lnTo>
                  <a:lnTo>
                    <a:pt x="14902" y="69"/>
                  </a:lnTo>
                  <a:lnTo>
                    <a:pt x="14765" y="1"/>
                  </a:lnTo>
                  <a:close/>
                  <a:moveTo>
                    <a:pt x="11826" y="4512"/>
                  </a:moveTo>
                  <a:lnTo>
                    <a:pt x="11997" y="4547"/>
                  </a:lnTo>
                  <a:lnTo>
                    <a:pt x="12134" y="4615"/>
                  </a:lnTo>
                  <a:lnTo>
                    <a:pt x="12236" y="4752"/>
                  </a:lnTo>
                  <a:lnTo>
                    <a:pt x="12270" y="4923"/>
                  </a:lnTo>
                  <a:lnTo>
                    <a:pt x="12236" y="5093"/>
                  </a:lnTo>
                  <a:lnTo>
                    <a:pt x="12168" y="5230"/>
                  </a:lnTo>
                  <a:lnTo>
                    <a:pt x="12031" y="5333"/>
                  </a:lnTo>
                  <a:lnTo>
                    <a:pt x="11860" y="5367"/>
                  </a:lnTo>
                  <a:lnTo>
                    <a:pt x="11826" y="5367"/>
                  </a:lnTo>
                  <a:lnTo>
                    <a:pt x="11689" y="5333"/>
                  </a:lnTo>
                  <a:lnTo>
                    <a:pt x="11553" y="5230"/>
                  </a:lnTo>
                  <a:lnTo>
                    <a:pt x="11450" y="5093"/>
                  </a:lnTo>
                  <a:lnTo>
                    <a:pt x="11416" y="4923"/>
                  </a:lnTo>
                  <a:lnTo>
                    <a:pt x="11450" y="4752"/>
                  </a:lnTo>
                  <a:lnTo>
                    <a:pt x="11518" y="4615"/>
                  </a:lnTo>
                  <a:lnTo>
                    <a:pt x="11655" y="4547"/>
                  </a:lnTo>
                  <a:lnTo>
                    <a:pt x="11826" y="4512"/>
                  </a:lnTo>
                  <a:close/>
                  <a:moveTo>
                    <a:pt x="17431" y="4512"/>
                  </a:moveTo>
                  <a:lnTo>
                    <a:pt x="17602" y="4547"/>
                  </a:lnTo>
                  <a:lnTo>
                    <a:pt x="17739" y="4615"/>
                  </a:lnTo>
                  <a:lnTo>
                    <a:pt x="17841" y="4752"/>
                  </a:lnTo>
                  <a:lnTo>
                    <a:pt x="17876" y="4923"/>
                  </a:lnTo>
                  <a:lnTo>
                    <a:pt x="17841" y="5093"/>
                  </a:lnTo>
                  <a:lnTo>
                    <a:pt x="17773" y="5230"/>
                  </a:lnTo>
                  <a:lnTo>
                    <a:pt x="17636" y="5333"/>
                  </a:lnTo>
                  <a:lnTo>
                    <a:pt x="17465" y="5367"/>
                  </a:lnTo>
                  <a:lnTo>
                    <a:pt x="17431" y="5367"/>
                  </a:lnTo>
                  <a:lnTo>
                    <a:pt x="17260" y="5333"/>
                  </a:lnTo>
                  <a:lnTo>
                    <a:pt x="17124" y="5230"/>
                  </a:lnTo>
                  <a:lnTo>
                    <a:pt x="17055" y="5093"/>
                  </a:lnTo>
                  <a:lnTo>
                    <a:pt x="17021" y="4923"/>
                  </a:lnTo>
                  <a:lnTo>
                    <a:pt x="17055" y="4752"/>
                  </a:lnTo>
                  <a:lnTo>
                    <a:pt x="17124" y="4615"/>
                  </a:lnTo>
                  <a:lnTo>
                    <a:pt x="17260" y="4547"/>
                  </a:lnTo>
                  <a:lnTo>
                    <a:pt x="17431" y="4512"/>
                  </a:lnTo>
                  <a:close/>
                  <a:moveTo>
                    <a:pt x="11723" y="4307"/>
                  </a:moveTo>
                  <a:lnTo>
                    <a:pt x="11587" y="4341"/>
                  </a:lnTo>
                  <a:lnTo>
                    <a:pt x="11484" y="4410"/>
                  </a:lnTo>
                  <a:lnTo>
                    <a:pt x="11416" y="4478"/>
                  </a:lnTo>
                  <a:lnTo>
                    <a:pt x="11313" y="4581"/>
                  </a:lnTo>
                  <a:lnTo>
                    <a:pt x="11279" y="4683"/>
                  </a:lnTo>
                  <a:lnTo>
                    <a:pt x="11245" y="4786"/>
                  </a:lnTo>
                  <a:lnTo>
                    <a:pt x="11211" y="4923"/>
                  </a:lnTo>
                  <a:lnTo>
                    <a:pt x="11245" y="5059"/>
                  </a:lnTo>
                  <a:lnTo>
                    <a:pt x="11279" y="5162"/>
                  </a:lnTo>
                  <a:lnTo>
                    <a:pt x="11313" y="5264"/>
                  </a:lnTo>
                  <a:lnTo>
                    <a:pt x="11416" y="5367"/>
                  </a:lnTo>
                  <a:lnTo>
                    <a:pt x="11484" y="5435"/>
                  </a:lnTo>
                  <a:lnTo>
                    <a:pt x="11587" y="5504"/>
                  </a:lnTo>
                  <a:lnTo>
                    <a:pt x="11723" y="5538"/>
                  </a:lnTo>
                  <a:lnTo>
                    <a:pt x="11963" y="5538"/>
                  </a:lnTo>
                  <a:lnTo>
                    <a:pt x="12099" y="5504"/>
                  </a:lnTo>
                  <a:lnTo>
                    <a:pt x="12202" y="5435"/>
                  </a:lnTo>
                  <a:lnTo>
                    <a:pt x="12270" y="5367"/>
                  </a:lnTo>
                  <a:lnTo>
                    <a:pt x="12373" y="5264"/>
                  </a:lnTo>
                  <a:lnTo>
                    <a:pt x="12407" y="5162"/>
                  </a:lnTo>
                  <a:lnTo>
                    <a:pt x="12441" y="5059"/>
                  </a:lnTo>
                  <a:lnTo>
                    <a:pt x="12475" y="4923"/>
                  </a:lnTo>
                  <a:lnTo>
                    <a:pt x="12441" y="4820"/>
                  </a:lnTo>
                  <a:lnTo>
                    <a:pt x="12407" y="4683"/>
                  </a:lnTo>
                  <a:lnTo>
                    <a:pt x="12373" y="4581"/>
                  </a:lnTo>
                  <a:lnTo>
                    <a:pt x="12270" y="4478"/>
                  </a:lnTo>
                  <a:lnTo>
                    <a:pt x="12202" y="4410"/>
                  </a:lnTo>
                  <a:lnTo>
                    <a:pt x="12099" y="4341"/>
                  </a:lnTo>
                  <a:lnTo>
                    <a:pt x="11963" y="4307"/>
                  </a:lnTo>
                  <a:close/>
                  <a:moveTo>
                    <a:pt x="17329" y="4307"/>
                  </a:moveTo>
                  <a:lnTo>
                    <a:pt x="17192" y="4341"/>
                  </a:lnTo>
                  <a:lnTo>
                    <a:pt x="17089" y="4410"/>
                  </a:lnTo>
                  <a:lnTo>
                    <a:pt x="17021" y="4478"/>
                  </a:lnTo>
                  <a:lnTo>
                    <a:pt x="16919" y="4581"/>
                  </a:lnTo>
                  <a:lnTo>
                    <a:pt x="16884" y="4683"/>
                  </a:lnTo>
                  <a:lnTo>
                    <a:pt x="16850" y="4820"/>
                  </a:lnTo>
                  <a:lnTo>
                    <a:pt x="16816" y="4923"/>
                  </a:lnTo>
                  <a:lnTo>
                    <a:pt x="16850" y="5059"/>
                  </a:lnTo>
                  <a:lnTo>
                    <a:pt x="16884" y="5162"/>
                  </a:lnTo>
                  <a:lnTo>
                    <a:pt x="16919" y="5264"/>
                  </a:lnTo>
                  <a:lnTo>
                    <a:pt x="17021" y="5367"/>
                  </a:lnTo>
                  <a:lnTo>
                    <a:pt x="17089" y="5435"/>
                  </a:lnTo>
                  <a:lnTo>
                    <a:pt x="17192" y="5504"/>
                  </a:lnTo>
                  <a:lnTo>
                    <a:pt x="17329" y="5538"/>
                  </a:lnTo>
                  <a:lnTo>
                    <a:pt x="17568" y="5538"/>
                  </a:lnTo>
                  <a:lnTo>
                    <a:pt x="17705" y="5504"/>
                  </a:lnTo>
                  <a:lnTo>
                    <a:pt x="17807" y="5435"/>
                  </a:lnTo>
                  <a:lnTo>
                    <a:pt x="17876" y="5367"/>
                  </a:lnTo>
                  <a:lnTo>
                    <a:pt x="17978" y="5264"/>
                  </a:lnTo>
                  <a:lnTo>
                    <a:pt x="18012" y="5162"/>
                  </a:lnTo>
                  <a:lnTo>
                    <a:pt x="18046" y="5059"/>
                  </a:lnTo>
                  <a:lnTo>
                    <a:pt x="18081" y="4923"/>
                  </a:lnTo>
                  <a:lnTo>
                    <a:pt x="18046" y="4820"/>
                  </a:lnTo>
                  <a:lnTo>
                    <a:pt x="18012" y="4683"/>
                  </a:lnTo>
                  <a:lnTo>
                    <a:pt x="17978" y="4581"/>
                  </a:lnTo>
                  <a:lnTo>
                    <a:pt x="17876" y="4478"/>
                  </a:lnTo>
                  <a:lnTo>
                    <a:pt x="17807" y="4410"/>
                  </a:lnTo>
                  <a:lnTo>
                    <a:pt x="17705" y="4341"/>
                  </a:lnTo>
                  <a:lnTo>
                    <a:pt x="17568" y="4307"/>
                  </a:lnTo>
                  <a:close/>
                  <a:moveTo>
                    <a:pt x="14697" y="8751"/>
                  </a:moveTo>
                  <a:lnTo>
                    <a:pt x="14834" y="8819"/>
                  </a:lnTo>
                  <a:lnTo>
                    <a:pt x="14936" y="8887"/>
                  </a:lnTo>
                  <a:lnTo>
                    <a:pt x="15039" y="8990"/>
                  </a:lnTo>
                  <a:lnTo>
                    <a:pt x="15073" y="9127"/>
                  </a:lnTo>
                  <a:lnTo>
                    <a:pt x="15039" y="9297"/>
                  </a:lnTo>
                  <a:lnTo>
                    <a:pt x="14936" y="9434"/>
                  </a:lnTo>
                  <a:lnTo>
                    <a:pt x="14800" y="9537"/>
                  </a:lnTo>
                  <a:lnTo>
                    <a:pt x="14663" y="9571"/>
                  </a:lnTo>
                  <a:lnTo>
                    <a:pt x="14492" y="9537"/>
                  </a:lnTo>
                  <a:lnTo>
                    <a:pt x="14355" y="9434"/>
                  </a:lnTo>
                  <a:lnTo>
                    <a:pt x="14253" y="9297"/>
                  </a:lnTo>
                  <a:lnTo>
                    <a:pt x="14218" y="9127"/>
                  </a:lnTo>
                  <a:lnTo>
                    <a:pt x="14253" y="8990"/>
                  </a:lnTo>
                  <a:lnTo>
                    <a:pt x="14355" y="8853"/>
                  </a:lnTo>
                  <a:lnTo>
                    <a:pt x="14492" y="8785"/>
                  </a:lnTo>
                  <a:lnTo>
                    <a:pt x="14663" y="8751"/>
                  </a:lnTo>
                  <a:close/>
                  <a:moveTo>
                    <a:pt x="20234" y="8716"/>
                  </a:moveTo>
                  <a:lnTo>
                    <a:pt x="20405" y="8751"/>
                  </a:lnTo>
                  <a:lnTo>
                    <a:pt x="20542" y="8853"/>
                  </a:lnTo>
                  <a:lnTo>
                    <a:pt x="20644" y="8990"/>
                  </a:lnTo>
                  <a:lnTo>
                    <a:pt x="20678" y="9127"/>
                  </a:lnTo>
                  <a:lnTo>
                    <a:pt x="20644" y="9297"/>
                  </a:lnTo>
                  <a:lnTo>
                    <a:pt x="20542" y="9434"/>
                  </a:lnTo>
                  <a:lnTo>
                    <a:pt x="20405" y="9537"/>
                  </a:lnTo>
                  <a:lnTo>
                    <a:pt x="20234" y="9571"/>
                  </a:lnTo>
                  <a:lnTo>
                    <a:pt x="20097" y="9537"/>
                  </a:lnTo>
                  <a:lnTo>
                    <a:pt x="19960" y="9434"/>
                  </a:lnTo>
                  <a:lnTo>
                    <a:pt x="19858" y="9297"/>
                  </a:lnTo>
                  <a:lnTo>
                    <a:pt x="19824" y="9127"/>
                  </a:lnTo>
                  <a:lnTo>
                    <a:pt x="19858" y="8990"/>
                  </a:lnTo>
                  <a:lnTo>
                    <a:pt x="19960" y="8853"/>
                  </a:lnTo>
                  <a:lnTo>
                    <a:pt x="20097" y="8751"/>
                  </a:lnTo>
                  <a:lnTo>
                    <a:pt x="20234" y="8716"/>
                  </a:lnTo>
                  <a:close/>
                  <a:moveTo>
                    <a:pt x="14629" y="8511"/>
                  </a:moveTo>
                  <a:lnTo>
                    <a:pt x="14526" y="8545"/>
                  </a:lnTo>
                  <a:lnTo>
                    <a:pt x="14389" y="8580"/>
                  </a:lnTo>
                  <a:lnTo>
                    <a:pt x="14287" y="8614"/>
                  </a:lnTo>
                  <a:lnTo>
                    <a:pt x="14218" y="8716"/>
                  </a:lnTo>
                  <a:lnTo>
                    <a:pt x="14116" y="8785"/>
                  </a:lnTo>
                  <a:lnTo>
                    <a:pt x="14082" y="8887"/>
                  </a:lnTo>
                  <a:lnTo>
                    <a:pt x="14048" y="9024"/>
                  </a:lnTo>
                  <a:lnTo>
                    <a:pt x="14013" y="9127"/>
                  </a:lnTo>
                  <a:lnTo>
                    <a:pt x="14048" y="9263"/>
                  </a:lnTo>
                  <a:lnTo>
                    <a:pt x="14082" y="9366"/>
                  </a:lnTo>
                  <a:lnTo>
                    <a:pt x="14116" y="9502"/>
                  </a:lnTo>
                  <a:lnTo>
                    <a:pt x="14218" y="9571"/>
                  </a:lnTo>
                  <a:lnTo>
                    <a:pt x="14287" y="9639"/>
                  </a:lnTo>
                  <a:lnTo>
                    <a:pt x="14389" y="9708"/>
                  </a:lnTo>
                  <a:lnTo>
                    <a:pt x="14526" y="9742"/>
                  </a:lnTo>
                  <a:lnTo>
                    <a:pt x="14663" y="9776"/>
                  </a:lnTo>
                  <a:lnTo>
                    <a:pt x="14765" y="9742"/>
                  </a:lnTo>
                  <a:lnTo>
                    <a:pt x="14902" y="9708"/>
                  </a:lnTo>
                  <a:lnTo>
                    <a:pt x="15005" y="9639"/>
                  </a:lnTo>
                  <a:lnTo>
                    <a:pt x="15073" y="9571"/>
                  </a:lnTo>
                  <a:lnTo>
                    <a:pt x="15175" y="9502"/>
                  </a:lnTo>
                  <a:lnTo>
                    <a:pt x="15210" y="9400"/>
                  </a:lnTo>
                  <a:lnTo>
                    <a:pt x="15244" y="9263"/>
                  </a:lnTo>
                  <a:lnTo>
                    <a:pt x="15278" y="9127"/>
                  </a:lnTo>
                  <a:lnTo>
                    <a:pt x="15244" y="9024"/>
                  </a:lnTo>
                  <a:lnTo>
                    <a:pt x="15210" y="8887"/>
                  </a:lnTo>
                  <a:lnTo>
                    <a:pt x="15175" y="8785"/>
                  </a:lnTo>
                  <a:lnTo>
                    <a:pt x="15073" y="8716"/>
                  </a:lnTo>
                  <a:lnTo>
                    <a:pt x="15005" y="8614"/>
                  </a:lnTo>
                  <a:lnTo>
                    <a:pt x="14902" y="8580"/>
                  </a:lnTo>
                  <a:lnTo>
                    <a:pt x="14765" y="8545"/>
                  </a:lnTo>
                  <a:lnTo>
                    <a:pt x="14629" y="8511"/>
                  </a:lnTo>
                  <a:close/>
                  <a:moveTo>
                    <a:pt x="20234" y="8511"/>
                  </a:moveTo>
                  <a:lnTo>
                    <a:pt x="20131" y="8545"/>
                  </a:lnTo>
                  <a:lnTo>
                    <a:pt x="19995" y="8580"/>
                  </a:lnTo>
                  <a:lnTo>
                    <a:pt x="19892" y="8614"/>
                  </a:lnTo>
                  <a:lnTo>
                    <a:pt x="19824" y="8716"/>
                  </a:lnTo>
                  <a:lnTo>
                    <a:pt x="19721" y="8785"/>
                  </a:lnTo>
                  <a:lnTo>
                    <a:pt x="19687" y="8887"/>
                  </a:lnTo>
                  <a:lnTo>
                    <a:pt x="19653" y="9024"/>
                  </a:lnTo>
                  <a:lnTo>
                    <a:pt x="19619" y="9127"/>
                  </a:lnTo>
                  <a:lnTo>
                    <a:pt x="19653" y="9263"/>
                  </a:lnTo>
                  <a:lnTo>
                    <a:pt x="19687" y="9400"/>
                  </a:lnTo>
                  <a:lnTo>
                    <a:pt x="19755" y="9502"/>
                  </a:lnTo>
                  <a:lnTo>
                    <a:pt x="19824" y="9571"/>
                  </a:lnTo>
                  <a:lnTo>
                    <a:pt x="19926" y="9639"/>
                  </a:lnTo>
                  <a:lnTo>
                    <a:pt x="20029" y="9708"/>
                  </a:lnTo>
                  <a:lnTo>
                    <a:pt x="20131" y="9742"/>
                  </a:lnTo>
                  <a:lnTo>
                    <a:pt x="20268" y="9776"/>
                  </a:lnTo>
                  <a:lnTo>
                    <a:pt x="20371" y="9742"/>
                  </a:lnTo>
                  <a:lnTo>
                    <a:pt x="20507" y="9708"/>
                  </a:lnTo>
                  <a:lnTo>
                    <a:pt x="20610" y="9639"/>
                  </a:lnTo>
                  <a:lnTo>
                    <a:pt x="20678" y="9571"/>
                  </a:lnTo>
                  <a:lnTo>
                    <a:pt x="20781" y="9502"/>
                  </a:lnTo>
                  <a:lnTo>
                    <a:pt x="20815" y="9366"/>
                  </a:lnTo>
                  <a:lnTo>
                    <a:pt x="20849" y="9263"/>
                  </a:lnTo>
                  <a:lnTo>
                    <a:pt x="20883" y="9127"/>
                  </a:lnTo>
                  <a:lnTo>
                    <a:pt x="20849" y="9024"/>
                  </a:lnTo>
                  <a:lnTo>
                    <a:pt x="20815" y="8887"/>
                  </a:lnTo>
                  <a:lnTo>
                    <a:pt x="20781" y="8785"/>
                  </a:lnTo>
                  <a:lnTo>
                    <a:pt x="20712" y="8716"/>
                  </a:lnTo>
                  <a:lnTo>
                    <a:pt x="20610" y="8614"/>
                  </a:lnTo>
                  <a:lnTo>
                    <a:pt x="20507" y="8580"/>
                  </a:lnTo>
                  <a:lnTo>
                    <a:pt x="20371" y="8545"/>
                  </a:lnTo>
                  <a:lnTo>
                    <a:pt x="20268" y="8511"/>
                  </a:lnTo>
                  <a:close/>
                  <a:moveTo>
                    <a:pt x="11860" y="13023"/>
                  </a:moveTo>
                  <a:lnTo>
                    <a:pt x="11997" y="13057"/>
                  </a:lnTo>
                  <a:lnTo>
                    <a:pt x="12134" y="13160"/>
                  </a:lnTo>
                  <a:lnTo>
                    <a:pt x="12202" y="13331"/>
                  </a:lnTo>
                  <a:lnTo>
                    <a:pt x="12236" y="13501"/>
                  </a:lnTo>
                  <a:lnTo>
                    <a:pt x="12168" y="13638"/>
                  </a:lnTo>
                  <a:lnTo>
                    <a:pt x="12099" y="13741"/>
                  </a:lnTo>
                  <a:lnTo>
                    <a:pt x="11997" y="13843"/>
                  </a:lnTo>
                  <a:lnTo>
                    <a:pt x="11860" y="13877"/>
                  </a:lnTo>
                  <a:lnTo>
                    <a:pt x="11792" y="13877"/>
                  </a:lnTo>
                  <a:lnTo>
                    <a:pt x="11655" y="13843"/>
                  </a:lnTo>
                  <a:lnTo>
                    <a:pt x="11518" y="13775"/>
                  </a:lnTo>
                  <a:lnTo>
                    <a:pt x="11416" y="13638"/>
                  </a:lnTo>
                  <a:lnTo>
                    <a:pt x="11382" y="13501"/>
                  </a:lnTo>
                  <a:lnTo>
                    <a:pt x="11382" y="13331"/>
                  </a:lnTo>
                  <a:lnTo>
                    <a:pt x="11450" y="13160"/>
                  </a:lnTo>
                  <a:lnTo>
                    <a:pt x="11587" y="13057"/>
                  </a:lnTo>
                  <a:lnTo>
                    <a:pt x="11758" y="13023"/>
                  </a:lnTo>
                  <a:close/>
                  <a:moveTo>
                    <a:pt x="17431" y="13023"/>
                  </a:moveTo>
                  <a:lnTo>
                    <a:pt x="17602" y="13057"/>
                  </a:lnTo>
                  <a:lnTo>
                    <a:pt x="17739" y="13125"/>
                  </a:lnTo>
                  <a:lnTo>
                    <a:pt x="17841" y="13262"/>
                  </a:lnTo>
                  <a:lnTo>
                    <a:pt x="17876" y="13433"/>
                  </a:lnTo>
                  <a:lnTo>
                    <a:pt x="17841" y="13604"/>
                  </a:lnTo>
                  <a:lnTo>
                    <a:pt x="17739" y="13741"/>
                  </a:lnTo>
                  <a:lnTo>
                    <a:pt x="17602" y="13843"/>
                  </a:lnTo>
                  <a:lnTo>
                    <a:pt x="17465" y="13877"/>
                  </a:lnTo>
                  <a:lnTo>
                    <a:pt x="17431" y="13877"/>
                  </a:lnTo>
                  <a:lnTo>
                    <a:pt x="17260" y="13843"/>
                  </a:lnTo>
                  <a:lnTo>
                    <a:pt x="17124" y="13741"/>
                  </a:lnTo>
                  <a:lnTo>
                    <a:pt x="17055" y="13604"/>
                  </a:lnTo>
                  <a:lnTo>
                    <a:pt x="17021" y="13433"/>
                  </a:lnTo>
                  <a:lnTo>
                    <a:pt x="17055" y="13262"/>
                  </a:lnTo>
                  <a:lnTo>
                    <a:pt x="17124" y="13125"/>
                  </a:lnTo>
                  <a:lnTo>
                    <a:pt x="17260" y="13057"/>
                  </a:lnTo>
                  <a:lnTo>
                    <a:pt x="17431" y="13023"/>
                  </a:lnTo>
                  <a:close/>
                  <a:moveTo>
                    <a:pt x="23071" y="13023"/>
                  </a:moveTo>
                  <a:lnTo>
                    <a:pt x="23207" y="13057"/>
                  </a:lnTo>
                  <a:lnTo>
                    <a:pt x="23344" y="13160"/>
                  </a:lnTo>
                  <a:lnTo>
                    <a:pt x="23413" y="13331"/>
                  </a:lnTo>
                  <a:lnTo>
                    <a:pt x="23447" y="13501"/>
                  </a:lnTo>
                  <a:lnTo>
                    <a:pt x="23413" y="13638"/>
                  </a:lnTo>
                  <a:lnTo>
                    <a:pt x="23310" y="13741"/>
                  </a:lnTo>
                  <a:lnTo>
                    <a:pt x="23207" y="13843"/>
                  </a:lnTo>
                  <a:lnTo>
                    <a:pt x="23071" y="13877"/>
                  </a:lnTo>
                  <a:lnTo>
                    <a:pt x="23002" y="13877"/>
                  </a:lnTo>
                  <a:lnTo>
                    <a:pt x="22866" y="13843"/>
                  </a:lnTo>
                  <a:lnTo>
                    <a:pt x="22729" y="13775"/>
                  </a:lnTo>
                  <a:lnTo>
                    <a:pt x="22626" y="13638"/>
                  </a:lnTo>
                  <a:lnTo>
                    <a:pt x="22592" y="13501"/>
                  </a:lnTo>
                  <a:lnTo>
                    <a:pt x="22592" y="13331"/>
                  </a:lnTo>
                  <a:lnTo>
                    <a:pt x="22695" y="13160"/>
                  </a:lnTo>
                  <a:lnTo>
                    <a:pt x="22797" y="13057"/>
                  </a:lnTo>
                  <a:lnTo>
                    <a:pt x="22968" y="13023"/>
                  </a:lnTo>
                  <a:close/>
                  <a:moveTo>
                    <a:pt x="11723" y="12818"/>
                  </a:moveTo>
                  <a:lnTo>
                    <a:pt x="11587" y="12852"/>
                  </a:lnTo>
                  <a:lnTo>
                    <a:pt x="11484" y="12920"/>
                  </a:lnTo>
                  <a:lnTo>
                    <a:pt x="11382" y="12989"/>
                  </a:lnTo>
                  <a:lnTo>
                    <a:pt x="11313" y="13091"/>
                  </a:lnTo>
                  <a:lnTo>
                    <a:pt x="11279" y="13194"/>
                  </a:lnTo>
                  <a:lnTo>
                    <a:pt x="11211" y="13296"/>
                  </a:lnTo>
                  <a:lnTo>
                    <a:pt x="11211" y="13433"/>
                  </a:lnTo>
                  <a:lnTo>
                    <a:pt x="11211" y="13570"/>
                  </a:lnTo>
                  <a:lnTo>
                    <a:pt x="11245" y="13672"/>
                  </a:lnTo>
                  <a:lnTo>
                    <a:pt x="11313" y="13775"/>
                  </a:lnTo>
                  <a:lnTo>
                    <a:pt x="11382" y="13877"/>
                  </a:lnTo>
                  <a:lnTo>
                    <a:pt x="11484" y="13946"/>
                  </a:lnTo>
                  <a:lnTo>
                    <a:pt x="11587" y="14014"/>
                  </a:lnTo>
                  <a:lnTo>
                    <a:pt x="11723" y="14048"/>
                  </a:lnTo>
                  <a:lnTo>
                    <a:pt x="11826" y="14082"/>
                  </a:lnTo>
                  <a:lnTo>
                    <a:pt x="11963" y="14048"/>
                  </a:lnTo>
                  <a:lnTo>
                    <a:pt x="12065" y="14014"/>
                  </a:lnTo>
                  <a:lnTo>
                    <a:pt x="12202" y="13980"/>
                  </a:lnTo>
                  <a:lnTo>
                    <a:pt x="12270" y="13877"/>
                  </a:lnTo>
                  <a:lnTo>
                    <a:pt x="12373" y="13809"/>
                  </a:lnTo>
                  <a:lnTo>
                    <a:pt x="12407" y="13706"/>
                  </a:lnTo>
                  <a:lnTo>
                    <a:pt x="12441" y="13570"/>
                  </a:lnTo>
                  <a:lnTo>
                    <a:pt x="12475" y="13433"/>
                  </a:lnTo>
                  <a:lnTo>
                    <a:pt x="12441" y="13331"/>
                  </a:lnTo>
                  <a:lnTo>
                    <a:pt x="12407" y="13194"/>
                  </a:lnTo>
                  <a:lnTo>
                    <a:pt x="12373" y="13091"/>
                  </a:lnTo>
                  <a:lnTo>
                    <a:pt x="12270" y="12989"/>
                  </a:lnTo>
                  <a:lnTo>
                    <a:pt x="12202" y="12920"/>
                  </a:lnTo>
                  <a:lnTo>
                    <a:pt x="12065" y="12852"/>
                  </a:lnTo>
                  <a:lnTo>
                    <a:pt x="11963" y="12818"/>
                  </a:lnTo>
                  <a:close/>
                  <a:moveTo>
                    <a:pt x="17329" y="12818"/>
                  </a:moveTo>
                  <a:lnTo>
                    <a:pt x="17192" y="12852"/>
                  </a:lnTo>
                  <a:lnTo>
                    <a:pt x="17089" y="12920"/>
                  </a:lnTo>
                  <a:lnTo>
                    <a:pt x="16987" y="12989"/>
                  </a:lnTo>
                  <a:lnTo>
                    <a:pt x="16919" y="13091"/>
                  </a:lnTo>
                  <a:lnTo>
                    <a:pt x="16850" y="13194"/>
                  </a:lnTo>
                  <a:lnTo>
                    <a:pt x="16816" y="13331"/>
                  </a:lnTo>
                  <a:lnTo>
                    <a:pt x="16816" y="13433"/>
                  </a:lnTo>
                  <a:lnTo>
                    <a:pt x="16816" y="13570"/>
                  </a:lnTo>
                  <a:lnTo>
                    <a:pt x="16850" y="13672"/>
                  </a:lnTo>
                  <a:lnTo>
                    <a:pt x="16919" y="13809"/>
                  </a:lnTo>
                  <a:lnTo>
                    <a:pt x="16987" y="13877"/>
                  </a:lnTo>
                  <a:lnTo>
                    <a:pt x="17089" y="13946"/>
                  </a:lnTo>
                  <a:lnTo>
                    <a:pt x="17192" y="14014"/>
                  </a:lnTo>
                  <a:lnTo>
                    <a:pt x="17329" y="14048"/>
                  </a:lnTo>
                  <a:lnTo>
                    <a:pt x="17431" y="14082"/>
                  </a:lnTo>
                  <a:lnTo>
                    <a:pt x="17568" y="14048"/>
                  </a:lnTo>
                  <a:lnTo>
                    <a:pt x="17671" y="14014"/>
                  </a:lnTo>
                  <a:lnTo>
                    <a:pt x="17807" y="13946"/>
                  </a:lnTo>
                  <a:lnTo>
                    <a:pt x="17876" y="13877"/>
                  </a:lnTo>
                  <a:lnTo>
                    <a:pt x="17978" y="13809"/>
                  </a:lnTo>
                  <a:lnTo>
                    <a:pt x="18012" y="13672"/>
                  </a:lnTo>
                  <a:lnTo>
                    <a:pt x="18046" y="13570"/>
                  </a:lnTo>
                  <a:lnTo>
                    <a:pt x="18081" y="13433"/>
                  </a:lnTo>
                  <a:lnTo>
                    <a:pt x="18046" y="13331"/>
                  </a:lnTo>
                  <a:lnTo>
                    <a:pt x="18012" y="13194"/>
                  </a:lnTo>
                  <a:lnTo>
                    <a:pt x="17978" y="13091"/>
                  </a:lnTo>
                  <a:lnTo>
                    <a:pt x="17876" y="12989"/>
                  </a:lnTo>
                  <a:lnTo>
                    <a:pt x="17807" y="12920"/>
                  </a:lnTo>
                  <a:lnTo>
                    <a:pt x="17705" y="12852"/>
                  </a:lnTo>
                  <a:lnTo>
                    <a:pt x="17568" y="12818"/>
                  </a:lnTo>
                  <a:close/>
                  <a:moveTo>
                    <a:pt x="22934" y="12818"/>
                  </a:moveTo>
                  <a:lnTo>
                    <a:pt x="22797" y="12852"/>
                  </a:lnTo>
                  <a:lnTo>
                    <a:pt x="22695" y="12920"/>
                  </a:lnTo>
                  <a:lnTo>
                    <a:pt x="22626" y="12989"/>
                  </a:lnTo>
                  <a:lnTo>
                    <a:pt x="22524" y="13091"/>
                  </a:lnTo>
                  <a:lnTo>
                    <a:pt x="22490" y="13194"/>
                  </a:lnTo>
                  <a:lnTo>
                    <a:pt x="22456" y="13296"/>
                  </a:lnTo>
                  <a:lnTo>
                    <a:pt x="22421" y="13433"/>
                  </a:lnTo>
                  <a:lnTo>
                    <a:pt x="22456" y="13570"/>
                  </a:lnTo>
                  <a:lnTo>
                    <a:pt x="22490" y="13672"/>
                  </a:lnTo>
                  <a:lnTo>
                    <a:pt x="22524" y="13775"/>
                  </a:lnTo>
                  <a:lnTo>
                    <a:pt x="22592" y="13877"/>
                  </a:lnTo>
                  <a:lnTo>
                    <a:pt x="22695" y="13946"/>
                  </a:lnTo>
                  <a:lnTo>
                    <a:pt x="22797" y="14014"/>
                  </a:lnTo>
                  <a:lnTo>
                    <a:pt x="22934" y="14048"/>
                  </a:lnTo>
                  <a:lnTo>
                    <a:pt x="23037" y="14082"/>
                  </a:lnTo>
                  <a:lnTo>
                    <a:pt x="23173" y="14048"/>
                  </a:lnTo>
                  <a:lnTo>
                    <a:pt x="23310" y="14014"/>
                  </a:lnTo>
                  <a:lnTo>
                    <a:pt x="23413" y="13980"/>
                  </a:lnTo>
                  <a:lnTo>
                    <a:pt x="23481" y="13877"/>
                  </a:lnTo>
                  <a:lnTo>
                    <a:pt x="23583" y="13809"/>
                  </a:lnTo>
                  <a:lnTo>
                    <a:pt x="23618" y="13706"/>
                  </a:lnTo>
                  <a:lnTo>
                    <a:pt x="23652" y="13570"/>
                  </a:lnTo>
                  <a:lnTo>
                    <a:pt x="23686" y="13433"/>
                  </a:lnTo>
                  <a:lnTo>
                    <a:pt x="23652" y="13331"/>
                  </a:lnTo>
                  <a:lnTo>
                    <a:pt x="23618" y="13194"/>
                  </a:lnTo>
                  <a:lnTo>
                    <a:pt x="23583" y="13091"/>
                  </a:lnTo>
                  <a:lnTo>
                    <a:pt x="23481" y="12989"/>
                  </a:lnTo>
                  <a:lnTo>
                    <a:pt x="23413" y="12920"/>
                  </a:lnTo>
                  <a:lnTo>
                    <a:pt x="23310" y="12852"/>
                  </a:lnTo>
                  <a:lnTo>
                    <a:pt x="23173" y="12818"/>
                  </a:lnTo>
                  <a:close/>
                  <a:moveTo>
                    <a:pt x="14629" y="17022"/>
                  </a:moveTo>
                  <a:lnTo>
                    <a:pt x="14646" y="17026"/>
                  </a:lnTo>
                  <a:lnTo>
                    <a:pt x="14646" y="17026"/>
                  </a:lnTo>
                  <a:lnTo>
                    <a:pt x="14663" y="17022"/>
                  </a:lnTo>
                  <a:close/>
                  <a:moveTo>
                    <a:pt x="9023" y="17227"/>
                  </a:moveTo>
                  <a:lnTo>
                    <a:pt x="9194" y="17295"/>
                  </a:lnTo>
                  <a:lnTo>
                    <a:pt x="9331" y="17398"/>
                  </a:lnTo>
                  <a:lnTo>
                    <a:pt x="9399" y="17534"/>
                  </a:lnTo>
                  <a:lnTo>
                    <a:pt x="9433" y="17705"/>
                  </a:lnTo>
                  <a:lnTo>
                    <a:pt x="9365" y="17842"/>
                  </a:lnTo>
                  <a:lnTo>
                    <a:pt x="9297" y="17945"/>
                  </a:lnTo>
                  <a:lnTo>
                    <a:pt x="9194" y="18047"/>
                  </a:lnTo>
                  <a:lnTo>
                    <a:pt x="9023" y="18081"/>
                  </a:lnTo>
                  <a:lnTo>
                    <a:pt x="8887" y="18047"/>
                  </a:lnTo>
                  <a:lnTo>
                    <a:pt x="8750" y="17945"/>
                  </a:lnTo>
                  <a:lnTo>
                    <a:pt x="8682" y="17774"/>
                  </a:lnTo>
                  <a:lnTo>
                    <a:pt x="8647" y="17603"/>
                  </a:lnTo>
                  <a:lnTo>
                    <a:pt x="8682" y="17466"/>
                  </a:lnTo>
                  <a:lnTo>
                    <a:pt x="8784" y="17364"/>
                  </a:lnTo>
                  <a:lnTo>
                    <a:pt x="8887" y="17261"/>
                  </a:lnTo>
                  <a:lnTo>
                    <a:pt x="9023" y="17227"/>
                  </a:lnTo>
                  <a:close/>
                  <a:moveTo>
                    <a:pt x="14663" y="17227"/>
                  </a:moveTo>
                  <a:lnTo>
                    <a:pt x="14800" y="17261"/>
                  </a:lnTo>
                  <a:lnTo>
                    <a:pt x="14936" y="17364"/>
                  </a:lnTo>
                  <a:lnTo>
                    <a:pt x="15039" y="17500"/>
                  </a:lnTo>
                  <a:lnTo>
                    <a:pt x="15073" y="17671"/>
                  </a:lnTo>
                  <a:lnTo>
                    <a:pt x="15039" y="17808"/>
                  </a:lnTo>
                  <a:lnTo>
                    <a:pt x="14936" y="17945"/>
                  </a:lnTo>
                  <a:lnTo>
                    <a:pt x="14800" y="18047"/>
                  </a:lnTo>
                  <a:lnTo>
                    <a:pt x="14663" y="18081"/>
                  </a:lnTo>
                  <a:lnTo>
                    <a:pt x="14492" y="18047"/>
                  </a:lnTo>
                  <a:lnTo>
                    <a:pt x="14355" y="17945"/>
                  </a:lnTo>
                  <a:lnTo>
                    <a:pt x="14253" y="17808"/>
                  </a:lnTo>
                  <a:lnTo>
                    <a:pt x="14218" y="17671"/>
                  </a:lnTo>
                  <a:lnTo>
                    <a:pt x="14253" y="17500"/>
                  </a:lnTo>
                  <a:lnTo>
                    <a:pt x="14355" y="17364"/>
                  </a:lnTo>
                  <a:lnTo>
                    <a:pt x="14492" y="17261"/>
                  </a:lnTo>
                  <a:lnTo>
                    <a:pt x="14663" y="17227"/>
                  </a:lnTo>
                  <a:close/>
                  <a:moveTo>
                    <a:pt x="20234" y="17227"/>
                  </a:moveTo>
                  <a:lnTo>
                    <a:pt x="20405" y="17261"/>
                  </a:lnTo>
                  <a:lnTo>
                    <a:pt x="20542" y="17364"/>
                  </a:lnTo>
                  <a:lnTo>
                    <a:pt x="20644" y="17500"/>
                  </a:lnTo>
                  <a:lnTo>
                    <a:pt x="20678" y="17637"/>
                  </a:lnTo>
                  <a:lnTo>
                    <a:pt x="20678" y="17671"/>
                  </a:lnTo>
                  <a:lnTo>
                    <a:pt x="20644" y="17808"/>
                  </a:lnTo>
                  <a:lnTo>
                    <a:pt x="20542" y="17945"/>
                  </a:lnTo>
                  <a:lnTo>
                    <a:pt x="20405" y="18047"/>
                  </a:lnTo>
                  <a:lnTo>
                    <a:pt x="20234" y="18081"/>
                  </a:lnTo>
                  <a:lnTo>
                    <a:pt x="20063" y="18047"/>
                  </a:lnTo>
                  <a:lnTo>
                    <a:pt x="19960" y="17945"/>
                  </a:lnTo>
                  <a:lnTo>
                    <a:pt x="19858" y="17842"/>
                  </a:lnTo>
                  <a:lnTo>
                    <a:pt x="19824" y="17671"/>
                  </a:lnTo>
                  <a:lnTo>
                    <a:pt x="19858" y="17500"/>
                  </a:lnTo>
                  <a:lnTo>
                    <a:pt x="19926" y="17364"/>
                  </a:lnTo>
                  <a:lnTo>
                    <a:pt x="20063" y="17261"/>
                  </a:lnTo>
                  <a:lnTo>
                    <a:pt x="20234" y="17227"/>
                  </a:lnTo>
                  <a:close/>
                  <a:moveTo>
                    <a:pt x="9023" y="17022"/>
                  </a:moveTo>
                  <a:lnTo>
                    <a:pt x="8921" y="17056"/>
                  </a:lnTo>
                  <a:lnTo>
                    <a:pt x="8784" y="17090"/>
                  </a:lnTo>
                  <a:lnTo>
                    <a:pt x="8682" y="17159"/>
                  </a:lnTo>
                  <a:lnTo>
                    <a:pt x="8613" y="17227"/>
                  </a:lnTo>
                  <a:lnTo>
                    <a:pt x="8511" y="17329"/>
                  </a:lnTo>
                  <a:lnTo>
                    <a:pt x="8476" y="17432"/>
                  </a:lnTo>
                  <a:lnTo>
                    <a:pt x="8442" y="17534"/>
                  </a:lnTo>
                  <a:lnTo>
                    <a:pt x="8408" y="17671"/>
                  </a:lnTo>
                  <a:lnTo>
                    <a:pt x="8442" y="17774"/>
                  </a:lnTo>
                  <a:lnTo>
                    <a:pt x="8476" y="17910"/>
                  </a:lnTo>
                  <a:lnTo>
                    <a:pt x="8511" y="18013"/>
                  </a:lnTo>
                  <a:lnTo>
                    <a:pt x="8613" y="18081"/>
                  </a:lnTo>
                  <a:lnTo>
                    <a:pt x="8682" y="18184"/>
                  </a:lnTo>
                  <a:lnTo>
                    <a:pt x="8784" y="18218"/>
                  </a:lnTo>
                  <a:lnTo>
                    <a:pt x="8921" y="18252"/>
                  </a:lnTo>
                  <a:lnTo>
                    <a:pt x="9058" y="18286"/>
                  </a:lnTo>
                  <a:lnTo>
                    <a:pt x="9160" y="18252"/>
                  </a:lnTo>
                  <a:lnTo>
                    <a:pt x="9297" y="18218"/>
                  </a:lnTo>
                  <a:lnTo>
                    <a:pt x="9399" y="18184"/>
                  </a:lnTo>
                  <a:lnTo>
                    <a:pt x="9468" y="18081"/>
                  </a:lnTo>
                  <a:lnTo>
                    <a:pt x="9570" y="18013"/>
                  </a:lnTo>
                  <a:lnTo>
                    <a:pt x="9604" y="17910"/>
                  </a:lnTo>
                  <a:lnTo>
                    <a:pt x="9639" y="17774"/>
                  </a:lnTo>
                  <a:lnTo>
                    <a:pt x="9673" y="17671"/>
                  </a:lnTo>
                  <a:lnTo>
                    <a:pt x="9639" y="17534"/>
                  </a:lnTo>
                  <a:lnTo>
                    <a:pt x="9604" y="17398"/>
                  </a:lnTo>
                  <a:lnTo>
                    <a:pt x="9570" y="17295"/>
                  </a:lnTo>
                  <a:lnTo>
                    <a:pt x="9468" y="17227"/>
                  </a:lnTo>
                  <a:lnTo>
                    <a:pt x="9399" y="17124"/>
                  </a:lnTo>
                  <a:lnTo>
                    <a:pt x="9297" y="17090"/>
                  </a:lnTo>
                  <a:lnTo>
                    <a:pt x="9160" y="17056"/>
                  </a:lnTo>
                  <a:lnTo>
                    <a:pt x="9058" y="17022"/>
                  </a:lnTo>
                  <a:close/>
                  <a:moveTo>
                    <a:pt x="14646" y="17026"/>
                  </a:moveTo>
                  <a:lnTo>
                    <a:pt x="14526" y="17056"/>
                  </a:lnTo>
                  <a:lnTo>
                    <a:pt x="14389" y="17090"/>
                  </a:lnTo>
                  <a:lnTo>
                    <a:pt x="14287" y="17124"/>
                  </a:lnTo>
                  <a:lnTo>
                    <a:pt x="14218" y="17227"/>
                  </a:lnTo>
                  <a:lnTo>
                    <a:pt x="14116" y="17295"/>
                  </a:lnTo>
                  <a:lnTo>
                    <a:pt x="14082" y="17398"/>
                  </a:lnTo>
                  <a:lnTo>
                    <a:pt x="14048" y="17534"/>
                  </a:lnTo>
                  <a:lnTo>
                    <a:pt x="14013" y="17671"/>
                  </a:lnTo>
                  <a:lnTo>
                    <a:pt x="14048" y="17774"/>
                  </a:lnTo>
                  <a:lnTo>
                    <a:pt x="14082" y="17910"/>
                  </a:lnTo>
                  <a:lnTo>
                    <a:pt x="14116" y="18013"/>
                  </a:lnTo>
                  <a:lnTo>
                    <a:pt x="14218" y="18081"/>
                  </a:lnTo>
                  <a:lnTo>
                    <a:pt x="14287" y="18184"/>
                  </a:lnTo>
                  <a:lnTo>
                    <a:pt x="14389" y="18218"/>
                  </a:lnTo>
                  <a:lnTo>
                    <a:pt x="14526" y="18252"/>
                  </a:lnTo>
                  <a:lnTo>
                    <a:pt x="14663" y="18286"/>
                  </a:lnTo>
                  <a:lnTo>
                    <a:pt x="14765" y="18252"/>
                  </a:lnTo>
                  <a:lnTo>
                    <a:pt x="14902" y="18218"/>
                  </a:lnTo>
                  <a:lnTo>
                    <a:pt x="15005" y="18184"/>
                  </a:lnTo>
                  <a:lnTo>
                    <a:pt x="15073" y="18081"/>
                  </a:lnTo>
                  <a:lnTo>
                    <a:pt x="15175" y="18013"/>
                  </a:lnTo>
                  <a:lnTo>
                    <a:pt x="15210" y="17910"/>
                  </a:lnTo>
                  <a:lnTo>
                    <a:pt x="15244" y="17774"/>
                  </a:lnTo>
                  <a:lnTo>
                    <a:pt x="15278" y="17671"/>
                  </a:lnTo>
                  <a:lnTo>
                    <a:pt x="15244" y="17534"/>
                  </a:lnTo>
                  <a:lnTo>
                    <a:pt x="15210" y="17398"/>
                  </a:lnTo>
                  <a:lnTo>
                    <a:pt x="15141" y="17295"/>
                  </a:lnTo>
                  <a:lnTo>
                    <a:pt x="15073" y="17227"/>
                  </a:lnTo>
                  <a:lnTo>
                    <a:pt x="15005" y="17124"/>
                  </a:lnTo>
                  <a:lnTo>
                    <a:pt x="14868" y="17090"/>
                  </a:lnTo>
                  <a:lnTo>
                    <a:pt x="14765" y="17056"/>
                  </a:lnTo>
                  <a:lnTo>
                    <a:pt x="14646" y="17026"/>
                  </a:lnTo>
                  <a:close/>
                  <a:moveTo>
                    <a:pt x="20234" y="17022"/>
                  </a:moveTo>
                  <a:lnTo>
                    <a:pt x="20131" y="17056"/>
                  </a:lnTo>
                  <a:lnTo>
                    <a:pt x="19995" y="17090"/>
                  </a:lnTo>
                  <a:lnTo>
                    <a:pt x="19892" y="17159"/>
                  </a:lnTo>
                  <a:lnTo>
                    <a:pt x="19824" y="17227"/>
                  </a:lnTo>
                  <a:lnTo>
                    <a:pt x="19721" y="17329"/>
                  </a:lnTo>
                  <a:lnTo>
                    <a:pt x="19687" y="17432"/>
                  </a:lnTo>
                  <a:lnTo>
                    <a:pt x="19653" y="17534"/>
                  </a:lnTo>
                  <a:lnTo>
                    <a:pt x="19619" y="17671"/>
                  </a:lnTo>
                  <a:lnTo>
                    <a:pt x="19653" y="17774"/>
                  </a:lnTo>
                  <a:lnTo>
                    <a:pt x="19687" y="17910"/>
                  </a:lnTo>
                  <a:lnTo>
                    <a:pt x="19755" y="18013"/>
                  </a:lnTo>
                  <a:lnTo>
                    <a:pt x="19824" y="18081"/>
                  </a:lnTo>
                  <a:lnTo>
                    <a:pt x="19926" y="18184"/>
                  </a:lnTo>
                  <a:lnTo>
                    <a:pt x="20029" y="18218"/>
                  </a:lnTo>
                  <a:lnTo>
                    <a:pt x="20131" y="18252"/>
                  </a:lnTo>
                  <a:lnTo>
                    <a:pt x="20268" y="18286"/>
                  </a:lnTo>
                  <a:lnTo>
                    <a:pt x="20371" y="18252"/>
                  </a:lnTo>
                  <a:lnTo>
                    <a:pt x="20507" y="18218"/>
                  </a:lnTo>
                  <a:lnTo>
                    <a:pt x="20610" y="18184"/>
                  </a:lnTo>
                  <a:lnTo>
                    <a:pt x="20712" y="18081"/>
                  </a:lnTo>
                  <a:lnTo>
                    <a:pt x="20781" y="18013"/>
                  </a:lnTo>
                  <a:lnTo>
                    <a:pt x="20815" y="17910"/>
                  </a:lnTo>
                  <a:lnTo>
                    <a:pt x="20849" y="17774"/>
                  </a:lnTo>
                  <a:lnTo>
                    <a:pt x="20883" y="17671"/>
                  </a:lnTo>
                  <a:lnTo>
                    <a:pt x="20849" y="17534"/>
                  </a:lnTo>
                  <a:lnTo>
                    <a:pt x="20815" y="17398"/>
                  </a:lnTo>
                  <a:lnTo>
                    <a:pt x="20781" y="17295"/>
                  </a:lnTo>
                  <a:lnTo>
                    <a:pt x="20678" y="17227"/>
                  </a:lnTo>
                  <a:lnTo>
                    <a:pt x="20610" y="17124"/>
                  </a:lnTo>
                  <a:lnTo>
                    <a:pt x="20507" y="17090"/>
                  </a:lnTo>
                  <a:lnTo>
                    <a:pt x="20371" y="17056"/>
                  </a:lnTo>
                  <a:lnTo>
                    <a:pt x="20268" y="17022"/>
                  </a:lnTo>
                  <a:close/>
                  <a:moveTo>
                    <a:pt x="6255" y="21533"/>
                  </a:moveTo>
                  <a:lnTo>
                    <a:pt x="6392" y="21568"/>
                  </a:lnTo>
                  <a:lnTo>
                    <a:pt x="6528" y="21636"/>
                  </a:lnTo>
                  <a:lnTo>
                    <a:pt x="6631" y="21773"/>
                  </a:lnTo>
                  <a:lnTo>
                    <a:pt x="6665" y="21944"/>
                  </a:lnTo>
                  <a:lnTo>
                    <a:pt x="6665" y="21978"/>
                  </a:lnTo>
                  <a:lnTo>
                    <a:pt x="6631" y="22114"/>
                  </a:lnTo>
                  <a:lnTo>
                    <a:pt x="6562" y="22251"/>
                  </a:lnTo>
                  <a:lnTo>
                    <a:pt x="6426" y="22354"/>
                  </a:lnTo>
                  <a:lnTo>
                    <a:pt x="6255" y="22388"/>
                  </a:lnTo>
                  <a:lnTo>
                    <a:pt x="6221" y="22388"/>
                  </a:lnTo>
                  <a:lnTo>
                    <a:pt x="6084" y="22354"/>
                  </a:lnTo>
                  <a:lnTo>
                    <a:pt x="5947" y="22251"/>
                  </a:lnTo>
                  <a:lnTo>
                    <a:pt x="5845" y="22114"/>
                  </a:lnTo>
                  <a:lnTo>
                    <a:pt x="5811" y="21978"/>
                  </a:lnTo>
                  <a:lnTo>
                    <a:pt x="5845" y="21807"/>
                  </a:lnTo>
                  <a:lnTo>
                    <a:pt x="5913" y="21670"/>
                  </a:lnTo>
                  <a:lnTo>
                    <a:pt x="6050" y="21568"/>
                  </a:lnTo>
                  <a:lnTo>
                    <a:pt x="6221" y="21533"/>
                  </a:lnTo>
                  <a:close/>
                  <a:moveTo>
                    <a:pt x="11860" y="21533"/>
                  </a:moveTo>
                  <a:lnTo>
                    <a:pt x="11997" y="21568"/>
                  </a:lnTo>
                  <a:lnTo>
                    <a:pt x="12134" y="21636"/>
                  </a:lnTo>
                  <a:lnTo>
                    <a:pt x="12236" y="21773"/>
                  </a:lnTo>
                  <a:lnTo>
                    <a:pt x="12270" y="21944"/>
                  </a:lnTo>
                  <a:lnTo>
                    <a:pt x="12270" y="21978"/>
                  </a:lnTo>
                  <a:lnTo>
                    <a:pt x="12236" y="22114"/>
                  </a:lnTo>
                  <a:lnTo>
                    <a:pt x="12134" y="22251"/>
                  </a:lnTo>
                  <a:lnTo>
                    <a:pt x="11997" y="22354"/>
                  </a:lnTo>
                  <a:lnTo>
                    <a:pt x="11860" y="22388"/>
                  </a:lnTo>
                  <a:lnTo>
                    <a:pt x="11689" y="22354"/>
                  </a:lnTo>
                  <a:lnTo>
                    <a:pt x="11553" y="22251"/>
                  </a:lnTo>
                  <a:lnTo>
                    <a:pt x="11450" y="22114"/>
                  </a:lnTo>
                  <a:lnTo>
                    <a:pt x="11416" y="21978"/>
                  </a:lnTo>
                  <a:lnTo>
                    <a:pt x="11450" y="21807"/>
                  </a:lnTo>
                  <a:lnTo>
                    <a:pt x="11553" y="21670"/>
                  </a:lnTo>
                  <a:lnTo>
                    <a:pt x="11689" y="21568"/>
                  </a:lnTo>
                  <a:lnTo>
                    <a:pt x="11860" y="21533"/>
                  </a:lnTo>
                  <a:close/>
                  <a:moveTo>
                    <a:pt x="17465" y="21533"/>
                  </a:moveTo>
                  <a:lnTo>
                    <a:pt x="17636" y="21568"/>
                  </a:lnTo>
                  <a:lnTo>
                    <a:pt x="17739" y="21636"/>
                  </a:lnTo>
                  <a:lnTo>
                    <a:pt x="17841" y="21773"/>
                  </a:lnTo>
                  <a:lnTo>
                    <a:pt x="17876" y="21944"/>
                  </a:lnTo>
                  <a:lnTo>
                    <a:pt x="17876" y="21978"/>
                  </a:lnTo>
                  <a:lnTo>
                    <a:pt x="17841" y="22114"/>
                  </a:lnTo>
                  <a:lnTo>
                    <a:pt x="17773" y="22251"/>
                  </a:lnTo>
                  <a:lnTo>
                    <a:pt x="17636" y="22354"/>
                  </a:lnTo>
                  <a:lnTo>
                    <a:pt x="17465" y="22388"/>
                  </a:lnTo>
                  <a:lnTo>
                    <a:pt x="17295" y="22354"/>
                  </a:lnTo>
                  <a:lnTo>
                    <a:pt x="17158" y="22251"/>
                  </a:lnTo>
                  <a:lnTo>
                    <a:pt x="17055" y="22114"/>
                  </a:lnTo>
                  <a:lnTo>
                    <a:pt x="17021" y="21944"/>
                  </a:lnTo>
                  <a:lnTo>
                    <a:pt x="17055" y="21773"/>
                  </a:lnTo>
                  <a:lnTo>
                    <a:pt x="17158" y="21636"/>
                  </a:lnTo>
                  <a:lnTo>
                    <a:pt x="17295" y="21568"/>
                  </a:lnTo>
                  <a:lnTo>
                    <a:pt x="17465" y="21533"/>
                  </a:lnTo>
                  <a:close/>
                  <a:moveTo>
                    <a:pt x="23071" y="21533"/>
                  </a:moveTo>
                  <a:lnTo>
                    <a:pt x="23242" y="21568"/>
                  </a:lnTo>
                  <a:lnTo>
                    <a:pt x="23378" y="21636"/>
                  </a:lnTo>
                  <a:lnTo>
                    <a:pt x="23447" y="21773"/>
                  </a:lnTo>
                  <a:lnTo>
                    <a:pt x="23481" y="21944"/>
                  </a:lnTo>
                  <a:lnTo>
                    <a:pt x="23481" y="21978"/>
                  </a:lnTo>
                  <a:lnTo>
                    <a:pt x="23447" y="22114"/>
                  </a:lnTo>
                  <a:lnTo>
                    <a:pt x="23378" y="22251"/>
                  </a:lnTo>
                  <a:lnTo>
                    <a:pt x="23242" y="22354"/>
                  </a:lnTo>
                  <a:lnTo>
                    <a:pt x="23071" y="22388"/>
                  </a:lnTo>
                  <a:lnTo>
                    <a:pt x="22900" y="22354"/>
                  </a:lnTo>
                  <a:lnTo>
                    <a:pt x="22763" y="22251"/>
                  </a:lnTo>
                  <a:lnTo>
                    <a:pt x="22661" y="22114"/>
                  </a:lnTo>
                  <a:lnTo>
                    <a:pt x="22626" y="21978"/>
                  </a:lnTo>
                  <a:lnTo>
                    <a:pt x="22661" y="21807"/>
                  </a:lnTo>
                  <a:lnTo>
                    <a:pt x="22763" y="21670"/>
                  </a:lnTo>
                  <a:lnTo>
                    <a:pt x="22900" y="21568"/>
                  </a:lnTo>
                  <a:lnTo>
                    <a:pt x="23071" y="21533"/>
                  </a:lnTo>
                  <a:close/>
                  <a:moveTo>
                    <a:pt x="6255" y="21328"/>
                  </a:moveTo>
                  <a:lnTo>
                    <a:pt x="6118" y="21363"/>
                  </a:lnTo>
                  <a:lnTo>
                    <a:pt x="6016" y="21397"/>
                  </a:lnTo>
                  <a:lnTo>
                    <a:pt x="5879" y="21431"/>
                  </a:lnTo>
                  <a:lnTo>
                    <a:pt x="5811" y="21533"/>
                  </a:lnTo>
                  <a:lnTo>
                    <a:pt x="5742" y="21602"/>
                  </a:lnTo>
                  <a:lnTo>
                    <a:pt x="5674" y="21704"/>
                  </a:lnTo>
                  <a:lnTo>
                    <a:pt x="5640" y="21841"/>
                  </a:lnTo>
                  <a:lnTo>
                    <a:pt x="5605" y="21944"/>
                  </a:lnTo>
                  <a:lnTo>
                    <a:pt x="5640" y="22080"/>
                  </a:lnTo>
                  <a:lnTo>
                    <a:pt x="5674" y="22183"/>
                  </a:lnTo>
                  <a:lnTo>
                    <a:pt x="5742" y="22285"/>
                  </a:lnTo>
                  <a:lnTo>
                    <a:pt x="5811" y="22388"/>
                  </a:lnTo>
                  <a:lnTo>
                    <a:pt x="5879" y="22456"/>
                  </a:lnTo>
                  <a:lnTo>
                    <a:pt x="5981" y="22525"/>
                  </a:lnTo>
                  <a:lnTo>
                    <a:pt x="6118" y="22559"/>
                  </a:lnTo>
                  <a:lnTo>
                    <a:pt x="6255" y="22593"/>
                  </a:lnTo>
                  <a:lnTo>
                    <a:pt x="6357" y="22559"/>
                  </a:lnTo>
                  <a:lnTo>
                    <a:pt x="6494" y="22525"/>
                  </a:lnTo>
                  <a:lnTo>
                    <a:pt x="6597" y="22456"/>
                  </a:lnTo>
                  <a:lnTo>
                    <a:pt x="6665" y="22388"/>
                  </a:lnTo>
                  <a:lnTo>
                    <a:pt x="6768" y="22320"/>
                  </a:lnTo>
                  <a:lnTo>
                    <a:pt x="6802" y="22217"/>
                  </a:lnTo>
                  <a:lnTo>
                    <a:pt x="6836" y="22080"/>
                  </a:lnTo>
                  <a:lnTo>
                    <a:pt x="6870" y="21978"/>
                  </a:lnTo>
                  <a:lnTo>
                    <a:pt x="6836" y="21841"/>
                  </a:lnTo>
                  <a:lnTo>
                    <a:pt x="6802" y="21704"/>
                  </a:lnTo>
                  <a:lnTo>
                    <a:pt x="6768" y="21602"/>
                  </a:lnTo>
                  <a:lnTo>
                    <a:pt x="6665" y="21533"/>
                  </a:lnTo>
                  <a:lnTo>
                    <a:pt x="6597" y="21431"/>
                  </a:lnTo>
                  <a:lnTo>
                    <a:pt x="6494" y="21397"/>
                  </a:lnTo>
                  <a:lnTo>
                    <a:pt x="6357" y="21363"/>
                  </a:lnTo>
                  <a:lnTo>
                    <a:pt x="6255" y="21328"/>
                  </a:lnTo>
                  <a:close/>
                  <a:moveTo>
                    <a:pt x="11860" y="21328"/>
                  </a:moveTo>
                  <a:lnTo>
                    <a:pt x="11723" y="21363"/>
                  </a:lnTo>
                  <a:lnTo>
                    <a:pt x="11621" y="21397"/>
                  </a:lnTo>
                  <a:lnTo>
                    <a:pt x="11518" y="21431"/>
                  </a:lnTo>
                  <a:lnTo>
                    <a:pt x="11416" y="21533"/>
                  </a:lnTo>
                  <a:lnTo>
                    <a:pt x="11347" y="21602"/>
                  </a:lnTo>
                  <a:lnTo>
                    <a:pt x="11279" y="21704"/>
                  </a:lnTo>
                  <a:lnTo>
                    <a:pt x="11245" y="21841"/>
                  </a:lnTo>
                  <a:lnTo>
                    <a:pt x="11245" y="21944"/>
                  </a:lnTo>
                  <a:lnTo>
                    <a:pt x="11245" y="22080"/>
                  </a:lnTo>
                  <a:lnTo>
                    <a:pt x="11279" y="22183"/>
                  </a:lnTo>
                  <a:lnTo>
                    <a:pt x="11347" y="22320"/>
                  </a:lnTo>
                  <a:lnTo>
                    <a:pt x="11416" y="22388"/>
                  </a:lnTo>
                  <a:lnTo>
                    <a:pt x="11518" y="22456"/>
                  </a:lnTo>
                  <a:lnTo>
                    <a:pt x="11621" y="22525"/>
                  </a:lnTo>
                  <a:lnTo>
                    <a:pt x="11723" y="22559"/>
                  </a:lnTo>
                  <a:lnTo>
                    <a:pt x="11860" y="22593"/>
                  </a:lnTo>
                  <a:lnTo>
                    <a:pt x="11963" y="22559"/>
                  </a:lnTo>
                  <a:lnTo>
                    <a:pt x="12099" y="22525"/>
                  </a:lnTo>
                  <a:lnTo>
                    <a:pt x="12202" y="22456"/>
                  </a:lnTo>
                  <a:lnTo>
                    <a:pt x="12304" y="22388"/>
                  </a:lnTo>
                  <a:lnTo>
                    <a:pt x="12373" y="22320"/>
                  </a:lnTo>
                  <a:lnTo>
                    <a:pt x="12407" y="22217"/>
                  </a:lnTo>
                  <a:lnTo>
                    <a:pt x="12475" y="22080"/>
                  </a:lnTo>
                  <a:lnTo>
                    <a:pt x="12475" y="21978"/>
                  </a:lnTo>
                  <a:lnTo>
                    <a:pt x="12475" y="21841"/>
                  </a:lnTo>
                  <a:lnTo>
                    <a:pt x="12441" y="21704"/>
                  </a:lnTo>
                  <a:lnTo>
                    <a:pt x="12373" y="21602"/>
                  </a:lnTo>
                  <a:lnTo>
                    <a:pt x="12304" y="21533"/>
                  </a:lnTo>
                  <a:lnTo>
                    <a:pt x="12202" y="21431"/>
                  </a:lnTo>
                  <a:lnTo>
                    <a:pt x="12099" y="21397"/>
                  </a:lnTo>
                  <a:lnTo>
                    <a:pt x="11963" y="21363"/>
                  </a:lnTo>
                  <a:lnTo>
                    <a:pt x="11860" y="21328"/>
                  </a:lnTo>
                  <a:close/>
                  <a:moveTo>
                    <a:pt x="17465" y="21328"/>
                  </a:moveTo>
                  <a:lnTo>
                    <a:pt x="17329" y="21363"/>
                  </a:lnTo>
                  <a:lnTo>
                    <a:pt x="17226" y="21397"/>
                  </a:lnTo>
                  <a:lnTo>
                    <a:pt x="17089" y="21431"/>
                  </a:lnTo>
                  <a:lnTo>
                    <a:pt x="17021" y="21533"/>
                  </a:lnTo>
                  <a:lnTo>
                    <a:pt x="16953" y="21602"/>
                  </a:lnTo>
                  <a:lnTo>
                    <a:pt x="16884" y="21704"/>
                  </a:lnTo>
                  <a:lnTo>
                    <a:pt x="16850" y="21841"/>
                  </a:lnTo>
                  <a:lnTo>
                    <a:pt x="16850" y="21978"/>
                  </a:lnTo>
                  <a:lnTo>
                    <a:pt x="16850" y="22080"/>
                  </a:lnTo>
                  <a:lnTo>
                    <a:pt x="16884" y="22217"/>
                  </a:lnTo>
                  <a:lnTo>
                    <a:pt x="16953" y="22320"/>
                  </a:lnTo>
                  <a:lnTo>
                    <a:pt x="17021" y="22388"/>
                  </a:lnTo>
                  <a:lnTo>
                    <a:pt x="17124" y="22456"/>
                  </a:lnTo>
                  <a:lnTo>
                    <a:pt x="17226" y="22525"/>
                  </a:lnTo>
                  <a:lnTo>
                    <a:pt x="17329" y="22559"/>
                  </a:lnTo>
                  <a:lnTo>
                    <a:pt x="17465" y="22593"/>
                  </a:lnTo>
                  <a:lnTo>
                    <a:pt x="17602" y="22559"/>
                  </a:lnTo>
                  <a:lnTo>
                    <a:pt x="17705" y="22525"/>
                  </a:lnTo>
                  <a:lnTo>
                    <a:pt x="17807" y="22456"/>
                  </a:lnTo>
                  <a:lnTo>
                    <a:pt x="17910" y="22388"/>
                  </a:lnTo>
                  <a:lnTo>
                    <a:pt x="17978" y="22320"/>
                  </a:lnTo>
                  <a:lnTo>
                    <a:pt x="18012" y="22183"/>
                  </a:lnTo>
                  <a:lnTo>
                    <a:pt x="18081" y="22080"/>
                  </a:lnTo>
                  <a:lnTo>
                    <a:pt x="18081" y="21978"/>
                  </a:lnTo>
                  <a:lnTo>
                    <a:pt x="18081" y="21841"/>
                  </a:lnTo>
                  <a:lnTo>
                    <a:pt x="18046" y="21704"/>
                  </a:lnTo>
                  <a:lnTo>
                    <a:pt x="17978" y="21602"/>
                  </a:lnTo>
                  <a:lnTo>
                    <a:pt x="17910" y="21533"/>
                  </a:lnTo>
                  <a:lnTo>
                    <a:pt x="17807" y="21431"/>
                  </a:lnTo>
                  <a:lnTo>
                    <a:pt x="17705" y="21397"/>
                  </a:lnTo>
                  <a:lnTo>
                    <a:pt x="17602" y="21363"/>
                  </a:lnTo>
                  <a:lnTo>
                    <a:pt x="17465" y="21328"/>
                  </a:lnTo>
                  <a:close/>
                  <a:moveTo>
                    <a:pt x="23071" y="21328"/>
                  </a:moveTo>
                  <a:lnTo>
                    <a:pt x="22934" y="21363"/>
                  </a:lnTo>
                  <a:lnTo>
                    <a:pt x="22832" y="21397"/>
                  </a:lnTo>
                  <a:lnTo>
                    <a:pt x="22729" y="21431"/>
                  </a:lnTo>
                  <a:lnTo>
                    <a:pt x="22626" y="21533"/>
                  </a:lnTo>
                  <a:lnTo>
                    <a:pt x="22558" y="21602"/>
                  </a:lnTo>
                  <a:lnTo>
                    <a:pt x="22490" y="21704"/>
                  </a:lnTo>
                  <a:lnTo>
                    <a:pt x="22456" y="21841"/>
                  </a:lnTo>
                  <a:lnTo>
                    <a:pt x="22456" y="21944"/>
                  </a:lnTo>
                  <a:lnTo>
                    <a:pt x="22456" y="22080"/>
                  </a:lnTo>
                  <a:lnTo>
                    <a:pt x="22490" y="22183"/>
                  </a:lnTo>
                  <a:lnTo>
                    <a:pt x="22558" y="22320"/>
                  </a:lnTo>
                  <a:lnTo>
                    <a:pt x="22626" y="22388"/>
                  </a:lnTo>
                  <a:lnTo>
                    <a:pt x="22729" y="22456"/>
                  </a:lnTo>
                  <a:lnTo>
                    <a:pt x="22832" y="22525"/>
                  </a:lnTo>
                  <a:lnTo>
                    <a:pt x="22934" y="22559"/>
                  </a:lnTo>
                  <a:lnTo>
                    <a:pt x="23071" y="22593"/>
                  </a:lnTo>
                  <a:lnTo>
                    <a:pt x="23207" y="22559"/>
                  </a:lnTo>
                  <a:lnTo>
                    <a:pt x="23310" y="22525"/>
                  </a:lnTo>
                  <a:lnTo>
                    <a:pt x="23413" y="22456"/>
                  </a:lnTo>
                  <a:lnTo>
                    <a:pt x="23515" y="22388"/>
                  </a:lnTo>
                  <a:lnTo>
                    <a:pt x="23583" y="22320"/>
                  </a:lnTo>
                  <a:lnTo>
                    <a:pt x="23652" y="22217"/>
                  </a:lnTo>
                  <a:lnTo>
                    <a:pt x="23686" y="22080"/>
                  </a:lnTo>
                  <a:lnTo>
                    <a:pt x="23686" y="21978"/>
                  </a:lnTo>
                  <a:lnTo>
                    <a:pt x="23686" y="21841"/>
                  </a:lnTo>
                  <a:lnTo>
                    <a:pt x="23652" y="21704"/>
                  </a:lnTo>
                  <a:lnTo>
                    <a:pt x="23583" y="21602"/>
                  </a:lnTo>
                  <a:lnTo>
                    <a:pt x="23515" y="21533"/>
                  </a:lnTo>
                  <a:lnTo>
                    <a:pt x="23413" y="21431"/>
                  </a:lnTo>
                  <a:lnTo>
                    <a:pt x="23310" y="21397"/>
                  </a:lnTo>
                  <a:lnTo>
                    <a:pt x="23173" y="21363"/>
                  </a:lnTo>
                  <a:lnTo>
                    <a:pt x="23071" y="21328"/>
                  </a:lnTo>
                  <a:close/>
                  <a:moveTo>
                    <a:pt x="20234" y="25532"/>
                  </a:moveTo>
                  <a:lnTo>
                    <a:pt x="20131" y="25567"/>
                  </a:lnTo>
                  <a:lnTo>
                    <a:pt x="19995" y="25601"/>
                  </a:lnTo>
                  <a:lnTo>
                    <a:pt x="19892" y="25669"/>
                  </a:lnTo>
                  <a:lnTo>
                    <a:pt x="19824" y="25737"/>
                  </a:lnTo>
                  <a:lnTo>
                    <a:pt x="19721" y="25840"/>
                  </a:lnTo>
                  <a:lnTo>
                    <a:pt x="19687" y="25942"/>
                  </a:lnTo>
                  <a:lnTo>
                    <a:pt x="19653" y="26045"/>
                  </a:lnTo>
                  <a:lnTo>
                    <a:pt x="19619" y="26182"/>
                  </a:lnTo>
                  <a:lnTo>
                    <a:pt x="19653" y="26353"/>
                  </a:lnTo>
                  <a:lnTo>
                    <a:pt x="19824" y="26216"/>
                  </a:lnTo>
                  <a:lnTo>
                    <a:pt x="19824" y="26182"/>
                  </a:lnTo>
                  <a:lnTo>
                    <a:pt x="19858" y="26011"/>
                  </a:lnTo>
                  <a:lnTo>
                    <a:pt x="19960" y="25874"/>
                  </a:lnTo>
                  <a:lnTo>
                    <a:pt x="20097" y="25772"/>
                  </a:lnTo>
                  <a:lnTo>
                    <a:pt x="20234" y="25737"/>
                  </a:lnTo>
                  <a:lnTo>
                    <a:pt x="20268" y="25737"/>
                  </a:lnTo>
                  <a:lnTo>
                    <a:pt x="20405" y="25772"/>
                  </a:lnTo>
                  <a:lnTo>
                    <a:pt x="20576" y="25669"/>
                  </a:lnTo>
                  <a:lnTo>
                    <a:pt x="20576" y="25635"/>
                  </a:lnTo>
                  <a:lnTo>
                    <a:pt x="20439" y="25567"/>
                  </a:lnTo>
                  <a:lnTo>
                    <a:pt x="20268" y="25532"/>
                  </a:lnTo>
                  <a:close/>
                  <a:moveTo>
                    <a:pt x="3486" y="25806"/>
                  </a:moveTo>
                  <a:lnTo>
                    <a:pt x="3623" y="25840"/>
                  </a:lnTo>
                  <a:lnTo>
                    <a:pt x="3726" y="25908"/>
                  </a:lnTo>
                  <a:lnTo>
                    <a:pt x="3794" y="26045"/>
                  </a:lnTo>
                  <a:lnTo>
                    <a:pt x="3862" y="26182"/>
                  </a:lnTo>
                  <a:lnTo>
                    <a:pt x="3828" y="26353"/>
                  </a:lnTo>
                  <a:lnTo>
                    <a:pt x="3726" y="26489"/>
                  </a:lnTo>
                  <a:lnTo>
                    <a:pt x="3589" y="26558"/>
                  </a:lnTo>
                  <a:lnTo>
                    <a:pt x="3418" y="26592"/>
                  </a:lnTo>
                  <a:lnTo>
                    <a:pt x="3247" y="26558"/>
                  </a:lnTo>
                  <a:lnTo>
                    <a:pt x="3110" y="26455"/>
                  </a:lnTo>
                  <a:lnTo>
                    <a:pt x="3042" y="26353"/>
                  </a:lnTo>
                  <a:lnTo>
                    <a:pt x="3008" y="26182"/>
                  </a:lnTo>
                  <a:lnTo>
                    <a:pt x="3042" y="26011"/>
                  </a:lnTo>
                  <a:lnTo>
                    <a:pt x="3145" y="25908"/>
                  </a:lnTo>
                  <a:lnTo>
                    <a:pt x="3281" y="25806"/>
                  </a:lnTo>
                  <a:close/>
                  <a:moveTo>
                    <a:pt x="9058" y="25737"/>
                  </a:moveTo>
                  <a:lnTo>
                    <a:pt x="9194" y="25772"/>
                  </a:lnTo>
                  <a:lnTo>
                    <a:pt x="9331" y="25874"/>
                  </a:lnTo>
                  <a:lnTo>
                    <a:pt x="9433" y="26011"/>
                  </a:lnTo>
                  <a:lnTo>
                    <a:pt x="9468" y="26148"/>
                  </a:lnTo>
                  <a:lnTo>
                    <a:pt x="9468" y="26182"/>
                  </a:lnTo>
                  <a:lnTo>
                    <a:pt x="9433" y="26353"/>
                  </a:lnTo>
                  <a:lnTo>
                    <a:pt x="9331" y="26455"/>
                  </a:lnTo>
                  <a:lnTo>
                    <a:pt x="9194" y="26558"/>
                  </a:lnTo>
                  <a:lnTo>
                    <a:pt x="9058" y="26592"/>
                  </a:lnTo>
                  <a:lnTo>
                    <a:pt x="9023" y="26592"/>
                  </a:lnTo>
                  <a:lnTo>
                    <a:pt x="8887" y="26558"/>
                  </a:lnTo>
                  <a:lnTo>
                    <a:pt x="8750" y="26455"/>
                  </a:lnTo>
                  <a:lnTo>
                    <a:pt x="8647" y="26353"/>
                  </a:lnTo>
                  <a:lnTo>
                    <a:pt x="8613" y="26182"/>
                  </a:lnTo>
                  <a:lnTo>
                    <a:pt x="8647" y="26011"/>
                  </a:lnTo>
                  <a:lnTo>
                    <a:pt x="8716" y="25874"/>
                  </a:lnTo>
                  <a:lnTo>
                    <a:pt x="8852" y="25772"/>
                  </a:lnTo>
                  <a:lnTo>
                    <a:pt x="9023" y="25737"/>
                  </a:lnTo>
                  <a:close/>
                  <a:moveTo>
                    <a:pt x="14697" y="25806"/>
                  </a:moveTo>
                  <a:lnTo>
                    <a:pt x="14834" y="25840"/>
                  </a:lnTo>
                  <a:lnTo>
                    <a:pt x="14936" y="25908"/>
                  </a:lnTo>
                  <a:lnTo>
                    <a:pt x="15039" y="26045"/>
                  </a:lnTo>
                  <a:lnTo>
                    <a:pt x="15073" y="26182"/>
                  </a:lnTo>
                  <a:lnTo>
                    <a:pt x="15039" y="26353"/>
                  </a:lnTo>
                  <a:lnTo>
                    <a:pt x="14936" y="26489"/>
                  </a:lnTo>
                  <a:lnTo>
                    <a:pt x="14800" y="26558"/>
                  </a:lnTo>
                  <a:lnTo>
                    <a:pt x="14663" y="26592"/>
                  </a:lnTo>
                  <a:lnTo>
                    <a:pt x="14492" y="26558"/>
                  </a:lnTo>
                  <a:lnTo>
                    <a:pt x="14355" y="26455"/>
                  </a:lnTo>
                  <a:lnTo>
                    <a:pt x="14253" y="26353"/>
                  </a:lnTo>
                  <a:lnTo>
                    <a:pt x="14218" y="26182"/>
                  </a:lnTo>
                  <a:lnTo>
                    <a:pt x="14253" y="26011"/>
                  </a:lnTo>
                  <a:lnTo>
                    <a:pt x="14355" y="25908"/>
                  </a:lnTo>
                  <a:lnTo>
                    <a:pt x="14492" y="25806"/>
                  </a:lnTo>
                  <a:close/>
                  <a:moveTo>
                    <a:pt x="3418" y="25532"/>
                  </a:moveTo>
                  <a:lnTo>
                    <a:pt x="3281" y="25567"/>
                  </a:lnTo>
                  <a:lnTo>
                    <a:pt x="3179" y="25601"/>
                  </a:lnTo>
                  <a:lnTo>
                    <a:pt x="3076" y="25669"/>
                  </a:lnTo>
                  <a:lnTo>
                    <a:pt x="2974" y="25737"/>
                  </a:lnTo>
                  <a:lnTo>
                    <a:pt x="2905" y="25806"/>
                  </a:lnTo>
                  <a:lnTo>
                    <a:pt x="2837" y="25942"/>
                  </a:lnTo>
                  <a:lnTo>
                    <a:pt x="2803" y="26045"/>
                  </a:lnTo>
                  <a:lnTo>
                    <a:pt x="2803" y="26182"/>
                  </a:lnTo>
                  <a:lnTo>
                    <a:pt x="2803" y="26284"/>
                  </a:lnTo>
                  <a:lnTo>
                    <a:pt x="2837" y="26421"/>
                  </a:lnTo>
                  <a:lnTo>
                    <a:pt x="2905" y="26524"/>
                  </a:lnTo>
                  <a:lnTo>
                    <a:pt x="2974" y="26592"/>
                  </a:lnTo>
                  <a:lnTo>
                    <a:pt x="3076" y="26694"/>
                  </a:lnTo>
                  <a:lnTo>
                    <a:pt x="3179" y="26729"/>
                  </a:lnTo>
                  <a:lnTo>
                    <a:pt x="3281" y="26763"/>
                  </a:lnTo>
                  <a:lnTo>
                    <a:pt x="3418" y="26797"/>
                  </a:lnTo>
                  <a:lnTo>
                    <a:pt x="3555" y="26763"/>
                  </a:lnTo>
                  <a:lnTo>
                    <a:pt x="3657" y="26729"/>
                  </a:lnTo>
                  <a:lnTo>
                    <a:pt x="3760" y="26694"/>
                  </a:lnTo>
                  <a:lnTo>
                    <a:pt x="3862" y="26626"/>
                  </a:lnTo>
                  <a:lnTo>
                    <a:pt x="3931" y="26524"/>
                  </a:lnTo>
                  <a:lnTo>
                    <a:pt x="3999" y="26421"/>
                  </a:lnTo>
                  <a:lnTo>
                    <a:pt x="4033" y="26284"/>
                  </a:lnTo>
                  <a:lnTo>
                    <a:pt x="4033" y="26182"/>
                  </a:lnTo>
                  <a:lnTo>
                    <a:pt x="4033" y="26045"/>
                  </a:lnTo>
                  <a:lnTo>
                    <a:pt x="3999" y="25942"/>
                  </a:lnTo>
                  <a:lnTo>
                    <a:pt x="3931" y="25840"/>
                  </a:lnTo>
                  <a:lnTo>
                    <a:pt x="3862" y="25737"/>
                  </a:lnTo>
                  <a:lnTo>
                    <a:pt x="3760" y="25669"/>
                  </a:lnTo>
                  <a:lnTo>
                    <a:pt x="3657" y="25601"/>
                  </a:lnTo>
                  <a:lnTo>
                    <a:pt x="3555" y="25567"/>
                  </a:lnTo>
                  <a:lnTo>
                    <a:pt x="3418" y="25532"/>
                  </a:lnTo>
                  <a:close/>
                  <a:moveTo>
                    <a:pt x="9023" y="25532"/>
                  </a:moveTo>
                  <a:lnTo>
                    <a:pt x="8921" y="25567"/>
                  </a:lnTo>
                  <a:lnTo>
                    <a:pt x="8784" y="25601"/>
                  </a:lnTo>
                  <a:lnTo>
                    <a:pt x="8682" y="25669"/>
                  </a:lnTo>
                  <a:lnTo>
                    <a:pt x="8613" y="25737"/>
                  </a:lnTo>
                  <a:lnTo>
                    <a:pt x="8511" y="25840"/>
                  </a:lnTo>
                  <a:lnTo>
                    <a:pt x="8476" y="25942"/>
                  </a:lnTo>
                  <a:lnTo>
                    <a:pt x="8442" y="26045"/>
                  </a:lnTo>
                  <a:lnTo>
                    <a:pt x="8408" y="26182"/>
                  </a:lnTo>
                  <a:lnTo>
                    <a:pt x="8442" y="26284"/>
                  </a:lnTo>
                  <a:lnTo>
                    <a:pt x="8476" y="26421"/>
                  </a:lnTo>
                  <a:lnTo>
                    <a:pt x="8545" y="26524"/>
                  </a:lnTo>
                  <a:lnTo>
                    <a:pt x="8613" y="26626"/>
                  </a:lnTo>
                  <a:lnTo>
                    <a:pt x="8682" y="26694"/>
                  </a:lnTo>
                  <a:lnTo>
                    <a:pt x="8784" y="26729"/>
                  </a:lnTo>
                  <a:lnTo>
                    <a:pt x="8921" y="26763"/>
                  </a:lnTo>
                  <a:lnTo>
                    <a:pt x="9058" y="26797"/>
                  </a:lnTo>
                  <a:lnTo>
                    <a:pt x="9160" y="26763"/>
                  </a:lnTo>
                  <a:lnTo>
                    <a:pt x="9297" y="26729"/>
                  </a:lnTo>
                  <a:lnTo>
                    <a:pt x="9399" y="26694"/>
                  </a:lnTo>
                  <a:lnTo>
                    <a:pt x="9468" y="26592"/>
                  </a:lnTo>
                  <a:lnTo>
                    <a:pt x="9570" y="26524"/>
                  </a:lnTo>
                  <a:lnTo>
                    <a:pt x="9604" y="26421"/>
                  </a:lnTo>
                  <a:lnTo>
                    <a:pt x="9639" y="26284"/>
                  </a:lnTo>
                  <a:lnTo>
                    <a:pt x="9673" y="26182"/>
                  </a:lnTo>
                  <a:lnTo>
                    <a:pt x="9639" y="26045"/>
                  </a:lnTo>
                  <a:lnTo>
                    <a:pt x="9604" y="25942"/>
                  </a:lnTo>
                  <a:lnTo>
                    <a:pt x="9570" y="25840"/>
                  </a:lnTo>
                  <a:lnTo>
                    <a:pt x="9468" y="25737"/>
                  </a:lnTo>
                  <a:lnTo>
                    <a:pt x="9399" y="25669"/>
                  </a:lnTo>
                  <a:lnTo>
                    <a:pt x="9297" y="25601"/>
                  </a:lnTo>
                  <a:lnTo>
                    <a:pt x="9160" y="25567"/>
                  </a:lnTo>
                  <a:lnTo>
                    <a:pt x="9058" y="25532"/>
                  </a:lnTo>
                  <a:close/>
                  <a:moveTo>
                    <a:pt x="14629" y="25532"/>
                  </a:moveTo>
                  <a:lnTo>
                    <a:pt x="14526" y="25567"/>
                  </a:lnTo>
                  <a:lnTo>
                    <a:pt x="14389" y="25601"/>
                  </a:lnTo>
                  <a:lnTo>
                    <a:pt x="14287" y="25669"/>
                  </a:lnTo>
                  <a:lnTo>
                    <a:pt x="14218" y="25737"/>
                  </a:lnTo>
                  <a:lnTo>
                    <a:pt x="14116" y="25806"/>
                  </a:lnTo>
                  <a:lnTo>
                    <a:pt x="14082" y="25942"/>
                  </a:lnTo>
                  <a:lnTo>
                    <a:pt x="14048" y="26045"/>
                  </a:lnTo>
                  <a:lnTo>
                    <a:pt x="14013" y="26182"/>
                  </a:lnTo>
                  <a:lnTo>
                    <a:pt x="14048" y="26284"/>
                  </a:lnTo>
                  <a:lnTo>
                    <a:pt x="14082" y="26421"/>
                  </a:lnTo>
                  <a:lnTo>
                    <a:pt x="14116" y="26524"/>
                  </a:lnTo>
                  <a:lnTo>
                    <a:pt x="14218" y="26592"/>
                  </a:lnTo>
                  <a:lnTo>
                    <a:pt x="14287" y="26694"/>
                  </a:lnTo>
                  <a:lnTo>
                    <a:pt x="14389" y="26729"/>
                  </a:lnTo>
                  <a:lnTo>
                    <a:pt x="14526" y="26763"/>
                  </a:lnTo>
                  <a:lnTo>
                    <a:pt x="14663" y="26797"/>
                  </a:lnTo>
                  <a:lnTo>
                    <a:pt x="14765" y="26763"/>
                  </a:lnTo>
                  <a:lnTo>
                    <a:pt x="14902" y="26729"/>
                  </a:lnTo>
                  <a:lnTo>
                    <a:pt x="15005" y="26694"/>
                  </a:lnTo>
                  <a:lnTo>
                    <a:pt x="15073" y="26626"/>
                  </a:lnTo>
                  <a:lnTo>
                    <a:pt x="15175" y="26524"/>
                  </a:lnTo>
                  <a:lnTo>
                    <a:pt x="15210" y="26421"/>
                  </a:lnTo>
                  <a:lnTo>
                    <a:pt x="15244" y="26284"/>
                  </a:lnTo>
                  <a:lnTo>
                    <a:pt x="15278" y="26182"/>
                  </a:lnTo>
                  <a:lnTo>
                    <a:pt x="15244" y="26045"/>
                  </a:lnTo>
                  <a:lnTo>
                    <a:pt x="15210" y="25942"/>
                  </a:lnTo>
                  <a:lnTo>
                    <a:pt x="15175" y="25840"/>
                  </a:lnTo>
                  <a:lnTo>
                    <a:pt x="15073" y="25737"/>
                  </a:lnTo>
                  <a:lnTo>
                    <a:pt x="15005" y="25669"/>
                  </a:lnTo>
                  <a:lnTo>
                    <a:pt x="14902" y="25601"/>
                  </a:lnTo>
                  <a:lnTo>
                    <a:pt x="14765" y="25567"/>
                  </a:lnTo>
                  <a:lnTo>
                    <a:pt x="14629" y="25532"/>
                  </a:lnTo>
                  <a:close/>
                  <a:moveTo>
                    <a:pt x="11826" y="29839"/>
                  </a:moveTo>
                  <a:lnTo>
                    <a:pt x="11843" y="29843"/>
                  </a:lnTo>
                  <a:lnTo>
                    <a:pt x="11843" y="29843"/>
                  </a:lnTo>
                  <a:lnTo>
                    <a:pt x="11860" y="29839"/>
                  </a:lnTo>
                  <a:close/>
                  <a:moveTo>
                    <a:pt x="11860" y="30044"/>
                  </a:moveTo>
                  <a:lnTo>
                    <a:pt x="11997" y="30078"/>
                  </a:lnTo>
                  <a:lnTo>
                    <a:pt x="12134" y="30181"/>
                  </a:lnTo>
                  <a:lnTo>
                    <a:pt x="12236" y="30317"/>
                  </a:lnTo>
                  <a:lnTo>
                    <a:pt x="12270" y="30488"/>
                  </a:lnTo>
                  <a:lnTo>
                    <a:pt x="12236" y="30625"/>
                  </a:lnTo>
                  <a:lnTo>
                    <a:pt x="12134" y="30762"/>
                  </a:lnTo>
                  <a:lnTo>
                    <a:pt x="11997" y="30864"/>
                  </a:lnTo>
                  <a:lnTo>
                    <a:pt x="11843" y="30895"/>
                  </a:lnTo>
                  <a:lnTo>
                    <a:pt x="11843" y="30895"/>
                  </a:lnTo>
                  <a:lnTo>
                    <a:pt x="11689" y="30864"/>
                  </a:lnTo>
                  <a:lnTo>
                    <a:pt x="11553" y="30762"/>
                  </a:lnTo>
                  <a:lnTo>
                    <a:pt x="11450" y="30625"/>
                  </a:lnTo>
                  <a:lnTo>
                    <a:pt x="11416" y="30488"/>
                  </a:lnTo>
                  <a:lnTo>
                    <a:pt x="11450" y="30317"/>
                  </a:lnTo>
                  <a:lnTo>
                    <a:pt x="11553" y="30181"/>
                  </a:lnTo>
                  <a:lnTo>
                    <a:pt x="11689" y="30078"/>
                  </a:lnTo>
                  <a:lnTo>
                    <a:pt x="11860" y="30044"/>
                  </a:lnTo>
                  <a:close/>
                  <a:moveTo>
                    <a:pt x="6221" y="30044"/>
                  </a:moveTo>
                  <a:lnTo>
                    <a:pt x="6392" y="30078"/>
                  </a:lnTo>
                  <a:lnTo>
                    <a:pt x="6528" y="30181"/>
                  </a:lnTo>
                  <a:lnTo>
                    <a:pt x="6631" y="30317"/>
                  </a:lnTo>
                  <a:lnTo>
                    <a:pt x="6665" y="30454"/>
                  </a:lnTo>
                  <a:lnTo>
                    <a:pt x="6665" y="30488"/>
                  </a:lnTo>
                  <a:lnTo>
                    <a:pt x="6631" y="30625"/>
                  </a:lnTo>
                  <a:lnTo>
                    <a:pt x="6528" y="30762"/>
                  </a:lnTo>
                  <a:lnTo>
                    <a:pt x="6392" y="30864"/>
                  </a:lnTo>
                  <a:lnTo>
                    <a:pt x="6255" y="30898"/>
                  </a:lnTo>
                  <a:lnTo>
                    <a:pt x="6221" y="30898"/>
                  </a:lnTo>
                  <a:lnTo>
                    <a:pt x="6084" y="30864"/>
                  </a:lnTo>
                  <a:lnTo>
                    <a:pt x="5947" y="30762"/>
                  </a:lnTo>
                  <a:lnTo>
                    <a:pt x="5845" y="30659"/>
                  </a:lnTo>
                  <a:lnTo>
                    <a:pt x="5811" y="30488"/>
                  </a:lnTo>
                  <a:lnTo>
                    <a:pt x="5845" y="30317"/>
                  </a:lnTo>
                  <a:lnTo>
                    <a:pt x="5947" y="30181"/>
                  </a:lnTo>
                  <a:lnTo>
                    <a:pt x="6050" y="30078"/>
                  </a:lnTo>
                  <a:lnTo>
                    <a:pt x="6221" y="30044"/>
                  </a:lnTo>
                  <a:close/>
                  <a:moveTo>
                    <a:pt x="1094" y="30044"/>
                  </a:moveTo>
                  <a:lnTo>
                    <a:pt x="991" y="30283"/>
                  </a:lnTo>
                  <a:lnTo>
                    <a:pt x="1026" y="30386"/>
                  </a:lnTo>
                  <a:lnTo>
                    <a:pt x="1060" y="30488"/>
                  </a:lnTo>
                  <a:lnTo>
                    <a:pt x="1026" y="30591"/>
                  </a:lnTo>
                  <a:lnTo>
                    <a:pt x="991" y="30693"/>
                  </a:lnTo>
                  <a:lnTo>
                    <a:pt x="889" y="30796"/>
                  </a:lnTo>
                  <a:lnTo>
                    <a:pt x="786" y="30864"/>
                  </a:lnTo>
                  <a:lnTo>
                    <a:pt x="718" y="31069"/>
                  </a:lnTo>
                  <a:lnTo>
                    <a:pt x="820" y="31069"/>
                  </a:lnTo>
                  <a:lnTo>
                    <a:pt x="923" y="31001"/>
                  </a:lnTo>
                  <a:lnTo>
                    <a:pt x="1094" y="30898"/>
                  </a:lnTo>
                  <a:lnTo>
                    <a:pt x="1196" y="30693"/>
                  </a:lnTo>
                  <a:lnTo>
                    <a:pt x="1231" y="30591"/>
                  </a:lnTo>
                  <a:lnTo>
                    <a:pt x="1265" y="30454"/>
                  </a:lnTo>
                  <a:lnTo>
                    <a:pt x="1231" y="30352"/>
                  </a:lnTo>
                  <a:lnTo>
                    <a:pt x="1196" y="30249"/>
                  </a:lnTo>
                  <a:lnTo>
                    <a:pt x="1094" y="30044"/>
                  </a:lnTo>
                  <a:close/>
                  <a:moveTo>
                    <a:pt x="6221" y="29839"/>
                  </a:moveTo>
                  <a:lnTo>
                    <a:pt x="6118" y="29873"/>
                  </a:lnTo>
                  <a:lnTo>
                    <a:pt x="5981" y="29907"/>
                  </a:lnTo>
                  <a:lnTo>
                    <a:pt x="5879" y="29941"/>
                  </a:lnTo>
                  <a:lnTo>
                    <a:pt x="5811" y="30044"/>
                  </a:lnTo>
                  <a:lnTo>
                    <a:pt x="5708" y="30112"/>
                  </a:lnTo>
                  <a:lnTo>
                    <a:pt x="5674" y="30215"/>
                  </a:lnTo>
                  <a:lnTo>
                    <a:pt x="5640" y="30352"/>
                  </a:lnTo>
                  <a:lnTo>
                    <a:pt x="5605" y="30454"/>
                  </a:lnTo>
                  <a:lnTo>
                    <a:pt x="5640" y="30591"/>
                  </a:lnTo>
                  <a:lnTo>
                    <a:pt x="5674" y="30693"/>
                  </a:lnTo>
                  <a:lnTo>
                    <a:pt x="5708" y="30796"/>
                  </a:lnTo>
                  <a:lnTo>
                    <a:pt x="5776" y="30898"/>
                  </a:lnTo>
                  <a:lnTo>
                    <a:pt x="5879" y="30967"/>
                  </a:lnTo>
                  <a:lnTo>
                    <a:pt x="5981" y="31035"/>
                  </a:lnTo>
                  <a:lnTo>
                    <a:pt x="6118" y="31069"/>
                  </a:lnTo>
                  <a:lnTo>
                    <a:pt x="6221" y="31103"/>
                  </a:lnTo>
                  <a:lnTo>
                    <a:pt x="6357" y="31069"/>
                  </a:lnTo>
                  <a:lnTo>
                    <a:pt x="6460" y="31035"/>
                  </a:lnTo>
                  <a:lnTo>
                    <a:pt x="6597" y="31001"/>
                  </a:lnTo>
                  <a:lnTo>
                    <a:pt x="6665" y="30898"/>
                  </a:lnTo>
                  <a:lnTo>
                    <a:pt x="6733" y="30830"/>
                  </a:lnTo>
                  <a:lnTo>
                    <a:pt x="6802" y="30728"/>
                  </a:lnTo>
                  <a:lnTo>
                    <a:pt x="6836" y="30591"/>
                  </a:lnTo>
                  <a:lnTo>
                    <a:pt x="6870" y="30488"/>
                  </a:lnTo>
                  <a:lnTo>
                    <a:pt x="6836" y="30352"/>
                  </a:lnTo>
                  <a:lnTo>
                    <a:pt x="6802" y="30215"/>
                  </a:lnTo>
                  <a:lnTo>
                    <a:pt x="6733" y="30112"/>
                  </a:lnTo>
                  <a:lnTo>
                    <a:pt x="6665" y="30044"/>
                  </a:lnTo>
                  <a:lnTo>
                    <a:pt x="6562" y="29941"/>
                  </a:lnTo>
                  <a:lnTo>
                    <a:pt x="6460" y="29907"/>
                  </a:lnTo>
                  <a:lnTo>
                    <a:pt x="6357" y="29873"/>
                  </a:lnTo>
                  <a:lnTo>
                    <a:pt x="6221" y="29839"/>
                  </a:lnTo>
                  <a:close/>
                  <a:moveTo>
                    <a:pt x="11843" y="29843"/>
                  </a:moveTo>
                  <a:lnTo>
                    <a:pt x="11723" y="29873"/>
                  </a:lnTo>
                  <a:lnTo>
                    <a:pt x="11587" y="29907"/>
                  </a:lnTo>
                  <a:lnTo>
                    <a:pt x="11484" y="29941"/>
                  </a:lnTo>
                  <a:lnTo>
                    <a:pt x="11416" y="30044"/>
                  </a:lnTo>
                  <a:lnTo>
                    <a:pt x="11313" y="30112"/>
                  </a:lnTo>
                  <a:lnTo>
                    <a:pt x="11279" y="30215"/>
                  </a:lnTo>
                  <a:lnTo>
                    <a:pt x="11245" y="30352"/>
                  </a:lnTo>
                  <a:lnTo>
                    <a:pt x="11211" y="30454"/>
                  </a:lnTo>
                  <a:lnTo>
                    <a:pt x="11245" y="30591"/>
                  </a:lnTo>
                  <a:lnTo>
                    <a:pt x="11279" y="30728"/>
                  </a:lnTo>
                  <a:lnTo>
                    <a:pt x="11313" y="30830"/>
                  </a:lnTo>
                  <a:lnTo>
                    <a:pt x="11416" y="30898"/>
                  </a:lnTo>
                  <a:lnTo>
                    <a:pt x="11484" y="31001"/>
                  </a:lnTo>
                  <a:lnTo>
                    <a:pt x="11587" y="31035"/>
                  </a:lnTo>
                  <a:lnTo>
                    <a:pt x="11723" y="31069"/>
                  </a:lnTo>
                  <a:lnTo>
                    <a:pt x="11860" y="31103"/>
                  </a:lnTo>
                  <a:lnTo>
                    <a:pt x="11963" y="31069"/>
                  </a:lnTo>
                  <a:lnTo>
                    <a:pt x="12099" y="31035"/>
                  </a:lnTo>
                  <a:lnTo>
                    <a:pt x="12202" y="31001"/>
                  </a:lnTo>
                  <a:lnTo>
                    <a:pt x="12270" y="30898"/>
                  </a:lnTo>
                  <a:lnTo>
                    <a:pt x="12373" y="30830"/>
                  </a:lnTo>
                  <a:lnTo>
                    <a:pt x="12407" y="30728"/>
                  </a:lnTo>
                  <a:lnTo>
                    <a:pt x="12441" y="30591"/>
                  </a:lnTo>
                  <a:lnTo>
                    <a:pt x="12475" y="30488"/>
                  </a:lnTo>
                  <a:lnTo>
                    <a:pt x="12441" y="30352"/>
                  </a:lnTo>
                  <a:lnTo>
                    <a:pt x="12407" y="30215"/>
                  </a:lnTo>
                  <a:lnTo>
                    <a:pt x="12373" y="30112"/>
                  </a:lnTo>
                  <a:lnTo>
                    <a:pt x="12270" y="30044"/>
                  </a:lnTo>
                  <a:lnTo>
                    <a:pt x="12202" y="29941"/>
                  </a:lnTo>
                  <a:lnTo>
                    <a:pt x="12065" y="29907"/>
                  </a:lnTo>
                  <a:lnTo>
                    <a:pt x="11963" y="29873"/>
                  </a:lnTo>
                  <a:lnTo>
                    <a:pt x="11843" y="29843"/>
                  </a:lnTo>
                  <a:close/>
                  <a:moveTo>
                    <a:pt x="8921" y="34077"/>
                  </a:moveTo>
                  <a:lnTo>
                    <a:pt x="8818" y="34111"/>
                  </a:lnTo>
                  <a:lnTo>
                    <a:pt x="8716" y="34180"/>
                  </a:lnTo>
                  <a:lnTo>
                    <a:pt x="8613" y="34248"/>
                  </a:lnTo>
                  <a:lnTo>
                    <a:pt x="8545" y="34316"/>
                  </a:lnTo>
                  <a:lnTo>
                    <a:pt x="8476" y="34419"/>
                  </a:lnTo>
                  <a:lnTo>
                    <a:pt x="8442" y="34521"/>
                  </a:lnTo>
                  <a:lnTo>
                    <a:pt x="8408" y="34658"/>
                  </a:lnTo>
                  <a:lnTo>
                    <a:pt x="8682" y="34453"/>
                  </a:lnTo>
                  <a:lnTo>
                    <a:pt x="8784" y="34350"/>
                  </a:lnTo>
                  <a:lnTo>
                    <a:pt x="8955" y="34282"/>
                  </a:lnTo>
                  <a:lnTo>
                    <a:pt x="9194" y="34077"/>
                  </a:lnTo>
                  <a:close/>
                  <a:moveTo>
                    <a:pt x="3452" y="34248"/>
                  </a:moveTo>
                  <a:lnTo>
                    <a:pt x="3623" y="34282"/>
                  </a:lnTo>
                  <a:lnTo>
                    <a:pt x="3760" y="34385"/>
                  </a:lnTo>
                  <a:lnTo>
                    <a:pt x="3828" y="34521"/>
                  </a:lnTo>
                  <a:lnTo>
                    <a:pt x="3862" y="34692"/>
                  </a:lnTo>
                  <a:lnTo>
                    <a:pt x="3828" y="34863"/>
                  </a:lnTo>
                  <a:lnTo>
                    <a:pt x="3760" y="35000"/>
                  </a:lnTo>
                  <a:lnTo>
                    <a:pt x="3623" y="35068"/>
                  </a:lnTo>
                  <a:lnTo>
                    <a:pt x="3452" y="35102"/>
                  </a:lnTo>
                  <a:lnTo>
                    <a:pt x="3281" y="35068"/>
                  </a:lnTo>
                  <a:lnTo>
                    <a:pt x="3145" y="35000"/>
                  </a:lnTo>
                  <a:lnTo>
                    <a:pt x="3042" y="34863"/>
                  </a:lnTo>
                  <a:lnTo>
                    <a:pt x="3008" y="34692"/>
                  </a:lnTo>
                  <a:lnTo>
                    <a:pt x="3042" y="34521"/>
                  </a:lnTo>
                  <a:lnTo>
                    <a:pt x="3145" y="34385"/>
                  </a:lnTo>
                  <a:lnTo>
                    <a:pt x="3281" y="34282"/>
                  </a:lnTo>
                  <a:lnTo>
                    <a:pt x="3452" y="34248"/>
                  </a:lnTo>
                  <a:close/>
                  <a:moveTo>
                    <a:pt x="3315" y="34077"/>
                  </a:moveTo>
                  <a:lnTo>
                    <a:pt x="3213" y="34111"/>
                  </a:lnTo>
                  <a:lnTo>
                    <a:pt x="3110" y="34180"/>
                  </a:lnTo>
                  <a:lnTo>
                    <a:pt x="3008" y="34248"/>
                  </a:lnTo>
                  <a:lnTo>
                    <a:pt x="2940" y="34350"/>
                  </a:lnTo>
                  <a:lnTo>
                    <a:pt x="2871" y="34453"/>
                  </a:lnTo>
                  <a:lnTo>
                    <a:pt x="2837" y="34556"/>
                  </a:lnTo>
                  <a:lnTo>
                    <a:pt x="2837" y="34692"/>
                  </a:lnTo>
                  <a:lnTo>
                    <a:pt x="2837" y="34829"/>
                  </a:lnTo>
                  <a:lnTo>
                    <a:pt x="2871" y="34931"/>
                  </a:lnTo>
                  <a:lnTo>
                    <a:pt x="2940" y="35034"/>
                  </a:lnTo>
                  <a:lnTo>
                    <a:pt x="3008" y="35137"/>
                  </a:lnTo>
                  <a:lnTo>
                    <a:pt x="3110" y="35205"/>
                  </a:lnTo>
                  <a:lnTo>
                    <a:pt x="3213" y="35273"/>
                  </a:lnTo>
                  <a:lnTo>
                    <a:pt x="3315" y="35307"/>
                  </a:lnTo>
                  <a:lnTo>
                    <a:pt x="3555" y="35307"/>
                  </a:lnTo>
                  <a:lnTo>
                    <a:pt x="3691" y="35273"/>
                  </a:lnTo>
                  <a:lnTo>
                    <a:pt x="3794" y="35205"/>
                  </a:lnTo>
                  <a:lnTo>
                    <a:pt x="3897" y="35137"/>
                  </a:lnTo>
                  <a:lnTo>
                    <a:pt x="3965" y="35034"/>
                  </a:lnTo>
                  <a:lnTo>
                    <a:pt x="3999" y="34931"/>
                  </a:lnTo>
                  <a:lnTo>
                    <a:pt x="4033" y="34829"/>
                  </a:lnTo>
                  <a:lnTo>
                    <a:pt x="4067" y="34692"/>
                  </a:lnTo>
                  <a:lnTo>
                    <a:pt x="4033" y="34556"/>
                  </a:lnTo>
                  <a:lnTo>
                    <a:pt x="3999" y="34453"/>
                  </a:lnTo>
                  <a:lnTo>
                    <a:pt x="3965" y="34350"/>
                  </a:lnTo>
                  <a:lnTo>
                    <a:pt x="3897" y="34248"/>
                  </a:lnTo>
                  <a:lnTo>
                    <a:pt x="3794" y="34180"/>
                  </a:lnTo>
                  <a:lnTo>
                    <a:pt x="3691" y="34111"/>
                  </a:lnTo>
                  <a:lnTo>
                    <a:pt x="3555" y="34077"/>
                  </a:lnTo>
                  <a:close/>
                  <a:moveTo>
                    <a:pt x="615" y="38554"/>
                  </a:moveTo>
                  <a:lnTo>
                    <a:pt x="786" y="38589"/>
                  </a:lnTo>
                  <a:lnTo>
                    <a:pt x="923" y="38691"/>
                  </a:lnTo>
                  <a:lnTo>
                    <a:pt x="1026" y="38828"/>
                  </a:lnTo>
                  <a:lnTo>
                    <a:pt x="1060" y="38999"/>
                  </a:lnTo>
                  <a:lnTo>
                    <a:pt x="1026" y="39170"/>
                  </a:lnTo>
                  <a:lnTo>
                    <a:pt x="923" y="39306"/>
                  </a:lnTo>
                  <a:lnTo>
                    <a:pt x="786" y="39375"/>
                  </a:lnTo>
                  <a:lnTo>
                    <a:pt x="615" y="39409"/>
                  </a:lnTo>
                  <a:lnTo>
                    <a:pt x="444" y="39375"/>
                  </a:lnTo>
                  <a:lnTo>
                    <a:pt x="308" y="39306"/>
                  </a:lnTo>
                  <a:lnTo>
                    <a:pt x="239" y="39170"/>
                  </a:lnTo>
                  <a:lnTo>
                    <a:pt x="205" y="38999"/>
                  </a:lnTo>
                  <a:lnTo>
                    <a:pt x="239" y="38828"/>
                  </a:lnTo>
                  <a:lnTo>
                    <a:pt x="308" y="38691"/>
                  </a:lnTo>
                  <a:lnTo>
                    <a:pt x="444" y="38589"/>
                  </a:lnTo>
                  <a:lnTo>
                    <a:pt x="615" y="38554"/>
                  </a:lnTo>
                  <a:close/>
                  <a:moveTo>
                    <a:pt x="615" y="38349"/>
                  </a:moveTo>
                  <a:lnTo>
                    <a:pt x="513" y="38384"/>
                  </a:lnTo>
                  <a:lnTo>
                    <a:pt x="376" y="38418"/>
                  </a:lnTo>
                  <a:lnTo>
                    <a:pt x="274" y="38486"/>
                  </a:lnTo>
                  <a:lnTo>
                    <a:pt x="205" y="38554"/>
                  </a:lnTo>
                  <a:lnTo>
                    <a:pt x="103" y="38623"/>
                  </a:lnTo>
                  <a:lnTo>
                    <a:pt x="69" y="38760"/>
                  </a:lnTo>
                  <a:lnTo>
                    <a:pt x="34" y="38862"/>
                  </a:lnTo>
                  <a:lnTo>
                    <a:pt x="0" y="38999"/>
                  </a:lnTo>
                  <a:lnTo>
                    <a:pt x="34" y="39101"/>
                  </a:lnTo>
                  <a:lnTo>
                    <a:pt x="69" y="39238"/>
                  </a:lnTo>
                  <a:lnTo>
                    <a:pt x="103" y="39341"/>
                  </a:lnTo>
                  <a:lnTo>
                    <a:pt x="171" y="39409"/>
                  </a:lnTo>
                  <a:lnTo>
                    <a:pt x="274" y="39511"/>
                  </a:lnTo>
                  <a:lnTo>
                    <a:pt x="376" y="39546"/>
                  </a:lnTo>
                  <a:lnTo>
                    <a:pt x="513" y="39580"/>
                  </a:lnTo>
                  <a:lnTo>
                    <a:pt x="615" y="39614"/>
                  </a:lnTo>
                  <a:lnTo>
                    <a:pt x="752" y="39580"/>
                  </a:lnTo>
                  <a:lnTo>
                    <a:pt x="855" y="39546"/>
                  </a:lnTo>
                  <a:lnTo>
                    <a:pt x="991" y="39511"/>
                  </a:lnTo>
                  <a:lnTo>
                    <a:pt x="1060" y="39409"/>
                  </a:lnTo>
                  <a:lnTo>
                    <a:pt x="1128" y="39341"/>
                  </a:lnTo>
                  <a:lnTo>
                    <a:pt x="1196" y="39238"/>
                  </a:lnTo>
                  <a:lnTo>
                    <a:pt x="1231" y="39101"/>
                  </a:lnTo>
                  <a:lnTo>
                    <a:pt x="1265" y="38999"/>
                  </a:lnTo>
                  <a:lnTo>
                    <a:pt x="1231" y="38862"/>
                  </a:lnTo>
                  <a:lnTo>
                    <a:pt x="1196" y="38760"/>
                  </a:lnTo>
                  <a:lnTo>
                    <a:pt x="1128" y="38623"/>
                  </a:lnTo>
                  <a:lnTo>
                    <a:pt x="1060" y="38554"/>
                  </a:lnTo>
                  <a:lnTo>
                    <a:pt x="991" y="38486"/>
                  </a:lnTo>
                  <a:lnTo>
                    <a:pt x="855" y="38418"/>
                  </a:lnTo>
                  <a:lnTo>
                    <a:pt x="752" y="38384"/>
                  </a:lnTo>
                  <a:lnTo>
                    <a:pt x="615" y="3834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2082675" y="4869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2072425" y="4847975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10" y="855"/>
                  </a:moveTo>
                  <a:lnTo>
                    <a:pt x="410" y="855"/>
                  </a:lnTo>
                  <a:lnTo>
                    <a:pt x="239" y="821"/>
                  </a:lnTo>
                  <a:lnTo>
                    <a:pt x="103" y="752"/>
                  </a:lnTo>
                  <a:lnTo>
                    <a:pt x="34" y="616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34" y="274"/>
                  </a:lnTo>
                  <a:lnTo>
                    <a:pt x="103" y="137"/>
                  </a:lnTo>
                  <a:lnTo>
                    <a:pt x="239" y="35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581" y="35"/>
                  </a:lnTo>
                  <a:lnTo>
                    <a:pt x="718" y="137"/>
                  </a:lnTo>
                  <a:lnTo>
                    <a:pt x="821" y="274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616"/>
                  </a:lnTo>
                  <a:lnTo>
                    <a:pt x="718" y="752"/>
                  </a:lnTo>
                  <a:lnTo>
                    <a:pt x="581" y="821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2067300" y="4842850"/>
              <a:ext cx="31625" cy="31625"/>
            </a:xfrm>
            <a:custGeom>
              <a:avLst/>
              <a:gdLst/>
              <a:ahLst/>
              <a:cxnLst/>
              <a:rect l="l" t="t" r="r" b="b"/>
              <a:pathLst>
                <a:path w="1265" h="1265" fill="none" extrusionOk="0">
                  <a:moveTo>
                    <a:pt x="615" y="0"/>
                  </a:moveTo>
                  <a:lnTo>
                    <a:pt x="615" y="0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37"/>
                  </a:lnTo>
                  <a:lnTo>
                    <a:pt x="205" y="205"/>
                  </a:lnTo>
                  <a:lnTo>
                    <a:pt x="103" y="274"/>
                  </a:lnTo>
                  <a:lnTo>
                    <a:pt x="69" y="411"/>
                  </a:lnTo>
                  <a:lnTo>
                    <a:pt x="34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34" y="752"/>
                  </a:lnTo>
                  <a:lnTo>
                    <a:pt x="69" y="889"/>
                  </a:lnTo>
                  <a:lnTo>
                    <a:pt x="103" y="992"/>
                  </a:lnTo>
                  <a:lnTo>
                    <a:pt x="171" y="1060"/>
                  </a:lnTo>
                  <a:lnTo>
                    <a:pt x="274" y="1162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91" y="1162"/>
                  </a:lnTo>
                  <a:lnTo>
                    <a:pt x="1060" y="1060"/>
                  </a:lnTo>
                  <a:lnTo>
                    <a:pt x="1128" y="992"/>
                  </a:lnTo>
                  <a:lnTo>
                    <a:pt x="1196" y="889"/>
                  </a:lnTo>
                  <a:lnTo>
                    <a:pt x="1231" y="752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6" y="411"/>
                  </a:lnTo>
                  <a:lnTo>
                    <a:pt x="1128" y="274"/>
                  </a:lnTo>
                  <a:lnTo>
                    <a:pt x="1060" y="205"/>
                  </a:lnTo>
                  <a:lnTo>
                    <a:pt x="991" y="137"/>
                  </a:lnTo>
                  <a:lnTo>
                    <a:pt x="855" y="69"/>
                  </a:lnTo>
                  <a:lnTo>
                    <a:pt x="752" y="35"/>
                  </a:lnTo>
                  <a:lnTo>
                    <a:pt x="615" y="0"/>
                  </a:lnTo>
                  <a:lnTo>
                    <a:pt x="615" y="0"/>
                  </a:lnTo>
                  <a:lnTo>
                    <a:pt x="6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2277500" y="4736050"/>
              <a:ext cx="19675" cy="14550"/>
            </a:xfrm>
            <a:custGeom>
              <a:avLst/>
              <a:gdLst/>
              <a:ahLst/>
              <a:cxnLst/>
              <a:rect l="l" t="t" r="r" b="b"/>
              <a:pathLst>
                <a:path w="787" h="582" fill="none" extrusionOk="0">
                  <a:moveTo>
                    <a:pt x="615" y="0"/>
                  </a:moveTo>
                  <a:lnTo>
                    <a:pt x="615" y="0"/>
                  </a:lnTo>
                  <a:lnTo>
                    <a:pt x="513" y="0"/>
                  </a:lnTo>
                  <a:lnTo>
                    <a:pt x="410" y="34"/>
                  </a:lnTo>
                  <a:lnTo>
                    <a:pt x="308" y="103"/>
                  </a:lnTo>
                  <a:lnTo>
                    <a:pt x="205" y="171"/>
                  </a:lnTo>
                  <a:lnTo>
                    <a:pt x="137" y="239"/>
                  </a:lnTo>
                  <a:lnTo>
                    <a:pt x="68" y="342"/>
                  </a:lnTo>
                  <a:lnTo>
                    <a:pt x="34" y="444"/>
                  </a:lnTo>
                  <a:lnTo>
                    <a:pt x="0" y="581"/>
                  </a:lnTo>
                  <a:lnTo>
                    <a:pt x="0" y="581"/>
                  </a:lnTo>
                  <a:lnTo>
                    <a:pt x="274" y="376"/>
                  </a:lnTo>
                  <a:lnTo>
                    <a:pt x="274" y="376"/>
                  </a:lnTo>
                  <a:lnTo>
                    <a:pt x="376" y="273"/>
                  </a:lnTo>
                  <a:lnTo>
                    <a:pt x="547" y="205"/>
                  </a:lnTo>
                  <a:lnTo>
                    <a:pt x="547" y="205"/>
                  </a:lnTo>
                  <a:lnTo>
                    <a:pt x="786" y="0"/>
                  </a:lnTo>
                  <a:lnTo>
                    <a:pt x="786" y="0"/>
                  </a:lnTo>
                  <a:lnTo>
                    <a:pt x="6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2142475" y="4740300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fill="none" extrusionOk="0">
                  <a:moveTo>
                    <a:pt x="445" y="855"/>
                  </a:moveTo>
                  <a:lnTo>
                    <a:pt x="411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274" y="821"/>
                  </a:lnTo>
                  <a:lnTo>
                    <a:pt x="138" y="753"/>
                  </a:lnTo>
                  <a:lnTo>
                    <a:pt x="35" y="616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38" y="138"/>
                  </a:lnTo>
                  <a:lnTo>
                    <a:pt x="274" y="35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616" y="35"/>
                  </a:lnTo>
                  <a:lnTo>
                    <a:pt x="753" y="138"/>
                  </a:lnTo>
                  <a:lnTo>
                    <a:pt x="821" y="274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616"/>
                  </a:lnTo>
                  <a:lnTo>
                    <a:pt x="753" y="753"/>
                  </a:lnTo>
                  <a:lnTo>
                    <a:pt x="616" y="821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2138200" y="4736050"/>
              <a:ext cx="30800" cy="30775"/>
            </a:xfrm>
            <a:custGeom>
              <a:avLst/>
              <a:gdLst/>
              <a:ahLst/>
              <a:cxnLst/>
              <a:rect l="l" t="t" r="r" b="b"/>
              <a:pathLst>
                <a:path w="1232" h="1231" fill="none" extrusionOk="0">
                  <a:moveTo>
                    <a:pt x="616" y="0"/>
                  </a:moveTo>
                  <a:lnTo>
                    <a:pt x="582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479" y="0"/>
                  </a:lnTo>
                  <a:lnTo>
                    <a:pt x="377" y="34"/>
                  </a:lnTo>
                  <a:lnTo>
                    <a:pt x="274" y="103"/>
                  </a:lnTo>
                  <a:lnTo>
                    <a:pt x="172" y="171"/>
                  </a:lnTo>
                  <a:lnTo>
                    <a:pt x="104" y="273"/>
                  </a:lnTo>
                  <a:lnTo>
                    <a:pt x="35" y="376"/>
                  </a:lnTo>
                  <a:lnTo>
                    <a:pt x="1" y="479"/>
                  </a:lnTo>
                  <a:lnTo>
                    <a:pt x="1" y="615"/>
                  </a:lnTo>
                  <a:lnTo>
                    <a:pt x="1" y="615"/>
                  </a:lnTo>
                  <a:lnTo>
                    <a:pt x="1" y="752"/>
                  </a:lnTo>
                  <a:lnTo>
                    <a:pt x="35" y="854"/>
                  </a:lnTo>
                  <a:lnTo>
                    <a:pt x="104" y="957"/>
                  </a:lnTo>
                  <a:lnTo>
                    <a:pt x="172" y="1060"/>
                  </a:lnTo>
                  <a:lnTo>
                    <a:pt x="274" y="1128"/>
                  </a:lnTo>
                  <a:lnTo>
                    <a:pt x="377" y="1196"/>
                  </a:lnTo>
                  <a:lnTo>
                    <a:pt x="479" y="1230"/>
                  </a:lnTo>
                  <a:lnTo>
                    <a:pt x="616" y="1230"/>
                  </a:lnTo>
                  <a:lnTo>
                    <a:pt x="616" y="1230"/>
                  </a:lnTo>
                  <a:lnTo>
                    <a:pt x="719" y="1230"/>
                  </a:lnTo>
                  <a:lnTo>
                    <a:pt x="855" y="1196"/>
                  </a:lnTo>
                  <a:lnTo>
                    <a:pt x="958" y="1128"/>
                  </a:lnTo>
                  <a:lnTo>
                    <a:pt x="1061" y="1060"/>
                  </a:lnTo>
                  <a:lnTo>
                    <a:pt x="1129" y="957"/>
                  </a:lnTo>
                  <a:lnTo>
                    <a:pt x="1163" y="854"/>
                  </a:lnTo>
                  <a:lnTo>
                    <a:pt x="1197" y="752"/>
                  </a:lnTo>
                  <a:lnTo>
                    <a:pt x="1231" y="615"/>
                  </a:lnTo>
                  <a:lnTo>
                    <a:pt x="1231" y="615"/>
                  </a:lnTo>
                  <a:lnTo>
                    <a:pt x="1197" y="479"/>
                  </a:lnTo>
                  <a:lnTo>
                    <a:pt x="1163" y="376"/>
                  </a:lnTo>
                  <a:lnTo>
                    <a:pt x="1129" y="273"/>
                  </a:lnTo>
                  <a:lnTo>
                    <a:pt x="1061" y="171"/>
                  </a:lnTo>
                  <a:lnTo>
                    <a:pt x="958" y="103"/>
                  </a:lnTo>
                  <a:lnTo>
                    <a:pt x="855" y="34"/>
                  </a:lnTo>
                  <a:lnTo>
                    <a:pt x="719" y="0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2085225" y="4635200"/>
              <a:ext cx="13700" cy="25675"/>
            </a:xfrm>
            <a:custGeom>
              <a:avLst/>
              <a:gdLst/>
              <a:ahLst/>
              <a:cxnLst/>
              <a:rect l="l" t="t" r="r" b="b"/>
              <a:pathLst>
                <a:path w="548" h="1027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274" y="240"/>
                  </a:lnTo>
                  <a:lnTo>
                    <a:pt x="274" y="240"/>
                  </a:lnTo>
                  <a:lnTo>
                    <a:pt x="309" y="343"/>
                  </a:lnTo>
                  <a:lnTo>
                    <a:pt x="343" y="445"/>
                  </a:lnTo>
                  <a:lnTo>
                    <a:pt x="343" y="445"/>
                  </a:lnTo>
                  <a:lnTo>
                    <a:pt x="309" y="548"/>
                  </a:lnTo>
                  <a:lnTo>
                    <a:pt x="274" y="650"/>
                  </a:lnTo>
                  <a:lnTo>
                    <a:pt x="172" y="753"/>
                  </a:lnTo>
                  <a:lnTo>
                    <a:pt x="69" y="821"/>
                  </a:lnTo>
                  <a:lnTo>
                    <a:pt x="69" y="821"/>
                  </a:lnTo>
                  <a:lnTo>
                    <a:pt x="1" y="1026"/>
                  </a:lnTo>
                  <a:lnTo>
                    <a:pt x="1" y="1026"/>
                  </a:lnTo>
                  <a:lnTo>
                    <a:pt x="103" y="1026"/>
                  </a:lnTo>
                  <a:lnTo>
                    <a:pt x="206" y="958"/>
                  </a:lnTo>
                  <a:lnTo>
                    <a:pt x="377" y="855"/>
                  </a:lnTo>
                  <a:lnTo>
                    <a:pt x="479" y="650"/>
                  </a:lnTo>
                  <a:lnTo>
                    <a:pt x="514" y="548"/>
                  </a:lnTo>
                  <a:lnTo>
                    <a:pt x="548" y="411"/>
                  </a:lnTo>
                  <a:lnTo>
                    <a:pt x="548" y="411"/>
                  </a:lnTo>
                  <a:lnTo>
                    <a:pt x="514" y="309"/>
                  </a:lnTo>
                  <a:lnTo>
                    <a:pt x="479" y="206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2212550" y="4635200"/>
              <a:ext cx="21375" cy="21400"/>
            </a:xfrm>
            <a:custGeom>
              <a:avLst/>
              <a:gdLst/>
              <a:ahLst/>
              <a:cxnLst/>
              <a:rect l="l" t="t" r="r" b="b"/>
              <a:pathLst>
                <a:path w="855" h="856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274" y="821"/>
                  </a:lnTo>
                  <a:lnTo>
                    <a:pt x="137" y="719"/>
                  </a:lnTo>
                  <a:lnTo>
                    <a:pt x="35" y="616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37" y="138"/>
                  </a:lnTo>
                  <a:lnTo>
                    <a:pt x="240" y="35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582" y="35"/>
                  </a:lnTo>
                  <a:lnTo>
                    <a:pt x="718" y="138"/>
                  </a:lnTo>
                  <a:lnTo>
                    <a:pt x="821" y="274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2"/>
                  </a:lnTo>
                  <a:lnTo>
                    <a:pt x="718" y="719"/>
                  </a:lnTo>
                  <a:lnTo>
                    <a:pt x="582" y="821"/>
                  </a:lnTo>
                  <a:lnTo>
                    <a:pt x="445" y="855"/>
                  </a:lnTo>
                  <a:lnTo>
                    <a:pt x="411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2207425" y="4630075"/>
              <a:ext cx="31650" cy="31650"/>
            </a:xfrm>
            <a:custGeom>
              <a:avLst/>
              <a:gdLst/>
              <a:ahLst/>
              <a:cxnLst/>
              <a:rect l="l" t="t" r="r" b="b"/>
              <a:pathLst>
                <a:path w="1266" h="1266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206" y="206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35" y="514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5" y="753"/>
                  </a:lnTo>
                  <a:lnTo>
                    <a:pt x="69" y="855"/>
                  </a:lnTo>
                  <a:lnTo>
                    <a:pt x="103" y="958"/>
                  </a:lnTo>
                  <a:lnTo>
                    <a:pt x="171" y="1060"/>
                  </a:lnTo>
                  <a:lnTo>
                    <a:pt x="274" y="1129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92" y="1163"/>
                  </a:lnTo>
                  <a:lnTo>
                    <a:pt x="1060" y="1060"/>
                  </a:lnTo>
                  <a:lnTo>
                    <a:pt x="1128" y="992"/>
                  </a:lnTo>
                  <a:lnTo>
                    <a:pt x="1197" y="890"/>
                  </a:lnTo>
                  <a:lnTo>
                    <a:pt x="1231" y="753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4"/>
                  </a:lnTo>
                  <a:lnTo>
                    <a:pt x="1197" y="377"/>
                  </a:lnTo>
                  <a:lnTo>
                    <a:pt x="1128" y="274"/>
                  </a:lnTo>
                  <a:lnTo>
                    <a:pt x="1060" y="206"/>
                  </a:lnTo>
                  <a:lnTo>
                    <a:pt x="957" y="103"/>
                  </a:lnTo>
                  <a:lnTo>
                    <a:pt x="855" y="69"/>
                  </a:lnTo>
                  <a:lnTo>
                    <a:pt x="752" y="35"/>
                  </a:lnTo>
                  <a:lnTo>
                    <a:pt x="616" y="1"/>
                  </a:lnTo>
                  <a:lnTo>
                    <a:pt x="650" y="1"/>
                  </a:lnTo>
                  <a:lnTo>
                    <a:pt x="650" y="1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2352675" y="4635200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fill="none" extrusionOk="0">
                  <a:moveTo>
                    <a:pt x="445" y="855"/>
                  </a:moveTo>
                  <a:lnTo>
                    <a:pt x="445" y="855"/>
                  </a:lnTo>
                  <a:lnTo>
                    <a:pt x="274" y="821"/>
                  </a:lnTo>
                  <a:lnTo>
                    <a:pt x="138" y="719"/>
                  </a:lnTo>
                  <a:lnTo>
                    <a:pt x="35" y="582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38" y="138"/>
                  </a:lnTo>
                  <a:lnTo>
                    <a:pt x="274" y="35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582" y="35"/>
                  </a:lnTo>
                  <a:lnTo>
                    <a:pt x="719" y="138"/>
                  </a:lnTo>
                  <a:lnTo>
                    <a:pt x="821" y="274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2"/>
                  </a:lnTo>
                  <a:lnTo>
                    <a:pt x="719" y="719"/>
                  </a:lnTo>
                  <a:lnTo>
                    <a:pt x="582" y="821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2347550" y="4630075"/>
              <a:ext cx="31650" cy="31650"/>
            </a:xfrm>
            <a:custGeom>
              <a:avLst/>
              <a:gdLst/>
              <a:ahLst/>
              <a:cxnLst/>
              <a:rect l="l" t="t" r="r" b="b"/>
              <a:pathLst>
                <a:path w="1266" h="1266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650" y="1"/>
                  </a:lnTo>
                  <a:lnTo>
                    <a:pt x="650" y="1"/>
                  </a:lnTo>
                  <a:lnTo>
                    <a:pt x="513" y="35"/>
                  </a:lnTo>
                  <a:lnTo>
                    <a:pt x="377" y="69"/>
                  </a:lnTo>
                  <a:lnTo>
                    <a:pt x="274" y="103"/>
                  </a:lnTo>
                  <a:lnTo>
                    <a:pt x="206" y="206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35" y="514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35" y="753"/>
                  </a:lnTo>
                  <a:lnTo>
                    <a:pt x="69" y="890"/>
                  </a:lnTo>
                  <a:lnTo>
                    <a:pt x="103" y="992"/>
                  </a:lnTo>
                  <a:lnTo>
                    <a:pt x="206" y="1060"/>
                  </a:lnTo>
                  <a:lnTo>
                    <a:pt x="274" y="1163"/>
                  </a:lnTo>
                  <a:lnTo>
                    <a:pt x="377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3" y="1231"/>
                  </a:lnTo>
                  <a:lnTo>
                    <a:pt x="889" y="1197"/>
                  </a:lnTo>
                  <a:lnTo>
                    <a:pt x="992" y="1163"/>
                  </a:lnTo>
                  <a:lnTo>
                    <a:pt x="1060" y="1060"/>
                  </a:lnTo>
                  <a:lnTo>
                    <a:pt x="1163" y="992"/>
                  </a:lnTo>
                  <a:lnTo>
                    <a:pt x="1197" y="890"/>
                  </a:lnTo>
                  <a:lnTo>
                    <a:pt x="1231" y="753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4"/>
                  </a:lnTo>
                  <a:lnTo>
                    <a:pt x="1197" y="377"/>
                  </a:lnTo>
                  <a:lnTo>
                    <a:pt x="1163" y="274"/>
                  </a:lnTo>
                  <a:lnTo>
                    <a:pt x="1060" y="206"/>
                  </a:lnTo>
                  <a:lnTo>
                    <a:pt x="992" y="103"/>
                  </a:lnTo>
                  <a:lnTo>
                    <a:pt x="855" y="69"/>
                  </a:lnTo>
                  <a:lnTo>
                    <a:pt x="753" y="35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2422750" y="4529250"/>
              <a:ext cx="21375" cy="19675"/>
            </a:xfrm>
            <a:custGeom>
              <a:avLst/>
              <a:gdLst/>
              <a:ahLst/>
              <a:cxnLst/>
              <a:rect l="l" t="t" r="r" b="b"/>
              <a:pathLst>
                <a:path w="855" h="787" fill="none" extrusionOk="0">
                  <a:moveTo>
                    <a:pt x="445" y="787"/>
                  </a:moveTo>
                  <a:lnTo>
                    <a:pt x="445" y="787"/>
                  </a:lnTo>
                  <a:lnTo>
                    <a:pt x="411" y="787"/>
                  </a:lnTo>
                  <a:lnTo>
                    <a:pt x="411" y="787"/>
                  </a:lnTo>
                  <a:lnTo>
                    <a:pt x="445" y="787"/>
                  </a:lnTo>
                  <a:lnTo>
                    <a:pt x="445" y="787"/>
                  </a:lnTo>
                  <a:lnTo>
                    <a:pt x="274" y="753"/>
                  </a:lnTo>
                  <a:lnTo>
                    <a:pt x="137" y="650"/>
                  </a:lnTo>
                  <a:lnTo>
                    <a:pt x="35" y="548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35" y="206"/>
                  </a:lnTo>
                  <a:lnTo>
                    <a:pt x="137" y="103"/>
                  </a:lnTo>
                  <a:lnTo>
                    <a:pt x="274" y="1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6" y="35"/>
                  </a:lnTo>
                  <a:lnTo>
                    <a:pt x="718" y="103"/>
                  </a:lnTo>
                  <a:lnTo>
                    <a:pt x="821" y="240"/>
                  </a:lnTo>
                  <a:lnTo>
                    <a:pt x="855" y="377"/>
                  </a:lnTo>
                  <a:lnTo>
                    <a:pt x="855" y="377"/>
                  </a:lnTo>
                  <a:lnTo>
                    <a:pt x="821" y="548"/>
                  </a:lnTo>
                  <a:lnTo>
                    <a:pt x="718" y="684"/>
                  </a:lnTo>
                  <a:lnTo>
                    <a:pt x="582" y="753"/>
                  </a:lnTo>
                  <a:lnTo>
                    <a:pt x="445" y="7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2417625" y="4522425"/>
              <a:ext cx="31650" cy="31625"/>
            </a:xfrm>
            <a:custGeom>
              <a:avLst/>
              <a:gdLst/>
              <a:ahLst/>
              <a:cxnLst/>
              <a:rect l="l" t="t" r="r" b="b"/>
              <a:pathLst>
                <a:path w="1266" h="1265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37"/>
                  </a:lnTo>
                  <a:lnTo>
                    <a:pt x="205" y="205"/>
                  </a:lnTo>
                  <a:lnTo>
                    <a:pt x="103" y="274"/>
                  </a:lnTo>
                  <a:lnTo>
                    <a:pt x="69" y="410"/>
                  </a:lnTo>
                  <a:lnTo>
                    <a:pt x="35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35" y="752"/>
                  </a:lnTo>
                  <a:lnTo>
                    <a:pt x="69" y="889"/>
                  </a:lnTo>
                  <a:lnTo>
                    <a:pt x="103" y="992"/>
                  </a:lnTo>
                  <a:lnTo>
                    <a:pt x="205" y="1060"/>
                  </a:lnTo>
                  <a:lnTo>
                    <a:pt x="274" y="1162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62"/>
                  </a:lnTo>
                  <a:lnTo>
                    <a:pt x="1060" y="1094"/>
                  </a:lnTo>
                  <a:lnTo>
                    <a:pt x="1162" y="992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7" y="410"/>
                  </a:lnTo>
                  <a:lnTo>
                    <a:pt x="1162" y="308"/>
                  </a:lnTo>
                  <a:lnTo>
                    <a:pt x="1060" y="205"/>
                  </a:lnTo>
                  <a:lnTo>
                    <a:pt x="992" y="137"/>
                  </a:lnTo>
                  <a:lnTo>
                    <a:pt x="889" y="69"/>
                  </a:lnTo>
                  <a:lnTo>
                    <a:pt x="752" y="35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2142475" y="4529250"/>
              <a:ext cx="21400" cy="19675"/>
            </a:xfrm>
            <a:custGeom>
              <a:avLst/>
              <a:gdLst/>
              <a:ahLst/>
              <a:cxnLst/>
              <a:rect l="l" t="t" r="r" b="b"/>
              <a:pathLst>
                <a:path w="856" h="787" fill="none" extrusionOk="0">
                  <a:moveTo>
                    <a:pt x="411" y="787"/>
                  </a:moveTo>
                  <a:lnTo>
                    <a:pt x="411" y="787"/>
                  </a:lnTo>
                  <a:lnTo>
                    <a:pt x="240" y="753"/>
                  </a:lnTo>
                  <a:lnTo>
                    <a:pt x="103" y="650"/>
                  </a:lnTo>
                  <a:lnTo>
                    <a:pt x="35" y="548"/>
                  </a:lnTo>
                  <a:lnTo>
                    <a:pt x="1" y="377"/>
                  </a:lnTo>
                  <a:lnTo>
                    <a:pt x="1" y="377"/>
                  </a:lnTo>
                  <a:lnTo>
                    <a:pt x="35" y="206"/>
                  </a:lnTo>
                  <a:lnTo>
                    <a:pt x="138" y="103"/>
                  </a:lnTo>
                  <a:lnTo>
                    <a:pt x="274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6" y="35"/>
                  </a:lnTo>
                  <a:lnTo>
                    <a:pt x="719" y="103"/>
                  </a:lnTo>
                  <a:lnTo>
                    <a:pt x="787" y="240"/>
                  </a:lnTo>
                  <a:lnTo>
                    <a:pt x="855" y="377"/>
                  </a:lnTo>
                  <a:lnTo>
                    <a:pt x="855" y="377"/>
                  </a:lnTo>
                  <a:lnTo>
                    <a:pt x="821" y="548"/>
                  </a:lnTo>
                  <a:lnTo>
                    <a:pt x="719" y="684"/>
                  </a:lnTo>
                  <a:lnTo>
                    <a:pt x="582" y="753"/>
                  </a:lnTo>
                  <a:lnTo>
                    <a:pt x="411" y="7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2137350" y="4522425"/>
              <a:ext cx="30800" cy="31625"/>
            </a:xfrm>
            <a:custGeom>
              <a:avLst/>
              <a:gdLst/>
              <a:ahLst/>
              <a:cxnLst/>
              <a:rect l="l" t="t" r="r" b="b"/>
              <a:pathLst>
                <a:path w="1232" h="1265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479" y="35"/>
                  </a:lnTo>
                  <a:lnTo>
                    <a:pt x="377" y="69"/>
                  </a:lnTo>
                  <a:lnTo>
                    <a:pt x="274" y="137"/>
                  </a:lnTo>
                  <a:lnTo>
                    <a:pt x="172" y="205"/>
                  </a:lnTo>
                  <a:lnTo>
                    <a:pt x="103" y="274"/>
                  </a:lnTo>
                  <a:lnTo>
                    <a:pt x="35" y="410"/>
                  </a:lnTo>
                  <a:lnTo>
                    <a:pt x="1" y="513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1" y="752"/>
                  </a:lnTo>
                  <a:lnTo>
                    <a:pt x="35" y="889"/>
                  </a:lnTo>
                  <a:lnTo>
                    <a:pt x="103" y="992"/>
                  </a:lnTo>
                  <a:lnTo>
                    <a:pt x="172" y="1060"/>
                  </a:lnTo>
                  <a:lnTo>
                    <a:pt x="274" y="1162"/>
                  </a:lnTo>
                  <a:lnTo>
                    <a:pt x="377" y="1197"/>
                  </a:lnTo>
                  <a:lnTo>
                    <a:pt x="479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3" y="1231"/>
                  </a:lnTo>
                  <a:lnTo>
                    <a:pt x="855" y="1197"/>
                  </a:lnTo>
                  <a:lnTo>
                    <a:pt x="958" y="1162"/>
                  </a:lnTo>
                  <a:lnTo>
                    <a:pt x="1060" y="1094"/>
                  </a:lnTo>
                  <a:lnTo>
                    <a:pt x="1129" y="992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31" y="650"/>
                  </a:lnTo>
                  <a:lnTo>
                    <a:pt x="1231" y="650"/>
                  </a:lnTo>
                  <a:lnTo>
                    <a:pt x="1231" y="513"/>
                  </a:lnTo>
                  <a:lnTo>
                    <a:pt x="1197" y="410"/>
                  </a:lnTo>
                  <a:lnTo>
                    <a:pt x="1129" y="308"/>
                  </a:lnTo>
                  <a:lnTo>
                    <a:pt x="1060" y="205"/>
                  </a:lnTo>
                  <a:lnTo>
                    <a:pt x="958" y="137"/>
                  </a:lnTo>
                  <a:lnTo>
                    <a:pt x="855" y="69"/>
                  </a:lnTo>
                  <a:lnTo>
                    <a:pt x="753" y="35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2282625" y="4527550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10" y="855"/>
                  </a:moveTo>
                  <a:lnTo>
                    <a:pt x="410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4" y="616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34" y="274"/>
                  </a:lnTo>
                  <a:lnTo>
                    <a:pt x="103" y="137"/>
                  </a:lnTo>
                  <a:lnTo>
                    <a:pt x="239" y="35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581" y="35"/>
                  </a:lnTo>
                  <a:lnTo>
                    <a:pt x="718" y="137"/>
                  </a:lnTo>
                  <a:lnTo>
                    <a:pt x="820" y="274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0" y="616"/>
                  </a:lnTo>
                  <a:lnTo>
                    <a:pt x="718" y="718"/>
                  </a:lnTo>
                  <a:lnTo>
                    <a:pt x="581" y="821"/>
                  </a:lnTo>
                  <a:lnTo>
                    <a:pt x="445" y="855"/>
                  </a:lnTo>
                  <a:lnTo>
                    <a:pt x="410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2277500" y="4522425"/>
              <a:ext cx="31625" cy="31625"/>
            </a:xfrm>
            <a:custGeom>
              <a:avLst/>
              <a:gdLst/>
              <a:ahLst/>
              <a:cxnLst/>
              <a:rect l="l" t="t" r="r" b="b"/>
              <a:pathLst>
                <a:path w="1265" h="1265" fill="none" extrusionOk="0">
                  <a:moveTo>
                    <a:pt x="650" y="0"/>
                  </a:moveTo>
                  <a:lnTo>
                    <a:pt x="615" y="0"/>
                  </a:lnTo>
                  <a:lnTo>
                    <a:pt x="615" y="0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37"/>
                  </a:lnTo>
                  <a:lnTo>
                    <a:pt x="205" y="205"/>
                  </a:lnTo>
                  <a:lnTo>
                    <a:pt x="103" y="308"/>
                  </a:lnTo>
                  <a:lnTo>
                    <a:pt x="68" y="410"/>
                  </a:lnTo>
                  <a:lnTo>
                    <a:pt x="34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34" y="752"/>
                  </a:lnTo>
                  <a:lnTo>
                    <a:pt x="68" y="889"/>
                  </a:lnTo>
                  <a:lnTo>
                    <a:pt x="137" y="992"/>
                  </a:lnTo>
                  <a:lnTo>
                    <a:pt x="205" y="1094"/>
                  </a:lnTo>
                  <a:lnTo>
                    <a:pt x="274" y="1162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1" y="1162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6" y="889"/>
                  </a:lnTo>
                  <a:lnTo>
                    <a:pt x="1231" y="752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6" y="410"/>
                  </a:lnTo>
                  <a:lnTo>
                    <a:pt x="1162" y="308"/>
                  </a:lnTo>
                  <a:lnTo>
                    <a:pt x="1060" y="205"/>
                  </a:lnTo>
                  <a:lnTo>
                    <a:pt x="991" y="137"/>
                  </a:lnTo>
                  <a:lnTo>
                    <a:pt x="889" y="69"/>
                  </a:lnTo>
                  <a:lnTo>
                    <a:pt x="752" y="35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2433000" y="4522425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3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2557750" y="4522425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fill="none" extrusionOk="0">
                  <a:moveTo>
                    <a:pt x="650" y="0"/>
                  </a:moveTo>
                  <a:lnTo>
                    <a:pt x="650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513" y="35"/>
                  </a:lnTo>
                  <a:lnTo>
                    <a:pt x="377" y="69"/>
                  </a:lnTo>
                  <a:lnTo>
                    <a:pt x="274" y="137"/>
                  </a:lnTo>
                  <a:lnTo>
                    <a:pt x="206" y="205"/>
                  </a:lnTo>
                  <a:lnTo>
                    <a:pt x="103" y="308"/>
                  </a:lnTo>
                  <a:lnTo>
                    <a:pt x="69" y="410"/>
                  </a:lnTo>
                  <a:lnTo>
                    <a:pt x="35" y="513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35" y="821"/>
                  </a:lnTo>
                  <a:lnTo>
                    <a:pt x="35" y="821"/>
                  </a:lnTo>
                  <a:lnTo>
                    <a:pt x="206" y="684"/>
                  </a:lnTo>
                  <a:lnTo>
                    <a:pt x="206" y="684"/>
                  </a:lnTo>
                  <a:lnTo>
                    <a:pt x="206" y="650"/>
                  </a:lnTo>
                  <a:lnTo>
                    <a:pt x="206" y="650"/>
                  </a:lnTo>
                  <a:lnTo>
                    <a:pt x="240" y="479"/>
                  </a:lnTo>
                  <a:lnTo>
                    <a:pt x="342" y="342"/>
                  </a:lnTo>
                  <a:lnTo>
                    <a:pt x="479" y="240"/>
                  </a:lnTo>
                  <a:lnTo>
                    <a:pt x="616" y="205"/>
                  </a:lnTo>
                  <a:lnTo>
                    <a:pt x="650" y="205"/>
                  </a:lnTo>
                  <a:lnTo>
                    <a:pt x="650" y="205"/>
                  </a:lnTo>
                  <a:lnTo>
                    <a:pt x="787" y="240"/>
                  </a:lnTo>
                  <a:lnTo>
                    <a:pt x="787" y="240"/>
                  </a:lnTo>
                  <a:lnTo>
                    <a:pt x="958" y="137"/>
                  </a:lnTo>
                  <a:lnTo>
                    <a:pt x="958" y="137"/>
                  </a:lnTo>
                  <a:lnTo>
                    <a:pt x="958" y="103"/>
                  </a:lnTo>
                  <a:lnTo>
                    <a:pt x="958" y="103"/>
                  </a:lnTo>
                  <a:lnTo>
                    <a:pt x="821" y="35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2222800" y="4443800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3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5" y="1"/>
                  </a:lnTo>
                  <a:lnTo>
                    <a:pt x="35" y="1"/>
                  </a:lnTo>
                  <a:lnTo>
                    <a:pt x="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2363800" y="4443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2644050" y="4443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2212550" y="4422450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5" y="581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03" y="137"/>
                  </a:lnTo>
                  <a:lnTo>
                    <a:pt x="240" y="35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582" y="35"/>
                  </a:lnTo>
                  <a:lnTo>
                    <a:pt x="718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1"/>
                  </a:lnTo>
                  <a:lnTo>
                    <a:pt x="752" y="718"/>
                  </a:lnTo>
                  <a:lnTo>
                    <a:pt x="616" y="821"/>
                  </a:lnTo>
                  <a:lnTo>
                    <a:pt x="445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2207425" y="4417325"/>
              <a:ext cx="31650" cy="31625"/>
            </a:xfrm>
            <a:custGeom>
              <a:avLst/>
              <a:gdLst/>
              <a:ahLst/>
              <a:cxnLst/>
              <a:rect l="l" t="t" r="r" b="b"/>
              <a:pathLst>
                <a:path w="1266" h="1265" fill="none" extrusionOk="0">
                  <a:moveTo>
                    <a:pt x="650" y="0"/>
                  </a:moveTo>
                  <a:lnTo>
                    <a:pt x="616" y="0"/>
                  </a:lnTo>
                  <a:lnTo>
                    <a:pt x="650" y="0"/>
                  </a:lnTo>
                  <a:lnTo>
                    <a:pt x="650" y="0"/>
                  </a:lnTo>
                  <a:lnTo>
                    <a:pt x="513" y="35"/>
                  </a:lnTo>
                  <a:lnTo>
                    <a:pt x="411" y="69"/>
                  </a:lnTo>
                  <a:lnTo>
                    <a:pt x="274" y="103"/>
                  </a:lnTo>
                  <a:lnTo>
                    <a:pt x="206" y="205"/>
                  </a:lnTo>
                  <a:lnTo>
                    <a:pt x="137" y="274"/>
                  </a:lnTo>
                  <a:lnTo>
                    <a:pt x="69" y="376"/>
                  </a:lnTo>
                  <a:lnTo>
                    <a:pt x="35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5" y="752"/>
                  </a:lnTo>
                  <a:lnTo>
                    <a:pt x="69" y="855"/>
                  </a:lnTo>
                  <a:lnTo>
                    <a:pt x="137" y="957"/>
                  </a:lnTo>
                  <a:lnTo>
                    <a:pt x="206" y="1060"/>
                  </a:lnTo>
                  <a:lnTo>
                    <a:pt x="274" y="1128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28"/>
                  </a:lnTo>
                  <a:lnTo>
                    <a:pt x="1060" y="1060"/>
                  </a:lnTo>
                  <a:lnTo>
                    <a:pt x="1163" y="992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63" y="274"/>
                  </a:lnTo>
                  <a:lnTo>
                    <a:pt x="1060" y="205"/>
                  </a:lnTo>
                  <a:lnTo>
                    <a:pt x="992" y="103"/>
                  </a:lnTo>
                  <a:lnTo>
                    <a:pt x="889" y="69"/>
                  </a:lnTo>
                  <a:lnTo>
                    <a:pt x="752" y="35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2352675" y="4422450"/>
              <a:ext cx="21400" cy="21375"/>
            </a:xfrm>
            <a:custGeom>
              <a:avLst/>
              <a:gdLst/>
              <a:ahLst/>
              <a:cxnLst/>
              <a:rect l="l" t="t" r="r" b="b"/>
              <a:pathLst>
                <a:path w="856" h="855" fill="none" extrusionOk="0">
                  <a:moveTo>
                    <a:pt x="445" y="855"/>
                  </a:moveTo>
                  <a:lnTo>
                    <a:pt x="445" y="855"/>
                  </a:lnTo>
                  <a:lnTo>
                    <a:pt x="274" y="821"/>
                  </a:lnTo>
                  <a:lnTo>
                    <a:pt x="138" y="718"/>
                  </a:lnTo>
                  <a:lnTo>
                    <a:pt x="35" y="581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38" y="137"/>
                  </a:lnTo>
                  <a:lnTo>
                    <a:pt x="274" y="35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582" y="35"/>
                  </a:lnTo>
                  <a:lnTo>
                    <a:pt x="719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1"/>
                  </a:lnTo>
                  <a:lnTo>
                    <a:pt x="719" y="718"/>
                  </a:lnTo>
                  <a:lnTo>
                    <a:pt x="582" y="821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11" y="855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2348400" y="4417325"/>
              <a:ext cx="30800" cy="31625"/>
            </a:xfrm>
            <a:custGeom>
              <a:avLst/>
              <a:gdLst/>
              <a:ahLst/>
              <a:cxnLst/>
              <a:rect l="l" t="t" r="r" b="b"/>
              <a:pathLst>
                <a:path w="1232" h="1265" fill="none" extrusionOk="0">
                  <a:moveTo>
                    <a:pt x="616" y="0"/>
                  </a:moveTo>
                  <a:lnTo>
                    <a:pt x="582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479" y="35"/>
                  </a:lnTo>
                  <a:lnTo>
                    <a:pt x="377" y="69"/>
                  </a:lnTo>
                  <a:lnTo>
                    <a:pt x="274" y="103"/>
                  </a:lnTo>
                  <a:lnTo>
                    <a:pt x="172" y="205"/>
                  </a:lnTo>
                  <a:lnTo>
                    <a:pt x="103" y="274"/>
                  </a:lnTo>
                  <a:lnTo>
                    <a:pt x="35" y="376"/>
                  </a:lnTo>
                  <a:lnTo>
                    <a:pt x="1" y="513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1" y="752"/>
                  </a:lnTo>
                  <a:lnTo>
                    <a:pt x="35" y="855"/>
                  </a:lnTo>
                  <a:lnTo>
                    <a:pt x="103" y="992"/>
                  </a:lnTo>
                  <a:lnTo>
                    <a:pt x="172" y="1060"/>
                  </a:lnTo>
                  <a:lnTo>
                    <a:pt x="274" y="1128"/>
                  </a:lnTo>
                  <a:lnTo>
                    <a:pt x="377" y="1197"/>
                  </a:lnTo>
                  <a:lnTo>
                    <a:pt x="479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19" y="1231"/>
                  </a:lnTo>
                  <a:lnTo>
                    <a:pt x="855" y="1197"/>
                  </a:lnTo>
                  <a:lnTo>
                    <a:pt x="958" y="1128"/>
                  </a:lnTo>
                  <a:lnTo>
                    <a:pt x="1060" y="1060"/>
                  </a:lnTo>
                  <a:lnTo>
                    <a:pt x="1129" y="992"/>
                  </a:lnTo>
                  <a:lnTo>
                    <a:pt x="1163" y="889"/>
                  </a:lnTo>
                  <a:lnTo>
                    <a:pt x="1231" y="752"/>
                  </a:lnTo>
                  <a:lnTo>
                    <a:pt x="1231" y="650"/>
                  </a:lnTo>
                  <a:lnTo>
                    <a:pt x="1231" y="650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29" y="274"/>
                  </a:lnTo>
                  <a:lnTo>
                    <a:pt x="1060" y="205"/>
                  </a:lnTo>
                  <a:lnTo>
                    <a:pt x="958" y="103"/>
                  </a:lnTo>
                  <a:lnTo>
                    <a:pt x="855" y="69"/>
                  </a:lnTo>
                  <a:lnTo>
                    <a:pt x="719" y="35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2632950" y="4422450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45" y="855"/>
                  </a:moveTo>
                  <a:lnTo>
                    <a:pt x="445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5" y="581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35" y="274"/>
                  </a:lnTo>
                  <a:lnTo>
                    <a:pt x="137" y="137"/>
                  </a:lnTo>
                  <a:lnTo>
                    <a:pt x="274" y="35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616" y="35"/>
                  </a:lnTo>
                  <a:lnTo>
                    <a:pt x="752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1"/>
                  </a:lnTo>
                  <a:lnTo>
                    <a:pt x="752" y="718"/>
                  </a:lnTo>
                  <a:lnTo>
                    <a:pt x="616" y="821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11" y="855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2628675" y="4417325"/>
              <a:ext cx="30775" cy="31625"/>
            </a:xfrm>
            <a:custGeom>
              <a:avLst/>
              <a:gdLst/>
              <a:ahLst/>
              <a:cxnLst/>
              <a:rect l="l" t="t" r="r" b="b"/>
              <a:pathLst>
                <a:path w="1231" h="1265" fill="none" extrusionOk="0">
                  <a:moveTo>
                    <a:pt x="616" y="0"/>
                  </a:moveTo>
                  <a:lnTo>
                    <a:pt x="582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479" y="35"/>
                  </a:lnTo>
                  <a:lnTo>
                    <a:pt x="377" y="69"/>
                  </a:lnTo>
                  <a:lnTo>
                    <a:pt x="274" y="103"/>
                  </a:lnTo>
                  <a:lnTo>
                    <a:pt x="171" y="205"/>
                  </a:lnTo>
                  <a:lnTo>
                    <a:pt x="103" y="274"/>
                  </a:lnTo>
                  <a:lnTo>
                    <a:pt x="35" y="376"/>
                  </a:lnTo>
                  <a:lnTo>
                    <a:pt x="1" y="513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1" y="752"/>
                  </a:lnTo>
                  <a:lnTo>
                    <a:pt x="35" y="855"/>
                  </a:lnTo>
                  <a:lnTo>
                    <a:pt x="103" y="992"/>
                  </a:lnTo>
                  <a:lnTo>
                    <a:pt x="171" y="1060"/>
                  </a:lnTo>
                  <a:lnTo>
                    <a:pt x="274" y="1128"/>
                  </a:lnTo>
                  <a:lnTo>
                    <a:pt x="377" y="1197"/>
                  </a:lnTo>
                  <a:lnTo>
                    <a:pt x="479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58" y="1128"/>
                  </a:lnTo>
                  <a:lnTo>
                    <a:pt x="1060" y="1060"/>
                  </a:lnTo>
                  <a:lnTo>
                    <a:pt x="1128" y="992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31" y="650"/>
                  </a:lnTo>
                  <a:lnTo>
                    <a:pt x="1231" y="650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28" y="274"/>
                  </a:lnTo>
                  <a:lnTo>
                    <a:pt x="1060" y="205"/>
                  </a:lnTo>
                  <a:lnTo>
                    <a:pt x="958" y="103"/>
                  </a:lnTo>
                  <a:lnTo>
                    <a:pt x="855" y="69"/>
                  </a:lnTo>
                  <a:lnTo>
                    <a:pt x="718" y="35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2492825" y="4422450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44" y="855"/>
                  </a:moveTo>
                  <a:lnTo>
                    <a:pt x="410" y="855"/>
                  </a:lnTo>
                  <a:lnTo>
                    <a:pt x="444" y="855"/>
                  </a:lnTo>
                  <a:lnTo>
                    <a:pt x="444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4" y="581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34" y="240"/>
                  </a:lnTo>
                  <a:lnTo>
                    <a:pt x="137" y="103"/>
                  </a:lnTo>
                  <a:lnTo>
                    <a:pt x="274" y="35"/>
                  </a:lnTo>
                  <a:lnTo>
                    <a:pt x="444" y="0"/>
                  </a:lnTo>
                  <a:lnTo>
                    <a:pt x="444" y="0"/>
                  </a:lnTo>
                  <a:lnTo>
                    <a:pt x="615" y="35"/>
                  </a:lnTo>
                  <a:lnTo>
                    <a:pt x="718" y="103"/>
                  </a:lnTo>
                  <a:lnTo>
                    <a:pt x="820" y="240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0" y="581"/>
                  </a:lnTo>
                  <a:lnTo>
                    <a:pt x="752" y="718"/>
                  </a:lnTo>
                  <a:lnTo>
                    <a:pt x="615" y="821"/>
                  </a:lnTo>
                  <a:lnTo>
                    <a:pt x="444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2488550" y="4417325"/>
              <a:ext cx="30775" cy="31625"/>
            </a:xfrm>
            <a:custGeom>
              <a:avLst/>
              <a:gdLst/>
              <a:ahLst/>
              <a:cxnLst/>
              <a:rect l="l" t="t" r="r" b="b"/>
              <a:pathLst>
                <a:path w="1231" h="1265" fill="none" extrusionOk="0">
                  <a:moveTo>
                    <a:pt x="615" y="0"/>
                  </a:moveTo>
                  <a:lnTo>
                    <a:pt x="581" y="0"/>
                  </a:lnTo>
                  <a:lnTo>
                    <a:pt x="615" y="0"/>
                  </a:lnTo>
                  <a:lnTo>
                    <a:pt x="615" y="0"/>
                  </a:lnTo>
                  <a:lnTo>
                    <a:pt x="479" y="35"/>
                  </a:lnTo>
                  <a:lnTo>
                    <a:pt x="376" y="69"/>
                  </a:lnTo>
                  <a:lnTo>
                    <a:pt x="239" y="103"/>
                  </a:lnTo>
                  <a:lnTo>
                    <a:pt x="171" y="205"/>
                  </a:lnTo>
                  <a:lnTo>
                    <a:pt x="103" y="274"/>
                  </a:lnTo>
                  <a:lnTo>
                    <a:pt x="34" y="376"/>
                  </a:lnTo>
                  <a:lnTo>
                    <a:pt x="0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0" y="752"/>
                  </a:lnTo>
                  <a:lnTo>
                    <a:pt x="34" y="889"/>
                  </a:lnTo>
                  <a:lnTo>
                    <a:pt x="103" y="992"/>
                  </a:lnTo>
                  <a:lnTo>
                    <a:pt x="171" y="1060"/>
                  </a:lnTo>
                  <a:lnTo>
                    <a:pt x="274" y="1128"/>
                  </a:lnTo>
                  <a:lnTo>
                    <a:pt x="376" y="1197"/>
                  </a:lnTo>
                  <a:lnTo>
                    <a:pt x="479" y="1231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57" y="1128"/>
                  </a:lnTo>
                  <a:lnTo>
                    <a:pt x="1060" y="1060"/>
                  </a:lnTo>
                  <a:lnTo>
                    <a:pt x="1128" y="992"/>
                  </a:lnTo>
                  <a:lnTo>
                    <a:pt x="1162" y="855"/>
                  </a:lnTo>
                  <a:lnTo>
                    <a:pt x="1231" y="752"/>
                  </a:lnTo>
                  <a:lnTo>
                    <a:pt x="1231" y="650"/>
                  </a:lnTo>
                  <a:lnTo>
                    <a:pt x="1231" y="650"/>
                  </a:lnTo>
                  <a:lnTo>
                    <a:pt x="1231" y="513"/>
                  </a:lnTo>
                  <a:lnTo>
                    <a:pt x="1196" y="376"/>
                  </a:lnTo>
                  <a:lnTo>
                    <a:pt x="1128" y="274"/>
                  </a:lnTo>
                  <a:lnTo>
                    <a:pt x="1060" y="205"/>
                  </a:lnTo>
                  <a:lnTo>
                    <a:pt x="957" y="103"/>
                  </a:lnTo>
                  <a:lnTo>
                    <a:pt x="855" y="69"/>
                  </a:lnTo>
                  <a:lnTo>
                    <a:pt x="752" y="35"/>
                  </a:lnTo>
                  <a:lnTo>
                    <a:pt x="6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2573125" y="4336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2283475" y="4314775"/>
              <a:ext cx="19675" cy="21400"/>
            </a:xfrm>
            <a:custGeom>
              <a:avLst/>
              <a:gdLst/>
              <a:ahLst/>
              <a:cxnLst/>
              <a:rect l="l" t="t" r="r" b="b"/>
              <a:pathLst>
                <a:path w="787" h="856" fill="none" extrusionOk="0">
                  <a:moveTo>
                    <a:pt x="376" y="855"/>
                  </a:moveTo>
                  <a:lnTo>
                    <a:pt x="376" y="855"/>
                  </a:lnTo>
                  <a:lnTo>
                    <a:pt x="240" y="821"/>
                  </a:lnTo>
                  <a:lnTo>
                    <a:pt x="103" y="719"/>
                  </a:lnTo>
                  <a:lnTo>
                    <a:pt x="35" y="548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35" y="240"/>
                  </a:lnTo>
                  <a:lnTo>
                    <a:pt x="137" y="138"/>
                  </a:lnTo>
                  <a:lnTo>
                    <a:pt x="240" y="35"/>
                  </a:lnTo>
                  <a:lnTo>
                    <a:pt x="376" y="1"/>
                  </a:lnTo>
                  <a:lnTo>
                    <a:pt x="376" y="1"/>
                  </a:lnTo>
                  <a:lnTo>
                    <a:pt x="547" y="69"/>
                  </a:lnTo>
                  <a:lnTo>
                    <a:pt x="684" y="172"/>
                  </a:lnTo>
                  <a:lnTo>
                    <a:pt x="752" y="308"/>
                  </a:lnTo>
                  <a:lnTo>
                    <a:pt x="786" y="479"/>
                  </a:lnTo>
                  <a:lnTo>
                    <a:pt x="786" y="479"/>
                  </a:lnTo>
                  <a:lnTo>
                    <a:pt x="718" y="616"/>
                  </a:lnTo>
                  <a:lnTo>
                    <a:pt x="650" y="719"/>
                  </a:lnTo>
                  <a:lnTo>
                    <a:pt x="547" y="821"/>
                  </a:lnTo>
                  <a:lnTo>
                    <a:pt x="376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2277500" y="4309650"/>
              <a:ext cx="31625" cy="31650"/>
            </a:xfrm>
            <a:custGeom>
              <a:avLst/>
              <a:gdLst/>
              <a:ahLst/>
              <a:cxnLst/>
              <a:rect l="l" t="t" r="r" b="b"/>
              <a:pathLst>
                <a:path w="1265" h="1266" fill="none" extrusionOk="0">
                  <a:moveTo>
                    <a:pt x="650" y="1"/>
                  </a:moveTo>
                  <a:lnTo>
                    <a:pt x="615" y="1"/>
                  </a:lnTo>
                  <a:lnTo>
                    <a:pt x="615" y="1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38"/>
                  </a:lnTo>
                  <a:lnTo>
                    <a:pt x="205" y="206"/>
                  </a:lnTo>
                  <a:lnTo>
                    <a:pt x="103" y="308"/>
                  </a:lnTo>
                  <a:lnTo>
                    <a:pt x="68" y="411"/>
                  </a:lnTo>
                  <a:lnTo>
                    <a:pt x="34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34" y="753"/>
                  </a:lnTo>
                  <a:lnTo>
                    <a:pt x="68" y="889"/>
                  </a:lnTo>
                  <a:lnTo>
                    <a:pt x="103" y="992"/>
                  </a:lnTo>
                  <a:lnTo>
                    <a:pt x="205" y="1060"/>
                  </a:lnTo>
                  <a:lnTo>
                    <a:pt x="274" y="1163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1" y="1163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6" y="889"/>
                  </a:lnTo>
                  <a:lnTo>
                    <a:pt x="1231" y="753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6" y="377"/>
                  </a:lnTo>
                  <a:lnTo>
                    <a:pt x="1162" y="274"/>
                  </a:lnTo>
                  <a:lnTo>
                    <a:pt x="1060" y="206"/>
                  </a:lnTo>
                  <a:lnTo>
                    <a:pt x="991" y="103"/>
                  </a:lnTo>
                  <a:lnTo>
                    <a:pt x="889" y="69"/>
                  </a:lnTo>
                  <a:lnTo>
                    <a:pt x="752" y="35"/>
                  </a:lnTo>
                  <a:lnTo>
                    <a:pt x="6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2433000" y="4309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2422750" y="4314775"/>
              <a:ext cx="21375" cy="21400"/>
            </a:xfrm>
            <a:custGeom>
              <a:avLst/>
              <a:gdLst/>
              <a:ahLst/>
              <a:cxnLst/>
              <a:rect l="l" t="t" r="r" b="b"/>
              <a:pathLst>
                <a:path w="855" h="856" fill="none" extrusionOk="0">
                  <a:moveTo>
                    <a:pt x="445" y="855"/>
                  </a:moveTo>
                  <a:lnTo>
                    <a:pt x="411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274" y="821"/>
                  </a:lnTo>
                  <a:lnTo>
                    <a:pt x="137" y="719"/>
                  </a:lnTo>
                  <a:lnTo>
                    <a:pt x="35" y="582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35" y="274"/>
                  </a:lnTo>
                  <a:lnTo>
                    <a:pt x="137" y="138"/>
                  </a:lnTo>
                  <a:lnTo>
                    <a:pt x="274" y="35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582" y="35"/>
                  </a:lnTo>
                  <a:lnTo>
                    <a:pt x="718" y="138"/>
                  </a:lnTo>
                  <a:lnTo>
                    <a:pt x="821" y="274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2"/>
                  </a:lnTo>
                  <a:lnTo>
                    <a:pt x="718" y="719"/>
                  </a:lnTo>
                  <a:lnTo>
                    <a:pt x="582" y="821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2417625" y="4309650"/>
              <a:ext cx="31650" cy="31650"/>
            </a:xfrm>
            <a:custGeom>
              <a:avLst/>
              <a:gdLst/>
              <a:ahLst/>
              <a:cxnLst/>
              <a:rect l="l" t="t" r="r" b="b"/>
              <a:pathLst>
                <a:path w="1266" h="1266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616" y="1"/>
                  </a:lnTo>
                  <a:lnTo>
                    <a:pt x="650" y="1"/>
                  </a:lnTo>
                  <a:lnTo>
                    <a:pt x="650" y="1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205" y="206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35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35" y="753"/>
                  </a:lnTo>
                  <a:lnTo>
                    <a:pt x="69" y="889"/>
                  </a:lnTo>
                  <a:lnTo>
                    <a:pt x="103" y="992"/>
                  </a:lnTo>
                  <a:lnTo>
                    <a:pt x="205" y="1060"/>
                  </a:lnTo>
                  <a:lnTo>
                    <a:pt x="274" y="1163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63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7" y="889"/>
                  </a:lnTo>
                  <a:lnTo>
                    <a:pt x="1231" y="753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7" y="377"/>
                  </a:lnTo>
                  <a:lnTo>
                    <a:pt x="1128" y="274"/>
                  </a:lnTo>
                  <a:lnTo>
                    <a:pt x="1060" y="206"/>
                  </a:lnTo>
                  <a:lnTo>
                    <a:pt x="992" y="103"/>
                  </a:lnTo>
                  <a:lnTo>
                    <a:pt x="855" y="69"/>
                  </a:lnTo>
                  <a:lnTo>
                    <a:pt x="752" y="35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2562875" y="4314775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240" y="821"/>
                  </a:lnTo>
                  <a:lnTo>
                    <a:pt x="137" y="719"/>
                  </a:lnTo>
                  <a:lnTo>
                    <a:pt x="35" y="616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03" y="138"/>
                  </a:lnTo>
                  <a:lnTo>
                    <a:pt x="240" y="35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582" y="35"/>
                  </a:lnTo>
                  <a:lnTo>
                    <a:pt x="719" y="138"/>
                  </a:lnTo>
                  <a:lnTo>
                    <a:pt x="821" y="274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2"/>
                  </a:lnTo>
                  <a:lnTo>
                    <a:pt x="719" y="719"/>
                  </a:lnTo>
                  <a:lnTo>
                    <a:pt x="582" y="821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2557750" y="4309650"/>
              <a:ext cx="31650" cy="31650"/>
            </a:xfrm>
            <a:custGeom>
              <a:avLst/>
              <a:gdLst/>
              <a:ahLst/>
              <a:cxnLst/>
              <a:rect l="l" t="t" r="r" b="b"/>
              <a:pathLst>
                <a:path w="1266" h="1266" fill="none" extrusionOk="0">
                  <a:moveTo>
                    <a:pt x="650" y="1"/>
                  </a:moveTo>
                  <a:lnTo>
                    <a:pt x="616" y="1"/>
                  </a:lnTo>
                  <a:lnTo>
                    <a:pt x="616" y="1"/>
                  </a:lnTo>
                  <a:lnTo>
                    <a:pt x="616" y="1"/>
                  </a:lnTo>
                  <a:lnTo>
                    <a:pt x="513" y="35"/>
                  </a:lnTo>
                  <a:lnTo>
                    <a:pt x="377" y="69"/>
                  </a:lnTo>
                  <a:lnTo>
                    <a:pt x="274" y="138"/>
                  </a:lnTo>
                  <a:lnTo>
                    <a:pt x="206" y="206"/>
                  </a:lnTo>
                  <a:lnTo>
                    <a:pt x="103" y="308"/>
                  </a:lnTo>
                  <a:lnTo>
                    <a:pt x="69" y="411"/>
                  </a:lnTo>
                  <a:lnTo>
                    <a:pt x="35" y="513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35" y="753"/>
                  </a:lnTo>
                  <a:lnTo>
                    <a:pt x="69" y="889"/>
                  </a:lnTo>
                  <a:lnTo>
                    <a:pt x="137" y="992"/>
                  </a:lnTo>
                  <a:lnTo>
                    <a:pt x="206" y="1060"/>
                  </a:lnTo>
                  <a:lnTo>
                    <a:pt x="308" y="1163"/>
                  </a:lnTo>
                  <a:lnTo>
                    <a:pt x="411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3" y="1231"/>
                  </a:lnTo>
                  <a:lnTo>
                    <a:pt x="889" y="1197"/>
                  </a:lnTo>
                  <a:lnTo>
                    <a:pt x="992" y="1163"/>
                  </a:lnTo>
                  <a:lnTo>
                    <a:pt x="1094" y="1060"/>
                  </a:lnTo>
                  <a:lnTo>
                    <a:pt x="1163" y="992"/>
                  </a:lnTo>
                  <a:lnTo>
                    <a:pt x="1197" y="889"/>
                  </a:lnTo>
                  <a:lnTo>
                    <a:pt x="1231" y="753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7" y="377"/>
                  </a:lnTo>
                  <a:lnTo>
                    <a:pt x="1163" y="274"/>
                  </a:lnTo>
                  <a:lnTo>
                    <a:pt x="1060" y="206"/>
                  </a:lnTo>
                  <a:lnTo>
                    <a:pt x="992" y="103"/>
                  </a:lnTo>
                  <a:lnTo>
                    <a:pt x="889" y="69"/>
                  </a:lnTo>
                  <a:lnTo>
                    <a:pt x="753" y="35"/>
                  </a:lnTo>
                  <a:lnTo>
                    <a:pt x="6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2362925" y="4204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2351825" y="4209675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274" y="821"/>
                  </a:lnTo>
                  <a:lnTo>
                    <a:pt x="137" y="753"/>
                  </a:lnTo>
                  <a:lnTo>
                    <a:pt x="35" y="616"/>
                  </a:lnTo>
                  <a:lnTo>
                    <a:pt x="1" y="479"/>
                  </a:lnTo>
                  <a:lnTo>
                    <a:pt x="1" y="479"/>
                  </a:lnTo>
                  <a:lnTo>
                    <a:pt x="1" y="309"/>
                  </a:lnTo>
                  <a:lnTo>
                    <a:pt x="69" y="138"/>
                  </a:lnTo>
                  <a:lnTo>
                    <a:pt x="206" y="35"/>
                  </a:lnTo>
                  <a:lnTo>
                    <a:pt x="377" y="1"/>
                  </a:lnTo>
                  <a:lnTo>
                    <a:pt x="377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6" y="35"/>
                  </a:lnTo>
                  <a:lnTo>
                    <a:pt x="753" y="138"/>
                  </a:lnTo>
                  <a:lnTo>
                    <a:pt x="821" y="309"/>
                  </a:lnTo>
                  <a:lnTo>
                    <a:pt x="855" y="479"/>
                  </a:lnTo>
                  <a:lnTo>
                    <a:pt x="855" y="479"/>
                  </a:lnTo>
                  <a:lnTo>
                    <a:pt x="787" y="616"/>
                  </a:lnTo>
                  <a:lnTo>
                    <a:pt x="718" y="719"/>
                  </a:lnTo>
                  <a:lnTo>
                    <a:pt x="616" y="821"/>
                  </a:lnTo>
                  <a:lnTo>
                    <a:pt x="479" y="855"/>
                  </a:lnTo>
                  <a:lnTo>
                    <a:pt x="479" y="855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2347550" y="4204550"/>
              <a:ext cx="31650" cy="31650"/>
            </a:xfrm>
            <a:custGeom>
              <a:avLst/>
              <a:gdLst/>
              <a:ahLst/>
              <a:cxnLst/>
              <a:rect l="l" t="t" r="r" b="b"/>
              <a:pathLst>
                <a:path w="1266" h="1266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616" y="1"/>
                  </a:lnTo>
                  <a:lnTo>
                    <a:pt x="513" y="1"/>
                  </a:lnTo>
                  <a:lnTo>
                    <a:pt x="377" y="35"/>
                  </a:lnTo>
                  <a:lnTo>
                    <a:pt x="274" y="103"/>
                  </a:lnTo>
                  <a:lnTo>
                    <a:pt x="172" y="172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1" y="479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1" y="753"/>
                  </a:lnTo>
                  <a:lnTo>
                    <a:pt x="35" y="855"/>
                  </a:lnTo>
                  <a:lnTo>
                    <a:pt x="103" y="958"/>
                  </a:lnTo>
                  <a:lnTo>
                    <a:pt x="172" y="1060"/>
                  </a:lnTo>
                  <a:lnTo>
                    <a:pt x="274" y="1129"/>
                  </a:lnTo>
                  <a:lnTo>
                    <a:pt x="377" y="1197"/>
                  </a:lnTo>
                  <a:lnTo>
                    <a:pt x="513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3" y="1231"/>
                  </a:lnTo>
                  <a:lnTo>
                    <a:pt x="855" y="1197"/>
                  </a:lnTo>
                  <a:lnTo>
                    <a:pt x="992" y="1163"/>
                  </a:lnTo>
                  <a:lnTo>
                    <a:pt x="1060" y="1060"/>
                  </a:lnTo>
                  <a:lnTo>
                    <a:pt x="1163" y="992"/>
                  </a:lnTo>
                  <a:lnTo>
                    <a:pt x="1197" y="889"/>
                  </a:lnTo>
                  <a:lnTo>
                    <a:pt x="1231" y="753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4"/>
                  </a:lnTo>
                  <a:lnTo>
                    <a:pt x="1197" y="377"/>
                  </a:lnTo>
                  <a:lnTo>
                    <a:pt x="1163" y="274"/>
                  </a:lnTo>
                  <a:lnTo>
                    <a:pt x="1060" y="172"/>
                  </a:lnTo>
                  <a:lnTo>
                    <a:pt x="992" y="103"/>
                  </a:lnTo>
                  <a:lnTo>
                    <a:pt x="855" y="35"/>
                  </a:lnTo>
                  <a:lnTo>
                    <a:pt x="753" y="1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2643200" y="4204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2632100" y="4209675"/>
              <a:ext cx="21375" cy="21400"/>
            </a:xfrm>
            <a:custGeom>
              <a:avLst/>
              <a:gdLst/>
              <a:ahLst/>
              <a:cxnLst/>
              <a:rect l="l" t="t" r="r" b="b"/>
              <a:pathLst>
                <a:path w="855" h="856" fill="none" extrusionOk="0">
                  <a:moveTo>
                    <a:pt x="410" y="855"/>
                  </a:moveTo>
                  <a:lnTo>
                    <a:pt x="410" y="855"/>
                  </a:lnTo>
                  <a:lnTo>
                    <a:pt x="274" y="821"/>
                  </a:lnTo>
                  <a:lnTo>
                    <a:pt x="137" y="753"/>
                  </a:lnTo>
                  <a:lnTo>
                    <a:pt x="34" y="616"/>
                  </a:lnTo>
                  <a:lnTo>
                    <a:pt x="0" y="479"/>
                  </a:lnTo>
                  <a:lnTo>
                    <a:pt x="0" y="479"/>
                  </a:lnTo>
                  <a:lnTo>
                    <a:pt x="0" y="309"/>
                  </a:lnTo>
                  <a:lnTo>
                    <a:pt x="103" y="138"/>
                  </a:lnTo>
                  <a:lnTo>
                    <a:pt x="205" y="35"/>
                  </a:lnTo>
                  <a:lnTo>
                    <a:pt x="376" y="1"/>
                  </a:lnTo>
                  <a:lnTo>
                    <a:pt x="376" y="1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5" y="35"/>
                  </a:lnTo>
                  <a:lnTo>
                    <a:pt x="752" y="138"/>
                  </a:lnTo>
                  <a:lnTo>
                    <a:pt x="821" y="309"/>
                  </a:lnTo>
                  <a:lnTo>
                    <a:pt x="855" y="479"/>
                  </a:lnTo>
                  <a:lnTo>
                    <a:pt x="855" y="479"/>
                  </a:lnTo>
                  <a:lnTo>
                    <a:pt x="821" y="616"/>
                  </a:lnTo>
                  <a:lnTo>
                    <a:pt x="718" y="719"/>
                  </a:lnTo>
                  <a:lnTo>
                    <a:pt x="615" y="821"/>
                  </a:lnTo>
                  <a:lnTo>
                    <a:pt x="479" y="855"/>
                  </a:lnTo>
                  <a:lnTo>
                    <a:pt x="479" y="855"/>
                  </a:lnTo>
                  <a:lnTo>
                    <a:pt x="410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2627825" y="4204550"/>
              <a:ext cx="31625" cy="31650"/>
            </a:xfrm>
            <a:custGeom>
              <a:avLst/>
              <a:gdLst/>
              <a:ahLst/>
              <a:cxnLst/>
              <a:rect l="l" t="t" r="r" b="b"/>
              <a:pathLst>
                <a:path w="1265" h="1266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616" y="1"/>
                  </a:lnTo>
                  <a:lnTo>
                    <a:pt x="513" y="1"/>
                  </a:lnTo>
                  <a:lnTo>
                    <a:pt x="376" y="35"/>
                  </a:lnTo>
                  <a:lnTo>
                    <a:pt x="274" y="103"/>
                  </a:lnTo>
                  <a:lnTo>
                    <a:pt x="205" y="172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35" y="479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5" y="753"/>
                  </a:lnTo>
                  <a:lnTo>
                    <a:pt x="69" y="855"/>
                  </a:lnTo>
                  <a:lnTo>
                    <a:pt x="103" y="958"/>
                  </a:lnTo>
                  <a:lnTo>
                    <a:pt x="171" y="1060"/>
                  </a:lnTo>
                  <a:lnTo>
                    <a:pt x="274" y="1129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63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7" y="889"/>
                  </a:lnTo>
                  <a:lnTo>
                    <a:pt x="1231" y="753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4"/>
                  </a:lnTo>
                  <a:lnTo>
                    <a:pt x="1197" y="377"/>
                  </a:lnTo>
                  <a:lnTo>
                    <a:pt x="1162" y="274"/>
                  </a:lnTo>
                  <a:lnTo>
                    <a:pt x="1060" y="172"/>
                  </a:lnTo>
                  <a:lnTo>
                    <a:pt x="992" y="103"/>
                  </a:lnTo>
                  <a:lnTo>
                    <a:pt x="889" y="35"/>
                  </a:lnTo>
                  <a:lnTo>
                    <a:pt x="752" y="1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2362925" y="4204550"/>
              <a:ext cx="900" cy="25"/>
            </a:xfrm>
            <a:custGeom>
              <a:avLst/>
              <a:gdLst/>
              <a:ahLst/>
              <a:cxnLst/>
              <a:rect l="l" t="t" r="r" b="b"/>
              <a:pathLst>
                <a:path w="36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35" y="1"/>
                  </a:lnTo>
                  <a:lnTo>
                    <a:pt x="35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2643200" y="4204550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35" y="1"/>
                  </a:lnTo>
                  <a:lnTo>
                    <a:pt x="35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2492825" y="4209675"/>
              <a:ext cx="21375" cy="21400"/>
            </a:xfrm>
            <a:custGeom>
              <a:avLst/>
              <a:gdLst/>
              <a:ahLst/>
              <a:cxnLst/>
              <a:rect l="l" t="t" r="r" b="b"/>
              <a:pathLst>
                <a:path w="855" h="856" fill="none" extrusionOk="0">
                  <a:moveTo>
                    <a:pt x="444" y="855"/>
                  </a:move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239" y="821"/>
                  </a:lnTo>
                  <a:lnTo>
                    <a:pt x="103" y="719"/>
                  </a:lnTo>
                  <a:lnTo>
                    <a:pt x="34" y="582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34" y="240"/>
                  </a:lnTo>
                  <a:lnTo>
                    <a:pt x="103" y="103"/>
                  </a:lnTo>
                  <a:lnTo>
                    <a:pt x="239" y="35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581" y="35"/>
                  </a:lnTo>
                  <a:lnTo>
                    <a:pt x="718" y="103"/>
                  </a:lnTo>
                  <a:lnTo>
                    <a:pt x="820" y="240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0" y="582"/>
                  </a:lnTo>
                  <a:lnTo>
                    <a:pt x="718" y="719"/>
                  </a:lnTo>
                  <a:lnTo>
                    <a:pt x="581" y="821"/>
                  </a:lnTo>
                  <a:lnTo>
                    <a:pt x="444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2487700" y="4204550"/>
              <a:ext cx="31625" cy="31650"/>
            </a:xfrm>
            <a:custGeom>
              <a:avLst/>
              <a:gdLst/>
              <a:ahLst/>
              <a:cxnLst/>
              <a:rect l="l" t="t" r="r" b="b"/>
              <a:pathLst>
                <a:path w="1265" h="1266" fill="none" extrusionOk="0">
                  <a:moveTo>
                    <a:pt x="649" y="1"/>
                  </a:moveTo>
                  <a:lnTo>
                    <a:pt x="615" y="1"/>
                  </a:lnTo>
                  <a:lnTo>
                    <a:pt x="615" y="1"/>
                  </a:lnTo>
                  <a:lnTo>
                    <a:pt x="615" y="1"/>
                  </a:lnTo>
                  <a:lnTo>
                    <a:pt x="513" y="1"/>
                  </a:lnTo>
                  <a:lnTo>
                    <a:pt x="376" y="35"/>
                  </a:lnTo>
                  <a:lnTo>
                    <a:pt x="273" y="103"/>
                  </a:lnTo>
                  <a:lnTo>
                    <a:pt x="171" y="172"/>
                  </a:lnTo>
                  <a:lnTo>
                    <a:pt x="103" y="274"/>
                  </a:lnTo>
                  <a:lnTo>
                    <a:pt x="34" y="377"/>
                  </a:lnTo>
                  <a:lnTo>
                    <a:pt x="0" y="514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0" y="753"/>
                  </a:lnTo>
                  <a:lnTo>
                    <a:pt x="34" y="855"/>
                  </a:lnTo>
                  <a:lnTo>
                    <a:pt x="103" y="992"/>
                  </a:lnTo>
                  <a:lnTo>
                    <a:pt x="171" y="1060"/>
                  </a:lnTo>
                  <a:lnTo>
                    <a:pt x="273" y="1129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91" y="1129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6" y="855"/>
                  </a:lnTo>
                  <a:lnTo>
                    <a:pt x="1230" y="753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0" y="514"/>
                  </a:lnTo>
                  <a:lnTo>
                    <a:pt x="1196" y="377"/>
                  </a:lnTo>
                  <a:lnTo>
                    <a:pt x="1162" y="274"/>
                  </a:lnTo>
                  <a:lnTo>
                    <a:pt x="1060" y="172"/>
                  </a:lnTo>
                  <a:lnTo>
                    <a:pt x="991" y="103"/>
                  </a:lnTo>
                  <a:lnTo>
                    <a:pt x="889" y="35"/>
                  </a:lnTo>
                  <a:lnTo>
                    <a:pt x="752" y="1"/>
                  </a:lnTo>
                  <a:lnTo>
                    <a:pt x="6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2422750" y="4102875"/>
              <a:ext cx="21375" cy="20525"/>
            </a:xfrm>
            <a:custGeom>
              <a:avLst/>
              <a:gdLst/>
              <a:ahLst/>
              <a:cxnLst/>
              <a:rect l="l" t="t" r="r" b="b"/>
              <a:pathLst>
                <a:path w="855" h="821" fill="none" extrusionOk="0">
                  <a:moveTo>
                    <a:pt x="445" y="821"/>
                  </a:moveTo>
                  <a:lnTo>
                    <a:pt x="445" y="821"/>
                  </a:lnTo>
                  <a:lnTo>
                    <a:pt x="411" y="821"/>
                  </a:lnTo>
                  <a:lnTo>
                    <a:pt x="411" y="821"/>
                  </a:lnTo>
                  <a:lnTo>
                    <a:pt x="445" y="821"/>
                  </a:lnTo>
                  <a:lnTo>
                    <a:pt x="445" y="821"/>
                  </a:lnTo>
                  <a:lnTo>
                    <a:pt x="274" y="787"/>
                  </a:lnTo>
                  <a:lnTo>
                    <a:pt x="137" y="684"/>
                  </a:lnTo>
                  <a:lnTo>
                    <a:pt x="35" y="547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35" y="240"/>
                  </a:lnTo>
                  <a:lnTo>
                    <a:pt x="137" y="103"/>
                  </a:lnTo>
                  <a:lnTo>
                    <a:pt x="274" y="35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6" y="69"/>
                  </a:lnTo>
                  <a:lnTo>
                    <a:pt x="718" y="137"/>
                  </a:lnTo>
                  <a:lnTo>
                    <a:pt x="821" y="240"/>
                  </a:lnTo>
                  <a:lnTo>
                    <a:pt x="855" y="377"/>
                  </a:lnTo>
                  <a:lnTo>
                    <a:pt x="855" y="377"/>
                  </a:lnTo>
                  <a:lnTo>
                    <a:pt x="821" y="547"/>
                  </a:lnTo>
                  <a:lnTo>
                    <a:pt x="718" y="684"/>
                  </a:lnTo>
                  <a:lnTo>
                    <a:pt x="582" y="787"/>
                  </a:lnTo>
                  <a:lnTo>
                    <a:pt x="445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2417625" y="4096900"/>
              <a:ext cx="31650" cy="31625"/>
            </a:xfrm>
            <a:custGeom>
              <a:avLst/>
              <a:gdLst/>
              <a:ahLst/>
              <a:cxnLst/>
              <a:rect l="l" t="t" r="r" b="b"/>
              <a:pathLst>
                <a:path w="1266" h="1265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513" y="34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205" y="205"/>
                  </a:lnTo>
                  <a:lnTo>
                    <a:pt x="103" y="274"/>
                  </a:lnTo>
                  <a:lnTo>
                    <a:pt x="69" y="376"/>
                  </a:lnTo>
                  <a:lnTo>
                    <a:pt x="35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5" y="752"/>
                  </a:lnTo>
                  <a:lnTo>
                    <a:pt x="69" y="855"/>
                  </a:lnTo>
                  <a:lnTo>
                    <a:pt x="103" y="991"/>
                  </a:lnTo>
                  <a:lnTo>
                    <a:pt x="205" y="1060"/>
                  </a:lnTo>
                  <a:lnTo>
                    <a:pt x="274" y="1128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28"/>
                  </a:lnTo>
                  <a:lnTo>
                    <a:pt x="1060" y="1060"/>
                  </a:lnTo>
                  <a:lnTo>
                    <a:pt x="1162" y="991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62" y="274"/>
                  </a:lnTo>
                  <a:lnTo>
                    <a:pt x="1060" y="205"/>
                  </a:lnTo>
                  <a:lnTo>
                    <a:pt x="992" y="103"/>
                  </a:lnTo>
                  <a:lnTo>
                    <a:pt x="889" y="69"/>
                  </a:lnTo>
                  <a:lnTo>
                    <a:pt x="752" y="34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2433000" y="4096900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3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2562875" y="4102025"/>
              <a:ext cx="21400" cy="21375"/>
            </a:xfrm>
            <a:custGeom>
              <a:avLst/>
              <a:gdLst/>
              <a:ahLst/>
              <a:cxnLst/>
              <a:rect l="l" t="t" r="r" b="b"/>
              <a:pathLst>
                <a:path w="856" h="855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5" y="581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35" y="274"/>
                  </a:lnTo>
                  <a:lnTo>
                    <a:pt x="137" y="137"/>
                  </a:lnTo>
                  <a:lnTo>
                    <a:pt x="274" y="35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582" y="35"/>
                  </a:lnTo>
                  <a:lnTo>
                    <a:pt x="719" y="137"/>
                  </a:lnTo>
                  <a:lnTo>
                    <a:pt x="821" y="274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1" y="581"/>
                  </a:lnTo>
                  <a:lnTo>
                    <a:pt x="719" y="718"/>
                  </a:lnTo>
                  <a:lnTo>
                    <a:pt x="582" y="821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2557750" y="4096900"/>
              <a:ext cx="31650" cy="31625"/>
            </a:xfrm>
            <a:custGeom>
              <a:avLst/>
              <a:gdLst/>
              <a:ahLst/>
              <a:cxnLst/>
              <a:rect l="l" t="t" r="r" b="b"/>
              <a:pathLst>
                <a:path w="1266" h="1265" fill="none" extrusionOk="0">
                  <a:moveTo>
                    <a:pt x="650" y="0"/>
                  </a:moveTo>
                  <a:lnTo>
                    <a:pt x="616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513" y="34"/>
                  </a:lnTo>
                  <a:lnTo>
                    <a:pt x="377" y="69"/>
                  </a:lnTo>
                  <a:lnTo>
                    <a:pt x="274" y="103"/>
                  </a:lnTo>
                  <a:lnTo>
                    <a:pt x="206" y="205"/>
                  </a:lnTo>
                  <a:lnTo>
                    <a:pt x="103" y="274"/>
                  </a:lnTo>
                  <a:lnTo>
                    <a:pt x="69" y="376"/>
                  </a:lnTo>
                  <a:lnTo>
                    <a:pt x="35" y="513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35" y="752"/>
                  </a:lnTo>
                  <a:lnTo>
                    <a:pt x="69" y="889"/>
                  </a:lnTo>
                  <a:lnTo>
                    <a:pt x="137" y="991"/>
                  </a:lnTo>
                  <a:lnTo>
                    <a:pt x="206" y="1060"/>
                  </a:lnTo>
                  <a:lnTo>
                    <a:pt x="308" y="1128"/>
                  </a:lnTo>
                  <a:lnTo>
                    <a:pt x="411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3" y="1231"/>
                  </a:lnTo>
                  <a:lnTo>
                    <a:pt x="889" y="1197"/>
                  </a:lnTo>
                  <a:lnTo>
                    <a:pt x="992" y="1128"/>
                  </a:lnTo>
                  <a:lnTo>
                    <a:pt x="1060" y="1060"/>
                  </a:lnTo>
                  <a:lnTo>
                    <a:pt x="1163" y="991"/>
                  </a:lnTo>
                  <a:lnTo>
                    <a:pt x="1197" y="855"/>
                  </a:lnTo>
                  <a:lnTo>
                    <a:pt x="1231" y="752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63" y="274"/>
                  </a:lnTo>
                  <a:lnTo>
                    <a:pt x="1094" y="205"/>
                  </a:lnTo>
                  <a:lnTo>
                    <a:pt x="992" y="103"/>
                  </a:lnTo>
                  <a:lnTo>
                    <a:pt x="889" y="69"/>
                  </a:lnTo>
                  <a:lnTo>
                    <a:pt x="753" y="34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2628675" y="4012300"/>
              <a:ext cx="5150" cy="6875"/>
            </a:xfrm>
            <a:custGeom>
              <a:avLst/>
              <a:gdLst/>
              <a:ahLst/>
              <a:cxnLst/>
              <a:rect l="l" t="t" r="r" b="b"/>
              <a:pathLst>
                <a:path w="206" h="2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03" y="137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2352675" y="3996925"/>
              <a:ext cx="21400" cy="21375"/>
            </a:xfrm>
            <a:custGeom>
              <a:avLst/>
              <a:gdLst/>
              <a:ahLst/>
              <a:cxnLst/>
              <a:rect l="l" t="t" r="r" b="b"/>
              <a:pathLst>
                <a:path w="856" h="855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274" y="821"/>
                  </a:lnTo>
                  <a:lnTo>
                    <a:pt x="138" y="718"/>
                  </a:lnTo>
                  <a:lnTo>
                    <a:pt x="35" y="581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35" y="240"/>
                  </a:lnTo>
                  <a:lnTo>
                    <a:pt x="103" y="103"/>
                  </a:lnTo>
                  <a:lnTo>
                    <a:pt x="240" y="35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582" y="35"/>
                  </a:lnTo>
                  <a:lnTo>
                    <a:pt x="719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1" y="581"/>
                  </a:lnTo>
                  <a:lnTo>
                    <a:pt x="753" y="718"/>
                  </a:lnTo>
                  <a:lnTo>
                    <a:pt x="616" y="821"/>
                  </a:lnTo>
                  <a:lnTo>
                    <a:pt x="445" y="855"/>
                  </a:lnTo>
                  <a:lnTo>
                    <a:pt x="411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2347550" y="3991800"/>
              <a:ext cx="31650" cy="30775"/>
            </a:xfrm>
            <a:custGeom>
              <a:avLst/>
              <a:gdLst/>
              <a:ahLst/>
              <a:cxnLst/>
              <a:rect l="l" t="t" r="r" b="b"/>
              <a:pathLst>
                <a:path w="1266" h="1231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513" y="0"/>
                  </a:lnTo>
                  <a:lnTo>
                    <a:pt x="377" y="34"/>
                  </a:lnTo>
                  <a:lnTo>
                    <a:pt x="274" y="103"/>
                  </a:lnTo>
                  <a:lnTo>
                    <a:pt x="206" y="171"/>
                  </a:lnTo>
                  <a:lnTo>
                    <a:pt x="103" y="274"/>
                  </a:lnTo>
                  <a:lnTo>
                    <a:pt x="69" y="376"/>
                  </a:lnTo>
                  <a:lnTo>
                    <a:pt x="35" y="479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35" y="752"/>
                  </a:lnTo>
                  <a:lnTo>
                    <a:pt x="69" y="855"/>
                  </a:lnTo>
                  <a:lnTo>
                    <a:pt x="103" y="957"/>
                  </a:lnTo>
                  <a:lnTo>
                    <a:pt x="206" y="1060"/>
                  </a:lnTo>
                  <a:lnTo>
                    <a:pt x="274" y="1128"/>
                  </a:lnTo>
                  <a:lnTo>
                    <a:pt x="377" y="1197"/>
                  </a:lnTo>
                  <a:lnTo>
                    <a:pt x="513" y="1231"/>
                  </a:lnTo>
                  <a:lnTo>
                    <a:pt x="650" y="1231"/>
                  </a:lnTo>
                  <a:lnTo>
                    <a:pt x="650" y="1231"/>
                  </a:lnTo>
                  <a:lnTo>
                    <a:pt x="753" y="1231"/>
                  </a:lnTo>
                  <a:lnTo>
                    <a:pt x="889" y="1197"/>
                  </a:lnTo>
                  <a:lnTo>
                    <a:pt x="992" y="1128"/>
                  </a:lnTo>
                  <a:lnTo>
                    <a:pt x="1060" y="1060"/>
                  </a:lnTo>
                  <a:lnTo>
                    <a:pt x="1163" y="957"/>
                  </a:lnTo>
                  <a:lnTo>
                    <a:pt x="1197" y="855"/>
                  </a:lnTo>
                  <a:lnTo>
                    <a:pt x="1231" y="752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63" y="274"/>
                  </a:lnTo>
                  <a:lnTo>
                    <a:pt x="1060" y="171"/>
                  </a:lnTo>
                  <a:lnTo>
                    <a:pt x="992" y="103"/>
                  </a:lnTo>
                  <a:lnTo>
                    <a:pt x="889" y="34"/>
                  </a:lnTo>
                  <a:lnTo>
                    <a:pt x="753" y="0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2362925" y="3991800"/>
              <a:ext cx="900" cy="25"/>
            </a:xfrm>
            <a:custGeom>
              <a:avLst/>
              <a:gdLst/>
              <a:ahLst/>
              <a:cxnLst/>
              <a:rect l="l" t="t" r="r" b="b"/>
              <a:pathLst>
                <a:path w="36" h="1" fill="none" extrusionOk="0">
                  <a:moveTo>
                    <a:pt x="3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2492825" y="3996925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10" y="855"/>
                  </a:moveTo>
                  <a:lnTo>
                    <a:pt x="410" y="855"/>
                  </a:lnTo>
                  <a:lnTo>
                    <a:pt x="410" y="855"/>
                  </a:lnTo>
                  <a:lnTo>
                    <a:pt x="239" y="821"/>
                  </a:lnTo>
                  <a:lnTo>
                    <a:pt x="103" y="718"/>
                  </a:lnTo>
                  <a:lnTo>
                    <a:pt x="34" y="581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34" y="240"/>
                  </a:lnTo>
                  <a:lnTo>
                    <a:pt x="103" y="103"/>
                  </a:lnTo>
                  <a:lnTo>
                    <a:pt x="239" y="35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581" y="35"/>
                  </a:lnTo>
                  <a:lnTo>
                    <a:pt x="718" y="103"/>
                  </a:lnTo>
                  <a:lnTo>
                    <a:pt x="820" y="240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0" y="581"/>
                  </a:lnTo>
                  <a:lnTo>
                    <a:pt x="752" y="718"/>
                  </a:lnTo>
                  <a:lnTo>
                    <a:pt x="615" y="821"/>
                  </a:lnTo>
                  <a:lnTo>
                    <a:pt x="444" y="855"/>
                  </a:lnTo>
                  <a:lnTo>
                    <a:pt x="410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2487700" y="3991800"/>
              <a:ext cx="31625" cy="30775"/>
            </a:xfrm>
            <a:custGeom>
              <a:avLst/>
              <a:gdLst/>
              <a:ahLst/>
              <a:cxnLst/>
              <a:rect l="l" t="t" r="r" b="b"/>
              <a:pathLst>
                <a:path w="1265" h="1231" fill="none" extrusionOk="0">
                  <a:moveTo>
                    <a:pt x="649" y="0"/>
                  </a:moveTo>
                  <a:lnTo>
                    <a:pt x="615" y="0"/>
                  </a:lnTo>
                  <a:lnTo>
                    <a:pt x="615" y="0"/>
                  </a:lnTo>
                  <a:lnTo>
                    <a:pt x="615" y="0"/>
                  </a:lnTo>
                  <a:lnTo>
                    <a:pt x="513" y="0"/>
                  </a:lnTo>
                  <a:lnTo>
                    <a:pt x="376" y="34"/>
                  </a:lnTo>
                  <a:lnTo>
                    <a:pt x="273" y="103"/>
                  </a:lnTo>
                  <a:lnTo>
                    <a:pt x="205" y="171"/>
                  </a:lnTo>
                  <a:lnTo>
                    <a:pt x="103" y="274"/>
                  </a:lnTo>
                  <a:lnTo>
                    <a:pt x="68" y="376"/>
                  </a:lnTo>
                  <a:lnTo>
                    <a:pt x="34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4" y="752"/>
                  </a:lnTo>
                  <a:lnTo>
                    <a:pt x="68" y="855"/>
                  </a:lnTo>
                  <a:lnTo>
                    <a:pt x="103" y="957"/>
                  </a:lnTo>
                  <a:lnTo>
                    <a:pt x="205" y="1060"/>
                  </a:lnTo>
                  <a:lnTo>
                    <a:pt x="273" y="1128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5" y="1231"/>
                  </a:lnTo>
                  <a:lnTo>
                    <a:pt x="615" y="1231"/>
                  </a:lnTo>
                  <a:lnTo>
                    <a:pt x="649" y="1231"/>
                  </a:lnTo>
                  <a:lnTo>
                    <a:pt x="649" y="1231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1" y="1128"/>
                  </a:lnTo>
                  <a:lnTo>
                    <a:pt x="1060" y="1060"/>
                  </a:lnTo>
                  <a:lnTo>
                    <a:pt x="1162" y="957"/>
                  </a:lnTo>
                  <a:lnTo>
                    <a:pt x="1196" y="855"/>
                  </a:lnTo>
                  <a:lnTo>
                    <a:pt x="1230" y="752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0" y="513"/>
                  </a:lnTo>
                  <a:lnTo>
                    <a:pt x="1196" y="376"/>
                  </a:lnTo>
                  <a:lnTo>
                    <a:pt x="1162" y="274"/>
                  </a:lnTo>
                  <a:lnTo>
                    <a:pt x="1060" y="171"/>
                  </a:lnTo>
                  <a:lnTo>
                    <a:pt x="991" y="103"/>
                  </a:lnTo>
                  <a:lnTo>
                    <a:pt x="889" y="34"/>
                  </a:lnTo>
                  <a:lnTo>
                    <a:pt x="752" y="0"/>
                  </a:lnTo>
                  <a:lnTo>
                    <a:pt x="6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2422750" y="3889250"/>
              <a:ext cx="21375" cy="21400"/>
            </a:xfrm>
            <a:custGeom>
              <a:avLst/>
              <a:gdLst/>
              <a:ahLst/>
              <a:cxnLst/>
              <a:rect l="l" t="t" r="r" b="b"/>
              <a:pathLst>
                <a:path w="855" h="856" fill="none" extrusionOk="0">
                  <a:moveTo>
                    <a:pt x="445" y="855"/>
                  </a:moveTo>
                  <a:lnTo>
                    <a:pt x="445" y="855"/>
                  </a:lnTo>
                  <a:lnTo>
                    <a:pt x="274" y="821"/>
                  </a:lnTo>
                  <a:lnTo>
                    <a:pt x="137" y="719"/>
                  </a:lnTo>
                  <a:lnTo>
                    <a:pt x="35" y="582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35" y="240"/>
                  </a:lnTo>
                  <a:lnTo>
                    <a:pt x="137" y="103"/>
                  </a:lnTo>
                  <a:lnTo>
                    <a:pt x="274" y="35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582" y="35"/>
                  </a:lnTo>
                  <a:lnTo>
                    <a:pt x="718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1" y="582"/>
                  </a:lnTo>
                  <a:lnTo>
                    <a:pt x="718" y="719"/>
                  </a:lnTo>
                  <a:lnTo>
                    <a:pt x="582" y="787"/>
                  </a:lnTo>
                  <a:lnTo>
                    <a:pt x="445" y="821"/>
                  </a:lnTo>
                  <a:lnTo>
                    <a:pt x="445" y="821"/>
                  </a:lnTo>
                  <a:lnTo>
                    <a:pt x="411" y="821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2417625" y="3884125"/>
              <a:ext cx="31650" cy="30800"/>
            </a:xfrm>
            <a:custGeom>
              <a:avLst/>
              <a:gdLst/>
              <a:ahLst/>
              <a:cxnLst/>
              <a:rect l="l" t="t" r="r" b="b"/>
              <a:pathLst>
                <a:path w="1266" h="1232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513" y="1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205" y="172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35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5" y="753"/>
                  </a:lnTo>
                  <a:lnTo>
                    <a:pt x="69" y="855"/>
                  </a:lnTo>
                  <a:lnTo>
                    <a:pt x="103" y="958"/>
                  </a:lnTo>
                  <a:lnTo>
                    <a:pt x="205" y="1060"/>
                  </a:lnTo>
                  <a:lnTo>
                    <a:pt x="274" y="1129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31"/>
                  </a:lnTo>
                  <a:lnTo>
                    <a:pt x="650" y="1231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29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7" y="855"/>
                  </a:lnTo>
                  <a:lnTo>
                    <a:pt x="1231" y="753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3"/>
                  </a:lnTo>
                  <a:lnTo>
                    <a:pt x="1197" y="377"/>
                  </a:lnTo>
                  <a:lnTo>
                    <a:pt x="1162" y="274"/>
                  </a:lnTo>
                  <a:lnTo>
                    <a:pt x="1060" y="172"/>
                  </a:lnTo>
                  <a:lnTo>
                    <a:pt x="992" y="103"/>
                  </a:lnTo>
                  <a:lnTo>
                    <a:pt x="889" y="69"/>
                  </a:lnTo>
                  <a:lnTo>
                    <a:pt x="752" y="1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2433000" y="3884125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3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2627825" y="4007175"/>
              <a:ext cx="10275" cy="14550"/>
            </a:xfrm>
            <a:custGeom>
              <a:avLst/>
              <a:gdLst/>
              <a:ahLst/>
              <a:cxnLst/>
              <a:rect l="l" t="t" r="r" b="b"/>
              <a:pathLst>
                <a:path w="411" h="582" extrusionOk="0">
                  <a:moveTo>
                    <a:pt x="0" y="1"/>
                  </a:moveTo>
                  <a:lnTo>
                    <a:pt x="35" y="206"/>
                  </a:lnTo>
                  <a:lnTo>
                    <a:pt x="240" y="479"/>
                  </a:lnTo>
                  <a:lnTo>
                    <a:pt x="411" y="582"/>
                  </a:lnTo>
                  <a:lnTo>
                    <a:pt x="411" y="5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2627825" y="4007175"/>
              <a:ext cx="10275" cy="14550"/>
            </a:xfrm>
            <a:custGeom>
              <a:avLst/>
              <a:gdLst/>
              <a:ahLst/>
              <a:cxnLst/>
              <a:rect l="l" t="t" r="r" b="b"/>
              <a:pathLst>
                <a:path w="411" h="5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5" y="206"/>
                  </a:lnTo>
                  <a:lnTo>
                    <a:pt x="35" y="206"/>
                  </a:lnTo>
                  <a:lnTo>
                    <a:pt x="240" y="479"/>
                  </a:lnTo>
                  <a:lnTo>
                    <a:pt x="240" y="479"/>
                  </a:lnTo>
                  <a:lnTo>
                    <a:pt x="411" y="582"/>
                  </a:lnTo>
                  <a:lnTo>
                    <a:pt x="411" y="58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2627825" y="400632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5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1663125" y="3859350"/>
              <a:ext cx="672500" cy="1140750"/>
            </a:xfrm>
            <a:custGeom>
              <a:avLst/>
              <a:gdLst/>
              <a:ahLst/>
              <a:cxnLst/>
              <a:rect l="l" t="t" r="r" b="b"/>
              <a:pathLst>
                <a:path w="26900" h="45630" extrusionOk="0">
                  <a:moveTo>
                    <a:pt x="26045" y="1"/>
                  </a:moveTo>
                  <a:lnTo>
                    <a:pt x="25771" y="35"/>
                  </a:lnTo>
                  <a:lnTo>
                    <a:pt x="25464" y="137"/>
                  </a:lnTo>
                  <a:lnTo>
                    <a:pt x="25156" y="342"/>
                  </a:lnTo>
                  <a:lnTo>
                    <a:pt x="24814" y="616"/>
                  </a:lnTo>
                  <a:lnTo>
                    <a:pt x="24473" y="958"/>
                  </a:lnTo>
                  <a:lnTo>
                    <a:pt x="23584" y="1880"/>
                  </a:lnTo>
                  <a:lnTo>
                    <a:pt x="22695" y="2906"/>
                  </a:lnTo>
                  <a:lnTo>
                    <a:pt x="21772" y="4034"/>
                  </a:lnTo>
                  <a:lnTo>
                    <a:pt x="20850" y="5196"/>
                  </a:lnTo>
                  <a:lnTo>
                    <a:pt x="19893" y="6392"/>
                  </a:lnTo>
                  <a:lnTo>
                    <a:pt x="18936" y="7691"/>
                  </a:lnTo>
                  <a:lnTo>
                    <a:pt x="17979" y="9024"/>
                  </a:lnTo>
                  <a:lnTo>
                    <a:pt x="16987" y="10391"/>
                  </a:lnTo>
                  <a:lnTo>
                    <a:pt x="15039" y="13194"/>
                  </a:lnTo>
                  <a:lnTo>
                    <a:pt x="13125" y="16133"/>
                  </a:lnTo>
                  <a:lnTo>
                    <a:pt x="11245" y="19072"/>
                  </a:lnTo>
                  <a:lnTo>
                    <a:pt x="9434" y="21978"/>
                  </a:lnTo>
                  <a:lnTo>
                    <a:pt x="7725" y="24849"/>
                  </a:lnTo>
                  <a:lnTo>
                    <a:pt x="6084" y="27583"/>
                  </a:lnTo>
                  <a:lnTo>
                    <a:pt x="4615" y="30112"/>
                  </a:lnTo>
                  <a:lnTo>
                    <a:pt x="3282" y="32436"/>
                  </a:lnTo>
                  <a:lnTo>
                    <a:pt x="2154" y="34487"/>
                  </a:lnTo>
                  <a:lnTo>
                    <a:pt x="1231" y="36196"/>
                  </a:lnTo>
                  <a:lnTo>
                    <a:pt x="513" y="37529"/>
                  </a:lnTo>
                  <a:lnTo>
                    <a:pt x="69" y="38418"/>
                  </a:lnTo>
                  <a:lnTo>
                    <a:pt x="1" y="38657"/>
                  </a:lnTo>
                  <a:lnTo>
                    <a:pt x="35" y="38930"/>
                  </a:lnTo>
                  <a:lnTo>
                    <a:pt x="103" y="39204"/>
                  </a:lnTo>
                  <a:lnTo>
                    <a:pt x="240" y="39477"/>
                  </a:lnTo>
                  <a:lnTo>
                    <a:pt x="445" y="39785"/>
                  </a:lnTo>
                  <a:lnTo>
                    <a:pt x="718" y="40092"/>
                  </a:lnTo>
                  <a:lnTo>
                    <a:pt x="1026" y="40434"/>
                  </a:lnTo>
                  <a:lnTo>
                    <a:pt x="1368" y="40742"/>
                  </a:lnTo>
                  <a:lnTo>
                    <a:pt x="1778" y="41083"/>
                  </a:lnTo>
                  <a:lnTo>
                    <a:pt x="2222" y="41425"/>
                  </a:lnTo>
                  <a:lnTo>
                    <a:pt x="3179" y="42109"/>
                  </a:lnTo>
                  <a:lnTo>
                    <a:pt x="4239" y="42792"/>
                  </a:lnTo>
                  <a:lnTo>
                    <a:pt x="5367" y="43408"/>
                  </a:lnTo>
                  <a:lnTo>
                    <a:pt x="6495" y="43989"/>
                  </a:lnTo>
                  <a:lnTo>
                    <a:pt x="7623" y="44536"/>
                  </a:lnTo>
                  <a:lnTo>
                    <a:pt x="8682" y="44980"/>
                  </a:lnTo>
                  <a:lnTo>
                    <a:pt x="9639" y="45322"/>
                  </a:lnTo>
                  <a:lnTo>
                    <a:pt x="10083" y="45424"/>
                  </a:lnTo>
                  <a:lnTo>
                    <a:pt x="10494" y="45527"/>
                  </a:lnTo>
                  <a:lnTo>
                    <a:pt x="10869" y="45595"/>
                  </a:lnTo>
                  <a:lnTo>
                    <a:pt x="11177" y="45629"/>
                  </a:lnTo>
                  <a:lnTo>
                    <a:pt x="11451" y="45595"/>
                  </a:lnTo>
                  <a:lnTo>
                    <a:pt x="11656" y="45561"/>
                  </a:lnTo>
                  <a:lnTo>
                    <a:pt x="11792" y="45458"/>
                  </a:lnTo>
                  <a:lnTo>
                    <a:pt x="11895" y="45322"/>
                  </a:lnTo>
                  <a:lnTo>
                    <a:pt x="12134" y="44638"/>
                  </a:lnTo>
                  <a:lnTo>
                    <a:pt x="12578" y="43408"/>
                  </a:lnTo>
                  <a:lnTo>
                    <a:pt x="14014" y="39614"/>
                  </a:lnTo>
                  <a:lnTo>
                    <a:pt x="15962" y="34487"/>
                  </a:lnTo>
                  <a:lnTo>
                    <a:pt x="18218" y="28472"/>
                  </a:lnTo>
                  <a:lnTo>
                    <a:pt x="20610" y="22080"/>
                  </a:lnTo>
                  <a:lnTo>
                    <a:pt x="21772" y="18901"/>
                  </a:lnTo>
                  <a:lnTo>
                    <a:pt x="22866" y="15791"/>
                  </a:lnTo>
                  <a:lnTo>
                    <a:pt x="23892" y="12852"/>
                  </a:lnTo>
                  <a:lnTo>
                    <a:pt x="24814" y="10152"/>
                  </a:lnTo>
                  <a:lnTo>
                    <a:pt x="25600" y="7691"/>
                  </a:lnTo>
                  <a:lnTo>
                    <a:pt x="26216" y="5572"/>
                  </a:lnTo>
                  <a:lnTo>
                    <a:pt x="26489" y="4546"/>
                  </a:lnTo>
                  <a:lnTo>
                    <a:pt x="26694" y="3658"/>
                  </a:lnTo>
                  <a:lnTo>
                    <a:pt x="26797" y="2872"/>
                  </a:lnTo>
                  <a:lnTo>
                    <a:pt x="26899" y="2188"/>
                  </a:lnTo>
                  <a:lnTo>
                    <a:pt x="26899" y="1573"/>
                  </a:lnTo>
                  <a:lnTo>
                    <a:pt x="26865" y="1094"/>
                  </a:lnTo>
                  <a:lnTo>
                    <a:pt x="26797" y="684"/>
                  </a:lnTo>
                  <a:lnTo>
                    <a:pt x="26660" y="377"/>
                  </a:lnTo>
                  <a:lnTo>
                    <a:pt x="26557" y="274"/>
                  </a:lnTo>
                  <a:lnTo>
                    <a:pt x="26489" y="172"/>
                  </a:lnTo>
                  <a:lnTo>
                    <a:pt x="26387" y="103"/>
                  </a:lnTo>
                  <a:lnTo>
                    <a:pt x="26284" y="35"/>
                  </a:lnTo>
                  <a:lnTo>
                    <a:pt x="26147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1663125" y="3859350"/>
              <a:ext cx="672500" cy="1140750"/>
            </a:xfrm>
            <a:custGeom>
              <a:avLst/>
              <a:gdLst/>
              <a:ahLst/>
              <a:cxnLst/>
              <a:rect l="l" t="t" r="r" b="b"/>
              <a:pathLst>
                <a:path w="26900" h="45630" fill="none" extrusionOk="0">
                  <a:moveTo>
                    <a:pt x="24473" y="958"/>
                  </a:moveTo>
                  <a:lnTo>
                    <a:pt x="24473" y="958"/>
                  </a:lnTo>
                  <a:lnTo>
                    <a:pt x="23584" y="1880"/>
                  </a:lnTo>
                  <a:lnTo>
                    <a:pt x="22695" y="2906"/>
                  </a:lnTo>
                  <a:lnTo>
                    <a:pt x="21772" y="4034"/>
                  </a:lnTo>
                  <a:lnTo>
                    <a:pt x="20850" y="5196"/>
                  </a:lnTo>
                  <a:lnTo>
                    <a:pt x="19893" y="6392"/>
                  </a:lnTo>
                  <a:lnTo>
                    <a:pt x="18936" y="7691"/>
                  </a:lnTo>
                  <a:lnTo>
                    <a:pt x="17979" y="9024"/>
                  </a:lnTo>
                  <a:lnTo>
                    <a:pt x="16987" y="10391"/>
                  </a:lnTo>
                  <a:lnTo>
                    <a:pt x="15039" y="13194"/>
                  </a:lnTo>
                  <a:lnTo>
                    <a:pt x="13125" y="16133"/>
                  </a:lnTo>
                  <a:lnTo>
                    <a:pt x="11245" y="19072"/>
                  </a:lnTo>
                  <a:lnTo>
                    <a:pt x="9434" y="21978"/>
                  </a:lnTo>
                  <a:lnTo>
                    <a:pt x="7725" y="24849"/>
                  </a:lnTo>
                  <a:lnTo>
                    <a:pt x="6084" y="27583"/>
                  </a:lnTo>
                  <a:lnTo>
                    <a:pt x="4615" y="30112"/>
                  </a:lnTo>
                  <a:lnTo>
                    <a:pt x="3282" y="32436"/>
                  </a:lnTo>
                  <a:lnTo>
                    <a:pt x="2154" y="34487"/>
                  </a:lnTo>
                  <a:lnTo>
                    <a:pt x="1231" y="36196"/>
                  </a:lnTo>
                  <a:lnTo>
                    <a:pt x="513" y="37529"/>
                  </a:lnTo>
                  <a:lnTo>
                    <a:pt x="69" y="38418"/>
                  </a:lnTo>
                  <a:lnTo>
                    <a:pt x="69" y="38418"/>
                  </a:lnTo>
                  <a:lnTo>
                    <a:pt x="1" y="38657"/>
                  </a:lnTo>
                  <a:lnTo>
                    <a:pt x="35" y="38930"/>
                  </a:lnTo>
                  <a:lnTo>
                    <a:pt x="103" y="39204"/>
                  </a:lnTo>
                  <a:lnTo>
                    <a:pt x="240" y="39477"/>
                  </a:lnTo>
                  <a:lnTo>
                    <a:pt x="445" y="39785"/>
                  </a:lnTo>
                  <a:lnTo>
                    <a:pt x="718" y="40092"/>
                  </a:lnTo>
                  <a:lnTo>
                    <a:pt x="1026" y="40434"/>
                  </a:lnTo>
                  <a:lnTo>
                    <a:pt x="1368" y="40742"/>
                  </a:lnTo>
                  <a:lnTo>
                    <a:pt x="1778" y="41083"/>
                  </a:lnTo>
                  <a:lnTo>
                    <a:pt x="2222" y="41425"/>
                  </a:lnTo>
                  <a:lnTo>
                    <a:pt x="3179" y="42109"/>
                  </a:lnTo>
                  <a:lnTo>
                    <a:pt x="4239" y="42792"/>
                  </a:lnTo>
                  <a:lnTo>
                    <a:pt x="5367" y="43408"/>
                  </a:lnTo>
                  <a:lnTo>
                    <a:pt x="6495" y="43989"/>
                  </a:lnTo>
                  <a:lnTo>
                    <a:pt x="7623" y="44536"/>
                  </a:lnTo>
                  <a:lnTo>
                    <a:pt x="8682" y="44980"/>
                  </a:lnTo>
                  <a:lnTo>
                    <a:pt x="9639" y="45322"/>
                  </a:lnTo>
                  <a:lnTo>
                    <a:pt x="10083" y="45424"/>
                  </a:lnTo>
                  <a:lnTo>
                    <a:pt x="10494" y="45527"/>
                  </a:lnTo>
                  <a:lnTo>
                    <a:pt x="10869" y="45595"/>
                  </a:lnTo>
                  <a:lnTo>
                    <a:pt x="11177" y="45629"/>
                  </a:lnTo>
                  <a:lnTo>
                    <a:pt x="11451" y="45595"/>
                  </a:lnTo>
                  <a:lnTo>
                    <a:pt x="11656" y="45561"/>
                  </a:lnTo>
                  <a:lnTo>
                    <a:pt x="11792" y="45458"/>
                  </a:lnTo>
                  <a:lnTo>
                    <a:pt x="11895" y="45322"/>
                  </a:lnTo>
                  <a:lnTo>
                    <a:pt x="11895" y="45322"/>
                  </a:lnTo>
                  <a:lnTo>
                    <a:pt x="12134" y="44638"/>
                  </a:lnTo>
                  <a:lnTo>
                    <a:pt x="12578" y="43408"/>
                  </a:lnTo>
                  <a:lnTo>
                    <a:pt x="14014" y="39614"/>
                  </a:lnTo>
                  <a:lnTo>
                    <a:pt x="15962" y="34487"/>
                  </a:lnTo>
                  <a:lnTo>
                    <a:pt x="18218" y="28472"/>
                  </a:lnTo>
                  <a:lnTo>
                    <a:pt x="20610" y="22080"/>
                  </a:lnTo>
                  <a:lnTo>
                    <a:pt x="21772" y="18901"/>
                  </a:lnTo>
                  <a:lnTo>
                    <a:pt x="22866" y="15791"/>
                  </a:lnTo>
                  <a:lnTo>
                    <a:pt x="23892" y="12852"/>
                  </a:lnTo>
                  <a:lnTo>
                    <a:pt x="24814" y="10152"/>
                  </a:lnTo>
                  <a:lnTo>
                    <a:pt x="25600" y="7691"/>
                  </a:lnTo>
                  <a:lnTo>
                    <a:pt x="26216" y="5572"/>
                  </a:lnTo>
                  <a:lnTo>
                    <a:pt x="26216" y="5572"/>
                  </a:lnTo>
                  <a:lnTo>
                    <a:pt x="26489" y="4546"/>
                  </a:lnTo>
                  <a:lnTo>
                    <a:pt x="26694" y="3658"/>
                  </a:lnTo>
                  <a:lnTo>
                    <a:pt x="26797" y="2872"/>
                  </a:lnTo>
                  <a:lnTo>
                    <a:pt x="26899" y="2188"/>
                  </a:lnTo>
                  <a:lnTo>
                    <a:pt x="26899" y="1573"/>
                  </a:lnTo>
                  <a:lnTo>
                    <a:pt x="26865" y="1094"/>
                  </a:lnTo>
                  <a:lnTo>
                    <a:pt x="26797" y="684"/>
                  </a:lnTo>
                  <a:lnTo>
                    <a:pt x="26660" y="377"/>
                  </a:lnTo>
                  <a:lnTo>
                    <a:pt x="26557" y="274"/>
                  </a:lnTo>
                  <a:lnTo>
                    <a:pt x="26489" y="172"/>
                  </a:lnTo>
                  <a:lnTo>
                    <a:pt x="26387" y="103"/>
                  </a:lnTo>
                  <a:lnTo>
                    <a:pt x="26284" y="35"/>
                  </a:lnTo>
                  <a:lnTo>
                    <a:pt x="26147" y="1"/>
                  </a:lnTo>
                  <a:lnTo>
                    <a:pt x="26045" y="1"/>
                  </a:lnTo>
                  <a:lnTo>
                    <a:pt x="25771" y="35"/>
                  </a:lnTo>
                  <a:lnTo>
                    <a:pt x="25464" y="137"/>
                  </a:lnTo>
                  <a:lnTo>
                    <a:pt x="25156" y="342"/>
                  </a:lnTo>
                  <a:lnTo>
                    <a:pt x="24814" y="616"/>
                  </a:lnTo>
                  <a:lnTo>
                    <a:pt x="24473" y="9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1291425" y="4784750"/>
              <a:ext cx="683600" cy="360600"/>
            </a:xfrm>
            <a:custGeom>
              <a:avLst/>
              <a:gdLst/>
              <a:ahLst/>
              <a:cxnLst/>
              <a:rect l="l" t="t" r="r" b="b"/>
              <a:pathLst>
                <a:path w="27344" h="14424" extrusionOk="0">
                  <a:moveTo>
                    <a:pt x="15723" y="0"/>
                  </a:moveTo>
                  <a:lnTo>
                    <a:pt x="15313" y="650"/>
                  </a:lnTo>
                  <a:lnTo>
                    <a:pt x="14869" y="1265"/>
                  </a:lnTo>
                  <a:lnTo>
                    <a:pt x="14356" y="1812"/>
                  </a:lnTo>
                  <a:lnTo>
                    <a:pt x="13809" y="2359"/>
                  </a:lnTo>
                  <a:lnTo>
                    <a:pt x="13672" y="2427"/>
                  </a:lnTo>
                  <a:lnTo>
                    <a:pt x="13467" y="2529"/>
                  </a:lnTo>
                  <a:lnTo>
                    <a:pt x="12920" y="2769"/>
                  </a:lnTo>
                  <a:lnTo>
                    <a:pt x="12203" y="3008"/>
                  </a:lnTo>
                  <a:lnTo>
                    <a:pt x="11348" y="3281"/>
                  </a:lnTo>
                  <a:lnTo>
                    <a:pt x="9332" y="3931"/>
                  </a:lnTo>
                  <a:lnTo>
                    <a:pt x="7110" y="4614"/>
                  </a:lnTo>
                  <a:lnTo>
                    <a:pt x="6016" y="4990"/>
                  </a:lnTo>
                  <a:lnTo>
                    <a:pt x="4957" y="5366"/>
                  </a:lnTo>
                  <a:lnTo>
                    <a:pt x="4000" y="5776"/>
                  </a:lnTo>
                  <a:lnTo>
                    <a:pt x="3145" y="6187"/>
                  </a:lnTo>
                  <a:lnTo>
                    <a:pt x="2769" y="6392"/>
                  </a:lnTo>
                  <a:lnTo>
                    <a:pt x="2428" y="6597"/>
                  </a:lnTo>
                  <a:lnTo>
                    <a:pt x="2154" y="6802"/>
                  </a:lnTo>
                  <a:lnTo>
                    <a:pt x="1881" y="7007"/>
                  </a:lnTo>
                  <a:lnTo>
                    <a:pt x="1710" y="7212"/>
                  </a:lnTo>
                  <a:lnTo>
                    <a:pt x="1573" y="7417"/>
                  </a:lnTo>
                  <a:lnTo>
                    <a:pt x="1505" y="7622"/>
                  </a:lnTo>
                  <a:lnTo>
                    <a:pt x="1471" y="7827"/>
                  </a:lnTo>
                  <a:lnTo>
                    <a:pt x="1505" y="7964"/>
                  </a:lnTo>
                  <a:lnTo>
                    <a:pt x="1556" y="8041"/>
                  </a:lnTo>
                  <a:lnTo>
                    <a:pt x="1556" y="8041"/>
                  </a:lnTo>
                  <a:lnTo>
                    <a:pt x="1095" y="8271"/>
                  </a:lnTo>
                  <a:lnTo>
                    <a:pt x="650" y="8545"/>
                  </a:lnTo>
                  <a:lnTo>
                    <a:pt x="445" y="8682"/>
                  </a:lnTo>
                  <a:lnTo>
                    <a:pt x="309" y="8853"/>
                  </a:lnTo>
                  <a:lnTo>
                    <a:pt x="172" y="9023"/>
                  </a:lnTo>
                  <a:lnTo>
                    <a:pt x="69" y="9160"/>
                  </a:lnTo>
                  <a:lnTo>
                    <a:pt x="1" y="9331"/>
                  </a:lnTo>
                  <a:lnTo>
                    <a:pt x="1" y="9536"/>
                  </a:lnTo>
                  <a:lnTo>
                    <a:pt x="35" y="9673"/>
                  </a:lnTo>
                  <a:lnTo>
                    <a:pt x="69" y="9810"/>
                  </a:lnTo>
                  <a:lnTo>
                    <a:pt x="104" y="9912"/>
                  </a:lnTo>
                  <a:lnTo>
                    <a:pt x="206" y="9980"/>
                  </a:lnTo>
                  <a:lnTo>
                    <a:pt x="377" y="10083"/>
                  </a:lnTo>
                  <a:lnTo>
                    <a:pt x="616" y="10151"/>
                  </a:lnTo>
                  <a:lnTo>
                    <a:pt x="821" y="10185"/>
                  </a:lnTo>
                  <a:lnTo>
                    <a:pt x="992" y="10185"/>
                  </a:lnTo>
                  <a:lnTo>
                    <a:pt x="1197" y="10151"/>
                  </a:lnTo>
                  <a:lnTo>
                    <a:pt x="1197" y="10151"/>
                  </a:lnTo>
                  <a:lnTo>
                    <a:pt x="958" y="10254"/>
                  </a:lnTo>
                  <a:lnTo>
                    <a:pt x="753" y="10391"/>
                  </a:lnTo>
                  <a:lnTo>
                    <a:pt x="479" y="10561"/>
                  </a:lnTo>
                  <a:lnTo>
                    <a:pt x="274" y="10801"/>
                  </a:lnTo>
                  <a:lnTo>
                    <a:pt x="172" y="10937"/>
                  </a:lnTo>
                  <a:lnTo>
                    <a:pt x="69" y="11074"/>
                  </a:lnTo>
                  <a:lnTo>
                    <a:pt x="35" y="11245"/>
                  </a:lnTo>
                  <a:lnTo>
                    <a:pt x="1" y="11416"/>
                  </a:lnTo>
                  <a:lnTo>
                    <a:pt x="1" y="11587"/>
                  </a:lnTo>
                  <a:lnTo>
                    <a:pt x="35" y="11758"/>
                  </a:lnTo>
                  <a:lnTo>
                    <a:pt x="104" y="11929"/>
                  </a:lnTo>
                  <a:lnTo>
                    <a:pt x="206" y="12065"/>
                  </a:lnTo>
                  <a:lnTo>
                    <a:pt x="343" y="12168"/>
                  </a:lnTo>
                  <a:lnTo>
                    <a:pt x="514" y="12236"/>
                  </a:lnTo>
                  <a:lnTo>
                    <a:pt x="685" y="12270"/>
                  </a:lnTo>
                  <a:lnTo>
                    <a:pt x="855" y="12305"/>
                  </a:lnTo>
                  <a:lnTo>
                    <a:pt x="1231" y="12305"/>
                  </a:lnTo>
                  <a:lnTo>
                    <a:pt x="1607" y="12270"/>
                  </a:lnTo>
                  <a:lnTo>
                    <a:pt x="1915" y="12236"/>
                  </a:lnTo>
                  <a:lnTo>
                    <a:pt x="2188" y="12168"/>
                  </a:lnTo>
                  <a:lnTo>
                    <a:pt x="2188" y="12168"/>
                  </a:lnTo>
                  <a:lnTo>
                    <a:pt x="2018" y="12270"/>
                  </a:lnTo>
                  <a:lnTo>
                    <a:pt x="1812" y="12407"/>
                  </a:lnTo>
                  <a:lnTo>
                    <a:pt x="1642" y="12612"/>
                  </a:lnTo>
                  <a:lnTo>
                    <a:pt x="1436" y="12817"/>
                  </a:lnTo>
                  <a:lnTo>
                    <a:pt x="1300" y="13056"/>
                  </a:lnTo>
                  <a:lnTo>
                    <a:pt x="1266" y="13193"/>
                  </a:lnTo>
                  <a:lnTo>
                    <a:pt x="1231" y="13330"/>
                  </a:lnTo>
                  <a:lnTo>
                    <a:pt x="1231" y="13467"/>
                  </a:lnTo>
                  <a:lnTo>
                    <a:pt x="1266" y="13603"/>
                  </a:lnTo>
                  <a:lnTo>
                    <a:pt x="1334" y="13740"/>
                  </a:lnTo>
                  <a:lnTo>
                    <a:pt x="1436" y="13877"/>
                  </a:lnTo>
                  <a:lnTo>
                    <a:pt x="1539" y="13979"/>
                  </a:lnTo>
                  <a:lnTo>
                    <a:pt x="1676" y="14082"/>
                  </a:lnTo>
                  <a:lnTo>
                    <a:pt x="1983" y="14219"/>
                  </a:lnTo>
                  <a:lnTo>
                    <a:pt x="2359" y="14355"/>
                  </a:lnTo>
                  <a:lnTo>
                    <a:pt x="2804" y="14389"/>
                  </a:lnTo>
                  <a:lnTo>
                    <a:pt x="3248" y="14424"/>
                  </a:lnTo>
                  <a:lnTo>
                    <a:pt x="3761" y="14424"/>
                  </a:lnTo>
                  <a:lnTo>
                    <a:pt x="4273" y="14389"/>
                  </a:lnTo>
                  <a:lnTo>
                    <a:pt x="5367" y="14253"/>
                  </a:lnTo>
                  <a:lnTo>
                    <a:pt x="6461" y="14082"/>
                  </a:lnTo>
                  <a:lnTo>
                    <a:pt x="8272" y="13706"/>
                  </a:lnTo>
                  <a:lnTo>
                    <a:pt x="9229" y="13501"/>
                  </a:lnTo>
                  <a:lnTo>
                    <a:pt x="10562" y="13159"/>
                  </a:lnTo>
                  <a:lnTo>
                    <a:pt x="12059" y="12757"/>
                  </a:lnTo>
                  <a:lnTo>
                    <a:pt x="12059" y="12757"/>
                  </a:lnTo>
                  <a:lnTo>
                    <a:pt x="12066" y="12783"/>
                  </a:lnTo>
                  <a:lnTo>
                    <a:pt x="12134" y="12954"/>
                  </a:lnTo>
                  <a:lnTo>
                    <a:pt x="12203" y="13091"/>
                  </a:lnTo>
                  <a:lnTo>
                    <a:pt x="12305" y="13227"/>
                  </a:lnTo>
                  <a:lnTo>
                    <a:pt x="12442" y="13364"/>
                  </a:lnTo>
                  <a:lnTo>
                    <a:pt x="12613" y="13501"/>
                  </a:lnTo>
                  <a:lnTo>
                    <a:pt x="12784" y="13603"/>
                  </a:lnTo>
                  <a:lnTo>
                    <a:pt x="13023" y="13706"/>
                  </a:lnTo>
                  <a:lnTo>
                    <a:pt x="13296" y="13774"/>
                  </a:lnTo>
                  <a:lnTo>
                    <a:pt x="13604" y="13843"/>
                  </a:lnTo>
                  <a:lnTo>
                    <a:pt x="13946" y="13911"/>
                  </a:lnTo>
                  <a:lnTo>
                    <a:pt x="14322" y="13945"/>
                  </a:lnTo>
                  <a:lnTo>
                    <a:pt x="15245" y="13979"/>
                  </a:lnTo>
                  <a:lnTo>
                    <a:pt x="20474" y="13979"/>
                  </a:lnTo>
                  <a:lnTo>
                    <a:pt x="21773" y="13945"/>
                  </a:lnTo>
                  <a:lnTo>
                    <a:pt x="22935" y="13843"/>
                  </a:lnTo>
                  <a:lnTo>
                    <a:pt x="23413" y="13774"/>
                  </a:lnTo>
                  <a:lnTo>
                    <a:pt x="23823" y="13706"/>
                  </a:lnTo>
                  <a:lnTo>
                    <a:pt x="24165" y="13603"/>
                  </a:lnTo>
                  <a:lnTo>
                    <a:pt x="24405" y="13501"/>
                  </a:lnTo>
                  <a:lnTo>
                    <a:pt x="24575" y="13330"/>
                  </a:lnTo>
                  <a:lnTo>
                    <a:pt x="24780" y="13091"/>
                  </a:lnTo>
                  <a:lnTo>
                    <a:pt x="25020" y="12749"/>
                  </a:lnTo>
                  <a:lnTo>
                    <a:pt x="25225" y="12339"/>
                  </a:lnTo>
                  <a:lnTo>
                    <a:pt x="25669" y="11382"/>
                  </a:lnTo>
                  <a:lnTo>
                    <a:pt x="26079" y="10288"/>
                  </a:lnTo>
                  <a:lnTo>
                    <a:pt x="26489" y="9194"/>
                  </a:lnTo>
                  <a:lnTo>
                    <a:pt x="26831" y="8169"/>
                  </a:lnTo>
                  <a:lnTo>
                    <a:pt x="27344" y="6665"/>
                  </a:lnTo>
                  <a:lnTo>
                    <a:pt x="15723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1592200" y="5044500"/>
              <a:ext cx="144450" cy="59850"/>
            </a:xfrm>
            <a:custGeom>
              <a:avLst/>
              <a:gdLst/>
              <a:ahLst/>
              <a:cxnLst/>
              <a:rect l="l" t="t" r="r" b="b"/>
              <a:pathLst>
                <a:path w="5778" h="2394" extrusionOk="0">
                  <a:moveTo>
                    <a:pt x="4923" y="1"/>
                  </a:moveTo>
                  <a:lnTo>
                    <a:pt x="4102" y="69"/>
                  </a:lnTo>
                  <a:lnTo>
                    <a:pt x="3248" y="206"/>
                  </a:lnTo>
                  <a:lnTo>
                    <a:pt x="2428" y="377"/>
                  </a:lnTo>
                  <a:lnTo>
                    <a:pt x="1983" y="479"/>
                  </a:lnTo>
                  <a:lnTo>
                    <a:pt x="1607" y="616"/>
                  </a:lnTo>
                  <a:lnTo>
                    <a:pt x="1197" y="787"/>
                  </a:lnTo>
                  <a:lnTo>
                    <a:pt x="821" y="992"/>
                  </a:lnTo>
                  <a:lnTo>
                    <a:pt x="616" y="1094"/>
                  </a:lnTo>
                  <a:lnTo>
                    <a:pt x="445" y="1231"/>
                  </a:lnTo>
                  <a:lnTo>
                    <a:pt x="274" y="1402"/>
                  </a:lnTo>
                  <a:lnTo>
                    <a:pt x="138" y="1573"/>
                  </a:lnTo>
                  <a:lnTo>
                    <a:pt x="35" y="1744"/>
                  </a:lnTo>
                  <a:lnTo>
                    <a:pt x="1" y="1949"/>
                  </a:lnTo>
                  <a:lnTo>
                    <a:pt x="1" y="2188"/>
                  </a:lnTo>
                  <a:lnTo>
                    <a:pt x="35" y="2393"/>
                  </a:lnTo>
                  <a:lnTo>
                    <a:pt x="35" y="2188"/>
                  </a:lnTo>
                  <a:lnTo>
                    <a:pt x="69" y="1983"/>
                  </a:lnTo>
                  <a:lnTo>
                    <a:pt x="172" y="1812"/>
                  </a:lnTo>
                  <a:lnTo>
                    <a:pt x="308" y="1641"/>
                  </a:lnTo>
                  <a:lnTo>
                    <a:pt x="616" y="1402"/>
                  </a:lnTo>
                  <a:lnTo>
                    <a:pt x="958" y="1231"/>
                  </a:lnTo>
                  <a:lnTo>
                    <a:pt x="1710" y="958"/>
                  </a:lnTo>
                  <a:lnTo>
                    <a:pt x="2530" y="752"/>
                  </a:lnTo>
                  <a:lnTo>
                    <a:pt x="4136" y="377"/>
                  </a:lnTo>
                  <a:lnTo>
                    <a:pt x="57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1346125" y="5019725"/>
              <a:ext cx="230725" cy="69225"/>
            </a:xfrm>
            <a:custGeom>
              <a:avLst/>
              <a:gdLst/>
              <a:ahLst/>
              <a:cxnLst/>
              <a:rect l="l" t="t" r="r" b="b"/>
              <a:pathLst>
                <a:path w="9229" h="2769" extrusionOk="0">
                  <a:moveTo>
                    <a:pt x="9229" y="0"/>
                  </a:moveTo>
                  <a:lnTo>
                    <a:pt x="8032" y="171"/>
                  </a:lnTo>
                  <a:lnTo>
                    <a:pt x="7417" y="308"/>
                  </a:lnTo>
                  <a:lnTo>
                    <a:pt x="6836" y="445"/>
                  </a:lnTo>
                  <a:lnTo>
                    <a:pt x="5640" y="718"/>
                  </a:lnTo>
                  <a:lnTo>
                    <a:pt x="4512" y="1060"/>
                  </a:lnTo>
                  <a:lnTo>
                    <a:pt x="3350" y="1436"/>
                  </a:lnTo>
                  <a:lnTo>
                    <a:pt x="2188" y="1846"/>
                  </a:lnTo>
                  <a:lnTo>
                    <a:pt x="1094" y="2290"/>
                  </a:lnTo>
                  <a:lnTo>
                    <a:pt x="0" y="2769"/>
                  </a:lnTo>
                  <a:lnTo>
                    <a:pt x="1162" y="2461"/>
                  </a:lnTo>
                  <a:lnTo>
                    <a:pt x="2325" y="2119"/>
                  </a:lnTo>
                  <a:lnTo>
                    <a:pt x="3487" y="1778"/>
                  </a:lnTo>
                  <a:lnTo>
                    <a:pt x="4615" y="1436"/>
                  </a:lnTo>
                  <a:lnTo>
                    <a:pt x="6939" y="718"/>
                  </a:lnTo>
                  <a:lnTo>
                    <a:pt x="9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1320500" y="4971875"/>
              <a:ext cx="210200" cy="66675"/>
            </a:xfrm>
            <a:custGeom>
              <a:avLst/>
              <a:gdLst/>
              <a:ahLst/>
              <a:cxnLst/>
              <a:rect l="l" t="t" r="r" b="b"/>
              <a:pathLst>
                <a:path w="8408" h="2667" extrusionOk="0">
                  <a:moveTo>
                    <a:pt x="8408" y="0"/>
                  </a:moveTo>
                  <a:lnTo>
                    <a:pt x="7314" y="137"/>
                  </a:lnTo>
                  <a:lnTo>
                    <a:pt x="6221" y="308"/>
                  </a:lnTo>
                  <a:lnTo>
                    <a:pt x="5127" y="547"/>
                  </a:lnTo>
                  <a:lnTo>
                    <a:pt x="4067" y="855"/>
                  </a:lnTo>
                  <a:lnTo>
                    <a:pt x="3008" y="1231"/>
                  </a:lnTo>
                  <a:lnTo>
                    <a:pt x="1982" y="1641"/>
                  </a:lnTo>
                  <a:lnTo>
                    <a:pt x="957" y="2119"/>
                  </a:lnTo>
                  <a:lnTo>
                    <a:pt x="0" y="2666"/>
                  </a:lnTo>
                  <a:lnTo>
                    <a:pt x="2085" y="1914"/>
                  </a:lnTo>
                  <a:lnTo>
                    <a:pt x="3110" y="1573"/>
                  </a:lnTo>
                  <a:lnTo>
                    <a:pt x="4170" y="1231"/>
                  </a:lnTo>
                  <a:lnTo>
                    <a:pt x="6289" y="581"/>
                  </a:lnTo>
                  <a:lnTo>
                    <a:pt x="7348" y="308"/>
                  </a:lnTo>
                  <a:lnTo>
                    <a:pt x="840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1334150" y="4926575"/>
              <a:ext cx="168375" cy="58150"/>
            </a:xfrm>
            <a:custGeom>
              <a:avLst/>
              <a:gdLst/>
              <a:ahLst/>
              <a:cxnLst/>
              <a:rect l="l" t="t" r="r" b="b"/>
              <a:pathLst>
                <a:path w="6735" h="2326" extrusionOk="0">
                  <a:moveTo>
                    <a:pt x="6734" y="1"/>
                  </a:moveTo>
                  <a:lnTo>
                    <a:pt x="5845" y="103"/>
                  </a:lnTo>
                  <a:lnTo>
                    <a:pt x="4957" y="274"/>
                  </a:lnTo>
                  <a:lnTo>
                    <a:pt x="4102" y="479"/>
                  </a:lnTo>
                  <a:lnTo>
                    <a:pt x="3248" y="753"/>
                  </a:lnTo>
                  <a:lnTo>
                    <a:pt x="2393" y="1060"/>
                  </a:lnTo>
                  <a:lnTo>
                    <a:pt x="1573" y="1436"/>
                  </a:lnTo>
                  <a:lnTo>
                    <a:pt x="787" y="1847"/>
                  </a:lnTo>
                  <a:lnTo>
                    <a:pt x="1" y="2325"/>
                  </a:lnTo>
                  <a:lnTo>
                    <a:pt x="1710" y="1710"/>
                  </a:lnTo>
                  <a:lnTo>
                    <a:pt x="3385" y="1129"/>
                  </a:lnTo>
                  <a:lnTo>
                    <a:pt x="67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2032250" y="3852525"/>
              <a:ext cx="319600" cy="299925"/>
            </a:xfrm>
            <a:custGeom>
              <a:avLst/>
              <a:gdLst/>
              <a:ahLst/>
              <a:cxnLst/>
              <a:rect l="l" t="t" r="r" b="b"/>
              <a:pathLst>
                <a:path w="12784" h="11997" extrusionOk="0">
                  <a:moveTo>
                    <a:pt x="11348" y="0"/>
                  </a:moveTo>
                  <a:lnTo>
                    <a:pt x="10972" y="69"/>
                  </a:lnTo>
                  <a:lnTo>
                    <a:pt x="10494" y="239"/>
                  </a:lnTo>
                  <a:lnTo>
                    <a:pt x="9981" y="513"/>
                  </a:lnTo>
                  <a:lnTo>
                    <a:pt x="9434" y="855"/>
                  </a:lnTo>
                  <a:lnTo>
                    <a:pt x="8819" y="1299"/>
                  </a:lnTo>
                  <a:lnTo>
                    <a:pt x="8170" y="1880"/>
                  </a:lnTo>
                  <a:lnTo>
                    <a:pt x="7657" y="2324"/>
                  </a:lnTo>
                  <a:lnTo>
                    <a:pt x="7110" y="2905"/>
                  </a:lnTo>
                  <a:lnTo>
                    <a:pt x="6495" y="3555"/>
                  </a:lnTo>
                  <a:lnTo>
                    <a:pt x="5845" y="4307"/>
                  </a:lnTo>
                  <a:lnTo>
                    <a:pt x="4478" y="5913"/>
                  </a:lnTo>
                  <a:lnTo>
                    <a:pt x="3145" y="7554"/>
                  </a:lnTo>
                  <a:lnTo>
                    <a:pt x="1915" y="9092"/>
                  </a:lnTo>
                  <a:lnTo>
                    <a:pt x="924" y="10391"/>
                  </a:lnTo>
                  <a:lnTo>
                    <a:pt x="1" y="11587"/>
                  </a:lnTo>
                  <a:lnTo>
                    <a:pt x="10767" y="11997"/>
                  </a:lnTo>
                  <a:lnTo>
                    <a:pt x="11314" y="9946"/>
                  </a:lnTo>
                  <a:lnTo>
                    <a:pt x="11827" y="7895"/>
                  </a:lnTo>
                  <a:lnTo>
                    <a:pt x="12271" y="5811"/>
                  </a:lnTo>
                  <a:lnTo>
                    <a:pt x="12681" y="3760"/>
                  </a:lnTo>
                  <a:lnTo>
                    <a:pt x="12749" y="3042"/>
                  </a:lnTo>
                  <a:lnTo>
                    <a:pt x="12784" y="2393"/>
                  </a:lnTo>
                  <a:lnTo>
                    <a:pt x="12784" y="1812"/>
                  </a:lnTo>
                  <a:lnTo>
                    <a:pt x="12715" y="1333"/>
                  </a:lnTo>
                  <a:lnTo>
                    <a:pt x="12613" y="889"/>
                  </a:lnTo>
                  <a:lnTo>
                    <a:pt x="12476" y="547"/>
                  </a:lnTo>
                  <a:lnTo>
                    <a:pt x="12374" y="410"/>
                  </a:lnTo>
                  <a:lnTo>
                    <a:pt x="12271" y="274"/>
                  </a:lnTo>
                  <a:lnTo>
                    <a:pt x="12134" y="171"/>
                  </a:lnTo>
                  <a:lnTo>
                    <a:pt x="11998" y="103"/>
                  </a:lnTo>
                  <a:lnTo>
                    <a:pt x="11861" y="34"/>
                  </a:lnTo>
                  <a:lnTo>
                    <a:pt x="117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2032250" y="3852525"/>
              <a:ext cx="319600" cy="299925"/>
            </a:xfrm>
            <a:custGeom>
              <a:avLst/>
              <a:gdLst/>
              <a:ahLst/>
              <a:cxnLst/>
              <a:rect l="l" t="t" r="r" b="b"/>
              <a:pathLst>
                <a:path w="12784" h="11997" fill="none" extrusionOk="0">
                  <a:moveTo>
                    <a:pt x="1" y="11587"/>
                  </a:moveTo>
                  <a:lnTo>
                    <a:pt x="10767" y="11997"/>
                  </a:lnTo>
                  <a:lnTo>
                    <a:pt x="10767" y="11997"/>
                  </a:lnTo>
                  <a:lnTo>
                    <a:pt x="11314" y="9946"/>
                  </a:lnTo>
                  <a:lnTo>
                    <a:pt x="11827" y="7895"/>
                  </a:lnTo>
                  <a:lnTo>
                    <a:pt x="12271" y="5811"/>
                  </a:lnTo>
                  <a:lnTo>
                    <a:pt x="12681" y="3760"/>
                  </a:lnTo>
                  <a:lnTo>
                    <a:pt x="12681" y="3760"/>
                  </a:lnTo>
                  <a:lnTo>
                    <a:pt x="12749" y="3042"/>
                  </a:lnTo>
                  <a:lnTo>
                    <a:pt x="12784" y="2393"/>
                  </a:lnTo>
                  <a:lnTo>
                    <a:pt x="12784" y="1812"/>
                  </a:lnTo>
                  <a:lnTo>
                    <a:pt x="12715" y="1333"/>
                  </a:lnTo>
                  <a:lnTo>
                    <a:pt x="12613" y="889"/>
                  </a:lnTo>
                  <a:lnTo>
                    <a:pt x="12476" y="547"/>
                  </a:lnTo>
                  <a:lnTo>
                    <a:pt x="12374" y="410"/>
                  </a:lnTo>
                  <a:lnTo>
                    <a:pt x="12271" y="274"/>
                  </a:lnTo>
                  <a:lnTo>
                    <a:pt x="12134" y="171"/>
                  </a:lnTo>
                  <a:lnTo>
                    <a:pt x="11998" y="103"/>
                  </a:lnTo>
                  <a:lnTo>
                    <a:pt x="11861" y="34"/>
                  </a:lnTo>
                  <a:lnTo>
                    <a:pt x="11724" y="0"/>
                  </a:lnTo>
                  <a:lnTo>
                    <a:pt x="11553" y="0"/>
                  </a:lnTo>
                  <a:lnTo>
                    <a:pt x="11348" y="0"/>
                  </a:lnTo>
                  <a:lnTo>
                    <a:pt x="10972" y="69"/>
                  </a:lnTo>
                  <a:lnTo>
                    <a:pt x="10494" y="239"/>
                  </a:lnTo>
                  <a:lnTo>
                    <a:pt x="9981" y="513"/>
                  </a:lnTo>
                  <a:lnTo>
                    <a:pt x="9434" y="855"/>
                  </a:lnTo>
                  <a:lnTo>
                    <a:pt x="8819" y="1299"/>
                  </a:lnTo>
                  <a:lnTo>
                    <a:pt x="8170" y="1880"/>
                  </a:lnTo>
                  <a:lnTo>
                    <a:pt x="8170" y="1880"/>
                  </a:lnTo>
                  <a:lnTo>
                    <a:pt x="7657" y="2324"/>
                  </a:lnTo>
                  <a:lnTo>
                    <a:pt x="7110" y="2905"/>
                  </a:lnTo>
                  <a:lnTo>
                    <a:pt x="6495" y="3555"/>
                  </a:lnTo>
                  <a:lnTo>
                    <a:pt x="5845" y="4307"/>
                  </a:lnTo>
                  <a:lnTo>
                    <a:pt x="4478" y="5913"/>
                  </a:lnTo>
                  <a:lnTo>
                    <a:pt x="3145" y="7554"/>
                  </a:lnTo>
                  <a:lnTo>
                    <a:pt x="1915" y="9092"/>
                  </a:lnTo>
                  <a:lnTo>
                    <a:pt x="924" y="10391"/>
                  </a:lnTo>
                  <a:lnTo>
                    <a:pt x="1" y="115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2137350" y="3884125"/>
              <a:ext cx="171775" cy="244400"/>
            </a:xfrm>
            <a:custGeom>
              <a:avLst/>
              <a:gdLst/>
              <a:ahLst/>
              <a:cxnLst/>
              <a:rect l="l" t="t" r="r" b="b"/>
              <a:pathLst>
                <a:path w="6871" h="9776" extrusionOk="0">
                  <a:moveTo>
                    <a:pt x="6221" y="206"/>
                  </a:moveTo>
                  <a:lnTo>
                    <a:pt x="6392" y="240"/>
                  </a:lnTo>
                  <a:lnTo>
                    <a:pt x="6529" y="343"/>
                  </a:lnTo>
                  <a:lnTo>
                    <a:pt x="6597" y="513"/>
                  </a:lnTo>
                  <a:lnTo>
                    <a:pt x="6631" y="684"/>
                  </a:lnTo>
                  <a:lnTo>
                    <a:pt x="6563" y="821"/>
                  </a:lnTo>
                  <a:lnTo>
                    <a:pt x="6495" y="924"/>
                  </a:lnTo>
                  <a:lnTo>
                    <a:pt x="6392" y="1026"/>
                  </a:lnTo>
                  <a:lnTo>
                    <a:pt x="6221" y="1060"/>
                  </a:lnTo>
                  <a:lnTo>
                    <a:pt x="6085" y="992"/>
                  </a:lnTo>
                  <a:lnTo>
                    <a:pt x="5948" y="889"/>
                  </a:lnTo>
                  <a:lnTo>
                    <a:pt x="5880" y="753"/>
                  </a:lnTo>
                  <a:lnTo>
                    <a:pt x="5845" y="582"/>
                  </a:lnTo>
                  <a:lnTo>
                    <a:pt x="5880" y="445"/>
                  </a:lnTo>
                  <a:lnTo>
                    <a:pt x="5982" y="308"/>
                  </a:lnTo>
                  <a:lnTo>
                    <a:pt x="6085" y="240"/>
                  </a:lnTo>
                  <a:lnTo>
                    <a:pt x="6221" y="206"/>
                  </a:lnTo>
                  <a:close/>
                  <a:moveTo>
                    <a:pt x="6221" y="1"/>
                  </a:moveTo>
                  <a:lnTo>
                    <a:pt x="6119" y="35"/>
                  </a:lnTo>
                  <a:lnTo>
                    <a:pt x="5982" y="69"/>
                  </a:lnTo>
                  <a:lnTo>
                    <a:pt x="5880" y="103"/>
                  </a:lnTo>
                  <a:lnTo>
                    <a:pt x="5811" y="206"/>
                  </a:lnTo>
                  <a:lnTo>
                    <a:pt x="5709" y="274"/>
                  </a:lnTo>
                  <a:lnTo>
                    <a:pt x="5674" y="377"/>
                  </a:lnTo>
                  <a:lnTo>
                    <a:pt x="5640" y="513"/>
                  </a:lnTo>
                  <a:lnTo>
                    <a:pt x="5606" y="616"/>
                  </a:lnTo>
                  <a:lnTo>
                    <a:pt x="5640" y="753"/>
                  </a:lnTo>
                  <a:lnTo>
                    <a:pt x="5674" y="855"/>
                  </a:lnTo>
                  <a:lnTo>
                    <a:pt x="5743" y="992"/>
                  </a:lnTo>
                  <a:lnTo>
                    <a:pt x="5811" y="1060"/>
                  </a:lnTo>
                  <a:lnTo>
                    <a:pt x="5880" y="1129"/>
                  </a:lnTo>
                  <a:lnTo>
                    <a:pt x="5982" y="1197"/>
                  </a:lnTo>
                  <a:lnTo>
                    <a:pt x="6119" y="1231"/>
                  </a:lnTo>
                  <a:lnTo>
                    <a:pt x="6358" y="1231"/>
                  </a:lnTo>
                  <a:lnTo>
                    <a:pt x="6495" y="1197"/>
                  </a:lnTo>
                  <a:lnTo>
                    <a:pt x="6597" y="1129"/>
                  </a:lnTo>
                  <a:lnTo>
                    <a:pt x="6666" y="1060"/>
                  </a:lnTo>
                  <a:lnTo>
                    <a:pt x="6768" y="958"/>
                  </a:lnTo>
                  <a:lnTo>
                    <a:pt x="6802" y="855"/>
                  </a:lnTo>
                  <a:lnTo>
                    <a:pt x="6837" y="753"/>
                  </a:lnTo>
                  <a:lnTo>
                    <a:pt x="6871" y="616"/>
                  </a:lnTo>
                  <a:lnTo>
                    <a:pt x="6837" y="513"/>
                  </a:lnTo>
                  <a:lnTo>
                    <a:pt x="6802" y="377"/>
                  </a:lnTo>
                  <a:lnTo>
                    <a:pt x="6768" y="274"/>
                  </a:lnTo>
                  <a:lnTo>
                    <a:pt x="6666" y="206"/>
                  </a:lnTo>
                  <a:lnTo>
                    <a:pt x="6597" y="103"/>
                  </a:lnTo>
                  <a:lnTo>
                    <a:pt x="6495" y="69"/>
                  </a:lnTo>
                  <a:lnTo>
                    <a:pt x="6358" y="35"/>
                  </a:lnTo>
                  <a:lnTo>
                    <a:pt x="6256" y="1"/>
                  </a:lnTo>
                  <a:close/>
                  <a:moveTo>
                    <a:pt x="3419" y="4512"/>
                  </a:moveTo>
                  <a:lnTo>
                    <a:pt x="3590" y="4547"/>
                  </a:lnTo>
                  <a:lnTo>
                    <a:pt x="3726" y="4615"/>
                  </a:lnTo>
                  <a:lnTo>
                    <a:pt x="3795" y="4752"/>
                  </a:lnTo>
                  <a:lnTo>
                    <a:pt x="3829" y="4923"/>
                  </a:lnTo>
                  <a:lnTo>
                    <a:pt x="3863" y="4923"/>
                  </a:lnTo>
                  <a:lnTo>
                    <a:pt x="3829" y="5093"/>
                  </a:lnTo>
                  <a:lnTo>
                    <a:pt x="3726" y="5230"/>
                  </a:lnTo>
                  <a:lnTo>
                    <a:pt x="3624" y="5333"/>
                  </a:lnTo>
                  <a:lnTo>
                    <a:pt x="3453" y="5367"/>
                  </a:lnTo>
                  <a:lnTo>
                    <a:pt x="3419" y="5367"/>
                  </a:lnTo>
                  <a:lnTo>
                    <a:pt x="3248" y="5333"/>
                  </a:lnTo>
                  <a:lnTo>
                    <a:pt x="3111" y="5230"/>
                  </a:lnTo>
                  <a:lnTo>
                    <a:pt x="3009" y="5093"/>
                  </a:lnTo>
                  <a:lnTo>
                    <a:pt x="2974" y="4923"/>
                  </a:lnTo>
                  <a:lnTo>
                    <a:pt x="3009" y="4752"/>
                  </a:lnTo>
                  <a:lnTo>
                    <a:pt x="3111" y="4615"/>
                  </a:lnTo>
                  <a:lnTo>
                    <a:pt x="3248" y="4547"/>
                  </a:lnTo>
                  <a:lnTo>
                    <a:pt x="3419" y="4512"/>
                  </a:lnTo>
                  <a:close/>
                  <a:moveTo>
                    <a:pt x="3282" y="4307"/>
                  </a:moveTo>
                  <a:lnTo>
                    <a:pt x="3179" y="4341"/>
                  </a:lnTo>
                  <a:lnTo>
                    <a:pt x="3077" y="4410"/>
                  </a:lnTo>
                  <a:lnTo>
                    <a:pt x="2974" y="4478"/>
                  </a:lnTo>
                  <a:lnTo>
                    <a:pt x="2906" y="4581"/>
                  </a:lnTo>
                  <a:lnTo>
                    <a:pt x="2838" y="4683"/>
                  </a:lnTo>
                  <a:lnTo>
                    <a:pt x="2803" y="4786"/>
                  </a:lnTo>
                  <a:lnTo>
                    <a:pt x="2803" y="4923"/>
                  </a:lnTo>
                  <a:lnTo>
                    <a:pt x="2803" y="5059"/>
                  </a:lnTo>
                  <a:lnTo>
                    <a:pt x="2838" y="5162"/>
                  </a:lnTo>
                  <a:lnTo>
                    <a:pt x="2906" y="5264"/>
                  </a:lnTo>
                  <a:lnTo>
                    <a:pt x="2974" y="5367"/>
                  </a:lnTo>
                  <a:lnTo>
                    <a:pt x="3077" y="5435"/>
                  </a:lnTo>
                  <a:lnTo>
                    <a:pt x="3179" y="5504"/>
                  </a:lnTo>
                  <a:lnTo>
                    <a:pt x="3282" y="5538"/>
                  </a:lnTo>
                  <a:lnTo>
                    <a:pt x="3555" y="5538"/>
                  </a:lnTo>
                  <a:lnTo>
                    <a:pt x="3658" y="5504"/>
                  </a:lnTo>
                  <a:lnTo>
                    <a:pt x="3760" y="5435"/>
                  </a:lnTo>
                  <a:lnTo>
                    <a:pt x="3863" y="5367"/>
                  </a:lnTo>
                  <a:lnTo>
                    <a:pt x="3931" y="5264"/>
                  </a:lnTo>
                  <a:lnTo>
                    <a:pt x="4000" y="5162"/>
                  </a:lnTo>
                  <a:lnTo>
                    <a:pt x="4034" y="5059"/>
                  </a:lnTo>
                  <a:lnTo>
                    <a:pt x="4034" y="4923"/>
                  </a:lnTo>
                  <a:lnTo>
                    <a:pt x="4034" y="4820"/>
                  </a:lnTo>
                  <a:lnTo>
                    <a:pt x="4000" y="4683"/>
                  </a:lnTo>
                  <a:lnTo>
                    <a:pt x="3931" y="4581"/>
                  </a:lnTo>
                  <a:lnTo>
                    <a:pt x="3863" y="4478"/>
                  </a:lnTo>
                  <a:lnTo>
                    <a:pt x="3760" y="4410"/>
                  </a:lnTo>
                  <a:lnTo>
                    <a:pt x="3658" y="4341"/>
                  </a:lnTo>
                  <a:lnTo>
                    <a:pt x="3555" y="4307"/>
                  </a:lnTo>
                  <a:close/>
                  <a:moveTo>
                    <a:pt x="684" y="8751"/>
                  </a:moveTo>
                  <a:lnTo>
                    <a:pt x="821" y="8819"/>
                  </a:lnTo>
                  <a:lnTo>
                    <a:pt x="924" y="8887"/>
                  </a:lnTo>
                  <a:lnTo>
                    <a:pt x="992" y="8990"/>
                  </a:lnTo>
                  <a:lnTo>
                    <a:pt x="1060" y="9127"/>
                  </a:lnTo>
                  <a:lnTo>
                    <a:pt x="1026" y="9297"/>
                  </a:lnTo>
                  <a:lnTo>
                    <a:pt x="924" y="9434"/>
                  </a:lnTo>
                  <a:lnTo>
                    <a:pt x="787" y="9537"/>
                  </a:lnTo>
                  <a:lnTo>
                    <a:pt x="616" y="9571"/>
                  </a:lnTo>
                  <a:lnTo>
                    <a:pt x="445" y="9537"/>
                  </a:lnTo>
                  <a:lnTo>
                    <a:pt x="308" y="9434"/>
                  </a:lnTo>
                  <a:lnTo>
                    <a:pt x="240" y="9297"/>
                  </a:lnTo>
                  <a:lnTo>
                    <a:pt x="206" y="9127"/>
                  </a:lnTo>
                  <a:lnTo>
                    <a:pt x="240" y="8990"/>
                  </a:lnTo>
                  <a:lnTo>
                    <a:pt x="343" y="8853"/>
                  </a:lnTo>
                  <a:lnTo>
                    <a:pt x="479" y="8785"/>
                  </a:lnTo>
                  <a:lnTo>
                    <a:pt x="616" y="8751"/>
                  </a:lnTo>
                  <a:close/>
                  <a:moveTo>
                    <a:pt x="6256" y="8751"/>
                  </a:moveTo>
                  <a:lnTo>
                    <a:pt x="6392" y="8785"/>
                  </a:lnTo>
                  <a:lnTo>
                    <a:pt x="6529" y="8853"/>
                  </a:lnTo>
                  <a:lnTo>
                    <a:pt x="6631" y="8990"/>
                  </a:lnTo>
                  <a:lnTo>
                    <a:pt x="6666" y="9161"/>
                  </a:lnTo>
                  <a:lnTo>
                    <a:pt x="6631" y="9332"/>
                  </a:lnTo>
                  <a:lnTo>
                    <a:pt x="6529" y="9434"/>
                  </a:lnTo>
                  <a:lnTo>
                    <a:pt x="6392" y="9537"/>
                  </a:lnTo>
                  <a:lnTo>
                    <a:pt x="6256" y="9571"/>
                  </a:lnTo>
                  <a:lnTo>
                    <a:pt x="6221" y="9571"/>
                  </a:lnTo>
                  <a:lnTo>
                    <a:pt x="6050" y="9537"/>
                  </a:lnTo>
                  <a:lnTo>
                    <a:pt x="5914" y="9434"/>
                  </a:lnTo>
                  <a:lnTo>
                    <a:pt x="5845" y="9297"/>
                  </a:lnTo>
                  <a:lnTo>
                    <a:pt x="5811" y="9127"/>
                  </a:lnTo>
                  <a:lnTo>
                    <a:pt x="5845" y="8990"/>
                  </a:lnTo>
                  <a:lnTo>
                    <a:pt x="5914" y="8853"/>
                  </a:lnTo>
                  <a:lnTo>
                    <a:pt x="6050" y="8785"/>
                  </a:lnTo>
                  <a:lnTo>
                    <a:pt x="6221" y="8751"/>
                  </a:lnTo>
                  <a:close/>
                  <a:moveTo>
                    <a:pt x="616" y="8511"/>
                  </a:moveTo>
                  <a:lnTo>
                    <a:pt x="479" y="8545"/>
                  </a:lnTo>
                  <a:lnTo>
                    <a:pt x="377" y="8580"/>
                  </a:lnTo>
                  <a:lnTo>
                    <a:pt x="274" y="8614"/>
                  </a:lnTo>
                  <a:lnTo>
                    <a:pt x="172" y="8716"/>
                  </a:lnTo>
                  <a:lnTo>
                    <a:pt x="103" y="8785"/>
                  </a:lnTo>
                  <a:lnTo>
                    <a:pt x="35" y="8887"/>
                  </a:lnTo>
                  <a:lnTo>
                    <a:pt x="1" y="9024"/>
                  </a:lnTo>
                  <a:lnTo>
                    <a:pt x="1" y="9127"/>
                  </a:lnTo>
                  <a:lnTo>
                    <a:pt x="1" y="9263"/>
                  </a:lnTo>
                  <a:lnTo>
                    <a:pt x="35" y="9366"/>
                  </a:lnTo>
                  <a:lnTo>
                    <a:pt x="103" y="9502"/>
                  </a:lnTo>
                  <a:lnTo>
                    <a:pt x="172" y="9571"/>
                  </a:lnTo>
                  <a:lnTo>
                    <a:pt x="274" y="9639"/>
                  </a:lnTo>
                  <a:lnTo>
                    <a:pt x="377" y="9708"/>
                  </a:lnTo>
                  <a:lnTo>
                    <a:pt x="479" y="9742"/>
                  </a:lnTo>
                  <a:lnTo>
                    <a:pt x="616" y="9776"/>
                  </a:lnTo>
                  <a:lnTo>
                    <a:pt x="753" y="9742"/>
                  </a:lnTo>
                  <a:lnTo>
                    <a:pt x="855" y="9708"/>
                  </a:lnTo>
                  <a:lnTo>
                    <a:pt x="958" y="9639"/>
                  </a:lnTo>
                  <a:lnTo>
                    <a:pt x="1060" y="9571"/>
                  </a:lnTo>
                  <a:lnTo>
                    <a:pt x="1129" y="9502"/>
                  </a:lnTo>
                  <a:lnTo>
                    <a:pt x="1197" y="9400"/>
                  </a:lnTo>
                  <a:lnTo>
                    <a:pt x="1231" y="9263"/>
                  </a:lnTo>
                  <a:lnTo>
                    <a:pt x="1231" y="9127"/>
                  </a:lnTo>
                  <a:lnTo>
                    <a:pt x="1231" y="9024"/>
                  </a:lnTo>
                  <a:lnTo>
                    <a:pt x="1197" y="8887"/>
                  </a:lnTo>
                  <a:lnTo>
                    <a:pt x="1129" y="8785"/>
                  </a:lnTo>
                  <a:lnTo>
                    <a:pt x="1060" y="8716"/>
                  </a:lnTo>
                  <a:lnTo>
                    <a:pt x="958" y="8614"/>
                  </a:lnTo>
                  <a:lnTo>
                    <a:pt x="855" y="8580"/>
                  </a:lnTo>
                  <a:lnTo>
                    <a:pt x="753" y="8545"/>
                  </a:lnTo>
                  <a:lnTo>
                    <a:pt x="616" y="8511"/>
                  </a:lnTo>
                  <a:close/>
                  <a:moveTo>
                    <a:pt x="6221" y="8511"/>
                  </a:moveTo>
                  <a:lnTo>
                    <a:pt x="6085" y="8545"/>
                  </a:lnTo>
                  <a:lnTo>
                    <a:pt x="5982" y="8580"/>
                  </a:lnTo>
                  <a:lnTo>
                    <a:pt x="5880" y="8614"/>
                  </a:lnTo>
                  <a:lnTo>
                    <a:pt x="5777" y="8716"/>
                  </a:lnTo>
                  <a:lnTo>
                    <a:pt x="5709" y="8785"/>
                  </a:lnTo>
                  <a:lnTo>
                    <a:pt x="5640" y="8887"/>
                  </a:lnTo>
                  <a:lnTo>
                    <a:pt x="5606" y="9024"/>
                  </a:lnTo>
                  <a:lnTo>
                    <a:pt x="5606" y="9127"/>
                  </a:lnTo>
                  <a:lnTo>
                    <a:pt x="5606" y="9263"/>
                  </a:lnTo>
                  <a:lnTo>
                    <a:pt x="5674" y="9400"/>
                  </a:lnTo>
                  <a:lnTo>
                    <a:pt x="5709" y="9502"/>
                  </a:lnTo>
                  <a:lnTo>
                    <a:pt x="5777" y="9571"/>
                  </a:lnTo>
                  <a:lnTo>
                    <a:pt x="5880" y="9639"/>
                  </a:lnTo>
                  <a:lnTo>
                    <a:pt x="5982" y="9708"/>
                  </a:lnTo>
                  <a:lnTo>
                    <a:pt x="6119" y="9742"/>
                  </a:lnTo>
                  <a:lnTo>
                    <a:pt x="6221" y="9776"/>
                  </a:lnTo>
                  <a:lnTo>
                    <a:pt x="6358" y="9742"/>
                  </a:lnTo>
                  <a:lnTo>
                    <a:pt x="6461" y="9708"/>
                  </a:lnTo>
                  <a:lnTo>
                    <a:pt x="6563" y="9639"/>
                  </a:lnTo>
                  <a:lnTo>
                    <a:pt x="6666" y="9571"/>
                  </a:lnTo>
                  <a:lnTo>
                    <a:pt x="6734" y="9502"/>
                  </a:lnTo>
                  <a:lnTo>
                    <a:pt x="6802" y="9366"/>
                  </a:lnTo>
                  <a:lnTo>
                    <a:pt x="6837" y="9263"/>
                  </a:lnTo>
                  <a:lnTo>
                    <a:pt x="6837" y="9127"/>
                  </a:lnTo>
                  <a:lnTo>
                    <a:pt x="6837" y="9024"/>
                  </a:lnTo>
                  <a:lnTo>
                    <a:pt x="6802" y="8887"/>
                  </a:lnTo>
                  <a:lnTo>
                    <a:pt x="6734" y="8785"/>
                  </a:lnTo>
                  <a:lnTo>
                    <a:pt x="6666" y="8716"/>
                  </a:lnTo>
                  <a:lnTo>
                    <a:pt x="6597" y="8614"/>
                  </a:lnTo>
                  <a:lnTo>
                    <a:pt x="6461" y="8580"/>
                  </a:lnTo>
                  <a:lnTo>
                    <a:pt x="6358" y="8545"/>
                  </a:lnTo>
                  <a:lnTo>
                    <a:pt x="6221" y="85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2142475" y="4102875"/>
              <a:ext cx="21400" cy="20525"/>
            </a:xfrm>
            <a:custGeom>
              <a:avLst/>
              <a:gdLst/>
              <a:ahLst/>
              <a:cxnLst/>
              <a:rect l="l" t="t" r="r" b="b"/>
              <a:pathLst>
                <a:path w="856" h="821" fill="none" extrusionOk="0">
                  <a:moveTo>
                    <a:pt x="411" y="821"/>
                  </a:moveTo>
                  <a:lnTo>
                    <a:pt x="411" y="821"/>
                  </a:lnTo>
                  <a:lnTo>
                    <a:pt x="240" y="787"/>
                  </a:lnTo>
                  <a:lnTo>
                    <a:pt x="103" y="684"/>
                  </a:lnTo>
                  <a:lnTo>
                    <a:pt x="35" y="547"/>
                  </a:lnTo>
                  <a:lnTo>
                    <a:pt x="1" y="377"/>
                  </a:lnTo>
                  <a:lnTo>
                    <a:pt x="1" y="377"/>
                  </a:lnTo>
                  <a:lnTo>
                    <a:pt x="35" y="240"/>
                  </a:lnTo>
                  <a:lnTo>
                    <a:pt x="138" y="103"/>
                  </a:lnTo>
                  <a:lnTo>
                    <a:pt x="274" y="35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6" y="69"/>
                  </a:lnTo>
                  <a:lnTo>
                    <a:pt x="719" y="137"/>
                  </a:lnTo>
                  <a:lnTo>
                    <a:pt x="787" y="240"/>
                  </a:lnTo>
                  <a:lnTo>
                    <a:pt x="855" y="377"/>
                  </a:lnTo>
                  <a:lnTo>
                    <a:pt x="855" y="377"/>
                  </a:lnTo>
                  <a:lnTo>
                    <a:pt x="821" y="547"/>
                  </a:lnTo>
                  <a:lnTo>
                    <a:pt x="719" y="684"/>
                  </a:lnTo>
                  <a:lnTo>
                    <a:pt x="582" y="787"/>
                  </a:lnTo>
                  <a:lnTo>
                    <a:pt x="411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2137350" y="4096900"/>
              <a:ext cx="30800" cy="31625"/>
            </a:xfrm>
            <a:custGeom>
              <a:avLst/>
              <a:gdLst/>
              <a:ahLst/>
              <a:cxnLst/>
              <a:rect l="l" t="t" r="r" b="b"/>
              <a:pathLst>
                <a:path w="1232" h="1265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479" y="34"/>
                  </a:lnTo>
                  <a:lnTo>
                    <a:pt x="377" y="69"/>
                  </a:lnTo>
                  <a:lnTo>
                    <a:pt x="274" y="103"/>
                  </a:lnTo>
                  <a:lnTo>
                    <a:pt x="172" y="205"/>
                  </a:lnTo>
                  <a:lnTo>
                    <a:pt x="103" y="274"/>
                  </a:lnTo>
                  <a:lnTo>
                    <a:pt x="35" y="376"/>
                  </a:lnTo>
                  <a:lnTo>
                    <a:pt x="1" y="513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1" y="752"/>
                  </a:lnTo>
                  <a:lnTo>
                    <a:pt x="35" y="855"/>
                  </a:lnTo>
                  <a:lnTo>
                    <a:pt x="103" y="991"/>
                  </a:lnTo>
                  <a:lnTo>
                    <a:pt x="172" y="1060"/>
                  </a:lnTo>
                  <a:lnTo>
                    <a:pt x="274" y="1128"/>
                  </a:lnTo>
                  <a:lnTo>
                    <a:pt x="377" y="1197"/>
                  </a:lnTo>
                  <a:lnTo>
                    <a:pt x="479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3" y="1231"/>
                  </a:lnTo>
                  <a:lnTo>
                    <a:pt x="855" y="1197"/>
                  </a:lnTo>
                  <a:lnTo>
                    <a:pt x="958" y="1128"/>
                  </a:lnTo>
                  <a:lnTo>
                    <a:pt x="1060" y="1060"/>
                  </a:lnTo>
                  <a:lnTo>
                    <a:pt x="1129" y="991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31" y="616"/>
                  </a:lnTo>
                  <a:lnTo>
                    <a:pt x="1231" y="616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29" y="274"/>
                  </a:lnTo>
                  <a:lnTo>
                    <a:pt x="1060" y="205"/>
                  </a:lnTo>
                  <a:lnTo>
                    <a:pt x="958" y="103"/>
                  </a:lnTo>
                  <a:lnTo>
                    <a:pt x="855" y="69"/>
                  </a:lnTo>
                  <a:lnTo>
                    <a:pt x="753" y="34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2282625" y="4102875"/>
              <a:ext cx="21375" cy="20525"/>
            </a:xfrm>
            <a:custGeom>
              <a:avLst/>
              <a:gdLst/>
              <a:ahLst/>
              <a:cxnLst/>
              <a:rect l="l" t="t" r="r" b="b"/>
              <a:pathLst>
                <a:path w="855" h="821" fill="none" extrusionOk="0">
                  <a:moveTo>
                    <a:pt x="410" y="821"/>
                  </a:moveTo>
                  <a:lnTo>
                    <a:pt x="410" y="821"/>
                  </a:lnTo>
                  <a:lnTo>
                    <a:pt x="239" y="787"/>
                  </a:lnTo>
                  <a:lnTo>
                    <a:pt x="103" y="684"/>
                  </a:lnTo>
                  <a:lnTo>
                    <a:pt x="34" y="547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34" y="240"/>
                  </a:lnTo>
                  <a:lnTo>
                    <a:pt x="103" y="103"/>
                  </a:lnTo>
                  <a:lnTo>
                    <a:pt x="239" y="35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581" y="35"/>
                  </a:lnTo>
                  <a:lnTo>
                    <a:pt x="718" y="103"/>
                  </a:lnTo>
                  <a:lnTo>
                    <a:pt x="820" y="240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0" y="582"/>
                  </a:lnTo>
                  <a:lnTo>
                    <a:pt x="718" y="684"/>
                  </a:lnTo>
                  <a:lnTo>
                    <a:pt x="581" y="787"/>
                  </a:lnTo>
                  <a:lnTo>
                    <a:pt x="445" y="821"/>
                  </a:lnTo>
                  <a:lnTo>
                    <a:pt x="445" y="821"/>
                  </a:lnTo>
                  <a:lnTo>
                    <a:pt x="410" y="821"/>
                  </a:lnTo>
                  <a:lnTo>
                    <a:pt x="410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2277500" y="4096900"/>
              <a:ext cx="30775" cy="31625"/>
            </a:xfrm>
            <a:custGeom>
              <a:avLst/>
              <a:gdLst/>
              <a:ahLst/>
              <a:cxnLst/>
              <a:rect l="l" t="t" r="r" b="b"/>
              <a:pathLst>
                <a:path w="1231" h="1265" fill="none" extrusionOk="0">
                  <a:moveTo>
                    <a:pt x="615" y="0"/>
                  </a:moveTo>
                  <a:lnTo>
                    <a:pt x="615" y="0"/>
                  </a:lnTo>
                  <a:lnTo>
                    <a:pt x="615" y="0"/>
                  </a:lnTo>
                  <a:lnTo>
                    <a:pt x="615" y="0"/>
                  </a:lnTo>
                  <a:lnTo>
                    <a:pt x="479" y="34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171" y="205"/>
                  </a:lnTo>
                  <a:lnTo>
                    <a:pt x="103" y="274"/>
                  </a:lnTo>
                  <a:lnTo>
                    <a:pt x="34" y="376"/>
                  </a:lnTo>
                  <a:lnTo>
                    <a:pt x="0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0" y="752"/>
                  </a:lnTo>
                  <a:lnTo>
                    <a:pt x="68" y="889"/>
                  </a:lnTo>
                  <a:lnTo>
                    <a:pt x="103" y="991"/>
                  </a:lnTo>
                  <a:lnTo>
                    <a:pt x="171" y="1060"/>
                  </a:lnTo>
                  <a:lnTo>
                    <a:pt x="274" y="1128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57" y="1128"/>
                  </a:lnTo>
                  <a:lnTo>
                    <a:pt x="1060" y="1060"/>
                  </a:lnTo>
                  <a:lnTo>
                    <a:pt x="1128" y="991"/>
                  </a:lnTo>
                  <a:lnTo>
                    <a:pt x="1196" y="855"/>
                  </a:lnTo>
                  <a:lnTo>
                    <a:pt x="1231" y="752"/>
                  </a:lnTo>
                  <a:lnTo>
                    <a:pt x="1231" y="616"/>
                  </a:lnTo>
                  <a:lnTo>
                    <a:pt x="1231" y="616"/>
                  </a:lnTo>
                  <a:lnTo>
                    <a:pt x="1231" y="513"/>
                  </a:lnTo>
                  <a:lnTo>
                    <a:pt x="1196" y="376"/>
                  </a:lnTo>
                  <a:lnTo>
                    <a:pt x="1128" y="274"/>
                  </a:lnTo>
                  <a:lnTo>
                    <a:pt x="1060" y="205"/>
                  </a:lnTo>
                  <a:lnTo>
                    <a:pt x="991" y="103"/>
                  </a:lnTo>
                  <a:lnTo>
                    <a:pt x="855" y="69"/>
                  </a:lnTo>
                  <a:lnTo>
                    <a:pt x="752" y="34"/>
                  </a:lnTo>
                  <a:lnTo>
                    <a:pt x="6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2211700" y="3996925"/>
              <a:ext cx="22225" cy="21375"/>
            </a:xfrm>
            <a:custGeom>
              <a:avLst/>
              <a:gdLst/>
              <a:ahLst/>
              <a:cxnLst/>
              <a:rect l="l" t="t" r="r" b="b"/>
              <a:pathLst>
                <a:path w="889" h="855" fill="none" extrusionOk="0">
                  <a:moveTo>
                    <a:pt x="445" y="855"/>
                  </a:moveTo>
                  <a:lnTo>
                    <a:pt x="445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5" y="581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35" y="240"/>
                  </a:lnTo>
                  <a:lnTo>
                    <a:pt x="137" y="103"/>
                  </a:lnTo>
                  <a:lnTo>
                    <a:pt x="274" y="35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616" y="35"/>
                  </a:lnTo>
                  <a:lnTo>
                    <a:pt x="752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89" y="411"/>
                  </a:lnTo>
                  <a:lnTo>
                    <a:pt x="889" y="411"/>
                  </a:lnTo>
                  <a:lnTo>
                    <a:pt x="855" y="581"/>
                  </a:lnTo>
                  <a:lnTo>
                    <a:pt x="752" y="718"/>
                  </a:lnTo>
                  <a:lnTo>
                    <a:pt x="650" y="821"/>
                  </a:lnTo>
                  <a:lnTo>
                    <a:pt x="479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2207425" y="3991800"/>
              <a:ext cx="30775" cy="30775"/>
            </a:xfrm>
            <a:custGeom>
              <a:avLst/>
              <a:gdLst/>
              <a:ahLst/>
              <a:cxnLst/>
              <a:rect l="l" t="t" r="r" b="b"/>
              <a:pathLst>
                <a:path w="1231" h="1231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479" y="0"/>
                  </a:lnTo>
                  <a:lnTo>
                    <a:pt x="376" y="34"/>
                  </a:lnTo>
                  <a:lnTo>
                    <a:pt x="274" y="103"/>
                  </a:lnTo>
                  <a:lnTo>
                    <a:pt x="171" y="171"/>
                  </a:lnTo>
                  <a:lnTo>
                    <a:pt x="103" y="274"/>
                  </a:lnTo>
                  <a:lnTo>
                    <a:pt x="35" y="376"/>
                  </a:lnTo>
                  <a:lnTo>
                    <a:pt x="0" y="479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0" y="752"/>
                  </a:lnTo>
                  <a:lnTo>
                    <a:pt x="35" y="855"/>
                  </a:lnTo>
                  <a:lnTo>
                    <a:pt x="103" y="957"/>
                  </a:lnTo>
                  <a:lnTo>
                    <a:pt x="171" y="1060"/>
                  </a:lnTo>
                  <a:lnTo>
                    <a:pt x="274" y="1128"/>
                  </a:lnTo>
                  <a:lnTo>
                    <a:pt x="376" y="1197"/>
                  </a:lnTo>
                  <a:lnTo>
                    <a:pt x="479" y="1231"/>
                  </a:lnTo>
                  <a:lnTo>
                    <a:pt x="616" y="1231"/>
                  </a:lnTo>
                  <a:lnTo>
                    <a:pt x="616" y="1231"/>
                  </a:lnTo>
                  <a:lnTo>
                    <a:pt x="616" y="1231"/>
                  </a:lnTo>
                  <a:lnTo>
                    <a:pt x="616" y="1231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57" y="1128"/>
                  </a:lnTo>
                  <a:lnTo>
                    <a:pt x="1060" y="1060"/>
                  </a:lnTo>
                  <a:lnTo>
                    <a:pt x="1128" y="957"/>
                  </a:lnTo>
                  <a:lnTo>
                    <a:pt x="1197" y="855"/>
                  </a:lnTo>
                  <a:lnTo>
                    <a:pt x="1231" y="752"/>
                  </a:lnTo>
                  <a:lnTo>
                    <a:pt x="1231" y="616"/>
                  </a:lnTo>
                  <a:lnTo>
                    <a:pt x="1231" y="616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28" y="274"/>
                  </a:lnTo>
                  <a:lnTo>
                    <a:pt x="1060" y="171"/>
                  </a:lnTo>
                  <a:lnTo>
                    <a:pt x="957" y="103"/>
                  </a:lnTo>
                  <a:lnTo>
                    <a:pt x="855" y="34"/>
                  </a:lnTo>
                  <a:lnTo>
                    <a:pt x="752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2283475" y="3889250"/>
              <a:ext cx="19675" cy="21400"/>
            </a:xfrm>
            <a:custGeom>
              <a:avLst/>
              <a:gdLst/>
              <a:ahLst/>
              <a:cxnLst/>
              <a:rect l="l" t="t" r="r" b="b"/>
              <a:pathLst>
                <a:path w="787" h="856" fill="none" extrusionOk="0">
                  <a:moveTo>
                    <a:pt x="376" y="855"/>
                  </a:moveTo>
                  <a:lnTo>
                    <a:pt x="376" y="855"/>
                  </a:lnTo>
                  <a:lnTo>
                    <a:pt x="240" y="787"/>
                  </a:lnTo>
                  <a:lnTo>
                    <a:pt x="103" y="684"/>
                  </a:lnTo>
                  <a:lnTo>
                    <a:pt x="35" y="548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35" y="240"/>
                  </a:lnTo>
                  <a:lnTo>
                    <a:pt x="137" y="103"/>
                  </a:lnTo>
                  <a:lnTo>
                    <a:pt x="240" y="35"/>
                  </a:lnTo>
                  <a:lnTo>
                    <a:pt x="376" y="1"/>
                  </a:lnTo>
                  <a:lnTo>
                    <a:pt x="376" y="1"/>
                  </a:lnTo>
                  <a:lnTo>
                    <a:pt x="547" y="35"/>
                  </a:lnTo>
                  <a:lnTo>
                    <a:pt x="684" y="138"/>
                  </a:lnTo>
                  <a:lnTo>
                    <a:pt x="752" y="308"/>
                  </a:lnTo>
                  <a:lnTo>
                    <a:pt x="786" y="479"/>
                  </a:lnTo>
                  <a:lnTo>
                    <a:pt x="786" y="479"/>
                  </a:lnTo>
                  <a:lnTo>
                    <a:pt x="718" y="616"/>
                  </a:lnTo>
                  <a:lnTo>
                    <a:pt x="650" y="719"/>
                  </a:lnTo>
                  <a:lnTo>
                    <a:pt x="547" y="821"/>
                  </a:lnTo>
                  <a:lnTo>
                    <a:pt x="376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2277500" y="3884125"/>
              <a:ext cx="31625" cy="30800"/>
            </a:xfrm>
            <a:custGeom>
              <a:avLst/>
              <a:gdLst/>
              <a:ahLst/>
              <a:cxnLst/>
              <a:rect l="l" t="t" r="r" b="b"/>
              <a:pathLst>
                <a:path w="1265" h="1232" fill="none" extrusionOk="0">
                  <a:moveTo>
                    <a:pt x="650" y="1"/>
                  </a:moveTo>
                  <a:lnTo>
                    <a:pt x="615" y="1"/>
                  </a:lnTo>
                  <a:lnTo>
                    <a:pt x="615" y="1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205" y="206"/>
                  </a:lnTo>
                  <a:lnTo>
                    <a:pt x="103" y="274"/>
                  </a:lnTo>
                  <a:lnTo>
                    <a:pt x="68" y="377"/>
                  </a:lnTo>
                  <a:lnTo>
                    <a:pt x="34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4" y="753"/>
                  </a:lnTo>
                  <a:lnTo>
                    <a:pt x="68" y="855"/>
                  </a:lnTo>
                  <a:lnTo>
                    <a:pt x="137" y="992"/>
                  </a:lnTo>
                  <a:lnTo>
                    <a:pt x="205" y="1060"/>
                  </a:lnTo>
                  <a:lnTo>
                    <a:pt x="274" y="1129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31"/>
                  </a:lnTo>
                  <a:lnTo>
                    <a:pt x="650" y="1231"/>
                  </a:lnTo>
                  <a:lnTo>
                    <a:pt x="650" y="1231"/>
                  </a:lnTo>
                  <a:lnTo>
                    <a:pt x="650" y="1231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1" y="1129"/>
                  </a:lnTo>
                  <a:lnTo>
                    <a:pt x="1060" y="1060"/>
                  </a:lnTo>
                  <a:lnTo>
                    <a:pt x="1162" y="958"/>
                  </a:lnTo>
                  <a:lnTo>
                    <a:pt x="1196" y="855"/>
                  </a:lnTo>
                  <a:lnTo>
                    <a:pt x="1231" y="753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3"/>
                  </a:lnTo>
                  <a:lnTo>
                    <a:pt x="1196" y="377"/>
                  </a:lnTo>
                  <a:lnTo>
                    <a:pt x="1162" y="274"/>
                  </a:lnTo>
                  <a:lnTo>
                    <a:pt x="1060" y="206"/>
                  </a:lnTo>
                  <a:lnTo>
                    <a:pt x="991" y="103"/>
                  </a:lnTo>
                  <a:lnTo>
                    <a:pt x="889" y="69"/>
                  </a:lnTo>
                  <a:lnTo>
                    <a:pt x="752" y="35"/>
                  </a:lnTo>
                  <a:lnTo>
                    <a:pt x="6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2268950" y="4055025"/>
              <a:ext cx="60700" cy="99150"/>
            </a:xfrm>
            <a:custGeom>
              <a:avLst/>
              <a:gdLst/>
              <a:ahLst/>
              <a:cxnLst/>
              <a:rect l="l" t="t" r="r" b="b"/>
              <a:pathLst>
                <a:path w="2428" h="3966" extrusionOk="0">
                  <a:moveTo>
                    <a:pt x="2393" y="1"/>
                  </a:moveTo>
                  <a:lnTo>
                    <a:pt x="2359" y="35"/>
                  </a:lnTo>
                  <a:lnTo>
                    <a:pt x="2051" y="1060"/>
                  </a:lnTo>
                  <a:lnTo>
                    <a:pt x="1778" y="1983"/>
                  </a:lnTo>
                  <a:lnTo>
                    <a:pt x="1299" y="3829"/>
                  </a:lnTo>
                  <a:lnTo>
                    <a:pt x="0" y="3829"/>
                  </a:lnTo>
                  <a:lnTo>
                    <a:pt x="69" y="3863"/>
                  </a:lnTo>
                  <a:lnTo>
                    <a:pt x="786" y="3931"/>
                  </a:lnTo>
                  <a:lnTo>
                    <a:pt x="1504" y="3965"/>
                  </a:lnTo>
                  <a:lnTo>
                    <a:pt x="1743" y="2974"/>
                  </a:lnTo>
                  <a:lnTo>
                    <a:pt x="1983" y="1983"/>
                  </a:lnTo>
                  <a:lnTo>
                    <a:pt x="2188" y="1060"/>
                  </a:lnTo>
                  <a:lnTo>
                    <a:pt x="2427" y="35"/>
                  </a:lnTo>
                  <a:lnTo>
                    <a:pt x="23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2059600" y="4116550"/>
              <a:ext cx="236725" cy="9425"/>
            </a:xfrm>
            <a:custGeom>
              <a:avLst/>
              <a:gdLst/>
              <a:ahLst/>
              <a:cxnLst/>
              <a:rect l="l" t="t" r="r" b="b"/>
              <a:pathLst>
                <a:path w="9469" h="377" extrusionOk="0">
                  <a:moveTo>
                    <a:pt x="2393" y="0"/>
                  </a:moveTo>
                  <a:lnTo>
                    <a:pt x="35" y="69"/>
                  </a:lnTo>
                  <a:lnTo>
                    <a:pt x="1" y="69"/>
                  </a:lnTo>
                  <a:lnTo>
                    <a:pt x="1" y="103"/>
                  </a:lnTo>
                  <a:lnTo>
                    <a:pt x="35" y="137"/>
                  </a:lnTo>
                  <a:lnTo>
                    <a:pt x="2393" y="171"/>
                  </a:lnTo>
                  <a:lnTo>
                    <a:pt x="4717" y="205"/>
                  </a:lnTo>
                  <a:lnTo>
                    <a:pt x="7076" y="308"/>
                  </a:lnTo>
                  <a:lnTo>
                    <a:pt x="8272" y="308"/>
                  </a:lnTo>
                  <a:lnTo>
                    <a:pt x="8853" y="342"/>
                  </a:lnTo>
                  <a:lnTo>
                    <a:pt x="9434" y="376"/>
                  </a:lnTo>
                  <a:lnTo>
                    <a:pt x="9468" y="376"/>
                  </a:lnTo>
                  <a:lnTo>
                    <a:pt x="9468" y="342"/>
                  </a:lnTo>
                  <a:lnTo>
                    <a:pt x="9468" y="308"/>
                  </a:lnTo>
                  <a:lnTo>
                    <a:pt x="9434" y="308"/>
                  </a:lnTo>
                  <a:lnTo>
                    <a:pt x="8853" y="274"/>
                  </a:lnTo>
                  <a:lnTo>
                    <a:pt x="8272" y="205"/>
                  </a:lnTo>
                  <a:lnTo>
                    <a:pt x="7110" y="103"/>
                  </a:lnTo>
                  <a:lnTo>
                    <a:pt x="5913" y="35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2338150" y="3813200"/>
              <a:ext cx="201675" cy="170075"/>
            </a:xfrm>
            <a:custGeom>
              <a:avLst/>
              <a:gdLst/>
              <a:ahLst/>
              <a:cxnLst/>
              <a:rect l="l" t="t" r="r" b="b"/>
              <a:pathLst>
                <a:path w="8067" h="6803" extrusionOk="0">
                  <a:moveTo>
                    <a:pt x="2564" y="1"/>
                  </a:moveTo>
                  <a:lnTo>
                    <a:pt x="2222" y="35"/>
                  </a:lnTo>
                  <a:lnTo>
                    <a:pt x="1676" y="103"/>
                  </a:lnTo>
                  <a:lnTo>
                    <a:pt x="1436" y="206"/>
                  </a:lnTo>
                  <a:lnTo>
                    <a:pt x="1197" y="274"/>
                  </a:lnTo>
                  <a:lnTo>
                    <a:pt x="992" y="377"/>
                  </a:lnTo>
                  <a:lnTo>
                    <a:pt x="821" y="479"/>
                  </a:lnTo>
                  <a:lnTo>
                    <a:pt x="650" y="616"/>
                  </a:lnTo>
                  <a:lnTo>
                    <a:pt x="513" y="753"/>
                  </a:lnTo>
                  <a:lnTo>
                    <a:pt x="411" y="890"/>
                  </a:lnTo>
                  <a:lnTo>
                    <a:pt x="308" y="1060"/>
                  </a:lnTo>
                  <a:lnTo>
                    <a:pt x="138" y="1368"/>
                  </a:lnTo>
                  <a:lnTo>
                    <a:pt x="35" y="1744"/>
                  </a:lnTo>
                  <a:lnTo>
                    <a:pt x="1" y="2120"/>
                  </a:lnTo>
                  <a:lnTo>
                    <a:pt x="35" y="2530"/>
                  </a:lnTo>
                  <a:lnTo>
                    <a:pt x="103" y="2940"/>
                  </a:lnTo>
                  <a:lnTo>
                    <a:pt x="206" y="3316"/>
                  </a:lnTo>
                  <a:lnTo>
                    <a:pt x="377" y="3726"/>
                  </a:lnTo>
                  <a:lnTo>
                    <a:pt x="548" y="4102"/>
                  </a:lnTo>
                  <a:lnTo>
                    <a:pt x="787" y="4478"/>
                  </a:lnTo>
                  <a:lnTo>
                    <a:pt x="1026" y="4820"/>
                  </a:lnTo>
                  <a:lnTo>
                    <a:pt x="1265" y="5094"/>
                  </a:lnTo>
                  <a:lnTo>
                    <a:pt x="1676" y="5470"/>
                  </a:lnTo>
                  <a:lnTo>
                    <a:pt x="2154" y="5846"/>
                  </a:lnTo>
                  <a:lnTo>
                    <a:pt x="2667" y="6153"/>
                  </a:lnTo>
                  <a:lnTo>
                    <a:pt x="3214" y="6427"/>
                  </a:lnTo>
                  <a:lnTo>
                    <a:pt x="3760" y="6632"/>
                  </a:lnTo>
                  <a:lnTo>
                    <a:pt x="4034" y="6700"/>
                  </a:lnTo>
                  <a:lnTo>
                    <a:pt x="4307" y="6768"/>
                  </a:lnTo>
                  <a:lnTo>
                    <a:pt x="4581" y="6803"/>
                  </a:lnTo>
                  <a:lnTo>
                    <a:pt x="4820" y="6803"/>
                  </a:lnTo>
                  <a:lnTo>
                    <a:pt x="5059" y="6768"/>
                  </a:lnTo>
                  <a:lnTo>
                    <a:pt x="5264" y="6700"/>
                  </a:lnTo>
                  <a:lnTo>
                    <a:pt x="5435" y="6632"/>
                  </a:lnTo>
                  <a:lnTo>
                    <a:pt x="5572" y="6461"/>
                  </a:lnTo>
                  <a:lnTo>
                    <a:pt x="5674" y="6290"/>
                  </a:lnTo>
                  <a:lnTo>
                    <a:pt x="5777" y="6085"/>
                  </a:lnTo>
                  <a:lnTo>
                    <a:pt x="5811" y="5880"/>
                  </a:lnTo>
                  <a:lnTo>
                    <a:pt x="5811" y="5640"/>
                  </a:lnTo>
                  <a:lnTo>
                    <a:pt x="5777" y="5128"/>
                  </a:lnTo>
                  <a:lnTo>
                    <a:pt x="5709" y="4649"/>
                  </a:lnTo>
                  <a:lnTo>
                    <a:pt x="5606" y="4205"/>
                  </a:lnTo>
                  <a:lnTo>
                    <a:pt x="5504" y="3829"/>
                  </a:lnTo>
                  <a:lnTo>
                    <a:pt x="5504" y="3829"/>
                  </a:lnTo>
                  <a:lnTo>
                    <a:pt x="5777" y="4102"/>
                  </a:lnTo>
                  <a:lnTo>
                    <a:pt x="6119" y="4342"/>
                  </a:lnTo>
                  <a:lnTo>
                    <a:pt x="6495" y="4615"/>
                  </a:lnTo>
                  <a:lnTo>
                    <a:pt x="6905" y="4854"/>
                  </a:lnTo>
                  <a:lnTo>
                    <a:pt x="7110" y="4923"/>
                  </a:lnTo>
                  <a:lnTo>
                    <a:pt x="7315" y="4991"/>
                  </a:lnTo>
                  <a:lnTo>
                    <a:pt x="7520" y="5025"/>
                  </a:lnTo>
                  <a:lnTo>
                    <a:pt x="7691" y="4991"/>
                  </a:lnTo>
                  <a:lnTo>
                    <a:pt x="7862" y="4957"/>
                  </a:lnTo>
                  <a:lnTo>
                    <a:pt x="7999" y="4820"/>
                  </a:lnTo>
                  <a:lnTo>
                    <a:pt x="8033" y="4752"/>
                  </a:lnTo>
                  <a:lnTo>
                    <a:pt x="8067" y="4649"/>
                  </a:lnTo>
                  <a:lnTo>
                    <a:pt x="8067" y="4376"/>
                  </a:lnTo>
                  <a:lnTo>
                    <a:pt x="7999" y="4068"/>
                  </a:lnTo>
                  <a:lnTo>
                    <a:pt x="7862" y="3692"/>
                  </a:lnTo>
                  <a:lnTo>
                    <a:pt x="7623" y="3316"/>
                  </a:lnTo>
                  <a:lnTo>
                    <a:pt x="7349" y="2872"/>
                  </a:lnTo>
                  <a:lnTo>
                    <a:pt x="7007" y="2428"/>
                  </a:lnTo>
                  <a:lnTo>
                    <a:pt x="6631" y="2018"/>
                  </a:lnTo>
                  <a:lnTo>
                    <a:pt x="6187" y="1573"/>
                  </a:lnTo>
                  <a:lnTo>
                    <a:pt x="5709" y="1197"/>
                  </a:lnTo>
                  <a:lnTo>
                    <a:pt x="5196" y="821"/>
                  </a:lnTo>
                  <a:lnTo>
                    <a:pt x="4649" y="514"/>
                  </a:lnTo>
                  <a:lnTo>
                    <a:pt x="4068" y="274"/>
                  </a:lnTo>
                  <a:lnTo>
                    <a:pt x="3760" y="172"/>
                  </a:lnTo>
                  <a:lnTo>
                    <a:pt x="3487" y="103"/>
                  </a:lnTo>
                  <a:lnTo>
                    <a:pt x="3179" y="35"/>
                  </a:lnTo>
                  <a:lnTo>
                    <a:pt x="2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2342425" y="3649150"/>
              <a:ext cx="147000" cy="256375"/>
            </a:xfrm>
            <a:custGeom>
              <a:avLst/>
              <a:gdLst/>
              <a:ahLst/>
              <a:cxnLst/>
              <a:rect l="l" t="t" r="r" b="b"/>
              <a:pathLst>
                <a:path w="5880" h="10255" extrusionOk="0">
                  <a:moveTo>
                    <a:pt x="1" y="1"/>
                  </a:moveTo>
                  <a:lnTo>
                    <a:pt x="1" y="2564"/>
                  </a:lnTo>
                  <a:lnTo>
                    <a:pt x="1" y="2735"/>
                  </a:lnTo>
                  <a:lnTo>
                    <a:pt x="1" y="2974"/>
                  </a:lnTo>
                  <a:lnTo>
                    <a:pt x="1" y="3624"/>
                  </a:lnTo>
                  <a:lnTo>
                    <a:pt x="1" y="4102"/>
                  </a:lnTo>
                  <a:lnTo>
                    <a:pt x="1" y="4615"/>
                  </a:lnTo>
                  <a:lnTo>
                    <a:pt x="35" y="5538"/>
                  </a:lnTo>
                  <a:lnTo>
                    <a:pt x="137" y="6460"/>
                  </a:lnTo>
                  <a:lnTo>
                    <a:pt x="240" y="7383"/>
                  </a:lnTo>
                  <a:lnTo>
                    <a:pt x="377" y="8272"/>
                  </a:lnTo>
                  <a:lnTo>
                    <a:pt x="445" y="8409"/>
                  </a:lnTo>
                  <a:lnTo>
                    <a:pt x="548" y="8511"/>
                  </a:lnTo>
                  <a:lnTo>
                    <a:pt x="924" y="8853"/>
                  </a:lnTo>
                  <a:lnTo>
                    <a:pt x="1436" y="9229"/>
                  </a:lnTo>
                  <a:lnTo>
                    <a:pt x="2051" y="9571"/>
                  </a:lnTo>
                  <a:lnTo>
                    <a:pt x="2393" y="9742"/>
                  </a:lnTo>
                  <a:lnTo>
                    <a:pt x="2769" y="9912"/>
                  </a:lnTo>
                  <a:lnTo>
                    <a:pt x="3179" y="10049"/>
                  </a:lnTo>
                  <a:lnTo>
                    <a:pt x="3555" y="10152"/>
                  </a:lnTo>
                  <a:lnTo>
                    <a:pt x="3965" y="10220"/>
                  </a:lnTo>
                  <a:lnTo>
                    <a:pt x="4376" y="10254"/>
                  </a:lnTo>
                  <a:lnTo>
                    <a:pt x="4786" y="10254"/>
                  </a:lnTo>
                  <a:lnTo>
                    <a:pt x="5196" y="10220"/>
                  </a:lnTo>
                  <a:lnTo>
                    <a:pt x="5333" y="10152"/>
                  </a:lnTo>
                  <a:lnTo>
                    <a:pt x="5435" y="10049"/>
                  </a:lnTo>
                  <a:lnTo>
                    <a:pt x="5503" y="9878"/>
                  </a:lnTo>
                  <a:lnTo>
                    <a:pt x="5572" y="9673"/>
                  </a:lnTo>
                  <a:lnTo>
                    <a:pt x="5640" y="9161"/>
                  </a:lnTo>
                  <a:lnTo>
                    <a:pt x="5640" y="8614"/>
                  </a:lnTo>
                  <a:lnTo>
                    <a:pt x="5640" y="8033"/>
                  </a:lnTo>
                  <a:lnTo>
                    <a:pt x="5606" y="7554"/>
                  </a:lnTo>
                  <a:lnTo>
                    <a:pt x="5572" y="7076"/>
                  </a:lnTo>
                  <a:lnTo>
                    <a:pt x="5572" y="6802"/>
                  </a:lnTo>
                  <a:lnTo>
                    <a:pt x="5879" y="2667"/>
                  </a:lnTo>
                  <a:lnTo>
                    <a:pt x="753" y="3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2342425" y="3649150"/>
              <a:ext cx="147850" cy="169225"/>
            </a:xfrm>
            <a:custGeom>
              <a:avLst/>
              <a:gdLst/>
              <a:ahLst/>
              <a:cxnLst/>
              <a:rect l="l" t="t" r="r" b="b"/>
              <a:pathLst>
                <a:path w="5914" h="6769" extrusionOk="0">
                  <a:moveTo>
                    <a:pt x="35" y="1"/>
                  </a:moveTo>
                  <a:lnTo>
                    <a:pt x="1" y="2564"/>
                  </a:lnTo>
                  <a:lnTo>
                    <a:pt x="240" y="2940"/>
                  </a:lnTo>
                  <a:lnTo>
                    <a:pt x="479" y="3350"/>
                  </a:lnTo>
                  <a:lnTo>
                    <a:pt x="753" y="3692"/>
                  </a:lnTo>
                  <a:lnTo>
                    <a:pt x="1026" y="4068"/>
                  </a:lnTo>
                  <a:lnTo>
                    <a:pt x="1334" y="4376"/>
                  </a:lnTo>
                  <a:lnTo>
                    <a:pt x="1641" y="4717"/>
                  </a:lnTo>
                  <a:lnTo>
                    <a:pt x="1983" y="4991"/>
                  </a:lnTo>
                  <a:lnTo>
                    <a:pt x="2325" y="5298"/>
                  </a:lnTo>
                  <a:lnTo>
                    <a:pt x="2701" y="5538"/>
                  </a:lnTo>
                  <a:lnTo>
                    <a:pt x="3077" y="5777"/>
                  </a:lnTo>
                  <a:lnTo>
                    <a:pt x="3487" y="6016"/>
                  </a:lnTo>
                  <a:lnTo>
                    <a:pt x="3897" y="6221"/>
                  </a:lnTo>
                  <a:lnTo>
                    <a:pt x="4307" y="6392"/>
                  </a:lnTo>
                  <a:lnTo>
                    <a:pt x="4717" y="6529"/>
                  </a:lnTo>
                  <a:lnTo>
                    <a:pt x="5162" y="6665"/>
                  </a:lnTo>
                  <a:lnTo>
                    <a:pt x="5606" y="6768"/>
                  </a:lnTo>
                  <a:lnTo>
                    <a:pt x="5914" y="2632"/>
                  </a:lnTo>
                  <a:lnTo>
                    <a:pt x="753" y="30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2257850" y="3352650"/>
              <a:ext cx="366575" cy="416150"/>
            </a:xfrm>
            <a:custGeom>
              <a:avLst/>
              <a:gdLst/>
              <a:ahLst/>
              <a:cxnLst/>
              <a:rect l="l" t="t" r="r" b="b"/>
              <a:pathLst>
                <a:path w="14663" h="16646" extrusionOk="0">
                  <a:moveTo>
                    <a:pt x="6357" y="1"/>
                  </a:moveTo>
                  <a:lnTo>
                    <a:pt x="5708" y="35"/>
                  </a:lnTo>
                  <a:lnTo>
                    <a:pt x="5058" y="137"/>
                  </a:lnTo>
                  <a:lnTo>
                    <a:pt x="4477" y="308"/>
                  </a:lnTo>
                  <a:lnTo>
                    <a:pt x="3862" y="513"/>
                  </a:lnTo>
                  <a:lnTo>
                    <a:pt x="3315" y="753"/>
                  </a:lnTo>
                  <a:lnTo>
                    <a:pt x="2768" y="1060"/>
                  </a:lnTo>
                  <a:lnTo>
                    <a:pt x="2256" y="1436"/>
                  </a:lnTo>
                  <a:lnTo>
                    <a:pt x="1777" y="1812"/>
                  </a:lnTo>
                  <a:lnTo>
                    <a:pt x="1367" y="2291"/>
                  </a:lnTo>
                  <a:lnTo>
                    <a:pt x="957" y="2769"/>
                  </a:lnTo>
                  <a:lnTo>
                    <a:pt x="615" y="3350"/>
                  </a:lnTo>
                  <a:lnTo>
                    <a:pt x="479" y="3624"/>
                  </a:lnTo>
                  <a:lnTo>
                    <a:pt x="342" y="3965"/>
                  </a:lnTo>
                  <a:lnTo>
                    <a:pt x="239" y="4273"/>
                  </a:lnTo>
                  <a:lnTo>
                    <a:pt x="171" y="4615"/>
                  </a:lnTo>
                  <a:lnTo>
                    <a:pt x="68" y="4957"/>
                  </a:lnTo>
                  <a:lnTo>
                    <a:pt x="34" y="5332"/>
                  </a:lnTo>
                  <a:lnTo>
                    <a:pt x="0" y="5708"/>
                  </a:lnTo>
                  <a:lnTo>
                    <a:pt x="0" y="6119"/>
                  </a:lnTo>
                  <a:lnTo>
                    <a:pt x="0" y="6529"/>
                  </a:lnTo>
                  <a:lnTo>
                    <a:pt x="34" y="6973"/>
                  </a:lnTo>
                  <a:lnTo>
                    <a:pt x="103" y="7383"/>
                  </a:lnTo>
                  <a:lnTo>
                    <a:pt x="205" y="7862"/>
                  </a:lnTo>
                  <a:lnTo>
                    <a:pt x="308" y="8340"/>
                  </a:lnTo>
                  <a:lnTo>
                    <a:pt x="444" y="8819"/>
                  </a:lnTo>
                  <a:lnTo>
                    <a:pt x="615" y="9331"/>
                  </a:lnTo>
                  <a:lnTo>
                    <a:pt x="820" y="9844"/>
                  </a:lnTo>
                  <a:lnTo>
                    <a:pt x="1060" y="10357"/>
                  </a:lnTo>
                  <a:lnTo>
                    <a:pt x="1333" y="10904"/>
                  </a:lnTo>
                  <a:lnTo>
                    <a:pt x="1606" y="11485"/>
                  </a:lnTo>
                  <a:lnTo>
                    <a:pt x="1948" y="12066"/>
                  </a:lnTo>
                  <a:lnTo>
                    <a:pt x="2290" y="12647"/>
                  </a:lnTo>
                  <a:lnTo>
                    <a:pt x="2632" y="13159"/>
                  </a:lnTo>
                  <a:lnTo>
                    <a:pt x="3008" y="13638"/>
                  </a:lnTo>
                  <a:lnTo>
                    <a:pt x="3350" y="14048"/>
                  </a:lnTo>
                  <a:lnTo>
                    <a:pt x="3691" y="14458"/>
                  </a:lnTo>
                  <a:lnTo>
                    <a:pt x="4067" y="14800"/>
                  </a:lnTo>
                  <a:lnTo>
                    <a:pt x="4443" y="15142"/>
                  </a:lnTo>
                  <a:lnTo>
                    <a:pt x="4785" y="15415"/>
                  </a:lnTo>
                  <a:lnTo>
                    <a:pt x="5161" y="15654"/>
                  </a:lnTo>
                  <a:lnTo>
                    <a:pt x="5503" y="15860"/>
                  </a:lnTo>
                  <a:lnTo>
                    <a:pt x="5845" y="16065"/>
                  </a:lnTo>
                  <a:lnTo>
                    <a:pt x="6221" y="16201"/>
                  </a:lnTo>
                  <a:lnTo>
                    <a:pt x="6562" y="16338"/>
                  </a:lnTo>
                  <a:lnTo>
                    <a:pt x="6904" y="16441"/>
                  </a:lnTo>
                  <a:lnTo>
                    <a:pt x="7246" y="16543"/>
                  </a:lnTo>
                  <a:lnTo>
                    <a:pt x="7553" y="16577"/>
                  </a:lnTo>
                  <a:lnTo>
                    <a:pt x="8203" y="16646"/>
                  </a:lnTo>
                  <a:lnTo>
                    <a:pt x="8818" y="16646"/>
                  </a:lnTo>
                  <a:lnTo>
                    <a:pt x="9399" y="16577"/>
                  </a:lnTo>
                  <a:lnTo>
                    <a:pt x="9912" y="16475"/>
                  </a:lnTo>
                  <a:lnTo>
                    <a:pt x="10390" y="16338"/>
                  </a:lnTo>
                  <a:lnTo>
                    <a:pt x="10800" y="16201"/>
                  </a:lnTo>
                  <a:lnTo>
                    <a:pt x="11416" y="15962"/>
                  </a:lnTo>
                  <a:lnTo>
                    <a:pt x="11723" y="15825"/>
                  </a:lnTo>
                  <a:lnTo>
                    <a:pt x="12031" y="15620"/>
                  </a:lnTo>
                  <a:lnTo>
                    <a:pt x="12407" y="15381"/>
                  </a:lnTo>
                  <a:lnTo>
                    <a:pt x="12783" y="15073"/>
                  </a:lnTo>
                  <a:lnTo>
                    <a:pt x="13159" y="14732"/>
                  </a:lnTo>
                  <a:lnTo>
                    <a:pt x="13501" y="14322"/>
                  </a:lnTo>
                  <a:lnTo>
                    <a:pt x="13842" y="13843"/>
                  </a:lnTo>
                  <a:lnTo>
                    <a:pt x="14116" y="13296"/>
                  </a:lnTo>
                  <a:lnTo>
                    <a:pt x="14253" y="12989"/>
                  </a:lnTo>
                  <a:lnTo>
                    <a:pt x="14355" y="12681"/>
                  </a:lnTo>
                  <a:lnTo>
                    <a:pt x="14458" y="12339"/>
                  </a:lnTo>
                  <a:lnTo>
                    <a:pt x="14526" y="11963"/>
                  </a:lnTo>
                  <a:lnTo>
                    <a:pt x="14594" y="11587"/>
                  </a:lnTo>
                  <a:lnTo>
                    <a:pt x="14628" y="11211"/>
                  </a:lnTo>
                  <a:lnTo>
                    <a:pt x="14663" y="10801"/>
                  </a:lnTo>
                  <a:lnTo>
                    <a:pt x="14628" y="10357"/>
                  </a:lnTo>
                  <a:lnTo>
                    <a:pt x="14594" y="9912"/>
                  </a:lnTo>
                  <a:lnTo>
                    <a:pt x="14560" y="9434"/>
                  </a:lnTo>
                  <a:lnTo>
                    <a:pt x="14458" y="8921"/>
                  </a:lnTo>
                  <a:lnTo>
                    <a:pt x="14321" y="8409"/>
                  </a:lnTo>
                  <a:lnTo>
                    <a:pt x="14184" y="7862"/>
                  </a:lnTo>
                  <a:lnTo>
                    <a:pt x="13979" y="7315"/>
                  </a:lnTo>
                  <a:lnTo>
                    <a:pt x="13774" y="6734"/>
                  </a:lnTo>
                  <a:lnTo>
                    <a:pt x="13501" y="6119"/>
                  </a:lnTo>
                  <a:lnTo>
                    <a:pt x="13227" y="5503"/>
                  </a:lnTo>
                  <a:lnTo>
                    <a:pt x="12920" y="4922"/>
                  </a:lnTo>
                  <a:lnTo>
                    <a:pt x="12612" y="4410"/>
                  </a:lnTo>
                  <a:lnTo>
                    <a:pt x="12304" y="3897"/>
                  </a:lnTo>
                  <a:lnTo>
                    <a:pt x="11997" y="3453"/>
                  </a:lnTo>
                  <a:lnTo>
                    <a:pt x="11689" y="3008"/>
                  </a:lnTo>
                  <a:lnTo>
                    <a:pt x="11381" y="2632"/>
                  </a:lnTo>
                  <a:lnTo>
                    <a:pt x="11040" y="2256"/>
                  </a:lnTo>
                  <a:lnTo>
                    <a:pt x="10732" y="1915"/>
                  </a:lnTo>
                  <a:lnTo>
                    <a:pt x="10390" y="1607"/>
                  </a:lnTo>
                  <a:lnTo>
                    <a:pt x="10049" y="1334"/>
                  </a:lnTo>
                  <a:lnTo>
                    <a:pt x="9707" y="1094"/>
                  </a:lnTo>
                  <a:lnTo>
                    <a:pt x="9399" y="889"/>
                  </a:lnTo>
                  <a:lnTo>
                    <a:pt x="9057" y="684"/>
                  </a:lnTo>
                  <a:lnTo>
                    <a:pt x="8716" y="513"/>
                  </a:lnTo>
                  <a:lnTo>
                    <a:pt x="8374" y="377"/>
                  </a:lnTo>
                  <a:lnTo>
                    <a:pt x="8032" y="274"/>
                  </a:lnTo>
                  <a:lnTo>
                    <a:pt x="7690" y="171"/>
                  </a:lnTo>
                  <a:lnTo>
                    <a:pt x="7348" y="103"/>
                  </a:lnTo>
                  <a:lnTo>
                    <a:pt x="7007" y="35"/>
                  </a:lnTo>
                  <a:lnTo>
                    <a:pt x="6357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2500500" y="3462875"/>
              <a:ext cx="33350" cy="17975"/>
            </a:xfrm>
            <a:custGeom>
              <a:avLst/>
              <a:gdLst/>
              <a:ahLst/>
              <a:cxnLst/>
              <a:rect l="l" t="t" r="r" b="b"/>
              <a:pathLst>
                <a:path w="1334" h="719" extrusionOk="0">
                  <a:moveTo>
                    <a:pt x="548" y="1"/>
                  </a:moveTo>
                  <a:lnTo>
                    <a:pt x="377" y="69"/>
                  </a:lnTo>
                  <a:lnTo>
                    <a:pt x="240" y="137"/>
                  </a:lnTo>
                  <a:lnTo>
                    <a:pt x="103" y="240"/>
                  </a:lnTo>
                  <a:lnTo>
                    <a:pt x="1" y="377"/>
                  </a:lnTo>
                  <a:lnTo>
                    <a:pt x="1" y="479"/>
                  </a:lnTo>
                  <a:lnTo>
                    <a:pt x="1" y="548"/>
                  </a:lnTo>
                  <a:lnTo>
                    <a:pt x="69" y="616"/>
                  </a:lnTo>
                  <a:lnTo>
                    <a:pt x="137" y="684"/>
                  </a:lnTo>
                  <a:lnTo>
                    <a:pt x="240" y="718"/>
                  </a:lnTo>
                  <a:lnTo>
                    <a:pt x="513" y="718"/>
                  </a:lnTo>
                  <a:lnTo>
                    <a:pt x="650" y="684"/>
                  </a:lnTo>
                  <a:lnTo>
                    <a:pt x="1129" y="616"/>
                  </a:lnTo>
                  <a:lnTo>
                    <a:pt x="1197" y="582"/>
                  </a:lnTo>
                  <a:lnTo>
                    <a:pt x="1265" y="513"/>
                  </a:lnTo>
                  <a:lnTo>
                    <a:pt x="1334" y="411"/>
                  </a:lnTo>
                  <a:lnTo>
                    <a:pt x="1334" y="308"/>
                  </a:lnTo>
                  <a:lnTo>
                    <a:pt x="1300" y="206"/>
                  </a:lnTo>
                  <a:lnTo>
                    <a:pt x="1231" y="103"/>
                  </a:lnTo>
                  <a:lnTo>
                    <a:pt x="1060" y="35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2403950" y="3503900"/>
              <a:ext cx="30775" cy="25650"/>
            </a:xfrm>
            <a:custGeom>
              <a:avLst/>
              <a:gdLst/>
              <a:ahLst/>
              <a:cxnLst/>
              <a:rect l="l" t="t" r="r" b="b"/>
              <a:pathLst>
                <a:path w="1231" h="1026" extrusionOk="0">
                  <a:moveTo>
                    <a:pt x="752" y="0"/>
                  </a:moveTo>
                  <a:lnTo>
                    <a:pt x="582" y="69"/>
                  </a:lnTo>
                  <a:lnTo>
                    <a:pt x="445" y="137"/>
                  </a:lnTo>
                  <a:lnTo>
                    <a:pt x="308" y="239"/>
                  </a:lnTo>
                  <a:lnTo>
                    <a:pt x="171" y="376"/>
                  </a:lnTo>
                  <a:lnTo>
                    <a:pt x="69" y="513"/>
                  </a:lnTo>
                  <a:lnTo>
                    <a:pt x="1" y="684"/>
                  </a:lnTo>
                  <a:lnTo>
                    <a:pt x="1" y="786"/>
                  </a:lnTo>
                  <a:lnTo>
                    <a:pt x="35" y="889"/>
                  </a:lnTo>
                  <a:lnTo>
                    <a:pt x="103" y="957"/>
                  </a:lnTo>
                  <a:lnTo>
                    <a:pt x="206" y="991"/>
                  </a:lnTo>
                  <a:lnTo>
                    <a:pt x="308" y="1026"/>
                  </a:lnTo>
                  <a:lnTo>
                    <a:pt x="411" y="991"/>
                  </a:lnTo>
                  <a:lnTo>
                    <a:pt x="821" y="718"/>
                  </a:lnTo>
                  <a:lnTo>
                    <a:pt x="1060" y="581"/>
                  </a:lnTo>
                  <a:lnTo>
                    <a:pt x="1128" y="479"/>
                  </a:lnTo>
                  <a:lnTo>
                    <a:pt x="1197" y="342"/>
                  </a:lnTo>
                  <a:lnTo>
                    <a:pt x="1231" y="274"/>
                  </a:lnTo>
                  <a:lnTo>
                    <a:pt x="1197" y="171"/>
                  </a:lnTo>
                  <a:lnTo>
                    <a:pt x="1163" y="103"/>
                  </a:lnTo>
                  <a:lnTo>
                    <a:pt x="1094" y="69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2456925" y="3562850"/>
              <a:ext cx="7725" cy="35050"/>
            </a:xfrm>
            <a:custGeom>
              <a:avLst/>
              <a:gdLst/>
              <a:ahLst/>
              <a:cxnLst/>
              <a:rect l="l" t="t" r="r" b="b"/>
              <a:pathLst>
                <a:path w="309" h="1402" extrusionOk="0">
                  <a:moveTo>
                    <a:pt x="1" y="1"/>
                  </a:moveTo>
                  <a:lnTo>
                    <a:pt x="1" y="35"/>
                  </a:lnTo>
                  <a:lnTo>
                    <a:pt x="137" y="411"/>
                  </a:lnTo>
                  <a:lnTo>
                    <a:pt x="206" y="582"/>
                  </a:lnTo>
                  <a:lnTo>
                    <a:pt x="240" y="753"/>
                  </a:lnTo>
                  <a:lnTo>
                    <a:pt x="240" y="923"/>
                  </a:lnTo>
                  <a:lnTo>
                    <a:pt x="206" y="1094"/>
                  </a:lnTo>
                  <a:lnTo>
                    <a:pt x="137" y="1231"/>
                  </a:lnTo>
                  <a:lnTo>
                    <a:pt x="1" y="1368"/>
                  </a:lnTo>
                  <a:lnTo>
                    <a:pt x="1" y="1402"/>
                  </a:lnTo>
                  <a:lnTo>
                    <a:pt x="172" y="1265"/>
                  </a:lnTo>
                  <a:lnTo>
                    <a:pt x="240" y="1128"/>
                  </a:lnTo>
                  <a:lnTo>
                    <a:pt x="308" y="923"/>
                  </a:lnTo>
                  <a:lnTo>
                    <a:pt x="308" y="718"/>
                  </a:lnTo>
                  <a:lnTo>
                    <a:pt x="274" y="547"/>
                  </a:lnTo>
                  <a:lnTo>
                    <a:pt x="206" y="342"/>
                  </a:lnTo>
                  <a:lnTo>
                    <a:pt x="103" y="1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2433000" y="3554300"/>
              <a:ext cx="29075" cy="39325"/>
            </a:xfrm>
            <a:custGeom>
              <a:avLst/>
              <a:gdLst/>
              <a:ahLst/>
              <a:cxnLst/>
              <a:rect l="l" t="t" r="r" b="b"/>
              <a:pathLst>
                <a:path w="1163" h="1573" extrusionOk="0">
                  <a:moveTo>
                    <a:pt x="377" y="1"/>
                  </a:moveTo>
                  <a:lnTo>
                    <a:pt x="240" y="69"/>
                  </a:lnTo>
                  <a:lnTo>
                    <a:pt x="137" y="172"/>
                  </a:lnTo>
                  <a:lnTo>
                    <a:pt x="69" y="274"/>
                  </a:lnTo>
                  <a:lnTo>
                    <a:pt x="35" y="377"/>
                  </a:lnTo>
                  <a:lnTo>
                    <a:pt x="1" y="513"/>
                  </a:lnTo>
                  <a:lnTo>
                    <a:pt x="1" y="684"/>
                  </a:lnTo>
                  <a:lnTo>
                    <a:pt x="69" y="958"/>
                  </a:lnTo>
                  <a:lnTo>
                    <a:pt x="206" y="1231"/>
                  </a:lnTo>
                  <a:lnTo>
                    <a:pt x="274" y="1334"/>
                  </a:lnTo>
                  <a:lnTo>
                    <a:pt x="377" y="1436"/>
                  </a:lnTo>
                  <a:lnTo>
                    <a:pt x="479" y="1505"/>
                  </a:lnTo>
                  <a:lnTo>
                    <a:pt x="582" y="1539"/>
                  </a:lnTo>
                  <a:lnTo>
                    <a:pt x="718" y="1573"/>
                  </a:lnTo>
                  <a:lnTo>
                    <a:pt x="855" y="1539"/>
                  </a:lnTo>
                  <a:lnTo>
                    <a:pt x="958" y="1470"/>
                  </a:lnTo>
                  <a:lnTo>
                    <a:pt x="1060" y="1402"/>
                  </a:lnTo>
                  <a:lnTo>
                    <a:pt x="1129" y="1300"/>
                  </a:lnTo>
                  <a:lnTo>
                    <a:pt x="1163" y="1163"/>
                  </a:lnTo>
                  <a:lnTo>
                    <a:pt x="1163" y="1026"/>
                  </a:lnTo>
                  <a:lnTo>
                    <a:pt x="1163" y="889"/>
                  </a:lnTo>
                  <a:lnTo>
                    <a:pt x="1094" y="616"/>
                  </a:lnTo>
                  <a:lnTo>
                    <a:pt x="992" y="343"/>
                  </a:lnTo>
                  <a:lnTo>
                    <a:pt x="889" y="206"/>
                  </a:lnTo>
                  <a:lnTo>
                    <a:pt x="821" y="138"/>
                  </a:lnTo>
                  <a:lnTo>
                    <a:pt x="718" y="35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2413350" y="3558575"/>
              <a:ext cx="25650" cy="20525"/>
            </a:xfrm>
            <a:custGeom>
              <a:avLst/>
              <a:gdLst/>
              <a:ahLst/>
              <a:cxnLst/>
              <a:rect l="l" t="t" r="r" b="b"/>
              <a:pathLst>
                <a:path w="1026" h="821" extrusionOk="0">
                  <a:moveTo>
                    <a:pt x="923" y="1"/>
                  </a:moveTo>
                  <a:lnTo>
                    <a:pt x="889" y="35"/>
                  </a:lnTo>
                  <a:lnTo>
                    <a:pt x="752" y="274"/>
                  </a:lnTo>
                  <a:lnTo>
                    <a:pt x="650" y="377"/>
                  </a:lnTo>
                  <a:lnTo>
                    <a:pt x="547" y="445"/>
                  </a:lnTo>
                  <a:lnTo>
                    <a:pt x="445" y="479"/>
                  </a:lnTo>
                  <a:lnTo>
                    <a:pt x="308" y="445"/>
                  </a:lnTo>
                  <a:lnTo>
                    <a:pt x="137" y="411"/>
                  </a:lnTo>
                  <a:lnTo>
                    <a:pt x="1" y="308"/>
                  </a:lnTo>
                  <a:lnTo>
                    <a:pt x="1" y="342"/>
                  </a:lnTo>
                  <a:lnTo>
                    <a:pt x="103" y="548"/>
                  </a:lnTo>
                  <a:lnTo>
                    <a:pt x="240" y="718"/>
                  </a:lnTo>
                  <a:lnTo>
                    <a:pt x="342" y="787"/>
                  </a:lnTo>
                  <a:lnTo>
                    <a:pt x="445" y="821"/>
                  </a:lnTo>
                  <a:lnTo>
                    <a:pt x="650" y="821"/>
                  </a:lnTo>
                  <a:lnTo>
                    <a:pt x="752" y="787"/>
                  </a:lnTo>
                  <a:lnTo>
                    <a:pt x="855" y="718"/>
                  </a:lnTo>
                  <a:lnTo>
                    <a:pt x="923" y="650"/>
                  </a:lnTo>
                  <a:lnTo>
                    <a:pt x="992" y="548"/>
                  </a:lnTo>
                  <a:lnTo>
                    <a:pt x="1026" y="342"/>
                  </a:lnTo>
                  <a:lnTo>
                    <a:pt x="1026" y="103"/>
                  </a:lnTo>
                  <a:lnTo>
                    <a:pt x="958" y="35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2522725" y="3531225"/>
              <a:ext cx="23950" cy="26525"/>
            </a:xfrm>
            <a:custGeom>
              <a:avLst/>
              <a:gdLst/>
              <a:ahLst/>
              <a:cxnLst/>
              <a:rect l="l" t="t" r="r" b="b"/>
              <a:pathLst>
                <a:path w="958" h="1061" extrusionOk="0">
                  <a:moveTo>
                    <a:pt x="0" y="1"/>
                  </a:moveTo>
                  <a:lnTo>
                    <a:pt x="69" y="206"/>
                  </a:lnTo>
                  <a:lnTo>
                    <a:pt x="103" y="377"/>
                  </a:lnTo>
                  <a:lnTo>
                    <a:pt x="205" y="582"/>
                  </a:lnTo>
                  <a:lnTo>
                    <a:pt x="308" y="753"/>
                  </a:lnTo>
                  <a:lnTo>
                    <a:pt x="445" y="924"/>
                  </a:lnTo>
                  <a:lnTo>
                    <a:pt x="581" y="1026"/>
                  </a:lnTo>
                  <a:lnTo>
                    <a:pt x="752" y="1061"/>
                  </a:lnTo>
                  <a:lnTo>
                    <a:pt x="957" y="1061"/>
                  </a:lnTo>
                  <a:lnTo>
                    <a:pt x="957" y="1026"/>
                  </a:lnTo>
                  <a:lnTo>
                    <a:pt x="786" y="992"/>
                  </a:lnTo>
                  <a:lnTo>
                    <a:pt x="616" y="958"/>
                  </a:lnTo>
                  <a:lnTo>
                    <a:pt x="513" y="855"/>
                  </a:lnTo>
                  <a:lnTo>
                    <a:pt x="376" y="719"/>
                  </a:lnTo>
                  <a:lnTo>
                    <a:pt x="274" y="582"/>
                  </a:lnTo>
                  <a:lnTo>
                    <a:pt x="205" y="411"/>
                  </a:lnTo>
                  <a:lnTo>
                    <a:pt x="69" y="35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2522725" y="3514150"/>
              <a:ext cx="29925" cy="38475"/>
            </a:xfrm>
            <a:custGeom>
              <a:avLst/>
              <a:gdLst/>
              <a:ahLst/>
              <a:cxnLst/>
              <a:rect l="l" t="t" r="r" b="b"/>
              <a:pathLst>
                <a:path w="1197" h="1539" extrusionOk="0">
                  <a:moveTo>
                    <a:pt x="376" y="0"/>
                  </a:moveTo>
                  <a:lnTo>
                    <a:pt x="240" y="69"/>
                  </a:lnTo>
                  <a:lnTo>
                    <a:pt x="171" y="103"/>
                  </a:lnTo>
                  <a:lnTo>
                    <a:pt x="69" y="205"/>
                  </a:lnTo>
                  <a:lnTo>
                    <a:pt x="35" y="308"/>
                  </a:lnTo>
                  <a:lnTo>
                    <a:pt x="0" y="445"/>
                  </a:lnTo>
                  <a:lnTo>
                    <a:pt x="0" y="718"/>
                  </a:lnTo>
                  <a:lnTo>
                    <a:pt x="103" y="992"/>
                  </a:lnTo>
                  <a:lnTo>
                    <a:pt x="240" y="1231"/>
                  </a:lnTo>
                  <a:lnTo>
                    <a:pt x="342" y="1333"/>
                  </a:lnTo>
                  <a:lnTo>
                    <a:pt x="445" y="1436"/>
                  </a:lnTo>
                  <a:lnTo>
                    <a:pt x="547" y="1504"/>
                  </a:lnTo>
                  <a:lnTo>
                    <a:pt x="650" y="1538"/>
                  </a:lnTo>
                  <a:lnTo>
                    <a:pt x="786" y="1538"/>
                  </a:lnTo>
                  <a:lnTo>
                    <a:pt x="923" y="1504"/>
                  </a:lnTo>
                  <a:lnTo>
                    <a:pt x="1026" y="1436"/>
                  </a:lnTo>
                  <a:lnTo>
                    <a:pt x="1094" y="1333"/>
                  </a:lnTo>
                  <a:lnTo>
                    <a:pt x="1162" y="1231"/>
                  </a:lnTo>
                  <a:lnTo>
                    <a:pt x="1197" y="1094"/>
                  </a:lnTo>
                  <a:lnTo>
                    <a:pt x="1197" y="957"/>
                  </a:lnTo>
                  <a:lnTo>
                    <a:pt x="1197" y="821"/>
                  </a:lnTo>
                  <a:lnTo>
                    <a:pt x="1128" y="547"/>
                  </a:lnTo>
                  <a:lnTo>
                    <a:pt x="957" y="308"/>
                  </a:lnTo>
                  <a:lnTo>
                    <a:pt x="855" y="171"/>
                  </a:lnTo>
                  <a:lnTo>
                    <a:pt x="752" y="103"/>
                  </a:lnTo>
                  <a:lnTo>
                    <a:pt x="650" y="35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2536400" y="3505600"/>
              <a:ext cx="23100" cy="20525"/>
            </a:xfrm>
            <a:custGeom>
              <a:avLst/>
              <a:gdLst/>
              <a:ahLst/>
              <a:cxnLst/>
              <a:rect l="l" t="t" r="r" b="b"/>
              <a:pathLst>
                <a:path w="924" h="821" extrusionOk="0">
                  <a:moveTo>
                    <a:pt x="821" y="1"/>
                  </a:moveTo>
                  <a:lnTo>
                    <a:pt x="786" y="137"/>
                  </a:lnTo>
                  <a:lnTo>
                    <a:pt x="718" y="274"/>
                  </a:lnTo>
                  <a:lnTo>
                    <a:pt x="650" y="377"/>
                  </a:lnTo>
                  <a:lnTo>
                    <a:pt x="547" y="445"/>
                  </a:lnTo>
                  <a:lnTo>
                    <a:pt x="410" y="479"/>
                  </a:lnTo>
                  <a:lnTo>
                    <a:pt x="308" y="445"/>
                  </a:lnTo>
                  <a:lnTo>
                    <a:pt x="69" y="377"/>
                  </a:lnTo>
                  <a:lnTo>
                    <a:pt x="34" y="377"/>
                  </a:lnTo>
                  <a:lnTo>
                    <a:pt x="0" y="411"/>
                  </a:lnTo>
                  <a:lnTo>
                    <a:pt x="0" y="445"/>
                  </a:lnTo>
                  <a:lnTo>
                    <a:pt x="34" y="513"/>
                  </a:lnTo>
                  <a:lnTo>
                    <a:pt x="205" y="684"/>
                  </a:lnTo>
                  <a:lnTo>
                    <a:pt x="376" y="787"/>
                  </a:lnTo>
                  <a:lnTo>
                    <a:pt x="445" y="821"/>
                  </a:lnTo>
                  <a:lnTo>
                    <a:pt x="650" y="821"/>
                  </a:lnTo>
                  <a:lnTo>
                    <a:pt x="752" y="787"/>
                  </a:lnTo>
                  <a:lnTo>
                    <a:pt x="821" y="718"/>
                  </a:lnTo>
                  <a:lnTo>
                    <a:pt x="889" y="616"/>
                  </a:lnTo>
                  <a:lnTo>
                    <a:pt x="923" y="513"/>
                  </a:lnTo>
                  <a:lnTo>
                    <a:pt x="923" y="411"/>
                  </a:lnTo>
                  <a:lnTo>
                    <a:pt x="923" y="206"/>
                  </a:lnTo>
                  <a:lnTo>
                    <a:pt x="8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>
              <a:off x="2492825" y="3647450"/>
              <a:ext cx="25650" cy="11125"/>
            </a:xfrm>
            <a:custGeom>
              <a:avLst/>
              <a:gdLst/>
              <a:ahLst/>
              <a:cxnLst/>
              <a:rect l="l" t="t" r="r" b="b"/>
              <a:pathLst>
                <a:path w="1026" h="445" extrusionOk="0">
                  <a:moveTo>
                    <a:pt x="1025" y="0"/>
                  </a:moveTo>
                  <a:lnTo>
                    <a:pt x="786" y="171"/>
                  </a:lnTo>
                  <a:lnTo>
                    <a:pt x="547" y="274"/>
                  </a:lnTo>
                  <a:lnTo>
                    <a:pt x="410" y="274"/>
                  </a:lnTo>
                  <a:lnTo>
                    <a:pt x="274" y="240"/>
                  </a:lnTo>
                  <a:lnTo>
                    <a:pt x="68" y="137"/>
                  </a:lnTo>
                  <a:lnTo>
                    <a:pt x="0" y="137"/>
                  </a:lnTo>
                  <a:lnTo>
                    <a:pt x="103" y="274"/>
                  </a:lnTo>
                  <a:lnTo>
                    <a:pt x="205" y="376"/>
                  </a:lnTo>
                  <a:lnTo>
                    <a:pt x="342" y="410"/>
                  </a:lnTo>
                  <a:lnTo>
                    <a:pt x="479" y="445"/>
                  </a:lnTo>
                  <a:lnTo>
                    <a:pt x="650" y="376"/>
                  </a:lnTo>
                  <a:lnTo>
                    <a:pt x="820" y="274"/>
                  </a:lnTo>
                  <a:lnTo>
                    <a:pt x="923" y="171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3"/>
            <p:cNvSpPr/>
            <p:nvPr/>
          </p:nvSpPr>
          <p:spPr>
            <a:xfrm>
              <a:off x="2478300" y="3478250"/>
              <a:ext cx="69225" cy="145300"/>
            </a:xfrm>
            <a:custGeom>
              <a:avLst/>
              <a:gdLst/>
              <a:ahLst/>
              <a:cxnLst/>
              <a:rect l="l" t="t" r="r" b="b"/>
              <a:pathLst>
                <a:path w="2769" h="5812" extrusionOk="0">
                  <a:moveTo>
                    <a:pt x="34" y="1"/>
                  </a:moveTo>
                  <a:lnTo>
                    <a:pt x="0" y="35"/>
                  </a:lnTo>
                  <a:lnTo>
                    <a:pt x="0" y="69"/>
                  </a:lnTo>
                  <a:lnTo>
                    <a:pt x="274" y="582"/>
                  </a:lnTo>
                  <a:lnTo>
                    <a:pt x="547" y="1095"/>
                  </a:lnTo>
                  <a:lnTo>
                    <a:pt x="1162" y="2086"/>
                  </a:lnTo>
                  <a:lnTo>
                    <a:pt x="1743" y="3111"/>
                  </a:lnTo>
                  <a:lnTo>
                    <a:pt x="2324" y="4137"/>
                  </a:lnTo>
                  <a:lnTo>
                    <a:pt x="1914" y="4171"/>
                  </a:lnTo>
                  <a:lnTo>
                    <a:pt x="1504" y="4239"/>
                  </a:lnTo>
                  <a:lnTo>
                    <a:pt x="1538" y="4273"/>
                  </a:lnTo>
                  <a:lnTo>
                    <a:pt x="1572" y="4410"/>
                  </a:lnTo>
                  <a:lnTo>
                    <a:pt x="1812" y="4786"/>
                  </a:lnTo>
                  <a:lnTo>
                    <a:pt x="2017" y="5162"/>
                  </a:lnTo>
                  <a:lnTo>
                    <a:pt x="2119" y="5367"/>
                  </a:lnTo>
                  <a:lnTo>
                    <a:pt x="1743" y="5504"/>
                  </a:lnTo>
                  <a:lnTo>
                    <a:pt x="1333" y="5572"/>
                  </a:lnTo>
                  <a:lnTo>
                    <a:pt x="923" y="5572"/>
                  </a:lnTo>
                  <a:lnTo>
                    <a:pt x="547" y="5504"/>
                  </a:lnTo>
                  <a:lnTo>
                    <a:pt x="513" y="5504"/>
                  </a:lnTo>
                  <a:lnTo>
                    <a:pt x="479" y="5538"/>
                  </a:lnTo>
                  <a:lnTo>
                    <a:pt x="513" y="5572"/>
                  </a:lnTo>
                  <a:lnTo>
                    <a:pt x="718" y="5675"/>
                  </a:lnTo>
                  <a:lnTo>
                    <a:pt x="923" y="5743"/>
                  </a:lnTo>
                  <a:lnTo>
                    <a:pt x="1162" y="5777"/>
                  </a:lnTo>
                  <a:lnTo>
                    <a:pt x="1367" y="5811"/>
                  </a:lnTo>
                  <a:lnTo>
                    <a:pt x="1606" y="5777"/>
                  </a:lnTo>
                  <a:lnTo>
                    <a:pt x="1812" y="5743"/>
                  </a:lnTo>
                  <a:lnTo>
                    <a:pt x="2051" y="5675"/>
                  </a:lnTo>
                  <a:lnTo>
                    <a:pt x="2256" y="5572"/>
                  </a:lnTo>
                  <a:lnTo>
                    <a:pt x="2358" y="5504"/>
                  </a:lnTo>
                  <a:lnTo>
                    <a:pt x="2427" y="5435"/>
                  </a:lnTo>
                  <a:lnTo>
                    <a:pt x="2119" y="4854"/>
                  </a:lnTo>
                  <a:lnTo>
                    <a:pt x="1948" y="4478"/>
                  </a:lnTo>
                  <a:lnTo>
                    <a:pt x="2153" y="4478"/>
                  </a:lnTo>
                  <a:lnTo>
                    <a:pt x="2427" y="4444"/>
                  </a:lnTo>
                  <a:lnTo>
                    <a:pt x="2700" y="4376"/>
                  </a:lnTo>
                  <a:lnTo>
                    <a:pt x="2769" y="4342"/>
                  </a:lnTo>
                  <a:lnTo>
                    <a:pt x="2769" y="4273"/>
                  </a:lnTo>
                  <a:lnTo>
                    <a:pt x="2153" y="3145"/>
                  </a:lnTo>
                  <a:lnTo>
                    <a:pt x="1504" y="2086"/>
                  </a:lnTo>
                  <a:lnTo>
                    <a:pt x="820" y="1026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3"/>
            <p:cNvSpPr/>
            <p:nvPr/>
          </p:nvSpPr>
          <p:spPr>
            <a:xfrm>
              <a:off x="2491100" y="3612400"/>
              <a:ext cx="41050" cy="30800"/>
            </a:xfrm>
            <a:custGeom>
              <a:avLst/>
              <a:gdLst/>
              <a:ahLst/>
              <a:cxnLst/>
              <a:rect l="l" t="t" r="r" b="b"/>
              <a:pathLst>
                <a:path w="1642" h="1232" extrusionOk="0">
                  <a:moveTo>
                    <a:pt x="1641" y="1"/>
                  </a:moveTo>
                  <a:lnTo>
                    <a:pt x="1265" y="138"/>
                  </a:lnTo>
                  <a:lnTo>
                    <a:pt x="855" y="206"/>
                  </a:lnTo>
                  <a:lnTo>
                    <a:pt x="411" y="206"/>
                  </a:lnTo>
                  <a:lnTo>
                    <a:pt x="1" y="138"/>
                  </a:lnTo>
                  <a:lnTo>
                    <a:pt x="35" y="411"/>
                  </a:lnTo>
                  <a:lnTo>
                    <a:pt x="69" y="650"/>
                  </a:lnTo>
                  <a:lnTo>
                    <a:pt x="137" y="890"/>
                  </a:lnTo>
                  <a:lnTo>
                    <a:pt x="206" y="992"/>
                  </a:lnTo>
                  <a:lnTo>
                    <a:pt x="274" y="1095"/>
                  </a:lnTo>
                  <a:lnTo>
                    <a:pt x="377" y="1163"/>
                  </a:lnTo>
                  <a:lnTo>
                    <a:pt x="479" y="1197"/>
                  </a:lnTo>
                  <a:lnTo>
                    <a:pt x="582" y="1231"/>
                  </a:lnTo>
                  <a:lnTo>
                    <a:pt x="719" y="1197"/>
                  </a:lnTo>
                  <a:lnTo>
                    <a:pt x="855" y="1163"/>
                  </a:lnTo>
                  <a:lnTo>
                    <a:pt x="992" y="1095"/>
                  </a:lnTo>
                  <a:lnTo>
                    <a:pt x="1094" y="1026"/>
                  </a:lnTo>
                  <a:lnTo>
                    <a:pt x="1197" y="924"/>
                  </a:lnTo>
                  <a:lnTo>
                    <a:pt x="1368" y="719"/>
                  </a:lnTo>
                  <a:lnTo>
                    <a:pt x="1470" y="479"/>
                  </a:lnTo>
                  <a:lnTo>
                    <a:pt x="1573" y="240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3"/>
            <p:cNvSpPr/>
            <p:nvPr/>
          </p:nvSpPr>
          <p:spPr>
            <a:xfrm>
              <a:off x="2493675" y="3626925"/>
              <a:ext cx="28225" cy="16275"/>
            </a:xfrm>
            <a:custGeom>
              <a:avLst/>
              <a:gdLst/>
              <a:ahLst/>
              <a:cxnLst/>
              <a:rect l="l" t="t" r="r" b="b"/>
              <a:pathLst>
                <a:path w="1129" h="651" extrusionOk="0">
                  <a:moveTo>
                    <a:pt x="308" y="1"/>
                  </a:moveTo>
                  <a:lnTo>
                    <a:pt x="137" y="35"/>
                  </a:lnTo>
                  <a:lnTo>
                    <a:pt x="0" y="69"/>
                  </a:lnTo>
                  <a:lnTo>
                    <a:pt x="69" y="309"/>
                  </a:lnTo>
                  <a:lnTo>
                    <a:pt x="137" y="411"/>
                  </a:lnTo>
                  <a:lnTo>
                    <a:pt x="205" y="514"/>
                  </a:lnTo>
                  <a:lnTo>
                    <a:pt x="274" y="582"/>
                  </a:lnTo>
                  <a:lnTo>
                    <a:pt x="376" y="616"/>
                  </a:lnTo>
                  <a:lnTo>
                    <a:pt x="513" y="650"/>
                  </a:lnTo>
                  <a:lnTo>
                    <a:pt x="650" y="616"/>
                  </a:lnTo>
                  <a:lnTo>
                    <a:pt x="786" y="582"/>
                  </a:lnTo>
                  <a:lnTo>
                    <a:pt x="923" y="514"/>
                  </a:lnTo>
                  <a:lnTo>
                    <a:pt x="1026" y="445"/>
                  </a:lnTo>
                  <a:lnTo>
                    <a:pt x="1128" y="343"/>
                  </a:lnTo>
                  <a:lnTo>
                    <a:pt x="1026" y="240"/>
                  </a:lnTo>
                  <a:lnTo>
                    <a:pt x="889" y="138"/>
                  </a:lnTo>
                  <a:lnTo>
                    <a:pt x="752" y="69"/>
                  </a:lnTo>
                  <a:lnTo>
                    <a:pt x="616" y="35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3"/>
            <p:cNvSpPr/>
            <p:nvPr/>
          </p:nvSpPr>
          <p:spPr>
            <a:xfrm>
              <a:off x="2214250" y="3319325"/>
              <a:ext cx="350375" cy="338400"/>
            </a:xfrm>
            <a:custGeom>
              <a:avLst/>
              <a:gdLst/>
              <a:ahLst/>
              <a:cxnLst/>
              <a:rect l="l" t="t" r="r" b="b"/>
              <a:pathLst>
                <a:path w="14015" h="13536" extrusionOk="0">
                  <a:moveTo>
                    <a:pt x="8580" y="1"/>
                  </a:moveTo>
                  <a:lnTo>
                    <a:pt x="8272" y="35"/>
                  </a:lnTo>
                  <a:lnTo>
                    <a:pt x="7657" y="103"/>
                  </a:lnTo>
                  <a:lnTo>
                    <a:pt x="7042" y="274"/>
                  </a:lnTo>
                  <a:lnTo>
                    <a:pt x="6426" y="513"/>
                  </a:lnTo>
                  <a:lnTo>
                    <a:pt x="5845" y="787"/>
                  </a:lnTo>
                  <a:lnTo>
                    <a:pt x="5299" y="1094"/>
                  </a:lnTo>
                  <a:lnTo>
                    <a:pt x="4786" y="1470"/>
                  </a:lnTo>
                  <a:lnTo>
                    <a:pt x="4273" y="1846"/>
                  </a:lnTo>
                  <a:lnTo>
                    <a:pt x="3829" y="2222"/>
                  </a:lnTo>
                  <a:lnTo>
                    <a:pt x="3385" y="2632"/>
                  </a:lnTo>
                  <a:lnTo>
                    <a:pt x="3009" y="3043"/>
                  </a:lnTo>
                  <a:lnTo>
                    <a:pt x="2667" y="3453"/>
                  </a:lnTo>
                  <a:lnTo>
                    <a:pt x="2393" y="3829"/>
                  </a:lnTo>
                  <a:lnTo>
                    <a:pt x="2188" y="4170"/>
                  </a:lnTo>
                  <a:lnTo>
                    <a:pt x="2017" y="4478"/>
                  </a:lnTo>
                  <a:lnTo>
                    <a:pt x="1812" y="4615"/>
                  </a:lnTo>
                  <a:lnTo>
                    <a:pt x="1573" y="4820"/>
                  </a:lnTo>
                  <a:lnTo>
                    <a:pt x="1300" y="5162"/>
                  </a:lnTo>
                  <a:lnTo>
                    <a:pt x="992" y="5572"/>
                  </a:lnTo>
                  <a:lnTo>
                    <a:pt x="684" y="6153"/>
                  </a:lnTo>
                  <a:lnTo>
                    <a:pt x="514" y="6495"/>
                  </a:lnTo>
                  <a:lnTo>
                    <a:pt x="377" y="6871"/>
                  </a:lnTo>
                  <a:lnTo>
                    <a:pt x="206" y="7281"/>
                  </a:lnTo>
                  <a:lnTo>
                    <a:pt x="69" y="7725"/>
                  </a:lnTo>
                  <a:lnTo>
                    <a:pt x="35" y="7964"/>
                  </a:lnTo>
                  <a:lnTo>
                    <a:pt x="1" y="8204"/>
                  </a:lnTo>
                  <a:lnTo>
                    <a:pt x="1" y="8477"/>
                  </a:lnTo>
                  <a:lnTo>
                    <a:pt x="1" y="8716"/>
                  </a:lnTo>
                  <a:lnTo>
                    <a:pt x="103" y="9229"/>
                  </a:lnTo>
                  <a:lnTo>
                    <a:pt x="274" y="9742"/>
                  </a:lnTo>
                  <a:lnTo>
                    <a:pt x="479" y="10254"/>
                  </a:lnTo>
                  <a:lnTo>
                    <a:pt x="719" y="10767"/>
                  </a:lnTo>
                  <a:lnTo>
                    <a:pt x="1026" y="11245"/>
                  </a:lnTo>
                  <a:lnTo>
                    <a:pt x="1368" y="11724"/>
                  </a:lnTo>
                  <a:lnTo>
                    <a:pt x="1710" y="12134"/>
                  </a:lnTo>
                  <a:lnTo>
                    <a:pt x="2052" y="12510"/>
                  </a:lnTo>
                  <a:lnTo>
                    <a:pt x="2393" y="12852"/>
                  </a:lnTo>
                  <a:lnTo>
                    <a:pt x="2735" y="13125"/>
                  </a:lnTo>
                  <a:lnTo>
                    <a:pt x="3043" y="13330"/>
                  </a:lnTo>
                  <a:lnTo>
                    <a:pt x="3316" y="13467"/>
                  </a:lnTo>
                  <a:lnTo>
                    <a:pt x="3555" y="13535"/>
                  </a:lnTo>
                  <a:lnTo>
                    <a:pt x="3726" y="13535"/>
                  </a:lnTo>
                  <a:lnTo>
                    <a:pt x="3897" y="13433"/>
                  </a:lnTo>
                  <a:lnTo>
                    <a:pt x="4034" y="13262"/>
                  </a:lnTo>
                  <a:lnTo>
                    <a:pt x="4171" y="13057"/>
                  </a:lnTo>
                  <a:lnTo>
                    <a:pt x="4342" y="12818"/>
                  </a:lnTo>
                  <a:lnTo>
                    <a:pt x="4478" y="12510"/>
                  </a:lnTo>
                  <a:lnTo>
                    <a:pt x="4581" y="12168"/>
                  </a:lnTo>
                  <a:lnTo>
                    <a:pt x="4718" y="11758"/>
                  </a:lnTo>
                  <a:lnTo>
                    <a:pt x="4786" y="11314"/>
                  </a:lnTo>
                  <a:lnTo>
                    <a:pt x="4854" y="10835"/>
                  </a:lnTo>
                  <a:lnTo>
                    <a:pt x="4888" y="10323"/>
                  </a:lnTo>
                  <a:lnTo>
                    <a:pt x="4888" y="9776"/>
                  </a:lnTo>
                  <a:lnTo>
                    <a:pt x="4854" y="9195"/>
                  </a:lnTo>
                  <a:lnTo>
                    <a:pt x="4786" y="8579"/>
                  </a:lnTo>
                  <a:lnTo>
                    <a:pt x="4702" y="8202"/>
                  </a:lnTo>
                  <a:lnTo>
                    <a:pt x="4752" y="8374"/>
                  </a:lnTo>
                  <a:lnTo>
                    <a:pt x="5094" y="9707"/>
                  </a:lnTo>
                  <a:lnTo>
                    <a:pt x="5196" y="10254"/>
                  </a:lnTo>
                  <a:lnTo>
                    <a:pt x="5230" y="10596"/>
                  </a:lnTo>
                  <a:lnTo>
                    <a:pt x="5196" y="10664"/>
                  </a:lnTo>
                  <a:lnTo>
                    <a:pt x="5230" y="10699"/>
                  </a:lnTo>
                  <a:lnTo>
                    <a:pt x="5264" y="10528"/>
                  </a:lnTo>
                  <a:lnTo>
                    <a:pt x="5333" y="10186"/>
                  </a:lnTo>
                  <a:lnTo>
                    <a:pt x="5367" y="9639"/>
                  </a:lnTo>
                  <a:lnTo>
                    <a:pt x="5367" y="8921"/>
                  </a:lnTo>
                  <a:lnTo>
                    <a:pt x="5333" y="8511"/>
                  </a:lnTo>
                  <a:lnTo>
                    <a:pt x="5299" y="8033"/>
                  </a:lnTo>
                  <a:lnTo>
                    <a:pt x="5230" y="7554"/>
                  </a:lnTo>
                  <a:lnTo>
                    <a:pt x="5094" y="7076"/>
                  </a:lnTo>
                  <a:lnTo>
                    <a:pt x="4957" y="6529"/>
                  </a:lnTo>
                  <a:lnTo>
                    <a:pt x="4786" y="5982"/>
                  </a:lnTo>
                  <a:lnTo>
                    <a:pt x="5675" y="6187"/>
                  </a:lnTo>
                  <a:lnTo>
                    <a:pt x="6597" y="6290"/>
                  </a:lnTo>
                  <a:lnTo>
                    <a:pt x="7520" y="6358"/>
                  </a:lnTo>
                  <a:lnTo>
                    <a:pt x="8443" y="6358"/>
                  </a:lnTo>
                  <a:lnTo>
                    <a:pt x="8990" y="6290"/>
                  </a:lnTo>
                  <a:lnTo>
                    <a:pt x="9468" y="6221"/>
                  </a:lnTo>
                  <a:lnTo>
                    <a:pt x="9879" y="6119"/>
                  </a:lnTo>
                  <a:lnTo>
                    <a:pt x="10220" y="6016"/>
                  </a:lnTo>
                  <a:lnTo>
                    <a:pt x="10494" y="5914"/>
                  </a:lnTo>
                  <a:lnTo>
                    <a:pt x="10699" y="5845"/>
                  </a:lnTo>
                  <a:lnTo>
                    <a:pt x="10836" y="5777"/>
                  </a:lnTo>
                  <a:lnTo>
                    <a:pt x="10904" y="5708"/>
                  </a:lnTo>
                  <a:lnTo>
                    <a:pt x="10904" y="5674"/>
                  </a:lnTo>
                  <a:lnTo>
                    <a:pt x="10836" y="5674"/>
                  </a:lnTo>
                  <a:lnTo>
                    <a:pt x="10562" y="5640"/>
                  </a:lnTo>
                  <a:lnTo>
                    <a:pt x="9708" y="5606"/>
                  </a:lnTo>
                  <a:lnTo>
                    <a:pt x="9195" y="5572"/>
                  </a:lnTo>
                  <a:lnTo>
                    <a:pt x="8682" y="5538"/>
                  </a:lnTo>
                  <a:lnTo>
                    <a:pt x="8204" y="5435"/>
                  </a:lnTo>
                  <a:lnTo>
                    <a:pt x="7999" y="5367"/>
                  </a:lnTo>
                  <a:lnTo>
                    <a:pt x="7828" y="5298"/>
                  </a:lnTo>
                  <a:lnTo>
                    <a:pt x="8546" y="5333"/>
                  </a:lnTo>
                  <a:lnTo>
                    <a:pt x="10254" y="5367"/>
                  </a:lnTo>
                  <a:lnTo>
                    <a:pt x="11280" y="5367"/>
                  </a:lnTo>
                  <a:lnTo>
                    <a:pt x="12305" y="5298"/>
                  </a:lnTo>
                  <a:lnTo>
                    <a:pt x="13228" y="5196"/>
                  </a:lnTo>
                  <a:lnTo>
                    <a:pt x="13638" y="5127"/>
                  </a:lnTo>
                  <a:lnTo>
                    <a:pt x="14014" y="5025"/>
                  </a:lnTo>
                  <a:lnTo>
                    <a:pt x="14014" y="4957"/>
                  </a:lnTo>
                  <a:lnTo>
                    <a:pt x="14014" y="4820"/>
                  </a:lnTo>
                  <a:lnTo>
                    <a:pt x="13877" y="4307"/>
                  </a:lnTo>
                  <a:lnTo>
                    <a:pt x="13741" y="4000"/>
                  </a:lnTo>
                  <a:lnTo>
                    <a:pt x="13570" y="3624"/>
                  </a:lnTo>
                  <a:lnTo>
                    <a:pt x="13331" y="3213"/>
                  </a:lnTo>
                  <a:lnTo>
                    <a:pt x="13091" y="2803"/>
                  </a:lnTo>
                  <a:lnTo>
                    <a:pt x="12784" y="2359"/>
                  </a:lnTo>
                  <a:lnTo>
                    <a:pt x="12442" y="1949"/>
                  </a:lnTo>
                  <a:lnTo>
                    <a:pt x="12066" y="1539"/>
                  </a:lnTo>
                  <a:lnTo>
                    <a:pt x="11656" y="1163"/>
                  </a:lnTo>
                  <a:lnTo>
                    <a:pt x="11177" y="787"/>
                  </a:lnTo>
                  <a:lnTo>
                    <a:pt x="10665" y="513"/>
                  </a:lnTo>
                  <a:lnTo>
                    <a:pt x="10118" y="274"/>
                  </a:lnTo>
                  <a:lnTo>
                    <a:pt x="9810" y="172"/>
                  </a:lnTo>
                  <a:lnTo>
                    <a:pt x="9503" y="103"/>
                  </a:lnTo>
                  <a:lnTo>
                    <a:pt x="9195" y="35"/>
                  </a:lnTo>
                  <a:lnTo>
                    <a:pt x="8887" y="35"/>
                  </a:lnTo>
                  <a:lnTo>
                    <a:pt x="858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3"/>
            <p:cNvSpPr/>
            <p:nvPr/>
          </p:nvSpPr>
          <p:spPr>
            <a:xfrm>
              <a:off x="2258700" y="3630350"/>
              <a:ext cx="105125" cy="96575"/>
            </a:xfrm>
            <a:custGeom>
              <a:avLst/>
              <a:gdLst/>
              <a:ahLst/>
              <a:cxnLst/>
              <a:rect l="l" t="t" r="r" b="b"/>
              <a:pathLst>
                <a:path w="4205" h="3863" extrusionOk="0">
                  <a:moveTo>
                    <a:pt x="718" y="1"/>
                  </a:moveTo>
                  <a:lnTo>
                    <a:pt x="513" y="35"/>
                  </a:lnTo>
                  <a:lnTo>
                    <a:pt x="308" y="103"/>
                  </a:lnTo>
                  <a:lnTo>
                    <a:pt x="137" y="240"/>
                  </a:lnTo>
                  <a:lnTo>
                    <a:pt x="34" y="445"/>
                  </a:lnTo>
                  <a:lnTo>
                    <a:pt x="0" y="650"/>
                  </a:lnTo>
                  <a:lnTo>
                    <a:pt x="0" y="889"/>
                  </a:lnTo>
                  <a:lnTo>
                    <a:pt x="69" y="1163"/>
                  </a:lnTo>
                  <a:lnTo>
                    <a:pt x="171" y="1470"/>
                  </a:lnTo>
                  <a:lnTo>
                    <a:pt x="342" y="1778"/>
                  </a:lnTo>
                  <a:lnTo>
                    <a:pt x="513" y="2086"/>
                  </a:lnTo>
                  <a:lnTo>
                    <a:pt x="752" y="2393"/>
                  </a:lnTo>
                  <a:lnTo>
                    <a:pt x="991" y="2667"/>
                  </a:lnTo>
                  <a:lnTo>
                    <a:pt x="1231" y="2940"/>
                  </a:lnTo>
                  <a:lnTo>
                    <a:pt x="1504" y="3179"/>
                  </a:lnTo>
                  <a:lnTo>
                    <a:pt x="1812" y="3419"/>
                  </a:lnTo>
                  <a:lnTo>
                    <a:pt x="2085" y="3589"/>
                  </a:lnTo>
                  <a:lnTo>
                    <a:pt x="2359" y="3726"/>
                  </a:lnTo>
                  <a:lnTo>
                    <a:pt x="2632" y="3829"/>
                  </a:lnTo>
                  <a:lnTo>
                    <a:pt x="2871" y="3863"/>
                  </a:lnTo>
                  <a:lnTo>
                    <a:pt x="3110" y="3863"/>
                  </a:lnTo>
                  <a:lnTo>
                    <a:pt x="3350" y="3829"/>
                  </a:lnTo>
                  <a:lnTo>
                    <a:pt x="3589" y="3726"/>
                  </a:lnTo>
                  <a:lnTo>
                    <a:pt x="3760" y="3589"/>
                  </a:lnTo>
                  <a:lnTo>
                    <a:pt x="3931" y="3419"/>
                  </a:lnTo>
                  <a:lnTo>
                    <a:pt x="4067" y="3214"/>
                  </a:lnTo>
                  <a:lnTo>
                    <a:pt x="4170" y="3008"/>
                  </a:lnTo>
                  <a:lnTo>
                    <a:pt x="4204" y="2769"/>
                  </a:lnTo>
                  <a:lnTo>
                    <a:pt x="4204" y="2701"/>
                  </a:lnTo>
                  <a:lnTo>
                    <a:pt x="3179" y="992"/>
                  </a:lnTo>
                  <a:lnTo>
                    <a:pt x="2837" y="753"/>
                  </a:lnTo>
                  <a:lnTo>
                    <a:pt x="2427" y="513"/>
                  </a:lnTo>
                  <a:lnTo>
                    <a:pt x="1948" y="274"/>
                  </a:lnTo>
                  <a:lnTo>
                    <a:pt x="1470" y="103"/>
                  </a:lnTo>
                  <a:lnTo>
                    <a:pt x="1196" y="35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3"/>
            <p:cNvSpPr/>
            <p:nvPr/>
          </p:nvSpPr>
          <p:spPr>
            <a:xfrm>
              <a:off x="2278350" y="3654275"/>
              <a:ext cx="70075" cy="51300"/>
            </a:xfrm>
            <a:custGeom>
              <a:avLst/>
              <a:gdLst/>
              <a:ahLst/>
              <a:cxnLst/>
              <a:rect l="l" t="t" r="r" b="b"/>
              <a:pathLst>
                <a:path w="2803" h="2052" extrusionOk="0">
                  <a:moveTo>
                    <a:pt x="445" y="1"/>
                  </a:moveTo>
                  <a:lnTo>
                    <a:pt x="240" y="35"/>
                  </a:lnTo>
                  <a:lnTo>
                    <a:pt x="0" y="69"/>
                  </a:lnTo>
                  <a:lnTo>
                    <a:pt x="342" y="103"/>
                  </a:lnTo>
                  <a:lnTo>
                    <a:pt x="650" y="206"/>
                  </a:lnTo>
                  <a:lnTo>
                    <a:pt x="957" y="308"/>
                  </a:lnTo>
                  <a:lnTo>
                    <a:pt x="1231" y="479"/>
                  </a:lnTo>
                  <a:lnTo>
                    <a:pt x="1504" y="650"/>
                  </a:lnTo>
                  <a:lnTo>
                    <a:pt x="1743" y="855"/>
                  </a:lnTo>
                  <a:lnTo>
                    <a:pt x="1983" y="1094"/>
                  </a:lnTo>
                  <a:lnTo>
                    <a:pt x="2188" y="1368"/>
                  </a:lnTo>
                  <a:lnTo>
                    <a:pt x="2085" y="1265"/>
                  </a:lnTo>
                  <a:lnTo>
                    <a:pt x="1948" y="1231"/>
                  </a:lnTo>
                  <a:lnTo>
                    <a:pt x="1812" y="1197"/>
                  </a:lnTo>
                  <a:lnTo>
                    <a:pt x="1675" y="1197"/>
                  </a:lnTo>
                  <a:lnTo>
                    <a:pt x="1573" y="1231"/>
                  </a:lnTo>
                  <a:lnTo>
                    <a:pt x="1436" y="1265"/>
                  </a:lnTo>
                  <a:lnTo>
                    <a:pt x="1333" y="1334"/>
                  </a:lnTo>
                  <a:lnTo>
                    <a:pt x="1231" y="1436"/>
                  </a:lnTo>
                  <a:lnTo>
                    <a:pt x="1162" y="1539"/>
                  </a:lnTo>
                  <a:lnTo>
                    <a:pt x="1197" y="1573"/>
                  </a:lnTo>
                  <a:lnTo>
                    <a:pt x="1402" y="1436"/>
                  </a:lnTo>
                  <a:lnTo>
                    <a:pt x="1641" y="1402"/>
                  </a:lnTo>
                  <a:lnTo>
                    <a:pt x="1846" y="1436"/>
                  </a:lnTo>
                  <a:lnTo>
                    <a:pt x="2085" y="1539"/>
                  </a:lnTo>
                  <a:lnTo>
                    <a:pt x="2393" y="1744"/>
                  </a:lnTo>
                  <a:lnTo>
                    <a:pt x="2666" y="2017"/>
                  </a:lnTo>
                  <a:lnTo>
                    <a:pt x="2735" y="2051"/>
                  </a:lnTo>
                  <a:lnTo>
                    <a:pt x="2769" y="2017"/>
                  </a:lnTo>
                  <a:lnTo>
                    <a:pt x="2803" y="1983"/>
                  </a:lnTo>
                  <a:lnTo>
                    <a:pt x="2803" y="1915"/>
                  </a:lnTo>
                  <a:lnTo>
                    <a:pt x="2632" y="1539"/>
                  </a:lnTo>
                  <a:lnTo>
                    <a:pt x="2393" y="1163"/>
                  </a:lnTo>
                  <a:lnTo>
                    <a:pt x="2051" y="821"/>
                  </a:lnTo>
                  <a:lnTo>
                    <a:pt x="1709" y="513"/>
                  </a:lnTo>
                  <a:lnTo>
                    <a:pt x="1299" y="274"/>
                  </a:lnTo>
                  <a:lnTo>
                    <a:pt x="1094" y="172"/>
                  </a:lnTo>
                  <a:lnTo>
                    <a:pt x="889" y="103"/>
                  </a:lnTo>
                  <a:lnTo>
                    <a:pt x="650" y="35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3"/>
            <p:cNvSpPr/>
            <p:nvPr/>
          </p:nvSpPr>
          <p:spPr>
            <a:xfrm>
              <a:off x="2119425" y="3283450"/>
              <a:ext cx="157225" cy="155525"/>
            </a:xfrm>
            <a:custGeom>
              <a:avLst/>
              <a:gdLst/>
              <a:ahLst/>
              <a:cxnLst/>
              <a:rect l="l" t="t" r="r" b="b"/>
              <a:pathLst>
                <a:path w="6289" h="6221" extrusionOk="0">
                  <a:moveTo>
                    <a:pt x="2837" y="0"/>
                  </a:moveTo>
                  <a:lnTo>
                    <a:pt x="2598" y="34"/>
                  </a:lnTo>
                  <a:lnTo>
                    <a:pt x="2358" y="103"/>
                  </a:lnTo>
                  <a:lnTo>
                    <a:pt x="2119" y="171"/>
                  </a:lnTo>
                  <a:lnTo>
                    <a:pt x="1914" y="274"/>
                  </a:lnTo>
                  <a:lnTo>
                    <a:pt x="1470" y="513"/>
                  </a:lnTo>
                  <a:lnTo>
                    <a:pt x="1094" y="820"/>
                  </a:lnTo>
                  <a:lnTo>
                    <a:pt x="786" y="1196"/>
                  </a:lnTo>
                  <a:lnTo>
                    <a:pt x="513" y="1607"/>
                  </a:lnTo>
                  <a:lnTo>
                    <a:pt x="273" y="2017"/>
                  </a:lnTo>
                  <a:lnTo>
                    <a:pt x="103" y="2495"/>
                  </a:lnTo>
                  <a:lnTo>
                    <a:pt x="34" y="2974"/>
                  </a:lnTo>
                  <a:lnTo>
                    <a:pt x="0" y="3418"/>
                  </a:lnTo>
                  <a:lnTo>
                    <a:pt x="34" y="3897"/>
                  </a:lnTo>
                  <a:lnTo>
                    <a:pt x="103" y="4136"/>
                  </a:lnTo>
                  <a:lnTo>
                    <a:pt x="171" y="4341"/>
                  </a:lnTo>
                  <a:lnTo>
                    <a:pt x="273" y="4546"/>
                  </a:lnTo>
                  <a:lnTo>
                    <a:pt x="376" y="4751"/>
                  </a:lnTo>
                  <a:lnTo>
                    <a:pt x="513" y="4956"/>
                  </a:lnTo>
                  <a:lnTo>
                    <a:pt x="684" y="5127"/>
                  </a:lnTo>
                  <a:lnTo>
                    <a:pt x="957" y="5366"/>
                  </a:lnTo>
                  <a:lnTo>
                    <a:pt x="1265" y="5605"/>
                  </a:lnTo>
                  <a:lnTo>
                    <a:pt x="1572" y="5776"/>
                  </a:lnTo>
                  <a:lnTo>
                    <a:pt x="1948" y="5913"/>
                  </a:lnTo>
                  <a:lnTo>
                    <a:pt x="2324" y="6050"/>
                  </a:lnTo>
                  <a:lnTo>
                    <a:pt x="2700" y="6118"/>
                  </a:lnTo>
                  <a:lnTo>
                    <a:pt x="3076" y="6186"/>
                  </a:lnTo>
                  <a:lnTo>
                    <a:pt x="3486" y="6221"/>
                  </a:lnTo>
                  <a:lnTo>
                    <a:pt x="3862" y="6221"/>
                  </a:lnTo>
                  <a:lnTo>
                    <a:pt x="4204" y="6186"/>
                  </a:lnTo>
                  <a:lnTo>
                    <a:pt x="4580" y="6152"/>
                  </a:lnTo>
                  <a:lnTo>
                    <a:pt x="4888" y="6084"/>
                  </a:lnTo>
                  <a:lnTo>
                    <a:pt x="5195" y="5981"/>
                  </a:lnTo>
                  <a:lnTo>
                    <a:pt x="5469" y="5845"/>
                  </a:lnTo>
                  <a:lnTo>
                    <a:pt x="5708" y="5708"/>
                  </a:lnTo>
                  <a:lnTo>
                    <a:pt x="5879" y="5571"/>
                  </a:lnTo>
                  <a:lnTo>
                    <a:pt x="6016" y="5400"/>
                  </a:lnTo>
                  <a:lnTo>
                    <a:pt x="6118" y="5161"/>
                  </a:lnTo>
                  <a:lnTo>
                    <a:pt x="6186" y="4888"/>
                  </a:lnTo>
                  <a:lnTo>
                    <a:pt x="6255" y="4546"/>
                  </a:lnTo>
                  <a:lnTo>
                    <a:pt x="6289" y="4170"/>
                  </a:lnTo>
                  <a:lnTo>
                    <a:pt x="6289" y="3760"/>
                  </a:lnTo>
                  <a:lnTo>
                    <a:pt x="6255" y="3350"/>
                  </a:lnTo>
                  <a:lnTo>
                    <a:pt x="6186" y="2905"/>
                  </a:lnTo>
                  <a:lnTo>
                    <a:pt x="6084" y="2461"/>
                  </a:lnTo>
                  <a:lnTo>
                    <a:pt x="5947" y="2051"/>
                  </a:lnTo>
                  <a:lnTo>
                    <a:pt x="5742" y="1607"/>
                  </a:lnTo>
                  <a:lnTo>
                    <a:pt x="5469" y="1231"/>
                  </a:lnTo>
                  <a:lnTo>
                    <a:pt x="5161" y="889"/>
                  </a:lnTo>
                  <a:lnTo>
                    <a:pt x="4785" y="581"/>
                  </a:lnTo>
                  <a:lnTo>
                    <a:pt x="4580" y="444"/>
                  </a:lnTo>
                  <a:lnTo>
                    <a:pt x="4375" y="308"/>
                  </a:lnTo>
                  <a:lnTo>
                    <a:pt x="4136" y="205"/>
                  </a:lnTo>
                  <a:lnTo>
                    <a:pt x="3862" y="103"/>
                  </a:lnTo>
                  <a:lnTo>
                    <a:pt x="3589" y="34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3"/>
            <p:cNvSpPr/>
            <p:nvPr/>
          </p:nvSpPr>
          <p:spPr>
            <a:xfrm>
              <a:off x="2105750" y="3315050"/>
              <a:ext cx="160650" cy="133325"/>
            </a:xfrm>
            <a:custGeom>
              <a:avLst/>
              <a:gdLst/>
              <a:ahLst/>
              <a:cxnLst/>
              <a:rect l="l" t="t" r="r" b="b"/>
              <a:pathLst>
                <a:path w="6426" h="5333" extrusionOk="0">
                  <a:moveTo>
                    <a:pt x="1231" y="1"/>
                  </a:moveTo>
                  <a:lnTo>
                    <a:pt x="1026" y="274"/>
                  </a:lnTo>
                  <a:lnTo>
                    <a:pt x="820" y="548"/>
                  </a:lnTo>
                  <a:lnTo>
                    <a:pt x="615" y="821"/>
                  </a:lnTo>
                  <a:lnTo>
                    <a:pt x="445" y="1129"/>
                  </a:lnTo>
                  <a:lnTo>
                    <a:pt x="308" y="1436"/>
                  </a:lnTo>
                  <a:lnTo>
                    <a:pt x="205" y="1744"/>
                  </a:lnTo>
                  <a:lnTo>
                    <a:pt x="103" y="2051"/>
                  </a:lnTo>
                  <a:lnTo>
                    <a:pt x="34" y="2393"/>
                  </a:lnTo>
                  <a:lnTo>
                    <a:pt x="0" y="2769"/>
                  </a:lnTo>
                  <a:lnTo>
                    <a:pt x="34" y="3111"/>
                  </a:lnTo>
                  <a:lnTo>
                    <a:pt x="137" y="3453"/>
                  </a:lnTo>
                  <a:lnTo>
                    <a:pt x="274" y="3795"/>
                  </a:lnTo>
                  <a:lnTo>
                    <a:pt x="479" y="4102"/>
                  </a:lnTo>
                  <a:lnTo>
                    <a:pt x="718" y="4376"/>
                  </a:lnTo>
                  <a:lnTo>
                    <a:pt x="991" y="4581"/>
                  </a:lnTo>
                  <a:lnTo>
                    <a:pt x="1299" y="4786"/>
                  </a:lnTo>
                  <a:lnTo>
                    <a:pt x="1607" y="4922"/>
                  </a:lnTo>
                  <a:lnTo>
                    <a:pt x="1914" y="5059"/>
                  </a:lnTo>
                  <a:lnTo>
                    <a:pt x="2256" y="5162"/>
                  </a:lnTo>
                  <a:lnTo>
                    <a:pt x="2598" y="5230"/>
                  </a:lnTo>
                  <a:lnTo>
                    <a:pt x="2940" y="5298"/>
                  </a:lnTo>
                  <a:lnTo>
                    <a:pt x="3281" y="5333"/>
                  </a:lnTo>
                  <a:lnTo>
                    <a:pt x="3965" y="5333"/>
                  </a:lnTo>
                  <a:lnTo>
                    <a:pt x="4307" y="5298"/>
                  </a:lnTo>
                  <a:lnTo>
                    <a:pt x="4649" y="5230"/>
                  </a:lnTo>
                  <a:lnTo>
                    <a:pt x="4956" y="5162"/>
                  </a:lnTo>
                  <a:lnTo>
                    <a:pt x="5298" y="5025"/>
                  </a:lnTo>
                  <a:lnTo>
                    <a:pt x="5606" y="4888"/>
                  </a:lnTo>
                  <a:lnTo>
                    <a:pt x="5879" y="4717"/>
                  </a:lnTo>
                  <a:lnTo>
                    <a:pt x="6152" y="4512"/>
                  </a:lnTo>
                  <a:lnTo>
                    <a:pt x="6426" y="4273"/>
                  </a:lnTo>
                  <a:lnTo>
                    <a:pt x="6426" y="4273"/>
                  </a:lnTo>
                  <a:lnTo>
                    <a:pt x="6118" y="4444"/>
                  </a:lnTo>
                  <a:lnTo>
                    <a:pt x="5845" y="4615"/>
                  </a:lnTo>
                  <a:lnTo>
                    <a:pt x="5537" y="4717"/>
                  </a:lnTo>
                  <a:lnTo>
                    <a:pt x="5230" y="4820"/>
                  </a:lnTo>
                  <a:lnTo>
                    <a:pt x="4922" y="4888"/>
                  </a:lnTo>
                  <a:lnTo>
                    <a:pt x="4614" y="4957"/>
                  </a:lnTo>
                  <a:lnTo>
                    <a:pt x="4273" y="4991"/>
                  </a:lnTo>
                  <a:lnTo>
                    <a:pt x="3965" y="4991"/>
                  </a:lnTo>
                  <a:lnTo>
                    <a:pt x="3316" y="4957"/>
                  </a:lnTo>
                  <a:lnTo>
                    <a:pt x="2666" y="4820"/>
                  </a:lnTo>
                  <a:lnTo>
                    <a:pt x="2359" y="4752"/>
                  </a:lnTo>
                  <a:lnTo>
                    <a:pt x="2085" y="4649"/>
                  </a:lnTo>
                  <a:lnTo>
                    <a:pt x="1777" y="4547"/>
                  </a:lnTo>
                  <a:lnTo>
                    <a:pt x="1504" y="4410"/>
                  </a:lnTo>
                  <a:lnTo>
                    <a:pt x="1231" y="4239"/>
                  </a:lnTo>
                  <a:lnTo>
                    <a:pt x="991" y="4068"/>
                  </a:lnTo>
                  <a:lnTo>
                    <a:pt x="786" y="3829"/>
                  </a:lnTo>
                  <a:lnTo>
                    <a:pt x="615" y="3590"/>
                  </a:lnTo>
                  <a:lnTo>
                    <a:pt x="479" y="3316"/>
                  </a:lnTo>
                  <a:lnTo>
                    <a:pt x="410" y="3043"/>
                  </a:lnTo>
                  <a:lnTo>
                    <a:pt x="376" y="2735"/>
                  </a:lnTo>
                  <a:lnTo>
                    <a:pt x="376" y="2427"/>
                  </a:lnTo>
                  <a:lnTo>
                    <a:pt x="479" y="1778"/>
                  </a:lnTo>
                  <a:lnTo>
                    <a:pt x="650" y="1163"/>
                  </a:lnTo>
                  <a:lnTo>
                    <a:pt x="923" y="582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3"/>
          <p:cNvSpPr txBox="1">
            <a:spLocks noGrp="1"/>
          </p:cNvSpPr>
          <p:nvPr>
            <p:ph type="title"/>
          </p:nvPr>
        </p:nvSpPr>
        <p:spPr>
          <a:xfrm>
            <a:off x="777767" y="178517"/>
            <a:ext cx="6974104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Audit Report of Britannia’s </a:t>
            </a:r>
            <a:endParaRPr sz="40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5C829D-8DCD-2AF2-DB70-BB1C259D7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4" y="1154982"/>
            <a:ext cx="2428875" cy="3810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C4B995-4002-EC72-E113-B6AF6DAA11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176" y="1309368"/>
            <a:ext cx="4279106" cy="3557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91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4726B2-D793-D7CB-AD98-4D6A6BC08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695" y="798317"/>
            <a:ext cx="2541043" cy="3388057"/>
          </a:xfrm>
          <a:prstGeom prst="rect">
            <a:avLst/>
          </a:prstGeom>
        </p:spPr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2E320BFC-2203-BA02-A0C9-7616CCE0D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59444" y="0"/>
            <a:ext cx="3858900" cy="876900"/>
          </a:xfrm>
        </p:spPr>
        <p:txBody>
          <a:bodyPr/>
          <a:lstStyle/>
          <a:p>
            <a:r>
              <a:rPr 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Poster Design</a:t>
            </a:r>
          </a:p>
        </p:txBody>
      </p:sp>
    </p:spTree>
    <p:extLst>
      <p:ext uri="{BB962C8B-B14F-4D97-AF65-F5344CB8AC3E}">
        <p14:creationId xmlns:p14="http://schemas.microsoft.com/office/powerpoint/2010/main" val="4154810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3"/>
          <p:cNvSpPr txBox="1">
            <a:spLocks noGrp="1"/>
          </p:cNvSpPr>
          <p:nvPr>
            <p:ph type="title"/>
          </p:nvPr>
        </p:nvSpPr>
        <p:spPr>
          <a:xfrm>
            <a:off x="1567105" y="450182"/>
            <a:ext cx="40093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u="sng" dirty="0">
                <a:solidFill>
                  <a:srgbClr val="FF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Instagram</a:t>
            </a:r>
            <a:r>
              <a:rPr lang="en-US" sz="40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Reel</a:t>
            </a:r>
            <a:endParaRPr sz="40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351" name="Google Shape;351;p33"/>
          <p:cNvGrpSpPr/>
          <p:nvPr/>
        </p:nvGrpSpPr>
        <p:grpSpPr>
          <a:xfrm>
            <a:off x="129468" y="2935736"/>
            <a:ext cx="2128255" cy="2272454"/>
            <a:chOff x="1282050" y="238125"/>
            <a:chExt cx="5055875" cy="5238750"/>
          </a:xfrm>
        </p:grpSpPr>
        <p:sp>
          <p:nvSpPr>
            <p:cNvPr id="352" name="Google Shape;352;p33"/>
            <p:cNvSpPr/>
            <p:nvPr/>
          </p:nvSpPr>
          <p:spPr>
            <a:xfrm>
              <a:off x="1611850" y="2728900"/>
              <a:ext cx="698125" cy="698125"/>
            </a:xfrm>
            <a:custGeom>
              <a:avLst/>
              <a:gdLst/>
              <a:ahLst/>
              <a:cxnLst/>
              <a:rect l="l" t="t" r="r" b="b"/>
              <a:pathLst>
                <a:path w="27925" h="27925" extrusionOk="0">
                  <a:moveTo>
                    <a:pt x="13228" y="0"/>
                  </a:moveTo>
                  <a:lnTo>
                    <a:pt x="12579" y="68"/>
                  </a:lnTo>
                  <a:lnTo>
                    <a:pt x="11895" y="137"/>
                  </a:lnTo>
                  <a:lnTo>
                    <a:pt x="11246" y="239"/>
                  </a:lnTo>
                  <a:lnTo>
                    <a:pt x="10596" y="410"/>
                  </a:lnTo>
                  <a:lnTo>
                    <a:pt x="9947" y="581"/>
                  </a:lnTo>
                  <a:lnTo>
                    <a:pt x="9298" y="786"/>
                  </a:lnTo>
                  <a:lnTo>
                    <a:pt x="8682" y="1025"/>
                  </a:lnTo>
                  <a:lnTo>
                    <a:pt x="8067" y="1299"/>
                  </a:lnTo>
                  <a:lnTo>
                    <a:pt x="7452" y="1572"/>
                  </a:lnTo>
                  <a:lnTo>
                    <a:pt x="6871" y="1914"/>
                  </a:lnTo>
                  <a:lnTo>
                    <a:pt x="6290" y="2256"/>
                  </a:lnTo>
                  <a:lnTo>
                    <a:pt x="5743" y="2666"/>
                  </a:lnTo>
                  <a:lnTo>
                    <a:pt x="5196" y="3076"/>
                  </a:lnTo>
                  <a:lnTo>
                    <a:pt x="4683" y="3521"/>
                  </a:lnTo>
                  <a:lnTo>
                    <a:pt x="4171" y="3999"/>
                  </a:lnTo>
                  <a:lnTo>
                    <a:pt x="3692" y="4478"/>
                  </a:lnTo>
                  <a:lnTo>
                    <a:pt x="3214" y="5024"/>
                  </a:lnTo>
                  <a:lnTo>
                    <a:pt x="2804" y="5571"/>
                  </a:lnTo>
                  <a:lnTo>
                    <a:pt x="2393" y="6152"/>
                  </a:lnTo>
                  <a:lnTo>
                    <a:pt x="1983" y="6733"/>
                  </a:lnTo>
                  <a:lnTo>
                    <a:pt x="1710" y="7212"/>
                  </a:lnTo>
                  <a:lnTo>
                    <a:pt x="1471" y="7725"/>
                  </a:lnTo>
                  <a:lnTo>
                    <a:pt x="1231" y="8203"/>
                  </a:lnTo>
                  <a:lnTo>
                    <a:pt x="1026" y="8716"/>
                  </a:lnTo>
                  <a:lnTo>
                    <a:pt x="821" y="9228"/>
                  </a:lnTo>
                  <a:lnTo>
                    <a:pt x="650" y="9741"/>
                  </a:lnTo>
                  <a:lnTo>
                    <a:pt x="479" y="10288"/>
                  </a:lnTo>
                  <a:lnTo>
                    <a:pt x="343" y="10801"/>
                  </a:lnTo>
                  <a:lnTo>
                    <a:pt x="240" y="11347"/>
                  </a:lnTo>
                  <a:lnTo>
                    <a:pt x="138" y="11894"/>
                  </a:lnTo>
                  <a:lnTo>
                    <a:pt x="69" y="12475"/>
                  </a:lnTo>
                  <a:lnTo>
                    <a:pt x="35" y="13022"/>
                  </a:lnTo>
                  <a:lnTo>
                    <a:pt x="1" y="13569"/>
                  </a:lnTo>
                  <a:lnTo>
                    <a:pt x="1" y="14116"/>
                  </a:lnTo>
                  <a:lnTo>
                    <a:pt x="1" y="14663"/>
                  </a:lnTo>
                  <a:lnTo>
                    <a:pt x="35" y="15210"/>
                  </a:lnTo>
                  <a:lnTo>
                    <a:pt x="103" y="15757"/>
                  </a:lnTo>
                  <a:lnTo>
                    <a:pt x="172" y="16303"/>
                  </a:lnTo>
                  <a:lnTo>
                    <a:pt x="274" y="16816"/>
                  </a:lnTo>
                  <a:lnTo>
                    <a:pt x="411" y="17363"/>
                  </a:lnTo>
                  <a:lnTo>
                    <a:pt x="548" y="17876"/>
                  </a:lnTo>
                  <a:lnTo>
                    <a:pt x="719" y="18388"/>
                  </a:lnTo>
                  <a:lnTo>
                    <a:pt x="890" y="18901"/>
                  </a:lnTo>
                  <a:lnTo>
                    <a:pt x="1095" y="19414"/>
                  </a:lnTo>
                  <a:lnTo>
                    <a:pt x="1300" y="19892"/>
                  </a:lnTo>
                  <a:lnTo>
                    <a:pt x="1539" y="20371"/>
                  </a:lnTo>
                  <a:lnTo>
                    <a:pt x="1812" y="20849"/>
                  </a:lnTo>
                  <a:lnTo>
                    <a:pt x="2086" y="21328"/>
                  </a:lnTo>
                  <a:lnTo>
                    <a:pt x="2393" y="21772"/>
                  </a:lnTo>
                  <a:lnTo>
                    <a:pt x="2701" y="22216"/>
                  </a:lnTo>
                  <a:lnTo>
                    <a:pt x="3043" y="22661"/>
                  </a:lnTo>
                  <a:lnTo>
                    <a:pt x="3385" y="23071"/>
                  </a:lnTo>
                  <a:lnTo>
                    <a:pt x="3726" y="23481"/>
                  </a:lnTo>
                  <a:lnTo>
                    <a:pt x="4137" y="23857"/>
                  </a:lnTo>
                  <a:lnTo>
                    <a:pt x="4513" y="24233"/>
                  </a:lnTo>
                  <a:lnTo>
                    <a:pt x="4923" y="24609"/>
                  </a:lnTo>
                  <a:lnTo>
                    <a:pt x="5367" y="24951"/>
                  </a:lnTo>
                  <a:lnTo>
                    <a:pt x="5811" y="25292"/>
                  </a:lnTo>
                  <a:lnTo>
                    <a:pt x="6290" y="25600"/>
                  </a:lnTo>
                  <a:lnTo>
                    <a:pt x="6768" y="25908"/>
                  </a:lnTo>
                  <a:lnTo>
                    <a:pt x="7384" y="26284"/>
                  </a:lnTo>
                  <a:lnTo>
                    <a:pt x="8033" y="26591"/>
                  </a:lnTo>
                  <a:lnTo>
                    <a:pt x="8648" y="26865"/>
                  </a:lnTo>
                  <a:lnTo>
                    <a:pt x="9298" y="27138"/>
                  </a:lnTo>
                  <a:lnTo>
                    <a:pt x="9981" y="27343"/>
                  </a:lnTo>
                  <a:lnTo>
                    <a:pt x="10631" y="27514"/>
                  </a:lnTo>
                  <a:lnTo>
                    <a:pt x="11314" y="27651"/>
                  </a:lnTo>
                  <a:lnTo>
                    <a:pt x="11963" y="27787"/>
                  </a:lnTo>
                  <a:lnTo>
                    <a:pt x="12647" y="27856"/>
                  </a:lnTo>
                  <a:lnTo>
                    <a:pt x="13331" y="27890"/>
                  </a:lnTo>
                  <a:lnTo>
                    <a:pt x="14014" y="27924"/>
                  </a:lnTo>
                  <a:lnTo>
                    <a:pt x="14664" y="27890"/>
                  </a:lnTo>
                  <a:lnTo>
                    <a:pt x="15347" y="27856"/>
                  </a:lnTo>
                  <a:lnTo>
                    <a:pt x="15997" y="27753"/>
                  </a:lnTo>
                  <a:lnTo>
                    <a:pt x="16680" y="27651"/>
                  </a:lnTo>
                  <a:lnTo>
                    <a:pt x="17330" y="27514"/>
                  </a:lnTo>
                  <a:lnTo>
                    <a:pt x="17979" y="27309"/>
                  </a:lnTo>
                  <a:lnTo>
                    <a:pt x="18594" y="27104"/>
                  </a:lnTo>
                  <a:lnTo>
                    <a:pt x="19244" y="26865"/>
                  </a:lnTo>
                  <a:lnTo>
                    <a:pt x="19859" y="26625"/>
                  </a:lnTo>
                  <a:lnTo>
                    <a:pt x="20440" y="26318"/>
                  </a:lnTo>
                  <a:lnTo>
                    <a:pt x="21055" y="25976"/>
                  </a:lnTo>
                  <a:lnTo>
                    <a:pt x="21636" y="25634"/>
                  </a:lnTo>
                  <a:lnTo>
                    <a:pt x="22183" y="25258"/>
                  </a:lnTo>
                  <a:lnTo>
                    <a:pt x="22730" y="24814"/>
                  </a:lnTo>
                  <a:lnTo>
                    <a:pt x="23242" y="24370"/>
                  </a:lnTo>
                  <a:lnTo>
                    <a:pt x="23755" y="23925"/>
                  </a:lnTo>
                  <a:lnTo>
                    <a:pt x="24234" y="23413"/>
                  </a:lnTo>
                  <a:lnTo>
                    <a:pt x="24678" y="22900"/>
                  </a:lnTo>
                  <a:lnTo>
                    <a:pt x="25122" y="22353"/>
                  </a:lnTo>
                  <a:lnTo>
                    <a:pt x="25532" y="21772"/>
                  </a:lnTo>
                  <a:lnTo>
                    <a:pt x="25908" y="21157"/>
                  </a:lnTo>
                  <a:lnTo>
                    <a:pt x="26284" y="20542"/>
                  </a:lnTo>
                  <a:lnTo>
                    <a:pt x="26592" y="19892"/>
                  </a:lnTo>
                  <a:lnTo>
                    <a:pt x="26865" y="19243"/>
                  </a:lnTo>
                  <a:lnTo>
                    <a:pt x="27139" y="18593"/>
                  </a:lnTo>
                  <a:lnTo>
                    <a:pt x="27344" y="17944"/>
                  </a:lnTo>
                  <a:lnTo>
                    <a:pt x="27515" y="17260"/>
                  </a:lnTo>
                  <a:lnTo>
                    <a:pt x="27686" y="16611"/>
                  </a:lnTo>
                  <a:lnTo>
                    <a:pt x="27788" y="15927"/>
                  </a:lnTo>
                  <a:lnTo>
                    <a:pt x="27857" y="15244"/>
                  </a:lnTo>
                  <a:lnTo>
                    <a:pt x="27925" y="14594"/>
                  </a:lnTo>
                  <a:lnTo>
                    <a:pt x="27925" y="13911"/>
                  </a:lnTo>
                  <a:lnTo>
                    <a:pt x="27891" y="13227"/>
                  </a:lnTo>
                  <a:lnTo>
                    <a:pt x="27857" y="12578"/>
                  </a:lnTo>
                  <a:lnTo>
                    <a:pt x="27754" y="11894"/>
                  </a:lnTo>
                  <a:lnTo>
                    <a:pt x="27651" y="11245"/>
                  </a:lnTo>
                  <a:lnTo>
                    <a:pt x="27515" y="10596"/>
                  </a:lnTo>
                  <a:lnTo>
                    <a:pt x="27344" y="9946"/>
                  </a:lnTo>
                  <a:lnTo>
                    <a:pt x="27139" y="9297"/>
                  </a:lnTo>
                  <a:lnTo>
                    <a:pt x="26900" y="8682"/>
                  </a:lnTo>
                  <a:lnTo>
                    <a:pt x="26626" y="8066"/>
                  </a:lnTo>
                  <a:lnTo>
                    <a:pt x="26319" y="7451"/>
                  </a:lnTo>
                  <a:lnTo>
                    <a:pt x="25977" y="6870"/>
                  </a:lnTo>
                  <a:lnTo>
                    <a:pt x="25635" y="6289"/>
                  </a:lnTo>
                  <a:lnTo>
                    <a:pt x="25259" y="5742"/>
                  </a:lnTo>
                  <a:lnTo>
                    <a:pt x="24849" y="5195"/>
                  </a:lnTo>
                  <a:lnTo>
                    <a:pt x="24405" y="4648"/>
                  </a:lnTo>
                  <a:lnTo>
                    <a:pt x="23926" y="4170"/>
                  </a:lnTo>
                  <a:lnTo>
                    <a:pt x="23413" y="3691"/>
                  </a:lnTo>
                  <a:lnTo>
                    <a:pt x="22901" y="3213"/>
                  </a:lnTo>
                  <a:lnTo>
                    <a:pt x="22354" y="2769"/>
                  </a:lnTo>
                  <a:lnTo>
                    <a:pt x="21773" y="2358"/>
                  </a:lnTo>
                  <a:lnTo>
                    <a:pt x="21158" y="1982"/>
                  </a:lnTo>
                  <a:lnTo>
                    <a:pt x="20542" y="1641"/>
                  </a:lnTo>
                  <a:lnTo>
                    <a:pt x="19893" y="1299"/>
                  </a:lnTo>
                  <a:lnTo>
                    <a:pt x="19244" y="1025"/>
                  </a:lnTo>
                  <a:lnTo>
                    <a:pt x="18594" y="786"/>
                  </a:lnTo>
                  <a:lnTo>
                    <a:pt x="17945" y="547"/>
                  </a:lnTo>
                  <a:lnTo>
                    <a:pt x="17261" y="376"/>
                  </a:lnTo>
                  <a:lnTo>
                    <a:pt x="16612" y="239"/>
                  </a:lnTo>
                  <a:lnTo>
                    <a:pt x="15928" y="137"/>
                  </a:lnTo>
                  <a:lnTo>
                    <a:pt x="15245" y="34"/>
                  </a:lnTo>
                  <a:lnTo>
                    <a:pt x="145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1853675" y="2931400"/>
              <a:ext cx="212775" cy="212775"/>
            </a:xfrm>
            <a:custGeom>
              <a:avLst/>
              <a:gdLst/>
              <a:ahLst/>
              <a:cxnLst/>
              <a:rect l="l" t="t" r="r" b="b"/>
              <a:pathLst>
                <a:path w="8511" h="8511" extrusionOk="0">
                  <a:moveTo>
                    <a:pt x="4204" y="0"/>
                  </a:moveTo>
                  <a:lnTo>
                    <a:pt x="3794" y="35"/>
                  </a:lnTo>
                  <a:lnTo>
                    <a:pt x="3350" y="103"/>
                  </a:lnTo>
                  <a:lnTo>
                    <a:pt x="2940" y="206"/>
                  </a:lnTo>
                  <a:lnTo>
                    <a:pt x="2564" y="376"/>
                  </a:lnTo>
                  <a:lnTo>
                    <a:pt x="2188" y="547"/>
                  </a:lnTo>
                  <a:lnTo>
                    <a:pt x="1846" y="752"/>
                  </a:lnTo>
                  <a:lnTo>
                    <a:pt x="1539" y="992"/>
                  </a:lnTo>
                  <a:lnTo>
                    <a:pt x="1231" y="1299"/>
                  </a:lnTo>
                  <a:lnTo>
                    <a:pt x="958" y="1607"/>
                  </a:lnTo>
                  <a:lnTo>
                    <a:pt x="718" y="1914"/>
                  </a:lnTo>
                  <a:lnTo>
                    <a:pt x="513" y="2256"/>
                  </a:lnTo>
                  <a:lnTo>
                    <a:pt x="342" y="2632"/>
                  </a:lnTo>
                  <a:lnTo>
                    <a:pt x="206" y="3042"/>
                  </a:lnTo>
                  <a:lnTo>
                    <a:pt x="103" y="3453"/>
                  </a:lnTo>
                  <a:lnTo>
                    <a:pt x="35" y="3863"/>
                  </a:lnTo>
                  <a:lnTo>
                    <a:pt x="1" y="4307"/>
                  </a:lnTo>
                  <a:lnTo>
                    <a:pt x="35" y="4751"/>
                  </a:lnTo>
                  <a:lnTo>
                    <a:pt x="103" y="5161"/>
                  </a:lnTo>
                  <a:lnTo>
                    <a:pt x="206" y="5572"/>
                  </a:lnTo>
                  <a:lnTo>
                    <a:pt x="376" y="5948"/>
                  </a:lnTo>
                  <a:lnTo>
                    <a:pt x="547" y="6324"/>
                  </a:lnTo>
                  <a:lnTo>
                    <a:pt x="752" y="6665"/>
                  </a:lnTo>
                  <a:lnTo>
                    <a:pt x="1026" y="7007"/>
                  </a:lnTo>
                  <a:lnTo>
                    <a:pt x="1299" y="7315"/>
                  </a:lnTo>
                  <a:lnTo>
                    <a:pt x="1607" y="7554"/>
                  </a:lnTo>
                  <a:lnTo>
                    <a:pt x="1915" y="7827"/>
                  </a:lnTo>
                  <a:lnTo>
                    <a:pt x="2290" y="8032"/>
                  </a:lnTo>
                  <a:lnTo>
                    <a:pt x="2666" y="8203"/>
                  </a:lnTo>
                  <a:lnTo>
                    <a:pt x="3042" y="8340"/>
                  </a:lnTo>
                  <a:lnTo>
                    <a:pt x="3453" y="8443"/>
                  </a:lnTo>
                  <a:lnTo>
                    <a:pt x="3897" y="8477"/>
                  </a:lnTo>
                  <a:lnTo>
                    <a:pt x="4307" y="8511"/>
                  </a:lnTo>
                  <a:lnTo>
                    <a:pt x="4751" y="8477"/>
                  </a:lnTo>
                  <a:lnTo>
                    <a:pt x="5161" y="8408"/>
                  </a:lnTo>
                  <a:lnTo>
                    <a:pt x="5572" y="8306"/>
                  </a:lnTo>
                  <a:lnTo>
                    <a:pt x="5982" y="8169"/>
                  </a:lnTo>
                  <a:lnTo>
                    <a:pt x="6324" y="7964"/>
                  </a:lnTo>
                  <a:lnTo>
                    <a:pt x="6700" y="7759"/>
                  </a:lnTo>
                  <a:lnTo>
                    <a:pt x="7007" y="7520"/>
                  </a:lnTo>
                  <a:lnTo>
                    <a:pt x="7315" y="7246"/>
                  </a:lnTo>
                  <a:lnTo>
                    <a:pt x="7588" y="6939"/>
                  </a:lnTo>
                  <a:lnTo>
                    <a:pt x="7827" y="6597"/>
                  </a:lnTo>
                  <a:lnTo>
                    <a:pt x="8032" y="6255"/>
                  </a:lnTo>
                  <a:lnTo>
                    <a:pt x="8203" y="5879"/>
                  </a:lnTo>
                  <a:lnTo>
                    <a:pt x="8340" y="5469"/>
                  </a:lnTo>
                  <a:lnTo>
                    <a:pt x="8443" y="5059"/>
                  </a:lnTo>
                  <a:lnTo>
                    <a:pt x="8511" y="4649"/>
                  </a:lnTo>
                  <a:lnTo>
                    <a:pt x="8511" y="4204"/>
                  </a:lnTo>
                  <a:lnTo>
                    <a:pt x="8477" y="3760"/>
                  </a:lnTo>
                  <a:lnTo>
                    <a:pt x="8408" y="3350"/>
                  </a:lnTo>
                  <a:lnTo>
                    <a:pt x="8306" y="2940"/>
                  </a:lnTo>
                  <a:lnTo>
                    <a:pt x="8169" y="2564"/>
                  </a:lnTo>
                  <a:lnTo>
                    <a:pt x="7998" y="2188"/>
                  </a:lnTo>
                  <a:lnTo>
                    <a:pt x="7759" y="1846"/>
                  </a:lnTo>
                  <a:lnTo>
                    <a:pt x="7520" y="1504"/>
                  </a:lnTo>
                  <a:lnTo>
                    <a:pt x="7246" y="1231"/>
                  </a:lnTo>
                  <a:lnTo>
                    <a:pt x="6939" y="957"/>
                  </a:lnTo>
                  <a:lnTo>
                    <a:pt x="6597" y="718"/>
                  </a:lnTo>
                  <a:lnTo>
                    <a:pt x="6255" y="513"/>
                  </a:lnTo>
                  <a:lnTo>
                    <a:pt x="5879" y="308"/>
                  </a:lnTo>
                  <a:lnTo>
                    <a:pt x="5469" y="171"/>
                  </a:lnTo>
                  <a:lnTo>
                    <a:pt x="5093" y="69"/>
                  </a:lnTo>
                  <a:lnTo>
                    <a:pt x="4649" y="3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1780200" y="3143300"/>
              <a:ext cx="367425" cy="283725"/>
            </a:xfrm>
            <a:custGeom>
              <a:avLst/>
              <a:gdLst/>
              <a:ahLst/>
              <a:cxnLst/>
              <a:rect l="l" t="t" r="r" b="b"/>
              <a:pathLst>
                <a:path w="14697" h="11349" extrusionOk="0">
                  <a:moveTo>
                    <a:pt x="6665" y="1"/>
                  </a:moveTo>
                  <a:lnTo>
                    <a:pt x="5947" y="138"/>
                  </a:lnTo>
                  <a:lnTo>
                    <a:pt x="5229" y="308"/>
                  </a:lnTo>
                  <a:lnTo>
                    <a:pt x="4546" y="548"/>
                  </a:lnTo>
                  <a:lnTo>
                    <a:pt x="3897" y="821"/>
                  </a:lnTo>
                  <a:lnTo>
                    <a:pt x="3315" y="1197"/>
                  </a:lnTo>
                  <a:lnTo>
                    <a:pt x="2734" y="1607"/>
                  </a:lnTo>
                  <a:lnTo>
                    <a:pt x="2188" y="2086"/>
                  </a:lnTo>
                  <a:lnTo>
                    <a:pt x="1709" y="2598"/>
                  </a:lnTo>
                  <a:lnTo>
                    <a:pt x="1299" y="3145"/>
                  </a:lnTo>
                  <a:lnTo>
                    <a:pt x="923" y="3760"/>
                  </a:lnTo>
                  <a:lnTo>
                    <a:pt x="615" y="4410"/>
                  </a:lnTo>
                  <a:lnTo>
                    <a:pt x="342" y="5059"/>
                  </a:lnTo>
                  <a:lnTo>
                    <a:pt x="171" y="5777"/>
                  </a:lnTo>
                  <a:lnTo>
                    <a:pt x="34" y="6495"/>
                  </a:lnTo>
                  <a:lnTo>
                    <a:pt x="0" y="7247"/>
                  </a:lnTo>
                  <a:lnTo>
                    <a:pt x="0" y="7588"/>
                  </a:lnTo>
                  <a:lnTo>
                    <a:pt x="0" y="9332"/>
                  </a:lnTo>
                  <a:lnTo>
                    <a:pt x="855" y="9810"/>
                  </a:lnTo>
                  <a:lnTo>
                    <a:pt x="1743" y="10220"/>
                  </a:lnTo>
                  <a:lnTo>
                    <a:pt x="2666" y="10562"/>
                  </a:lnTo>
                  <a:lnTo>
                    <a:pt x="3589" y="10870"/>
                  </a:lnTo>
                  <a:lnTo>
                    <a:pt x="4512" y="11075"/>
                  </a:lnTo>
                  <a:lnTo>
                    <a:pt x="5469" y="11211"/>
                  </a:lnTo>
                  <a:lnTo>
                    <a:pt x="6426" y="11314"/>
                  </a:lnTo>
                  <a:lnTo>
                    <a:pt x="7383" y="11348"/>
                  </a:lnTo>
                  <a:lnTo>
                    <a:pt x="8340" y="11280"/>
                  </a:lnTo>
                  <a:lnTo>
                    <a:pt x="9263" y="11177"/>
                  </a:lnTo>
                  <a:lnTo>
                    <a:pt x="10220" y="11006"/>
                  </a:lnTo>
                  <a:lnTo>
                    <a:pt x="11142" y="10767"/>
                  </a:lnTo>
                  <a:lnTo>
                    <a:pt x="12065" y="10460"/>
                  </a:lnTo>
                  <a:lnTo>
                    <a:pt x="12954" y="10084"/>
                  </a:lnTo>
                  <a:lnTo>
                    <a:pt x="13842" y="9639"/>
                  </a:lnTo>
                  <a:lnTo>
                    <a:pt x="14697" y="9161"/>
                  </a:lnTo>
                  <a:lnTo>
                    <a:pt x="14697" y="7418"/>
                  </a:lnTo>
                  <a:lnTo>
                    <a:pt x="14663" y="6666"/>
                  </a:lnTo>
                  <a:lnTo>
                    <a:pt x="14560" y="5914"/>
                  </a:lnTo>
                  <a:lnTo>
                    <a:pt x="14389" y="5230"/>
                  </a:lnTo>
                  <a:lnTo>
                    <a:pt x="14150" y="4547"/>
                  </a:lnTo>
                  <a:lnTo>
                    <a:pt x="13842" y="3897"/>
                  </a:lnTo>
                  <a:lnTo>
                    <a:pt x="13467" y="3282"/>
                  </a:lnTo>
                  <a:lnTo>
                    <a:pt x="13056" y="2735"/>
                  </a:lnTo>
                  <a:lnTo>
                    <a:pt x="12578" y="2188"/>
                  </a:lnTo>
                  <a:lnTo>
                    <a:pt x="12065" y="1710"/>
                  </a:lnTo>
                  <a:lnTo>
                    <a:pt x="11518" y="1300"/>
                  </a:lnTo>
                  <a:lnTo>
                    <a:pt x="10903" y="924"/>
                  </a:lnTo>
                  <a:lnTo>
                    <a:pt x="10254" y="582"/>
                  </a:lnTo>
                  <a:lnTo>
                    <a:pt x="9604" y="343"/>
                  </a:lnTo>
                  <a:lnTo>
                    <a:pt x="8887" y="138"/>
                  </a:lnTo>
                  <a:lnTo>
                    <a:pt x="8169" y="35"/>
                  </a:lnTo>
                  <a:lnTo>
                    <a:pt x="74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5550950" y="1536900"/>
              <a:ext cx="457175" cy="458025"/>
            </a:xfrm>
            <a:custGeom>
              <a:avLst/>
              <a:gdLst/>
              <a:ahLst/>
              <a:cxnLst/>
              <a:rect l="l" t="t" r="r" b="b"/>
              <a:pathLst>
                <a:path w="18287" h="18321" extrusionOk="0">
                  <a:moveTo>
                    <a:pt x="9126" y="1"/>
                  </a:moveTo>
                  <a:lnTo>
                    <a:pt x="8682" y="35"/>
                  </a:lnTo>
                  <a:lnTo>
                    <a:pt x="8238" y="69"/>
                  </a:lnTo>
                  <a:lnTo>
                    <a:pt x="7793" y="103"/>
                  </a:lnTo>
                  <a:lnTo>
                    <a:pt x="7383" y="206"/>
                  </a:lnTo>
                  <a:lnTo>
                    <a:pt x="6939" y="274"/>
                  </a:lnTo>
                  <a:lnTo>
                    <a:pt x="6529" y="411"/>
                  </a:lnTo>
                  <a:lnTo>
                    <a:pt x="6118" y="548"/>
                  </a:lnTo>
                  <a:lnTo>
                    <a:pt x="5708" y="684"/>
                  </a:lnTo>
                  <a:lnTo>
                    <a:pt x="5298" y="855"/>
                  </a:lnTo>
                  <a:lnTo>
                    <a:pt x="4888" y="1060"/>
                  </a:lnTo>
                  <a:lnTo>
                    <a:pt x="4512" y="1265"/>
                  </a:lnTo>
                  <a:lnTo>
                    <a:pt x="4136" y="1505"/>
                  </a:lnTo>
                  <a:lnTo>
                    <a:pt x="3760" y="1778"/>
                  </a:lnTo>
                  <a:lnTo>
                    <a:pt x="3418" y="2051"/>
                  </a:lnTo>
                  <a:lnTo>
                    <a:pt x="3077" y="2325"/>
                  </a:lnTo>
                  <a:lnTo>
                    <a:pt x="2735" y="2632"/>
                  </a:lnTo>
                  <a:lnTo>
                    <a:pt x="2427" y="2974"/>
                  </a:lnTo>
                  <a:lnTo>
                    <a:pt x="2120" y="3316"/>
                  </a:lnTo>
                  <a:lnTo>
                    <a:pt x="1846" y="3658"/>
                  </a:lnTo>
                  <a:lnTo>
                    <a:pt x="1573" y="4034"/>
                  </a:lnTo>
                  <a:lnTo>
                    <a:pt x="1299" y="4444"/>
                  </a:lnTo>
                  <a:lnTo>
                    <a:pt x="957" y="5093"/>
                  </a:lnTo>
                  <a:lnTo>
                    <a:pt x="684" y="5743"/>
                  </a:lnTo>
                  <a:lnTo>
                    <a:pt x="445" y="6426"/>
                  </a:lnTo>
                  <a:lnTo>
                    <a:pt x="240" y="7110"/>
                  </a:lnTo>
                  <a:lnTo>
                    <a:pt x="103" y="7828"/>
                  </a:lnTo>
                  <a:lnTo>
                    <a:pt x="0" y="8545"/>
                  </a:lnTo>
                  <a:lnTo>
                    <a:pt x="0" y="9297"/>
                  </a:lnTo>
                  <a:lnTo>
                    <a:pt x="35" y="10015"/>
                  </a:lnTo>
                  <a:lnTo>
                    <a:pt x="103" y="10699"/>
                  </a:lnTo>
                  <a:lnTo>
                    <a:pt x="274" y="11416"/>
                  </a:lnTo>
                  <a:lnTo>
                    <a:pt x="445" y="12066"/>
                  </a:lnTo>
                  <a:lnTo>
                    <a:pt x="718" y="12749"/>
                  </a:lnTo>
                  <a:lnTo>
                    <a:pt x="1026" y="13399"/>
                  </a:lnTo>
                  <a:lnTo>
                    <a:pt x="1368" y="14014"/>
                  </a:lnTo>
                  <a:lnTo>
                    <a:pt x="1744" y="14595"/>
                  </a:lnTo>
                  <a:lnTo>
                    <a:pt x="2222" y="15142"/>
                  </a:lnTo>
                  <a:lnTo>
                    <a:pt x="2701" y="15655"/>
                  </a:lnTo>
                  <a:lnTo>
                    <a:pt x="3247" y="16167"/>
                  </a:lnTo>
                  <a:lnTo>
                    <a:pt x="3828" y="16612"/>
                  </a:lnTo>
                  <a:lnTo>
                    <a:pt x="4444" y="16988"/>
                  </a:lnTo>
                  <a:lnTo>
                    <a:pt x="4854" y="17227"/>
                  </a:lnTo>
                  <a:lnTo>
                    <a:pt x="5264" y="17432"/>
                  </a:lnTo>
                  <a:lnTo>
                    <a:pt x="5674" y="17637"/>
                  </a:lnTo>
                  <a:lnTo>
                    <a:pt x="6118" y="17808"/>
                  </a:lnTo>
                  <a:lnTo>
                    <a:pt x="6529" y="17945"/>
                  </a:lnTo>
                  <a:lnTo>
                    <a:pt x="6973" y="18047"/>
                  </a:lnTo>
                  <a:lnTo>
                    <a:pt x="7417" y="18150"/>
                  </a:lnTo>
                  <a:lnTo>
                    <a:pt x="7862" y="18218"/>
                  </a:lnTo>
                  <a:lnTo>
                    <a:pt x="8306" y="18286"/>
                  </a:lnTo>
                  <a:lnTo>
                    <a:pt x="8750" y="18321"/>
                  </a:lnTo>
                  <a:lnTo>
                    <a:pt x="9195" y="18321"/>
                  </a:lnTo>
                  <a:lnTo>
                    <a:pt x="9605" y="18286"/>
                  </a:lnTo>
                  <a:lnTo>
                    <a:pt x="10049" y="18286"/>
                  </a:lnTo>
                  <a:lnTo>
                    <a:pt x="10493" y="18218"/>
                  </a:lnTo>
                  <a:lnTo>
                    <a:pt x="10938" y="18150"/>
                  </a:lnTo>
                  <a:lnTo>
                    <a:pt x="11348" y="18047"/>
                  </a:lnTo>
                  <a:lnTo>
                    <a:pt x="11792" y="17945"/>
                  </a:lnTo>
                  <a:lnTo>
                    <a:pt x="12202" y="17808"/>
                  </a:lnTo>
                  <a:lnTo>
                    <a:pt x="12612" y="17637"/>
                  </a:lnTo>
                  <a:lnTo>
                    <a:pt x="13023" y="17466"/>
                  </a:lnTo>
                  <a:lnTo>
                    <a:pt x="13399" y="17261"/>
                  </a:lnTo>
                  <a:lnTo>
                    <a:pt x="13809" y="17056"/>
                  </a:lnTo>
                  <a:lnTo>
                    <a:pt x="14185" y="16817"/>
                  </a:lnTo>
                  <a:lnTo>
                    <a:pt x="14526" y="16577"/>
                  </a:lnTo>
                  <a:lnTo>
                    <a:pt x="14902" y="16304"/>
                  </a:lnTo>
                  <a:lnTo>
                    <a:pt x="15244" y="15996"/>
                  </a:lnTo>
                  <a:lnTo>
                    <a:pt x="15552" y="15689"/>
                  </a:lnTo>
                  <a:lnTo>
                    <a:pt x="15894" y="15381"/>
                  </a:lnTo>
                  <a:lnTo>
                    <a:pt x="16167" y="15039"/>
                  </a:lnTo>
                  <a:lnTo>
                    <a:pt x="16475" y="14663"/>
                  </a:lnTo>
                  <a:lnTo>
                    <a:pt x="16748" y="14287"/>
                  </a:lnTo>
                  <a:lnTo>
                    <a:pt x="16987" y="13877"/>
                  </a:lnTo>
                  <a:lnTo>
                    <a:pt x="17227" y="13467"/>
                  </a:lnTo>
                  <a:lnTo>
                    <a:pt x="17432" y="13057"/>
                  </a:lnTo>
                  <a:lnTo>
                    <a:pt x="17602" y="12647"/>
                  </a:lnTo>
                  <a:lnTo>
                    <a:pt x="17773" y="12203"/>
                  </a:lnTo>
                  <a:lnTo>
                    <a:pt x="17910" y="11792"/>
                  </a:lnTo>
                  <a:lnTo>
                    <a:pt x="18047" y="11348"/>
                  </a:lnTo>
                  <a:lnTo>
                    <a:pt x="18149" y="10904"/>
                  </a:lnTo>
                  <a:lnTo>
                    <a:pt x="18218" y="10459"/>
                  </a:lnTo>
                  <a:lnTo>
                    <a:pt x="18252" y="10015"/>
                  </a:lnTo>
                  <a:lnTo>
                    <a:pt x="18286" y="9571"/>
                  </a:lnTo>
                  <a:lnTo>
                    <a:pt x="18286" y="9126"/>
                  </a:lnTo>
                  <a:lnTo>
                    <a:pt x="18286" y="8682"/>
                  </a:lnTo>
                  <a:lnTo>
                    <a:pt x="18252" y="8272"/>
                  </a:lnTo>
                  <a:lnTo>
                    <a:pt x="18218" y="7828"/>
                  </a:lnTo>
                  <a:lnTo>
                    <a:pt x="18115" y="7383"/>
                  </a:lnTo>
                  <a:lnTo>
                    <a:pt x="18047" y="6973"/>
                  </a:lnTo>
                  <a:lnTo>
                    <a:pt x="17910" y="6529"/>
                  </a:lnTo>
                  <a:lnTo>
                    <a:pt x="17773" y="6119"/>
                  </a:lnTo>
                  <a:lnTo>
                    <a:pt x="17637" y="5709"/>
                  </a:lnTo>
                  <a:lnTo>
                    <a:pt x="17432" y="5298"/>
                  </a:lnTo>
                  <a:lnTo>
                    <a:pt x="17261" y="4922"/>
                  </a:lnTo>
                  <a:lnTo>
                    <a:pt x="17056" y="4512"/>
                  </a:lnTo>
                  <a:lnTo>
                    <a:pt x="16816" y="4136"/>
                  </a:lnTo>
                  <a:lnTo>
                    <a:pt x="16543" y="3795"/>
                  </a:lnTo>
                  <a:lnTo>
                    <a:pt x="16270" y="3419"/>
                  </a:lnTo>
                  <a:lnTo>
                    <a:pt x="15996" y="3077"/>
                  </a:lnTo>
                  <a:lnTo>
                    <a:pt x="15688" y="2769"/>
                  </a:lnTo>
                  <a:lnTo>
                    <a:pt x="15347" y="2427"/>
                  </a:lnTo>
                  <a:lnTo>
                    <a:pt x="15005" y="2154"/>
                  </a:lnTo>
                  <a:lnTo>
                    <a:pt x="14663" y="1846"/>
                  </a:lnTo>
                  <a:lnTo>
                    <a:pt x="14253" y="1573"/>
                  </a:lnTo>
                  <a:lnTo>
                    <a:pt x="13877" y="1334"/>
                  </a:lnTo>
                  <a:lnTo>
                    <a:pt x="13467" y="1094"/>
                  </a:lnTo>
                  <a:lnTo>
                    <a:pt x="13057" y="889"/>
                  </a:lnTo>
                  <a:lnTo>
                    <a:pt x="12612" y="684"/>
                  </a:lnTo>
                  <a:lnTo>
                    <a:pt x="12202" y="548"/>
                  </a:lnTo>
                  <a:lnTo>
                    <a:pt x="11758" y="411"/>
                  </a:lnTo>
                  <a:lnTo>
                    <a:pt x="11314" y="274"/>
                  </a:lnTo>
                  <a:lnTo>
                    <a:pt x="10903" y="172"/>
                  </a:lnTo>
                  <a:lnTo>
                    <a:pt x="10459" y="103"/>
                  </a:lnTo>
                  <a:lnTo>
                    <a:pt x="10015" y="69"/>
                  </a:lnTo>
                  <a:lnTo>
                    <a:pt x="9571" y="35"/>
                  </a:lnTo>
                  <a:lnTo>
                    <a:pt x="9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5709875" y="1670200"/>
              <a:ext cx="139300" cy="139300"/>
            </a:xfrm>
            <a:custGeom>
              <a:avLst/>
              <a:gdLst/>
              <a:ahLst/>
              <a:cxnLst/>
              <a:rect l="l" t="t" r="r" b="b"/>
              <a:pathLst>
                <a:path w="5572" h="5572" extrusionOk="0">
                  <a:moveTo>
                    <a:pt x="2735" y="1"/>
                  </a:moveTo>
                  <a:lnTo>
                    <a:pt x="2462" y="35"/>
                  </a:lnTo>
                  <a:lnTo>
                    <a:pt x="2188" y="69"/>
                  </a:lnTo>
                  <a:lnTo>
                    <a:pt x="1915" y="137"/>
                  </a:lnTo>
                  <a:lnTo>
                    <a:pt x="1675" y="240"/>
                  </a:lnTo>
                  <a:lnTo>
                    <a:pt x="1436" y="377"/>
                  </a:lnTo>
                  <a:lnTo>
                    <a:pt x="1197" y="513"/>
                  </a:lnTo>
                  <a:lnTo>
                    <a:pt x="992" y="650"/>
                  </a:lnTo>
                  <a:lnTo>
                    <a:pt x="787" y="855"/>
                  </a:lnTo>
                  <a:lnTo>
                    <a:pt x="616" y="1060"/>
                  </a:lnTo>
                  <a:lnTo>
                    <a:pt x="445" y="1265"/>
                  </a:lnTo>
                  <a:lnTo>
                    <a:pt x="308" y="1504"/>
                  </a:lnTo>
                  <a:lnTo>
                    <a:pt x="206" y="1744"/>
                  </a:lnTo>
                  <a:lnTo>
                    <a:pt x="103" y="1983"/>
                  </a:lnTo>
                  <a:lnTo>
                    <a:pt x="35" y="2256"/>
                  </a:lnTo>
                  <a:lnTo>
                    <a:pt x="1" y="2530"/>
                  </a:lnTo>
                  <a:lnTo>
                    <a:pt x="1" y="2837"/>
                  </a:lnTo>
                  <a:lnTo>
                    <a:pt x="1" y="3111"/>
                  </a:lnTo>
                  <a:lnTo>
                    <a:pt x="69" y="3384"/>
                  </a:lnTo>
                  <a:lnTo>
                    <a:pt x="137" y="3658"/>
                  </a:lnTo>
                  <a:lnTo>
                    <a:pt x="240" y="3897"/>
                  </a:lnTo>
                  <a:lnTo>
                    <a:pt x="342" y="4136"/>
                  </a:lnTo>
                  <a:lnTo>
                    <a:pt x="479" y="4375"/>
                  </a:lnTo>
                  <a:lnTo>
                    <a:pt x="650" y="4581"/>
                  </a:lnTo>
                  <a:lnTo>
                    <a:pt x="821" y="4786"/>
                  </a:lnTo>
                  <a:lnTo>
                    <a:pt x="1026" y="4957"/>
                  </a:lnTo>
                  <a:lnTo>
                    <a:pt x="1265" y="5127"/>
                  </a:lnTo>
                  <a:lnTo>
                    <a:pt x="1470" y="5264"/>
                  </a:lnTo>
                  <a:lnTo>
                    <a:pt x="1744" y="5367"/>
                  </a:lnTo>
                  <a:lnTo>
                    <a:pt x="1983" y="5469"/>
                  </a:lnTo>
                  <a:lnTo>
                    <a:pt x="2256" y="5538"/>
                  </a:lnTo>
                  <a:lnTo>
                    <a:pt x="2530" y="5572"/>
                  </a:lnTo>
                  <a:lnTo>
                    <a:pt x="3111" y="5572"/>
                  </a:lnTo>
                  <a:lnTo>
                    <a:pt x="3384" y="5503"/>
                  </a:lnTo>
                  <a:lnTo>
                    <a:pt x="3624" y="5435"/>
                  </a:lnTo>
                  <a:lnTo>
                    <a:pt x="3897" y="5332"/>
                  </a:lnTo>
                  <a:lnTo>
                    <a:pt x="4136" y="5230"/>
                  </a:lnTo>
                  <a:lnTo>
                    <a:pt x="4376" y="5093"/>
                  </a:lnTo>
                  <a:lnTo>
                    <a:pt x="4581" y="4922"/>
                  </a:lnTo>
                  <a:lnTo>
                    <a:pt x="4786" y="4751"/>
                  </a:lnTo>
                  <a:lnTo>
                    <a:pt x="4957" y="4546"/>
                  </a:lnTo>
                  <a:lnTo>
                    <a:pt x="5093" y="4307"/>
                  </a:lnTo>
                  <a:lnTo>
                    <a:pt x="5230" y="4102"/>
                  </a:lnTo>
                  <a:lnTo>
                    <a:pt x="5367" y="3829"/>
                  </a:lnTo>
                  <a:lnTo>
                    <a:pt x="5435" y="3589"/>
                  </a:lnTo>
                  <a:lnTo>
                    <a:pt x="5503" y="3316"/>
                  </a:lnTo>
                  <a:lnTo>
                    <a:pt x="5538" y="3043"/>
                  </a:lnTo>
                  <a:lnTo>
                    <a:pt x="5572" y="2769"/>
                  </a:lnTo>
                  <a:lnTo>
                    <a:pt x="5538" y="2461"/>
                  </a:lnTo>
                  <a:lnTo>
                    <a:pt x="5503" y="2188"/>
                  </a:lnTo>
                  <a:lnTo>
                    <a:pt x="5435" y="1949"/>
                  </a:lnTo>
                  <a:lnTo>
                    <a:pt x="5333" y="1675"/>
                  </a:lnTo>
                  <a:lnTo>
                    <a:pt x="5196" y="1436"/>
                  </a:lnTo>
                  <a:lnTo>
                    <a:pt x="5059" y="1197"/>
                  </a:lnTo>
                  <a:lnTo>
                    <a:pt x="4922" y="992"/>
                  </a:lnTo>
                  <a:lnTo>
                    <a:pt x="4717" y="787"/>
                  </a:lnTo>
                  <a:lnTo>
                    <a:pt x="4512" y="616"/>
                  </a:lnTo>
                  <a:lnTo>
                    <a:pt x="4307" y="479"/>
                  </a:lnTo>
                  <a:lnTo>
                    <a:pt x="4068" y="342"/>
                  </a:lnTo>
                  <a:lnTo>
                    <a:pt x="3829" y="206"/>
                  </a:lnTo>
                  <a:lnTo>
                    <a:pt x="3589" y="137"/>
                  </a:lnTo>
                  <a:lnTo>
                    <a:pt x="3316" y="69"/>
                  </a:lnTo>
                  <a:lnTo>
                    <a:pt x="3043" y="35"/>
                  </a:lnTo>
                  <a:lnTo>
                    <a:pt x="27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5661175" y="1811200"/>
              <a:ext cx="240975" cy="183725"/>
            </a:xfrm>
            <a:custGeom>
              <a:avLst/>
              <a:gdLst/>
              <a:ahLst/>
              <a:cxnLst/>
              <a:rect l="l" t="t" r="r" b="b"/>
              <a:pathLst>
                <a:path w="9639" h="7349" extrusionOk="0">
                  <a:moveTo>
                    <a:pt x="4751" y="0"/>
                  </a:moveTo>
                  <a:lnTo>
                    <a:pt x="4273" y="34"/>
                  </a:lnTo>
                  <a:lnTo>
                    <a:pt x="3794" y="137"/>
                  </a:lnTo>
                  <a:lnTo>
                    <a:pt x="3350" y="239"/>
                  </a:lnTo>
                  <a:lnTo>
                    <a:pt x="2906" y="410"/>
                  </a:lnTo>
                  <a:lnTo>
                    <a:pt x="2461" y="615"/>
                  </a:lnTo>
                  <a:lnTo>
                    <a:pt x="2085" y="855"/>
                  </a:lnTo>
                  <a:lnTo>
                    <a:pt x="1709" y="1162"/>
                  </a:lnTo>
                  <a:lnTo>
                    <a:pt x="1368" y="1470"/>
                  </a:lnTo>
                  <a:lnTo>
                    <a:pt x="1060" y="1812"/>
                  </a:lnTo>
                  <a:lnTo>
                    <a:pt x="787" y="2188"/>
                  </a:lnTo>
                  <a:lnTo>
                    <a:pt x="547" y="2598"/>
                  </a:lnTo>
                  <a:lnTo>
                    <a:pt x="376" y="3008"/>
                  </a:lnTo>
                  <a:lnTo>
                    <a:pt x="206" y="3452"/>
                  </a:lnTo>
                  <a:lnTo>
                    <a:pt x="103" y="3896"/>
                  </a:lnTo>
                  <a:lnTo>
                    <a:pt x="35" y="4409"/>
                  </a:lnTo>
                  <a:lnTo>
                    <a:pt x="1" y="4888"/>
                  </a:lnTo>
                  <a:lnTo>
                    <a:pt x="1" y="6016"/>
                  </a:lnTo>
                  <a:lnTo>
                    <a:pt x="582" y="6357"/>
                  </a:lnTo>
                  <a:lnTo>
                    <a:pt x="1163" y="6631"/>
                  </a:lnTo>
                  <a:lnTo>
                    <a:pt x="1744" y="6836"/>
                  </a:lnTo>
                  <a:lnTo>
                    <a:pt x="2359" y="7041"/>
                  </a:lnTo>
                  <a:lnTo>
                    <a:pt x="2974" y="7178"/>
                  </a:lnTo>
                  <a:lnTo>
                    <a:pt x="3589" y="7280"/>
                  </a:lnTo>
                  <a:lnTo>
                    <a:pt x="4204" y="7314"/>
                  </a:lnTo>
                  <a:lnTo>
                    <a:pt x="4854" y="7349"/>
                  </a:lnTo>
                  <a:lnTo>
                    <a:pt x="5469" y="7314"/>
                  </a:lnTo>
                  <a:lnTo>
                    <a:pt x="6084" y="7246"/>
                  </a:lnTo>
                  <a:lnTo>
                    <a:pt x="6700" y="7109"/>
                  </a:lnTo>
                  <a:lnTo>
                    <a:pt x="7315" y="6973"/>
                  </a:lnTo>
                  <a:lnTo>
                    <a:pt x="7930" y="6768"/>
                  </a:lnTo>
                  <a:lnTo>
                    <a:pt x="8511" y="6528"/>
                  </a:lnTo>
                  <a:lnTo>
                    <a:pt x="9092" y="6255"/>
                  </a:lnTo>
                  <a:lnTo>
                    <a:pt x="9639" y="5913"/>
                  </a:lnTo>
                  <a:lnTo>
                    <a:pt x="9639" y="4785"/>
                  </a:lnTo>
                  <a:lnTo>
                    <a:pt x="9605" y="4272"/>
                  </a:lnTo>
                  <a:lnTo>
                    <a:pt x="9536" y="3794"/>
                  </a:lnTo>
                  <a:lnTo>
                    <a:pt x="9400" y="3350"/>
                  </a:lnTo>
                  <a:lnTo>
                    <a:pt x="9229" y="2905"/>
                  </a:lnTo>
                  <a:lnTo>
                    <a:pt x="9024" y="2495"/>
                  </a:lnTo>
                  <a:lnTo>
                    <a:pt x="8784" y="2085"/>
                  </a:lnTo>
                  <a:lnTo>
                    <a:pt x="8511" y="1709"/>
                  </a:lnTo>
                  <a:lnTo>
                    <a:pt x="8203" y="1367"/>
                  </a:lnTo>
                  <a:lnTo>
                    <a:pt x="7827" y="1060"/>
                  </a:lnTo>
                  <a:lnTo>
                    <a:pt x="7451" y="786"/>
                  </a:lnTo>
                  <a:lnTo>
                    <a:pt x="7076" y="581"/>
                  </a:lnTo>
                  <a:lnTo>
                    <a:pt x="6631" y="376"/>
                  </a:lnTo>
                  <a:lnTo>
                    <a:pt x="6187" y="205"/>
                  </a:lnTo>
                  <a:lnTo>
                    <a:pt x="5743" y="103"/>
                  </a:lnTo>
                  <a:lnTo>
                    <a:pt x="5264" y="34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1863075" y="341500"/>
              <a:ext cx="1524400" cy="1042475"/>
            </a:xfrm>
            <a:custGeom>
              <a:avLst/>
              <a:gdLst/>
              <a:ahLst/>
              <a:cxnLst/>
              <a:rect l="l" t="t" r="r" b="b"/>
              <a:pathLst>
                <a:path w="60976" h="41699" extrusionOk="0">
                  <a:moveTo>
                    <a:pt x="60497" y="479"/>
                  </a:moveTo>
                  <a:lnTo>
                    <a:pt x="60497" y="41220"/>
                  </a:lnTo>
                  <a:lnTo>
                    <a:pt x="479" y="41220"/>
                  </a:lnTo>
                  <a:lnTo>
                    <a:pt x="479" y="479"/>
                  </a:lnTo>
                  <a:close/>
                  <a:moveTo>
                    <a:pt x="0" y="1"/>
                  </a:moveTo>
                  <a:lnTo>
                    <a:pt x="0" y="41699"/>
                  </a:lnTo>
                  <a:lnTo>
                    <a:pt x="60975" y="41699"/>
                  </a:lnTo>
                  <a:lnTo>
                    <a:pt x="609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1921175" y="378250"/>
              <a:ext cx="60700" cy="60700"/>
            </a:xfrm>
            <a:custGeom>
              <a:avLst/>
              <a:gdLst/>
              <a:ahLst/>
              <a:cxnLst/>
              <a:rect l="l" t="t" r="r" b="b"/>
              <a:pathLst>
                <a:path w="2428" h="2428" extrusionOk="0">
                  <a:moveTo>
                    <a:pt x="992" y="0"/>
                  </a:moveTo>
                  <a:lnTo>
                    <a:pt x="753" y="69"/>
                  </a:lnTo>
                  <a:lnTo>
                    <a:pt x="547" y="205"/>
                  </a:lnTo>
                  <a:lnTo>
                    <a:pt x="377" y="342"/>
                  </a:lnTo>
                  <a:lnTo>
                    <a:pt x="240" y="513"/>
                  </a:lnTo>
                  <a:lnTo>
                    <a:pt x="103" y="718"/>
                  </a:lnTo>
                  <a:lnTo>
                    <a:pt x="35" y="957"/>
                  </a:lnTo>
                  <a:lnTo>
                    <a:pt x="1" y="1197"/>
                  </a:lnTo>
                  <a:lnTo>
                    <a:pt x="35" y="1436"/>
                  </a:lnTo>
                  <a:lnTo>
                    <a:pt x="103" y="1675"/>
                  </a:lnTo>
                  <a:lnTo>
                    <a:pt x="206" y="1880"/>
                  </a:lnTo>
                  <a:lnTo>
                    <a:pt x="377" y="2051"/>
                  </a:lnTo>
                  <a:lnTo>
                    <a:pt x="547" y="2222"/>
                  </a:lnTo>
                  <a:lnTo>
                    <a:pt x="753" y="2324"/>
                  </a:lnTo>
                  <a:lnTo>
                    <a:pt x="992" y="2393"/>
                  </a:lnTo>
                  <a:lnTo>
                    <a:pt x="1231" y="2427"/>
                  </a:lnTo>
                  <a:lnTo>
                    <a:pt x="1470" y="2393"/>
                  </a:lnTo>
                  <a:lnTo>
                    <a:pt x="1710" y="2324"/>
                  </a:lnTo>
                  <a:lnTo>
                    <a:pt x="1915" y="2222"/>
                  </a:lnTo>
                  <a:lnTo>
                    <a:pt x="2086" y="2051"/>
                  </a:lnTo>
                  <a:lnTo>
                    <a:pt x="2222" y="1880"/>
                  </a:lnTo>
                  <a:lnTo>
                    <a:pt x="2359" y="1675"/>
                  </a:lnTo>
                  <a:lnTo>
                    <a:pt x="2427" y="1436"/>
                  </a:lnTo>
                  <a:lnTo>
                    <a:pt x="2427" y="1197"/>
                  </a:lnTo>
                  <a:lnTo>
                    <a:pt x="2427" y="957"/>
                  </a:lnTo>
                  <a:lnTo>
                    <a:pt x="2359" y="718"/>
                  </a:lnTo>
                  <a:lnTo>
                    <a:pt x="2222" y="513"/>
                  </a:lnTo>
                  <a:lnTo>
                    <a:pt x="2086" y="342"/>
                  </a:lnTo>
                  <a:lnTo>
                    <a:pt x="1915" y="205"/>
                  </a:lnTo>
                  <a:lnTo>
                    <a:pt x="1710" y="69"/>
                  </a:lnTo>
                  <a:lnTo>
                    <a:pt x="1470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2045075" y="378250"/>
              <a:ext cx="60700" cy="60700"/>
            </a:xfrm>
            <a:custGeom>
              <a:avLst/>
              <a:gdLst/>
              <a:ahLst/>
              <a:cxnLst/>
              <a:rect l="l" t="t" r="r" b="b"/>
              <a:pathLst>
                <a:path w="2428" h="2428" extrusionOk="0">
                  <a:moveTo>
                    <a:pt x="992" y="0"/>
                  </a:moveTo>
                  <a:lnTo>
                    <a:pt x="752" y="69"/>
                  </a:lnTo>
                  <a:lnTo>
                    <a:pt x="547" y="205"/>
                  </a:lnTo>
                  <a:lnTo>
                    <a:pt x="376" y="342"/>
                  </a:lnTo>
                  <a:lnTo>
                    <a:pt x="240" y="513"/>
                  </a:lnTo>
                  <a:lnTo>
                    <a:pt x="103" y="718"/>
                  </a:lnTo>
                  <a:lnTo>
                    <a:pt x="35" y="957"/>
                  </a:lnTo>
                  <a:lnTo>
                    <a:pt x="1" y="1197"/>
                  </a:lnTo>
                  <a:lnTo>
                    <a:pt x="35" y="1436"/>
                  </a:lnTo>
                  <a:lnTo>
                    <a:pt x="103" y="1675"/>
                  </a:lnTo>
                  <a:lnTo>
                    <a:pt x="206" y="1880"/>
                  </a:lnTo>
                  <a:lnTo>
                    <a:pt x="376" y="2051"/>
                  </a:lnTo>
                  <a:lnTo>
                    <a:pt x="547" y="2222"/>
                  </a:lnTo>
                  <a:lnTo>
                    <a:pt x="752" y="2324"/>
                  </a:lnTo>
                  <a:lnTo>
                    <a:pt x="992" y="2393"/>
                  </a:lnTo>
                  <a:lnTo>
                    <a:pt x="1231" y="2427"/>
                  </a:lnTo>
                  <a:lnTo>
                    <a:pt x="1470" y="2393"/>
                  </a:lnTo>
                  <a:lnTo>
                    <a:pt x="1709" y="2324"/>
                  </a:lnTo>
                  <a:lnTo>
                    <a:pt x="1915" y="2222"/>
                  </a:lnTo>
                  <a:lnTo>
                    <a:pt x="2085" y="2051"/>
                  </a:lnTo>
                  <a:lnTo>
                    <a:pt x="2222" y="1880"/>
                  </a:lnTo>
                  <a:lnTo>
                    <a:pt x="2359" y="1675"/>
                  </a:lnTo>
                  <a:lnTo>
                    <a:pt x="2427" y="1436"/>
                  </a:lnTo>
                  <a:lnTo>
                    <a:pt x="2427" y="1197"/>
                  </a:lnTo>
                  <a:lnTo>
                    <a:pt x="2427" y="957"/>
                  </a:lnTo>
                  <a:lnTo>
                    <a:pt x="2359" y="718"/>
                  </a:lnTo>
                  <a:lnTo>
                    <a:pt x="2222" y="513"/>
                  </a:lnTo>
                  <a:lnTo>
                    <a:pt x="2085" y="342"/>
                  </a:lnTo>
                  <a:lnTo>
                    <a:pt x="1915" y="205"/>
                  </a:lnTo>
                  <a:lnTo>
                    <a:pt x="1709" y="69"/>
                  </a:lnTo>
                  <a:lnTo>
                    <a:pt x="1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2168975" y="378250"/>
              <a:ext cx="60700" cy="60700"/>
            </a:xfrm>
            <a:custGeom>
              <a:avLst/>
              <a:gdLst/>
              <a:ahLst/>
              <a:cxnLst/>
              <a:rect l="l" t="t" r="r" b="b"/>
              <a:pathLst>
                <a:path w="2428" h="2428" extrusionOk="0">
                  <a:moveTo>
                    <a:pt x="992" y="0"/>
                  </a:moveTo>
                  <a:lnTo>
                    <a:pt x="752" y="69"/>
                  </a:lnTo>
                  <a:lnTo>
                    <a:pt x="547" y="205"/>
                  </a:lnTo>
                  <a:lnTo>
                    <a:pt x="376" y="342"/>
                  </a:lnTo>
                  <a:lnTo>
                    <a:pt x="240" y="513"/>
                  </a:lnTo>
                  <a:lnTo>
                    <a:pt x="103" y="718"/>
                  </a:lnTo>
                  <a:lnTo>
                    <a:pt x="35" y="957"/>
                  </a:lnTo>
                  <a:lnTo>
                    <a:pt x="0" y="1197"/>
                  </a:lnTo>
                  <a:lnTo>
                    <a:pt x="35" y="1436"/>
                  </a:lnTo>
                  <a:lnTo>
                    <a:pt x="103" y="1675"/>
                  </a:lnTo>
                  <a:lnTo>
                    <a:pt x="206" y="1880"/>
                  </a:lnTo>
                  <a:lnTo>
                    <a:pt x="376" y="2051"/>
                  </a:lnTo>
                  <a:lnTo>
                    <a:pt x="547" y="2222"/>
                  </a:lnTo>
                  <a:lnTo>
                    <a:pt x="752" y="2324"/>
                  </a:lnTo>
                  <a:lnTo>
                    <a:pt x="992" y="2393"/>
                  </a:lnTo>
                  <a:lnTo>
                    <a:pt x="1231" y="2427"/>
                  </a:lnTo>
                  <a:lnTo>
                    <a:pt x="1470" y="2393"/>
                  </a:lnTo>
                  <a:lnTo>
                    <a:pt x="1709" y="2324"/>
                  </a:lnTo>
                  <a:lnTo>
                    <a:pt x="1914" y="2222"/>
                  </a:lnTo>
                  <a:lnTo>
                    <a:pt x="2085" y="2051"/>
                  </a:lnTo>
                  <a:lnTo>
                    <a:pt x="2222" y="1880"/>
                  </a:lnTo>
                  <a:lnTo>
                    <a:pt x="2359" y="1675"/>
                  </a:lnTo>
                  <a:lnTo>
                    <a:pt x="2427" y="1436"/>
                  </a:lnTo>
                  <a:lnTo>
                    <a:pt x="2427" y="1197"/>
                  </a:lnTo>
                  <a:lnTo>
                    <a:pt x="2427" y="957"/>
                  </a:lnTo>
                  <a:lnTo>
                    <a:pt x="2359" y="718"/>
                  </a:lnTo>
                  <a:lnTo>
                    <a:pt x="2222" y="513"/>
                  </a:lnTo>
                  <a:lnTo>
                    <a:pt x="2085" y="342"/>
                  </a:lnTo>
                  <a:lnTo>
                    <a:pt x="1914" y="205"/>
                  </a:lnTo>
                  <a:lnTo>
                    <a:pt x="1709" y="69"/>
                  </a:lnTo>
                  <a:lnTo>
                    <a:pt x="14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1869050" y="461975"/>
              <a:ext cx="1512425" cy="12000"/>
            </a:xfrm>
            <a:custGeom>
              <a:avLst/>
              <a:gdLst/>
              <a:ahLst/>
              <a:cxnLst/>
              <a:rect l="l" t="t" r="r" b="b"/>
              <a:pathLst>
                <a:path w="60497" h="480" extrusionOk="0">
                  <a:moveTo>
                    <a:pt x="1" y="1"/>
                  </a:moveTo>
                  <a:lnTo>
                    <a:pt x="1" y="479"/>
                  </a:lnTo>
                  <a:lnTo>
                    <a:pt x="60497" y="479"/>
                  </a:lnTo>
                  <a:lnTo>
                    <a:pt x="604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1534950" y="1589025"/>
              <a:ext cx="863050" cy="611825"/>
            </a:xfrm>
            <a:custGeom>
              <a:avLst/>
              <a:gdLst/>
              <a:ahLst/>
              <a:cxnLst/>
              <a:rect l="l" t="t" r="r" b="b"/>
              <a:pathLst>
                <a:path w="34522" h="24473" extrusionOk="0">
                  <a:moveTo>
                    <a:pt x="31753" y="1"/>
                  </a:moveTo>
                  <a:lnTo>
                    <a:pt x="1" y="4341"/>
                  </a:lnTo>
                  <a:lnTo>
                    <a:pt x="2735" y="24473"/>
                  </a:lnTo>
                  <a:lnTo>
                    <a:pt x="34521" y="20132"/>
                  </a:lnTo>
                  <a:lnTo>
                    <a:pt x="317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1534950" y="1589025"/>
              <a:ext cx="794700" cy="410175"/>
            </a:xfrm>
            <a:custGeom>
              <a:avLst/>
              <a:gdLst/>
              <a:ahLst/>
              <a:cxnLst/>
              <a:rect l="l" t="t" r="r" b="b"/>
              <a:pathLst>
                <a:path w="31788" h="16407" extrusionOk="0">
                  <a:moveTo>
                    <a:pt x="31787" y="1"/>
                  </a:moveTo>
                  <a:lnTo>
                    <a:pt x="30864" y="958"/>
                  </a:lnTo>
                  <a:lnTo>
                    <a:pt x="29941" y="1915"/>
                  </a:lnTo>
                  <a:lnTo>
                    <a:pt x="28130" y="3829"/>
                  </a:lnTo>
                  <a:lnTo>
                    <a:pt x="24541" y="7691"/>
                  </a:lnTo>
                  <a:lnTo>
                    <a:pt x="20611" y="12032"/>
                  </a:lnTo>
                  <a:lnTo>
                    <a:pt x="17637" y="15347"/>
                  </a:lnTo>
                  <a:lnTo>
                    <a:pt x="13946" y="12920"/>
                  </a:lnTo>
                  <a:lnTo>
                    <a:pt x="11451" y="11348"/>
                  </a:lnTo>
                  <a:lnTo>
                    <a:pt x="8956" y="9776"/>
                  </a:lnTo>
                  <a:lnTo>
                    <a:pt x="6734" y="8374"/>
                  </a:lnTo>
                  <a:lnTo>
                    <a:pt x="4478" y="7007"/>
                  </a:lnTo>
                  <a:lnTo>
                    <a:pt x="2222" y="5674"/>
                  </a:lnTo>
                  <a:lnTo>
                    <a:pt x="1" y="4341"/>
                  </a:lnTo>
                  <a:lnTo>
                    <a:pt x="2188" y="5879"/>
                  </a:lnTo>
                  <a:lnTo>
                    <a:pt x="4376" y="7417"/>
                  </a:lnTo>
                  <a:lnTo>
                    <a:pt x="8751" y="10425"/>
                  </a:lnTo>
                  <a:lnTo>
                    <a:pt x="13399" y="13501"/>
                  </a:lnTo>
                  <a:lnTo>
                    <a:pt x="13570" y="13570"/>
                  </a:lnTo>
                  <a:lnTo>
                    <a:pt x="17637" y="16270"/>
                  </a:lnTo>
                  <a:lnTo>
                    <a:pt x="17842" y="16406"/>
                  </a:lnTo>
                  <a:lnTo>
                    <a:pt x="18013" y="16201"/>
                  </a:lnTo>
                  <a:lnTo>
                    <a:pt x="21226" y="12544"/>
                  </a:lnTo>
                  <a:lnTo>
                    <a:pt x="21328" y="12408"/>
                  </a:lnTo>
                  <a:lnTo>
                    <a:pt x="24951" y="8204"/>
                  </a:lnTo>
                  <a:lnTo>
                    <a:pt x="26694" y="6187"/>
                  </a:lnTo>
                  <a:lnTo>
                    <a:pt x="27549" y="5196"/>
                  </a:lnTo>
                  <a:lnTo>
                    <a:pt x="28403" y="4136"/>
                  </a:lnTo>
                  <a:lnTo>
                    <a:pt x="30078" y="2086"/>
                  </a:lnTo>
                  <a:lnTo>
                    <a:pt x="31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1602450" y="1923975"/>
              <a:ext cx="283725" cy="260650"/>
            </a:xfrm>
            <a:custGeom>
              <a:avLst/>
              <a:gdLst/>
              <a:ahLst/>
              <a:cxnLst/>
              <a:rect l="l" t="t" r="r" b="b"/>
              <a:pathLst>
                <a:path w="11349" h="10426" extrusionOk="0">
                  <a:moveTo>
                    <a:pt x="11314" y="1"/>
                  </a:moveTo>
                  <a:lnTo>
                    <a:pt x="10733" y="445"/>
                  </a:lnTo>
                  <a:lnTo>
                    <a:pt x="9503" y="1402"/>
                  </a:lnTo>
                  <a:lnTo>
                    <a:pt x="8341" y="2393"/>
                  </a:lnTo>
                  <a:lnTo>
                    <a:pt x="6871" y="3658"/>
                  </a:lnTo>
                  <a:lnTo>
                    <a:pt x="5435" y="4957"/>
                  </a:lnTo>
                  <a:lnTo>
                    <a:pt x="4034" y="6290"/>
                  </a:lnTo>
                  <a:lnTo>
                    <a:pt x="2667" y="7623"/>
                  </a:lnTo>
                  <a:lnTo>
                    <a:pt x="1983" y="8306"/>
                  </a:lnTo>
                  <a:lnTo>
                    <a:pt x="1300" y="8990"/>
                  </a:lnTo>
                  <a:lnTo>
                    <a:pt x="1" y="10425"/>
                  </a:lnTo>
                  <a:lnTo>
                    <a:pt x="787" y="9844"/>
                  </a:lnTo>
                  <a:lnTo>
                    <a:pt x="1539" y="9263"/>
                  </a:lnTo>
                  <a:lnTo>
                    <a:pt x="3009" y="8033"/>
                  </a:lnTo>
                  <a:lnTo>
                    <a:pt x="4478" y="6768"/>
                  </a:lnTo>
                  <a:lnTo>
                    <a:pt x="5914" y="5469"/>
                  </a:lnTo>
                  <a:lnTo>
                    <a:pt x="7315" y="4136"/>
                  </a:lnTo>
                  <a:lnTo>
                    <a:pt x="8682" y="2803"/>
                  </a:lnTo>
                  <a:lnTo>
                    <a:pt x="9776" y="1675"/>
                  </a:lnTo>
                  <a:lnTo>
                    <a:pt x="10870" y="513"/>
                  </a:lnTo>
                  <a:lnTo>
                    <a:pt x="11314" y="35"/>
                  </a:lnTo>
                  <a:lnTo>
                    <a:pt x="113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2051050" y="1900900"/>
              <a:ext cx="342675" cy="176050"/>
            </a:xfrm>
            <a:custGeom>
              <a:avLst/>
              <a:gdLst/>
              <a:ahLst/>
              <a:cxnLst/>
              <a:rect l="l" t="t" r="r" b="b"/>
              <a:pathLst>
                <a:path w="13707" h="7042" extrusionOk="0">
                  <a:moveTo>
                    <a:pt x="1" y="1"/>
                  </a:moveTo>
                  <a:lnTo>
                    <a:pt x="35" y="35"/>
                  </a:lnTo>
                  <a:lnTo>
                    <a:pt x="69" y="35"/>
                  </a:lnTo>
                  <a:lnTo>
                    <a:pt x="616" y="411"/>
                  </a:lnTo>
                  <a:lnTo>
                    <a:pt x="1949" y="1231"/>
                  </a:lnTo>
                  <a:lnTo>
                    <a:pt x="3316" y="1983"/>
                  </a:lnTo>
                  <a:lnTo>
                    <a:pt x="4991" y="2940"/>
                  </a:lnTo>
                  <a:lnTo>
                    <a:pt x="6700" y="3829"/>
                  </a:lnTo>
                  <a:lnTo>
                    <a:pt x="8409" y="4683"/>
                  </a:lnTo>
                  <a:lnTo>
                    <a:pt x="10152" y="5504"/>
                  </a:lnTo>
                  <a:lnTo>
                    <a:pt x="11895" y="6290"/>
                  </a:lnTo>
                  <a:lnTo>
                    <a:pt x="13706" y="7042"/>
                  </a:lnTo>
                  <a:lnTo>
                    <a:pt x="12886" y="6529"/>
                  </a:lnTo>
                  <a:lnTo>
                    <a:pt x="12032" y="6016"/>
                  </a:lnTo>
                  <a:lnTo>
                    <a:pt x="10391" y="5025"/>
                  </a:lnTo>
                  <a:lnTo>
                    <a:pt x="8716" y="4102"/>
                  </a:lnTo>
                  <a:lnTo>
                    <a:pt x="7007" y="3214"/>
                  </a:lnTo>
                  <a:lnTo>
                    <a:pt x="5298" y="2359"/>
                  </a:lnTo>
                  <a:lnTo>
                    <a:pt x="3555" y="1505"/>
                  </a:lnTo>
                  <a:lnTo>
                    <a:pt x="2154" y="890"/>
                  </a:lnTo>
                  <a:lnTo>
                    <a:pt x="719" y="274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4664025" y="2764775"/>
              <a:ext cx="1421850" cy="1076650"/>
            </a:xfrm>
            <a:custGeom>
              <a:avLst/>
              <a:gdLst/>
              <a:ahLst/>
              <a:cxnLst/>
              <a:rect l="l" t="t" r="r" b="b"/>
              <a:pathLst>
                <a:path w="56874" h="43066" extrusionOk="0">
                  <a:moveTo>
                    <a:pt x="7417" y="1"/>
                  </a:moveTo>
                  <a:lnTo>
                    <a:pt x="0" y="31377"/>
                  </a:lnTo>
                  <a:lnTo>
                    <a:pt x="49422" y="43066"/>
                  </a:lnTo>
                  <a:lnTo>
                    <a:pt x="56873" y="11724"/>
                  </a:lnTo>
                  <a:lnTo>
                    <a:pt x="74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4664025" y="2764775"/>
              <a:ext cx="1421850" cy="1076650"/>
            </a:xfrm>
            <a:custGeom>
              <a:avLst/>
              <a:gdLst/>
              <a:ahLst/>
              <a:cxnLst/>
              <a:rect l="l" t="t" r="r" b="b"/>
              <a:pathLst>
                <a:path w="56874" h="43066" fill="none" extrusionOk="0">
                  <a:moveTo>
                    <a:pt x="0" y="31377"/>
                  </a:moveTo>
                  <a:lnTo>
                    <a:pt x="7417" y="1"/>
                  </a:lnTo>
                  <a:lnTo>
                    <a:pt x="56873" y="11724"/>
                  </a:lnTo>
                  <a:lnTo>
                    <a:pt x="49422" y="43066"/>
                  </a:lnTo>
                  <a:lnTo>
                    <a:pt x="0" y="313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4848575" y="2764775"/>
              <a:ext cx="1236450" cy="698975"/>
            </a:xfrm>
            <a:custGeom>
              <a:avLst/>
              <a:gdLst/>
              <a:ahLst/>
              <a:cxnLst/>
              <a:rect l="l" t="t" r="r" b="b"/>
              <a:pathLst>
                <a:path w="49458" h="27959" extrusionOk="0">
                  <a:moveTo>
                    <a:pt x="1" y="1"/>
                  </a:moveTo>
                  <a:lnTo>
                    <a:pt x="2325" y="3555"/>
                  </a:lnTo>
                  <a:lnTo>
                    <a:pt x="3521" y="5298"/>
                  </a:lnTo>
                  <a:lnTo>
                    <a:pt x="4717" y="7041"/>
                  </a:lnTo>
                  <a:lnTo>
                    <a:pt x="9536" y="13980"/>
                  </a:lnTo>
                  <a:lnTo>
                    <a:pt x="12066" y="17568"/>
                  </a:lnTo>
                  <a:lnTo>
                    <a:pt x="14595" y="21157"/>
                  </a:lnTo>
                  <a:lnTo>
                    <a:pt x="14766" y="21362"/>
                  </a:lnTo>
                  <a:lnTo>
                    <a:pt x="19277" y="27685"/>
                  </a:lnTo>
                  <a:lnTo>
                    <a:pt x="19517" y="27959"/>
                  </a:lnTo>
                  <a:lnTo>
                    <a:pt x="19858" y="27822"/>
                  </a:lnTo>
                  <a:lnTo>
                    <a:pt x="26694" y="24199"/>
                  </a:lnTo>
                  <a:lnTo>
                    <a:pt x="26933" y="24062"/>
                  </a:lnTo>
                  <a:lnTo>
                    <a:pt x="30830" y="22012"/>
                  </a:lnTo>
                  <a:lnTo>
                    <a:pt x="34692" y="19927"/>
                  </a:lnTo>
                  <a:lnTo>
                    <a:pt x="38383" y="17944"/>
                  </a:lnTo>
                  <a:lnTo>
                    <a:pt x="40229" y="16919"/>
                  </a:lnTo>
                  <a:lnTo>
                    <a:pt x="42075" y="15894"/>
                  </a:lnTo>
                  <a:lnTo>
                    <a:pt x="45766" y="13809"/>
                  </a:lnTo>
                  <a:lnTo>
                    <a:pt x="47611" y="12783"/>
                  </a:lnTo>
                  <a:lnTo>
                    <a:pt x="49457" y="11724"/>
                  </a:lnTo>
                  <a:lnTo>
                    <a:pt x="47577" y="12578"/>
                  </a:lnTo>
                  <a:lnTo>
                    <a:pt x="45697" y="13467"/>
                  </a:lnTo>
                  <a:lnTo>
                    <a:pt x="41904" y="15244"/>
                  </a:lnTo>
                  <a:lnTo>
                    <a:pt x="38144" y="17056"/>
                  </a:lnTo>
                  <a:lnTo>
                    <a:pt x="34419" y="18901"/>
                  </a:lnTo>
                  <a:lnTo>
                    <a:pt x="30249" y="20986"/>
                  </a:lnTo>
                  <a:lnTo>
                    <a:pt x="26113" y="23105"/>
                  </a:lnTo>
                  <a:lnTo>
                    <a:pt x="22969" y="24678"/>
                  </a:lnTo>
                  <a:lnTo>
                    <a:pt x="19858" y="26284"/>
                  </a:lnTo>
                  <a:lnTo>
                    <a:pt x="15723" y="20645"/>
                  </a:lnTo>
                  <a:lnTo>
                    <a:pt x="12954" y="16885"/>
                  </a:lnTo>
                  <a:lnTo>
                    <a:pt x="10186" y="13159"/>
                  </a:lnTo>
                  <a:lnTo>
                    <a:pt x="7657" y="9844"/>
                  </a:lnTo>
                  <a:lnTo>
                    <a:pt x="5127" y="6529"/>
                  </a:lnTo>
                  <a:lnTo>
                    <a:pt x="2598" y="3248"/>
                  </a:lnTo>
                  <a:lnTo>
                    <a:pt x="1299" y="16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3"/>
            <p:cNvSpPr/>
            <p:nvPr/>
          </p:nvSpPr>
          <p:spPr>
            <a:xfrm>
              <a:off x="4848575" y="2764775"/>
              <a:ext cx="1236450" cy="698975"/>
            </a:xfrm>
            <a:custGeom>
              <a:avLst/>
              <a:gdLst/>
              <a:ahLst/>
              <a:cxnLst/>
              <a:rect l="l" t="t" r="r" b="b"/>
              <a:pathLst>
                <a:path w="49458" h="27959" fill="none" extrusionOk="0">
                  <a:moveTo>
                    <a:pt x="49457" y="11724"/>
                  </a:moveTo>
                  <a:lnTo>
                    <a:pt x="49457" y="11724"/>
                  </a:lnTo>
                  <a:lnTo>
                    <a:pt x="47611" y="12783"/>
                  </a:lnTo>
                  <a:lnTo>
                    <a:pt x="45766" y="13809"/>
                  </a:lnTo>
                  <a:lnTo>
                    <a:pt x="42075" y="15894"/>
                  </a:lnTo>
                  <a:lnTo>
                    <a:pt x="42075" y="15894"/>
                  </a:lnTo>
                  <a:lnTo>
                    <a:pt x="40229" y="16919"/>
                  </a:lnTo>
                  <a:lnTo>
                    <a:pt x="38383" y="17944"/>
                  </a:lnTo>
                  <a:lnTo>
                    <a:pt x="34692" y="19927"/>
                  </a:lnTo>
                  <a:lnTo>
                    <a:pt x="34692" y="19927"/>
                  </a:lnTo>
                  <a:lnTo>
                    <a:pt x="30830" y="22012"/>
                  </a:lnTo>
                  <a:lnTo>
                    <a:pt x="26933" y="24062"/>
                  </a:lnTo>
                  <a:lnTo>
                    <a:pt x="26694" y="24199"/>
                  </a:lnTo>
                  <a:lnTo>
                    <a:pt x="19858" y="27822"/>
                  </a:lnTo>
                  <a:lnTo>
                    <a:pt x="19517" y="27959"/>
                  </a:lnTo>
                  <a:lnTo>
                    <a:pt x="19277" y="27685"/>
                  </a:lnTo>
                  <a:lnTo>
                    <a:pt x="19277" y="27685"/>
                  </a:lnTo>
                  <a:lnTo>
                    <a:pt x="14766" y="21362"/>
                  </a:lnTo>
                  <a:lnTo>
                    <a:pt x="14766" y="21362"/>
                  </a:lnTo>
                  <a:lnTo>
                    <a:pt x="14595" y="21157"/>
                  </a:lnTo>
                  <a:lnTo>
                    <a:pt x="14595" y="21157"/>
                  </a:lnTo>
                  <a:lnTo>
                    <a:pt x="12066" y="17568"/>
                  </a:lnTo>
                  <a:lnTo>
                    <a:pt x="9536" y="13980"/>
                  </a:lnTo>
                  <a:lnTo>
                    <a:pt x="9536" y="13980"/>
                  </a:lnTo>
                  <a:lnTo>
                    <a:pt x="4717" y="7041"/>
                  </a:lnTo>
                  <a:lnTo>
                    <a:pt x="4717" y="7041"/>
                  </a:lnTo>
                  <a:lnTo>
                    <a:pt x="3521" y="5298"/>
                  </a:lnTo>
                  <a:lnTo>
                    <a:pt x="2325" y="355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99" y="1607"/>
                  </a:lnTo>
                  <a:lnTo>
                    <a:pt x="2598" y="3248"/>
                  </a:lnTo>
                  <a:lnTo>
                    <a:pt x="5127" y="6529"/>
                  </a:lnTo>
                  <a:lnTo>
                    <a:pt x="5127" y="6529"/>
                  </a:lnTo>
                  <a:lnTo>
                    <a:pt x="7657" y="9844"/>
                  </a:lnTo>
                  <a:lnTo>
                    <a:pt x="10186" y="13159"/>
                  </a:lnTo>
                  <a:lnTo>
                    <a:pt x="10186" y="13159"/>
                  </a:lnTo>
                  <a:lnTo>
                    <a:pt x="12954" y="16885"/>
                  </a:lnTo>
                  <a:lnTo>
                    <a:pt x="15723" y="20645"/>
                  </a:lnTo>
                  <a:lnTo>
                    <a:pt x="15723" y="20645"/>
                  </a:lnTo>
                  <a:lnTo>
                    <a:pt x="16782" y="22080"/>
                  </a:lnTo>
                  <a:lnTo>
                    <a:pt x="15723" y="20645"/>
                  </a:lnTo>
                  <a:lnTo>
                    <a:pt x="15723" y="20645"/>
                  </a:lnTo>
                  <a:lnTo>
                    <a:pt x="19858" y="26284"/>
                  </a:lnTo>
                  <a:lnTo>
                    <a:pt x="19858" y="26284"/>
                  </a:lnTo>
                  <a:lnTo>
                    <a:pt x="22969" y="24678"/>
                  </a:lnTo>
                  <a:lnTo>
                    <a:pt x="26113" y="23105"/>
                  </a:lnTo>
                  <a:lnTo>
                    <a:pt x="26113" y="23105"/>
                  </a:lnTo>
                  <a:lnTo>
                    <a:pt x="30249" y="20986"/>
                  </a:lnTo>
                  <a:lnTo>
                    <a:pt x="34419" y="18901"/>
                  </a:lnTo>
                  <a:lnTo>
                    <a:pt x="34419" y="18901"/>
                  </a:lnTo>
                  <a:lnTo>
                    <a:pt x="38144" y="17056"/>
                  </a:lnTo>
                  <a:lnTo>
                    <a:pt x="41904" y="15244"/>
                  </a:lnTo>
                  <a:lnTo>
                    <a:pt x="41904" y="15244"/>
                  </a:lnTo>
                  <a:lnTo>
                    <a:pt x="45697" y="13467"/>
                  </a:lnTo>
                  <a:lnTo>
                    <a:pt x="47577" y="12578"/>
                  </a:lnTo>
                  <a:lnTo>
                    <a:pt x="49457" y="117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4673425" y="3298825"/>
              <a:ext cx="566525" cy="225600"/>
            </a:xfrm>
            <a:custGeom>
              <a:avLst/>
              <a:gdLst/>
              <a:ahLst/>
              <a:cxnLst/>
              <a:rect l="l" t="t" r="r" b="b"/>
              <a:pathLst>
                <a:path w="22661" h="9024" extrusionOk="0">
                  <a:moveTo>
                    <a:pt x="22660" y="0"/>
                  </a:moveTo>
                  <a:lnTo>
                    <a:pt x="22592" y="35"/>
                  </a:lnTo>
                  <a:lnTo>
                    <a:pt x="21498" y="376"/>
                  </a:lnTo>
                  <a:lnTo>
                    <a:pt x="19174" y="1094"/>
                  </a:lnTo>
                  <a:lnTo>
                    <a:pt x="16850" y="1880"/>
                  </a:lnTo>
                  <a:lnTo>
                    <a:pt x="13979" y="2906"/>
                  </a:lnTo>
                  <a:lnTo>
                    <a:pt x="12544" y="3452"/>
                  </a:lnTo>
                  <a:lnTo>
                    <a:pt x="11142" y="4033"/>
                  </a:lnTo>
                  <a:lnTo>
                    <a:pt x="8305" y="5196"/>
                  </a:lnTo>
                  <a:lnTo>
                    <a:pt x="5503" y="6392"/>
                  </a:lnTo>
                  <a:lnTo>
                    <a:pt x="4101" y="7007"/>
                  </a:lnTo>
                  <a:lnTo>
                    <a:pt x="2734" y="7656"/>
                  </a:lnTo>
                  <a:lnTo>
                    <a:pt x="1333" y="8306"/>
                  </a:lnTo>
                  <a:lnTo>
                    <a:pt x="0" y="9024"/>
                  </a:lnTo>
                  <a:lnTo>
                    <a:pt x="0" y="9024"/>
                  </a:lnTo>
                  <a:lnTo>
                    <a:pt x="1470" y="8613"/>
                  </a:lnTo>
                  <a:lnTo>
                    <a:pt x="2905" y="8135"/>
                  </a:lnTo>
                  <a:lnTo>
                    <a:pt x="4375" y="7656"/>
                  </a:lnTo>
                  <a:lnTo>
                    <a:pt x="5810" y="7144"/>
                  </a:lnTo>
                  <a:lnTo>
                    <a:pt x="8681" y="6118"/>
                  </a:lnTo>
                  <a:lnTo>
                    <a:pt x="10117" y="5571"/>
                  </a:lnTo>
                  <a:lnTo>
                    <a:pt x="11518" y="5025"/>
                  </a:lnTo>
                  <a:lnTo>
                    <a:pt x="14355" y="3863"/>
                  </a:lnTo>
                  <a:lnTo>
                    <a:pt x="17158" y="2666"/>
                  </a:lnTo>
                  <a:lnTo>
                    <a:pt x="19413" y="1641"/>
                  </a:lnTo>
                  <a:lnTo>
                    <a:pt x="20541" y="1094"/>
                  </a:lnTo>
                  <a:lnTo>
                    <a:pt x="21669" y="547"/>
                  </a:lnTo>
                  <a:lnTo>
                    <a:pt x="22592" y="69"/>
                  </a:lnTo>
                  <a:lnTo>
                    <a:pt x="226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5497975" y="3361200"/>
              <a:ext cx="405050" cy="453750"/>
            </a:xfrm>
            <a:custGeom>
              <a:avLst/>
              <a:gdLst/>
              <a:ahLst/>
              <a:cxnLst/>
              <a:rect l="l" t="t" r="r" b="b"/>
              <a:pathLst>
                <a:path w="16202" h="18150" extrusionOk="0">
                  <a:moveTo>
                    <a:pt x="0" y="0"/>
                  </a:moveTo>
                  <a:lnTo>
                    <a:pt x="616" y="855"/>
                  </a:lnTo>
                  <a:lnTo>
                    <a:pt x="1368" y="1880"/>
                  </a:lnTo>
                  <a:lnTo>
                    <a:pt x="2119" y="2837"/>
                  </a:lnTo>
                  <a:lnTo>
                    <a:pt x="3692" y="4785"/>
                  </a:lnTo>
                  <a:lnTo>
                    <a:pt x="5640" y="7110"/>
                  </a:lnTo>
                  <a:lnTo>
                    <a:pt x="6631" y="8272"/>
                  </a:lnTo>
                  <a:lnTo>
                    <a:pt x="7656" y="9400"/>
                  </a:lnTo>
                  <a:lnTo>
                    <a:pt x="9741" y="11655"/>
                  </a:lnTo>
                  <a:lnTo>
                    <a:pt x="11826" y="13877"/>
                  </a:lnTo>
                  <a:lnTo>
                    <a:pt x="12886" y="14971"/>
                  </a:lnTo>
                  <a:lnTo>
                    <a:pt x="13979" y="16064"/>
                  </a:lnTo>
                  <a:lnTo>
                    <a:pt x="15073" y="17124"/>
                  </a:lnTo>
                  <a:lnTo>
                    <a:pt x="16201" y="18149"/>
                  </a:lnTo>
                  <a:lnTo>
                    <a:pt x="15278" y="16919"/>
                  </a:lnTo>
                  <a:lnTo>
                    <a:pt x="14355" y="15723"/>
                  </a:lnTo>
                  <a:lnTo>
                    <a:pt x="13398" y="14526"/>
                  </a:lnTo>
                  <a:lnTo>
                    <a:pt x="12441" y="13330"/>
                  </a:lnTo>
                  <a:lnTo>
                    <a:pt x="10493" y="10972"/>
                  </a:lnTo>
                  <a:lnTo>
                    <a:pt x="8477" y="8682"/>
                  </a:lnTo>
                  <a:lnTo>
                    <a:pt x="6426" y="6426"/>
                  </a:lnTo>
                  <a:lnTo>
                    <a:pt x="5366" y="5298"/>
                  </a:lnTo>
                  <a:lnTo>
                    <a:pt x="4341" y="4204"/>
                  </a:lnTo>
                  <a:lnTo>
                    <a:pt x="2598" y="2461"/>
                  </a:lnTo>
                  <a:lnTo>
                    <a:pt x="855" y="7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5085275" y="238125"/>
              <a:ext cx="729725" cy="463125"/>
            </a:xfrm>
            <a:custGeom>
              <a:avLst/>
              <a:gdLst/>
              <a:ahLst/>
              <a:cxnLst/>
              <a:rect l="l" t="t" r="r" b="b"/>
              <a:pathLst>
                <a:path w="29189" h="18525" extrusionOk="0">
                  <a:moveTo>
                    <a:pt x="0" y="0"/>
                  </a:moveTo>
                  <a:lnTo>
                    <a:pt x="0" y="18525"/>
                  </a:lnTo>
                  <a:lnTo>
                    <a:pt x="29189" y="18525"/>
                  </a:lnTo>
                  <a:lnTo>
                    <a:pt x="29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5085275" y="238975"/>
              <a:ext cx="729725" cy="326425"/>
            </a:xfrm>
            <a:custGeom>
              <a:avLst/>
              <a:gdLst/>
              <a:ahLst/>
              <a:cxnLst/>
              <a:rect l="l" t="t" r="r" b="b"/>
              <a:pathLst>
                <a:path w="29189" h="13057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1743" y="1675"/>
                  </a:lnTo>
                  <a:lnTo>
                    <a:pt x="3555" y="3316"/>
                  </a:lnTo>
                  <a:lnTo>
                    <a:pt x="7143" y="6528"/>
                  </a:lnTo>
                  <a:lnTo>
                    <a:pt x="10937" y="9878"/>
                  </a:lnTo>
                  <a:lnTo>
                    <a:pt x="11040" y="9980"/>
                  </a:lnTo>
                  <a:lnTo>
                    <a:pt x="14424" y="12920"/>
                  </a:lnTo>
                  <a:lnTo>
                    <a:pt x="14594" y="13056"/>
                  </a:lnTo>
                  <a:lnTo>
                    <a:pt x="14765" y="12920"/>
                  </a:lnTo>
                  <a:lnTo>
                    <a:pt x="18115" y="9980"/>
                  </a:lnTo>
                  <a:lnTo>
                    <a:pt x="18252" y="9878"/>
                  </a:lnTo>
                  <a:lnTo>
                    <a:pt x="22011" y="6563"/>
                  </a:lnTo>
                  <a:lnTo>
                    <a:pt x="23823" y="4956"/>
                  </a:lnTo>
                  <a:lnTo>
                    <a:pt x="25634" y="3316"/>
                  </a:lnTo>
                  <a:lnTo>
                    <a:pt x="27411" y="1641"/>
                  </a:lnTo>
                  <a:lnTo>
                    <a:pt x="29189" y="0"/>
                  </a:lnTo>
                  <a:lnTo>
                    <a:pt x="25429" y="2974"/>
                  </a:lnTo>
                  <a:lnTo>
                    <a:pt x="21738" y="5981"/>
                  </a:lnTo>
                  <a:lnTo>
                    <a:pt x="17636" y="9434"/>
                  </a:lnTo>
                  <a:lnTo>
                    <a:pt x="14560" y="12065"/>
                  </a:lnTo>
                  <a:lnTo>
                    <a:pt x="11518" y="9434"/>
                  </a:lnTo>
                  <a:lnTo>
                    <a:pt x="9468" y="7725"/>
                  </a:lnTo>
                  <a:lnTo>
                    <a:pt x="7417" y="6016"/>
                  </a:lnTo>
                  <a:lnTo>
                    <a:pt x="5571" y="4478"/>
                  </a:lnTo>
                  <a:lnTo>
                    <a:pt x="3726" y="2974"/>
                  </a:lnTo>
                  <a:lnTo>
                    <a:pt x="1846" y="14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5087825" y="485900"/>
              <a:ext cx="286275" cy="199975"/>
            </a:xfrm>
            <a:custGeom>
              <a:avLst/>
              <a:gdLst/>
              <a:ahLst/>
              <a:cxnLst/>
              <a:rect l="l" t="t" r="r" b="b"/>
              <a:pathLst>
                <a:path w="11451" h="7999" extrusionOk="0">
                  <a:moveTo>
                    <a:pt x="11451" y="1"/>
                  </a:moveTo>
                  <a:lnTo>
                    <a:pt x="10869" y="343"/>
                  </a:lnTo>
                  <a:lnTo>
                    <a:pt x="9673" y="1026"/>
                  </a:lnTo>
                  <a:lnTo>
                    <a:pt x="8477" y="1778"/>
                  </a:lnTo>
                  <a:lnTo>
                    <a:pt x="7007" y="2735"/>
                  </a:lnTo>
                  <a:lnTo>
                    <a:pt x="5538" y="3726"/>
                  </a:lnTo>
                  <a:lnTo>
                    <a:pt x="4136" y="4752"/>
                  </a:lnTo>
                  <a:lnTo>
                    <a:pt x="2735" y="5811"/>
                  </a:lnTo>
                  <a:lnTo>
                    <a:pt x="1334" y="6871"/>
                  </a:lnTo>
                  <a:lnTo>
                    <a:pt x="650" y="7418"/>
                  </a:lnTo>
                  <a:lnTo>
                    <a:pt x="1" y="7999"/>
                  </a:lnTo>
                  <a:lnTo>
                    <a:pt x="1505" y="7110"/>
                  </a:lnTo>
                  <a:lnTo>
                    <a:pt x="3008" y="6187"/>
                  </a:lnTo>
                  <a:lnTo>
                    <a:pt x="4444" y="5230"/>
                  </a:lnTo>
                  <a:lnTo>
                    <a:pt x="5879" y="4239"/>
                  </a:lnTo>
                  <a:lnTo>
                    <a:pt x="7315" y="3214"/>
                  </a:lnTo>
                  <a:lnTo>
                    <a:pt x="8716" y="2188"/>
                  </a:lnTo>
                  <a:lnTo>
                    <a:pt x="9844" y="1300"/>
                  </a:lnTo>
                  <a:lnTo>
                    <a:pt x="10972" y="377"/>
                  </a:lnTo>
                  <a:lnTo>
                    <a:pt x="114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5525325" y="485050"/>
              <a:ext cx="287975" cy="200825"/>
            </a:xfrm>
            <a:custGeom>
              <a:avLst/>
              <a:gdLst/>
              <a:ahLst/>
              <a:cxnLst/>
              <a:rect l="l" t="t" r="r" b="b"/>
              <a:pathLst>
                <a:path w="11519" h="8033" extrusionOk="0">
                  <a:moveTo>
                    <a:pt x="0" y="1"/>
                  </a:moveTo>
                  <a:lnTo>
                    <a:pt x="34" y="35"/>
                  </a:lnTo>
                  <a:lnTo>
                    <a:pt x="513" y="445"/>
                  </a:lnTo>
                  <a:lnTo>
                    <a:pt x="1641" y="1334"/>
                  </a:lnTo>
                  <a:lnTo>
                    <a:pt x="2769" y="2222"/>
                  </a:lnTo>
                  <a:lnTo>
                    <a:pt x="4170" y="3248"/>
                  </a:lnTo>
                  <a:lnTo>
                    <a:pt x="5605" y="4273"/>
                  </a:lnTo>
                  <a:lnTo>
                    <a:pt x="7041" y="5264"/>
                  </a:lnTo>
                  <a:lnTo>
                    <a:pt x="8511" y="6221"/>
                  </a:lnTo>
                  <a:lnTo>
                    <a:pt x="9980" y="7144"/>
                  </a:lnTo>
                  <a:lnTo>
                    <a:pt x="10766" y="7623"/>
                  </a:lnTo>
                  <a:lnTo>
                    <a:pt x="11518" y="8033"/>
                  </a:lnTo>
                  <a:lnTo>
                    <a:pt x="10151" y="6905"/>
                  </a:lnTo>
                  <a:lnTo>
                    <a:pt x="8784" y="5811"/>
                  </a:lnTo>
                  <a:lnTo>
                    <a:pt x="7383" y="4752"/>
                  </a:lnTo>
                  <a:lnTo>
                    <a:pt x="5947" y="3760"/>
                  </a:lnTo>
                  <a:lnTo>
                    <a:pt x="4512" y="2769"/>
                  </a:lnTo>
                  <a:lnTo>
                    <a:pt x="3042" y="1812"/>
                  </a:lnTo>
                  <a:lnTo>
                    <a:pt x="615" y="342"/>
                  </a:lnTo>
                  <a:lnTo>
                    <a:pt x="68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1419600" y="4468600"/>
              <a:ext cx="4774775" cy="1008275"/>
            </a:xfrm>
            <a:custGeom>
              <a:avLst/>
              <a:gdLst/>
              <a:ahLst/>
              <a:cxnLst/>
              <a:rect l="l" t="t" r="r" b="b"/>
              <a:pathLst>
                <a:path w="190991" h="40331" extrusionOk="0">
                  <a:moveTo>
                    <a:pt x="95496" y="0"/>
                  </a:moveTo>
                  <a:lnTo>
                    <a:pt x="90608" y="34"/>
                  </a:lnTo>
                  <a:lnTo>
                    <a:pt x="85755" y="103"/>
                  </a:lnTo>
                  <a:lnTo>
                    <a:pt x="80970" y="239"/>
                  </a:lnTo>
                  <a:lnTo>
                    <a:pt x="76253" y="410"/>
                  </a:lnTo>
                  <a:lnTo>
                    <a:pt x="71639" y="649"/>
                  </a:lnTo>
                  <a:lnTo>
                    <a:pt x="67128" y="923"/>
                  </a:lnTo>
                  <a:lnTo>
                    <a:pt x="62684" y="1231"/>
                  </a:lnTo>
                  <a:lnTo>
                    <a:pt x="58344" y="1606"/>
                  </a:lnTo>
                  <a:lnTo>
                    <a:pt x="54106" y="1982"/>
                  </a:lnTo>
                  <a:lnTo>
                    <a:pt x="50004" y="2427"/>
                  </a:lnTo>
                  <a:lnTo>
                    <a:pt x="46005" y="2939"/>
                  </a:lnTo>
                  <a:lnTo>
                    <a:pt x="42109" y="3452"/>
                  </a:lnTo>
                  <a:lnTo>
                    <a:pt x="38383" y="3999"/>
                  </a:lnTo>
                  <a:lnTo>
                    <a:pt x="34760" y="4614"/>
                  </a:lnTo>
                  <a:lnTo>
                    <a:pt x="31308" y="5229"/>
                  </a:lnTo>
                  <a:lnTo>
                    <a:pt x="27993" y="5913"/>
                  </a:lnTo>
                  <a:lnTo>
                    <a:pt x="24814" y="6597"/>
                  </a:lnTo>
                  <a:lnTo>
                    <a:pt x="21807" y="7349"/>
                  </a:lnTo>
                  <a:lnTo>
                    <a:pt x="19004" y="8100"/>
                  </a:lnTo>
                  <a:lnTo>
                    <a:pt x="16338" y="8887"/>
                  </a:lnTo>
                  <a:lnTo>
                    <a:pt x="15074" y="9297"/>
                  </a:lnTo>
                  <a:lnTo>
                    <a:pt x="13843" y="9707"/>
                  </a:lnTo>
                  <a:lnTo>
                    <a:pt x="12681" y="10117"/>
                  </a:lnTo>
                  <a:lnTo>
                    <a:pt x="11553" y="10561"/>
                  </a:lnTo>
                  <a:lnTo>
                    <a:pt x="10459" y="10971"/>
                  </a:lnTo>
                  <a:lnTo>
                    <a:pt x="9434" y="11416"/>
                  </a:lnTo>
                  <a:lnTo>
                    <a:pt x="8443" y="11860"/>
                  </a:lnTo>
                  <a:lnTo>
                    <a:pt x="7520" y="12304"/>
                  </a:lnTo>
                  <a:lnTo>
                    <a:pt x="6631" y="12783"/>
                  </a:lnTo>
                  <a:lnTo>
                    <a:pt x="5811" y="13227"/>
                  </a:lnTo>
                  <a:lnTo>
                    <a:pt x="5025" y="13706"/>
                  </a:lnTo>
                  <a:lnTo>
                    <a:pt x="4307" y="14184"/>
                  </a:lnTo>
                  <a:lnTo>
                    <a:pt x="3624" y="14629"/>
                  </a:lnTo>
                  <a:lnTo>
                    <a:pt x="3008" y="15141"/>
                  </a:lnTo>
                  <a:lnTo>
                    <a:pt x="2462" y="15620"/>
                  </a:lnTo>
                  <a:lnTo>
                    <a:pt x="1949" y="16098"/>
                  </a:lnTo>
                  <a:lnTo>
                    <a:pt x="1505" y="16611"/>
                  </a:lnTo>
                  <a:lnTo>
                    <a:pt x="1129" y="17089"/>
                  </a:lnTo>
                  <a:lnTo>
                    <a:pt x="787" y="17602"/>
                  </a:lnTo>
                  <a:lnTo>
                    <a:pt x="513" y="18115"/>
                  </a:lnTo>
                  <a:lnTo>
                    <a:pt x="308" y="18627"/>
                  </a:lnTo>
                  <a:lnTo>
                    <a:pt x="137" y="19140"/>
                  </a:lnTo>
                  <a:lnTo>
                    <a:pt x="35" y="19653"/>
                  </a:lnTo>
                  <a:lnTo>
                    <a:pt x="1" y="20166"/>
                  </a:lnTo>
                  <a:lnTo>
                    <a:pt x="35" y="20678"/>
                  </a:lnTo>
                  <a:lnTo>
                    <a:pt x="137" y="21191"/>
                  </a:lnTo>
                  <a:lnTo>
                    <a:pt x="308" y="21704"/>
                  </a:lnTo>
                  <a:lnTo>
                    <a:pt x="513" y="22216"/>
                  </a:lnTo>
                  <a:lnTo>
                    <a:pt x="787" y="22729"/>
                  </a:lnTo>
                  <a:lnTo>
                    <a:pt x="1129" y="23242"/>
                  </a:lnTo>
                  <a:lnTo>
                    <a:pt x="1505" y="23720"/>
                  </a:lnTo>
                  <a:lnTo>
                    <a:pt x="1949" y="24233"/>
                  </a:lnTo>
                  <a:lnTo>
                    <a:pt x="2462" y="24711"/>
                  </a:lnTo>
                  <a:lnTo>
                    <a:pt x="3008" y="25190"/>
                  </a:lnTo>
                  <a:lnTo>
                    <a:pt x="3624" y="25668"/>
                  </a:lnTo>
                  <a:lnTo>
                    <a:pt x="4307" y="26147"/>
                  </a:lnTo>
                  <a:lnTo>
                    <a:pt x="5025" y="26625"/>
                  </a:lnTo>
                  <a:lnTo>
                    <a:pt x="5811" y="27104"/>
                  </a:lnTo>
                  <a:lnTo>
                    <a:pt x="6631" y="27548"/>
                  </a:lnTo>
                  <a:lnTo>
                    <a:pt x="7520" y="27992"/>
                  </a:lnTo>
                  <a:lnTo>
                    <a:pt x="8443" y="28471"/>
                  </a:lnTo>
                  <a:lnTo>
                    <a:pt x="9434" y="28915"/>
                  </a:lnTo>
                  <a:lnTo>
                    <a:pt x="10459" y="29325"/>
                  </a:lnTo>
                  <a:lnTo>
                    <a:pt x="11553" y="29770"/>
                  </a:lnTo>
                  <a:lnTo>
                    <a:pt x="12681" y="30180"/>
                  </a:lnTo>
                  <a:lnTo>
                    <a:pt x="13843" y="30624"/>
                  </a:lnTo>
                  <a:lnTo>
                    <a:pt x="15074" y="31034"/>
                  </a:lnTo>
                  <a:lnTo>
                    <a:pt x="16338" y="31445"/>
                  </a:lnTo>
                  <a:lnTo>
                    <a:pt x="19004" y="32231"/>
                  </a:lnTo>
                  <a:lnTo>
                    <a:pt x="21807" y="32983"/>
                  </a:lnTo>
                  <a:lnTo>
                    <a:pt x="24814" y="33700"/>
                  </a:lnTo>
                  <a:lnTo>
                    <a:pt x="27993" y="34418"/>
                  </a:lnTo>
                  <a:lnTo>
                    <a:pt x="31308" y="35067"/>
                  </a:lnTo>
                  <a:lnTo>
                    <a:pt x="34760" y="35717"/>
                  </a:lnTo>
                  <a:lnTo>
                    <a:pt x="38383" y="36298"/>
                  </a:lnTo>
                  <a:lnTo>
                    <a:pt x="42109" y="36879"/>
                  </a:lnTo>
                  <a:lnTo>
                    <a:pt x="46005" y="37392"/>
                  </a:lnTo>
                  <a:lnTo>
                    <a:pt x="50004" y="37870"/>
                  </a:lnTo>
                  <a:lnTo>
                    <a:pt x="54106" y="38314"/>
                  </a:lnTo>
                  <a:lnTo>
                    <a:pt x="58344" y="38725"/>
                  </a:lnTo>
                  <a:lnTo>
                    <a:pt x="62684" y="39101"/>
                  </a:lnTo>
                  <a:lnTo>
                    <a:pt x="67128" y="39408"/>
                  </a:lnTo>
                  <a:lnTo>
                    <a:pt x="71639" y="39682"/>
                  </a:lnTo>
                  <a:lnTo>
                    <a:pt x="76253" y="39921"/>
                  </a:lnTo>
                  <a:lnTo>
                    <a:pt x="80970" y="40092"/>
                  </a:lnTo>
                  <a:lnTo>
                    <a:pt x="85755" y="40228"/>
                  </a:lnTo>
                  <a:lnTo>
                    <a:pt x="90608" y="40297"/>
                  </a:lnTo>
                  <a:lnTo>
                    <a:pt x="95496" y="40331"/>
                  </a:lnTo>
                  <a:lnTo>
                    <a:pt x="100418" y="40297"/>
                  </a:lnTo>
                  <a:lnTo>
                    <a:pt x="105271" y="40228"/>
                  </a:lnTo>
                  <a:lnTo>
                    <a:pt x="110056" y="40092"/>
                  </a:lnTo>
                  <a:lnTo>
                    <a:pt x="114773" y="39921"/>
                  </a:lnTo>
                  <a:lnTo>
                    <a:pt x="119387" y="39682"/>
                  </a:lnTo>
                  <a:lnTo>
                    <a:pt x="123898" y="39408"/>
                  </a:lnTo>
                  <a:lnTo>
                    <a:pt x="128342" y="39101"/>
                  </a:lnTo>
                  <a:lnTo>
                    <a:pt x="132682" y="38725"/>
                  </a:lnTo>
                  <a:lnTo>
                    <a:pt x="136920" y="38314"/>
                  </a:lnTo>
                  <a:lnTo>
                    <a:pt x="141022" y="37870"/>
                  </a:lnTo>
                  <a:lnTo>
                    <a:pt x="145021" y="37392"/>
                  </a:lnTo>
                  <a:lnTo>
                    <a:pt x="148917" y="36879"/>
                  </a:lnTo>
                  <a:lnTo>
                    <a:pt x="152643" y="36298"/>
                  </a:lnTo>
                  <a:lnTo>
                    <a:pt x="156266" y="35717"/>
                  </a:lnTo>
                  <a:lnTo>
                    <a:pt x="159718" y="35067"/>
                  </a:lnTo>
                  <a:lnTo>
                    <a:pt x="163033" y="34418"/>
                  </a:lnTo>
                  <a:lnTo>
                    <a:pt x="166211" y="33700"/>
                  </a:lnTo>
                  <a:lnTo>
                    <a:pt x="169185" y="32983"/>
                  </a:lnTo>
                  <a:lnTo>
                    <a:pt x="172022" y="32231"/>
                  </a:lnTo>
                  <a:lnTo>
                    <a:pt x="174688" y="31445"/>
                  </a:lnTo>
                  <a:lnTo>
                    <a:pt x="175952" y="31034"/>
                  </a:lnTo>
                  <a:lnTo>
                    <a:pt x="177183" y="30624"/>
                  </a:lnTo>
                  <a:lnTo>
                    <a:pt x="178345" y="30180"/>
                  </a:lnTo>
                  <a:lnTo>
                    <a:pt x="179473" y="29770"/>
                  </a:lnTo>
                  <a:lnTo>
                    <a:pt x="180567" y="29325"/>
                  </a:lnTo>
                  <a:lnTo>
                    <a:pt x="181592" y="28915"/>
                  </a:lnTo>
                  <a:lnTo>
                    <a:pt x="182583" y="28471"/>
                  </a:lnTo>
                  <a:lnTo>
                    <a:pt x="183506" y="27992"/>
                  </a:lnTo>
                  <a:lnTo>
                    <a:pt x="184395" y="27548"/>
                  </a:lnTo>
                  <a:lnTo>
                    <a:pt x="185215" y="27104"/>
                  </a:lnTo>
                  <a:lnTo>
                    <a:pt x="186001" y="26625"/>
                  </a:lnTo>
                  <a:lnTo>
                    <a:pt x="186719" y="26147"/>
                  </a:lnTo>
                  <a:lnTo>
                    <a:pt x="187368" y="25668"/>
                  </a:lnTo>
                  <a:lnTo>
                    <a:pt x="188017" y="25190"/>
                  </a:lnTo>
                  <a:lnTo>
                    <a:pt x="188564" y="24711"/>
                  </a:lnTo>
                  <a:lnTo>
                    <a:pt x="189077" y="24233"/>
                  </a:lnTo>
                  <a:lnTo>
                    <a:pt x="189521" y="23720"/>
                  </a:lnTo>
                  <a:lnTo>
                    <a:pt x="189897" y="23242"/>
                  </a:lnTo>
                  <a:lnTo>
                    <a:pt x="190239" y="22729"/>
                  </a:lnTo>
                  <a:lnTo>
                    <a:pt x="190512" y="22216"/>
                  </a:lnTo>
                  <a:lnTo>
                    <a:pt x="190718" y="21704"/>
                  </a:lnTo>
                  <a:lnTo>
                    <a:pt x="190888" y="21191"/>
                  </a:lnTo>
                  <a:lnTo>
                    <a:pt x="190991" y="20678"/>
                  </a:lnTo>
                  <a:lnTo>
                    <a:pt x="190991" y="20166"/>
                  </a:lnTo>
                  <a:lnTo>
                    <a:pt x="190991" y="19653"/>
                  </a:lnTo>
                  <a:lnTo>
                    <a:pt x="190888" y="19140"/>
                  </a:lnTo>
                  <a:lnTo>
                    <a:pt x="190718" y="18627"/>
                  </a:lnTo>
                  <a:lnTo>
                    <a:pt x="190512" y="18115"/>
                  </a:lnTo>
                  <a:lnTo>
                    <a:pt x="190239" y="17602"/>
                  </a:lnTo>
                  <a:lnTo>
                    <a:pt x="189897" y="17089"/>
                  </a:lnTo>
                  <a:lnTo>
                    <a:pt x="189521" y="16611"/>
                  </a:lnTo>
                  <a:lnTo>
                    <a:pt x="189077" y="16098"/>
                  </a:lnTo>
                  <a:lnTo>
                    <a:pt x="188564" y="15620"/>
                  </a:lnTo>
                  <a:lnTo>
                    <a:pt x="188017" y="15141"/>
                  </a:lnTo>
                  <a:lnTo>
                    <a:pt x="187368" y="14629"/>
                  </a:lnTo>
                  <a:lnTo>
                    <a:pt x="186719" y="14184"/>
                  </a:lnTo>
                  <a:lnTo>
                    <a:pt x="186001" y="13706"/>
                  </a:lnTo>
                  <a:lnTo>
                    <a:pt x="185215" y="13227"/>
                  </a:lnTo>
                  <a:lnTo>
                    <a:pt x="184395" y="12783"/>
                  </a:lnTo>
                  <a:lnTo>
                    <a:pt x="183506" y="12304"/>
                  </a:lnTo>
                  <a:lnTo>
                    <a:pt x="182583" y="11860"/>
                  </a:lnTo>
                  <a:lnTo>
                    <a:pt x="181592" y="11416"/>
                  </a:lnTo>
                  <a:lnTo>
                    <a:pt x="180567" y="10971"/>
                  </a:lnTo>
                  <a:lnTo>
                    <a:pt x="179473" y="10561"/>
                  </a:lnTo>
                  <a:lnTo>
                    <a:pt x="178345" y="10117"/>
                  </a:lnTo>
                  <a:lnTo>
                    <a:pt x="177183" y="9707"/>
                  </a:lnTo>
                  <a:lnTo>
                    <a:pt x="175952" y="9297"/>
                  </a:lnTo>
                  <a:lnTo>
                    <a:pt x="174688" y="8887"/>
                  </a:lnTo>
                  <a:lnTo>
                    <a:pt x="172022" y="8100"/>
                  </a:lnTo>
                  <a:lnTo>
                    <a:pt x="169185" y="7349"/>
                  </a:lnTo>
                  <a:lnTo>
                    <a:pt x="166211" y="6597"/>
                  </a:lnTo>
                  <a:lnTo>
                    <a:pt x="163033" y="5913"/>
                  </a:lnTo>
                  <a:lnTo>
                    <a:pt x="159718" y="5229"/>
                  </a:lnTo>
                  <a:lnTo>
                    <a:pt x="156266" y="4614"/>
                  </a:lnTo>
                  <a:lnTo>
                    <a:pt x="152643" y="3999"/>
                  </a:lnTo>
                  <a:lnTo>
                    <a:pt x="148917" y="3452"/>
                  </a:lnTo>
                  <a:lnTo>
                    <a:pt x="145021" y="2939"/>
                  </a:lnTo>
                  <a:lnTo>
                    <a:pt x="141022" y="2427"/>
                  </a:lnTo>
                  <a:lnTo>
                    <a:pt x="136920" y="1982"/>
                  </a:lnTo>
                  <a:lnTo>
                    <a:pt x="132682" y="1606"/>
                  </a:lnTo>
                  <a:lnTo>
                    <a:pt x="128342" y="1231"/>
                  </a:lnTo>
                  <a:lnTo>
                    <a:pt x="123898" y="923"/>
                  </a:lnTo>
                  <a:lnTo>
                    <a:pt x="119387" y="649"/>
                  </a:lnTo>
                  <a:lnTo>
                    <a:pt x="114773" y="410"/>
                  </a:lnTo>
                  <a:lnTo>
                    <a:pt x="110056" y="239"/>
                  </a:lnTo>
                  <a:lnTo>
                    <a:pt x="105271" y="103"/>
                  </a:lnTo>
                  <a:lnTo>
                    <a:pt x="100418" y="34"/>
                  </a:lnTo>
                  <a:lnTo>
                    <a:pt x="954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1419600" y="4468600"/>
              <a:ext cx="4774775" cy="1008275"/>
            </a:xfrm>
            <a:custGeom>
              <a:avLst/>
              <a:gdLst/>
              <a:ahLst/>
              <a:cxnLst/>
              <a:rect l="l" t="t" r="r" b="b"/>
              <a:pathLst>
                <a:path w="190991" h="40331" fill="none" extrusionOk="0">
                  <a:moveTo>
                    <a:pt x="95496" y="0"/>
                  </a:moveTo>
                  <a:lnTo>
                    <a:pt x="95496" y="0"/>
                  </a:lnTo>
                  <a:lnTo>
                    <a:pt x="100418" y="34"/>
                  </a:lnTo>
                  <a:lnTo>
                    <a:pt x="105271" y="103"/>
                  </a:lnTo>
                  <a:lnTo>
                    <a:pt x="110056" y="239"/>
                  </a:lnTo>
                  <a:lnTo>
                    <a:pt x="114773" y="410"/>
                  </a:lnTo>
                  <a:lnTo>
                    <a:pt x="119387" y="649"/>
                  </a:lnTo>
                  <a:lnTo>
                    <a:pt x="123898" y="923"/>
                  </a:lnTo>
                  <a:lnTo>
                    <a:pt x="128342" y="1231"/>
                  </a:lnTo>
                  <a:lnTo>
                    <a:pt x="132682" y="1606"/>
                  </a:lnTo>
                  <a:lnTo>
                    <a:pt x="136920" y="1982"/>
                  </a:lnTo>
                  <a:lnTo>
                    <a:pt x="141022" y="2427"/>
                  </a:lnTo>
                  <a:lnTo>
                    <a:pt x="145021" y="2939"/>
                  </a:lnTo>
                  <a:lnTo>
                    <a:pt x="148917" y="3452"/>
                  </a:lnTo>
                  <a:lnTo>
                    <a:pt x="152643" y="3999"/>
                  </a:lnTo>
                  <a:lnTo>
                    <a:pt x="156266" y="4614"/>
                  </a:lnTo>
                  <a:lnTo>
                    <a:pt x="159718" y="5229"/>
                  </a:lnTo>
                  <a:lnTo>
                    <a:pt x="163033" y="5913"/>
                  </a:lnTo>
                  <a:lnTo>
                    <a:pt x="166211" y="6597"/>
                  </a:lnTo>
                  <a:lnTo>
                    <a:pt x="169185" y="7349"/>
                  </a:lnTo>
                  <a:lnTo>
                    <a:pt x="172022" y="8100"/>
                  </a:lnTo>
                  <a:lnTo>
                    <a:pt x="174688" y="8887"/>
                  </a:lnTo>
                  <a:lnTo>
                    <a:pt x="175952" y="9297"/>
                  </a:lnTo>
                  <a:lnTo>
                    <a:pt x="177183" y="9707"/>
                  </a:lnTo>
                  <a:lnTo>
                    <a:pt x="178345" y="10117"/>
                  </a:lnTo>
                  <a:lnTo>
                    <a:pt x="179473" y="10561"/>
                  </a:lnTo>
                  <a:lnTo>
                    <a:pt x="180567" y="10971"/>
                  </a:lnTo>
                  <a:lnTo>
                    <a:pt x="181592" y="11416"/>
                  </a:lnTo>
                  <a:lnTo>
                    <a:pt x="182583" y="11860"/>
                  </a:lnTo>
                  <a:lnTo>
                    <a:pt x="183506" y="12304"/>
                  </a:lnTo>
                  <a:lnTo>
                    <a:pt x="184395" y="12783"/>
                  </a:lnTo>
                  <a:lnTo>
                    <a:pt x="185215" y="13227"/>
                  </a:lnTo>
                  <a:lnTo>
                    <a:pt x="186001" y="13706"/>
                  </a:lnTo>
                  <a:lnTo>
                    <a:pt x="186719" y="14184"/>
                  </a:lnTo>
                  <a:lnTo>
                    <a:pt x="187368" y="14629"/>
                  </a:lnTo>
                  <a:lnTo>
                    <a:pt x="188017" y="15141"/>
                  </a:lnTo>
                  <a:lnTo>
                    <a:pt x="188564" y="15620"/>
                  </a:lnTo>
                  <a:lnTo>
                    <a:pt x="189077" y="16098"/>
                  </a:lnTo>
                  <a:lnTo>
                    <a:pt x="189521" y="16611"/>
                  </a:lnTo>
                  <a:lnTo>
                    <a:pt x="189897" y="17089"/>
                  </a:lnTo>
                  <a:lnTo>
                    <a:pt x="190239" y="17602"/>
                  </a:lnTo>
                  <a:lnTo>
                    <a:pt x="190512" y="18115"/>
                  </a:lnTo>
                  <a:lnTo>
                    <a:pt x="190718" y="18627"/>
                  </a:lnTo>
                  <a:lnTo>
                    <a:pt x="190888" y="19140"/>
                  </a:lnTo>
                  <a:lnTo>
                    <a:pt x="190991" y="19653"/>
                  </a:lnTo>
                  <a:lnTo>
                    <a:pt x="190991" y="20166"/>
                  </a:lnTo>
                  <a:lnTo>
                    <a:pt x="190991" y="20166"/>
                  </a:lnTo>
                  <a:lnTo>
                    <a:pt x="190991" y="20678"/>
                  </a:lnTo>
                  <a:lnTo>
                    <a:pt x="190888" y="21191"/>
                  </a:lnTo>
                  <a:lnTo>
                    <a:pt x="190718" y="21704"/>
                  </a:lnTo>
                  <a:lnTo>
                    <a:pt x="190512" y="22216"/>
                  </a:lnTo>
                  <a:lnTo>
                    <a:pt x="190239" y="22729"/>
                  </a:lnTo>
                  <a:lnTo>
                    <a:pt x="189897" y="23242"/>
                  </a:lnTo>
                  <a:lnTo>
                    <a:pt x="189521" y="23720"/>
                  </a:lnTo>
                  <a:lnTo>
                    <a:pt x="189077" y="24233"/>
                  </a:lnTo>
                  <a:lnTo>
                    <a:pt x="188564" y="24711"/>
                  </a:lnTo>
                  <a:lnTo>
                    <a:pt x="188017" y="25190"/>
                  </a:lnTo>
                  <a:lnTo>
                    <a:pt x="187368" y="25668"/>
                  </a:lnTo>
                  <a:lnTo>
                    <a:pt x="186719" y="26147"/>
                  </a:lnTo>
                  <a:lnTo>
                    <a:pt x="186001" y="26625"/>
                  </a:lnTo>
                  <a:lnTo>
                    <a:pt x="185215" y="27104"/>
                  </a:lnTo>
                  <a:lnTo>
                    <a:pt x="184395" y="27548"/>
                  </a:lnTo>
                  <a:lnTo>
                    <a:pt x="183506" y="27992"/>
                  </a:lnTo>
                  <a:lnTo>
                    <a:pt x="182583" y="28471"/>
                  </a:lnTo>
                  <a:lnTo>
                    <a:pt x="181592" y="28915"/>
                  </a:lnTo>
                  <a:lnTo>
                    <a:pt x="180567" y="29325"/>
                  </a:lnTo>
                  <a:lnTo>
                    <a:pt x="179473" y="29770"/>
                  </a:lnTo>
                  <a:lnTo>
                    <a:pt x="178345" y="30180"/>
                  </a:lnTo>
                  <a:lnTo>
                    <a:pt x="177183" y="30624"/>
                  </a:lnTo>
                  <a:lnTo>
                    <a:pt x="175952" y="31034"/>
                  </a:lnTo>
                  <a:lnTo>
                    <a:pt x="174688" y="31445"/>
                  </a:lnTo>
                  <a:lnTo>
                    <a:pt x="172022" y="32231"/>
                  </a:lnTo>
                  <a:lnTo>
                    <a:pt x="169185" y="32983"/>
                  </a:lnTo>
                  <a:lnTo>
                    <a:pt x="166211" y="33700"/>
                  </a:lnTo>
                  <a:lnTo>
                    <a:pt x="163033" y="34418"/>
                  </a:lnTo>
                  <a:lnTo>
                    <a:pt x="159718" y="35067"/>
                  </a:lnTo>
                  <a:lnTo>
                    <a:pt x="156266" y="35717"/>
                  </a:lnTo>
                  <a:lnTo>
                    <a:pt x="152643" y="36298"/>
                  </a:lnTo>
                  <a:lnTo>
                    <a:pt x="148917" y="36879"/>
                  </a:lnTo>
                  <a:lnTo>
                    <a:pt x="145021" y="37392"/>
                  </a:lnTo>
                  <a:lnTo>
                    <a:pt x="141022" y="37870"/>
                  </a:lnTo>
                  <a:lnTo>
                    <a:pt x="136920" y="38314"/>
                  </a:lnTo>
                  <a:lnTo>
                    <a:pt x="132682" y="38725"/>
                  </a:lnTo>
                  <a:lnTo>
                    <a:pt x="128342" y="39101"/>
                  </a:lnTo>
                  <a:lnTo>
                    <a:pt x="123898" y="39408"/>
                  </a:lnTo>
                  <a:lnTo>
                    <a:pt x="119387" y="39682"/>
                  </a:lnTo>
                  <a:lnTo>
                    <a:pt x="114773" y="39921"/>
                  </a:lnTo>
                  <a:lnTo>
                    <a:pt x="110056" y="40092"/>
                  </a:lnTo>
                  <a:lnTo>
                    <a:pt x="105271" y="40228"/>
                  </a:lnTo>
                  <a:lnTo>
                    <a:pt x="100418" y="40297"/>
                  </a:lnTo>
                  <a:lnTo>
                    <a:pt x="95496" y="40331"/>
                  </a:lnTo>
                  <a:lnTo>
                    <a:pt x="95496" y="40331"/>
                  </a:lnTo>
                  <a:lnTo>
                    <a:pt x="90608" y="40297"/>
                  </a:lnTo>
                  <a:lnTo>
                    <a:pt x="85755" y="40228"/>
                  </a:lnTo>
                  <a:lnTo>
                    <a:pt x="80970" y="40092"/>
                  </a:lnTo>
                  <a:lnTo>
                    <a:pt x="76253" y="39921"/>
                  </a:lnTo>
                  <a:lnTo>
                    <a:pt x="71639" y="39682"/>
                  </a:lnTo>
                  <a:lnTo>
                    <a:pt x="67128" y="39408"/>
                  </a:lnTo>
                  <a:lnTo>
                    <a:pt x="62684" y="39101"/>
                  </a:lnTo>
                  <a:lnTo>
                    <a:pt x="58344" y="38725"/>
                  </a:lnTo>
                  <a:lnTo>
                    <a:pt x="54106" y="38314"/>
                  </a:lnTo>
                  <a:lnTo>
                    <a:pt x="50004" y="37870"/>
                  </a:lnTo>
                  <a:lnTo>
                    <a:pt x="46005" y="37392"/>
                  </a:lnTo>
                  <a:lnTo>
                    <a:pt x="42109" y="36879"/>
                  </a:lnTo>
                  <a:lnTo>
                    <a:pt x="38383" y="36298"/>
                  </a:lnTo>
                  <a:lnTo>
                    <a:pt x="34760" y="35717"/>
                  </a:lnTo>
                  <a:lnTo>
                    <a:pt x="31308" y="35067"/>
                  </a:lnTo>
                  <a:lnTo>
                    <a:pt x="27993" y="34418"/>
                  </a:lnTo>
                  <a:lnTo>
                    <a:pt x="24814" y="33700"/>
                  </a:lnTo>
                  <a:lnTo>
                    <a:pt x="21807" y="32983"/>
                  </a:lnTo>
                  <a:lnTo>
                    <a:pt x="19004" y="32231"/>
                  </a:lnTo>
                  <a:lnTo>
                    <a:pt x="16338" y="31445"/>
                  </a:lnTo>
                  <a:lnTo>
                    <a:pt x="15074" y="31034"/>
                  </a:lnTo>
                  <a:lnTo>
                    <a:pt x="13843" y="30624"/>
                  </a:lnTo>
                  <a:lnTo>
                    <a:pt x="12681" y="30180"/>
                  </a:lnTo>
                  <a:lnTo>
                    <a:pt x="11553" y="29770"/>
                  </a:lnTo>
                  <a:lnTo>
                    <a:pt x="10459" y="29325"/>
                  </a:lnTo>
                  <a:lnTo>
                    <a:pt x="9434" y="28915"/>
                  </a:lnTo>
                  <a:lnTo>
                    <a:pt x="8443" y="28471"/>
                  </a:lnTo>
                  <a:lnTo>
                    <a:pt x="7520" y="27992"/>
                  </a:lnTo>
                  <a:lnTo>
                    <a:pt x="6631" y="27548"/>
                  </a:lnTo>
                  <a:lnTo>
                    <a:pt x="5811" y="27104"/>
                  </a:lnTo>
                  <a:lnTo>
                    <a:pt x="5025" y="26625"/>
                  </a:lnTo>
                  <a:lnTo>
                    <a:pt x="4307" y="26147"/>
                  </a:lnTo>
                  <a:lnTo>
                    <a:pt x="3624" y="25668"/>
                  </a:lnTo>
                  <a:lnTo>
                    <a:pt x="3008" y="25190"/>
                  </a:lnTo>
                  <a:lnTo>
                    <a:pt x="2462" y="24711"/>
                  </a:lnTo>
                  <a:lnTo>
                    <a:pt x="1949" y="24233"/>
                  </a:lnTo>
                  <a:lnTo>
                    <a:pt x="1505" y="23720"/>
                  </a:lnTo>
                  <a:lnTo>
                    <a:pt x="1129" y="23242"/>
                  </a:lnTo>
                  <a:lnTo>
                    <a:pt x="787" y="22729"/>
                  </a:lnTo>
                  <a:lnTo>
                    <a:pt x="513" y="22216"/>
                  </a:lnTo>
                  <a:lnTo>
                    <a:pt x="308" y="21704"/>
                  </a:lnTo>
                  <a:lnTo>
                    <a:pt x="137" y="21191"/>
                  </a:lnTo>
                  <a:lnTo>
                    <a:pt x="35" y="20678"/>
                  </a:lnTo>
                  <a:lnTo>
                    <a:pt x="1" y="20166"/>
                  </a:lnTo>
                  <a:lnTo>
                    <a:pt x="1" y="20166"/>
                  </a:lnTo>
                  <a:lnTo>
                    <a:pt x="35" y="19653"/>
                  </a:lnTo>
                  <a:lnTo>
                    <a:pt x="137" y="19140"/>
                  </a:lnTo>
                  <a:lnTo>
                    <a:pt x="308" y="18627"/>
                  </a:lnTo>
                  <a:lnTo>
                    <a:pt x="513" y="18115"/>
                  </a:lnTo>
                  <a:lnTo>
                    <a:pt x="787" y="17602"/>
                  </a:lnTo>
                  <a:lnTo>
                    <a:pt x="1129" y="17089"/>
                  </a:lnTo>
                  <a:lnTo>
                    <a:pt x="1505" y="16611"/>
                  </a:lnTo>
                  <a:lnTo>
                    <a:pt x="1949" y="16098"/>
                  </a:lnTo>
                  <a:lnTo>
                    <a:pt x="2462" y="15620"/>
                  </a:lnTo>
                  <a:lnTo>
                    <a:pt x="3008" y="15141"/>
                  </a:lnTo>
                  <a:lnTo>
                    <a:pt x="3624" y="14629"/>
                  </a:lnTo>
                  <a:lnTo>
                    <a:pt x="4307" y="14184"/>
                  </a:lnTo>
                  <a:lnTo>
                    <a:pt x="5025" y="13706"/>
                  </a:lnTo>
                  <a:lnTo>
                    <a:pt x="5811" y="13227"/>
                  </a:lnTo>
                  <a:lnTo>
                    <a:pt x="6631" y="12783"/>
                  </a:lnTo>
                  <a:lnTo>
                    <a:pt x="7520" y="12304"/>
                  </a:lnTo>
                  <a:lnTo>
                    <a:pt x="8443" y="11860"/>
                  </a:lnTo>
                  <a:lnTo>
                    <a:pt x="9434" y="11416"/>
                  </a:lnTo>
                  <a:lnTo>
                    <a:pt x="10459" y="10971"/>
                  </a:lnTo>
                  <a:lnTo>
                    <a:pt x="11553" y="10561"/>
                  </a:lnTo>
                  <a:lnTo>
                    <a:pt x="12681" y="10117"/>
                  </a:lnTo>
                  <a:lnTo>
                    <a:pt x="13843" y="9707"/>
                  </a:lnTo>
                  <a:lnTo>
                    <a:pt x="15074" y="9297"/>
                  </a:lnTo>
                  <a:lnTo>
                    <a:pt x="16338" y="8887"/>
                  </a:lnTo>
                  <a:lnTo>
                    <a:pt x="19004" y="8100"/>
                  </a:lnTo>
                  <a:lnTo>
                    <a:pt x="21807" y="7349"/>
                  </a:lnTo>
                  <a:lnTo>
                    <a:pt x="24814" y="6597"/>
                  </a:lnTo>
                  <a:lnTo>
                    <a:pt x="27993" y="5913"/>
                  </a:lnTo>
                  <a:lnTo>
                    <a:pt x="31308" y="5229"/>
                  </a:lnTo>
                  <a:lnTo>
                    <a:pt x="34760" y="4614"/>
                  </a:lnTo>
                  <a:lnTo>
                    <a:pt x="38383" y="3999"/>
                  </a:lnTo>
                  <a:lnTo>
                    <a:pt x="42109" y="3452"/>
                  </a:lnTo>
                  <a:lnTo>
                    <a:pt x="46005" y="2939"/>
                  </a:lnTo>
                  <a:lnTo>
                    <a:pt x="50004" y="2427"/>
                  </a:lnTo>
                  <a:lnTo>
                    <a:pt x="54106" y="1982"/>
                  </a:lnTo>
                  <a:lnTo>
                    <a:pt x="58344" y="1606"/>
                  </a:lnTo>
                  <a:lnTo>
                    <a:pt x="62684" y="1231"/>
                  </a:lnTo>
                  <a:lnTo>
                    <a:pt x="67128" y="923"/>
                  </a:lnTo>
                  <a:lnTo>
                    <a:pt x="71639" y="649"/>
                  </a:lnTo>
                  <a:lnTo>
                    <a:pt x="76253" y="410"/>
                  </a:lnTo>
                  <a:lnTo>
                    <a:pt x="80970" y="239"/>
                  </a:lnTo>
                  <a:lnTo>
                    <a:pt x="85755" y="103"/>
                  </a:lnTo>
                  <a:lnTo>
                    <a:pt x="90608" y="34"/>
                  </a:lnTo>
                  <a:lnTo>
                    <a:pt x="9549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1282050" y="4227625"/>
              <a:ext cx="5055875" cy="12000"/>
            </a:xfrm>
            <a:custGeom>
              <a:avLst/>
              <a:gdLst/>
              <a:ahLst/>
              <a:cxnLst/>
              <a:rect l="l" t="t" r="r" b="b"/>
              <a:pathLst>
                <a:path w="202235" h="480" extrusionOk="0">
                  <a:moveTo>
                    <a:pt x="101100" y="1"/>
                  </a:moveTo>
                  <a:lnTo>
                    <a:pt x="50550" y="103"/>
                  </a:lnTo>
                  <a:lnTo>
                    <a:pt x="25258" y="137"/>
                  </a:lnTo>
                  <a:lnTo>
                    <a:pt x="0" y="240"/>
                  </a:lnTo>
                  <a:lnTo>
                    <a:pt x="25258" y="377"/>
                  </a:lnTo>
                  <a:lnTo>
                    <a:pt x="50550" y="411"/>
                  </a:lnTo>
                  <a:lnTo>
                    <a:pt x="101100" y="479"/>
                  </a:lnTo>
                  <a:lnTo>
                    <a:pt x="151685" y="411"/>
                  </a:lnTo>
                  <a:lnTo>
                    <a:pt x="176977" y="377"/>
                  </a:lnTo>
                  <a:lnTo>
                    <a:pt x="202235" y="240"/>
                  </a:lnTo>
                  <a:lnTo>
                    <a:pt x="176977" y="137"/>
                  </a:lnTo>
                  <a:lnTo>
                    <a:pt x="151685" y="103"/>
                  </a:lnTo>
                  <a:lnTo>
                    <a:pt x="1011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1282050" y="4227625"/>
              <a:ext cx="5055875" cy="12000"/>
            </a:xfrm>
            <a:custGeom>
              <a:avLst/>
              <a:gdLst/>
              <a:ahLst/>
              <a:cxnLst/>
              <a:rect l="l" t="t" r="r" b="b"/>
              <a:pathLst>
                <a:path w="202235" h="480" fill="none" extrusionOk="0">
                  <a:moveTo>
                    <a:pt x="0" y="240"/>
                  </a:moveTo>
                  <a:lnTo>
                    <a:pt x="25258" y="137"/>
                  </a:lnTo>
                  <a:lnTo>
                    <a:pt x="50550" y="103"/>
                  </a:lnTo>
                  <a:lnTo>
                    <a:pt x="101100" y="1"/>
                  </a:lnTo>
                  <a:lnTo>
                    <a:pt x="151685" y="103"/>
                  </a:lnTo>
                  <a:lnTo>
                    <a:pt x="176977" y="137"/>
                  </a:lnTo>
                  <a:lnTo>
                    <a:pt x="202235" y="240"/>
                  </a:lnTo>
                  <a:lnTo>
                    <a:pt x="176977" y="377"/>
                  </a:lnTo>
                  <a:lnTo>
                    <a:pt x="151685" y="411"/>
                  </a:lnTo>
                  <a:lnTo>
                    <a:pt x="101100" y="479"/>
                  </a:lnTo>
                  <a:lnTo>
                    <a:pt x="50550" y="411"/>
                  </a:lnTo>
                  <a:lnTo>
                    <a:pt x="25258" y="377"/>
                  </a:lnTo>
                  <a:lnTo>
                    <a:pt x="0" y="2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4999825" y="3072375"/>
              <a:ext cx="480225" cy="428125"/>
            </a:xfrm>
            <a:custGeom>
              <a:avLst/>
              <a:gdLst/>
              <a:ahLst/>
              <a:cxnLst/>
              <a:rect l="l" t="t" r="r" b="b"/>
              <a:pathLst>
                <a:path w="19209" h="17125" extrusionOk="0">
                  <a:moveTo>
                    <a:pt x="0" y="1"/>
                  </a:moveTo>
                  <a:lnTo>
                    <a:pt x="103" y="309"/>
                  </a:lnTo>
                  <a:lnTo>
                    <a:pt x="445" y="1197"/>
                  </a:lnTo>
                  <a:lnTo>
                    <a:pt x="991" y="2496"/>
                  </a:lnTo>
                  <a:lnTo>
                    <a:pt x="1333" y="3282"/>
                  </a:lnTo>
                  <a:lnTo>
                    <a:pt x="1743" y="4137"/>
                  </a:lnTo>
                  <a:lnTo>
                    <a:pt x="2222" y="4991"/>
                  </a:lnTo>
                  <a:lnTo>
                    <a:pt x="2735" y="5914"/>
                  </a:lnTo>
                  <a:lnTo>
                    <a:pt x="3281" y="6871"/>
                  </a:lnTo>
                  <a:lnTo>
                    <a:pt x="3897" y="7794"/>
                  </a:lnTo>
                  <a:lnTo>
                    <a:pt x="4546" y="8717"/>
                  </a:lnTo>
                  <a:lnTo>
                    <a:pt x="5264" y="9605"/>
                  </a:lnTo>
                  <a:lnTo>
                    <a:pt x="6016" y="10460"/>
                  </a:lnTo>
                  <a:lnTo>
                    <a:pt x="6392" y="10870"/>
                  </a:lnTo>
                  <a:lnTo>
                    <a:pt x="6802" y="11280"/>
                  </a:lnTo>
                  <a:lnTo>
                    <a:pt x="7246" y="11622"/>
                  </a:lnTo>
                  <a:lnTo>
                    <a:pt x="7690" y="11998"/>
                  </a:lnTo>
                  <a:lnTo>
                    <a:pt x="8613" y="12681"/>
                  </a:lnTo>
                  <a:lnTo>
                    <a:pt x="9570" y="13297"/>
                  </a:lnTo>
                  <a:lnTo>
                    <a:pt x="10596" y="13878"/>
                  </a:lnTo>
                  <a:lnTo>
                    <a:pt x="11621" y="14424"/>
                  </a:lnTo>
                  <a:lnTo>
                    <a:pt x="12646" y="14903"/>
                  </a:lnTo>
                  <a:lnTo>
                    <a:pt x="13672" y="15313"/>
                  </a:lnTo>
                  <a:lnTo>
                    <a:pt x="14663" y="15689"/>
                  </a:lnTo>
                  <a:lnTo>
                    <a:pt x="15586" y="16031"/>
                  </a:lnTo>
                  <a:lnTo>
                    <a:pt x="16440" y="16338"/>
                  </a:lnTo>
                  <a:lnTo>
                    <a:pt x="17876" y="16749"/>
                  </a:lnTo>
                  <a:lnTo>
                    <a:pt x="18833" y="17022"/>
                  </a:lnTo>
                  <a:lnTo>
                    <a:pt x="19209" y="17125"/>
                  </a:lnTo>
                  <a:lnTo>
                    <a:pt x="19140" y="16714"/>
                  </a:lnTo>
                  <a:lnTo>
                    <a:pt x="18969" y="15689"/>
                  </a:lnTo>
                  <a:lnTo>
                    <a:pt x="18662" y="14185"/>
                  </a:lnTo>
                  <a:lnTo>
                    <a:pt x="18457" y="13297"/>
                  </a:lnTo>
                  <a:lnTo>
                    <a:pt x="18217" y="12340"/>
                  </a:lnTo>
                  <a:lnTo>
                    <a:pt x="17944" y="11348"/>
                  </a:lnTo>
                  <a:lnTo>
                    <a:pt x="17602" y="10357"/>
                  </a:lnTo>
                  <a:lnTo>
                    <a:pt x="17226" y="9366"/>
                  </a:lnTo>
                  <a:lnTo>
                    <a:pt x="16782" y="8375"/>
                  </a:lnTo>
                  <a:lnTo>
                    <a:pt x="16303" y="7452"/>
                  </a:lnTo>
                  <a:lnTo>
                    <a:pt x="16064" y="7042"/>
                  </a:lnTo>
                  <a:lnTo>
                    <a:pt x="15757" y="6632"/>
                  </a:lnTo>
                  <a:lnTo>
                    <a:pt x="15483" y="6221"/>
                  </a:lnTo>
                  <a:lnTo>
                    <a:pt x="15176" y="5846"/>
                  </a:lnTo>
                  <a:lnTo>
                    <a:pt x="14868" y="5504"/>
                  </a:lnTo>
                  <a:lnTo>
                    <a:pt x="14526" y="5196"/>
                  </a:lnTo>
                  <a:lnTo>
                    <a:pt x="13877" y="4683"/>
                  </a:lnTo>
                  <a:lnTo>
                    <a:pt x="13159" y="4239"/>
                  </a:lnTo>
                  <a:lnTo>
                    <a:pt x="12441" y="3829"/>
                  </a:lnTo>
                  <a:lnTo>
                    <a:pt x="11689" y="3453"/>
                  </a:lnTo>
                  <a:lnTo>
                    <a:pt x="11689" y="3453"/>
                  </a:lnTo>
                  <a:lnTo>
                    <a:pt x="11724" y="4171"/>
                  </a:lnTo>
                  <a:lnTo>
                    <a:pt x="11724" y="4854"/>
                  </a:lnTo>
                  <a:lnTo>
                    <a:pt x="11689" y="5538"/>
                  </a:lnTo>
                  <a:lnTo>
                    <a:pt x="11655" y="6221"/>
                  </a:lnTo>
                  <a:lnTo>
                    <a:pt x="11382" y="5675"/>
                  </a:lnTo>
                  <a:lnTo>
                    <a:pt x="11108" y="5162"/>
                  </a:lnTo>
                  <a:lnTo>
                    <a:pt x="10801" y="4649"/>
                  </a:lnTo>
                  <a:lnTo>
                    <a:pt x="10459" y="4171"/>
                  </a:lnTo>
                  <a:lnTo>
                    <a:pt x="10117" y="3692"/>
                  </a:lnTo>
                  <a:lnTo>
                    <a:pt x="9741" y="3248"/>
                  </a:lnTo>
                  <a:lnTo>
                    <a:pt x="9365" y="2804"/>
                  </a:lnTo>
                  <a:lnTo>
                    <a:pt x="8955" y="2359"/>
                  </a:lnTo>
                  <a:lnTo>
                    <a:pt x="6733" y="1642"/>
                  </a:lnTo>
                  <a:lnTo>
                    <a:pt x="4512" y="1026"/>
                  </a:lnTo>
                  <a:lnTo>
                    <a:pt x="2256" y="4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5041700" y="3101450"/>
              <a:ext cx="556275" cy="710075"/>
            </a:xfrm>
            <a:custGeom>
              <a:avLst/>
              <a:gdLst/>
              <a:ahLst/>
              <a:cxnLst/>
              <a:rect l="l" t="t" r="r" b="b"/>
              <a:pathLst>
                <a:path w="22251" h="28403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03"/>
                  </a:lnTo>
                  <a:lnTo>
                    <a:pt x="1675" y="1230"/>
                  </a:lnTo>
                  <a:lnTo>
                    <a:pt x="3315" y="2358"/>
                  </a:lnTo>
                  <a:lnTo>
                    <a:pt x="4922" y="3486"/>
                  </a:lnTo>
                  <a:lnTo>
                    <a:pt x="6528" y="4683"/>
                  </a:lnTo>
                  <a:lnTo>
                    <a:pt x="8237" y="5981"/>
                  </a:lnTo>
                  <a:lnTo>
                    <a:pt x="9878" y="7383"/>
                  </a:lnTo>
                  <a:lnTo>
                    <a:pt x="9707" y="7280"/>
                  </a:lnTo>
                  <a:lnTo>
                    <a:pt x="8818" y="6802"/>
                  </a:lnTo>
                  <a:lnTo>
                    <a:pt x="7895" y="6357"/>
                  </a:lnTo>
                  <a:lnTo>
                    <a:pt x="6015" y="5469"/>
                  </a:lnTo>
                  <a:lnTo>
                    <a:pt x="4033" y="4580"/>
                  </a:lnTo>
                  <a:lnTo>
                    <a:pt x="2051" y="3623"/>
                  </a:lnTo>
                  <a:lnTo>
                    <a:pt x="2017" y="3657"/>
                  </a:lnTo>
                  <a:lnTo>
                    <a:pt x="2017" y="3691"/>
                  </a:lnTo>
                  <a:lnTo>
                    <a:pt x="3110" y="4238"/>
                  </a:lnTo>
                  <a:lnTo>
                    <a:pt x="4204" y="4785"/>
                  </a:lnTo>
                  <a:lnTo>
                    <a:pt x="6152" y="5776"/>
                  </a:lnTo>
                  <a:lnTo>
                    <a:pt x="8100" y="6767"/>
                  </a:lnTo>
                  <a:lnTo>
                    <a:pt x="8852" y="7143"/>
                  </a:lnTo>
                  <a:lnTo>
                    <a:pt x="9604" y="7519"/>
                  </a:lnTo>
                  <a:lnTo>
                    <a:pt x="10356" y="7964"/>
                  </a:lnTo>
                  <a:lnTo>
                    <a:pt x="11040" y="8442"/>
                  </a:lnTo>
                  <a:lnTo>
                    <a:pt x="11894" y="9228"/>
                  </a:lnTo>
                  <a:lnTo>
                    <a:pt x="12509" y="9878"/>
                  </a:lnTo>
                  <a:lnTo>
                    <a:pt x="13090" y="10527"/>
                  </a:lnTo>
                  <a:lnTo>
                    <a:pt x="13671" y="11177"/>
                  </a:lnTo>
                  <a:lnTo>
                    <a:pt x="14253" y="11860"/>
                  </a:lnTo>
                  <a:lnTo>
                    <a:pt x="13364" y="11723"/>
                  </a:lnTo>
                  <a:lnTo>
                    <a:pt x="12475" y="11552"/>
                  </a:lnTo>
                  <a:lnTo>
                    <a:pt x="11416" y="11313"/>
                  </a:lnTo>
                  <a:lnTo>
                    <a:pt x="10424" y="11006"/>
                  </a:lnTo>
                  <a:lnTo>
                    <a:pt x="9399" y="10630"/>
                  </a:lnTo>
                  <a:lnTo>
                    <a:pt x="8442" y="10219"/>
                  </a:lnTo>
                  <a:lnTo>
                    <a:pt x="7451" y="9741"/>
                  </a:lnTo>
                  <a:lnTo>
                    <a:pt x="6528" y="9228"/>
                  </a:lnTo>
                  <a:lnTo>
                    <a:pt x="5639" y="8647"/>
                  </a:lnTo>
                  <a:lnTo>
                    <a:pt x="4785" y="7998"/>
                  </a:lnTo>
                  <a:lnTo>
                    <a:pt x="4717" y="7998"/>
                  </a:lnTo>
                  <a:lnTo>
                    <a:pt x="4751" y="8032"/>
                  </a:lnTo>
                  <a:lnTo>
                    <a:pt x="5708" y="8818"/>
                  </a:lnTo>
                  <a:lnTo>
                    <a:pt x="6221" y="9194"/>
                  </a:lnTo>
                  <a:lnTo>
                    <a:pt x="6733" y="9536"/>
                  </a:lnTo>
                  <a:lnTo>
                    <a:pt x="7656" y="10117"/>
                  </a:lnTo>
                  <a:lnTo>
                    <a:pt x="8613" y="10595"/>
                  </a:lnTo>
                  <a:lnTo>
                    <a:pt x="9604" y="11040"/>
                  </a:lnTo>
                  <a:lnTo>
                    <a:pt x="10630" y="11416"/>
                  </a:lnTo>
                  <a:lnTo>
                    <a:pt x="11587" y="11723"/>
                  </a:lnTo>
                  <a:lnTo>
                    <a:pt x="12544" y="11928"/>
                  </a:lnTo>
                  <a:lnTo>
                    <a:pt x="13535" y="12099"/>
                  </a:lnTo>
                  <a:lnTo>
                    <a:pt x="14526" y="12202"/>
                  </a:lnTo>
                  <a:lnTo>
                    <a:pt x="15449" y="13432"/>
                  </a:lnTo>
                  <a:lnTo>
                    <a:pt x="16337" y="14731"/>
                  </a:lnTo>
                  <a:lnTo>
                    <a:pt x="16816" y="15551"/>
                  </a:lnTo>
                  <a:lnTo>
                    <a:pt x="17294" y="16337"/>
                  </a:lnTo>
                  <a:lnTo>
                    <a:pt x="17739" y="17158"/>
                  </a:lnTo>
                  <a:lnTo>
                    <a:pt x="18149" y="17978"/>
                  </a:lnTo>
                  <a:lnTo>
                    <a:pt x="18935" y="19653"/>
                  </a:lnTo>
                  <a:lnTo>
                    <a:pt x="19653" y="21362"/>
                  </a:lnTo>
                  <a:lnTo>
                    <a:pt x="20336" y="23105"/>
                  </a:lnTo>
                  <a:lnTo>
                    <a:pt x="20986" y="24848"/>
                  </a:lnTo>
                  <a:lnTo>
                    <a:pt x="22182" y="28334"/>
                  </a:lnTo>
                  <a:lnTo>
                    <a:pt x="22182" y="28368"/>
                  </a:lnTo>
                  <a:lnTo>
                    <a:pt x="22216" y="28403"/>
                  </a:lnTo>
                  <a:lnTo>
                    <a:pt x="22250" y="28368"/>
                  </a:lnTo>
                  <a:lnTo>
                    <a:pt x="22250" y="28334"/>
                  </a:lnTo>
                  <a:lnTo>
                    <a:pt x="21703" y="26318"/>
                  </a:lnTo>
                  <a:lnTo>
                    <a:pt x="21088" y="24301"/>
                  </a:lnTo>
                  <a:lnTo>
                    <a:pt x="20405" y="22319"/>
                  </a:lnTo>
                  <a:lnTo>
                    <a:pt x="19687" y="20371"/>
                  </a:lnTo>
                  <a:lnTo>
                    <a:pt x="19345" y="19482"/>
                  </a:lnTo>
                  <a:lnTo>
                    <a:pt x="18969" y="18627"/>
                  </a:lnTo>
                  <a:lnTo>
                    <a:pt x="18593" y="17807"/>
                  </a:lnTo>
                  <a:lnTo>
                    <a:pt x="18183" y="16953"/>
                  </a:lnTo>
                  <a:lnTo>
                    <a:pt x="17739" y="16132"/>
                  </a:lnTo>
                  <a:lnTo>
                    <a:pt x="17294" y="15312"/>
                  </a:lnTo>
                  <a:lnTo>
                    <a:pt x="16816" y="14526"/>
                  </a:lnTo>
                  <a:lnTo>
                    <a:pt x="16303" y="13740"/>
                  </a:lnTo>
                  <a:lnTo>
                    <a:pt x="15620" y="12749"/>
                  </a:lnTo>
                  <a:lnTo>
                    <a:pt x="15483" y="12202"/>
                  </a:lnTo>
                  <a:lnTo>
                    <a:pt x="15244" y="11177"/>
                  </a:lnTo>
                  <a:lnTo>
                    <a:pt x="15039" y="10288"/>
                  </a:lnTo>
                  <a:lnTo>
                    <a:pt x="14765" y="9433"/>
                  </a:lnTo>
                  <a:lnTo>
                    <a:pt x="14458" y="8613"/>
                  </a:lnTo>
                  <a:lnTo>
                    <a:pt x="14082" y="7793"/>
                  </a:lnTo>
                  <a:lnTo>
                    <a:pt x="13706" y="6973"/>
                  </a:lnTo>
                  <a:lnTo>
                    <a:pt x="13227" y="6221"/>
                  </a:lnTo>
                  <a:lnTo>
                    <a:pt x="12749" y="5469"/>
                  </a:lnTo>
                  <a:lnTo>
                    <a:pt x="12202" y="4751"/>
                  </a:lnTo>
                  <a:lnTo>
                    <a:pt x="12168" y="4751"/>
                  </a:lnTo>
                  <a:lnTo>
                    <a:pt x="12168" y="4785"/>
                  </a:lnTo>
                  <a:lnTo>
                    <a:pt x="12509" y="5264"/>
                  </a:lnTo>
                  <a:lnTo>
                    <a:pt x="12851" y="5742"/>
                  </a:lnTo>
                  <a:lnTo>
                    <a:pt x="13159" y="6221"/>
                  </a:lnTo>
                  <a:lnTo>
                    <a:pt x="13432" y="6733"/>
                  </a:lnTo>
                  <a:lnTo>
                    <a:pt x="13671" y="7246"/>
                  </a:lnTo>
                  <a:lnTo>
                    <a:pt x="13911" y="7759"/>
                  </a:lnTo>
                  <a:lnTo>
                    <a:pt x="14116" y="8305"/>
                  </a:lnTo>
                  <a:lnTo>
                    <a:pt x="14321" y="8852"/>
                  </a:lnTo>
                  <a:lnTo>
                    <a:pt x="14663" y="9912"/>
                  </a:lnTo>
                  <a:lnTo>
                    <a:pt x="14970" y="11006"/>
                  </a:lnTo>
                  <a:lnTo>
                    <a:pt x="15244" y="12134"/>
                  </a:lnTo>
                  <a:lnTo>
                    <a:pt x="15244" y="12270"/>
                  </a:lnTo>
                  <a:lnTo>
                    <a:pt x="14389" y="11211"/>
                  </a:lnTo>
                  <a:lnTo>
                    <a:pt x="13501" y="10219"/>
                  </a:lnTo>
                  <a:lnTo>
                    <a:pt x="13296" y="9433"/>
                  </a:lnTo>
                  <a:lnTo>
                    <a:pt x="13022" y="8681"/>
                  </a:lnTo>
                  <a:lnTo>
                    <a:pt x="12509" y="7178"/>
                  </a:lnTo>
                  <a:lnTo>
                    <a:pt x="12475" y="7143"/>
                  </a:lnTo>
                  <a:lnTo>
                    <a:pt x="12441" y="7178"/>
                  </a:lnTo>
                  <a:lnTo>
                    <a:pt x="12714" y="7895"/>
                  </a:lnTo>
                  <a:lnTo>
                    <a:pt x="12954" y="8613"/>
                  </a:lnTo>
                  <a:lnTo>
                    <a:pt x="13398" y="10083"/>
                  </a:lnTo>
                  <a:lnTo>
                    <a:pt x="13398" y="10083"/>
                  </a:lnTo>
                  <a:lnTo>
                    <a:pt x="12544" y="9194"/>
                  </a:lnTo>
                  <a:lnTo>
                    <a:pt x="11689" y="8374"/>
                  </a:lnTo>
                  <a:lnTo>
                    <a:pt x="10937" y="7690"/>
                  </a:lnTo>
                  <a:lnTo>
                    <a:pt x="10219" y="7041"/>
                  </a:lnTo>
                  <a:lnTo>
                    <a:pt x="8681" y="5810"/>
                  </a:lnTo>
                  <a:lnTo>
                    <a:pt x="8545" y="5605"/>
                  </a:lnTo>
                  <a:lnTo>
                    <a:pt x="8203" y="4990"/>
                  </a:lnTo>
                  <a:lnTo>
                    <a:pt x="7827" y="4443"/>
                  </a:lnTo>
                  <a:lnTo>
                    <a:pt x="7451" y="3862"/>
                  </a:lnTo>
                  <a:lnTo>
                    <a:pt x="6562" y="2769"/>
                  </a:lnTo>
                  <a:lnTo>
                    <a:pt x="5639" y="1675"/>
                  </a:lnTo>
                  <a:lnTo>
                    <a:pt x="5605" y="1675"/>
                  </a:lnTo>
                  <a:lnTo>
                    <a:pt x="5571" y="1743"/>
                  </a:lnTo>
                  <a:lnTo>
                    <a:pt x="6050" y="2256"/>
                  </a:lnTo>
                  <a:lnTo>
                    <a:pt x="6494" y="2837"/>
                  </a:lnTo>
                  <a:lnTo>
                    <a:pt x="6904" y="3384"/>
                  </a:lnTo>
                  <a:lnTo>
                    <a:pt x="7280" y="3999"/>
                  </a:lnTo>
                  <a:lnTo>
                    <a:pt x="8032" y="5161"/>
                  </a:lnTo>
                  <a:lnTo>
                    <a:pt x="8169" y="5400"/>
                  </a:lnTo>
                  <a:lnTo>
                    <a:pt x="7178" y="4648"/>
                  </a:lnTo>
                  <a:lnTo>
                    <a:pt x="6152" y="3931"/>
                  </a:lnTo>
                  <a:lnTo>
                    <a:pt x="4648" y="2905"/>
                  </a:lnTo>
                  <a:lnTo>
                    <a:pt x="3144" y="1914"/>
                  </a:lnTo>
                  <a:lnTo>
                    <a:pt x="1641" y="957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5134825" y="3262925"/>
              <a:ext cx="98300" cy="48750"/>
            </a:xfrm>
            <a:custGeom>
              <a:avLst/>
              <a:gdLst/>
              <a:ahLst/>
              <a:cxnLst/>
              <a:rect l="l" t="t" r="r" b="b"/>
              <a:pathLst>
                <a:path w="3932" h="1950" extrusionOk="0">
                  <a:moveTo>
                    <a:pt x="35" y="1"/>
                  </a:moveTo>
                  <a:lnTo>
                    <a:pt x="0" y="35"/>
                  </a:lnTo>
                  <a:lnTo>
                    <a:pt x="35" y="69"/>
                  </a:lnTo>
                  <a:lnTo>
                    <a:pt x="992" y="548"/>
                  </a:lnTo>
                  <a:lnTo>
                    <a:pt x="1983" y="1026"/>
                  </a:lnTo>
                  <a:lnTo>
                    <a:pt x="3897" y="1949"/>
                  </a:lnTo>
                  <a:lnTo>
                    <a:pt x="3931" y="1915"/>
                  </a:lnTo>
                  <a:lnTo>
                    <a:pt x="3931" y="1881"/>
                  </a:lnTo>
                  <a:lnTo>
                    <a:pt x="2974" y="1334"/>
                  </a:lnTo>
                  <a:lnTo>
                    <a:pt x="2496" y="1095"/>
                  </a:lnTo>
                  <a:lnTo>
                    <a:pt x="1983" y="855"/>
                  </a:lnTo>
                  <a:lnTo>
                    <a:pt x="1026" y="411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5610750" y="2493900"/>
              <a:ext cx="517850" cy="688750"/>
            </a:xfrm>
            <a:custGeom>
              <a:avLst/>
              <a:gdLst/>
              <a:ahLst/>
              <a:cxnLst/>
              <a:rect l="l" t="t" r="r" b="b"/>
              <a:pathLst>
                <a:path w="20714" h="27550" extrusionOk="0">
                  <a:moveTo>
                    <a:pt x="20713" y="1"/>
                  </a:moveTo>
                  <a:lnTo>
                    <a:pt x="20064" y="172"/>
                  </a:lnTo>
                  <a:lnTo>
                    <a:pt x="18389" y="753"/>
                  </a:lnTo>
                  <a:lnTo>
                    <a:pt x="17227" y="1163"/>
                  </a:lnTo>
                  <a:lnTo>
                    <a:pt x="15928" y="1676"/>
                  </a:lnTo>
                  <a:lnTo>
                    <a:pt x="14493" y="2291"/>
                  </a:lnTo>
                  <a:lnTo>
                    <a:pt x="12989" y="2940"/>
                  </a:lnTo>
                  <a:lnTo>
                    <a:pt x="11451" y="3726"/>
                  </a:lnTo>
                  <a:lnTo>
                    <a:pt x="9879" y="4547"/>
                  </a:lnTo>
                  <a:lnTo>
                    <a:pt x="9127" y="4991"/>
                  </a:lnTo>
                  <a:lnTo>
                    <a:pt x="8375" y="5470"/>
                  </a:lnTo>
                  <a:lnTo>
                    <a:pt x="7657" y="5948"/>
                  </a:lnTo>
                  <a:lnTo>
                    <a:pt x="6939" y="6461"/>
                  </a:lnTo>
                  <a:lnTo>
                    <a:pt x="6256" y="6973"/>
                  </a:lnTo>
                  <a:lnTo>
                    <a:pt x="5606" y="7520"/>
                  </a:lnTo>
                  <a:lnTo>
                    <a:pt x="4991" y="8067"/>
                  </a:lnTo>
                  <a:lnTo>
                    <a:pt x="4410" y="8648"/>
                  </a:lnTo>
                  <a:lnTo>
                    <a:pt x="3897" y="9229"/>
                  </a:lnTo>
                  <a:lnTo>
                    <a:pt x="3419" y="9844"/>
                  </a:lnTo>
                  <a:lnTo>
                    <a:pt x="3009" y="10460"/>
                  </a:lnTo>
                  <a:lnTo>
                    <a:pt x="2633" y="11109"/>
                  </a:lnTo>
                  <a:lnTo>
                    <a:pt x="2188" y="12066"/>
                  </a:lnTo>
                  <a:lnTo>
                    <a:pt x="1778" y="13023"/>
                  </a:lnTo>
                  <a:lnTo>
                    <a:pt x="1402" y="14014"/>
                  </a:lnTo>
                  <a:lnTo>
                    <a:pt x="1061" y="15040"/>
                  </a:lnTo>
                  <a:lnTo>
                    <a:pt x="787" y="16065"/>
                  </a:lnTo>
                  <a:lnTo>
                    <a:pt x="514" y="17090"/>
                  </a:lnTo>
                  <a:lnTo>
                    <a:pt x="343" y="18116"/>
                  </a:lnTo>
                  <a:lnTo>
                    <a:pt x="172" y="19141"/>
                  </a:lnTo>
                  <a:lnTo>
                    <a:pt x="69" y="20201"/>
                  </a:lnTo>
                  <a:lnTo>
                    <a:pt x="1" y="21260"/>
                  </a:lnTo>
                  <a:lnTo>
                    <a:pt x="1" y="22285"/>
                  </a:lnTo>
                  <a:lnTo>
                    <a:pt x="1" y="23345"/>
                  </a:lnTo>
                  <a:lnTo>
                    <a:pt x="69" y="24405"/>
                  </a:lnTo>
                  <a:lnTo>
                    <a:pt x="206" y="25464"/>
                  </a:lnTo>
                  <a:lnTo>
                    <a:pt x="377" y="26524"/>
                  </a:lnTo>
                  <a:lnTo>
                    <a:pt x="582" y="27549"/>
                  </a:lnTo>
                  <a:lnTo>
                    <a:pt x="1642" y="27344"/>
                  </a:lnTo>
                  <a:lnTo>
                    <a:pt x="2667" y="27139"/>
                  </a:lnTo>
                  <a:lnTo>
                    <a:pt x="3658" y="26934"/>
                  </a:lnTo>
                  <a:lnTo>
                    <a:pt x="4615" y="26695"/>
                  </a:lnTo>
                  <a:lnTo>
                    <a:pt x="5504" y="26455"/>
                  </a:lnTo>
                  <a:lnTo>
                    <a:pt x="6392" y="26182"/>
                  </a:lnTo>
                  <a:lnTo>
                    <a:pt x="7213" y="25908"/>
                  </a:lnTo>
                  <a:lnTo>
                    <a:pt x="7999" y="25601"/>
                  </a:lnTo>
                  <a:lnTo>
                    <a:pt x="8751" y="25327"/>
                  </a:lnTo>
                  <a:lnTo>
                    <a:pt x="9468" y="24986"/>
                  </a:lnTo>
                  <a:lnTo>
                    <a:pt x="10152" y="24678"/>
                  </a:lnTo>
                  <a:lnTo>
                    <a:pt x="10801" y="24336"/>
                  </a:lnTo>
                  <a:lnTo>
                    <a:pt x="11417" y="23994"/>
                  </a:lnTo>
                  <a:lnTo>
                    <a:pt x="11998" y="23653"/>
                  </a:lnTo>
                  <a:lnTo>
                    <a:pt x="12545" y="23311"/>
                  </a:lnTo>
                  <a:lnTo>
                    <a:pt x="13091" y="22935"/>
                  </a:lnTo>
                  <a:lnTo>
                    <a:pt x="13570" y="22559"/>
                  </a:lnTo>
                  <a:lnTo>
                    <a:pt x="14014" y="22183"/>
                  </a:lnTo>
                  <a:lnTo>
                    <a:pt x="14459" y="21773"/>
                  </a:lnTo>
                  <a:lnTo>
                    <a:pt x="14869" y="21397"/>
                  </a:lnTo>
                  <a:lnTo>
                    <a:pt x="15245" y="20987"/>
                  </a:lnTo>
                  <a:lnTo>
                    <a:pt x="15586" y="20577"/>
                  </a:lnTo>
                  <a:lnTo>
                    <a:pt x="15928" y="20166"/>
                  </a:lnTo>
                  <a:lnTo>
                    <a:pt x="16236" y="19756"/>
                  </a:lnTo>
                  <a:lnTo>
                    <a:pt x="16509" y="19346"/>
                  </a:lnTo>
                  <a:lnTo>
                    <a:pt x="16783" y="18936"/>
                  </a:lnTo>
                  <a:lnTo>
                    <a:pt x="17227" y="18082"/>
                  </a:lnTo>
                  <a:lnTo>
                    <a:pt x="17603" y="17227"/>
                  </a:lnTo>
                  <a:lnTo>
                    <a:pt x="17911" y="16407"/>
                  </a:lnTo>
                  <a:lnTo>
                    <a:pt x="17159" y="16133"/>
                  </a:lnTo>
                  <a:lnTo>
                    <a:pt x="16407" y="15928"/>
                  </a:lnTo>
                  <a:lnTo>
                    <a:pt x="15621" y="15826"/>
                  </a:lnTo>
                  <a:lnTo>
                    <a:pt x="14835" y="15792"/>
                  </a:lnTo>
                  <a:lnTo>
                    <a:pt x="15245" y="15621"/>
                  </a:lnTo>
                  <a:lnTo>
                    <a:pt x="15655" y="15484"/>
                  </a:lnTo>
                  <a:lnTo>
                    <a:pt x="16065" y="15381"/>
                  </a:lnTo>
                  <a:lnTo>
                    <a:pt x="16509" y="15279"/>
                  </a:lnTo>
                  <a:lnTo>
                    <a:pt x="16919" y="15210"/>
                  </a:lnTo>
                  <a:lnTo>
                    <a:pt x="17364" y="15176"/>
                  </a:lnTo>
                  <a:lnTo>
                    <a:pt x="17774" y="15142"/>
                  </a:lnTo>
                  <a:lnTo>
                    <a:pt x="18218" y="15108"/>
                  </a:lnTo>
                  <a:lnTo>
                    <a:pt x="18321" y="14527"/>
                  </a:lnTo>
                  <a:lnTo>
                    <a:pt x="18423" y="13912"/>
                  </a:lnTo>
                  <a:lnTo>
                    <a:pt x="18492" y="13296"/>
                  </a:lnTo>
                  <a:lnTo>
                    <a:pt x="18526" y="12715"/>
                  </a:lnTo>
                  <a:lnTo>
                    <a:pt x="17842" y="12681"/>
                  </a:lnTo>
                  <a:lnTo>
                    <a:pt x="17159" y="12715"/>
                  </a:lnTo>
                  <a:lnTo>
                    <a:pt x="16475" y="12818"/>
                  </a:lnTo>
                  <a:lnTo>
                    <a:pt x="15792" y="12955"/>
                  </a:lnTo>
                  <a:lnTo>
                    <a:pt x="15142" y="13126"/>
                  </a:lnTo>
                  <a:lnTo>
                    <a:pt x="14493" y="13365"/>
                  </a:lnTo>
                  <a:lnTo>
                    <a:pt x="13878" y="13638"/>
                  </a:lnTo>
                  <a:lnTo>
                    <a:pt x="13262" y="13980"/>
                  </a:lnTo>
                  <a:lnTo>
                    <a:pt x="13809" y="13296"/>
                  </a:lnTo>
                  <a:lnTo>
                    <a:pt x="14390" y="12681"/>
                  </a:lnTo>
                  <a:lnTo>
                    <a:pt x="15005" y="12066"/>
                  </a:lnTo>
                  <a:lnTo>
                    <a:pt x="15655" y="11519"/>
                  </a:lnTo>
                  <a:lnTo>
                    <a:pt x="16338" y="10972"/>
                  </a:lnTo>
                  <a:lnTo>
                    <a:pt x="17022" y="10460"/>
                  </a:lnTo>
                  <a:lnTo>
                    <a:pt x="17740" y="9981"/>
                  </a:lnTo>
                  <a:lnTo>
                    <a:pt x="18457" y="9503"/>
                  </a:lnTo>
                  <a:lnTo>
                    <a:pt x="18355" y="7896"/>
                  </a:lnTo>
                  <a:lnTo>
                    <a:pt x="18287" y="7213"/>
                  </a:lnTo>
                  <a:lnTo>
                    <a:pt x="18287" y="6632"/>
                  </a:lnTo>
                  <a:lnTo>
                    <a:pt x="18355" y="5743"/>
                  </a:lnTo>
                  <a:lnTo>
                    <a:pt x="18492" y="4854"/>
                  </a:lnTo>
                  <a:lnTo>
                    <a:pt x="18697" y="3966"/>
                  </a:lnTo>
                  <a:lnTo>
                    <a:pt x="18970" y="3111"/>
                  </a:lnTo>
                  <a:lnTo>
                    <a:pt x="19312" y="2291"/>
                  </a:lnTo>
                  <a:lnTo>
                    <a:pt x="19722" y="1505"/>
                  </a:lnTo>
                  <a:lnTo>
                    <a:pt x="20166" y="719"/>
                  </a:lnTo>
                  <a:lnTo>
                    <a:pt x="207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5512500" y="2570825"/>
              <a:ext cx="537475" cy="1246675"/>
            </a:xfrm>
            <a:custGeom>
              <a:avLst/>
              <a:gdLst/>
              <a:ahLst/>
              <a:cxnLst/>
              <a:rect l="l" t="t" r="r" b="b"/>
              <a:pathLst>
                <a:path w="21499" h="49867" extrusionOk="0">
                  <a:moveTo>
                    <a:pt x="21465" y="0"/>
                  </a:moveTo>
                  <a:lnTo>
                    <a:pt x="20542" y="889"/>
                  </a:lnTo>
                  <a:lnTo>
                    <a:pt x="18696" y="2700"/>
                  </a:lnTo>
                  <a:lnTo>
                    <a:pt x="16885" y="4512"/>
                  </a:lnTo>
                  <a:lnTo>
                    <a:pt x="15107" y="6391"/>
                  </a:lnTo>
                  <a:lnTo>
                    <a:pt x="14253" y="7348"/>
                  </a:lnTo>
                  <a:lnTo>
                    <a:pt x="13398" y="8305"/>
                  </a:lnTo>
                  <a:lnTo>
                    <a:pt x="11963" y="10083"/>
                  </a:lnTo>
                  <a:lnTo>
                    <a:pt x="11963" y="10014"/>
                  </a:lnTo>
                  <a:lnTo>
                    <a:pt x="12134" y="9228"/>
                  </a:lnTo>
                  <a:lnTo>
                    <a:pt x="12476" y="7656"/>
                  </a:lnTo>
                  <a:lnTo>
                    <a:pt x="12817" y="6084"/>
                  </a:lnTo>
                  <a:lnTo>
                    <a:pt x="13023" y="5298"/>
                  </a:lnTo>
                  <a:lnTo>
                    <a:pt x="13228" y="4512"/>
                  </a:lnTo>
                  <a:lnTo>
                    <a:pt x="13159" y="4512"/>
                  </a:lnTo>
                  <a:lnTo>
                    <a:pt x="12647" y="6084"/>
                  </a:lnTo>
                  <a:lnTo>
                    <a:pt x="12407" y="6836"/>
                  </a:lnTo>
                  <a:lnTo>
                    <a:pt x="12168" y="7656"/>
                  </a:lnTo>
                  <a:lnTo>
                    <a:pt x="11758" y="9228"/>
                  </a:lnTo>
                  <a:lnTo>
                    <a:pt x="11587" y="10014"/>
                  </a:lnTo>
                  <a:lnTo>
                    <a:pt x="11519" y="10356"/>
                  </a:lnTo>
                  <a:lnTo>
                    <a:pt x="11484" y="10664"/>
                  </a:lnTo>
                  <a:lnTo>
                    <a:pt x="10425" y="12099"/>
                  </a:lnTo>
                  <a:lnTo>
                    <a:pt x="9400" y="13603"/>
                  </a:lnTo>
                  <a:lnTo>
                    <a:pt x="8408" y="15107"/>
                  </a:lnTo>
                  <a:lnTo>
                    <a:pt x="7486" y="16645"/>
                  </a:lnTo>
                  <a:lnTo>
                    <a:pt x="6973" y="17636"/>
                  </a:lnTo>
                  <a:lnTo>
                    <a:pt x="6460" y="18662"/>
                  </a:lnTo>
                  <a:lnTo>
                    <a:pt x="5982" y="19687"/>
                  </a:lnTo>
                  <a:lnTo>
                    <a:pt x="5537" y="20747"/>
                  </a:lnTo>
                  <a:lnTo>
                    <a:pt x="5537" y="20234"/>
                  </a:lnTo>
                  <a:lnTo>
                    <a:pt x="5537" y="19003"/>
                  </a:lnTo>
                  <a:lnTo>
                    <a:pt x="5572" y="17910"/>
                  </a:lnTo>
                  <a:lnTo>
                    <a:pt x="5674" y="16816"/>
                  </a:lnTo>
                  <a:lnTo>
                    <a:pt x="5777" y="15722"/>
                  </a:lnTo>
                  <a:lnTo>
                    <a:pt x="5913" y="14629"/>
                  </a:lnTo>
                  <a:lnTo>
                    <a:pt x="6084" y="13535"/>
                  </a:lnTo>
                  <a:lnTo>
                    <a:pt x="6289" y="12407"/>
                  </a:lnTo>
                  <a:lnTo>
                    <a:pt x="6529" y="11347"/>
                  </a:lnTo>
                  <a:lnTo>
                    <a:pt x="6768" y="10254"/>
                  </a:lnTo>
                  <a:lnTo>
                    <a:pt x="6734" y="10254"/>
                  </a:lnTo>
                  <a:lnTo>
                    <a:pt x="6392" y="11484"/>
                  </a:lnTo>
                  <a:lnTo>
                    <a:pt x="6016" y="12715"/>
                  </a:lnTo>
                  <a:lnTo>
                    <a:pt x="5777" y="13808"/>
                  </a:lnTo>
                  <a:lnTo>
                    <a:pt x="5572" y="14902"/>
                  </a:lnTo>
                  <a:lnTo>
                    <a:pt x="5435" y="15996"/>
                  </a:lnTo>
                  <a:lnTo>
                    <a:pt x="5298" y="17124"/>
                  </a:lnTo>
                  <a:lnTo>
                    <a:pt x="5230" y="18217"/>
                  </a:lnTo>
                  <a:lnTo>
                    <a:pt x="5196" y="19345"/>
                  </a:lnTo>
                  <a:lnTo>
                    <a:pt x="5196" y="20473"/>
                  </a:lnTo>
                  <a:lnTo>
                    <a:pt x="5196" y="20952"/>
                  </a:lnTo>
                  <a:lnTo>
                    <a:pt x="5230" y="21396"/>
                  </a:lnTo>
                  <a:lnTo>
                    <a:pt x="4751" y="22695"/>
                  </a:lnTo>
                  <a:lnTo>
                    <a:pt x="4307" y="23994"/>
                  </a:lnTo>
                  <a:lnTo>
                    <a:pt x="3931" y="25292"/>
                  </a:lnTo>
                  <a:lnTo>
                    <a:pt x="3555" y="26625"/>
                  </a:lnTo>
                  <a:lnTo>
                    <a:pt x="2871" y="29462"/>
                  </a:lnTo>
                  <a:lnTo>
                    <a:pt x="2222" y="32333"/>
                  </a:lnTo>
                  <a:lnTo>
                    <a:pt x="1675" y="35170"/>
                  </a:lnTo>
                  <a:lnTo>
                    <a:pt x="1197" y="38075"/>
                  </a:lnTo>
                  <a:lnTo>
                    <a:pt x="787" y="40946"/>
                  </a:lnTo>
                  <a:lnTo>
                    <a:pt x="445" y="43851"/>
                  </a:lnTo>
                  <a:lnTo>
                    <a:pt x="308" y="45321"/>
                  </a:lnTo>
                  <a:lnTo>
                    <a:pt x="171" y="46791"/>
                  </a:lnTo>
                  <a:lnTo>
                    <a:pt x="69" y="48260"/>
                  </a:lnTo>
                  <a:lnTo>
                    <a:pt x="0" y="49730"/>
                  </a:lnTo>
                  <a:lnTo>
                    <a:pt x="35" y="49764"/>
                  </a:lnTo>
                  <a:lnTo>
                    <a:pt x="69" y="49833"/>
                  </a:lnTo>
                  <a:lnTo>
                    <a:pt x="103" y="49867"/>
                  </a:lnTo>
                  <a:lnTo>
                    <a:pt x="240" y="49867"/>
                  </a:lnTo>
                  <a:lnTo>
                    <a:pt x="274" y="49833"/>
                  </a:lnTo>
                  <a:lnTo>
                    <a:pt x="308" y="49764"/>
                  </a:lnTo>
                  <a:lnTo>
                    <a:pt x="308" y="49730"/>
                  </a:lnTo>
                  <a:lnTo>
                    <a:pt x="479" y="48260"/>
                  </a:lnTo>
                  <a:lnTo>
                    <a:pt x="752" y="45389"/>
                  </a:lnTo>
                  <a:lnTo>
                    <a:pt x="1094" y="42484"/>
                  </a:lnTo>
                  <a:lnTo>
                    <a:pt x="1470" y="39613"/>
                  </a:lnTo>
                  <a:lnTo>
                    <a:pt x="1709" y="38178"/>
                  </a:lnTo>
                  <a:lnTo>
                    <a:pt x="1949" y="36708"/>
                  </a:lnTo>
                  <a:lnTo>
                    <a:pt x="2495" y="33871"/>
                  </a:lnTo>
                  <a:lnTo>
                    <a:pt x="3077" y="31034"/>
                  </a:lnTo>
                  <a:lnTo>
                    <a:pt x="3760" y="28232"/>
                  </a:lnTo>
                  <a:lnTo>
                    <a:pt x="4512" y="25429"/>
                  </a:lnTo>
                  <a:lnTo>
                    <a:pt x="4922" y="24028"/>
                  </a:lnTo>
                  <a:lnTo>
                    <a:pt x="5401" y="22661"/>
                  </a:lnTo>
                  <a:lnTo>
                    <a:pt x="5913" y="21328"/>
                  </a:lnTo>
                  <a:lnTo>
                    <a:pt x="6494" y="19995"/>
                  </a:lnTo>
                  <a:lnTo>
                    <a:pt x="6973" y="19790"/>
                  </a:lnTo>
                  <a:lnTo>
                    <a:pt x="7451" y="19584"/>
                  </a:lnTo>
                  <a:lnTo>
                    <a:pt x="8613" y="19072"/>
                  </a:lnTo>
                  <a:lnTo>
                    <a:pt x="10596" y="18183"/>
                  </a:lnTo>
                  <a:lnTo>
                    <a:pt x="11587" y="17739"/>
                  </a:lnTo>
                  <a:lnTo>
                    <a:pt x="12544" y="17260"/>
                  </a:lnTo>
                  <a:lnTo>
                    <a:pt x="13535" y="16748"/>
                  </a:lnTo>
                  <a:lnTo>
                    <a:pt x="14492" y="16235"/>
                  </a:lnTo>
                  <a:lnTo>
                    <a:pt x="15415" y="15688"/>
                  </a:lnTo>
                  <a:lnTo>
                    <a:pt x="16338" y="15073"/>
                  </a:lnTo>
                  <a:lnTo>
                    <a:pt x="16338" y="15039"/>
                  </a:lnTo>
                  <a:lnTo>
                    <a:pt x="16304" y="15039"/>
                  </a:lnTo>
                  <a:lnTo>
                    <a:pt x="15278" y="15654"/>
                  </a:lnTo>
                  <a:lnTo>
                    <a:pt x="14219" y="16201"/>
                  </a:lnTo>
                  <a:lnTo>
                    <a:pt x="13228" y="16645"/>
                  </a:lnTo>
                  <a:lnTo>
                    <a:pt x="12271" y="17089"/>
                  </a:lnTo>
                  <a:lnTo>
                    <a:pt x="10288" y="17910"/>
                  </a:lnTo>
                  <a:lnTo>
                    <a:pt x="8203" y="18833"/>
                  </a:lnTo>
                  <a:lnTo>
                    <a:pt x="7144" y="19311"/>
                  </a:lnTo>
                  <a:lnTo>
                    <a:pt x="6734" y="19482"/>
                  </a:lnTo>
                  <a:lnTo>
                    <a:pt x="7178" y="18559"/>
                  </a:lnTo>
                  <a:lnTo>
                    <a:pt x="7656" y="17636"/>
                  </a:lnTo>
                  <a:lnTo>
                    <a:pt x="8135" y="16713"/>
                  </a:lnTo>
                  <a:lnTo>
                    <a:pt x="8648" y="15825"/>
                  </a:lnTo>
                  <a:lnTo>
                    <a:pt x="9536" y="14423"/>
                  </a:lnTo>
                  <a:lnTo>
                    <a:pt x="10425" y="13022"/>
                  </a:lnTo>
                  <a:lnTo>
                    <a:pt x="11382" y="11689"/>
                  </a:lnTo>
                  <a:lnTo>
                    <a:pt x="12407" y="10356"/>
                  </a:lnTo>
                  <a:lnTo>
                    <a:pt x="13262" y="9809"/>
                  </a:lnTo>
                  <a:lnTo>
                    <a:pt x="14116" y="9262"/>
                  </a:lnTo>
                  <a:lnTo>
                    <a:pt x="16167" y="7930"/>
                  </a:lnTo>
                  <a:lnTo>
                    <a:pt x="17226" y="7280"/>
                  </a:lnTo>
                  <a:lnTo>
                    <a:pt x="18286" y="6665"/>
                  </a:lnTo>
                  <a:lnTo>
                    <a:pt x="18799" y="6323"/>
                  </a:lnTo>
                  <a:lnTo>
                    <a:pt x="19346" y="6015"/>
                  </a:lnTo>
                  <a:lnTo>
                    <a:pt x="19892" y="5742"/>
                  </a:lnTo>
                  <a:lnTo>
                    <a:pt x="20439" y="5469"/>
                  </a:lnTo>
                  <a:lnTo>
                    <a:pt x="20439" y="5434"/>
                  </a:lnTo>
                  <a:lnTo>
                    <a:pt x="20405" y="5434"/>
                  </a:lnTo>
                  <a:lnTo>
                    <a:pt x="19858" y="5708"/>
                  </a:lnTo>
                  <a:lnTo>
                    <a:pt x="19277" y="5981"/>
                  </a:lnTo>
                  <a:lnTo>
                    <a:pt x="18115" y="6528"/>
                  </a:lnTo>
                  <a:lnTo>
                    <a:pt x="17056" y="7075"/>
                  </a:lnTo>
                  <a:lnTo>
                    <a:pt x="15962" y="7656"/>
                  </a:lnTo>
                  <a:lnTo>
                    <a:pt x="14937" y="8271"/>
                  </a:lnTo>
                  <a:lnTo>
                    <a:pt x="13911" y="8955"/>
                  </a:lnTo>
                  <a:lnTo>
                    <a:pt x="13091" y="9468"/>
                  </a:lnTo>
                  <a:lnTo>
                    <a:pt x="13091" y="9468"/>
                  </a:lnTo>
                  <a:lnTo>
                    <a:pt x="14629" y="7588"/>
                  </a:lnTo>
                  <a:lnTo>
                    <a:pt x="16304" y="5674"/>
                  </a:lnTo>
                  <a:lnTo>
                    <a:pt x="18013" y="3760"/>
                  </a:lnTo>
                  <a:lnTo>
                    <a:pt x="19756" y="1914"/>
                  </a:lnTo>
                  <a:lnTo>
                    <a:pt x="21499" y="68"/>
                  </a:lnTo>
                  <a:lnTo>
                    <a:pt x="21499" y="34"/>
                  </a:lnTo>
                  <a:lnTo>
                    <a:pt x="214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5690225" y="2771625"/>
              <a:ext cx="34200" cy="176025"/>
            </a:xfrm>
            <a:custGeom>
              <a:avLst/>
              <a:gdLst/>
              <a:ahLst/>
              <a:cxnLst/>
              <a:rect l="l" t="t" r="r" b="b"/>
              <a:pathLst>
                <a:path w="1368" h="7041" extrusionOk="0">
                  <a:moveTo>
                    <a:pt x="1299" y="0"/>
                  </a:moveTo>
                  <a:lnTo>
                    <a:pt x="1299" y="34"/>
                  </a:lnTo>
                  <a:lnTo>
                    <a:pt x="821" y="1777"/>
                  </a:lnTo>
                  <a:lnTo>
                    <a:pt x="616" y="2632"/>
                  </a:lnTo>
                  <a:lnTo>
                    <a:pt x="445" y="3520"/>
                  </a:lnTo>
                  <a:lnTo>
                    <a:pt x="308" y="4409"/>
                  </a:lnTo>
                  <a:lnTo>
                    <a:pt x="171" y="5298"/>
                  </a:lnTo>
                  <a:lnTo>
                    <a:pt x="103" y="6152"/>
                  </a:lnTo>
                  <a:lnTo>
                    <a:pt x="1" y="7041"/>
                  </a:lnTo>
                  <a:lnTo>
                    <a:pt x="35" y="7041"/>
                  </a:lnTo>
                  <a:lnTo>
                    <a:pt x="308" y="5264"/>
                  </a:lnTo>
                  <a:lnTo>
                    <a:pt x="616" y="3486"/>
                  </a:lnTo>
                  <a:lnTo>
                    <a:pt x="958" y="1743"/>
                  </a:lnTo>
                  <a:lnTo>
                    <a:pt x="1128" y="889"/>
                  </a:lnTo>
                  <a:lnTo>
                    <a:pt x="1368" y="34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5826950" y="2873300"/>
              <a:ext cx="130750" cy="70075"/>
            </a:xfrm>
            <a:custGeom>
              <a:avLst/>
              <a:gdLst/>
              <a:ahLst/>
              <a:cxnLst/>
              <a:rect l="l" t="t" r="r" b="b"/>
              <a:pathLst>
                <a:path w="5230" h="2803" extrusionOk="0">
                  <a:moveTo>
                    <a:pt x="5195" y="0"/>
                  </a:moveTo>
                  <a:lnTo>
                    <a:pt x="4512" y="308"/>
                  </a:lnTo>
                  <a:lnTo>
                    <a:pt x="3862" y="616"/>
                  </a:lnTo>
                  <a:lnTo>
                    <a:pt x="2564" y="1231"/>
                  </a:lnTo>
                  <a:lnTo>
                    <a:pt x="1914" y="1573"/>
                  </a:lnTo>
                  <a:lnTo>
                    <a:pt x="1265" y="1914"/>
                  </a:lnTo>
                  <a:lnTo>
                    <a:pt x="615" y="2290"/>
                  </a:lnTo>
                  <a:lnTo>
                    <a:pt x="0" y="2700"/>
                  </a:lnTo>
                  <a:lnTo>
                    <a:pt x="0" y="2769"/>
                  </a:lnTo>
                  <a:lnTo>
                    <a:pt x="69" y="2803"/>
                  </a:lnTo>
                  <a:lnTo>
                    <a:pt x="718" y="2495"/>
                  </a:lnTo>
                  <a:lnTo>
                    <a:pt x="1367" y="2154"/>
                  </a:lnTo>
                  <a:lnTo>
                    <a:pt x="2632" y="1436"/>
                  </a:lnTo>
                  <a:lnTo>
                    <a:pt x="3931" y="752"/>
                  </a:lnTo>
                  <a:lnTo>
                    <a:pt x="4580" y="376"/>
                  </a:lnTo>
                  <a:lnTo>
                    <a:pt x="5195" y="34"/>
                  </a:lnTo>
                  <a:lnTo>
                    <a:pt x="5230" y="34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5097225" y="2647725"/>
              <a:ext cx="86325" cy="196550"/>
            </a:xfrm>
            <a:custGeom>
              <a:avLst/>
              <a:gdLst/>
              <a:ahLst/>
              <a:cxnLst/>
              <a:rect l="l" t="t" r="r" b="b"/>
              <a:pathLst>
                <a:path w="3453" h="7862" extrusionOk="0">
                  <a:moveTo>
                    <a:pt x="1" y="0"/>
                  </a:moveTo>
                  <a:lnTo>
                    <a:pt x="103" y="820"/>
                  </a:lnTo>
                  <a:lnTo>
                    <a:pt x="377" y="2529"/>
                  </a:lnTo>
                  <a:lnTo>
                    <a:pt x="616" y="3589"/>
                  </a:lnTo>
                  <a:lnTo>
                    <a:pt x="889" y="4785"/>
                  </a:lnTo>
                  <a:lnTo>
                    <a:pt x="1197" y="6084"/>
                  </a:lnTo>
                  <a:lnTo>
                    <a:pt x="1607" y="7417"/>
                  </a:lnTo>
                  <a:lnTo>
                    <a:pt x="3453" y="7861"/>
                  </a:lnTo>
                  <a:lnTo>
                    <a:pt x="3008" y="7212"/>
                  </a:lnTo>
                  <a:lnTo>
                    <a:pt x="2598" y="6562"/>
                  </a:lnTo>
                  <a:lnTo>
                    <a:pt x="2222" y="5913"/>
                  </a:lnTo>
                  <a:lnTo>
                    <a:pt x="1880" y="5264"/>
                  </a:lnTo>
                  <a:lnTo>
                    <a:pt x="1573" y="4648"/>
                  </a:lnTo>
                  <a:lnTo>
                    <a:pt x="1299" y="3999"/>
                  </a:lnTo>
                  <a:lnTo>
                    <a:pt x="821" y="2837"/>
                  </a:lnTo>
                  <a:lnTo>
                    <a:pt x="479" y="1812"/>
                  </a:lnTo>
                  <a:lnTo>
                    <a:pt x="206" y="9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5097225" y="2647725"/>
              <a:ext cx="86325" cy="196550"/>
            </a:xfrm>
            <a:custGeom>
              <a:avLst/>
              <a:gdLst/>
              <a:ahLst/>
              <a:cxnLst/>
              <a:rect l="l" t="t" r="r" b="b"/>
              <a:pathLst>
                <a:path w="3453" h="786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03" y="820"/>
                  </a:lnTo>
                  <a:lnTo>
                    <a:pt x="377" y="2529"/>
                  </a:lnTo>
                  <a:lnTo>
                    <a:pt x="616" y="3589"/>
                  </a:lnTo>
                  <a:lnTo>
                    <a:pt x="889" y="4785"/>
                  </a:lnTo>
                  <a:lnTo>
                    <a:pt x="1197" y="6084"/>
                  </a:lnTo>
                  <a:lnTo>
                    <a:pt x="1607" y="7417"/>
                  </a:lnTo>
                  <a:lnTo>
                    <a:pt x="3453" y="7861"/>
                  </a:lnTo>
                  <a:lnTo>
                    <a:pt x="3453" y="7861"/>
                  </a:lnTo>
                  <a:lnTo>
                    <a:pt x="3008" y="7212"/>
                  </a:lnTo>
                  <a:lnTo>
                    <a:pt x="2598" y="6562"/>
                  </a:lnTo>
                  <a:lnTo>
                    <a:pt x="2222" y="5913"/>
                  </a:lnTo>
                  <a:lnTo>
                    <a:pt x="1880" y="5264"/>
                  </a:lnTo>
                  <a:lnTo>
                    <a:pt x="1573" y="4648"/>
                  </a:lnTo>
                  <a:lnTo>
                    <a:pt x="1299" y="3999"/>
                  </a:lnTo>
                  <a:lnTo>
                    <a:pt x="821" y="2837"/>
                  </a:lnTo>
                  <a:lnTo>
                    <a:pt x="479" y="1812"/>
                  </a:lnTo>
                  <a:lnTo>
                    <a:pt x="206" y="95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5137400" y="2833125"/>
              <a:ext cx="338375" cy="321325"/>
            </a:xfrm>
            <a:custGeom>
              <a:avLst/>
              <a:gdLst/>
              <a:ahLst/>
              <a:cxnLst/>
              <a:rect l="l" t="t" r="r" b="b"/>
              <a:pathLst>
                <a:path w="13535" h="12853" extrusionOk="0">
                  <a:moveTo>
                    <a:pt x="0" y="1"/>
                  </a:moveTo>
                  <a:lnTo>
                    <a:pt x="239" y="821"/>
                  </a:lnTo>
                  <a:lnTo>
                    <a:pt x="547" y="1607"/>
                  </a:lnTo>
                  <a:lnTo>
                    <a:pt x="854" y="2393"/>
                  </a:lnTo>
                  <a:lnTo>
                    <a:pt x="1162" y="3180"/>
                  </a:lnTo>
                  <a:lnTo>
                    <a:pt x="1538" y="3966"/>
                  </a:lnTo>
                  <a:lnTo>
                    <a:pt x="1914" y="4718"/>
                  </a:lnTo>
                  <a:lnTo>
                    <a:pt x="2324" y="5435"/>
                  </a:lnTo>
                  <a:lnTo>
                    <a:pt x="2768" y="6085"/>
                  </a:lnTo>
                  <a:lnTo>
                    <a:pt x="3076" y="6563"/>
                  </a:lnTo>
                  <a:lnTo>
                    <a:pt x="3452" y="7008"/>
                  </a:lnTo>
                  <a:lnTo>
                    <a:pt x="3794" y="7418"/>
                  </a:lnTo>
                  <a:lnTo>
                    <a:pt x="4204" y="7828"/>
                  </a:lnTo>
                  <a:lnTo>
                    <a:pt x="4580" y="8204"/>
                  </a:lnTo>
                  <a:lnTo>
                    <a:pt x="5024" y="8580"/>
                  </a:lnTo>
                  <a:lnTo>
                    <a:pt x="5879" y="9263"/>
                  </a:lnTo>
                  <a:lnTo>
                    <a:pt x="6767" y="9879"/>
                  </a:lnTo>
                  <a:lnTo>
                    <a:pt x="7656" y="10425"/>
                  </a:lnTo>
                  <a:lnTo>
                    <a:pt x="8545" y="10904"/>
                  </a:lnTo>
                  <a:lnTo>
                    <a:pt x="9433" y="11348"/>
                  </a:lnTo>
                  <a:lnTo>
                    <a:pt x="10254" y="11724"/>
                  </a:lnTo>
                  <a:lnTo>
                    <a:pt x="11040" y="12032"/>
                  </a:lnTo>
                  <a:lnTo>
                    <a:pt x="11723" y="12271"/>
                  </a:lnTo>
                  <a:lnTo>
                    <a:pt x="12339" y="12476"/>
                  </a:lnTo>
                  <a:lnTo>
                    <a:pt x="13227" y="12750"/>
                  </a:lnTo>
                  <a:lnTo>
                    <a:pt x="13535" y="12852"/>
                  </a:lnTo>
                  <a:lnTo>
                    <a:pt x="13330" y="11998"/>
                  </a:lnTo>
                  <a:lnTo>
                    <a:pt x="13090" y="11212"/>
                  </a:lnTo>
                  <a:lnTo>
                    <a:pt x="12749" y="10460"/>
                  </a:lnTo>
                  <a:lnTo>
                    <a:pt x="12373" y="9776"/>
                  </a:lnTo>
                  <a:lnTo>
                    <a:pt x="11963" y="9127"/>
                  </a:lnTo>
                  <a:lnTo>
                    <a:pt x="11484" y="8546"/>
                  </a:lnTo>
                  <a:lnTo>
                    <a:pt x="10971" y="7965"/>
                  </a:lnTo>
                  <a:lnTo>
                    <a:pt x="10425" y="7418"/>
                  </a:lnTo>
                  <a:lnTo>
                    <a:pt x="9843" y="6905"/>
                  </a:lnTo>
                  <a:lnTo>
                    <a:pt x="9228" y="6392"/>
                  </a:lnTo>
                  <a:lnTo>
                    <a:pt x="8579" y="5914"/>
                  </a:lnTo>
                  <a:lnTo>
                    <a:pt x="7895" y="5435"/>
                  </a:lnTo>
                  <a:lnTo>
                    <a:pt x="6494" y="4513"/>
                  </a:lnTo>
                  <a:lnTo>
                    <a:pt x="5093" y="3556"/>
                  </a:lnTo>
                  <a:lnTo>
                    <a:pt x="4614" y="3248"/>
                  </a:lnTo>
                  <a:lnTo>
                    <a:pt x="4136" y="2906"/>
                  </a:lnTo>
                  <a:lnTo>
                    <a:pt x="3691" y="2530"/>
                  </a:lnTo>
                  <a:lnTo>
                    <a:pt x="3281" y="2120"/>
                  </a:lnTo>
                  <a:lnTo>
                    <a:pt x="2905" y="1710"/>
                  </a:lnTo>
                  <a:lnTo>
                    <a:pt x="2529" y="1300"/>
                  </a:lnTo>
                  <a:lnTo>
                    <a:pt x="2187" y="890"/>
                  </a:lnTo>
                  <a:lnTo>
                    <a:pt x="1846" y="4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7D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5137400" y="2833125"/>
              <a:ext cx="338375" cy="321325"/>
            </a:xfrm>
            <a:custGeom>
              <a:avLst/>
              <a:gdLst/>
              <a:ahLst/>
              <a:cxnLst/>
              <a:rect l="l" t="t" r="r" b="b"/>
              <a:pathLst>
                <a:path w="13535" h="1285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39" y="821"/>
                  </a:lnTo>
                  <a:lnTo>
                    <a:pt x="547" y="1607"/>
                  </a:lnTo>
                  <a:lnTo>
                    <a:pt x="854" y="2393"/>
                  </a:lnTo>
                  <a:lnTo>
                    <a:pt x="1162" y="3180"/>
                  </a:lnTo>
                  <a:lnTo>
                    <a:pt x="1538" y="3966"/>
                  </a:lnTo>
                  <a:lnTo>
                    <a:pt x="1914" y="4718"/>
                  </a:lnTo>
                  <a:lnTo>
                    <a:pt x="2324" y="5435"/>
                  </a:lnTo>
                  <a:lnTo>
                    <a:pt x="2768" y="6085"/>
                  </a:lnTo>
                  <a:lnTo>
                    <a:pt x="2768" y="6085"/>
                  </a:lnTo>
                  <a:lnTo>
                    <a:pt x="3076" y="6563"/>
                  </a:lnTo>
                  <a:lnTo>
                    <a:pt x="3452" y="7008"/>
                  </a:lnTo>
                  <a:lnTo>
                    <a:pt x="3794" y="7418"/>
                  </a:lnTo>
                  <a:lnTo>
                    <a:pt x="4204" y="7828"/>
                  </a:lnTo>
                  <a:lnTo>
                    <a:pt x="4580" y="8204"/>
                  </a:lnTo>
                  <a:lnTo>
                    <a:pt x="5024" y="8580"/>
                  </a:lnTo>
                  <a:lnTo>
                    <a:pt x="5879" y="9263"/>
                  </a:lnTo>
                  <a:lnTo>
                    <a:pt x="6767" y="9879"/>
                  </a:lnTo>
                  <a:lnTo>
                    <a:pt x="7656" y="10425"/>
                  </a:lnTo>
                  <a:lnTo>
                    <a:pt x="8545" y="10904"/>
                  </a:lnTo>
                  <a:lnTo>
                    <a:pt x="9433" y="11348"/>
                  </a:lnTo>
                  <a:lnTo>
                    <a:pt x="10254" y="11724"/>
                  </a:lnTo>
                  <a:lnTo>
                    <a:pt x="11040" y="12032"/>
                  </a:lnTo>
                  <a:lnTo>
                    <a:pt x="11723" y="12271"/>
                  </a:lnTo>
                  <a:lnTo>
                    <a:pt x="12339" y="12476"/>
                  </a:lnTo>
                  <a:lnTo>
                    <a:pt x="13227" y="12750"/>
                  </a:lnTo>
                  <a:lnTo>
                    <a:pt x="13535" y="12852"/>
                  </a:lnTo>
                  <a:lnTo>
                    <a:pt x="13535" y="12852"/>
                  </a:lnTo>
                  <a:lnTo>
                    <a:pt x="13330" y="11998"/>
                  </a:lnTo>
                  <a:lnTo>
                    <a:pt x="13090" y="11212"/>
                  </a:lnTo>
                  <a:lnTo>
                    <a:pt x="12749" y="10460"/>
                  </a:lnTo>
                  <a:lnTo>
                    <a:pt x="12373" y="9776"/>
                  </a:lnTo>
                  <a:lnTo>
                    <a:pt x="11963" y="9127"/>
                  </a:lnTo>
                  <a:lnTo>
                    <a:pt x="11484" y="8546"/>
                  </a:lnTo>
                  <a:lnTo>
                    <a:pt x="10971" y="7965"/>
                  </a:lnTo>
                  <a:lnTo>
                    <a:pt x="10425" y="7418"/>
                  </a:lnTo>
                  <a:lnTo>
                    <a:pt x="9843" y="6905"/>
                  </a:lnTo>
                  <a:lnTo>
                    <a:pt x="9228" y="6392"/>
                  </a:lnTo>
                  <a:lnTo>
                    <a:pt x="8579" y="5914"/>
                  </a:lnTo>
                  <a:lnTo>
                    <a:pt x="7895" y="5435"/>
                  </a:lnTo>
                  <a:lnTo>
                    <a:pt x="6494" y="4513"/>
                  </a:lnTo>
                  <a:lnTo>
                    <a:pt x="5093" y="3556"/>
                  </a:lnTo>
                  <a:lnTo>
                    <a:pt x="5093" y="3556"/>
                  </a:lnTo>
                  <a:lnTo>
                    <a:pt x="4614" y="3248"/>
                  </a:lnTo>
                  <a:lnTo>
                    <a:pt x="4136" y="2906"/>
                  </a:lnTo>
                  <a:lnTo>
                    <a:pt x="3691" y="2530"/>
                  </a:lnTo>
                  <a:lnTo>
                    <a:pt x="3281" y="2120"/>
                  </a:lnTo>
                  <a:lnTo>
                    <a:pt x="2905" y="1710"/>
                  </a:lnTo>
                  <a:lnTo>
                    <a:pt x="2529" y="1300"/>
                  </a:lnTo>
                  <a:lnTo>
                    <a:pt x="2187" y="890"/>
                  </a:lnTo>
                  <a:lnTo>
                    <a:pt x="1846" y="44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5304875" y="2834850"/>
              <a:ext cx="68375" cy="111950"/>
            </a:xfrm>
            <a:custGeom>
              <a:avLst/>
              <a:gdLst/>
              <a:ahLst/>
              <a:cxnLst/>
              <a:rect l="l" t="t" r="r" b="b"/>
              <a:pathLst>
                <a:path w="2735" h="4478" extrusionOk="0">
                  <a:moveTo>
                    <a:pt x="34" y="0"/>
                  </a:moveTo>
                  <a:lnTo>
                    <a:pt x="0" y="34"/>
                  </a:lnTo>
                  <a:lnTo>
                    <a:pt x="479" y="513"/>
                  </a:lnTo>
                  <a:lnTo>
                    <a:pt x="889" y="1026"/>
                  </a:lnTo>
                  <a:lnTo>
                    <a:pt x="1299" y="1538"/>
                  </a:lnTo>
                  <a:lnTo>
                    <a:pt x="1641" y="2085"/>
                  </a:lnTo>
                  <a:lnTo>
                    <a:pt x="1982" y="2666"/>
                  </a:lnTo>
                  <a:lnTo>
                    <a:pt x="2256" y="3247"/>
                  </a:lnTo>
                  <a:lnTo>
                    <a:pt x="2529" y="3862"/>
                  </a:lnTo>
                  <a:lnTo>
                    <a:pt x="2734" y="4478"/>
                  </a:lnTo>
                  <a:lnTo>
                    <a:pt x="2563" y="3862"/>
                  </a:lnTo>
                  <a:lnTo>
                    <a:pt x="2324" y="3247"/>
                  </a:lnTo>
                  <a:lnTo>
                    <a:pt x="2017" y="2632"/>
                  </a:lnTo>
                  <a:lnTo>
                    <a:pt x="1709" y="2051"/>
                  </a:lnTo>
                  <a:lnTo>
                    <a:pt x="1333" y="1504"/>
                  </a:lnTo>
                  <a:lnTo>
                    <a:pt x="923" y="957"/>
                  </a:lnTo>
                  <a:lnTo>
                    <a:pt x="513" y="479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5097225" y="2646000"/>
              <a:ext cx="381975" cy="508450"/>
            </a:xfrm>
            <a:custGeom>
              <a:avLst/>
              <a:gdLst/>
              <a:ahLst/>
              <a:cxnLst/>
              <a:rect l="l" t="t" r="r" b="b"/>
              <a:pathLst>
                <a:path w="15279" h="20338" extrusionOk="0">
                  <a:moveTo>
                    <a:pt x="1" y="1"/>
                  </a:moveTo>
                  <a:lnTo>
                    <a:pt x="1" y="69"/>
                  </a:lnTo>
                  <a:lnTo>
                    <a:pt x="69" y="650"/>
                  </a:lnTo>
                  <a:lnTo>
                    <a:pt x="240" y="1812"/>
                  </a:lnTo>
                  <a:lnTo>
                    <a:pt x="547" y="3419"/>
                  </a:lnTo>
                  <a:lnTo>
                    <a:pt x="753" y="4341"/>
                  </a:lnTo>
                  <a:lnTo>
                    <a:pt x="992" y="5298"/>
                  </a:lnTo>
                  <a:lnTo>
                    <a:pt x="1265" y="6358"/>
                  </a:lnTo>
                  <a:lnTo>
                    <a:pt x="1573" y="7418"/>
                  </a:lnTo>
                  <a:lnTo>
                    <a:pt x="1915" y="8477"/>
                  </a:lnTo>
                  <a:lnTo>
                    <a:pt x="2325" y="9571"/>
                  </a:lnTo>
                  <a:lnTo>
                    <a:pt x="2769" y="10630"/>
                  </a:lnTo>
                  <a:lnTo>
                    <a:pt x="3248" y="11690"/>
                  </a:lnTo>
                  <a:lnTo>
                    <a:pt x="3794" y="12647"/>
                  </a:lnTo>
                  <a:lnTo>
                    <a:pt x="4375" y="13570"/>
                  </a:lnTo>
                  <a:lnTo>
                    <a:pt x="4683" y="14048"/>
                  </a:lnTo>
                  <a:lnTo>
                    <a:pt x="5059" y="14493"/>
                  </a:lnTo>
                  <a:lnTo>
                    <a:pt x="5401" y="14903"/>
                  </a:lnTo>
                  <a:lnTo>
                    <a:pt x="5811" y="15313"/>
                  </a:lnTo>
                  <a:lnTo>
                    <a:pt x="6187" y="15689"/>
                  </a:lnTo>
                  <a:lnTo>
                    <a:pt x="6631" y="16065"/>
                  </a:lnTo>
                  <a:lnTo>
                    <a:pt x="7486" y="16748"/>
                  </a:lnTo>
                  <a:lnTo>
                    <a:pt x="8374" y="17364"/>
                  </a:lnTo>
                  <a:lnTo>
                    <a:pt x="9263" y="17910"/>
                  </a:lnTo>
                  <a:lnTo>
                    <a:pt x="10152" y="18389"/>
                  </a:lnTo>
                  <a:lnTo>
                    <a:pt x="11040" y="18833"/>
                  </a:lnTo>
                  <a:lnTo>
                    <a:pt x="11861" y="19209"/>
                  </a:lnTo>
                  <a:lnTo>
                    <a:pt x="12647" y="19517"/>
                  </a:lnTo>
                  <a:lnTo>
                    <a:pt x="13330" y="19756"/>
                  </a:lnTo>
                  <a:lnTo>
                    <a:pt x="13946" y="19961"/>
                  </a:lnTo>
                  <a:lnTo>
                    <a:pt x="14834" y="20235"/>
                  </a:lnTo>
                  <a:lnTo>
                    <a:pt x="15142" y="20337"/>
                  </a:lnTo>
                  <a:lnTo>
                    <a:pt x="15244" y="19551"/>
                  </a:lnTo>
                  <a:lnTo>
                    <a:pt x="15278" y="18833"/>
                  </a:lnTo>
                  <a:lnTo>
                    <a:pt x="15278" y="18116"/>
                  </a:lnTo>
                  <a:lnTo>
                    <a:pt x="15278" y="17398"/>
                  </a:lnTo>
                  <a:lnTo>
                    <a:pt x="15210" y="16748"/>
                  </a:lnTo>
                  <a:lnTo>
                    <a:pt x="15142" y="16099"/>
                  </a:lnTo>
                  <a:lnTo>
                    <a:pt x="15039" y="15450"/>
                  </a:lnTo>
                  <a:lnTo>
                    <a:pt x="14903" y="14834"/>
                  </a:lnTo>
                  <a:lnTo>
                    <a:pt x="14732" y="14253"/>
                  </a:lnTo>
                  <a:lnTo>
                    <a:pt x="14561" y="13706"/>
                  </a:lnTo>
                  <a:lnTo>
                    <a:pt x="14321" y="13160"/>
                  </a:lnTo>
                  <a:lnTo>
                    <a:pt x="14116" y="12613"/>
                  </a:lnTo>
                  <a:lnTo>
                    <a:pt x="13843" y="12100"/>
                  </a:lnTo>
                  <a:lnTo>
                    <a:pt x="13604" y="11622"/>
                  </a:lnTo>
                  <a:lnTo>
                    <a:pt x="13296" y="11177"/>
                  </a:lnTo>
                  <a:lnTo>
                    <a:pt x="12989" y="10733"/>
                  </a:lnTo>
                  <a:lnTo>
                    <a:pt x="12681" y="10289"/>
                  </a:lnTo>
                  <a:lnTo>
                    <a:pt x="12373" y="9913"/>
                  </a:lnTo>
                  <a:lnTo>
                    <a:pt x="12032" y="9502"/>
                  </a:lnTo>
                  <a:lnTo>
                    <a:pt x="11690" y="9161"/>
                  </a:lnTo>
                  <a:lnTo>
                    <a:pt x="10972" y="8477"/>
                  </a:lnTo>
                  <a:lnTo>
                    <a:pt x="10220" y="7896"/>
                  </a:lnTo>
                  <a:lnTo>
                    <a:pt x="9468" y="7418"/>
                  </a:lnTo>
                  <a:lnTo>
                    <a:pt x="8716" y="6973"/>
                  </a:lnTo>
                  <a:lnTo>
                    <a:pt x="7964" y="6631"/>
                  </a:lnTo>
                  <a:lnTo>
                    <a:pt x="7281" y="6324"/>
                  </a:lnTo>
                  <a:lnTo>
                    <a:pt x="6563" y="6050"/>
                  </a:lnTo>
                  <a:lnTo>
                    <a:pt x="5879" y="5709"/>
                  </a:lnTo>
                  <a:lnTo>
                    <a:pt x="5196" y="5264"/>
                  </a:lnTo>
                  <a:lnTo>
                    <a:pt x="4546" y="4820"/>
                  </a:lnTo>
                  <a:lnTo>
                    <a:pt x="3931" y="4307"/>
                  </a:lnTo>
                  <a:lnTo>
                    <a:pt x="3316" y="3760"/>
                  </a:lnTo>
                  <a:lnTo>
                    <a:pt x="2769" y="3248"/>
                  </a:lnTo>
                  <a:lnTo>
                    <a:pt x="2222" y="2701"/>
                  </a:lnTo>
                  <a:lnTo>
                    <a:pt x="1299" y="1676"/>
                  </a:lnTo>
                  <a:lnTo>
                    <a:pt x="616" y="821"/>
                  </a:lnTo>
                  <a:lnTo>
                    <a:pt x="137" y="2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5128850" y="2716075"/>
              <a:ext cx="426400" cy="1019400"/>
            </a:xfrm>
            <a:custGeom>
              <a:avLst/>
              <a:gdLst/>
              <a:ahLst/>
              <a:cxnLst/>
              <a:rect l="l" t="t" r="r" b="b"/>
              <a:pathLst>
                <a:path w="17056" h="40776" extrusionOk="0">
                  <a:moveTo>
                    <a:pt x="0" y="0"/>
                  </a:moveTo>
                  <a:lnTo>
                    <a:pt x="365" y="661"/>
                  </a:lnTo>
                  <a:lnTo>
                    <a:pt x="34" y="0"/>
                  </a:lnTo>
                  <a:close/>
                  <a:moveTo>
                    <a:pt x="365" y="661"/>
                  </a:moveTo>
                  <a:lnTo>
                    <a:pt x="547" y="1026"/>
                  </a:lnTo>
                  <a:lnTo>
                    <a:pt x="830" y="1538"/>
                  </a:lnTo>
                  <a:lnTo>
                    <a:pt x="547" y="992"/>
                  </a:lnTo>
                  <a:lnTo>
                    <a:pt x="365" y="661"/>
                  </a:lnTo>
                  <a:close/>
                  <a:moveTo>
                    <a:pt x="830" y="1538"/>
                  </a:moveTo>
                  <a:lnTo>
                    <a:pt x="1060" y="1983"/>
                  </a:lnTo>
                  <a:lnTo>
                    <a:pt x="1641" y="2974"/>
                  </a:lnTo>
                  <a:lnTo>
                    <a:pt x="2256" y="3897"/>
                  </a:lnTo>
                  <a:lnTo>
                    <a:pt x="2905" y="4820"/>
                  </a:lnTo>
                  <a:lnTo>
                    <a:pt x="3589" y="5606"/>
                  </a:lnTo>
                  <a:lnTo>
                    <a:pt x="4307" y="6358"/>
                  </a:lnTo>
                  <a:lnTo>
                    <a:pt x="5093" y="7041"/>
                  </a:lnTo>
                  <a:lnTo>
                    <a:pt x="5879" y="7691"/>
                  </a:lnTo>
                  <a:lnTo>
                    <a:pt x="7554" y="8989"/>
                  </a:lnTo>
                  <a:lnTo>
                    <a:pt x="8374" y="9639"/>
                  </a:lnTo>
                  <a:lnTo>
                    <a:pt x="9160" y="10322"/>
                  </a:lnTo>
                  <a:lnTo>
                    <a:pt x="9912" y="11040"/>
                  </a:lnTo>
                  <a:lnTo>
                    <a:pt x="10596" y="11792"/>
                  </a:lnTo>
                  <a:lnTo>
                    <a:pt x="11245" y="12612"/>
                  </a:lnTo>
                  <a:lnTo>
                    <a:pt x="11826" y="13501"/>
                  </a:lnTo>
                  <a:lnTo>
                    <a:pt x="12339" y="14390"/>
                  </a:lnTo>
                  <a:lnTo>
                    <a:pt x="12817" y="15313"/>
                  </a:lnTo>
                  <a:lnTo>
                    <a:pt x="13227" y="16270"/>
                  </a:lnTo>
                  <a:lnTo>
                    <a:pt x="13569" y="17261"/>
                  </a:lnTo>
                  <a:lnTo>
                    <a:pt x="13911" y="18252"/>
                  </a:lnTo>
                  <a:lnTo>
                    <a:pt x="14184" y="19243"/>
                  </a:lnTo>
                  <a:lnTo>
                    <a:pt x="14424" y="20268"/>
                  </a:lnTo>
                  <a:lnTo>
                    <a:pt x="14663" y="21294"/>
                  </a:lnTo>
                  <a:lnTo>
                    <a:pt x="15141" y="23652"/>
                  </a:lnTo>
                  <a:lnTo>
                    <a:pt x="15586" y="26045"/>
                  </a:lnTo>
                  <a:lnTo>
                    <a:pt x="15927" y="28437"/>
                  </a:lnTo>
                  <a:lnTo>
                    <a:pt x="16201" y="30830"/>
                  </a:lnTo>
                  <a:lnTo>
                    <a:pt x="16440" y="33291"/>
                  </a:lnTo>
                  <a:lnTo>
                    <a:pt x="16611" y="35751"/>
                  </a:lnTo>
                  <a:lnTo>
                    <a:pt x="16748" y="38212"/>
                  </a:lnTo>
                  <a:lnTo>
                    <a:pt x="16850" y="40673"/>
                  </a:lnTo>
                  <a:lnTo>
                    <a:pt x="16850" y="40707"/>
                  </a:lnTo>
                  <a:lnTo>
                    <a:pt x="16884" y="40742"/>
                  </a:lnTo>
                  <a:lnTo>
                    <a:pt x="16953" y="40776"/>
                  </a:lnTo>
                  <a:lnTo>
                    <a:pt x="16987" y="40742"/>
                  </a:lnTo>
                  <a:lnTo>
                    <a:pt x="17021" y="40673"/>
                  </a:lnTo>
                  <a:lnTo>
                    <a:pt x="17055" y="40058"/>
                  </a:lnTo>
                  <a:lnTo>
                    <a:pt x="17055" y="39409"/>
                  </a:lnTo>
                  <a:lnTo>
                    <a:pt x="17055" y="36948"/>
                  </a:lnTo>
                  <a:lnTo>
                    <a:pt x="16953" y="34453"/>
                  </a:lnTo>
                  <a:lnTo>
                    <a:pt x="16816" y="31958"/>
                  </a:lnTo>
                  <a:lnTo>
                    <a:pt x="16543" y="29497"/>
                  </a:lnTo>
                  <a:lnTo>
                    <a:pt x="16269" y="27138"/>
                  </a:lnTo>
                  <a:lnTo>
                    <a:pt x="15927" y="24780"/>
                  </a:lnTo>
                  <a:lnTo>
                    <a:pt x="15483" y="22456"/>
                  </a:lnTo>
                  <a:lnTo>
                    <a:pt x="14970" y="20132"/>
                  </a:lnTo>
                  <a:lnTo>
                    <a:pt x="14663" y="18867"/>
                  </a:lnTo>
                  <a:lnTo>
                    <a:pt x="14253" y="17602"/>
                  </a:lnTo>
                  <a:lnTo>
                    <a:pt x="13808" y="16372"/>
                  </a:lnTo>
                  <a:lnTo>
                    <a:pt x="13262" y="15142"/>
                  </a:lnTo>
                  <a:lnTo>
                    <a:pt x="13159" y="14561"/>
                  </a:lnTo>
                  <a:lnTo>
                    <a:pt x="12954" y="13467"/>
                  </a:lnTo>
                  <a:lnTo>
                    <a:pt x="12681" y="12339"/>
                  </a:lnTo>
                  <a:lnTo>
                    <a:pt x="12373" y="11245"/>
                  </a:lnTo>
                  <a:lnTo>
                    <a:pt x="11963" y="10186"/>
                  </a:lnTo>
                  <a:lnTo>
                    <a:pt x="11518" y="9160"/>
                  </a:lnTo>
                  <a:lnTo>
                    <a:pt x="10972" y="8135"/>
                  </a:lnTo>
                  <a:lnTo>
                    <a:pt x="10391" y="7178"/>
                  </a:lnTo>
                  <a:lnTo>
                    <a:pt x="10356" y="7178"/>
                  </a:lnTo>
                  <a:lnTo>
                    <a:pt x="10322" y="7212"/>
                  </a:lnTo>
                  <a:lnTo>
                    <a:pt x="10630" y="7691"/>
                  </a:lnTo>
                  <a:lnTo>
                    <a:pt x="10903" y="8203"/>
                  </a:lnTo>
                  <a:lnTo>
                    <a:pt x="11177" y="8716"/>
                  </a:lnTo>
                  <a:lnTo>
                    <a:pt x="11416" y="9229"/>
                  </a:lnTo>
                  <a:lnTo>
                    <a:pt x="11621" y="9741"/>
                  </a:lnTo>
                  <a:lnTo>
                    <a:pt x="11792" y="10288"/>
                  </a:lnTo>
                  <a:lnTo>
                    <a:pt x="11963" y="10835"/>
                  </a:lnTo>
                  <a:lnTo>
                    <a:pt x="12099" y="11382"/>
                  </a:lnTo>
                  <a:lnTo>
                    <a:pt x="12373" y="12476"/>
                  </a:lnTo>
                  <a:lnTo>
                    <a:pt x="12612" y="13569"/>
                  </a:lnTo>
                  <a:lnTo>
                    <a:pt x="12681" y="14048"/>
                  </a:lnTo>
                  <a:lnTo>
                    <a:pt x="12202" y="13262"/>
                  </a:lnTo>
                  <a:lnTo>
                    <a:pt x="11689" y="12510"/>
                  </a:lnTo>
                  <a:lnTo>
                    <a:pt x="11655" y="12100"/>
                  </a:lnTo>
                  <a:lnTo>
                    <a:pt x="11621" y="11690"/>
                  </a:lnTo>
                  <a:lnTo>
                    <a:pt x="11518" y="11314"/>
                  </a:lnTo>
                  <a:lnTo>
                    <a:pt x="11416" y="10903"/>
                  </a:lnTo>
                  <a:lnTo>
                    <a:pt x="11245" y="10425"/>
                  </a:lnTo>
                  <a:lnTo>
                    <a:pt x="11040" y="9946"/>
                  </a:lnTo>
                  <a:lnTo>
                    <a:pt x="10801" y="9502"/>
                  </a:lnTo>
                  <a:lnTo>
                    <a:pt x="10561" y="9058"/>
                  </a:lnTo>
                  <a:lnTo>
                    <a:pt x="10527" y="9058"/>
                  </a:lnTo>
                  <a:lnTo>
                    <a:pt x="10527" y="9092"/>
                  </a:lnTo>
                  <a:lnTo>
                    <a:pt x="10767" y="9536"/>
                  </a:lnTo>
                  <a:lnTo>
                    <a:pt x="10972" y="9981"/>
                  </a:lnTo>
                  <a:lnTo>
                    <a:pt x="11142" y="10459"/>
                  </a:lnTo>
                  <a:lnTo>
                    <a:pt x="11313" y="10938"/>
                  </a:lnTo>
                  <a:lnTo>
                    <a:pt x="11484" y="11655"/>
                  </a:lnTo>
                  <a:lnTo>
                    <a:pt x="11587" y="12407"/>
                  </a:lnTo>
                  <a:lnTo>
                    <a:pt x="11006" y="11690"/>
                  </a:lnTo>
                  <a:lnTo>
                    <a:pt x="10425" y="11040"/>
                  </a:lnTo>
                  <a:lnTo>
                    <a:pt x="9741" y="10425"/>
                  </a:lnTo>
                  <a:lnTo>
                    <a:pt x="9058" y="9844"/>
                  </a:lnTo>
                  <a:lnTo>
                    <a:pt x="8887" y="9468"/>
                  </a:lnTo>
                  <a:lnTo>
                    <a:pt x="8647" y="9092"/>
                  </a:lnTo>
                  <a:lnTo>
                    <a:pt x="8306" y="8613"/>
                  </a:lnTo>
                  <a:lnTo>
                    <a:pt x="7964" y="8169"/>
                  </a:lnTo>
                  <a:lnTo>
                    <a:pt x="7280" y="7383"/>
                  </a:lnTo>
                  <a:lnTo>
                    <a:pt x="6597" y="6665"/>
                  </a:lnTo>
                  <a:lnTo>
                    <a:pt x="5127" y="5196"/>
                  </a:lnTo>
                  <a:lnTo>
                    <a:pt x="4409" y="4444"/>
                  </a:lnTo>
                  <a:lnTo>
                    <a:pt x="3760" y="3692"/>
                  </a:lnTo>
                  <a:lnTo>
                    <a:pt x="3452" y="3282"/>
                  </a:lnTo>
                  <a:lnTo>
                    <a:pt x="3179" y="2837"/>
                  </a:lnTo>
                  <a:lnTo>
                    <a:pt x="2905" y="2427"/>
                  </a:lnTo>
                  <a:lnTo>
                    <a:pt x="2666" y="1949"/>
                  </a:lnTo>
                  <a:lnTo>
                    <a:pt x="2632" y="1914"/>
                  </a:lnTo>
                  <a:lnTo>
                    <a:pt x="2632" y="1949"/>
                  </a:lnTo>
                  <a:lnTo>
                    <a:pt x="2871" y="2461"/>
                  </a:lnTo>
                  <a:lnTo>
                    <a:pt x="3145" y="2940"/>
                  </a:lnTo>
                  <a:lnTo>
                    <a:pt x="3452" y="3418"/>
                  </a:lnTo>
                  <a:lnTo>
                    <a:pt x="3794" y="3863"/>
                  </a:lnTo>
                  <a:lnTo>
                    <a:pt x="4443" y="4683"/>
                  </a:lnTo>
                  <a:lnTo>
                    <a:pt x="5093" y="5435"/>
                  </a:lnTo>
                  <a:lnTo>
                    <a:pt x="6494" y="6939"/>
                  </a:lnTo>
                  <a:lnTo>
                    <a:pt x="7178" y="7691"/>
                  </a:lnTo>
                  <a:lnTo>
                    <a:pt x="7827" y="8477"/>
                  </a:lnTo>
                  <a:lnTo>
                    <a:pt x="8442" y="9297"/>
                  </a:lnTo>
                  <a:lnTo>
                    <a:pt x="8442" y="9331"/>
                  </a:lnTo>
                  <a:lnTo>
                    <a:pt x="6904" y="8203"/>
                  </a:lnTo>
                  <a:lnTo>
                    <a:pt x="6118" y="7622"/>
                  </a:lnTo>
                  <a:lnTo>
                    <a:pt x="5366" y="7041"/>
                  </a:lnTo>
                  <a:lnTo>
                    <a:pt x="4512" y="6358"/>
                  </a:lnTo>
                  <a:lnTo>
                    <a:pt x="3726" y="5606"/>
                  </a:lnTo>
                  <a:lnTo>
                    <a:pt x="2974" y="4785"/>
                  </a:lnTo>
                  <a:lnTo>
                    <a:pt x="2324" y="3931"/>
                  </a:lnTo>
                  <a:lnTo>
                    <a:pt x="1675" y="2974"/>
                  </a:lnTo>
                  <a:lnTo>
                    <a:pt x="1094" y="2017"/>
                  </a:lnTo>
                  <a:lnTo>
                    <a:pt x="830" y="15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5160450" y="2742550"/>
              <a:ext cx="30800" cy="55575"/>
            </a:xfrm>
            <a:custGeom>
              <a:avLst/>
              <a:gdLst/>
              <a:ahLst/>
              <a:cxnLst/>
              <a:rect l="l" t="t" r="r" b="b"/>
              <a:pathLst>
                <a:path w="1232" h="2223" extrusionOk="0">
                  <a:moveTo>
                    <a:pt x="1" y="1"/>
                  </a:moveTo>
                  <a:lnTo>
                    <a:pt x="1" y="35"/>
                  </a:lnTo>
                  <a:lnTo>
                    <a:pt x="35" y="35"/>
                  </a:lnTo>
                  <a:lnTo>
                    <a:pt x="1" y="1"/>
                  </a:lnTo>
                  <a:close/>
                  <a:moveTo>
                    <a:pt x="35" y="35"/>
                  </a:moveTo>
                  <a:lnTo>
                    <a:pt x="377" y="787"/>
                  </a:lnTo>
                  <a:lnTo>
                    <a:pt x="787" y="1505"/>
                  </a:lnTo>
                  <a:lnTo>
                    <a:pt x="1231" y="2223"/>
                  </a:lnTo>
                  <a:lnTo>
                    <a:pt x="821" y="1505"/>
                  </a:lnTo>
                  <a:lnTo>
                    <a:pt x="411" y="787"/>
                  </a:lnTo>
                  <a:lnTo>
                    <a:pt x="35" y="3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5651775" y="3072375"/>
              <a:ext cx="502450" cy="377700"/>
            </a:xfrm>
            <a:custGeom>
              <a:avLst/>
              <a:gdLst/>
              <a:ahLst/>
              <a:cxnLst/>
              <a:rect l="l" t="t" r="r" b="b"/>
              <a:pathLst>
                <a:path w="20098" h="15108" extrusionOk="0">
                  <a:moveTo>
                    <a:pt x="20098" y="1"/>
                  </a:moveTo>
                  <a:lnTo>
                    <a:pt x="19961" y="411"/>
                  </a:lnTo>
                  <a:lnTo>
                    <a:pt x="19756" y="821"/>
                  </a:lnTo>
                  <a:lnTo>
                    <a:pt x="19585" y="1197"/>
                  </a:lnTo>
                  <a:lnTo>
                    <a:pt x="19346" y="1607"/>
                  </a:lnTo>
                  <a:lnTo>
                    <a:pt x="18867" y="2359"/>
                  </a:lnTo>
                  <a:lnTo>
                    <a:pt x="18286" y="3111"/>
                  </a:lnTo>
                  <a:lnTo>
                    <a:pt x="17637" y="3829"/>
                  </a:lnTo>
                  <a:lnTo>
                    <a:pt x="16953" y="4513"/>
                  </a:lnTo>
                  <a:lnTo>
                    <a:pt x="16201" y="5162"/>
                  </a:lnTo>
                  <a:lnTo>
                    <a:pt x="15381" y="5777"/>
                  </a:lnTo>
                  <a:lnTo>
                    <a:pt x="14561" y="6358"/>
                  </a:lnTo>
                  <a:lnTo>
                    <a:pt x="13672" y="6905"/>
                  </a:lnTo>
                  <a:lnTo>
                    <a:pt x="12783" y="7418"/>
                  </a:lnTo>
                  <a:lnTo>
                    <a:pt x="11861" y="7896"/>
                  </a:lnTo>
                  <a:lnTo>
                    <a:pt x="10904" y="8306"/>
                  </a:lnTo>
                  <a:lnTo>
                    <a:pt x="9947" y="8648"/>
                  </a:lnTo>
                  <a:lnTo>
                    <a:pt x="9024" y="8956"/>
                  </a:lnTo>
                  <a:lnTo>
                    <a:pt x="8067" y="9229"/>
                  </a:lnTo>
                  <a:lnTo>
                    <a:pt x="7178" y="9503"/>
                  </a:lnTo>
                  <a:lnTo>
                    <a:pt x="6358" y="9810"/>
                  </a:lnTo>
                  <a:lnTo>
                    <a:pt x="5538" y="10186"/>
                  </a:lnTo>
                  <a:lnTo>
                    <a:pt x="4786" y="10631"/>
                  </a:lnTo>
                  <a:lnTo>
                    <a:pt x="4102" y="11075"/>
                  </a:lnTo>
                  <a:lnTo>
                    <a:pt x="3453" y="11553"/>
                  </a:lnTo>
                  <a:lnTo>
                    <a:pt x="2837" y="12032"/>
                  </a:lnTo>
                  <a:lnTo>
                    <a:pt x="2291" y="12510"/>
                  </a:lnTo>
                  <a:lnTo>
                    <a:pt x="1812" y="12989"/>
                  </a:lnTo>
                  <a:lnTo>
                    <a:pt x="1368" y="13433"/>
                  </a:lnTo>
                  <a:lnTo>
                    <a:pt x="650" y="14219"/>
                  </a:lnTo>
                  <a:lnTo>
                    <a:pt x="206" y="14800"/>
                  </a:lnTo>
                  <a:lnTo>
                    <a:pt x="1" y="15074"/>
                  </a:lnTo>
                  <a:lnTo>
                    <a:pt x="650" y="14937"/>
                  </a:lnTo>
                  <a:lnTo>
                    <a:pt x="1231" y="14869"/>
                  </a:lnTo>
                  <a:lnTo>
                    <a:pt x="1846" y="14800"/>
                  </a:lnTo>
                  <a:lnTo>
                    <a:pt x="2427" y="14800"/>
                  </a:lnTo>
                  <a:lnTo>
                    <a:pt x="3042" y="14835"/>
                  </a:lnTo>
                  <a:lnTo>
                    <a:pt x="3623" y="14869"/>
                  </a:lnTo>
                  <a:lnTo>
                    <a:pt x="4820" y="14937"/>
                  </a:lnTo>
                  <a:lnTo>
                    <a:pt x="5777" y="15040"/>
                  </a:lnTo>
                  <a:lnTo>
                    <a:pt x="6768" y="15074"/>
                  </a:lnTo>
                  <a:lnTo>
                    <a:pt x="7793" y="15108"/>
                  </a:lnTo>
                  <a:lnTo>
                    <a:pt x="8340" y="15074"/>
                  </a:lnTo>
                  <a:lnTo>
                    <a:pt x="8887" y="15040"/>
                  </a:lnTo>
                  <a:lnTo>
                    <a:pt x="9434" y="14971"/>
                  </a:lnTo>
                  <a:lnTo>
                    <a:pt x="10015" y="14869"/>
                  </a:lnTo>
                  <a:lnTo>
                    <a:pt x="10630" y="14732"/>
                  </a:lnTo>
                  <a:lnTo>
                    <a:pt x="11245" y="14561"/>
                  </a:lnTo>
                  <a:lnTo>
                    <a:pt x="11895" y="14390"/>
                  </a:lnTo>
                  <a:lnTo>
                    <a:pt x="12544" y="14151"/>
                  </a:lnTo>
                  <a:lnTo>
                    <a:pt x="13228" y="13878"/>
                  </a:lnTo>
                  <a:lnTo>
                    <a:pt x="13945" y="13536"/>
                  </a:lnTo>
                  <a:lnTo>
                    <a:pt x="14492" y="13228"/>
                  </a:lnTo>
                  <a:lnTo>
                    <a:pt x="15039" y="12886"/>
                  </a:lnTo>
                  <a:lnTo>
                    <a:pt x="15518" y="12510"/>
                  </a:lnTo>
                  <a:lnTo>
                    <a:pt x="15996" y="12100"/>
                  </a:lnTo>
                  <a:lnTo>
                    <a:pt x="16440" y="11656"/>
                  </a:lnTo>
                  <a:lnTo>
                    <a:pt x="16816" y="11177"/>
                  </a:lnTo>
                  <a:lnTo>
                    <a:pt x="17192" y="10665"/>
                  </a:lnTo>
                  <a:lnTo>
                    <a:pt x="17534" y="10152"/>
                  </a:lnTo>
                  <a:lnTo>
                    <a:pt x="17842" y="9605"/>
                  </a:lnTo>
                  <a:lnTo>
                    <a:pt x="18149" y="9058"/>
                  </a:lnTo>
                  <a:lnTo>
                    <a:pt x="18423" y="8511"/>
                  </a:lnTo>
                  <a:lnTo>
                    <a:pt x="18628" y="7930"/>
                  </a:lnTo>
                  <a:lnTo>
                    <a:pt x="18867" y="7349"/>
                  </a:lnTo>
                  <a:lnTo>
                    <a:pt x="19038" y="6768"/>
                  </a:lnTo>
                  <a:lnTo>
                    <a:pt x="19380" y="5640"/>
                  </a:lnTo>
                  <a:lnTo>
                    <a:pt x="19619" y="4513"/>
                  </a:lnTo>
                  <a:lnTo>
                    <a:pt x="19790" y="3487"/>
                  </a:lnTo>
                  <a:lnTo>
                    <a:pt x="19927" y="2530"/>
                  </a:lnTo>
                  <a:lnTo>
                    <a:pt x="20029" y="1676"/>
                  </a:lnTo>
                  <a:lnTo>
                    <a:pt x="20098" y="445"/>
                  </a:lnTo>
                  <a:lnTo>
                    <a:pt x="200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5651775" y="3072375"/>
              <a:ext cx="502450" cy="377700"/>
            </a:xfrm>
            <a:custGeom>
              <a:avLst/>
              <a:gdLst/>
              <a:ahLst/>
              <a:cxnLst/>
              <a:rect l="l" t="t" r="r" b="b"/>
              <a:pathLst>
                <a:path w="20098" h="15108" fill="none" extrusionOk="0">
                  <a:moveTo>
                    <a:pt x="20098" y="1"/>
                  </a:moveTo>
                  <a:lnTo>
                    <a:pt x="20098" y="1"/>
                  </a:lnTo>
                  <a:lnTo>
                    <a:pt x="20098" y="445"/>
                  </a:lnTo>
                  <a:lnTo>
                    <a:pt x="20029" y="1676"/>
                  </a:lnTo>
                  <a:lnTo>
                    <a:pt x="19927" y="2530"/>
                  </a:lnTo>
                  <a:lnTo>
                    <a:pt x="19790" y="3487"/>
                  </a:lnTo>
                  <a:lnTo>
                    <a:pt x="19619" y="4513"/>
                  </a:lnTo>
                  <a:lnTo>
                    <a:pt x="19380" y="5640"/>
                  </a:lnTo>
                  <a:lnTo>
                    <a:pt x="19038" y="6768"/>
                  </a:lnTo>
                  <a:lnTo>
                    <a:pt x="18867" y="7349"/>
                  </a:lnTo>
                  <a:lnTo>
                    <a:pt x="18628" y="7930"/>
                  </a:lnTo>
                  <a:lnTo>
                    <a:pt x="18423" y="8511"/>
                  </a:lnTo>
                  <a:lnTo>
                    <a:pt x="18149" y="9058"/>
                  </a:lnTo>
                  <a:lnTo>
                    <a:pt x="17842" y="9605"/>
                  </a:lnTo>
                  <a:lnTo>
                    <a:pt x="17534" y="10152"/>
                  </a:lnTo>
                  <a:lnTo>
                    <a:pt x="17192" y="10665"/>
                  </a:lnTo>
                  <a:lnTo>
                    <a:pt x="16816" y="11177"/>
                  </a:lnTo>
                  <a:lnTo>
                    <a:pt x="16440" y="11656"/>
                  </a:lnTo>
                  <a:lnTo>
                    <a:pt x="15996" y="12100"/>
                  </a:lnTo>
                  <a:lnTo>
                    <a:pt x="15518" y="12510"/>
                  </a:lnTo>
                  <a:lnTo>
                    <a:pt x="15039" y="12886"/>
                  </a:lnTo>
                  <a:lnTo>
                    <a:pt x="14492" y="13228"/>
                  </a:lnTo>
                  <a:lnTo>
                    <a:pt x="13945" y="13536"/>
                  </a:lnTo>
                  <a:lnTo>
                    <a:pt x="13945" y="13536"/>
                  </a:lnTo>
                  <a:lnTo>
                    <a:pt x="13228" y="13878"/>
                  </a:lnTo>
                  <a:lnTo>
                    <a:pt x="12544" y="14151"/>
                  </a:lnTo>
                  <a:lnTo>
                    <a:pt x="11895" y="14390"/>
                  </a:lnTo>
                  <a:lnTo>
                    <a:pt x="11245" y="14561"/>
                  </a:lnTo>
                  <a:lnTo>
                    <a:pt x="10630" y="14732"/>
                  </a:lnTo>
                  <a:lnTo>
                    <a:pt x="10015" y="14869"/>
                  </a:lnTo>
                  <a:lnTo>
                    <a:pt x="9434" y="14971"/>
                  </a:lnTo>
                  <a:lnTo>
                    <a:pt x="8887" y="15040"/>
                  </a:lnTo>
                  <a:lnTo>
                    <a:pt x="8340" y="15074"/>
                  </a:lnTo>
                  <a:lnTo>
                    <a:pt x="7793" y="15108"/>
                  </a:lnTo>
                  <a:lnTo>
                    <a:pt x="6768" y="15074"/>
                  </a:lnTo>
                  <a:lnTo>
                    <a:pt x="5777" y="15040"/>
                  </a:lnTo>
                  <a:lnTo>
                    <a:pt x="4820" y="14937"/>
                  </a:lnTo>
                  <a:lnTo>
                    <a:pt x="4820" y="14937"/>
                  </a:lnTo>
                  <a:lnTo>
                    <a:pt x="3623" y="14869"/>
                  </a:lnTo>
                  <a:lnTo>
                    <a:pt x="3042" y="14835"/>
                  </a:lnTo>
                  <a:lnTo>
                    <a:pt x="2427" y="14800"/>
                  </a:lnTo>
                  <a:lnTo>
                    <a:pt x="1846" y="14800"/>
                  </a:lnTo>
                  <a:lnTo>
                    <a:pt x="1231" y="14869"/>
                  </a:lnTo>
                  <a:lnTo>
                    <a:pt x="650" y="14937"/>
                  </a:lnTo>
                  <a:lnTo>
                    <a:pt x="1" y="15074"/>
                  </a:lnTo>
                  <a:lnTo>
                    <a:pt x="1" y="15074"/>
                  </a:lnTo>
                  <a:lnTo>
                    <a:pt x="206" y="14800"/>
                  </a:lnTo>
                  <a:lnTo>
                    <a:pt x="650" y="14219"/>
                  </a:lnTo>
                  <a:lnTo>
                    <a:pt x="1368" y="13433"/>
                  </a:lnTo>
                  <a:lnTo>
                    <a:pt x="1812" y="12989"/>
                  </a:lnTo>
                  <a:lnTo>
                    <a:pt x="2291" y="12510"/>
                  </a:lnTo>
                  <a:lnTo>
                    <a:pt x="2837" y="12032"/>
                  </a:lnTo>
                  <a:lnTo>
                    <a:pt x="3453" y="11553"/>
                  </a:lnTo>
                  <a:lnTo>
                    <a:pt x="4102" y="11075"/>
                  </a:lnTo>
                  <a:lnTo>
                    <a:pt x="4786" y="10631"/>
                  </a:lnTo>
                  <a:lnTo>
                    <a:pt x="5538" y="10186"/>
                  </a:lnTo>
                  <a:lnTo>
                    <a:pt x="6358" y="9810"/>
                  </a:lnTo>
                  <a:lnTo>
                    <a:pt x="7178" y="9503"/>
                  </a:lnTo>
                  <a:lnTo>
                    <a:pt x="8067" y="9229"/>
                  </a:lnTo>
                  <a:lnTo>
                    <a:pt x="8067" y="9229"/>
                  </a:lnTo>
                  <a:lnTo>
                    <a:pt x="9024" y="8956"/>
                  </a:lnTo>
                  <a:lnTo>
                    <a:pt x="9947" y="8648"/>
                  </a:lnTo>
                  <a:lnTo>
                    <a:pt x="10904" y="8306"/>
                  </a:lnTo>
                  <a:lnTo>
                    <a:pt x="11861" y="7896"/>
                  </a:lnTo>
                  <a:lnTo>
                    <a:pt x="12783" y="7418"/>
                  </a:lnTo>
                  <a:lnTo>
                    <a:pt x="13672" y="6905"/>
                  </a:lnTo>
                  <a:lnTo>
                    <a:pt x="14561" y="6358"/>
                  </a:lnTo>
                  <a:lnTo>
                    <a:pt x="15381" y="5777"/>
                  </a:lnTo>
                  <a:lnTo>
                    <a:pt x="16201" y="5162"/>
                  </a:lnTo>
                  <a:lnTo>
                    <a:pt x="16953" y="4513"/>
                  </a:lnTo>
                  <a:lnTo>
                    <a:pt x="17637" y="3829"/>
                  </a:lnTo>
                  <a:lnTo>
                    <a:pt x="18286" y="3111"/>
                  </a:lnTo>
                  <a:lnTo>
                    <a:pt x="18867" y="2359"/>
                  </a:lnTo>
                  <a:lnTo>
                    <a:pt x="19346" y="1607"/>
                  </a:lnTo>
                  <a:lnTo>
                    <a:pt x="19585" y="1197"/>
                  </a:lnTo>
                  <a:lnTo>
                    <a:pt x="19756" y="821"/>
                  </a:lnTo>
                  <a:lnTo>
                    <a:pt x="19961" y="411"/>
                  </a:lnTo>
                  <a:lnTo>
                    <a:pt x="200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5651775" y="3072375"/>
              <a:ext cx="502450" cy="377700"/>
            </a:xfrm>
            <a:custGeom>
              <a:avLst/>
              <a:gdLst/>
              <a:ahLst/>
              <a:cxnLst/>
              <a:rect l="l" t="t" r="r" b="b"/>
              <a:pathLst>
                <a:path w="20098" h="15108" extrusionOk="0">
                  <a:moveTo>
                    <a:pt x="20098" y="1"/>
                  </a:moveTo>
                  <a:lnTo>
                    <a:pt x="19961" y="924"/>
                  </a:lnTo>
                  <a:lnTo>
                    <a:pt x="19756" y="1778"/>
                  </a:lnTo>
                  <a:lnTo>
                    <a:pt x="19551" y="2599"/>
                  </a:lnTo>
                  <a:lnTo>
                    <a:pt x="19311" y="3385"/>
                  </a:lnTo>
                  <a:lnTo>
                    <a:pt x="19038" y="4137"/>
                  </a:lnTo>
                  <a:lnTo>
                    <a:pt x="18730" y="4854"/>
                  </a:lnTo>
                  <a:lnTo>
                    <a:pt x="18389" y="5504"/>
                  </a:lnTo>
                  <a:lnTo>
                    <a:pt x="18047" y="6153"/>
                  </a:lnTo>
                  <a:lnTo>
                    <a:pt x="17671" y="6734"/>
                  </a:lnTo>
                  <a:lnTo>
                    <a:pt x="17261" y="7315"/>
                  </a:lnTo>
                  <a:lnTo>
                    <a:pt x="16851" y="7828"/>
                  </a:lnTo>
                  <a:lnTo>
                    <a:pt x="16440" y="8341"/>
                  </a:lnTo>
                  <a:lnTo>
                    <a:pt x="15996" y="8785"/>
                  </a:lnTo>
                  <a:lnTo>
                    <a:pt x="15518" y="9229"/>
                  </a:lnTo>
                  <a:lnTo>
                    <a:pt x="15073" y="9639"/>
                  </a:lnTo>
                  <a:lnTo>
                    <a:pt x="14595" y="10015"/>
                  </a:lnTo>
                  <a:lnTo>
                    <a:pt x="14116" y="10357"/>
                  </a:lnTo>
                  <a:lnTo>
                    <a:pt x="13604" y="10699"/>
                  </a:lnTo>
                  <a:lnTo>
                    <a:pt x="13125" y="10972"/>
                  </a:lnTo>
                  <a:lnTo>
                    <a:pt x="12612" y="11246"/>
                  </a:lnTo>
                  <a:lnTo>
                    <a:pt x="11621" y="11724"/>
                  </a:lnTo>
                  <a:lnTo>
                    <a:pt x="10664" y="12134"/>
                  </a:lnTo>
                  <a:lnTo>
                    <a:pt x="9707" y="12442"/>
                  </a:lnTo>
                  <a:lnTo>
                    <a:pt x="8784" y="12681"/>
                  </a:lnTo>
                  <a:lnTo>
                    <a:pt x="7930" y="12852"/>
                  </a:lnTo>
                  <a:lnTo>
                    <a:pt x="7144" y="12955"/>
                  </a:lnTo>
                  <a:lnTo>
                    <a:pt x="6221" y="13091"/>
                  </a:lnTo>
                  <a:lnTo>
                    <a:pt x="5298" y="13262"/>
                  </a:lnTo>
                  <a:lnTo>
                    <a:pt x="4410" y="13467"/>
                  </a:lnTo>
                  <a:lnTo>
                    <a:pt x="3521" y="13741"/>
                  </a:lnTo>
                  <a:lnTo>
                    <a:pt x="2598" y="14014"/>
                  </a:lnTo>
                  <a:lnTo>
                    <a:pt x="1744" y="14322"/>
                  </a:lnTo>
                  <a:lnTo>
                    <a:pt x="855" y="14664"/>
                  </a:lnTo>
                  <a:lnTo>
                    <a:pt x="1" y="15074"/>
                  </a:lnTo>
                  <a:lnTo>
                    <a:pt x="616" y="14937"/>
                  </a:lnTo>
                  <a:lnTo>
                    <a:pt x="1197" y="14869"/>
                  </a:lnTo>
                  <a:lnTo>
                    <a:pt x="1812" y="14835"/>
                  </a:lnTo>
                  <a:lnTo>
                    <a:pt x="2359" y="14800"/>
                  </a:lnTo>
                  <a:lnTo>
                    <a:pt x="2974" y="14835"/>
                  </a:lnTo>
                  <a:lnTo>
                    <a:pt x="3589" y="14835"/>
                  </a:lnTo>
                  <a:lnTo>
                    <a:pt x="4820" y="14937"/>
                  </a:lnTo>
                  <a:lnTo>
                    <a:pt x="6084" y="15040"/>
                  </a:lnTo>
                  <a:lnTo>
                    <a:pt x="6734" y="15074"/>
                  </a:lnTo>
                  <a:lnTo>
                    <a:pt x="7417" y="15108"/>
                  </a:lnTo>
                  <a:lnTo>
                    <a:pt x="8101" y="15074"/>
                  </a:lnTo>
                  <a:lnTo>
                    <a:pt x="8853" y="15040"/>
                  </a:lnTo>
                  <a:lnTo>
                    <a:pt x="9605" y="14937"/>
                  </a:lnTo>
                  <a:lnTo>
                    <a:pt x="10391" y="14800"/>
                  </a:lnTo>
                  <a:lnTo>
                    <a:pt x="11211" y="14595"/>
                  </a:lnTo>
                  <a:lnTo>
                    <a:pt x="12066" y="14322"/>
                  </a:lnTo>
                  <a:lnTo>
                    <a:pt x="12988" y="13980"/>
                  </a:lnTo>
                  <a:lnTo>
                    <a:pt x="13945" y="13536"/>
                  </a:lnTo>
                  <a:lnTo>
                    <a:pt x="14492" y="13262"/>
                  </a:lnTo>
                  <a:lnTo>
                    <a:pt x="15005" y="12921"/>
                  </a:lnTo>
                  <a:lnTo>
                    <a:pt x="15483" y="12545"/>
                  </a:lnTo>
                  <a:lnTo>
                    <a:pt x="15928" y="12134"/>
                  </a:lnTo>
                  <a:lnTo>
                    <a:pt x="16372" y="11724"/>
                  </a:lnTo>
                  <a:lnTo>
                    <a:pt x="16748" y="11280"/>
                  </a:lnTo>
                  <a:lnTo>
                    <a:pt x="17124" y="10801"/>
                  </a:lnTo>
                  <a:lnTo>
                    <a:pt x="17432" y="10289"/>
                  </a:lnTo>
                  <a:lnTo>
                    <a:pt x="17773" y="9776"/>
                  </a:lnTo>
                  <a:lnTo>
                    <a:pt x="18047" y="9263"/>
                  </a:lnTo>
                  <a:lnTo>
                    <a:pt x="18320" y="8717"/>
                  </a:lnTo>
                  <a:lnTo>
                    <a:pt x="18560" y="8170"/>
                  </a:lnTo>
                  <a:lnTo>
                    <a:pt x="18765" y="7623"/>
                  </a:lnTo>
                  <a:lnTo>
                    <a:pt x="18970" y="7076"/>
                  </a:lnTo>
                  <a:lnTo>
                    <a:pt x="19277" y="5948"/>
                  </a:lnTo>
                  <a:lnTo>
                    <a:pt x="19551" y="4889"/>
                  </a:lnTo>
                  <a:lnTo>
                    <a:pt x="19756" y="3863"/>
                  </a:lnTo>
                  <a:lnTo>
                    <a:pt x="19893" y="2906"/>
                  </a:lnTo>
                  <a:lnTo>
                    <a:pt x="19995" y="2052"/>
                  </a:lnTo>
                  <a:lnTo>
                    <a:pt x="20063" y="1300"/>
                  </a:lnTo>
                  <a:lnTo>
                    <a:pt x="20098" y="719"/>
                  </a:lnTo>
                  <a:lnTo>
                    <a:pt x="20098" y="35"/>
                  </a:lnTo>
                  <a:lnTo>
                    <a:pt x="200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5651775" y="3072375"/>
              <a:ext cx="502450" cy="377700"/>
            </a:xfrm>
            <a:custGeom>
              <a:avLst/>
              <a:gdLst/>
              <a:ahLst/>
              <a:cxnLst/>
              <a:rect l="l" t="t" r="r" b="b"/>
              <a:pathLst>
                <a:path w="20098" h="15108" fill="none" extrusionOk="0">
                  <a:moveTo>
                    <a:pt x="20098" y="1"/>
                  </a:moveTo>
                  <a:lnTo>
                    <a:pt x="20098" y="1"/>
                  </a:lnTo>
                  <a:lnTo>
                    <a:pt x="20098" y="1"/>
                  </a:lnTo>
                  <a:lnTo>
                    <a:pt x="19961" y="924"/>
                  </a:lnTo>
                  <a:lnTo>
                    <a:pt x="19756" y="1778"/>
                  </a:lnTo>
                  <a:lnTo>
                    <a:pt x="19551" y="2599"/>
                  </a:lnTo>
                  <a:lnTo>
                    <a:pt x="19311" y="3385"/>
                  </a:lnTo>
                  <a:lnTo>
                    <a:pt x="19038" y="4137"/>
                  </a:lnTo>
                  <a:lnTo>
                    <a:pt x="18730" y="4854"/>
                  </a:lnTo>
                  <a:lnTo>
                    <a:pt x="18389" y="5504"/>
                  </a:lnTo>
                  <a:lnTo>
                    <a:pt x="18047" y="6153"/>
                  </a:lnTo>
                  <a:lnTo>
                    <a:pt x="17671" y="6734"/>
                  </a:lnTo>
                  <a:lnTo>
                    <a:pt x="17261" y="7315"/>
                  </a:lnTo>
                  <a:lnTo>
                    <a:pt x="16851" y="7828"/>
                  </a:lnTo>
                  <a:lnTo>
                    <a:pt x="16440" y="8341"/>
                  </a:lnTo>
                  <a:lnTo>
                    <a:pt x="15996" y="8785"/>
                  </a:lnTo>
                  <a:lnTo>
                    <a:pt x="15518" y="9229"/>
                  </a:lnTo>
                  <a:lnTo>
                    <a:pt x="15073" y="9639"/>
                  </a:lnTo>
                  <a:lnTo>
                    <a:pt x="14595" y="10015"/>
                  </a:lnTo>
                  <a:lnTo>
                    <a:pt x="14116" y="10357"/>
                  </a:lnTo>
                  <a:lnTo>
                    <a:pt x="13604" y="10699"/>
                  </a:lnTo>
                  <a:lnTo>
                    <a:pt x="13125" y="10972"/>
                  </a:lnTo>
                  <a:lnTo>
                    <a:pt x="12612" y="11246"/>
                  </a:lnTo>
                  <a:lnTo>
                    <a:pt x="11621" y="11724"/>
                  </a:lnTo>
                  <a:lnTo>
                    <a:pt x="10664" y="12134"/>
                  </a:lnTo>
                  <a:lnTo>
                    <a:pt x="9707" y="12442"/>
                  </a:lnTo>
                  <a:lnTo>
                    <a:pt x="8784" y="12681"/>
                  </a:lnTo>
                  <a:lnTo>
                    <a:pt x="7930" y="12852"/>
                  </a:lnTo>
                  <a:lnTo>
                    <a:pt x="7144" y="12955"/>
                  </a:lnTo>
                  <a:lnTo>
                    <a:pt x="7144" y="12955"/>
                  </a:lnTo>
                  <a:lnTo>
                    <a:pt x="6221" y="13091"/>
                  </a:lnTo>
                  <a:lnTo>
                    <a:pt x="5298" y="13262"/>
                  </a:lnTo>
                  <a:lnTo>
                    <a:pt x="4410" y="13467"/>
                  </a:lnTo>
                  <a:lnTo>
                    <a:pt x="3521" y="13741"/>
                  </a:lnTo>
                  <a:lnTo>
                    <a:pt x="2598" y="14014"/>
                  </a:lnTo>
                  <a:lnTo>
                    <a:pt x="1744" y="14322"/>
                  </a:lnTo>
                  <a:lnTo>
                    <a:pt x="855" y="14664"/>
                  </a:lnTo>
                  <a:lnTo>
                    <a:pt x="1" y="15074"/>
                  </a:lnTo>
                  <a:lnTo>
                    <a:pt x="1" y="15074"/>
                  </a:lnTo>
                  <a:lnTo>
                    <a:pt x="1" y="15074"/>
                  </a:lnTo>
                  <a:lnTo>
                    <a:pt x="616" y="14937"/>
                  </a:lnTo>
                  <a:lnTo>
                    <a:pt x="1197" y="14869"/>
                  </a:lnTo>
                  <a:lnTo>
                    <a:pt x="1812" y="14835"/>
                  </a:lnTo>
                  <a:lnTo>
                    <a:pt x="2359" y="14800"/>
                  </a:lnTo>
                  <a:lnTo>
                    <a:pt x="2359" y="14800"/>
                  </a:lnTo>
                  <a:lnTo>
                    <a:pt x="2974" y="14835"/>
                  </a:lnTo>
                  <a:lnTo>
                    <a:pt x="3589" y="14835"/>
                  </a:lnTo>
                  <a:lnTo>
                    <a:pt x="4820" y="14937"/>
                  </a:lnTo>
                  <a:lnTo>
                    <a:pt x="4820" y="14937"/>
                  </a:lnTo>
                  <a:lnTo>
                    <a:pt x="6084" y="15040"/>
                  </a:lnTo>
                  <a:lnTo>
                    <a:pt x="6734" y="15074"/>
                  </a:lnTo>
                  <a:lnTo>
                    <a:pt x="7417" y="15108"/>
                  </a:lnTo>
                  <a:lnTo>
                    <a:pt x="7417" y="15108"/>
                  </a:lnTo>
                  <a:lnTo>
                    <a:pt x="8101" y="15074"/>
                  </a:lnTo>
                  <a:lnTo>
                    <a:pt x="8853" y="15040"/>
                  </a:lnTo>
                  <a:lnTo>
                    <a:pt x="9605" y="14937"/>
                  </a:lnTo>
                  <a:lnTo>
                    <a:pt x="10391" y="14800"/>
                  </a:lnTo>
                  <a:lnTo>
                    <a:pt x="11211" y="14595"/>
                  </a:lnTo>
                  <a:lnTo>
                    <a:pt x="12066" y="14322"/>
                  </a:lnTo>
                  <a:lnTo>
                    <a:pt x="12988" y="13980"/>
                  </a:lnTo>
                  <a:lnTo>
                    <a:pt x="13945" y="13536"/>
                  </a:lnTo>
                  <a:lnTo>
                    <a:pt x="13945" y="13536"/>
                  </a:lnTo>
                  <a:lnTo>
                    <a:pt x="14492" y="13262"/>
                  </a:lnTo>
                  <a:lnTo>
                    <a:pt x="15005" y="12921"/>
                  </a:lnTo>
                  <a:lnTo>
                    <a:pt x="15483" y="12545"/>
                  </a:lnTo>
                  <a:lnTo>
                    <a:pt x="15928" y="12134"/>
                  </a:lnTo>
                  <a:lnTo>
                    <a:pt x="16372" y="11724"/>
                  </a:lnTo>
                  <a:lnTo>
                    <a:pt x="16748" y="11280"/>
                  </a:lnTo>
                  <a:lnTo>
                    <a:pt x="17124" y="10801"/>
                  </a:lnTo>
                  <a:lnTo>
                    <a:pt x="17432" y="10289"/>
                  </a:lnTo>
                  <a:lnTo>
                    <a:pt x="17773" y="9776"/>
                  </a:lnTo>
                  <a:lnTo>
                    <a:pt x="18047" y="9263"/>
                  </a:lnTo>
                  <a:lnTo>
                    <a:pt x="18320" y="8717"/>
                  </a:lnTo>
                  <a:lnTo>
                    <a:pt x="18560" y="8170"/>
                  </a:lnTo>
                  <a:lnTo>
                    <a:pt x="18765" y="7623"/>
                  </a:lnTo>
                  <a:lnTo>
                    <a:pt x="18970" y="7076"/>
                  </a:lnTo>
                  <a:lnTo>
                    <a:pt x="19277" y="5948"/>
                  </a:lnTo>
                  <a:lnTo>
                    <a:pt x="19551" y="4889"/>
                  </a:lnTo>
                  <a:lnTo>
                    <a:pt x="19756" y="3863"/>
                  </a:lnTo>
                  <a:lnTo>
                    <a:pt x="19893" y="2906"/>
                  </a:lnTo>
                  <a:lnTo>
                    <a:pt x="19995" y="2052"/>
                  </a:lnTo>
                  <a:lnTo>
                    <a:pt x="20063" y="1300"/>
                  </a:lnTo>
                  <a:lnTo>
                    <a:pt x="20098" y="719"/>
                  </a:lnTo>
                  <a:lnTo>
                    <a:pt x="20098" y="35"/>
                  </a:lnTo>
                  <a:lnTo>
                    <a:pt x="20098" y="35"/>
                  </a:lnTo>
                  <a:lnTo>
                    <a:pt x="20098" y="35"/>
                  </a:lnTo>
                  <a:lnTo>
                    <a:pt x="20098" y="35"/>
                  </a:lnTo>
                  <a:lnTo>
                    <a:pt x="20098" y="35"/>
                  </a:lnTo>
                  <a:lnTo>
                    <a:pt x="20098" y="35"/>
                  </a:lnTo>
                  <a:lnTo>
                    <a:pt x="200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5519325" y="3232175"/>
              <a:ext cx="565700" cy="524675"/>
            </a:xfrm>
            <a:custGeom>
              <a:avLst/>
              <a:gdLst/>
              <a:ahLst/>
              <a:cxnLst/>
              <a:rect l="l" t="t" r="r" b="b"/>
              <a:pathLst>
                <a:path w="22628" h="20987" extrusionOk="0">
                  <a:moveTo>
                    <a:pt x="22593" y="0"/>
                  </a:moveTo>
                  <a:lnTo>
                    <a:pt x="22559" y="35"/>
                  </a:lnTo>
                  <a:lnTo>
                    <a:pt x="22046" y="752"/>
                  </a:lnTo>
                  <a:lnTo>
                    <a:pt x="21465" y="1402"/>
                  </a:lnTo>
                  <a:lnTo>
                    <a:pt x="20850" y="2051"/>
                  </a:lnTo>
                  <a:lnTo>
                    <a:pt x="20200" y="2632"/>
                  </a:lnTo>
                  <a:lnTo>
                    <a:pt x="19517" y="3145"/>
                  </a:lnTo>
                  <a:lnTo>
                    <a:pt x="18765" y="3658"/>
                  </a:lnTo>
                  <a:lnTo>
                    <a:pt x="18013" y="4102"/>
                  </a:lnTo>
                  <a:lnTo>
                    <a:pt x="17227" y="4478"/>
                  </a:lnTo>
                  <a:lnTo>
                    <a:pt x="16407" y="4820"/>
                  </a:lnTo>
                  <a:lnTo>
                    <a:pt x="16407" y="4820"/>
                  </a:lnTo>
                  <a:lnTo>
                    <a:pt x="17124" y="4170"/>
                  </a:lnTo>
                  <a:lnTo>
                    <a:pt x="17774" y="3452"/>
                  </a:lnTo>
                  <a:lnTo>
                    <a:pt x="18423" y="2735"/>
                  </a:lnTo>
                  <a:lnTo>
                    <a:pt x="19004" y="1983"/>
                  </a:lnTo>
                  <a:lnTo>
                    <a:pt x="19004" y="1949"/>
                  </a:lnTo>
                  <a:lnTo>
                    <a:pt x="18936" y="1949"/>
                  </a:lnTo>
                  <a:lnTo>
                    <a:pt x="18560" y="2427"/>
                  </a:lnTo>
                  <a:lnTo>
                    <a:pt x="18184" y="2871"/>
                  </a:lnTo>
                  <a:lnTo>
                    <a:pt x="17774" y="3316"/>
                  </a:lnTo>
                  <a:lnTo>
                    <a:pt x="17329" y="3760"/>
                  </a:lnTo>
                  <a:lnTo>
                    <a:pt x="16578" y="4409"/>
                  </a:lnTo>
                  <a:lnTo>
                    <a:pt x="15791" y="5025"/>
                  </a:lnTo>
                  <a:lnTo>
                    <a:pt x="14971" y="5298"/>
                  </a:lnTo>
                  <a:lnTo>
                    <a:pt x="14117" y="5469"/>
                  </a:lnTo>
                  <a:lnTo>
                    <a:pt x="13262" y="5640"/>
                  </a:lnTo>
                  <a:lnTo>
                    <a:pt x="12408" y="5811"/>
                  </a:lnTo>
                  <a:lnTo>
                    <a:pt x="10665" y="6118"/>
                  </a:lnTo>
                  <a:lnTo>
                    <a:pt x="9605" y="6392"/>
                  </a:lnTo>
                  <a:lnTo>
                    <a:pt x="8546" y="6699"/>
                  </a:lnTo>
                  <a:lnTo>
                    <a:pt x="8853" y="6392"/>
                  </a:lnTo>
                  <a:lnTo>
                    <a:pt x="9468" y="5879"/>
                  </a:lnTo>
                  <a:lnTo>
                    <a:pt x="10118" y="5435"/>
                  </a:lnTo>
                  <a:lnTo>
                    <a:pt x="11587" y="4580"/>
                  </a:lnTo>
                  <a:lnTo>
                    <a:pt x="12374" y="4136"/>
                  </a:lnTo>
                  <a:lnTo>
                    <a:pt x="13160" y="3726"/>
                  </a:lnTo>
                  <a:lnTo>
                    <a:pt x="13160" y="3692"/>
                  </a:lnTo>
                  <a:lnTo>
                    <a:pt x="13125" y="3658"/>
                  </a:lnTo>
                  <a:lnTo>
                    <a:pt x="12305" y="4068"/>
                  </a:lnTo>
                  <a:lnTo>
                    <a:pt x="11485" y="4444"/>
                  </a:lnTo>
                  <a:lnTo>
                    <a:pt x="10665" y="4854"/>
                  </a:lnTo>
                  <a:lnTo>
                    <a:pt x="9878" y="5264"/>
                  </a:lnTo>
                  <a:lnTo>
                    <a:pt x="9229" y="5708"/>
                  </a:lnTo>
                  <a:lnTo>
                    <a:pt x="8614" y="6187"/>
                  </a:lnTo>
                  <a:lnTo>
                    <a:pt x="8306" y="6460"/>
                  </a:lnTo>
                  <a:lnTo>
                    <a:pt x="8033" y="6734"/>
                  </a:lnTo>
                  <a:lnTo>
                    <a:pt x="7930" y="6870"/>
                  </a:lnTo>
                  <a:lnTo>
                    <a:pt x="7896" y="6939"/>
                  </a:lnTo>
                  <a:lnTo>
                    <a:pt x="7794" y="7007"/>
                  </a:lnTo>
                  <a:lnTo>
                    <a:pt x="7383" y="7178"/>
                  </a:lnTo>
                  <a:lnTo>
                    <a:pt x="6734" y="7520"/>
                  </a:lnTo>
                  <a:lnTo>
                    <a:pt x="6085" y="7930"/>
                  </a:lnTo>
                  <a:lnTo>
                    <a:pt x="5469" y="8374"/>
                  </a:lnTo>
                  <a:lnTo>
                    <a:pt x="4888" y="8853"/>
                  </a:lnTo>
                  <a:lnTo>
                    <a:pt x="4273" y="9468"/>
                  </a:lnTo>
                  <a:lnTo>
                    <a:pt x="3726" y="10083"/>
                  </a:lnTo>
                  <a:lnTo>
                    <a:pt x="3214" y="10733"/>
                  </a:lnTo>
                  <a:lnTo>
                    <a:pt x="2735" y="11416"/>
                  </a:lnTo>
                  <a:lnTo>
                    <a:pt x="2325" y="12134"/>
                  </a:lnTo>
                  <a:lnTo>
                    <a:pt x="1949" y="12852"/>
                  </a:lnTo>
                  <a:lnTo>
                    <a:pt x="1607" y="13604"/>
                  </a:lnTo>
                  <a:lnTo>
                    <a:pt x="1300" y="14390"/>
                  </a:lnTo>
                  <a:lnTo>
                    <a:pt x="1026" y="15176"/>
                  </a:lnTo>
                  <a:lnTo>
                    <a:pt x="787" y="15962"/>
                  </a:lnTo>
                  <a:lnTo>
                    <a:pt x="582" y="16782"/>
                  </a:lnTo>
                  <a:lnTo>
                    <a:pt x="411" y="17602"/>
                  </a:lnTo>
                  <a:lnTo>
                    <a:pt x="274" y="18423"/>
                  </a:lnTo>
                  <a:lnTo>
                    <a:pt x="172" y="19243"/>
                  </a:lnTo>
                  <a:lnTo>
                    <a:pt x="69" y="20063"/>
                  </a:lnTo>
                  <a:lnTo>
                    <a:pt x="1" y="20884"/>
                  </a:lnTo>
                  <a:lnTo>
                    <a:pt x="35" y="20952"/>
                  </a:lnTo>
                  <a:lnTo>
                    <a:pt x="103" y="20986"/>
                  </a:lnTo>
                  <a:lnTo>
                    <a:pt x="172" y="20952"/>
                  </a:lnTo>
                  <a:lnTo>
                    <a:pt x="206" y="20884"/>
                  </a:lnTo>
                  <a:lnTo>
                    <a:pt x="308" y="19892"/>
                  </a:lnTo>
                  <a:lnTo>
                    <a:pt x="479" y="18901"/>
                  </a:lnTo>
                  <a:lnTo>
                    <a:pt x="650" y="17944"/>
                  </a:lnTo>
                  <a:lnTo>
                    <a:pt x="890" y="16953"/>
                  </a:lnTo>
                  <a:lnTo>
                    <a:pt x="1197" y="15996"/>
                  </a:lnTo>
                  <a:lnTo>
                    <a:pt x="1505" y="15073"/>
                  </a:lnTo>
                  <a:lnTo>
                    <a:pt x="1847" y="14150"/>
                  </a:lnTo>
                  <a:lnTo>
                    <a:pt x="2257" y="13228"/>
                  </a:lnTo>
                  <a:lnTo>
                    <a:pt x="2598" y="12544"/>
                  </a:lnTo>
                  <a:lnTo>
                    <a:pt x="3009" y="11895"/>
                  </a:lnTo>
                  <a:lnTo>
                    <a:pt x="3419" y="11279"/>
                  </a:lnTo>
                  <a:lnTo>
                    <a:pt x="3863" y="10664"/>
                  </a:lnTo>
                  <a:lnTo>
                    <a:pt x="4376" y="10083"/>
                  </a:lnTo>
                  <a:lnTo>
                    <a:pt x="4888" y="9536"/>
                  </a:lnTo>
                  <a:lnTo>
                    <a:pt x="5435" y="9024"/>
                  </a:lnTo>
                  <a:lnTo>
                    <a:pt x="6016" y="8545"/>
                  </a:lnTo>
                  <a:lnTo>
                    <a:pt x="6700" y="8101"/>
                  </a:lnTo>
                  <a:lnTo>
                    <a:pt x="7383" y="7725"/>
                  </a:lnTo>
                  <a:lnTo>
                    <a:pt x="8067" y="7383"/>
                  </a:lnTo>
                  <a:lnTo>
                    <a:pt x="8819" y="7110"/>
                  </a:lnTo>
                  <a:lnTo>
                    <a:pt x="9639" y="6870"/>
                  </a:lnTo>
                  <a:lnTo>
                    <a:pt x="10460" y="6665"/>
                  </a:lnTo>
                  <a:lnTo>
                    <a:pt x="11314" y="6460"/>
                  </a:lnTo>
                  <a:lnTo>
                    <a:pt x="12134" y="6323"/>
                  </a:lnTo>
                  <a:lnTo>
                    <a:pt x="13023" y="6153"/>
                  </a:lnTo>
                  <a:lnTo>
                    <a:pt x="13877" y="5982"/>
                  </a:lnTo>
                  <a:lnTo>
                    <a:pt x="14698" y="5742"/>
                  </a:lnTo>
                  <a:lnTo>
                    <a:pt x="15552" y="5503"/>
                  </a:lnTo>
                  <a:lnTo>
                    <a:pt x="16270" y="5230"/>
                  </a:lnTo>
                  <a:lnTo>
                    <a:pt x="16953" y="4922"/>
                  </a:lnTo>
                  <a:lnTo>
                    <a:pt x="17637" y="4580"/>
                  </a:lnTo>
                  <a:lnTo>
                    <a:pt x="18286" y="4204"/>
                  </a:lnTo>
                  <a:lnTo>
                    <a:pt x="18936" y="3794"/>
                  </a:lnTo>
                  <a:lnTo>
                    <a:pt x="19517" y="3350"/>
                  </a:lnTo>
                  <a:lnTo>
                    <a:pt x="20098" y="2871"/>
                  </a:lnTo>
                  <a:lnTo>
                    <a:pt x="20679" y="2359"/>
                  </a:lnTo>
                  <a:lnTo>
                    <a:pt x="21192" y="1812"/>
                  </a:lnTo>
                  <a:lnTo>
                    <a:pt x="21704" y="1265"/>
                  </a:lnTo>
                  <a:lnTo>
                    <a:pt x="22183" y="684"/>
                  </a:lnTo>
                  <a:lnTo>
                    <a:pt x="22627" y="69"/>
                  </a:lnTo>
                  <a:lnTo>
                    <a:pt x="22627" y="35"/>
                  </a:lnTo>
                  <a:lnTo>
                    <a:pt x="22593" y="35"/>
                  </a:lnTo>
                  <a:lnTo>
                    <a:pt x="225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5824375" y="3307375"/>
              <a:ext cx="71800" cy="61525"/>
            </a:xfrm>
            <a:custGeom>
              <a:avLst/>
              <a:gdLst/>
              <a:ahLst/>
              <a:cxnLst/>
              <a:rect l="l" t="t" r="r" b="b"/>
              <a:pathLst>
                <a:path w="2872" h="2461" extrusionOk="0">
                  <a:moveTo>
                    <a:pt x="2803" y="0"/>
                  </a:moveTo>
                  <a:lnTo>
                    <a:pt x="2496" y="376"/>
                  </a:lnTo>
                  <a:lnTo>
                    <a:pt x="2120" y="718"/>
                  </a:lnTo>
                  <a:lnTo>
                    <a:pt x="1710" y="1025"/>
                  </a:lnTo>
                  <a:lnTo>
                    <a:pt x="1265" y="1265"/>
                  </a:lnTo>
                  <a:lnTo>
                    <a:pt x="889" y="1504"/>
                  </a:lnTo>
                  <a:lnTo>
                    <a:pt x="548" y="1777"/>
                  </a:lnTo>
                  <a:lnTo>
                    <a:pt x="240" y="2085"/>
                  </a:lnTo>
                  <a:lnTo>
                    <a:pt x="1" y="2427"/>
                  </a:lnTo>
                  <a:lnTo>
                    <a:pt x="1" y="2461"/>
                  </a:lnTo>
                  <a:lnTo>
                    <a:pt x="35" y="2427"/>
                  </a:lnTo>
                  <a:lnTo>
                    <a:pt x="342" y="2085"/>
                  </a:lnTo>
                  <a:lnTo>
                    <a:pt x="718" y="1777"/>
                  </a:lnTo>
                  <a:lnTo>
                    <a:pt x="1094" y="1470"/>
                  </a:lnTo>
                  <a:lnTo>
                    <a:pt x="1505" y="1231"/>
                  </a:lnTo>
                  <a:lnTo>
                    <a:pt x="1880" y="991"/>
                  </a:lnTo>
                  <a:lnTo>
                    <a:pt x="2222" y="684"/>
                  </a:lnTo>
                  <a:lnTo>
                    <a:pt x="2564" y="376"/>
                  </a:lnTo>
                  <a:lnTo>
                    <a:pt x="2872" y="34"/>
                  </a:lnTo>
                  <a:lnTo>
                    <a:pt x="28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5352725" y="3647450"/>
              <a:ext cx="387950" cy="586175"/>
            </a:xfrm>
            <a:custGeom>
              <a:avLst/>
              <a:gdLst/>
              <a:ahLst/>
              <a:cxnLst/>
              <a:rect l="l" t="t" r="r" b="b"/>
              <a:pathLst>
                <a:path w="15518" h="23447" extrusionOk="0">
                  <a:moveTo>
                    <a:pt x="0" y="0"/>
                  </a:moveTo>
                  <a:lnTo>
                    <a:pt x="308" y="5776"/>
                  </a:lnTo>
                  <a:lnTo>
                    <a:pt x="1196" y="23447"/>
                  </a:lnTo>
                  <a:lnTo>
                    <a:pt x="14355" y="23447"/>
                  </a:lnTo>
                  <a:lnTo>
                    <a:pt x="15244" y="5776"/>
                  </a:lnTo>
                  <a:lnTo>
                    <a:pt x="15517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5352725" y="3647450"/>
              <a:ext cx="387950" cy="144425"/>
            </a:xfrm>
            <a:custGeom>
              <a:avLst/>
              <a:gdLst/>
              <a:ahLst/>
              <a:cxnLst/>
              <a:rect l="l" t="t" r="r" b="b"/>
              <a:pathLst>
                <a:path w="15518" h="5777" extrusionOk="0">
                  <a:moveTo>
                    <a:pt x="0" y="0"/>
                  </a:moveTo>
                  <a:lnTo>
                    <a:pt x="308" y="5776"/>
                  </a:lnTo>
                  <a:lnTo>
                    <a:pt x="15244" y="5776"/>
                  </a:lnTo>
                  <a:lnTo>
                    <a:pt x="155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5330500" y="3586775"/>
              <a:ext cx="433225" cy="138450"/>
            </a:xfrm>
            <a:custGeom>
              <a:avLst/>
              <a:gdLst/>
              <a:ahLst/>
              <a:cxnLst/>
              <a:rect l="l" t="t" r="r" b="b"/>
              <a:pathLst>
                <a:path w="17329" h="5538" extrusionOk="0">
                  <a:moveTo>
                    <a:pt x="0" y="1"/>
                  </a:moveTo>
                  <a:lnTo>
                    <a:pt x="0" y="5538"/>
                  </a:lnTo>
                  <a:lnTo>
                    <a:pt x="17329" y="5538"/>
                  </a:lnTo>
                  <a:lnTo>
                    <a:pt x="17329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2626125" y="426100"/>
              <a:ext cx="2361750" cy="4447525"/>
            </a:xfrm>
            <a:custGeom>
              <a:avLst/>
              <a:gdLst/>
              <a:ahLst/>
              <a:cxnLst/>
              <a:rect l="l" t="t" r="r" b="b"/>
              <a:pathLst>
                <a:path w="94470" h="177901" extrusionOk="0">
                  <a:moveTo>
                    <a:pt x="83122" y="5127"/>
                  </a:moveTo>
                  <a:lnTo>
                    <a:pt x="83806" y="5196"/>
                  </a:lnTo>
                  <a:lnTo>
                    <a:pt x="84490" y="5264"/>
                  </a:lnTo>
                  <a:lnTo>
                    <a:pt x="85139" y="5435"/>
                  </a:lnTo>
                  <a:lnTo>
                    <a:pt x="85788" y="5640"/>
                  </a:lnTo>
                  <a:lnTo>
                    <a:pt x="86062" y="5742"/>
                  </a:lnTo>
                  <a:lnTo>
                    <a:pt x="86369" y="5913"/>
                  </a:lnTo>
                  <a:lnTo>
                    <a:pt x="86643" y="6050"/>
                  </a:lnTo>
                  <a:lnTo>
                    <a:pt x="86916" y="6255"/>
                  </a:lnTo>
                  <a:lnTo>
                    <a:pt x="87156" y="6460"/>
                  </a:lnTo>
                  <a:lnTo>
                    <a:pt x="87429" y="6699"/>
                  </a:lnTo>
                  <a:lnTo>
                    <a:pt x="87668" y="6939"/>
                  </a:lnTo>
                  <a:lnTo>
                    <a:pt x="87873" y="7212"/>
                  </a:lnTo>
                  <a:lnTo>
                    <a:pt x="88078" y="7520"/>
                  </a:lnTo>
                  <a:lnTo>
                    <a:pt x="88283" y="7861"/>
                  </a:lnTo>
                  <a:lnTo>
                    <a:pt x="88488" y="8203"/>
                  </a:lnTo>
                  <a:lnTo>
                    <a:pt x="88659" y="8579"/>
                  </a:lnTo>
                  <a:lnTo>
                    <a:pt x="88796" y="8989"/>
                  </a:lnTo>
                  <a:lnTo>
                    <a:pt x="88933" y="9434"/>
                  </a:lnTo>
                  <a:lnTo>
                    <a:pt x="89070" y="9912"/>
                  </a:lnTo>
                  <a:lnTo>
                    <a:pt x="89172" y="10425"/>
                  </a:lnTo>
                  <a:lnTo>
                    <a:pt x="89275" y="10972"/>
                  </a:lnTo>
                  <a:lnTo>
                    <a:pt x="89343" y="11553"/>
                  </a:lnTo>
                  <a:lnTo>
                    <a:pt x="89411" y="12168"/>
                  </a:lnTo>
                  <a:lnTo>
                    <a:pt x="89480" y="12817"/>
                  </a:lnTo>
                  <a:lnTo>
                    <a:pt x="89514" y="14219"/>
                  </a:lnTo>
                  <a:lnTo>
                    <a:pt x="89514" y="164810"/>
                  </a:lnTo>
                  <a:lnTo>
                    <a:pt x="89480" y="165596"/>
                  </a:lnTo>
                  <a:lnTo>
                    <a:pt x="89377" y="166383"/>
                  </a:lnTo>
                  <a:lnTo>
                    <a:pt x="89206" y="167100"/>
                  </a:lnTo>
                  <a:lnTo>
                    <a:pt x="88967" y="167818"/>
                  </a:lnTo>
                  <a:lnTo>
                    <a:pt x="88659" y="168502"/>
                  </a:lnTo>
                  <a:lnTo>
                    <a:pt x="88283" y="169117"/>
                  </a:lnTo>
                  <a:lnTo>
                    <a:pt x="87873" y="169698"/>
                  </a:lnTo>
                  <a:lnTo>
                    <a:pt x="87429" y="170245"/>
                  </a:lnTo>
                  <a:lnTo>
                    <a:pt x="86916" y="170757"/>
                  </a:lnTo>
                  <a:lnTo>
                    <a:pt x="86369" y="171202"/>
                  </a:lnTo>
                  <a:lnTo>
                    <a:pt x="85788" y="171578"/>
                  </a:lnTo>
                  <a:lnTo>
                    <a:pt x="85173" y="171920"/>
                  </a:lnTo>
                  <a:lnTo>
                    <a:pt x="84524" y="172159"/>
                  </a:lnTo>
                  <a:lnTo>
                    <a:pt x="83840" y="172364"/>
                  </a:lnTo>
                  <a:lnTo>
                    <a:pt x="83122" y="172466"/>
                  </a:lnTo>
                  <a:lnTo>
                    <a:pt x="82405" y="172501"/>
                  </a:lnTo>
                  <a:lnTo>
                    <a:pt x="12099" y="172501"/>
                  </a:lnTo>
                  <a:lnTo>
                    <a:pt x="11381" y="172466"/>
                  </a:lnTo>
                  <a:lnTo>
                    <a:pt x="10664" y="172364"/>
                  </a:lnTo>
                  <a:lnTo>
                    <a:pt x="9980" y="172159"/>
                  </a:lnTo>
                  <a:lnTo>
                    <a:pt x="9331" y="171920"/>
                  </a:lnTo>
                  <a:lnTo>
                    <a:pt x="8716" y="171578"/>
                  </a:lnTo>
                  <a:lnTo>
                    <a:pt x="8100" y="171202"/>
                  </a:lnTo>
                  <a:lnTo>
                    <a:pt x="7553" y="170757"/>
                  </a:lnTo>
                  <a:lnTo>
                    <a:pt x="7041" y="170245"/>
                  </a:lnTo>
                  <a:lnTo>
                    <a:pt x="6596" y="169698"/>
                  </a:lnTo>
                  <a:lnTo>
                    <a:pt x="6186" y="169117"/>
                  </a:lnTo>
                  <a:lnTo>
                    <a:pt x="5845" y="168502"/>
                  </a:lnTo>
                  <a:lnTo>
                    <a:pt x="5537" y="167818"/>
                  </a:lnTo>
                  <a:lnTo>
                    <a:pt x="5298" y="167100"/>
                  </a:lnTo>
                  <a:lnTo>
                    <a:pt x="5127" y="166383"/>
                  </a:lnTo>
                  <a:lnTo>
                    <a:pt x="5024" y="165596"/>
                  </a:lnTo>
                  <a:lnTo>
                    <a:pt x="4956" y="164810"/>
                  </a:lnTo>
                  <a:lnTo>
                    <a:pt x="4956" y="14219"/>
                  </a:lnTo>
                  <a:lnTo>
                    <a:pt x="5024" y="12681"/>
                  </a:lnTo>
                  <a:lnTo>
                    <a:pt x="5058" y="11997"/>
                  </a:lnTo>
                  <a:lnTo>
                    <a:pt x="5127" y="11348"/>
                  </a:lnTo>
                  <a:lnTo>
                    <a:pt x="5195" y="10732"/>
                  </a:lnTo>
                  <a:lnTo>
                    <a:pt x="5298" y="10151"/>
                  </a:lnTo>
                  <a:lnTo>
                    <a:pt x="5400" y="9639"/>
                  </a:lnTo>
                  <a:lnTo>
                    <a:pt x="5537" y="9126"/>
                  </a:lnTo>
                  <a:lnTo>
                    <a:pt x="5674" y="8682"/>
                  </a:lnTo>
                  <a:lnTo>
                    <a:pt x="5845" y="8272"/>
                  </a:lnTo>
                  <a:lnTo>
                    <a:pt x="6015" y="7896"/>
                  </a:lnTo>
                  <a:lnTo>
                    <a:pt x="6186" y="7520"/>
                  </a:lnTo>
                  <a:lnTo>
                    <a:pt x="6391" y="7212"/>
                  </a:lnTo>
                  <a:lnTo>
                    <a:pt x="6596" y="6904"/>
                  </a:lnTo>
                  <a:lnTo>
                    <a:pt x="6836" y="6665"/>
                  </a:lnTo>
                  <a:lnTo>
                    <a:pt x="7041" y="6426"/>
                  </a:lnTo>
                  <a:lnTo>
                    <a:pt x="7314" y="6221"/>
                  </a:lnTo>
                  <a:lnTo>
                    <a:pt x="7553" y="6016"/>
                  </a:lnTo>
                  <a:lnTo>
                    <a:pt x="7827" y="5845"/>
                  </a:lnTo>
                  <a:lnTo>
                    <a:pt x="8100" y="5708"/>
                  </a:lnTo>
                  <a:lnTo>
                    <a:pt x="8408" y="5571"/>
                  </a:lnTo>
                  <a:lnTo>
                    <a:pt x="8716" y="5469"/>
                  </a:lnTo>
                  <a:lnTo>
                    <a:pt x="9331" y="5332"/>
                  </a:lnTo>
                  <a:lnTo>
                    <a:pt x="9980" y="5230"/>
                  </a:lnTo>
                  <a:lnTo>
                    <a:pt x="10664" y="5161"/>
                  </a:lnTo>
                  <a:lnTo>
                    <a:pt x="11381" y="5127"/>
                  </a:lnTo>
                  <a:lnTo>
                    <a:pt x="26318" y="5127"/>
                  </a:lnTo>
                  <a:lnTo>
                    <a:pt x="26488" y="5161"/>
                  </a:lnTo>
                  <a:lnTo>
                    <a:pt x="26762" y="5298"/>
                  </a:lnTo>
                  <a:lnTo>
                    <a:pt x="27001" y="5469"/>
                  </a:lnTo>
                  <a:lnTo>
                    <a:pt x="27240" y="5742"/>
                  </a:lnTo>
                  <a:lnTo>
                    <a:pt x="27411" y="6050"/>
                  </a:lnTo>
                  <a:lnTo>
                    <a:pt x="27548" y="6392"/>
                  </a:lnTo>
                  <a:lnTo>
                    <a:pt x="27651" y="6768"/>
                  </a:lnTo>
                  <a:lnTo>
                    <a:pt x="27685" y="7212"/>
                  </a:lnTo>
                  <a:lnTo>
                    <a:pt x="27685" y="7691"/>
                  </a:lnTo>
                  <a:lnTo>
                    <a:pt x="27685" y="8169"/>
                  </a:lnTo>
                  <a:lnTo>
                    <a:pt x="27719" y="8579"/>
                  </a:lnTo>
                  <a:lnTo>
                    <a:pt x="27821" y="8921"/>
                  </a:lnTo>
                  <a:lnTo>
                    <a:pt x="27924" y="9229"/>
                  </a:lnTo>
                  <a:lnTo>
                    <a:pt x="28061" y="9502"/>
                  </a:lnTo>
                  <a:lnTo>
                    <a:pt x="28232" y="9707"/>
                  </a:lnTo>
                  <a:lnTo>
                    <a:pt x="28437" y="9912"/>
                  </a:lnTo>
                  <a:lnTo>
                    <a:pt x="28642" y="10049"/>
                  </a:lnTo>
                  <a:lnTo>
                    <a:pt x="28881" y="10151"/>
                  </a:lnTo>
                  <a:lnTo>
                    <a:pt x="29120" y="10254"/>
                  </a:lnTo>
                  <a:lnTo>
                    <a:pt x="29394" y="10288"/>
                  </a:lnTo>
                  <a:lnTo>
                    <a:pt x="29667" y="10356"/>
                  </a:lnTo>
                  <a:lnTo>
                    <a:pt x="30282" y="10391"/>
                  </a:lnTo>
                  <a:lnTo>
                    <a:pt x="64187" y="10391"/>
                  </a:lnTo>
                  <a:lnTo>
                    <a:pt x="64803" y="10356"/>
                  </a:lnTo>
                  <a:lnTo>
                    <a:pt x="65076" y="10288"/>
                  </a:lnTo>
                  <a:lnTo>
                    <a:pt x="65350" y="10254"/>
                  </a:lnTo>
                  <a:lnTo>
                    <a:pt x="65623" y="10151"/>
                  </a:lnTo>
                  <a:lnTo>
                    <a:pt x="65862" y="10049"/>
                  </a:lnTo>
                  <a:lnTo>
                    <a:pt x="66067" y="9912"/>
                  </a:lnTo>
                  <a:lnTo>
                    <a:pt x="66238" y="9741"/>
                  </a:lnTo>
                  <a:lnTo>
                    <a:pt x="66409" y="9502"/>
                  </a:lnTo>
                  <a:lnTo>
                    <a:pt x="66546" y="9229"/>
                  </a:lnTo>
                  <a:lnTo>
                    <a:pt x="66683" y="8921"/>
                  </a:lnTo>
                  <a:lnTo>
                    <a:pt x="66751" y="8579"/>
                  </a:lnTo>
                  <a:lnTo>
                    <a:pt x="66785" y="8169"/>
                  </a:lnTo>
                  <a:lnTo>
                    <a:pt x="66819" y="7691"/>
                  </a:lnTo>
                  <a:lnTo>
                    <a:pt x="66819" y="7212"/>
                  </a:lnTo>
                  <a:lnTo>
                    <a:pt x="66853" y="6768"/>
                  </a:lnTo>
                  <a:lnTo>
                    <a:pt x="66922" y="6392"/>
                  </a:lnTo>
                  <a:lnTo>
                    <a:pt x="67058" y="6050"/>
                  </a:lnTo>
                  <a:lnTo>
                    <a:pt x="67264" y="5742"/>
                  </a:lnTo>
                  <a:lnTo>
                    <a:pt x="67469" y="5469"/>
                  </a:lnTo>
                  <a:lnTo>
                    <a:pt x="67708" y="5298"/>
                  </a:lnTo>
                  <a:lnTo>
                    <a:pt x="68015" y="5161"/>
                  </a:lnTo>
                  <a:lnTo>
                    <a:pt x="68152" y="5127"/>
                  </a:lnTo>
                  <a:close/>
                  <a:moveTo>
                    <a:pt x="7553" y="0"/>
                  </a:moveTo>
                  <a:lnTo>
                    <a:pt x="7143" y="35"/>
                  </a:lnTo>
                  <a:lnTo>
                    <a:pt x="6357" y="171"/>
                  </a:lnTo>
                  <a:lnTo>
                    <a:pt x="5571" y="376"/>
                  </a:lnTo>
                  <a:lnTo>
                    <a:pt x="4853" y="650"/>
                  </a:lnTo>
                  <a:lnTo>
                    <a:pt x="4136" y="992"/>
                  </a:lnTo>
                  <a:lnTo>
                    <a:pt x="3486" y="1402"/>
                  </a:lnTo>
                  <a:lnTo>
                    <a:pt x="2871" y="1880"/>
                  </a:lnTo>
                  <a:lnTo>
                    <a:pt x="2324" y="2393"/>
                  </a:lnTo>
                  <a:lnTo>
                    <a:pt x="1811" y="2974"/>
                  </a:lnTo>
                  <a:lnTo>
                    <a:pt x="1333" y="3589"/>
                  </a:lnTo>
                  <a:lnTo>
                    <a:pt x="957" y="4238"/>
                  </a:lnTo>
                  <a:lnTo>
                    <a:pt x="615" y="4956"/>
                  </a:lnTo>
                  <a:lnTo>
                    <a:pt x="342" y="5674"/>
                  </a:lnTo>
                  <a:lnTo>
                    <a:pt x="171" y="6460"/>
                  </a:lnTo>
                  <a:lnTo>
                    <a:pt x="34" y="7246"/>
                  </a:lnTo>
                  <a:lnTo>
                    <a:pt x="34" y="7656"/>
                  </a:lnTo>
                  <a:lnTo>
                    <a:pt x="0" y="8067"/>
                  </a:lnTo>
                  <a:lnTo>
                    <a:pt x="0" y="8101"/>
                  </a:lnTo>
                  <a:lnTo>
                    <a:pt x="0" y="169800"/>
                  </a:lnTo>
                  <a:lnTo>
                    <a:pt x="34" y="170245"/>
                  </a:lnTo>
                  <a:lnTo>
                    <a:pt x="34" y="170621"/>
                  </a:lnTo>
                  <a:lnTo>
                    <a:pt x="171" y="171441"/>
                  </a:lnTo>
                  <a:lnTo>
                    <a:pt x="342" y="172193"/>
                  </a:lnTo>
                  <a:lnTo>
                    <a:pt x="615" y="172945"/>
                  </a:lnTo>
                  <a:lnTo>
                    <a:pt x="957" y="173663"/>
                  </a:lnTo>
                  <a:lnTo>
                    <a:pt x="1333" y="174312"/>
                  </a:lnTo>
                  <a:lnTo>
                    <a:pt x="1811" y="174927"/>
                  </a:lnTo>
                  <a:lnTo>
                    <a:pt x="2324" y="175508"/>
                  </a:lnTo>
                  <a:lnTo>
                    <a:pt x="2871" y="176021"/>
                  </a:lnTo>
                  <a:lnTo>
                    <a:pt x="3486" y="176499"/>
                  </a:lnTo>
                  <a:lnTo>
                    <a:pt x="4136" y="176910"/>
                  </a:lnTo>
                  <a:lnTo>
                    <a:pt x="4853" y="177251"/>
                  </a:lnTo>
                  <a:lnTo>
                    <a:pt x="5571" y="177525"/>
                  </a:lnTo>
                  <a:lnTo>
                    <a:pt x="6357" y="177730"/>
                  </a:lnTo>
                  <a:lnTo>
                    <a:pt x="7143" y="177867"/>
                  </a:lnTo>
                  <a:lnTo>
                    <a:pt x="7553" y="177901"/>
                  </a:lnTo>
                  <a:lnTo>
                    <a:pt x="86950" y="177901"/>
                  </a:lnTo>
                  <a:lnTo>
                    <a:pt x="87361" y="177867"/>
                  </a:lnTo>
                  <a:lnTo>
                    <a:pt x="88147" y="177730"/>
                  </a:lnTo>
                  <a:lnTo>
                    <a:pt x="88899" y="177525"/>
                  </a:lnTo>
                  <a:lnTo>
                    <a:pt x="89651" y="177251"/>
                  </a:lnTo>
                  <a:lnTo>
                    <a:pt x="90334" y="176910"/>
                  </a:lnTo>
                  <a:lnTo>
                    <a:pt x="91018" y="176499"/>
                  </a:lnTo>
                  <a:lnTo>
                    <a:pt x="91633" y="176021"/>
                  </a:lnTo>
                  <a:lnTo>
                    <a:pt x="92180" y="175508"/>
                  </a:lnTo>
                  <a:lnTo>
                    <a:pt x="92692" y="174927"/>
                  </a:lnTo>
                  <a:lnTo>
                    <a:pt x="93137" y="174312"/>
                  </a:lnTo>
                  <a:lnTo>
                    <a:pt x="93547" y="173663"/>
                  </a:lnTo>
                  <a:lnTo>
                    <a:pt x="93889" y="172945"/>
                  </a:lnTo>
                  <a:lnTo>
                    <a:pt x="94128" y="172193"/>
                  </a:lnTo>
                  <a:lnTo>
                    <a:pt x="94333" y="171441"/>
                  </a:lnTo>
                  <a:lnTo>
                    <a:pt x="94436" y="170621"/>
                  </a:lnTo>
                  <a:lnTo>
                    <a:pt x="94470" y="170245"/>
                  </a:lnTo>
                  <a:lnTo>
                    <a:pt x="94470" y="169800"/>
                  </a:lnTo>
                  <a:lnTo>
                    <a:pt x="94470" y="8101"/>
                  </a:lnTo>
                  <a:lnTo>
                    <a:pt x="94470" y="7656"/>
                  </a:lnTo>
                  <a:lnTo>
                    <a:pt x="94436" y="7280"/>
                  </a:lnTo>
                  <a:lnTo>
                    <a:pt x="94333" y="6460"/>
                  </a:lnTo>
                  <a:lnTo>
                    <a:pt x="94162" y="5708"/>
                  </a:lnTo>
                  <a:lnTo>
                    <a:pt x="93889" y="4956"/>
                  </a:lnTo>
                  <a:lnTo>
                    <a:pt x="93547" y="4238"/>
                  </a:lnTo>
                  <a:lnTo>
                    <a:pt x="93137" y="3589"/>
                  </a:lnTo>
                  <a:lnTo>
                    <a:pt x="92692" y="2974"/>
                  </a:lnTo>
                  <a:lnTo>
                    <a:pt x="92180" y="2393"/>
                  </a:lnTo>
                  <a:lnTo>
                    <a:pt x="91633" y="1880"/>
                  </a:lnTo>
                  <a:lnTo>
                    <a:pt x="91018" y="1402"/>
                  </a:lnTo>
                  <a:lnTo>
                    <a:pt x="90334" y="992"/>
                  </a:lnTo>
                  <a:lnTo>
                    <a:pt x="89651" y="650"/>
                  </a:lnTo>
                  <a:lnTo>
                    <a:pt x="88899" y="376"/>
                  </a:lnTo>
                  <a:lnTo>
                    <a:pt x="88147" y="171"/>
                  </a:lnTo>
                  <a:lnTo>
                    <a:pt x="87361" y="35"/>
                  </a:lnTo>
                  <a:lnTo>
                    <a:pt x="869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2626125" y="426100"/>
              <a:ext cx="2361750" cy="4447525"/>
            </a:xfrm>
            <a:custGeom>
              <a:avLst/>
              <a:gdLst/>
              <a:ahLst/>
              <a:cxnLst/>
              <a:rect l="l" t="t" r="r" b="b"/>
              <a:pathLst>
                <a:path w="94470" h="177901" fill="none" extrusionOk="0">
                  <a:moveTo>
                    <a:pt x="86540" y="0"/>
                  </a:moveTo>
                  <a:lnTo>
                    <a:pt x="7964" y="0"/>
                  </a:lnTo>
                  <a:lnTo>
                    <a:pt x="7964" y="0"/>
                  </a:lnTo>
                  <a:lnTo>
                    <a:pt x="7553" y="0"/>
                  </a:lnTo>
                  <a:lnTo>
                    <a:pt x="7143" y="35"/>
                  </a:lnTo>
                  <a:lnTo>
                    <a:pt x="6357" y="171"/>
                  </a:lnTo>
                  <a:lnTo>
                    <a:pt x="5571" y="376"/>
                  </a:lnTo>
                  <a:lnTo>
                    <a:pt x="4853" y="650"/>
                  </a:lnTo>
                  <a:lnTo>
                    <a:pt x="4136" y="992"/>
                  </a:lnTo>
                  <a:lnTo>
                    <a:pt x="3486" y="1402"/>
                  </a:lnTo>
                  <a:lnTo>
                    <a:pt x="2871" y="1880"/>
                  </a:lnTo>
                  <a:lnTo>
                    <a:pt x="2324" y="2393"/>
                  </a:lnTo>
                  <a:lnTo>
                    <a:pt x="1811" y="2974"/>
                  </a:lnTo>
                  <a:lnTo>
                    <a:pt x="1333" y="3589"/>
                  </a:lnTo>
                  <a:lnTo>
                    <a:pt x="957" y="4238"/>
                  </a:lnTo>
                  <a:lnTo>
                    <a:pt x="615" y="4956"/>
                  </a:lnTo>
                  <a:lnTo>
                    <a:pt x="342" y="5674"/>
                  </a:lnTo>
                  <a:lnTo>
                    <a:pt x="171" y="6460"/>
                  </a:lnTo>
                  <a:lnTo>
                    <a:pt x="34" y="7246"/>
                  </a:lnTo>
                  <a:lnTo>
                    <a:pt x="34" y="7656"/>
                  </a:lnTo>
                  <a:lnTo>
                    <a:pt x="0" y="8067"/>
                  </a:lnTo>
                  <a:lnTo>
                    <a:pt x="0" y="8101"/>
                  </a:lnTo>
                  <a:lnTo>
                    <a:pt x="0" y="169800"/>
                  </a:lnTo>
                  <a:lnTo>
                    <a:pt x="0" y="169800"/>
                  </a:lnTo>
                  <a:lnTo>
                    <a:pt x="34" y="170245"/>
                  </a:lnTo>
                  <a:lnTo>
                    <a:pt x="34" y="170621"/>
                  </a:lnTo>
                  <a:lnTo>
                    <a:pt x="171" y="171441"/>
                  </a:lnTo>
                  <a:lnTo>
                    <a:pt x="342" y="172193"/>
                  </a:lnTo>
                  <a:lnTo>
                    <a:pt x="615" y="172945"/>
                  </a:lnTo>
                  <a:lnTo>
                    <a:pt x="957" y="173663"/>
                  </a:lnTo>
                  <a:lnTo>
                    <a:pt x="1333" y="174312"/>
                  </a:lnTo>
                  <a:lnTo>
                    <a:pt x="1811" y="174927"/>
                  </a:lnTo>
                  <a:lnTo>
                    <a:pt x="2324" y="175508"/>
                  </a:lnTo>
                  <a:lnTo>
                    <a:pt x="2871" y="176021"/>
                  </a:lnTo>
                  <a:lnTo>
                    <a:pt x="3486" y="176499"/>
                  </a:lnTo>
                  <a:lnTo>
                    <a:pt x="4136" y="176910"/>
                  </a:lnTo>
                  <a:lnTo>
                    <a:pt x="4853" y="177251"/>
                  </a:lnTo>
                  <a:lnTo>
                    <a:pt x="5571" y="177525"/>
                  </a:lnTo>
                  <a:lnTo>
                    <a:pt x="6357" y="177730"/>
                  </a:lnTo>
                  <a:lnTo>
                    <a:pt x="7143" y="177867"/>
                  </a:lnTo>
                  <a:lnTo>
                    <a:pt x="7553" y="177901"/>
                  </a:lnTo>
                  <a:lnTo>
                    <a:pt x="7964" y="177901"/>
                  </a:lnTo>
                  <a:lnTo>
                    <a:pt x="86540" y="177901"/>
                  </a:lnTo>
                  <a:lnTo>
                    <a:pt x="86540" y="177901"/>
                  </a:lnTo>
                  <a:lnTo>
                    <a:pt x="86950" y="177901"/>
                  </a:lnTo>
                  <a:lnTo>
                    <a:pt x="87361" y="177867"/>
                  </a:lnTo>
                  <a:lnTo>
                    <a:pt x="88147" y="177730"/>
                  </a:lnTo>
                  <a:lnTo>
                    <a:pt x="88899" y="177525"/>
                  </a:lnTo>
                  <a:lnTo>
                    <a:pt x="89651" y="177251"/>
                  </a:lnTo>
                  <a:lnTo>
                    <a:pt x="90334" y="176910"/>
                  </a:lnTo>
                  <a:lnTo>
                    <a:pt x="91018" y="176499"/>
                  </a:lnTo>
                  <a:lnTo>
                    <a:pt x="91633" y="176021"/>
                  </a:lnTo>
                  <a:lnTo>
                    <a:pt x="92180" y="175508"/>
                  </a:lnTo>
                  <a:lnTo>
                    <a:pt x="92692" y="174927"/>
                  </a:lnTo>
                  <a:lnTo>
                    <a:pt x="93137" y="174312"/>
                  </a:lnTo>
                  <a:lnTo>
                    <a:pt x="93547" y="173663"/>
                  </a:lnTo>
                  <a:lnTo>
                    <a:pt x="93889" y="172945"/>
                  </a:lnTo>
                  <a:lnTo>
                    <a:pt x="94128" y="172193"/>
                  </a:lnTo>
                  <a:lnTo>
                    <a:pt x="94333" y="171441"/>
                  </a:lnTo>
                  <a:lnTo>
                    <a:pt x="94436" y="170621"/>
                  </a:lnTo>
                  <a:lnTo>
                    <a:pt x="94470" y="170245"/>
                  </a:lnTo>
                  <a:lnTo>
                    <a:pt x="94470" y="169800"/>
                  </a:lnTo>
                  <a:lnTo>
                    <a:pt x="94470" y="8101"/>
                  </a:lnTo>
                  <a:lnTo>
                    <a:pt x="94470" y="8101"/>
                  </a:lnTo>
                  <a:lnTo>
                    <a:pt x="94470" y="7656"/>
                  </a:lnTo>
                  <a:lnTo>
                    <a:pt x="94436" y="7280"/>
                  </a:lnTo>
                  <a:lnTo>
                    <a:pt x="94333" y="6460"/>
                  </a:lnTo>
                  <a:lnTo>
                    <a:pt x="94162" y="5708"/>
                  </a:lnTo>
                  <a:lnTo>
                    <a:pt x="93889" y="4956"/>
                  </a:lnTo>
                  <a:lnTo>
                    <a:pt x="93547" y="4238"/>
                  </a:lnTo>
                  <a:lnTo>
                    <a:pt x="93137" y="3589"/>
                  </a:lnTo>
                  <a:lnTo>
                    <a:pt x="92692" y="2974"/>
                  </a:lnTo>
                  <a:lnTo>
                    <a:pt x="92180" y="2393"/>
                  </a:lnTo>
                  <a:lnTo>
                    <a:pt x="91633" y="1880"/>
                  </a:lnTo>
                  <a:lnTo>
                    <a:pt x="91018" y="1402"/>
                  </a:lnTo>
                  <a:lnTo>
                    <a:pt x="90334" y="992"/>
                  </a:lnTo>
                  <a:lnTo>
                    <a:pt x="89651" y="650"/>
                  </a:lnTo>
                  <a:lnTo>
                    <a:pt x="88899" y="376"/>
                  </a:lnTo>
                  <a:lnTo>
                    <a:pt x="88147" y="171"/>
                  </a:lnTo>
                  <a:lnTo>
                    <a:pt x="87361" y="35"/>
                  </a:lnTo>
                  <a:lnTo>
                    <a:pt x="86950" y="0"/>
                  </a:lnTo>
                  <a:lnTo>
                    <a:pt x="865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2750000" y="554275"/>
              <a:ext cx="2113975" cy="4184350"/>
            </a:xfrm>
            <a:custGeom>
              <a:avLst/>
              <a:gdLst/>
              <a:ahLst/>
              <a:cxnLst/>
              <a:rect l="l" t="t" r="r" b="b"/>
              <a:pathLst>
                <a:path w="84559" h="167374" fill="none" extrusionOk="0">
                  <a:moveTo>
                    <a:pt x="84559" y="159683"/>
                  </a:moveTo>
                  <a:lnTo>
                    <a:pt x="84559" y="159683"/>
                  </a:lnTo>
                  <a:lnTo>
                    <a:pt x="84525" y="160469"/>
                  </a:lnTo>
                  <a:lnTo>
                    <a:pt x="84422" y="161256"/>
                  </a:lnTo>
                  <a:lnTo>
                    <a:pt x="84251" y="161973"/>
                  </a:lnTo>
                  <a:lnTo>
                    <a:pt x="84012" y="162691"/>
                  </a:lnTo>
                  <a:lnTo>
                    <a:pt x="83704" y="163375"/>
                  </a:lnTo>
                  <a:lnTo>
                    <a:pt x="83328" y="163990"/>
                  </a:lnTo>
                  <a:lnTo>
                    <a:pt x="82918" y="164571"/>
                  </a:lnTo>
                  <a:lnTo>
                    <a:pt x="82474" y="165118"/>
                  </a:lnTo>
                  <a:lnTo>
                    <a:pt x="81961" y="165630"/>
                  </a:lnTo>
                  <a:lnTo>
                    <a:pt x="81414" y="166075"/>
                  </a:lnTo>
                  <a:lnTo>
                    <a:pt x="80833" y="166451"/>
                  </a:lnTo>
                  <a:lnTo>
                    <a:pt x="80218" y="166793"/>
                  </a:lnTo>
                  <a:lnTo>
                    <a:pt x="79569" y="167032"/>
                  </a:lnTo>
                  <a:lnTo>
                    <a:pt x="78885" y="167237"/>
                  </a:lnTo>
                  <a:lnTo>
                    <a:pt x="78167" y="167339"/>
                  </a:lnTo>
                  <a:lnTo>
                    <a:pt x="77450" y="167374"/>
                  </a:lnTo>
                  <a:lnTo>
                    <a:pt x="7144" y="167374"/>
                  </a:lnTo>
                  <a:lnTo>
                    <a:pt x="7144" y="167374"/>
                  </a:lnTo>
                  <a:lnTo>
                    <a:pt x="6426" y="167339"/>
                  </a:lnTo>
                  <a:lnTo>
                    <a:pt x="5709" y="167237"/>
                  </a:lnTo>
                  <a:lnTo>
                    <a:pt x="5025" y="167032"/>
                  </a:lnTo>
                  <a:lnTo>
                    <a:pt x="4376" y="166793"/>
                  </a:lnTo>
                  <a:lnTo>
                    <a:pt x="3761" y="166451"/>
                  </a:lnTo>
                  <a:lnTo>
                    <a:pt x="3145" y="166075"/>
                  </a:lnTo>
                  <a:lnTo>
                    <a:pt x="2598" y="165630"/>
                  </a:lnTo>
                  <a:lnTo>
                    <a:pt x="2086" y="165118"/>
                  </a:lnTo>
                  <a:lnTo>
                    <a:pt x="1641" y="164571"/>
                  </a:lnTo>
                  <a:lnTo>
                    <a:pt x="1231" y="163990"/>
                  </a:lnTo>
                  <a:lnTo>
                    <a:pt x="890" y="163375"/>
                  </a:lnTo>
                  <a:lnTo>
                    <a:pt x="582" y="162691"/>
                  </a:lnTo>
                  <a:lnTo>
                    <a:pt x="343" y="161973"/>
                  </a:lnTo>
                  <a:lnTo>
                    <a:pt x="172" y="161256"/>
                  </a:lnTo>
                  <a:lnTo>
                    <a:pt x="69" y="160469"/>
                  </a:lnTo>
                  <a:lnTo>
                    <a:pt x="1" y="159683"/>
                  </a:lnTo>
                  <a:lnTo>
                    <a:pt x="1" y="9092"/>
                  </a:lnTo>
                  <a:lnTo>
                    <a:pt x="1" y="9092"/>
                  </a:lnTo>
                  <a:lnTo>
                    <a:pt x="69" y="7554"/>
                  </a:lnTo>
                  <a:lnTo>
                    <a:pt x="103" y="6870"/>
                  </a:lnTo>
                  <a:lnTo>
                    <a:pt x="172" y="6221"/>
                  </a:lnTo>
                  <a:lnTo>
                    <a:pt x="240" y="5605"/>
                  </a:lnTo>
                  <a:lnTo>
                    <a:pt x="343" y="5024"/>
                  </a:lnTo>
                  <a:lnTo>
                    <a:pt x="445" y="4512"/>
                  </a:lnTo>
                  <a:lnTo>
                    <a:pt x="582" y="3999"/>
                  </a:lnTo>
                  <a:lnTo>
                    <a:pt x="719" y="3555"/>
                  </a:lnTo>
                  <a:lnTo>
                    <a:pt x="890" y="3145"/>
                  </a:lnTo>
                  <a:lnTo>
                    <a:pt x="1060" y="2769"/>
                  </a:lnTo>
                  <a:lnTo>
                    <a:pt x="1231" y="2393"/>
                  </a:lnTo>
                  <a:lnTo>
                    <a:pt x="1436" y="2085"/>
                  </a:lnTo>
                  <a:lnTo>
                    <a:pt x="1641" y="1777"/>
                  </a:lnTo>
                  <a:lnTo>
                    <a:pt x="1881" y="1538"/>
                  </a:lnTo>
                  <a:lnTo>
                    <a:pt x="2086" y="1299"/>
                  </a:lnTo>
                  <a:lnTo>
                    <a:pt x="2359" y="1094"/>
                  </a:lnTo>
                  <a:lnTo>
                    <a:pt x="2598" y="889"/>
                  </a:lnTo>
                  <a:lnTo>
                    <a:pt x="2872" y="718"/>
                  </a:lnTo>
                  <a:lnTo>
                    <a:pt x="3145" y="581"/>
                  </a:lnTo>
                  <a:lnTo>
                    <a:pt x="3453" y="444"/>
                  </a:lnTo>
                  <a:lnTo>
                    <a:pt x="3761" y="342"/>
                  </a:lnTo>
                  <a:lnTo>
                    <a:pt x="4376" y="205"/>
                  </a:lnTo>
                  <a:lnTo>
                    <a:pt x="5025" y="103"/>
                  </a:lnTo>
                  <a:lnTo>
                    <a:pt x="5709" y="34"/>
                  </a:lnTo>
                  <a:lnTo>
                    <a:pt x="6426" y="0"/>
                  </a:lnTo>
                  <a:lnTo>
                    <a:pt x="7144" y="0"/>
                  </a:lnTo>
                  <a:lnTo>
                    <a:pt x="21226" y="0"/>
                  </a:lnTo>
                  <a:lnTo>
                    <a:pt x="21226" y="0"/>
                  </a:lnTo>
                  <a:lnTo>
                    <a:pt x="21363" y="0"/>
                  </a:lnTo>
                  <a:lnTo>
                    <a:pt x="21533" y="34"/>
                  </a:lnTo>
                  <a:lnTo>
                    <a:pt x="21807" y="171"/>
                  </a:lnTo>
                  <a:lnTo>
                    <a:pt x="22046" y="342"/>
                  </a:lnTo>
                  <a:lnTo>
                    <a:pt x="22285" y="615"/>
                  </a:lnTo>
                  <a:lnTo>
                    <a:pt x="22456" y="923"/>
                  </a:lnTo>
                  <a:lnTo>
                    <a:pt x="22593" y="1265"/>
                  </a:lnTo>
                  <a:lnTo>
                    <a:pt x="22696" y="1641"/>
                  </a:lnTo>
                  <a:lnTo>
                    <a:pt x="22730" y="2085"/>
                  </a:lnTo>
                  <a:lnTo>
                    <a:pt x="22730" y="2564"/>
                  </a:lnTo>
                  <a:lnTo>
                    <a:pt x="22730" y="2564"/>
                  </a:lnTo>
                  <a:lnTo>
                    <a:pt x="22730" y="3042"/>
                  </a:lnTo>
                  <a:lnTo>
                    <a:pt x="22764" y="3452"/>
                  </a:lnTo>
                  <a:lnTo>
                    <a:pt x="22866" y="3794"/>
                  </a:lnTo>
                  <a:lnTo>
                    <a:pt x="22969" y="4102"/>
                  </a:lnTo>
                  <a:lnTo>
                    <a:pt x="23106" y="4375"/>
                  </a:lnTo>
                  <a:lnTo>
                    <a:pt x="23277" y="4580"/>
                  </a:lnTo>
                  <a:lnTo>
                    <a:pt x="23482" y="4785"/>
                  </a:lnTo>
                  <a:lnTo>
                    <a:pt x="23687" y="4922"/>
                  </a:lnTo>
                  <a:lnTo>
                    <a:pt x="23926" y="5024"/>
                  </a:lnTo>
                  <a:lnTo>
                    <a:pt x="24165" y="5127"/>
                  </a:lnTo>
                  <a:lnTo>
                    <a:pt x="24439" y="5161"/>
                  </a:lnTo>
                  <a:lnTo>
                    <a:pt x="24712" y="5229"/>
                  </a:lnTo>
                  <a:lnTo>
                    <a:pt x="25327" y="5264"/>
                  </a:lnTo>
                  <a:lnTo>
                    <a:pt x="26011" y="5264"/>
                  </a:lnTo>
                  <a:lnTo>
                    <a:pt x="58549" y="5264"/>
                  </a:lnTo>
                  <a:lnTo>
                    <a:pt x="58549" y="5264"/>
                  </a:lnTo>
                  <a:lnTo>
                    <a:pt x="59232" y="5264"/>
                  </a:lnTo>
                  <a:lnTo>
                    <a:pt x="59848" y="5229"/>
                  </a:lnTo>
                  <a:lnTo>
                    <a:pt x="60121" y="5161"/>
                  </a:lnTo>
                  <a:lnTo>
                    <a:pt x="60395" y="5127"/>
                  </a:lnTo>
                  <a:lnTo>
                    <a:pt x="60668" y="5024"/>
                  </a:lnTo>
                  <a:lnTo>
                    <a:pt x="60907" y="4922"/>
                  </a:lnTo>
                  <a:lnTo>
                    <a:pt x="61112" y="4785"/>
                  </a:lnTo>
                  <a:lnTo>
                    <a:pt x="61283" y="4614"/>
                  </a:lnTo>
                  <a:lnTo>
                    <a:pt x="61454" y="4375"/>
                  </a:lnTo>
                  <a:lnTo>
                    <a:pt x="61591" y="4102"/>
                  </a:lnTo>
                  <a:lnTo>
                    <a:pt x="61728" y="3794"/>
                  </a:lnTo>
                  <a:lnTo>
                    <a:pt x="61796" y="3452"/>
                  </a:lnTo>
                  <a:lnTo>
                    <a:pt x="61830" y="3042"/>
                  </a:lnTo>
                  <a:lnTo>
                    <a:pt x="61864" y="2564"/>
                  </a:lnTo>
                  <a:lnTo>
                    <a:pt x="61864" y="2085"/>
                  </a:lnTo>
                  <a:lnTo>
                    <a:pt x="61864" y="2085"/>
                  </a:lnTo>
                  <a:lnTo>
                    <a:pt x="61898" y="1641"/>
                  </a:lnTo>
                  <a:lnTo>
                    <a:pt x="61967" y="1265"/>
                  </a:lnTo>
                  <a:lnTo>
                    <a:pt x="62103" y="923"/>
                  </a:lnTo>
                  <a:lnTo>
                    <a:pt x="62309" y="615"/>
                  </a:lnTo>
                  <a:lnTo>
                    <a:pt x="62514" y="342"/>
                  </a:lnTo>
                  <a:lnTo>
                    <a:pt x="62753" y="171"/>
                  </a:lnTo>
                  <a:lnTo>
                    <a:pt x="63060" y="34"/>
                  </a:lnTo>
                  <a:lnTo>
                    <a:pt x="63197" y="0"/>
                  </a:lnTo>
                  <a:lnTo>
                    <a:pt x="63368" y="0"/>
                  </a:lnTo>
                  <a:lnTo>
                    <a:pt x="77416" y="0"/>
                  </a:lnTo>
                  <a:lnTo>
                    <a:pt x="77416" y="0"/>
                  </a:lnTo>
                  <a:lnTo>
                    <a:pt x="78167" y="0"/>
                  </a:lnTo>
                  <a:lnTo>
                    <a:pt x="78851" y="69"/>
                  </a:lnTo>
                  <a:lnTo>
                    <a:pt x="79535" y="137"/>
                  </a:lnTo>
                  <a:lnTo>
                    <a:pt x="80184" y="308"/>
                  </a:lnTo>
                  <a:lnTo>
                    <a:pt x="80833" y="513"/>
                  </a:lnTo>
                  <a:lnTo>
                    <a:pt x="81107" y="615"/>
                  </a:lnTo>
                  <a:lnTo>
                    <a:pt x="81414" y="786"/>
                  </a:lnTo>
                  <a:lnTo>
                    <a:pt x="81688" y="923"/>
                  </a:lnTo>
                  <a:lnTo>
                    <a:pt x="81961" y="1128"/>
                  </a:lnTo>
                  <a:lnTo>
                    <a:pt x="82201" y="1333"/>
                  </a:lnTo>
                  <a:lnTo>
                    <a:pt x="82474" y="1572"/>
                  </a:lnTo>
                  <a:lnTo>
                    <a:pt x="82713" y="1812"/>
                  </a:lnTo>
                  <a:lnTo>
                    <a:pt x="82918" y="2085"/>
                  </a:lnTo>
                  <a:lnTo>
                    <a:pt x="83123" y="2393"/>
                  </a:lnTo>
                  <a:lnTo>
                    <a:pt x="83328" y="2734"/>
                  </a:lnTo>
                  <a:lnTo>
                    <a:pt x="83533" y="3076"/>
                  </a:lnTo>
                  <a:lnTo>
                    <a:pt x="83704" y="3452"/>
                  </a:lnTo>
                  <a:lnTo>
                    <a:pt x="83841" y="3862"/>
                  </a:lnTo>
                  <a:lnTo>
                    <a:pt x="83978" y="4307"/>
                  </a:lnTo>
                  <a:lnTo>
                    <a:pt x="84115" y="4785"/>
                  </a:lnTo>
                  <a:lnTo>
                    <a:pt x="84217" y="5298"/>
                  </a:lnTo>
                  <a:lnTo>
                    <a:pt x="84320" y="5845"/>
                  </a:lnTo>
                  <a:lnTo>
                    <a:pt x="84388" y="6426"/>
                  </a:lnTo>
                  <a:lnTo>
                    <a:pt x="84456" y="7041"/>
                  </a:lnTo>
                  <a:lnTo>
                    <a:pt x="84525" y="7690"/>
                  </a:lnTo>
                  <a:lnTo>
                    <a:pt x="84559" y="9092"/>
                  </a:lnTo>
                  <a:lnTo>
                    <a:pt x="84559" y="1596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2750875" y="557675"/>
              <a:ext cx="2113100" cy="4184375"/>
            </a:xfrm>
            <a:custGeom>
              <a:avLst/>
              <a:gdLst/>
              <a:ahLst/>
              <a:cxnLst/>
              <a:rect l="l" t="t" r="r" b="b"/>
              <a:pathLst>
                <a:path w="84524" h="167375" extrusionOk="0">
                  <a:moveTo>
                    <a:pt x="6391" y="1"/>
                  </a:moveTo>
                  <a:lnTo>
                    <a:pt x="5674" y="35"/>
                  </a:lnTo>
                  <a:lnTo>
                    <a:pt x="4990" y="103"/>
                  </a:lnTo>
                  <a:lnTo>
                    <a:pt x="4341" y="206"/>
                  </a:lnTo>
                  <a:lnTo>
                    <a:pt x="3726" y="343"/>
                  </a:lnTo>
                  <a:lnTo>
                    <a:pt x="3418" y="445"/>
                  </a:lnTo>
                  <a:lnTo>
                    <a:pt x="3110" y="582"/>
                  </a:lnTo>
                  <a:lnTo>
                    <a:pt x="2837" y="719"/>
                  </a:lnTo>
                  <a:lnTo>
                    <a:pt x="2563" y="890"/>
                  </a:lnTo>
                  <a:lnTo>
                    <a:pt x="2324" y="1060"/>
                  </a:lnTo>
                  <a:lnTo>
                    <a:pt x="2085" y="1300"/>
                  </a:lnTo>
                  <a:lnTo>
                    <a:pt x="1846" y="1505"/>
                  </a:lnTo>
                  <a:lnTo>
                    <a:pt x="1606" y="1778"/>
                  </a:lnTo>
                  <a:lnTo>
                    <a:pt x="1401" y="2086"/>
                  </a:lnTo>
                  <a:lnTo>
                    <a:pt x="1196" y="2393"/>
                  </a:lnTo>
                  <a:lnTo>
                    <a:pt x="1025" y="2735"/>
                  </a:lnTo>
                  <a:lnTo>
                    <a:pt x="855" y="3145"/>
                  </a:lnTo>
                  <a:lnTo>
                    <a:pt x="684" y="3555"/>
                  </a:lnTo>
                  <a:lnTo>
                    <a:pt x="547" y="4000"/>
                  </a:lnTo>
                  <a:lnTo>
                    <a:pt x="410" y="4478"/>
                  </a:lnTo>
                  <a:lnTo>
                    <a:pt x="308" y="5025"/>
                  </a:lnTo>
                  <a:lnTo>
                    <a:pt x="205" y="5606"/>
                  </a:lnTo>
                  <a:lnTo>
                    <a:pt x="137" y="6187"/>
                  </a:lnTo>
                  <a:lnTo>
                    <a:pt x="68" y="6871"/>
                  </a:lnTo>
                  <a:lnTo>
                    <a:pt x="34" y="7554"/>
                  </a:lnTo>
                  <a:lnTo>
                    <a:pt x="0" y="9092"/>
                  </a:lnTo>
                  <a:lnTo>
                    <a:pt x="0" y="159684"/>
                  </a:lnTo>
                  <a:lnTo>
                    <a:pt x="34" y="160470"/>
                  </a:lnTo>
                  <a:lnTo>
                    <a:pt x="137" y="161222"/>
                  </a:lnTo>
                  <a:lnTo>
                    <a:pt x="308" y="161974"/>
                  </a:lnTo>
                  <a:lnTo>
                    <a:pt x="547" y="162692"/>
                  </a:lnTo>
                  <a:lnTo>
                    <a:pt x="855" y="163375"/>
                  </a:lnTo>
                  <a:lnTo>
                    <a:pt x="1196" y="163991"/>
                  </a:lnTo>
                  <a:lnTo>
                    <a:pt x="1606" y="164572"/>
                  </a:lnTo>
                  <a:lnTo>
                    <a:pt x="2085" y="165118"/>
                  </a:lnTo>
                  <a:lnTo>
                    <a:pt x="2563" y="165631"/>
                  </a:lnTo>
                  <a:lnTo>
                    <a:pt x="3110" y="166075"/>
                  </a:lnTo>
                  <a:lnTo>
                    <a:pt x="3726" y="166451"/>
                  </a:lnTo>
                  <a:lnTo>
                    <a:pt x="4341" y="166793"/>
                  </a:lnTo>
                  <a:lnTo>
                    <a:pt x="4990" y="167032"/>
                  </a:lnTo>
                  <a:lnTo>
                    <a:pt x="5674" y="167238"/>
                  </a:lnTo>
                  <a:lnTo>
                    <a:pt x="6391" y="167340"/>
                  </a:lnTo>
                  <a:lnTo>
                    <a:pt x="7109" y="167374"/>
                  </a:lnTo>
                  <a:lnTo>
                    <a:pt x="77415" y="167374"/>
                  </a:lnTo>
                  <a:lnTo>
                    <a:pt x="78132" y="167340"/>
                  </a:lnTo>
                  <a:lnTo>
                    <a:pt x="78850" y="167238"/>
                  </a:lnTo>
                  <a:lnTo>
                    <a:pt x="79534" y="167032"/>
                  </a:lnTo>
                  <a:lnTo>
                    <a:pt x="80183" y="166793"/>
                  </a:lnTo>
                  <a:lnTo>
                    <a:pt x="80798" y="166451"/>
                  </a:lnTo>
                  <a:lnTo>
                    <a:pt x="81379" y="166075"/>
                  </a:lnTo>
                  <a:lnTo>
                    <a:pt x="81926" y="165631"/>
                  </a:lnTo>
                  <a:lnTo>
                    <a:pt x="82439" y="165118"/>
                  </a:lnTo>
                  <a:lnTo>
                    <a:pt x="82917" y="164572"/>
                  </a:lnTo>
                  <a:lnTo>
                    <a:pt x="83328" y="163991"/>
                  </a:lnTo>
                  <a:lnTo>
                    <a:pt x="83669" y="163341"/>
                  </a:lnTo>
                  <a:lnTo>
                    <a:pt x="83977" y="162692"/>
                  </a:lnTo>
                  <a:lnTo>
                    <a:pt x="84216" y="161974"/>
                  </a:lnTo>
                  <a:lnTo>
                    <a:pt x="84387" y="161222"/>
                  </a:lnTo>
                  <a:lnTo>
                    <a:pt x="84490" y="160470"/>
                  </a:lnTo>
                  <a:lnTo>
                    <a:pt x="84524" y="159684"/>
                  </a:lnTo>
                  <a:lnTo>
                    <a:pt x="84524" y="9092"/>
                  </a:lnTo>
                  <a:lnTo>
                    <a:pt x="84490" y="7657"/>
                  </a:lnTo>
                  <a:lnTo>
                    <a:pt x="84387" y="6426"/>
                  </a:lnTo>
                  <a:lnTo>
                    <a:pt x="84319" y="5845"/>
                  </a:lnTo>
                  <a:lnTo>
                    <a:pt x="84216" y="5299"/>
                  </a:lnTo>
                  <a:lnTo>
                    <a:pt x="84114" y="4786"/>
                  </a:lnTo>
                  <a:lnTo>
                    <a:pt x="83977" y="4307"/>
                  </a:lnTo>
                  <a:lnTo>
                    <a:pt x="83840" y="3863"/>
                  </a:lnTo>
                  <a:lnTo>
                    <a:pt x="83669" y="3453"/>
                  </a:lnTo>
                  <a:lnTo>
                    <a:pt x="83498" y="3077"/>
                  </a:lnTo>
                  <a:lnTo>
                    <a:pt x="83328" y="2701"/>
                  </a:lnTo>
                  <a:lnTo>
                    <a:pt x="83123" y="2393"/>
                  </a:lnTo>
                  <a:lnTo>
                    <a:pt x="82917" y="2086"/>
                  </a:lnTo>
                  <a:lnTo>
                    <a:pt x="82678" y="1812"/>
                  </a:lnTo>
                  <a:lnTo>
                    <a:pt x="82439" y="1573"/>
                  </a:lnTo>
                  <a:lnTo>
                    <a:pt x="82200" y="1334"/>
                  </a:lnTo>
                  <a:lnTo>
                    <a:pt x="81960" y="1129"/>
                  </a:lnTo>
                  <a:lnTo>
                    <a:pt x="81687" y="924"/>
                  </a:lnTo>
                  <a:lnTo>
                    <a:pt x="81414" y="787"/>
                  </a:lnTo>
                  <a:lnTo>
                    <a:pt x="81106" y="616"/>
                  </a:lnTo>
                  <a:lnTo>
                    <a:pt x="80798" y="514"/>
                  </a:lnTo>
                  <a:lnTo>
                    <a:pt x="80183" y="308"/>
                  </a:lnTo>
                  <a:lnTo>
                    <a:pt x="79534" y="138"/>
                  </a:lnTo>
                  <a:lnTo>
                    <a:pt x="78850" y="69"/>
                  </a:lnTo>
                  <a:lnTo>
                    <a:pt x="78132" y="1"/>
                  </a:lnTo>
                  <a:lnTo>
                    <a:pt x="63162" y="1"/>
                  </a:lnTo>
                  <a:lnTo>
                    <a:pt x="63025" y="35"/>
                  </a:lnTo>
                  <a:lnTo>
                    <a:pt x="62752" y="138"/>
                  </a:lnTo>
                  <a:lnTo>
                    <a:pt x="62479" y="343"/>
                  </a:lnTo>
                  <a:lnTo>
                    <a:pt x="62274" y="582"/>
                  </a:lnTo>
                  <a:lnTo>
                    <a:pt x="62103" y="890"/>
                  </a:lnTo>
                  <a:lnTo>
                    <a:pt x="61966" y="1265"/>
                  </a:lnTo>
                  <a:lnTo>
                    <a:pt x="61863" y="1641"/>
                  </a:lnTo>
                  <a:lnTo>
                    <a:pt x="61829" y="2086"/>
                  </a:lnTo>
                  <a:lnTo>
                    <a:pt x="61829" y="2564"/>
                  </a:lnTo>
                  <a:lnTo>
                    <a:pt x="61829" y="3043"/>
                  </a:lnTo>
                  <a:lnTo>
                    <a:pt x="61761" y="3453"/>
                  </a:lnTo>
                  <a:lnTo>
                    <a:pt x="61693" y="3795"/>
                  </a:lnTo>
                  <a:lnTo>
                    <a:pt x="61590" y="4102"/>
                  </a:lnTo>
                  <a:lnTo>
                    <a:pt x="61453" y="4376"/>
                  </a:lnTo>
                  <a:lnTo>
                    <a:pt x="61282" y="4615"/>
                  </a:lnTo>
                  <a:lnTo>
                    <a:pt x="61077" y="4786"/>
                  </a:lnTo>
                  <a:lnTo>
                    <a:pt x="60872" y="4923"/>
                  </a:lnTo>
                  <a:lnTo>
                    <a:pt x="60633" y="5025"/>
                  </a:lnTo>
                  <a:lnTo>
                    <a:pt x="60394" y="5128"/>
                  </a:lnTo>
                  <a:lnTo>
                    <a:pt x="60120" y="5196"/>
                  </a:lnTo>
                  <a:lnTo>
                    <a:pt x="59813" y="5230"/>
                  </a:lnTo>
                  <a:lnTo>
                    <a:pt x="59197" y="5264"/>
                  </a:lnTo>
                  <a:lnTo>
                    <a:pt x="25326" y="5264"/>
                  </a:lnTo>
                  <a:lnTo>
                    <a:pt x="24711" y="5230"/>
                  </a:lnTo>
                  <a:lnTo>
                    <a:pt x="24404" y="5162"/>
                  </a:lnTo>
                  <a:lnTo>
                    <a:pt x="24130" y="5128"/>
                  </a:lnTo>
                  <a:lnTo>
                    <a:pt x="23891" y="5025"/>
                  </a:lnTo>
                  <a:lnTo>
                    <a:pt x="23652" y="4923"/>
                  </a:lnTo>
                  <a:lnTo>
                    <a:pt x="23447" y="4786"/>
                  </a:lnTo>
                  <a:lnTo>
                    <a:pt x="23242" y="4581"/>
                  </a:lnTo>
                  <a:lnTo>
                    <a:pt x="23071" y="4376"/>
                  </a:lnTo>
                  <a:lnTo>
                    <a:pt x="22934" y="4102"/>
                  </a:lnTo>
                  <a:lnTo>
                    <a:pt x="22831" y="3795"/>
                  </a:lnTo>
                  <a:lnTo>
                    <a:pt x="22763" y="3453"/>
                  </a:lnTo>
                  <a:lnTo>
                    <a:pt x="22695" y="3043"/>
                  </a:lnTo>
                  <a:lnTo>
                    <a:pt x="22695" y="2564"/>
                  </a:lnTo>
                  <a:lnTo>
                    <a:pt x="22695" y="2086"/>
                  </a:lnTo>
                  <a:lnTo>
                    <a:pt x="22661" y="1641"/>
                  </a:lnTo>
                  <a:lnTo>
                    <a:pt x="22558" y="1265"/>
                  </a:lnTo>
                  <a:lnTo>
                    <a:pt x="22421" y="890"/>
                  </a:lnTo>
                  <a:lnTo>
                    <a:pt x="22250" y="582"/>
                  </a:lnTo>
                  <a:lnTo>
                    <a:pt x="22011" y="343"/>
                  </a:lnTo>
                  <a:lnTo>
                    <a:pt x="21772" y="138"/>
                  </a:lnTo>
                  <a:lnTo>
                    <a:pt x="21498" y="35"/>
                  </a:lnTo>
                  <a:lnTo>
                    <a:pt x="21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2750875" y="557675"/>
              <a:ext cx="2113100" cy="4184375"/>
            </a:xfrm>
            <a:custGeom>
              <a:avLst/>
              <a:gdLst/>
              <a:ahLst/>
              <a:cxnLst/>
              <a:rect l="l" t="t" r="r" b="b"/>
              <a:pathLst>
                <a:path w="84524" h="167375" fill="none" extrusionOk="0">
                  <a:moveTo>
                    <a:pt x="84524" y="9092"/>
                  </a:moveTo>
                  <a:lnTo>
                    <a:pt x="84524" y="159684"/>
                  </a:lnTo>
                  <a:lnTo>
                    <a:pt x="84524" y="159684"/>
                  </a:lnTo>
                  <a:lnTo>
                    <a:pt x="84490" y="160470"/>
                  </a:lnTo>
                  <a:lnTo>
                    <a:pt x="84387" y="161222"/>
                  </a:lnTo>
                  <a:lnTo>
                    <a:pt x="84216" y="161974"/>
                  </a:lnTo>
                  <a:lnTo>
                    <a:pt x="83977" y="162692"/>
                  </a:lnTo>
                  <a:lnTo>
                    <a:pt x="83669" y="163341"/>
                  </a:lnTo>
                  <a:lnTo>
                    <a:pt x="83328" y="163991"/>
                  </a:lnTo>
                  <a:lnTo>
                    <a:pt x="82917" y="164572"/>
                  </a:lnTo>
                  <a:lnTo>
                    <a:pt x="82439" y="165118"/>
                  </a:lnTo>
                  <a:lnTo>
                    <a:pt x="81926" y="165631"/>
                  </a:lnTo>
                  <a:lnTo>
                    <a:pt x="81379" y="166075"/>
                  </a:lnTo>
                  <a:lnTo>
                    <a:pt x="80798" y="166451"/>
                  </a:lnTo>
                  <a:lnTo>
                    <a:pt x="80183" y="166793"/>
                  </a:lnTo>
                  <a:lnTo>
                    <a:pt x="79534" y="167032"/>
                  </a:lnTo>
                  <a:lnTo>
                    <a:pt x="78850" y="167238"/>
                  </a:lnTo>
                  <a:lnTo>
                    <a:pt x="78132" y="167340"/>
                  </a:lnTo>
                  <a:lnTo>
                    <a:pt x="77415" y="167374"/>
                  </a:lnTo>
                  <a:lnTo>
                    <a:pt x="7109" y="167374"/>
                  </a:lnTo>
                  <a:lnTo>
                    <a:pt x="7109" y="167374"/>
                  </a:lnTo>
                  <a:lnTo>
                    <a:pt x="6391" y="167340"/>
                  </a:lnTo>
                  <a:lnTo>
                    <a:pt x="5674" y="167238"/>
                  </a:lnTo>
                  <a:lnTo>
                    <a:pt x="4990" y="167032"/>
                  </a:lnTo>
                  <a:lnTo>
                    <a:pt x="4341" y="166793"/>
                  </a:lnTo>
                  <a:lnTo>
                    <a:pt x="3726" y="166451"/>
                  </a:lnTo>
                  <a:lnTo>
                    <a:pt x="3110" y="166075"/>
                  </a:lnTo>
                  <a:lnTo>
                    <a:pt x="2563" y="165631"/>
                  </a:lnTo>
                  <a:lnTo>
                    <a:pt x="2085" y="165118"/>
                  </a:lnTo>
                  <a:lnTo>
                    <a:pt x="1606" y="164572"/>
                  </a:lnTo>
                  <a:lnTo>
                    <a:pt x="1196" y="163991"/>
                  </a:lnTo>
                  <a:lnTo>
                    <a:pt x="855" y="163375"/>
                  </a:lnTo>
                  <a:lnTo>
                    <a:pt x="547" y="162692"/>
                  </a:lnTo>
                  <a:lnTo>
                    <a:pt x="308" y="161974"/>
                  </a:lnTo>
                  <a:lnTo>
                    <a:pt x="137" y="161222"/>
                  </a:lnTo>
                  <a:lnTo>
                    <a:pt x="34" y="160470"/>
                  </a:lnTo>
                  <a:lnTo>
                    <a:pt x="0" y="159684"/>
                  </a:lnTo>
                  <a:lnTo>
                    <a:pt x="0" y="9092"/>
                  </a:lnTo>
                  <a:lnTo>
                    <a:pt x="0" y="9092"/>
                  </a:lnTo>
                  <a:lnTo>
                    <a:pt x="34" y="7554"/>
                  </a:lnTo>
                  <a:lnTo>
                    <a:pt x="68" y="6871"/>
                  </a:lnTo>
                  <a:lnTo>
                    <a:pt x="137" y="6187"/>
                  </a:lnTo>
                  <a:lnTo>
                    <a:pt x="205" y="5606"/>
                  </a:lnTo>
                  <a:lnTo>
                    <a:pt x="308" y="5025"/>
                  </a:lnTo>
                  <a:lnTo>
                    <a:pt x="410" y="4478"/>
                  </a:lnTo>
                  <a:lnTo>
                    <a:pt x="547" y="4000"/>
                  </a:lnTo>
                  <a:lnTo>
                    <a:pt x="684" y="3555"/>
                  </a:lnTo>
                  <a:lnTo>
                    <a:pt x="855" y="3145"/>
                  </a:lnTo>
                  <a:lnTo>
                    <a:pt x="1025" y="2735"/>
                  </a:lnTo>
                  <a:lnTo>
                    <a:pt x="1196" y="2393"/>
                  </a:lnTo>
                  <a:lnTo>
                    <a:pt x="1401" y="2086"/>
                  </a:lnTo>
                  <a:lnTo>
                    <a:pt x="1606" y="1778"/>
                  </a:lnTo>
                  <a:lnTo>
                    <a:pt x="1846" y="1505"/>
                  </a:lnTo>
                  <a:lnTo>
                    <a:pt x="2085" y="1300"/>
                  </a:lnTo>
                  <a:lnTo>
                    <a:pt x="2324" y="1060"/>
                  </a:lnTo>
                  <a:lnTo>
                    <a:pt x="2563" y="890"/>
                  </a:lnTo>
                  <a:lnTo>
                    <a:pt x="2837" y="719"/>
                  </a:lnTo>
                  <a:lnTo>
                    <a:pt x="3110" y="582"/>
                  </a:lnTo>
                  <a:lnTo>
                    <a:pt x="3418" y="445"/>
                  </a:lnTo>
                  <a:lnTo>
                    <a:pt x="3726" y="343"/>
                  </a:lnTo>
                  <a:lnTo>
                    <a:pt x="4341" y="206"/>
                  </a:lnTo>
                  <a:lnTo>
                    <a:pt x="4990" y="103"/>
                  </a:lnTo>
                  <a:lnTo>
                    <a:pt x="5674" y="35"/>
                  </a:lnTo>
                  <a:lnTo>
                    <a:pt x="6391" y="1"/>
                  </a:lnTo>
                  <a:lnTo>
                    <a:pt x="7109" y="1"/>
                  </a:lnTo>
                  <a:lnTo>
                    <a:pt x="21191" y="1"/>
                  </a:lnTo>
                  <a:lnTo>
                    <a:pt x="21191" y="1"/>
                  </a:lnTo>
                  <a:lnTo>
                    <a:pt x="21362" y="1"/>
                  </a:lnTo>
                  <a:lnTo>
                    <a:pt x="21498" y="35"/>
                  </a:lnTo>
                  <a:lnTo>
                    <a:pt x="21772" y="138"/>
                  </a:lnTo>
                  <a:lnTo>
                    <a:pt x="22011" y="343"/>
                  </a:lnTo>
                  <a:lnTo>
                    <a:pt x="22250" y="582"/>
                  </a:lnTo>
                  <a:lnTo>
                    <a:pt x="22421" y="890"/>
                  </a:lnTo>
                  <a:lnTo>
                    <a:pt x="22558" y="1265"/>
                  </a:lnTo>
                  <a:lnTo>
                    <a:pt x="22661" y="1641"/>
                  </a:lnTo>
                  <a:lnTo>
                    <a:pt x="22695" y="2086"/>
                  </a:lnTo>
                  <a:lnTo>
                    <a:pt x="22695" y="2564"/>
                  </a:lnTo>
                  <a:lnTo>
                    <a:pt x="22695" y="2564"/>
                  </a:lnTo>
                  <a:lnTo>
                    <a:pt x="22695" y="3043"/>
                  </a:lnTo>
                  <a:lnTo>
                    <a:pt x="22763" y="3453"/>
                  </a:lnTo>
                  <a:lnTo>
                    <a:pt x="22831" y="3795"/>
                  </a:lnTo>
                  <a:lnTo>
                    <a:pt x="22934" y="4102"/>
                  </a:lnTo>
                  <a:lnTo>
                    <a:pt x="23071" y="4376"/>
                  </a:lnTo>
                  <a:lnTo>
                    <a:pt x="23242" y="4581"/>
                  </a:lnTo>
                  <a:lnTo>
                    <a:pt x="23447" y="4786"/>
                  </a:lnTo>
                  <a:lnTo>
                    <a:pt x="23652" y="4923"/>
                  </a:lnTo>
                  <a:lnTo>
                    <a:pt x="23891" y="5025"/>
                  </a:lnTo>
                  <a:lnTo>
                    <a:pt x="24130" y="5128"/>
                  </a:lnTo>
                  <a:lnTo>
                    <a:pt x="24404" y="5162"/>
                  </a:lnTo>
                  <a:lnTo>
                    <a:pt x="24711" y="5230"/>
                  </a:lnTo>
                  <a:lnTo>
                    <a:pt x="25326" y="5264"/>
                  </a:lnTo>
                  <a:lnTo>
                    <a:pt x="25976" y="5264"/>
                  </a:lnTo>
                  <a:lnTo>
                    <a:pt x="58548" y="5264"/>
                  </a:lnTo>
                  <a:lnTo>
                    <a:pt x="58548" y="5264"/>
                  </a:lnTo>
                  <a:lnTo>
                    <a:pt x="59197" y="5264"/>
                  </a:lnTo>
                  <a:lnTo>
                    <a:pt x="59813" y="5230"/>
                  </a:lnTo>
                  <a:lnTo>
                    <a:pt x="60120" y="5196"/>
                  </a:lnTo>
                  <a:lnTo>
                    <a:pt x="60394" y="5128"/>
                  </a:lnTo>
                  <a:lnTo>
                    <a:pt x="60633" y="5025"/>
                  </a:lnTo>
                  <a:lnTo>
                    <a:pt x="60872" y="4923"/>
                  </a:lnTo>
                  <a:lnTo>
                    <a:pt x="61077" y="4786"/>
                  </a:lnTo>
                  <a:lnTo>
                    <a:pt x="61282" y="4615"/>
                  </a:lnTo>
                  <a:lnTo>
                    <a:pt x="61453" y="4376"/>
                  </a:lnTo>
                  <a:lnTo>
                    <a:pt x="61590" y="4102"/>
                  </a:lnTo>
                  <a:lnTo>
                    <a:pt x="61693" y="3795"/>
                  </a:lnTo>
                  <a:lnTo>
                    <a:pt x="61761" y="3453"/>
                  </a:lnTo>
                  <a:lnTo>
                    <a:pt x="61829" y="3043"/>
                  </a:lnTo>
                  <a:lnTo>
                    <a:pt x="61829" y="2564"/>
                  </a:lnTo>
                  <a:lnTo>
                    <a:pt x="61829" y="2086"/>
                  </a:lnTo>
                  <a:lnTo>
                    <a:pt x="61829" y="2086"/>
                  </a:lnTo>
                  <a:lnTo>
                    <a:pt x="61863" y="1641"/>
                  </a:lnTo>
                  <a:lnTo>
                    <a:pt x="61966" y="1265"/>
                  </a:lnTo>
                  <a:lnTo>
                    <a:pt x="62103" y="890"/>
                  </a:lnTo>
                  <a:lnTo>
                    <a:pt x="62274" y="582"/>
                  </a:lnTo>
                  <a:lnTo>
                    <a:pt x="62479" y="343"/>
                  </a:lnTo>
                  <a:lnTo>
                    <a:pt x="62752" y="138"/>
                  </a:lnTo>
                  <a:lnTo>
                    <a:pt x="63025" y="35"/>
                  </a:lnTo>
                  <a:lnTo>
                    <a:pt x="63162" y="1"/>
                  </a:lnTo>
                  <a:lnTo>
                    <a:pt x="63333" y="1"/>
                  </a:lnTo>
                  <a:lnTo>
                    <a:pt x="77415" y="1"/>
                  </a:lnTo>
                  <a:lnTo>
                    <a:pt x="77415" y="1"/>
                  </a:lnTo>
                  <a:lnTo>
                    <a:pt x="78132" y="1"/>
                  </a:lnTo>
                  <a:lnTo>
                    <a:pt x="78850" y="69"/>
                  </a:lnTo>
                  <a:lnTo>
                    <a:pt x="79534" y="138"/>
                  </a:lnTo>
                  <a:lnTo>
                    <a:pt x="80183" y="308"/>
                  </a:lnTo>
                  <a:lnTo>
                    <a:pt x="80798" y="514"/>
                  </a:lnTo>
                  <a:lnTo>
                    <a:pt x="81106" y="616"/>
                  </a:lnTo>
                  <a:lnTo>
                    <a:pt x="81414" y="787"/>
                  </a:lnTo>
                  <a:lnTo>
                    <a:pt x="81687" y="924"/>
                  </a:lnTo>
                  <a:lnTo>
                    <a:pt x="81960" y="1129"/>
                  </a:lnTo>
                  <a:lnTo>
                    <a:pt x="82200" y="1334"/>
                  </a:lnTo>
                  <a:lnTo>
                    <a:pt x="82439" y="1573"/>
                  </a:lnTo>
                  <a:lnTo>
                    <a:pt x="82678" y="1812"/>
                  </a:lnTo>
                  <a:lnTo>
                    <a:pt x="82917" y="2086"/>
                  </a:lnTo>
                  <a:lnTo>
                    <a:pt x="83123" y="2393"/>
                  </a:lnTo>
                  <a:lnTo>
                    <a:pt x="83328" y="2701"/>
                  </a:lnTo>
                  <a:lnTo>
                    <a:pt x="83498" y="3077"/>
                  </a:lnTo>
                  <a:lnTo>
                    <a:pt x="83669" y="3453"/>
                  </a:lnTo>
                  <a:lnTo>
                    <a:pt x="83840" y="3863"/>
                  </a:lnTo>
                  <a:lnTo>
                    <a:pt x="83977" y="4307"/>
                  </a:lnTo>
                  <a:lnTo>
                    <a:pt x="84114" y="4786"/>
                  </a:lnTo>
                  <a:lnTo>
                    <a:pt x="84216" y="5299"/>
                  </a:lnTo>
                  <a:lnTo>
                    <a:pt x="84319" y="5845"/>
                  </a:lnTo>
                  <a:lnTo>
                    <a:pt x="84387" y="6426"/>
                  </a:lnTo>
                  <a:lnTo>
                    <a:pt x="84490" y="7657"/>
                  </a:lnTo>
                  <a:lnTo>
                    <a:pt x="84524" y="90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2750875" y="557675"/>
              <a:ext cx="2113100" cy="568250"/>
            </a:xfrm>
            <a:custGeom>
              <a:avLst/>
              <a:gdLst/>
              <a:ahLst/>
              <a:cxnLst/>
              <a:rect l="l" t="t" r="r" b="b"/>
              <a:pathLst>
                <a:path w="84524" h="22730" extrusionOk="0">
                  <a:moveTo>
                    <a:pt x="6391" y="1"/>
                  </a:moveTo>
                  <a:lnTo>
                    <a:pt x="5674" y="35"/>
                  </a:lnTo>
                  <a:lnTo>
                    <a:pt x="4990" y="103"/>
                  </a:lnTo>
                  <a:lnTo>
                    <a:pt x="4341" y="206"/>
                  </a:lnTo>
                  <a:lnTo>
                    <a:pt x="3726" y="343"/>
                  </a:lnTo>
                  <a:lnTo>
                    <a:pt x="3418" y="445"/>
                  </a:lnTo>
                  <a:lnTo>
                    <a:pt x="3145" y="582"/>
                  </a:lnTo>
                  <a:lnTo>
                    <a:pt x="2837" y="719"/>
                  </a:lnTo>
                  <a:lnTo>
                    <a:pt x="2598" y="890"/>
                  </a:lnTo>
                  <a:lnTo>
                    <a:pt x="2324" y="1060"/>
                  </a:lnTo>
                  <a:lnTo>
                    <a:pt x="2085" y="1300"/>
                  </a:lnTo>
                  <a:lnTo>
                    <a:pt x="1846" y="1539"/>
                  </a:lnTo>
                  <a:lnTo>
                    <a:pt x="1606" y="1778"/>
                  </a:lnTo>
                  <a:lnTo>
                    <a:pt x="1401" y="2086"/>
                  </a:lnTo>
                  <a:lnTo>
                    <a:pt x="1196" y="2393"/>
                  </a:lnTo>
                  <a:lnTo>
                    <a:pt x="1025" y="2735"/>
                  </a:lnTo>
                  <a:lnTo>
                    <a:pt x="855" y="3145"/>
                  </a:lnTo>
                  <a:lnTo>
                    <a:pt x="684" y="3555"/>
                  </a:lnTo>
                  <a:lnTo>
                    <a:pt x="547" y="4000"/>
                  </a:lnTo>
                  <a:lnTo>
                    <a:pt x="410" y="4512"/>
                  </a:lnTo>
                  <a:lnTo>
                    <a:pt x="308" y="5025"/>
                  </a:lnTo>
                  <a:lnTo>
                    <a:pt x="205" y="5606"/>
                  </a:lnTo>
                  <a:lnTo>
                    <a:pt x="137" y="6221"/>
                  </a:lnTo>
                  <a:lnTo>
                    <a:pt x="68" y="6871"/>
                  </a:lnTo>
                  <a:lnTo>
                    <a:pt x="34" y="7554"/>
                  </a:lnTo>
                  <a:lnTo>
                    <a:pt x="0" y="9092"/>
                  </a:lnTo>
                  <a:lnTo>
                    <a:pt x="0" y="22730"/>
                  </a:lnTo>
                  <a:lnTo>
                    <a:pt x="84524" y="22730"/>
                  </a:lnTo>
                  <a:lnTo>
                    <a:pt x="84524" y="9092"/>
                  </a:lnTo>
                  <a:lnTo>
                    <a:pt x="84490" y="7691"/>
                  </a:lnTo>
                  <a:lnTo>
                    <a:pt x="84387" y="6426"/>
                  </a:lnTo>
                  <a:lnTo>
                    <a:pt x="84319" y="5845"/>
                  </a:lnTo>
                  <a:lnTo>
                    <a:pt x="84216" y="5299"/>
                  </a:lnTo>
                  <a:lnTo>
                    <a:pt x="84114" y="4786"/>
                  </a:lnTo>
                  <a:lnTo>
                    <a:pt x="83977" y="4307"/>
                  </a:lnTo>
                  <a:lnTo>
                    <a:pt x="83840" y="3863"/>
                  </a:lnTo>
                  <a:lnTo>
                    <a:pt x="83669" y="3453"/>
                  </a:lnTo>
                  <a:lnTo>
                    <a:pt x="83498" y="3077"/>
                  </a:lnTo>
                  <a:lnTo>
                    <a:pt x="83328" y="2701"/>
                  </a:lnTo>
                  <a:lnTo>
                    <a:pt x="83123" y="2393"/>
                  </a:lnTo>
                  <a:lnTo>
                    <a:pt x="82917" y="2086"/>
                  </a:lnTo>
                  <a:lnTo>
                    <a:pt x="82678" y="1812"/>
                  </a:lnTo>
                  <a:lnTo>
                    <a:pt x="82439" y="1573"/>
                  </a:lnTo>
                  <a:lnTo>
                    <a:pt x="82200" y="1334"/>
                  </a:lnTo>
                  <a:lnTo>
                    <a:pt x="81960" y="1129"/>
                  </a:lnTo>
                  <a:lnTo>
                    <a:pt x="81687" y="924"/>
                  </a:lnTo>
                  <a:lnTo>
                    <a:pt x="81414" y="787"/>
                  </a:lnTo>
                  <a:lnTo>
                    <a:pt x="81106" y="616"/>
                  </a:lnTo>
                  <a:lnTo>
                    <a:pt x="80798" y="514"/>
                  </a:lnTo>
                  <a:lnTo>
                    <a:pt x="80183" y="308"/>
                  </a:lnTo>
                  <a:lnTo>
                    <a:pt x="79534" y="138"/>
                  </a:lnTo>
                  <a:lnTo>
                    <a:pt x="78850" y="69"/>
                  </a:lnTo>
                  <a:lnTo>
                    <a:pt x="78132" y="1"/>
                  </a:lnTo>
                  <a:lnTo>
                    <a:pt x="63162" y="1"/>
                  </a:lnTo>
                  <a:lnTo>
                    <a:pt x="63025" y="35"/>
                  </a:lnTo>
                  <a:lnTo>
                    <a:pt x="62752" y="138"/>
                  </a:lnTo>
                  <a:lnTo>
                    <a:pt x="62479" y="343"/>
                  </a:lnTo>
                  <a:lnTo>
                    <a:pt x="62274" y="582"/>
                  </a:lnTo>
                  <a:lnTo>
                    <a:pt x="62103" y="890"/>
                  </a:lnTo>
                  <a:lnTo>
                    <a:pt x="61966" y="1265"/>
                  </a:lnTo>
                  <a:lnTo>
                    <a:pt x="61863" y="1641"/>
                  </a:lnTo>
                  <a:lnTo>
                    <a:pt x="61829" y="2086"/>
                  </a:lnTo>
                  <a:lnTo>
                    <a:pt x="61829" y="2564"/>
                  </a:lnTo>
                  <a:lnTo>
                    <a:pt x="61829" y="3043"/>
                  </a:lnTo>
                  <a:lnTo>
                    <a:pt x="61761" y="3453"/>
                  </a:lnTo>
                  <a:lnTo>
                    <a:pt x="61693" y="3795"/>
                  </a:lnTo>
                  <a:lnTo>
                    <a:pt x="61590" y="4102"/>
                  </a:lnTo>
                  <a:lnTo>
                    <a:pt x="61453" y="4376"/>
                  </a:lnTo>
                  <a:lnTo>
                    <a:pt x="61282" y="4581"/>
                  </a:lnTo>
                  <a:lnTo>
                    <a:pt x="61077" y="4786"/>
                  </a:lnTo>
                  <a:lnTo>
                    <a:pt x="60872" y="4923"/>
                  </a:lnTo>
                  <a:lnTo>
                    <a:pt x="60633" y="5025"/>
                  </a:lnTo>
                  <a:lnTo>
                    <a:pt x="60394" y="5128"/>
                  </a:lnTo>
                  <a:lnTo>
                    <a:pt x="60120" y="5162"/>
                  </a:lnTo>
                  <a:lnTo>
                    <a:pt x="59813" y="5230"/>
                  </a:lnTo>
                  <a:lnTo>
                    <a:pt x="59197" y="5264"/>
                  </a:lnTo>
                  <a:lnTo>
                    <a:pt x="25326" y="5264"/>
                  </a:lnTo>
                  <a:lnTo>
                    <a:pt x="24711" y="5230"/>
                  </a:lnTo>
                  <a:lnTo>
                    <a:pt x="24404" y="5162"/>
                  </a:lnTo>
                  <a:lnTo>
                    <a:pt x="24130" y="5128"/>
                  </a:lnTo>
                  <a:lnTo>
                    <a:pt x="23891" y="5025"/>
                  </a:lnTo>
                  <a:lnTo>
                    <a:pt x="23652" y="4923"/>
                  </a:lnTo>
                  <a:lnTo>
                    <a:pt x="23447" y="4786"/>
                  </a:lnTo>
                  <a:lnTo>
                    <a:pt x="23242" y="4581"/>
                  </a:lnTo>
                  <a:lnTo>
                    <a:pt x="23071" y="4376"/>
                  </a:lnTo>
                  <a:lnTo>
                    <a:pt x="22934" y="4102"/>
                  </a:lnTo>
                  <a:lnTo>
                    <a:pt x="22831" y="3795"/>
                  </a:lnTo>
                  <a:lnTo>
                    <a:pt x="22763" y="3453"/>
                  </a:lnTo>
                  <a:lnTo>
                    <a:pt x="22695" y="3043"/>
                  </a:lnTo>
                  <a:lnTo>
                    <a:pt x="22695" y="2564"/>
                  </a:lnTo>
                  <a:lnTo>
                    <a:pt x="22695" y="2086"/>
                  </a:lnTo>
                  <a:lnTo>
                    <a:pt x="22661" y="1641"/>
                  </a:lnTo>
                  <a:lnTo>
                    <a:pt x="22558" y="1265"/>
                  </a:lnTo>
                  <a:lnTo>
                    <a:pt x="22421" y="890"/>
                  </a:lnTo>
                  <a:lnTo>
                    <a:pt x="22250" y="582"/>
                  </a:lnTo>
                  <a:lnTo>
                    <a:pt x="22045" y="343"/>
                  </a:lnTo>
                  <a:lnTo>
                    <a:pt x="21772" y="138"/>
                  </a:lnTo>
                  <a:lnTo>
                    <a:pt x="21498" y="35"/>
                  </a:lnTo>
                  <a:lnTo>
                    <a:pt x="21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3683075" y="573925"/>
              <a:ext cx="248675" cy="28225"/>
            </a:xfrm>
            <a:custGeom>
              <a:avLst/>
              <a:gdLst/>
              <a:ahLst/>
              <a:cxnLst/>
              <a:rect l="l" t="t" r="r" b="b"/>
              <a:pathLst>
                <a:path w="9947" h="1129" extrusionOk="0">
                  <a:moveTo>
                    <a:pt x="411" y="0"/>
                  </a:moveTo>
                  <a:lnTo>
                    <a:pt x="309" y="34"/>
                  </a:lnTo>
                  <a:lnTo>
                    <a:pt x="138" y="171"/>
                  </a:lnTo>
                  <a:lnTo>
                    <a:pt x="35" y="342"/>
                  </a:lnTo>
                  <a:lnTo>
                    <a:pt x="1" y="445"/>
                  </a:lnTo>
                  <a:lnTo>
                    <a:pt x="1" y="547"/>
                  </a:lnTo>
                  <a:lnTo>
                    <a:pt x="1" y="581"/>
                  </a:lnTo>
                  <a:lnTo>
                    <a:pt x="1" y="684"/>
                  </a:lnTo>
                  <a:lnTo>
                    <a:pt x="35" y="786"/>
                  </a:lnTo>
                  <a:lnTo>
                    <a:pt x="69" y="889"/>
                  </a:lnTo>
                  <a:lnTo>
                    <a:pt x="138" y="957"/>
                  </a:lnTo>
                  <a:lnTo>
                    <a:pt x="206" y="1026"/>
                  </a:lnTo>
                  <a:lnTo>
                    <a:pt x="309" y="1094"/>
                  </a:lnTo>
                  <a:lnTo>
                    <a:pt x="411" y="1094"/>
                  </a:lnTo>
                  <a:lnTo>
                    <a:pt x="514" y="1128"/>
                  </a:lnTo>
                  <a:lnTo>
                    <a:pt x="9434" y="1128"/>
                  </a:lnTo>
                  <a:lnTo>
                    <a:pt x="9537" y="1094"/>
                  </a:lnTo>
                  <a:lnTo>
                    <a:pt x="9639" y="1060"/>
                  </a:lnTo>
                  <a:lnTo>
                    <a:pt x="9742" y="1026"/>
                  </a:lnTo>
                  <a:lnTo>
                    <a:pt x="9810" y="957"/>
                  </a:lnTo>
                  <a:lnTo>
                    <a:pt x="9879" y="855"/>
                  </a:lnTo>
                  <a:lnTo>
                    <a:pt x="9913" y="752"/>
                  </a:lnTo>
                  <a:lnTo>
                    <a:pt x="9947" y="650"/>
                  </a:lnTo>
                  <a:lnTo>
                    <a:pt x="9947" y="547"/>
                  </a:lnTo>
                  <a:lnTo>
                    <a:pt x="9947" y="445"/>
                  </a:lnTo>
                  <a:lnTo>
                    <a:pt x="9913" y="342"/>
                  </a:lnTo>
                  <a:lnTo>
                    <a:pt x="9879" y="240"/>
                  </a:lnTo>
                  <a:lnTo>
                    <a:pt x="9810" y="171"/>
                  </a:lnTo>
                  <a:lnTo>
                    <a:pt x="9708" y="103"/>
                  </a:lnTo>
                  <a:lnTo>
                    <a:pt x="9605" y="34"/>
                  </a:lnTo>
                  <a:lnTo>
                    <a:pt x="95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3143925" y="622625"/>
              <a:ext cx="76075" cy="21375"/>
            </a:xfrm>
            <a:custGeom>
              <a:avLst/>
              <a:gdLst/>
              <a:ahLst/>
              <a:cxnLst/>
              <a:rect l="l" t="t" r="r" b="b"/>
              <a:pathLst>
                <a:path w="3043" h="855" extrusionOk="0">
                  <a:moveTo>
                    <a:pt x="1402" y="0"/>
                  </a:moveTo>
                  <a:lnTo>
                    <a:pt x="1128" y="35"/>
                  </a:lnTo>
                  <a:lnTo>
                    <a:pt x="855" y="137"/>
                  </a:lnTo>
                  <a:lnTo>
                    <a:pt x="581" y="240"/>
                  </a:lnTo>
                  <a:lnTo>
                    <a:pt x="376" y="342"/>
                  </a:lnTo>
                  <a:lnTo>
                    <a:pt x="171" y="479"/>
                  </a:lnTo>
                  <a:lnTo>
                    <a:pt x="0" y="650"/>
                  </a:lnTo>
                  <a:lnTo>
                    <a:pt x="137" y="787"/>
                  </a:lnTo>
                  <a:lnTo>
                    <a:pt x="205" y="855"/>
                  </a:lnTo>
                  <a:lnTo>
                    <a:pt x="513" y="616"/>
                  </a:lnTo>
                  <a:lnTo>
                    <a:pt x="821" y="445"/>
                  </a:lnTo>
                  <a:lnTo>
                    <a:pt x="1162" y="342"/>
                  </a:lnTo>
                  <a:lnTo>
                    <a:pt x="1538" y="308"/>
                  </a:lnTo>
                  <a:lnTo>
                    <a:pt x="1880" y="342"/>
                  </a:lnTo>
                  <a:lnTo>
                    <a:pt x="2222" y="445"/>
                  </a:lnTo>
                  <a:lnTo>
                    <a:pt x="2529" y="616"/>
                  </a:lnTo>
                  <a:lnTo>
                    <a:pt x="2837" y="855"/>
                  </a:lnTo>
                  <a:lnTo>
                    <a:pt x="2905" y="787"/>
                  </a:lnTo>
                  <a:lnTo>
                    <a:pt x="3042" y="650"/>
                  </a:lnTo>
                  <a:lnTo>
                    <a:pt x="2905" y="513"/>
                  </a:lnTo>
                  <a:lnTo>
                    <a:pt x="2598" y="274"/>
                  </a:lnTo>
                  <a:lnTo>
                    <a:pt x="2427" y="206"/>
                  </a:lnTo>
                  <a:lnTo>
                    <a:pt x="2256" y="137"/>
                  </a:lnTo>
                  <a:lnTo>
                    <a:pt x="2017" y="69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3154175" y="638000"/>
              <a:ext cx="54700" cy="17125"/>
            </a:xfrm>
            <a:custGeom>
              <a:avLst/>
              <a:gdLst/>
              <a:ahLst/>
              <a:cxnLst/>
              <a:rect l="l" t="t" r="r" b="b"/>
              <a:pathLst>
                <a:path w="2188" h="685" extrusionOk="0">
                  <a:moveTo>
                    <a:pt x="1094" y="1"/>
                  </a:moveTo>
                  <a:lnTo>
                    <a:pt x="821" y="35"/>
                  </a:lnTo>
                  <a:lnTo>
                    <a:pt x="513" y="103"/>
                  </a:lnTo>
                  <a:lnTo>
                    <a:pt x="240" y="240"/>
                  </a:lnTo>
                  <a:lnTo>
                    <a:pt x="0" y="445"/>
                  </a:lnTo>
                  <a:lnTo>
                    <a:pt x="240" y="684"/>
                  </a:lnTo>
                  <a:lnTo>
                    <a:pt x="411" y="513"/>
                  </a:lnTo>
                  <a:lnTo>
                    <a:pt x="616" y="411"/>
                  </a:lnTo>
                  <a:lnTo>
                    <a:pt x="855" y="308"/>
                  </a:lnTo>
                  <a:lnTo>
                    <a:pt x="1333" y="308"/>
                  </a:lnTo>
                  <a:lnTo>
                    <a:pt x="1573" y="377"/>
                  </a:lnTo>
                  <a:lnTo>
                    <a:pt x="1812" y="513"/>
                  </a:lnTo>
                  <a:lnTo>
                    <a:pt x="1983" y="650"/>
                  </a:lnTo>
                  <a:lnTo>
                    <a:pt x="2188" y="445"/>
                  </a:lnTo>
                  <a:lnTo>
                    <a:pt x="1949" y="240"/>
                  </a:lnTo>
                  <a:lnTo>
                    <a:pt x="1675" y="103"/>
                  </a:lnTo>
                  <a:lnTo>
                    <a:pt x="1402" y="35"/>
                  </a:lnTo>
                  <a:lnTo>
                    <a:pt x="10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3165275" y="653375"/>
              <a:ext cx="33350" cy="12000"/>
            </a:xfrm>
            <a:custGeom>
              <a:avLst/>
              <a:gdLst/>
              <a:ahLst/>
              <a:cxnLst/>
              <a:rect l="l" t="t" r="r" b="b"/>
              <a:pathLst>
                <a:path w="1334" h="480" extrusionOk="0">
                  <a:moveTo>
                    <a:pt x="479" y="1"/>
                  </a:moveTo>
                  <a:lnTo>
                    <a:pt x="308" y="69"/>
                  </a:lnTo>
                  <a:lnTo>
                    <a:pt x="137" y="138"/>
                  </a:lnTo>
                  <a:lnTo>
                    <a:pt x="1" y="274"/>
                  </a:lnTo>
                  <a:lnTo>
                    <a:pt x="206" y="479"/>
                  </a:lnTo>
                  <a:lnTo>
                    <a:pt x="308" y="411"/>
                  </a:lnTo>
                  <a:lnTo>
                    <a:pt x="411" y="343"/>
                  </a:lnTo>
                  <a:lnTo>
                    <a:pt x="548" y="308"/>
                  </a:lnTo>
                  <a:lnTo>
                    <a:pt x="787" y="308"/>
                  </a:lnTo>
                  <a:lnTo>
                    <a:pt x="924" y="343"/>
                  </a:lnTo>
                  <a:lnTo>
                    <a:pt x="1026" y="411"/>
                  </a:lnTo>
                  <a:lnTo>
                    <a:pt x="1129" y="479"/>
                  </a:lnTo>
                  <a:lnTo>
                    <a:pt x="1334" y="274"/>
                  </a:lnTo>
                  <a:lnTo>
                    <a:pt x="1334" y="240"/>
                  </a:lnTo>
                  <a:lnTo>
                    <a:pt x="1163" y="138"/>
                  </a:lnTo>
                  <a:lnTo>
                    <a:pt x="1026" y="69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3177250" y="665350"/>
              <a:ext cx="9425" cy="10275"/>
            </a:xfrm>
            <a:custGeom>
              <a:avLst/>
              <a:gdLst/>
              <a:ahLst/>
              <a:cxnLst/>
              <a:rect l="l" t="t" r="r" b="b"/>
              <a:pathLst>
                <a:path w="377" h="411" extrusionOk="0">
                  <a:moveTo>
                    <a:pt x="171" y="0"/>
                  </a:moveTo>
                  <a:lnTo>
                    <a:pt x="103" y="35"/>
                  </a:lnTo>
                  <a:lnTo>
                    <a:pt x="34" y="69"/>
                  </a:lnTo>
                  <a:lnTo>
                    <a:pt x="0" y="137"/>
                  </a:lnTo>
                  <a:lnTo>
                    <a:pt x="0" y="205"/>
                  </a:lnTo>
                  <a:lnTo>
                    <a:pt x="0" y="274"/>
                  </a:lnTo>
                  <a:lnTo>
                    <a:pt x="34" y="342"/>
                  </a:lnTo>
                  <a:lnTo>
                    <a:pt x="103" y="376"/>
                  </a:lnTo>
                  <a:lnTo>
                    <a:pt x="205" y="411"/>
                  </a:lnTo>
                  <a:lnTo>
                    <a:pt x="274" y="376"/>
                  </a:lnTo>
                  <a:lnTo>
                    <a:pt x="342" y="342"/>
                  </a:lnTo>
                  <a:lnTo>
                    <a:pt x="376" y="274"/>
                  </a:lnTo>
                  <a:lnTo>
                    <a:pt x="376" y="205"/>
                  </a:lnTo>
                  <a:lnTo>
                    <a:pt x="376" y="103"/>
                  </a:lnTo>
                  <a:lnTo>
                    <a:pt x="308" y="6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2888425" y="634575"/>
              <a:ext cx="28225" cy="28225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445" y="1"/>
                  </a:moveTo>
                  <a:lnTo>
                    <a:pt x="343" y="35"/>
                  </a:lnTo>
                  <a:lnTo>
                    <a:pt x="240" y="103"/>
                  </a:lnTo>
                  <a:lnTo>
                    <a:pt x="172" y="172"/>
                  </a:lnTo>
                  <a:lnTo>
                    <a:pt x="103" y="274"/>
                  </a:lnTo>
                  <a:lnTo>
                    <a:pt x="35" y="343"/>
                  </a:lnTo>
                  <a:lnTo>
                    <a:pt x="1" y="445"/>
                  </a:lnTo>
                  <a:lnTo>
                    <a:pt x="1" y="582"/>
                  </a:lnTo>
                  <a:lnTo>
                    <a:pt x="1" y="685"/>
                  </a:lnTo>
                  <a:lnTo>
                    <a:pt x="35" y="787"/>
                  </a:lnTo>
                  <a:lnTo>
                    <a:pt x="103" y="890"/>
                  </a:lnTo>
                  <a:lnTo>
                    <a:pt x="172" y="958"/>
                  </a:lnTo>
                  <a:lnTo>
                    <a:pt x="240" y="1026"/>
                  </a:lnTo>
                  <a:lnTo>
                    <a:pt x="343" y="1095"/>
                  </a:lnTo>
                  <a:lnTo>
                    <a:pt x="445" y="1129"/>
                  </a:lnTo>
                  <a:lnTo>
                    <a:pt x="684" y="1129"/>
                  </a:lnTo>
                  <a:lnTo>
                    <a:pt x="787" y="1095"/>
                  </a:lnTo>
                  <a:lnTo>
                    <a:pt x="889" y="1026"/>
                  </a:lnTo>
                  <a:lnTo>
                    <a:pt x="958" y="958"/>
                  </a:lnTo>
                  <a:lnTo>
                    <a:pt x="1026" y="890"/>
                  </a:lnTo>
                  <a:lnTo>
                    <a:pt x="1095" y="787"/>
                  </a:lnTo>
                  <a:lnTo>
                    <a:pt x="1129" y="685"/>
                  </a:lnTo>
                  <a:lnTo>
                    <a:pt x="1129" y="548"/>
                  </a:lnTo>
                  <a:lnTo>
                    <a:pt x="1129" y="445"/>
                  </a:lnTo>
                  <a:lnTo>
                    <a:pt x="1095" y="343"/>
                  </a:lnTo>
                  <a:lnTo>
                    <a:pt x="1026" y="240"/>
                  </a:lnTo>
                  <a:lnTo>
                    <a:pt x="958" y="172"/>
                  </a:lnTo>
                  <a:lnTo>
                    <a:pt x="889" y="103"/>
                  </a:lnTo>
                  <a:lnTo>
                    <a:pt x="787" y="35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2932875" y="634575"/>
              <a:ext cx="27350" cy="28225"/>
            </a:xfrm>
            <a:custGeom>
              <a:avLst/>
              <a:gdLst/>
              <a:ahLst/>
              <a:cxnLst/>
              <a:rect l="l" t="t" r="r" b="b"/>
              <a:pathLst>
                <a:path w="1094" h="1129" extrusionOk="0">
                  <a:moveTo>
                    <a:pt x="547" y="1"/>
                  </a:moveTo>
                  <a:lnTo>
                    <a:pt x="444" y="35"/>
                  </a:lnTo>
                  <a:lnTo>
                    <a:pt x="342" y="69"/>
                  </a:lnTo>
                  <a:lnTo>
                    <a:pt x="239" y="103"/>
                  </a:lnTo>
                  <a:lnTo>
                    <a:pt x="171" y="172"/>
                  </a:lnTo>
                  <a:lnTo>
                    <a:pt x="103" y="274"/>
                  </a:lnTo>
                  <a:lnTo>
                    <a:pt x="34" y="343"/>
                  </a:lnTo>
                  <a:lnTo>
                    <a:pt x="0" y="445"/>
                  </a:lnTo>
                  <a:lnTo>
                    <a:pt x="0" y="582"/>
                  </a:lnTo>
                  <a:lnTo>
                    <a:pt x="0" y="685"/>
                  </a:lnTo>
                  <a:lnTo>
                    <a:pt x="34" y="787"/>
                  </a:lnTo>
                  <a:lnTo>
                    <a:pt x="103" y="890"/>
                  </a:lnTo>
                  <a:lnTo>
                    <a:pt x="171" y="958"/>
                  </a:lnTo>
                  <a:lnTo>
                    <a:pt x="239" y="1026"/>
                  </a:lnTo>
                  <a:lnTo>
                    <a:pt x="342" y="1095"/>
                  </a:lnTo>
                  <a:lnTo>
                    <a:pt x="444" y="1129"/>
                  </a:lnTo>
                  <a:lnTo>
                    <a:pt x="650" y="1129"/>
                  </a:lnTo>
                  <a:lnTo>
                    <a:pt x="752" y="1095"/>
                  </a:lnTo>
                  <a:lnTo>
                    <a:pt x="855" y="1026"/>
                  </a:lnTo>
                  <a:lnTo>
                    <a:pt x="957" y="958"/>
                  </a:lnTo>
                  <a:lnTo>
                    <a:pt x="1025" y="890"/>
                  </a:lnTo>
                  <a:lnTo>
                    <a:pt x="1060" y="787"/>
                  </a:lnTo>
                  <a:lnTo>
                    <a:pt x="1094" y="685"/>
                  </a:lnTo>
                  <a:lnTo>
                    <a:pt x="1094" y="582"/>
                  </a:lnTo>
                  <a:lnTo>
                    <a:pt x="1094" y="445"/>
                  </a:lnTo>
                  <a:lnTo>
                    <a:pt x="1060" y="343"/>
                  </a:lnTo>
                  <a:lnTo>
                    <a:pt x="1025" y="274"/>
                  </a:lnTo>
                  <a:lnTo>
                    <a:pt x="957" y="172"/>
                  </a:lnTo>
                  <a:lnTo>
                    <a:pt x="855" y="103"/>
                  </a:lnTo>
                  <a:lnTo>
                    <a:pt x="752" y="69"/>
                  </a:lnTo>
                  <a:lnTo>
                    <a:pt x="650" y="35"/>
                  </a:lnTo>
                  <a:lnTo>
                    <a:pt x="5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2976450" y="634575"/>
              <a:ext cx="28225" cy="28225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445" y="1"/>
                  </a:moveTo>
                  <a:lnTo>
                    <a:pt x="342" y="35"/>
                  </a:lnTo>
                  <a:lnTo>
                    <a:pt x="239" y="103"/>
                  </a:lnTo>
                  <a:lnTo>
                    <a:pt x="171" y="172"/>
                  </a:lnTo>
                  <a:lnTo>
                    <a:pt x="103" y="274"/>
                  </a:lnTo>
                  <a:lnTo>
                    <a:pt x="69" y="343"/>
                  </a:lnTo>
                  <a:lnTo>
                    <a:pt x="34" y="445"/>
                  </a:lnTo>
                  <a:lnTo>
                    <a:pt x="0" y="582"/>
                  </a:lnTo>
                  <a:lnTo>
                    <a:pt x="34" y="685"/>
                  </a:lnTo>
                  <a:lnTo>
                    <a:pt x="69" y="787"/>
                  </a:lnTo>
                  <a:lnTo>
                    <a:pt x="103" y="890"/>
                  </a:lnTo>
                  <a:lnTo>
                    <a:pt x="171" y="958"/>
                  </a:lnTo>
                  <a:lnTo>
                    <a:pt x="239" y="1026"/>
                  </a:lnTo>
                  <a:lnTo>
                    <a:pt x="342" y="1095"/>
                  </a:lnTo>
                  <a:lnTo>
                    <a:pt x="445" y="1129"/>
                  </a:lnTo>
                  <a:lnTo>
                    <a:pt x="684" y="1129"/>
                  </a:lnTo>
                  <a:lnTo>
                    <a:pt x="786" y="1095"/>
                  </a:lnTo>
                  <a:lnTo>
                    <a:pt x="889" y="1026"/>
                  </a:lnTo>
                  <a:lnTo>
                    <a:pt x="991" y="958"/>
                  </a:lnTo>
                  <a:lnTo>
                    <a:pt x="1060" y="890"/>
                  </a:lnTo>
                  <a:lnTo>
                    <a:pt x="1094" y="787"/>
                  </a:lnTo>
                  <a:lnTo>
                    <a:pt x="1128" y="685"/>
                  </a:lnTo>
                  <a:lnTo>
                    <a:pt x="1128" y="548"/>
                  </a:lnTo>
                  <a:lnTo>
                    <a:pt x="1128" y="445"/>
                  </a:lnTo>
                  <a:lnTo>
                    <a:pt x="1094" y="343"/>
                  </a:lnTo>
                  <a:lnTo>
                    <a:pt x="1026" y="240"/>
                  </a:lnTo>
                  <a:lnTo>
                    <a:pt x="957" y="172"/>
                  </a:lnTo>
                  <a:lnTo>
                    <a:pt x="889" y="103"/>
                  </a:lnTo>
                  <a:lnTo>
                    <a:pt x="786" y="35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3020875" y="634575"/>
              <a:ext cx="28225" cy="28225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445" y="1"/>
                  </a:moveTo>
                  <a:lnTo>
                    <a:pt x="342" y="35"/>
                  </a:lnTo>
                  <a:lnTo>
                    <a:pt x="240" y="103"/>
                  </a:lnTo>
                  <a:lnTo>
                    <a:pt x="171" y="172"/>
                  </a:lnTo>
                  <a:lnTo>
                    <a:pt x="103" y="274"/>
                  </a:lnTo>
                  <a:lnTo>
                    <a:pt x="35" y="343"/>
                  </a:lnTo>
                  <a:lnTo>
                    <a:pt x="1" y="445"/>
                  </a:lnTo>
                  <a:lnTo>
                    <a:pt x="1" y="582"/>
                  </a:lnTo>
                  <a:lnTo>
                    <a:pt x="1" y="685"/>
                  </a:lnTo>
                  <a:lnTo>
                    <a:pt x="35" y="787"/>
                  </a:lnTo>
                  <a:lnTo>
                    <a:pt x="103" y="890"/>
                  </a:lnTo>
                  <a:lnTo>
                    <a:pt x="171" y="958"/>
                  </a:lnTo>
                  <a:lnTo>
                    <a:pt x="240" y="1026"/>
                  </a:lnTo>
                  <a:lnTo>
                    <a:pt x="342" y="1095"/>
                  </a:lnTo>
                  <a:lnTo>
                    <a:pt x="445" y="1129"/>
                  </a:lnTo>
                  <a:lnTo>
                    <a:pt x="684" y="1129"/>
                  </a:lnTo>
                  <a:lnTo>
                    <a:pt x="787" y="1095"/>
                  </a:lnTo>
                  <a:lnTo>
                    <a:pt x="889" y="1026"/>
                  </a:lnTo>
                  <a:lnTo>
                    <a:pt x="958" y="958"/>
                  </a:lnTo>
                  <a:lnTo>
                    <a:pt x="1026" y="890"/>
                  </a:lnTo>
                  <a:lnTo>
                    <a:pt x="1094" y="787"/>
                  </a:lnTo>
                  <a:lnTo>
                    <a:pt x="1094" y="685"/>
                  </a:lnTo>
                  <a:lnTo>
                    <a:pt x="1128" y="548"/>
                  </a:lnTo>
                  <a:lnTo>
                    <a:pt x="1094" y="445"/>
                  </a:lnTo>
                  <a:lnTo>
                    <a:pt x="1060" y="343"/>
                  </a:lnTo>
                  <a:lnTo>
                    <a:pt x="1026" y="240"/>
                  </a:lnTo>
                  <a:lnTo>
                    <a:pt x="958" y="172"/>
                  </a:lnTo>
                  <a:lnTo>
                    <a:pt x="855" y="103"/>
                  </a:lnTo>
                  <a:lnTo>
                    <a:pt x="787" y="35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3065300" y="634575"/>
              <a:ext cx="28225" cy="28225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445" y="1"/>
                  </a:moveTo>
                  <a:lnTo>
                    <a:pt x="308" y="35"/>
                  </a:lnTo>
                  <a:lnTo>
                    <a:pt x="240" y="103"/>
                  </a:lnTo>
                  <a:lnTo>
                    <a:pt x="138" y="172"/>
                  </a:lnTo>
                  <a:lnTo>
                    <a:pt x="69" y="274"/>
                  </a:lnTo>
                  <a:lnTo>
                    <a:pt x="35" y="343"/>
                  </a:lnTo>
                  <a:lnTo>
                    <a:pt x="1" y="445"/>
                  </a:lnTo>
                  <a:lnTo>
                    <a:pt x="1" y="582"/>
                  </a:lnTo>
                  <a:lnTo>
                    <a:pt x="1" y="685"/>
                  </a:lnTo>
                  <a:lnTo>
                    <a:pt x="35" y="787"/>
                  </a:lnTo>
                  <a:lnTo>
                    <a:pt x="69" y="890"/>
                  </a:lnTo>
                  <a:lnTo>
                    <a:pt x="138" y="958"/>
                  </a:lnTo>
                  <a:lnTo>
                    <a:pt x="240" y="1026"/>
                  </a:lnTo>
                  <a:lnTo>
                    <a:pt x="343" y="1095"/>
                  </a:lnTo>
                  <a:lnTo>
                    <a:pt x="445" y="1129"/>
                  </a:lnTo>
                  <a:lnTo>
                    <a:pt x="650" y="1129"/>
                  </a:lnTo>
                  <a:lnTo>
                    <a:pt x="787" y="1095"/>
                  </a:lnTo>
                  <a:lnTo>
                    <a:pt x="855" y="1026"/>
                  </a:lnTo>
                  <a:lnTo>
                    <a:pt x="958" y="958"/>
                  </a:lnTo>
                  <a:lnTo>
                    <a:pt x="1026" y="890"/>
                  </a:lnTo>
                  <a:lnTo>
                    <a:pt x="1060" y="787"/>
                  </a:lnTo>
                  <a:lnTo>
                    <a:pt x="1095" y="685"/>
                  </a:lnTo>
                  <a:lnTo>
                    <a:pt x="1129" y="548"/>
                  </a:lnTo>
                  <a:lnTo>
                    <a:pt x="1095" y="445"/>
                  </a:lnTo>
                  <a:lnTo>
                    <a:pt x="1060" y="343"/>
                  </a:lnTo>
                  <a:lnTo>
                    <a:pt x="1026" y="240"/>
                  </a:lnTo>
                  <a:lnTo>
                    <a:pt x="958" y="172"/>
                  </a:lnTo>
                  <a:lnTo>
                    <a:pt x="855" y="103"/>
                  </a:lnTo>
                  <a:lnTo>
                    <a:pt x="753" y="35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4591375" y="626900"/>
              <a:ext cx="114525" cy="53000"/>
            </a:xfrm>
            <a:custGeom>
              <a:avLst/>
              <a:gdLst/>
              <a:ahLst/>
              <a:cxnLst/>
              <a:rect l="l" t="t" r="r" b="b"/>
              <a:pathLst>
                <a:path w="4581" h="2120" extrusionOk="0">
                  <a:moveTo>
                    <a:pt x="4342" y="205"/>
                  </a:moveTo>
                  <a:lnTo>
                    <a:pt x="4342" y="1880"/>
                  </a:lnTo>
                  <a:lnTo>
                    <a:pt x="240" y="1880"/>
                  </a:lnTo>
                  <a:lnTo>
                    <a:pt x="240" y="205"/>
                  </a:lnTo>
                  <a:close/>
                  <a:moveTo>
                    <a:pt x="1" y="0"/>
                  </a:moveTo>
                  <a:lnTo>
                    <a:pt x="1" y="2119"/>
                  </a:lnTo>
                  <a:lnTo>
                    <a:pt x="4581" y="2119"/>
                  </a:lnTo>
                  <a:lnTo>
                    <a:pt x="45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4600775" y="635450"/>
              <a:ext cx="73525" cy="35050"/>
            </a:xfrm>
            <a:custGeom>
              <a:avLst/>
              <a:gdLst/>
              <a:ahLst/>
              <a:cxnLst/>
              <a:rect l="l" t="t" r="r" b="b"/>
              <a:pathLst>
                <a:path w="2941" h="1402" extrusionOk="0">
                  <a:moveTo>
                    <a:pt x="1" y="0"/>
                  </a:moveTo>
                  <a:lnTo>
                    <a:pt x="1" y="1401"/>
                  </a:lnTo>
                  <a:lnTo>
                    <a:pt x="2940" y="1401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4705875" y="638850"/>
              <a:ext cx="9425" cy="28225"/>
            </a:xfrm>
            <a:custGeom>
              <a:avLst/>
              <a:gdLst/>
              <a:ahLst/>
              <a:cxnLst/>
              <a:rect l="l" t="t" r="r" b="b"/>
              <a:pathLst>
                <a:path w="377" h="1129" extrusionOk="0">
                  <a:moveTo>
                    <a:pt x="1" y="1"/>
                  </a:moveTo>
                  <a:lnTo>
                    <a:pt x="1" y="1129"/>
                  </a:lnTo>
                  <a:lnTo>
                    <a:pt x="377" y="112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2888425" y="878975"/>
              <a:ext cx="71800" cy="117075"/>
            </a:xfrm>
            <a:custGeom>
              <a:avLst/>
              <a:gdLst/>
              <a:ahLst/>
              <a:cxnLst/>
              <a:rect l="l" t="t" r="r" b="b"/>
              <a:pathLst>
                <a:path w="2872" h="4683" extrusionOk="0">
                  <a:moveTo>
                    <a:pt x="2496" y="0"/>
                  </a:moveTo>
                  <a:lnTo>
                    <a:pt x="1" y="2324"/>
                  </a:lnTo>
                  <a:lnTo>
                    <a:pt x="2496" y="4683"/>
                  </a:lnTo>
                  <a:lnTo>
                    <a:pt x="2872" y="4272"/>
                  </a:lnTo>
                  <a:lnTo>
                    <a:pt x="821" y="2324"/>
                  </a:lnTo>
                  <a:lnTo>
                    <a:pt x="2872" y="410"/>
                  </a:lnTo>
                  <a:lnTo>
                    <a:pt x="24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4586250" y="874700"/>
              <a:ext cx="129900" cy="125625"/>
            </a:xfrm>
            <a:custGeom>
              <a:avLst/>
              <a:gdLst/>
              <a:ahLst/>
              <a:cxnLst/>
              <a:rect l="l" t="t" r="r" b="b"/>
              <a:pathLst>
                <a:path w="5196" h="5025" extrusionOk="0">
                  <a:moveTo>
                    <a:pt x="2769" y="1607"/>
                  </a:moveTo>
                  <a:lnTo>
                    <a:pt x="2940" y="1675"/>
                  </a:lnTo>
                  <a:lnTo>
                    <a:pt x="3111" y="1743"/>
                  </a:lnTo>
                  <a:lnTo>
                    <a:pt x="3248" y="1846"/>
                  </a:lnTo>
                  <a:lnTo>
                    <a:pt x="3350" y="1983"/>
                  </a:lnTo>
                  <a:lnTo>
                    <a:pt x="3419" y="2153"/>
                  </a:lnTo>
                  <a:lnTo>
                    <a:pt x="3487" y="2290"/>
                  </a:lnTo>
                  <a:lnTo>
                    <a:pt x="3521" y="2495"/>
                  </a:lnTo>
                  <a:lnTo>
                    <a:pt x="3487" y="2700"/>
                  </a:lnTo>
                  <a:lnTo>
                    <a:pt x="3419" y="2871"/>
                  </a:lnTo>
                  <a:lnTo>
                    <a:pt x="3350" y="3008"/>
                  </a:lnTo>
                  <a:lnTo>
                    <a:pt x="3248" y="3145"/>
                  </a:lnTo>
                  <a:lnTo>
                    <a:pt x="3111" y="3247"/>
                  </a:lnTo>
                  <a:lnTo>
                    <a:pt x="2940" y="3350"/>
                  </a:lnTo>
                  <a:lnTo>
                    <a:pt x="2769" y="3384"/>
                  </a:lnTo>
                  <a:lnTo>
                    <a:pt x="2598" y="3418"/>
                  </a:lnTo>
                  <a:lnTo>
                    <a:pt x="2427" y="3384"/>
                  </a:lnTo>
                  <a:lnTo>
                    <a:pt x="2257" y="3350"/>
                  </a:lnTo>
                  <a:lnTo>
                    <a:pt x="2086" y="3247"/>
                  </a:lnTo>
                  <a:lnTo>
                    <a:pt x="1949" y="3145"/>
                  </a:lnTo>
                  <a:lnTo>
                    <a:pt x="1846" y="3008"/>
                  </a:lnTo>
                  <a:lnTo>
                    <a:pt x="1778" y="2837"/>
                  </a:lnTo>
                  <a:lnTo>
                    <a:pt x="1710" y="2666"/>
                  </a:lnTo>
                  <a:lnTo>
                    <a:pt x="1710" y="2495"/>
                  </a:lnTo>
                  <a:lnTo>
                    <a:pt x="1710" y="2324"/>
                  </a:lnTo>
                  <a:lnTo>
                    <a:pt x="1778" y="2153"/>
                  </a:lnTo>
                  <a:lnTo>
                    <a:pt x="1846" y="1983"/>
                  </a:lnTo>
                  <a:lnTo>
                    <a:pt x="1949" y="1846"/>
                  </a:lnTo>
                  <a:lnTo>
                    <a:pt x="2086" y="1743"/>
                  </a:lnTo>
                  <a:lnTo>
                    <a:pt x="2257" y="1675"/>
                  </a:lnTo>
                  <a:lnTo>
                    <a:pt x="2427" y="1607"/>
                  </a:lnTo>
                  <a:close/>
                  <a:moveTo>
                    <a:pt x="2598" y="1231"/>
                  </a:moveTo>
                  <a:lnTo>
                    <a:pt x="2325" y="1265"/>
                  </a:lnTo>
                  <a:lnTo>
                    <a:pt x="2086" y="1333"/>
                  </a:lnTo>
                  <a:lnTo>
                    <a:pt x="1881" y="1436"/>
                  </a:lnTo>
                  <a:lnTo>
                    <a:pt x="1710" y="1607"/>
                  </a:lnTo>
                  <a:lnTo>
                    <a:pt x="1539" y="1777"/>
                  </a:lnTo>
                  <a:lnTo>
                    <a:pt x="1436" y="2017"/>
                  </a:lnTo>
                  <a:lnTo>
                    <a:pt x="1368" y="2256"/>
                  </a:lnTo>
                  <a:lnTo>
                    <a:pt x="1334" y="2495"/>
                  </a:lnTo>
                  <a:lnTo>
                    <a:pt x="1368" y="2769"/>
                  </a:lnTo>
                  <a:lnTo>
                    <a:pt x="1436" y="3008"/>
                  </a:lnTo>
                  <a:lnTo>
                    <a:pt x="1539" y="3213"/>
                  </a:lnTo>
                  <a:lnTo>
                    <a:pt x="1710" y="3384"/>
                  </a:lnTo>
                  <a:lnTo>
                    <a:pt x="1881" y="3555"/>
                  </a:lnTo>
                  <a:lnTo>
                    <a:pt x="2120" y="3657"/>
                  </a:lnTo>
                  <a:lnTo>
                    <a:pt x="2359" y="3726"/>
                  </a:lnTo>
                  <a:lnTo>
                    <a:pt x="2598" y="3760"/>
                  </a:lnTo>
                  <a:lnTo>
                    <a:pt x="2633" y="3760"/>
                  </a:lnTo>
                  <a:lnTo>
                    <a:pt x="2872" y="3726"/>
                  </a:lnTo>
                  <a:lnTo>
                    <a:pt x="3111" y="3657"/>
                  </a:lnTo>
                  <a:lnTo>
                    <a:pt x="3316" y="3555"/>
                  </a:lnTo>
                  <a:lnTo>
                    <a:pt x="3521" y="3384"/>
                  </a:lnTo>
                  <a:lnTo>
                    <a:pt x="3658" y="3179"/>
                  </a:lnTo>
                  <a:lnTo>
                    <a:pt x="3760" y="2974"/>
                  </a:lnTo>
                  <a:lnTo>
                    <a:pt x="3829" y="2734"/>
                  </a:lnTo>
                  <a:lnTo>
                    <a:pt x="3863" y="2495"/>
                  </a:lnTo>
                  <a:lnTo>
                    <a:pt x="3829" y="2222"/>
                  </a:lnTo>
                  <a:lnTo>
                    <a:pt x="3760" y="1983"/>
                  </a:lnTo>
                  <a:lnTo>
                    <a:pt x="3658" y="1777"/>
                  </a:lnTo>
                  <a:lnTo>
                    <a:pt x="3487" y="1607"/>
                  </a:lnTo>
                  <a:lnTo>
                    <a:pt x="3316" y="1436"/>
                  </a:lnTo>
                  <a:lnTo>
                    <a:pt x="3077" y="1333"/>
                  </a:lnTo>
                  <a:lnTo>
                    <a:pt x="2838" y="1265"/>
                  </a:lnTo>
                  <a:lnTo>
                    <a:pt x="2598" y="1231"/>
                  </a:lnTo>
                  <a:close/>
                  <a:moveTo>
                    <a:pt x="3077" y="342"/>
                  </a:moveTo>
                  <a:lnTo>
                    <a:pt x="3077" y="581"/>
                  </a:lnTo>
                  <a:lnTo>
                    <a:pt x="3111" y="718"/>
                  </a:lnTo>
                  <a:lnTo>
                    <a:pt x="3145" y="855"/>
                  </a:lnTo>
                  <a:lnTo>
                    <a:pt x="3248" y="957"/>
                  </a:lnTo>
                  <a:lnTo>
                    <a:pt x="3350" y="1026"/>
                  </a:lnTo>
                  <a:lnTo>
                    <a:pt x="3521" y="1094"/>
                  </a:lnTo>
                  <a:lnTo>
                    <a:pt x="3624" y="1162"/>
                  </a:lnTo>
                  <a:lnTo>
                    <a:pt x="3760" y="1196"/>
                  </a:lnTo>
                  <a:lnTo>
                    <a:pt x="3897" y="1162"/>
                  </a:lnTo>
                  <a:lnTo>
                    <a:pt x="4034" y="1094"/>
                  </a:lnTo>
                  <a:lnTo>
                    <a:pt x="4205" y="991"/>
                  </a:lnTo>
                  <a:lnTo>
                    <a:pt x="4717" y="1812"/>
                  </a:lnTo>
                  <a:lnTo>
                    <a:pt x="4512" y="1948"/>
                  </a:lnTo>
                  <a:lnTo>
                    <a:pt x="4410" y="2017"/>
                  </a:lnTo>
                  <a:lnTo>
                    <a:pt x="4307" y="2119"/>
                  </a:lnTo>
                  <a:lnTo>
                    <a:pt x="4273" y="2256"/>
                  </a:lnTo>
                  <a:lnTo>
                    <a:pt x="4273" y="2393"/>
                  </a:lnTo>
                  <a:lnTo>
                    <a:pt x="4273" y="2564"/>
                  </a:lnTo>
                  <a:lnTo>
                    <a:pt x="4273" y="2700"/>
                  </a:lnTo>
                  <a:lnTo>
                    <a:pt x="4307" y="2837"/>
                  </a:lnTo>
                  <a:lnTo>
                    <a:pt x="4376" y="2974"/>
                  </a:lnTo>
                  <a:lnTo>
                    <a:pt x="4512" y="3042"/>
                  </a:lnTo>
                  <a:lnTo>
                    <a:pt x="4717" y="3179"/>
                  </a:lnTo>
                  <a:lnTo>
                    <a:pt x="4205" y="3999"/>
                  </a:lnTo>
                  <a:lnTo>
                    <a:pt x="4034" y="3897"/>
                  </a:lnTo>
                  <a:lnTo>
                    <a:pt x="3897" y="3828"/>
                  </a:lnTo>
                  <a:lnTo>
                    <a:pt x="3624" y="3828"/>
                  </a:lnTo>
                  <a:lnTo>
                    <a:pt x="3521" y="3897"/>
                  </a:lnTo>
                  <a:lnTo>
                    <a:pt x="3350" y="3965"/>
                  </a:lnTo>
                  <a:lnTo>
                    <a:pt x="3248" y="4067"/>
                  </a:lnTo>
                  <a:lnTo>
                    <a:pt x="3145" y="4170"/>
                  </a:lnTo>
                  <a:lnTo>
                    <a:pt x="3111" y="4273"/>
                  </a:lnTo>
                  <a:lnTo>
                    <a:pt x="3077" y="4409"/>
                  </a:lnTo>
                  <a:lnTo>
                    <a:pt x="3077" y="4648"/>
                  </a:lnTo>
                  <a:lnTo>
                    <a:pt x="2120" y="4648"/>
                  </a:lnTo>
                  <a:lnTo>
                    <a:pt x="2120" y="4375"/>
                  </a:lnTo>
                  <a:lnTo>
                    <a:pt x="2120" y="4238"/>
                  </a:lnTo>
                  <a:lnTo>
                    <a:pt x="2052" y="4102"/>
                  </a:lnTo>
                  <a:lnTo>
                    <a:pt x="1949" y="3999"/>
                  </a:lnTo>
                  <a:lnTo>
                    <a:pt x="1846" y="3931"/>
                  </a:lnTo>
                  <a:lnTo>
                    <a:pt x="1710" y="3828"/>
                  </a:lnTo>
                  <a:lnTo>
                    <a:pt x="1573" y="3794"/>
                  </a:lnTo>
                  <a:lnTo>
                    <a:pt x="1436" y="3760"/>
                  </a:lnTo>
                  <a:lnTo>
                    <a:pt x="1300" y="3794"/>
                  </a:lnTo>
                  <a:lnTo>
                    <a:pt x="1163" y="3828"/>
                  </a:lnTo>
                  <a:lnTo>
                    <a:pt x="992" y="3965"/>
                  </a:lnTo>
                  <a:lnTo>
                    <a:pt x="513" y="3110"/>
                  </a:lnTo>
                  <a:lnTo>
                    <a:pt x="684" y="3008"/>
                  </a:lnTo>
                  <a:lnTo>
                    <a:pt x="787" y="2940"/>
                  </a:lnTo>
                  <a:lnTo>
                    <a:pt x="889" y="2837"/>
                  </a:lnTo>
                  <a:lnTo>
                    <a:pt x="924" y="2700"/>
                  </a:lnTo>
                  <a:lnTo>
                    <a:pt x="924" y="2564"/>
                  </a:lnTo>
                  <a:lnTo>
                    <a:pt x="924" y="2393"/>
                  </a:lnTo>
                  <a:lnTo>
                    <a:pt x="924" y="2256"/>
                  </a:lnTo>
                  <a:lnTo>
                    <a:pt x="889" y="2119"/>
                  </a:lnTo>
                  <a:lnTo>
                    <a:pt x="787" y="2017"/>
                  </a:lnTo>
                  <a:lnTo>
                    <a:pt x="684" y="1914"/>
                  </a:lnTo>
                  <a:lnTo>
                    <a:pt x="513" y="1812"/>
                  </a:lnTo>
                  <a:lnTo>
                    <a:pt x="992" y="957"/>
                  </a:lnTo>
                  <a:lnTo>
                    <a:pt x="1163" y="1094"/>
                  </a:lnTo>
                  <a:lnTo>
                    <a:pt x="1300" y="1162"/>
                  </a:lnTo>
                  <a:lnTo>
                    <a:pt x="1573" y="1162"/>
                  </a:lnTo>
                  <a:lnTo>
                    <a:pt x="1710" y="1094"/>
                  </a:lnTo>
                  <a:lnTo>
                    <a:pt x="1846" y="991"/>
                  </a:lnTo>
                  <a:lnTo>
                    <a:pt x="1949" y="923"/>
                  </a:lnTo>
                  <a:lnTo>
                    <a:pt x="2052" y="820"/>
                  </a:lnTo>
                  <a:lnTo>
                    <a:pt x="2120" y="684"/>
                  </a:lnTo>
                  <a:lnTo>
                    <a:pt x="2120" y="547"/>
                  </a:lnTo>
                  <a:lnTo>
                    <a:pt x="2120" y="342"/>
                  </a:lnTo>
                  <a:close/>
                  <a:moveTo>
                    <a:pt x="1778" y="0"/>
                  </a:moveTo>
                  <a:lnTo>
                    <a:pt x="1778" y="615"/>
                  </a:lnTo>
                  <a:lnTo>
                    <a:pt x="1744" y="684"/>
                  </a:lnTo>
                  <a:lnTo>
                    <a:pt x="1676" y="718"/>
                  </a:lnTo>
                  <a:lnTo>
                    <a:pt x="1505" y="820"/>
                  </a:lnTo>
                  <a:lnTo>
                    <a:pt x="1436" y="855"/>
                  </a:lnTo>
                  <a:lnTo>
                    <a:pt x="1368" y="820"/>
                  </a:lnTo>
                  <a:lnTo>
                    <a:pt x="855" y="547"/>
                  </a:lnTo>
                  <a:lnTo>
                    <a:pt x="1" y="1983"/>
                  </a:lnTo>
                  <a:lnTo>
                    <a:pt x="513" y="2290"/>
                  </a:lnTo>
                  <a:lnTo>
                    <a:pt x="582" y="2324"/>
                  </a:lnTo>
                  <a:lnTo>
                    <a:pt x="582" y="2393"/>
                  </a:lnTo>
                  <a:lnTo>
                    <a:pt x="582" y="2495"/>
                  </a:lnTo>
                  <a:lnTo>
                    <a:pt x="582" y="2632"/>
                  </a:lnTo>
                  <a:lnTo>
                    <a:pt x="582" y="2700"/>
                  </a:lnTo>
                  <a:lnTo>
                    <a:pt x="513" y="2734"/>
                  </a:lnTo>
                  <a:lnTo>
                    <a:pt x="1" y="3042"/>
                  </a:lnTo>
                  <a:lnTo>
                    <a:pt x="855" y="4478"/>
                  </a:lnTo>
                  <a:lnTo>
                    <a:pt x="1368" y="4170"/>
                  </a:lnTo>
                  <a:lnTo>
                    <a:pt x="1505" y="4170"/>
                  </a:lnTo>
                  <a:lnTo>
                    <a:pt x="1676" y="4307"/>
                  </a:lnTo>
                  <a:lnTo>
                    <a:pt x="1744" y="4341"/>
                  </a:lnTo>
                  <a:lnTo>
                    <a:pt x="1778" y="4409"/>
                  </a:lnTo>
                  <a:lnTo>
                    <a:pt x="1778" y="5024"/>
                  </a:lnTo>
                  <a:lnTo>
                    <a:pt x="3453" y="5024"/>
                  </a:lnTo>
                  <a:lnTo>
                    <a:pt x="3453" y="4375"/>
                  </a:lnTo>
                  <a:lnTo>
                    <a:pt x="3453" y="4307"/>
                  </a:lnTo>
                  <a:lnTo>
                    <a:pt x="3521" y="4238"/>
                  </a:lnTo>
                  <a:lnTo>
                    <a:pt x="3692" y="4136"/>
                  </a:lnTo>
                  <a:lnTo>
                    <a:pt x="3760" y="4102"/>
                  </a:lnTo>
                  <a:lnTo>
                    <a:pt x="3863" y="4136"/>
                  </a:lnTo>
                  <a:lnTo>
                    <a:pt x="4341" y="4443"/>
                  </a:lnTo>
                  <a:lnTo>
                    <a:pt x="5196" y="2974"/>
                  </a:lnTo>
                  <a:lnTo>
                    <a:pt x="4683" y="2700"/>
                  </a:lnTo>
                  <a:lnTo>
                    <a:pt x="4649" y="2632"/>
                  </a:lnTo>
                  <a:lnTo>
                    <a:pt x="4615" y="2564"/>
                  </a:lnTo>
                  <a:lnTo>
                    <a:pt x="4615" y="2359"/>
                  </a:lnTo>
                  <a:lnTo>
                    <a:pt x="4649" y="2290"/>
                  </a:lnTo>
                  <a:lnTo>
                    <a:pt x="4683" y="2222"/>
                  </a:lnTo>
                  <a:lnTo>
                    <a:pt x="5196" y="1948"/>
                  </a:lnTo>
                  <a:lnTo>
                    <a:pt x="4341" y="479"/>
                  </a:lnTo>
                  <a:lnTo>
                    <a:pt x="3863" y="786"/>
                  </a:lnTo>
                  <a:lnTo>
                    <a:pt x="3795" y="820"/>
                  </a:lnTo>
                  <a:lnTo>
                    <a:pt x="3692" y="786"/>
                  </a:lnTo>
                  <a:lnTo>
                    <a:pt x="3521" y="684"/>
                  </a:lnTo>
                  <a:lnTo>
                    <a:pt x="3453" y="615"/>
                  </a:lnTo>
                  <a:lnTo>
                    <a:pt x="3453" y="547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3053350" y="1646275"/>
              <a:ext cx="1508150" cy="1754250"/>
            </a:xfrm>
            <a:custGeom>
              <a:avLst/>
              <a:gdLst/>
              <a:ahLst/>
              <a:cxnLst/>
              <a:rect l="l" t="t" r="r" b="b"/>
              <a:pathLst>
                <a:path w="60326" h="70170" extrusionOk="0">
                  <a:moveTo>
                    <a:pt x="30146" y="1"/>
                  </a:moveTo>
                  <a:lnTo>
                    <a:pt x="0" y="19141"/>
                  </a:lnTo>
                  <a:lnTo>
                    <a:pt x="0" y="70170"/>
                  </a:lnTo>
                  <a:lnTo>
                    <a:pt x="60326" y="70170"/>
                  </a:lnTo>
                  <a:lnTo>
                    <a:pt x="60326" y="19141"/>
                  </a:lnTo>
                  <a:lnTo>
                    <a:pt x="30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3053350" y="1646275"/>
              <a:ext cx="1508150" cy="1754250"/>
            </a:xfrm>
            <a:custGeom>
              <a:avLst/>
              <a:gdLst/>
              <a:ahLst/>
              <a:cxnLst/>
              <a:rect l="l" t="t" r="r" b="b"/>
              <a:pathLst>
                <a:path w="60326" h="70170" fill="none" extrusionOk="0">
                  <a:moveTo>
                    <a:pt x="60326" y="70170"/>
                  </a:moveTo>
                  <a:lnTo>
                    <a:pt x="0" y="70170"/>
                  </a:lnTo>
                  <a:lnTo>
                    <a:pt x="0" y="19141"/>
                  </a:lnTo>
                  <a:lnTo>
                    <a:pt x="30146" y="1"/>
                  </a:lnTo>
                  <a:lnTo>
                    <a:pt x="60326" y="19141"/>
                  </a:lnTo>
                  <a:lnTo>
                    <a:pt x="60326" y="701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3053350" y="2070950"/>
              <a:ext cx="1508150" cy="422125"/>
            </a:xfrm>
            <a:custGeom>
              <a:avLst/>
              <a:gdLst/>
              <a:ahLst/>
              <a:cxnLst/>
              <a:rect l="l" t="t" r="r" b="b"/>
              <a:pathLst>
                <a:path w="60326" h="16885" extrusionOk="0">
                  <a:moveTo>
                    <a:pt x="3384" y="0"/>
                  </a:moveTo>
                  <a:lnTo>
                    <a:pt x="0" y="2154"/>
                  </a:lnTo>
                  <a:lnTo>
                    <a:pt x="0" y="14937"/>
                  </a:lnTo>
                  <a:lnTo>
                    <a:pt x="1709" y="15894"/>
                  </a:lnTo>
                  <a:lnTo>
                    <a:pt x="3384" y="16885"/>
                  </a:lnTo>
                  <a:lnTo>
                    <a:pt x="3384" y="0"/>
                  </a:lnTo>
                  <a:close/>
                  <a:moveTo>
                    <a:pt x="56908" y="0"/>
                  </a:moveTo>
                  <a:lnTo>
                    <a:pt x="56908" y="16885"/>
                  </a:lnTo>
                  <a:lnTo>
                    <a:pt x="60326" y="14937"/>
                  </a:lnTo>
                  <a:lnTo>
                    <a:pt x="60326" y="2154"/>
                  </a:lnTo>
                  <a:lnTo>
                    <a:pt x="569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4476025" y="2070950"/>
              <a:ext cx="85475" cy="422125"/>
            </a:xfrm>
            <a:custGeom>
              <a:avLst/>
              <a:gdLst/>
              <a:ahLst/>
              <a:cxnLst/>
              <a:rect l="l" t="t" r="r" b="b"/>
              <a:pathLst>
                <a:path w="3419" h="16885" fill="none" extrusionOk="0">
                  <a:moveTo>
                    <a:pt x="1" y="0"/>
                  </a:moveTo>
                  <a:lnTo>
                    <a:pt x="1" y="16885"/>
                  </a:lnTo>
                  <a:lnTo>
                    <a:pt x="1" y="16885"/>
                  </a:lnTo>
                  <a:lnTo>
                    <a:pt x="3419" y="14937"/>
                  </a:lnTo>
                  <a:lnTo>
                    <a:pt x="3419" y="215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3053350" y="2070950"/>
              <a:ext cx="1508150" cy="1329575"/>
            </a:xfrm>
            <a:custGeom>
              <a:avLst/>
              <a:gdLst/>
              <a:ahLst/>
              <a:cxnLst/>
              <a:rect l="l" t="t" r="r" b="b"/>
              <a:pathLst>
                <a:path w="60326" h="53183" fill="none" extrusionOk="0">
                  <a:moveTo>
                    <a:pt x="3384" y="0"/>
                  </a:moveTo>
                  <a:lnTo>
                    <a:pt x="0" y="2154"/>
                  </a:lnTo>
                  <a:lnTo>
                    <a:pt x="0" y="53183"/>
                  </a:lnTo>
                  <a:lnTo>
                    <a:pt x="60326" y="53183"/>
                  </a:lnTo>
                  <a:lnTo>
                    <a:pt x="0" y="53183"/>
                  </a:lnTo>
                  <a:lnTo>
                    <a:pt x="0" y="14937"/>
                  </a:lnTo>
                  <a:lnTo>
                    <a:pt x="0" y="14937"/>
                  </a:lnTo>
                  <a:lnTo>
                    <a:pt x="1709" y="15894"/>
                  </a:lnTo>
                  <a:lnTo>
                    <a:pt x="3384" y="16885"/>
                  </a:lnTo>
                  <a:lnTo>
                    <a:pt x="33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3137950" y="1585600"/>
              <a:ext cx="1338100" cy="1717525"/>
            </a:xfrm>
            <a:custGeom>
              <a:avLst/>
              <a:gdLst/>
              <a:ahLst/>
              <a:cxnLst/>
              <a:rect l="l" t="t" r="r" b="b"/>
              <a:pathLst>
                <a:path w="53524" h="68701" extrusionOk="0">
                  <a:moveTo>
                    <a:pt x="0" y="1"/>
                  </a:moveTo>
                  <a:lnTo>
                    <a:pt x="0" y="68700"/>
                  </a:lnTo>
                  <a:lnTo>
                    <a:pt x="53524" y="68700"/>
                  </a:lnTo>
                  <a:lnTo>
                    <a:pt x="53524" y="13091"/>
                  </a:lnTo>
                  <a:lnTo>
                    <a:pt x="39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3137950" y="1585600"/>
              <a:ext cx="1338100" cy="1717525"/>
            </a:xfrm>
            <a:custGeom>
              <a:avLst/>
              <a:gdLst/>
              <a:ahLst/>
              <a:cxnLst/>
              <a:rect l="l" t="t" r="r" b="b"/>
              <a:pathLst>
                <a:path w="53524" h="68701" fill="none" extrusionOk="0">
                  <a:moveTo>
                    <a:pt x="53524" y="68700"/>
                  </a:moveTo>
                  <a:lnTo>
                    <a:pt x="0" y="68700"/>
                  </a:lnTo>
                  <a:lnTo>
                    <a:pt x="0" y="1"/>
                  </a:lnTo>
                  <a:lnTo>
                    <a:pt x="39750" y="1"/>
                  </a:lnTo>
                  <a:lnTo>
                    <a:pt x="53524" y="13091"/>
                  </a:lnTo>
                  <a:lnTo>
                    <a:pt x="53524" y="687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4131675" y="1585600"/>
              <a:ext cx="344375" cy="327300"/>
            </a:xfrm>
            <a:custGeom>
              <a:avLst/>
              <a:gdLst/>
              <a:ahLst/>
              <a:cxnLst/>
              <a:rect l="l" t="t" r="r" b="b"/>
              <a:pathLst>
                <a:path w="13775" h="13092" extrusionOk="0">
                  <a:moveTo>
                    <a:pt x="1" y="1"/>
                  </a:moveTo>
                  <a:lnTo>
                    <a:pt x="1" y="13091"/>
                  </a:lnTo>
                  <a:lnTo>
                    <a:pt x="13775" y="130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3268675" y="1873575"/>
              <a:ext cx="744250" cy="44450"/>
            </a:xfrm>
            <a:custGeom>
              <a:avLst/>
              <a:gdLst/>
              <a:ahLst/>
              <a:cxnLst/>
              <a:rect l="l" t="t" r="r" b="b"/>
              <a:pathLst>
                <a:path w="29770" h="1778" extrusionOk="0">
                  <a:moveTo>
                    <a:pt x="0" y="0"/>
                  </a:moveTo>
                  <a:lnTo>
                    <a:pt x="0" y="1777"/>
                  </a:lnTo>
                  <a:lnTo>
                    <a:pt x="29770" y="1777"/>
                  </a:lnTo>
                  <a:lnTo>
                    <a:pt x="2977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3268675" y="1984650"/>
              <a:ext cx="744250" cy="44450"/>
            </a:xfrm>
            <a:custGeom>
              <a:avLst/>
              <a:gdLst/>
              <a:ahLst/>
              <a:cxnLst/>
              <a:rect l="l" t="t" r="r" b="b"/>
              <a:pathLst>
                <a:path w="29770" h="1778" extrusionOk="0">
                  <a:moveTo>
                    <a:pt x="0" y="0"/>
                  </a:moveTo>
                  <a:lnTo>
                    <a:pt x="0" y="1778"/>
                  </a:lnTo>
                  <a:lnTo>
                    <a:pt x="29770" y="1778"/>
                  </a:lnTo>
                  <a:lnTo>
                    <a:pt x="2977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3268675" y="2096575"/>
              <a:ext cx="744250" cy="43600"/>
            </a:xfrm>
            <a:custGeom>
              <a:avLst/>
              <a:gdLst/>
              <a:ahLst/>
              <a:cxnLst/>
              <a:rect l="l" t="t" r="r" b="b"/>
              <a:pathLst>
                <a:path w="29770" h="1744" extrusionOk="0">
                  <a:moveTo>
                    <a:pt x="0" y="1"/>
                  </a:moveTo>
                  <a:lnTo>
                    <a:pt x="0" y="1744"/>
                  </a:lnTo>
                  <a:lnTo>
                    <a:pt x="29770" y="1744"/>
                  </a:lnTo>
                  <a:lnTo>
                    <a:pt x="29770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3268675" y="2207675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7"/>
                  </a:lnTo>
                  <a:lnTo>
                    <a:pt x="43612" y="1777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3268675" y="2318750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8"/>
                  </a:lnTo>
                  <a:lnTo>
                    <a:pt x="43612" y="1778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3268675" y="2430675"/>
              <a:ext cx="1090325" cy="43600"/>
            </a:xfrm>
            <a:custGeom>
              <a:avLst/>
              <a:gdLst/>
              <a:ahLst/>
              <a:cxnLst/>
              <a:rect l="l" t="t" r="r" b="b"/>
              <a:pathLst>
                <a:path w="43613" h="1744" extrusionOk="0">
                  <a:moveTo>
                    <a:pt x="0" y="1"/>
                  </a:moveTo>
                  <a:lnTo>
                    <a:pt x="0" y="1744"/>
                  </a:lnTo>
                  <a:lnTo>
                    <a:pt x="43612" y="1744"/>
                  </a:lnTo>
                  <a:lnTo>
                    <a:pt x="43612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3268675" y="2541750"/>
              <a:ext cx="1090325" cy="43625"/>
            </a:xfrm>
            <a:custGeom>
              <a:avLst/>
              <a:gdLst/>
              <a:ahLst/>
              <a:cxnLst/>
              <a:rect l="l" t="t" r="r" b="b"/>
              <a:pathLst>
                <a:path w="43613" h="1745" extrusionOk="0">
                  <a:moveTo>
                    <a:pt x="0" y="1"/>
                  </a:moveTo>
                  <a:lnTo>
                    <a:pt x="0" y="1744"/>
                  </a:lnTo>
                  <a:lnTo>
                    <a:pt x="43612" y="1744"/>
                  </a:lnTo>
                  <a:lnTo>
                    <a:pt x="43612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3268675" y="2541750"/>
              <a:ext cx="1090325" cy="43625"/>
            </a:xfrm>
            <a:custGeom>
              <a:avLst/>
              <a:gdLst/>
              <a:ahLst/>
              <a:cxnLst/>
              <a:rect l="l" t="t" r="r" b="b"/>
              <a:pathLst>
                <a:path w="43613" h="1745" fill="none" extrusionOk="0">
                  <a:moveTo>
                    <a:pt x="43612" y="1744"/>
                  </a:moveTo>
                  <a:lnTo>
                    <a:pt x="0" y="1744"/>
                  </a:lnTo>
                  <a:lnTo>
                    <a:pt x="0" y="1"/>
                  </a:lnTo>
                  <a:lnTo>
                    <a:pt x="43612" y="1"/>
                  </a:lnTo>
                  <a:lnTo>
                    <a:pt x="43612" y="17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3268675" y="2652850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7"/>
                  </a:lnTo>
                  <a:lnTo>
                    <a:pt x="43612" y="1777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3268675" y="2652850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fill="none" extrusionOk="0">
                  <a:moveTo>
                    <a:pt x="43612" y="1777"/>
                  </a:moveTo>
                  <a:lnTo>
                    <a:pt x="0" y="1777"/>
                  </a:lnTo>
                  <a:lnTo>
                    <a:pt x="0" y="0"/>
                  </a:lnTo>
                  <a:lnTo>
                    <a:pt x="43612" y="0"/>
                  </a:lnTo>
                  <a:lnTo>
                    <a:pt x="43612" y="17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3"/>
            <p:cNvSpPr/>
            <p:nvPr/>
          </p:nvSpPr>
          <p:spPr>
            <a:xfrm>
              <a:off x="3268675" y="2763925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8"/>
                  </a:lnTo>
                  <a:lnTo>
                    <a:pt x="43612" y="1778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>
              <a:off x="3268675" y="2763925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fill="none" extrusionOk="0">
                  <a:moveTo>
                    <a:pt x="43612" y="1778"/>
                  </a:moveTo>
                  <a:lnTo>
                    <a:pt x="0" y="1778"/>
                  </a:lnTo>
                  <a:lnTo>
                    <a:pt x="0" y="0"/>
                  </a:lnTo>
                  <a:lnTo>
                    <a:pt x="43612" y="0"/>
                  </a:lnTo>
                  <a:lnTo>
                    <a:pt x="43612" y="17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3268675" y="2875850"/>
              <a:ext cx="1090325" cy="43600"/>
            </a:xfrm>
            <a:custGeom>
              <a:avLst/>
              <a:gdLst/>
              <a:ahLst/>
              <a:cxnLst/>
              <a:rect l="l" t="t" r="r" b="b"/>
              <a:pathLst>
                <a:path w="43613" h="1744" extrusionOk="0">
                  <a:moveTo>
                    <a:pt x="0" y="1"/>
                  </a:moveTo>
                  <a:lnTo>
                    <a:pt x="0" y="1744"/>
                  </a:lnTo>
                  <a:lnTo>
                    <a:pt x="43612" y="1744"/>
                  </a:lnTo>
                  <a:lnTo>
                    <a:pt x="43612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>
              <a:off x="3268675" y="2875850"/>
              <a:ext cx="1090325" cy="43600"/>
            </a:xfrm>
            <a:custGeom>
              <a:avLst/>
              <a:gdLst/>
              <a:ahLst/>
              <a:cxnLst/>
              <a:rect l="l" t="t" r="r" b="b"/>
              <a:pathLst>
                <a:path w="43613" h="1744" fill="none" extrusionOk="0">
                  <a:moveTo>
                    <a:pt x="43612" y="1744"/>
                  </a:moveTo>
                  <a:lnTo>
                    <a:pt x="0" y="1744"/>
                  </a:lnTo>
                  <a:lnTo>
                    <a:pt x="0" y="1"/>
                  </a:lnTo>
                  <a:lnTo>
                    <a:pt x="43612" y="1"/>
                  </a:lnTo>
                  <a:lnTo>
                    <a:pt x="43612" y="17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3268675" y="2986950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7"/>
                  </a:lnTo>
                  <a:lnTo>
                    <a:pt x="43612" y="1777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3"/>
            <p:cNvSpPr/>
            <p:nvPr/>
          </p:nvSpPr>
          <p:spPr>
            <a:xfrm>
              <a:off x="3268675" y="2986950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fill="none" extrusionOk="0">
                  <a:moveTo>
                    <a:pt x="43612" y="1777"/>
                  </a:moveTo>
                  <a:lnTo>
                    <a:pt x="0" y="1777"/>
                  </a:lnTo>
                  <a:lnTo>
                    <a:pt x="0" y="0"/>
                  </a:lnTo>
                  <a:lnTo>
                    <a:pt x="43612" y="0"/>
                  </a:lnTo>
                  <a:lnTo>
                    <a:pt x="43612" y="17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3268675" y="3098025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extrusionOk="0">
                  <a:moveTo>
                    <a:pt x="0" y="0"/>
                  </a:moveTo>
                  <a:lnTo>
                    <a:pt x="0" y="1778"/>
                  </a:lnTo>
                  <a:lnTo>
                    <a:pt x="43612" y="1778"/>
                  </a:lnTo>
                  <a:lnTo>
                    <a:pt x="436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3268675" y="3098025"/>
              <a:ext cx="1090325" cy="44450"/>
            </a:xfrm>
            <a:custGeom>
              <a:avLst/>
              <a:gdLst/>
              <a:ahLst/>
              <a:cxnLst/>
              <a:rect l="l" t="t" r="r" b="b"/>
              <a:pathLst>
                <a:path w="43613" h="1778" fill="none" extrusionOk="0">
                  <a:moveTo>
                    <a:pt x="43612" y="1778"/>
                  </a:moveTo>
                  <a:lnTo>
                    <a:pt x="0" y="1778"/>
                  </a:lnTo>
                  <a:lnTo>
                    <a:pt x="0" y="0"/>
                  </a:lnTo>
                  <a:lnTo>
                    <a:pt x="43612" y="0"/>
                  </a:lnTo>
                  <a:lnTo>
                    <a:pt x="43612" y="17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3053350" y="2444350"/>
              <a:ext cx="1508150" cy="956175"/>
            </a:xfrm>
            <a:custGeom>
              <a:avLst/>
              <a:gdLst/>
              <a:ahLst/>
              <a:cxnLst/>
              <a:rect l="l" t="t" r="r" b="b"/>
              <a:pathLst>
                <a:path w="60326" h="38247" extrusionOk="0">
                  <a:moveTo>
                    <a:pt x="23891" y="14321"/>
                  </a:moveTo>
                  <a:lnTo>
                    <a:pt x="23823" y="14356"/>
                  </a:lnTo>
                  <a:lnTo>
                    <a:pt x="23925" y="14321"/>
                  </a:lnTo>
                  <a:close/>
                  <a:moveTo>
                    <a:pt x="36435" y="14321"/>
                  </a:moveTo>
                  <a:lnTo>
                    <a:pt x="36469" y="14356"/>
                  </a:lnTo>
                  <a:lnTo>
                    <a:pt x="36503" y="14356"/>
                  </a:lnTo>
                  <a:lnTo>
                    <a:pt x="36435" y="14321"/>
                  </a:lnTo>
                  <a:close/>
                  <a:moveTo>
                    <a:pt x="0" y="1"/>
                  </a:moveTo>
                  <a:lnTo>
                    <a:pt x="0" y="38247"/>
                  </a:lnTo>
                  <a:lnTo>
                    <a:pt x="60326" y="38247"/>
                  </a:lnTo>
                  <a:lnTo>
                    <a:pt x="60326" y="1"/>
                  </a:lnTo>
                  <a:lnTo>
                    <a:pt x="58377" y="1094"/>
                  </a:lnTo>
                  <a:lnTo>
                    <a:pt x="56463" y="2222"/>
                  </a:lnTo>
                  <a:lnTo>
                    <a:pt x="52635" y="4512"/>
                  </a:lnTo>
                  <a:lnTo>
                    <a:pt x="48807" y="6802"/>
                  </a:lnTo>
                  <a:lnTo>
                    <a:pt x="44979" y="9126"/>
                  </a:lnTo>
                  <a:lnTo>
                    <a:pt x="40741" y="11724"/>
                  </a:lnTo>
                  <a:lnTo>
                    <a:pt x="36503" y="14356"/>
                  </a:lnTo>
                  <a:lnTo>
                    <a:pt x="33324" y="16338"/>
                  </a:lnTo>
                  <a:lnTo>
                    <a:pt x="30180" y="18320"/>
                  </a:lnTo>
                  <a:lnTo>
                    <a:pt x="23823" y="14356"/>
                  </a:lnTo>
                  <a:lnTo>
                    <a:pt x="19585" y="11724"/>
                  </a:lnTo>
                  <a:lnTo>
                    <a:pt x="15347" y="9126"/>
                  </a:lnTo>
                  <a:lnTo>
                    <a:pt x="11553" y="6802"/>
                  </a:lnTo>
                  <a:lnTo>
                    <a:pt x="7691" y="4512"/>
                  </a:lnTo>
                  <a:lnTo>
                    <a:pt x="3863" y="2222"/>
                  </a:lnTo>
                  <a:lnTo>
                    <a:pt x="1949" y="10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3053350" y="2444350"/>
              <a:ext cx="1508150" cy="956175"/>
            </a:xfrm>
            <a:custGeom>
              <a:avLst/>
              <a:gdLst/>
              <a:ahLst/>
              <a:cxnLst/>
              <a:rect l="l" t="t" r="r" b="b"/>
              <a:pathLst>
                <a:path w="60326" h="38247" fill="none" extrusionOk="0">
                  <a:moveTo>
                    <a:pt x="60326" y="1"/>
                  </a:moveTo>
                  <a:lnTo>
                    <a:pt x="60326" y="38247"/>
                  </a:lnTo>
                  <a:lnTo>
                    <a:pt x="0" y="38247"/>
                  </a:lnTo>
                  <a:lnTo>
                    <a:pt x="0" y="1"/>
                  </a:lnTo>
                  <a:lnTo>
                    <a:pt x="0" y="1"/>
                  </a:lnTo>
                  <a:lnTo>
                    <a:pt x="1949" y="1094"/>
                  </a:lnTo>
                  <a:lnTo>
                    <a:pt x="3863" y="2222"/>
                  </a:lnTo>
                  <a:lnTo>
                    <a:pt x="7691" y="4512"/>
                  </a:lnTo>
                  <a:lnTo>
                    <a:pt x="7691" y="4512"/>
                  </a:lnTo>
                  <a:lnTo>
                    <a:pt x="11553" y="6802"/>
                  </a:lnTo>
                  <a:lnTo>
                    <a:pt x="15347" y="9126"/>
                  </a:lnTo>
                  <a:lnTo>
                    <a:pt x="15347" y="9126"/>
                  </a:lnTo>
                  <a:lnTo>
                    <a:pt x="19585" y="11724"/>
                  </a:lnTo>
                  <a:lnTo>
                    <a:pt x="23823" y="14356"/>
                  </a:lnTo>
                  <a:lnTo>
                    <a:pt x="23925" y="14321"/>
                  </a:lnTo>
                  <a:lnTo>
                    <a:pt x="23925" y="14321"/>
                  </a:lnTo>
                  <a:lnTo>
                    <a:pt x="23891" y="14321"/>
                  </a:lnTo>
                  <a:lnTo>
                    <a:pt x="23823" y="14356"/>
                  </a:lnTo>
                  <a:lnTo>
                    <a:pt x="23823" y="14356"/>
                  </a:lnTo>
                  <a:lnTo>
                    <a:pt x="30180" y="18320"/>
                  </a:lnTo>
                  <a:lnTo>
                    <a:pt x="30180" y="18320"/>
                  </a:lnTo>
                  <a:lnTo>
                    <a:pt x="33324" y="16338"/>
                  </a:lnTo>
                  <a:lnTo>
                    <a:pt x="36503" y="14356"/>
                  </a:lnTo>
                  <a:lnTo>
                    <a:pt x="36503" y="14356"/>
                  </a:lnTo>
                  <a:lnTo>
                    <a:pt x="36469" y="14356"/>
                  </a:lnTo>
                  <a:lnTo>
                    <a:pt x="36435" y="14321"/>
                  </a:lnTo>
                  <a:lnTo>
                    <a:pt x="36435" y="14321"/>
                  </a:lnTo>
                  <a:lnTo>
                    <a:pt x="36503" y="14356"/>
                  </a:lnTo>
                  <a:lnTo>
                    <a:pt x="36503" y="14356"/>
                  </a:lnTo>
                  <a:lnTo>
                    <a:pt x="40741" y="11724"/>
                  </a:lnTo>
                  <a:lnTo>
                    <a:pt x="44979" y="9126"/>
                  </a:lnTo>
                  <a:lnTo>
                    <a:pt x="44979" y="9126"/>
                  </a:lnTo>
                  <a:lnTo>
                    <a:pt x="48807" y="6802"/>
                  </a:lnTo>
                  <a:lnTo>
                    <a:pt x="52635" y="4512"/>
                  </a:lnTo>
                  <a:lnTo>
                    <a:pt x="52635" y="4512"/>
                  </a:lnTo>
                  <a:lnTo>
                    <a:pt x="56463" y="2222"/>
                  </a:lnTo>
                  <a:lnTo>
                    <a:pt x="58377" y="1094"/>
                  </a:lnTo>
                  <a:lnTo>
                    <a:pt x="603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4476025" y="2444350"/>
              <a:ext cx="85475" cy="49575"/>
            </a:xfrm>
            <a:custGeom>
              <a:avLst/>
              <a:gdLst/>
              <a:ahLst/>
              <a:cxnLst/>
              <a:rect l="l" t="t" r="r" b="b"/>
              <a:pathLst>
                <a:path w="3419" h="1983" extrusionOk="0">
                  <a:moveTo>
                    <a:pt x="3419" y="1"/>
                  </a:moveTo>
                  <a:lnTo>
                    <a:pt x="1" y="1949"/>
                  </a:lnTo>
                  <a:lnTo>
                    <a:pt x="1" y="1983"/>
                  </a:lnTo>
                  <a:lnTo>
                    <a:pt x="3419" y="1"/>
                  </a:lnTo>
                  <a:close/>
                </a:path>
              </a:pathLst>
            </a:custGeom>
            <a:solidFill>
              <a:srgbClr val="3E85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4476025" y="2444350"/>
              <a:ext cx="85475" cy="49575"/>
            </a:xfrm>
            <a:custGeom>
              <a:avLst/>
              <a:gdLst/>
              <a:ahLst/>
              <a:cxnLst/>
              <a:rect l="l" t="t" r="r" b="b"/>
              <a:pathLst>
                <a:path w="3419" h="1983" fill="none" extrusionOk="0">
                  <a:moveTo>
                    <a:pt x="3419" y="1"/>
                  </a:moveTo>
                  <a:lnTo>
                    <a:pt x="3419" y="1"/>
                  </a:lnTo>
                  <a:lnTo>
                    <a:pt x="1" y="1949"/>
                  </a:lnTo>
                  <a:lnTo>
                    <a:pt x="1" y="1983"/>
                  </a:lnTo>
                  <a:lnTo>
                    <a:pt x="1" y="1983"/>
                  </a:lnTo>
                  <a:lnTo>
                    <a:pt x="3419" y="1"/>
                  </a:lnTo>
                  <a:lnTo>
                    <a:pt x="34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4028300" y="2493050"/>
              <a:ext cx="447750" cy="270900"/>
            </a:xfrm>
            <a:custGeom>
              <a:avLst/>
              <a:gdLst/>
              <a:ahLst/>
              <a:cxnLst/>
              <a:rect l="l" t="t" r="r" b="b"/>
              <a:pathLst>
                <a:path w="17910" h="10836" extrusionOk="0">
                  <a:moveTo>
                    <a:pt x="17910" y="1"/>
                  </a:moveTo>
                  <a:lnTo>
                    <a:pt x="13569" y="2564"/>
                  </a:lnTo>
                  <a:lnTo>
                    <a:pt x="13227" y="2803"/>
                  </a:lnTo>
                  <a:lnTo>
                    <a:pt x="13227" y="2803"/>
                  </a:lnTo>
                  <a:lnTo>
                    <a:pt x="13637" y="2564"/>
                  </a:lnTo>
                  <a:lnTo>
                    <a:pt x="17910" y="35"/>
                  </a:lnTo>
                  <a:lnTo>
                    <a:pt x="17910" y="1"/>
                  </a:lnTo>
                  <a:close/>
                  <a:moveTo>
                    <a:pt x="4375" y="8169"/>
                  </a:moveTo>
                  <a:lnTo>
                    <a:pt x="0" y="10835"/>
                  </a:lnTo>
                  <a:lnTo>
                    <a:pt x="34" y="10835"/>
                  </a:lnTo>
                  <a:lnTo>
                    <a:pt x="4375" y="8169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4028300" y="2697275"/>
              <a:ext cx="109375" cy="66675"/>
            </a:xfrm>
            <a:custGeom>
              <a:avLst/>
              <a:gdLst/>
              <a:ahLst/>
              <a:cxnLst/>
              <a:rect l="l" t="t" r="r" b="b"/>
              <a:pathLst>
                <a:path w="4375" h="2667" fill="none" extrusionOk="0">
                  <a:moveTo>
                    <a:pt x="4375" y="0"/>
                  </a:moveTo>
                  <a:lnTo>
                    <a:pt x="4375" y="0"/>
                  </a:lnTo>
                  <a:lnTo>
                    <a:pt x="4375" y="0"/>
                  </a:lnTo>
                  <a:lnTo>
                    <a:pt x="0" y="2666"/>
                  </a:lnTo>
                  <a:lnTo>
                    <a:pt x="34" y="2666"/>
                  </a:lnTo>
                  <a:lnTo>
                    <a:pt x="34" y="2666"/>
                  </a:lnTo>
                  <a:lnTo>
                    <a:pt x="437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4209450" y="2585350"/>
              <a:ext cx="111100" cy="67525"/>
            </a:xfrm>
            <a:custGeom>
              <a:avLst/>
              <a:gdLst/>
              <a:ahLst/>
              <a:cxnLst/>
              <a:rect l="l" t="t" r="r" b="b"/>
              <a:pathLst>
                <a:path w="4444" h="2701" fill="none" extrusionOk="0">
                  <a:moveTo>
                    <a:pt x="4443" y="0"/>
                  </a:moveTo>
                  <a:lnTo>
                    <a:pt x="4443" y="0"/>
                  </a:lnTo>
                  <a:lnTo>
                    <a:pt x="4443" y="0"/>
                  </a:lnTo>
                  <a:lnTo>
                    <a:pt x="0" y="2700"/>
                  </a:lnTo>
                  <a:lnTo>
                    <a:pt x="0" y="2700"/>
                  </a:lnTo>
                  <a:lnTo>
                    <a:pt x="0" y="2700"/>
                  </a:lnTo>
                  <a:lnTo>
                    <a:pt x="444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4358975" y="2493050"/>
              <a:ext cx="117075" cy="70100"/>
            </a:xfrm>
            <a:custGeom>
              <a:avLst/>
              <a:gdLst/>
              <a:ahLst/>
              <a:cxnLst/>
              <a:rect l="l" t="t" r="r" b="b"/>
              <a:pathLst>
                <a:path w="4683" h="2804" fill="none" extrusionOk="0">
                  <a:moveTo>
                    <a:pt x="4683" y="1"/>
                  </a:moveTo>
                  <a:lnTo>
                    <a:pt x="4683" y="1"/>
                  </a:lnTo>
                  <a:lnTo>
                    <a:pt x="342" y="2564"/>
                  </a:lnTo>
                  <a:lnTo>
                    <a:pt x="342" y="2564"/>
                  </a:lnTo>
                  <a:lnTo>
                    <a:pt x="0" y="2803"/>
                  </a:lnTo>
                  <a:lnTo>
                    <a:pt x="0" y="2803"/>
                  </a:lnTo>
                  <a:lnTo>
                    <a:pt x="0" y="2803"/>
                  </a:lnTo>
                  <a:lnTo>
                    <a:pt x="410" y="2564"/>
                  </a:lnTo>
                  <a:lnTo>
                    <a:pt x="410" y="2564"/>
                  </a:lnTo>
                  <a:lnTo>
                    <a:pt x="4683" y="35"/>
                  </a:lnTo>
                  <a:lnTo>
                    <a:pt x="468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4320525" y="2563125"/>
              <a:ext cx="38475" cy="22250"/>
            </a:xfrm>
            <a:custGeom>
              <a:avLst/>
              <a:gdLst/>
              <a:ahLst/>
              <a:cxnLst/>
              <a:rect l="l" t="t" r="r" b="b"/>
              <a:pathLst>
                <a:path w="1539" h="890" extrusionOk="0">
                  <a:moveTo>
                    <a:pt x="1538" y="0"/>
                  </a:moveTo>
                  <a:lnTo>
                    <a:pt x="1538" y="0"/>
                  </a:lnTo>
                  <a:lnTo>
                    <a:pt x="0" y="889"/>
                  </a:lnTo>
                  <a:lnTo>
                    <a:pt x="0" y="889"/>
                  </a:lnTo>
                  <a:lnTo>
                    <a:pt x="0" y="889"/>
                  </a:lnTo>
                  <a:lnTo>
                    <a:pt x="1538" y="0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4320525" y="2563125"/>
              <a:ext cx="38475" cy="22250"/>
            </a:xfrm>
            <a:custGeom>
              <a:avLst/>
              <a:gdLst/>
              <a:ahLst/>
              <a:cxnLst/>
              <a:rect l="l" t="t" r="r" b="b"/>
              <a:pathLst>
                <a:path w="1539" h="890" fill="none" extrusionOk="0">
                  <a:moveTo>
                    <a:pt x="1538" y="0"/>
                  </a:moveTo>
                  <a:lnTo>
                    <a:pt x="1538" y="0"/>
                  </a:lnTo>
                  <a:lnTo>
                    <a:pt x="0" y="889"/>
                  </a:lnTo>
                  <a:lnTo>
                    <a:pt x="0" y="889"/>
                  </a:lnTo>
                  <a:lnTo>
                    <a:pt x="0" y="889"/>
                  </a:lnTo>
                  <a:lnTo>
                    <a:pt x="1538" y="0"/>
                  </a:lnTo>
                  <a:lnTo>
                    <a:pt x="153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4137675" y="2652850"/>
              <a:ext cx="71800" cy="44450"/>
            </a:xfrm>
            <a:custGeom>
              <a:avLst/>
              <a:gdLst/>
              <a:ahLst/>
              <a:cxnLst/>
              <a:rect l="l" t="t" r="r" b="b"/>
              <a:pathLst>
                <a:path w="2872" h="1778" extrusionOk="0">
                  <a:moveTo>
                    <a:pt x="2871" y="0"/>
                  </a:moveTo>
                  <a:lnTo>
                    <a:pt x="1572" y="786"/>
                  </a:lnTo>
                  <a:lnTo>
                    <a:pt x="0" y="1777"/>
                  </a:lnTo>
                  <a:lnTo>
                    <a:pt x="1606" y="786"/>
                  </a:lnTo>
                  <a:lnTo>
                    <a:pt x="2871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3"/>
            <p:cNvSpPr/>
            <p:nvPr/>
          </p:nvSpPr>
          <p:spPr>
            <a:xfrm>
              <a:off x="4137675" y="2652850"/>
              <a:ext cx="71800" cy="44450"/>
            </a:xfrm>
            <a:custGeom>
              <a:avLst/>
              <a:gdLst/>
              <a:ahLst/>
              <a:cxnLst/>
              <a:rect l="l" t="t" r="r" b="b"/>
              <a:pathLst>
                <a:path w="2872" h="1778" fill="none" extrusionOk="0">
                  <a:moveTo>
                    <a:pt x="2871" y="0"/>
                  </a:moveTo>
                  <a:lnTo>
                    <a:pt x="2871" y="0"/>
                  </a:lnTo>
                  <a:lnTo>
                    <a:pt x="2871" y="0"/>
                  </a:lnTo>
                  <a:lnTo>
                    <a:pt x="1572" y="786"/>
                  </a:lnTo>
                  <a:lnTo>
                    <a:pt x="1572" y="786"/>
                  </a:lnTo>
                  <a:lnTo>
                    <a:pt x="0" y="1777"/>
                  </a:lnTo>
                  <a:lnTo>
                    <a:pt x="0" y="1777"/>
                  </a:lnTo>
                  <a:lnTo>
                    <a:pt x="0" y="1777"/>
                  </a:lnTo>
                  <a:lnTo>
                    <a:pt x="1606" y="786"/>
                  </a:lnTo>
                  <a:lnTo>
                    <a:pt x="1606" y="786"/>
                  </a:lnTo>
                  <a:lnTo>
                    <a:pt x="28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3"/>
            <p:cNvSpPr/>
            <p:nvPr/>
          </p:nvSpPr>
          <p:spPr>
            <a:xfrm>
              <a:off x="3965925" y="2763925"/>
              <a:ext cx="63250" cy="39325"/>
            </a:xfrm>
            <a:custGeom>
              <a:avLst/>
              <a:gdLst/>
              <a:ahLst/>
              <a:cxnLst/>
              <a:rect l="l" t="t" r="r" b="b"/>
              <a:pathLst>
                <a:path w="2530" h="1573" extrusionOk="0">
                  <a:moveTo>
                    <a:pt x="2495" y="0"/>
                  </a:moveTo>
                  <a:lnTo>
                    <a:pt x="0" y="1573"/>
                  </a:lnTo>
                  <a:lnTo>
                    <a:pt x="0" y="1573"/>
                  </a:lnTo>
                  <a:lnTo>
                    <a:pt x="2529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3"/>
            <p:cNvSpPr/>
            <p:nvPr/>
          </p:nvSpPr>
          <p:spPr>
            <a:xfrm>
              <a:off x="3965925" y="2763925"/>
              <a:ext cx="63250" cy="39325"/>
            </a:xfrm>
            <a:custGeom>
              <a:avLst/>
              <a:gdLst/>
              <a:ahLst/>
              <a:cxnLst/>
              <a:rect l="l" t="t" r="r" b="b"/>
              <a:pathLst>
                <a:path w="2530" h="1573" fill="none" extrusionOk="0">
                  <a:moveTo>
                    <a:pt x="2529" y="0"/>
                  </a:moveTo>
                  <a:lnTo>
                    <a:pt x="2495" y="0"/>
                  </a:lnTo>
                  <a:lnTo>
                    <a:pt x="2495" y="0"/>
                  </a:lnTo>
                  <a:lnTo>
                    <a:pt x="0" y="1573"/>
                  </a:lnTo>
                  <a:lnTo>
                    <a:pt x="0" y="1573"/>
                  </a:lnTo>
                  <a:lnTo>
                    <a:pt x="0" y="1573"/>
                  </a:lnTo>
                  <a:lnTo>
                    <a:pt x="0" y="1573"/>
                  </a:lnTo>
                  <a:lnTo>
                    <a:pt x="25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3"/>
            <p:cNvSpPr/>
            <p:nvPr/>
          </p:nvSpPr>
          <p:spPr>
            <a:xfrm>
              <a:off x="3053350" y="2444350"/>
              <a:ext cx="1508150" cy="376000"/>
            </a:xfrm>
            <a:custGeom>
              <a:avLst/>
              <a:gdLst/>
              <a:ahLst/>
              <a:cxnLst/>
              <a:rect l="l" t="t" r="r" b="b"/>
              <a:pathLst>
                <a:path w="60326" h="15040" extrusionOk="0">
                  <a:moveTo>
                    <a:pt x="0" y="1"/>
                  </a:moveTo>
                  <a:lnTo>
                    <a:pt x="3657" y="2564"/>
                  </a:lnTo>
                  <a:lnTo>
                    <a:pt x="7383" y="5059"/>
                  </a:lnTo>
                  <a:lnTo>
                    <a:pt x="11074" y="7520"/>
                  </a:lnTo>
                  <a:lnTo>
                    <a:pt x="14800" y="9947"/>
                  </a:lnTo>
                  <a:lnTo>
                    <a:pt x="18730" y="12510"/>
                  </a:lnTo>
                  <a:lnTo>
                    <a:pt x="22627" y="15039"/>
                  </a:lnTo>
                  <a:lnTo>
                    <a:pt x="22661" y="15039"/>
                  </a:lnTo>
                  <a:lnTo>
                    <a:pt x="23823" y="14390"/>
                  </a:lnTo>
                  <a:lnTo>
                    <a:pt x="23823" y="14356"/>
                  </a:lnTo>
                  <a:lnTo>
                    <a:pt x="19585" y="11724"/>
                  </a:lnTo>
                  <a:lnTo>
                    <a:pt x="15347" y="9126"/>
                  </a:lnTo>
                  <a:lnTo>
                    <a:pt x="11553" y="6802"/>
                  </a:lnTo>
                  <a:lnTo>
                    <a:pt x="7691" y="4512"/>
                  </a:lnTo>
                  <a:lnTo>
                    <a:pt x="3863" y="2256"/>
                  </a:lnTo>
                  <a:lnTo>
                    <a:pt x="1949" y="1094"/>
                  </a:lnTo>
                  <a:lnTo>
                    <a:pt x="0" y="1"/>
                  </a:lnTo>
                  <a:close/>
                  <a:moveTo>
                    <a:pt x="60326" y="1"/>
                  </a:moveTo>
                  <a:lnTo>
                    <a:pt x="56908" y="1983"/>
                  </a:lnTo>
                  <a:lnTo>
                    <a:pt x="52635" y="4512"/>
                  </a:lnTo>
                  <a:lnTo>
                    <a:pt x="52225" y="4751"/>
                  </a:lnTo>
                  <a:lnTo>
                    <a:pt x="50687" y="5640"/>
                  </a:lnTo>
                  <a:lnTo>
                    <a:pt x="46244" y="8340"/>
                  </a:lnTo>
                  <a:lnTo>
                    <a:pt x="44979" y="9126"/>
                  </a:lnTo>
                  <a:lnTo>
                    <a:pt x="43373" y="10117"/>
                  </a:lnTo>
                  <a:lnTo>
                    <a:pt x="39032" y="12783"/>
                  </a:lnTo>
                  <a:lnTo>
                    <a:pt x="36503" y="14356"/>
                  </a:lnTo>
                  <a:lnTo>
                    <a:pt x="37699" y="15039"/>
                  </a:lnTo>
                  <a:lnTo>
                    <a:pt x="41596" y="12510"/>
                  </a:lnTo>
                  <a:lnTo>
                    <a:pt x="45492" y="9947"/>
                  </a:lnTo>
                  <a:lnTo>
                    <a:pt x="49252" y="7520"/>
                  </a:lnTo>
                  <a:lnTo>
                    <a:pt x="52943" y="5025"/>
                  </a:lnTo>
                  <a:lnTo>
                    <a:pt x="56634" y="2530"/>
                  </a:lnTo>
                  <a:lnTo>
                    <a:pt x="60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3"/>
            <p:cNvSpPr/>
            <p:nvPr/>
          </p:nvSpPr>
          <p:spPr>
            <a:xfrm>
              <a:off x="3053350" y="2444350"/>
              <a:ext cx="595575" cy="376000"/>
            </a:xfrm>
            <a:custGeom>
              <a:avLst/>
              <a:gdLst/>
              <a:ahLst/>
              <a:cxnLst/>
              <a:rect l="l" t="t" r="r" b="b"/>
              <a:pathLst>
                <a:path w="23823" h="15040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657" y="2564"/>
                  </a:lnTo>
                  <a:lnTo>
                    <a:pt x="7383" y="5059"/>
                  </a:lnTo>
                  <a:lnTo>
                    <a:pt x="7383" y="5059"/>
                  </a:lnTo>
                  <a:lnTo>
                    <a:pt x="11074" y="7520"/>
                  </a:lnTo>
                  <a:lnTo>
                    <a:pt x="14800" y="9947"/>
                  </a:lnTo>
                  <a:lnTo>
                    <a:pt x="14800" y="9947"/>
                  </a:lnTo>
                  <a:lnTo>
                    <a:pt x="18730" y="12510"/>
                  </a:lnTo>
                  <a:lnTo>
                    <a:pt x="22627" y="15039"/>
                  </a:lnTo>
                  <a:lnTo>
                    <a:pt x="22661" y="15039"/>
                  </a:lnTo>
                  <a:lnTo>
                    <a:pt x="22661" y="15039"/>
                  </a:lnTo>
                  <a:lnTo>
                    <a:pt x="23823" y="14390"/>
                  </a:lnTo>
                  <a:lnTo>
                    <a:pt x="23823" y="14390"/>
                  </a:lnTo>
                  <a:lnTo>
                    <a:pt x="23823" y="14390"/>
                  </a:lnTo>
                  <a:lnTo>
                    <a:pt x="23823" y="14356"/>
                  </a:lnTo>
                  <a:lnTo>
                    <a:pt x="23823" y="14356"/>
                  </a:lnTo>
                  <a:lnTo>
                    <a:pt x="19585" y="11724"/>
                  </a:lnTo>
                  <a:lnTo>
                    <a:pt x="15347" y="9126"/>
                  </a:lnTo>
                  <a:lnTo>
                    <a:pt x="15347" y="9126"/>
                  </a:lnTo>
                  <a:lnTo>
                    <a:pt x="11553" y="6802"/>
                  </a:lnTo>
                  <a:lnTo>
                    <a:pt x="7691" y="4512"/>
                  </a:lnTo>
                  <a:lnTo>
                    <a:pt x="7691" y="4512"/>
                  </a:lnTo>
                  <a:lnTo>
                    <a:pt x="3863" y="2256"/>
                  </a:lnTo>
                  <a:lnTo>
                    <a:pt x="1949" y="109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3"/>
            <p:cNvSpPr/>
            <p:nvPr/>
          </p:nvSpPr>
          <p:spPr>
            <a:xfrm>
              <a:off x="3965925" y="2444350"/>
              <a:ext cx="595575" cy="376000"/>
            </a:xfrm>
            <a:custGeom>
              <a:avLst/>
              <a:gdLst/>
              <a:ahLst/>
              <a:cxnLst/>
              <a:rect l="l" t="t" r="r" b="b"/>
              <a:pathLst>
                <a:path w="23823" h="15040" fill="none" extrusionOk="0">
                  <a:moveTo>
                    <a:pt x="23823" y="1"/>
                  </a:moveTo>
                  <a:lnTo>
                    <a:pt x="23823" y="1"/>
                  </a:lnTo>
                  <a:lnTo>
                    <a:pt x="20405" y="1983"/>
                  </a:lnTo>
                  <a:lnTo>
                    <a:pt x="20405" y="1983"/>
                  </a:lnTo>
                  <a:lnTo>
                    <a:pt x="16132" y="4512"/>
                  </a:lnTo>
                  <a:lnTo>
                    <a:pt x="16132" y="4512"/>
                  </a:lnTo>
                  <a:lnTo>
                    <a:pt x="15722" y="4751"/>
                  </a:lnTo>
                  <a:lnTo>
                    <a:pt x="15722" y="4751"/>
                  </a:lnTo>
                  <a:lnTo>
                    <a:pt x="14184" y="5640"/>
                  </a:lnTo>
                  <a:lnTo>
                    <a:pt x="14184" y="5640"/>
                  </a:lnTo>
                  <a:lnTo>
                    <a:pt x="9741" y="8340"/>
                  </a:lnTo>
                  <a:lnTo>
                    <a:pt x="9741" y="8340"/>
                  </a:lnTo>
                  <a:lnTo>
                    <a:pt x="8476" y="9126"/>
                  </a:lnTo>
                  <a:lnTo>
                    <a:pt x="8476" y="9126"/>
                  </a:lnTo>
                  <a:lnTo>
                    <a:pt x="6870" y="10117"/>
                  </a:lnTo>
                  <a:lnTo>
                    <a:pt x="6870" y="10117"/>
                  </a:lnTo>
                  <a:lnTo>
                    <a:pt x="2529" y="12783"/>
                  </a:lnTo>
                  <a:lnTo>
                    <a:pt x="2529" y="12783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0" y="14356"/>
                  </a:lnTo>
                  <a:lnTo>
                    <a:pt x="1196" y="15039"/>
                  </a:lnTo>
                  <a:lnTo>
                    <a:pt x="1196" y="15039"/>
                  </a:lnTo>
                  <a:lnTo>
                    <a:pt x="1196" y="15039"/>
                  </a:lnTo>
                  <a:lnTo>
                    <a:pt x="5093" y="12510"/>
                  </a:lnTo>
                  <a:lnTo>
                    <a:pt x="8989" y="9947"/>
                  </a:lnTo>
                  <a:lnTo>
                    <a:pt x="8989" y="9947"/>
                  </a:lnTo>
                  <a:lnTo>
                    <a:pt x="12749" y="7520"/>
                  </a:lnTo>
                  <a:lnTo>
                    <a:pt x="16440" y="5025"/>
                  </a:lnTo>
                  <a:lnTo>
                    <a:pt x="16440" y="5025"/>
                  </a:lnTo>
                  <a:lnTo>
                    <a:pt x="20131" y="2530"/>
                  </a:lnTo>
                  <a:lnTo>
                    <a:pt x="238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3"/>
            <p:cNvSpPr/>
            <p:nvPr/>
          </p:nvSpPr>
          <p:spPr>
            <a:xfrm>
              <a:off x="3850550" y="2808350"/>
              <a:ext cx="107700" cy="67525"/>
            </a:xfrm>
            <a:custGeom>
              <a:avLst/>
              <a:gdLst/>
              <a:ahLst/>
              <a:cxnLst/>
              <a:rect l="l" t="t" r="r" b="b"/>
              <a:pathLst>
                <a:path w="4308" h="2701" extrusionOk="0">
                  <a:moveTo>
                    <a:pt x="4273" y="1"/>
                  </a:moveTo>
                  <a:lnTo>
                    <a:pt x="1" y="2701"/>
                  </a:lnTo>
                  <a:lnTo>
                    <a:pt x="1" y="2701"/>
                  </a:lnTo>
                  <a:lnTo>
                    <a:pt x="4308" y="1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3"/>
            <p:cNvSpPr/>
            <p:nvPr/>
          </p:nvSpPr>
          <p:spPr>
            <a:xfrm>
              <a:off x="3850550" y="2808350"/>
              <a:ext cx="107700" cy="67525"/>
            </a:xfrm>
            <a:custGeom>
              <a:avLst/>
              <a:gdLst/>
              <a:ahLst/>
              <a:cxnLst/>
              <a:rect l="l" t="t" r="r" b="b"/>
              <a:pathLst>
                <a:path w="4308" h="2701" fill="none" extrusionOk="0">
                  <a:moveTo>
                    <a:pt x="4308" y="1"/>
                  </a:moveTo>
                  <a:lnTo>
                    <a:pt x="4273" y="1"/>
                  </a:lnTo>
                  <a:lnTo>
                    <a:pt x="4273" y="1"/>
                  </a:lnTo>
                  <a:lnTo>
                    <a:pt x="1" y="2701"/>
                  </a:lnTo>
                  <a:lnTo>
                    <a:pt x="1" y="2701"/>
                  </a:lnTo>
                  <a:lnTo>
                    <a:pt x="1" y="2701"/>
                  </a:lnTo>
                  <a:lnTo>
                    <a:pt x="43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3"/>
            <p:cNvSpPr/>
            <p:nvPr/>
          </p:nvSpPr>
          <p:spPr>
            <a:xfrm>
              <a:off x="3957375" y="2803225"/>
              <a:ext cx="8575" cy="5150"/>
            </a:xfrm>
            <a:custGeom>
              <a:avLst/>
              <a:gdLst/>
              <a:ahLst/>
              <a:cxnLst/>
              <a:rect l="l" t="t" r="r" b="b"/>
              <a:pathLst>
                <a:path w="343" h="206" extrusionOk="0">
                  <a:moveTo>
                    <a:pt x="308" y="1"/>
                  </a:moveTo>
                  <a:lnTo>
                    <a:pt x="0" y="206"/>
                  </a:lnTo>
                  <a:lnTo>
                    <a:pt x="35" y="206"/>
                  </a:lnTo>
                  <a:lnTo>
                    <a:pt x="342" y="35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3957375" y="2803225"/>
              <a:ext cx="8575" cy="5150"/>
            </a:xfrm>
            <a:custGeom>
              <a:avLst/>
              <a:gdLst/>
              <a:ahLst/>
              <a:cxnLst/>
              <a:rect l="l" t="t" r="r" b="b"/>
              <a:pathLst>
                <a:path w="343" h="206" fill="none" extrusionOk="0">
                  <a:moveTo>
                    <a:pt x="308" y="1"/>
                  </a:moveTo>
                  <a:lnTo>
                    <a:pt x="308" y="1"/>
                  </a:lnTo>
                  <a:lnTo>
                    <a:pt x="308" y="1"/>
                  </a:lnTo>
                  <a:lnTo>
                    <a:pt x="308" y="1"/>
                  </a:lnTo>
                  <a:lnTo>
                    <a:pt x="0" y="206"/>
                  </a:lnTo>
                  <a:lnTo>
                    <a:pt x="35" y="206"/>
                  </a:lnTo>
                  <a:lnTo>
                    <a:pt x="35" y="206"/>
                  </a:lnTo>
                  <a:lnTo>
                    <a:pt x="342" y="35"/>
                  </a:lnTo>
                  <a:lnTo>
                    <a:pt x="342" y="1"/>
                  </a:lnTo>
                  <a:lnTo>
                    <a:pt x="342" y="1"/>
                  </a:lnTo>
                  <a:lnTo>
                    <a:pt x="3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3"/>
            <p:cNvSpPr/>
            <p:nvPr/>
          </p:nvSpPr>
          <p:spPr>
            <a:xfrm>
              <a:off x="3806975" y="2875850"/>
              <a:ext cx="43600" cy="26525"/>
            </a:xfrm>
            <a:custGeom>
              <a:avLst/>
              <a:gdLst/>
              <a:ahLst/>
              <a:cxnLst/>
              <a:rect l="l" t="t" r="r" b="b"/>
              <a:pathLst>
                <a:path w="1744" h="1061" extrusionOk="0">
                  <a:moveTo>
                    <a:pt x="1744" y="1"/>
                  </a:moveTo>
                  <a:lnTo>
                    <a:pt x="1" y="1060"/>
                  </a:lnTo>
                  <a:lnTo>
                    <a:pt x="35" y="106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3806975" y="2875850"/>
              <a:ext cx="43600" cy="26525"/>
            </a:xfrm>
            <a:custGeom>
              <a:avLst/>
              <a:gdLst/>
              <a:ahLst/>
              <a:cxnLst/>
              <a:rect l="l" t="t" r="r" b="b"/>
              <a:pathLst>
                <a:path w="1744" h="1061" fill="none" extrusionOk="0">
                  <a:moveTo>
                    <a:pt x="1744" y="1"/>
                  </a:moveTo>
                  <a:lnTo>
                    <a:pt x="1744" y="1"/>
                  </a:lnTo>
                  <a:lnTo>
                    <a:pt x="1744" y="1"/>
                  </a:lnTo>
                  <a:lnTo>
                    <a:pt x="1" y="1060"/>
                  </a:lnTo>
                  <a:lnTo>
                    <a:pt x="1" y="1060"/>
                  </a:lnTo>
                  <a:lnTo>
                    <a:pt x="35" y="1060"/>
                  </a:lnTo>
                  <a:lnTo>
                    <a:pt x="35" y="1060"/>
                  </a:lnTo>
                  <a:lnTo>
                    <a:pt x="17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3625850" y="2804075"/>
              <a:ext cx="364025" cy="135900"/>
            </a:xfrm>
            <a:custGeom>
              <a:avLst/>
              <a:gdLst/>
              <a:ahLst/>
              <a:cxnLst/>
              <a:rect l="l" t="t" r="r" b="b"/>
              <a:pathLst>
                <a:path w="14561" h="5436" extrusionOk="0">
                  <a:moveTo>
                    <a:pt x="923" y="1"/>
                  </a:moveTo>
                  <a:lnTo>
                    <a:pt x="0" y="787"/>
                  </a:lnTo>
                  <a:lnTo>
                    <a:pt x="6938" y="5230"/>
                  </a:lnTo>
                  <a:lnTo>
                    <a:pt x="7246" y="5435"/>
                  </a:lnTo>
                  <a:lnTo>
                    <a:pt x="7588" y="5230"/>
                  </a:lnTo>
                  <a:lnTo>
                    <a:pt x="14560" y="787"/>
                  </a:lnTo>
                  <a:lnTo>
                    <a:pt x="13603" y="1"/>
                  </a:lnTo>
                  <a:lnTo>
                    <a:pt x="13296" y="172"/>
                  </a:lnTo>
                  <a:lnTo>
                    <a:pt x="8989" y="2872"/>
                  </a:lnTo>
                  <a:lnTo>
                    <a:pt x="7280" y="3931"/>
                  </a:lnTo>
                  <a:lnTo>
                    <a:pt x="7246" y="3931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3"/>
            <p:cNvSpPr/>
            <p:nvPr/>
          </p:nvSpPr>
          <p:spPr>
            <a:xfrm>
              <a:off x="3625850" y="2804075"/>
              <a:ext cx="364025" cy="135900"/>
            </a:xfrm>
            <a:custGeom>
              <a:avLst/>
              <a:gdLst/>
              <a:ahLst/>
              <a:cxnLst/>
              <a:rect l="l" t="t" r="r" b="b"/>
              <a:pathLst>
                <a:path w="14561" h="5436" fill="none" extrusionOk="0">
                  <a:moveTo>
                    <a:pt x="13603" y="1"/>
                  </a:moveTo>
                  <a:lnTo>
                    <a:pt x="13603" y="1"/>
                  </a:lnTo>
                  <a:lnTo>
                    <a:pt x="13296" y="172"/>
                  </a:lnTo>
                  <a:lnTo>
                    <a:pt x="13296" y="172"/>
                  </a:lnTo>
                  <a:lnTo>
                    <a:pt x="8989" y="2872"/>
                  </a:lnTo>
                  <a:lnTo>
                    <a:pt x="8989" y="2872"/>
                  </a:lnTo>
                  <a:lnTo>
                    <a:pt x="7280" y="3931"/>
                  </a:lnTo>
                  <a:lnTo>
                    <a:pt x="7280" y="3931"/>
                  </a:lnTo>
                  <a:lnTo>
                    <a:pt x="7246" y="3931"/>
                  </a:lnTo>
                  <a:lnTo>
                    <a:pt x="7246" y="3931"/>
                  </a:lnTo>
                  <a:lnTo>
                    <a:pt x="7246" y="3931"/>
                  </a:lnTo>
                  <a:lnTo>
                    <a:pt x="7246" y="3931"/>
                  </a:lnTo>
                  <a:lnTo>
                    <a:pt x="957" y="1"/>
                  </a:lnTo>
                  <a:lnTo>
                    <a:pt x="957" y="1"/>
                  </a:lnTo>
                  <a:lnTo>
                    <a:pt x="923" y="1"/>
                  </a:lnTo>
                  <a:lnTo>
                    <a:pt x="923" y="1"/>
                  </a:lnTo>
                  <a:lnTo>
                    <a:pt x="0" y="787"/>
                  </a:lnTo>
                  <a:lnTo>
                    <a:pt x="0" y="787"/>
                  </a:lnTo>
                  <a:lnTo>
                    <a:pt x="6938" y="5230"/>
                  </a:lnTo>
                  <a:lnTo>
                    <a:pt x="7246" y="5435"/>
                  </a:lnTo>
                  <a:lnTo>
                    <a:pt x="7588" y="5230"/>
                  </a:lnTo>
                  <a:lnTo>
                    <a:pt x="14560" y="787"/>
                  </a:lnTo>
                  <a:lnTo>
                    <a:pt x="14560" y="787"/>
                  </a:lnTo>
                  <a:lnTo>
                    <a:pt x="136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3"/>
            <p:cNvSpPr/>
            <p:nvPr/>
          </p:nvSpPr>
          <p:spPr>
            <a:xfrm>
              <a:off x="3648900" y="2803225"/>
              <a:ext cx="1750" cy="875"/>
            </a:xfrm>
            <a:custGeom>
              <a:avLst/>
              <a:gdLst/>
              <a:ahLst/>
              <a:cxnLst/>
              <a:rect l="l" t="t" r="r" b="b"/>
              <a:pathLst>
                <a:path w="70" h="35" extrusionOk="0">
                  <a:moveTo>
                    <a:pt x="1" y="1"/>
                  </a:moveTo>
                  <a:lnTo>
                    <a:pt x="35" y="35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3648900" y="2803225"/>
              <a:ext cx="1750" cy="875"/>
            </a:xfrm>
            <a:custGeom>
              <a:avLst/>
              <a:gdLst/>
              <a:ahLst/>
              <a:cxnLst/>
              <a:rect l="l" t="t" r="r" b="b"/>
              <a:pathLst>
                <a:path w="70" h="35" fill="none" extrusionOk="0">
                  <a:moveTo>
                    <a:pt x="69" y="1"/>
                  </a:moveTo>
                  <a:lnTo>
                    <a:pt x="35" y="1"/>
                  </a:lnTo>
                  <a:lnTo>
                    <a:pt x="35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5" y="35"/>
                  </a:lnTo>
                  <a:lnTo>
                    <a:pt x="35" y="35"/>
                  </a:lnTo>
                  <a:lnTo>
                    <a:pt x="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3650625" y="280237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3"/>
            <p:cNvSpPr/>
            <p:nvPr/>
          </p:nvSpPr>
          <p:spPr>
            <a:xfrm>
              <a:off x="3056775" y="2803225"/>
              <a:ext cx="593000" cy="414450"/>
            </a:xfrm>
            <a:custGeom>
              <a:avLst/>
              <a:gdLst/>
              <a:ahLst/>
              <a:cxnLst/>
              <a:rect l="l" t="t" r="r" b="b"/>
              <a:pathLst>
                <a:path w="23720" h="16578" extrusionOk="0">
                  <a:moveTo>
                    <a:pt x="23686" y="1"/>
                  </a:moveTo>
                  <a:lnTo>
                    <a:pt x="23703" y="18"/>
                  </a:lnTo>
                  <a:lnTo>
                    <a:pt x="23720" y="1"/>
                  </a:lnTo>
                  <a:close/>
                  <a:moveTo>
                    <a:pt x="23703" y="18"/>
                  </a:moveTo>
                  <a:lnTo>
                    <a:pt x="23686" y="35"/>
                  </a:lnTo>
                  <a:lnTo>
                    <a:pt x="23720" y="35"/>
                  </a:lnTo>
                  <a:lnTo>
                    <a:pt x="23703" y="18"/>
                  </a:lnTo>
                  <a:close/>
                  <a:moveTo>
                    <a:pt x="23686" y="35"/>
                  </a:moveTo>
                  <a:lnTo>
                    <a:pt x="22524" y="684"/>
                  </a:lnTo>
                  <a:lnTo>
                    <a:pt x="22490" y="684"/>
                  </a:lnTo>
                  <a:lnTo>
                    <a:pt x="21225" y="1436"/>
                  </a:lnTo>
                  <a:lnTo>
                    <a:pt x="19995" y="2188"/>
                  </a:lnTo>
                  <a:lnTo>
                    <a:pt x="17534" y="3726"/>
                  </a:lnTo>
                  <a:lnTo>
                    <a:pt x="14492" y="5709"/>
                  </a:lnTo>
                  <a:lnTo>
                    <a:pt x="12988" y="6734"/>
                  </a:lnTo>
                  <a:lnTo>
                    <a:pt x="11518" y="7759"/>
                  </a:lnTo>
                  <a:lnTo>
                    <a:pt x="8579" y="9878"/>
                  </a:lnTo>
                  <a:lnTo>
                    <a:pt x="5640" y="12032"/>
                  </a:lnTo>
                  <a:lnTo>
                    <a:pt x="4204" y="13125"/>
                  </a:lnTo>
                  <a:lnTo>
                    <a:pt x="2803" y="14253"/>
                  </a:lnTo>
                  <a:lnTo>
                    <a:pt x="1367" y="15415"/>
                  </a:lnTo>
                  <a:lnTo>
                    <a:pt x="0" y="16577"/>
                  </a:lnTo>
                  <a:lnTo>
                    <a:pt x="1572" y="15689"/>
                  </a:lnTo>
                  <a:lnTo>
                    <a:pt x="3144" y="14766"/>
                  </a:lnTo>
                  <a:lnTo>
                    <a:pt x="4683" y="13809"/>
                  </a:lnTo>
                  <a:lnTo>
                    <a:pt x="6221" y="12818"/>
                  </a:lnTo>
                  <a:lnTo>
                    <a:pt x="9262" y="10835"/>
                  </a:lnTo>
                  <a:lnTo>
                    <a:pt x="12236" y="8819"/>
                  </a:lnTo>
                  <a:lnTo>
                    <a:pt x="13706" y="7759"/>
                  </a:lnTo>
                  <a:lnTo>
                    <a:pt x="15175" y="6700"/>
                  </a:lnTo>
                  <a:lnTo>
                    <a:pt x="18115" y="4546"/>
                  </a:lnTo>
                  <a:lnTo>
                    <a:pt x="20439" y="2735"/>
                  </a:lnTo>
                  <a:lnTo>
                    <a:pt x="21601" y="1812"/>
                  </a:lnTo>
                  <a:lnTo>
                    <a:pt x="22729" y="855"/>
                  </a:lnTo>
                  <a:lnTo>
                    <a:pt x="22763" y="821"/>
                  </a:lnTo>
                  <a:lnTo>
                    <a:pt x="23686" y="3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3056775" y="2803225"/>
              <a:ext cx="593000" cy="414450"/>
            </a:xfrm>
            <a:custGeom>
              <a:avLst/>
              <a:gdLst/>
              <a:ahLst/>
              <a:cxnLst/>
              <a:rect l="l" t="t" r="r" b="b"/>
              <a:pathLst>
                <a:path w="23720" h="16578" fill="none" extrusionOk="0">
                  <a:moveTo>
                    <a:pt x="23720" y="1"/>
                  </a:moveTo>
                  <a:lnTo>
                    <a:pt x="23686" y="35"/>
                  </a:lnTo>
                  <a:lnTo>
                    <a:pt x="23686" y="35"/>
                  </a:lnTo>
                  <a:lnTo>
                    <a:pt x="23686" y="35"/>
                  </a:lnTo>
                  <a:lnTo>
                    <a:pt x="22524" y="684"/>
                  </a:lnTo>
                  <a:lnTo>
                    <a:pt x="22524" y="684"/>
                  </a:lnTo>
                  <a:lnTo>
                    <a:pt x="22490" y="684"/>
                  </a:lnTo>
                  <a:lnTo>
                    <a:pt x="22490" y="684"/>
                  </a:lnTo>
                  <a:lnTo>
                    <a:pt x="21225" y="1436"/>
                  </a:lnTo>
                  <a:lnTo>
                    <a:pt x="19995" y="2188"/>
                  </a:lnTo>
                  <a:lnTo>
                    <a:pt x="17534" y="3726"/>
                  </a:lnTo>
                  <a:lnTo>
                    <a:pt x="17534" y="3726"/>
                  </a:lnTo>
                  <a:lnTo>
                    <a:pt x="14492" y="5709"/>
                  </a:lnTo>
                  <a:lnTo>
                    <a:pt x="12988" y="6734"/>
                  </a:lnTo>
                  <a:lnTo>
                    <a:pt x="11518" y="7759"/>
                  </a:lnTo>
                  <a:lnTo>
                    <a:pt x="11518" y="7759"/>
                  </a:lnTo>
                  <a:lnTo>
                    <a:pt x="8579" y="9878"/>
                  </a:lnTo>
                  <a:lnTo>
                    <a:pt x="5640" y="12032"/>
                  </a:lnTo>
                  <a:lnTo>
                    <a:pt x="5640" y="12032"/>
                  </a:lnTo>
                  <a:lnTo>
                    <a:pt x="4204" y="13125"/>
                  </a:lnTo>
                  <a:lnTo>
                    <a:pt x="2803" y="14253"/>
                  </a:lnTo>
                  <a:lnTo>
                    <a:pt x="1367" y="15415"/>
                  </a:lnTo>
                  <a:lnTo>
                    <a:pt x="0" y="16577"/>
                  </a:lnTo>
                  <a:lnTo>
                    <a:pt x="0" y="16577"/>
                  </a:lnTo>
                  <a:lnTo>
                    <a:pt x="1572" y="15689"/>
                  </a:lnTo>
                  <a:lnTo>
                    <a:pt x="3144" y="14766"/>
                  </a:lnTo>
                  <a:lnTo>
                    <a:pt x="4683" y="13809"/>
                  </a:lnTo>
                  <a:lnTo>
                    <a:pt x="6221" y="12818"/>
                  </a:lnTo>
                  <a:lnTo>
                    <a:pt x="6221" y="12818"/>
                  </a:lnTo>
                  <a:lnTo>
                    <a:pt x="9262" y="10835"/>
                  </a:lnTo>
                  <a:lnTo>
                    <a:pt x="12236" y="8819"/>
                  </a:lnTo>
                  <a:lnTo>
                    <a:pt x="12236" y="8819"/>
                  </a:lnTo>
                  <a:lnTo>
                    <a:pt x="13706" y="7759"/>
                  </a:lnTo>
                  <a:lnTo>
                    <a:pt x="15175" y="6700"/>
                  </a:lnTo>
                  <a:lnTo>
                    <a:pt x="18115" y="4546"/>
                  </a:lnTo>
                  <a:lnTo>
                    <a:pt x="18115" y="4546"/>
                  </a:lnTo>
                  <a:lnTo>
                    <a:pt x="20439" y="2735"/>
                  </a:lnTo>
                  <a:lnTo>
                    <a:pt x="21601" y="1812"/>
                  </a:lnTo>
                  <a:lnTo>
                    <a:pt x="22729" y="855"/>
                  </a:lnTo>
                  <a:lnTo>
                    <a:pt x="22729" y="855"/>
                  </a:lnTo>
                  <a:lnTo>
                    <a:pt x="22763" y="821"/>
                  </a:lnTo>
                  <a:lnTo>
                    <a:pt x="22763" y="821"/>
                  </a:lnTo>
                  <a:lnTo>
                    <a:pt x="23686" y="35"/>
                  </a:lnTo>
                  <a:lnTo>
                    <a:pt x="23686" y="35"/>
                  </a:lnTo>
                  <a:lnTo>
                    <a:pt x="23720" y="35"/>
                  </a:lnTo>
                  <a:lnTo>
                    <a:pt x="23720" y="35"/>
                  </a:lnTo>
                  <a:lnTo>
                    <a:pt x="23720" y="35"/>
                  </a:lnTo>
                  <a:lnTo>
                    <a:pt x="23720" y="35"/>
                  </a:lnTo>
                  <a:lnTo>
                    <a:pt x="23686" y="1"/>
                  </a:lnTo>
                  <a:lnTo>
                    <a:pt x="23686" y="1"/>
                  </a:lnTo>
                  <a:lnTo>
                    <a:pt x="237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3"/>
            <p:cNvSpPr/>
            <p:nvPr/>
          </p:nvSpPr>
          <p:spPr>
            <a:xfrm>
              <a:off x="3964200" y="2802375"/>
              <a:ext cx="1750" cy="875"/>
            </a:xfrm>
            <a:custGeom>
              <a:avLst/>
              <a:gdLst/>
              <a:ahLst/>
              <a:cxnLst/>
              <a:rect l="l" t="t" r="r" b="b"/>
              <a:pathLst>
                <a:path w="70" h="35" extrusionOk="0">
                  <a:moveTo>
                    <a:pt x="1" y="0"/>
                  </a:moveTo>
                  <a:lnTo>
                    <a:pt x="35" y="35"/>
                  </a:lnTo>
                  <a:lnTo>
                    <a:pt x="69" y="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3"/>
            <p:cNvSpPr/>
            <p:nvPr/>
          </p:nvSpPr>
          <p:spPr>
            <a:xfrm>
              <a:off x="3964200" y="2802375"/>
              <a:ext cx="1750" cy="1725"/>
            </a:xfrm>
            <a:custGeom>
              <a:avLst/>
              <a:gdLst/>
              <a:ahLst/>
              <a:cxnLst/>
              <a:rect l="l" t="t" r="r" b="b"/>
              <a:pathLst>
                <a:path w="70" h="6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5" y="35"/>
                  </a:lnTo>
                  <a:lnTo>
                    <a:pt x="35" y="35"/>
                  </a:lnTo>
                  <a:lnTo>
                    <a:pt x="69" y="35"/>
                  </a:lnTo>
                  <a:lnTo>
                    <a:pt x="69" y="69"/>
                  </a:lnTo>
                  <a:lnTo>
                    <a:pt x="69" y="69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3963350" y="2802375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3"/>
            <p:cNvSpPr/>
            <p:nvPr/>
          </p:nvSpPr>
          <p:spPr>
            <a:xfrm>
              <a:off x="3965925" y="2803225"/>
              <a:ext cx="592150" cy="414450"/>
            </a:xfrm>
            <a:custGeom>
              <a:avLst/>
              <a:gdLst/>
              <a:ahLst/>
              <a:cxnLst/>
              <a:rect l="l" t="t" r="r" b="b"/>
              <a:pathLst>
                <a:path w="23686" h="16578" extrusionOk="0">
                  <a:moveTo>
                    <a:pt x="0" y="1"/>
                  </a:moveTo>
                  <a:lnTo>
                    <a:pt x="0" y="35"/>
                  </a:lnTo>
                  <a:lnTo>
                    <a:pt x="957" y="821"/>
                  </a:lnTo>
                  <a:lnTo>
                    <a:pt x="2085" y="1778"/>
                  </a:lnTo>
                  <a:lnTo>
                    <a:pt x="3247" y="2701"/>
                  </a:lnTo>
                  <a:lnTo>
                    <a:pt x="5571" y="4512"/>
                  </a:lnTo>
                  <a:lnTo>
                    <a:pt x="8476" y="6666"/>
                  </a:lnTo>
                  <a:lnTo>
                    <a:pt x="9946" y="7725"/>
                  </a:lnTo>
                  <a:lnTo>
                    <a:pt x="11416" y="8785"/>
                  </a:lnTo>
                  <a:lnTo>
                    <a:pt x="14423" y="10801"/>
                  </a:lnTo>
                  <a:lnTo>
                    <a:pt x="17465" y="12818"/>
                  </a:lnTo>
                  <a:lnTo>
                    <a:pt x="18969" y="13775"/>
                  </a:lnTo>
                  <a:lnTo>
                    <a:pt x="20541" y="14732"/>
                  </a:lnTo>
                  <a:lnTo>
                    <a:pt x="22080" y="15655"/>
                  </a:lnTo>
                  <a:lnTo>
                    <a:pt x="23686" y="16577"/>
                  </a:lnTo>
                  <a:lnTo>
                    <a:pt x="22285" y="15381"/>
                  </a:lnTo>
                  <a:lnTo>
                    <a:pt x="20883" y="14219"/>
                  </a:lnTo>
                  <a:lnTo>
                    <a:pt x="19448" y="13125"/>
                  </a:lnTo>
                  <a:lnTo>
                    <a:pt x="18012" y="11997"/>
                  </a:lnTo>
                  <a:lnTo>
                    <a:pt x="16577" y="10904"/>
                  </a:lnTo>
                  <a:lnTo>
                    <a:pt x="15107" y="9844"/>
                  </a:lnTo>
                  <a:lnTo>
                    <a:pt x="13637" y="8785"/>
                  </a:lnTo>
                  <a:lnTo>
                    <a:pt x="12168" y="7725"/>
                  </a:lnTo>
                  <a:lnTo>
                    <a:pt x="9160" y="5674"/>
                  </a:lnTo>
                  <a:lnTo>
                    <a:pt x="7656" y="4683"/>
                  </a:lnTo>
                  <a:lnTo>
                    <a:pt x="6152" y="3692"/>
                  </a:lnTo>
                  <a:lnTo>
                    <a:pt x="3691" y="2154"/>
                  </a:lnTo>
                  <a:lnTo>
                    <a:pt x="2427" y="1402"/>
                  </a:lnTo>
                  <a:lnTo>
                    <a:pt x="1196" y="68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3964200" y="2802375"/>
              <a:ext cx="593875" cy="415300"/>
            </a:xfrm>
            <a:custGeom>
              <a:avLst/>
              <a:gdLst/>
              <a:ahLst/>
              <a:cxnLst/>
              <a:rect l="l" t="t" r="r" b="b"/>
              <a:pathLst>
                <a:path w="23755" h="1661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69" y="69"/>
                  </a:lnTo>
                  <a:lnTo>
                    <a:pt x="1026" y="855"/>
                  </a:lnTo>
                  <a:lnTo>
                    <a:pt x="1026" y="855"/>
                  </a:lnTo>
                  <a:lnTo>
                    <a:pt x="1026" y="855"/>
                  </a:lnTo>
                  <a:lnTo>
                    <a:pt x="2154" y="1812"/>
                  </a:lnTo>
                  <a:lnTo>
                    <a:pt x="3316" y="2735"/>
                  </a:lnTo>
                  <a:lnTo>
                    <a:pt x="5640" y="4546"/>
                  </a:lnTo>
                  <a:lnTo>
                    <a:pt x="5640" y="4546"/>
                  </a:lnTo>
                  <a:lnTo>
                    <a:pt x="8545" y="6700"/>
                  </a:lnTo>
                  <a:lnTo>
                    <a:pt x="10015" y="7759"/>
                  </a:lnTo>
                  <a:lnTo>
                    <a:pt x="11485" y="8819"/>
                  </a:lnTo>
                  <a:lnTo>
                    <a:pt x="11485" y="8819"/>
                  </a:lnTo>
                  <a:lnTo>
                    <a:pt x="14492" y="10835"/>
                  </a:lnTo>
                  <a:lnTo>
                    <a:pt x="17534" y="12852"/>
                  </a:lnTo>
                  <a:lnTo>
                    <a:pt x="17534" y="12852"/>
                  </a:lnTo>
                  <a:lnTo>
                    <a:pt x="19038" y="13809"/>
                  </a:lnTo>
                  <a:lnTo>
                    <a:pt x="20610" y="14766"/>
                  </a:lnTo>
                  <a:lnTo>
                    <a:pt x="22149" y="15689"/>
                  </a:lnTo>
                  <a:lnTo>
                    <a:pt x="23755" y="16611"/>
                  </a:lnTo>
                  <a:lnTo>
                    <a:pt x="23755" y="16611"/>
                  </a:lnTo>
                  <a:lnTo>
                    <a:pt x="22354" y="15415"/>
                  </a:lnTo>
                  <a:lnTo>
                    <a:pt x="20952" y="14253"/>
                  </a:lnTo>
                  <a:lnTo>
                    <a:pt x="19517" y="13159"/>
                  </a:lnTo>
                  <a:lnTo>
                    <a:pt x="18081" y="12031"/>
                  </a:lnTo>
                  <a:lnTo>
                    <a:pt x="18081" y="12031"/>
                  </a:lnTo>
                  <a:lnTo>
                    <a:pt x="16646" y="10938"/>
                  </a:lnTo>
                  <a:lnTo>
                    <a:pt x="15176" y="9878"/>
                  </a:lnTo>
                  <a:lnTo>
                    <a:pt x="13706" y="8819"/>
                  </a:lnTo>
                  <a:lnTo>
                    <a:pt x="12237" y="7759"/>
                  </a:lnTo>
                  <a:lnTo>
                    <a:pt x="12237" y="7759"/>
                  </a:lnTo>
                  <a:lnTo>
                    <a:pt x="9229" y="5708"/>
                  </a:lnTo>
                  <a:lnTo>
                    <a:pt x="7725" y="4717"/>
                  </a:lnTo>
                  <a:lnTo>
                    <a:pt x="6221" y="3726"/>
                  </a:lnTo>
                  <a:lnTo>
                    <a:pt x="6221" y="3726"/>
                  </a:lnTo>
                  <a:lnTo>
                    <a:pt x="3760" y="2188"/>
                  </a:lnTo>
                  <a:lnTo>
                    <a:pt x="2496" y="1436"/>
                  </a:lnTo>
                  <a:lnTo>
                    <a:pt x="1265" y="718"/>
                  </a:lnTo>
                  <a:lnTo>
                    <a:pt x="1265" y="718"/>
                  </a:lnTo>
                  <a:lnTo>
                    <a:pt x="1265" y="718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3053350" y="3749125"/>
              <a:ext cx="219625" cy="219625"/>
            </a:xfrm>
            <a:custGeom>
              <a:avLst/>
              <a:gdLst/>
              <a:ahLst/>
              <a:cxnLst/>
              <a:rect l="l" t="t" r="r" b="b"/>
              <a:pathLst>
                <a:path w="8785" h="8785" extrusionOk="0">
                  <a:moveTo>
                    <a:pt x="0" y="1"/>
                  </a:moveTo>
                  <a:lnTo>
                    <a:pt x="0" y="8784"/>
                  </a:lnTo>
                  <a:lnTo>
                    <a:pt x="8784" y="8784"/>
                  </a:lnTo>
                  <a:lnTo>
                    <a:pt x="87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3"/>
            <p:cNvSpPr/>
            <p:nvPr/>
          </p:nvSpPr>
          <p:spPr>
            <a:xfrm>
              <a:off x="3374625" y="3749125"/>
              <a:ext cx="219625" cy="219625"/>
            </a:xfrm>
            <a:custGeom>
              <a:avLst/>
              <a:gdLst/>
              <a:ahLst/>
              <a:cxnLst/>
              <a:rect l="l" t="t" r="r" b="b"/>
              <a:pathLst>
                <a:path w="8785" h="8785" extrusionOk="0">
                  <a:moveTo>
                    <a:pt x="0" y="1"/>
                  </a:moveTo>
                  <a:lnTo>
                    <a:pt x="0" y="8784"/>
                  </a:lnTo>
                  <a:lnTo>
                    <a:pt x="8784" y="8784"/>
                  </a:lnTo>
                  <a:lnTo>
                    <a:pt x="87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3"/>
            <p:cNvSpPr/>
            <p:nvPr/>
          </p:nvSpPr>
          <p:spPr>
            <a:xfrm>
              <a:off x="3695900" y="3749125"/>
              <a:ext cx="219625" cy="219625"/>
            </a:xfrm>
            <a:custGeom>
              <a:avLst/>
              <a:gdLst/>
              <a:ahLst/>
              <a:cxnLst/>
              <a:rect l="l" t="t" r="r" b="b"/>
              <a:pathLst>
                <a:path w="8785" h="8785" extrusionOk="0">
                  <a:moveTo>
                    <a:pt x="1" y="1"/>
                  </a:moveTo>
                  <a:lnTo>
                    <a:pt x="1" y="8784"/>
                  </a:lnTo>
                  <a:lnTo>
                    <a:pt x="8785" y="8784"/>
                  </a:lnTo>
                  <a:lnTo>
                    <a:pt x="87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4017175" y="3749125"/>
              <a:ext cx="219625" cy="219625"/>
            </a:xfrm>
            <a:custGeom>
              <a:avLst/>
              <a:gdLst/>
              <a:ahLst/>
              <a:cxnLst/>
              <a:rect l="l" t="t" r="r" b="b"/>
              <a:pathLst>
                <a:path w="8785" h="8785" extrusionOk="0">
                  <a:moveTo>
                    <a:pt x="1" y="1"/>
                  </a:moveTo>
                  <a:lnTo>
                    <a:pt x="1" y="8784"/>
                  </a:lnTo>
                  <a:lnTo>
                    <a:pt x="8785" y="8784"/>
                  </a:lnTo>
                  <a:lnTo>
                    <a:pt x="87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4338450" y="3749125"/>
              <a:ext cx="219625" cy="219625"/>
            </a:xfrm>
            <a:custGeom>
              <a:avLst/>
              <a:gdLst/>
              <a:ahLst/>
              <a:cxnLst/>
              <a:rect l="l" t="t" r="r" b="b"/>
              <a:pathLst>
                <a:path w="8785" h="8785" extrusionOk="0">
                  <a:moveTo>
                    <a:pt x="1" y="1"/>
                  </a:moveTo>
                  <a:lnTo>
                    <a:pt x="1" y="8784"/>
                  </a:lnTo>
                  <a:lnTo>
                    <a:pt x="8785" y="8784"/>
                  </a:lnTo>
                  <a:lnTo>
                    <a:pt x="87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3"/>
            <p:cNvSpPr/>
            <p:nvPr/>
          </p:nvSpPr>
          <p:spPr>
            <a:xfrm>
              <a:off x="3046500" y="4084925"/>
              <a:ext cx="1504750" cy="23950"/>
            </a:xfrm>
            <a:custGeom>
              <a:avLst/>
              <a:gdLst/>
              <a:ahLst/>
              <a:cxnLst/>
              <a:rect l="l" t="t" r="r" b="b"/>
              <a:pathLst>
                <a:path w="60190" h="958" extrusionOk="0">
                  <a:moveTo>
                    <a:pt x="1" y="1"/>
                  </a:moveTo>
                  <a:lnTo>
                    <a:pt x="1" y="958"/>
                  </a:lnTo>
                  <a:lnTo>
                    <a:pt x="60189" y="958"/>
                  </a:lnTo>
                  <a:lnTo>
                    <a:pt x="60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3046500" y="4147300"/>
              <a:ext cx="1504750" cy="23950"/>
            </a:xfrm>
            <a:custGeom>
              <a:avLst/>
              <a:gdLst/>
              <a:ahLst/>
              <a:cxnLst/>
              <a:rect l="l" t="t" r="r" b="b"/>
              <a:pathLst>
                <a:path w="60190" h="958" extrusionOk="0">
                  <a:moveTo>
                    <a:pt x="1" y="1"/>
                  </a:moveTo>
                  <a:lnTo>
                    <a:pt x="1" y="958"/>
                  </a:lnTo>
                  <a:lnTo>
                    <a:pt x="60189" y="958"/>
                  </a:lnTo>
                  <a:lnTo>
                    <a:pt x="60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3"/>
            <p:cNvSpPr/>
            <p:nvPr/>
          </p:nvSpPr>
          <p:spPr>
            <a:xfrm>
              <a:off x="3046500" y="4210550"/>
              <a:ext cx="1504750" cy="23075"/>
            </a:xfrm>
            <a:custGeom>
              <a:avLst/>
              <a:gdLst/>
              <a:ahLst/>
              <a:cxnLst/>
              <a:rect l="l" t="t" r="r" b="b"/>
              <a:pathLst>
                <a:path w="60190" h="923" extrusionOk="0">
                  <a:moveTo>
                    <a:pt x="1" y="0"/>
                  </a:moveTo>
                  <a:lnTo>
                    <a:pt x="1" y="923"/>
                  </a:lnTo>
                  <a:lnTo>
                    <a:pt x="60189" y="923"/>
                  </a:lnTo>
                  <a:lnTo>
                    <a:pt x="60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3"/>
            <p:cNvSpPr/>
            <p:nvPr/>
          </p:nvSpPr>
          <p:spPr>
            <a:xfrm>
              <a:off x="3046500" y="4272925"/>
              <a:ext cx="698125" cy="23950"/>
            </a:xfrm>
            <a:custGeom>
              <a:avLst/>
              <a:gdLst/>
              <a:ahLst/>
              <a:cxnLst/>
              <a:rect l="l" t="t" r="r" b="b"/>
              <a:pathLst>
                <a:path w="27925" h="958" extrusionOk="0">
                  <a:moveTo>
                    <a:pt x="1" y="0"/>
                  </a:moveTo>
                  <a:lnTo>
                    <a:pt x="1" y="957"/>
                  </a:lnTo>
                  <a:lnTo>
                    <a:pt x="27925" y="957"/>
                  </a:lnTo>
                  <a:lnTo>
                    <a:pt x="279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3"/>
            <p:cNvSpPr/>
            <p:nvPr/>
          </p:nvSpPr>
          <p:spPr>
            <a:xfrm>
              <a:off x="2033975" y="1029350"/>
              <a:ext cx="3194875" cy="870725"/>
            </a:xfrm>
            <a:custGeom>
              <a:avLst/>
              <a:gdLst/>
              <a:ahLst/>
              <a:cxnLst/>
              <a:rect l="l" t="t" r="r" b="b"/>
              <a:pathLst>
                <a:path w="127795" h="34829" extrusionOk="0">
                  <a:moveTo>
                    <a:pt x="18969" y="1"/>
                  </a:moveTo>
                  <a:lnTo>
                    <a:pt x="17192" y="752"/>
                  </a:lnTo>
                  <a:lnTo>
                    <a:pt x="17329" y="1094"/>
                  </a:lnTo>
                  <a:lnTo>
                    <a:pt x="18217" y="684"/>
                  </a:lnTo>
                  <a:lnTo>
                    <a:pt x="19106" y="342"/>
                  </a:lnTo>
                  <a:lnTo>
                    <a:pt x="18969" y="1"/>
                  </a:lnTo>
                  <a:close/>
                  <a:moveTo>
                    <a:pt x="15005" y="1778"/>
                  </a:moveTo>
                  <a:lnTo>
                    <a:pt x="13262" y="2666"/>
                  </a:lnTo>
                  <a:lnTo>
                    <a:pt x="13467" y="2974"/>
                  </a:lnTo>
                  <a:lnTo>
                    <a:pt x="15141" y="2085"/>
                  </a:lnTo>
                  <a:lnTo>
                    <a:pt x="15005" y="1778"/>
                  </a:lnTo>
                  <a:close/>
                  <a:moveTo>
                    <a:pt x="11177" y="3863"/>
                  </a:moveTo>
                  <a:lnTo>
                    <a:pt x="9536" y="4888"/>
                  </a:lnTo>
                  <a:lnTo>
                    <a:pt x="9741" y="5196"/>
                  </a:lnTo>
                  <a:lnTo>
                    <a:pt x="10527" y="4683"/>
                  </a:lnTo>
                  <a:lnTo>
                    <a:pt x="11348" y="4170"/>
                  </a:lnTo>
                  <a:lnTo>
                    <a:pt x="11177" y="3863"/>
                  </a:lnTo>
                  <a:close/>
                  <a:moveTo>
                    <a:pt x="7554" y="6255"/>
                  </a:moveTo>
                  <a:lnTo>
                    <a:pt x="6768" y="6870"/>
                  </a:lnTo>
                  <a:lnTo>
                    <a:pt x="6016" y="7452"/>
                  </a:lnTo>
                  <a:lnTo>
                    <a:pt x="6255" y="7725"/>
                  </a:lnTo>
                  <a:lnTo>
                    <a:pt x="6973" y="7144"/>
                  </a:lnTo>
                  <a:lnTo>
                    <a:pt x="7759" y="6563"/>
                  </a:lnTo>
                  <a:lnTo>
                    <a:pt x="7554" y="6255"/>
                  </a:lnTo>
                  <a:close/>
                  <a:moveTo>
                    <a:pt x="127589" y="7725"/>
                  </a:moveTo>
                  <a:lnTo>
                    <a:pt x="125983" y="8819"/>
                  </a:lnTo>
                  <a:lnTo>
                    <a:pt x="126188" y="9126"/>
                  </a:lnTo>
                  <a:lnTo>
                    <a:pt x="127384" y="8306"/>
                  </a:lnTo>
                  <a:lnTo>
                    <a:pt x="127794" y="7998"/>
                  </a:lnTo>
                  <a:lnTo>
                    <a:pt x="127589" y="7725"/>
                  </a:lnTo>
                  <a:close/>
                  <a:moveTo>
                    <a:pt x="4204" y="9058"/>
                  </a:moveTo>
                  <a:lnTo>
                    <a:pt x="3521" y="9776"/>
                  </a:lnTo>
                  <a:lnTo>
                    <a:pt x="2905" y="10493"/>
                  </a:lnTo>
                  <a:lnTo>
                    <a:pt x="3179" y="10733"/>
                  </a:lnTo>
                  <a:lnTo>
                    <a:pt x="3794" y="10049"/>
                  </a:lnTo>
                  <a:lnTo>
                    <a:pt x="4478" y="9331"/>
                  </a:lnTo>
                  <a:lnTo>
                    <a:pt x="4204" y="9058"/>
                  </a:lnTo>
                  <a:close/>
                  <a:moveTo>
                    <a:pt x="124000" y="10117"/>
                  </a:moveTo>
                  <a:lnTo>
                    <a:pt x="122360" y="11143"/>
                  </a:lnTo>
                  <a:lnTo>
                    <a:pt x="122565" y="11450"/>
                  </a:lnTo>
                  <a:lnTo>
                    <a:pt x="122565" y="11485"/>
                  </a:lnTo>
                  <a:lnTo>
                    <a:pt x="124205" y="10425"/>
                  </a:lnTo>
                  <a:lnTo>
                    <a:pt x="124000" y="10117"/>
                  </a:lnTo>
                  <a:close/>
                  <a:moveTo>
                    <a:pt x="120309" y="12407"/>
                  </a:moveTo>
                  <a:lnTo>
                    <a:pt x="118668" y="13399"/>
                  </a:lnTo>
                  <a:lnTo>
                    <a:pt x="118839" y="13706"/>
                  </a:lnTo>
                  <a:lnTo>
                    <a:pt x="120514" y="12715"/>
                  </a:lnTo>
                  <a:lnTo>
                    <a:pt x="120309" y="12407"/>
                  </a:lnTo>
                  <a:close/>
                  <a:moveTo>
                    <a:pt x="1470" y="12476"/>
                  </a:moveTo>
                  <a:lnTo>
                    <a:pt x="1231" y="12886"/>
                  </a:lnTo>
                  <a:lnTo>
                    <a:pt x="1026" y="13330"/>
                  </a:lnTo>
                  <a:lnTo>
                    <a:pt x="820" y="13775"/>
                  </a:lnTo>
                  <a:lnTo>
                    <a:pt x="615" y="14219"/>
                  </a:lnTo>
                  <a:lnTo>
                    <a:pt x="928" y="14344"/>
                  </a:lnTo>
                  <a:lnTo>
                    <a:pt x="1128" y="13911"/>
                  </a:lnTo>
                  <a:lnTo>
                    <a:pt x="1333" y="13501"/>
                  </a:lnTo>
                  <a:lnTo>
                    <a:pt x="1538" y="13057"/>
                  </a:lnTo>
                  <a:lnTo>
                    <a:pt x="1777" y="12647"/>
                  </a:lnTo>
                  <a:lnTo>
                    <a:pt x="1470" y="12476"/>
                  </a:lnTo>
                  <a:close/>
                  <a:moveTo>
                    <a:pt x="928" y="14344"/>
                  </a:moveTo>
                  <a:lnTo>
                    <a:pt x="923" y="14356"/>
                  </a:lnTo>
                  <a:lnTo>
                    <a:pt x="957" y="14356"/>
                  </a:lnTo>
                  <a:lnTo>
                    <a:pt x="928" y="14344"/>
                  </a:lnTo>
                  <a:close/>
                  <a:moveTo>
                    <a:pt x="116584" y="14595"/>
                  </a:moveTo>
                  <a:lnTo>
                    <a:pt x="114909" y="15586"/>
                  </a:lnTo>
                  <a:lnTo>
                    <a:pt x="115080" y="15894"/>
                  </a:lnTo>
                  <a:lnTo>
                    <a:pt x="115934" y="15415"/>
                  </a:lnTo>
                  <a:lnTo>
                    <a:pt x="116754" y="14937"/>
                  </a:lnTo>
                  <a:lnTo>
                    <a:pt x="116584" y="14595"/>
                  </a:lnTo>
                  <a:close/>
                  <a:moveTo>
                    <a:pt x="112790" y="16748"/>
                  </a:moveTo>
                  <a:lnTo>
                    <a:pt x="111081" y="17637"/>
                  </a:lnTo>
                  <a:lnTo>
                    <a:pt x="111252" y="17979"/>
                  </a:lnTo>
                  <a:lnTo>
                    <a:pt x="112961" y="17056"/>
                  </a:lnTo>
                  <a:lnTo>
                    <a:pt x="112790" y="16748"/>
                  </a:lnTo>
                  <a:close/>
                  <a:moveTo>
                    <a:pt x="34" y="16646"/>
                  </a:moveTo>
                  <a:lnTo>
                    <a:pt x="0" y="16953"/>
                  </a:lnTo>
                  <a:lnTo>
                    <a:pt x="0" y="17261"/>
                  </a:lnTo>
                  <a:lnTo>
                    <a:pt x="34" y="17944"/>
                  </a:lnTo>
                  <a:lnTo>
                    <a:pt x="103" y="18594"/>
                  </a:lnTo>
                  <a:lnTo>
                    <a:pt x="479" y="18525"/>
                  </a:lnTo>
                  <a:lnTo>
                    <a:pt x="376" y="17910"/>
                  </a:lnTo>
                  <a:lnTo>
                    <a:pt x="342" y="17261"/>
                  </a:lnTo>
                  <a:lnTo>
                    <a:pt x="376" y="16646"/>
                  </a:lnTo>
                  <a:close/>
                  <a:moveTo>
                    <a:pt x="108962" y="18799"/>
                  </a:moveTo>
                  <a:lnTo>
                    <a:pt x="107219" y="19653"/>
                  </a:lnTo>
                  <a:lnTo>
                    <a:pt x="107389" y="19995"/>
                  </a:lnTo>
                  <a:lnTo>
                    <a:pt x="109098" y="19106"/>
                  </a:lnTo>
                  <a:lnTo>
                    <a:pt x="108962" y="18799"/>
                  </a:lnTo>
                  <a:close/>
                  <a:moveTo>
                    <a:pt x="105065" y="20713"/>
                  </a:moveTo>
                  <a:lnTo>
                    <a:pt x="103322" y="21567"/>
                  </a:lnTo>
                  <a:lnTo>
                    <a:pt x="103493" y="21875"/>
                  </a:lnTo>
                  <a:lnTo>
                    <a:pt x="105236" y="21055"/>
                  </a:lnTo>
                  <a:lnTo>
                    <a:pt x="105065" y="20713"/>
                  </a:lnTo>
                  <a:close/>
                  <a:moveTo>
                    <a:pt x="1265" y="20747"/>
                  </a:moveTo>
                  <a:lnTo>
                    <a:pt x="923" y="20918"/>
                  </a:lnTo>
                  <a:lnTo>
                    <a:pt x="1162" y="21328"/>
                  </a:lnTo>
                  <a:lnTo>
                    <a:pt x="1436" y="21738"/>
                  </a:lnTo>
                  <a:lnTo>
                    <a:pt x="1709" y="22148"/>
                  </a:lnTo>
                  <a:lnTo>
                    <a:pt x="2017" y="22524"/>
                  </a:lnTo>
                  <a:lnTo>
                    <a:pt x="2290" y="22319"/>
                  </a:lnTo>
                  <a:lnTo>
                    <a:pt x="2017" y="21943"/>
                  </a:lnTo>
                  <a:lnTo>
                    <a:pt x="1743" y="21533"/>
                  </a:lnTo>
                  <a:lnTo>
                    <a:pt x="1504" y="21157"/>
                  </a:lnTo>
                  <a:lnTo>
                    <a:pt x="1265" y="20747"/>
                  </a:lnTo>
                  <a:close/>
                  <a:moveTo>
                    <a:pt x="101135" y="22559"/>
                  </a:moveTo>
                  <a:lnTo>
                    <a:pt x="99392" y="23345"/>
                  </a:lnTo>
                  <a:lnTo>
                    <a:pt x="99528" y="23686"/>
                  </a:lnTo>
                  <a:lnTo>
                    <a:pt x="99528" y="23652"/>
                  </a:lnTo>
                  <a:lnTo>
                    <a:pt x="101306" y="22900"/>
                  </a:lnTo>
                  <a:lnTo>
                    <a:pt x="101135" y="22559"/>
                  </a:lnTo>
                  <a:close/>
                  <a:moveTo>
                    <a:pt x="97170" y="24302"/>
                  </a:moveTo>
                  <a:lnTo>
                    <a:pt x="95393" y="25019"/>
                  </a:lnTo>
                  <a:lnTo>
                    <a:pt x="95530" y="25361"/>
                  </a:lnTo>
                  <a:lnTo>
                    <a:pt x="95530" y="25327"/>
                  </a:lnTo>
                  <a:lnTo>
                    <a:pt x="97307" y="24643"/>
                  </a:lnTo>
                  <a:lnTo>
                    <a:pt x="97170" y="24302"/>
                  </a:lnTo>
                  <a:close/>
                  <a:moveTo>
                    <a:pt x="3897" y="24097"/>
                  </a:moveTo>
                  <a:lnTo>
                    <a:pt x="3623" y="24336"/>
                  </a:lnTo>
                  <a:lnTo>
                    <a:pt x="4307" y="25019"/>
                  </a:lnTo>
                  <a:lnTo>
                    <a:pt x="5059" y="25669"/>
                  </a:lnTo>
                  <a:lnTo>
                    <a:pt x="5264" y="25395"/>
                  </a:lnTo>
                  <a:lnTo>
                    <a:pt x="4580" y="24746"/>
                  </a:lnTo>
                  <a:lnTo>
                    <a:pt x="3897" y="24097"/>
                  </a:lnTo>
                  <a:close/>
                  <a:moveTo>
                    <a:pt x="93137" y="25874"/>
                  </a:moveTo>
                  <a:lnTo>
                    <a:pt x="91326" y="26557"/>
                  </a:lnTo>
                  <a:lnTo>
                    <a:pt x="91462" y="26899"/>
                  </a:lnTo>
                  <a:lnTo>
                    <a:pt x="91496" y="26899"/>
                  </a:lnTo>
                  <a:lnTo>
                    <a:pt x="92385" y="26557"/>
                  </a:lnTo>
                  <a:lnTo>
                    <a:pt x="93274" y="26216"/>
                  </a:lnTo>
                  <a:lnTo>
                    <a:pt x="93137" y="25874"/>
                  </a:lnTo>
                  <a:close/>
                  <a:moveTo>
                    <a:pt x="7144" y="26865"/>
                  </a:moveTo>
                  <a:lnTo>
                    <a:pt x="6904" y="27138"/>
                  </a:lnTo>
                  <a:lnTo>
                    <a:pt x="7725" y="27685"/>
                  </a:lnTo>
                  <a:lnTo>
                    <a:pt x="8545" y="28232"/>
                  </a:lnTo>
                  <a:lnTo>
                    <a:pt x="8716" y="27925"/>
                  </a:lnTo>
                  <a:lnTo>
                    <a:pt x="7895" y="27378"/>
                  </a:lnTo>
                  <a:lnTo>
                    <a:pt x="7144" y="26865"/>
                  </a:lnTo>
                  <a:close/>
                  <a:moveTo>
                    <a:pt x="89070" y="27378"/>
                  </a:moveTo>
                  <a:lnTo>
                    <a:pt x="87258" y="28027"/>
                  </a:lnTo>
                  <a:lnTo>
                    <a:pt x="87361" y="28369"/>
                  </a:lnTo>
                  <a:lnTo>
                    <a:pt x="89206" y="27720"/>
                  </a:lnTo>
                  <a:lnTo>
                    <a:pt x="89070" y="27378"/>
                  </a:lnTo>
                  <a:close/>
                  <a:moveTo>
                    <a:pt x="84968" y="28745"/>
                  </a:moveTo>
                  <a:lnTo>
                    <a:pt x="83123" y="29326"/>
                  </a:lnTo>
                  <a:lnTo>
                    <a:pt x="83225" y="29668"/>
                  </a:lnTo>
                  <a:lnTo>
                    <a:pt x="83259" y="29668"/>
                  </a:lnTo>
                  <a:lnTo>
                    <a:pt x="85071" y="29087"/>
                  </a:lnTo>
                  <a:lnTo>
                    <a:pt x="84968" y="28745"/>
                  </a:lnTo>
                  <a:close/>
                  <a:moveTo>
                    <a:pt x="10801" y="29087"/>
                  </a:moveTo>
                  <a:lnTo>
                    <a:pt x="10630" y="29394"/>
                  </a:lnTo>
                  <a:lnTo>
                    <a:pt x="11484" y="29839"/>
                  </a:lnTo>
                  <a:lnTo>
                    <a:pt x="12373" y="30249"/>
                  </a:lnTo>
                  <a:lnTo>
                    <a:pt x="12544" y="29907"/>
                  </a:lnTo>
                  <a:lnTo>
                    <a:pt x="11655" y="29497"/>
                  </a:lnTo>
                  <a:lnTo>
                    <a:pt x="10801" y="29087"/>
                  </a:lnTo>
                  <a:close/>
                  <a:moveTo>
                    <a:pt x="80833" y="29975"/>
                  </a:moveTo>
                  <a:lnTo>
                    <a:pt x="78953" y="30454"/>
                  </a:lnTo>
                  <a:lnTo>
                    <a:pt x="79055" y="30796"/>
                  </a:lnTo>
                  <a:lnTo>
                    <a:pt x="80935" y="30317"/>
                  </a:lnTo>
                  <a:lnTo>
                    <a:pt x="80833" y="29975"/>
                  </a:lnTo>
                  <a:close/>
                  <a:moveTo>
                    <a:pt x="14765" y="30796"/>
                  </a:moveTo>
                  <a:lnTo>
                    <a:pt x="14629" y="31137"/>
                  </a:lnTo>
                  <a:lnTo>
                    <a:pt x="15551" y="31479"/>
                  </a:lnTo>
                  <a:lnTo>
                    <a:pt x="16474" y="31787"/>
                  </a:lnTo>
                  <a:lnTo>
                    <a:pt x="16577" y="31445"/>
                  </a:lnTo>
                  <a:lnTo>
                    <a:pt x="14765" y="30796"/>
                  </a:lnTo>
                  <a:close/>
                  <a:moveTo>
                    <a:pt x="76629" y="31035"/>
                  </a:moveTo>
                  <a:lnTo>
                    <a:pt x="74749" y="31445"/>
                  </a:lnTo>
                  <a:lnTo>
                    <a:pt x="74817" y="31787"/>
                  </a:lnTo>
                  <a:lnTo>
                    <a:pt x="74851" y="31787"/>
                  </a:lnTo>
                  <a:lnTo>
                    <a:pt x="76731" y="31377"/>
                  </a:lnTo>
                  <a:lnTo>
                    <a:pt x="76629" y="31035"/>
                  </a:lnTo>
                  <a:close/>
                  <a:moveTo>
                    <a:pt x="72391" y="31924"/>
                  </a:moveTo>
                  <a:lnTo>
                    <a:pt x="70511" y="32231"/>
                  </a:lnTo>
                  <a:lnTo>
                    <a:pt x="70545" y="32607"/>
                  </a:lnTo>
                  <a:lnTo>
                    <a:pt x="72459" y="32265"/>
                  </a:lnTo>
                  <a:lnTo>
                    <a:pt x="72391" y="31924"/>
                  </a:lnTo>
                  <a:close/>
                  <a:moveTo>
                    <a:pt x="18901" y="32060"/>
                  </a:moveTo>
                  <a:lnTo>
                    <a:pt x="18798" y="32402"/>
                  </a:lnTo>
                  <a:lnTo>
                    <a:pt x="19721" y="32675"/>
                  </a:lnTo>
                  <a:lnTo>
                    <a:pt x="20678" y="32881"/>
                  </a:lnTo>
                  <a:lnTo>
                    <a:pt x="20747" y="32505"/>
                  </a:lnTo>
                  <a:lnTo>
                    <a:pt x="19824" y="32299"/>
                  </a:lnTo>
                  <a:lnTo>
                    <a:pt x="18901" y="32060"/>
                  </a:lnTo>
                  <a:close/>
                  <a:moveTo>
                    <a:pt x="68152" y="32607"/>
                  </a:moveTo>
                  <a:lnTo>
                    <a:pt x="66751" y="32778"/>
                  </a:lnTo>
                  <a:lnTo>
                    <a:pt x="66273" y="32846"/>
                  </a:lnTo>
                  <a:lnTo>
                    <a:pt x="66307" y="33188"/>
                  </a:lnTo>
                  <a:lnTo>
                    <a:pt x="66785" y="33120"/>
                  </a:lnTo>
                  <a:lnTo>
                    <a:pt x="68187" y="32949"/>
                  </a:lnTo>
                  <a:lnTo>
                    <a:pt x="68152" y="32607"/>
                  </a:lnTo>
                  <a:close/>
                  <a:moveTo>
                    <a:pt x="63846" y="33120"/>
                  </a:moveTo>
                  <a:lnTo>
                    <a:pt x="61932" y="33325"/>
                  </a:lnTo>
                  <a:lnTo>
                    <a:pt x="61966" y="33667"/>
                  </a:lnTo>
                  <a:lnTo>
                    <a:pt x="63914" y="33462"/>
                  </a:lnTo>
                  <a:lnTo>
                    <a:pt x="63846" y="33120"/>
                  </a:lnTo>
                  <a:close/>
                  <a:moveTo>
                    <a:pt x="23105" y="33051"/>
                  </a:moveTo>
                  <a:lnTo>
                    <a:pt x="23037" y="33427"/>
                  </a:lnTo>
                  <a:lnTo>
                    <a:pt x="24951" y="33735"/>
                  </a:lnTo>
                  <a:lnTo>
                    <a:pt x="24985" y="33393"/>
                  </a:lnTo>
                  <a:lnTo>
                    <a:pt x="23105" y="33051"/>
                  </a:lnTo>
                  <a:close/>
                  <a:moveTo>
                    <a:pt x="59539" y="33530"/>
                  </a:moveTo>
                  <a:lnTo>
                    <a:pt x="57625" y="33701"/>
                  </a:lnTo>
                  <a:lnTo>
                    <a:pt x="57660" y="34077"/>
                  </a:lnTo>
                  <a:lnTo>
                    <a:pt x="59574" y="33906"/>
                  </a:lnTo>
                  <a:lnTo>
                    <a:pt x="59539" y="33530"/>
                  </a:lnTo>
                  <a:close/>
                  <a:moveTo>
                    <a:pt x="27377" y="33701"/>
                  </a:moveTo>
                  <a:lnTo>
                    <a:pt x="27309" y="34077"/>
                  </a:lnTo>
                  <a:lnTo>
                    <a:pt x="29257" y="34282"/>
                  </a:lnTo>
                  <a:lnTo>
                    <a:pt x="29291" y="33940"/>
                  </a:lnTo>
                  <a:lnTo>
                    <a:pt x="27377" y="33701"/>
                  </a:lnTo>
                  <a:close/>
                  <a:moveTo>
                    <a:pt x="55233" y="33906"/>
                  </a:moveTo>
                  <a:lnTo>
                    <a:pt x="53285" y="34043"/>
                  </a:lnTo>
                  <a:lnTo>
                    <a:pt x="53319" y="34384"/>
                  </a:lnTo>
                  <a:lnTo>
                    <a:pt x="55233" y="34282"/>
                  </a:lnTo>
                  <a:lnTo>
                    <a:pt x="55233" y="33906"/>
                  </a:lnTo>
                  <a:close/>
                  <a:moveTo>
                    <a:pt x="31684" y="34145"/>
                  </a:moveTo>
                  <a:lnTo>
                    <a:pt x="31650" y="34521"/>
                  </a:lnTo>
                  <a:lnTo>
                    <a:pt x="33564" y="34624"/>
                  </a:lnTo>
                  <a:lnTo>
                    <a:pt x="33598" y="34282"/>
                  </a:lnTo>
                  <a:lnTo>
                    <a:pt x="31684" y="34145"/>
                  </a:lnTo>
                  <a:close/>
                  <a:moveTo>
                    <a:pt x="50926" y="34179"/>
                  </a:moveTo>
                  <a:lnTo>
                    <a:pt x="48978" y="34282"/>
                  </a:lnTo>
                  <a:lnTo>
                    <a:pt x="48978" y="34624"/>
                  </a:lnTo>
                  <a:lnTo>
                    <a:pt x="50926" y="34555"/>
                  </a:lnTo>
                  <a:lnTo>
                    <a:pt x="50926" y="34179"/>
                  </a:lnTo>
                  <a:close/>
                  <a:moveTo>
                    <a:pt x="35990" y="34384"/>
                  </a:moveTo>
                  <a:lnTo>
                    <a:pt x="35990" y="34726"/>
                  </a:lnTo>
                  <a:lnTo>
                    <a:pt x="37904" y="34795"/>
                  </a:lnTo>
                  <a:lnTo>
                    <a:pt x="37904" y="34419"/>
                  </a:lnTo>
                  <a:lnTo>
                    <a:pt x="35990" y="34384"/>
                  </a:lnTo>
                  <a:close/>
                  <a:moveTo>
                    <a:pt x="46586" y="34384"/>
                  </a:moveTo>
                  <a:lnTo>
                    <a:pt x="45595" y="34419"/>
                  </a:lnTo>
                  <a:lnTo>
                    <a:pt x="44638" y="34419"/>
                  </a:lnTo>
                  <a:lnTo>
                    <a:pt x="44638" y="34795"/>
                  </a:lnTo>
                  <a:lnTo>
                    <a:pt x="44672" y="34760"/>
                  </a:lnTo>
                  <a:lnTo>
                    <a:pt x="46586" y="34726"/>
                  </a:lnTo>
                  <a:lnTo>
                    <a:pt x="46586" y="34384"/>
                  </a:lnTo>
                  <a:close/>
                  <a:moveTo>
                    <a:pt x="40331" y="34453"/>
                  </a:moveTo>
                  <a:lnTo>
                    <a:pt x="40331" y="34829"/>
                  </a:lnTo>
                  <a:lnTo>
                    <a:pt x="42245" y="34829"/>
                  </a:lnTo>
                  <a:lnTo>
                    <a:pt x="42245" y="3445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3"/>
            <p:cNvSpPr/>
            <p:nvPr/>
          </p:nvSpPr>
          <p:spPr>
            <a:xfrm>
              <a:off x="3042225" y="1890650"/>
              <a:ext cx="47875" cy="9425"/>
            </a:xfrm>
            <a:custGeom>
              <a:avLst/>
              <a:gdLst/>
              <a:ahLst/>
              <a:cxnLst/>
              <a:rect l="l" t="t" r="r" b="b"/>
              <a:pathLst>
                <a:path w="1915" h="377" fill="none" extrusionOk="0">
                  <a:moveTo>
                    <a:pt x="685" y="377"/>
                  </a:moveTo>
                  <a:lnTo>
                    <a:pt x="1" y="377"/>
                  </a:lnTo>
                  <a:lnTo>
                    <a:pt x="1" y="1"/>
                  </a:lnTo>
                  <a:lnTo>
                    <a:pt x="1915" y="1"/>
                  </a:lnTo>
                  <a:lnTo>
                    <a:pt x="1915" y="377"/>
                  </a:lnTo>
                  <a:lnTo>
                    <a:pt x="685" y="3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3"/>
            <p:cNvSpPr/>
            <p:nvPr/>
          </p:nvSpPr>
          <p:spPr>
            <a:xfrm>
              <a:off x="2933725" y="1888950"/>
              <a:ext cx="47875" cy="10275"/>
            </a:xfrm>
            <a:custGeom>
              <a:avLst/>
              <a:gdLst/>
              <a:ahLst/>
              <a:cxnLst/>
              <a:rect l="l" t="t" r="r" b="b"/>
              <a:pathLst>
                <a:path w="1915" h="411" fill="none" extrusionOk="0">
                  <a:moveTo>
                    <a:pt x="1914" y="411"/>
                  </a:moveTo>
                  <a:lnTo>
                    <a:pt x="0" y="342"/>
                  </a:lnTo>
                  <a:lnTo>
                    <a:pt x="0" y="0"/>
                  </a:lnTo>
                  <a:lnTo>
                    <a:pt x="1914" y="35"/>
                  </a:lnTo>
                  <a:lnTo>
                    <a:pt x="1914" y="4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3149900" y="1888950"/>
              <a:ext cx="48725" cy="10275"/>
            </a:xfrm>
            <a:custGeom>
              <a:avLst/>
              <a:gdLst/>
              <a:ahLst/>
              <a:cxnLst/>
              <a:rect l="l" t="t" r="r" b="b"/>
              <a:pathLst>
                <a:path w="1949" h="411" fill="none" extrusionOk="0">
                  <a:moveTo>
                    <a:pt x="1" y="411"/>
                  </a:moveTo>
                  <a:lnTo>
                    <a:pt x="1" y="35"/>
                  </a:lnTo>
                  <a:lnTo>
                    <a:pt x="1" y="35"/>
                  </a:lnTo>
                  <a:lnTo>
                    <a:pt x="958" y="35"/>
                  </a:lnTo>
                  <a:lnTo>
                    <a:pt x="1949" y="0"/>
                  </a:lnTo>
                  <a:lnTo>
                    <a:pt x="1949" y="342"/>
                  </a:lnTo>
                  <a:lnTo>
                    <a:pt x="1949" y="342"/>
                  </a:lnTo>
                  <a:lnTo>
                    <a:pt x="35" y="376"/>
                  </a:lnTo>
                  <a:lnTo>
                    <a:pt x="1" y="4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>
              <a:off x="3258425" y="1883825"/>
              <a:ext cx="48725" cy="11125"/>
            </a:xfrm>
            <a:custGeom>
              <a:avLst/>
              <a:gdLst/>
              <a:ahLst/>
              <a:cxnLst/>
              <a:rect l="l" t="t" r="r" b="b"/>
              <a:pathLst>
                <a:path w="1949" h="445" fill="none" extrusionOk="0">
                  <a:moveTo>
                    <a:pt x="0" y="445"/>
                  </a:moveTo>
                  <a:lnTo>
                    <a:pt x="0" y="103"/>
                  </a:lnTo>
                  <a:lnTo>
                    <a:pt x="1948" y="0"/>
                  </a:lnTo>
                  <a:lnTo>
                    <a:pt x="1948" y="376"/>
                  </a:lnTo>
                  <a:lnTo>
                    <a:pt x="0" y="4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2825200" y="1882975"/>
              <a:ext cx="48725" cy="11975"/>
            </a:xfrm>
            <a:custGeom>
              <a:avLst/>
              <a:gdLst/>
              <a:ahLst/>
              <a:cxnLst/>
              <a:rect l="l" t="t" r="r" b="b"/>
              <a:pathLst>
                <a:path w="1949" h="479" fill="none" extrusionOk="0">
                  <a:moveTo>
                    <a:pt x="1915" y="479"/>
                  </a:moveTo>
                  <a:lnTo>
                    <a:pt x="1915" y="479"/>
                  </a:lnTo>
                  <a:lnTo>
                    <a:pt x="1" y="376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1949" y="137"/>
                  </a:lnTo>
                  <a:lnTo>
                    <a:pt x="1915" y="4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3366075" y="1876975"/>
              <a:ext cx="48725" cy="12000"/>
            </a:xfrm>
            <a:custGeom>
              <a:avLst/>
              <a:gdLst/>
              <a:ahLst/>
              <a:cxnLst/>
              <a:rect l="l" t="t" r="r" b="b"/>
              <a:pathLst>
                <a:path w="1949" h="480" fill="none" extrusionOk="0">
                  <a:moveTo>
                    <a:pt x="35" y="479"/>
                  </a:moveTo>
                  <a:lnTo>
                    <a:pt x="1" y="138"/>
                  </a:lnTo>
                  <a:lnTo>
                    <a:pt x="1949" y="1"/>
                  </a:lnTo>
                  <a:lnTo>
                    <a:pt x="1949" y="377"/>
                  </a:lnTo>
                  <a:lnTo>
                    <a:pt x="35" y="4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2716675" y="1871850"/>
              <a:ext cx="49600" cy="14550"/>
            </a:xfrm>
            <a:custGeom>
              <a:avLst/>
              <a:gdLst/>
              <a:ahLst/>
              <a:cxnLst/>
              <a:rect l="l" t="t" r="r" b="b"/>
              <a:pathLst>
                <a:path w="1984" h="582" fill="none" extrusionOk="0">
                  <a:moveTo>
                    <a:pt x="1949" y="582"/>
                  </a:moveTo>
                  <a:lnTo>
                    <a:pt x="1949" y="582"/>
                  </a:lnTo>
                  <a:lnTo>
                    <a:pt x="1" y="377"/>
                  </a:lnTo>
                  <a:lnTo>
                    <a:pt x="69" y="1"/>
                  </a:lnTo>
                  <a:lnTo>
                    <a:pt x="69" y="1"/>
                  </a:lnTo>
                  <a:lnTo>
                    <a:pt x="1983" y="240"/>
                  </a:lnTo>
                  <a:lnTo>
                    <a:pt x="1949" y="5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3474600" y="1867575"/>
              <a:ext cx="48725" cy="13700"/>
            </a:xfrm>
            <a:custGeom>
              <a:avLst/>
              <a:gdLst/>
              <a:ahLst/>
              <a:cxnLst/>
              <a:rect l="l" t="t" r="r" b="b"/>
              <a:pathLst>
                <a:path w="1949" h="548" fill="none" extrusionOk="0">
                  <a:moveTo>
                    <a:pt x="35" y="548"/>
                  </a:moveTo>
                  <a:lnTo>
                    <a:pt x="0" y="172"/>
                  </a:lnTo>
                  <a:lnTo>
                    <a:pt x="1914" y="1"/>
                  </a:lnTo>
                  <a:lnTo>
                    <a:pt x="1949" y="377"/>
                  </a:lnTo>
                  <a:lnTo>
                    <a:pt x="35" y="5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2609875" y="1855625"/>
              <a:ext cx="48725" cy="17100"/>
            </a:xfrm>
            <a:custGeom>
              <a:avLst/>
              <a:gdLst/>
              <a:ahLst/>
              <a:cxnLst/>
              <a:rect l="l" t="t" r="r" b="b"/>
              <a:pathLst>
                <a:path w="1949" h="684" fill="none" extrusionOk="0">
                  <a:moveTo>
                    <a:pt x="1915" y="684"/>
                  </a:moveTo>
                  <a:lnTo>
                    <a:pt x="1915" y="684"/>
                  </a:lnTo>
                  <a:lnTo>
                    <a:pt x="1" y="376"/>
                  </a:lnTo>
                  <a:lnTo>
                    <a:pt x="69" y="0"/>
                  </a:lnTo>
                  <a:lnTo>
                    <a:pt x="69" y="0"/>
                  </a:lnTo>
                  <a:lnTo>
                    <a:pt x="1949" y="342"/>
                  </a:lnTo>
                  <a:lnTo>
                    <a:pt x="1915" y="6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3582250" y="1857325"/>
              <a:ext cx="49600" cy="13700"/>
            </a:xfrm>
            <a:custGeom>
              <a:avLst/>
              <a:gdLst/>
              <a:ahLst/>
              <a:cxnLst/>
              <a:rect l="l" t="t" r="r" b="b"/>
              <a:pathLst>
                <a:path w="1984" h="548" fill="none" extrusionOk="0">
                  <a:moveTo>
                    <a:pt x="35" y="548"/>
                  </a:moveTo>
                  <a:lnTo>
                    <a:pt x="1" y="206"/>
                  </a:lnTo>
                  <a:lnTo>
                    <a:pt x="1915" y="1"/>
                  </a:lnTo>
                  <a:lnTo>
                    <a:pt x="1983" y="343"/>
                  </a:lnTo>
                  <a:lnTo>
                    <a:pt x="35" y="5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3690775" y="1844525"/>
              <a:ext cx="47875" cy="14550"/>
            </a:xfrm>
            <a:custGeom>
              <a:avLst/>
              <a:gdLst/>
              <a:ahLst/>
              <a:cxnLst/>
              <a:rect l="l" t="t" r="r" b="b"/>
              <a:pathLst>
                <a:path w="1915" h="582" fill="none" extrusionOk="0">
                  <a:moveTo>
                    <a:pt x="35" y="581"/>
                  </a:moveTo>
                  <a:lnTo>
                    <a:pt x="1" y="239"/>
                  </a:lnTo>
                  <a:lnTo>
                    <a:pt x="479" y="171"/>
                  </a:lnTo>
                  <a:lnTo>
                    <a:pt x="479" y="171"/>
                  </a:lnTo>
                  <a:lnTo>
                    <a:pt x="1880" y="0"/>
                  </a:lnTo>
                  <a:lnTo>
                    <a:pt x="1915" y="342"/>
                  </a:lnTo>
                  <a:lnTo>
                    <a:pt x="513" y="513"/>
                  </a:lnTo>
                  <a:lnTo>
                    <a:pt x="35" y="5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2503925" y="1830850"/>
              <a:ext cx="48725" cy="20525"/>
            </a:xfrm>
            <a:custGeom>
              <a:avLst/>
              <a:gdLst/>
              <a:ahLst/>
              <a:cxnLst/>
              <a:rect l="l" t="t" r="r" b="b"/>
              <a:pathLst>
                <a:path w="1949" h="821" fill="none" extrusionOk="0">
                  <a:moveTo>
                    <a:pt x="1880" y="821"/>
                  </a:moveTo>
                  <a:lnTo>
                    <a:pt x="1880" y="821"/>
                  </a:lnTo>
                  <a:lnTo>
                    <a:pt x="923" y="615"/>
                  </a:lnTo>
                  <a:lnTo>
                    <a:pt x="0" y="342"/>
                  </a:lnTo>
                  <a:lnTo>
                    <a:pt x="103" y="0"/>
                  </a:lnTo>
                  <a:lnTo>
                    <a:pt x="103" y="0"/>
                  </a:lnTo>
                  <a:lnTo>
                    <a:pt x="1026" y="239"/>
                  </a:lnTo>
                  <a:lnTo>
                    <a:pt x="1949" y="445"/>
                  </a:lnTo>
                  <a:lnTo>
                    <a:pt x="1880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3796725" y="1827425"/>
              <a:ext cx="48725" cy="17125"/>
            </a:xfrm>
            <a:custGeom>
              <a:avLst/>
              <a:gdLst/>
              <a:ahLst/>
              <a:cxnLst/>
              <a:rect l="l" t="t" r="r" b="b"/>
              <a:pathLst>
                <a:path w="1949" h="685" fill="none" extrusionOk="0">
                  <a:moveTo>
                    <a:pt x="35" y="684"/>
                  </a:moveTo>
                  <a:lnTo>
                    <a:pt x="1" y="308"/>
                  </a:lnTo>
                  <a:lnTo>
                    <a:pt x="1" y="308"/>
                  </a:lnTo>
                  <a:lnTo>
                    <a:pt x="1881" y="1"/>
                  </a:lnTo>
                  <a:lnTo>
                    <a:pt x="1949" y="342"/>
                  </a:lnTo>
                  <a:lnTo>
                    <a:pt x="1949" y="342"/>
                  </a:lnTo>
                  <a:lnTo>
                    <a:pt x="35" y="6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3902675" y="1805200"/>
              <a:ext cx="49600" cy="18825"/>
            </a:xfrm>
            <a:custGeom>
              <a:avLst/>
              <a:gdLst/>
              <a:ahLst/>
              <a:cxnLst/>
              <a:rect l="l" t="t" r="r" b="b"/>
              <a:pathLst>
                <a:path w="1984" h="753" fill="none" extrusionOk="0">
                  <a:moveTo>
                    <a:pt x="69" y="753"/>
                  </a:moveTo>
                  <a:lnTo>
                    <a:pt x="1" y="411"/>
                  </a:lnTo>
                  <a:lnTo>
                    <a:pt x="1" y="411"/>
                  </a:lnTo>
                  <a:lnTo>
                    <a:pt x="1881" y="1"/>
                  </a:lnTo>
                  <a:lnTo>
                    <a:pt x="1983" y="343"/>
                  </a:lnTo>
                  <a:lnTo>
                    <a:pt x="1983" y="343"/>
                  </a:lnTo>
                  <a:lnTo>
                    <a:pt x="103" y="753"/>
                  </a:lnTo>
                  <a:lnTo>
                    <a:pt x="69" y="7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2399675" y="1799225"/>
              <a:ext cx="48725" cy="24800"/>
            </a:xfrm>
            <a:custGeom>
              <a:avLst/>
              <a:gdLst/>
              <a:ahLst/>
              <a:cxnLst/>
              <a:rect l="l" t="t" r="r" b="b"/>
              <a:pathLst>
                <a:path w="1949" h="992" fill="none" extrusionOk="0">
                  <a:moveTo>
                    <a:pt x="1846" y="992"/>
                  </a:moveTo>
                  <a:lnTo>
                    <a:pt x="1846" y="992"/>
                  </a:lnTo>
                  <a:lnTo>
                    <a:pt x="923" y="684"/>
                  </a:lnTo>
                  <a:lnTo>
                    <a:pt x="1" y="342"/>
                  </a:lnTo>
                  <a:lnTo>
                    <a:pt x="137" y="1"/>
                  </a:lnTo>
                  <a:lnTo>
                    <a:pt x="137" y="1"/>
                  </a:lnTo>
                  <a:lnTo>
                    <a:pt x="1949" y="650"/>
                  </a:lnTo>
                  <a:lnTo>
                    <a:pt x="1846" y="9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4007775" y="1778725"/>
              <a:ext cx="49600" cy="20525"/>
            </a:xfrm>
            <a:custGeom>
              <a:avLst/>
              <a:gdLst/>
              <a:ahLst/>
              <a:cxnLst/>
              <a:rect l="l" t="t" r="r" b="b"/>
              <a:pathLst>
                <a:path w="1984" h="821" fill="none" extrusionOk="0">
                  <a:moveTo>
                    <a:pt x="103" y="821"/>
                  </a:moveTo>
                  <a:lnTo>
                    <a:pt x="1" y="479"/>
                  </a:lnTo>
                  <a:lnTo>
                    <a:pt x="1" y="479"/>
                  </a:lnTo>
                  <a:lnTo>
                    <a:pt x="1881" y="0"/>
                  </a:lnTo>
                  <a:lnTo>
                    <a:pt x="1983" y="342"/>
                  </a:lnTo>
                  <a:lnTo>
                    <a:pt x="103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2299700" y="1756500"/>
              <a:ext cx="47875" cy="29075"/>
            </a:xfrm>
            <a:custGeom>
              <a:avLst/>
              <a:gdLst/>
              <a:ahLst/>
              <a:cxnLst/>
              <a:rect l="l" t="t" r="r" b="b"/>
              <a:pathLst>
                <a:path w="1915" h="1163" fill="none" extrusionOk="0">
                  <a:moveTo>
                    <a:pt x="1744" y="1163"/>
                  </a:moveTo>
                  <a:lnTo>
                    <a:pt x="1744" y="1163"/>
                  </a:lnTo>
                  <a:lnTo>
                    <a:pt x="855" y="753"/>
                  </a:lnTo>
                  <a:lnTo>
                    <a:pt x="1" y="308"/>
                  </a:lnTo>
                  <a:lnTo>
                    <a:pt x="172" y="1"/>
                  </a:lnTo>
                  <a:lnTo>
                    <a:pt x="172" y="1"/>
                  </a:lnTo>
                  <a:lnTo>
                    <a:pt x="1026" y="411"/>
                  </a:lnTo>
                  <a:lnTo>
                    <a:pt x="1915" y="821"/>
                  </a:lnTo>
                  <a:lnTo>
                    <a:pt x="1744" y="11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4112025" y="1747950"/>
              <a:ext cx="48725" cy="23100"/>
            </a:xfrm>
            <a:custGeom>
              <a:avLst/>
              <a:gdLst/>
              <a:ahLst/>
              <a:cxnLst/>
              <a:rect l="l" t="t" r="r" b="b"/>
              <a:pathLst>
                <a:path w="1949" h="924" fill="none" extrusionOk="0">
                  <a:moveTo>
                    <a:pt x="103" y="924"/>
                  </a:moveTo>
                  <a:lnTo>
                    <a:pt x="1" y="582"/>
                  </a:lnTo>
                  <a:lnTo>
                    <a:pt x="1846" y="1"/>
                  </a:lnTo>
                  <a:lnTo>
                    <a:pt x="1949" y="343"/>
                  </a:lnTo>
                  <a:lnTo>
                    <a:pt x="1949" y="343"/>
                  </a:lnTo>
                  <a:lnTo>
                    <a:pt x="137" y="924"/>
                  </a:lnTo>
                  <a:lnTo>
                    <a:pt x="103" y="9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4215425" y="1713775"/>
              <a:ext cx="48725" cy="24800"/>
            </a:xfrm>
            <a:custGeom>
              <a:avLst/>
              <a:gdLst/>
              <a:ahLst/>
              <a:cxnLst/>
              <a:rect l="l" t="t" r="r" b="b"/>
              <a:pathLst>
                <a:path w="1949" h="992" fill="none" extrusionOk="0">
                  <a:moveTo>
                    <a:pt x="103" y="992"/>
                  </a:moveTo>
                  <a:lnTo>
                    <a:pt x="0" y="650"/>
                  </a:lnTo>
                  <a:lnTo>
                    <a:pt x="0" y="650"/>
                  </a:lnTo>
                  <a:lnTo>
                    <a:pt x="1812" y="1"/>
                  </a:lnTo>
                  <a:lnTo>
                    <a:pt x="1948" y="343"/>
                  </a:lnTo>
                  <a:lnTo>
                    <a:pt x="103" y="9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2206575" y="1700975"/>
              <a:ext cx="45300" cy="34200"/>
            </a:xfrm>
            <a:custGeom>
              <a:avLst/>
              <a:gdLst/>
              <a:ahLst/>
              <a:cxnLst/>
              <a:rect l="l" t="t" r="r" b="b"/>
              <a:pathLst>
                <a:path w="1812" h="1368" fill="none" extrusionOk="0">
                  <a:moveTo>
                    <a:pt x="1641" y="1367"/>
                  </a:moveTo>
                  <a:lnTo>
                    <a:pt x="1641" y="1367"/>
                  </a:lnTo>
                  <a:lnTo>
                    <a:pt x="821" y="820"/>
                  </a:lnTo>
                  <a:lnTo>
                    <a:pt x="0" y="273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991" y="513"/>
                  </a:lnTo>
                  <a:lnTo>
                    <a:pt x="1812" y="1060"/>
                  </a:lnTo>
                  <a:lnTo>
                    <a:pt x="1641" y="13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4317100" y="1676175"/>
              <a:ext cx="48725" cy="25675"/>
            </a:xfrm>
            <a:custGeom>
              <a:avLst/>
              <a:gdLst/>
              <a:ahLst/>
              <a:cxnLst/>
              <a:rect l="l" t="t" r="r" b="b"/>
              <a:pathLst>
                <a:path w="1949" h="1027" fill="none" extrusionOk="0">
                  <a:moveTo>
                    <a:pt x="137" y="1026"/>
                  </a:moveTo>
                  <a:lnTo>
                    <a:pt x="1" y="684"/>
                  </a:lnTo>
                  <a:lnTo>
                    <a:pt x="1" y="684"/>
                  </a:lnTo>
                  <a:lnTo>
                    <a:pt x="1812" y="1"/>
                  </a:lnTo>
                  <a:lnTo>
                    <a:pt x="1949" y="343"/>
                  </a:lnTo>
                  <a:lnTo>
                    <a:pt x="1949" y="343"/>
                  </a:lnTo>
                  <a:lnTo>
                    <a:pt x="1060" y="684"/>
                  </a:lnTo>
                  <a:lnTo>
                    <a:pt x="171" y="1026"/>
                  </a:lnTo>
                  <a:lnTo>
                    <a:pt x="137" y="10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2124550" y="1631750"/>
              <a:ext cx="41025" cy="39325"/>
            </a:xfrm>
            <a:custGeom>
              <a:avLst/>
              <a:gdLst/>
              <a:ahLst/>
              <a:cxnLst/>
              <a:rect l="l" t="t" r="r" b="b"/>
              <a:pathLst>
                <a:path w="1641" h="1573" fill="none" extrusionOk="0">
                  <a:moveTo>
                    <a:pt x="1436" y="1573"/>
                  </a:moveTo>
                  <a:lnTo>
                    <a:pt x="1436" y="1573"/>
                  </a:lnTo>
                  <a:lnTo>
                    <a:pt x="684" y="923"/>
                  </a:lnTo>
                  <a:lnTo>
                    <a:pt x="0" y="240"/>
                  </a:lnTo>
                  <a:lnTo>
                    <a:pt x="274" y="1"/>
                  </a:lnTo>
                  <a:lnTo>
                    <a:pt x="274" y="1"/>
                  </a:lnTo>
                  <a:lnTo>
                    <a:pt x="957" y="650"/>
                  </a:lnTo>
                  <a:lnTo>
                    <a:pt x="1641" y="1299"/>
                  </a:lnTo>
                  <a:lnTo>
                    <a:pt x="1436" y="15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4418775" y="1636875"/>
              <a:ext cx="47875" cy="26525"/>
            </a:xfrm>
            <a:custGeom>
              <a:avLst/>
              <a:gdLst/>
              <a:ahLst/>
              <a:cxnLst/>
              <a:rect l="l" t="t" r="r" b="b"/>
              <a:pathLst>
                <a:path w="1915" h="1061" fill="none" extrusionOk="0">
                  <a:moveTo>
                    <a:pt x="138" y="1060"/>
                  </a:moveTo>
                  <a:lnTo>
                    <a:pt x="1" y="718"/>
                  </a:lnTo>
                  <a:lnTo>
                    <a:pt x="1" y="718"/>
                  </a:lnTo>
                  <a:lnTo>
                    <a:pt x="1778" y="1"/>
                  </a:lnTo>
                  <a:lnTo>
                    <a:pt x="1915" y="342"/>
                  </a:lnTo>
                  <a:lnTo>
                    <a:pt x="1915" y="342"/>
                  </a:lnTo>
                  <a:lnTo>
                    <a:pt x="138" y="1026"/>
                  </a:lnTo>
                  <a:lnTo>
                    <a:pt x="138" y="10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4518750" y="1593300"/>
              <a:ext cx="47875" cy="28225"/>
            </a:xfrm>
            <a:custGeom>
              <a:avLst/>
              <a:gdLst/>
              <a:ahLst/>
              <a:cxnLst/>
              <a:rect l="l" t="t" r="r" b="b"/>
              <a:pathLst>
                <a:path w="1915" h="1129" fill="none" extrusionOk="0">
                  <a:moveTo>
                    <a:pt x="137" y="1128"/>
                  </a:moveTo>
                  <a:lnTo>
                    <a:pt x="1" y="787"/>
                  </a:lnTo>
                  <a:lnTo>
                    <a:pt x="1744" y="1"/>
                  </a:lnTo>
                  <a:lnTo>
                    <a:pt x="1915" y="342"/>
                  </a:lnTo>
                  <a:lnTo>
                    <a:pt x="1915" y="342"/>
                  </a:lnTo>
                  <a:lnTo>
                    <a:pt x="137" y="1094"/>
                  </a:lnTo>
                  <a:lnTo>
                    <a:pt x="137" y="11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2057050" y="1548025"/>
              <a:ext cx="34200" cy="44450"/>
            </a:xfrm>
            <a:custGeom>
              <a:avLst/>
              <a:gdLst/>
              <a:ahLst/>
              <a:cxnLst/>
              <a:rect l="l" t="t" r="r" b="b"/>
              <a:pathLst>
                <a:path w="1368" h="1778" fill="none" extrusionOk="0">
                  <a:moveTo>
                    <a:pt x="1094" y="1777"/>
                  </a:moveTo>
                  <a:lnTo>
                    <a:pt x="1094" y="1777"/>
                  </a:lnTo>
                  <a:lnTo>
                    <a:pt x="786" y="1401"/>
                  </a:lnTo>
                  <a:lnTo>
                    <a:pt x="513" y="991"/>
                  </a:lnTo>
                  <a:lnTo>
                    <a:pt x="239" y="581"/>
                  </a:lnTo>
                  <a:lnTo>
                    <a:pt x="0" y="171"/>
                  </a:lnTo>
                  <a:lnTo>
                    <a:pt x="342" y="0"/>
                  </a:lnTo>
                  <a:lnTo>
                    <a:pt x="342" y="0"/>
                  </a:lnTo>
                  <a:lnTo>
                    <a:pt x="581" y="410"/>
                  </a:lnTo>
                  <a:lnTo>
                    <a:pt x="820" y="786"/>
                  </a:lnTo>
                  <a:lnTo>
                    <a:pt x="1094" y="1196"/>
                  </a:lnTo>
                  <a:lnTo>
                    <a:pt x="1367" y="1572"/>
                  </a:lnTo>
                  <a:lnTo>
                    <a:pt x="1094" y="17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4617025" y="1547150"/>
              <a:ext cx="47875" cy="29075"/>
            </a:xfrm>
            <a:custGeom>
              <a:avLst/>
              <a:gdLst/>
              <a:ahLst/>
              <a:cxnLst/>
              <a:rect l="l" t="t" r="r" b="b"/>
              <a:pathLst>
                <a:path w="1915" h="1163" fill="none" extrusionOk="0">
                  <a:moveTo>
                    <a:pt x="171" y="1163"/>
                  </a:moveTo>
                  <a:lnTo>
                    <a:pt x="0" y="855"/>
                  </a:lnTo>
                  <a:lnTo>
                    <a:pt x="0" y="855"/>
                  </a:lnTo>
                  <a:lnTo>
                    <a:pt x="1743" y="1"/>
                  </a:lnTo>
                  <a:lnTo>
                    <a:pt x="1914" y="343"/>
                  </a:lnTo>
                  <a:lnTo>
                    <a:pt x="1914" y="343"/>
                  </a:lnTo>
                  <a:lnTo>
                    <a:pt x="171" y="1163"/>
                  </a:lnTo>
                  <a:lnTo>
                    <a:pt x="171" y="11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4714425" y="1499300"/>
              <a:ext cx="47025" cy="29950"/>
            </a:xfrm>
            <a:custGeom>
              <a:avLst/>
              <a:gdLst/>
              <a:ahLst/>
              <a:cxnLst/>
              <a:rect l="l" t="t" r="r" b="b"/>
              <a:pathLst>
                <a:path w="1881" h="1198" fill="none" extrusionOk="0">
                  <a:moveTo>
                    <a:pt x="171" y="1197"/>
                  </a:moveTo>
                  <a:lnTo>
                    <a:pt x="1" y="855"/>
                  </a:lnTo>
                  <a:lnTo>
                    <a:pt x="1744" y="1"/>
                  </a:lnTo>
                  <a:lnTo>
                    <a:pt x="1880" y="308"/>
                  </a:lnTo>
                  <a:lnTo>
                    <a:pt x="171" y="11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2033975" y="1445475"/>
              <a:ext cx="11975" cy="48725"/>
            </a:xfrm>
            <a:custGeom>
              <a:avLst/>
              <a:gdLst/>
              <a:ahLst/>
              <a:cxnLst/>
              <a:rect l="l" t="t" r="r" b="b"/>
              <a:pathLst>
                <a:path w="479" h="1949" fill="none" extrusionOk="0">
                  <a:moveTo>
                    <a:pt x="103" y="1949"/>
                  </a:moveTo>
                  <a:lnTo>
                    <a:pt x="103" y="1949"/>
                  </a:lnTo>
                  <a:lnTo>
                    <a:pt x="34" y="1299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0" y="308"/>
                  </a:lnTo>
                  <a:lnTo>
                    <a:pt x="34" y="1"/>
                  </a:lnTo>
                  <a:lnTo>
                    <a:pt x="376" y="1"/>
                  </a:lnTo>
                  <a:lnTo>
                    <a:pt x="376" y="1"/>
                  </a:lnTo>
                  <a:lnTo>
                    <a:pt x="342" y="616"/>
                  </a:lnTo>
                  <a:lnTo>
                    <a:pt x="342" y="616"/>
                  </a:lnTo>
                  <a:lnTo>
                    <a:pt x="376" y="1265"/>
                  </a:lnTo>
                  <a:lnTo>
                    <a:pt x="479" y="1880"/>
                  </a:lnTo>
                  <a:lnTo>
                    <a:pt x="103" y="19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4810975" y="1448050"/>
              <a:ext cx="47025" cy="30775"/>
            </a:xfrm>
            <a:custGeom>
              <a:avLst/>
              <a:gdLst/>
              <a:ahLst/>
              <a:cxnLst/>
              <a:rect l="l" t="t" r="r" b="b"/>
              <a:pathLst>
                <a:path w="1881" h="1231" fill="none" extrusionOk="0">
                  <a:moveTo>
                    <a:pt x="172" y="1231"/>
                  </a:moveTo>
                  <a:lnTo>
                    <a:pt x="1" y="889"/>
                  </a:lnTo>
                  <a:lnTo>
                    <a:pt x="1" y="889"/>
                  </a:lnTo>
                  <a:lnTo>
                    <a:pt x="1710" y="0"/>
                  </a:lnTo>
                  <a:lnTo>
                    <a:pt x="1881" y="308"/>
                  </a:lnTo>
                  <a:lnTo>
                    <a:pt x="172" y="12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4906675" y="1394200"/>
              <a:ext cx="46175" cy="32500"/>
            </a:xfrm>
            <a:custGeom>
              <a:avLst/>
              <a:gdLst/>
              <a:ahLst/>
              <a:cxnLst/>
              <a:rect l="l" t="t" r="r" b="b"/>
              <a:pathLst>
                <a:path w="1847" h="1300" fill="none" extrusionOk="0">
                  <a:moveTo>
                    <a:pt x="172" y="1300"/>
                  </a:moveTo>
                  <a:lnTo>
                    <a:pt x="1" y="992"/>
                  </a:lnTo>
                  <a:lnTo>
                    <a:pt x="1676" y="1"/>
                  </a:lnTo>
                  <a:lnTo>
                    <a:pt x="1846" y="343"/>
                  </a:lnTo>
                  <a:lnTo>
                    <a:pt x="1846" y="343"/>
                  </a:lnTo>
                  <a:lnTo>
                    <a:pt x="1026" y="821"/>
                  </a:lnTo>
                  <a:lnTo>
                    <a:pt x="172" y="1300"/>
                  </a:lnTo>
                  <a:lnTo>
                    <a:pt x="172" y="13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2049350" y="1341225"/>
              <a:ext cx="29075" cy="47025"/>
            </a:xfrm>
            <a:custGeom>
              <a:avLst/>
              <a:gdLst/>
              <a:ahLst/>
              <a:cxnLst/>
              <a:rect l="l" t="t" r="r" b="b"/>
              <a:pathLst>
                <a:path w="1163" h="1881" fill="none" extrusionOk="0">
                  <a:moveTo>
                    <a:pt x="342" y="1881"/>
                  </a:moveTo>
                  <a:lnTo>
                    <a:pt x="0" y="1744"/>
                  </a:lnTo>
                  <a:lnTo>
                    <a:pt x="0" y="1744"/>
                  </a:lnTo>
                  <a:lnTo>
                    <a:pt x="205" y="1300"/>
                  </a:lnTo>
                  <a:lnTo>
                    <a:pt x="411" y="855"/>
                  </a:lnTo>
                  <a:lnTo>
                    <a:pt x="616" y="411"/>
                  </a:lnTo>
                  <a:lnTo>
                    <a:pt x="855" y="1"/>
                  </a:lnTo>
                  <a:lnTo>
                    <a:pt x="1162" y="172"/>
                  </a:lnTo>
                  <a:lnTo>
                    <a:pt x="1162" y="172"/>
                  </a:lnTo>
                  <a:lnTo>
                    <a:pt x="923" y="582"/>
                  </a:lnTo>
                  <a:lnTo>
                    <a:pt x="718" y="1026"/>
                  </a:lnTo>
                  <a:lnTo>
                    <a:pt x="513" y="1436"/>
                  </a:lnTo>
                  <a:lnTo>
                    <a:pt x="308" y="1881"/>
                  </a:lnTo>
                  <a:lnTo>
                    <a:pt x="342" y="18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5000675" y="1339525"/>
              <a:ext cx="46175" cy="32500"/>
            </a:xfrm>
            <a:custGeom>
              <a:avLst/>
              <a:gdLst/>
              <a:ahLst/>
              <a:cxnLst/>
              <a:rect l="l" t="t" r="r" b="b"/>
              <a:pathLst>
                <a:path w="1847" h="1300" fill="none" extrusionOk="0">
                  <a:moveTo>
                    <a:pt x="171" y="1299"/>
                  </a:moveTo>
                  <a:lnTo>
                    <a:pt x="0" y="992"/>
                  </a:lnTo>
                  <a:lnTo>
                    <a:pt x="0" y="992"/>
                  </a:lnTo>
                  <a:lnTo>
                    <a:pt x="1641" y="0"/>
                  </a:lnTo>
                  <a:lnTo>
                    <a:pt x="1846" y="308"/>
                  </a:lnTo>
                  <a:lnTo>
                    <a:pt x="171" y="1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092950" y="1282275"/>
              <a:ext cx="46175" cy="34200"/>
            </a:xfrm>
            <a:custGeom>
              <a:avLst/>
              <a:gdLst/>
              <a:ahLst/>
              <a:cxnLst/>
              <a:rect l="l" t="t" r="r" b="b"/>
              <a:pathLst>
                <a:path w="1847" h="1368" fill="none" extrusionOk="0">
                  <a:moveTo>
                    <a:pt x="206" y="1333"/>
                  </a:moveTo>
                  <a:lnTo>
                    <a:pt x="1" y="1026"/>
                  </a:lnTo>
                  <a:lnTo>
                    <a:pt x="1" y="1026"/>
                  </a:lnTo>
                  <a:lnTo>
                    <a:pt x="1641" y="0"/>
                  </a:lnTo>
                  <a:lnTo>
                    <a:pt x="1846" y="308"/>
                  </a:lnTo>
                  <a:lnTo>
                    <a:pt x="1846" y="308"/>
                  </a:lnTo>
                  <a:lnTo>
                    <a:pt x="206" y="1368"/>
                  </a:lnTo>
                  <a:lnTo>
                    <a:pt x="206" y="13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2106600" y="1255775"/>
              <a:ext cx="39325" cy="41900"/>
            </a:xfrm>
            <a:custGeom>
              <a:avLst/>
              <a:gdLst/>
              <a:ahLst/>
              <a:cxnLst/>
              <a:rect l="l" t="t" r="r" b="b"/>
              <a:pathLst>
                <a:path w="1573" h="1676" fill="none" extrusionOk="0">
                  <a:moveTo>
                    <a:pt x="274" y="1676"/>
                  </a:moveTo>
                  <a:lnTo>
                    <a:pt x="0" y="1436"/>
                  </a:lnTo>
                  <a:lnTo>
                    <a:pt x="0" y="1436"/>
                  </a:lnTo>
                  <a:lnTo>
                    <a:pt x="616" y="719"/>
                  </a:lnTo>
                  <a:lnTo>
                    <a:pt x="1299" y="1"/>
                  </a:lnTo>
                  <a:lnTo>
                    <a:pt x="1573" y="274"/>
                  </a:lnTo>
                  <a:lnTo>
                    <a:pt x="1573" y="274"/>
                  </a:lnTo>
                  <a:lnTo>
                    <a:pt x="889" y="992"/>
                  </a:lnTo>
                  <a:lnTo>
                    <a:pt x="274" y="1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5183525" y="1222450"/>
              <a:ext cx="45325" cy="35075"/>
            </a:xfrm>
            <a:custGeom>
              <a:avLst/>
              <a:gdLst/>
              <a:ahLst/>
              <a:cxnLst/>
              <a:rect l="l" t="t" r="r" b="b"/>
              <a:pathLst>
                <a:path w="1813" h="1403" fill="none" extrusionOk="0">
                  <a:moveTo>
                    <a:pt x="206" y="1402"/>
                  </a:moveTo>
                  <a:lnTo>
                    <a:pt x="1" y="1095"/>
                  </a:lnTo>
                  <a:lnTo>
                    <a:pt x="1" y="1095"/>
                  </a:lnTo>
                  <a:lnTo>
                    <a:pt x="1607" y="1"/>
                  </a:lnTo>
                  <a:lnTo>
                    <a:pt x="1812" y="274"/>
                  </a:lnTo>
                  <a:lnTo>
                    <a:pt x="1812" y="274"/>
                  </a:lnTo>
                  <a:lnTo>
                    <a:pt x="1402" y="582"/>
                  </a:lnTo>
                  <a:lnTo>
                    <a:pt x="206" y="1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2184350" y="1185725"/>
              <a:ext cx="43600" cy="36750"/>
            </a:xfrm>
            <a:custGeom>
              <a:avLst/>
              <a:gdLst/>
              <a:ahLst/>
              <a:cxnLst/>
              <a:rect l="l" t="t" r="r" b="b"/>
              <a:pathLst>
                <a:path w="1744" h="1470" fill="none" extrusionOk="0">
                  <a:moveTo>
                    <a:pt x="240" y="1470"/>
                  </a:moveTo>
                  <a:lnTo>
                    <a:pt x="1" y="1197"/>
                  </a:lnTo>
                  <a:lnTo>
                    <a:pt x="1" y="1197"/>
                  </a:lnTo>
                  <a:lnTo>
                    <a:pt x="753" y="615"/>
                  </a:lnTo>
                  <a:lnTo>
                    <a:pt x="1539" y="0"/>
                  </a:lnTo>
                  <a:lnTo>
                    <a:pt x="1744" y="308"/>
                  </a:lnTo>
                  <a:lnTo>
                    <a:pt x="1744" y="308"/>
                  </a:lnTo>
                  <a:lnTo>
                    <a:pt x="958" y="889"/>
                  </a:lnTo>
                  <a:lnTo>
                    <a:pt x="240" y="14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2272375" y="1125900"/>
              <a:ext cx="45300" cy="33350"/>
            </a:xfrm>
            <a:custGeom>
              <a:avLst/>
              <a:gdLst/>
              <a:ahLst/>
              <a:cxnLst/>
              <a:rect l="l" t="t" r="r" b="b"/>
              <a:pathLst>
                <a:path w="1812" h="1334" fill="none" extrusionOk="0">
                  <a:moveTo>
                    <a:pt x="205" y="1334"/>
                  </a:moveTo>
                  <a:lnTo>
                    <a:pt x="0" y="1026"/>
                  </a:lnTo>
                  <a:lnTo>
                    <a:pt x="0" y="1026"/>
                  </a:lnTo>
                  <a:lnTo>
                    <a:pt x="1641" y="1"/>
                  </a:lnTo>
                  <a:lnTo>
                    <a:pt x="1812" y="308"/>
                  </a:lnTo>
                  <a:lnTo>
                    <a:pt x="1812" y="308"/>
                  </a:lnTo>
                  <a:lnTo>
                    <a:pt x="991" y="821"/>
                  </a:lnTo>
                  <a:lnTo>
                    <a:pt x="205" y="13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2365500" y="1073775"/>
              <a:ext cx="47025" cy="29950"/>
            </a:xfrm>
            <a:custGeom>
              <a:avLst/>
              <a:gdLst/>
              <a:ahLst/>
              <a:cxnLst/>
              <a:rect l="l" t="t" r="r" b="b"/>
              <a:pathLst>
                <a:path w="1881" h="1198" fill="none" extrusionOk="0">
                  <a:moveTo>
                    <a:pt x="206" y="1197"/>
                  </a:moveTo>
                  <a:lnTo>
                    <a:pt x="1" y="889"/>
                  </a:lnTo>
                  <a:lnTo>
                    <a:pt x="1" y="889"/>
                  </a:lnTo>
                  <a:lnTo>
                    <a:pt x="1744" y="1"/>
                  </a:lnTo>
                  <a:lnTo>
                    <a:pt x="1880" y="308"/>
                  </a:lnTo>
                  <a:lnTo>
                    <a:pt x="1880" y="308"/>
                  </a:lnTo>
                  <a:lnTo>
                    <a:pt x="206" y="11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2463775" y="1029350"/>
              <a:ext cx="47875" cy="27375"/>
            </a:xfrm>
            <a:custGeom>
              <a:avLst/>
              <a:gdLst/>
              <a:ahLst/>
              <a:cxnLst/>
              <a:rect l="l" t="t" r="r" b="b"/>
              <a:pathLst>
                <a:path w="1915" h="1095" fill="none" extrusionOk="0">
                  <a:moveTo>
                    <a:pt x="137" y="1094"/>
                  </a:moveTo>
                  <a:lnTo>
                    <a:pt x="0" y="752"/>
                  </a:lnTo>
                  <a:lnTo>
                    <a:pt x="0" y="752"/>
                  </a:lnTo>
                  <a:lnTo>
                    <a:pt x="1777" y="1"/>
                  </a:lnTo>
                  <a:lnTo>
                    <a:pt x="1914" y="342"/>
                  </a:lnTo>
                  <a:lnTo>
                    <a:pt x="1914" y="342"/>
                  </a:lnTo>
                  <a:lnTo>
                    <a:pt x="1025" y="684"/>
                  </a:lnTo>
                  <a:lnTo>
                    <a:pt x="137" y="10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5226250" y="862725"/>
              <a:ext cx="755375" cy="363175"/>
            </a:xfrm>
            <a:custGeom>
              <a:avLst/>
              <a:gdLst/>
              <a:ahLst/>
              <a:cxnLst/>
              <a:rect l="l" t="t" r="r" b="b"/>
              <a:pathLst>
                <a:path w="30215" h="14527" extrusionOk="0">
                  <a:moveTo>
                    <a:pt x="30215" y="1"/>
                  </a:moveTo>
                  <a:lnTo>
                    <a:pt x="2803" y="6153"/>
                  </a:lnTo>
                  <a:lnTo>
                    <a:pt x="1" y="14527"/>
                  </a:lnTo>
                  <a:lnTo>
                    <a:pt x="6221" y="9400"/>
                  </a:lnTo>
                  <a:lnTo>
                    <a:pt x="302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226250" y="862725"/>
              <a:ext cx="755375" cy="363175"/>
            </a:xfrm>
            <a:custGeom>
              <a:avLst/>
              <a:gdLst/>
              <a:ahLst/>
              <a:cxnLst/>
              <a:rect l="l" t="t" r="r" b="b"/>
              <a:pathLst>
                <a:path w="30215" h="14527" fill="none" extrusionOk="0">
                  <a:moveTo>
                    <a:pt x="2803" y="6153"/>
                  </a:moveTo>
                  <a:lnTo>
                    <a:pt x="1" y="14527"/>
                  </a:lnTo>
                  <a:lnTo>
                    <a:pt x="6221" y="9400"/>
                  </a:lnTo>
                  <a:lnTo>
                    <a:pt x="30215" y="1"/>
                  </a:lnTo>
                  <a:lnTo>
                    <a:pt x="2803" y="61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5226250" y="862725"/>
              <a:ext cx="755375" cy="363175"/>
            </a:xfrm>
            <a:custGeom>
              <a:avLst/>
              <a:gdLst/>
              <a:ahLst/>
              <a:cxnLst/>
              <a:rect l="l" t="t" r="r" b="b"/>
              <a:pathLst>
                <a:path w="30215" h="14527" extrusionOk="0">
                  <a:moveTo>
                    <a:pt x="30215" y="1"/>
                  </a:moveTo>
                  <a:lnTo>
                    <a:pt x="2803" y="6153"/>
                  </a:lnTo>
                  <a:lnTo>
                    <a:pt x="1" y="14527"/>
                  </a:lnTo>
                  <a:lnTo>
                    <a:pt x="6221" y="9400"/>
                  </a:lnTo>
                  <a:lnTo>
                    <a:pt x="302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5226250" y="862725"/>
              <a:ext cx="755375" cy="363175"/>
            </a:xfrm>
            <a:custGeom>
              <a:avLst/>
              <a:gdLst/>
              <a:ahLst/>
              <a:cxnLst/>
              <a:rect l="l" t="t" r="r" b="b"/>
              <a:pathLst>
                <a:path w="30215" h="14527" fill="none" extrusionOk="0">
                  <a:moveTo>
                    <a:pt x="30215" y="1"/>
                  </a:moveTo>
                  <a:lnTo>
                    <a:pt x="2803" y="6153"/>
                  </a:lnTo>
                  <a:lnTo>
                    <a:pt x="1" y="14527"/>
                  </a:lnTo>
                  <a:lnTo>
                    <a:pt x="1" y="14527"/>
                  </a:lnTo>
                  <a:lnTo>
                    <a:pt x="6221" y="9400"/>
                  </a:lnTo>
                  <a:lnTo>
                    <a:pt x="302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5226250" y="1097700"/>
              <a:ext cx="176900" cy="128200"/>
            </a:xfrm>
            <a:custGeom>
              <a:avLst/>
              <a:gdLst/>
              <a:ahLst/>
              <a:cxnLst/>
              <a:rect l="l" t="t" r="r" b="b"/>
              <a:pathLst>
                <a:path w="7076" h="5128" extrusionOk="0">
                  <a:moveTo>
                    <a:pt x="6221" y="1"/>
                  </a:moveTo>
                  <a:lnTo>
                    <a:pt x="1" y="5128"/>
                  </a:lnTo>
                  <a:lnTo>
                    <a:pt x="1" y="5128"/>
                  </a:lnTo>
                  <a:lnTo>
                    <a:pt x="7076" y="1915"/>
                  </a:lnTo>
                  <a:lnTo>
                    <a:pt x="62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5381775" y="862725"/>
              <a:ext cx="599850" cy="497325"/>
            </a:xfrm>
            <a:custGeom>
              <a:avLst/>
              <a:gdLst/>
              <a:ahLst/>
              <a:cxnLst/>
              <a:rect l="l" t="t" r="r" b="b"/>
              <a:pathLst>
                <a:path w="23994" h="19893" extrusionOk="0">
                  <a:moveTo>
                    <a:pt x="23994" y="1"/>
                  </a:moveTo>
                  <a:lnTo>
                    <a:pt x="0" y="9400"/>
                  </a:lnTo>
                  <a:lnTo>
                    <a:pt x="4648" y="19893"/>
                  </a:lnTo>
                  <a:lnTo>
                    <a:pt x="239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5039975" y="861025"/>
              <a:ext cx="941650" cy="155525"/>
            </a:xfrm>
            <a:custGeom>
              <a:avLst/>
              <a:gdLst/>
              <a:ahLst/>
              <a:cxnLst/>
              <a:rect l="l" t="t" r="r" b="b"/>
              <a:pathLst>
                <a:path w="37666" h="6221" extrusionOk="0">
                  <a:moveTo>
                    <a:pt x="1" y="0"/>
                  </a:moveTo>
                  <a:lnTo>
                    <a:pt x="10254" y="6221"/>
                  </a:lnTo>
                  <a:lnTo>
                    <a:pt x="37666" y="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5039975" y="3508175"/>
              <a:ext cx="23100" cy="23075"/>
            </a:xfrm>
            <a:custGeom>
              <a:avLst/>
              <a:gdLst/>
              <a:ahLst/>
              <a:cxnLst/>
              <a:rect l="l" t="t" r="r" b="b"/>
              <a:pathLst>
                <a:path w="924" h="923" extrusionOk="0">
                  <a:moveTo>
                    <a:pt x="240" y="0"/>
                  </a:moveTo>
                  <a:lnTo>
                    <a:pt x="1" y="274"/>
                  </a:lnTo>
                  <a:lnTo>
                    <a:pt x="684" y="923"/>
                  </a:lnTo>
                  <a:lnTo>
                    <a:pt x="923" y="684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2394550" y="2778450"/>
              <a:ext cx="2995775" cy="1707250"/>
            </a:xfrm>
            <a:custGeom>
              <a:avLst/>
              <a:gdLst/>
              <a:ahLst/>
              <a:cxnLst/>
              <a:rect l="l" t="t" r="r" b="b"/>
              <a:pathLst>
                <a:path w="119831" h="68290" extrusionOk="0">
                  <a:moveTo>
                    <a:pt x="137" y="0"/>
                  </a:moveTo>
                  <a:lnTo>
                    <a:pt x="1" y="342"/>
                  </a:lnTo>
                  <a:lnTo>
                    <a:pt x="1778" y="1060"/>
                  </a:lnTo>
                  <a:lnTo>
                    <a:pt x="1915" y="752"/>
                  </a:lnTo>
                  <a:lnTo>
                    <a:pt x="137" y="0"/>
                  </a:lnTo>
                  <a:close/>
                  <a:moveTo>
                    <a:pt x="4136" y="1709"/>
                  </a:moveTo>
                  <a:lnTo>
                    <a:pt x="3999" y="2051"/>
                  </a:lnTo>
                  <a:lnTo>
                    <a:pt x="5743" y="2837"/>
                  </a:lnTo>
                  <a:lnTo>
                    <a:pt x="5913" y="2496"/>
                  </a:lnTo>
                  <a:lnTo>
                    <a:pt x="4136" y="1709"/>
                  </a:lnTo>
                  <a:close/>
                  <a:moveTo>
                    <a:pt x="8101" y="3521"/>
                  </a:moveTo>
                  <a:lnTo>
                    <a:pt x="7930" y="3863"/>
                  </a:lnTo>
                  <a:lnTo>
                    <a:pt x="9673" y="4683"/>
                  </a:lnTo>
                  <a:lnTo>
                    <a:pt x="9844" y="4375"/>
                  </a:lnTo>
                  <a:lnTo>
                    <a:pt x="8101" y="3521"/>
                  </a:lnTo>
                  <a:close/>
                  <a:moveTo>
                    <a:pt x="11963" y="5469"/>
                  </a:moveTo>
                  <a:lnTo>
                    <a:pt x="11826" y="5777"/>
                  </a:lnTo>
                  <a:lnTo>
                    <a:pt x="13535" y="6665"/>
                  </a:lnTo>
                  <a:lnTo>
                    <a:pt x="13706" y="6358"/>
                  </a:lnTo>
                  <a:lnTo>
                    <a:pt x="11963" y="5469"/>
                  </a:lnTo>
                  <a:close/>
                  <a:moveTo>
                    <a:pt x="15825" y="7486"/>
                  </a:moveTo>
                  <a:lnTo>
                    <a:pt x="15654" y="7793"/>
                  </a:lnTo>
                  <a:lnTo>
                    <a:pt x="17329" y="8750"/>
                  </a:lnTo>
                  <a:lnTo>
                    <a:pt x="17500" y="8443"/>
                  </a:lnTo>
                  <a:lnTo>
                    <a:pt x="16680" y="7964"/>
                  </a:lnTo>
                  <a:lnTo>
                    <a:pt x="15825" y="7486"/>
                  </a:lnTo>
                  <a:close/>
                  <a:moveTo>
                    <a:pt x="19585" y="9639"/>
                  </a:moveTo>
                  <a:lnTo>
                    <a:pt x="19414" y="9946"/>
                  </a:lnTo>
                  <a:lnTo>
                    <a:pt x="21055" y="10972"/>
                  </a:lnTo>
                  <a:lnTo>
                    <a:pt x="21260" y="10664"/>
                  </a:lnTo>
                  <a:lnTo>
                    <a:pt x="19585" y="9639"/>
                  </a:lnTo>
                  <a:close/>
                  <a:moveTo>
                    <a:pt x="23310" y="11929"/>
                  </a:moveTo>
                  <a:lnTo>
                    <a:pt x="23105" y="12236"/>
                  </a:lnTo>
                  <a:lnTo>
                    <a:pt x="24746" y="13296"/>
                  </a:lnTo>
                  <a:lnTo>
                    <a:pt x="24917" y="12988"/>
                  </a:lnTo>
                  <a:lnTo>
                    <a:pt x="23310" y="11929"/>
                  </a:lnTo>
                  <a:close/>
                  <a:moveTo>
                    <a:pt x="26933" y="14321"/>
                  </a:moveTo>
                  <a:lnTo>
                    <a:pt x="26728" y="14629"/>
                  </a:lnTo>
                  <a:lnTo>
                    <a:pt x="28301" y="15723"/>
                  </a:lnTo>
                  <a:lnTo>
                    <a:pt x="28506" y="15449"/>
                  </a:lnTo>
                  <a:lnTo>
                    <a:pt x="26933" y="14321"/>
                  </a:lnTo>
                  <a:close/>
                  <a:moveTo>
                    <a:pt x="30488" y="16851"/>
                  </a:moveTo>
                  <a:lnTo>
                    <a:pt x="30249" y="17158"/>
                  </a:lnTo>
                  <a:lnTo>
                    <a:pt x="31035" y="17705"/>
                  </a:lnTo>
                  <a:lnTo>
                    <a:pt x="31821" y="18286"/>
                  </a:lnTo>
                  <a:lnTo>
                    <a:pt x="32026" y="18013"/>
                  </a:lnTo>
                  <a:lnTo>
                    <a:pt x="30488" y="16851"/>
                  </a:lnTo>
                  <a:close/>
                  <a:moveTo>
                    <a:pt x="33940" y="19517"/>
                  </a:moveTo>
                  <a:lnTo>
                    <a:pt x="33701" y="19790"/>
                  </a:lnTo>
                  <a:lnTo>
                    <a:pt x="34487" y="20405"/>
                  </a:lnTo>
                  <a:lnTo>
                    <a:pt x="35205" y="21020"/>
                  </a:lnTo>
                  <a:lnTo>
                    <a:pt x="35444" y="20713"/>
                  </a:lnTo>
                  <a:lnTo>
                    <a:pt x="33940" y="19517"/>
                  </a:lnTo>
                  <a:close/>
                  <a:moveTo>
                    <a:pt x="37324" y="22251"/>
                  </a:moveTo>
                  <a:lnTo>
                    <a:pt x="37084" y="22558"/>
                  </a:lnTo>
                  <a:lnTo>
                    <a:pt x="38520" y="23789"/>
                  </a:lnTo>
                  <a:lnTo>
                    <a:pt x="38793" y="23515"/>
                  </a:lnTo>
                  <a:lnTo>
                    <a:pt x="37324" y="22251"/>
                  </a:lnTo>
                  <a:close/>
                  <a:moveTo>
                    <a:pt x="40571" y="25122"/>
                  </a:moveTo>
                  <a:lnTo>
                    <a:pt x="40331" y="25395"/>
                  </a:lnTo>
                  <a:lnTo>
                    <a:pt x="41767" y="26694"/>
                  </a:lnTo>
                  <a:lnTo>
                    <a:pt x="42006" y="26421"/>
                  </a:lnTo>
                  <a:lnTo>
                    <a:pt x="40571" y="25122"/>
                  </a:lnTo>
                  <a:close/>
                  <a:moveTo>
                    <a:pt x="43783" y="28061"/>
                  </a:moveTo>
                  <a:lnTo>
                    <a:pt x="43544" y="28335"/>
                  </a:lnTo>
                  <a:lnTo>
                    <a:pt x="44911" y="29668"/>
                  </a:lnTo>
                  <a:lnTo>
                    <a:pt x="45185" y="29394"/>
                  </a:lnTo>
                  <a:lnTo>
                    <a:pt x="43783" y="28061"/>
                  </a:lnTo>
                  <a:close/>
                  <a:moveTo>
                    <a:pt x="46894" y="31103"/>
                  </a:moveTo>
                  <a:lnTo>
                    <a:pt x="46654" y="31342"/>
                  </a:lnTo>
                  <a:lnTo>
                    <a:pt x="47987" y="32710"/>
                  </a:lnTo>
                  <a:lnTo>
                    <a:pt x="48261" y="32470"/>
                  </a:lnTo>
                  <a:lnTo>
                    <a:pt x="46894" y="31103"/>
                  </a:lnTo>
                  <a:close/>
                  <a:moveTo>
                    <a:pt x="108484" y="31582"/>
                  </a:moveTo>
                  <a:lnTo>
                    <a:pt x="108210" y="31821"/>
                  </a:lnTo>
                  <a:lnTo>
                    <a:pt x="108894" y="32539"/>
                  </a:lnTo>
                  <a:lnTo>
                    <a:pt x="109543" y="33222"/>
                  </a:lnTo>
                  <a:lnTo>
                    <a:pt x="109817" y="32983"/>
                  </a:lnTo>
                  <a:lnTo>
                    <a:pt x="108484" y="31582"/>
                  </a:lnTo>
                  <a:close/>
                  <a:moveTo>
                    <a:pt x="49936" y="34179"/>
                  </a:moveTo>
                  <a:lnTo>
                    <a:pt x="49696" y="34418"/>
                  </a:lnTo>
                  <a:lnTo>
                    <a:pt x="51029" y="35820"/>
                  </a:lnTo>
                  <a:lnTo>
                    <a:pt x="51303" y="35581"/>
                  </a:lnTo>
                  <a:lnTo>
                    <a:pt x="49936" y="34179"/>
                  </a:lnTo>
                  <a:close/>
                  <a:moveTo>
                    <a:pt x="111389" y="34794"/>
                  </a:moveTo>
                  <a:lnTo>
                    <a:pt x="111115" y="35034"/>
                  </a:lnTo>
                  <a:lnTo>
                    <a:pt x="112346" y="36538"/>
                  </a:lnTo>
                  <a:lnTo>
                    <a:pt x="112619" y="36298"/>
                  </a:lnTo>
                  <a:lnTo>
                    <a:pt x="112004" y="35546"/>
                  </a:lnTo>
                  <a:lnTo>
                    <a:pt x="111389" y="34794"/>
                  </a:lnTo>
                  <a:close/>
                  <a:moveTo>
                    <a:pt x="52977" y="37324"/>
                  </a:moveTo>
                  <a:lnTo>
                    <a:pt x="52704" y="37563"/>
                  </a:lnTo>
                  <a:lnTo>
                    <a:pt x="54037" y="38964"/>
                  </a:lnTo>
                  <a:lnTo>
                    <a:pt x="54310" y="38725"/>
                  </a:lnTo>
                  <a:lnTo>
                    <a:pt x="52977" y="37324"/>
                  </a:lnTo>
                  <a:close/>
                  <a:moveTo>
                    <a:pt x="114055" y="38247"/>
                  </a:moveTo>
                  <a:lnTo>
                    <a:pt x="113747" y="38452"/>
                  </a:lnTo>
                  <a:lnTo>
                    <a:pt x="114328" y="39238"/>
                  </a:lnTo>
                  <a:lnTo>
                    <a:pt x="114841" y="40058"/>
                  </a:lnTo>
                  <a:lnTo>
                    <a:pt x="115148" y="39853"/>
                  </a:lnTo>
                  <a:lnTo>
                    <a:pt x="114602" y="39067"/>
                  </a:lnTo>
                  <a:lnTo>
                    <a:pt x="114055" y="38247"/>
                  </a:lnTo>
                  <a:close/>
                  <a:moveTo>
                    <a:pt x="55951" y="40468"/>
                  </a:moveTo>
                  <a:lnTo>
                    <a:pt x="55712" y="40707"/>
                  </a:lnTo>
                  <a:lnTo>
                    <a:pt x="57045" y="42109"/>
                  </a:lnTo>
                  <a:lnTo>
                    <a:pt x="57284" y="41869"/>
                  </a:lnTo>
                  <a:lnTo>
                    <a:pt x="55951" y="40468"/>
                  </a:lnTo>
                  <a:close/>
                  <a:moveTo>
                    <a:pt x="116379" y="41938"/>
                  </a:moveTo>
                  <a:lnTo>
                    <a:pt x="116071" y="42109"/>
                  </a:lnTo>
                  <a:lnTo>
                    <a:pt x="116516" y="42963"/>
                  </a:lnTo>
                  <a:lnTo>
                    <a:pt x="116960" y="43818"/>
                  </a:lnTo>
                  <a:lnTo>
                    <a:pt x="117268" y="43681"/>
                  </a:lnTo>
                  <a:lnTo>
                    <a:pt x="116857" y="42792"/>
                  </a:lnTo>
                  <a:lnTo>
                    <a:pt x="116379" y="41938"/>
                  </a:lnTo>
                  <a:close/>
                  <a:moveTo>
                    <a:pt x="58959" y="43613"/>
                  </a:moveTo>
                  <a:lnTo>
                    <a:pt x="58685" y="43852"/>
                  </a:lnTo>
                  <a:lnTo>
                    <a:pt x="60052" y="45219"/>
                  </a:lnTo>
                  <a:lnTo>
                    <a:pt x="60292" y="44980"/>
                  </a:lnTo>
                  <a:lnTo>
                    <a:pt x="58959" y="43613"/>
                  </a:lnTo>
                  <a:close/>
                  <a:moveTo>
                    <a:pt x="118225" y="45903"/>
                  </a:moveTo>
                  <a:lnTo>
                    <a:pt x="117883" y="46039"/>
                  </a:lnTo>
                  <a:lnTo>
                    <a:pt x="118225" y="46928"/>
                  </a:lnTo>
                  <a:lnTo>
                    <a:pt x="118532" y="47851"/>
                  </a:lnTo>
                  <a:lnTo>
                    <a:pt x="118874" y="47748"/>
                  </a:lnTo>
                  <a:lnTo>
                    <a:pt x="118566" y="46825"/>
                  </a:lnTo>
                  <a:lnTo>
                    <a:pt x="118225" y="45903"/>
                  </a:lnTo>
                  <a:close/>
                  <a:moveTo>
                    <a:pt x="62035" y="46689"/>
                  </a:moveTo>
                  <a:lnTo>
                    <a:pt x="61761" y="46962"/>
                  </a:lnTo>
                  <a:lnTo>
                    <a:pt x="62445" y="47611"/>
                  </a:lnTo>
                  <a:lnTo>
                    <a:pt x="63163" y="48295"/>
                  </a:lnTo>
                  <a:lnTo>
                    <a:pt x="63402" y="48056"/>
                  </a:lnTo>
                  <a:lnTo>
                    <a:pt x="62035" y="46689"/>
                  </a:lnTo>
                  <a:close/>
                  <a:moveTo>
                    <a:pt x="65111" y="49696"/>
                  </a:moveTo>
                  <a:lnTo>
                    <a:pt x="64872" y="49970"/>
                  </a:lnTo>
                  <a:lnTo>
                    <a:pt x="66307" y="51269"/>
                  </a:lnTo>
                  <a:lnTo>
                    <a:pt x="66546" y="50995"/>
                  </a:lnTo>
                  <a:lnTo>
                    <a:pt x="65111" y="49696"/>
                  </a:lnTo>
                  <a:close/>
                  <a:moveTo>
                    <a:pt x="119489" y="50107"/>
                  </a:moveTo>
                  <a:lnTo>
                    <a:pt x="119113" y="50175"/>
                  </a:lnTo>
                  <a:lnTo>
                    <a:pt x="119284" y="51132"/>
                  </a:lnTo>
                  <a:lnTo>
                    <a:pt x="119387" y="52055"/>
                  </a:lnTo>
                  <a:lnTo>
                    <a:pt x="119763" y="52021"/>
                  </a:lnTo>
                  <a:lnTo>
                    <a:pt x="119660" y="51064"/>
                  </a:lnTo>
                  <a:lnTo>
                    <a:pt x="119489" y="50107"/>
                  </a:lnTo>
                  <a:close/>
                  <a:moveTo>
                    <a:pt x="68358" y="52602"/>
                  </a:moveTo>
                  <a:lnTo>
                    <a:pt x="68153" y="52875"/>
                  </a:lnTo>
                  <a:lnTo>
                    <a:pt x="69622" y="54105"/>
                  </a:lnTo>
                  <a:lnTo>
                    <a:pt x="69862" y="53832"/>
                  </a:lnTo>
                  <a:lnTo>
                    <a:pt x="69110" y="53217"/>
                  </a:lnTo>
                  <a:lnTo>
                    <a:pt x="68358" y="52602"/>
                  </a:lnTo>
                  <a:close/>
                  <a:moveTo>
                    <a:pt x="119455" y="54447"/>
                  </a:moveTo>
                  <a:lnTo>
                    <a:pt x="119387" y="55404"/>
                  </a:lnTo>
                  <a:lnTo>
                    <a:pt x="119284" y="56327"/>
                  </a:lnTo>
                  <a:lnTo>
                    <a:pt x="119626" y="56395"/>
                  </a:lnTo>
                  <a:lnTo>
                    <a:pt x="119763" y="55438"/>
                  </a:lnTo>
                  <a:lnTo>
                    <a:pt x="119831" y="54447"/>
                  </a:lnTo>
                  <a:close/>
                  <a:moveTo>
                    <a:pt x="71742" y="55336"/>
                  </a:moveTo>
                  <a:lnTo>
                    <a:pt x="71502" y="55609"/>
                  </a:lnTo>
                  <a:lnTo>
                    <a:pt x="73040" y="56771"/>
                  </a:lnTo>
                  <a:lnTo>
                    <a:pt x="73280" y="56498"/>
                  </a:lnTo>
                  <a:lnTo>
                    <a:pt x="71742" y="55336"/>
                  </a:lnTo>
                  <a:close/>
                  <a:moveTo>
                    <a:pt x="75228" y="57899"/>
                  </a:moveTo>
                  <a:lnTo>
                    <a:pt x="75023" y="58173"/>
                  </a:lnTo>
                  <a:lnTo>
                    <a:pt x="76629" y="59266"/>
                  </a:lnTo>
                  <a:lnTo>
                    <a:pt x="76834" y="58959"/>
                  </a:lnTo>
                  <a:lnTo>
                    <a:pt x="75228" y="57899"/>
                  </a:lnTo>
                  <a:close/>
                  <a:moveTo>
                    <a:pt x="118669" y="58651"/>
                  </a:moveTo>
                  <a:lnTo>
                    <a:pt x="118327" y="59506"/>
                  </a:lnTo>
                  <a:lnTo>
                    <a:pt x="117883" y="60360"/>
                  </a:lnTo>
                  <a:lnTo>
                    <a:pt x="118198" y="60549"/>
                  </a:lnTo>
                  <a:lnTo>
                    <a:pt x="118198" y="60549"/>
                  </a:lnTo>
                  <a:lnTo>
                    <a:pt x="118635" y="59677"/>
                  </a:lnTo>
                  <a:lnTo>
                    <a:pt x="119011" y="58754"/>
                  </a:lnTo>
                  <a:lnTo>
                    <a:pt x="118669" y="58651"/>
                  </a:lnTo>
                  <a:close/>
                  <a:moveTo>
                    <a:pt x="118198" y="60549"/>
                  </a:moveTo>
                  <a:lnTo>
                    <a:pt x="118190" y="60565"/>
                  </a:lnTo>
                  <a:lnTo>
                    <a:pt x="118225" y="60565"/>
                  </a:lnTo>
                  <a:lnTo>
                    <a:pt x="118198" y="60549"/>
                  </a:lnTo>
                  <a:close/>
                  <a:moveTo>
                    <a:pt x="78885" y="60258"/>
                  </a:moveTo>
                  <a:lnTo>
                    <a:pt x="78680" y="60565"/>
                  </a:lnTo>
                  <a:lnTo>
                    <a:pt x="80355" y="61522"/>
                  </a:lnTo>
                  <a:lnTo>
                    <a:pt x="80525" y="61215"/>
                  </a:lnTo>
                  <a:lnTo>
                    <a:pt x="78885" y="60258"/>
                  </a:lnTo>
                  <a:close/>
                  <a:moveTo>
                    <a:pt x="82645" y="62343"/>
                  </a:moveTo>
                  <a:lnTo>
                    <a:pt x="82474" y="62650"/>
                  </a:lnTo>
                  <a:lnTo>
                    <a:pt x="84217" y="63539"/>
                  </a:lnTo>
                  <a:lnTo>
                    <a:pt x="84353" y="63197"/>
                  </a:lnTo>
                  <a:lnTo>
                    <a:pt x="82645" y="62343"/>
                  </a:lnTo>
                  <a:close/>
                  <a:moveTo>
                    <a:pt x="116584" y="62377"/>
                  </a:moveTo>
                  <a:lnTo>
                    <a:pt x="115935" y="63060"/>
                  </a:lnTo>
                  <a:lnTo>
                    <a:pt x="115251" y="63744"/>
                  </a:lnTo>
                  <a:lnTo>
                    <a:pt x="115490" y="64017"/>
                  </a:lnTo>
                  <a:lnTo>
                    <a:pt x="116208" y="63334"/>
                  </a:lnTo>
                  <a:lnTo>
                    <a:pt x="116857" y="62582"/>
                  </a:lnTo>
                  <a:lnTo>
                    <a:pt x="116584" y="62377"/>
                  </a:lnTo>
                  <a:close/>
                  <a:moveTo>
                    <a:pt x="86575" y="64188"/>
                  </a:moveTo>
                  <a:lnTo>
                    <a:pt x="86404" y="64530"/>
                  </a:lnTo>
                  <a:lnTo>
                    <a:pt x="87327" y="64906"/>
                  </a:lnTo>
                  <a:lnTo>
                    <a:pt x="88216" y="65282"/>
                  </a:lnTo>
                  <a:lnTo>
                    <a:pt x="88352" y="64940"/>
                  </a:lnTo>
                  <a:lnTo>
                    <a:pt x="86575" y="64188"/>
                  </a:lnTo>
                  <a:close/>
                  <a:moveTo>
                    <a:pt x="113371" y="65179"/>
                  </a:moveTo>
                  <a:lnTo>
                    <a:pt x="112551" y="65658"/>
                  </a:lnTo>
                  <a:lnTo>
                    <a:pt x="111696" y="66102"/>
                  </a:lnTo>
                  <a:lnTo>
                    <a:pt x="111833" y="66410"/>
                  </a:lnTo>
                  <a:lnTo>
                    <a:pt x="112722" y="65965"/>
                  </a:lnTo>
                  <a:lnTo>
                    <a:pt x="113576" y="65487"/>
                  </a:lnTo>
                  <a:lnTo>
                    <a:pt x="113371" y="65179"/>
                  </a:lnTo>
                  <a:close/>
                  <a:moveTo>
                    <a:pt x="90608" y="65760"/>
                  </a:moveTo>
                  <a:lnTo>
                    <a:pt x="90471" y="66102"/>
                  </a:lnTo>
                  <a:lnTo>
                    <a:pt x="92351" y="66683"/>
                  </a:lnTo>
                  <a:lnTo>
                    <a:pt x="92454" y="66341"/>
                  </a:lnTo>
                  <a:lnTo>
                    <a:pt x="91531" y="66068"/>
                  </a:lnTo>
                  <a:lnTo>
                    <a:pt x="90608" y="65760"/>
                  </a:lnTo>
                  <a:close/>
                  <a:moveTo>
                    <a:pt x="94778" y="66957"/>
                  </a:moveTo>
                  <a:lnTo>
                    <a:pt x="94675" y="67298"/>
                  </a:lnTo>
                  <a:lnTo>
                    <a:pt x="95632" y="67538"/>
                  </a:lnTo>
                  <a:lnTo>
                    <a:pt x="96589" y="67709"/>
                  </a:lnTo>
                  <a:lnTo>
                    <a:pt x="96658" y="67367"/>
                  </a:lnTo>
                  <a:lnTo>
                    <a:pt x="95701" y="67162"/>
                  </a:lnTo>
                  <a:lnTo>
                    <a:pt x="94778" y="66957"/>
                  </a:lnTo>
                  <a:close/>
                  <a:moveTo>
                    <a:pt x="109475" y="66957"/>
                  </a:moveTo>
                  <a:lnTo>
                    <a:pt x="108552" y="67230"/>
                  </a:lnTo>
                  <a:lnTo>
                    <a:pt x="107595" y="67435"/>
                  </a:lnTo>
                  <a:lnTo>
                    <a:pt x="107697" y="67777"/>
                  </a:lnTo>
                  <a:lnTo>
                    <a:pt x="108654" y="67572"/>
                  </a:lnTo>
                  <a:lnTo>
                    <a:pt x="109577" y="67298"/>
                  </a:lnTo>
                  <a:lnTo>
                    <a:pt x="109475" y="66957"/>
                  </a:lnTo>
                  <a:close/>
                  <a:moveTo>
                    <a:pt x="99016" y="67709"/>
                  </a:moveTo>
                  <a:lnTo>
                    <a:pt x="98982" y="68085"/>
                  </a:lnTo>
                  <a:lnTo>
                    <a:pt x="99939" y="68187"/>
                  </a:lnTo>
                  <a:lnTo>
                    <a:pt x="100896" y="68255"/>
                  </a:lnTo>
                  <a:lnTo>
                    <a:pt x="100964" y="67879"/>
                  </a:lnTo>
                  <a:lnTo>
                    <a:pt x="100007" y="67811"/>
                  </a:lnTo>
                  <a:lnTo>
                    <a:pt x="99016" y="67709"/>
                  </a:lnTo>
                  <a:close/>
                  <a:moveTo>
                    <a:pt x="105237" y="67811"/>
                  </a:moveTo>
                  <a:lnTo>
                    <a:pt x="104280" y="67879"/>
                  </a:lnTo>
                  <a:lnTo>
                    <a:pt x="103323" y="67914"/>
                  </a:lnTo>
                  <a:lnTo>
                    <a:pt x="103323" y="68290"/>
                  </a:lnTo>
                  <a:lnTo>
                    <a:pt x="104314" y="68255"/>
                  </a:lnTo>
                  <a:lnTo>
                    <a:pt x="105271" y="68153"/>
                  </a:lnTo>
                  <a:lnTo>
                    <a:pt x="105237" y="678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4977600" y="4473725"/>
              <a:ext cx="48725" cy="11975"/>
            </a:xfrm>
            <a:custGeom>
              <a:avLst/>
              <a:gdLst/>
              <a:ahLst/>
              <a:cxnLst/>
              <a:rect l="l" t="t" r="r" b="b"/>
              <a:pathLst>
                <a:path w="1949" h="479" fill="none" extrusionOk="0">
                  <a:moveTo>
                    <a:pt x="1" y="479"/>
                  </a:moveTo>
                  <a:lnTo>
                    <a:pt x="1" y="103"/>
                  </a:lnTo>
                  <a:lnTo>
                    <a:pt x="1" y="103"/>
                  </a:lnTo>
                  <a:lnTo>
                    <a:pt x="958" y="68"/>
                  </a:lnTo>
                  <a:lnTo>
                    <a:pt x="1915" y="0"/>
                  </a:lnTo>
                  <a:lnTo>
                    <a:pt x="1949" y="342"/>
                  </a:lnTo>
                  <a:lnTo>
                    <a:pt x="1949" y="342"/>
                  </a:lnTo>
                  <a:lnTo>
                    <a:pt x="992" y="444"/>
                  </a:lnTo>
                  <a:lnTo>
                    <a:pt x="1" y="4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4869075" y="4471150"/>
              <a:ext cx="49600" cy="13700"/>
            </a:xfrm>
            <a:custGeom>
              <a:avLst/>
              <a:gdLst/>
              <a:ahLst/>
              <a:cxnLst/>
              <a:rect l="l" t="t" r="r" b="b"/>
              <a:pathLst>
                <a:path w="1984" h="548" fill="none" extrusionOk="0">
                  <a:moveTo>
                    <a:pt x="1915" y="547"/>
                  </a:moveTo>
                  <a:lnTo>
                    <a:pt x="1915" y="547"/>
                  </a:lnTo>
                  <a:lnTo>
                    <a:pt x="958" y="479"/>
                  </a:lnTo>
                  <a:lnTo>
                    <a:pt x="1" y="377"/>
                  </a:lnTo>
                  <a:lnTo>
                    <a:pt x="35" y="1"/>
                  </a:lnTo>
                  <a:lnTo>
                    <a:pt x="35" y="1"/>
                  </a:lnTo>
                  <a:lnTo>
                    <a:pt x="1026" y="103"/>
                  </a:lnTo>
                  <a:lnTo>
                    <a:pt x="1983" y="171"/>
                  </a:lnTo>
                  <a:lnTo>
                    <a:pt x="1915" y="5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5084400" y="4452350"/>
              <a:ext cx="49600" cy="20525"/>
            </a:xfrm>
            <a:custGeom>
              <a:avLst/>
              <a:gdLst/>
              <a:ahLst/>
              <a:cxnLst/>
              <a:rect l="l" t="t" r="r" b="b"/>
              <a:pathLst>
                <a:path w="1984" h="821" fill="none" extrusionOk="0">
                  <a:moveTo>
                    <a:pt x="103" y="821"/>
                  </a:moveTo>
                  <a:lnTo>
                    <a:pt x="1" y="479"/>
                  </a:lnTo>
                  <a:lnTo>
                    <a:pt x="1" y="479"/>
                  </a:lnTo>
                  <a:lnTo>
                    <a:pt x="958" y="274"/>
                  </a:lnTo>
                  <a:lnTo>
                    <a:pt x="1881" y="1"/>
                  </a:lnTo>
                  <a:lnTo>
                    <a:pt x="1983" y="342"/>
                  </a:lnTo>
                  <a:lnTo>
                    <a:pt x="1983" y="342"/>
                  </a:lnTo>
                  <a:lnTo>
                    <a:pt x="1060" y="616"/>
                  </a:lnTo>
                  <a:lnTo>
                    <a:pt x="103" y="821"/>
                  </a:lnTo>
                  <a:lnTo>
                    <a:pt x="103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4761425" y="4452350"/>
              <a:ext cx="49575" cy="18825"/>
            </a:xfrm>
            <a:custGeom>
              <a:avLst/>
              <a:gdLst/>
              <a:ahLst/>
              <a:cxnLst/>
              <a:rect l="l" t="t" r="r" b="b"/>
              <a:pathLst>
                <a:path w="1983" h="753" fill="none" extrusionOk="0">
                  <a:moveTo>
                    <a:pt x="1914" y="753"/>
                  </a:moveTo>
                  <a:lnTo>
                    <a:pt x="1914" y="753"/>
                  </a:lnTo>
                  <a:lnTo>
                    <a:pt x="957" y="582"/>
                  </a:lnTo>
                  <a:lnTo>
                    <a:pt x="0" y="342"/>
                  </a:lnTo>
                  <a:lnTo>
                    <a:pt x="103" y="1"/>
                  </a:lnTo>
                  <a:lnTo>
                    <a:pt x="103" y="1"/>
                  </a:lnTo>
                  <a:lnTo>
                    <a:pt x="1026" y="206"/>
                  </a:lnTo>
                  <a:lnTo>
                    <a:pt x="1983" y="411"/>
                  </a:lnTo>
                  <a:lnTo>
                    <a:pt x="1914" y="7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4656325" y="4422450"/>
              <a:ext cx="49575" cy="23100"/>
            </a:xfrm>
            <a:custGeom>
              <a:avLst/>
              <a:gdLst/>
              <a:ahLst/>
              <a:cxnLst/>
              <a:rect l="l" t="t" r="r" b="b"/>
              <a:pathLst>
                <a:path w="1983" h="924" fill="none" extrusionOk="0">
                  <a:moveTo>
                    <a:pt x="1880" y="923"/>
                  </a:moveTo>
                  <a:lnTo>
                    <a:pt x="1880" y="923"/>
                  </a:lnTo>
                  <a:lnTo>
                    <a:pt x="0" y="342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060" y="308"/>
                  </a:lnTo>
                  <a:lnTo>
                    <a:pt x="1983" y="581"/>
                  </a:lnTo>
                  <a:lnTo>
                    <a:pt x="1880" y="9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186950" y="4407925"/>
              <a:ext cx="47025" cy="30775"/>
            </a:xfrm>
            <a:custGeom>
              <a:avLst/>
              <a:gdLst/>
              <a:ahLst/>
              <a:cxnLst/>
              <a:rect l="l" t="t" r="r" b="b"/>
              <a:pathLst>
                <a:path w="1881" h="1231" fill="none" extrusionOk="0">
                  <a:moveTo>
                    <a:pt x="137" y="1231"/>
                  </a:moveTo>
                  <a:lnTo>
                    <a:pt x="0" y="923"/>
                  </a:lnTo>
                  <a:lnTo>
                    <a:pt x="0" y="923"/>
                  </a:lnTo>
                  <a:lnTo>
                    <a:pt x="855" y="479"/>
                  </a:lnTo>
                  <a:lnTo>
                    <a:pt x="1675" y="0"/>
                  </a:lnTo>
                  <a:lnTo>
                    <a:pt x="1880" y="308"/>
                  </a:lnTo>
                  <a:lnTo>
                    <a:pt x="1880" y="308"/>
                  </a:lnTo>
                  <a:lnTo>
                    <a:pt x="1026" y="786"/>
                  </a:lnTo>
                  <a:lnTo>
                    <a:pt x="137" y="1231"/>
                  </a:lnTo>
                  <a:lnTo>
                    <a:pt x="137" y="12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4554650" y="4383150"/>
              <a:ext cx="48725" cy="27350"/>
            </a:xfrm>
            <a:custGeom>
              <a:avLst/>
              <a:gdLst/>
              <a:ahLst/>
              <a:cxnLst/>
              <a:rect l="l" t="t" r="r" b="b"/>
              <a:pathLst>
                <a:path w="1949" h="1094" fill="none" extrusionOk="0">
                  <a:moveTo>
                    <a:pt x="1812" y="1094"/>
                  </a:moveTo>
                  <a:lnTo>
                    <a:pt x="1812" y="1094"/>
                  </a:lnTo>
                  <a:lnTo>
                    <a:pt x="923" y="718"/>
                  </a:lnTo>
                  <a:lnTo>
                    <a:pt x="0" y="342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948" y="752"/>
                  </a:lnTo>
                  <a:lnTo>
                    <a:pt x="1812" y="10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275800" y="4337850"/>
              <a:ext cx="40200" cy="41050"/>
            </a:xfrm>
            <a:custGeom>
              <a:avLst/>
              <a:gdLst/>
              <a:ahLst/>
              <a:cxnLst/>
              <a:rect l="l" t="t" r="r" b="b"/>
              <a:pathLst>
                <a:path w="1608" h="1642" fill="none" extrusionOk="0">
                  <a:moveTo>
                    <a:pt x="240" y="1641"/>
                  </a:moveTo>
                  <a:lnTo>
                    <a:pt x="1" y="1368"/>
                  </a:lnTo>
                  <a:lnTo>
                    <a:pt x="1" y="1368"/>
                  </a:lnTo>
                  <a:lnTo>
                    <a:pt x="685" y="684"/>
                  </a:lnTo>
                  <a:lnTo>
                    <a:pt x="1334" y="1"/>
                  </a:lnTo>
                  <a:lnTo>
                    <a:pt x="1607" y="206"/>
                  </a:lnTo>
                  <a:lnTo>
                    <a:pt x="1607" y="206"/>
                  </a:lnTo>
                  <a:lnTo>
                    <a:pt x="958" y="958"/>
                  </a:lnTo>
                  <a:lnTo>
                    <a:pt x="240" y="1641"/>
                  </a:lnTo>
                  <a:lnTo>
                    <a:pt x="240" y="16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4456375" y="4337000"/>
              <a:ext cx="47025" cy="29925"/>
            </a:xfrm>
            <a:custGeom>
              <a:avLst/>
              <a:gdLst/>
              <a:ahLst/>
              <a:cxnLst/>
              <a:rect l="l" t="t" r="r" b="b"/>
              <a:pathLst>
                <a:path w="1881" h="1197" fill="none" extrusionOk="0">
                  <a:moveTo>
                    <a:pt x="1744" y="1197"/>
                  </a:moveTo>
                  <a:lnTo>
                    <a:pt x="1744" y="1197"/>
                  </a:lnTo>
                  <a:lnTo>
                    <a:pt x="1" y="308"/>
                  </a:lnTo>
                  <a:lnTo>
                    <a:pt x="172" y="1"/>
                  </a:lnTo>
                  <a:lnTo>
                    <a:pt x="172" y="1"/>
                  </a:lnTo>
                  <a:lnTo>
                    <a:pt x="1880" y="855"/>
                  </a:lnTo>
                  <a:lnTo>
                    <a:pt x="1744" y="11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4361525" y="4284875"/>
              <a:ext cx="46175" cy="31650"/>
            </a:xfrm>
            <a:custGeom>
              <a:avLst/>
              <a:gdLst/>
              <a:ahLst/>
              <a:cxnLst/>
              <a:rect l="l" t="t" r="r" b="b"/>
              <a:pathLst>
                <a:path w="1847" h="1266" fill="none" extrusionOk="0">
                  <a:moveTo>
                    <a:pt x="1676" y="1265"/>
                  </a:moveTo>
                  <a:lnTo>
                    <a:pt x="1676" y="1265"/>
                  </a:lnTo>
                  <a:lnTo>
                    <a:pt x="1" y="308"/>
                  </a:lnTo>
                  <a:lnTo>
                    <a:pt x="206" y="1"/>
                  </a:lnTo>
                  <a:lnTo>
                    <a:pt x="206" y="1"/>
                  </a:lnTo>
                  <a:lnTo>
                    <a:pt x="1846" y="958"/>
                  </a:lnTo>
                  <a:lnTo>
                    <a:pt x="1676" y="12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5341600" y="4244725"/>
              <a:ext cx="28225" cy="47875"/>
            </a:xfrm>
            <a:custGeom>
              <a:avLst/>
              <a:gdLst/>
              <a:ahLst/>
              <a:cxnLst/>
              <a:rect l="l" t="t" r="r" b="b"/>
              <a:pathLst>
                <a:path w="1129" h="1915" fill="none" extrusionOk="0">
                  <a:moveTo>
                    <a:pt x="343" y="1914"/>
                  </a:moveTo>
                  <a:lnTo>
                    <a:pt x="1" y="1709"/>
                  </a:lnTo>
                  <a:lnTo>
                    <a:pt x="1" y="1709"/>
                  </a:lnTo>
                  <a:lnTo>
                    <a:pt x="445" y="855"/>
                  </a:lnTo>
                  <a:lnTo>
                    <a:pt x="787" y="0"/>
                  </a:lnTo>
                  <a:lnTo>
                    <a:pt x="1129" y="103"/>
                  </a:lnTo>
                  <a:lnTo>
                    <a:pt x="1129" y="103"/>
                  </a:lnTo>
                  <a:lnTo>
                    <a:pt x="753" y="1026"/>
                  </a:lnTo>
                  <a:lnTo>
                    <a:pt x="308" y="1914"/>
                  </a:lnTo>
                  <a:lnTo>
                    <a:pt x="343" y="19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4270100" y="4225925"/>
              <a:ext cx="45325" cy="34200"/>
            </a:xfrm>
            <a:custGeom>
              <a:avLst/>
              <a:gdLst/>
              <a:ahLst/>
              <a:cxnLst/>
              <a:rect l="l" t="t" r="r" b="b"/>
              <a:pathLst>
                <a:path w="1813" h="1368" fill="none" extrusionOk="0">
                  <a:moveTo>
                    <a:pt x="1607" y="1367"/>
                  </a:moveTo>
                  <a:lnTo>
                    <a:pt x="1607" y="1367"/>
                  </a:lnTo>
                  <a:lnTo>
                    <a:pt x="1" y="274"/>
                  </a:lnTo>
                  <a:lnTo>
                    <a:pt x="206" y="0"/>
                  </a:lnTo>
                  <a:lnTo>
                    <a:pt x="206" y="0"/>
                  </a:lnTo>
                  <a:lnTo>
                    <a:pt x="1812" y="1060"/>
                  </a:lnTo>
                  <a:lnTo>
                    <a:pt x="1607" y="13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4182100" y="4161825"/>
              <a:ext cx="44450" cy="35925"/>
            </a:xfrm>
            <a:custGeom>
              <a:avLst/>
              <a:gdLst/>
              <a:ahLst/>
              <a:cxnLst/>
              <a:rect l="l" t="t" r="r" b="b"/>
              <a:pathLst>
                <a:path w="1778" h="1437" fill="none" extrusionOk="0">
                  <a:moveTo>
                    <a:pt x="1538" y="1436"/>
                  </a:moveTo>
                  <a:lnTo>
                    <a:pt x="1538" y="1436"/>
                  </a:lnTo>
                  <a:lnTo>
                    <a:pt x="0" y="274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778" y="1163"/>
                  </a:lnTo>
                  <a:lnTo>
                    <a:pt x="1538" y="14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376650" y="4139625"/>
              <a:ext cx="13675" cy="48725"/>
            </a:xfrm>
            <a:custGeom>
              <a:avLst/>
              <a:gdLst/>
              <a:ahLst/>
              <a:cxnLst/>
              <a:rect l="l" t="t" r="r" b="b"/>
              <a:pathLst>
                <a:path w="547" h="1949" fill="none" extrusionOk="0">
                  <a:moveTo>
                    <a:pt x="342" y="1948"/>
                  </a:moveTo>
                  <a:lnTo>
                    <a:pt x="0" y="1880"/>
                  </a:lnTo>
                  <a:lnTo>
                    <a:pt x="0" y="1880"/>
                  </a:lnTo>
                  <a:lnTo>
                    <a:pt x="103" y="957"/>
                  </a:lnTo>
                  <a:lnTo>
                    <a:pt x="171" y="0"/>
                  </a:lnTo>
                  <a:lnTo>
                    <a:pt x="547" y="0"/>
                  </a:lnTo>
                  <a:lnTo>
                    <a:pt x="547" y="0"/>
                  </a:lnTo>
                  <a:lnTo>
                    <a:pt x="479" y="991"/>
                  </a:lnTo>
                  <a:lnTo>
                    <a:pt x="342" y="1948"/>
                  </a:lnTo>
                  <a:lnTo>
                    <a:pt x="342" y="19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4098350" y="4093475"/>
              <a:ext cx="42750" cy="37625"/>
            </a:xfrm>
            <a:custGeom>
              <a:avLst/>
              <a:gdLst/>
              <a:ahLst/>
              <a:cxnLst/>
              <a:rect l="l" t="t" r="r" b="b"/>
              <a:pathLst>
                <a:path w="1710" h="1505" fill="none" extrusionOk="0">
                  <a:moveTo>
                    <a:pt x="1470" y="1504"/>
                  </a:moveTo>
                  <a:lnTo>
                    <a:pt x="1470" y="1504"/>
                  </a:lnTo>
                  <a:lnTo>
                    <a:pt x="1" y="274"/>
                  </a:lnTo>
                  <a:lnTo>
                    <a:pt x="206" y="1"/>
                  </a:lnTo>
                  <a:lnTo>
                    <a:pt x="206" y="1"/>
                  </a:lnTo>
                  <a:lnTo>
                    <a:pt x="958" y="616"/>
                  </a:lnTo>
                  <a:lnTo>
                    <a:pt x="1710" y="1231"/>
                  </a:lnTo>
                  <a:lnTo>
                    <a:pt x="1470" y="1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372375" y="4031100"/>
              <a:ext cx="16250" cy="48725"/>
            </a:xfrm>
            <a:custGeom>
              <a:avLst/>
              <a:gdLst/>
              <a:ahLst/>
              <a:cxnLst/>
              <a:rect l="l" t="t" r="r" b="b"/>
              <a:pathLst>
                <a:path w="650" h="1949" fill="none" extrusionOk="0">
                  <a:moveTo>
                    <a:pt x="274" y="1949"/>
                  </a:moveTo>
                  <a:lnTo>
                    <a:pt x="274" y="1949"/>
                  </a:lnTo>
                  <a:lnTo>
                    <a:pt x="171" y="1026"/>
                  </a:lnTo>
                  <a:lnTo>
                    <a:pt x="0" y="69"/>
                  </a:lnTo>
                  <a:lnTo>
                    <a:pt x="376" y="1"/>
                  </a:lnTo>
                  <a:lnTo>
                    <a:pt x="376" y="1"/>
                  </a:lnTo>
                  <a:lnTo>
                    <a:pt x="547" y="958"/>
                  </a:lnTo>
                  <a:lnTo>
                    <a:pt x="650" y="1915"/>
                  </a:lnTo>
                  <a:lnTo>
                    <a:pt x="274" y="19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4016325" y="4020850"/>
              <a:ext cx="41900" cy="39325"/>
            </a:xfrm>
            <a:custGeom>
              <a:avLst/>
              <a:gdLst/>
              <a:ahLst/>
              <a:cxnLst/>
              <a:rect l="l" t="t" r="r" b="b"/>
              <a:pathLst>
                <a:path w="1676" h="1573" fill="none" extrusionOk="0">
                  <a:moveTo>
                    <a:pt x="1436" y="1573"/>
                  </a:moveTo>
                  <a:lnTo>
                    <a:pt x="1436" y="1573"/>
                  </a:lnTo>
                  <a:lnTo>
                    <a:pt x="1" y="274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1675" y="1299"/>
                  </a:lnTo>
                  <a:lnTo>
                    <a:pt x="1436" y="15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3938575" y="3945650"/>
              <a:ext cx="41025" cy="40200"/>
            </a:xfrm>
            <a:custGeom>
              <a:avLst/>
              <a:gdLst/>
              <a:ahLst/>
              <a:cxnLst/>
              <a:rect l="l" t="t" r="r" b="b"/>
              <a:pathLst>
                <a:path w="1641" h="1608" fill="none" extrusionOk="0">
                  <a:moveTo>
                    <a:pt x="1402" y="1607"/>
                  </a:moveTo>
                  <a:lnTo>
                    <a:pt x="1402" y="1607"/>
                  </a:lnTo>
                  <a:lnTo>
                    <a:pt x="684" y="923"/>
                  </a:lnTo>
                  <a:lnTo>
                    <a:pt x="0" y="274"/>
                  </a:lnTo>
                  <a:lnTo>
                    <a:pt x="274" y="1"/>
                  </a:lnTo>
                  <a:lnTo>
                    <a:pt x="274" y="1"/>
                  </a:lnTo>
                  <a:lnTo>
                    <a:pt x="1641" y="1368"/>
                  </a:lnTo>
                  <a:lnTo>
                    <a:pt x="1402" y="1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5341600" y="3926000"/>
              <a:ext cx="24800" cy="48725"/>
            </a:xfrm>
            <a:custGeom>
              <a:avLst/>
              <a:gdLst/>
              <a:ahLst/>
              <a:cxnLst/>
              <a:rect l="l" t="t" r="r" b="b"/>
              <a:pathLst>
                <a:path w="992" h="1949" fill="none" extrusionOk="0">
                  <a:moveTo>
                    <a:pt x="650" y="1949"/>
                  </a:moveTo>
                  <a:lnTo>
                    <a:pt x="650" y="1949"/>
                  </a:lnTo>
                  <a:lnTo>
                    <a:pt x="343" y="1026"/>
                  </a:lnTo>
                  <a:lnTo>
                    <a:pt x="1" y="137"/>
                  </a:lnTo>
                  <a:lnTo>
                    <a:pt x="343" y="1"/>
                  </a:lnTo>
                  <a:lnTo>
                    <a:pt x="343" y="1"/>
                  </a:lnTo>
                  <a:lnTo>
                    <a:pt x="684" y="923"/>
                  </a:lnTo>
                  <a:lnTo>
                    <a:pt x="992" y="1846"/>
                  </a:lnTo>
                  <a:lnTo>
                    <a:pt x="650" y="19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3861675" y="3868750"/>
              <a:ext cx="40175" cy="40175"/>
            </a:xfrm>
            <a:custGeom>
              <a:avLst/>
              <a:gdLst/>
              <a:ahLst/>
              <a:cxnLst/>
              <a:rect l="l" t="t" r="r" b="b"/>
              <a:pathLst>
                <a:path w="1607" h="1607" fill="none" extrusionOk="0">
                  <a:moveTo>
                    <a:pt x="1367" y="1607"/>
                  </a:moveTo>
                  <a:lnTo>
                    <a:pt x="1367" y="1607"/>
                  </a:lnTo>
                  <a:lnTo>
                    <a:pt x="0" y="240"/>
                  </a:lnTo>
                  <a:lnTo>
                    <a:pt x="274" y="1"/>
                  </a:lnTo>
                  <a:lnTo>
                    <a:pt x="1607" y="1368"/>
                  </a:lnTo>
                  <a:lnTo>
                    <a:pt x="1367" y="1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5296325" y="3826875"/>
              <a:ext cx="29925" cy="47025"/>
            </a:xfrm>
            <a:custGeom>
              <a:avLst/>
              <a:gdLst/>
              <a:ahLst/>
              <a:cxnLst/>
              <a:rect l="l" t="t" r="r" b="b"/>
              <a:pathLst>
                <a:path w="1197" h="1881" fill="none" extrusionOk="0">
                  <a:moveTo>
                    <a:pt x="889" y="1881"/>
                  </a:moveTo>
                  <a:lnTo>
                    <a:pt x="889" y="1881"/>
                  </a:lnTo>
                  <a:lnTo>
                    <a:pt x="445" y="1026"/>
                  </a:lnTo>
                  <a:lnTo>
                    <a:pt x="0" y="172"/>
                  </a:lnTo>
                  <a:lnTo>
                    <a:pt x="308" y="1"/>
                  </a:lnTo>
                  <a:lnTo>
                    <a:pt x="308" y="1"/>
                  </a:lnTo>
                  <a:lnTo>
                    <a:pt x="786" y="855"/>
                  </a:lnTo>
                  <a:lnTo>
                    <a:pt x="1197" y="1744"/>
                  </a:lnTo>
                  <a:lnTo>
                    <a:pt x="889" y="18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3787325" y="3790150"/>
              <a:ext cx="39325" cy="41025"/>
            </a:xfrm>
            <a:custGeom>
              <a:avLst/>
              <a:gdLst/>
              <a:ahLst/>
              <a:cxnLst/>
              <a:rect l="l" t="t" r="r" b="b"/>
              <a:pathLst>
                <a:path w="1573" h="1641" fill="none" extrusionOk="0">
                  <a:moveTo>
                    <a:pt x="1334" y="1641"/>
                  </a:moveTo>
                  <a:lnTo>
                    <a:pt x="1" y="239"/>
                  </a:lnTo>
                  <a:lnTo>
                    <a:pt x="240" y="0"/>
                  </a:lnTo>
                  <a:lnTo>
                    <a:pt x="1573" y="1401"/>
                  </a:lnTo>
                  <a:lnTo>
                    <a:pt x="1334" y="16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5238225" y="3734600"/>
              <a:ext cx="35050" cy="45300"/>
            </a:xfrm>
            <a:custGeom>
              <a:avLst/>
              <a:gdLst/>
              <a:ahLst/>
              <a:cxnLst/>
              <a:rect l="l" t="t" r="r" b="b"/>
              <a:pathLst>
                <a:path w="1402" h="1812" fill="none" extrusionOk="0">
                  <a:moveTo>
                    <a:pt x="1094" y="1812"/>
                  </a:moveTo>
                  <a:lnTo>
                    <a:pt x="1094" y="1812"/>
                  </a:lnTo>
                  <a:lnTo>
                    <a:pt x="581" y="992"/>
                  </a:lnTo>
                  <a:lnTo>
                    <a:pt x="0" y="206"/>
                  </a:lnTo>
                  <a:lnTo>
                    <a:pt x="308" y="1"/>
                  </a:lnTo>
                  <a:lnTo>
                    <a:pt x="308" y="1"/>
                  </a:lnTo>
                  <a:lnTo>
                    <a:pt x="855" y="821"/>
                  </a:lnTo>
                  <a:lnTo>
                    <a:pt x="1401" y="1607"/>
                  </a:lnTo>
                  <a:lnTo>
                    <a:pt x="1094" y="18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3712150" y="3711525"/>
              <a:ext cx="40175" cy="41050"/>
            </a:xfrm>
            <a:custGeom>
              <a:avLst/>
              <a:gdLst/>
              <a:ahLst/>
              <a:cxnLst/>
              <a:rect l="l" t="t" r="r" b="b"/>
              <a:pathLst>
                <a:path w="1607" h="1642" fill="none" extrusionOk="0">
                  <a:moveTo>
                    <a:pt x="1333" y="1641"/>
                  </a:moveTo>
                  <a:lnTo>
                    <a:pt x="0" y="240"/>
                  </a:lnTo>
                  <a:lnTo>
                    <a:pt x="273" y="1"/>
                  </a:lnTo>
                  <a:lnTo>
                    <a:pt x="1606" y="1402"/>
                  </a:lnTo>
                  <a:lnTo>
                    <a:pt x="1333" y="16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5172425" y="3648300"/>
              <a:ext cx="37625" cy="43600"/>
            </a:xfrm>
            <a:custGeom>
              <a:avLst/>
              <a:gdLst/>
              <a:ahLst/>
              <a:cxnLst/>
              <a:rect l="l" t="t" r="r" b="b"/>
              <a:pathLst>
                <a:path w="1505" h="1744" fill="none" extrusionOk="0">
                  <a:moveTo>
                    <a:pt x="1231" y="1744"/>
                  </a:moveTo>
                  <a:lnTo>
                    <a:pt x="1231" y="1744"/>
                  </a:lnTo>
                  <a:lnTo>
                    <a:pt x="0" y="240"/>
                  </a:lnTo>
                  <a:lnTo>
                    <a:pt x="274" y="0"/>
                  </a:lnTo>
                  <a:lnTo>
                    <a:pt x="274" y="0"/>
                  </a:lnTo>
                  <a:lnTo>
                    <a:pt x="889" y="752"/>
                  </a:lnTo>
                  <a:lnTo>
                    <a:pt x="1504" y="1504"/>
                  </a:lnTo>
                  <a:lnTo>
                    <a:pt x="1231" y="17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3636950" y="3632925"/>
              <a:ext cx="40175" cy="41025"/>
            </a:xfrm>
            <a:custGeom>
              <a:avLst/>
              <a:gdLst/>
              <a:ahLst/>
              <a:cxnLst/>
              <a:rect l="l" t="t" r="r" b="b"/>
              <a:pathLst>
                <a:path w="1607" h="1641" fill="none" extrusionOk="0">
                  <a:moveTo>
                    <a:pt x="1333" y="1641"/>
                  </a:moveTo>
                  <a:lnTo>
                    <a:pt x="1333" y="1641"/>
                  </a:lnTo>
                  <a:lnTo>
                    <a:pt x="0" y="239"/>
                  </a:lnTo>
                  <a:lnTo>
                    <a:pt x="240" y="0"/>
                  </a:lnTo>
                  <a:lnTo>
                    <a:pt x="1607" y="1402"/>
                  </a:lnTo>
                  <a:lnTo>
                    <a:pt x="1333" y="16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5099800" y="3567975"/>
              <a:ext cx="40175" cy="41050"/>
            </a:xfrm>
            <a:custGeom>
              <a:avLst/>
              <a:gdLst/>
              <a:ahLst/>
              <a:cxnLst/>
              <a:rect l="l" t="t" r="r" b="b"/>
              <a:pathLst>
                <a:path w="1607" h="1642" fill="none" extrusionOk="0">
                  <a:moveTo>
                    <a:pt x="1333" y="1641"/>
                  </a:moveTo>
                  <a:lnTo>
                    <a:pt x="1333" y="1641"/>
                  </a:lnTo>
                  <a:lnTo>
                    <a:pt x="684" y="958"/>
                  </a:lnTo>
                  <a:lnTo>
                    <a:pt x="0" y="240"/>
                  </a:lnTo>
                  <a:lnTo>
                    <a:pt x="274" y="1"/>
                  </a:lnTo>
                  <a:lnTo>
                    <a:pt x="274" y="1"/>
                  </a:lnTo>
                  <a:lnTo>
                    <a:pt x="1607" y="1402"/>
                  </a:lnTo>
                  <a:lnTo>
                    <a:pt x="1333" y="16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3560900" y="3556025"/>
              <a:ext cx="40175" cy="40175"/>
            </a:xfrm>
            <a:custGeom>
              <a:avLst/>
              <a:gdLst/>
              <a:ahLst/>
              <a:cxnLst/>
              <a:rect l="l" t="t" r="r" b="b"/>
              <a:pathLst>
                <a:path w="1607" h="1607" fill="none" extrusionOk="0">
                  <a:moveTo>
                    <a:pt x="1333" y="1607"/>
                  </a:moveTo>
                  <a:lnTo>
                    <a:pt x="0" y="239"/>
                  </a:lnTo>
                  <a:lnTo>
                    <a:pt x="240" y="0"/>
                  </a:lnTo>
                  <a:lnTo>
                    <a:pt x="1607" y="1367"/>
                  </a:lnTo>
                  <a:lnTo>
                    <a:pt x="1333" y="1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3483150" y="3479975"/>
              <a:ext cx="41025" cy="40175"/>
            </a:xfrm>
            <a:custGeom>
              <a:avLst/>
              <a:gdLst/>
              <a:ahLst/>
              <a:cxnLst/>
              <a:rect l="l" t="t" r="r" b="b"/>
              <a:pathLst>
                <a:path w="1641" h="1607" fill="none" extrusionOk="0">
                  <a:moveTo>
                    <a:pt x="1367" y="1607"/>
                  </a:moveTo>
                  <a:lnTo>
                    <a:pt x="0" y="274"/>
                  </a:lnTo>
                  <a:lnTo>
                    <a:pt x="239" y="0"/>
                  </a:lnTo>
                  <a:lnTo>
                    <a:pt x="1641" y="1333"/>
                  </a:lnTo>
                  <a:lnTo>
                    <a:pt x="1367" y="1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3402825" y="3406475"/>
              <a:ext cx="41900" cy="39350"/>
            </a:xfrm>
            <a:custGeom>
              <a:avLst/>
              <a:gdLst/>
              <a:ahLst/>
              <a:cxnLst/>
              <a:rect l="l" t="t" r="r" b="b"/>
              <a:pathLst>
                <a:path w="1676" h="1574" fill="none" extrusionOk="0">
                  <a:moveTo>
                    <a:pt x="1436" y="1573"/>
                  </a:moveTo>
                  <a:lnTo>
                    <a:pt x="1436" y="1573"/>
                  </a:lnTo>
                  <a:lnTo>
                    <a:pt x="0" y="274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675" y="1300"/>
                  </a:lnTo>
                  <a:lnTo>
                    <a:pt x="1436" y="15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3321650" y="3334700"/>
              <a:ext cx="42750" cy="38475"/>
            </a:xfrm>
            <a:custGeom>
              <a:avLst/>
              <a:gdLst/>
              <a:ahLst/>
              <a:cxnLst/>
              <a:rect l="l" t="t" r="r" b="b"/>
              <a:pathLst>
                <a:path w="1710" h="1539" fill="none" extrusionOk="0">
                  <a:moveTo>
                    <a:pt x="1436" y="1539"/>
                  </a:moveTo>
                  <a:lnTo>
                    <a:pt x="1436" y="1539"/>
                  </a:lnTo>
                  <a:lnTo>
                    <a:pt x="0" y="308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709" y="1265"/>
                  </a:lnTo>
                  <a:lnTo>
                    <a:pt x="1436" y="15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3237050" y="3266350"/>
              <a:ext cx="43600" cy="37625"/>
            </a:xfrm>
            <a:custGeom>
              <a:avLst/>
              <a:gdLst/>
              <a:ahLst/>
              <a:cxnLst/>
              <a:rect l="l" t="t" r="r" b="b"/>
              <a:pathLst>
                <a:path w="1744" h="1505" fill="none" extrusionOk="0">
                  <a:moveTo>
                    <a:pt x="1505" y="1504"/>
                  </a:moveTo>
                  <a:lnTo>
                    <a:pt x="1505" y="1504"/>
                  </a:lnTo>
                  <a:lnTo>
                    <a:pt x="787" y="889"/>
                  </a:lnTo>
                  <a:lnTo>
                    <a:pt x="1" y="274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744" y="1197"/>
                  </a:lnTo>
                  <a:lnTo>
                    <a:pt x="1505" y="1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3150750" y="3199700"/>
              <a:ext cx="44450" cy="35925"/>
            </a:xfrm>
            <a:custGeom>
              <a:avLst/>
              <a:gdLst/>
              <a:ahLst/>
              <a:cxnLst/>
              <a:rect l="l" t="t" r="r" b="b"/>
              <a:pathLst>
                <a:path w="1778" h="1437" fill="none" extrusionOk="0">
                  <a:moveTo>
                    <a:pt x="1573" y="1436"/>
                  </a:moveTo>
                  <a:lnTo>
                    <a:pt x="1573" y="1436"/>
                  </a:lnTo>
                  <a:lnTo>
                    <a:pt x="787" y="855"/>
                  </a:lnTo>
                  <a:lnTo>
                    <a:pt x="1" y="308"/>
                  </a:lnTo>
                  <a:lnTo>
                    <a:pt x="240" y="1"/>
                  </a:lnTo>
                  <a:lnTo>
                    <a:pt x="240" y="1"/>
                  </a:lnTo>
                  <a:lnTo>
                    <a:pt x="1778" y="1163"/>
                  </a:lnTo>
                  <a:lnTo>
                    <a:pt x="1573" y="14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3062750" y="3136475"/>
              <a:ext cx="44450" cy="35050"/>
            </a:xfrm>
            <a:custGeom>
              <a:avLst/>
              <a:gdLst/>
              <a:ahLst/>
              <a:cxnLst/>
              <a:rect l="l" t="t" r="r" b="b"/>
              <a:pathLst>
                <a:path w="1778" h="1402" fill="none" extrusionOk="0">
                  <a:moveTo>
                    <a:pt x="1573" y="1402"/>
                  </a:moveTo>
                  <a:lnTo>
                    <a:pt x="0" y="308"/>
                  </a:lnTo>
                  <a:lnTo>
                    <a:pt x="205" y="0"/>
                  </a:lnTo>
                  <a:lnTo>
                    <a:pt x="205" y="0"/>
                  </a:lnTo>
                  <a:lnTo>
                    <a:pt x="1778" y="1128"/>
                  </a:lnTo>
                  <a:lnTo>
                    <a:pt x="1573" y="14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2972175" y="3076650"/>
              <a:ext cx="45300" cy="34200"/>
            </a:xfrm>
            <a:custGeom>
              <a:avLst/>
              <a:gdLst/>
              <a:ahLst/>
              <a:cxnLst/>
              <a:rect l="l" t="t" r="r" b="b"/>
              <a:pathLst>
                <a:path w="1812" h="1368" fill="none" extrusionOk="0">
                  <a:moveTo>
                    <a:pt x="1641" y="1368"/>
                  </a:moveTo>
                  <a:lnTo>
                    <a:pt x="1641" y="1368"/>
                  </a:lnTo>
                  <a:lnTo>
                    <a:pt x="0" y="308"/>
                  </a:lnTo>
                  <a:lnTo>
                    <a:pt x="205" y="1"/>
                  </a:lnTo>
                  <a:lnTo>
                    <a:pt x="205" y="1"/>
                  </a:lnTo>
                  <a:lnTo>
                    <a:pt x="1812" y="1060"/>
                  </a:lnTo>
                  <a:lnTo>
                    <a:pt x="1641" y="136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2879900" y="3019400"/>
              <a:ext cx="46150" cy="33350"/>
            </a:xfrm>
            <a:custGeom>
              <a:avLst/>
              <a:gdLst/>
              <a:ahLst/>
              <a:cxnLst/>
              <a:rect l="l" t="t" r="r" b="b"/>
              <a:pathLst>
                <a:path w="1846" h="1334" fill="none" extrusionOk="0">
                  <a:moveTo>
                    <a:pt x="1641" y="1334"/>
                  </a:moveTo>
                  <a:lnTo>
                    <a:pt x="1641" y="1334"/>
                  </a:lnTo>
                  <a:lnTo>
                    <a:pt x="0" y="308"/>
                  </a:lnTo>
                  <a:lnTo>
                    <a:pt x="171" y="1"/>
                  </a:lnTo>
                  <a:lnTo>
                    <a:pt x="171" y="1"/>
                  </a:lnTo>
                  <a:lnTo>
                    <a:pt x="1846" y="1026"/>
                  </a:lnTo>
                  <a:lnTo>
                    <a:pt x="1641" y="13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2785900" y="2965575"/>
              <a:ext cx="46175" cy="31650"/>
            </a:xfrm>
            <a:custGeom>
              <a:avLst/>
              <a:gdLst/>
              <a:ahLst/>
              <a:cxnLst/>
              <a:rect l="l" t="t" r="r" b="b"/>
              <a:pathLst>
                <a:path w="1847" h="1266" fill="none" extrusionOk="0">
                  <a:moveTo>
                    <a:pt x="1675" y="1265"/>
                  </a:moveTo>
                  <a:lnTo>
                    <a:pt x="1675" y="1265"/>
                  </a:lnTo>
                  <a:lnTo>
                    <a:pt x="0" y="308"/>
                  </a:lnTo>
                  <a:lnTo>
                    <a:pt x="171" y="1"/>
                  </a:lnTo>
                  <a:lnTo>
                    <a:pt x="171" y="1"/>
                  </a:lnTo>
                  <a:lnTo>
                    <a:pt x="1026" y="479"/>
                  </a:lnTo>
                  <a:lnTo>
                    <a:pt x="1846" y="958"/>
                  </a:lnTo>
                  <a:lnTo>
                    <a:pt x="1675" y="12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2690200" y="2915175"/>
              <a:ext cx="47025" cy="29925"/>
            </a:xfrm>
            <a:custGeom>
              <a:avLst/>
              <a:gdLst/>
              <a:ahLst/>
              <a:cxnLst/>
              <a:rect l="l" t="t" r="r" b="b"/>
              <a:pathLst>
                <a:path w="1881" h="1197" fill="none" extrusionOk="0">
                  <a:moveTo>
                    <a:pt x="1709" y="1196"/>
                  </a:moveTo>
                  <a:lnTo>
                    <a:pt x="1709" y="1196"/>
                  </a:lnTo>
                  <a:lnTo>
                    <a:pt x="0" y="308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880" y="889"/>
                  </a:lnTo>
                  <a:lnTo>
                    <a:pt x="1709" y="119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2592800" y="2866450"/>
              <a:ext cx="47875" cy="29075"/>
            </a:xfrm>
            <a:custGeom>
              <a:avLst/>
              <a:gdLst/>
              <a:ahLst/>
              <a:cxnLst/>
              <a:rect l="l" t="t" r="r" b="b"/>
              <a:pathLst>
                <a:path w="1915" h="1163" fill="none" extrusionOk="0">
                  <a:moveTo>
                    <a:pt x="1743" y="1163"/>
                  </a:moveTo>
                  <a:lnTo>
                    <a:pt x="1743" y="1163"/>
                  </a:lnTo>
                  <a:lnTo>
                    <a:pt x="0" y="343"/>
                  </a:lnTo>
                  <a:lnTo>
                    <a:pt x="171" y="1"/>
                  </a:lnTo>
                  <a:lnTo>
                    <a:pt x="171" y="1"/>
                  </a:lnTo>
                  <a:lnTo>
                    <a:pt x="1914" y="855"/>
                  </a:lnTo>
                  <a:lnTo>
                    <a:pt x="1743" y="11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2494525" y="2821175"/>
              <a:ext cx="47875" cy="28225"/>
            </a:xfrm>
            <a:custGeom>
              <a:avLst/>
              <a:gdLst/>
              <a:ahLst/>
              <a:cxnLst/>
              <a:rect l="l" t="t" r="r" b="b"/>
              <a:pathLst>
                <a:path w="1915" h="1129" fill="none" extrusionOk="0">
                  <a:moveTo>
                    <a:pt x="1744" y="1128"/>
                  </a:moveTo>
                  <a:lnTo>
                    <a:pt x="0" y="342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914" y="787"/>
                  </a:lnTo>
                  <a:lnTo>
                    <a:pt x="1744" y="11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2394550" y="2778450"/>
              <a:ext cx="47875" cy="26525"/>
            </a:xfrm>
            <a:custGeom>
              <a:avLst/>
              <a:gdLst/>
              <a:ahLst/>
              <a:cxnLst/>
              <a:rect l="l" t="t" r="r" b="b"/>
              <a:pathLst>
                <a:path w="1915" h="1061" fill="none" extrusionOk="0">
                  <a:moveTo>
                    <a:pt x="1778" y="1060"/>
                  </a:moveTo>
                  <a:lnTo>
                    <a:pt x="1778" y="1060"/>
                  </a:lnTo>
                  <a:lnTo>
                    <a:pt x="1" y="342"/>
                  </a:lnTo>
                  <a:lnTo>
                    <a:pt x="137" y="0"/>
                  </a:lnTo>
                  <a:lnTo>
                    <a:pt x="1915" y="752"/>
                  </a:lnTo>
                  <a:lnTo>
                    <a:pt x="1778" y="10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2313375" y="2745125"/>
              <a:ext cx="25650" cy="17975"/>
            </a:xfrm>
            <a:custGeom>
              <a:avLst/>
              <a:gdLst/>
              <a:ahLst/>
              <a:cxnLst/>
              <a:rect l="l" t="t" r="r" b="b"/>
              <a:pathLst>
                <a:path w="1026" h="719" extrusionOk="0">
                  <a:moveTo>
                    <a:pt x="137" y="0"/>
                  </a:moveTo>
                  <a:lnTo>
                    <a:pt x="1" y="342"/>
                  </a:lnTo>
                  <a:lnTo>
                    <a:pt x="889" y="718"/>
                  </a:lnTo>
                  <a:lnTo>
                    <a:pt x="1026" y="376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2313375" y="2745125"/>
              <a:ext cx="25650" cy="17975"/>
            </a:xfrm>
            <a:custGeom>
              <a:avLst/>
              <a:gdLst/>
              <a:ahLst/>
              <a:cxnLst/>
              <a:rect l="l" t="t" r="r" b="b"/>
              <a:pathLst>
                <a:path w="1026" h="719" fill="none" extrusionOk="0">
                  <a:moveTo>
                    <a:pt x="889" y="718"/>
                  </a:moveTo>
                  <a:lnTo>
                    <a:pt x="1" y="342"/>
                  </a:lnTo>
                  <a:lnTo>
                    <a:pt x="137" y="0"/>
                  </a:lnTo>
                  <a:lnTo>
                    <a:pt x="1026" y="376"/>
                  </a:lnTo>
                  <a:lnTo>
                    <a:pt x="889" y="7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1638350" y="2468275"/>
              <a:ext cx="804925" cy="362325"/>
            </a:xfrm>
            <a:custGeom>
              <a:avLst/>
              <a:gdLst/>
              <a:ahLst/>
              <a:cxnLst/>
              <a:rect l="l" t="t" r="r" b="b"/>
              <a:pathLst>
                <a:path w="32197" h="14493" extrusionOk="0">
                  <a:moveTo>
                    <a:pt x="0" y="1"/>
                  </a:moveTo>
                  <a:lnTo>
                    <a:pt x="25532" y="9263"/>
                  </a:lnTo>
                  <a:lnTo>
                    <a:pt x="32197" y="14492"/>
                  </a:lnTo>
                  <a:lnTo>
                    <a:pt x="29018" y="57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1638350" y="2468275"/>
              <a:ext cx="804925" cy="362325"/>
            </a:xfrm>
            <a:custGeom>
              <a:avLst/>
              <a:gdLst/>
              <a:ahLst/>
              <a:cxnLst/>
              <a:rect l="l" t="t" r="r" b="b"/>
              <a:pathLst>
                <a:path w="32197" h="14493" fill="none" extrusionOk="0">
                  <a:moveTo>
                    <a:pt x="29018" y="5743"/>
                  </a:moveTo>
                  <a:lnTo>
                    <a:pt x="32197" y="14492"/>
                  </a:lnTo>
                  <a:lnTo>
                    <a:pt x="25532" y="9263"/>
                  </a:lnTo>
                  <a:lnTo>
                    <a:pt x="0" y="1"/>
                  </a:lnTo>
                  <a:lnTo>
                    <a:pt x="29018" y="57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1638350" y="2468275"/>
              <a:ext cx="804925" cy="362325"/>
            </a:xfrm>
            <a:custGeom>
              <a:avLst/>
              <a:gdLst/>
              <a:ahLst/>
              <a:cxnLst/>
              <a:rect l="l" t="t" r="r" b="b"/>
              <a:pathLst>
                <a:path w="32197" h="14493" extrusionOk="0">
                  <a:moveTo>
                    <a:pt x="0" y="1"/>
                  </a:moveTo>
                  <a:lnTo>
                    <a:pt x="25532" y="9263"/>
                  </a:lnTo>
                  <a:lnTo>
                    <a:pt x="32197" y="14492"/>
                  </a:lnTo>
                  <a:lnTo>
                    <a:pt x="29018" y="57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1638350" y="2468275"/>
              <a:ext cx="804925" cy="362325"/>
            </a:xfrm>
            <a:custGeom>
              <a:avLst/>
              <a:gdLst/>
              <a:ahLst/>
              <a:cxnLst/>
              <a:rect l="l" t="t" r="r" b="b"/>
              <a:pathLst>
                <a:path w="32197" h="14493" fill="none" extrusionOk="0">
                  <a:moveTo>
                    <a:pt x="0" y="1"/>
                  </a:moveTo>
                  <a:lnTo>
                    <a:pt x="25532" y="9263"/>
                  </a:lnTo>
                  <a:lnTo>
                    <a:pt x="32197" y="14492"/>
                  </a:lnTo>
                  <a:lnTo>
                    <a:pt x="29018" y="574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2255275" y="2699850"/>
              <a:ext cx="188000" cy="130750"/>
            </a:xfrm>
            <a:custGeom>
              <a:avLst/>
              <a:gdLst/>
              <a:ahLst/>
              <a:cxnLst/>
              <a:rect l="l" t="t" r="r" b="b"/>
              <a:pathLst>
                <a:path w="7520" h="5230" extrusionOk="0">
                  <a:moveTo>
                    <a:pt x="855" y="0"/>
                  </a:moveTo>
                  <a:lnTo>
                    <a:pt x="0" y="2051"/>
                  </a:lnTo>
                  <a:lnTo>
                    <a:pt x="7520" y="5229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1638350" y="2468275"/>
              <a:ext cx="638300" cy="511000"/>
            </a:xfrm>
            <a:custGeom>
              <a:avLst/>
              <a:gdLst/>
              <a:ahLst/>
              <a:cxnLst/>
              <a:rect l="l" t="t" r="r" b="b"/>
              <a:pathLst>
                <a:path w="25532" h="20440" extrusionOk="0">
                  <a:moveTo>
                    <a:pt x="0" y="1"/>
                  </a:moveTo>
                  <a:lnTo>
                    <a:pt x="20952" y="20439"/>
                  </a:lnTo>
                  <a:lnTo>
                    <a:pt x="25532" y="9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1638350" y="2440925"/>
              <a:ext cx="991200" cy="170925"/>
            </a:xfrm>
            <a:custGeom>
              <a:avLst/>
              <a:gdLst/>
              <a:ahLst/>
              <a:cxnLst/>
              <a:rect l="l" t="t" r="r" b="b"/>
              <a:pathLst>
                <a:path w="39648" h="6837" extrusionOk="0">
                  <a:moveTo>
                    <a:pt x="39648" y="1"/>
                  </a:moveTo>
                  <a:lnTo>
                    <a:pt x="0" y="1095"/>
                  </a:lnTo>
                  <a:lnTo>
                    <a:pt x="29018" y="6837"/>
                  </a:lnTo>
                  <a:lnTo>
                    <a:pt x="396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4252150" y="685000"/>
              <a:ext cx="852800" cy="852775"/>
            </a:xfrm>
            <a:custGeom>
              <a:avLst/>
              <a:gdLst/>
              <a:ahLst/>
              <a:cxnLst/>
              <a:rect l="l" t="t" r="r" b="b"/>
              <a:pathLst>
                <a:path w="34112" h="34111" extrusionOk="0">
                  <a:moveTo>
                    <a:pt x="16646" y="0"/>
                  </a:moveTo>
                  <a:lnTo>
                    <a:pt x="15791" y="35"/>
                  </a:lnTo>
                  <a:lnTo>
                    <a:pt x="14971" y="137"/>
                  </a:lnTo>
                  <a:lnTo>
                    <a:pt x="14151" y="240"/>
                  </a:lnTo>
                  <a:lnTo>
                    <a:pt x="13331" y="411"/>
                  </a:lnTo>
                  <a:lnTo>
                    <a:pt x="12545" y="616"/>
                  </a:lnTo>
                  <a:lnTo>
                    <a:pt x="11758" y="855"/>
                  </a:lnTo>
                  <a:lnTo>
                    <a:pt x="10972" y="1128"/>
                  </a:lnTo>
                  <a:lnTo>
                    <a:pt x="10220" y="1436"/>
                  </a:lnTo>
                  <a:lnTo>
                    <a:pt x="9468" y="1778"/>
                  </a:lnTo>
                  <a:lnTo>
                    <a:pt x="8751" y="2154"/>
                  </a:lnTo>
                  <a:lnTo>
                    <a:pt x="8033" y="2598"/>
                  </a:lnTo>
                  <a:lnTo>
                    <a:pt x="7349" y="3042"/>
                  </a:lnTo>
                  <a:lnTo>
                    <a:pt x="6700" y="3521"/>
                  </a:lnTo>
                  <a:lnTo>
                    <a:pt x="6051" y="4034"/>
                  </a:lnTo>
                  <a:lnTo>
                    <a:pt x="5435" y="4580"/>
                  </a:lnTo>
                  <a:lnTo>
                    <a:pt x="4854" y="5127"/>
                  </a:lnTo>
                  <a:lnTo>
                    <a:pt x="4307" y="5743"/>
                  </a:lnTo>
                  <a:lnTo>
                    <a:pt x="3761" y="6392"/>
                  </a:lnTo>
                  <a:lnTo>
                    <a:pt x="3248" y="7041"/>
                  </a:lnTo>
                  <a:lnTo>
                    <a:pt x="2769" y="7725"/>
                  </a:lnTo>
                  <a:lnTo>
                    <a:pt x="2359" y="8443"/>
                  </a:lnTo>
                  <a:lnTo>
                    <a:pt x="1949" y="9160"/>
                  </a:lnTo>
                  <a:lnTo>
                    <a:pt x="1573" y="9912"/>
                  </a:lnTo>
                  <a:lnTo>
                    <a:pt x="1231" y="10698"/>
                  </a:lnTo>
                  <a:lnTo>
                    <a:pt x="924" y="11519"/>
                  </a:lnTo>
                  <a:lnTo>
                    <a:pt x="685" y="12339"/>
                  </a:lnTo>
                  <a:lnTo>
                    <a:pt x="445" y="13193"/>
                  </a:lnTo>
                  <a:lnTo>
                    <a:pt x="274" y="14048"/>
                  </a:lnTo>
                  <a:lnTo>
                    <a:pt x="138" y="14902"/>
                  </a:lnTo>
                  <a:lnTo>
                    <a:pt x="69" y="15757"/>
                  </a:lnTo>
                  <a:lnTo>
                    <a:pt x="1" y="16611"/>
                  </a:lnTo>
                  <a:lnTo>
                    <a:pt x="1" y="17466"/>
                  </a:lnTo>
                  <a:lnTo>
                    <a:pt x="35" y="18320"/>
                  </a:lnTo>
                  <a:lnTo>
                    <a:pt x="138" y="19141"/>
                  </a:lnTo>
                  <a:lnTo>
                    <a:pt x="240" y="19961"/>
                  </a:lnTo>
                  <a:lnTo>
                    <a:pt x="411" y="20781"/>
                  </a:lnTo>
                  <a:lnTo>
                    <a:pt x="616" y="21567"/>
                  </a:lnTo>
                  <a:lnTo>
                    <a:pt x="855" y="22353"/>
                  </a:lnTo>
                  <a:lnTo>
                    <a:pt x="1129" y="23140"/>
                  </a:lnTo>
                  <a:lnTo>
                    <a:pt x="1436" y="23891"/>
                  </a:lnTo>
                  <a:lnTo>
                    <a:pt x="1778" y="24643"/>
                  </a:lnTo>
                  <a:lnTo>
                    <a:pt x="2154" y="25361"/>
                  </a:lnTo>
                  <a:lnTo>
                    <a:pt x="2599" y="26079"/>
                  </a:lnTo>
                  <a:lnTo>
                    <a:pt x="3043" y="26762"/>
                  </a:lnTo>
                  <a:lnTo>
                    <a:pt x="3521" y="27412"/>
                  </a:lnTo>
                  <a:lnTo>
                    <a:pt x="4034" y="28061"/>
                  </a:lnTo>
                  <a:lnTo>
                    <a:pt x="4581" y="28676"/>
                  </a:lnTo>
                  <a:lnTo>
                    <a:pt x="5128" y="29258"/>
                  </a:lnTo>
                  <a:lnTo>
                    <a:pt x="5743" y="29804"/>
                  </a:lnTo>
                  <a:lnTo>
                    <a:pt x="6392" y="30351"/>
                  </a:lnTo>
                  <a:lnTo>
                    <a:pt x="7042" y="30864"/>
                  </a:lnTo>
                  <a:lnTo>
                    <a:pt x="7725" y="31308"/>
                  </a:lnTo>
                  <a:lnTo>
                    <a:pt x="8443" y="31753"/>
                  </a:lnTo>
                  <a:lnTo>
                    <a:pt x="9161" y="32163"/>
                  </a:lnTo>
                  <a:lnTo>
                    <a:pt x="9913" y="32539"/>
                  </a:lnTo>
                  <a:lnTo>
                    <a:pt x="10699" y="32880"/>
                  </a:lnTo>
                  <a:lnTo>
                    <a:pt x="11519" y="33188"/>
                  </a:lnTo>
                  <a:lnTo>
                    <a:pt x="12339" y="33427"/>
                  </a:lnTo>
                  <a:lnTo>
                    <a:pt x="13194" y="33667"/>
                  </a:lnTo>
                  <a:lnTo>
                    <a:pt x="14048" y="33837"/>
                  </a:lnTo>
                  <a:lnTo>
                    <a:pt x="14903" y="33974"/>
                  </a:lnTo>
                  <a:lnTo>
                    <a:pt x="15757" y="34043"/>
                  </a:lnTo>
                  <a:lnTo>
                    <a:pt x="16612" y="34111"/>
                  </a:lnTo>
                  <a:lnTo>
                    <a:pt x="17466" y="34111"/>
                  </a:lnTo>
                  <a:lnTo>
                    <a:pt x="18321" y="34043"/>
                  </a:lnTo>
                  <a:lnTo>
                    <a:pt x="19141" y="33974"/>
                  </a:lnTo>
                  <a:lnTo>
                    <a:pt x="19961" y="33837"/>
                  </a:lnTo>
                  <a:lnTo>
                    <a:pt x="20782" y="33701"/>
                  </a:lnTo>
                  <a:lnTo>
                    <a:pt x="21568" y="33496"/>
                  </a:lnTo>
                  <a:lnTo>
                    <a:pt x="22354" y="33256"/>
                  </a:lnTo>
                  <a:lnTo>
                    <a:pt x="23140" y="32983"/>
                  </a:lnTo>
                  <a:lnTo>
                    <a:pt x="23892" y="32675"/>
                  </a:lnTo>
                  <a:lnTo>
                    <a:pt x="24644" y="32334"/>
                  </a:lnTo>
                  <a:lnTo>
                    <a:pt x="25362" y="31923"/>
                  </a:lnTo>
                  <a:lnTo>
                    <a:pt x="26079" y="31513"/>
                  </a:lnTo>
                  <a:lnTo>
                    <a:pt x="26763" y="31069"/>
                  </a:lnTo>
                  <a:lnTo>
                    <a:pt x="27412" y="30590"/>
                  </a:lnTo>
                  <a:lnTo>
                    <a:pt x="28062" y="30078"/>
                  </a:lnTo>
                  <a:lnTo>
                    <a:pt x="28677" y="29531"/>
                  </a:lnTo>
                  <a:lnTo>
                    <a:pt x="29258" y="28950"/>
                  </a:lnTo>
                  <a:lnTo>
                    <a:pt x="29805" y="28369"/>
                  </a:lnTo>
                  <a:lnTo>
                    <a:pt x="30352" y="27719"/>
                  </a:lnTo>
                  <a:lnTo>
                    <a:pt x="30864" y="27070"/>
                  </a:lnTo>
                  <a:lnTo>
                    <a:pt x="31309" y="26387"/>
                  </a:lnTo>
                  <a:lnTo>
                    <a:pt x="31753" y="25669"/>
                  </a:lnTo>
                  <a:lnTo>
                    <a:pt x="32163" y="24951"/>
                  </a:lnTo>
                  <a:lnTo>
                    <a:pt x="32539" y="24165"/>
                  </a:lnTo>
                  <a:lnTo>
                    <a:pt x="32881" y="23379"/>
                  </a:lnTo>
                  <a:lnTo>
                    <a:pt x="33188" y="22593"/>
                  </a:lnTo>
                  <a:lnTo>
                    <a:pt x="33428" y="21772"/>
                  </a:lnTo>
                  <a:lnTo>
                    <a:pt x="33667" y="20918"/>
                  </a:lnTo>
                  <a:lnTo>
                    <a:pt x="33838" y="20063"/>
                  </a:lnTo>
                  <a:lnTo>
                    <a:pt x="33975" y="19209"/>
                  </a:lnTo>
                  <a:lnTo>
                    <a:pt x="34043" y="18320"/>
                  </a:lnTo>
                  <a:lnTo>
                    <a:pt x="34111" y="17500"/>
                  </a:lnTo>
                  <a:lnTo>
                    <a:pt x="34111" y="16646"/>
                  </a:lnTo>
                  <a:lnTo>
                    <a:pt x="34043" y="15791"/>
                  </a:lnTo>
                  <a:lnTo>
                    <a:pt x="33975" y="14971"/>
                  </a:lnTo>
                  <a:lnTo>
                    <a:pt x="33838" y="14151"/>
                  </a:lnTo>
                  <a:lnTo>
                    <a:pt x="33701" y="13330"/>
                  </a:lnTo>
                  <a:lnTo>
                    <a:pt x="33496" y="12544"/>
                  </a:lnTo>
                  <a:lnTo>
                    <a:pt x="33257" y="11758"/>
                  </a:lnTo>
                  <a:lnTo>
                    <a:pt x="32983" y="10972"/>
                  </a:lnTo>
                  <a:lnTo>
                    <a:pt x="32676" y="10220"/>
                  </a:lnTo>
                  <a:lnTo>
                    <a:pt x="32334" y="9468"/>
                  </a:lnTo>
                  <a:lnTo>
                    <a:pt x="31924" y="8750"/>
                  </a:lnTo>
                  <a:lnTo>
                    <a:pt x="31514" y="8033"/>
                  </a:lnTo>
                  <a:lnTo>
                    <a:pt x="31069" y="7349"/>
                  </a:lnTo>
                  <a:lnTo>
                    <a:pt x="30591" y="6700"/>
                  </a:lnTo>
                  <a:lnTo>
                    <a:pt x="30078" y="6050"/>
                  </a:lnTo>
                  <a:lnTo>
                    <a:pt x="29531" y="5435"/>
                  </a:lnTo>
                  <a:lnTo>
                    <a:pt x="28950" y="4854"/>
                  </a:lnTo>
                  <a:lnTo>
                    <a:pt x="28369" y="4307"/>
                  </a:lnTo>
                  <a:lnTo>
                    <a:pt x="27720" y="3760"/>
                  </a:lnTo>
                  <a:lnTo>
                    <a:pt x="27070" y="3247"/>
                  </a:lnTo>
                  <a:lnTo>
                    <a:pt x="26387" y="2769"/>
                  </a:lnTo>
                  <a:lnTo>
                    <a:pt x="25669" y="2359"/>
                  </a:lnTo>
                  <a:lnTo>
                    <a:pt x="24951" y="1949"/>
                  </a:lnTo>
                  <a:lnTo>
                    <a:pt x="24165" y="1573"/>
                  </a:lnTo>
                  <a:lnTo>
                    <a:pt x="23379" y="1231"/>
                  </a:lnTo>
                  <a:lnTo>
                    <a:pt x="22593" y="923"/>
                  </a:lnTo>
                  <a:lnTo>
                    <a:pt x="21773" y="684"/>
                  </a:lnTo>
                  <a:lnTo>
                    <a:pt x="20918" y="445"/>
                  </a:lnTo>
                  <a:lnTo>
                    <a:pt x="20064" y="274"/>
                  </a:lnTo>
                  <a:lnTo>
                    <a:pt x="19209" y="137"/>
                  </a:lnTo>
                  <a:lnTo>
                    <a:pt x="18321" y="69"/>
                  </a:lnTo>
                  <a:lnTo>
                    <a:pt x="17500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4387175" y="926825"/>
              <a:ext cx="581900" cy="369150"/>
            </a:xfrm>
            <a:custGeom>
              <a:avLst/>
              <a:gdLst/>
              <a:ahLst/>
              <a:cxnLst/>
              <a:rect l="l" t="t" r="r" b="b"/>
              <a:pathLst>
                <a:path w="23276" h="14766" extrusionOk="0">
                  <a:moveTo>
                    <a:pt x="0" y="0"/>
                  </a:moveTo>
                  <a:lnTo>
                    <a:pt x="0" y="14765"/>
                  </a:lnTo>
                  <a:lnTo>
                    <a:pt x="23276" y="14765"/>
                  </a:lnTo>
                  <a:lnTo>
                    <a:pt x="232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4386300" y="926825"/>
              <a:ext cx="582775" cy="260625"/>
            </a:xfrm>
            <a:custGeom>
              <a:avLst/>
              <a:gdLst/>
              <a:ahLst/>
              <a:cxnLst/>
              <a:rect l="l" t="t" r="r" b="b"/>
              <a:pathLst>
                <a:path w="23311" h="10425" extrusionOk="0">
                  <a:moveTo>
                    <a:pt x="23311" y="0"/>
                  </a:moveTo>
                  <a:lnTo>
                    <a:pt x="23311" y="0"/>
                  </a:lnTo>
                  <a:lnTo>
                    <a:pt x="23311" y="0"/>
                  </a:lnTo>
                  <a:close/>
                  <a:moveTo>
                    <a:pt x="1" y="0"/>
                  </a:moveTo>
                  <a:lnTo>
                    <a:pt x="1437" y="1333"/>
                  </a:lnTo>
                  <a:lnTo>
                    <a:pt x="2838" y="2666"/>
                  </a:lnTo>
                  <a:lnTo>
                    <a:pt x="5743" y="5229"/>
                  </a:lnTo>
                  <a:lnTo>
                    <a:pt x="8751" y="7895"/>
                  </a:lnTo>
                  <a:lnTo>
                    <a:pt x="8853" y="7964"/>
                  </a:lnTo>
                  <a:lnTo>
                    <a:pt x="11519" y="10322"/>
                  </a:lnTo>
                  <a:lnTo>
                    <a:pt x="11656" y="10425"/>
                  </a:lnTo>
                  <a:lnTo>
                    <a:pt x="11793" y="10322"/>
                  </a:lnTo>
                  <a:lnTo>
                    <a:pt x="14493" y="7964"/>
                  </a:lnTo>
                  <a:lnTo>
                    <a:pt x="14561" y="7895"/>
                  </a:lnTo>
                  <a:lnTo>
                    <a:pt x="17569" y="5229"/>
                  </a:lnTo>
                  <a:lnTo>
                    <a:pt x="19039" y="3965"/>
                  </a:lnTo>
                  <a:lnTo>
                    <a:pt x="20474" y="2666"/>
                  </a:lnTo>
                  <a:lnTo>
                    <a:pt x="21910" y="1333"/>
                  </a:lnTo>
                  <a:lnTo>
                    <a:pt x="23311" y="0"/>
                  </a:lnTo>
                  <a:lnTo>
                    <a:pt x="21841" y="1162"/>
                  </a:lnTo>
                  <a:lnTo>
                    <a:pt x="20303" y="2358"/>
                  </a:lnTo>
                  <a:lnTo>
                    <a:pt x="18799" y="3555"/>
                  </a:lnTo>
                  <a:lnTo>
                    <a:pt x="17364" y="4785"/>
                  </a:lnTo>
                  <a:lnTo>
                    <a:pt x="14083" y="7519"/>
                  </a:lnTo>
                  <a:lnTo>
                    <a:pt x="11656" y="9604"/>
                  </a:lnTo>
                  <a:lnTo>
                    <a:pt x="9195" y="7519"/>
                  </a:lnTo>
                  <a:lnTo>
                    <a:pt x="5948" y="4785"/>
                  </a:lnTo>
                  <a:lnTo>
                    <a:pt x="4478" y="3555"/>
                  </a:lnTo>
                  <a:lnTo>
                    <a:pt x="2975" y="2358"/>
                  </a:lnTo>
                  <a:lnTo>
                    <a:pt x="1505" y="11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388875" y="1124200"/>
              <a:ext cx="229025" cy="159800"/>
            </a:xfrm>
            <a:custGeom>
              <a:avLst/>
              <a:gdLst/>
              <a:ahLst/>
              <a:cxnLst/>
              <a:rect l="l" t="t" r="r" b="b"/>
              <a:pathLst>
                <a:path w="9161" h="6392" extrusionOk="0">
                  <a:moveTo>
                    <a:pt x="9126" y="0"/>
                  </a:moveTo>
                  <a:lnTo>
                    <a:pt x="9084" y="39"/>
                  </a:lnTo>
                  <a:lnTo>
                    <a:pt x="9084" y="39"/>
                  </a:lnTo>
                  <a:lnTo>
                    <a:pt x="9160" y="0"/>
                  </a:lnTo>
                  <a:close/>
                  <a:moveTo>
                    <a:pt x="9084" y="39"/>
                  </a:moveTo>
                  <a:lnTo>
                    <a:pt x="8682" y="240"/>
                  </a:lnTo>
                  <a:lnTo>
                    <a:pt x="7725" y="821"/>
                  </a:lnTo>
                  <a:lnTo>
                    <a:pt x="6768" y="1402"/>
                  </a:lnTo>
                  <a:lnTo>
                    <a:pt x="5606" y="2188"/>
                  </a:lnTo>
                  <a:lnTo>
                    <a:pt x="4444" y="2974"/>
                  </a:lnTo>
                  <a:lnTo>
                    <a:pt x="3316" y="3794"/>
                  </a:lnTo>
                  <a:lnTo>
                    <a:pt x="2188" y="4615"/>
                  </a:lnTo>
                  <a:lnTo>
                    <a:pt x="1060" y="5469"/>
                  </a:lnTo>
                  <a:lnTo>
                    <a:pt x="1" y="6392"/>
                  </a:lnTo>
                  <a:lnTo>
                    <a:pt x="1231" y="5674"/>
                  </a:lnTo>
                  <a:lnTo>
                    <a:pt x="2393" y="4922"/>
                  </a:lnTo>
                  <a:lnTo>
                    <a:pt x="3589" y="4170"/>
                  </a:lnTo>
                  <a:lnTo>
                    <a:pt x="4717" y="3384"/>
                  </a:lnTo>
                  <a:lnTo>
                    <a:pt x="5845" y="2564"/>
                  </a:lnTo>
                  <a:lnTo>
                    <a:pt x="6973" y="1743"/>
                  </a:lnTo>
                  <a:lnTo>
                    <a:pt x="8784" y="308"/>
                  </a:lnTo>
                  <a:lnTo>
                    <a:pt x="9084" y="39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39200" y="1124200"/>
              <a:ext cx="229025" cy="159800"/>
            </a:xfrm>
            <a:custGeom>
              <a:avLst/>
              <a:gdLst/>
              <a:ahLst/>
              <a:cxnLst/>
              <a:rect l="l" t="t" r="r" b="b"/>
              <a:pathLst>
                <a:path w="9161" h="6392" extrusionOk="0">
                  <a:moveTo>
                    <a:pt x="1" y="0"/>
                  </a:moveTo>
                  <a:lnTo>
                    <a:pt x="377" y="308"/>
                  </a:lnTo>
                  <a:lnTo>
                    <a:pt x="1265" y="1026"/>
                  </a:lnTo>
                  <a:lnTo>
                    <a:pt x="2154" y="1743"/>
                  </a:lnTo>
                  <a:lnTo>
                    <a:pt x="3282" y="2598"/>
                  </a:lnTo>
                  <a:lnTo>
                    <a:pt x="4410" y="3384"/>
                  </a:lnTo>
                  <a:lnTo>
                    <a:pt x="5572" y="4204"/>
                  </a:lnTo>
                  <a:lnTo>
                    <a:pt x="6734" y="4956"/>
                  </a:lnTo>
                  <a:lnTo>
                    <a:pt x="7930" y="5674"/>
                  </a:lnTo>
                  <a:lnTo>
                    <a:pt x="9161" y="6392"/>
                  </a:lnTo>
                  <a:lnTo>
                    <a:pt x="8067" y="5503"/>
                  </a:lnTo>
                  <a:lnTo>
                    <a:pt x="6973" y="4615"/>
                  </a:lnTo>
                  <a:lnTo>
                    <a:pt x="5845" y="3794"/>
                  </a:lnTo>
                  <a:lnTo>
                    <a:pt x="4717" y="2974"/>
                  </a:lnTo>
                  <a:lnTo>
                    <a:pt x="3555" y="2188"/>
                  </a:lnTo>
                  <a:lnTo>
                    <a:pt x="2393" y="1402"/>
                  </a:lnTo>
                  <a:lnTo>
                    <a:pt x="1436" y="821"/>
                  </a:lnTo>
                  <a:lnTo>
                    <a:pt x="479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4811825" y="832825"/>
              <a:ext cx="187175" cy="188000"/>
            </a:xfrm>
            <a:custGeom>
              <a:avLst/>
              <a:gdLst/>
              <a:ahLst/>
              <a:cxnLst/>
              <a:rect l="l" t="t" r="r" b="b"/>
              <a:pathLst>
                <a:path w="7487" h="7520" extrusionOk="0">
                  <a:moveTo>
                    <a:pt x="3726" y="0"/>
                  </a:moveTo>
                  <a:lnTo>
                    <a:pt x="3385" y="35"/>
                  </a:lnTo>
                  <a:lnTo>
                    <a:pt x="3009" y="103"/>
                  </a:lnTo>
                  <a:lnTo>
                    <a:pt x="2667" y="171"/>
                  </a:lnTo>
                  <a:lnTo>
                    <a:pt x="2291" y="308"/>
                  </a:lnTo>
                  <a:lnTo>
                    <a:pt x="1949" y="479"/>
                  </a:lnTo>
                  <a:lnTo>
                    <a:pt x="1642" y="684"/>
                  </a:lnTo>
                  <a:lnTo>
                    <a:pt x="1334" y="889"/>
                  </a:lnTo>
                  <a:lnTo>
                    <a:pt x="1060" y="1162"/>
                  </a:lnTo>
                  <a:lnTo>
                    <a:pt x="821" y="1436"/>
                  </a:lnTo>
                  <a:lnTo>
                    <a:pt x="616" y="1744"/>
                  </a:lnTo>
                  <a:lnTo>
                    <a:pt x="411" y="2051"/>
                  </a:lnTo>
                  <a:lnTo>
                    <a:pt x="274" y="2359"/>
                  </a:lnTo>
                  <a:lnTo>
                    <a:pt x="138" y="2701"/>
                  </a:lnTo>
                  <a:lnTo>
                    <a:pt x="69" y="3042"/>
                  </a:lnTo>
                  <a:lnTo>
                    <a:pt x="1" y="3418"/>
                  </a:lnTo>
                  <a:lnTo>
                    <a:pt x="1" y="3760"/>
                  </a:lnTo>
                  <a:lnTo>
                    <a:pt x="1" y="4136"/>
                  </a:lnTo>
                  <a:lnTo>
                    <a:pt x="69" y="4512"/>
                  </a:lnTo>
                  <a:lnTo>
                    <a:pt x="172" y="4854"/>
                  </a:lnTo>
                  <a:lnTo>
                    <a:pt x="274" y="5230"/>
                  </a:lnTo>
                  <a:lnTo>
                    <a:pt x="445" y="5572"/>
                  </a:lnTo>
                  <a:lnTo>
                    <a:pt x="650" y="5879"/>
                  </a:lnTo>
                  <a:lnTo>
                    <a:pt x="890" y="6187"/>
                  </a:lnTo>
                  <a:lnTo>
                    <a:pt x="1129" y="6460"/>
                  </a:lnTo>
                  <a:lnTo>
                    <a:pt x="1402" y="6699"/>
                  </a:lnTo>
                  <a:lnTo>
                    <a:pt x="1710" y="6905"/>
                  </a:lnTo>
                  <a:lnTo>
                    <a:pt x="2018" y="7110"/>
                  </a:lnTo>
                  <a:lnTo>
                    <a:pt x="2359" y="7246"/>
                  </a:lnTo>
                  <a:lnTo>
                    <a:pt x="2701" y="7349"/>
                  </a:lnTo>
                  <a:lnTo>
                    <a:pt x="3043" y="7451"/>
                  </a:lnTo>
                  <a:lnTo>
                    <a:pt x="3385" y="7486"/>
                  </a:lnTo>
                  <a:lnTo>
                    <a:pt x="3761" y="7520"/>
                  </a:lnTo>
                  <a:lnTo>
                    <a:pt x="4137" y="7486"/>
                  </a:lnTo>
                  <a:lnTo>
                    <a:pt x="4478" y="7451"/>
                  </a:lnTo>
                  <a:lnTo>
                    <a:pt x="4854" y="7349"/>
                  </a:lnTo>
                  <a:lnTo>
                    <a:pt x="5196" y="7212"/>
                  </a:lnTo>
                  <a:lnTo>
                    <a:pt x="5538" y="7075"/>
                  </a:lnTo>
                  <a:lnTo>
                    <a:pt x="5880" y="6870"/>
                  </a:lnTo>
                  <a:lnTo>
                    <a:pt x="6187" y="6631"/>
                  </a:lnTo>
                  <a:lnTo>
                    <a:pt x="6427" y="6392"/>
                  </a:lnTo>
                  <a:lnTo>
                    <a:pt x="6700" y="6118"/>
                  </a:lnTo>
                  <a:lnTo>
                    <a:pt x="6905" y="5811"/>
                  </a:lnTo>
                  <a:lnTo>
                    <a:pt x="7076" y="5503"/>
                  </a:lnTo>
                  <a:lnTo>
                    <a:pt x="7213" y="5161"/>
                  </a:lnTo>
                  <a:lnTo>
                    <a:pt x="7349" y="4820"/>
                  </a:lnTo>
                  <a:lnTo>
                    <a:pt x="7418" y="4478"/>
                  </a:lnTo>
                  <a:lnTo>
                    <a:pt x="7486" y="4136"/>
                  </a:lnTo>
                  <a:lnTo>
                    <a:pt x="7486" y="3760"/>
                  </a:lnTo>
                  <a:lnTo>
                    <a:pt x="7486" y="3384"/>
                  </a:lnTo>
                  <a:lnTo>
                    <a:pt x="7418" y="3042"/>
                  </a:lnTo>
                  <a:lnTo>
                    <a:pt x="7349" y="2666"/>
                  </a:lnTo>
                  <a:lnTo>
                    <a:pt x="7213" y="2325"/>
                  </a:lnTo>
                  <a:lnTo>
                    <a:pt x="7042" y="1983"/>
                  </a:lnTo>
                  <a:lnTo>
                    <a:pt x="6837" y="1641"/>
                  </a:lnTo>
                  <a:lnTo>
                    <a:pt x="6597" y="1333"/>
                  </a:lnTo>
                  <a:lnTo>
                    <a:pt x="6358" y="1060"/>
                  </a:lnTo>
                  <a:lnTo>
                    <a:pt x="6085" y="821"/>
                  </a:lnTo>
                  <a:lnTo>
                    <a:pt x="5777" y="616"/>
                  </a:lnTo>
                  <a:lnTo>
                    <a:pt x="5470" y="445"/>
                  </a:lnTo>
                  <a:lnTo>
                    <a:pt x="5162" y="274"/>
                  </a:lnTo>
                  <a:lnTo>
                    <a:pt x="4820" y="171"/>
                  </a:lnTo>
                  <a:lnTo>
                    <a:pt x="4444" y="69"/>
                  </a:lnTo>
                  <a:lnTo>
                    <a:pt x="4102" y="35"/>
                  </a:lnTo>
                  <a:lnTo>
                    <a:pt x="37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4895575" y="859300"/>
              <a:ext cx="20525" cy="134200"/>
            </a:xfrm>
            <a:custGeom>
              <a:avLst/>
              <a:gdLst/>
              <a:ahLst/>
              <a:cxnLst/>
              <a:rect l="l" t="t" r="r" b="b"/>
              <a:pathLst>
                <a:path w="821" h="5368" extrusionOk="0">
                  <a:moveTo>
                    <a:pt x="342" y="1"/>
                  </a:moveTo>
                  <a:lnTo>
                    <a:pt x="206" y="69"/>
                  </a:lnTo>
                  <a:lnTo>
                    <a:pt x="69" y="172"/>
                  </a:lnTo>
                  <a:lnTo>
                    <a:pt x="0" y="309"/>
                  </a:lnTo>
                  <a:lnTo>
                    <a:pt x="0" y="479"/>
                  </a:lnTo>
                  <a:lnTo>
                    <a:pt x="0" y="3521"/>
                  </a:lnTo>
                  <a:lnTo>
                    <a:pt x="0" y="3624"/>
                  </a:lnTo>
                  <a:lnTo>
                    <a:pt x="35" y="3761"/>
                  </a:lnTo>
                  <a:lnTo>
                    <a:pt x="137" y="3897"/>
                  </a:lnTo>
                  <a:lnTo>
                    <a:pt x="274" y="3966"/>
                  </a:lnTo>
                  <a:lnTo>
                    <a:pt x="445" y="4000"/>
                  </a:lnTo>
                  <a:lnTo>
                    <a:pt x="616" y="3932"/>
                  </a:lnTo>
                  <a:lnTo>
                    <a:pt x="718" y="3829"/>
                  </a:lnTo>
                  <a:lnTo>
                    <a:pt x="787" y="3692"/>
                  </a:lnTo>
                  <a:lnTo>
                    <a:pt x="821" y="3521"/>
                  </a:lnTo>
                  <a:lnTo>
                    <a:pt x="821" y="479"/>
                  </a:lnTo>
                  <a:lnTo>
                    <a:pt x="821" y="377"/>
                  </a:lnTo>
                  <a:lnTo>
                    <a:pt x="752" y="240"/>
                  </a:lnTo>
                  <a:lnTo>
                    <a:pt x="650" y="103"/>
                  </a:lnTo>
                  <a:lnTo>
                    <a:pt x="513" y="35"/>
                  </a:lnTo>
                  <a:lnTo>
                    <a:pt x="342" y="1"/>
                  </a:lnTo>
                  <a:close/>
                  <a:moveTo>
                    <a:pt x="342" y="4342"/>
                  </a:moveTo>
                  <a:lnTo>
                    <a:pt x="206" y="4376"/>
                  </a:lnTo>
                  <a:lnTo>
                    <a:pt x="69" y="4478"/>
                  </a:lnTo>
                  <a:lnTo>
                    <a:pt x="0" y="4615"/>
                  </a:lnTo>
                  <a:lnTo>
                    <a:pt x="0" y="4786"/>
                  </a:lnTo>
                  <a:lnTo>
                    <a:pt x="0" y="4923"/>
                  </a:lnTo>
                  <a:lnTo>
                    <a:pt x="35" y="5094"/>
                  </a:lnTo>
                  <a:lnTo>
                    <a:pt x="103" y="5230"/>
                  </a:lnTo>
                  <a:lnTo>
                    <a:pt x="240" y="5333"/>
                  </a:lnTo>
                  <a:lnTo>
                    <a:pt x="411" y="5367"/>
                  </a:lnTo>
                  <a:lnTo>
                    <a:pt x="582" y="5299"/>
                  </a:lnTo>
                  <a:lnTo>
                    <a:pt x="718" y="5230"/>
                  </a:lnTo>
                  <a:lnTo>
                    <a:pt x="787" y="5094"/>
                  </a:lnTo>
                  <a:lnTo>
                    <a:pt x="821" y="4923"/>
                  </a:lnTo>
                  <a:lnTo>
                    <a:pt x="821" y="4786"/>
                  </a:lnTo>
                  <a:lnTo>
                    <a:pt x="821" y="4683"/>
                  </a:lnTo>
                  <a:lnTo>
                    <a:pt x="752" y="4547"/>
                  </a:lnTo>
                  <a:lnTo>
                    <a:pt x="650" y="4410"/>
                  </a:lnTo>
                  <a:lnTo>
                    <a:pt x="513" y="43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832325" y="3389400"/>
              <a:ext cx="838250" cy="1074075"/>
            </a:xfrm>
            <a:custGeom>
              <a:avLst/>
              <a:gdLst/>
              <a:ahLst/>
              <a:cxnLst/>
              <a:rect l="l" t="t" r="r" b="b"/>
              <a:pathLst>
                <a:path w="33530" h="42963" extrusionOk="0">
                  <a:moveTo>
                    <a:pt x="20712" y="0"/>
                  </a:moveTo>
                  <a:lnTo>
                    <a:pt x="20302" y="34"/>
                  </a:lnTo>
                  <a:lnTo>
                    <a:pt x="19892" y="69"/>
                  </a:lnTo>
                  <a:lnTo>
                    <a:pt x="19516" y="137"/>
                  </a:lnTo>
                  <a:lnTo>
                    <a:pt x="19106" y="205"/>
                  </a:lnTo>
                  <a:lnTo>
                    <a:pt x="18354" y="445"/>
                  </a:lnTo>
                  <a:lnTo>
                    <a:pt x="17602" y="718"/>
                  </a:lnTo>
                  <a:lnTo>
                    <a:pt x="16918" y="1094"/>
                  </a:lnTo>
                  <a:lnTo>
                    <a:pt x="16269" y="1538"/>
                  </a:lnTo>
                  <a:lnTo>
                    <a:pt x="15688" y="2017"/>
                  </a:lnTo>
                  <a:lnTo>
                    <a:pt x="15141" y="2530"/>
                  </a:lnTo>
                  <a:lnTo>
                    <a:pt x="14663" y="3111"/>
                  </a:lnTo>
                  <a:lnTo>
                    <a:pt x="14253" y="3726"/>
                  </a:lnTo>
                  <a:lnTo>
                    <a:pt x="14082" y="4033"/>
                  </a:lnTo>
                  <a:lnTo>
                    <a:pt x="13945" y="4375"/>
                  </a:lnTo>
                  <a:lnTo>
                    <a:pt x="13808" y="4717"/>
                  </a:lnTo>
                  <a:lnTo>
                    <a:pt x="13706" y="5059"/>
                  </a:lnTo>
                  <a:lnTo>
                    <a:pt x="13535" y="5674"/>
                  </a:lnTo>
                  <a:lnTo>
                    <a:pt x="13398" y="6289"/>
                  </a:lnTo>
                  <a:lnTo>
                    <a:pt x="13159" y="7588"/>
                  </a:lnTo>
                  <a:lnTo>
                    <a:pt x="12988" y="8887"/>
                  </a:lnTo>
                  <a:lnTo>
                    <a:pt x="12851" y="10186"/>
                  </a:lnTo>
                  <a:lnTo>
                    <a:pt x="12714" y="11416"/>
                  </a:lnTo>
                  <a:lnTo>
                    <a:pt x="12544" y="12544"/>
                  </a:lnTo>
                  <a:lnTo>
                    <a:pt x="12373" y="13603"/>
                  </a:lnTo>
                  <a:lnTo>
                    <a:pt x="12270" y="14048"/>
                  </a:lnTo>
                  <a:lnTo>
                    <a:pt x="12133" y="14492"/>
                  </a:lnTo>
                  <a:lnTo>
                    <a:pt x="11997" y="14902"/>
                  </a:lnTo>
                  <a:lnTo>
                    <a:pt x="11792" y="15312"/>
                  </a:lnTo>
                  <a:lnTo>
                    <a:pt x="11621" y="15688"/>
                  </a:lnTo>
                  <a:lnTo>
                    <a:pt x="11382" y="16064"/>
                  </a:lnTo>
                  <a:lnTo>
                    <a:pt x="11142" y="16406"/>
                  </a:lnTo>
                  <a:lnTo>
                    <a:pt x="10903" y="16748"/>
                  </a:lnTo>
                  <a:lnTo>
                    <a:pt x="10322" y="17397"/>
                  </a:lnTo>
                  <a:lnTo>
                    <a:pt x="9707" y="18047"/>
                  </a:lnTo>
                  <a:lnTo>
                    <a:pt x="9023" y="18628"/>
                  </a:lnTo>
                  <a:lnTo>
                    <a:pt x="8305" y="19209"/>
                  </a:lnTo>
                  <a:lnTo>
                    <a:pt x="7588" y="19824"/>
                  </a:lnTo>
                  <a:lnTo>
                    <a:pt x="6015" y="20986"/>
                  </a:lnTo>
                  <a:lnTo>
                    <a:pt x="5229" y="21635"/>
                  </a:lnTo>
                  <a:lnTo>
                    <a:pt x="4477" y="22285"/>
                  </a:lnTo>
                  <a:lnTo>
                    <a:pt x="3691" y="23003"/>
                  </a:lnTo>
                  <a:lnTo>
                    <a:pt x="2974" y="23755"/>
                  </a:lnTo>
                  <a:lnTo>
                    <a:pt x="2256" y="24575"/>
                  </a:lnTo>
                  <a:lnTo>
                    <a:pt x="1914" y="24985"/>
                  </a:lnTo>
                  <a:lnTo>
                    <a:pt x="1572" y="25463"/>
                  </a:lnTo>
                  <a:lnTo>
                    <a:pt x="1265" y="25942"/>
                  </a:lnTo>
                  <a:lnTo>
                    <a:pt x="991" y="26455"/>
                  </a:lnTo>
                  <a:lnTo>
                    <a:pt x="752" y="26967"/>
                  </a:lnTo>
                  <a:lnTo>
                    <a:pt x="547" y="27514"/>
                  </a:lnTo>
                  <a:lnTo>
                    <a:pt x="376" y="28095"/>
                  </a:lnTo>
                  <a:lnTo>
                    <a:pt x="239" y="28642"/>
                  </a:lnTo>
                  <a:lnTo>
                    <a:pt x="103" y="29223"/>
                  </a:lnTo>
                  <a:lnTo>
                    <a:pt x="34" y="29804"/>
                  </a:lnTo>
                  <a:lnTo>
                    <a:pt x="0" y="30419"/>
                  </a:lnTo>
                  <a:lnTo>
                    <a:pt x="0" y="31000"/>
                  </a:lnTo>
                  <a:lnTo>
                    <a:pt x="34" y="31616"/>
                  </a:lnTo>
                  <a:lnTo>
                    <a:pt x="68" y="32197"/>
                  </a:lnTo>
                  <a:lnTo>
                    <a:pt x="171" y="32812"/>
                  </a:lnTo>
                  <a:lnTo>
                    <a:pt x="308" y="33393"/>
                  </a:lnTo>
                  <a:lnTo>
                    <a:pt x="444" y="34008"/>
                  </a:lnTo>
                  <a:lnTo>
                    <a:pt x="649" y="34589"/>
                  </a:lnTo>
                  <a:lnTo>
                    <a:pt x="889" y="35170"/>
                  </a:lnTo>
                  <a:lnTo>
                    <a:pt x="1128" y="35751"/>
                  </a:lnTo>
                  <a:lnTo>
                    <a:pt x="1436" y="36332"/>
                  </a:lnTo>
                  <a:lnTo>
                    <a:pt x="1743" y="36879"/>
                  </a:lnTo>
                  <a:lnTo>
                    <a:pt x="2119" y="37426"/>
                  </a:lnTo>
                  <a:lnTo>
                    <a:pt x="2495" y="37939"/>
                  </a:lnTo>
                  <a:lnTo>
                    <a:pt x="2939" y="38451"/>
                  </a:lnTo>
                  <a:lnTo>
                    <a:pt x="3384" y="38964"/>
                  </a:lnTo>
                  <a:lnTo>
                    <a:pt x="3862" y="39408"/>
                  </a:lnTo>
                  <a:lnTo>
                    <a:pt x="4375" y="39887"/>
                  </a:lnTo>
                  <a:lnTo>
                    <a:pt x="4956" y="40297"/>
                  </a:lnTo>
                  <a:lnTo>
                    <a:pt x="5537" y="40707"/>
                  </a:lnTo>
                  <a:lnTo>
                    <a:pt x="6152" y="41083"/>
                  </a:lnTo>
                  <a:lnTo>
                    <a:pt x="6802" y="41425"/>
                  </a:lnTo>
                  <a:lnTo>
                    <a:pt x="7485" y="41733"/>
                  </a:lnTo>
                  <a:lnTo>
                    <a:pt x="8169" y="42006"/>
                  </a:lnTo>
                  <a:lnTo>
                    <a:pt x="8886" y="42245"/>
                  </a:lnTo>
                  <a:lnTo>
                    <a:pt x="9604" y="42450"/>
                  </a:lnTo>
                  <a:lnTo>
                    <a:pt x="10390" y="42621"/>
                  </a:lnTo>
                  <a:lnTo>
                    <a:pt x="11142" y="42758"/>
                  </a:lnTo>
                  <a:lnTo>
                    <a:pt x="11963" y="42860"/>
                  </a:lnTo>
                  <a:lnTo>
                    <a:pt x="12783" y="42929"/>
                  </a:lnTo>
                  <a:lnTo>
                    <a:pt x="13603" y="42963"/>
                  </a:lnTo>
                  <a:lnTo>
                    <a:pt x="14458" y="42963"/>
                  </a:lnTo>
                  <a:lnTo>
                    <a:pt x="15346" y="42929"/>
                  </a:lnTo>
                  <a:lnTo>
                    <a:pt x="16201" y="42860"/>
                  </a:lnTo>
                  <a:lnTo>
                    <a:pt x="17089" y="42758"/>
                  </a:lnTo>
                  <a:lnTo>
                    <a:pt x="17944" y="42621"/>
                  </a:lnTo>
                  <a:lnTo>
                    <a:pt x="18832" y="42416"/>
                  </a:lnTo>
                  <a:lnTo>
                    <a:pt x="19721" y="42177"/>
                  </a:lnTo>
                  <a:lnTo>
                    <a:pt x="20610" y="41903"/>
                  </a:lnTo>
                  <a:lnTo>
                    <a:pt x="21464" y="41596"/>
                  </a:lnTo>
                  <a:lnTo>
                    <a:pt x="22319" y="41220"/>
                  </a:lnTo>
                  <a:lnTo>
                    <a:pt x="23173" y="40810"/>
                  </a:lnTo>
                  <a:lnTo>
                    <a:pt x="23993" y="40365"/>
                  </a:lnTo>
                  <a:lnTo>
                    <a:pt x="24814" y="39853"/>
                  </a:lnTo>
                  <a:lnTo>
                    <a:pt x="25600" y="39306"/>
                  </a:lnTo>
                  <a:lnTo>
                    <a:pt x="26352" y="38725"/>
                  </a:lnTo>
                  <a:lnTo>
                    <a:pt x="27104" y="38075"/>
                  </a:lnTo>
                  <a:lnTo>
                    <a:pt x="27821" y="37358"/>
                  </a:lnTo>
                  <a:lnTo>
                    <a:pt x="28505" y="36606"/>
                  </a:lnTo>
                  <a:lnTo>
                    <a:pt x="29154" y="35820"/>
                  </a:lnTo>
                  <a:lnTo>
                    <a:pt x="29770" y="34965"/>
                  </a:lnTo>
                  <a:lnTo>
                    <a:pt x="30351" y="34042"/>
                  </a:lnTo>
                  <a:lnTo>
                    <a:pt x="30898" y="33085"/>
                  </a:lnTo>
                  <a:lnTo>
                    <a:pt x="31376" y="32060"/>
                  </a:lnTo>
                  <a:lnTo>
                    <a:pt x="31820" y="30966"/>
                  </a:lnTo>
                  <a:lnTo>
                    <a:pt x="32231" y="29838"/>
                  </a:lnTo>
                  <a:lnTo>
                    <a:pt x="32538" y="28745"/>
                  </a:lnTo>
                  <a:lnTo>
                    <a:pt x="32812" y="27651"/>
                  </a:lnTo>
                  <a:lnTo>
                    <a:pt x="33051" y="26557"/>
                  </a:lnTo>
                  <a:lnTo>
                    <a:pt x="33222" y="25429"/>
                  </a:lnTo>
                  <a:lnTo>
                    <a:pt x="33393" y="24301"/>
                  </a:lnTo>
                  <a:lnTo>
                    <a:pt x="33461" y="23173"/>
                  </a:lnTo>
                  <a:lnTo>
                    <a:pt x="33529" y="22046"/>
                  </a:lnTo>
                  <a:lnTo>
                    <a:pt x="33529" y="20918"/>
                  </a:lnTo>
                  <a:lnTo>
                    <a:pt x="33495" y="19790"/>
                  </a:lnTo>
                  <a:lnTo>
                    <a:pt x="33427" y="18696"/>
                  </a:lnTo>
                  <a:lnTo>
                    <a:pt x="33324" y="17568"/>
                  </a:lnTo>
                  <a:lnTo>
                    <a:pt x="33188" y="16474"/>
                  </a:lnTo>
                  <a:lnTo>
                    <a:pt x="33017" y="15381"/>
                  </a:lnTo>
                  <a:lnTo>
                    <a:pt x="32812" y="14321"/>
                  </a:lnTo>
                  <a:lnTo>
                    <a:pt x="32538" y="13296"/>
                  </a:lnTo>
                  <a:lnTo>
                    <a:pt x="32265" y="12270"/>
                  </a:lnTo>
                  <a:lnTo>
                    <a:pt x="31957" y="11245"/>
                  </a:lnTo>
                  <a:lnTo>
                    <a:pt x="31615" y="10288"/>
                  </a:lnTo>
                  <a:lnTo>
                    <a:pt x="31239" y="9331"/>
                  </a:lnTo>
                  <a:lnTo>
                    <a:pt x="30829" y="8408"/>
                  </a:lnTo>
                  <a:lnTo>
                    <a:pt x="30385" y="7520"/>
                  </a:lnTo>
                  <a:lnTo>
                    <a:pt x="29941" y="6665"/>
                  </a:lnTo>
                  <a:lnTo>
                    <a:pt x="29428" y="5879"/>
                  </a:lnTo>
                  <a:lnTo>
                    <a:pt x="28915" y="5093"/>
                  </a:lnTo>
                  <a:lnTo>
                    <a:pt x="28402" y="4375"/>
                  </a:lnTo>
                  <a:lnTo>
                    <a:pt x="27821" y="3692"/>
                  </a:lnTo>
                  <a:lnTo>
                    <a:pt x="27240" y="3076"/>
                  </a:lnTo>
                  <a:lnTo>
                    <a:pt x="26659" y="2495"/>
                  </a:lnTo>
                  <a:lnTo>
                    <a:pt x="26010" y="1948"/>
                  </a:lnTo>
                  <a:lnTo>
                    <a:pt x="25395" y="1470"/>
                  </a:lnTo>
                  <a:lnTo>
                    <a:pt x="24711" y="1060"/>
                  </a:lnTo>
                  <a:lnTo>
                    <a:pt x="24062" y="718"/>
                  </a:lnTo>
                  <a:lnTo>
                    <a:pt x="23617" y="547"/>
                  </a:lnTo>
                  <a:lnTo>
                    <a:pt x="23207" y="376"/>
                  </a:lnTo>
                  <a:lnTo>
                    <a:pt x="22797" y="240"/>
                  </a:lnTo>
                  <a:lnTo>
                    <a:pt x="22387" y="137"/>
                  </a:lnTo>
                  <a:lnTo>
                    <a:pt x="21943" y="69"/>
                  </a:lnTo>
                  <a:lnTo>
                    <a:pt x="21533" y="34"/>
                  </a:lnTo>
                  <a:lnTo>
                    <a:pt x="211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832325" y="3389400"/>
              <a:ext cx="838250" cy="1074075"/>
            </a:xfrm>
            <a:custGeom>
              <a:avLst/>
              <a:gdLst/>
              <a:ahLst/>
              <a:cxnLst/>
              <a:rect l="l" t="t" r="r" b="b"/>
              <a:pathLst>
                <a:path w="33530" h="42963" fill="none" extrusionOk="0">
                  <a:moveTo>
                    <a:pt x="24062" y="718"/>
                  </a:moveTo>
                  <a:lnTo>
                    <a:pt x="24062" y="718"/>
                  </a:lnTo>
                  <a:lnTo>
                    <a:pt x="24711" y="1060"/>
                  </a:lnTo>
                  <a:lnTo>
                    <a:pt x="25395" y="1470"/>
                  </a:lnTo>
                  <a:lnTo>
                    <a:pt x="26010" y="1948"/>
                  </a:lnTo>
                  <a:lnTo>
                    <a:pt x="26659" y="2495"/>
                  </a:lnTo>
                  <a:lnTo>
                    <a:pt x="27240" y="3076"/>
                  </a:lnTo>
                  <a:lnTo>
                    <a:pt x="27821" y="3692"/>
                  </a:lnTo>
                  <a:lnTo>
                    <a:pt x="28402" y="4375"/>
                  </a:lnTo>
                  <a:lnTo>
                    <a:pt x="28915" y="5093"/>
                  </a:lnTo>
                  <a:lnTo>
                    <a:pt x="29428" y="5879"/>
                  </a:lnTo>
                  <a:lnTo>
                    <a:pt x="29941" y="6665"/>
                  </a:lnTo>
                  <a:lnTo>
                    <a:pt x="30385" y="7520"/>
                  </a:lnTo>
                  <a:lnTo>
                    <a:pt x="30829" y="8408"/>
                  </a:lnTo>
                  <a:lnTo>
                    <a:pt x="31239" y="9331"/>
                  </a:lnTo>
                  <a:lnTo>
                    <a:pt x="31615" y="10288"/>
                  </a:lnTo>
                  <a:lnTo>
                    <a:pt x="31957" y="11245"/>
                  </a:lnTo>
                  <a:lnTo>
                    <a:pt x="32265" y="12270"/>
                  </a:lnTo>
                  <a:lnTo>
                    <a:pt x="32538" y="13296"/>
                  </a:lnTo>
                  <a:lnTo>
                    <a:pt x="32812" y="14321"/>
                  </a:lnTo>
                  <a:lnTo>
                    <a:pt x="33017" y="15381"/>
                  </a:lnTo>
                  <a:lnTo>
                    <a:pt x="33188" y="16474"/>
                  </a:lnTo>
                  <a:lnTo>
                    <a:pt x="33324" y="17568"/>
                  </a:lnTo>
                  <a:lnTo>
                    <a:pt x="33427" y="18696"/>
                  </a:lnTo>
                  <a:lnTo>
                    <a:pt x="33495" y="19790"/>
                  </a:lnTo>
                  <a:lnTo>
                    <a:pt x="33529" y="20918"/>
                  </a:lnTo>
                  <a:lnTo>
                    <a:pt x="33529" y="22046"/>
                  </a:lnTo>
                  <a:lnTo>
                    <a:pt x="33461" y="23173"/>
                  </a:lnTo>
                  <a:lnTo>
                    <a:pt x="33393" y="24301"/>
                  </a:lnTo>
                  <a:lnTo>
                    <a:pt x="33222" y="25429"/>
                  </a:lnTo>
                  <a:lnTo>
                    <a:pt x="33051" y="26557"/>
                  </a:lnTo>
                  <a:lnTo>
                    <a:pt x="32812" y="27651"/>
                  </a:lnTo>
                  <a:lnTo>
                    <a:pt x="32538" y="28745"/>
                  </a:lnTo>
                  <a:lnTo>
                    <a:pt x="32231" y="29838"/>
                  </a:lnTo>
                  <a:lnTo>
                    <a:pt x="32231" y="29838"/>
                  </a:lnTo>
                  <a:lnTo>
                    <a:pt x="31820" y="30966"/>
                  </a:lnTo>
                  <a:lnTo>
                    <a:pt x="31376" y="32060"/>
                  </a:lnTo>
                  <a:lnTo>
                    <a:pt x="30898" y="33085"/>
                  </a:lnTo>
                  <a:lnTo>
                    <a:pt x="30351" y="34042"/>
                  </a:lnTo>
                  <a:lnTo>
                    <a:pt x="29770" y="34965"/>
                  </a:lnTo>
                  <a:lnTo>
                    <a:pt x="29154" y="35820"/>
                  </a:lnTo>
                  <a:lnTo>
                    <a:pt x="28505" y="36606"/>
                  </a:lnTo>
                  <a:lnTo>
                    <a:pt x="27821" y="37358"/>
                  </a:lnTo>
                  <a:lnTo>
                    <a:pt x="27104" y="38075"/>
                  </a:lnTo>
                  <a:lnTo>
                    <a:pt x="26352" y="38725"/>
                  </a:lnTo>
                  <a:lnTo>
                    <a:pt x="25600" y="39306"/>
                  </a:lnTo>
                  <a:lnTo>
                    <a:pt x="24814" y="39853"/>
                  </a:lnTo>
                  <a:lnTo>
                    <a:pt x="23993" y="40365"/>
                  </a:lnTo>
                  <a:lnTo>
                    <a:pt x="23173" y="40810"/>
                  </a:lnTo>
                  <a:lnTo>
                    <a:pt x="22319" y="41220"/>
                  </a:lnTo>
                  <a:lnTo>
                    <a:pt x="21464" y="41596"/>
                  </a:lnTo>
                  <a:lnTo>
                    <a:pt x="20610" y="41903"/>
                  </a:lnTo>
                  <a:lnTo>
                    <a:pt x="19721" y="42177"/>
                  </a:lnTo>
                  <a:lnTo>
                    <a:pt x="18832" y="42416"/>
                  </a:lnTo>
                  <a:lnTo>
                    <a:pt x="17944" y="42621"/>
                  </a:lnTo>
                  <a:lnTo>
                    <a:pt x="17089" y="42758"/>
                  </a:lnTo>
                  <a:lnTo>
                    <a:pt x="16201" y="42860"/>
                  </a:lnTo>
                  <a:lnTo>
                    <a:pt x="15346" y="42929"/>
                  </a:lnTo>
                  <a:lnTo>
                    <a:pt x="14458" y="42963"/>
                  </a:lnTo>
                  <a:lnTo>
                    <a:pt x="13603" y="42963"/>
                  </a:lnTo>
                  <a:lnTo>
                    <a:pt x="12783" y="42929"/>
                  </a:lnTo>
                  <a:lnTo>
                    <a:pt x="11963" y="42860"/>
                  </a:lnTo>
                  <a:lnTo>
                    <a:pt x="11142" y="42758"/>
                  </a:lnTo>
                  <a:lnTo>
                    <a:pt x="10390" y="42621"/>
                  </a:lnTo>
                  <a:lnTo>
                    <a:pt x="9604" y="42450"/>
                  </a:lnTo>
                  <a:lnTo>
                    <a:pt x="8886" y="42245"/>
                  </a:lnTo>
                  <a:lnTo>
                    <a:pt x="8169" y="42006"/>
                  </a:lnTo>
                  <a:lnTo>
                    <a:pt x="8169" y="42006"/>
                  </a:lnTo>
                  <a:lnTo>
                    <a:pt x="7485" y="41733"/>
                  </a:lnTo>
                  <a:lnTo>
                    <a:pt x="6802" y="41425"/>
                  </a:lnTo>
                  <a:lnTo>
                    <a:pt x="6152" y="41083"/>
                  </a:lnTo>
                  <a:lnTo>
                    <a:pt x="5537" y="40707"/>
                  </a:lnTo>
                  <a:lnTo>
                    <a:pt x="4956" y="40297"/>
                  </a:lnTo>
                  <a:lnTo>
                    <a:pt x="4375" y="39887"/>
                  </a:lnTo>
                  <a:lnTo>
                    <a:pt x="3862" y="39408"/>
                  </a:lnTo>
                  <a:lnTo>
                    <a:pt x="3384" y="38964"/>
                  </a:lnTo>
                  <a:lnTo>
                    <a:pt x="2939" y="38451"/>
                  </a:lnTo>
                  <a:lnTo>
                    <a:pt x="2495" y="37939"/>
                  </a:lnTo>
                  <a:lnTo>
                    <a:pt x="2119" y="37426"/>
                  </a:lnTo>
                  <a:lnTo>
                    <a:pt x="1743" y="36879"/>
                  </a:lnTo>
                  <a:lnTo>
                    <a:pt x="1436" y="36332"/>
                  </a:lnTo>
                  <a:lnTo>
                    <a:pt x="1128" y="35751"/>
                  </a:lnTo>
                  <a:lnTo>
                    <a:pt x="889" y="35170"/>
                  </a:lnTo>
                  <a:lnTo>
                    <a:pt x="649" y="34589"/>
                  </a:lnTo>
                  <a:lnTo>
                    <a:pt x="444" y="34008"/>
                  </a:lnTo>
                  <a:lnTo>
                    <a:pt x="308" y="33393"/>
                  </a:lnTo>
                  <a:lnTo>
                    <a:pt x="171" y="32812"/>
                  </a:lnTo>
                  <a:lnTo>
                    <a:pt x="68" y="32197"/>
                  </a:lnTo>
                  <a:lnTo>
                    <a:pt x="34" y="31616"/>
                  </a:lnTo>
                  <a:lnTo>
                    <a:pt x="0" y="31000"/>
                  </a:lnTo>
                  <a:lnTo>
                    <a:pt x="0" y="30419"/>
                  </a:lnTo>
                  <a:lnTo>
                    <a:pt x="34" y="29804"/>
                  </a:lnTo>
                  <a:lnTo>
                    <a:pt x="103" y="29223"/>
                  </a:lnTo>
                  <a:lnTo>
                    <a:pt x="239" y="28642"/>
                  </a:lnTo>
                  <a:lnTo>
                    <a:pt x="376" y="28095"/>
                  </a:lnTo>
                  <a:lnTo>
                    <a:pt x="547" y="27514"/>
                  </a:lnTo>
                  <a:lnTo>
                    <a:pt x="752" y="26967"/>
                  </a:lnTo>
                  <a:lnTo>
                    <a:pt x="991" y="26455"/>
                  </a:lnTo>
                  <a:lnTo>
                    <a:pt x="1265" y="25942"/>
                  </a:lnTo>
                  <a:lnTo>
                    <a:pt x="1572" y="25463"/>
                  </a:lnTo>
                  <a:lnTo>
                    <a:pt x="1572" y="25463"/>
                  </a:lnTo>
                  <a:lnTo>
                    <a:pt x="1914" y="24985"/>
                  </a:lnTo>
                  <a:lnTo>
                    <a:pt x="2256" y="24575"/>
                  </a:lnTo>
                  <a:lnTo>
                    <a:pt x="2974" y="23755"/>
                  </a:lnTo>
                  <a:lnTo>
                    <a:pt x="3691" y="23003"/>
                  </a:lnTo>
                  <a:lnTo>
                    <a:pt x="4477" y="22285"/>
                  </a:lnTo>
                  <a:lnTo>
                    <a:pt x="5229" y="21635"/>
                  </a:lnTo>
                  <a:lnTo>
                    <a:pt x="6015" y="20986"/>
                  </a:lnTo>
                  <a:lnTo>
                    <a:pt x="7588" y="19824"/>
                  </a:lnTo>
                  <a:lnTo>
                    <a:pt x="8305" y="19209"/>
                  </a:lnTo>
                  <a:lnTo>
                    <a:pt x="9023" y="18628"/>
                  </a:lnTo>
                  <a:lnTo>
                    <a:pt x="9707" y="18047"/>
                  </a:lnTo>
                  <a:lnTo>
                    <a:pt x="10322" y="17397"/>
                  </a:lnTo>
                  <a:lnTo>
                    <a:pt x="10903" y="16748"/>
                  </a:lnTo>
                  <a:lnTo>
                    <a:pt x="11142" y="16406"/>
                  </a:lnTo>
                  <a:lnTo>
                    <a:pt x="11382" y="16064"/>
                  </a:lnTo>
                  <a:lnTo>
                    <a:pt x="11621" y="15688"/>
                  </a:lnTo>
                  <a:lnTo>
                    <a:pt x="11792" y="15312"/>
                  </a:lnTo>
                  <a:lnTo>
                    <a:pt x="11997" y="14902"/>
                  </a:lnTo>
                  <a:lnTo>
                    <a:pt x="12133" y="14492"/>
                  </a:lnTo>
                  <a:lnTo>
                    <a:pt x="12133" y="14492"/>
                  </a:lnTo>
                  <a:lnTo>
                    <a:pt x="12270" y="14048"/>
                  </a:lnTo>
                  <a:lnTo>
                    <a:pt x="12373" y="13603"/>
                  </a:lnTo>
                  <a:lnTo>
                    <a:pt x="12544" y="12544"/>
                  </a:lnTo>
                  <a:lnTo>
                    <a:pt x="12714" y="11416"/>
                  </a:lnTo>
                  <a:lnTo>
                    <a:pt x="12851" y="10186"/>
                  </a:lnTo>
                  <a:lnTo>
                    <a:pt x="12988" y="8887"/>
                  </a:lnTo>
                  <a:lnTo>
                    <a:pt x="13159" y="7588"/>
                  </a:lnTo>
                  <a:lnTo>
                    <a:pt x="13398" y="6289"/>
                  </a:lnTo>
                  <a:lnTo>
                    <a:pt x="13535" y="5674"/>
                  </a:lnTo>
                  <a:lnTo>
                    <a:pt x="13706" y="5059"/>
                  </a:lnTo>
                  <a:lnTo>
                    <a:pt x="13706" y="5059"/>
                  </a:lnTo>
                  <a:lnTo>
                    <a:pt x="13808" y="4717"/>
                  </a:lnTo>
                  <a:lnTo>
                    <a:pt x="13945" y="4375"/>
                  </a:lnTo>
                  <a:lnTo>
                    <a:pt x="14082" y="4033"/>
                  </a:lnTo>
                  <a:lnTo>
                    <a:pt x="14253" y="3726"/>
                  </a:lnTo>
                  <a:lnTo>
                    <a:pt x="14663" y="3111"/>
                  </a:lnTo>
                  <a:lnTo>
                    <a:pt x="15141" y="2530"/>
                  </a:lnTo>
                  <a:lnTo>
                    <a:pt x="15688" y="2017"/>
                  </a:lnTo>
                  <a:lnTo>
                    <a:pt x="16269" y="1538"/>
                  </a:lnTo>
                  <a:lnTo>
                    <a:pt x="16918" y="1094"/>
                  </a:lnTo>
                  <a:lnTo>
                    <a:pt x="17602" y="718"/>
                  </a:lnTo>
                  <a:lnTo>
                    <a:pt x="18354" y="445"/>
                  </a:lnTo>
                  <a:lnTo>
                    <a:pt x="19106" y="205"/>
                  </a:lnTo>
                  <a:lnTo>
                    <a:pt x="19516" y="137"/>
                  </a:lnTo>
                  <a:lnTo>
                    <a:pt x="19892" y="69"/>
                  </a:lnTo>
                  <a:lnTo>
                    <a:pt x="20302" y="34"/>
                  </a:lnTo>
                  <a:lnTo>
                    <a:pt x="20712" y="0"/>
                  </a:lnTo>
                  <a:lnTo>
                    <a:pt x="21122" y="0"/>
                  </a:lnTo>
                  <a:lnTo>
                    <a:pt x="21533" y="34"/>
                  </a:lnTo>
                  <a:lnTo>
                    <a:pt x="21943" y="69"/>
                  </a:lnTo>
                  <a:lnTo>
                    <a:pt x="22387" y="137"/>
                  </a:lnTo>
                  <a:lnTo>
                    <a:pt x="22797" y="240"/>
                  </a:lnTo>
                  <a:lnTo>
                    <a:pt x="23207" y="376"/>
                  </a:lnTo>
                  <a:lnTo>
                    <a:pt x="23617" y="547"/>
                  </a:lnTo>
                  <a:lnTo>
                    <a:pt x="24062" y="7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2285175" y="3456900"/>
              <a:ext cx="418725" cy="997200"/>
            </a:xfrm>
            <a:custGeom>
              <a:avLst/>
              <a:gdLst/>
              <a:ahLst/>
              <a:cxnLst/>
              <a:rect l="l" t="t" r="r" b="b"/>
              <a:pathLst>
                <a:path w="16749" h="39888" extrusionOk="0">
                  <a:moveTo>
                    <a:pt x="8750" y="0"/>
                  </a:moveTo>
                  <a:lnTo>
                    <a:pt x="9742" y="1197"/>
                  </a:lnTo>
                  <a:lnTo>
                    <a:pt x="10664" y="2461"/>
                  </a:lnTo>
                  <a:lnTo>
                    <a:pt x="11553" y="3760"/>
                  </a:lnTo>
                  <a:lnTo>
                    <a:pt x="12373" y="5093"/>
                  </a:lnTo>
                  <a:lnTo>
                    <a:pt x="13125" y="6460"/>
                  </a:lnTo>
                  <a:lnTo>
                    <a:pt x="13809" y="7862"/>
                  </a:lnTo>
                  <a:lnTo>
                    <a:pt x="14424" y="9297"/>
                  </a:lnTo>
                  <a:lnTo>
                    <a:pt x="14971" y="10767"/>
                  </a:lnTo>
                  <a:lnTo>
                    <a:pt x="15210" y="11519"/>
                  </a:lnTo>
                  <a:lnTo>
                    <a:pt x="15415" y="12236"/>
                  </a:lnTo>
                  <a:lnTo>
                    <a:pt x="15620" y="12988"/>
                  </a:lnTo>
                  <a:lnTo>
                    <a:pt x="15791" y="13774"/>
                  </a:lnTo>
                  <a:lnTo>
                    <a:pt x="15928" y="14526"/>
                  </a:lnTo>
                  <a:lnTo>
                    <a:pt x="16065" y="15278"/>
                  </a:lnTo>
                  <a:lnTo>
                    <a:pt x="16167" y="16064"/>
                  </a:lnTo>
                  <a:lnTo>
                    <a:pt x="16270" y="16816"/>
                  </a:lnTo>
                  <a:lnTo>
                    <a:pt x="16304" y="17602"/>
                  </a:lnTo>
                  <a:lnTo>
                    <a:pt x="16338" y="18389"/>
                  </a:lnTo>
                  <a:lnTo>
                    <a:pt x="16338" y="19175"/>
                  </a:lnTo>
                  <a:lnTo>
                    <a:pt x="16304" y="19927"/>
                  </a:lnTo>
                  <a:lnTo>
                    <a:pt x="16236" y="20713"/>
                  </a:lnTo>
                  <a:lnTo>
                    <a:pt x="16167" y="21499"/>
                  </a:lnTo>
                  <a:lnTo>
                    <a:pt x="16065" y="22251"/>
                  </a:lnTo>
                  <a:lnTo>
                    <a:pt x="15962" y="23037"/>
                  </a:lnTo>
                  <a:lnTo>
                    <a:pt x="15825" y="23789"/>
                  </a:lnTo>
                  <a:lnTo>
                    <a:pt x="15655" y="24541"/>
                  </a:lnTo>
                  <a:lnTo>
                    <a:pt x="15484" y="25327"/>
                  </a:lnTo>
                  <a:lnTo>
                    <a:pt x="15279" y="26045"/>
                  </a:lnTo>
                  <a:lnTo>
                    <a:pt x="15039" y="26797"/>
                  </a:lnTo>
                  <a:lnTo>
                    <a:pt x="14766" y="27548"/>
                  </a:lnTo>
                  <a:lnTo>
                    <a:pt x="14492" y="28266"/>
                  </a:lnTo>
                  <a:lnTo>
                    <a:pt x="14185" y="28984"/>
                  </a:lnTo>
                  <a:lnTo>
                    <a:pt x="13877" y="29668"/>
                  </a:lnTo>
                  <a:lnTo>
                    <a:pt x="13501" y="30351"/>
                  </a:lnTo>
                  <a:lnTo>
                    <a:pt x="13125" y="31035"/>
                  </a:lnTo>
                  <a:lnTo>
                    <a:pt x="12715" y="31718"/>
                  </a:lnTo>
                  <a:lnTo>
                    <a:pt x="12271" y="32334"/>
                  </a:lnTo>
                  <a:lnTo>
                    <a:pt x="11827" y="32983"/>
                  </a:lnTo>
                  <a:lnTo>
                    <a:pt x="11348" y="33564"/>
                  </a:lnTo>
                  <a:lnTo>
                    <a:pt x="10835" y="34179"/>
                  </a:lnTo>
                  <a:lnTo>
                    <a:pt x="10288" y="34726"/>
                  </a:lnTo>
                  <a:lnTo>
                    <a:pt x="9707" y="35273"/>
                  </a:lnTo>
                  <a:lnTo>
                    <a:pt x="9126" y="35786"/>
                  </a:lnTo>
                  <a:lnTo>
                    <a:pt x="8511" y="36264"/>
                  </a:lnTo>
                  <a:lnTo>
                    <a:pt x="7896" y="36743"/>
                  </a:lnTo>
                  <a:lnTo>
                    <a:pt x="7247" y="37153"/>
                  </a:lnTo>
                  <a:lnTo>
                    <a:pt x="6597" y="37563"/>
                  </a:lnTo>
                  <a:lnTo>
                    <a:pt x="5914" y="37939"/>
                  </a:lnTo>
                  <a:lnTo>
                    <a:pt x="5230" y="38315"/>
                  </a:lnTo>
                  <a:lnTo>
                    <a:pt x="4512" y="38622"/>
                  </a:lnTo>
                  <a:lnTo>
                    <a:pt x="3795" y="38896"/>
                  </a:lnTo>
                  <a:lnTo>
                    <a:pt x="3043" y="39169"/>
                  </a:lnTo>
                  <a:lnTo>
                    <a:pt x="2291" y="39374"/>
                  </a:lnTo>
                  <a:lnTo>
                    <a:pt x="1539" y="39579"/>
                  </a:lnTo>
                  <a:lnTo>
                    <a:pt x="787" y="39750"/>
                  </a:lnTo>
                  <a:lnTo>
                    <a:pt x="1" y="39887"/>
                  </a:lnTo>
                  <a:lnTo>
                    <a:pt x="1" y="39887"/>
                  </a:lnTo>
                  <a:lnTo>
                    <a:pt x="787" y="39784"/>
                  </a:lnTo>
                  <a:lnTo>
                    <a:pt x="1573" y="39648"/>
                  </a:lnTo>
                  <a:lnTo>
                    <a:pt x="2325" y="39477"/>
                  </a:lnTo>
                  <a:lnTo>
                    <a:pt x="3077" y="39272"/>
                  </a:lnTo>
                  <a:lnTo>
                    <a:pt x="3829" y="39033"/>
                  </a:lnTo>
                  <a:lnTo>
                    <a:pt x="4581" y="38759"/>
                  </a:lnTo>
                  <a:lnTo>
                    <a:pt x="5298" y="38486"/>
                  </a:lnTo>
                  <a:lnTo>
                    <a:pt x="6016" y="38144"/>
                  </a:lnTo>
                  <a:lnTo>
                    <a:pt x="6734" y="37768"/>
                  </a:lnTo>
                  <a:lnTo>
                    <a:pt x="7417" y="37358"/>
                  </a:lnTo>
                  <a:lnTo>
                    <a:pt x="8067" y="36948"/>
                  </a:lnTo>
                  <a:lnTo>
                    <a:pt x="8716" y="36503"/>
                  </a:lnTo>
                  <a:lnTo>
                    <a:pt x="9331" y="35991"/>
                  </a:lnTo>
                  <a:lnTo>
                    <a:pt x="9947" y="35512"/>
                  </a:lnTo>
                  <a:lnTo>
                    <a:pt x="10528" y="34965"/>
                  </a:lnTo>
                  <a:lnTo>
                    <a:pt x="11075" y="34384"/>
                  </a:lnTo>
                  <a:lnTo>
                    <a:pt x="11621" y="33803"/>
                  </a:lnTo>
                  <a:lnTo>
                    <a:pt x="12100" y="33188"/>
                  </a:lnTo>
                  <a:lnTo>
                    <a:pt x="12578" y="32573"/>
                  </a:lnTo>
                  <a:lnTo>
                    <a:pt x="13023" y="31923"/>
                  </a:lnTo>
                  <a:lnTo>
                    <a:pt x="13433" y="31240"/>
                  </a:lnTo>
                  <a:lnTo>
                    <a:pt x="13843" y="30556"/>
                  </a:lnTo>
                  <a:lnTo>
                    <a:pt x="14219" y="29873"/>
                  </a:lnTo>
                  <a:lnTo>
                    <a:pt x="14561" y="29155"/>
                  </a:lnTo>
                  <a:lnTo>
                    <a:pt x="14868" y="28403"/>
                  </a:lnTo>
                  <a:lnTo>
                    <a:pt x="15142" y="27685"/>
                  </a:lnTo>
                  <a:lnTo>
                    <a:pt x="15415" y="26933"/>
                  </a:lnTo>
                  <a:lnTo>
                    <a:pt x="15655" y="26181"/>
                  </a:lnTo>
                  <a:lnTo>
                    <a:pt x="15860" y="25429"/>
                  </a:lnTo>
                  <a:lnTo>
                    <a:pt x="16065" y="24643"/>
                  </a:lnTo>
                  <a:lnTo>
                    <a:pt x="16236" y="23891"/>
                  </a:lnTo>
                  <a:lnTo>
                    <a:pt x="16372" y="23105"/>
                  </a:lnTo>
                  <a:lnTo>
                    <a:pt x="16509" y="22319"/>
                  </a:lnTo>
                  <a:lnTo>
                    <a:pt x="16577" y="21533"/>
                  </a:lnTo>
                  <a:lnTo>
                    <a:pt x="16680" y="20747"/>
                  </a:lnTo>
                  <a:lnTo>
                    <a:pt x="16714" y="19961"/>
                  </a:lnTo>
                  <a:lnTo>
                    <a:pt x="16748" y="19175"/>
                  </a:lnTo>
                  <a:lnTo>
                    <a:pt x="16748" y="18389"/>
                  </a:lnTo>
                  <a:lnTo>
                    <a:pt x="16714" y="17602"/>
                  </a:lnTo>
                  <a:lnTo>
                    <a:pt x="16646" y="16816"/>
                  </a:lnTo>
                  <a:lnTo>
                    <a:pt x="16577" y="16030"/>
                  </a:lnTo>
                  <a:lnTo>
                    <a:pt x="16441" y="15244"/>
                  </a:lnTo>
                  <a:lnTo>
                    <a:pt x="16304" y="14458"/>
                  </a:lnTo>
                  <a:lnTo>
                    <a:pt x="16167" y="13672"/>
                  </a:lnTo>
                  <a:lnTo>
                    <a:pt x="15962" y="12920"/>
                  </a:lnTo>
                  <a:lnTo>
                    <a:pt x="15757" y="12134"/>
                  </a:lnTo>
                  <a:lnTo>
                    <a:pt x="15518" y="11382"/>
                  </a:lnTo>
                  <a:lnTo>
                    <a:pt x="15279" y="10630"/>
                  </a:lnTo>
                  <a:lnTo>
                    <a:pt x="14698" y="9194"/>
                  </a:lnTo>
                  <a:lnTo>
                    <a:pt x="14048" y="7759"/>
                  </a:lnTo>
                  <a:lnTo>
                    <a:pt x="13330" y="6358"/>
                  </a:lnTo>
                  <a:lnTo>
                    <a:pt x="12544" y="4991"/>
                  </a:lnTo>
                  <a:lnTo>
                    <a:pt x="11690" y="3658"/>
                  </a:lnTo>
                  <a:lnTo>
                    <a:pt x="10767" y="2393"/>
                  </a:lnTo>
                  <a:lnTo>
                    <a:pt x="9810" y="1162"/>
                  </a:lnTo>
                  <a:lnTo>
                    <a:pt x="87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2285175" y="3456900"/>
              <a:ext cx="418725" cy="997200"/>
            </a:xfrm>
            <a:custGeom>
              <a:avLst/>
              <a:gdLst/>
              <a:ahLst/>
              <a:cxnLst/>
              <a:rect l="l" t="t" r="r" b="b"/>
              <a:pathLst>
                <a:path w="16749" h="39888" fill="none" extrusionOk="0">
                  <a:moveTo>
                    <a:pt x="8750" y="0"/>
                  </a:moveTo>
                  <a:lnTo>
                    <a:pt x="8750" y="0"/>
                  </a:lnTo>
                  <a:lnTo>
                    <a:pt x="9810" y="1162"/>
                  </a:lnTo>
                  <a:lnTo>
                    <a:pt x="10767" y="2393"/>
                  </a:lnTo>
                  <a:lnTo>
                    <a:pt x="11690" y="3658"/>
                  </a:lnTo>
                  <a:lnTo>
                    <a:pt x="12544" y="4991"/>
                  </a:lnTo>
                  <a:lnTo>
                    <a:pt x="13330" y="6358"/>
                  </a:lnTo>
                  <a:lnTo>
                    <a:pt x="14048" y="7759"/>
                  </a:lnTo>
                  <a:lnTo>
                    <a:pt x="14698" y="9194"/>
                  </a:lnTo>
                  <a:lnTo>
                    <a:pt x="15279" y="10630"/>
                  </a:lnTo>
                  <a:lnTo>
                    <a:pt x="15279" y="10630"/>
                  </a:lnTo>
                  <a:lnTo>
                    <a:pt x="15518" y="11382"/>
                  </a:lnTo>
                  <a:lnTo>
                    <a:pt x="15757" y="12134"/>
                  </a:lnTo>
                  <a:lnTo>
                    <a:pt x="15962" y="12920"/>
                  </a:lnTo>
                  <a:lnTo>
                    <a:pt x="16167" y="13672"/>
                  </a:lnTo>
                  <a:lnTo>
                    <a:pt x="16304" y="14458"/>
                  </a:lnTo>
                  <a:lnTo>
                    <a:pt x="16441" y="15244"/>
                  </a:lnTo>
                  <a:lnTo>
                    <a:pt x="16577" y="16030"/>
                  </a:lnTo>
                  <a:lnTo>
                    <a:pt x="16646" y="16816"/>
                  </a:lnTo>
                  <a:lnTo>
                    <a:pt x="16646" y="16816"/>
                  </a:lnTo>
                  <a:lnTo>
                    <a:pt x="16714" y="17602"/>
                  </a:lnTo>
                  <a:lnTo>
                    <a:pt x="16748" y="18389"/>
                  </a:lnTo>
                  <a:lnTo>
                    <a:pt x="16748" y="19175"/>
                  </a:lnTo>
                  <a:lnTo>
                    <a:pt x="16714" y="19961"/>
                  </a:lnTo>
                  <a:lnTo>
                    <a:pt x="16714" y="19961"/>
                  </a:lnTo>
                  <a:lnTo>
                    <a:pt x="16680" y="20747"/>
                  </a:lnTo>
                  <a:lnTo>
                    <a:pt x="16577" y="21533"/>
                  </a:lnTo>
                  <a:lnTo>
                    <a:pt x="16509" y="22319"/>
                  </a:lnTo>
                  <a:lnTo>
                    <a:pt x="16372" y="23105"/>
                  </a:lnTo>
                  <a:lnTo>
                    <a:pt x="16372" y="23105"/>
                  </a:lnTo>
                  <a:lnTo>
                    <a:pt x="16236" y="23891"/>
                  </a:lnTo>
                  <a:lnTo>
                    <a:pt x="16065" y="24643"/>
                  </a:lnTo>
                  <a:lnTo>
                    <a:pt x="15860" y="25429"/>
                  </a:lnTo>
                  <a:lnTo>
                    <a:pt x="15655" y="26181"/>
                  </a:lnTo>
                  <a:lnTo>
                    <a:pt x="15415" y="26933"/>
                  </a:lnTo>
                  <a:lnTo>
                    <a:pt x="15142" y="27685"/>
                  </a:lnTo>
                  <a:lnTo>
                    <a:pt x="14868" y="28403"/>
                  </a:lnTo>
                  <a:lnTo>
                    <a:pt x="14561" y="29155"/>
                  </a:lnTo>
                  <a:lnTo>
                    <a:pt x="14219" y="29873"/>
                  </a:lnTo>
                  <a:lnTo>
                    <a:pt x="13843" y="30556"/>
                  </a:lnTo>
                  <a:lnTo>
                    <a:pt x="13433" y="31240"/>
                  </a:lnTo>
                  <a:lnTo>
                    <a:pt x="13023" y="31923"/>
                  </a:lnTo>
                  <a:lnTo>
                    <a:pt x="12578" y="32573"/>
                  </a:lnTo>
                  <a:lnTo>
                    <a:pt x="12100" y="33188"/>
                  </a:lnTo>
                  <a:lnTo>
                    <a:pt x="11621" y="33803"/>
                  </a:lnTo>
                  <a:lnTo>
                    <a:pt x="11075" y="34384"/>
                  </a:lnTo>
                  <a:lnTo>
                    <a:pt x="11075" y="34384"/>
                  </a:lnTo>
                  <a:lnTo>
                    <a:pt x="10528" y="34965"/>
                  </a:lnTo>
                  <a:lnTo>
                    <a:pt x="9947" y="35512"/>
                  </a:lnTo>
                  <a:lnTo>
                    <a:pt x="9331" y="35991"/>
                  </a:lnTo>
                  <a:lnTo>
                    <a:pt x="8716" y="36503"/>
                  </a:lnTo>
                  <a:lnTo>
                    <a:pt x="8067" y="36948"/>
                  </a:lnTo>
                  <a:lnTo>
                    <a:pt x="7417" y="37358"/>
                  </a:lnTo>
                  <a:lnTo>
                    <a:pt x="6734" y="37768"/>
                  </a:lnTo>
                  <a:lnTo>
                    <a:pt x="6016" y="38144"/>
                  </a:lnTo>
                  <a:lnTo>
                    <a:pt x="6016" y="38144"/>
                  </a:lnTo>
                  <a:lnTo>
                    <a:pt x="5298" y="38486"/>
                  </a:lnTo>
                  <a:lnTo>
                    <a:pt x="4581" y="38759"/>
                  </a:lnTo>
                  <a:lnTo>
                    <a:pt x="3829" y="39033"/>
                  </a:lnTo>
                  <a:lnTo>
                    <a:pt x="3077" y="39272"/>
                  </a:lnTo>
                  <a:lnTo>
                    <a:pt x="2325" y="39477"/>
                  </a:lnTo>
                  <a:lnTo>
                    <a:pt x="1573" y="39648"/>
                  </a:lnTo>
                  <a:lnTo>
                    <a:pt x="787" y="39784"/>
                  </a:lnTo>
                  <a:lnTo>
                    <a:pt x="1" y="39887"/>
                  </a:lnTo>
                  <a:lnTo>
                    <a:pt x="1" y="39887"/>
                  </a:lnTo>
                  <a:lnTo>
                    <a:pt x="787" y="39750"/>
                  </a:lnTo>
                  <a:lnTo>
                    <a:pt x="1539" y="39579"/>
                  </a:lnTo>
                  <a:lnTo>
                    <a:pt x="2291" y="39374"/>
                  </a:lnTo>
                  <a:lnTo>
                    <a:pt x="3043" y="39169"/>
                  </a:lnTo>
                  <a:lnTo>
                    <a:pt x="3795" y="38896"/>
                  </a:lnTo>
                  <a:lnTo>
                    <a:pt x="4512" y="38622"/>
                  </a:lnTo>
                  <a:lnTo>
                    <a:pt x="5230" y="38315"/>
                  </a:lnTo>
                  <a:lnTo>
                    <a:pt x="5914" y="37939"/>
                  </a:lnTo>
                  <a:lnTo>
                    <a:pt x="6597" y="37563"/>
                  </a:lnTo>
                  <a:lnTo>
                    <a:pt x="7247" y="37153"/>
                  </a:lnTo>
                  <a:lnTo>
                    <a:pt x="7896" y="36743"/>
                  </a:lnTo>
                  <a:lnTo>
                    <a:pt x="8511" y="36264"/>
                  </a:lnTo>
                  <a:lnTo>
                    <a:pt x="9126" y="35786"/>
                  </a:lnTo>
                  <a:lnTo>
                    <a:pt x="9707" y="35273"/>
                  </a:lnTo>
                  <a:lnTo>
                    <a:pt x="10288" y="34726"/>
                  </a:lnTo>
                  <a:lnTo>
                    <a:pt x="10835" y="34179"/>
                  </a:lnTo>
                  <a:lnTo>
                    <a:pt x="10835" y="34179"/>
                  </a:lnTo>
                  <a:lnTo>
                    <a:pt x="11348" y="33564"/>
                  </a:lnTo>
                  <a:lnTo>
                    <a:pt x="11827" y="32983"/>
                  </a:lnTo>
                  <a:lnTo>
                    <a:pt x="12271" y="32334"/>
                  </a:lnTo>
                  <a:lnTo>
                    <a:pt x="12715" y="31718"/>
                  </a:lnTo>
                  <a:lnTo>
                    <a:pt x="13125" y="31035"/>
                  </a:lnTo>
                  <a:lnTo>
                    <a:pt x="13501" y="30351"/>
                  </a:lnTo>
                  <a:lnTo>
                    <a:pt x="13877" y="29668"/>
                  </a:lnTo>
                  <a:lnTo>
                    <a:pt x="14185" y="28984"/>
                  </a:lnTo>
                  <a:lnTo>
                    <a:pt x="14492" y="28266"/>
                  </a:lnTo>
                  <a:lnTo>
                    <a:pt x="14766" y="27548"/>
                  </a:lnTo>
                  <a:lnTo>
                    <a:pt x="15039" y="26797"/>
                  </a:lnTo>
                  <a:lnTo>
                    <a:pt x="15279" y="26045"/>
                  </a:lnTo>
                  <a:lnTo>
                    <a:pt x="15484" y="25327"/>
                  </a:lnTo>
                  <a:lnTo>
                    <a:pt x="15655" y="24541"/>
                  </a:lnTo>
                  <a:lnTo>
                    <a:pt x="15825" y="23789"/>
                  </a:lnTo>
                  <a:lnTo>
                    <a:pt x="15962" y="23037"/>
                  </a:lnTo>
                  <a:lnTo>
                    <a:pt x="15962" y="23037"/>
                  </a:lnTo>
                  <a:lnTo>
                    <a:pt x="16065" y="22251"/>
                  </a:lnTo>
                  <a:lnTo>
                    <a:pt x="16167" y="21499"/>
                  </a:lnTo>
                  <a:lnTo>
                    <a:pt x="16236" y="20713"/>
                  </a:lnTo>
                  <a:lnTo>
                    <a:pt x="16304" y="19927"/>
                  </a:lnTo>
                  <a:lnTo>
                    <a:pt x="16304" y="19927"/>
                  </a:lnTo>
                  <a:lnTo>
                    <a:pt x="16338" y="19175"/>
                  </a:lnTo>
                  <a:lnTo>
                    <a:pt x="16338" y="18389"/>
                  </a:lnTo>
                  <a:lnTo>
                    <a:pt x="16304" y="17602"/>
                  </a:lnTo>
                  <a:lnTo>
                    <a:pt x="16270" y="16816"/>
                  </a:lnTo>
                  <a:lnTo>
                    <a:pt x="16270" y="16816"/>
                  </a:lnTo>
                  <a:lnTo>
                    <a:pt x="16167" y="16064"/>
                  </a:lnTo>
                  <a:lnTo>
                    <a:pt x="16065" y="15278"/>
                  </a:lnTo>
                  <a:lnTo>
                    <a:pt x="15928" y="14526"/>
                  </a:lnTo>
                  <a:lnTo>
                    <a:pt x="15791" y="13774"/>
                  </a:lnTo>
                  <a:lnTo>
                    <a:pt x="15620" y="12988"/>
                  </a:lnTo>
                  <a:lnTo>
                    <a:pt x="15415" y="12236"/>
                  </a:lnTo>
                  <a:lnTo>
                    <a:pt x="15210" y="11519"/>
                  </a:lnTo>
                  <a:lnTo>
                    <a:pt x="14971" y="10767"/>
                  </a:lnTo>
                  <a:lnTo>
                    <a:pt x="14971" y="10767"/>
                  </a:lnTo>
                  <a:lnTo>
                    <a:pt x="14424" y="9297"/>
                  </a:lnTo>
                  <a:lnTo>
                    <a:pt x="13809" y="7862"/>
                  </a:lnTo>
                  <a:lnTo>
                    <a:pt x="13125" y="6460"/>
                  </a:lnTo>
                  <a:lnTo>
                    <a:pt x="12373" y="5093"/>
                  </a:lnTo>
                  <a:lnTo>
                    <a:pt x="12373" y="5093"/>
                  </a:lnTo>
                  <a:lnTo>
                    <a:pt x="11553" y="3760"/>
                  </a:lnTo>
                  <a:lnTo>
                    <a:pt x="10664" y="2461"/>
                  </a:lnTo>
                  <a:lnTo>
                    <a:pt x="9742" y="1197"/>
                  </a:lnTo>
                  <a:lnTo>
                    <a:pt x="87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1828900" y="3619250"/>
              <a:ext cx="327275" cy="574225"/>
            </a:xfrm>
            <a:custGeom>
              <a:avLst/>
              <a:gdLst/>
              <a:ahLst/>
              <a:cxnLst/>
              <a:rect l="l" t="t" r="r" b="b"/>
              <a:pathLst>
                <a:path w="13091" h="22969" extrusionOk="0">
                  <a:moveTo>
                    <a:pt x="13091" y="0"/>
                  </a:moveTo>
                  <a:lnTo>
                    <a:pt x="12988" y="855"/>
                  </a:lnTo>
                  <a:lnTo>
                    <a:pt x="12817" y="1709"/>
                  </a:lnTo>
                  <a:lnTo>
                    <a:pt x="12646" y="2564"/>
                  </a:lnTo>
                  <a:lnTo>
                    <a:pt x="12407" y="3384"/>
                  </a:lnTo>
                  <a:lnTo>
                    <a:pt x="12134" y="4204"/>
                  </a:lnTo>
                  <a:lnTo>
                    <a:pt x="11792" y="4990"/>
                  </a:lnTo>
                  <a:lnTo>
                    <a:pt x="11416" y="5742"/>
                  </a:lnTo>
                  <a:lnTo>
                    <a:pt x="10972" y="6494"/>
                  </a:lnTo>
                  <a:lnTo>
                    <a:pt x="10459" y="7144"/>
                  </a:lnTo>
                  <a:lnTo>
                    <a:pt x="9912" y="7793"/>
                  </a:lnTo>
                  <a:lnTo>
                    <a:pt x="9263" y="8374"/>
                  </a:lnTo>
                  <a:lnTo>
                    <a:pt x="8613" y="8887"/>
                  </a:lnTo>
                  <a:lnTo>
                    <a:pt x="7178" y="9878"/>
                  </a:lnTo>
                  <a:lnTo>
                    <a:pt x="6460" y="10391"/>
                  </a:lnTo>
                  <a:lnTo>
                    <a:pt x="5777" y="10938"/>
                  </a:lnTo>
                  <a:lnTo>
                    <a:pt x="5093" y="11484"/>
                  </a:lnTo>
                  <a:lnTo>
                    <a:pt x="4444" y="12065"/>
                  </a:lnTo>
                  <a:lnTo>
                    <a:pt x="3794" y="12647"/>
                  </a:lnTo>
                  <a:lnTo>
                    <a:pt x="3213" y="13296"/>
                  </a:lnTo>
                  <a:lnTo>
                    <a:pt x="2632" y="13945"/>
                  </a:lnTo>
                  <a:lnTo>
                    <a:pt x="2085" y="14663"/>
                  </a:lnTo>
                  <a:lnTo>
                    <a:pt x="1607" y="15381"/>
                  </a:lnTo>
                  <a:lnTo>
                    <a:pt x="1162" y="16167"/>
                  </a:lnTo>
                  <a:lnTo>
                    <a:pt x="786" y="16953"/>
                  </a:lnTo>
                  <a:lnTo>
                    <a:pt x="479" y="17773"/>
                  </a:lnTo>
                  <a:lnTo>
                    <a:pt x="342" y="18183"/>
                  </a:lnTo>
                  <a:lnTo>
                    <a:pt x="240" y="18628"/>
                  </a:lnTo>
                  <a:lnTo>
                    <a:pt x="137" y="19038"/>
                  </a:lnTo>
                  <a:lnTo>
                    <a:pt x="69" y="19482"/>
                  </a:lnTo>
                  <a:lnTo>
                    <a:pt x="0" y="20371"/>
                  </a:lnTo>
                  <a:lnTo>
                    <a:pt x="0" y="21225"/>
                  </a:lnTo>
                  <a:lnTo>
                    <a:pt x="103" y="22114"/>
                  </a:lnTo>
                  <a:lnTo>
                    <a:pt x="240" y="22969"/>
                  </a:lnTo>
                  <a:lnTo>
                    <a:pt x="137" y="22114"/>
                  </a:lnTo>
                  <a:lnTo>
                    <a:pt x="137" y="21225"/>
                  </a:lnTo>
                  <a:lnTo>
                    <a:pt x="171" y="20371"/>
                  </a:lnTo>
                  <a:lnTo>
                    <a:pt x="308" y="19551"/>
                  </a:lnTo>
                  <a:lnTo>
                    <a:pt x="479" y="18696"/>
                  </a:lnTo>
                  <a:lnTo>
                    <a:pt x="752" y="17876"/>
                  </a:lnTo>
                  <a:lnTo>
                    <a:pt x="1060" y="17090"/>
                  </a:lnTo>
                  <a:lnTo>
                    <a:pt x="1470" y="16304"/>
                  </a:lnTo>
                  <a:lnTo>
                    <a:pt x="1914" y="15586"/>
                  </a:lnTo>
                  <a:lnTo>
                    <a:pt x="2393" y="14902"/>
                  </a:lnTo>
                  <a:lnTo>
                    <a:pt x="2940" y="14219"/>
                  </a:lnTo>
                  <a:lnTo>
                    <a:pt x="3487" y="13569"/>
                  </a:lnTo>
                  <a:lnTo>
                    <a:pt x="4102" y="12954"/>
                  </a:lnTo>
                  <a:lnTo>
                    <a:pt x="4717" y="12339"/>
                  </a:lnTo>
                  <a:lnTo>
                    <a:pt x="5366" y="11792"/>
                  </a:lnTo>
                  <a:lnTo>
                    <a:pt x="6050" y="11279"/>
                  </a:lnTo>
                  <a:lnTo>
                    <a:pt x="6734" y="10733"/>
                  </a:lnTo>
                  <a:lnTo>
                    <a:pt x="7417" y="10220"/>
                  </a:lnTo>
                  <a:lnTo>
                    <a:pt x="8853" y="9229"/>
                  </a:lnTo>
                  <a:lnTo>
                    <a:pt x="9194" y="8955"/>
                  </a:lnTo>
                  <a:lnTo>
                    <a:pt x="9536" y="8682"/>
                  </a:lnTo>
                  <a:lnTo>
                    <a:pt x="9844" y="8374"/>
                  </a:lnTo>
                  <a:lnTo>
                    <a:pt x="10151" y="8067"/>
                  </a:lnTo>
                  <a:lnTo>
                    <a:pt x="10459" y="7725"/>
                  </a:lnTo>
                  <a:lnTo>
                    <a:pt x="10732" y="7383"/>
                  </a:lnTo>
                  <a:lnTo>
                    <a:pt x="11006" y="7041"/>
                  </a:lnTo>
                  <a:lnTo>
                    <a:pt x="11245" y="6665"/>
                  </a:lnTo>
                  <a:lnTo>
                    <a:pt x="11689" y="5913"/>
                  </a:lnTo>
                  <a:lnTo>
                    <a:pt x="12065" y="5127"/>
                  </a:lnTo>
                  <a:lnTo>
                    <a:pt x="12373" y="4273"/>
                  </a:lnTo>
                  <a:lnTo>
                    <a:pt x="12612" y="3452"/>
                  </a:lnTo>
                  <a:lnTo>
                    <a:pt x="12783" y="2598"/>
                  </a:lnTo>
                  <a:lnTo>
                    <a:pt x="12920" y="1743"/>
                  </a:lnTo>
                  <a:lnTo>
                    <a:pt x="13022" y="855"/>
                  </a:lnTo>
                  <a:lnTo>
                    <a:pt x="130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3785625" y="4384850"/>
              <a:ext cx="1257800" cy="784425"/>
            </a:xfrm>
            <a:custGeom>
              <a:avLst/>
              <a:gdLst/>
              <a:ahLst/>
              <a:cxnLst/>
              <a:rect l="l" t="t" r="r" b="b"/>
              <a:pathLst>
                <a:path w="50312" h="31377" extrusionOk="0">
                  <a:moveTo>
                    <a:pt x="15552" y="1"/>
                  </a:moveTo>
                  <a:lnTo>
                    <a:pt x="0" y="13501"/>
                  </a:lnTo>
                  <a:lnTo>
                    <a:pt x="1573" y="14732"/>
                  </a:lnTo>
                  <a:lnTo>
                    <a:pt x="5401" y="17637"/>
                  </a:lnTo>
                  <a:lnTo>
                    <a:pt x="10015" y="21226"/>
                  </a:lnTo>
                  <a:lnTo>
                    <a:pt x="12168" y="22900"/>
                  </a:lnTo>
                  <a:lnTo>
                    <a:pt x="13945" y="24404"/>
                  </a:lnTo>
                  <a:lnTo>
                    <a:pt x="14731" y="25019"/>
                  </a:lnTo>
                  <a:lnTo>
                    <a:pt x="15312" y="25566"/>
                  </a:lnTo>
                  <a:lnTo>
                    <a:pt x="15654" y="25942"/>
                  </a:lnTo>
                  <a:lnTo>
                    <a:pt x="15757" y="26079"/>
                  </a:lnTo>
                  <a:lnTo>
                    <a:pt x="15791" y="26147"/>
                  </a:lnTo>
                  <a:lnTo>
                    <a:pt x="16064" y="28437"/>
                  </a:lnTo>
                  <a:lnTo>
                    <a:pt x="16201" y="29975"/>
                  </a:lnTo>
                  <a:lnTo>
                    <a:pt x="16269" y="30864"/>
                  </a:lnTo>
                  <a:lnTo>
                    <a:pt x="16304" y="31069"/>
                  </a:lnTo>
                  <a:lnTo>
                    <a:pt x="16372" y="31172"/>
                  </a:lnTo>
                  <a:lnTo>
                    <a:pt x="16577" y="31240"/>
                  </a:lnTo>
                  <a:lnTo>
                    <a:pt x="16919" y="31274"/>
                  </a:lnTo>
                  <a:lnTo>
                    <a:pt x="18115" y="31342"/>
                  </a:lnTo>
                  <a:lnTo>
                    <a:pt x="19824" y="31377"/>
                  </a:lnTo>
                  <a:lnTo>
                    <a:pt x="21977" y="31342"/>
                  </a:lnTo>
                  <a:lnTo>
                    <a:pt x="24472" y="31308"/>
                  </a:lnTo>
                  <a:lnTo>
                    <a:pt x="27207" y="31240"/>
                  </a:lnTo>
                  <a:lnTo>
                    <a:pt x="33188" y="31035"/>
                  </a:lnTo>
                  <a:lnTo>
                    <a:pt x="39101" y="30761"/>
                  </a:lnTo>
                  <a:lnTo>
                    <a:pt x="44330" y="30522"/>
                  </a:lnTo>
                  <a:lnTo>
                    <a:pt x="48158" y="30249"/>
                  </a:lnTo>
                  <a:lnTo>
                    <a:pt x="49320" y="30146"/>
                  </a:lnTo>
                  <a:lnTo>
                    <a:pt x="49662" y="30112"/>
                  </a:lnTo>
                  <a:lnTo>
                    <a:pt x="49867" y="30078"/>
                  </a:lnTo>
                  <a:lnTo>
                    <a:pt x="50038" y="29941"/>
                  </a:lnTo>
                  <a:lnTo>
                    <a:pt x="50175" y="29804"/>
                  </a:lnTo>
                  <a:lnTo>
                    <a:pt x="50243" y="29565"/>
                  </a:lnTo>
                  <a:lnTo>
                    <a:pt x="50277" y="29326"/>
                  </a:lnTo>
                  <a:lnTo>
                    <a:pt x="50311" y="29018"/>
                  </a:lnTo>
                  <a:lnTo>
                    <a:pt x="50277" y="28711"/>
                  </a:lnTo>
                  <a:lnTo>
                    <a:pt x="50209" y="28369"/>
                  </a:lnTo>
                  <a:lnTo>
                    <a:pt x="50106" y="28027"/>
                  </a:lnTo>
                  <a:lnTo>
                    <a:pt x="49970" y="27685"/>
                  </a:lnTo>
                  <a:lnTo>
                    <a:pt x="49833" y="27344"/>
                  </a:lnTo>
                  <a:lnTo>
                    <a:pt x="49662" y="27002"/>
                  </a:lnTo>
                  <a:lnTo>
                    <a:pt x="49457" y="26660"/>
                  </a:lnTo>
                  <a:lnTo>
                    <a:pt x="49286" y="26352"/>
                  </a:lnTo>
                  <a:lnTo>
                    <a:pt x="49047" y="26079"/>
                  </a:lnTo>
                  <a:lnTo>
                    <a:pt x="48842" y="25840"/>
                  </a:lnTo>
                  <a:lnTo>
                    <a:pt x="48602" y="25635"/>
                  </a:lnTo>
                  <a:lnTo>
                    <a:pt x="48226" y="25430"/>
                  </a:lnTo>
                  <a:lnTo>
                    <a:pt x="47611" y="25088"/>
                  </a:lnTo>
                  <a:lnTo>
                    <a:pt x="45868" y="24165"/>
                  </a:lnTo>
                  <a:lnTo>
                    <a:pt x="43612" y="23037"/>
                  </a:lnTo>
                  <a:lnTo>
                    <a:pt x="41117" y="21807"/>
                  </a:lnTo>
                  <a:lnTo>
                    <a:pt x="36606" y="19619"/>
                  </a:lnTo>
                  <a:lnTo>
                    <a:pt x="34589" y="18662"/>
                  </a:lnTo>
                  <a:lnTo>
                    <a:pt x="30659" y="14834"/>
                  </a:lnTo>
                  <a:lnTo>
                    <a:pt x="15552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4180375" y="4930000"/>
              <a:ext cx="862200" cy="239275"/>
            </a:xfrm>
            <a:custGeom>
              <a:avLst/>
              <a:gdLst/>
              <a:ahLst/>
              <a:cxnLst/>
              <a:rect l="l" t="t" r="r" b="b"/>
              <a:pathLst>
                <a:path w="34488" h="9571" extrusionOk="0">
                  <a:moveTo>
                    <a:pt x="25259" y="1"/>
                  </a:moveTo>
                  <a:lnTo>
                    <a:pt x="26148" y="513"/>
                  </a:lnTo>
                  <a:lnTo>
                    <a:pt x="26831" y="958"/>
                  </a:lnTo>
                  <a:lnTo>
                    <a:pt x="27515" y="1436"/>
                  </a:lnTo>
                  <a:lnTo>
                    <a:pt x="28198" y="1949"/>
                  </a:lnTo>
                  <a:lnTo>
                    <a:pt x="28472" y="2222"/>
                  </a:lnTo>
                  <a:lnTo>
                    <a:pt x="28711" y="2496"/>
                  </a:lnTo>
                  <a:lnTo>
                    <a:pt x="28916" y="2769"/>
                  </a:lnTo>
                  <a:lnTo>
                    <a:pt x="29053" y="3008"/>
                  </a:lnTo>
                  <a:lnTo>
                    <a:pt x="29121" y="3248"/>
                  </a:lnTo>
                  <a:lnTo>
                    <a:pt x="29121" y="3350"/>
                  </a:lnTo>
                  <a:lnTo>
                    <a:pt x="29087" y="3453"/>
                  </a:lnTo>
                  <a:lnTo>
                    <a:pt x="29053" y="3589"/>
                  </a:lnTo>
                  <a:lnTo>
                    <a:pt x="28950" y="3692"/>
                  </a:lnTo>
                  <a:lnTo>
                    <a:pt x="28848" y="3829"/>
                  </a:lnTo>
                  <a:lnTo>
                    <a:pt x="28677" y="3931"/>
                  </a:lnTo>
                  <a:lnTo>
                    <a:pt x="28301" y="4136"/>
                  </a:lnTo>
                  <a:lnTo>
                    <a:pt x="27788" y="4341"/>
                  </a:lnTo>
                  <a:lnTo>
                    <a:pt x="27173" y="4478"/>
                  </a:lnTo>
                  <a:lnTo>
                    <a:pt x="26489" y="4649"/>
                  </a:lnTo>
                  <a:lnTo>
                    <a:pt x="25703" y="4751"/>
                  </a:lnTo>
                  <a:lnTo>
                    <a:pt x="24815" y="4888"/>
                  </a:lnTo>
                  <a:lnTo>
                    <a:pt x="23892" y="4957"/>
                  </a:lnTo>
                  <a:lnTo>
                    <a:pt x="22901" y="5059"/>
                  </a:lnTo>
                  <a:lnTo>
                    <a:pt x="20713" y="5162"/>
                  </a:lnTo>
                  <a:lnTo>
                    <a:pt x="18355" y="5196"/>
                  </a:lnTo>
                  <a:lnTo>
                    <a:pt x="15928" y="5196"/>
                  </a:lnTo>
                  <a:lnTo>
                    <a:pt x="13433" y="5162"/>
                  </a:lnTo>
                  <a:lnTo>
                    <a:pt x="10972" y="5093"/>
                  </a:lnTo>
                  <a:lnTo>
                    <a:pt x="8580" y="4991"/>
                  </a:lnTo>
                  <a:lnTo>
                    <a:pt x="6324" y="4888"/>
                  </a:lnTo>
                  <a:lnTo>
                    <a:pt x="4273" y="4751"/>
                  </a:lnTo>
                  <a:lnTo>
                    <a:pt x="2496" y="4615"/>
                  </a:lnTo>
                  <a:lnTo>
                    <a:pt x="1060" y="4478"/>
                  </a:lnTo>
                  <a:lnTo>
                    <a:pt x="1" y="4341"/>
                  </a:lnTo>
                  <a:lnTo>
                    <a:pt x="274" y="6631"/>
                  </a:lnTo>
                  <a:lnTo>
                    <a:pt x="411" y="8169"/>
                  </a:lnTo>
                  <a:lnTo>
                    <a:pt x="479" y="9058"/>
                  </a:lnTo>
                  <a:lnTo>
                    <a:pt x="514" y="9263"/>
                  </a:lnTo>
                  <a:lnTo>
                    <a:pt x="582" y="9366"/>
                  </a:lnTo>
                  <a:lnTo>
                    <a:pt x="787" y="9434"/>
                  </a:lnTo>
                  <a:lnTo>
                    <a:pt x="1129" y="9468"/>
                  </a:lnTo>
                  <a:lnTo>
                    <a:pt x="2325" y="9536"/>
                  </a:lnTo>
                  <a:lnTo>
                    <a:pt x="4034" y="9571"/>
                  </a:lnTo>
                  <a:lnTo>
                    <a:pt x="6153" y="9536"/>
                  </a:lnTo>
                  <a:lnTo>
                    <a:pt x="8648" y="9502"/>
                  </a:lnTo>
                  <a:lnTo>
                    <a:pt x="11417" y="9434"/>
                  </a:lnTo>
                  <a:lnTo>
                    <a:pt x="17364" y="9229"/>
                  </a:lnTo>
                  <a:lnTo>
                    <a:pt x="23311" y="8990"/>
                  </a:lnTo>
                  <a:lnTo>
                    <a:pt x="28540" y="8716"/>
                  </a:lnTo>
                  <a:lnTo>
                    <a:pt x="32368" y="8443"/>
                  </a:lnTo>
                  <a:lnTo>
                    <a:pt x="33530" y="8340"/>
                  </a:lnTo>
                  <a:lnTo>
                    <a:pt x="33872" y="8306"/>
                  </a:lnTo>
                  <a:lnTo>
                    <a:pt x="34077" y="8272"/>
                  </a:lnTo>
                  <a:lnTo>
                    <a:pt x="34248" y="8135"/>
                  </a:lnTo>
                  <a:lnTo>
                    <a:pt x="34385" y="7998"/>
                  </a:lnTo>
                  <a:lnTo>
                    <a:pt x="34453" y="7759"/>
                  </a:lnTo>
                  <a:lnTo>
                    <a:pt x="34487" y="7520"/>
                  </a:lnTo>
                  <a:lnTo>
                    <a:pt x="34487" y="7246"/>
                  </a:lnTo>
                  <a:lnTo>
                    <a:pt x="34453" y="6905"/>
                  </a:lnTo>
                  <a:lnTo>
                    <a:pt x="34385" y="6597"/>
                  </a:lnTo>
                  <a:lnTo>
                    <a:pt x="34316" y="6221"/>
                  </a:lnTo>
                  <a:lnTo>
                    <a:pt x="34180" y="5879"/>
                  </a:lnTo>
                  <a:lnTo>
                    <a:pt x="34043" y="5538"/>
                  </a:lnTo>
                  <a:lnTo>
                    <a:pt x="33872" y="5196"/>
                  </a:lnTo>
                  <a:lnTo>
                    <a:pt x="33667" y="4854"/>
                  </a:lnTo>
                  <a:lnTo>
                    <a:pt x="33462" y="4546"/>
                  </a:lnTo>
                  <a:lnTo>
                    <a:pt x="33257" y="4273"/>
                  </a:lnTo>
                  <a:lnTo>
                    <a:pt x="33018" y="4034"/>
                  </a:lnTo>
                  <a:lnTo>
                    <a:pt x="32778" y="3829"/>
                  </a:lnTo>
                  <a:lnTo>
                    <a:pt x="32436" y="3624"/>
                  </a:lnTo>
                  <a:lnTo>
                    <a:pt x="31821" y="3282"/>
                  </a:lnTo>
                  <a:lnTo>
                    <a:pt x="30044" y="2359"/>
                  </a:lnTo>
                  <a:lnTo>
                    <a:pt x="27754" y="1197"/>
                  </a:lnTo>
                  <a:lnTo>
                    <a:pt x="252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2139925" y="4054175"/>
              <a:ext cx="2273750" cy="951050"/>
            </a:xfrm>
            <a:custGeom>
              <a:avLst/>
              <a:gdLst/>
              <a:ahLst/>
              <a:cxnLst/>
              <a:rect l="l" t="t" r="r" b="b"/>
              <a:pathLst>
                <a:path w="90950" h="38042" extrusionOk="0">
                  <a:moveTo>
                    <a:pt x="57215" y="0"/>
                  </a:moveTo>
                  <a:lnTo>
                    <a:pt x="56156" y="35"/>
                  </a:lnTo>
                  <a:lnTo>
                    <a:pt x="55096" y="171"/>
                  </a:lnTo>
                  <a:lnTo>
                    <a:pt x="54003" y="376"/>
                  </a:lnTo>
                  <a:lnTo>
                    <a:pt x="52875" y="616"/>
                  </a:lnTo>
                  <a:lnTo>
                    <a:pt x="51713" y="923"/>
                  </a:lnTo>
                  <a:lnTo>
                    <a:pt x="50516" y="1299"/>
                  </a:lnTo>
                  <a:lnTo>
                    <a:pt x="49286" y="1709"/>
                  </a:lnTo>
                  <a:lnTo>
                    <a:pt x="48056" y="2154"/>
                  </a:lnTo>
                  <a:lnTo>
                    <a:pt x="46791" y="2666"/>
                  </a:lnTo>
                  <a:lnTo>
                    <a:pt x="45492" y="3213"/>
                  </a:lnTo>
                  <a:lnTo>
                    <a:pt x="44193" y="3794"/>
                  </a:lnTo>
                  <a:lnTo>
                    <a:pt x="42860" y="4409"/>
                  </a:lnTo>
                  <a:lnTo>
                    <a:pt x="40160" y="5708"/>
                  </a:lnTo>
                  <a:lnTo>
                    <a:pt x="37426" y="7144"/>
                  </a:lnTo>
                  <a:lnTo>
                    <a:pt x="34623" y="8613"/>
                  </a:lnTo>
                  <a:lnTo>
                    <a:pt x="28950" y="11724"/>
                  </a:lnTo>
                  <a:lnTo>
                    <a:pt x="26113" y="13296"/>
                  </a:lnTo>
                  <a:lnTo>
                    <a:pt x="23242" y="14834"/>
                  </a:lnTo>
                  <a:lnTo>
                    <a:pt x="20439" y="16338"/>
                  </a:lnTo>
                  <a:lnTo>
                    <a:pt x="17637" y="17739"/>
                  </a:lnTo>
                  <a:lnTo>
                    <a:pt x="0" y="25566"/>
                  </a:lnTo>
                  <a:lnTo>
                    <a:pt x="410" y="26455"/>
                  </a:lnTo>
                  <a:lnTo>
                    <a:pt x="821" y="27343"/>
                  </a:lnTo>
                  <a:lnTo>
                    <a:pt x="1265" y="28198"/>
                  </a:lnTo>
                  <a:lnTo>
                    <a:pt x="1709" y="29018"/>
                  </a:lnTo>
                  <a:lnTo>
                    <a:pt x="2188" y="29770"/>
                  </a:lnTo>
                  <a:lnTo>
                    <a:pt x="2666" y="30522"/>
                  </a:lnTo>
                  <a:lnTo>
                    <a:pt x="3179" y="31240"/>
                  </a:lnTo>
                  <a:lnTo>
                    <a:pt x="3726" y="31923"/>
                  </a:lnTo>
                  <a:lnTo>
                    <a:pt x="4273" y="32539"/>
                  </a:lnTo>
                  <a:lnTo>
                    <a:pt x="4820" y="33154"/>
                  </a:lnTo>
                  <a:lnTo>
                    <a:pt x="5401" y="33701"/>
                  </a:lnTo>
                  <a:lnTo>
                    <a:pt x="6016" y="34247"/>
                  </a:lnTo>
                  <a:lnTo>
                    <a:pt x="6631" y="34760"/>
                  </a:lnTo>
                  <a:lnTo>
                    <a:pt x="7280" y="35204"/>
                  </a:lnTo>
                  <a:lnTo>
                    <a:pt x="7930" y="35649"/>
                  </a:lnTo>
                  <a:lnTo>
                    <a:pt x="8613" y="36025"/>
                  </a:lnTo>
                  <a:lnTo>
                    <a:pt x="9331" y="36401"/>
                  </a:lnTo>
                  <a:lnTo>
                    <a:pt x="10049" y="36708"/>
                  </a:lnTo>
                  <a:lnTo>
                    <a:pt x="10767" y="37016"/>
                  </a:lnTo>
                  <a:lnTo>
                    <a:pt x="11519" y="37255"/>
                  </a:lnTo>
                  <a:lnTo>
                    <a:pt x="12305" y="37460"/>
                  </a:lnTo>
                  <a:lnTo>
                    <a:pt x="13091" y="37665"/>
                  </a:lnTo>
                  <a:lnTo>
                    <a:pt x="13911" y="37802"/>
                  </a:lnTo>
                  <a:lnTo>
                    <a:pt x="14731" y="37905"/>
                  </a:lnTo>
                  <a:lnTo>
                    <a:pt x="15586" y="37973"/>
                  </a:lnTo>
                  <a:lnTo>
                    <a:pt x="16474" y="38041"/>
                  </a:lnTo>
                  <a:lnTo>
                    <a:pt x="17363" y="38041"/>
                  </a:lnTo>
                  <a:lnTo>
                    <a:pt x="18286" y="38007"/>
                  </a:lnTo>
                  <a:lnTo>
                    <a:pt x="19209" y="37939"/>
                  </a:lnTo>
                  <a:lnTo>
                    <a:pt x="20166" y="37836"/>
                  </a:lnTo>
                  <a:lnTo>
                    <a:pt x="21123" y="37700"/>
                  </a:lnTo>
                  <a:lnTo>
                    <a:pt x="22114" y="37529"/>
                  </a:lnTo>
                  <a:lnTo>
                    <a:pt x="23447" y="37255"/>
                  </a:lnTo>
                  <a:lnTo>
                    <a:pt x="24780" y="36948"/>
                  </a:lnTo>
                  <a:lnTo>
                    <a:pt x="26147" y="36537"/>
                  </a:lnTo>
                  <a:lnTo>
                    <a:pt x="27548" y="36093"/>
                  </a:lnTo>
                  <a:lnTo>
                    <a:pt x="28915" y="35615"/>
                  </a:lnTo>
                  <a:lnTo>
                    <a:pt x="30317" y="35102"/>
                  </a:lnTo>
                  <a:lnTo>
                    <a:pt x="31752" y="34521"/>
                  </a:lnTo>
                  <a:lnTo>
                    <a:pt x="33154" y="33940"/>
                  </a:lnTo>
                  <a:lnTo>
                    <a:pt x="34555" y="33325"/>
                  </a:lnTo>
                  <a:lnTo>
                    <a:pt x="35956" y="32675"/>
                  </a:lnTo>
                  <a:lnTo>
                    <a:pt x="37323" y="31992"/>
                  </a:lnTo>
                  <a:lnTo>
                    <a:pt x="38691" y="31308"/>
                  </a:lnTo>
                  <a:lnTo>
                    <a:pt x="41322" y="29941"/>
                  </a:lnTo>
                  <a:lnTo>
                    <a:pt x="43852" y="28540"/>
                  </a:lnTo>
                  <a:lnTo>
                    <a:pt x="46210" y="27207"/>
                  </a:lnTo>
                  <a:lnTo>
                    <a:pt x="48363" y="25908"/>
                  </a:lnTo>
                  <a:lnTo>
                    <a:pt x="50311" y="24712"/>
                  </a:lnTo>
                  <a:lnTo>
                    <a:pt x="51952" y="23686"/>
                  </a:lnTo>
                  <a:lnTo>
                    <a:pt x="54344" y="22148"/>
                  </a:lnTo>
                  <a:lnTo>
                    <a:pt x="54994" y="21738"/>
                  </a:lnTo>
                  <a:lnTo>
                    <a:pt x="55233" y="21601"/>
                  </a:lnTo>
                  <a:lnTo>
                    <a:pt x="57557" y="23413"/>
                  </a:lnTo>
                  <a:lnTo>
                    <a:pt x="60633" y="25737"/>
                  </a:lnTo>
                  <a:lnTo>
                    <a:pt x="64119" y="28369"/>
                  </a:lnTo>
                  <a:lnTo>
                    <a:pt x="67742" y="31035"/>
                  </a:lnTo>
                  <a:lnTo>
                    <a:pt x="73929" y="35615"/>
                  </a:lnTo>
                  <a:lnTo>
                    <a:pt x="76595" y="37529"/>
                  </a:lnTo>
                  <a:lnTo>
                    <a:pt x="88557" y="23857"/>
                  </a:lnTo>
                  <a:lnTo>
                    <a:pt x="90950" y="21123"/>
                  </a:lnTo>
                  <a:lnTo>
                    <a:pt x="90061" y="20268"/>
                  </a:lnTo>
                  <a:lnTo>
                    <a:pt x="87532" y="18013"/>
                  </a:lnTo>
                  <a:lnTo>
                    <a:pt x="85789" y="16509"/>
                  </a:lnTo>
                  <a:lnTo>
                    <a:pt x="83806" y="14800"/>
                  </a:lnTo>
                  <a:lnTo>
                    <a:pt x="81585" y="12988"/>
                  </a:lnTo>
                  <a:lnTo>
                    <a:pt x="79158" y="11108"/>
                  </a:lnTo>
                  <a:lnTo>
                    <a:pt x="76663" y="9194"/>
                  </a:lnTo>
                  <a:lnTo>
                    <a:pt x="75364" y="8237"/>
                  </a:lnTo>
                  <a:lnTo>
                    <a:pt x="74031" y="7315"/>
                  </a:lnTo>
                  <a:lnTo>
                    <a:pt x="72733" y="6426"/>
                  </a:lnTo>
                  <a:lnTo>
                    <a:pt x="71400" y="5537"/>
                  </a:lnTo>
                  <a:lnTo>
                    <a:pt x="70067" y="4717"/>
                  </a:lnTo>
                  <a:lnTo>
                    <a:pt x="68768" y="3931"/>
                  </a:lnTo>
                  <a:lnTo>
                    <a:pt x="67469" y="3179"/>
                  </a:lnTo>
                  <a:lnTo>
                    <a:pt x="66170" y="2495"/>
                  </a:lnTo>
                  <a:lnTo>
                    <a:pt x="64906" y="1880"/>
                  </a:lnTo>
                  <a:lnTo>
                    <a:pt x="63675" y="1368"/>
                  </a:lnTo>
                  <a:lnTo>
                    <a:pt x="62479" y="889"/>
                  </a:lnTo>
                  <a:lnTo>
                    <a:pt x="61317" y="513"/>
                  </a:lnTo>
                  <a:lnTo>
                    <a:pt x="60770" y="376"/>
                  </a:lnTo>
                  <a:lnTo>
                    <a:pt x="60223" y="240"/>
                  </a:lnTo>
                  <a:lnTo>
                    <a:pt x="59676" y="137"/>
                  </a:lnTo>
                  <a:lnTo>
                    <a:pt x="59164" y="69"/>
                  </a:lnTo>
                  <a:lnTo>
                    <a:pt x="58207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2139925" y="4054175"/>
              <a:ext cx="2273750" cy="951050"/>
            </a:xfrm>
            <a:custGeom>
              <a:avLst/>
              <a:gdLst/>
              <a:ahLst/>
              <a:cxnLst/>
              <a:rect l="l" t="t" r="r" b="b"/>
              <a:pathLst>
                <a:path w="90950" h="38042" fill="none" extrusionOk="0">
                  <a:moveTo>
                    <a:pt x="90950" y="21123"/>
                  </a:moveTo>
                  <a:lnTo>
                    <a:pt x="88557" y="23857"/>
                  </a:lnTo>
                  <a:lnTo>
                    <a:pt x="76595" y="37529"/>
                  </a:lnTo>
                  <a:lnTo>
                    <a:pt x="76595" y="37529"/>
                  </a:lnTo>
                  <a:lnTo>
                    <a:pt x="73929" y="35615"/>
                  </a:lnTo>
                  <a:lnTo>
                    <a:pt x="67742" y="31035"/>
                  </a:lnTo>
                  <a:lnTo>
                    <a:pt x="64119" y="28369"/>
                  </a:lnTo>
                  <a:lnTo>
                    <a:pt x="60633" y="25737"/>
                  </a:lnTo>
                  <a:lnTo>
                    <a:pt x="57557" y="23413"/>
                  </a:lnTo>
                  <a:lnTo>
                    <a:pt x="55233" y="21601"/>
                  </a:lnTo>
                  <a:lnTo>
                    <a:pt x="55233" y="21601"/>
                  </a:lnTo>
                  <a:lnTo>
                    <a:pt x="54994" y="21738"/>
                  </a:lnTo>
                  <a:lnTo>
                    <a:pt x="54344" y="22148"/>
                  </a:lnTo>
                  <a:lnTo>
                    <a:pt x="51952" y="23686"/>
                  </a:lnTo>
                  <a:lnTo>
                    <a:pt x="50311" y="24712"/>
                  </a:lnTo>
                  <a:lnTo>
                    <a:pt x="48363" y="25908"/>
                  </a:lnTo>
                  <a:lnTo>
                    <a:pt x="46210" y="27207"/>
                  </a:lnTo>
                  <a:lnTo>
                    <a:pt x="43852" y="28540"/>
                  </a:lnTo>
                  <a:lnTo>
                    <a:pt x="41322" y="29941"/>
                  </a:lnTo>
                  <a:lnTo>
                    <a:pt x="38691" y="31308"/>
                  </a:lnTo>
                  <a:lnTo>
                    <a:pt x="37323" y="31992"/>
                  </a:lnTo>
                  <a:lnTo>
                    <a:pt x="35956" y="32675"/>
                  </a:lnTo>
                  <a:lnTo>
                    <a:pt x="34555" y="33325"/>
                  </a:lnTo>
                  <a:lnTo>
                    <a:pt x="33154" y="33940"/>
                  </a:lnTo>
                  <a:lnTo>
                    <a:pt x="31752" y="34521"/>
                  </a:lnTo>
                  <a:lnTo>
                    <a:pt x="30317" y="35102"/>
                  </a:lnTo>
                  <a:lnTo>
                    <a:pt x="28915" y="35615"/>
                  </a:lnTo>
                  <a:lnTo>
                    <a:pt x="27548" y="36093"/>
                  </a:lnTo>
                  <a:lnTo>
                    <a:pt x="26147" y="36537"/>
                  </a:lnTo>
                  <a:lnTo>
                    <a:pt x="24780" y="36948"/>
                  </a:lnTo>
                  <a:lnTo>
                    <a:pt x="23447" y="37255"/>
                  </a:lnTo>
                  <a:lnTo>
                    <a:pt x="22114" y="37529"/>
                  </a:lnTo>
                  <a:lnTo>
                    <a:pt x="22114" y="37529"/>
                  </a:lnTo>
                  <a:lnTo>
                    <a:pt x="21123" y="37700"/>
                  </a:lnTo>
                  <a:lnTo>
                    <a:pt x="20166" y="37836"/>
                  </a:lnTo>
                  <a:lnTo>
                    <a:pt x="19209" y="37939"/>
                  </a:lnTo>
                  <a:lnTo>
                    <a:pt x="18286" y="38007"/>
                  </a:lnTo>
                  <a:lnTo>
                    <a:pt x="17363" y="38041"/>
                  </a:lnTo>
                  <a:lnTo>
                    <a:pt x="16474" y="38041"/>
                  </a:lnTo>
                  <a:lnTo>
                    <a:pt x="15586" y="37973"/>
                  </a:lnTo>
                  <a:lnTo>
                    <a:pt x="14731" y="37905"/>
                  </a:lnTo>
                  <a:lnTo>
                    <a:pt x="13911" y="37802"/>
                  </a:lnTo>
                  <a:lnTo>
                    <a:pt x="13091" y="37665"/>
                  </a:lnTo>
                  <a:lnTo>
                    <a:pt x="12305" y="37460"/>
                  </a:lnTo>
                  <a:lnTo>
                    <a:pt x="11519" y="37255"/>
                  </a:lnTo>
                  <a:lnTo>
                    <a:pt x="10767" y="37016"/>
                  </a:lnTo>
                  <a:lnTo>
                    <a:pt x="10049" y="36708"/>
                  </a:lnTo>
                  <a:lnTo>
                    <a:pt x="9331" y="36401"/>
                  </a:lnTo>
                  <a:lnTo>
                    <a:pt x="8613" y="36025"/>
                  </a:lnTo>
                  <a:lnTo>
                    <a:pt x="7930" y="35649"/>
                  </a:lnTo>
                  <a:lnTo>
                    <a:pt x="7280" y="35204"/>
                  </a:lnTo>
                  <a:lnTo>
                    <a:pt x="6631" y="34760"/>
                  </a:lnTo>
                  <a:lnTo>
                    <a:pt x="6016" y="34247"/>
                  </a:lnTo>
                  <a:lnTo>
                    <a:pt x="5401" y="33701"/>
                  </a:lnTo>
                  <a:lnTo>
                    <a:pt x="4820" y="33154"/>
                  </a:lnTo>
                  <a:lnTo>
                    <a:pt x="4273" y="32539"/>
                  </a:lnTo>
                  <a:lnTo>
                    <a:pt x="3726" y="31923"/>
                  </a:lnTo>
                  <a:lnTo>
                    <a:pt x="3179" y="31240"/>
                  </a:lnTo>
                  <a:lnTo>
                    <a:pt x="2666" y="30522"/>
                  </a:lnTo>
                  <a:lnTo>
                    <a:pt x="2188" y="29770"/>
                  </a:lnTo>
                  <a:lnTo>
                    <a:pt x="1709" y="29018"/>
                  </a:lnTo>
                  <a:lnTo>
                    <a:pt x="1265" y="28198"/>
                  </a:lnTo>
                  <a:lnTo>
                    <a:pt x="821" y="27343"/>
                  </a:lnTo>
                  <a:lnTo>
                    <a:pt x="410" y="26455"/>
                  </a:lnTo>
                  <a:lnTo>
                    <a:pt x="0" y="25566"/>
                  </a:lnTo>
                  <a:lnTo>
                    <a:pt x="17637" y="17739"/>
                  </a:lnTo>
                  <a:lnTo>
                    <a:pt x="17637" y="17739"/>
                  </a:lnTo>
                  <a:lnTo>
                    <a:pt x="20439" y="16338"/>
                  </a:lnTo>
                  <a:lnTo>
                    <a:pt x="23242" y="14834"/>
                  </a:lnTo>
                  <a:lnTo>
                    <a:pt x="26113" y="13296"/>
                  </a:lnTo>
                  <a:lnTo>
                    <a:pt x="28950" y="11724"/>
                  </a:lnTo>
                  <a:lnTo>
                    <a:pt x="34623" y="8613"/>
                  </a:lnTo>
                  <a:lnTo>
                    <a:pt x="37426" y="7144"/>
                  </a:lnTo>
                  <a:lnTo>
                    <a:pt x="40160" y="5708"/>
                  </a:lnTo>
                  <a:lnTo>
                    <a:pt x="42860" y="4409"/>
                  </a:lnTo>
                  <a:lnTo>
                    <a:pt x="44193" y="3794"/>
                  </a:lnTo>
                  <a:lnTo>
                    <a:pt x="45492" y="3213"/>
                  </a:lnTo>
                  <a:lnTo>
                    <a:pt x="46791" y="2666"/>
                  </a:lnTo>
                  <a:lnTo>
                    <a:pt x="48056" y="2154"/>
                  </a:lnTo>
                  <a:lnTo>
                    <a:pt x="49286" y="1709"/>
                  </a:lnTo>
                  <a:lnTo>
                    <a:pt x="50516" y="1299"/>
                  </a:lnTo>
                  <a:lnTo>
                    <a:pt x="51713" y="923"/>
                  </a:lnTo>
                  <a:lnTo>
                    <a:pt x="52875" y="616"/>
                  </a:lnTo>
                  <a:lnTo>
                    <a:pt x="54003" y="376"/>
                  </a:lnTo>
                  <a:lnTo>
                    <a:pt x="55096" y="171"/>
                  </a:lnTo>
                  <a:lnTo>
                    <a:pt x="56156" y="35"/>
                  </a:lnTo>
                  <a:lnTo>
                    <a:pt x="57215" y="0"/>
                  </a:lnTo>
                  <a:lnTo>
                    <a:pt x="58207" y="0"/>
                  </a:lnTo>
                  <a:lnTo>
                    <a:pt x="59164" y="69"/>
                  </a:lnTo>
                  <a:lnTo>
                    <a:pt x="59164" y="69"/>
                  </a:lnTo>
                  <a:lnTo>
                    <a:pt x="59676" y="137"/>
                  </a:lnTo>
                  <a:lnTo>
                    <a:pt x="60223" y="240"/>
                  </a:lnTo>
                  <a:lnTo>
                    <a:pt x="60770" y="376"/>
                  </a:lnTo>
                  <a:lnTo>
                    <a:pt x="61317" y="513"/>
                  </a:lnTo>
                  <a:lnTo>
                    <a:pt x="62479" y="889"/>
                  </a:lnTo>
                  <a:lnTo>
                    <a:pt x="63675" y="1368"/>
                  </a:lnTo>
                  <a:lnTo>
                    <a:pt x="64906" y="1880"/>
                  </a:lnTo>
                  <a:lnTo>
                    <a:pt x="66170" y="2495"/>
                  </a:lnTo>
                  <a:lnTo>
                    <a:pt x="67469" y="3179"/>
                  </a:lnTo>
                  <a:lnTo>
                    <a:pt x="68768" y="3931"/>
                  </a:lnTo>
                  <a:lnTo>
                    <a:pt x="70067" y="4717"/>
                  </a:lnTo>
                  <a:lnTo>
                    <a:pt x="71400" y="5537"/>
                  </a:lnTo>
                  <a:lnTo>
                    <a:pt x="72733" y="6426"/>
                  </a:lnTo>
                  <a:lnTo>
                    <a:pt x="74031" y="7315"/>
                  </a:lnTo>
                  <a:lnTo>
                    <a:pt x="75364" y="8237"/>
                  </a:lnTo>
                  <a:lnTo>
                    <a:pt x="76663" y="9194"/>
                  </a:lnTo>
                  <a:lnTo>
                    <a:pt x="79158" y="11108"/>
                  </a:lnTo>
                  <a:lnTo>
                    <a:pt x="81585" y="12988"/>
                  </a:lnTo>
                  <a:lnTo>
                    <a:pt x="83806" y="14800"/>
                  </a:lnTo>
                  <a:lnTo>
                    <a:pt x="85789" y="16509"/>
                  </a:lnTo>
                  <a:lnTo>
                    <a:pt x="87532" y="18013"/>
                  </a:lnTo>
                  <a:lnTo>
                    <a:pt x="90061" y="20268"/>
                  </a:lnTo>
                  <a:lnTo>
                    <a:pt x="90950" y="211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4012050" y="4556600"/>
              <a:ext cx="310200" cy="348650"/>
            </a:xfrm>
            <a:custGeom>
              <a:avLst/>
              <a:gdLst/>
              <a:ahLst/>
              <a:cxnLst/>
              <a:rect l="l" t="t" r="r" b="b"/>
              <a:pathLst>
                <a:path w="12408" h="13946" extrusionOk="0">
                  <a:moveTo>
                    <a:pt x="12339" y="0"/>
                  </a:moveTo>
                  <a:lnTo>
                    <a:pt x="12305" y="35"/>
                  </a:lnTo>
                  <a:lnTo>
                    <a:pt x="10186" y="2290"/>
                  </a:lnTo>
                  <a:lnTo>
                    <a:pt x="8101" y="4580"/>
                  </a:lnTo>
                  <a:lnTo>
                    <a:pt x="6461" y="6392"/>
                  </a:lnTo>
                  <a:lnTo>
                    <a:pt x="3931" y="9195"/>
                  </a:lnTo>
                  <a:lnTo>
                    <a:pt x="2633" y="10698"/>
                  </a:lnTo>
                  <a:lnTo>
                    <a:pt x="1470" y="12031"/>
                  </a:lnTo>
                  <a:lnTo>
                    <a:pt x="548" y="13159"/>
                  </a:lnTo>
                  <a:lnTo>
                    <a:pt x="240" y="13569"/>
                  </a:lnTo>
                  <a:lnTo>
                    <a:pt x="1" y="13911"/>
                  </a:lnTo>
                  <a:lnTo>
                    <a:pt x="1" y="13945"/>
                  </a:lnTo>
                  <a:lnTo>
                    <a:pt x="69" y="13945"/>
                  </a:lnTo>
                  <a:lnTo>
                    <a:pt x="343" y="13706"/>
                  </a:lnTo>
                  <a:lnTo>
                    <a:pt x="719" y="13296"/>
                  </a:lnTo>
                  <a:lnTo>
                    <a:pt x="1744" y="12271"/>
                  </a:lnTo>
                  <a:lnTo>
                    <a:pt x="2940" y="10938"/>
                  </a:lnTo>
                  <a:lnTo>
                    <a:pt x="4273" y="9502"/>
                  </a:lnTo>
                  <a:lnTo>
                    <a:pt x="6768" y="6665"/>
                  </a:lnTo>
                  <a:lnTo>
                    <a:pt x="8375" y="4820"/>
                  </a:lnTo>
                  <a:lnTo>
                    <a:pt x="10391" y="2461"/>
                  </a:lnTo>
                  <a:lnTo>
                    <a:pt x="12373" y="69"/>
                  </a:lnTo>
                  <a:lnTo>
                    <a:pt x="12408" y="35"/>
                  </a:lnTo>
                  <a:lnTo>
                    <a:pt x="12373" y="35"/>
                  </a:lnTo>
                  <a:lnTo>
                    <a:pt x="123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2139925" y="4420750"/>
              <a:ext cx="2166100" cy="584475"/>
            </a:xfrm>
            <a:custGeom>
              <a:avLst/>
              <a:gdLst/>
              <a:ahLst/>
              <a:cxnLst/>
              <a:rect l="l" t="t" r="r" b="b"/>
              <a:pathLst>
                <a:path w="86644" h="23379" extrusionOk="0">
                  <a:moveTo>
                    <a:pt x="23584" y="0"/>
                  </a:moveTo>
                  <a:lnTo>
                    <a:pt x="20610" y="1572"/>
                  </a:lnTo>
                  <a:lnTo>
                    <a:pt x="17637" y="3076"/>
                  </a:lnTo>
                  <a:lnTo>
                    <a:pt x="0" y="10903"/>
                  </a:lnTo>
                  <a:lnTo>
                    <a:pt x="376" y="11792"/>
                  </a:lnTo>
                  <a:lnTo>
                    <a:pt x="821" y="12680"/>
                  </a:lnTo>
                  <a:lnTo>
                    <a:pt x="1265" y="13535"/>
                  </a:lnTo>
                  <a:lnTo>
                    <a:pt x="1709" y="14355"/>
                  </a:lnTo>
                  <a:lnTo>
                    <a:pt x="2188" y="15107"/>
                  </a:lnTo>
                  <a:lnTo>
                    <a:pt x="2666" y="15859"/>
                  </a:lnTo>
                  <a:lnTo>
                    <a:pt x="3179" y="16577"/>
                  </a:lnTo>
                  <a:lnTo>
                    <a:pt x="3726" y="17260"/>
                  </a:lnTo>
                  <a:lnTo>
                    <a:pt x="4273" y="17876"/>
                  </a:lnTo>
                  <a:lnTo>
                    <a:pt x="4820" y="18491"/>
                  </a:lnTo>
                  <a:lnTo>
                    <a:pt x="5401" y="19038"/>
                  </a:lnTo>
                  <a:lnTo>
                    <a:pt x="6016" y="19584"/>
                  </a:lnTo>
                  <a:lnTo>
                    <a:pt x="6631" y="20097"/>
                  </a:lnTo>
                  <a:lnTo>
                    <a:pt x="7280" y="20541"/>
                  </a:lnTo>
                  <a:lnTo>
                    <a:pt x="7930" y="20986"/>
                  </a:lnTo>
                  <a:lnTo>
                    <a:pt x="8613" y="21362"/>
                  </a:lnTo>
                  <a:lnTo>
                    <a:pt x="9331" y="21738"/>
                  </a:lnTo>
                  <a:lnTo>
                    <a:pt x="10049" y="22045"/>
                  </a:lnTo>
                  <a:lnTo>
                    <a:pt x="10767" y="22353"/>
                  </a:lnTo>
                  <a:lnTo>
                    <a:pt x="11519" y="22592"/>
                  </a:lnTo>
                  <a:lnTo>
                    <a:pt x="12305" y="22797"/>
                  </a:lnTo>
                  <a:lnTo>
                    <a:pt x="13091" y="23002"/>
                  </a:lnTo>
                  <a:lnTo>
                    <a:pt x="13911" y="23139"/>
                  </a:lnTo>
                  <a:lnTo>
                    <a:pt x="14731" y="23242"/>
                  </a:lnTo>
                  <a:lnTo>
                    <a:pt x="15586" y="23344"/>
                  </a:lnTo>
                  <a:lnTo>
                    <a:pt x="16474" y="23378"/>
                  </a:lnTo>
                  <a:lnTo>
                    <a:pt x="17363" y="23378"/>
                  </a:lnTo>
                  <a:lnTo>
                    <a:pt x="18286" y="23344"/>
                  </a:lnTo>
                  <a:lnTo>
                    <a:pt x="19209" y="23276"/>
                  </a:lnTo>
                  <a:lnTo>
                    <a:pt x="20166" y="23173"/>
                  </a:lnTo>
                  <a:lnTo>
                    <a:pt x="21123" y="23071"/>
                  </a:lnTo>
                  <a:lnTo>
                    <a:pt x="22114" y="22900"/>
                  </a:lnTo>
                  <a:lnTo>
                    <a:pt x="23447" y="22626"/>
                  </a:lnTo>
                  <a:lnTo>
                    <a:pt x="24780" y="22285"/>
                  </a:lnTo>
                  <a:lnTo>
                    <a:pt x="26147" y="21874"/>
                  </a:lnTo>
                  <a:lnTo>
                    <a:pt x="27548" y="21430"/>
                  </a:lnTo>
                  <a:lnTo>
                    <a:pt x="28915" y="20952"/>
                  </a:lnTo>
                  <a:lnTo>
                    <a:pt x="30317" y="20439"/>
                  </a:lnTo>
                  <a:lnTo>
                    <a:pt x="31752" y="19858"/>
                  </a:lnTo>
                  <a:lnTo>
                    <a:pt x="33154" y="19277"/>
                  </a:lnTo>
                  <a:lnTo>
                    <a:pt x="34555" y="18662"/>
                  </a:lnTo>
                  <a:lnTo>
                    <a:pt x="35956" y="18012"/>
                  </a:lnTo>
                  <a:lnTo>
                    <a:pt x="37323" y="17329"/>
                  </a:lnTo>
                  <a:lnTo>
                    <a:pt x="38691" y="16645"/>
                  </a:lnTo>
                  <a:lnTo>
                    <a:pt x="41322" y="15278"/>
                  </a:lnTo>
                  <a:lnTo>
                    <a:pt x="43852" y="13877"/>
                  </a:lnTo>
                  <a:lnTo>
                    <a:pt x="46210" y="12544"/>
                  </a:lnTo>
                  <a:lnTo>
                    <a:pt x="48363" y="11245"/>
                  </a:lnTo>
                  <a:lnTo>
                    <a:pt x="50311" y="10049"/>
                  </a:lnTo>
                  <a:lnTo>
                    <a:pt x="51952" y="9023"/>
                  </a:lnTo>
                  <a:lnTo>
                    <a:pt x="54344" y="7485"/>
                  </a:lnTo>
                  <a:lnTo>
                    <a:pt x="54994" y="7075"/>
                  </a:lnTo>
                  <a:lnTo>
                    <a:pt x="55233" y="6938"/>
                  </a:lnTo>
                  <a:lnTo>
                    <a:pt x="57557" y="8750"/>
                  </a:lnTo>
                  <a:lnTo>
                    <a:pt x="60633" y="11108"/>
                  </a:lnTo>
                  <a:lnTo>
                    <a:pt x="64119" y="13706"/>
                  </a:lnTo>
                  <a:lnTo>
                    <a:pt x="67742" y="16406"/>
                  </a:lnTo>
                  <a:lnTo>
                    <a:pt x="73929" y="20952"/>
                  </a:lnTo>
                  <a:lnTo>
                    <a:pt x="76595" y="22900"/>
                  </a:lnTo>
                  <a:lnTo>
                    <a:pt x="86643" y="11382"/>
                  </a:lnTo>
                  <a:lnTo>
                    <a:pt x="55848" y="5845"/>
                  </a:lnTo>
                  <a:lnTo>
                    <a:pt x="235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2139925" y="4420750"/>
              <a:ext cx="2166100" cy="584475"/>
            </a:xfrm>
            <a:custGeom>
              <a:avLst/>
              <a:gdLst/>
              <a:ahLst/>
              <a:cxnLst/>
              <a:rect l="l" t="t" r="r" b="b"/>
              <a:pathLst>
                <a:path w="86644" h="23379" fill="none" extrusionOk="0">
                  <a:moveTo>
                    <a:pt x="86643" y="11382"/>
                  </a:moveTo>
                  <a:lnTo>
                    <a:pt x="76595" y="22900"/>
                  </a:lnTo>
                  <a:lnTo>
                    <a:pt x="76595" y="22900"/>
                  </a:lnTo>
                  <a:lnTo>
                    <a:pt x="73929" y="20952"/>
                  </a:lnTo>
                  <a:lnTo>
                    <a:pt x="67742" y="16406"/>
                  </a:lnTo>
                  <a:lnTo>
                    <a:pt x="64119" y="13706"/>
                  </a:lnTo>
                  <a:lnTo>
                    <a:pt x="60633" y="11108"/>
                  </a:lnTo>
                  <a:lnTo>
                    <a:pt x="57557" y="8750"/>
                  </a:lnTo>
                  <a:lnTo>
                    <a:pt x="55233" y="6938"/>
                  </a:lnTo>
                  <a:lnTo>
                    <a:pt x="55233" y="6938"/>
                  </a:lnTo>
                  <a:lnTo>
                    <a:pt x="54994" y="7075"/>
                  </a:lnTo>
                  <a:lnTo>
                    <a:pt x="54344" y="7485"/>
                  </a:lnTo>
                  <a:lnTo>
                    <a:pt x="51952" y="9023"/>
                  </a:lnTo>
                  <a:lnTo>
                    <a:pt x="50311" y="10049"/>
                  </a:lnTo>
                  <a:lnTo>
                    <a:pt x="48363" y="11245"/>
                  </a:lnTo>
                  <a:lnTo>
                    <a:pt x="46210" y="12544"/>
                  </a:lnTo>
                  <a:lnTo>
                    <a:pt x="43852" y="13877"/>
                  </a:lnTo>
                  <a:lnTo>
                    <a:pt x="41322" y="15278"/>
                  </a:lnTo>
                  <a:lnTo>
                    <a:pt x="38691" y="16645"/>
                  </a:lnTo>
                  <a:lnTo>
                    <a:pt x="37323" y="17329"/>
                  </a:lnTo>
                  <a:lnTo>
                    <a:pt x="35956" y="18012"/>
                  </a:lnTo>
                  <a:lnTo>
                    <a:pt x="34555" y="18662"/>
                  </a:lnTo>
                  <a:lnTo>
                    <a:pt x="33154" y="19277"/>
                  </a:lnTo>
                  <a:lnTo>
                    <a:pt x="31752" y="19858"/>
                  </a:lnTo>
                  <a:lnTo>
                    <a:pt x="30317" y="20439"/>
                  </a:lnTo>
                  <a:lnTo>
                    <a:pt x="28915" y="20952"/>
                  </a:lnTo>
                  <a:lnTo>
                    <a:pt x="27548" y="21430"/>
                  </a:lnTo>
                  <a:lnTo>
                    <a:pt x="26147" y="21874"/>
                  </a:lnTo>
                  <a:lnTo>
                    <a:pt x="24780" y="22285"/>
                  </a:lnTo>
                  <a:lnTo>
                    <a:pt x="23447" y="22626"/>
                  </a:lnTo>
                  <a:lnTo>
                    <a:pt x="22114" y="22900"/>
                  </a:lnTo>
                  <a:lnTo>
                    <a:pt x="22114" y="22900"/>
                  </a:lnTo>
                  <a:lnTo>
                    <a:pt x="21123" y="23071"/>
                  </a:lnTo>
                  <a:lnTo>
                    <a:pt x="20166" y="23173"/>
                  </a:lnTo>
                  <a:lnTo>
                    <a:pt x="19209" y="23276"/>
                  </a:lnTo>
                  <a:lnTo>
                    <a:pt x="18286" y="23344"/>
                  </a:lnTo>
                  <a:lnTo>
                    <a:pt x="17363" y="23378"/>
                  </a:lnTo>
                  <a:lnTo>
                    <a:pt x="16474" y="23378"/>
                  </a:lnTo>
                  <a:lnTo>
                    <a:pt x="15586" y="23344"/>
                  </a:lnTo>
                  <a:lnTo>
                    <a:pt x="14731" y="23242"/>
                  </a:lnTo>
                  <a:lnTo>
                    <a:pt x="13911" y="23139"/>
                  </a:lnTo>
                  <a:lnTo>
                    <a:pt x="13091" y="23002"/>
                  </a:lnTo>
                  <a:lnTo>
                    <a:pt x="12305" y="22797"/>
                  </a:lnTo>
                  <a:lnTo>
                    <a:pt x="11519" y="22592"/>
                  </a:lnTo>
                  <a:lnTo>
                    <a:pt x="10767" y="22353"/>
                  </a:lnTo>
                  <a:lnTo>
                    <a:pt x="10049" y="22045"/>
                  </a:lnTo>
                  <a:lnTo>
                    <a:pt x="9331" y="21738"/>
                  </a:lnTo>
                  <a:lnTo>
                    <a:pt x="8613" y="21362"/>
                  </a:lnTo>
                  <a:lnTo>
                    <a:pt x="7930" y="20986"/>
                  </a:lnTo>
                  <a:lnTo>
                    <a:pt x="7280" y="20541"/>
                  </a:lnTo>
                  <a:lnTo>
                    <a:pt x="6631" y="20097"/>
                  </a:lnTo>
                  <a:lnTo>
                    <a:pt x="6016" y="19584"/>
                  </a:lnTo>
                  <a:lnTo>
                    <a:pt x="5401" y="19038"/>
                  </a:lnTo>
                  <a:lnTo>
                    <a:pt x="4820" y="18491"/>
                  </a:lnTo>
                  <a:lnTo>
                    <a:pt x="4273" y="17876"/>
                  </a:lnTo>
                  <a:lnTo>
                    <a:pt x="3726" y="17260"/>
                  </a:lnTo>
                  <a:lnTo>
                    <a:pt x="3179" y="16577"/>
                  </a:lnTo>
                  <a:lnTo>
                    <a:pt x="2666" y="15859"/>
                  </a:lnTo>
                  <a:lnTo>
                    <a:pt x="2188" y="15107"/>
                  </a:lnTo>
                  <a:lnTo>
                    <a:pt x="1709" y="14355"/>
                  </a:lnTo>
                  <a:lnTo>
                    <a:pt x="1265" y="13535"/>
                  </a:lnTo>
                  <a:lnTo>
                    <a:pt x="821" y="12680"/>
                  </a:lnTo>
                  <a:lnTo>
                    <a:pt x="376" y="11792"/>
                  </a:lnTo>
                  <a:lnTo>
                    <a:pt x="0" y="10903"/>
                  </a:lnTo>
                  <a:lnTo>
                    <a:pt x="17637" y="3076"/>
                  </a:lnTo>
                  <a:lnTo>
                    <a:pt x="17637" y="3076"/>
                  </a:lnTo>
                  <a:lnTo>
                    <a:pt x="20610" y="1572"/>
                  </a:lnTo>
                  <a:lnTo>
                    <a:pt x="23584" y="0"/>
                  </a:lnTo>
                  <a:lnTo>
                    <a:pt x="23584" y="0"/>
                  </a:lnTo>
                  <a:lnTo>
                    <a:pt x="55848" y="5845"/>
                  </a:lnTo>
                  <a:lnTo>
                    <a:pt x="86643" y="11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3721550" y="4529250"/>
              <a:ext cx="1256925" cy="784425"/>
            </a:xfrm>
            <a:custGeom>
              <a:avLst/>
              <a:gdLst/>
              <a:ahLst/>
              <a:cxnLst/>
              <a:rect l="l" t="t" r="r" b="b"/>
              <a:pathLst>
                <a:path w="50277" h="31377" extrusionOk="0">
                  <a:moveTo>
                    <a:pt x="15585" y="1"/>
                  </a:moveTo>
                  <a:lnTo>
                    <a:pt x="0" y="13536"/>
                  </a:lnTo>
                  <a:lnTo>
                    <a:pt x="1572" y="14732"/>
                  </a:lnTo>
                  <a:lnTo>
                    <a:pt x="5400" y="17671"/>
                  </a:lnTo>
                  <a:lnTo>
                    <a:pt x="10014" y="21226"/>
                  </a:lnTo>
                  <a:lnTo>
                    <a:pt x="12168" y="22935"/>
                  </a:lnTo>
                  <a:lnTo>
                    <a:pt x="13945" y="24404"/>
                  </a:lnTo>
                  <a:lnTo>
                    <a:pt x="14697" y="25054"/>
                  </a:lnTo>
                  <a:lnTo>
                    <a:pt x="15278" y="25566"/>
                  </a:lnTo>
                  <a:lnTo>
                    <a:pt x="15654" y="25942"/>
                  </a:lnTo>
                  <a:lnTo>
                    <a:pt x="15756" y="26079"/>
                  </a:lnTo>
                  <a:lnTo>
                    <a:pt x="15791" y="26182"/>
                  </a:lnTo>
                  <a:lnTo>
                    <a:pt x="16064" y="28437"/>
                  </a:lnTo>
                  <a:lnTo>
                    <a:pt x="16201" y="29976"/>
                  </a:lnTo>
                  <a:lnTo>
                    <a:pt x="16269" y="30864"/>
                  </a:lnTo>
                  <a:lnTo>
                    <a:pt x="16303" y="31103"/>
                  </a:lnTo>
                  <a:lnTo>
                    <a:pt x="16372" y="31206"/>
                  </a:lnTo>
                  <a:lnTo>
                    <a:pt x="16542" y="31240"/>
                  </a:lnTo>
                  <a:lnTo>
                    <a:pt x="16918" y="31309"/>
                  </a:lnTo>
                  <a:lnTo>
                    <a:pt x="18115" y="31343"/>
                  </a:lnTo>
                  <a:lnTo>
                    <a:pt x="19824" y="31377"/>
                  </a:lnTo>
                  <a:lnTo>
                    <a:pt x="21977" y="31377"/>
                  </a:lnTo>
                  <a:lnTo>
                    <a:pt x="24472" y="31343"/>
                  </a:lnTo>
                  <a:lnTo>
                    <a:pt x="27206" y="31240"/>
                  </a:lnTo>
                  <a:lnTo>
                    <a:pt x="33153" y="31069"/>
                  </a:lnTo>
                  <a:lnTo>
                    <a:pt x="39100" y="30796"/>
                  </a:lnTo>
                  <a:lnTo>
                    <a:pt x="44330" y="30522"/>
                  </a:lnTo>
                  <a:lnTo>
                    <a:pt x="48158" y="30283"/>
                  </a:lnTo>
                  <a:lnTo>
                    <a:pt x="49320" y="30181"/>
                  </a:lnTo>
                  <a:lnTo>
                    <a:pt x="49662" y="30112"/>
                  </a:lnTo>
                  <a:lnTo>
                    <a:pt x="49867" y="30078"/>
                  </a:lnTo>
                  <a:lnTo>
                    <a:pt x="50038" y="29976"/>
                  </a:lnTo>
                  <a:lnTo>
                    <a:pt x="50174" y="29805"/>
                  </a:lnTo>
                  <a:lnTo>
                    <a:pt x="50243" y="29600"/>
                  </a:lnTo>
                  <a:lnTo>
                    <a:pt x="50277" y="29360"/>
                  </a:lnTo>
                  <a:lnTo>
                    <a:pt x="50277" y="29053"/>
                  </a:lnTo>
                  <a:lnTo>
                    <a:pt x="50277" y="28745"/>
                  </a:lnTo>
                  <a:lnTo>
                    <a:pt x="50208" y="28403"/>
                  </a:lnTo>
                  <a:lnTo>
                    <a:pt x="50106" y="28062"/>
                  </a:lnTo>
                  <a:lnTo>
                    <a:pt x="49969" y="27720"/>
                  </a:lnTo>
                  <a:lnTo>
                    <a:pt x="49832" y="27344"/>
                  </a:lnTo>
                  <a:lnTo>
                    <a:pt x="49662" y="27002"/>
                  </a:lnTo>
                  <a:lnTo>
                    <a:pt x="49491" y="26694"/>
                  </a:lnTo>
                  <a:lnTo>
                    <a:pt x="49286" y="26387"/>
                  </a:lnTo>
                  <a:lnTo>
                    <a:pt x="49046" y="26113"/>
                  </a:lnTo>
                  <a:lnTo>
                    <a:pt x="48841" y="25874"/>
                  </a:lnTo>
                  <a:lnTo>
                    <a:pt x="48602" y="25669"/>
                  </a:lnTo>
                  <a:lnTo>
                    <a:pt x="48226" y="25430"/>
                  </a:lnTo>
                  <a:lnTo>
                    <a:pt x="47645" y="25088"/>
                  </a:lnTo>
                  <a:lnTo>
                    <a:pt x="45868" y="24199"/>
                  </a:lnTo>
                  <a:lnTo>
                    <a:pt x="43612" y="23071"/>
                  </a:lnTo>
                  <a:lnTo>
                    <a:pt x="41117" y="21841"/>
                  </a:lnTo>
                  <a:lnTo>
                    <a:pt x="36605" y="19654"/>
                  </a:lnTo>
                  <a:lnTo>
                    <a:pt x="34589" y="18697"/>
                  </a:lnTo>
                  <a:lnTo>
                    <a:pt x="30658" y="14834"/>
                  </a:lnTo>
                  <a:lnTo>
                    <a:pt x="15585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4116300" y="5074400"/>
              <a:ext cx="862175" cy="239275"/>
            </a:xfrm>
            <a:custGeom>
              <a:avLst/>
              <a:gdLst/>
              <a:ahLst/>
              <a:cxnLst/>
              <a:rect l="l" t="t" r="r" b="b"/>
              <a:pathLst>
                <a:path w="34487" h="9571" extrusionOk="0">
                  <a:moveTo>
                    <a:pt x="25224" y="1"/>
                  </a:moveTo>
                  <a:lnTo>
                    <a:pt x="26147" y="548"/>
                  </a:lnTo>
                  <a:lnTo>
                    <a:pt x="26831" y="958"/>
                  </a:lnTo>
                  <a:lnTo>
                    <a:pt x="27514" y="1470"/>
                  </a:lnTo>
                  <a:lnTo>
                    <a:pt x="28198" y="1983"/>
                  </a:lnTo>
                  <a:lnTo>
                    <a:pt x="28471" y="2257"/>
                  </a:lnTo>
                  <a:lnTo>
                    <a:pt x="28711" y="2530"/>
                  </a:lnTo>
                  <a:lnTo>
                    <a:pt x="28916" y="2769"/>
                  </a:lnTo>
                  <a:lnTo>
                    <a:pt x="29052" y="3009"/>
                  </a:lnTo>
                  <a:lnTo>
                    <a:pt x="29121" y="3248"/>
                  </a:lnTo>
                  <a:lnTo>
                    <a:pt x="29121" y="3385"/>
                  </a:lnTo>
                  <a:lnTo>
                    <a:pt x="29087" y="3487"/>
                  </a:lnTo>
                  <a:lnTo>
                    <a:pt x="29052" y="3590"/>
                  </a:lnTo>
                  <a:lnTo>
                    <a:pt x="28950" y="3726"/>
                  </a:lnTo>
                  <a:lnTo>
                    <a:pt x="28813" y="3829"/>
                  </a:lnTo>
                  <a:lnTo>
                    <a:pt x="28676" y="3966"/>
                  </a:lnTo>
                  <a:lnTo>
                    <a:pt x="28300" y="4171"/>
                  </a:lnTo>
                  <a:lnTo>
                    <a:pt x="27788" y="4342"/>
                  </a:lnTo>
                  <a:lnTo>
                    <a:pt x="27173" y="4512"/>
                  </a:lnTo>
                  <a:lnTo>
                    <a:pt x="26489" y="4649"/>
                  </a:lnTo>
                  <a:lnTo>
                    <a:pt x="25703" y="4786"/>
                  </a:lnTo>
                  <a:lnTo>
                    <a:pt x="24814" y="4888"/>
                  </a:lnTo>
                  <a:lnTo>
                    <a:pt x="23891" y="4991"/>
                  </a:lnTo>
                  <a:lnTo>
                    <a:pt x="22866" y="5059"/>
                  </a:lnTo>
                  <a:lnTo>
                    <a:pt x="20713" y="5162"/>
                  </a:lnTo>
                  <a:lnTo>
                    <a:pt x="18354" y="5230"/>
                  </a:lnTo>
                  <a:lnTo>
                    <a:pt x="15928" y="5230"/>
                  </a:lnTo>
                  <a:lnTo>
                    <a:pt x="13433" y="5196"/>
                  </a:lnTo>
                  <a:lnTo>
                    <a:pt x="10938" y="5128"/>
                  </a:lnTo>
                  <a:lnTo>
                    <a:pt x="8579" y="5025"/>
                  </a:lnTo>
                  <a:lnTo>
                    <a:pt x="6324" y="4923"/>
                  </a:lnTo>
                  <a:lnTo>
                    <a:pt x="4273" y="4786"/>
                  </a:lnTo>
                  <a:lnTo>
                    <a:pt x="2496" y="4649"/>
                  </a:lnTo>
                  <a:lnTo>
                    <a:pt x="1060" y="4512"/>
                  </a:lnTo>
                  <a:lnTo>
                    <a:pt x="1" y="4376"/>
                  </a:lnTo>
                  <a:lnTo>
                    <a:pt x="274" y="6631"/>
                  </a:lnTo>
                  <a:lnTo>
                    <a:pt x="411" y="8170"/>
                  </a:lnTo>
                  <a:lnTo>
                    <a:pt x="479" y="9058"/>
                  </a:lnTo>
                  <a:lnTo>
                    <a:pt x="513" y="9297"/>
                  </a:lnTo>
                  <a:lnTo>
                    <a:pt x="547" y="9400"/>
                  </a:lnTo>
                  <a:lnTo>
                    <a:pt x="752" y="9434"/>
                  </a:lnTo>
                  <a:lnTo>
                    <a:pt x="1128" y="9503"/>
                  </a:lnTo>
                  <a:lnTo>
                    <a:pt x="2325" y="9537"/>
                  </a:lnTo>
                  <a:lnTo>
                    <a:pt x="4034" y="9571"/>
                  </a:lnTo>
                  <a:lnTo>
                    <a:pt x="6187" y="9571"/>
                  </a:lnTo>
                  <a:lnTo>
                    <a:pt x="8682" y="9537"/>
                  </a:lnTo>
                  <a:lnTo>
                    <a:pt x="11416" y="9434"/>
                  </a:lnTo>
                  <a:lnTo>
                    <a:pt x="17363" y="9263"/>
                  </a:lnTo>
                  <a:lnTo>
                    <a:pt x="23310" y="8990"/>
                  </a:lnTo>
                  <a:lnTo>
                    <a:pt x="28540" y="8716"/>
                  </a:lnTo>
                  <a:lnTo>
                    <a:pt x="32368" y="8477"/>
                  </a:lnTo>
                  <a:lnTo>
                    <a:pt x="33530" y="8375"/>
                  </a:lnTo>
                  <a:lnTo>
                    <a:pt x="33872" y="8306"/>
                  </a:lnTo>
                  <a:lnTo>
                    <a:pt x="34077" y="8272"/>
                  </a:lnTo>
                  <a:lnTo>
                    <a:pt x="34248" y="8170"/>
                  </a:lnTo>
                  <a:lnTo>
                    <a:pt x="34384" y="7999"/>
                  </a:lnTo>
                  <a:lnTo>
                    <a:pt x="34453" y="7794"/>
                  </a:lnTo>
                  <a:lnTo>
                    <a:pt x="34487" y="7554"/>
                  </a:lnTo>
                  <a:lnTo>
                    <a:pt x="34487" y="7247"/>
                  </a:lnTo>
                  <a:lnTo>
                    <a:pt x="34453" y="6939"/>
                  </a:lnTo>
                  <a:lnTo>
                    <a:pt x="34384" y="6597"/>
                  </a:lnTo>
                  <a:lnTo>
                    <a:pt x="34282" y="6256"/>
                  </a:lnTo>
                  <a:lnTo>
                    <a:pt x="34179" y="5914"/>
                  </a:lnTo>
                  <a:lnTo>
                    <a:pt x="34008" y="5538"/>
                  </a:lnTo>
                  <a:lnTo>
                    <a:pt x="33837" y="5196"/>
                  </a:lnTo>
                  <a:lnTo>
                    <a:pt x="33667" y="4888"/>
                  </a:lnTo>
                  <a:lnTo>
                    <a:pt x="33461" y="4581"/>
                  </a:lnTo>
                  <a:lnTo>
                    <a:pt x="33256" y="4307"/>
                  </a:lnTo>
                  <a:lnTo>
                    <a:pt x="33017" y="4068"/>
                  </a:lnTo>
                  <a:lnTo>
                    <a:pt x="32778" y="3863"/>
                  </a:lnTo>
                  <a:lnTo>
                    <a:pt x="32402" y="3624"/>
                  </a:lnTo>
                  <a:lnTo>
                    <a:pt x="31821" y="3282"/>
                  </a:lnTo>
                  <a:lnTo>
                    <a:pt x="30044" y="2359"/>
                  </a:lnTo>
                  <a:lnTo>
                    <a:pt x="27754" y="1231"/>
                  </a:lnTo>
                  <a:lnTo>
                    <a:pt x="2522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4306850" y="4722375"/>
              <a:ext cx="420425" cy="346075"/>
            </a:xfrm>
            <a:custGeom>
              <a:avLst/>
              <a:gdLst/>
              <a:ahLst/>
              <a:cxnLst/>
              <a:rect l="l" t="t" r="r" b="b"/>
              <a:pathLst>
                <a:path w="16817" h="13843" extrusionOk="0">
                  <a:moveTo>
                    <a:pt x="0" y="0"/>
                  </a:moveTo>
                  <a:lnTo>
                    <a:pt x="0" y="34"/>
                  </a:lnTo>
                  <a:lnTo>
                    <a:pt x="1128" y="1265"/>
                  </a:lnTo>
                  <a:lnTo>
                    <a:pt x="2906" y="3110"/>
                  </a:lnTo>
                  <a:lnTo>
                    <a:pt x="4444" y="4648"/>
                  </a:lnTo>
                  <a:lnTo>
                    <a:pt x="6016" y="6187"/>
                  </a:lnTo>
                  <a:lnTo>
                    <a:pt x="9126" y="9228"/>
                  </a:lnTo>
                  <a:lnTo>
                    <a:pt x="10698" y="10732"/>
                  </a:lnTo>
                  <a:lnTo>
                    <a:pt x="11040" y="11074"/>
                  </a:lnTo>
                  <a:lnTo>
                    <a:pt x="11416" y="11348"/>
                  </a:lnTo>
                  <a:lnTo>
                    <a:pt x="11826" y="11621"/>
                  </a:lnTo>
                  <a:lnTo>
                    <a:pt x="12271" y="11860"/>
                  </a:lnTo>
                  <a:lnTo>
                    <a:pt x="13398" y="12373"/>
                  </a:lnTo>
                  <a:lnTo>
                    <a:pt x="14492" y="12886"/>
                  </a:lnTo>
                  <a:lnTo>
                    <a:pt x="16748" y="13843"/>
                  </a:lnTo>
                  <a:lnTo>
                    <a:pt x="16816" y="13843"/>
                  </a:lnTo>
                  <a:lnTo>
                    <a:pt x="16816" y="13808"/>
                  </a:lnTo>
                  <a:lnTo>
                    <a:pt x="16782" y="13774"/>
                  </a:lnTo>
                  <a:lnTo>
                    <a:pt x="14902" y="12749"/>
                  </a:lnTo>
                  <a:lnTo>
                    <a:pt x="12988" y="11758"/>
                  </a:lnTo>
                  <a:lnTo>
                    <a:pt x="12510" y="11553"/>
                  </a:lnTo>
                  <a:lnTo>
                    <a:pt x="12100" y="11313"/>
                  </a:lnTo>
                  <a:lnTo>
                    <a:pt x="11689" y="11040"/>
                  </a:lnTo>
                  <a:lnTo>
                    <a:pt x="11279" y="10698"/>
                  </a:lnTo>
                  <a:lnTo>
                    <a:pt x="10493" y="9980"/>
                  </a:lnTo>
                  <a:lnTo>
                    <a:pt x="9741" y="9228"/>
                  </a:lnTo>
                  <a:lnTo>
                    <a:pt x="6597" y="6221"/>
                  </a:lnTo>
                  <a:lnTo>
                    <a:pt x="3452" y="3247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2057900" y="4053325"/>
              <a:ext cx="2277175" cy="1104850"/>
            </a:xfrm>
            <a:custGeom>
              <a:avLst/>
              <a:gdLst/>
              <a:ahLst/>
              <a:cxnLst/>
              <a:rect l="l" t="t" r="r" b="b"/>
              <a:pathLst>
                <a:path w="91087" h="44194" extrusionOk="0">
                  <a:moveTo>
                    <a:pt x="51918" y="0"/>
                  </a:moveTo>
                  <a:lnTo>
                    <a:pt x="51542" y="34"/>
                  </a:lnTo>
                  <a:lnTo>
                    <a:pt x="51131" y="69"/>
                  </a:lnTo>
                  <a:lnTo>
                    <a:pt x="50277" y="205"/>
                  </a:lnTo>
                  <a:lnTo>
                    <a:pt x="49354" y="445"/>
                  </a:lnTo>
                  <a:lnTo>
                    <a:pt x="48363" y="752"/>
                  </a:lnTo>
                  <a:lnTo>
                    <a:pt x="47338" y="1128"/>
                  </a:lnTo>
                  <a:lnTo>
                    <a:pt x="46278" y="1572"/>
                  </a:lnTo>
                  <a:lnTo>
                    <a:pt x="45150" y="2085"/>
                  </a:lnTo>
                  <a:lnTo>
                    <a:pt x="44022" y="2632"/>
                  </a:lnTo>
                  <a:lnTo>
                    <a:pt x="42860" y="3247"/>
                  </a:lnTo>
                  <a:lnTo>
                    <a:pt x="41664" y="3897"/>
                  </a:lnTo>
                  <a:lnTo>
                    <a:pt x="40468" y="4614"/>
                  </a:lnTo>
                  <a:lnTo>
                    <a:pt x="39271" y="5332"/>
                  </a:lnTo>
                  <a:lnTo>
                    <a:pt x="36879" y="6836"/>
                  </a:lnTo>
                  <a:lnTo>
                    <a:pt x="34521" y="8408"/>
                  </a:lnTo>
                  <a:lnTo>
                    <a:pt x="32231" y="9946"/>
                  </a:lnTo>
                  <a:lnTo>
                    <a:pt x="30112" y="11450"/>
                  </a:lnTo>
                  <a:lnTo>
                    <a:pt x="26420" y="14116"/>
                  </a:lnTo>
                  <a:lnTo>
                    <a:pt x="23857" y="15962"/>
                  </a:lnTo>
                  <a:lnTo>
                    <a:pt x="23139" y="16474"/>
                  </a:lnTo>
                  <a:lnTo>
                    <a:pt x="22900" y="16611"/>
                  </a:lnTo>
                  <a:lnTo>
                    <a:pt x="22797" y="16645"/>
                  </a:lnTo>
                  <a:lnTo>
                    <a:pt x="21772" y="16167"/>
                  </a:lnTo>
                  <a:lnTo>
                    <a:pt x="20302" y="15483"/>
                  </a:lnTo>
                  <a:lnTo>
                    <a:pt x="18422" y="14595"/>
                  </a:lnTo>
                  <a:lnTo>
                    <a:pt x="410" y="22490"/>
                  </a:lnTo>
                  <a:lnTo>
                    <a:pt x="308" y="23037"/>
                  </a:lnTo>
                  <a:lnTo>
                    <a:pt x="239" y="23686"/>
                  </a:lnTo>
                  <a:lnTo>
                    <a:pt x="137" y="24541"/>
                  </a:lnTo>
                  <a:lnTo>
                    <a:pt x="69" y="25566"/>
                  </a:lnTo>
                  <a:lnTo>
                    <a:pt x="0" y="26728"/>
                  </a:lnTo>
                  <a:lnTo>
                    <a:pt x="0" y="28027"/>
                  </a:lnTo>
                  <a:lnTo>
                    <a:pt x="69" y="29428"/>
                  </a:lnTo>
                  <a:lnTo>
                    <a:pt x="137" y="30146"/>
                  </a:lnTo>
                  <a:lnTo>
                    <a:pt x="205" y="30864"/>
                  </a:lnTo>
                  <a:lnTo>
                    <a:pt x="308" y="31616"/>
                  </a:lnTo>
                  <a:lnTo>
                    <a:pt x="410" y="32367"/>
                  </a:lnTo>
                  <a:lnTo>
                    <a:pt x="581" y="33119"/>
                  </a:lnTo>
                  <a:lnTo>
                    <a:pt x="752" y="33837"/>
                  </a:lnTo>
                  <a:lnTo>
                    <a:pt x="991" y="34589"/>
                  </a:lnTo>
                  <a:lnTo>
                    <a:pt x="1231" y="35307"/>
                  </a:lnTo>
                  <a:lnTo>
                    <a:pt x="1504" y="36025"/>
                  </a:lnTo>
                  <a:lnTo>
                    <a:pt x="1812" y="36742"/>
                  </a:lnTo>
                  <a:lnTo>
                    <a:pt x="2188" y="37426"/>
                  </a:lnTo>
                  <a:lnTo>
                    <a:pt x="2598" y="38075"/>
                  </a:lnTo>
                  <a:lnTo>
                    <a:pt x="3042" y="38691"/>
                  </a:lnTo>
                  <a:lnTo>
                    <a:pt x="3521" y="39306"/>
                  </a:lnTo>
                  <a:lnTo>
                    <a:pt x="4067" y="39853"/>
                  </a:lnTo>
                  <a:lnTo>
                    <a:pt x="4649" y="40365"/>
                  </a:lnTo>
                  <a:lnTo>
                    <a:pt x="5093" y="40741"/>
                  </a:lnTo>
                  <a:lnTo>
                    <a:pt x="5571" y="41049"/>
                  </a:lnTo>
                  <a:lnTo>
                    <a:pt x="6494" y="41664"/>
                  </a:lnTo>
                  <a:lnTo>
                    <a:pt x="7451" y="42211"/>
                  </a:lnTo>
                  <a:lnTo>
                    <a:pt x="8442" y="42655"/>
                  </a:lnTo>
                  <a:lnTo>
                    <a:pt x="9434" y="43031"/>
                  </a:lnTo>
                  <a:lnTo>
                    <a:pt x="10459" y="43373"/>
                  </a:lnTo>
                  <a:lnTo>
                    <a:pt x="11518" y="43646"/>
                  </a:lnTo>
                  <a:lnTo>
                    <a:pt x="12544" y="43852"/>
                  </a:lnTo>
                  <a:lnTo>
                    <a:pt x="13603" y="43988"/>
                  </a:lnTo>
                  <a:lnTo>
                    <a:pt x="14663" y="44125"/>
                  </a:lnTo>
                  <a:lnTo>
                    <a:pt x="15722" y="44159"/>
                  </a:lnTo>
                  <a:lnTo>
                    <a:pt x="16782" y="44193"/>
                  </a:lnTo>
                  <a:lnTo>
                    <a:pt x="17841" y="44159"/>
                  </a:lnTo>
                  <a:lnTo>
                    <a:pt x="18901" y="44091"/>
                  </a:lnTo>
                  <a:lnTo>
                    <a:pt x="19926" y="43988"/>
                  </a:lnTo>
                  <a:lnTo>
                    <a:pt x="20918" y="43852"/>
                  </a:lnTo>
                  <a:lnTo>
                    <a:pt x="21635" y="43749"/>
                  </a:lnTo>
                  <a:lnTo>
                    <a:pt x="22319" y="43612"/>
                  </a:lnTo>
                  <a:lnTo>
                    <a:pt x="23002" y="43476"/>
                  </a:lnTo>
                  <a:lnTo>
                    <a:pt x="23686" y="43271"/>
                  </a:lnTo>
                  <a:lnTo>
                    <a:pt x="25053" y="42860"/>
                  </a:lnTo>
                  <a:lnTo>
                    <a:pt x="26386" y="42382"/>
                  </a:lnTo>
                  <a:lnTo>
                    <a:pt x="27685" y="41835"/>
                  </a:lnTo>
                  <a:lnTo>
                    <a:pt x="28984" y="41220"/>
                  </a:lnTo>
                  <a:lnTo>
                    <a:pt x="30282" y="40536"/>
                  </a:lnTo>
                  <a:lnTo>
                    <a:pt x="31547" y="39818"/>
                  </a:lnTo>
                  <a:lnTo>
                    <a:pt x="32778" y="39067"/>
                  </a:lnTo>
                  <a:lnTo>
                    <a:pt x="34008" y="38246"/>
                  </a:lnTo>
                  <a:lnTo>
                    <a:pt x="35204" y="37426"/>
                  </a:lnTo>
                  <a:lnTo>
                    <a:pt x="36366" y="36537"/>
                  </a:lnTo>
                  <a:lnTo>
                    <a:pt x="37528" y="35649"/>
                  </a:lnTo>
                  <a:lnTo>
                    <a:pt x="38622" y="34760"/>
                  </a:lnTo>
                  <a:lnTo>
                    <a:pt x="39716" y="33871"/>
                  </a:lnTo>
                  <a:lnTo>
                    <a:pt x="40810" y="32949"/>
                  </a:lnTo>
                  <a:lnTo>
                    <a:pt x="42826" y="31137"/>
                  </a:lnTo>
                  <a:lnTo>
                    <a:pt x="44774" y="29394"/>
                  </a:lnTo>
                  <a:lnTo>
                    <a:pt x="46552" y="27753"/>
                  </a:lnTo>
                  <a:lnTo>
                    <a:pt x="48192" y="26284"/>
                  </a:lnTo>
                  <a:lnTo>
                    <a:pt x="48978" y="25600"/>
                  </a:lnTo>
                  <a:lnTo>
                    <a:pt x="49696" y="25019"/>
                  </a:lnTo>
                  <a:lnTo>
                    <a:pt x="50380" y="24472"/>
                  </a:lnTo>
                  <a:lnTo>
                    <a:pt x="51063" y="23994"/>
                  </a:lnTo>
                  <a:lnTo>
                    <a:pt x="51644" y="23584"/>
                  </a:lnTo>
                  <a:lnTo>
                    <a:pt x="52225" y="23276"/>
                  </a:lnTo>
                  <a:lnTo>
                    <a:pt x="52772" y="23037"/>
                  </a:lnTo>
                  <a:lnTo>
                    <a:pt x="53251" y="22900"/>
                  </a:lnTo>
                  <a:lnTo>
                    <a:pt x="53524" y="22900"/>
                  </a:lnTo>
                  <a:lnTo>
                    <a:pt x="53900" y="23037"/>
                  </a:lnTo>
                  <a:lnTo>
                    <a:pt x="54378" y="23242"/>
                  </a:lnTo>
                  <a:lnTo>
                    <a:pt x="54925" y="23584"/>
                  </a:lnTo>
                  <a:lnTo>
                    <a:pt x="55540" y="23994"/>
                  </a:lnTo>
                  <a:lnTo>
                    <a:pt x="56258" y="24472"/>
                  </a:lnTo>
                  <a:lnTo>
                    <a:pt x="57010" y="25053"/>
                  </a:lnTo>
                  <a:lnTo>
                    <a:pt x="57796" y="25668"/>
                  </a:lnTo>
                  <a:lnTo>
                    <a:pt x="59574" y="27138"/>
                  </a:lnTo>
                  <a:lnTo>
                    <a:pt x="61453" y="28745"/>
                  </a:lnTo>
                  <a:lnTo>
                    <a:pt x="63402" y="30488"/>
                  </a:lnTo>
                  <a:lnTo>
                    <a:pt x="65384" y="32299"/>
                  </a:lnTo>
                  <a:lnTo>
                    <a:pt x="67366" y="34111"/>
                  </a:lnTo>
                  <a:lnTo>
                    <a:pt x="69246" y="35888"/>
                  </a:lnTo>
                  <a:lnTo>
                    <a:pt x="72493" y="38998"/>
                  </a:lnTo>
                  <a:lnTo>
                    <a:pt x="75672" y="42074"/>
                  </a:lnTo>
                  <a:lnTo>
                    <a:pt x="91086" y="27104"/>
                  </a:lnTo>
                  <a:lnTo>
                    <a:pt x="90129" y="26249"/>
                  </a:lnTo>
                  <a:lnTo>
                    <a:pt x="88762" y="24985"/>
                  </a:lnTo>
                  <a:lnTo>
                    <a:pt x="85002" y="21430"/>
                  </a:lnTo>
                  <a:lnTo>
                    <a:pt x="82644" y="19311"/>
                  </a:lnTo>
                  <a:lnTo>
                    <a:pt x="80081" y="17055"/>
                  </a:lnTo>
                  <a:lnTo>
                    <a:pt x="77346" y="14663"/>
                  </a:lnTo>
                  <a:lnTo>
                    <a:pt x="75911" y="13467"/>
                  </a:lnTo>
                  <a:lnTo>
                    <a:pt x="74475" y="12270"/>
                  </a:lnTo>
                  <a:lnTo>
                    <a:pt x="73006" y="11108"/>
                  </a:lnTo>
                  <a:lnTo>
                    <a:pt x="71502" y="9946"/>
                  </a:lnTo>
                  <a:lnTo>
                    <a:pt x="69998" y="8784"/>
                  </a:lnTo>
                  <a:lnTo>
                    <a:pt x="68494" y="7690"/>
                  </a:lnTo>
                  <a:lnTo>
                    <a:pt x="66956" y="6631"/>
                  </a:lnTo>
                  <a:lnTo>
                    <a:pt x="65452" y="5606"/>
                  </a:lnTo>
                  <a:lnTo>
                    <a:pt x="63948" y="4648"/>
                  </a:lnTo>
                  <a:lnTo>
                    <a:pt x="62479" y="3760"/>
                  </a:lnTo>
                  <a:lnTo>
                    <a:pt x="61009" y="2940"/>
                  </a:lnTo>
                  <a:lnTo>
                    <a:pt x="59574" y="2222"/>
                  </a:lnTo>
                  <a:lnTo>
                    <a:pt x="58206" y="1572"/>
                  </a:lnTo>
                  <a:lnTo>
                    <a:pt x="56839" y="1026"/>
                  </a:lnTo>
                  <a:lnTo>
                    <a:pt x="56190" y="820"/>
                  </a:lnTo>
                  <a:lnTo>
                    <a:pt x="55540" y="615"/>
                  </a:lnTo>
                  <a:lnTo>
                    <a:pt x="54891" y="445"/>
                  </a:lnTo>
                  <a:lnTo>
                    <a:pt x="54276" y="274"/>
                  </a:lnTo>
                  <a:lnTo>
                    <a:pt x="53661" y="171"/>
                  </a:lnTo>
                  <a:lnTo>
                    <a:pt x="53045" y="69"/>
                  </a:lnTo>
                  <a:lnTo>
                    <a:pt x="52499" y="34"/>
                  </a:lnTo>
                  <a:lnTo>
                    <a:pt x="51918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2057900" y="4053325"/>
              <a:ext cx="2277175" cy="1104850"/>
            </a:xfrm>
            <a:custGeom>
              <a:avLst/>
              <a:gdLst/>
              <a:ahLst/>
              <a:cxnLst/>
              <a:rect l="l" t="t" r="r" b="b"/>
              <a:pathLst>
                <a:path w="91087" h="44194" fill="none" extrusionOk="0">
                  <a:moveTo>
                    <a:pt x="410" y="22490"/>
                  </a:moveTo>
                  <a:lnTo>
                    <a:pt x="410" y="22490"/>
                  </a:lnTo>
                  <a:lnTo>
                    <a:pt x="308" y="23037"/>
                  </a:lnTo>
                  <a:lnTo>
                    <a:pt x="239" y="23686"/>
                  </a:lnTo>
                  <a:lnTo>
                    <a:pt x="137" y="24541"/>
                  </a:lnTo>
                  <a:lnTo>
                    <a:pt x="69" y="25566"/>
                  </a:lnTo>
                  <a:lnTo>
                    <a:pt x="0" y="26728"/>
                  </a:lnTo>
                  <a:lnTo>
                    <a:pt x="0" y="28027"/>
                  </a:lnTo>
                  <a:lnTo>
                    <a:pt x="69" y="29428"/>
                  </a:lnTo>
                  <a:lnTo>
                    <a:pt x="137" y="30146"/>
                  </a:lnTo>
                  <a:lnTo>
                    <a:pt x="205" y="30864"/>
                  </a:lnTo>
                  <a:lnTo>
                    <a:pt x="308" y="31616"/>
                  </a:lnTo>
                  <a:lnTo>
                    <a:pt x="410" y="32367"/>
                  </a:lnTo>
                  <a:lnTo>
                    <a:pt x="581" y="33119"/>
                  </a:lnTo>
                  <a:lnTo>
                    <a:pt x="752" y="33837"/>
                  </a:lnTo>
                  <a:lnTo>
                    <a:pt x="991" y="34589"/>
                  </a:lnTo>
                  <a:lnTo>
                    <a:pt x="1231" y="35307"/>
                  </a:lnTo>
                  <a:lnTo>
                    <a:pt x="1504" y="36025"/>
                  </a:lnTo>
                  <a:lnTo>
                    <a:pt x="1812" y="36742"/>
                  </a:lnTo>
                  <a:lnTo>
                    <a:pt x="2188" y="37426"/>
                  </a:lnTo>
                  <a:lnTo>
                    <a:pt x="2598" y="38075"/>
                  </a:lnTo>
                  <a:lnTo>
                    <a:pt x="3042" y="38691"/>
                  </a:lnTo>
                  <a:lnTo>
                    <a:pt x="3521" y="39306"/>
                  </a:lnTo>
                  <a:lnTo>
                    <a:pt x="4067" y="39853"/>
                  </a:lnTo>
                  <a:lnTo>
                    <a:pt x="4649" y="40365"/>
                  </a:lnTo>
                  <a:lnTo>
                    <a:pt x="4649" y="40365"/>
                  </a:lnTo>
                  <a:lnTo>
                    <a:pt x="5093" y="40741"/>
                  </a:lnTo>
                  <a:lnTo>
                    <a:pt x="5571" y="41049"/>
                  </a:lnTo>
                  <a:lnTo>
                    <a:pt x="6494" y="41664"/>
                  </a:lnTo>
                  <a:lnTo>
                    <a:pt x="7451" y="42211"/>
                  </a:lnTo>
                  <a:lnTo>
                    <a:pt x="8442" y="42655"/>
                  </a:lnTo>
                  <a:lnTo>
                    <a:pt x="9434" y="43031"/>
                  </a:lnTo>
                  <a:lnTo>
                    <a:pt x="10459" y="43373"/>
                  </a:lnTo>
                  <a:lnTo>
                    <a:pt x="11518" y="43646"/>
                  </a:lnTo>
                  <a:lnTo>
                    <a:pt x="12544" y="43852"/>
                  </a:lnTo>
                  <a:lnTo>
                    <a:pt x="13603" y="43988"/>
                  </a:lnTo>
                  <a:lnTo>
                    <a:pt x="14663" y="44125"/>
                  </a:lnTo>
                  <a:lnTo>
                    <a:pt x="15722" y="44159"/>
                  </a:lnTo>
                  <a:lnTo>
                    <a:pt x="16782" y="44193"/>
                  </a:lnTo>
                  <a:lnTo>
                    <a:pt x="17841" y="44159"/>
                  </a:lnTo>
                  <a:lnTo>
                    <a:pt x="18901" y="44091"/>
                  </a:lnTo>
                  <a:lnTo>
                    <a:pt x="19926" y="43988"/>
                  </a:lnTo>
                  <a:lnTo>
                    <a:pt x="20918" y="43852"/>
                  </a:lnTo>
                  <a:lnTo>
                    <a:pt x="20918" y="43852"/>
                  </a:lnTo>
                  <a:lnTo>
                    <a:pt x="21635" y="43749"/>
                  </a:lnTo>
                  <a:lnTo>
                    <a:pt x="22319" y="43612"/>
                  </a:lnTo>
                  <a:lnTo>
                    <a:pt x="23002" y="43476"/>
                  </a:lnTo>
                  <a:lnTo>
                    <a:pt x="23686" y="43271"/>
                  </a:lnTo>
                  <a:lnTo>
                    <a:pt x="25053" y="42860"/>
                  </a:lnTo>
                  <a:lnTo>
                    <a:pt x="26386" y="42382"/>
                  </a:lnTo>
                  <a:lnTo>
                    <a:pt x="27685" y="41835"/>
                  </a:lnTo>
                  <a:lnTo>
                    <a:pt x="28984" y="41220"/>
                  </a:lnTo>
                  <a:lnTo>
                    <a:pt x="30282" y="40536"/>
                  </a:lnTo>
                  <a:lnTo>
                    <a:pt x="31547" y="39818"/>
                  </a:lnTo>
                  <a:lnTo>
                    <a:pt x="32778" y="39067"/>
                  </a:lnTo>
                  <a:lnTo>
                    <a:pt x="34008" y="38246"/>
                  </a:lnTo>
                  <a:lnTo>
                    <a:pt x="35204" y="37426"/>
                  </a:lnTo>
                  <a:lnTo>
                    <a:pt x="36366" y="36537"/>
                  </a:lnTo>
                  <a:lnTo>
                    <a:pt x="37528" y="35649"/>
                  </a:lnTo>
                  <a:lnTo>
                    <a:pt x="38622" y="34760"/>
                  </a:lnTo>
                  <a:lnTo>
                    <a:pt x="39716" y="33871"/>
                  </a:lnTo>
                  <a:lnTo>
                    <a:pt x="40810" y="32949"/>
                  </a:lnTo>
                  <a:lnTo>
                    <a:pt x="42826" y="31137"/>
                  </a:lnTo>
                  <a:lnTo>
                    <a:pt x="44774" y="29394"/>
                  </a:lnTo>
                  <a:lnTo>
                    <a:pt x="46552" y="27753"/>
                  </a:lnTo>
                  <a:lnTo>
                    <a:pt x="48192" y="26284"/>
                  </a:lnTo>
                  <a:lnTo>
                    <a:pt x="48978" y="25600"/>
                  </a:lnTo>
                  <a:lnTo>
                    <a:pt x="49696" y="25019"/>
                  </a:lnTo>
                  <a:lnTo>
                    <a:pt x="50380" y="24472"/>
                  </a:lnTo>
                  <a:lnTo>
                    <a:pt x="51063" y="23994"/>
                  </a:lnTo>
                  <a:lnTo>
                    <a:pt x="51644" y="23584"/>
                  </a:lnTo>
                  <a:lnTo>
                    <a:pt x="52225" y="23276"/>
                  </a:lnTo>
                  <a:lnTo>
                    <a:pt x="52772" y="23037"/>
                  </a:lnTo>
                  <a:lnTo>
                    <a:pt x="53251" y="22900"/>
                  </a:lnTo>
                  <a:lnTo>
                    <a:pt x="53251" y="22900"/>
                  </a:lnTo>
                  <a:lnTo>
                    <a:pt x="53387" y="22900"/>
                  </a:lnTo>
                  <a:lnTo>
                    <a:pt x="53524" y="22900"/>
                  </a:lnTo>
                  <a:lnTo>
                    <a:pt x="53900" y="23037"/>
                  </a:lnTo>
                  <a:lnTo>
                    <a:pt x="54378" y="23242"/>
                  </a:lnTo>
                  <a:lnTo>
                    <a:pt x="54925" y="23584"/>
                  </a:lnTo>
                  <a:lnTo>
                    <a:pt x="55540" y="23994"/>
                  </a:lnTo>
                  <a:lnTo>
                    <a:pt x="56258" y="24472"/>
                  </a:lnTo>
                  <a:lnTo>
                    <a:pt x="57010" y="25053"/>
                  </a:lnTo>
                  <a:lnTo>
                    <a:pt x="57796" y="25668"/>
                  </a:lnTo>
                  <a:lnTo>
                    <a:pt x="59574" y="27138"/>
                  </a:lnTo>
                  <a:lnTo>
                    <a:pt x="61453" y="28745"/>
                  </a:lnTo>
                  <a:lnTo>
                    <a:pt x="63402" y="30488"/>
                  </a:lnTo>
                  <a:lnTo>
                    <a:pt x="65384" y="32299"/>
                  </a:lnTo>
                  <a:lnTo>
                    <a:pt x="67366" y="34111"/>
                  </a:lnTo>
                  <a:lnTo>
                    <a:pt x="69246" y="35888"/>
                  </a:lnTo>
                  <a:lnTo>
                    <a:pt x="72493" y="38998"/>
                  </a:lnTo>
                  <a:lnTo>
                    <a:pt x="75672" y="42074"/>
                  </a:lnTo>
                  <a:lnTo>
                    <a:pt x="91086" y="27104"/>
                  </a:lnTo>
                  <a:lnTo>
                    <a:pt x="91086" y="27104"/>
                  </a:lnTo>
                  <a:lnTo>
                    <a:pt x="90129" y="26249"/>
                  </a:lnTo>
                  <a:lnTo>
                    <a:pt x="88762" y="24985"/>
                  </a:lnTo>
                  <a:lnTo>
                    <a:pt x="85002" y="21430"/>
                  </a:lnTo>
                  <a:lnTo>
                    <a:pt x="82644" y="19311"/>
                  </a:lnTo>
                  <a:lnTo>
                    <a:pt x="80081" y="17055"/>
                  </a:lnTo>
                  <a:lnTo>
                    <a:pt x="77346" y="14663"/>
                  </a:lnTo>
                  <a:lnTo>
                    <a:pt x="75911" y="13467"/>
                  </a:lnTo>
                  <a:lnTo>
                    <a:pt x="74475" y="12270"/>
                  </a:lnTo>
                  <a:lnTo>
                    <a:pt x="73006" y="11108"/>
                  </a:lnTo>
                  <a:lnTo>
                    <a:pt x="71502" y="9946"/>
                  </a:lnTo>
                  <a:lnTo>
                    <a:pt x="69998" y="8784"/>
                  </a:lnTo>
                  <a:lnTo>
                    <a:pt x="68494" y="7690"/>
                  </a:lnTo>
                  <a:lnTo>
                    <a:pt x="66956" y="6631"/>
                  </a:lnTo>
                  <a:lnTo>
                    <a:pt x="65452" y="5606"/>
                  </a:lnTo>
                  <a:lnTo>
                    <a:pt x="63948" y="4648"/>
                  </a:lnTo>
                  <a:lnTo>
                    <a:pt x="62479" y="3760"/>
                  </a:lnTo>
                  <a:lnTo>
                    <a:pt x="61009" y="2940"/>
                  </a:lnTo>
                  <a:lnTo>
                    <a:pt x="59574" y="2222"/>
                  </a:lnTo>
                  <a:lnTo>
                    <a:pt x="58206" y="1572"/>
                  </a:lnTo>
                  <a:lnTo>
                    <a:pt x="56839" y="1026"/>
                  </a:lnTo>
                  <a:lnTo>
                    <a:pt x="56190" y="820"/>
                  </a:lnTo>
                  <a:lnTo>
                    <a:pt x="55540" y="615"/>
                  </a:lnTo>
                  <a:lnTo>
                    <a:pt x="54891" y="445"/>
                  </a:lnTo>
                  <a:lnTo>
                    <a:pt x="54276" y="274"/>
                  </a:lnTo>
                  <a:lnTo>
                    <a:pt x="53661" y="171"/>
                  </a:lnTo>
                  <a:lnTo>
                    <a:pt x="53045" y="69"/>
                  </a:lnTo>
                  <a:lnTo>
                    <a:pt x="52499" y="34"/>
                  </a:lnTo>
                  <a:lnTo>
                    <a:pt x="51918" y="0"/>
                  </a:lnTo>
                  <a:lnTo>
                    <a:pt x="51918" y="0"/>
                  </a:lnTo>
                  <a:lnTo>
                    <a:pt x="51542" y="34"/>
                  </a:lnTo>
                  <a:lnTo>
                    <a:pt x="51131" y="69"/>
                  </a:lnTo>
                  <a:lnTo>
                    <a:pt x="50277" y="205"/>
                  </a:lnTo>
                  <a:lnTo>
                    <a:pt x="49354" y="445"/>
                  </a:lnTo>
                  <a:lnTo>
                    <a:pt x="48363" y="752"/>
                  </a:lnTo>
                  <a:lnTo>
                    <a:pt x="47338" y="1128"/>
                  </a:lnTo>
                  <a:lnTo>
                    <a:pt x="46278" y="1572"/>
                  </a:lnTo>
                  <a:lnTo>
                    <a:pt x="45150" y="2085"/>
                  </a:lnTo>
                  <a:lnTo>
                    <a:pt x="44022" y="2632"/>
                  </a:lnTo>
                  <a:lnTo>
                    <a:pt x="42860" y="3247"/>
                  </a:lnTo>
                  <a:lnTo>
                    <a:pt x="41664" y="3897"/>
                  </a:lnTo>
                  <a:lnTo>
                    <a:pt x="40468" y="4614"/>
                  </a:lnTo>
                  <a:lnTo>
                    <a:pt x="39271" y="5332"/>
                  </a:lnTo>
                  <a:lnTo>
                    <a:pt x="36879" y="6836"/>
                  </a:lnTo>
                  <a:lnTo>
                    <a:pt x="34521" y="8408"/>
                  </a:lnTo>
                  <a:lnTo>
                    <a:pt x="32231" y="9946"/>
                  </a:lnTo>
                  <a:lnTo>
                    <a:pt x="30112" y="11450"/>
                  </a:lnTo>
                  <a:lnTo>
                    <a:pt x="26420" y="14116"/>
                  </a:lnTo>
                  <a:lnTo>
                    <a:pt x="23857" y="15962"/>
                  </a:lnTo>
                  <a:lnTo>
                    <a:pt x="23139" y="16474"/>
                  </a:lnTo>
                  <a:lnTo>
                    <a:pt x="22900" y="16611"/>
                  </a:lnTo>
                  <a:lnTo>
                    <a:pt x="22797" y="16645"/>
                  </a:lnTo>
                  <a:lnTo>
                    <a:pt x="22797" y="16645"/>
                  </a:lnTo>
                  <a:lnTo>
                    <a:pt x="21772" y="16167"/>
                  </a:lnTo>
                  <a:lnTo>
                    <a:pt x="20302" y="15483"/>
                  </a:lnTo>
                  <a:lnTo>
                    <a:pt x="18422" y="14595"/>
                  </a:lnTo>
                  <a:lnTo>
                    <a:pt x="410" y="224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3907800" y="4691600"/>
              <a:ext cx="351225" cy="335825"/>
            </a:xfrm>
            <a:custGeom>
              <a:avLst/>
              <a:gdLst/>
              <a:ahLst/>
              <a:cxnLst/>
              <a:rect l="l" t="t" r="r" b="b"/>
              <a:pathLst>
                <a:path w="14049" h="13433" extrusionOk="0">
                  <a:moveTo>
                    <a:pt x="13980" y="1"/>
                  </a:moveTo>
                  <a:lnTo>
                    <a:pt x="12545" y="1231"/>
                  </a:lnTo>
                  <a:lnTo>
                    <a:pt x="11143" y="2530"/>
                  </a:lnTo>
                  <a:lnTo>
                    <a:pt x="8409" y="5128"/>
                  </a:lnTo>
                  <a:lnTo>
                    <a:pt x="5675" y="7725"/>
                  </a:lnTo>
                  <a:lnTo>
                    <a:pt x="3009" y="10357"/>
                  </a:lnTo>
                  <a:lnTo>
                    <a:pt x="1505" y="11861"/>
                  </a:lnTo>
                  <a:lnTo>
                    <a:pt x="1" y="13399"/>
                  </a:lnTo>
                  <a:lnTo>
                    <a:pt x="35" y="13433"/>
                  </a:lnTo>
                  <a:lnTo>
                    <a:pt x="1471" y="12168"/>
                  </a:lnTo>
                  <a:lnTo>
                    <a:pt x="2872" y="10904"/>
                  </a:lnTo>
                  <a:lnTo>
                    <a:pt x="5640" y="8306"/>
                  </a:lnTo>
                  <a:lnTo>
                    <a:pt x="8341" y="5709"/>
                  </a:lnTo>
                  <a:lnTo>
                    <a:pt x="11041" y="3077"/>
                  </a:lnTo>
                  <a:lnTo>
                    <a:pt x="12545" y="1573"/>
                  </a:lnTo>
                  <a:lnTo>
                    <a:pt x="13296" y="821"/>
                  </a:lnTo>
                  <a:lnTo>
                    <a:pt x="14014" y="35"/>
                  </a:lnTo>
                  <a:lnTo>
                    <a:pt x="14048" y="35"/>
                  </a:lnTo>
                  <a:lnTo>
                    <a:pt x="140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2243300" y="4566850"/>
              <a:ext cx="145300" cy="264925"/>
            </a:xfrm>
            <a:custGeom>
              <a:avLst/>
              <a:gdLst/>
              <a:ahLst/>
              <a:cxnLst/>
              <a:rect l="l" t="t" r="r" b="b"/>
              <a:pathLst>
                <a:path w="5812" h="10597" extrusionOk="0">
                  <a:moveTo>
                    <a:pt x="5196" y="1"/>
                  </a:moveTo>
                  <a:lnTo>
                    <a:pt x="5162" y="35"/>
                  </a:lnTo>
                  <a:lnTo>
                    <a:pt x="5162" y="69"/>
                  </a:lnTo>
                  <a:lnTo>
                    <a:pt x="5264" y="787"/>
                  </a:lnTo>
                  <a:lnTo>
                    <a:pt x="5367" y="1470"/>
                  </a:lnTo>
                  <a:lnTo>
                    <a:pt x="5367" y="2188"/>
                  </a:lnTo>
                  <a:lnTo>
                    <a:pt x="5299" y="2906"/>
                  </a:lnTo>
                  <a:lnTo>
                    <a:pt x="5196" y="3624"/>
                  </a:lnTo>
                  <a:lnTo>
                    <a:pt x="5025" y="4307"/>
                  </a:lnTo>
                  <a:lnTo>
                    <a:pt x="4786" y="4991"/>
                  </a:lnTo>
                  <a:lnTo>
                    <a:pt x="4478" y="5640"/>
                  </a:lnTo>
                  <a:lnTo>
                    <a:pt x="4307" y="6016"/>
                  </a:lnTo>
                  <a:lnTo>
                    <a:pt x="4068" y="6358"/>
                  </a:lnTo>
                  <a:lnTo>
                    <a:pt x="3590" y="7007"/>
                  </a:lnTo>
                  <a:lnTo>
                    <a:pt x="3077" y="7588"/>
                  </a:lnTo>
                  <a:lnTo>
                    <a:pt x="2496" y="8169"/>
                  </a:lnTo>
                  <a:lnTo>
                    <a:pt x="1915" y="8716"/>
                  </a:lnTo>
                  <a:lnTo>
                    <a:pt x="1300" y="9263"/>
                  </a:lnTo>
                  <a:lnTo>
                    <a:pt x="35" y="10288"/>
                  </a:lnTo>
                  <a:lnTo>
                    <a:pt x="1" y="10357"/>
                  </a:lnTo>
                  <a:lnTo>
                    <a:pt x="1" y="10391"/>
                  </a:lnTo>
                  <a:lnTo>
                    <a:pt x="1" y="10459"/>
                  </a:lnTo>
                  <a:lnTo>
                    <a:pt x="35" y="10528"/>
                  </a:lnTo>
                  <a:lnTo>
                    <a:pt x="138" y="10596"/>
                  </a:lnTo>
                  <a:lnTo>
                    <a:pt x="206" y="10596"/>
                  </a:lnTo>
                  <a:lnTo>
                    <a:pt x="274" y="10562"/>
                  </a:lnTo>
                  <a:lnTo>
                    <a:pt x="1026" y="10083"/>
                  </a:lnTo>
                  <a:lnTo>
                    <a:pt x="1778" y="9571"/>
                  </a:lnTo>
                  <a:lnTo>
                    <a:pt x="2496" y="8990"/>
                  </a:lnTo>
                  <a:lnTo>
                    <a:pt x="3180" y="8409"/>
                  </a:lnTo>
                  <a:lnTo>
                    <a:pt x="3487" y="8135"/>
                  </a:lnTo>
                  <a:lnTo>
                    <a:pt x="3761" y="7828"/>
                  </a:lnTo>
                  <a:lnTo>
                    <a:pt x="4034" y="7520"/>
                  </a:lnTo>
                  <a:lnTo>
                    <a:pt x="4307" y="7212"/>
                  </a:lnTo>
                  <a:lnTo>
                    <a:pt x="4547" y="6871"/>
                  </a:lnTo>
                  <a:lnTo>
                    <a:pt x="4752" y="6529"/>
                  </a:lnTo>
                  <a:lnTo>
                    <a:pt x="4957" y="6153"/>
                  </a:lnTo>
                  <a:lnTo>
                    <a:pt x="5162" y="5777"/>
                  </a:lnTo>
                  <a:lnTo>
                    <a:pt x="5435" y="5093"/>
                  </a:lnTo>
                  <a:lnTo>
                    <a:pt x="5640" y="4376"/>
                  </a:lnTo>
                  <a:lnTo>
                    <a:pt x="5743" y="3658"/>
                  </a:lnTo>
                  <a:lnTo>
                    <a:pt x="5811" y="2906"/>
                  </a:lnTo>
                  <a:lnTo>
                    <a:pt x="5777" y="2188"/>
                  </a:lnTo>
                  <a:lnTo>
                    <a:pt x="5675" y="1436"/>
                  </a:lnTo>
                  <a:lnTo>
                    <a:pt x="5504" y="718"/>
                  </a:lnTo>
                  <a:lnTo>
                    <a:pt x="52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2243300" y="4566850"/>
              <a:ext cx="145300" cy="264925"/>
            </a:xfrm>
            <a:custGeom>
              <a:avLst/>
              <a:gdLst/>
              <a:ahLst/>
              <a:cxnLst/>
              <a:rect l="l" t="t" r="r" b="b"/>
              <a:pathLst>
                <a:path w="5812" h="10597" fill="none" extrusionOk="0">
                  <a:moveTo>
                    <a:pt x="5264" y="1"/>
                  </a:moveTo>
                  <a:lnTo>
                    <a:pt x="5264" y="1"/>
                  </a:lnTo>
                  <a:lnTo>
                    <a:pt x="5230" y="1"/>
                  </a:lnTo>
                  <a:lnTo>
                    <a:pt x="5196" y="1"/>
                  </a:lnTo>
                  <a:lnTo>
                    <a:pt x="5162" y="35"/>
                  </a:lnTo>
                  <a:lnTo>
                    <a:pt x="5162" y="69"/>
                  </a:lnTo>
                  <a:lnTo>
                    <a:pt x="5162" y="69"/>
                  </a:lnTo>
                  <a:lnTo>
                    <a:pt x="5264" y="787"/>
                  </a:lnTo>
                  <a:lnTo>
                    <a:pt x="5367" y="1470"/>
                  </a:lnTo>
                  <a:lnTo>
                    <a:pt x="5367" y="2188"/>
                  </a:lnTo>
                  <a:lnTo>
                    <a:pt x="5299" y="2906"/>
                  </a:lnTo>
                  <a:lnTo>
                    <a:pt x="5196" y="3624"/>
                  </a:lnTo>
                  <a:lnTo>
                    <a:pt x="5025" y="4307"/>
                  </a:lnTo>
                  <a:lnTo>
                    <a:pt x="4786" y="4991"/>
                  </a:lnTo>
                  <a:lnTo>
                    <a:pt x="4478" y="5640"/>
                  </a:lnTo>
                  <a:lnTo>
                    <a:pt x="4478" y="5640"/>
                  </a:lnTo>
                  <a:lnTo>
                    <a:pt x="4307" y="6016"/>
                  </a:lnTo>
                  <a:lnTo>
                    <a:pt x="4068" y="6358"/>
                  </a:lnTo>
                  <a:lnTo>
                    <a:pt x="3590" y="7007"/>
                  </a:lnTo>
                  <a:lnTo>
                    <a:pt x="3077" y="7588"/>
                  </a:lnTo>
                  <a:lnTo>
                    <a:pt x="2496" y="8169"/>
                  </a:lnTo>
                  <a:lnTo>
                    <a:pt x="1915" y="8716"/>
                  </a:lnTo>
                  <a:lnTo>
                    <a:pt x="1300" y="9263"/>
                  </a:lnTo>
                  <a:lnTo>
                    <a:pt x="35" y="10288"/>
                  </a:lnTo>
                  <a:lnTo>
                    <a:pt x="35" y="10288"/>
                  </a:lnTo>
                  <a:lnTo>
                    <a:pt x="1" y="10357"/>
                  </a:lnTo>
                  <a:lnTo>
                    <a:pt x="1" y="10391"/>
                  </a:lnTo>
                  <a:lnTo>
                    <a:pt x="1" y="10459"/>
                  </a:lnTo>
                  <a:lnTo>
                    <a:pt x="35" y="10528"/>
                  </a:lnTo>
                  <a:lnTo>
                    <a:pt x="138" y="10596"/>
                  </a:lnTo>
                  <a:lnTo>
                    <a:pt x="206" y="10596"/>
                  </a:lnTo>
                  <a:lnTo>
                    <a:pt x="274" y="10562"/>
                  </a:lnTo>
                  <a:lnTo>
                    <a:pt x="274" y="10562"/>
                  </a:lnTo>
                  <a:lnTo>
                    <a:pt x="1026" y="10083"/>
                  </a:lnTo>
                  <a:lnTo>
                    <a:pt x="1778" y="9571"/>
                  </a:lnTo>
                  <a:lnTo>
                    <a:pt x="2496" y="8990"/>
                  </a:lnTo>
                  <a:lnTo>
                    <a:pt x="3180" y="8409"/>
                  </a:lnTo>
                  <a:lnTo>
                    <a:pt x="3180" y="8409"/>
                  </a:lnTo>
                  <a:lnTo>
                    <a:pt x="3487" y="8135"/>
                  </a:lnTo>
                  <a:lnTo>
                    <a:pt x="3761" y="7828"/>
                  </a:lnTo>
                  <a:lnTo>
                    <a:pt x="4034" y="7520"/>
                  </a:lnTo>
                  <a:lnTo>
                    <a:pt x="4307" y="7212"/>
                  </a:lnTo>
                  <a:lnTo>
                    <a:pt x="4547" y="6871"/>
                  </a:lnTo>
                  <a:lnTo>
                    <a:pt x="4752" y="6529"/>
                  </a:lnTo>
                  <a:lnTo>
                    <a:pt x="4957" y="6153"/>
                  </a:lnTo>
                  <a:lnTo>
                    <a:pt x="5162" y="5777"/>
                  </a:lnTo>
                  <a:lnTo>
                    <a:pt x="5162" y="5777"/>
                  </a:lnTo>
                  <a:lnTo>
                    <a:pt x="5435" y="5093"/>
                  </a:lnTo>
                  <a:lnTo>
                    <a:pt x="5640" y="4376"/>
                  </a:lnTo>
                  <a:lnTo>
                    <a:pt x="5743" y="3658"/>
                  </a:lnTo>
                  <a:lnTo>
                    <a:pt x="5811" y="2906"/>
                  </a:lnTo>
                  <a:lnTo>
                    <a:pt x="5777" y="2188"/>
                  </a:lnTo>
                  <a:lnTo>
                    <a:pt x="5675" y="1436"/>
                  </a:lnTo>
                  <a:lnTo>
                    <a:pt x="5504" y="718"/>
                  </a:lnTo>
                  <a:lnTo>
                    <a:pt x="52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2467175" y="4419875"/>
              <a:ext cx="182025" cy="131625"/>
            </a:xfrm>
            <a:custGeom>
              <a:avLst/>
              <a:gdLst/>
              <a:ahLst/>
              <a:cxnLst/>
              <a:rect l="l" t="t" r="r" b="b"/>
              <a:pathLst>
                <a:path w="7281" h="5265" extrusionOk="0">
                  <a:moveTo>
                    <a:pt x="1881" y="1"/>
                  </a:moveTo>
                  <a:lnTo>
                    <a:pt x="1812" y="69"/>
                  </a:lnTo>
                  <a:lnTo>
                    <a:pt x="1778" y="138"/>
                  </a:lnTo>
                  <a:lnTo>
                    <a:pt x="1812" y="206"/>
                  </a:lnTo>
                  <a:lnTo>
                    <a:pt x="3043" y="1095"/>
                  </a:lnTo>
                  <a:lnTo>
                    <a:pt x="4239" y="1983"/>
                  </a:lnTo>
                  <a:lnTo>
                    <a:pt x="5504" y="2872"/>
                  </a:lnTo>
                  <a:lnTo>
                    <a:pt x="6119" y="3282"/>
                  </a:lnTo>
                  <a:lnTo>
                    <a:pt x="6700" y="3726"/>
                  </a:lnTo>
                  <a:lnTo>
                    <a:pt x="6768" y="3829"/>
                  </a:lnTo>
                  <a:lnTo>
                    <a:pt x="6837" y="3931"/>
                  </a:lnTo>
                  <a:lnTo>
                    <a:pt x="6871" y="4034"/>
                  </a:lnTo>
                  <a:lnTo>
                    <a:pt x="6871" y="4137"/>
                  </a:lnTo>
                  <a:lnTo>
                    <a:pt x="6837" y="4273"/>
                  </a:lnTo>
                  <a:lnTo>
                    <a:pt x="6802" y="4376"/>
                  </a:lnTo>
                  <a:lnTo>
                    <a:pt x="6768" y="4478"/>
                  </a:lnTo>
                  <a:lnTo>
                    <a:pt x="6666" y="4547"/>
                  </a:lnTo>
                  <a:lnTo>
                    <a:pt x="6563" y="4649"/>
                  </a:lnTo>
                  <a:lnTo>
                    <a:pt x="6426" y="4683"/>
                  </a:lnTo>
                  <a:lnTo>
                    <a:pt x="6119" y="4752"/>
                  </a:lnTo>
                  <a:lnTo>
                    <a:pt x="5811" y="4752"/>
                  </a:lnTo>
                  <a:lnTo>
                    <a:pt x="5538" y="4718"/>
                  </a:lnTo>
                  <a:lnTo>
                    <a:pt x="5264" y="4581"/>
                  </a:lnTo>
                  <a:lnTo>
                    <a:pt x="4649" y="4273"/>
                  </a:lnTo>
                  <a:lnTo>
                    <a:pt x="4068" y="3931"/>
                  </a:lnTo>
                  <a:lnTo>
                    <a:pt x="3487" y="3555"/>
                  </a:lnTo>
                  <a:lnTo>
                    <a:pt x="2906" y="3145"/>
                  </a:lnTo>
                  <a:lnTo>
                    <a:pt x="1539" y="2257"/>
                  </a:lnTo>
                  <a:lnTo>
                    <a:pt x="35" y="1368"/>
                  </a:lnTo>
                  <a:lnTo>
                    <a:pt x="1" y="1368"/>
                  </a:lnTo>
                  <a:lnTo>
                    <a:pt x="1" y="1402"/>
                  </a:lnTo>
                  <a:lnTo>
                    <a:pt x="1368" y="2530"/>
                  </a:lnTo>
                  <a:lnTo>
                    <a:pt x="2735" y="3590"/>
                  </a:lnTo>
                  <a:lnTo>
                    <a:pt x="3384" y="4102"/>
                  </a:lnTo>
                  <a:lnTo>
                    <a:pt x="4068" y="4547"/>
                  </a:lnTo>
                  <a:lnTo>
                    <a:pt x="4376" y="4752"/>
                  </a:lnTo>
                  <a:lnTo>
                    <a:pt x="4683" y="4923"/>
                  </a:lnTo>
                  <a:lnTo>
                    <a:pt x="4991" y="5059"/>
                  </a:lnTo>
                  <a:lnTo>
                    <a:pt x="5333" y="5196"/>
                  </a:lnTo>
                  <a:lnTo>
                    <a:pt x="5606" y="5230"/>
                  </a:lnTo>
                  <a:lnTo>
                    <a:pt x="5948" y="5264"/>
                  </a:lnTo>
                  <a:lnTo>
                    <a:pt x="6255" y="5230"/>
                  </a:lnTo>
                  <a:lnTo>
                    <a:pt x="6563" y="5128"/>
                  </a:lnTo>
                  <a:lnTo>
                    <a:pt x="6802" y="4991"/>
                  </a:lnTo>
                  <a:lnTo>
                    <a:pt x="7042" y="4820"/>
                  </a:lnTo>
                  <a:lnTo>
                    <a:pt x="7144" y="4683"/>
                  </a:lnTo>
                  <a:lnTo>
                    <a:pt x="7212" y="4581"/>
                  </a:lnTo>
                  <a:lnTo>
                    <a:pt x="7247" y="4410"/>
                  </a:lnTo>
                  <a:lnTo>
                    <a:pt x="7281" y="4273"/>
                  </a:lnTo>
                  <a:lnTo>
                    <a:pt x="7247" y="3966"/>
                  </a:lnTo>
                  <a:lnTo>
                    <a:pt x="7144" y="3658"/>
                  </a:lnTo>
                  <a:lnTo>
                    <a:pt x="6973" y="3419"/>
                  </a:lnTo>
                  <a:lnTo>
                    <a:pt x="6734" y="3248"/>
                  </a:lnTo>
                  <a:lnTo>
                    <a:pt x="6016" y="2735"/>
                  </a:lnTo>
                  <a:lnTo>
                    <a:pt x="5298" y="2257"/>
                  </a:lnTo>
                  <a:lnTo>
                    <a:pt x="3658" y="1129"/>
                  </a:lnTo>
                  <a:lnTo>
                    <a:pt x="2803" y="582"/>
                  </a:lnTo>
                  <a:lnTo>
                    <a:pt x="1949" y="35"/>
                  </a:lnTo>
                  <a:lnTo>
                    <a:pt x="18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2467175" y="4419875"/>
              <a:ext cx="182025" cy="131625"/>
            </a:xfrm>
            <a:custGeom>
              <a:avLst/>
              <a:gdLst/>
              <a:ahLst/>
              <a:cxnLst/>
              <a:rect l="l" t="t" r="r" b="b"/>
              <a:pathLst>
                <a:path w="7281" h="5265" fill="none" extrusionOk="0">
                  <a:moveTo>
                    <a:pt x="6734" y="3248"/>
                  </a:moveTo>
                  <a:lnTo>
                    <a:pt x="6734" y="3248"/>
                  </a:lnTo>
                  <a:lnTo>
                    <a:pt x="6016" y="2735"/>
                  </a:lnTo>
                  <a:lnTo>
                    <a:pt x="5298" y="2257"/>
                  </a:lnTo>
                  <a:lnTo>
                    <a:pt x="5298" y="2257"/>
                  </a:lnTo>
                  <a:lnTo>
                    <a:pt x="3658" y="1129"/>
                  </a:lnTo>
                  <a:lnTo>
                    <a:pt x="2803" y="582"/>
                  </a:lnTo>
                  <a:lnTo>
                    <a:pt x="1949" y="35"/>
                  </a:lnTo>
                  <a:lnTo>
                    <a:pt x="1949" y="35"/>
                  </a:lnTo>
                  <a:lnTo>
                    <a:pt x="1881" y="1"/>
                  </a:lnTo>
                  <a:lnTo>
                    <a:pt x="1812" y="69"/>
                  </a:lnTo>
                  <a:lnTo>
                    <a:pt x="1778" y="138"/>
                  </a:lnTo>
                  <a:lnTo>
                    <a:pt x="1812" y="206"/>
                  </a:lnTo>
                  <a:lnTo>
                    <a:pt x="1812" y="206"/>
                  </a:lnTo>
                  <a:lnTo>
                    <a:pt x="3043" y="1095"/>
                  </a:lnTo>
                  <a:lnTo>
                    <a:pt x="4239" y="1983"/>
                  </a:lnTo>
                  <a:lnTo>
                    <a:pt x="5504" y="2872"/>
                  </a:lnTo>
                  <a:lnTo>
                    <a:pt x="5504" y="2872"/>
                  </a:lnTo>
                  <a:lnTo>
                    <a:pt x="6119" y="3282"/>
                  </a:lnTo>
                  <a:lnTo>
                    <a:pt x="6700" y="3726"/>
                  </a:lnTo>
                  <a:lnTo>
                    <a:pt x="6700" y="3726"/>
                  </a:lnTo>
                  <a:lnTo>
                    <a:pt x="6768" y="3829"/>
                  </a:lnTo>
                  <a:lnTo>
                    <a:pt x="6837" y="3931"/>
                  </a:lnTo>
                  <a:lnTo>
                    <a:pt x="6871" y="4034"/>
                  </a:lnTo>
                  <a:lnTo>
                    <a:pt x="6871" y="4137"/>
                  </a:lnTo>
                  <a:lnTo>
                    <a:pt x="6837" y="4273"/>
                  </a:lnTo>
                  <a:lnTo>
                    <a:pt x="6802" y="4376"/>
                  </a:lnTo>
                  <a:lnTo>
                    <a:pt x="6768" y="4478"/>
                  </a:lnTo>
                  <a:lnTo>
                    <a:pt x="6666" y="4547"/>
                  </a:lnTo>
                  <a:lnTo>
                    <a:pt x="6666" y="4547"/>
                  </a:lnTo>
                  <a:lnTo>
                    <a:pt x="6563" y="4649"/>
                  </a:lnTo>
                  <a:lnTo>
                    <a:pt x="6426" y="4683"/>
                  </a:lnTo>
                  <a:lnTo>
                    <a:pt x="6426" y="4683"/>
                  </a:lnTo>
                  <a:lnTo>
                    <a:pt x="6119" y="4752"/>
                  </a:lnTo>
                  <a:lnTo>
                    <a:pt x="5811" y="4752"/>
                  </a:lnTo>
                  <a:lnTo>
                    <a:pt x="5538" y="4718"/>
                  </a:lnTo>
                  <a:lnTo>
                    <a:pt x="5264" y="4581"/>
                  </a:lnTo>
                  <a:lnTo>
                    <a:pt x="5264" y="4581"/>
                  </a:lnTo>
                  <a:lnTo>
                    <a:pt x="4649" y="4273"/>
                  </a:lnTo>
                  <a:lnTo>
                    <a:pt x="4068" y="3931"/>
                  </a:lnTo>
                  <a:lnTo>
                    <a:pt x="3487" y="3555"/>
                  </a:lnTo>
                  <a:lnTo>
                    <a:pt x="2906" y="3145"/>
                  </a:lnTo>
                  <a:lnTo>
                    <a:pt x="2906" y="3145"/>
                  </a:lnTo>
                  <a:lnTo>
                    <a:pt x="1539" y="2257"/>
                  </a:lnTo>
                  <a:lnTo>
                    <a:pt x="1539" y="2257"/>
                  </a:lnTo>
                  <a:lnTo>
                    <a:pt x="35" y="1368"/>
                  </a:lnTo>
                  <a:lnTo>
                    <a:pt x="35" y="1368"/>
                  </a:lnTo>
                  <a:lnTo>
                    <a:pt x="1" y="1368"/>
                  </a:lnTo>
                  <a:lnTo>
                    <a:pt x="1" y="1402"/>
                  </a:lnTo>
                  <a:lnTo>
                    <a:pt x="1" y="1402"/>
                  </a:lnTo>
                  <a:lnTo>
                    <a:pt x="1368" y="2530"/>
                  </a:lnTo>
                  <a:lnTo>
                    <a:pt x="1368" y="2530"/>
                  </a:lnTo>
                  <a:lnTo>
                    <a:pt x="2735" y="3590"/>
                  </a:lnTo>
                  <a:lnTo>
                    <a:pt x="2735" y="3590"/>
                  </a:lnTo>
                  <a:lnTo>
                    <a:pt x="3384" y="4102"/>
                  </a:lnTo>
                  <a:lnTo>
                    <a:pt x="4068" y="4547"/>
                  </a:lnTo>
                  <a:lnTo>
                    <a:pt x="4068" y="4547"/>
                  </a:lnTo>
                  <a:lnTo>
                    <a:pt x="4376" y="4752"/>
                  </a:lnTo>
                  <a:lnTo>
                    <a:pt x="4683" y="4923"/>
                  </a:lnTo>
                  <a:lnTo>
                    <a:pt x="4991" y="5059"/>
                  </a:lnTo>
                  <a:lnTo>
                    <a:pt x="5333" y="5196"/>
                  </a:lnTo>
                  <a:lnTo>
                    <a:pt x="5333" y="5196"/>
                  </a:lnTo>
                  <a:lnTo>
                    <a:pt x="5606" y="5230"/>
                  </a:lnTo>
                  <a:lnTo>
                    <a:pt x="5948" y="5264"/>
                  </a:lnTo>
                  <a:lnTo>
                    <a:pt x="6255" y="5230"/>
                  </a:lnTo>
                  <a:lnTo>
                    <a:pt x="6563" y="5128"/>
                  </a:lnTo>
                  <a:lnTo>
                    <a:pt x="6802" y="4991"/>
                  </a:lnTo>
                  <a:lnTo>
                    <a:pt x="7042" y="4820"/>
                  </a:lnTo>
                  <a:lnTo>
                    <a:pt x="7144" y="4683"/>
                  </a:lnTo>
                  <a:lnTo>
                    <a:pt x="7212" y="4581"/>
                  </a:lnTo>
                  <a:lnTo>
                    <a:pt x="7247" y="4410"/>
                  </a:lnTo>
                  <a:lnTo>
                    <a:pt x="7281" y="4273"/>
                  </a:lnTo>
                  <a:lnTo>
                    <a:pt x="7281" y="4273"/>
                  </a:lnTo>
                  <a:lnTo>
                    <a:pt x="7247" y="3966"/>
                  </a:lnTo>
                  <a:lnTo>
                    <a:pt x="7144" y="3658"/>
                  </a:lnTo>
                  <a:lnTo>
                    <a:pt x="6973" y="3419"/>
                  </a:lnTo>
                  <a:lnTo>
                    <a:pt x="6734" y="32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3452375" y="4071250"/>
              <a:ext cx="857925" cy="634050"/>
            </a:xfrm>
            <a:custGeom>
              <a:avLst/>
              <a:gdLst/>
              <a:ahLst/>
              <a:cxnLst/>
              <a:rect l="l" t="t" r="r" b="b"/>
              <a:pathLst>
                <a:path w="34317" h="25362" extrusionOk="0">
                  <a:moveTo>
                    <a:pt x="69" y="1"/>
                  </a:moveTo>
                  <a:lnTo>
                    <a:pt x="1" y="35"/>
                  </a:lnTo>
                  <a:lnTo>
                    <a:pt x="1" y="69"/>
                  </a:lnTo>
                  <a:lnTo>
                    <a:pt x="35" y="69"/>
                  </a:lnTo>
                  <a:lnTo>
                    <a:pt x="958" y="548"/>
                  </a:lnTo>
                  <a:lnTo>
                    <a:pt x="1915" y="1026"/>
                  </a:lnTo>
                  <a:lnTo>
                    <a:pt x="2803" y="1471"/>
                  </a:lnTo>
                  <a:lnTo>
                    <a:pt x="3726" y="1983"/>
                  </a:lnTo>
                  <a:lnTo>
                    <a:pt x="5538" y="2974"/>
                  </a:lnTo>
                  <a:lnTo>
                    <a:pt x="7315" y="4000"/>
                  </a:lnTo>
                  <a:lnTo>
                    <a:pt x="9092" y="5059"/>
                  </a:lnTo>
                  <a:lnTo>
                    <a:pt x="10835" y="6187"/>
                  </a:lnTo>
                  <a:lnTo>
                    <a:pt x="12578" y="7349"/>
                  </a:lnTo>
                  <a:lnTo>
                    <a:pt x="14253" y="8546"/>
                  </a:lnTo>
                  <a:lnTo>
                    <a:pt x="15928" y="9742"/>
                  </a:lnTo>
                  <a:lnTo>
                    <a:pt x="17603" y="11007"/>
                  </a:lnTo>
                  <a:lnTo>
                    <a:pt x="19243" y="12305"/>
                  </a:lnTo>
                  <a:lnTo>
                    <a:pt x="20850" y="13604"/>
                  </a:lnTo>
                  <a:lnTo>
                    <a:pt x="24028" y="16304"/>
                  </a:lnTo>
                  <a:lnTo>
                    <a:pt x="25635" y="17706"/>
                  </a:lnTo>
                  <a:lnTo>
                    <a:pt x="27207" y="19073"/>
                  </a:lnTo>
                  <a:lnTo>
                    <a:pt x="33393" y="24644"/>
                  </a:lnTo>
                  <a:lnTo>
                    <a:pt x="33769" y="25020"/>
                  </a:lnTo>
                  <a:lnTo>
                    <a:pt x="34179" y="25362"/>
                  </a:lnTo>
                  <a:lnTo>
                    <a:pt x="34248" y="25362"/>
                  </a:lnTo>
                  <a:lnTo>
                    <a:pt x="34316" y="25327"/>
                  </a:lnTo>
                  <a:lnTo>
                    <a:pt x="34316" y="25259"/>
                  </a:lnTo>
                  <a:lnTo>
                    <a:pt x="34282" y="25191"/>
                  </a:lnTo>
                  <a:lnTo>
                    <a:pt x="33564" y="24473"/>
                  </a:lnTo>
                  <a:lnTo>
                    <a:pt x="32812" y="23721"/>
                  </a:lnTo>
                  <a:lnTo>
                    <a:pt x="31274" y="22285"/>
                  </a:lnTo>
                  <a:lnTo>
                    <a:pt x="29770" y="20850"/>
                  </a:lnTo>
                  <a:lnTo>
                    <a:pt x="28232" y="19449"/>
                  </a:lnTo>
                  <a:lnTo>
                    <a:pt x="25122" y="16646"/>
                  </a:lnTo>
                  <a:lnTo>
                    <a:pt x="23516" y="15279"/>
                  </a:lnTo>
                  <a:lnTo>
                    <a:pt x="21943" y="13912"/>
                  </a:lnTo>
                  <a:lnTo>
                    <a:pt x="20337" y="12579"/>
                  </a:lnTo>
                  <a:lnTo>
                    <a:pt x="18696" y="11280"/>
                  </a:lnTo>
                  <a:lnTo>
                    <a:pt x="17022" y="9981"/>
                  </a:lnTo>
                  <a:lnTo>
                    <a:pt x="15347" y="8717"/>
                  </a:lnTo>
                  <a:lnTo>
                    <a:pt x="13672" y="7520"/>
                  </a:lnTo>
                  <a:lnTo>
                    <a:pt x="11963" y="6324"/>
                  </a:lnTo>
                  <a:lnTo>
                    <a:pt x="10220" y="5196"/>
                  </a:lnTo>
                  <a:lnTo>
                    <a:pt x="8477" y="4137"/>
                  </a:lnTo>
                  <a:lnTo>
                    <a:pt x="6666" y="3077"/>
                  </a:lnTo>
                  <a:lnTo>
                    <a:pt x="5743" y="2599"/>
                  </a:lnTo>
                  <a:lnTo>
                    <a:pt x="4820" y="2120"/>
                  </a:lnTo>
                  <a:lnTo>
                    <a:pt x="3897" y="1642"/>
                  </a:lnTo>
                  <a:lnTo>
                    <a:pt x="2974" y="1197"/>
                  </a:lnTo>
                  <a:lnTo>
                    <a:pt x="2051" y="787"/>
                  </a:lnTo>
                  <a:lnTo>
                    <a:pt x="1094" y="41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2118550" y="4516450"/>
              <a:ext cx="1811500" cy="546875"/>
            </a:xfrm>
            <a:custGeom>
              <a:avLst/>
              <a:gdLst/>
              <a:ahLst/>
              <a:cxnLst/>
              <a:rect l="l" t="t" r="r" b="b"/>
              <a:pathLst>
                <a:path w="72460" h="21875" extrusionOk="0">
                  <a:moveTo>
                    <a:pt x="50346" y="0"/>
                  </a:moveTo>
                  <a:lnTo>
                    <a:pt x="50107" y="34"/>
                  </a:lnTo>
                  <a:lnTo>
                    <a:pt x="49833" y="68"/>
                  </a:lnTo>
                  <a:lnTo>
                    <a:pt x="49321" y="308"/>
                  </a:lnTo>
                  <a:lnTo>
                    <a:pt x="48808" y="581"/>
                  </a:lnTo>
                  <a:lnTo>
                    <a:pt x="48329" y="923"/>
                  </a:lnTo>
                  <a:lnTo>
                    <a:pt x="47919" y="1299"/>
                  </a:lnTo>
                  <a:lnTo>
                    <a:pt x="45800" y="2974"/>
                  </a:lnTo>
                  <a:lnTo>
                    <a:pt x="41425" y="6426"/>
                  </a:lnTo>
                  <a:lnTo>
                    <a:pt x="37358" y="9673"/>
                  </a:lnTo>
                  <a:lnTo>
                    <a:pt x="35307" y="11279"/>
                  </a:lnTo>
                  <a:lnTo>
                    <a:pt x="33257" y="12885"/>
                  </a:lnTo>
                  <a:lnTo>
                    <a:pt x="32334" y="13603"/>
                  </a:lnTo>
                  <a:lnTo>
                    <a:pt x="31411" y="14287"/>
                  </a:lnTo>
                  <a:lnTo>
                    <a:pt x="30454" y="14970"/>
                  </a:lnTo>
                  <a:lnTo>
                    <a:pt x="29497" y="15654"/>
                  </a:lnTo>
                  <a:lnTo>
                    <a:pt x="28540" y="16303"/>
                  </a:lnTo>
                  <a:lnTo>
                    <a:pt x="27549" y="16919"/>
                  </a:lnTo>
                  <a:lnTo>
                    <a:pt x="26558" y="17534"/>
                  </a:lnTo>
                  <a:lnTo>
                    <a:pt x="25567" y="18115"/>
                  </a:lnTo>
                  <a:lnTo>
                    <a:pt x="24575" y="18662"/>
                  </a:lnTo>
                  <a:lnTo>
                    <a:pt x="23584" y="19140"/>
                  </a:lnTo>
                  <a:lnTo>
                    <a:pt x="22525" y="19619"/>
                  </a:lnTo>
                  <a:lnTo>
                    <a:pt x="21465" y="20029"/>
                  </a:lnTo>
                  <a:lnTo>
                    <a:pt x="20371" y="20405"/>
                  </a:lnTo>
                  <a:lnTo>
                    <a:pt x="19278" y="20747"/>
                  </a:lnTo>
                  <a:lnTo>
                    <a:pt x="18184" y="21020"/>
                  </a:lnTo>
                  <a:lnTo>
                    <a:pt x="17056" y="21259"/>
                  </a:lnTo>
                  <a:lnTo>
                    <a:pt x="15928" y="21396"/>
                  </a:lnTo>
                  <a:lnTo>
                    <a:pt x="14800" y="21499"/>
                  </a:lnTo>
                  <a:lnTo>
                    <a:pt x="13672" y="21499"/>
                  </a:lnTo>
                  <a:lnTo>
                    <a:pt x="12544" y="21464"/>
                  </a:lnTo>
                  <a:lnTo>
                    <a:pt x="11998" y="21396"/>
                  </a:lnTo>
                  <a:lnTo>
                    <a:pt x="11451" y="21328"/>
                  </a:lnTo>
                  <a:lnTo>
                    <a:pt x="10870" y="21225"/>
                  </a:lnTo>
                  <a:lnTo>
                    <a:pt x="10323" y="21088"/>
                  </a:lnTo>
                  <a:lnTo>
                    <a:pt x="9776" y="20952"/>
                  </a:lnTo>
                  <a:lnTo>
                    <a:pt x="9229" y="20781"/>
                  </a:lnTo>
                  <a:lnTo>
                    <a:pt x="8682" y="20576"/>
                  </a:lnTo>
                  <a:lnTo>
                    <a:pt x="8170" y="20336"/>
                  </a:lnTo>
                  <a:lnTo>
                    <a:pt x="7691" y="20131"/>
                  </a:lnTo>
                  <a:lnTo>
                    <a:pt x="7213" y="19892"/>
                  </a:lnTo>
                  <a:lnTo>
                    <a:pt x="6768" y="19619"/>
                  </a:lnTo>
                  <a:lnTo>
                    <a:pt x="6324" y="19311"/>
                  </a:lnTo>
                  <a:lnTo>
                    <a:pt x="5880" y="19003"/>
                  </a:lnTo>
                  <a:lnTo>
                    <a:pt x="5469" y="18696"/>
                  </a:lnTo>
                  <a:lnTo>
                    <a:pt x="5094" y="18354"/>
                  </a:lnTo>
                  <a:lnTo>
                    <a:pt x="4718" y="18012"/>
                  </a:lnTo>
                  <a:lnTo>
                    <a:pt x="4342" y="17636"/>
                  </a:lnTo>
                  <a:lnTo>
                    <a:pt x="4000" y="17226"/>
                  </a:lnTo>
                  <a:lnTo>
                    <a:pt x="3658" y="16816"/>
                  </a:lnTo>
                  <a:lnTo>
                    <a:pt x="3350" y="16406"/>
                  </a:lnTo>
                  <a:lnTo>
                    <a:pt x="3077" y="15962"/>
                  </a:lnTo>
                  <a:lnTo>
                    <a:pt x="2804" y="15517"/>
                  </a:lnTo>
                  <a:lnTo>
                    <a:pt x="2530" y="15039"/>
                  </a:lnTo>
                  <a:lnTo>
                    <a:pt x="2291" y="14560"/>
                  </a:lnTo>
                  <a:lnTo>
                    <a:pt x="1881" y="13603"/>
                  </a:lnTo>
                  <a:lnTo>
                    <a:pt x="1505" y="12612"/>
                  </a:lnTo>
                  <a:lnTo>
                    <a:pt x="1197" y="11587"/>
                  </a:lnTo>
                  <a:lnTo>
                    <a:pt x="924" y="10561"/>
                  </a:lnTo>
                  <a:lnTo>
                    <a:pt x="719" y="9502"/>
                  </a:lnTo>
                  <a:lnTo>
                    <a:pt x="514" y="8442"/>
                  </a:lnTo>
                  <a:lnTo>
                    <a:pt x="377" y="7417"/>
                  </a:lnTo>
                  <a:lnTo>
                    <a:pt x="240" y="6357"/>
                  </a:lnTo>
                  <a:lnTo>
                    <a:pt x="35" y="4307"/>
                  </a:lnTo>
                  <a:lnTo>
                    <a:pt x="35" y="4272"/>
                  </a:lnTo>
                  <a:lnTo>
                    <a:pt x="1" y="4307"/>
                  </a:lnTo>
                  <a:lnTo>
                    <a:pt x="138" y="6323"/>
                  </a:lnTo>
                  <a:lnTo>
                    <a:pt x="240" y="7349"/>
                  </a:lnTo>
                  <a:lnTo>
                    <a:pt x="343" y="8374"/>
                  </a:lnTo>
                  <a:lnTo>
                    <a:pt x="514" y="9399"/>
                  </a:lnTo>
                  <a:lnTo>
                    <a:pt x="684" y="10425"/>
                  </a:lnTo>
                  <a:lnTo>
                    <a:pt x="924" y="11450"/>
                  </a:lnTo>
                  <a:lnTo>
                    <a:pt x="1197" y="12441"/>
                  </a:lnTo>
                  <a:lnTo>
                    <a:pt x="1539" y="13432"/>
                  </a:lnTo>
                  <a:lnTo>
                    <a:pt x="1915" y="14355"/>
                  </a:lnTo>
                  <a:lnTo>
                    <a:pt x="2359" y="15278"/>
                  </a:lnTo>
                  <a:lnTo>
                    <a:pt x="2872" y="16167"/>
                  </a:lnTo>
                  <a:lnTo>
                    <a:pt x="3145" y="16611"/>
                  </a:lnTo>
                  <a:lnTo>
                    <a:pt x="3419" y="17021"/>
                  </a:lnTo>
                  <a:lnTo>
                    <a:pt x="3726" y="17397"/>
                  </a:lnTo>
                  <a:lnTo>
                    <a:pt x="4068" y="17807"/>
                  </a:lnTo>
                  <a:lnTo>
                    <a:pt x="4410" y="18183"/>
                  </a:lnTo>
                  <a:lnTo>
                    <a:pt x="4786" y="18559"/>
                  </a:lnTo>
                  <a:lnTo>
                    <a:pt x="5162" y="18901"/>
                  </a:lnTo>
                  <a:lnTo>
                    <a:pt x="5572" y="19243"/>
                  </a:lnTo>
                  <a:lnTo>
                    <a:pt x="6051" y="19550"/>
                  </a:lnTo>
                  <a:lnTo>
                    <a:pt x="6495" y="19858"/>
                  </a:lnTo>
                  <a:lnTo>
                    <a:pt x="6973" y="20166"/>
                  </a:lnTo>
                  <a:lnTo>
                    <a:pt x="7452" y="20405"/>
                  </a:lnTo>
                  <a:lnTo>
                    <a:pt x="7965" y="20644"/>
                  </a:lnTo>
                  <a:lnTo>
                    <a:pt x="8443" y="20883"/>
                  </a:lnTo>
                  <a:lnTo>
                    <a:pt x="8956" y="21054"/>
                  </a:lnTo>
                  <a:lnTo>
                    <a:pt x="9468" y="21225"/>
                  </a:lnTo>
                  <a:lnTo>
                    <a:pt x="9981" y="21396"/>
                  </a:lnTo>
                  <a:lnTo>
                    <a:pt x="10528" y="21499"/>
                  </a:lnTo>
                  <a:lnTo>
                    <a:pt x="11587" y="21704"/>
                  </a:lnTo>
                  <a:lnTo>
                    <a:pt x="12681" y="21840"/>
                  </a:lnTo>
                  <a:lnTo>
                    <a:pt x="13775" y="21874"/>
                  </a:lnTo>
                  <a:lnTo>
                    <a:pt x="14869" y="21840"/>
                  </a:lnTo>
                  <a:lnTo>
                    <a:pt x="15962" y="21772"/>
                  </a:lnTo>
                  <a:lnTo>
                    <a:pt x="17056" y="21601"/>
                  </a:lnTo>
                  <a:lnTo>
                    <a:pt x="18150" y="21430"/>
                  </a:lnTo>
                  <a:lnTo>
                    <a:pt x="19243" y="21157"/>
                  </a:lnTo>
                  <a:lnTo>
                    <a:pt x="20303" y="20849"/>
                  </a:lnTo>
                  <a:lnTo>
                    <a:pt x="21328" y="20507"/>
                  </a:lnTo>
                  <a:lnTo>
                    <a:pt x="22320" y="20131"/>
                  </a:lnTo>
                  <a:lnTo>
                    <a:pt x="23413" y="19653"/>
                  </a:lnTo>
                  <a:lnTo>
                    <a:pt x="24507" y="19140"/>
                  </a:lnTo>
                  <a:lnTo>
                    <a:pt x="25567" y="18593"/>
                  </a:lnTo>
                  <a:lnTo>
                    <a:pt x="26592" y="18012"/>
                  </a:lnTo>
                  <a:lnTo>
                    <a:pt x="27617" y="17397"/>
                  </a:lnTo>
                  <a:lnTo>
                    <a:pt x="28608" y="16748"/>
                  </a:lnTo>
                  <a:lnTo>
                    <a:pt x="29600" y="16098"/>
                  </a:lnTo>
                  <a:lnTo>
                    <a:pt x="30591" y="15381"/>
                  </a:lnTo>
                  <a:lnTo>
                    <a:pt x="32505" y="13979"/>
                  </a:lnTo>
                  <a:lnTo>
                    <a:pt x="34385" y="12510"/>
                  </a:lnTo>
                  <a:lnTo>
                    <a:pt x="38110" y="9536"/>
                  </a:lnTo>
                  <a:lnTo>
                    <a:pt x="46791" y="2666"/>
                  </a:lnTo>
                  <a:lnTo>
                    <a:pt x="47851" y="1812"/>
                  </a:lnTo>
                  <a:lnTo>
                    <a:pt x="48911" y="991"/>
                  </a:lnTo>
                  <a:lnTo>
                    <a:pt x="49184" y="820"/>
                  </a:lnTo>
                  <a:lnTo>
                    <a:pt x="49457" y="649"/>
                  </a:lnTo>
                  <a:lnTo>
                    <a:pt x="49765" y="513"/>
                  </a:lnTo>
                  <a:lnTo>
                    <a:pt x="50038" y="410"/>
                  </a:lnTo>
                  <a:lnTo>
                    <a:pt x="50346" y="342"/>
                  </a:lnTo>
                  <a:lnTo>
                    <a:pt x="50654" y="342"/>
                  </a:lnTo>
                  <a:lnTo>
                    <a:pt x="50961" y="410"/>
                  </a:lnTo>
                  <a:lnTo>
                    <a:pt x="51269" y="547"/>
                  </a:lnTo>
                  <a:lnTo>
                    <a:pt x="51952" y="991"/>
                  </a:lnTo>
                  <a:lnTo>
                    <a:pt x="52944" y="1743"/>
                  </a:lnTo>
                  <a:lnTo>
                    <a:pt x="54174" y="2769"/>
                  </a:lnTo>
                  <a:lnTo>
                    <a:pt x="55644" y="3965"/>
                  </a:lnTo>
                  <a:lnTo>
                    <a:pt x="58993" y="6802"/>
                  </a:lnTo>
                  <a:lnTo>
                    <a:pt x="62616" y="9946"/>
                  </a:lnTo>
                  <a:lnTo>
                    <a:pt x="66137" y="13022"/>
                  </a:lnTo>
                  <a:lnTo>
                    <a:pt x="69178" y="15722"/>
                  </a:lnTo>
                  <a:lnTo>
                    <a:pt x="72357" y="18525"/>
                  </a:lnTo>
                  <a:lnTo>
                    <a:pt x="72391" y="18559"/>
                  </a:lnTo>
                  <a:lnTo>
                    <a:pt x="72460" y="18525"/>
                  </a:lnTo>
                  <a:lnTo>
                    <a:pt x="72460" y="18457"/>
                  </a:lnTo>
                  <a:lnTo>
                    <a:pt x="72425" y="18388"/>
                  </a:lnTo>
                  <a:lnTo>
                    <a:pt x="70306" y="16406"/>
                  </a:lnTo>
                  <a:lnTo>
                    <a:pt x="67606" y="13945"/>
                  </a:lnTo>
                  <a:lnTo>
                    <a:pt x="64599" y="11211"/>
                  </a:lnTo>
                  <a:lnTo>
                    <a:pt x="61454" y="8442"/>
                  </a:lnTo>
                  <a:lnTo>
                    <a:pt x="58378" y="5742"/>
                  </a:lnTo>
                  <a:lnTo>
                    <a:pt x="55644" y="3384"/>
                  </a:lnTo>
                  <a:lnTo>
                    <a:pt x="53388" y="1538"/>
                  </a:lnTo>
                  <a:lnTo>
                    <a:pt x="52533" y="889"/>
                  </a:lnTo>
                  <a:lnTo>
                    <a:pt x="51850" y="410"/>
                  </a:lnTo>
                  <a:lnTo>
                    <a:pt x="51611" y="274"/>
                  </a:lnTo>
                  <a:lnTo>
                    <a:pt x="51371" y="171"/>
                  </a:lnTo>
                  <a:lnTo>
                    <a:pt x="51132" y="103"/>
                  </a:lnTo>
                  <a:lnTo>
                    <a:pt x="50893" y="34"/>
                  </a:lnTo>
                  <a:lnTo>
                    <a:pt x="506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2118550" y="4516450"/>
              <a:ext cx="1811500" cy="546875"/>
            </a:xfrm>
            <a:custGeom>
              <a:avLst/>
              <a:gdLst/>
              <a:ahLst/>
              <a:cxnLst/>
              <a:rect l="l" t="t" r="r" b="b"/>
              <a:pathLst>
                <a:path w="72460" h="21875" fill="none" extrusionOk="0">
                  <a:moveTo>
                    <a:pt x="72425" y="18388"/>
                  </a:moveTo>
                  <a:lnTo>
                    <a:pt x="72425" y="18388"/>
                  </a:lnTo>
                  <a:lnTo>
                    <a:pt x="70306" y="16406"/>
                  </a:lnTo>
                  <a:lnTo>
                    <a:pt x="67606" y="13945"/>
                  </a:lnTo>
                  <a:lnTo>
                    <a:pt x="64599" y="11211"/>
                  </a:lnTo>
                  <a:lnTo>
                    <a:pt x="61454" y="8442"/>
                  </a:lnTo>
                  <a:lnTo>
                    <a:pt x="58378" y="5742"/>
                  </a:lnTo>
                  <a:lnTo>
                    <a:pt x="55644" y="3384"/>
                  </a:lnTo>
                  <a:lnTo>
                    <a:pt x="53388" y="1538"/>
                  </a:lnTo>
                  <a:lnTo>
                    <a:pt x="52533" y="889"/>
                  </a:lnTo>
                  <a:lnTo>
                    <a:pt x="51850" y="410"/>
                  </a:lnTo>
                  <a:lnTo>
                    <a:pt x="51850" y="410"/>
                  </a:lnTo>
                  <a:lnTo>
                    <a:pt x="51611" y="274"/>
                  </a:lnTo>
                  <a:lnTo>
                    <a:pt x="51371" y="171"/>
                  </a:lnTo>
                  <a:lnTo>
                    <a:pt x="51132" y="103"/>
                  </a:lnTo>
                  <a:lnTo>
                    <a:pt x="50893" y="34"/>
                  </a:lnTo>
                  <a:lnTo>
                    <a:pt x="50619" y="0"/>
                  </a:lnTo>
                  <a:lnTo>
                    <a:pt x="50346" y="0"/>
                  </a:lnTo>
                  <a:lnTo>
                    <a:pt x="50107" y="34"/>
                  </a:lnTo>
                  <a:lnTo>
                    <a:pt x="49833" y="68"/>
                  </a:lnTo>
                  <a:lnTo>
                    <a:pt x="49833" y="68"/>
                  </a:lnTo>
                  <a:lnTo>
                    <a:pt x="49321" y="308"/>
                  </a:lnTo>
                  <a:lnTo>
                    <a:pt x="48808" y="581"/>
                  </a:lnTo>
                  <a:lnTo>
                    <a:pt x="48329" y="923"/>
                  </a:lnTo>
                  <a:lnTo>
                    <a:pt x="47919" y="1299"/>
                  </a:lnTo>
                  <a:lnTo>
                    <a:pt x="45800" y="2974"/>
                  </a:lnTo>
                  <a:lnTo>
                    <a:pt x="41425" y="6426"/>
                  </a:lnTo>
                  <a:lnTo>
                    <a:pt x="41425" y="6426"/>
                  </a:lnTo>
                  <a:lnTo>
                    <a:pt x="37358" y="9673"/>
                  </a:lnTo>
                  <a:lnTo>
                    <a:pt x="35307" y="11279"/>
                  </a:lnTo>
                  <a:lnTo>
                    <a:pt x="33257" y="12885"/>
                  </a:lnTo>
                  <a:lnTo>
                    <a:pt x="33257" y="12885"/>
                  </a:lnTo>
                  <a:lnTo>
                    <a:pt x="32334" y="13603"/>
                  </a:lnTo>
                  <a:lnTo>
                    <a:pt x="31411" y="14287"/>
                  </a:lnTo>
                  <a:lnTo>
                    <a:pt x="30454" y="14970"/>
                  </a:lnTo>
                  <a:lnTo>
                    <a:pt x="29497" y="15654"/>
                  </a:lnTo>
                  <a:lnTo>
                    <a:pt x="28540" y="16303"/>
                  </a:lnTo>
                  <a:lnTo>
                    <a:pt x="27549" y="16919"/>
                  </a:lnTo>
                  <a:lnTo>
                    <a:pt x="26558" y="17534"/>
                  </a:lnTo>
                  <a:lnTo>
                    <a:pt x="25567" y="18115"/>
                  </a:lnTo>
                  <a:lnTo>
                    <a:pt x="25567" y="18115"/>
                  </a:lnTo>
                  <a:lnTo>
                    <a:pt x="24575" y="18662"/>
                  </a:lnTo>
                  <a:lnTo>
                    <a:pt x="23584" y="19140"/>
                  </a:lnTo>
                  <a:lnTo>
                    <a:pt x="22525" y="19619"/>
                  </a:lnTo>
                  <a:lnTo>
                    <a:pt x="21465" y="20029"/>
                  </a:lnTo>
                  <a:lnTo>
                    <a:pt x="20371" y="20405"/>
                  </a:lnTo>
                  <a:lnTo>
                    <a:pt x="19278" y="20747"/>
                  </a:lnTo>
                  <a:lnTo>
                    <a:pt x="18184" y="21020"/>
                  </a:lnTo>
                  <a:lnTo>
                    <a:pt x="17056" y="21259"/>
                  </a:lnTo>
                  <a:lnTo>
                    <a:pt x="15928" y="21396"/>
                  </a:lnTo>
                  <a:lnTo>
                    <a:pt x="14800" y="21499"/>
                  </a:lnTo>
                  <a:lnTo>
                    <a:pt x="13672" y="21499"/>
                  </a:lnTo>
                  <a:lnTo>
                    <a:pt x="12544" y="21464"/>
                  </a:lnTo>
                  <a:lnTo>
                    <a:pt x="11998" y="21396"/>
                  </a:lnTo>
                  <a:lnTo>
                    <a:pt x="11451" y="21328"/>
                  </a:lnTo>
                  <a:lnTo>
                    <a:pt x="10870" y="21225"/>
                  </a:lnTo>
                  <a:lnTo>
                    <a:pt x="10323" y="21088"/>
                  </a:lnTo>
                  <a:lnTo>
                    <a:pt x="9776" y="20952"/>
                  </a:lnTo>
                  <a:lnTo>
                    <a:pt x="9229" y="20781"/>
                  </a:lnTo>
                  <a:lnTo>
                    <a:pt x="8682" y="20576"/>
                  </a:lnTo>
                  <a:lnTo>
                    <a:pt x="8170" y="20336"/>
                  </a:lnTo>
                  <a:lnTo>
                    <a:pt x="8170" y="20336"/>
                  </a:lnTo>
                  <a:lnTo>
                    <a:pt x="7691" y="20131"/>
                  </a:lnTo>
                  <a:lnTo>
                    <a:pt x="7213" y="19892"/>
                  </a:lnTo>
                  <a:lnTo>
                    <a:pt x="6768" y="19619"/>
                  </a:lnTo>
                  <a:lnTo>
                    <a:pt x="6324" y="19311"/>
                  </a:lnTo>
                  <a:lnTo>
                    <a:pt x="5880" y="19003"/>
                  </a:lnTo>
                  <a:lnTo>
                    <a:pt x="5469" y="18696"/>
                  </a:lnTo>
                  <a:lnTo>
                    <a:pt x="5094" y="18354"/>
                  </a:lnTo>
                  <a:lnTo>
                    <a:pt x="4718" y="18012"/>
                  </a:lnTo>
                  <a:lnTo>
                    <a:pt x="4342" y="17636"/>
                  </a:lnTo>
                  <a:lnTo>
                    <a:pt x="4000" y="17226"/>
                  </a:lnTo>
                  <a:lnTo>
                    <a:pt x="3658" y="16816"/>
                  </a:lnTo>
                  <a:lnTo>
                    <a:pt x="3350" y="16406"/>
                  </a:lnTo>
                  <a:lnTo>
                    <a:pt x="3077" y="15962"/>
                  </a:lnTo>
                  <a:lnTo>
                    <a:pt x="2804" y="15517"/>
                  </a:lnTo>
                  <a:lnTo>
                    <a:pt x="2530" y="15039"/>
                  </a:lnTo>
                  <a:lnTo>
                    <a:pt x="2291" y="14560"/>
                  </a:lnTo>
                  <a:lnTo>
                    <a:pt x="2291" y="14560"/>
                  </a:lnTo>
                  <a:lnTo>
                    <a:pt x="1881" y="13603"/>
                  </a:lnTo>
                  <a:lnTo>
                    <a:pt x="1505" y="12612"/>
                  </a:lnTo>
                  <a:lnTo>
                    <a:pt x="1197" y="11587"/>
                  </a:lnTo>
                  <a:lnTo>
                    <a:pt x="924" y="10561"/>
                  </a:lnTo>
                  <a:lnTo>
                    <a:pt x="719" y="9502"/>
                  </a:lnTo>
                  <a:lnTo>
                    <a:pt x="514" y="8442"/>
                  </a:lnTo>
                  <a:lnTo>
                    <a:pt x="377" y="7417"/>
                  </a:lnTo>
                  <a:lnTo>
                    <a:pt x="240" y="6357"/>
                  </a:lnTo>
                  <a:lnTo>
                    <a:pt x="240" y="6357"/>
                  </a:lnTo>
                  <a:lnTo>
                    <a:pt x="35" y="4307"/>
                  </a:lnTo>
                  <a:lnTo>
                    <a:pt x="35" y="4307"/>
                  </a:lnTo>
                  <a:lnTo>
                    <a:pt x="35" y="4272"/>
                  </a:lnTo>
                  <a:lnTo>
                    <a:pt x="1" y="4307"/>
                  </a:lnTo>
                  <a:lnTo>
                    <a:pt x="1" y="4307"/>
                  </a:lnTo>
                  <a:lnTo>
                    <a:pt x="138" y="6323"/>
                  </a:lnTo>
                  <a:lnTo>
                    <a:pt x="240" y="7349"/>
                  </a:lnTo>
                  <a:lnTo>
                    <a:pt x="343" y="8374"/>
                  </a:lnTo>
                  <a:lnTo>
                    <a:pt x="514" y="9399"/>
                  </a:lnTo>
                  <a:lnTo>
                    <a:pt x="684" y="10425"/>
                  </a:lnTo>
                  <a:lnTo>
                    <a:pt x="924" y="11450"/>
                  </a:lnTo>
                  <a:lnTo>
                    <a:pt x="1197" y="12441"/>
                  </a:lnTo>
                  <a:lnTo>
                    <a:pt x="1539" y="13432"/>
                  </a:lnTo>
                  <a:lnTo>
                    <a:pt x="1915" y="14355"/>
                  </a:lnTo>
                  <a:lnTo>
                    <a:pt x="2359" y="15278"/>
                  </a:lnTo>
                  <a:lnTo>
                    <a:pt x="2872" y="16167"/>
                  </a:lnTo>
                  <a:lnTo>
                    <a:pt x="3145" y="16611"/>
                  </a:lnTo>
                  <a:lnTo>
                    <a:pt x="3419" y="17021"/>
                  </a:lnTo>
                  <a:lnTo>
                    <a:pt x="3726" y="17397"/>
                  </a:lnTo>
                  <a:lnTo>
                    <a:pt x="4068" y="17807"/>
                  </a:lnTo>
                  <a:lnTo>
                    <a:pt x="4410" y="18183"/>
                  </a:lnTo>
                  <a:lnTo>
                    <a:pt x="4786" y="18559"/>
                  </a:lnTo>
                  <a:lnTo>
                    <a:pt x="5162" y="18901"/>
                  </a:lnTo>
                  <a:lnTo>
                    <a:pt x="5572" y="19243"/>
                  </a:lnTo>
                  <a:lnTo>
                    <a:pt x="5572" y="19243"/>
                  </a:lnTo>
                  <a:lnTo>
                    <a:pt x="6051" y="19550"/>
                  </a:lnTo>
                  <a:lnTo>
                    <a:pt x="6495" y="19858"/>
                  </a:lnTo>
                  <a:lnTo>
                    <a:pt x="6973" y="20166"/>
                  </a:lnTo>
                  <a:lnTo>
                    <a:pt x="7452" y="20405"/>
                  </a:lnTo>
                  <a:lnTo>
                    <a:pt x="7965" y="20644"/>
                  </a:lnTo>
                  <a:lnTo>
                    <a:pt x="8443" y="20883"/>
                  </a:lnTo>
                  <a:lnTo>
                    <a:pt x="8956" y="21054"/>
                  </a:lnTo>
                  <a:lnTo>
                    <a:pt x="9468" y="21225"/>
                  </a:lnTo>
                  <a:lnTo>
                    <a:pt x="9981" y="21396"/>
                  </a:lnTo>
                  <a:lnTo>
                    <a:pt x="10528" y="21499"/>
                  </a:lnTo>
                  <a:lnTo>
                    <a:pt x="11587" y="21704"/>
                  </a:lnTo>
                  <a:lnTo>
                    <a:pt x="12681" y="21840"/>
                  </a:lnTo>
                  <a:lnTo>
                    <a:pt x="13775" y="21874"/>
                  </a:lnTo>
                  <a:lnTo>
                    <a:pt x="14869" y="21840"/>
                  </a:lnTo>
                  <a:lnTo>
                    <a:pt x="15962" y="21772"/>
                  </a:lnTo>
                  <a:lnTo>
                    <a:pt x="17056" y="21601"/>
                  </a:lnTo>
                  <a:lnTo>
                    <a:pt x="18150" y="21430"/>
                  </a:lnTo>
                  <a:lnTo>
                    <a:pt x="19243" y="21157"/>
                  </a:lnTo>
                  <a:lnTo>
                    <a:pt x="20303" y="20849"/>
                  </a:lnTo>
                  <a:lnTo>
                    <a:pt x="21328" y="20507"/>
                  </a:lnTo>
                  <a:lnTo>
                    <a:pt x="22320" y="20131"/>
                  </a:lnTo>
                  <a:lnTo>
                    <a:pt x="22320" y="20131"/>
                  </a:lnTo>
                  <a:lnTo>
                    <a:pt x="23413" y="19653"/>
                  </a:lnTo>
                  <a:lnTo>
                    <a:pt x="24507" y="19140"/>
                  </a:lnTo>
                  <a:lnTo>
                    <a:pt x="25567" y="18593"/>
                  </a:lnTo>
                  <a:lnTo>
                    <a:pt x="26592" y="18012"/>
                  </a:lnTo>
                  <a:lnTo>
                    <a:pt x="27617" y="17397"/>
                  </a:lnTo>
                  <a:lnTo>
                    <a:pt x="28608" y="16748"/>
                  </a:lnTo>
                  <a:lnTo>
                    <a:pt x="29600" y="16098"/>
                  </a:lnTo>
                  <a:lnTo>
                    <a:pt x="30591" y="15381"/>
                  </a:lnTo>
                  <a:lnTo>
                    <a:pt x="32505" y="13979"/>
                  </a:lnTo>
                  <a:lnTo>
                    <a:pt x="34385" y="12510"/>
                  </a:lnTo>
                  <a:lnTo>
                    <a:pt x="38110" y="9536"/>
                  </a:lnTo>
                  <a:lnTo>
                    <a:pt x="46791" y="2666"/>
                  </a:lnTo>
                  <a:lnTo>
                    <a:pt x="46791" y="2666"/>
                  </a:lnTo>
                  <a:lnTo>
                    <a:pt x="47851" y="1812"/>
                  </a:lnTo>
                  <a:lnTo>
                    <a:pt x="48911" y="991"/>
                  </a:lnTo>
                  <a:lnTo>
                    <a:pt x="48911" y="991"/>
                  </a:lnTo>
                  <a:lnTo>
                    <a:pt x="49184" y="820"/>
                  </a:lnTo>
                  <a:lnTo>
                    <a:pt x="49457" y="649"/>
                  </a:lnTo>
                  <a:lnTo>
                    <a:pt x="49765" y="513"/>
                  </a:lnTo>
                  <a:lnTo>
                    <a:pt x="50038" y="410"/>
                  </a:lnTo>
                  <a:lnTo>
                    <a:pt x="50346" y="342"/>
                  </a:lnTo>
                  <a:lnTo>
                    <a:pt x="50654" y="342"/>
                  </a:lnTo>
                  <a:lnTo>
                    <a:pt x="50961" y="410"/>
                  </a:lnTo>
                  <a:lnTo>
                    <a:pt x="51269" y="547"/>
                  </a:lnTo>
                  <a:lnTo>
                    <a:pt x="51269" y="547"/>
                  </a:lnTo>
                  <a:lnTo>
                    <a:pt x="51952" y="991"/>
                  </a:lnTo>
                  <a:lnTo>
                    <a:pt x="52944" y="1743"/>
                  </a:lnTo>
                  <a:lnTo>
                    <a:pt x="54174" y="2769"/>
                  </a:lnTo>
                  <a:lnTo>
                    <a:pt x="55644" y="3965"/>
                  </a:lnTo>
                  <a:lnTo>
                    <a:pt x="58993" y="6802"/>
                  </a:lnTo>
                  <a:lnTo>
                    <a:pt x="62616" y="9946"/>
                  </a:lnTo>
                  <a:lnTo>
                    <a:pt x="66137" y="13022"/>
                  </a:lnTo>
                  <a:lnTo>
                    <a:pt x="69178" y="15722"/>
                  </a:lnTo>
                  <a:lnTo>
                    <a:pt x="72357" y="18525"/>
                  </a:lnTo>
                  <a:lnTo>
                    <a:pt x="72357" y="18525"/>
                  </a:lnTo>
                  <a:lnTo>
                    <a:pt x="72391" y="18559"/>
                  </a:lnTo>
                  <a:lnTo>
                    <a:pt x="72460" y="18525"/>
                  </a:lnTo>
                  <a:lnTo>
                    <a:pt x="72460" y="18525"/>
                  </a:lnTo>
                  <a:lnTo>
                    <a:pt x="72460" y="18457"/>
                  </a:lnTo>
                  <a:lnTo>
                    <a:pt x="72425" y="183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2381725" y="3641475"/>
              <a:ext cx="890400" cy="485350"/>
            </a:xfrm>
            <a:custGeom>
              <a:avLst/>
              <a:gdLst/>
              <a:ahLst/>
              <a:cxnLst/>
              <a:rect l="l" t="t" r="r" b="b"/>
              <a:pathLst>
                <a:path w="35616" h="19414" extrusionOk="0">
                  <a:moveTo>
                    <a:pt x="24610" y="0"/>
                  </a:moveTo>
                  <a:lnTo>
                    <a:pt x="24268" y="68"/>
                  </a:lnTo>
                  <a:lnTo>
                    <a:pt x="23960" y="137"/>
                  </a:lnTo>
                  <a:lnTo>
                    <a:pt x="23721" y="239"/>
                  </a:lnTo>
                  <a:lnTo>
                    <a:pt x="23516" y="376"/>
                  </a:lnTo>
                  <a:lnTo>
                    <a:pt x="23413" y="547"/>
                  </a:lnTo>
                  <a:lnTo>
                    <a:pt x="22080" y="3247"/>
                  </a:lnTo>
                  <a:lnTo>
                    <a:pt x="20816" y="5879"/>
                  </a:lnTo>
                  <a:lnTo>
                    <a:pt x="20235" y="7041"/>
                  </a:lnTo>
                  <a:lnTo>
                    <a:pt x="19722" y="7998"/>
                  </a:lnTo>
                  <a:lnTo>
                    <a:pt x="19346" y="8681"/>
                  </a:lnTo>
                  <a:lnTo>
                    <a:pt x="19175" y="8887"/>
                  </a:lnTo>
                  <a:lnTo>
                    <a:pt x="19073" y="9023"/>
                  </a:lnTo>
                  <a:lnTo>
                    <a:pt x="19004" y="9057"/>
                  </a:lnTo>
                  <a:lnTo>
                    <a:pt x="18868" y="9092"/>
                  </a:lnTo>
                  <a:lnTo>
                    <a:pt x="18013" y="9092"/>
                  </a:lnTo>
                  <a:lnTo>
                    <a:pt x="17364" y="9023"/>
                  </a:lnTo>
                  <a:lnTo>
                    <a:pt x="15689" y="8818"/>
                  </a:lnTo>
                  <a:lnTo>
                    <a:pt x="13604" y="8545"/>
                  </a:lnTo>
                  <a:lnTo>
                    <a:pt x="11280" y="8237"/>
                  </a:lnTo>
                  <a:lnTo>
                    <a:pt x="8819" y="7895"/>
                  </a:lnTo>
                  <a:lnTo>
                    <a:pt x="6324" y="7622"/>
                  </a:lnTo>
                  <a:lnTo>
                    <a:pt x="5094" y="7485"/>
                  </a:lnTo>
                  <a:lnTo>
                    <a:pt x="3897" y="7417"/>
                  </a:lnTo>
                  <a:lnTo>
                    <a:pt x="2940" y="7383"/>
                  </a:lnTo>
                  <a:lnTo>
                    <a:pt x="2120" y="7417"/>
                  </a:lnTo>
                  <a:lnTo>
                    <a:pt x="1778" y="7451"/>
                  </a:lnTo>
                  <a:lnTo>
                    <a:pt x="1471" y="7519"/>
                  </a:lnTo>
                  <a:lnTo>
                    <a:pt x="1197" y="7588"/>
                  </a:lnTo>
                  <a:lnTo>
                    <a:pt x="924" y="7690"/>
                  </a:lnTo>
                  <a:lnTo>
                    <a:pt x="719" y="7759"/>
                  </a:lnTo>
                  <a:lnTo>
                    <a:pt x="548" y="7895"/>
                  </a:lnTo>
                  <a:lnTo>
                    <a:pt x="377" y="7998"/>
                  </a:lnTo>
                  <a:lnTo>
                    <a:pt x="240" y="8135"/>
                  </a:lnTo>
                  <a:lnTo>
                    <a:pt x="138" y="8271"/>
                  </a:lnTo>
                  <a:lnTo>
                    <a:pt x="69" y="8408"/>
                  </a:lnTo>
                  <a:lnTo>
                    <a:pt x="35" y="8579"/>
                  </a:lnTo>
                  <a:lnTo>
                    <a:pt x="1" y="8750"/>
                  </a:lnTo>
                  <a:lnTo>
                    <a:pt x="1" y="8921"/>
                  </a:lnTo>
                  <a:lnTo>
                    <a:pt x="35" y="9057"/>
                  </a:lnTo>
                  <a:lnTo>
                    <a:pt x="138" y="9433"/>
                  </a:lnTo>
                  <a:lnTo>
                    <a:pt x="309" y="9775"/>
                  </a:lnTo>
                  <a:lnTo>
                    <a:pt x="548" y="10117"/>
                  </a:lnTo>
                  <a:lnTo>
                    <a:pt x="821" y="10459"/>
                  </a:lnTo>
                  <a:lnTo>
                    <a:pt x="1163" y="10801"/>
                  </a:lnTo>
                  <a:lnTo>
                    <a:pt x="1539" y="11108"/>
                  </a:lnTo>
                  <a:lnTo>
                    <a:pt x="1949" y="11382"/>
                  </a:lnTo>
                  <a:lnTo>
                    <a:pt x="3590" y="12339"/>
                  </a:lnTo>
                  <a:lnTo>
                    <a:pt x="4718" y="12988"/>
                  </a:lnTo>
                  <a:lnTo>
                    <a:pt x="6016" y="13706"/>
                  </a:lnTo>
                  <a:lnTo>
                    <a:pt x="7418" y="14458"/>
                  </a:lnTo>
                  <a:lnTo>
                    <a:pt x="8956" y="15210"/>
                  </a:lnTo>
                  <a:lnTo>
                    <a:pt x="10562" y="15996"/>
                  </a:lnTo>
                  <a:lnTo>
                    <a:pt x="12237" y="16748"/>
                  </a:lnTo>
                  <a:lnTo>
                    <a:pt x="13912" y="17465"/>
                  </a:lnTo>
                  <a:lnTo>
                    <a:pt x="15621" y="18081"/>
                  </a:lnTo>
                  <a:lnTo>
                    <a:pt x="16441" y="18354"/>
                  </a:lnTo>
                  <a:lnTo>
                    <a:pt x="17261" y="18627"/>
                  </a:lnTo>
                  <a:lnTo>
                    <a:pt x="18081" y="18833"/>
                  </a:lnTo>
                  <a:lnTo>
                    <a:pt x="18868" y="19038"/>
                  </a:lnTo>
                  <a:lnTo>
                    <a:pt x="19654" y="19174"/>
                  </a:lnTo>
                  <a:lnTo>
                    <a:pt x="20371" y="19311"/>
                  </a:lnTo>
                  <a:lnTo>
                    <a:pt x="21123" y="19379"/>
                  </a:lnTo>
                  <a:lnTo>
                    <a:pt x="21807" y="19414"/>
                  </a:lnTo>
                  <a:lnTo>
                    <a:pt x="22456" y="19379"/>
                  </a:lnTo>
                  <a:lnTo>
                    <a:pt x="23071" y="19311"/>
                  </a:lnTo>
                  <a:lnTo>
                    <a:pt x="23653" y="19174"/>
                  </a:lnTo>
                  <a:lnTo>
                    <a:pt x="24165" y="19003"/>
                  </a:lnTo>
                  <a:lnTo>
                    <a:pt x="24507" y="18833"/>
                  </a:lnTo>
                  <a:lnTo>
                    <a:pt x="24815" y="18662"/>
                  </a:lnTo>
                  <a:lnTo>
                    <a:pt x="25156" y="18422"/>
                  </a:lnTo>
                  <a:lnTo>
                    <a:pt x="25498" y="18149"/>
                  </a:lnTo>
                  <a:lnTo>
                    <a:pt x="26250" y="17465"/>
                  </a:lnTo>
                  <a:lnTo>
                    <a:pt x="27002" y="16679"/>
                  </a:lnTo>
                  <a:lnTo>
                    <a:pt x="27788" y="15791"/>
                  </a:lnTo>
                  <a:lnTo>
                    <a:pt x="28608" y="14799"/>
                  </a:lnTo>
                  <a:lnTo>
                    <a:pt x="29429" y="13740"/>
                  </a:lnTo>
                  <a:lnTo>
                    <a:pt x="30249" y="12646"/>
                  </a:lnTo>
                  <a:lnTo>
                    <a:pt x="31035" y="11518"/>
                  </a:lnTo>
                  <a:lnTo>
                    <a:pt x="31821" y="10390"/>
                  </a:lnTo>
                  <a:lnTo>
                    <a:pt x="33291" y="8169"/>
                  </a:lnTo>
                  <a:lnTo>
                    <a:pt x="34556" y="6152"/>
                  </a:lnTo>
                  <a:lnTo>
                    <a:pt x="35547" y="4512"/>
                  </a:lnTo>
                  <a:lnTo>
                    <a:pt x="35615" y="4307"/>
                  </a:lnTo>
                  <a:lnTo>
                    <a:pt x="35615" y="4101"/>
                  </a:lnTo>
                  <a:lnTo>
                    <a:pt x="35547" y="3896"/>
                  </a:lnTo>
                  <a:lnTo>
                    <a:pt x="35444" y="3657"/>
                  </a:lnTo>
                  <a:lnTo>
                    <a:pt x="35239" y="3418"/>
                  </a:lnTo>
                  <a:lnTo>
                    <a:pt x="34966" y="3213"/>
                  </a:lnTo>
                  <a:lnTo>
                    <a:pt x="34658" y="2974"/>
                  </a:lnTo>
                  <a:lnTo>
                    <a:pt x="34316" y="2734"/>
                  </a:lnTo>
                  <a:lnTo>
                    <a:pt x="33906" y="2495"/>
                  </a:lnTo>
                  <a:lnTo>
                    <a:pt x="33496" y="2256"/>
                  </a:lnTo>
                  <a:lnTo>
                    <a:pt x="32505" y="1811"/>
                  </a:lnTo>
                  <a:lnTo>
                    <a:pt x="31445" y="1401"/>
                  </a:lnTo>
                  <a:lnTo>
                    <a:pt x="30317" y="991"/>
                  </a:lnTo>
                  <a:lnTo>
                    <a:pt x="29155" y="649"/>
                  </a:lnTo>
                  <a:lnTo>
                    <a:pt x="27993" y="376"/>
                  </a:lnTo>
                  <a:lnTo>
                    <a:pt x="26899" y="171"/>
                  </a:lnTo>
                  <a:lnTo>
                    <a:pt x="25874" y="34"/>
                  </a:lnTo>
                  <a:lnTo>
                    <a:pt x="25430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2381725" y="3641475"/>
              <a:ext cx="890400" cy="485350"/>
            </a:xfrm>
            <a:custGeom>
              <a:avLst/>
              <a:gdLst/>
              <a:ahLst/>
              <a:cxnLst/>
              <a:rect l="l" t="t" r="r" b="b"/>
              <a:pathLst>
                <a:path w="35616" h="19414" fill="none" extrusionOk="0">
                  <a:moveTo>
                    <a:pt x="1949" y="11382"/>
                  </a:moveTo>
                  <a:lnTo>
                    <a:pt x="1949" y="11382"/>
                  </a:lnTo>
                  <a:lnTo>
                    <a:pt x="3590" y="12339"/>
                  </a:lnTo>
                  <a:lnTo>
                    <a:pt x="4718" y="12988"/>
                  </a:lnTo>
                  <a:lnTo>
                    <a:pt x="6016" y="13706"/>
                  </a:lnTo>
                  <a:lnTo>
                    <a:pt x="7418" y="14458"/>
                  </a:lnTo>
                  <a:lnTo>
                    <a:pt x="8956" y="15210"/>
                  </a:lnTo>
                  <a:lnTo>
                    <a:pt x="10562" y="15996"/>
                  </a:lnTo>
                  <a:lnTo>
                    <a:pt x="12237" y="16748"/>
                  </a:lnTo>
                  <a:lnTo>
                    <a:pt x="13912" y="17465"/>
                  </a:lnTo>
                  <a:lnTo>
                    <a:pt x="15621" y="18081"/>
                  </a:lnTo>
                  <a:lnTo>
                    <a:pt x="16441" y="18354"/>
                  </a:lnTo>
                  <a:lnTo>
                    <a:pt x="17261" y="18627"/>
                  </a:lnTo>
                  <a:lnTo>
                    <a:pt x="18081" y="18833"/>
                  </a:lnTo>
                  <a:lnTo>
                    <a:pt x="18868" y="19038"/>
                  </a:lnTo>
                  <a:lnTo>
                    <a:pt x="19654" y="19174"/>
                  </a:lnTo>
                  <a:lnTo>
                    <a:pt x="20371" y="19311"/>
                  </a:lnTo>
                  <a:lnTo>
                    <a:pt x="21123" y="19379"/>
                  </a:lnTo>
                  <a:lnTo>
                    <a:pt x="21807" y="19414"/>
                  </a:lnTo>
                  <a:lnTo>
                    <a:pt x="22456" y="19379"/>
                  </a:lnTo>
                  <a:lnTo>
                    <a:pt x="23071" y="19311"/>
                  </a:lnTo>
                  <a:lnTo>
                    <a:pt x="23653" y="19174"/>
                  </a:lnTo>
                  <a:lnTo>
                    <a:pt x="24165" y="19003"/>
                  </a:lnTo>
                  <a:lnTo>
                    <a:pt x="24165" y="19003"/>
                  </a:lnTo>
                  <a:lnTo>
                    <a:pt x="24507" y="18833"/>
                  </a:lnTo>
                  <a:lnTo>
                    <a:pt x="24815" y="18662"/>
                  </a:lnTo>
                  <a:lnTo>
                    <a:pt x="25156" y="18422"/>
                  </a:lnTo>
                  <a:lnTo>
                    <a:pt x="25498" y="18149"/>
                  </a:lnTo>
                  <a:lnTo>
                    <a:pt x="26250" y="17465"/>
                  </a:lnTo>
                  <a:lnTo>
                    <a:pt x="27002" y="16679"/>
                  </a:lnTo>
                  <a:lnTo>
                    <a:pt x="27788" y="15791"/>
                  </a:lnTo>
                  <a:lnTo>
                    <a:pt x="28608" y="14799"/>
                  </a:lnTo>
                  <a:lnTo>
                    <a:pt x="29429" y="13740"/>
                  </a:lnTo>
                  <a:lnTo>
                    <a:pt x="30249" y="12646"/>
                  </a:lnTo>
                  <a:lnTo>
                    <a:pt x="31035" y="11518"/>
                  </a:lnTo>
                  <a:lnTo>
                    <a:pt x="31821" y="10390"/>
                  </a:lnTo>
                  <a:lnTo>
                    <a:pt x="33291" y="8169"/>
                  </a:lnTo>
                  <a:lnTo>
                    <a:pt x="34556" y="6152"/>
                  </a:lnTo>
                  <a:lnTo>
                    <a:pt x="35547" y="4512"/>
                  </a:lnTo>
                  <a:lnTo>
                    <a:pt x="35547" y="4512"/>
                  </a:lnTo>
                  <a:lnTo>
                    <a:pt x="35615" y="4307"/>
                  </a:lnTo>
                  <a:lnTo>
                    <a:pt x="35615" y="4101"/>
                  </a:lnTo>
                  <a:lnTo>
                    <a:pt x="35547" y="3896"/>
                  </a:lnTo>
                  <a:lnTo>
                    <a:pt x="35444" y="3657"/>
                  </a:lnTo>
                  <a:lnTo>
                    <a:pt x="35239" y="3418"/>
                  </a:lnTo>
                  <a:lnTo>
                    <a:pt x="34966" y="3213"/>
                  </a:lnTo>
                  <a:lnTo>
                    <a:pt x="34658" y="2974"/>
                  </a:lnTo>
                  <a:lnTo>
                    <a:pt x="34316" y="2734"/>
                  </a:lnTo>
                  <a:lnTo>
                    <a:pt x="33906" y="2495"/>
                  </a:lnTo>
                  <a:lnTo>
                    <a:pt x="33496" y="2256"/>
                  </a:lnTo>
                  <a:lnTo>
                    <a:pt x="32505" y="1811"/>
                  </a:lnTo>
                  <a:lnTo>
                    <a:pt x="31445" y="1401"/>
                  </a:lnTo>
                  <a:lnTo>
                    <a:pt x="30317" y="991"/>
                  </a:lnTo>
                  <a:lnTo>
                    <a:pt x="29155" y="649"/>
                  </a:lnTo>
                  <a:lnTo>
                    <a:pt x="27993" y="376"/>
                  </a:lnTo>
                  <a:lnTo>
                    <a:pt x="26899" y="171"/>
                  </a:lnTo>
                  <a:lnTo>
                    <a:pt x="25874" y="34"/>
                  </a:lnTo>
                  <a:lnTo>
                    <a:pt x="25430" y="0"/>
                  </a:lnTo>
                  <a:lnTo>
                    <a:pt x="24985" y="0"/>
                  </a:lnTo>
                  <a:lnTo>
                    <a:pt x="24610" y="0"/>
                  </a:lnTo>
                  <a:lnTo>
                    <a:pt x="24268" y="68"/>
                  </a:lnTo>
                  <a:lnTo>
                    <a:pt x="23960" y="137"/>
                  </a:lnTo>
                  <a:lnTo>
                    <a:pt x="23721" y="239"/>
                  </a:lnTo>
                  <a:lnTo>
                    <a:pt x="23516" y="376"/>
                  </a:lnTo>
                  <a:lnTo>
                    <a:pt x="23413" y="547"/>
                  </a:lnTo>
                  <a:lnTo>
                    <a:pt x="23413" y="547"/>
                  </a:lnTo>
                  <a:lnTo>
                    <a:pt x="22080" y="3247"/>
                  </a:lnTo>
                  <a:lnTo>
                    <a:pt x="20816" y="5879"/>
                  </a:lnTo>
                  <a:lnTo>
                    <a:pt x="20235" y="7041"/>
                  </a:lnTo>
                  <a:lnTo>
                    <a:pt x="19722" y="7998"/>
                  </a:lnTo>
                  <a:lnTo>
                    <a:pt x="19346" y="8681"/>
                  </a:lnTo>
                  <a:lnTo>
                    <a:pt x="19175" y="8887"/>
                  </a:lnTo>
                  <a:lnTo>
                    <a:pt x="19073" y="9023"/>
                  </a:lnTo>
                  <a:lnTo>
                    <a:pt x="19073" y="9023"/>
                  </a:lnTo>
                  <a:lnTo>
                    <a:pt x="19004" y="9057"/>
                  </a:lnTo>
                  <a:lnTo>
                    <a:pt x="18868" y="9092"/>
                  </a:lnTo>
                  <a:lnTo>
                    <a:pt x="18526" y="9092"/>
                  </a:lnTo>
                  <a:lnTo>
                    <a:pt x="18013" y="9092"/>
                  </a:lnTo>
                  <a:lnTo>
                    <a:pt x="17364" y="9023"/>
                  </a:lnTo>
                  <a:lnTo>
                    <a:pt x="15689" y="8818"/>
                  </a:lnTo>
                  <a:lnTo>
                    <a:pt x="13604" y="8545"/>
                  </a:lnTo>
                  <a:lnTo>
                    <a:pt x="11280" y="8237"/>
                  </a:lnTo>
                  <a:lnTo>
                    <a:pt x="8819" y="7895"/>
                  </a:lnTo>
                  <a:lnTo>
                    <a:pt x="6324" y="7622"/>
                  </a:lnTo>
                  <a:lnTo>
                    <a:pt x="5094" y="7485"/>
                  </a:lnTo>
                  <a:lnTo>
                    <a:pt x="3897" y="7417"/>
                  </a:lnTo>
                  <a:lnTo>
                    <a:pt x="3897" y="7417"/>
                  </a:lnTo>
                  <a:lnTo>
                    <a:pt x="2940" y="7383"/>
                  </a:lnTo>
                  <a:lnTo>
                    <a:pt x="2120" y="7417"/>
                  </a:lnTo>
                  <a:lnTo>
                    <a:pt x="1778" y="7451"/>
                  </a:lnTo>
                  <a:lnTo>
                    <a:pt x="1471" y="7519"/>
                  </a:lnTo>
                  <a:lnTo>
                    <a:pt x="1197" y="7588"/>
                  </a:lnTo>
                  <a:lnTo>
                    <a:pt x="924" y="7690"/>
                  </a:lnTo>
                  <a:lnTo>
                    <a:pt x="719" y="7759"/>
                  </a:lnTo>
                  <a:lnTo>
                    <a:pt x="548" y="7895"/>
                  </a:lnTo>
                  <a:lnTo>
                    <a:pt x="377" y="7998"/>
                  </a:lnTo>
                  <a:lnTo>
                    <a:pt x="240" y="8135"/>
                  </a:lnTo>
                  <a:lnTo>
                    <a:pt x="138" y="8271"/>
                  </a:lnTo>
                  <a:lnTo>
                    <a:pt x="69" y="8408"/>
                  </a:lnTo>
                  <a:lnTo>
                    <a:pt x="35" y="8579"/>
                  </a:lnTo>
                  <a:lnTo>
                    <a:pt x="1" y="8750"/>
                  </a:lnTo>
                  <a:lnTo>
                    <a:pt x="1" y="8921"/>
                  </a:lnTo>
                  <a:lnTo>
                    <a:pt x="35" y="9057"/>
                  </a:lnTo>
                  <a:lnTo>
                    <a:pt x="138" y="9433"/>
                  </a:lnTo>
                  <a:lnTo>
                    <a:pt x="309" y="9775"/>
                  </a:lnTo>
                  <a:lnTo>
                    <a:pt x="548" y="10117"/>
                  </a:lnTo>
                  <a:lnTo>
                    <a:pt x="821" y="10459"/>
                  </a:lnTo>
                  <a:lnTo>
                    <a:pt x="1163" y="10801"/>
                  </a:lnTo>
                  <a:lnTo>
                    <a:pt x="1539" y="11108"/>
                  </a:lnTo>
                  <a:lnTo>
                    <a:pt x="1949" y="11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2953375" y="3427000"/>
              <a:ext cx="358050" cy="433225"/>
            </a:xfrm>
            <a:custGeom>
              <a:avLst/>
              <a:gdLst/>
              <a:ahLst/>
              <a:cxnLst/>
              <a:rect l="l" t="t" r="r" b="b"/>
              <a:pathLst>
                <a:path w="14322" h="17329" extrusionOk="0">
                  <a:moveTo>
                    <a:pt x="4341" y="0"/>
                  </a:moveTo>
                  <a:lnTo>
                    <a:pt x="4068" y="34"/>
                  </a:lnTo>
                  <a:lnTo>
                    <a:pt x="3828" y="137"/>
                  </a:lnTo>
                  <a:lnTo>
                    <a:pt x="3623" y="274"/>
                  </a:lnTo>
                  <a:lnTo>
                    <a:pt x="3452" y="444"/>
                  </a:lnTo>
                  <a:lnTo>
                    <a:pt x="3247" y="684"/>
                  </a:lnTo>
                  <a:lnTo>
                    <a:pt x="2906" y="1231"/>
                  </a:lnTo>
                  <a:lnTo>
                    <a:pt x="2564" y="1914"/>
                  </a:lnTo>
                  <a:lnTo>
                    <a:pt x="2188" y="2666"/>
                  </a:lnTo>
                  <a:lnTo>
                    <a:pt x="1880" y="3521"/>
                  </a:lnTo>
                  <a:lnTo>
                    <a:pt x="1573" y="4409"/>
                  </a:lnTo>
                  <a:lnTo>
                    <a:pt x="1265" y="5332"/>
                  </a:lnTo>
                  <a:lnTo>
                    <a:pt x="992" y="6289"/>
                  </a:lnTo>
                  <a:lnTo>
                    <a:pt x="752" y="7246"/>
                  </a:lnTo>
                  <a:lnTo>
                    <a:pt x="513" y="8169"/>
                  </a:lnTo>
                  <a:lnTo>
                    <a:pt x="342" y="9058"/>
                  </a:lnTo>
                  <a:lnTo>
                    <a:pt x="205" y="9878"/>
                  </a:lnTo>
                  <a:lnTo>
                    <a:pt x="69" y="10630"/>
                  </a:lnTo>
                  <a:lnTo>
                    <a:pt x="0" y="11245"/>
                  </a:lnTo>
                  <a:lnTo>
                    <a:pt x="0" y="11758"/>
                  </a:lnTo>
                  <a:lnTo>
                    <a:pt x="0" y="12099"/>
                  </a:lnTo>
                  <a:lnTo>
                    <a:pt x="69" y="12270"/>
                  </a:lnTo>
                  <a:lnTo>
                    <a:pt x="137" y="12407"/>
                  </a:lnTo>
                  <a:lnTo>
                    <a:pt x="274" y="12612"/>
                  </a:lnTo>
                  <a:lnTo>
                    <a:pt x="479" y="12783"/>
                  </a:lnTo>
                  <a:lnTo>
                    <a:pt x="923" y="13193"/>
                  </a:lnTo>
                  <a:lnTo>
                    <a:pt x="1504" y="13672"/>
                  </a:lnTo>
                  <a:lnTo>
                    <a:pt x="2222" y="14116"/>
                  </a:lnTo>
                  <a:lnTo>
                    <a:pt x="2974" y="14629"/>
                  </a:lnTo>
                  <a:lnTo>
                    <a:pt x="3794" y="15107"/>
                  </a:lnTo>
                  <a:lnTo>
                    <a:pt x="4683" y="15551"/>
                  </a:lnTo>
                  <a:lnTo>
                    <a:pt x="5537" y="15996"/>
                  </a:lnTo>
                  <a:lnTo>
                    <a:pt x="6392" y="16372"/>
                  </a:lnTo>
                  <a:lnTo>
                    <a:pt x="7212" y="16714"/>
                  </a:lnTo>
                  <a:lnTo>
                    <a:pt x="7998" y="16987"/>
                  </a:lnTo>
                  <a:lnTo>
                    <a:pt x="8682" y="17192"/>
                  </a:lnTo>
                  <a:lnTo>
                    <a:pt x="9263" y="17295"/>
                  </a:lnTo>
                  <a:lnTo>
                    <a:pt x="9502" y="17329"/>
                  </a:lnTo>
                  <a:lnTo>
                    <a:pt x="9707" y="17295"/>
                  </a:lnTo>
                  <a:lnTo>
                    <a:pt x="9878" y="17260"/>
                  </a:lnTo>
                  <a:lnTo>
                    <a:pt x="9981" y="17192"/>
                  </a:lnTo>
                  <a:lnTo>
                    <a:pt x="10220" y="16953"/>
                  </a:lnTo>
                  <a:lnTo>
                    <a:pt x="10493" y="16645"/>
                  </a:lnTo>
                  <a:lnTo>
                    <a:pt x="10767" y="16269"/>
                  </a:lnTo>
                  <a:lnTo>
                    <a:pt x="11074" y="15825"/>
                  </a:lnTo>
                  <a:lnTo>
                    <a:pt x="11758" y="14765"/>
                  </a:lnTo>
                  <a:lnTo>
                    <a:pt x="12441" y="13569"/>
                  </a:lnTo>
                  <a:lnTo>
                    <a:pt x="13091" y="12305"/>
                  </a:lnTo>
                  <a:lnTo>
                    <a:pt x="13364" y="11655"/>
                  </a:lnTo>
                  <a:lnTo>
                    <a:pt x="13638" y="11006"/>
                  </a:lnTo>
                  <a:lnTo>
                    <a:pt x="13877" y="10390"/>
                  </a:lnTo>
                  <a:lnTo>
                    <a:pt x="14082" y="9809"/>
                  </a:lnTo>
                  <a:lnTo>
                    <a:pt x="14219" y="9228"/>
                  </a:lnTo>
                  <a:lnTo>
                    <a:pt x="14321" y="8716"/>
                  </a:lnTo>
                  <a:lnTo>
                    <a:pt x="14321" y="8476"/>
                  </a:lnTo>
                  <a:lnTo>
                    <a:pt x="14287" y="8169"/>
                  </a:lnTo>
                  <a:lnTo>
                    <a:pt x="14185" y="7861"/>
                  </a:lnTo>
                  <a:lnTo>
                    <a:pt x="14048" y="7519"/>
                  </a:lnTo>
                  <a:lnTo>
                    <a:pt x="13877" y="7178"/>
                  </a:lnTo>
                  <a:lnTo>
                    <a:pt x="13638" y="6802"/>
                  </a:lnTo>
                  <a:lnTo>
                    <a:pt x="13398" y="6426"/>
                  </a:lnTo>
                  <a:lnTo>
                    <a:pt x="13091" y="6016"/>
                  </a:lnTo>
                  <a:lnTo>
                    <a:pt x="12407" y="5230"/>
                  </a:lnTo>
                  <a:lnTo>
                    <a:pt x="11621" y="4409"/>
                  </a:lnTo>
                  <a:lnTo>
                    <a:pt x="10767" y="3589"/>
                  </a:lnTo>
                  <a:lnTo>
                    <a:pt x="9844" y="2803"/>
                  </a:lnTo>
                  <a:lnTo>
                    <a:pt x="8921" y="2085"/>
                  </a:lnTo>
                  <a:lnTo>
                    <a:pt x="7964" y="1436"/>
                  </a:lnTo>
                  <a:lnTo>
                    <a:pt x="7041" y="889"/>
                  </a:lnTo>
                  <a:lnTo>
                    <a:pt x="6597" y="650"/>
                  </a:lnTo>
                  <a:lnTo>
                    <a:pt x="6153" y="444"/>
                  </a:lnTo>
                  <a:lnTo>
                    <a:pt x="5742" y="274"/>
                  </a:lnTo>
                  <a:lnTo>
                    <a:pt x="5366" y="137"/>
                  </a:lnTo>
                  <a:lnTo>
                    <a:pt x="4991" y="34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2828625" y="3394525"/>
              <a:ext cx="222175" cy="303350"/>
            </a:xfrm>
            <a:custGeom>
              <a:avLst/>
              <a:gdLst/>
              <a:ahLst/>
              <a:cxnLst/>
              <a:rect l="l" t="t" r="r" b="b"/>
              <a:pathLst>
                <a:path w="8887" h="12134" extrusionOk="0">
                  <a:moveTo>
                    <a:pt x="752" y="0"/>
                  </a:moveTo>
                  <a:lnTo>
                    <a:pt x="513" y="103"/>
                  </a:lnTo>
                  <a:lnTo>
                    <a:pt x="274" y="205"/>
                  </a:lnTo>
                  <a:lnTo>
                    <a:pt x="205" y="274"/>
                  </a:lnTo>
                  <a:lnTo>
                    <a:pt x="103" y="376"/>
                  </a:lnTo>
                  <a:lnTo>
                    <a:pt x="69" y="479"/>
                  </a:lnTo>
                  <a:lnTo>
                    <a:pt x="35" y="581"/>
                  </a:lnTo>
                  <a:lnTo>
                    <a:pt x="0" y="855"/>
                  </a:lnTo>
                  <a:lnTo>
                    <a:pt x="0" y="1162"/>
                  </a:lnTo>
                  <a:lnTo>
                    <a:pt x="103" y="1470"/>
                  </a:lnTo>
                  <a:lnTo>
                    <a:pt x="240" y="1846"/>
                  </a:lnTo>
                  <a:lnTo>
                    <a:pt x="376" y="2222"/>
                  </a:lnTo>
                  <a:lnTo>
                    <a:pt x="581" y="2632"/>
                  </a:lnTo>
                  <a:lnTo>
                    <a:pt x="1094" y="3487"/>
                  </a:lnTo>
                  <a:lnTo>
                    <a:pt x="1641" y="4375"/>
                  </a:lnTo>
                  <a:lnTo>
                    <a:pt x="2735" y="6084"/>
                  </a:lnTo>
                  <a:lnTo>
                    <a:pt x="3111" y="6768"/>
                  </a:lnTo>
                  <a:lnTo>
                    <a:pt x="3487" y="7451"/>
                  </a:lnTo>
                  <a:lnTo>
                    <a:pt x="3794" y="8169"/>
                  </a:lnTo>
                  <a:lnTo>
                    <a:pt x="4102" y="8887"/>
                  </a:lnTo>
                  <a:lnTo>
                    <a:pt x="4409" y="9639"/>
                  </a:lnTo>
                  <a:lnTo>
                    <a:pt x="4649" y="10357"/>
                  </a:lnTo>
                  <a:lnTo>
                    <a:pt x="4854" y="11108"/>
                  </a:lnTo>
                  <a:lnTo>
                    <a:pt x="5059" y="11895"/>
                  </a:lnTo>
                  <a:lnTo>
                    <a:pt x="5435" y="12031"/>
                  </a:lnTo>
                  <a:lnTo>
                    <a:pt x="5777" y="12100"/>
                  </a:lnTo>
                  <a:lnTo>
                    <a:pt x="6152" y="12134"/>
                  </a:lnTo>
                  <a:lnTo>
                    <a:pt x="6528" y="12100"/>
                  </a:lnTo>
                  <a:lnTo>
                    <a:pt x="6904" y="12031"/>
                  </a:lnTo>
                  <a:lnTo>
                    <a:pt x="7246" y="11929"/>
                  </a:lnTo>
                  <a:lnTo>
                    <a:pt x="7588" y="11758"/>
                  </a:lnTo>
                  <a:lnTo>
                    <a:pt x="7896" y="11553"/>
                  </a:lnTo>
                  <a:lnTo>
                    <a:pt x="8101" y="11382"/>
                  </a:lnTo>
                  <a:lnTo>
                    <a:pt x="8237" y="11177"/>
                  </a:lnTo>
                  <a:lnTo>
                    <a:pt x="8408" y="11006"/>
                  </a:lnTo>
                  <a:lnTo>
                    <a:pt x="8511" y="10801"/>
                  </a:lnTo>
                  <a:lnTo>
                    <a:pt x="8716" y="10391"/>
                  </a:lnTo>
                  <a:lnTo>
                    <a:pt x="8818" y="9946"/>
                  </a:lnTo>
                  <a:lnTo>
                    <a:pt x="8887" y="9502"/>
                  </a:lnTo>
                  <a:lnTo>
                    <a:pt x="8887" y="9058"/>
                  </a:lnTo>
                  <a:lnTo>
                    <a:pt x="8853" y="8613"/>
                  </a:lnTo>
                  <a:lnTo>
                    <a:pt x="8784" y="8169"/>
                  </a:lnTo>
                  <a:lnTo>
                    <a:pt x="8716" y="7759"/>
                  </a:lnTo>
                  <a:lnTo>
                    <a:pt x="8613" y="7349"/>
                  </a:lnTo>
                  <a:lnTo>
                    <a:pt x="8374" y="6699"/>
                  </a:lnTo>
                  <a:lnTo>
                    <a:pt x="8169" y="6255"/>
                  </a:lnTo>
                  <a:lnTo>
                    <a:pt x="8101" y="6118"/>
                  </a:lnTo>
                  <a:lnTo>
                    <a:pt x="7861" y="5777"/>
                  </a:lnTo>
                  <a:lnTo>
                    <a:pt x="7212" y="4956"/>
                  </a:lnTo>
                  <a:lnTo>
                    <a:pt x="6221" y="3828"/>
                  </a:lnTo>
                  <a:lnTo>
                    <a:pt x="5674" y="3213"/>
                  </a:lnTo>
                  <a:lnTo>
                    <a:pt x="5059" y="2564"/>
                  </a:lnTo>
                  <a:lnTo>
                    <a:pt x="4409" y="1949"/>
                  </a:lnTo>
                  <a:lnTo>
                    <a:pt x="3760" y="1402"/>
                  </a:lnTo>
                  <a:lnTo>
                    <a:pt x="3111" y="889"/>
                  </a:lnTo>
                  <a:lnTo>
                    <a:pt x="2461" y="479"/>
                  </a:lnTo>
                  <a:lnTo>
                    <a:pt x="2154" y="308"/>
                  </a:lnTo>
                  <a:lnTo>
                    <a:pt x="1846" y="171"/>
                  </a:lnTo>
                  <a:lnTo>
                    <a:pt x="1573" y="69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2991825" y="3406475"/>
              <a:ext cx="240975" cy="301650"/>
            </a:xfrm>
            <a:custGeom>
              <a:avLst/>
              <a:gdLst/>
              <a:ahLst/>
              <a:cxnLst/>
              <a:rect l="l" t="t" r="r" b="b"/>
              <a:pathLst>
                <a:path w="9639" h="12066" extrusionOk="0">
                  <a:moveTo>
                    <a:pt x="4478" y="1"/>
                  </a:moveTo>
                  <a:lnTo>
                    <a:pt x="0" y="2257"/>
                  </a:lnTo>
                  <a:lnTo>
                    <a:pt x="6084" y="12066"/>
                  </a:lnTo>
                  <a:lnTo>
                    <a:pt x="9639" y="10289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2991825" y="3406475"/>
              <a:ext cx="240975" cy="301650"/>
            </a:xfrm>
            <a:custGeom>
              <a:avLst/>
              <a:gdLst/>
              <a:ahLst/>
              <a:cxnLst/>
              <a:rect l="l" t="t" r="r" b="b"/>
              <a:pathLst>
                <a:path w="9639" h="12066" extrusionOk="0">
                  <a:moveTo>
                    <a:pt x="4478" y="1"/>
                  </a:moveTo>
                  <a:lnTo>
                    <a:pt x="0" y="2257"/>
                  </a:lnTo>
                  <a:lnTo>
                    <a:pt x="2325" y="5982"/>
                  </a:lnTo>
                  <a:lnTo>
                    <a:pt x="6084" y="12066"/>
                  </a:lnTo>
                  <a:lnTo>
                    <a:pt x="9639" y="10289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2991825" y="3406475"/>
              <a:ext cx="161525" cy="149575"/>
            </a:xfrm>
            <a:custGeom>
              <a:avLst/>
              <a:gdLst/>
              <a:ahLst/>
              <a:cxnLst/>
              <a:rect l="l" t="t" r="r" b="b"/>
              <a:pathLst>
                <a:path w="6461" h="5983" extrusionOk="0">
                  <a:moveTo>
                    <a:pt x="4478" y="1"/>
                  </a:moveTo>
                  <a:lnTo>
                    <a:pt x="0" y="2257"/>
                  </a:lnTo>
                  <a:lnTo>
                    <a:pt x="2325" y="5982"/>
                  </a:lnTo>
                  <a:lnTo>
                    <a:pt x="6460" y="3931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2947400" y="3330425"/>
              <a:ext cx="192275" cy="176050"/>
            </a:xfrm>
            <a:custGeom>
              <a:avLst/>
              <a:gdLst/>
              <a:ahLst/>
              <a:cxnLst/>
              <a:rect l="l" t="t" r="r" b="b"/>
              <a:pathLst>
                <a:path w="7691" h="7042" extrusionOk="0">
                  <a:moveTo>
                    <a:pt x="5571" y="1"/>
                  </a:moveTo>
                  <a:lnTo>
                    <a:pt x="0" y="2804"/>
                  </a:lnTo>
                  <a:lnTo>
                    <a:pt x="2119" y="7042"/>
                  </a:lnTo>
                  <a:lnTo>
                    <a:pt x="7690" y="4239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2759400" y="3192875"/>
              <a:ext cx="188875" cy="215350"/>
            </a:xfrm>
            <a:custGeom>
              <a:avLst/>
              <a:gdLst/>
              <a:ahLst/>
              <a:cxnLst/>
              <a:rect l="l" t="t" r="r" b="b"/>
              <a:pathLst>
                <a:path w="7555" h="8614" extrusionOk="0">
                  <a:moveTo>
                    <a:pt x="4102" y="0"/>
                  </a:moveTo>
                  <a:lnTo>
                    <a:pt x="1" y="2632"/>
                  </a:lnTo>
                  <a:lnTo>
                    <a:pt x="3009" y="8613"/>
                  </a:lnTo>
                  <a:lnTo>
                    <a:pt x="7554" y="6870"/>
                  </a:lnTo>
                  <a:lnTo>
                    <a:pt x="41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2901250" y="2651125"/>
              <a:ext cx="820325" cy="733175"/>
            </a:xfrm>
            <a:custGeom>
              <a:avLst/>
              <a:gdLst/>
              <a:ahLst/>
              <a:cxnLst/>
              <a:rect l="l" t="t" r="r" b="b"/>
              <a:pathLst>
                <a:path w="32813" h="29327" extrusionOk="0">
                  <a:moveTo>
                    <a:pt x="20610" y="1"/>
                  </a:moveTo>
                  <a:lnTo>
                    <a:pt x="6836" y="14698"/>
                  </a:lnTo>
                  <a:lnTo>
                    <a:pt x="1" y="19209"/>
                  </a:lnTo>
                  <a:lnTo>
                    <a:pt x="5059" y="29326"/>
                  </a:lnTo>
                  <a:lnTo>
                    <a:pt x="12783" y="26558"/>
                  </a:lnTo>
                  <a:lnTo>
                    <a:pt x="32812" y="24302"/>
                  </a:lnTo>
                  <a:lnTo>
                    <a:pt x="206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3397700" y="2640875"/>
              <a:ext cx="363175" cy="618675"/>
            </a:xfrm>
            <a:custGeom>
              <a:avLst/>
              <a:gdLst/>
              <a:ahLst/>
              <a:cxnLst/>
              <a:rect l="l" t="t" r="r" b="b"/>
              <a:pathLst>
                <a:path w="14527" h="24747" extrusionOk="0">
                  <a:moveTo>
                    <a:pt x="1573" y="1"/>
                  </a:moveTo>
                  <a:lnTo>
                    <a:pt x="1367" y="69"/>
                  </a:lnTo>
                  <a:lnTo>
                    <a:pt x="1128" y="137"/>
                  </a:lnTo>
                  <a:lnTo>
                    <a:pt x="957" y="274"/>
                  </a:lnTo>
                  <a:lnTo>
                    <a:pt x="786" y="411"/>
                  </a:lnTo>
                  <a:lnTo>
                    <a:pt x="616" y="582"/>
                  </a:lnTo>
                  <a:lnTo>
                    <a:pt x="479" y="787"/>
                  </a:lnTo>
                  <a:lnTo>
                    <a:pt x="342" y="1026"/>
                  </a:lnTo>
                  <a:lnTo>
                    <a:pt x="240" y="1299"/>
                  </a:lnTo>
                  <a:lnTo>
                    <a:pt x="171" y="1573"/>
                  </a:lnTo>
                  <a:lnTo>
                    <a:pt x="103" y="1881"/>
                  </a:lnTo>
                  <a:lnTo>
                    <a:pt x="0" y="2564"/>
                  </a:lnTo>
                  <a:lnTo>
                    <a:pt x="0" y="3350"/>
                  </a:lnTo>
                  <a:lnTo>
                    <a:pt x="34" y="4205"/>
                  </a:lnTo>
                  <a:lnTo>
                    <a:pt x="137" y="5128"/>
                  </a:lnTo>
                  <a:lnTo>
                    <a:pt x="342" y="6119"/>
                  </a:lnTo>
                  <a:lnTo>
                    <a:pt x="581" y="7178"/>
                  </a:lnTo>
                  <a:lnTo>
                    <a:pt x="889" y="8272"/>
                  </a:lnTo>
                  <a:lnTo>
                    <a:pt x="1265" y="9434"/>
                  </a:lnTo>
                  <a:lnTo>
                    <a:pt x="1675" y="10596"/>
                  </a:lnTo>
                  <a:lnTo>
                    <a:pt x="2154" y="11827"/>
                  </a:lnTo>
                  <a:lnTo>
                    <a:pt x="2700" y="13057"/>
                  </a:lnTo>
                  <a:lnTo>
                    <a:pt x="3316" y="14322"/>
                  </a:lnTo>
                  <a:lnTo>
                    <a:pt x="3965" y="15552"/>
                  </a:lnTo>
                  <a:lnTo>
                    <a:pt x="4614" y="16748"/>
                  </a:lnTo>
                  <a:lnTo>
                    <a:pt x="5298" y="17876"/>
                  </a:lnTo>
                  <a:lnTo>
                    <a:pt x="6016" y="18936"/>
                  </a:lnTo>
                  <a:lnTo>
                    <a:pt x="6699" y="19927"/>
                  </a:lnTo>
                  <a:lnTo>
                    <a:pt x="7417" y="20816"/>
                  </a:lnTo>
                  <a:lnTo>
                    <a:pt x="8101" y="21636"/>
                  </a:lnTo>
                  <a:lnTo>
                    <a:pt x="8784" y="22388"/>
                  </a:lnTo>
                  <a:lnTo>
                    <a:pt x="9468" y="23037"/>
                  </a:lnTo>
                  <a:lnTo>
                    <a:pt x="10117" y="23584"/>
                  </a:lnTo>
                  <a:lnTo>
                    <a:pt x="10767" y="24028"/>
                  </a:lnTo>
                  <a:lnTo>
                    <a:pt x="11348" y="24370"/>
                  </a:lnTo>
                  <a:lnTo>
                    <a:pt x="11655" y="24507"/>
                  </a:lnTo>
                  <a:lnTo>
                    <a:pt x="11929" y="24609"/>
                  </a:lnTo>
                  <a:lnTo>
                    <a:pt x="12202" y="24678"/>
                  </a:lnTo>
                  <a:lnTo>
                    <a:pt x="12441" y="24746"/>
                  </a:lnTo>
                  <a:lnTo>
                    <a:pt x="12715" y="24746"/>
                  </a:lnTo>
                  <a:lnTo>
                    <a:pt x="12954" y="24712"/>
                  </a:lnTo>
                  <a:lnTo>
                    <a:pt x="13159" y="24678"/>
                  </a:lnTo>
                  <a:lnTo>
                    <a:pt x="13364" y="24575"/>
                  </a:lnTo>
                  <a:lnTo>
                    <a:pt x="13569" y="24473"/>
                  </a:lnTo>
                  <a:lnTo>
                    <a:pt x="13740" y="24302"/>
                  </a:lnTo>
                  <a:lnTo>
                    <a:pt x="13911" y="24131"/>
                  </a:lnTo>
                  <a:lnTo>
                    <a:pt x="14048" y="23926"/>
                  </a:lnTo>
                  <a:lnTo>
                    <a:pt x="14150" y="23721"/>
                  </a:lnTo>
                  <a:lnTo>
                    <a:pt x="14253" y="23447"/>
                  </a:lnTo>
                  <a:lnTo>
                    <a:pt x="14355" y="23174"/>
                  </a:lnTo>
                  <a:lnTo>
                    <a:pt x="14424" y="22866"/>
                  </a:lnTo>
                  <a:lnTo>
                    <a:pt x="14492" y="22183"/>
                  </a:lnTo>
                  <a:lnTo>
                    <a:pt x="14526" y="21397"/>
                  </a:lnTo>
                  <a:lnTo>
                    <a:pt x="14492" y="20542"/>
                  </a:lnTo>
                  <a:lnTo>
                    <a:pt x="14355" y="19619"/>
                  </a:lnTo>
                  <a:lnTo>
                    <a:pt x="14184" y="18628"/>
                  </a:lnTo>
                  <a:lnTo>
                    <a:pt x="13945" y="17569"/>
                  </a:lnTo>
                  <a:lnTo>
                    <a:pt x="13638" y="16441"/>
                  </a:lnTo>
                  <a:lnTo>
                    <a:pt x="13262" y="15313"/>
                  </a:lnTo>
                  <a:lnTo>
                    <a:pt x="12817" y="14117"/>
                  </a:lnTo>
                  <a:lnTo>
                    <a:pt x="12339" y="12886"/>
                  </a:lnTo>
                  <a:lnTo>
                    <a:pt x="11792" y="11656"/>
                  </a:lnTo>
                  <a:lnTo>
                    <a:pt x="11177" y="10391"/>
                  </a:lnTo>
                  <a:lnTo>
                    <a:pt x="10562" y="9161"/>
                  </a:lnTo>
                  <a:lnTo>
                    <a:pt x="9878" y="7964"/>
                  </a:lnTo>
                  <a:lnTo>
                    <a:pt x="9194" y="6836"/>
                  </a:lnTo>
                  <a:lnTo>
                    <a:pt x="8511" y="5811"/>
                  </a:lnTo>
                  <a:lnTo>
                    <a:pt x="7793" y="4820"/>
                  </a:lnTo>
                  <a:lnTo>
                    <a:pt x="7109" y="3897"/>
                  </a:lnTo>
                  <a:lnTo>
                    <a:pt x="6392" y="3077"/>
                  </a:lnTo>
                  <a:lnTo>
                    <a:pt x="5708" y="2325"/>
                  </a:lnTo>
                  <a:lnTo>
                    <a:pt x="5059" y="1675"/>
                  </a:lnTo>
                  <a:lnTo>
                    <a:pt x="4375" y="1129"/>
                  </a:lnTo>
                  <a:lnTo>
                    <a:pt x="3760" y="684"/>
                  </a:lnTo>
                  <a:lnTo>
                    <a:pt x="3145" y="342"/>
                  </a:lnTo>
                  <a:lnTo>
                    <a:pt x="2871" y="206"/>
                  </a:lnTo>
                  <a:lnTo>
                    <a:pt x="2598" y="103"/>
                  </a:lnTo>
                  <a:lnTo>
                    <a:pt x="2324" y="35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3423325" y="2668225"/>
              <a:ext cx="316175" cy="547725"/>
            </a:xfrm>
            <a:custGeom>
              <a:avLst/>
              <a:gdLst/>
              <a:ahLst/>
              <a:cxnLst/>
              <a:rect l="l" t="t" r="r" b="b"/>
              <a:pathLst>
                <a:path w="12647" h="21909" extrusionOk="0">
                  <a:moveTo>
                    <a:pt x="1265" y="0"/>
                  </a:moveTo>
                  <a:lnTo>
                    <a:pt x="1060" y="35"/>
                  </a:lnTo>
                  <a:lnTo>
                    <a:pt x="889" y="103"/>
                  </a:lnTo>
                  <a:lnTo>
                    <a:pt x="718" y="205"/>
                  </a:lnTo>
                  <a:lnTo>
                    <a:pt x="582" y="342"/>
                  </a:lnTo>
                  <a:lnTo>
                    <a:pt x="445" y="479"/>
                  </a:lnTo>
                  <a:lnTo>
                    <a:pt x="342" y="650"/>
                  </a:lnTo>
                  <a:lnTo>
                    <a:pt x="240" y="855"/>
                  </a:lnTo>
                  <a:lnTo>
                    <a:pt x="172" y="1094"/>
                  </a:lnTo>
                  <a:lnTo>
                    <a:pt x="69" y="1607"/>
                  </a:lnTo>
                  <a:lnTo>
                    <a:pt x="1" y="2188"/>
                  </a:lnTo>
                  <a:lnTo>
                    <a:pt x="1" y="2871"/>
                  </a:lnTo>
                  <a:lnTo>
                    <a:pt x="69" y="3623"/>
                  </a:lnTo>
                  <a:lnTo>
                    <a:pt x="206" y="4444"/>
                  </a:lnTo>
                  <a:lnTo>
                    <a:pt x="377" y="5298"/>
                  </a:lnTo>
                  <a:lnTo>
                    <a:pt x="616" y="6221"/>
                  </a:lnTo>
                  <a:lnTo>
                    <a:pt x="889" y="7212"/>
                  </a:lnTo>
                  <a:lnTo>
                    <a:pt x="1231" y="8237"/>
                  </a:lnTo>
                  <a:lnTo>
                    <a:pt x="1641" y="9263"/>
                  </a:lnTo>
                  <a:lnTo>
                    <a:pt x="2086" y="10357"/>
                  </a:lnTo>
                  <a:lnTo>
                    <a:pt x="2564" y="11450"/>
                  </a:lnTo>
                  <a:lnTo>
                    <a:pt x="3111" y="12578"/>
                  </a:lnTo>
                  <a:lnTo>
                    <a:pt x="3692" y="13672"/>
                  </a:lnTo>
                  <a:lnTo>
                    <a:pt x="4273" y="14731"/>
                  </a:lnTo>
                  <a:lnTo>
                    <a:pt x="4854" y="15723"/>
                  </a:lnTo>
                  <a:lnTo>
                    <a:pt x="5469" y="16645"/>
                  </a:lnTo>
                  <a:lnTo>
                    <a:pt x="6084" y="17534"/>
                  </a:lnTo>
                  <a:lnTo>
                    <a:pt x="6700" y="18354"/>
                  </a:lnTo>
                  <a:lnTo>
                    <a:pt x="7315" y="19106"/>
                  </a:lnTo>
                  <a:lnTo>
                    <a:pt x="7896" y="19756"/>
                  </a:lnTo>
                  <a:lnTo>
                    <a:pt x="8477" y="20337"/>
                  </a:lnTo>
                  <a:lnTo>
                    <a:pt x="9024" y="20849"/>
                  </a:lnTo>
                  <a:lnTo>
                    <a:pt x="9571" y="21260"/>
                  </a:lnTo>
                  <a:lnTo>
                    <a:pt x="10083" y="21567"/>
                  </a:lnTo>
                  <a:lnTo>
                    <a:pt x="10562" y="21806"/>
                  </a:lnTo>
                  <a:lnTo>
                    <a:pt x="10801" y="21875"/>
                  </a:lnTo>
                  <a:lnTo>
                    <a:pt x="11006" y="21909"/>
                  </a:lnTo>
                  <a:lnTo>
                    <a:pt x="11416" y="21909"/>
                  </a:lnTo>
                  <a:lnTo>
                    <a:pt x="11587" y="21875"/>
                  </a:lnTo>
                  <a:lnTo>
                    <a:pt x="11792" y="21806"/>
                  </a:lnTo>
                  <a:lnTo>
                    <a:pt x="11929" y="21704"/>
                  </a:lnTo>
                  <a:lnTo>
                    <a:pt x="12066" y="21567"/>
                  </a:lnTo>
                  <a:lnTo>
                    <a:pt x="12202" y="21430"/>
                  </a:lnTo>
                  <a:lnTo>
                    <a:pt x="12305" y="21260"/>
                  </a:lnTo>
                  <a:lnTo>
                    <a:pt x="12408" y="21055"/>
                  </a:lnTo>
                  <a:lnTo>
                    <a:pt x="12510" y="20849"/>
                  </a:lnTo>
                  <a:lnTo>
                    <a:pt x="12613" y="20337"/>
                  </a:lnTo>
                  <a:lnTo>
                    <a:pt x="12647" y="19722"/>
                  </a:lnTo>
                  <a:lnTo>
                    <a:pt x="12647" y="19038"/>
                  </a:lnTo>
                  <a:lnTo>
                    <a:pt x="12578" y="18320"/>
                  </a:lnTo>
                  <a:lnTo>
                    <a:pt x="12476" y="17500"/>
                  </a:lnTo>
                  <a:lnTo>
                    <a:pt x="12271" y="16611"/>
                  </a:lnTo>
                  <a:lnTo>
                    <a:pt x="12066" y="15688"/>
                  </a:lnTo>
                  <a:lnTo>
                    <a:pt x="11758" y="14697"/>
                  </a:lnTo>
                  <a:lnTo>
                    <a:pt x="11416" y="13706"/>
                  </a:lnTo>
                  <a:lnTo>
                    <a:pt x="11040" y="12647"/>
                  </a:lnTo>
                  <a:lnTo>
                    <a:pt x="10596" y="11553"/>
                  </a:lnTo>
                  <a:lnTo>
                    <a:pt x="10083" y="10459"/>
                  </a:lnTo>
                  <a:lnTo>
                    <a:pt x="9571" y="9331"/>
                  </a:lnTo>
                  <a:lnTo>
                    <a:pt x="8990" y="8237"/>
                  </a:lnTo>
                  <a:lnTo>
                    <a:pt x="8409" y="7178"/>
                  </a:lnTo>
                  <a:lnTo>
                    <a:pt x="7793" y="6187"/>
                  </a:lnTo>
                  <a:lnTo>
                    <a:pt x="7178" y="5264"/>
                  </a:lnTo>
                  <a:lnTo>
                    <a:pt x="6563" y="4375"/>
                  </a:lnTo>
                  <a:lnTo>
                    <a:pt x="5982" y="3555"/>
                  </a:lnTo>
                  <a:lnTo>
                    <a:pt x="5367" y="2803"/>
                  </a:lnTo>
                  <a:lnTo>
                    <a:pt x="4752" y="2154"/>
                  </a:lnTo>
                  <a:lnTo>
                    <a:pt x="4205" y="1573"/>
                  </a:lnTo>
                  <a:lnTo>
                    <a:pt x="3624" y="1060"/>
                  </a:lnTo>
                  <a:lnTo>
                    <a:pt x="3077" y="650"/>
                  </a:lnTo>
                  <a:lnTo>
                    <a:pt x="2564" y="342"/>
                  </a:lnTo>
                  <a:lnTo>
                    <a:pt x="2086" y="137"/>
                  </a:lnTo>
                  <a:lnTo>
                    <a:pt x="1880" y="69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3484000" y="2870725"/>
              <a:ext cx="143575" cy="164100"/>
            </a:xfrm>
            <a:custGeom>
              <a:avLst/>
              <a:gdLst/>
              <a:ahLst/>
              <a:cxnLst/>
              <a:rect l="l" t="t" r="r" b="b"/>
              <a:pathLst>
                <a:path w="5743" h="6564" extrusionOk="0">
                  <a:moveTo>
                    <a:pt x="2256" y="1"/>
                  </a:moveTo>
                  <a:lnTo>
                    <a:pt x="2017" y="35"/>
                  </a:lnTo>
                  <a:lnTo>
                    <a:pt x="1743" y="103"/>
                  </a:lnTo>
                  <a:lnTo>
                    <a:pt x="1504" y="172"/>
                  </a:lnTo>
                  <a:lnTo>
                    <a:pt x="1231" y="274"/>
                  </a:lnTo>
                  <a:lnTo>
                    <a:pt x="855" y="513"/>
                  </a:lnTo>
                  <a:lnTo>
                    <a:pt x="513" y="821"/>
                  </a:lnTo>
                  <a:lnTo>
                    <a:pt x="205" y="1163"/>
                  </a:lnTo>
                  <a:lnTo>
                    <a:pt x="0" y="1573"/>
                  </a:lnTo>
                  <a:lnTo>
                    <a:pt x="547" y="2872"/>
                  </a:lnTo>
                  <a:lnTo>
                    <a:pt x="1197" y="4205"/>
                  </a:lnTo>
                  <a:lnTo>
                    <a:pt x="1812" y="5367"/>
                  </a:lnTo>
                  <a:lnTo>
                    <a:pt x="2427" y="6495"/>
                  </a:lnTo>
                  <a:lnTo>
                    <a:pt x="2735" y="6529"/>
                  </a:lnTo>
                  <a:lnTo>
                    <a:pt x="2974" y="6563"/>
                  </a:lnTo>
                  <a:lnTo>
                    <a:pt x="3247" y="6529"/>
                  </a:lnTo>
                  <a:lnTo>
                    <a:pt x="3521" y="6495"/>
                  </a:lnTo>
                  <a:lnTo>
                    <a:pt x="3794" y="6461"/>
                  </a:lnTo>
                  <a:lnTo>
                    <a:pt x="4033" y="6358"/>
                  </a:lnTo>
                  <a:lnTo>
                    <a:pt x="4273" y="6255"/>
                  </a:lnTo>
                  <a:lnTo>
                    <a:pt x="4478" y="6119"/>
                  </a:lnTo>
                  <a:lnTo>
                    <a:pt x="4717" y="5982"/>
                  </a:lnTo>
                  <a:lnTo>
                    <a:pt x="4888" y="5811"/>
                  </a:lnTo>
                  <a:lnTo>
                    <a:pt x="5093" y="5606"/>
                  </a:lnTo>
                  <a:lnTo>
                    <a:pt x="5230" y="5401"/>
                  </a:lnTo>
                  <a:lnTo>
                    <a:pt x="5366" y="5162"/>
                  </a:lnTo>
                  <a:lnTo>
                    <a:pt x="5503" y="4923"/>
                  </a:lnTo>
                  <a:lnTo>
                    <a:pt x="5606" y="4683"/>
                  </a:lnTo>
                  <a:lnTo>
                    <a:pt x="5674" y="4410"/>
                  </a:lnTo>
                  <a:lnTo>
                    <a:pt x="5742" y="3966"/>
                  </a:lnTo>
                  <a:lnTo>
                    <a:pt x="5708" y="3521"/>
                  </a:lnTo>
                  <a:lnTo>
                    <a:pt x="5606" y="3077"/>
                  </a:lnTo>
                  <a:lnTo>
                    <a:pt x="5469" y="2633"/>
                  </a:lnTo>
                  <a:lnTo>
                    <a:pt x="4888" y="1505"/>
                  </a:lnTo>
                  <a:lnTo>
                    <a:pt x="4751" y="1265"/>
                  </a:lnTo>
                  <a:lnTo>
                    <a:pt x="4580" y="1026"/>
                  </a:lnTo>
                  <a:lnTo>
                    <a:pt x="4409" y="821"/>
                  </a:lnTo>
                  <a:lnTo>
                    <a:pt x="4204" y="650"/>
                  </a:lnTo>
                  <a:lnTo>
                    <a:pt x="3999" y="479"/>
                  </a:lnTo>
                  <a:lnTo>
                    <a:pt x="3794" y="343"/>
                  </a:lnTo>
                  <a:lnTo>
                    <a:pt x="3555" y="240"/>
                  </a:lnTo>
                  <a:lnTo>
                    <a:pt x="3316" y="137"/>
                  </a:lnTo>
                  <a:lnTo>
                    <a:pt x="3042" y="69"/>
                  </a:lnTo>
                  <a:lnTo>
                    <a:pt x="2803" y="35"/>
                  </a:lnTo>
                  <a:lnTo>
                    <a:pt x="25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2791875" y="3032225"/>
              <a:ext cx="364875" cy="415300"/>
            </a:xfrm>
            <a:custGeom>
              <a:avLst/>
              <a:gdLst/>
              <a:ahLst/>
              <a:cxnLst/>
              <a:rect l="l" t="t" r="r" b="b"/>
              <a:pathLst>
                <a:path w="14595" h="16612" extrusionOk="0">
                  <a:moveTo>
                    <a:pt x="7964" y="1"/>
                  </a:moveTo>
                  <a:lnTo>
                    <a:pt x="1" y="5025"/>
                  </a:lnTo>
                  <a:lnTo>
                    <a:pt x="5811" y="16611"/>
                  </a:lnTo>
                  <a:lnTo>
                    <a:pt x="14595" y="13262"/>
                  </a:lnTo>
                  <a:lnTo>
                    <a:pt x="79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2791875" y="3032225"/>
              <a:ext cx="364875" cy="415300"/>
            </a:xfrm>
            <a:custGeom>
              <a:avLst/>
              <a:gdLst/>
              <a:ahLst/>
              <a:cxnLst/>
              <a:rect l="l" t="t" r="r" b="b"/>
              <a:pathLst>
                <a:path w="14595" h="16612" extrusionOk="0">
                  <a:moveTo>
                    <a:pt x="7964" y="1"/>
                  </a:moveTo>
                  <a:lnTo>
                    <a:pt x="1" y="5025"/>
                  </a:lnTo>
                  <a:lnTo>
                    <a:pt x="5811" y="16611"/>
                  </a:lnTo>
                  <a:lnTo>
                    <a:pt x="14595" y="13262"/>
                  </a:lnTo>
                  <a:lnTo>
                    <a:pt x="79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3404525" y="2706675"/>
              <a:ext cx="274325" cy="521250"/>
            </a:xfrm>
            <a:custGeom>
              <a:avLst/>
              <a:gdLst/>
              <a:ahLst/>
              <a:cxnLst/>
              <a:rect l="l" t="t" r="r" b="b"/>
              <a:pathLst>
                <a:path w="10973" h="20850" extrusionOk="0">
                  <a:moveTo>
                    <a:pt x="172" y="0"/>
                  </a:moveTo>
                  <a:lnTo>
                    <a:pt x="69" y="752"/>
                  </a:lnTo>
                  <a:lnTo>
                    <a:pt x="1" y="1504"/>
                  </a:lnTo>
                  <a:lnTo>
                    <a:pt x="35" y="2290"/>
                  </a:lnTo>
                  <a:lnTo>
                    <a:pt x="103" y="3042"/>
                  </a:lnTo>
                  <a:lnTo>
                    <a:pt x="240" y="3794"/>
                  </a:lnTo>
                  <a:lnTo>
                    <a:pt x="377" y="4546"/>
                  </a:lnTo>
                  <a:lnTo>
                    <a:pt x="548" y="5298"/>
                  </a:lnTo>
                  <a:lnTo>
                    <a:pt x="753" y="6050"/>
                  </a:lnTo>
                  <a:lnTo>
                    <a:pt x="992" y="6768"/>
                  </a:lnTo>
                  <a:lnTo>
                    <a:pt x="1231" y="7520"/>
                  </a:lnTo>
                  <a:lnTo>
                    <a:pt x="1505" y="8238"/>
                  </a:lnTo>
                  <a:lnTo>
                    <a:pt x="1778" y="8955"/>
                  </a:lnTo>
                  <a:lnTo>
                    <a:pt x="2086" y="9673"/>
                  </a:lnTo>
                  <a:lnTo>
                    <a:pt x="2393" y="10357"/>
                  </a:lnTo>
                  <a:lnTo>
                    <a:pt x="3077" y="11758"/>
                  </a:lnTo>
                  <a:lnTo>
                    <a:pt x="3795" y="13125"/>
                  </a:lnTo>
                  <a:lnTo>
                    <a:pt x="4581" y="14458"/>
                  </a:lnTo>
                  <a:lnTo>
                    <a:pt x="5401" y="15723"/>
                  </a:lnTo>
                  <a:lnTo>
                    <a:pt x="6290" y="16987"/>
                  </a:lnTo>
                  <a:lnTo>
                    <a:pt x="6768" y="17603"/>
                  </a:lnTo>
                  <a:lnTo>
                    <a:pt x="7281" y="18184"/>
                  </a:lnTo>
                  <a:lnTo>
                    <a:pt x="7828" y="18730"/>
                  </a:lnTo>
                  <a:lnTo>
                    <a:pt x="8375" y="19243"/>
                  </a:lnTo>
                  <a:lnTo>
                    <a:pt x="8648" y="19517"/>
                  </a:lnTo>
                  <a:lnTo>
                    <a:pt x="8956" y="19756"/>
                  </a:lnTo>
                  <a:lnTo>
                    <a:pt x="9571" y="20200"/>
                  </a:lnTo>
                  <a:lnTo>
                    <a:pt x="10254" y="20576"/>
                  </a:lnTo>
                  <a:lnTo>
                    <a:pt x="10596" y="20713"/>
                  </a:lnTo>
                  <a:lnTo>
                    <a:pt x="10972" y="20849"/>
                  </a:lnTo>
                  <a:lnTo>
                    <a:pt x="10972" y="20849"/>
                  </a:lnTo>
                  <a:lnTo>
                    <a:pt x="10289" y="20542"/>
                  </a:lnTo>
                  <a:lnTo>
                    <a:pt x="9639" y="20132"/>
                  </a:lnTo>
                  <a:lnTo>
                    <a:pt x="9024" y="19687"/>
                  </a:lnTo>
                  <a:lnTo>
                    <a:pt x="8477" y="19141"/>
                  </a:lnTo>
                  <a:lnTo>
                    <a:pt x="7930" y="18628"/>
                  </a:lnTo>
                  <a:lnTo>
                    <a:pt x="7418" y="18047"/>
                  </a:lnTo>
                  <a:lnTo>
                    <a:pt x="6939" y="17466"/>
                  </a:lnTo>
                  <a:lnTo>
                    <a:pt x="6461" y="16851"/>
                  </a:lnTo>
                  <a:lnTo>
                    <a:pt x="5606" y="15586"/>
                  </a:lnTo>
                  <a:lnTo>
                    <a:pt x="4786" y="14321"/>
                  </a:lnTo>
                  <a:lnTo>
                    <a:pt x="4034" y="12988"/>
                  </a:lnTo>
                  <a:lnTo>
                    <a:pt x="3316" y="11621"/>
                  </a:lnTo>
                  <a:lnTo>
                    <a:pt x="2667" y="10254"/>
                  </a:lnTo>
                  <a:lnTo>
                    <a:pt x="2051" y="8853"/>
                  </a:lnTo>
                  <a:lnTo>
                    <a:pt x="1470" y="7451"/>
                  </a:lnTo>
                  <a:lnTo>
                    <a:pt x="992" y="6016"/>
                  </a:lnTo>
                  <a:lnTo>
                    <a:pt x="753" y="5264"/>
                  </a:lnTo>
                  <a:lnTo>
                    <a:pt x="548" y="4546"/>
                  </a:lnTo>
                  <a:lnTo>
                    <a:pt x="411" y="3794"/>
                  </a:lnTo>
                  <a:lnTo>
                    <a:pt x="274" y="3042"/>
                  </a:lnTo>
                  <a:lnTo>
                    <a:pt x="137" y="2290"/>
                  </a:lnTo>
                  <a:lnTo>
                    <a:pt x="103" y="1504"/>
                  </a:lnTo>
                  <a:lnTo>
                    <a:pt x="103" y="752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3521600" y="2581075"/>
              <a:ext cx="105125" cy="185425"/>
            </a:xfrm>
            <a:custGeom>
              <a:avLst/>
              <a:gdLst/>
              <a:ahLst/>
              <a:cxnLst/>
              <a:rect l="l" t="t" r="r" b="b"/>
              <a:pathLst>
                <a:path w="4205" h="7417" extrusionOk="0">
                  <a:moveTo>
                    <a:pt x="4204" y="0"/>
                  </a:moveTo>
                  <a:lnTo>
                    <a:pt x="3623" y="889"/>
                  </a:lnTo>
                  <a:lnTo>
                    <a:pt x="3042" y="1777"/>
                  </a:lnTo>
                  <a:lnTo>
                    <a:pt x="2495" y="2700"/>
                  </a:lnTo>
                  <a:lnTo>
                    <a:pt x="1948" y="3623"/>
                  </a:lnTo>
                  <a:lnTo>
                    <a:pt x="1436" y="4546"/>
                  </a:lnTo>
                  <a:lnTo>
                    <a:pt x="923" y="5469"/>
                  </a:lnTo>
                  <a:lnTo>
                    <a:pt x="445" y="6426"/>
                  </a:lnTo>
                  <a:lnTo>
                    <a:pt x="0" y="7417"/>
                  </a:lnTo>
                  <a:lnTo>
                    <a:pt x="0" y="7417"/>
                  </a:lnTo>
                  <a:lnTo>
                    <a:pt x="581" y="6528"/>
                  </a:lnTo>
                  <a:lnTo>
                    <a:pt x="1162" y="5605"/>
                  </a:lnTo>
                  <a:lnTo>
                    <a:pt x="1709" y="4717"/>
                  </a:lnTo>
                  <a:lnTo>
                    <a:pt x="2256" y="3794"/>
                  </a:lnTo>
                  <a:lnTo>
                    <a:pt x="2769" y="2871"/>
                  </a:lnTo>
                  <a:lnTo>
                    <a:pt x="3247" y="1948"/>
                  </a:lnTo>
                  <a:lnTo>
                    <a:pt x="3760" y="991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3679675" y="3076650"/>
              <a:ext cx="238425" cy="28225"/>
            </a:xfrm>
            <a:custGeom>
              <a:avLst/>
              <a:gdLst/>
              <a:ahLst/>
              <a:cxnLst/>
              <a:rect l="l" t="t" r="r" b="b"/>
              <a:pathLst>
                <a:path w="9537" h="1129" extrusionOk="0">
                  <a:moveTo>
                    <a:pt x="9536" y="1"/>
                  </a:moveTo>
                  <a:lnTo>
                    <a:pt x="8921" y="35"/>
                  </a:lnTo>
                  <a:lnTo>
                    <a:pt x="8340" y="69"/>
                  </a:lnTo>
                  <a:lnTo>
                    <a:pt x="7144" y="172"/>
                  </a:lnTo>
                  <a:lnTo>
                    <a:pt x="5947" y="274"/>
                  </a:lnTo>
                  <a:lnTo>
                    <a:pt x="4751" y="411"/>
                  </a:lnTo>
                  <a:lnTo>
                    <a:pt x="3589" y="582"/>
                  </a:lnTo>
                  <a:lnTo>
                    <a:pt x="2393" y="753"/>
                  </a:lnTo>
                  <a:lnTo>
                    <a:pt x="1197" y="924"/>
                  </a:lnTo>
                  <a:lnTo>
                    <a:pt x="0" y="1129"/>
                  </a:lnTo>
                  <a:lnTo>
                    <a:pt x="1197" y="1095"/>
                  </a:lnTo>
                  <a:lnTo>
                    <a:pt x="2427" y="992"/>
                  </a:lnTo>
                  <a:lnTo>
                    <a:pt x="3623" y="855"/>
                  </a:lnTo>
                  <a:lnTo>
                    <a:pt x="4785" y="753"/>
                  </a:lnTo>
                  <a:lnTo>
                    <a:pt x="5982" y="582"/>
                  </a:lnTo>
                  <a:lnTo>
                    <a:pt x="7178" y="411"/>
                  </a:lnTo>
                  <a:lnTo>
                    <a:pt x="8340" y="240"/>
                  </a:lnTo>
                  <a:lnTo>
                    <a:pt x="95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3672825" y="2933975"/>
              <a:ext cx="339250" cy="92300"/>
            </a:xfrm>
            <a:custGeom>
              <a:avLst/>
              <a:gdLst/>
              <a:ahLst/>
              <a:cxnLst/>
              <a:rect l="l" t="t" r="r" b="b"/>
              <a:pathLst>
                <a:path w="13570" h="3692" extrusionOk="0">
                  <a:moveTo>
                    <a:pt x="13570" y="0"/>
                  </a:moveTo>
                  <a:lnTo>
                    <a:pt x="11861" y="376"/>
                  </a:lnTo>
                  <a:lnTo>
                    <a:pt x="10152" y="786"/>
                  </a:lnTo>
                  <a:lnTo>
                    <a:pt x="8443" y="1230"/>
                  </a:lnTo>
                  <a:lnTo>
                    <a:pt x="6734" y="1675"/>
                  </a:lnTo>
                  <a:lnTo>
                    <a:pt x="5059" y="2153"/>
                  </a:lnTo>
                  <a:lnTo>
                    <a:pt x="3385" y="2666"/>
                  </a:lnTo>
                  <a:lnTo>
                    <a:pt x="1676" y="3179"/>
                  </a:lnTo>
                  <a:lnTo>
                    <a:pt x="1" y="3691"/>
                  </a:lnTo>
                  <a:lnTo>
                    <a:pt x="1" y="3691"/>
                  </a:lnTo>
                  <a:lnTo>
                    <a:pt x="1744" y="3315"/>
                  </a:lnTo>
                  <a:lnTo>
                    <a:pt x="3453" y="2905"/>
                  </a:lnTo>
                  <a:lnTo>
                    <a:pt x="5128" y="2461"/>
                  </a:lnTo>
                  <a:lnTo>
                    <a:pt x="6837" y="1982"/>
                  </a:lnTo>
                  <a:lnTo>
                    <a:pt x="8545" y="1538"/>
                  </a:lnTo>
                  <a:lnTo>
                    <a:pt x="10220" y="1025"/>
                  </a:lnTo>
                  <a:lnTo>
                    <a:pt x="11895" y="513"/>
                  </a:lnTo>
                  <a:lnTo>
                    <a:pt x="135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3567725" y="2540050"/>
              <a:ext cx="217075" cy="282850"/>
            </a:xfrm>
            <a:custGeom>
              <a:avLst/>
              <a:gdLst/>
              <a:ahLst/>
              <a:cxnLst/>
              <a:rect l="l" t="t" r="r" b="b"/>
              <a:pathLst>
                <a:path w="8683" h="11314" extrusionOk="0">
                  <a:moveTo>
                    <a:pt x="8682" y="1"/>
                  </a:moveTo>
                  <a:lnTo>
                    <a:pt x="7554" y="1368"/>
                  </a:lnTo>
                  <a:lnTo>
                    <a:pt x="6426" y="2769"/>
                  </a:lnTo>
                  <a:lnTo>
                    <a:pt x="5333" y="4170"/>
                  </a:lnTo>
                  <a:lnTo>
                    <a:pt x="4239" y="5572"/>
                  </a:lnTo>
                  <a:lnTo>
                    <a:pt x="3145" y="6973"/>
                  </a:lnTo>
                  <a:lnTo>
                    <a:pt x="2086" y="8409"/>
                  </a:lnTo>
                  <a:lnTo>
                    <a:pt x="1026" y="9844"/>
                  </a:lnTo>
                  <a:lnTo>
                    <a:pt x="1" y="11314"/>
                  </a:lnTo>
                  <a:lnTo>
                    <a:pt x="1" y="11314"/>
                  </a:lnTo>
                  <a:lnTo>
                    <a:pt x="1163" y="9947"/>
                  </a:lnTo>
                  <a:lnTo>
                    <a:pt x="2291" y="8545"/>
                  </a:lnTo>
                  <a:lnTo>
                    <a:pt x="3385" y="7144"/>
                  </a:lnTo>
                  <a:lnTo>
                    <a:pt x="4478" y="5743"/>
                  </a:lnTo>
                  <a:lnTo>
                    <a:pt x="5572" y="4307"/>
                  </a:lnTo>
                  <a:lnTo>
                    <a:pt x="6632" y="2906"/>
                  </a:lnTo>
                  <a:lnTo>
                    <a:pt x="7657" y="1470"/>
                  </a:lnTo>
                  <a:lnTo>
                    <a:pt x="86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3629250" y="2734025"/>
              <a:ext cx="366600" cy="188000"/>
            </a:xfrm>
            <a:custGeom>
              <a:avLst/>
              <a:gdLst/>
              <a:ahLst/>
              <a:cxnLst/>
              <a:rect l="l" t="t" r="r" b="b"/>
              <a:pathLst>
                <a:path w="14664" h="7520" extrusionOk="0">
                  <a:moveTo>
                    <a:pt x="14663" y="0"/>
                  </a:moveTo>
                  <a:lnTo>
                    <a:pt x="12784" y="855"/>
                  </a:lnTo>
                  <a:lnTo>
                    <a:pt x="10938" y="1743"/>
                  </a:lnTo>
                  <a:lnTo>
                    <a:pt x="7247" y="3623"/>
                  </a:lnTo>
                  <a:lnTo>
                    <a:pt x="5435" y="4546"/>
                  </a:lnTo>
                  <a:lnTo>
                    <a:pt x="3624" y="5537"/>
                  </a:lnTo>
                  <a:lnTo>
                    <a:pt x="1812" y="6528"/>
                  </a:lnTo>
                  <a:lnTo>
                    <a:pt x="1" y="7520"/>
                  </a:lnTo>
                  <a:lnTo>
                    <a:pt x="1881" y="6631"/>
                  </a:lnTo>
                  <a:lnTo>
                    <a:pt x="3726" y="5742"/>
                  </a:lnTo>
                  <a:lnTo>
                    <a:pt x="7417" y="3897"/>
                  </a:lnTo>
                  <a:lnTo>
                    <a:pt x="9229" y="2940"/>
                  </a:lnTo>
                  <a:lnTo>
                    <a:pt x="11040" y="1948"/>
                  </a:lnTo>
                  <a:lnTo>
                    <a:pt x="12852" y="991"/>
                  </a:lnTo>
                  <a:lnTo>
                    <a:pt x="146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2979000" y="3333000"/>
              <a:ext cx="340975" cy="373425"/>
            </a:xfrm>
            <a:custGeom>
              <a:avLst/>
              <a:gdLst/>
              <a:ahLst/>
              <a:cxnLst/>
              <a:rect l="l" t="t" r="r" b="b"/>
              <a:pathLst>
                <a:path w="13639" h="14937" extrusionOk="0">
                  <a:moveTo>
                    <a:pt x="5367" y="0"/>
                  </a:moveTo>
                  <a:lnTo>
                    <a:pt x="5128" y="69"/>
                  </a:lnTo>
                  <a:lnTo>
                    <a:pt x="4923" y="137"/>
                  </a:lnTo>
                  <a:lnTo>
                    <a:pt x="4649" y="240"/>
                  </a:lnTo>
                  <a:lnTo>
                    <a:pt x="4136" y="547"/>
                  </a:lnTo>
                  <a:lnTo>
                    <a:pt x="3590" y="923"/>
                  </a:lnTo>
                  <a:lnTo>
                    <a:pt x="3043" y="1368"/>
                  </a:lnTo>
                  <a:lnTo>
                    <a:pt x="2496" y="1880"/>
                  </a:lnTo>
                  <a:lnTo>
                    <a:pt x="1983" y="2461"/>
                  </a:lnTo>
                  <a:lnTo>
                    <a:pt x="1470" y="3077"/>
                  </a:lnTo>
                  <a:lnTo>
                    <a:pt x="1026" y="3692"/>
                  </a:lnTo>
                  <a:lnTo>
                    <a:pt x="650" y="4341"/>
                  </a:lnTo>
                  <a:lnTo>
                    <a:pt x="343" y="4991"/>
                  </a:lnTo>
                  <a:lnTo>
                    <a:pt x="240" y="5332"/>
                  </a:lnTo>
                  <a:lnTo>
                    <a:pt x="137" y="5640"/>
                  </a:lnTo>
                  <a:lnTo>
                    <a:pt x="69" y="5948"/>
                  </a:lnTo>
                  <a:lnTo>
                    <a:pt x="35" y="6255"/>
                  </a:lnTo>
                  <a:lnTo>
                    <a:pt x="1" y="6563"/>
                  </a:lnTo>
                  <a:lnTo>
                    <a:pt x="35" y="6836"/>
                  </a:lnTo>
                  <a:lnTo>
                    <a:pt x="69" y="7110"/>
                  </a:lnTo>
                  <a:lnTo>
                    <a:pt x="172" y="7383"/>
                  </a:lnTo>
                  <a:lnTo>
                    <a:pt x="274" y="7588"/>
                  </a:lnTo>
                  <a:lnTo>
                    <a:pt x="377" y="7759"/>
                  </a:lnTo>
                  <a:lnTo>
                    <a:pt x="513" y="7862"/>
                  </a:lnTo>
                  <a:lnTo>
                    <a:pt x="650" y="7896"/>
                  </a:lnTo>
                  <a:lnTo>
                    <a:pt x="787" y="7930"/>
                  </a:lnTo>
                  <a:lnTo>
                    <a:pt x="958" y="7930"/>
                  </a:lnTo>
                  <a:lnTo>
                    <a:pt x="1094" y="7896"/>
                  </a:lnTo>
                  <a:lnTo>
                    <a:pt x="1231" y="7827"/>
                  </a:lnTo>
                  <a:lnTo>
                    <a:pt x="1470" y="7657"/>
                  </a:lnTo>
                  <a:lnTo>
                    <a:pt x="1676" y="7486"/>
                  </a:lnTo>
                  <a:lnTo>
                    <a:pt x="1881" y="7315"/>
                  </a:lnTo>
                  <a:lnTo>
                    <a:pt x="1710" y="7691"/>
                  </a:lnTo>
                  <a:lnTo>
                    <a:pt x="1539" y="8101"/>
                  </a:lnTo>
                  <a:lnTo>
                    <a:pt x="1402" y="8614"/>
                  </a:lnTo>
                  <a:lnTo>
                    <a:pt x="1300" y="9195"/>
                  </a:lnTo>
                  <a:lnTo>
                    <a:pt x="1265" y="9468"/>
                  </a:lnTo>
                  <a:lnTo>
                    <a:pt x="1300" y="9741"/>
                  </a:lnTo>
                  <a:lnTo>
                    <a:pt x="1334" y="10049"/>
                  </a:lnTo>
                  <a:lnTo>
                    <a:pt x="1402" y="10288"/>
                  </a:lnTo>
                  <a:lnTo>
                    <a:pt x="1539" y="10528"/>
                  </a:lnTo>
                  <a:lnTo>
                    <a:pt x="1710" y="10767"/>
                  </a:lnTo>
                  <a:lnTo>
                    <a:pt x="1915" y="10938"/>
                  </a:lnTo>
                  <a:lnTo>
                    <a:pt x="2120" y="11040"/>
                  </a:lnTo>
                  <a:lnTo>
                    <a:pt x="2325" y="11109"/>
                  </a:lnTo>
                  <a:lnTo>
                    <a:pt x="2530" y="11109"/>
                  </a:lnTo>
                  <a:lnTo>
                    <a:pt x="2735" y="11074"/>
                  </a:lnTo>
                  <a:lnTo>
                    <a:pt x="2940" y="11040"/>
                  </a:lnTo>
                  <a:lnTo>
                    <a:pt x="3145" y="10938"/>
                  </a:lnTo>
                  <a:lnTo>
                    <a:pt x="3316" y="10835"/>
                  </a:lnTo>
                  <a:lnTo>
                    <a:pt x="3658" y="10596"/>
                  </a:lnTo>
                  <a:lnTo>
                    <a:pt x="3931" y="10322"/>
                  </a:lnTo>
                  <a:lnTo>
                    <a:pt x="4205" y="10015"/>
                  </a:lnTo>
                  <a:lnTo>
                    <a:pt x="4000" y="10425"/>
                  </a:lnTo>
                  <a:lnTo>
                    <a:pt x="3863" y="10835"/>
                  </a:lnTo>
                  <a:lnTo>
                    <a:pt x="3760" y="11348"/>
                  </a:lnTo>
                  <a:lnTo>
                    <a:pt x="3692" y="11587"/>
                  </a:lnTo>
                  <a:lnTo>
                    <a:pt x="3692" y="11861"/>
                  </a:lnTo>
                  <a:lnTo>
                    <a:pt x="3692" y="12134"/>
                  </a:lnTo>
                  <a:lnTo>
                    <a:pt x="3726" y="12407"/>
                  </a:lnTo>
                  <a:lnTo>
                    <a:pt x="3795" y="12647"/>
                  </a:lnTo>
                  <a:lnTo>
                    <a:pt x="3897" y="12886"/>
                  </a:lnTo>
                  <a:lnTo>
                    <a:pt x="4034" y="13125"/>
                  </a:lnTo>
                  <a:lnTo>
                    <a:pt x="4239" y="13330"/>
                  </a:lnTo>
                  <a:lnTo>
                    <a:pt x="4444" y="13467"/>
                  </a:lnTo>
                  <a:lnTo>
                    <a:pt x="4649" y="13569"/>
                  </a:lnTo>
                  <a:lnTo>
                    <a:pt x="4888" y="13604"/>
                  </a:lnTo>
                  <a:lnTo>
                    <a:pt x="5093" y="13604"/>
                  </a:lnTo>
                  <a:lnTo>
                    <a:pt x="5298" y="13535"/>
                  </a:lnTo>
                  <a:lnTo>
                    <a:pt x="5469" y="13467"/>
                  </a:lnTo>
                  <a:lnTo>
                    <a:pt x="5674" y="13364"/>
                  </a:lnTo>
                  <a:lnTo>
                    <a:pt x="5845" y="13228"/>
                  </a:lnTo>
                  <a:lnTo>
                    <a:pt x="6119" y="12920"/>
                  </a:lnTo>
                  <a:lnTo>
                    <a:pt x="6358" y="12647"/>
                  </a:lnTo>
                  <a:lnTo>
                    <a:pt x="6597" y="12305"/>
                  </a:lnTo>
                  <a:lnTo>
                    <a:pt x="6563" y="12681"/>
                  </a:lnTo>
                  <a:lnTo>
                    <a:pt x="6563" y="12988"/>
                  </a:lnTo>
                  <a:lnTo>
                    <a:pt x="6597" y="13399"/>
                  </a:lnTo>
                  <a:lnTo>
                    <a:pt x="6666" y="13809"/>
                  </a:lnTo>
                  <a:lnTo>
                    <a:pt x="6734" y="14014"/>
                  </a:lnTo>
                  <a:lnTo>
                    <a:pt x="6802" y="14185"/>
                  </a:lnTo>
                  <a:lnTo>
                    <a:pt x="6905" y="14390"/>
                  </a:lnTo>
                  <a:lnTo>
                    <a:pt x="7042" y="14561"/>
                  </a:lnTo>
                  <a:lnTo>
                    <a:pt x="7178" y="14697"/>
                  </a:lnTo>
                  <a:lnTo>
                    <a:pt x="7349" y="14800"/>
                  </a:lnTo>
                  <a:lnTo>
                    <a:pt x="7520" y="14868"/>
                  </a:lnTo>
                  <a:lnTo>
                    <a:pt x="7691" y="14937"/>
                  </a:lnTo>
                  <a:lnTo>
                    <a:pt x="7999" y="14937"/>
                  </a:lnTo>
                  <a:lnTo>
                    <a:pt x="8169" y="14868"/>
                  </a:lnTo>
                  <a:lnTo>
                    <a:pt x="8306" y="14834"/>
                  </a:lnTo>
                  <a:lnTo>
                    <a:pt x="8580" y="14629"/>
                  </a:lnTo>
                  <a:lnTo>
                    <a:pt x="8853" y="14356"/>
                  </a:lnTo>
                  <a:lnTo>
                    <a:pt x="9092" y="14014"/>
                  </a:lnTo>
                  <a:lnTo>
                    <a:pt x="9332" y="13638"/>
                  </a:lnTo>
                  <a:lnTo>
                    <a:pt x="9571" y="13193"/>
                  </a:lnTo>
                  <a:lnTo>
                    <a:pt x="10015" y="12305"/>
                  </a:lnTo>
                  <a:lnTo>
                    <a:pt x="10494" y="11450"/>
                  </a:lnTo>
                  <a:lnTo>
                    <a:pt x="10699" y="11040"/>
                  </a:lnTo>
                  <a:lnTo>
                    <a:pt x="10938" y="10698"/>
                  </a:lnTo>
                  <a:lnTo>
                    <a:pt x="11211" y="10425"/>
                  </a:lnTo>
                  <a:lnTo>
                    <a:pt x="11451" y="10220"/>
                  </a:lnTo>
                  <a:lnTo>
                    <a:pt x="12339" y="11314"/>
                  </a:lnTo>
                  <a:lnTo>
                    <a:pt x="13296" y="12476"/>
                  </a:lnTo>
                  <a:lnTo>
                    <a:pt x="13365" y="12305"/>
                  </a:lnTo>
                  <a:lnTo>
                    <a:pt x="13433" y="11792"/>
                  </a:lnTo>
                  <a:lnTo>
                    <a:pt x="13536" y="11006"/>
                  </a:lnTo>
                  <a:lnTo>
                    <a:pt x="13604" y="10083"/>
                  </a:lnTo>
                  <a:lnTo>
                    <a:pt x="13638" y="9571"/>
                  </a:lnTo>
                  <a:lnTo>
                    <a:pt x="13604" y="9024"/>
                  </a:lnTo>
                  <a:lnTo>
                    <a:pt x="13570" y="8511"/>
                  </a:lnTo>
                  <a:lnTo>
                    <a:pt x="13501" y="7998"/>
                  </a:lnTo>
                  <a:lnTo>
                    <a:pt x="13433" y="7486"/>
                  </a:lnTo>
                  <a:lnTo>
                    <a:pt x="13296" y="7041"/>
                  </a:lnTo>
                  <a:lnTo>
                    <a:pt x="13125" y="6597"/>
                  </a:lnTo>
                  <a:lnTo>
                    <a:pt x="12886" y="6221"/>
                  </a:lnTo>
                  <a:lnTo>
                    <a:pt x="12749" y="6016"/>
                  </a:lnTo>
                  <a:lnTo>
                    <a:pt x="12544" y="5879"/>
                  </a:lnTo>
                  <a:lnTo>
                    <a:pt x="12339" y="5743"/>
                  </a:lnTo>
                  <a:lnTo>
                    <a:pt x="12134" y="5674"/>
                  </a:lnTo>
                  <a:lnTo>
                    <a:pt x="11895" y="5606"/>
                  </a:lnTo>
                  <a:lnTo>
                    <a:pt x="11656" y="5606"/>
                  </a:lnTo>
                  <a:lnTo>
                    <a:pt x="11416" y="5640"/>
                  </a:lnTo>
                  <a:lnTo>
                    <a:pt x="11177" y="5708"/>
                  </a:lnTo>
                  <a:lnTo>
                    <a:pt x="11211" y="5469"/>
                  </a:lnTo>
                  <a:lnTo>
                    <a:pt x="11280" y="5230"/>
                  </a:lnTo>
                  <a:lnTo>
                    <a:pt x="11280" y="4922"/>
                  </a:lnTo>
                  <a:lnTo>
                    <a:pt x="11246" y="4546"/>
                  </a:lnTo>
                  <a:lnTo>
                    <a:pt x="11177" y="4204"/>
                  </a:lnTo>
                  <a:lnTo>
                    <a:pt x="11109" y="3999"/>
                  </a:lnTo>
                  <a:lnTo>
                    <a:pt x="11006" y="3829"/>
                  </a:lnTo>
                  <a:lnTo>
                    <a:pt x="10870" y="3658"/>
                  </a:lnTo>
                  <a:lnTo>
                    <a:pt x="10733" y="3521"/>
                  </a:lnTo>
                  <a:lnTo>
                    <a:pt x="10630" y="3453"/>
                  </a:lnTo>
                  <a:lnTo>
                    <a:pt x="10528" y="3384"/>
                  </a:lnTo>
                  <a:lnTo>
                    <a:pt x="10289" y="3316"/>
                  </a:lnTo>
                  <a:lnTo>
                    <a:pt x="9776" y="3316"/>
                  </a:lnTo>
                  <a:lnTo>
                    <a:pt x="9366" y="3418"/>
                  </a:lnTo>
                  <a:lnTo>
                    <a:pt x="9195" y="3453"/>
                  </a:lnTo>
                  <a:lnTo>
                    <a:pt x="9229" y="3213"/>
                  </a:lnTo>
                  <a:lnTo>
                    <a:pt x="9229" y="2974"/>
                  </a:lnTo>
                  <a:lnTo>
                    <a:pt x="9229" y="2735"/>
                  </a:lnTo>
                  <a:lnTo>
                    <a:pt x="9161" y="2496"/>
                  </a:lnTo>
                  <a:lnTo>
                    <a:pt x="9092" y="2256"/>
                  </a:lnTo>
                  <a:lnTo>
                    <a:pt x="8956" y="2051"/>
                  </a:lnTo>
                  <a:lnTo>
                    <a:pt x="8819" y="1846"/>
                  </a:lnTo>
                  <a:lnTo>
                    <a:pt x="8648" y="1675"/>
                  </a:lnTo>
                  <a:lnTo>
                    <a:pt x="8511" y="1573"/>
                  </a:lnTo>
                  <a:lnTo>
                    <a:pt x="8375" y="1504"/>
                  </a:lnTo>
                  <a:lnTo>
                    <a:pt x="8101" y="1436"/>
                  </a:lnTo>
                  <a:lnTo>
                    <a:pt x="7828" y="1402"/>
                  </a:lnTo>
                  <a:lnTo>
                    <a:pt x="7588" y="1436"/>
                  </a:lnTo>
                  <a:lnTo>
                    <a:pt x="7349" y="1470"/>
                  </a:lnTo>
                  <a:lnTo>
                    <a:pt x="7178" y="1539"/>
                  </a:lnTo>
                  <a:lnTo>
                    <a:pt x="7007" y="1607"/>
                  </a:lnTo>
                  <a:lnTo>
                    <a:pt x="6973" y="1402"/>
                  </a:lnTo>
                  <a:lnTo>
                    <a:pt x="6905" y="1197"/>
                  </a:lnTo>
                  <a:lnTo>
                    <a:pt x="6802" y="923"/>
                  </a:lnTo>
                  <a:lnTo>
                    <a:pt x="6666" y="684"/>
                  </a:lnTo>
                  <a:lnTo>
                    <a:pt x="6461" y="411"/>
                  </a:lnTo>
                  <a:lnTo>
                    <a:pt x="6221" y="206"/>
                  </a:lnTo>
                  <a:lnTo>
                    <a:pt x="6085" y="103"/>
                  </a:lnTo>
                  <a:lnTo>
                    <a:pt x="5948" y="35"/>
                  </a:lnTo>
                  <a:lnTo>
                    <a:pt x="5777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3024300" y="3374025"/>
              <a:ext cx="125625" cy="146125"/>
            </a:xfrm>
            <a:custGeom>
              <a:avLst/>
              <a:gdLst/>
              <a:ahLst/>
              <a:cxnLst/>
              <a:rect l="l" t="t" r="r" b="b"/>
              <a:pathLst>
                <a:path w="5025" h="5845" extrusionOk="0">
                  <a:moveTo>
                    <a:pt x="4990" y="0"/>
                  </a:moveTo>
                  <a:lnTo>
                    <a:pt x="4204" y="513"/>
                  </a:lnTo>
                  <a:lnTo>
                    <a:pt x="3452" y="1128"/>
                  </a:lnTo>
                  <a:lnTo>
                    <a:pt x="2735" y="1777"/>
                  </a:lnTo>
                  <a:lnTo>
                    <a:pt x="2051" y="2461"/>
                  </a:lnTo>
                  <a:lnTo>
                    <a:pt x="1470" y="3213"/>
                  </a:lnTo>
                  <a:lnTo>
                    <a:pt x="923" y="4033"/>
                  </a:lnTo>
                  <a:lnTo>
                    <a:pt x="410" y="4853"/>
                  </a:lnTo>
                  <a:lnTo>
                    <a:pt x="0" y="5742"/>
                  </a:lnTo>
                  <a:lnTo>
                    <a:pt x="0" y="5776"/>
                  </a:lnTo>
                  <a:lnTo>
                    <a:pt x="34" y="5810"/>
                  </a:lnTo>
                  <a:lnTo>
                    <a:pt x="103" y="5845"/>
                  </a:lnTo>
                  <a:lnTo>
                    <a:pt x="137" y="5810"/>
                  </a:lnTo>
                  <a:lnTo>
                    <a:pt x="650" y="5024"/>
                  </a:lnTo>
                  <a:lnTo>
                    <a:pt x="1196" y="4238"/>
                  </a:lnTo>
                  <a:lnTo>
                    <a:pt x="1778" y="3486"/>
                  </a:lnTo>
                  <a:lnTo>
                    <a:pt x="2359" y="2734"/>
                  </a:lnTo>
                  <a:lnTo>
                    <a:pt x="3008" y="2017"/>
                  </a:lnTo>
                  <a:lnTo>
                    <a:pt x="3657" y="1333"/>
                  </a:lnTo>
                  <a:lnTo>
                    <a:pt x="4341" y="649"/>
                  </a:lnTo>
                  <a:lnTo>
                    <a:pt x="5025" y="34"/>
                  </a:lnTo>
                  <a:lnTo>
                    <a:pt x="50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3081550" y="3418450"/>
              <a:ext cx="127325" cy="168350"/>
            </a:xfrm>
            <a:custGeom>
              <a:avLst/>
              <a:gdLst/>
              <a:ahLst/>
              <a:cxnLst/>
              <a:rect l="l" t="t" r="r" b="b"/>
              <a:pathLst>
                <a:path w="5093" h="6734" extrusionOk="0">
                  <a:moveTo>
                    <a:pt x="5059" y="0"/>
                  </a:moveTo>
                  <a:lnTo>
                    <a:pt x="4614" y="308"/>
                  </a:lnTo>
                  <a:lnTo>
                    <a:pt x="4170" y="616"/>
                  </a:lnTo>
                  <a:lnTo>
                    <a:pt x="3760" y="923"/>
                  </a:lnTo>
                  <a:lnTo>
                    <a:pt x="3350" y="1299"/>
                  </a:lnTo>
                  <a:lnTo>
                    <a:pt x="2974" y="1641"/>
                  </a:lnTo>
                  <a:lnTo>
                    <a:pt x="2632" y="2017"/>
                  </a:lnTo>
                  <a:lnTo>
                    <a:pt x="2256" y="2427"/>
                  </a:lnTo>
                  <a:lnTo>
                    <a:pt x="1948" y="2837"/>
                  </a:lnTo>
                  <a:lnTo>
                    <a:pt x="1641" y="3282"/>
                  </a:lnTo>
                  <a:lnTo>
                    <a:pt x="1333" y="3692"/>
                  </a:lnTo>
                  <a:lnTo>
                    <a:pt x="1060" y="4170"/>
                  </a:lnTo>
                  <a:lnTo>
                    <a:pt x="786" y="4614"/>
                  </a:lnTo>
                  <a:lnTo>
                    <a:pt x="581" y="5093"/>
                  </a:lnTo>
                  <a:lnTo>
                    <a:pt x="342" y="5572"/>
                  </a:lnTo>
                  <a:lnTo>
                    <a:pt x="171" y="6084"/>
                  </a:lnTo>
                  <a:lnTo>
                    <a:pt x="0" y="6597"/>
                  </a:lnTo>
                  <a:lnTo>
                    <a:pt x="0" y="6665"/>
                  </a:lnTo>
                  <a:lnTo>
                    <a:pt x="0" y="6734"/>
                  </a:lnTo>
                  <a:lnTo>
                    <a:pt x="34" y="6734"/>
                  </a:lnTo>
                  <a:lnTo>
                    <a:pt x="69" y="6699"/>
                  </a:lnTo>
                  <a:lnTo>
                    <a:pt x="205" y="6323"/>
                  </a:lnTo>
                  <a:lnTo>
                    <a:pt x="410" y="5947"/>
                  </a:lnTo>
                  <a:lnTo>
                    <a:pt x="889" y="5093"/>
                  </a:lnTo>
                  <a:lnTo>
                    <a:pt x="1470" y="4204"/>
                  </a:lnTo>
                  <a:lnTo>
                    <a:pt x="2153" y="3247"/>
                  </a:lnTo>
                  <a:lnTo>
                    <a:pt x="2871" y="2359"/>
                  </a:lnTo>
                  <a:lnTo>
                    <a:pt x="3657" y="1470"/>
                  </a:lnTo>
                  <a:lnTo>
                    <a:pt x="4375" y="684"/>
                  </a:lnTo>
                  <a:lnTo>
                    <a:pt x="5093" y="35"/>
                  </a:lnTo>
                  <a:lnTo>
                    <a:pt x="50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3142200" y="3475700"/>
              <a:ext cx="113675" cy="170925"/>
            </a:xfrm>
            <a:custGeom>
              <a:avLst/>
              <a:gdLst/>
              <a:ahLst/>
              <a:cxnLst/>
              <a:rect l="l" t="t" r="r" b="b"/>
              <a:pathLst>
                <a:path w="4547" h="6837" extrusionOk="0">
                  <a:moveTo>
                    <a:pt x="4512" y="0"/>
                  </a:moveTo>
                  <a:lnTo>
                    <a:pt x="4068" y="274"/>
                  </a:lnTo>
                  <a:lnTo>
                    <a:pt x="3624" y="616"/>
                  </a:lnTo>
                  <a:lnTo>
                    <a:pt x="3180" y="1026"/>
                  </a:lnTo>
                  <a:lnTo>
                    <a:pt x="2769" y="1436"/>
                  </a:lnTo>
                  <a:lnTo>
                    <a:pt x="2393" y="1846"/>
                  </a:lnTo>
                  <a:lnTo>
                    <a:pt x="2017" y="2324"/>
                  </a:lnTo>
                  <a:lnTo>
                    <a:pt x="1368" y="3179"/>
                  </a:lnTo>
                  <a:lnTo>
                    <a:pt x="1095" y="3589"/>
                  </a:lnTo>
                  <a:lnTo>
                    <a:pt x="855" y="3999"/>
                  </a:lnTo>
                  <a:lnTo>
                    <a:pt x="650" y="4444"/>
                  </a:lnTo>
                  <a:lnTo>
                    <a:pt x="445" y="4888"/>
                  </a:lnTo>
                  <a:lnTo>
                    <a:pt x="274" y="5332"/>
                  </a:lnTo>
                  <a:lnTo>
                    <a:pt x="172" y="5777"/>
                  </a:lnTo>
                  <a:lnTo>
                    <a:pt x="69" y="6255"/>
                  </a:lnTo>
                  <a:lnTo>
                    <a:pt x="1" y="6734"/>
                  </a:lnTo>
                  <a:lnTo>
                    <a:pt x="1" y="6802"/>
                  </a:lnTo>
                  <a:lnTo>
                    <a:pt x="35" y="6836"/>
                  </a:lnTo>
                  <a:lnTo>
                    <a:pt x="69" y="6802"/>
                  </a:lnTo>
                  <a:lnTo>
                    <a:pt x="103" y="6768"/>
                  </a:lnTo>
                  <a:lnTo>
                    <a:pt x="274" y="6289"/>
                  </a:lnTo>
                  <a:lnTo>
                    <a:pt x="445" y="5811"/>
                  </a:lnTo>
                  <a:lnTo>
                    <a:pt x="890" y="4888"/>
                  </a:lnTo>
                  <a:lnTo>
                    <a:pt x="1368" y="3999"/>
                  </a:lnTo>
                  <a:lnTo>
                    <a:pt x="1915" y="3145"/>
                  </a:lnTo>
                  <a:lnTo>
                    <a:pt x="2496" y="2324"/>
                  </a:lnTo>
                  <a:lnTo>
                    <a:pt x="3145" y="1538"/>
                  </a:lnTo>
                  <a:lnTo>
                    <a:pt x="3829" y="786"/>
                  </a:lnTo>
                  <a:lnTo>
                    <a:pt x="4547" y="35"/>
                  </a:lnTo>
                  <a:lnTo>
                    <a:pt x="45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3006350" y="3515850"/>
              <a:ext cx="258925" cy="194850"/>
            </a:xfrm>
            <a:custGeom>
              <a:avLst/>
              <a:gdLst/>
              <a:ahLst/>
              <a:cxnLst/>
              <a:rect l="l" t="t" r="r" b="b"/>
              <a:pathLst>
                <a:path w="10357" h="7794" extrusionOk="0">
                  <a:moveTo>
                    <a:pt x="752" y="1"/>
                  </a:moveTo>
                  <a:lnTo>
                    <a:pt x="616" y="274"/>
                  </a:lnTo>
                  <a:lnTo>
                    <a:pt x="445" y="684"/>
                  </a:lnTo>
                  <a:lnTo>
                    <a:pt x="274" y="1197"/>
                  </a:lnTo>
                  <a:lnTo>
                    <a:pt x="103" y="1778"/>
                  </a:lnTo>
                  <a:lnTo>
                    <a:pt x="35" y="2086"/>
                  </a:lnTo>
                  <a:lnTo>
                    <a:pt x="0" y="2393"/>
                  </a:lnTo>
                  <a:lnTo>
                    <a:pt x="0" y="2667"/>
                  </a:lnTo>
                  <a:lnTo>
                    <a:pt x="35" y="2940"/>
                  </a:lnTo>
                  <a:lnTo>
                    <a:pt x="103" y="3214"/>
                  </a:lnTo>
                  <a:lnTo>
                    <a:pt x="206" y="3453"/>
                  </a:lnTo>
                  <a:lnTo>
                    <a:pt x="342" y="3658"/>
                  </a:lnTo>
                  <a:lnTo>
                    <a:pt x="547" y="3829"/>
                  </a:lnTo>
                  <a:lnTo>
                    <a:pt x="752" y="3897"/>
                  </a:lnTo>
                  <a:lnTo>
                    <a:pt x="923" y="3965"/>
                  </a:lnTo>
                  <a:lnTo>
                    <a:pt x="1128" y="4000"/>
                  </a:lnTo>
                  <a:lnTo>
                    <a:pt x="1299" y="4000"/>
                  </a:lnTo>
                  <a:lnTo>
                    <a:pt x="1641" y="3931"/>
                  </a:lnTo>
                  <a:lnTo>
                    <a:pt x="1983" y="3829"/>
                  </a:lnTo>
                  <a:lnTo>
                    <a:pt x="2290" y="3692"/>
                  </a:lnTo>
                  <a:lnTo>
                    <a:pt x="2394" y="3618"/>
                  </a:lnTo>
                  <a:lnTo>
                    <a:pt x="2394" y="3618"/>
                  </a:lnTo>
                  <a:lnTo>
                    <a:pt x="2359" y="3760"/>
                  </a:lnTo>
                  <a:lnTo>
                    <a:pt x="2290" y="4171"/>
                  </a:lnTo>
                  <a:lnTo>
                    <a:pt x="2290" y="4581"/>
                  </a:lnTo>
                  <a:lnTo>
                    <a:pt x="2290" y="4820"/>
                  </a:lnTo>
                  <a:lnTo>
                    <a:pt x="2290" y="5025"/>
                  </a:lnTo>
                  <a:lnTo>
                    <a:pt x="2359" y="5230"/>
                  </a:lnTo>
                  <a:lnTo>
                    <a:pt x="2427" y="5435"/>
                  </a:lnTo>
                  <a:lnTo>
                    <a:pt x="2496" y="5640"/>
                  </a:lnTo>
                  <a:lnTo>
                    <a:pt x="2598" y="5845"/>
                  </a:lnTo>
                  <a:lnTo>
                    <a:pt x="2735" y="6016"/>
                  </a:lnTo>
                  <a:lnTo>
                    <a:pt x="2872" y="6187"/>
                  </a:lnTo>
                  <a:lnTo>
                    <a:pt x="3077" y="6324"/>
                  </a:lnTo>
                  <a:lnTo>
                    <a:pt x="3282" y="6426"/>
                  </a:lnTo>
                  <a:lnTo>
                    <a:pt x="3487" y="6529"/>
                  </a:lnTo>
                  <a:lnTo>
                    <a:pt x="3726" y="6563"/>
                  </a:lnTo>
                  <a:lnTo>
                    <a:pt x="3965" y="6563"/>
                  </a:lnTo>
                  <a:lnTo>
                    <a:pt x="4170" y="6529"/>
                  </a:lnTo>
                  <a:lnTo>
                    <a:pt x="4410" y="6461"/>
                  </a:lnTo>
                  <a:lnTo>
                    <a:pt x="4615" y="6358"/>
                  </a:lnTo>
                  <a:lnTo>
                    <a:pt x="4956" y="6085"/>
                  </a:lnTo>
                  <a:lnTo>
                    <a:pt x="5230" y="5777"/>
                  </a:lnTo>
                  <a:lnTo>
                    <a:pt x="5242" y="5761"/>
                  </a:lnTo>
                  <a:lnTo>
                    <a:pt x="5242" y="5761"/>
                  </a:lnTo>
                  <a:lnTo>
                    <a:pt x="5264" y="6153"/>
                  </a:lnTo>
                  <a:lnTo>
                    <a:pt x="5332" y="6495"/>
                  </a:lnTo>
                  <a:lnTo>
                    <a:pt x="5435" y="6802"/>
                  </a:lnTo>
                  <a:lnTo>
                    <a:pt x="5572" y="7076"/>
                  </a:lnTo>
                  <a:lnTo>
                    <a:pt x="5777" y="7349"/>
                  </a:lnTo>
                  <a:lnTo>
                    <a:pt x="5879" y="7486"/>
                  </a:lnTo>
                  <a:lnTo>
                    <a:pt x="6016" y="7588"/>
                  </a:lnTo>
                  <a:lnTo>
                    <a:pt x="6187" y="7657"/>
                  </a:lnTo>
                  <a:lnTo>
                    <a:pt x="6324" y="7725"/>
                  </a:lnTo>
                  <a:lnTo>
                    <a:pt x="6494" y="7759"/>
                  </a:lnTo>
                  <a:lnTo>
                    <a:pt x="6665" y="7794"/>
                  </a:lnTo>
                  <a:lnTo>
                    <a:pt x="6836" y="7759"/>
                  </a:lnTo>
                  <a:lnTo>
                    <a:pt x="7007" y="7725"/>
                  </a:lnTo>
                  <a:lnTo>
                    <a:pt x="7315" y="7588"/>
                  </a:lnTo>
                  <a:lnTo>
                    <a:pt x="7554" y="7418"/>
                  </a:lnTo>
                  <a:lnTo>
                    <a:pt x="7793" y="7178"/>
                  </a:lnTo>
                  <a:lnTo>
                    <a:pt x="7998" y="6939"/>
                  </a:lnTo>
                  <a:lnTo>
                    <a:pt x="8306" y="6426"/>
                  </a:lnTo>
                  <a:lnTo>
                    <a:pt x="8614" y="5914"/>
                  </a:lnTo>
                  <a:lnTo>
                    <a:pt x="8887" y="5401"/>
                  </a:lnTo>
                  <a:lnTo>
                    <a:pt x="9160" y="4854"/>
                  </a:lnTo>
                  <a:lnTo>
                    <a:pt x="9400" y="4341"/>
                  </a:lnTo>
                  <a:lnTo>
                    <a:pt x="9673" y="3829"/>
                  </a:lnTo>
                  <a:lnTo>
                    <a:pt x="9810" y="3555"/>
                  </a:lnTo>
                  <a:lnTo>
                    <a:pt x="9981" y="3316"/>
                  </a:lnTo>
                  <a:lnTo>
                    <a:pt x="10152" y="3111"/>
                  </a:lnTo>
                  <a:lnTo>
                    <a:pt x="10357" y="2906"/>
                  </a:lnTo>
                  <a:lnTo>
                    <a:pt x="10357" y="2906"/>
                  </a:lnTo>
                  <a:lnTo>
                    <a:pt x="10117" y="3077"/>
                  </a:lnTo>
                  <a:lnTo>
                    <a:pt x="9912" y="3282"/>
                  </a:lnTo>
                  <a:lnTo>
                    <a:pt x="9741" y="3521"/>
                  </a:lnTo>
                  <a:lnTo>
                    <a:pt x="9571" y="3760"/>
                  </a:lnTo>
                  <a:lnTo>
                    <a:pt x="9263" y="4273"/>
                  </a:lnTo>
                  <a:lnTo>
                    <a:pt x="8989" y="4786"/>
                  </a:lnTo>
                  <a:lnTo>
                    <a:pt x="8682" y="5298"/>
                  </a:lnTo>
                  <a:lnTo>
                    <a:pt x="8408" y="5777"/>
                  </a:lnTo>
                  <a:lnTo>
                    <a:pt x="8067" y="6255"/>
                  </a:lnTo>
                  <a:lnTo>
                    <a:pt x="7725" y="6734"/>
                  </a:lnTo>
                  <a:lnTo>
                    <a:pt x="7554" y="6939"/>
                  </a:lnTo>
                  <a:lnTo>
                    <a:pt x="7349" y="7110"/>
                  </a:lnTo>
                  <a:lnTo>
                    <a:pt x="7144" y="7247"/>
                  </a:lnTo>
                  <a:lnTo>
                    <a:pt x="6905" y="7383"/>
                  </a:lnTo>
                  <a:lnTo>
                    <a:pt x="6665" y="7383"/>
                  </a:lnTo>
                  <a:lnTo>
                    <a:pt x="6426" y="7349"/>
                  </a:lnTo>
                  <a:lnTo>
                    <a:pt x="6221" y="7247"/>
                  </a:lnTo>
                  <a:lnTo>
                    <a:pt x="6050" y="7076"/>
                  </a:lnTo>
                  <a:lnTo>
                    <a:pt x="5913" y="6871"/>
                  </a:lnTo>
                  <a:lnTo>
                    <a:pt x="5811" y="6631"/>
                  </a:lnTo>
                  <a:lnTo>
                    <a:pt x="5743" y="6392"/>
                  </a:lnTo>
                  <a:lnTo>
                    <a:pt x="5708" y="6119"/>
                  </a:lnTo>
                  <a:lnTo>
                    <a:pt x="5674" y="5572"/>
                  </a:lnTo>
                  <a:lnTo>
                    <a:pt x="5743" y="5025"/>
                  </a:lnTo>
                  <a:lnTo>
                    <a:pt x="5948" y="3692"/>
                  </a:lnTo>
                  <a:lnTo>
                    <a:pt x="5298" y="4888"/>
                  </a:lnTo>
                  <a:lnTo>
                    <a:pt x="5277" y="4926"/>
                  </a:lnTo>
                  <a:lnTo>
                    <a:pt x="5277" y="4926"/>
                  </a:lnTo>
                  <a:lnTo>
                    <a:pt x="5264" y="4922"/>
                  </a:lnTo>
                  <a:lnTo>
                    <a:pt x="5262" y="4953"/>
                  </a:lnTo>
                  <a:lnTo>
                    <a:pt x="5127" y="5196"/>
                  </a:lnTo>
                  <a:lnTo>
                    <a:pt x="4922" y="5469"/>
                  </a:lnTo>
                  <a:lnTo>
                    <a:pt x="4683" y="5743"/>
                  </a:lnTo>
                  <a:lnTo>
                    <a:pt x="4375" y="5948"/>
                  </a:lnTo>
                  <a:lnTo>
                    <a:pt x="4239" y="6050"/>
                  </a:lnTo>
                  <a:lnTo>
                    <a:pt x="4102" y="6085"/>
                  </a:lnTo>
                  <a:lnTo>
                    <a:pt x="3931" y="6119"/>
                  </a:lnTo>
                  <a:lnTo>
                    <a:pt x="3760" y="6119"/>
                  </a:lnTo>
                  <a:lnTo>
                    <a:pt x="3623" y="6085"/>
                  </a:lnTo>
                  <a:lnTo>
                    <a:pt x="3453" y="6016"/>
                  </a:lnTo>
                  <a:lnTo>
                    <a:pt x="3316" y="5948"/>
                  </a:lnTo>
                  <a:lnTo>
                    <a:pt x="3213" y="5845"/>
                  </a:lnTo>
                  <a:lnTo>
                    <a:pt x="2974" y="5572"/>
                  </a:lnTo>
                  <a:lnTo>
                    <a:pt x="2837" y="5264"/>
                  </a:lnTo>
                  <a:lnTo>
                    <a:pt x="2735" y="4922"/>
                  </a:lnTo>
                  <a:lnTo>
                    <a:pt x="2735" y="4581"/>
                  </a:lnTo>
                  <a:lnTo>
                    <a:pt x="2735" y="4205"/>
                  </a:lnTo>
                  <a:lnTo>
                    <a:pt x="2769" y="3829"/>
                  </a:lnTo>
                  <a:lnTo>
                    <a:pt x="2872" y="3487"/>
                  </a:lnTo>
                  <a:lnTo>
                    <a:pt x="2974" y="3111"/>
                  </a:lnTo>
                  <a:lnTo>
                    <a:pt x="3316" y="2051"/>
                  </a:lnTo>
                  <a:lnTo>
                    <a:pt x="2598" y="2940"/>
                  </a:lnTo>
                  <a:lnTo>
                    <a:pt x="2570" y="2977"/>
                  </a:lnTo>
                  <a:lnTo>
                    <a:pt x="2570" y="2977"/>
                  </a:lnTo>
                  <a:lnTo>
                    <a:pt x="2564" y="2974"/>
                  </a:lnTo>
                  <a:lnTo>
                    <a:pt x="2559" y="2992"/>
                  </a:lnTo>
                  <a:lnTo>
                    <a:pt x="2559" y="2992"/>
                  </a:lnTo>
                  <a:lnTo>
                    <a:pt x="2496" y="3077"/>
                  </a:lnTo>
                  <a:lnTo>
                    <a:pt x="2290" y="3214"/>
                  </a:lnTo>
                  <a:lnTo>
                    <a:pt x="2085" y="3350"/>
                  </a:lnTo>
                  <a:lnTo>
                    <a:pt x="1812" y="3453"/>
                  </a:lnTo>
                  <a:lnTo>
                    <a:pt x="1573" y="3521"/>
                  </a:lnTo>
                  <a:lnTo>
                    <a:pt x="1299" y="3555"/>
                  </a:lnTo>
                  <a:lnTo>
                    <a:pt x="1026" y="3555"/>
                  </a:lnTo>
                  <a:lnTo>
                    <a:pt x="889" y="3487"/>
                  </a:lnTo>
                  <a:lnTo>
                    <a:pt x="787" y="3419"/>
                  </a:lnTo>
                  <a:lnTo>
                    <a:pt x="650" y="3316"/>
                  </a:lnTo>
                  <a:lnTo>
                    <a:pt x="582" y="3179"/>
                  </a:lnTo>
                  <a:lnTo>
                    <a:pt x="513" y="2974"/>
                  </a:lnTo>
                  <a:lnTo>
                    <a:pt x="445" y="2769"/>
                  </a:lnTo>
                  <a:lnTo>
                    <a:pt x="445" y="2530"/>
                  </a:lnTo>
                  <a:lnTo>
                    <a:pt x="445" y="2291"/>
                  </a:lnTo>
                  <a:lnTo>
                    <a:pt x="479" y="1744"/>
                  </a:lnTo>
                  <a:lnTo>
                    <a:pt x="582" y="1231"/>
                  </a:lnTo>
                  <a:lnTo>
                    <a:pt x="684" y="753"/>
                  </a:lnTo>
                  <a:lnTo>
                    <a:pt x="855" y="137"/>
                  </a:lnTo>
                  <a:lnTo>
                    <a:pt x="855" y="103"/>
                  </a:lnTo>
                  <a:lnTo>
                    <a:pt x="787" y="69"/>
                  </a:lnTo>
                  <a:lnTo>
                    <a:pt x="752" y="3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2976450" y="3485100"/>
              <a:ext cx="49575" cy="50425"/>
            </a:xfrm>
            <a:custGeom>
              <a:avLst/>
              <a:gdLst/>
              <a:ahLst/>
              <a:cxnLst/>
              <a:rect l="l" t="t" r="r" b="b"/>
              <a:pathLst>
                <a:path w="1983" h="2017" extrusionOk="0">
                  <a:moveTo>
                    <a:pt x="137" y="0"/>
                  </a:moveTo>
                  <a:lnTo>
                    <a:pt x="69" y="205"/>
                  </a:lnTo>
                  <a:lnTo>
                    <a:pt x="0" y="445"/>
                  </a:lnTo>
                  <a:lnTo>
                    <a:pt x="0" y="684"/>
                  </a:lnTo>
                  <a:lnTo>
                    <a:pt x="0" y="889"/>
                  </a:lnTo>
                  <a:lnTo>
                    <a:pt x="0" y="1162"/>
                  </a:lnTo>
                  <a:lnTo>
                    <a:pt x="69" y="1402"/>
                  </a:lnTo>
                  <a:lnTo>
                    <a:pt x="205" y="1607"/>
                  </a:lnTo>
                  <a:lnTo>
                    <a:pt x="342" y="1812"/>
                  </a:lnTo>
                  <a:lnTo>
                    <a:pt x="479" y="1880"/>
                  </a:lnTo>
                  <a:lnTo>
                    <a:pt x="581" y="1948"/>
                  </a:lnTo>
                  <a:lnTo>
                    <a:pt x="718" y="1983"/>
                  </a:lnTo>
                  <a:lnTo>
                    <a:pt x="855" y="2017"/>
                  </a:lnTo>
                  <a:lnTo>
                    <a:pt x="1128" y="2017"/>
                  </a:lnTo>
                  <a:lnTo>
                    <a:pt x="1231" y="1948"/>
                  </a:lnTo>
                  <a:lnTo>
                    <a:pt x="1367" y="1914"/>
                  </a:lnTo>
                  <a:lnTo>
                    <a:pt x="1572" y="1778"/>
                  </a:lnTo>
                  <a:lnTo>
                    <a:pt x="1743" y="1607"/>
                  </a:lnTo>
                  <a:lnTo>
                    <a:pt x="1880" y="1436"/>
                  </a:lnTo>
                  <a:lnTo>
                    <a:pt x="1983" y="1231"/>
                  </a:lnTo>
                  <a:lnTo>
                    <a:pt x="1983" y="1231"/>
                  </a:lnTo>
                  <a:lnTo>
                    <a:pt x="1641" y="1436"/>
                  </a:lnTo>
                  <a:lnTo>
                    <a:pt x="1265" y="1641"/>
                  </a:lnTo>
                  <a:lnTo>
                    <a:pt x="1094" y="1675"/>
                  </a:lnTo>
                  <a:lnTo>
                    <a:pt x="923" y="1675"/>
                  </a:lnTo>
                  <a:lnTo>
                    <a:pt x="752" y="1607"/>
                  </a:lnTo>
                  <a:lnTo>
                    <a:pt x="615" y="1538"/>
                  </a:lnTo>
                  <a:lnTo>
                    <a:pt x="479" y="1367"/>
                  </a:lnTo>
                  <a:lnTo>
                    <a:pt x="410" y="1231"/>
                  </a:lnTo>
                  <a:lnTo>
                    <a:pt x="342" y="1060"/>
                  </a:lnTo>
                  <a:lnTo>
                    <a:pt x="274" y="855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2366350" y="3814075"/>
              <a:ext cx="416150" cy="223025"/>
            </a:xfrm>
            <a:custGeom>
              <a:avLst/>
              <a:gdLst/>
              <a:ahLst/>
              <a:cxnLst/>
              <a:rect l="l" t="t" r="r" b="b"/>
              <a:pathLst>
                <a:path w="16646" h="8921" extrusionOk="0">
                  <a:moveTo>
                    <a:pt x="5469" y="0"/>
                  </a:moveTo>
                  <a:lnTo>
                    <a:pt x="4649" y="34"/>
                  </a:lnTo>
                  <a:lnTo>
                    <a:pt x="4000" y="68"/>
                  </a:lnTo>
                  <a:lnTo>
                    <a:pt x="3111" y="171"/>
                  </a:lnTo>
                  <a:lnTo>
                    <a:pt x="2359" y="308"/>
                  </a:lnTo>
                  <a:lnTo>
                    <a:pt x="1710" y="479"/>
                  </a:lnTo>
                  <a:lnTo>
                    <a:pt x="1197" y="650"/>
                  </a:lnTo>
                  <a:lnTo>
                    <a:pt x="753" y="889"/>
                  </a:lnTo>
                  <a:lnTo>
                    <a:pt x="411" y="1128"/>
                  </a:lnTo>
                  <a:lnTo>
                    <a:pt x="308" y="1231"/>
                  </a:lnTo>
                  <a:lnTo>
                    <a:pt x="206" y="1367"/>
                  </a:lnTo>
                  <a:lnTo>
                    <a:pt x="103" y="1504"/>
                  </a:lnTo>
                  <a:lnTo>
                    <a:pt x="69" y="1675"/>
                  </a:lnTo>
                  <a:lnTo>
                    <a:pt x="35" y="1812"/>
                  </a:lnTo>
                  <a:lnTo>
                    <a:pt x="1" y="1983"/>
                  </a:lnTo>
                  <a:lnTo>
                    <a:pt x="35" y="2119"/>
                  </a:lnTo>
                  <a:lnTo>
                    <a:pt x="69" y="2290"/>
                  </a:lnTo>
                  <a:lnTo>
                    <a:pt x="206" y="2632"/>
                  </a:lnTo>
                  <a:lnTo>
                    <a:pt x="445" y="3008"/>
                  </a:lnTo>
                  <a:lnTo>
                    <a:pt x="787" y="3384"/>
                  </a:lnTo>
                  <a:lnTo>
                    <a:pt x="1197" y="3794"/>
                  </a:lnTo>
                  <a:lnTo>
                    <a:pt x="1675" y="4204"/>
                  </a:lnTo>
                  <a:lnTo>
                    <a:pt x="2256" y="4648"/>
                  </a:lnTo>
                  <a:lnTo>
                    <a:pt x="3248" y="5332"/>
                  </a:lnTo>
                  <a:lnTo>
                    <a:pt x="4410" y="6050"/>
                  </a:lnTo>
                  <a:lnTo>
                    <a:pt x="5640" y="6768"/>
                  </a:lnTo>
                  <a:lnTo>
                    <a:pt x="6802" y="7451"/>
                  </a:lnTo>
                  <a:lnTo>
                    <a:pt x="8716" y="8511"/>
                  </a:lnTo>
                  <a:lnTo>
                    <a:pt x="9502" y="8921"/>
                  </a:lnTo>
                  <a:lnTo>
                    <a:pt x="16646" y="820"/>
                  </a:lnTo>
                  <a:lnTo>
                    <a:pt x="15142" y="684"/>
                  </a:lnTo>
                  <a:lnTo>
                    <a:pt x="13501" y="513"/>
                  </a:lnTo>
                  <a:lnTo>
                    <a:pt x="11553" y="342"/>
                  </a:lnTo>
                  <a:lnTo>
                    <a:pt x="9434" y="171"/>
                  </a:lnTo>
                  <a:lnTo>
                    <a:pt x="7349" y="68"/>
                  </a:lnTo>
                  <a:lnTo>
                    <a:pt x="6358" y="34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2366350" y="3814075"/>
              <a:ext cx="416150" cy="223025"/>
            </a:xfrm>
            <a:custGeom>
              <a:avLst/>
              <a:gdLst/>
              <a:ahLst/>
              <a:cxnLst/>
              <a:rect l="l" t="t" r="r" b="b"/>
              <a:pathLst>
                <a:path w="16646" h="8921" fill="none" extrusionOk="0">
                  <a:moveTo>
                    <a:pt x="16646" y="820"/>
                  </a:moveTo>
                  <a:lnTo>
                    <a:pt x="9502" y="8921"/>
                  </a:lnTo>
                  <a:lnTo>
                    <a:pt x="9502" y="8921"/>
                  </a:lnTo>
                  <a:lnTo>
                    <a:pt x="8716" y="8511"/>
                  </a:lnTo>
                  <a:lnTo>
                    <a:pt x="6802" y="7451"/>
                  </a:lnTo>
                  <a:lnTo>
                    <a:pt x="5640" y="6768"/>
                  </a:lnTo>
                  <a:lnTo>
                    <a:pt x="4410" y="6050"/>
                  </a:lnTo>
                  <a:lnTo>
                    <a:pt x="3248" y="5332"/>
                  </a:lnTo>
                  <a:lnTo>
                    <a:pt x="2256" y="4648"/>
                  </a:lnTo>
                  <a:lnTo>
                    <a:pt x="2256" y="4648"/>
                  </a:lnTo>
                  <a:lnTo>
                    <a:pt x="1675" y="4204"/>
                  </a:lnTo>
                  <a:lnTo>
                    <a:pt x="1197" y="3794"/>
                  </a:lnTo>
                  <a:lnTo>
                    <a:pt x="787" y="3384"/>
                  </a:lnTo>
                  <a:lnTo>
                    <a:pt x="445" y="3008"/>
                  </a:lnTo>
                  <a:lnTo>
                    <a:pt x="206" y="2632"/>
                  </a:lnTo>
                  <a:lnTo>
                    <a:pt x="69" y="2290"/>
                  </a:lnTo>
                  <a:lnTo>
                    <a:pt x="35" y="2119"/>
                  </a:lnTo>
                  <a:lnTo>
                    <a:pt x="1" y="1983"/>
                  </a:lnTo>
                  <a:lnTo>
                    <a:pt x="35" y="1812"/>
                  </a:lnTo>
                  <a:lnTo>
                    <a:pt x="69" y="1675"/>
                  </a:lnTo>
                  <a:lnTo>
                    <a:pt x="103" y="1504"/>
                  </a:lnTo>
                  <a:lnTo>
                    <a:pt x="206" y="1367"/>
                  </a:lnTo>
                  <a:lnTo>
                    <a:pt x="308" y="1231"/>
                  </a:lnTo>
                  <a:lnTo>
                    <a:pt x="411" y="1128"/>
                  </a:lnTo>
                  <a:lnTo>
                    <a:pt x="753" y="889"/>
                  </a:lnTo>
                  <a:lnTo>
                    <a:pt x="1197" y="650"/>
                  </a:lnTo>
                  <a:lnTo>
                    <a:pt x="1710" y="479"/>
                  </a:lnTo>
                  <a:lnTo>
                    <a:pt x="2359" y="308"/>
                  </a:lnTo>
                  <a:lnTo>
                    <a:pt x="3111" y="171"/>
                  </a:lnTo>
                  <a:lnTo>
                    <a:pt x="4000" y="68"/>
                  </a:lnTo>
                  <a:lnTo>
                    <a:pt x="4000" y="68"/>
                  </a:lnTo>
                  <a:lnTo>
                    <a:pt x="4649" y="34"/>
                  </a:lnTo>
                  <a:lnTo>
                    <a:pt x="5469" y="0"/>
                  </a:lnTo>
                  <a:lnTo>
                    <a:pt x="6358" y="34"/>
                  </a:lnTo>
                  <a:lnTo>
                    <a:pt x="7349" y="68"/>
                  </a:lnTo>
                  <a:lnTo>
                    <a:pt x="9434" y="171"/>
                  </a:lnTo>
                  <a:lnTo>
                    <a:pt x="11553" y="342"/>
                  </a:lnTo>
                  <a:lnTo>
                    <a:pt x="13501" y="513"/>
                  </a:lnTo>
                  <a:lnTo>
                    <a:pt x="15142" y="684"/>
                  </a:lnTo>
                  <a:lnTo>
                    <a:pt x="16646" y="8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2711550" y="3896100"/>
              <a:ext cx="17125" cy="18825"/>
            </a:xfrm>
            <a:custGeom>
              <a:avLst/>
              <a:gdLst/>
              <a:ahLst/>
              <a:cxnLst/>
              <a:rect l="l" t="t" r="r" b="b"/>
              <a:pathLst>
                <a:path w="685" h="753" extrusionOk="0">
                  <a:moveTo>
                    <a:pt x="206" y="547"/>
                  </a:moveTo>
                  <a:lnTo>
                    <a:pt x="206" y="547"/>
                  </a:lnTo>
                  <a:lnTo>
                    <a:pt x="206" y="547"/>
                  </a:lnTo>
                  <a:lnTo>
                    <a:pt x="1" y="752"/>
                  </a:lnTo>
                  <a:lnTo>
                    <a:pt x="1" y="752"/>
                  </a:lnTo>
                  <a:lnTo>
                    <a:pt x="1" y="752"/>
                  </a:lnTo>
                  <a:lnTo>
                    <a:pt x="206" y="547"/>
                  </a:lnTo>
                  <a:close/>
                  <a:moveTo>
                    <a:pt x="684" y="0"/>
                  </a:moveTo>
                  <a:lnTo>
                    <a:pt x="684" y="34"/>
                  </a:lnTo>
                  <a:lnTo>
                    <a:pt x="684" y="0"/>
                  </a:lnTo>
                  <a:lnTo>
                    <a:pt x="684" y="0"/>
                  </a:lnTo>
                  <a:lnTo>
                    <a:pt x="684" y="0"/>
                  </a:lnTo>
                  <a:close/>
                </a:path>
              </a:pathLst>
            </a:custGeom>
            <a:solidFill>
              <a:srgbClr val="A95E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2711550" y="3909775"/>
              <a:ext cx="5150" cy="5150"/>
            </a:xfrm>
            <a:custGeom>
              <a:avLst/>
              <a:gdLst/>
              <a:ahLst/>
              <a:cxnLst/>
              <a:rect l="l" t="t" r="r" b="b"/>
              <a:pathLst>
                <a:path w="206" h="206" fill="none" extrusionOk="0">
                  <a:moveTo>
                    <a:pt x="206" y="0"/>
                  </a:moveTo>
                  <a:lnTo>
                    <a:pt x="206" y="0"/>
                  </a:lnTo>
                  <a:lnTo>
                    <a:pt x="206" y="0"/>
                  </a:lnTo>
                  <a:lnTo>
                    <a:pt x="1" y="205"/>
                  </a:lnTo>
                  <a:lnTo>
                    <a:pt x="1" y="205"/>
                  </a:lnTo>
                  <a:lnTo>
                    <a:pt x="1" y="205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2728650" y="38961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0" y="0"/>
                  </a:moveTo>
                  <a:lnTo>
                    <a:pt x="0" y="3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2558600" y="3884125"/>
              <a:ext cx="170075" cy="30800"/>
            </a:xfrm>
            <a:custGeom>
              <a:avLst/>
              <a:gdLst/>
              <a:ahLst/>
              <a:cxnLst/>
              <a:rect l="l" t="t" r="r" b="b"/>
              <a:pathLst>
                <a:path w="6803" h="1232" extrusionOk="0">
                  <a:moveTo>
                    <a:pt x="582" y="1"/>
                  </a:moveTo>
                  <a:lnTo>
                    <a:pt x="377" y="35"/>
                  </a:lnTo>
                  <a:lnTo>
                    <a:pt x="206" y="138"/>
                  </a:lnTo>
                  <a:lnTo>
                    <a:pt x="103" y="274"/>
                  </a:lnTo>
                  <a:lnTo>
                    <a:pt x="1" y="445"/>
                  </a:lnTo>
                  <a:lnTo>
                    <a:pt x="172" y="513"/>
                  </a:lnTo>
                  <a:lnTo>
                    <a:pt x="240" y="377"/>
                  </a:lnTo>
                  <a:lnTo>
                    <a:pt x="308" y="274"/>
                  </a:lnTo>
                  <a:lnTo>
                    <a:pt x="445" y="240"/>
                  </a:lnTo>
                  <a:lnTo>
                    <a:pt x="582" y="206"/>
                  </a:lnTo>
                  <a:lnTo>
                    <a:pt x="753" y="240"/>
                  </a:lnTo>
                  <a:lnTo>
                    <a:pt x="890" y="343"/>
                  </a:lnTo>
                  <a:lnTo>
                    <a:pt x="992" y="445"/>
                  </a:lnTo>
                  <a:lnTo>
                    <a:pt x="1026" y="616"/>
                  </a:lnTo>
                  <a:lnTo>
                    <a:pt x="1026" y="650"/>
                  </a:lnTo>
                  <a:lnTo>
                    <a:pt x="958" y="787"/>
                  </a:lnTo>
                  <a:lnTo>
                    <a:pt x="1163" y="855"/>
                  </a:lnTo>
                  <a:lnTo>
                    <a:pt x="1197" y="753"/>
                  </a:lnTo>
                  <a:lnTo>
                    <a:pt x="1231" y="650"/>
                  </a:lnTo>
                  <a:lnTo>
                    <a:pt x="1197" y="513"/>
                  </a:lnTo>
                  <a:lnTo>
                    <a:pt x="1163" y="377"/>
                  </a:lnTo>
                  <a:lnTo>
                    <a:pt x="1129" y="274"/>
                  </a:lnTo>
                  <a:lnTo>
                    <a:pt x="1026" y="206"/>
                  </a:lnTo>
                  <a:lnTo>
                    <a:pt x="958" y="103"/>
                  </a:lnTo>
                  <a:lnTo>
                    <a:pt x="855" y="69"/>
                  </a:lnTo>
                  <a:lnTo>
                    <a:pt x="719" y="35"/>
                  </a:lnTo>
                  <a:lnTo>
                    <a:pt x="616" y="1"/>
                  </a:lnTo>
                  <a:close/>
                  <a:moveTo>
                    <a:pt x="6187" y="1"/>
                  </a:moveTo>
                  <a:lnTo>
                    <a:pt x="6085" y="35"/>
                  </a:lnTo>
                  <a:lnTo>
                    <a:pt x="5948" y="69"/>
                  </a:lnTo>
                  <a:lnTo>
                    <a:pt x="5845" y="103"/>
                  </a:lnTo>
                  <a:lnTo>
                    <a:pt x="5743" y="206"/>
                  </a:lnTo>
                  <a:lnTo>
                    <a:pt x="5675" y="274"/>
                  </a:lnTo>
                  <a:lnTo>
                    <a:pt x="5606" y="377"/>
                  </a:lnTo>
                  <a:lnTo>
                    <a:pt x="5572" y="513"/>
                  </a:lnTo>
                  <a:lnTo>
                    <a:pt x="5572" y="650"/>
                  </a:lnTo>
                  <a:lnTo>
                    <a:pt x="5572" y="753"/>
                  </a:lnTo>
                  <a:lnTo>
                    <a:pt x="5606" y="855"/>
                  </a:lnTo>
                  <a:lnTo>
                    <a:pt x="5743" y="1060"/>
                  </a:lnTo>
                  <a:lnTo>
                    <a:pt x="5914" y="1197"/>
                  </a:lnTo>
                  <a:lnTo>
                    <a:pt x="6016" y="1231"/>
                  </a:lnTo>
                  <a:lnTo>
                    <a:pt x="6119" y="1231"/>
                  </a:lnTo>
                  <a:lnTo>
                    <a:pt x="6324" y="1026"/>
                  </a:lnTo>
                  <a:lnTo>
                    <a:pt x="6256" y="1060"/>
                  </a:lnTo>
                  <a:lnTo>
                    <a:pt x="6187" y="1026"/>
                  </a:lnTo>
                  <a:lnTo>
                    <a:pt x="6016" y="992"/>
                  </a:lnTo>
                  <a:lnTo>
                    <a:pt x="5880" y="924"/>
                  </a:lnTo>
                  <a:lnTo>
                    <a:pt x="5811" y="787"/>
                  </a:lnTo>
                  <a:lnTo>
                    <a:pt x="5777" y="616"/>
                  </a:lnTo>
                  <a:lnTo>
                    <a:pt x="5811" y="445"/>
                  </a:lnTo>
                  <a:lnTo>
                    <a:pt x="5880" y="308"/>
                  </a:lnTo>
                  <a:lnTo>
                    <a:pt x="6016" y="206"/>
                  </a:lnTo>
                  <a:lnTo>
                    <a:pt x="6187" y="172"/>
                  </a:lnTo>
                  <a:lnTo>
                    <a:pt x="6358" y="206"/>
                  </a:lnTo>
                  <a:lnTo>
                    <a:pt x="6495" y="308"/>
                  </a:lnTo>
                  <a:lnTo>
                    <a:pt x="6597" y="445"/>
                  </a:lnTo>
                  <a:lnTo>
                    <a:pt x="6632" y="616"/>
                  </a:lnTo>
                  <a:lnTo>
                    <a:pt x="6632" y="684"/>
                  </a:lnTo>
                  <a:lnTo>
                    <a:pt x="6802" y="513"/>
                  </a:lnTo>
                  <a:lnTo>
                    <a:pt x="6802" y="479"/>
                  </a:lnTo>
                  <a:lnTo>
                    <a:pt x="6700" y="308"/>
                  </a:lnTo>
                  <a:lnTo>
                    <a:pt x="6597" y="138"/>
                  </a:lnTo>
                  <a:lnTo>
                    <a:pt x="6392" y="35"/>
                  </a:lnTo>
                  <a:lnTo>
                    <a:pt x="61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2697900" y="3884125"/>
              <a:ext cx="30775" cy="30800"/>
            </a:xfrm>
            <a:custGeom>
              <a:avLst/>
              <a:gdLst/>
              <a:ahLst/>
              <a:cxnLst/>
              <a:rect l="l" t="t" r="r" b="b"/>
              <a:pathLst>
                <a:path w="1231" h="1232" fill="none" extrusionOk="0">
                  <a:moveTo>
                    <a:pt x="615" y="1"/>
                  </a:moveTo>
                  <a:lnTo>
                    <a:pt x="615" y="1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3" y="103"/>
                  </a:lnTo>
                  <a:lnTo>
                    <a:pt x="171" y="206"/>
                  </a:lnTo>
                  <a:lnTo>
                    <a:pt x="103" y="274"/>
                  </a:lnTo>
                  <a:lnTo>
                    <a:pt x="34" y="377"/>
                  </a:lnTo>
                  <a:lnTo>
                    <a:pt x="0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0" y="753"/>
                  </a:lnTo>
                  <a:lnTo>
                    <a:pt x="34" y="855"/>
                  </a:lnTo>
                  <a:lnTo>
                    <a:pt x="171" y="1060"/>
                  </a:lnTo>
                  <a:lnTo>
                    <a:pt x="342" y="1197"/>
                  </a:lnTo>
                  <a:lnTo>
                    <a:pt x="444" y="1231"/>
                  </a:lnTo>
                  <a:lnTo>
                    <a:pt x="547" y="1231"/>
                  </a:lnTo>
                  <a:lnTo>
                    <a:pt x="752" y="1026"/>
                  </a:lnTo>
                  <a:lnTo>
                    <a:pt x="752" y="1026"/>
                  </a:lnTo>
                  <a:lnTo>
                    <a:pt x="684" y="1060"/>
                  </a:lnTo>
                  <a:lnTo>
                    <a:pt x="684" y="1060"/>
                  </a:lnTo>
                  <a:lnTo>
                    <a:pt x="615" y="1026"/>
                  </a:lnTo>
                  <a:lnTo>
                    <a:pt x="615" y="1026"/>
                  </a:lnTo>
                  <a:lnTo>
                    <a:pt x="615" y="1026"/>
                  </a:lnTo>
                  <a:lnTo>
                    <a:pt x="615" y="1026"/>
                  </a:lnTo>
                  <a:lnTo>
                    <a:pt x="444" y="992"/>
                  </a:lnTo>
                  <a:lnTo>
                    <a:pt x="308" y="924"/>
                  </a:lnTo>
                  <a:lnTo>
                    <a:pt x="239" y="787"/>
                  </a:lnTo>
                  <a:lnTo>
                    <a:pt x="205" y="616"/>
                  </a:lnTo>
                  <a:lnTo>
                    <a:pt x="205" y="616"/>
                  </a:lnTo>
                  <a:lnTo>
                    <a:pt x="239" y="445"/>
                  </a:lnTo>
                  <a:lnTo>
                    <a:pt x="308" y="308"/>
                  </a:lnTo>
                  <a:lnTo>
                    <a:pt x="444" y="206"/>
                  </a:lnTo>
                  <a:lnTo>
                    <a:pt x="615" y="172"/>
                  </a:lnTo>
                  <a:lnTo>
                    <a:pt x="615" y="172"/>
                  </a:lnTo>
                  <a:lnTo>
                    <a:pt x="615" y="172"/>
                  </a:lnTo>
                  <a:lnTo>
                    <a:pt x="615" y="172"/>
                  </a:lnTo>
                  <a:lnTo>
                    <a:pt x="786" y="206"/>
                  </a:lnTo>
                  <a:lnTo>
                    <a:pt x="923" y="308"/>
                  </a:lnTo>
                  <a:lnTo>
                    <a:pt x="1025" y="445"/>
                  </a:lnTo>
                  <a:lnTo>
                    <a:pt x="1060" y="616"/>
                  </a:lnTo>
                  <a:lnTo>
                    <a:pt x="1060" y="616"/>
                  </a:lnTo>
                  <a:lnTo>
                    <a:pt x="1060" y="616"/>
                  </a:lnTo>
                  <a:lnTo>
                    <a:pt x="1060" y="684"/>
                  </a:lnTo>
                  <a:lnTo>
                    <a:pt x="1230" y="513"/>
                  </a:lnTo>
                  <a:lnTo>
                    <a:pt x="1230" y="479"/>
                  </a:lnTo>
                  <a:lnTo>
                    <a:pt x="1230" y="479"/>
                  </a:lnTo>
                  <a:lnTo>
                    <a:pt x="1128" y="308"/>
                  </a:lnTo>
                  <a:lnTo>
                    <a:pt x="1025" y="138"/>
                  </a:lnTo>
                  <a:lnTo>
                    <a:pt x="820" y="35"/>
                  </a:lnTo>
                  <a:lnTo>
                    <a:pt x="6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2558600" y="3884125"/>
              <a:ext cx="30800" cy="21400"/>
            </a:xfrm>
            <a:custGeom>
              <a:avLst/>
              <a:gdLst/>
              <a:ahLst/>
              <a:cxnLst/>
              <a:rect l="l" t="t" r="r" b="b"/>
              <a:pathLst>
                <a:path w="1232" h="856" fill="none" extrusionOk="0">
                  <a:moveTo>
                    <a:pt x="616" y="1"/>
                  </a:moveTo>
                  <a:lnTo>
                    <a:pt x="582" y="1"/>
                  </a:lnTo>
                  <a:lnTo>
                    <a:pt x="582" y="1"/>
                  </a:lnTo>
                  <a:lnTo>
                    <a:pt x="582" y="1"/>
                  </a:lnTo>
                  <a:lnTo>
                    <a:pt x="377" y="35"/>
                  </a:lnTo>
                  <a:lnTo>
                    <a:pt x="206" y="138"/>
                  </a:lnTo>
                  <a:lnTo>
                    <a:pt x="103" y="274"/>
                  </a:lnTo>
                  <a:lnTo>
                    <a:pt x="1" y="445"/>
                  </a:lnTo>
                  <a:lnTo>
                    <a:pt x="172" y="513"/>
                  </a:lnTo>
                  <a:lnTo>
                    <a:pt x="172" y="513"/>
                  </a:lnTo>
                  <a:lnTo>
                    <a:pt x="240" y="377"/>
                  </a:lnTo>
                  <a:lnTo>
                    <a:pt x="308" y="274"/>
                  </a:lnTo>
                  <a:lnTo>
                    <a:pt x="445" y="240"/>
                  </a:lnTo>
                  <a:lnTo>
                    <a:pt x="582" y="206"/>
                  </a:lnTo>
                  <a:lnTo>
                    <a:pt x="582" y="206"/>
                  </a:lnTo>
                  <a:lnTo>
                    <a:pt x="582" y="206"/>
                  </a:lnTo>
                  <a:lnTo>
                    <a:pt x="582" y="206"/>
                  </a:lnTo>
                  <a:lnTo>
                    <a:pt x="753" y="240"/>
                  </a:lnTo>
                  <a:lnTo>
                    <a:pt x="890" y="343"/>
                  </a:lnTo>
                  <a:lnTo>
                    <a:pt x="992" y="445"/>
                  </a:lnTo>
                  <a:lnTo>
                    <a:pt x="1026" y="616"/>
                  </a:lnTo>
                  <a:lnTo>
                    <a:pt x="1026" y="650"/>
                  </a:lnTo>
                  <a:lnTo>
                    <a:pt x="1026" y="650"/>
                  </a:lnTo>
                  <a:lnTo>
                    <a:pt x="958" y="787"/>
                  </a:lnTo>
                  <a:lnTo>
                    <a:pt x="1163" y="855"/>
                  </a:lnTo>
                  <a:lnTo>
                    <a:pt x="1163" y="855"/>
                  </a:lnTo>
                  <a:lnTo>
                    <a:pt x="1197" y="753"/>
                  </a:lnTo>
                  <a:lnTo>
                    <a:pt x="1231" y="650"/>
                  </a:lnTo>
                  <a:lnTo>
                    <a:pt x="1231" y="650"/>
                  </a:lnTo>
                  <a:lnTo>
                    <a:pt x="1197" y="513"/>
                  </a:lnTo>
                  <a:lnTo>
                    <a:pt x="1163" y="377"/>
                  </a:lnTo>
                  <a:lnTo>
                    <a:pt x="1129" y="274"/>
                  </a:lnTo>
                  <a:lnTo>
                    <a:pt x="1026" y="206"/>
                  </a:lnTo>
                  <a:lnTo>
                    <a:pt x="958" y="103"/>
                  </a:lnTo>
                  <a:lnTo>
                    <a:pt x="855" y="69"/>
                  </a:lnTo>
                  <a:lnTo>
                    <a:pt x="719" y="35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2587650" y="3838000"/>
              <a:ext cx="158975" cy="176900"/>
            </a:xfrm>
            <a:custGeom>
              <a:avLst/>
              <a:gdLst/>
              <a:ahLst/>
              <a:cxnLst/>
              <a:rect l="l" t="t" r="r" b="b"/>
              <a:pathLst>
                <a:path w="6359" h="7076" extrusionOk="0">
                  <a:moveTo>
                    <a:pt x="6324" y="0"/>
                  </a:moveTo>
                  <a:lnTo>
                    <a:pt x="4649" y="1675"/>
                  </a:lnTo>
                  <a:lnTo>
                    <a:pt x="3829" y="2529"/>
                  </a:lnTo>
                  <a:lnTo>
                    <a:pt x="3043" y="3384"/>
                  </a:lnTo>
                  <a:lnTo>
                    <a:pt x="2257" y="4272"/>
                  </a:lnTo>
                  <a:lnTo>
                    <a:pt x="1471" y="5161"/>
                  </a:lnTo>
                  <a:lnTo>
                    <a:pt x="753" y="6084"/>
                  </a:lnTo>
                  <a:lnTo>
                    <a:pt x="377" y="6562"/>
                  </a:lnTo>
                  <a:lnTo>
                    <a:pt x="1" y="7007"/>
                  </a:lnTo>
                  <a:lnTo>
                    <a:pt x="1" y="7041"/>
                  </a:lnTo>
                  <a:lnTo>
                    <a:pt x="35" y="7041"/>
                  </a:lnTo>
                  <a:lnTo>
                    <a:pt x="35" y="7075"/>
                  </a:lnTo>
                  <a:lnTo>
                    <a:pt x="69" y="7041"/>
                  </a:lnTo>
                  <a:lnTo>
                    <a:pt x="445" y="6597"/>
                  </a:lnTo>
                  <a:lnTo>
                    <a:pt x="855" y="6152"/>
                  </a:lnTo>
                  <a:lnTo>
                    <a:pt x="1642" y="5298"/>
                  </a:lnTo>
                  <a:lnTo>
                    <a:pt x="3214" y="3521"/>
                  </a:lnTo>
                  <a:lnTo>
                    <a:pt x="4786" y="1777"/>
                  </a:lnTo>
                  <a:lnTo>
                    <a:pt x="6358" y="34"/>
                  </a:lnTo>
                  <a:lnTo>
                    <a:pt x="63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2587650" y="3838000"/>
              <a:ext cx="158975" cy="176900"/>
            </a:xfrm>
            <a:custGeom>
              <a:avLst/>
              <a:gdLst/>
              <a:ahLst/>
              <a:cxnLst/>
              <a:rect l="l" t="t" r="r" b="b"/>
              <a:pathLst>
                <a:path w="6359" h="7076" fill="none" extrusionOk="0">
                  <a:moveTo>
                    <a:pt x="6324" y="0"/>
                  </a:moveTo>
                  <a:lnTo>
                    <a:pt x="6324" y="0"/>
                  </a:lnTo>
                  <a:lnTo>
                    <a:pt x="4649" y="1675"/>
                  </a:lnTo>
                  <a:lnTo>
                    <a:pt x="3829" y="2529"/>
                  </a:lnTo>
                  <a:lnTo>
                    <a:pt x="3043" y="3384"/>
                  </a:lnTo>
                  <a:lnTo>
                    <a:pt x="3043" y="3384"/>
                  </a:lnTo>
                  <a:lnTo>
                    <a:pt x="2257" y="4272"/>
                  </a:lnTo>
                  <a:lnTo>
                    <a:pt x="1471" y="5161"/>
                  </a:lnTo>
                  <a:lnTo>
                    <a:pt x="1471" y="5161"/>
                  </a:lnTo>
                  <a:lnTo>
                    <a:pt x="753" y="6084"/>
                  </a:lnTo>
                  <a:lnTo>
                    <a:pt x="377" y="6562"/>
                  </a:lnTo>
                  <a:lnTo>
                    <a:pt x="1" y="7007"/>
                  </a:lnTo>
                  <a:lnTo>
                    <a:pt x="1" y="7007"/>
                  </a:lnTo>
                  <a:lnTo>
                    <a:pt x="1" y="7041"/>
                  </a:lnTo>
                  <a:lnTo>
                    <a:pt x="35" y="7041"/>
                  </a:lnTo>
                  <a:lnTo>
                    <a:pt x="35" y="7075"/>
                  </a:lnTo>
                  <a:lnTo>
                    <a:pt x="69" y="7041"/>
                  </a:lnTo>
                  <a:lnTo>
                    <a:pt x="69" y="7041"/>
                  </a:lnTo>
                  <a:lnTo>
                    <a:pt x="445" y="6597"/>
                  </a:lnTo>
                  <a:lnTo>
                    <a:pt x="855" y="6152"/>
                  </a:lnTo>
                  <a:lnTo>
                    <a:pt x="1642" y="5298"/>
                  </a:lnTo>
                  <a:lnTo>
                    <a:pt x="1642" y="5298"/>
                  </a:lnTo>
                  <a:lnTo>
                    <a:pt x="3214" y="3521"/>
                  </a:lnTo>
                  <a:lnTo>
                    <a:pt x="3214" y="3521"/>
                  </a:lnTo>
                  <a:lnTo>
                    <a:pt x="4786" y="1777"/>
                  </a:lnTo>
                  <a:lnTo>
                    <a:pt x="6358" y="34"/>
                  </a:lnTo>
                  <a:lnTo>
                    <a:pt x="6358" y="34"/>
                  </a:lnTo>
                  <a:lnTo>
                    <a:pt x="6358" y="34"/>
                  </a:lnTo>
                  <a:lnTo>
                    <a:pt x="6358" y="0"/>
                  </a:lnTo>
                  <a:lnTo>
                    <a:pt x="63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2542375" y="3889250"/>
              <a:ext cx="114525" cy="91450"/>
            </a:xfrm>
            <a:custGeom>
              <a:avLst/>
              <a:gdLst/>
              <a:ahLst/>
              <a:cxnLst/>
              <a:rect l="l" t="t" r="r" b="b"/>
              <a:pathLst>
                <a:path w="4581" h="3658" extrusionOk="0">
                  <a:moveTo>
                    <a:pt x="821" y="308"/>
                  </a:moveTo>
                  <a:lnTo>
                    <a:pt x="821" y="445"/>
                  </a:lnTo>
                  <a:lnTo>
                    <a:pt x="855" y="582"/>
                  </a:lnTo>
                  <a:lnTo>
                    <a:pt x="923" y="719"/>
                  </a:lnTo>
                  <a:lnTo>
                    <a:pt x="1060" y="821"/>
                  </a:lnTo>
                  <a:lnTo>
                    <a:pt x="1231" y="855"/>
                  </a:lnTo>
                  <a:lnTo>
                    <a:pt x="1231" y="821"/>
                  </a:lnTo>
                  <a:lnTo>
                    <a:pt x="1368" y="821"/>
                  </a:lnTo>
                  <a:lnTo>
                    <a:pt x="1470" y="753"/>
                  </a:lnTo>
                  <a:lnTo>
                    <a:pt x="1573" y="684"/>
                  </a:lnTo>
                  <a:lnTo>
                    <a:pt x="1607" y="582"/>
                  </a:lnTo>
                  <a:lnTo>
                    <a:pt x="821" y="308"/>
                  </a:lnTo>
                  <a:close/>
                  <a:moveTo>
                    <a:pt x="0" y="1"/>
                  </a:moveTo>
                  <a:lnTo>
                    <a:pt x="821" y="1095"/>
                  </a:lnTo>
                  <a:lnTo>
                    <a:pt x="1812" y="2428"/>
                  </a:lnTo>
                  <a:lnTo>
                    <a:pt x="1641" y="2120"/>
                  </a:lnTo>
                  <a:lnTo>
                    <a:pt x="1641" y="2086"/>
                  </a:lnTo>
                  <a:lnTo>
                    <a:pt x="1675" y="2086"/>
                  </a:lnTo>
                  <a:lnTo>
                    <a:pt x="2120" y="2633"/>
                  </a:lnTo>
                  <a:lnTo>
                    <a:pt x="2530" y="3179"/>
                  </a:lnTo>
                  <a:lnTo>
                    <a:pt x="2872" y="3658"/>
                  </a:lnTo>
                  <a:lnTo>
                    <a:pt x="2940" y="3590"/>
                  </a:lnTo>
                  <a:lnTo>
                    <a:pt x="2564" y="2701"/>
                  </a:lnTo>
                  <a:lnTo>
                    <a:pt x="2564" y="2667"/>
                  </a:lnTo>
                  <a:lnTo>
                    <a:pt x="2598" y="2667"/>
                  </a:lnTo>
                  <a:lnTo>
                    <a:pt x="2974" y="3487"/>
                  </a:lnTo>
                  <a:lnTo>
                    <a:pt x="3282" y="3111"/>
                  </a:lnTo>
                  <a:lnTo>
                    <a:pt x="4580" y="1641"/>
                  </a:lnTo>
                  <a:lnTo>
                    <a:pt x="1812" y="650"/>
                  </a:lnTo>
                  <a:lnTo>
                    <a:pt x="1744" y="821"/>
                  </a:lnTo>
                  <a:lnTo>
                    <a:pt x="1607" y="924"/>
                  </a:lnTo>
                  <a:lnTo>
                    <a:pt x="1436" y="1026"/>
                  </a:lnTo>
                  <a:lnTo>
                    <a:pt x="1231" y="1060"/>
                  </a:lnTo>
                  <a:lnTo>
                    <a:pt x="1128" y="1026"/>
                  </a:lnTo>
                  <a:lnTo>
                    <a:pt x="992" y="992"/>
                  </a:lnTo>
                  <a:lnTo>
                    <a:pt x="889" y="958"/>
                  </a:lnTo>
                  <a:lnTo>
                    <a:pt x="821" y="855"/>
                  </a:lnTo>
                  <a:lnTo>
                    <a:pt x="718" y="787"/>
                  </a:lnTo>
                  <a:lnTo>
                    <a:pt x="684" y="684"/>
                  </a:lnTo>
                  <a:lnTo>
                    <a:pt x="650" y="548"/>
                  </a:lnTo>
                  <a:lnTo>
                    <a:pt x="616" y="445"/>
                  </a:lnTo>
                  <a:lnTo>
                    <a:pt x="650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2562875" y="3896950"/>
              <a:ext cx="19675" cy="13700"/>
            </a:xfrm>
            <a:custGeom>
              <a:avLst/>
              <a:gdLst/>
              <a:ahLst/>
              <a:cxnLst/>
              <a:rect l="l" t="t" r="r" b="b"/>
              <a:pathLst>
                <a:path w="787" h="54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37"/>
                  </a:lnTo>
                  <a:lnTo>
                    <a:pt x="1" y="137"/>
                  </a:lnTo>
                  <a:lnTo>
                    <a:pt x="35" y="274"/>
                  </a:lnTo>
                  <a:lnTo>
                    <a:pt x="103" y="411"/>
                  </a:lnTo>
                  <a:lnTo>
                    <a:pt x="240" y="513"/>
                  </a:lnTo>
                  <a:lnTo>
                    <a:pt x="411" y="547"/>
                  </a:lnTo>
                  <a:lnTo>
                    <a:pt x="411" y="547"/>
                  </a:lnTo>
                  <a:lnTo>
                    <a:pt x="411" y="547"/>
                  </a:lnTo>
                  <a:lnTo>
                    <a:pt x="411" y="513"/>
                  </a:lnTo>
                  <a:lnTo>
                    <a:pt x="411" y="513"/>
                  </a:lnTo>
                  <a:lnTo>
                    <a:pt x="548" y="513"/>
                  </a:lnTo>
                  <a:lnTo>
                    <a:pt x="650" y="445"/>
                  </a:lnTo>
                  <a:lnTo>
                    <a:pt x="753" y="376"/>
                  </a:lnTo>
                  <a:lnTo>
                    <a:pt x="787" y="2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2542375" y="3889250"/>
              <a:ext cx="114525" cy="91450"/>
            </a:xfrm>
            <a:custGeom>
              <a:avLst/>
              <a:gdLst/>
              <a:ahLst/>
              <a:cxnLst/>
              <a:rect l="l" t="t" r="r" b="b"/>
              <a:pathLst>
                <a:path w="4581" h="365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821" y="1095"/>
                  </a:lnTo>
                  <a:lnTo>
                    <a:pt x="1812" y="2428"/>
                  </a:lnTo>
                  <a:lnTo>
                    <a:pt x="1812" y="2428"/>
                  </a:lnTo>
                  <a:lnTo>
                    <a:pt x="1641" y="2120"/>
                  </a:lnTo>
                  <a:lnTo>
                    <a:pt x="1641" y="2120"/>
                  </a:lnTo>
                  <a:lnTo>
                    <a:pt x="1641" y="2086"/>
                  </a:lnTo>
                  <a:lnTo>
                    <a:pt x="1675" y="2086"/>
                  </a:lnTo>
                  <a:lnTo>
                    <a:pt x="1675" y="2086"/>
                  </a:lnTo>
                  <a:lnTo>
                    <a:pt x="2120" y="2633"/>
                  </a:lnTo>
                  <a:lnTo>
                    <a:pt x="2530" y="3179"/>
                  </a:lnTo>
                  <a:lnTo>
                    <a:pt x="2530" y="3179"/>
                  </a:lnTo>
                  <a:lnTo>
                    <a:pt x="2872" y="3658"/>
                  </a:lnTo>
                  <a:lnTo>
                    <a:pt x="2872" y="3658"/>
                  </a:lnTo>
                  <a:lnTo>
                    <a:pt x="2940" y="3590"/>
                  </a:lnTo>
                  <a:lnTo>
                    <a:pt x="2940" y="3590"/>
                  </a:lnTo>
                  <a:lnTo>
                    <a:pt x="2564" y="2701"/>
                  </a:lnTo>
                  <a:lnTo>
                    <a:pt x="2564" y="2701"/>
                  </a:lnTo>
                  <a:lnTo>
                    <a:pt x="2564" y="2667"/>
                  </a:lnTo>
                  <a:lnTo>
                    <a:pt x="2598" y="2667"/>
                  </a:lnTo>
                  <a:lnTo>
                    <a:pt x="2598" y="2667"/>
                  </a:lnTo>
                  <a:lnTo>
                    <a:pt x="2598" y="2667"/>
                  </a:lnTo>
                  <a:lnTo>
                    <a:pt x="2598" y="2667"/>
                  </a:lnTo>
                  <a:lnTo>
                    <a:pt x="2974" y="3487"/>
                  </a:lnTo>
                  <a:lnTo>
                    <a:pt x="2974" y="3487"/>
                  </a:lnTo>
                  <a:lnTo>
                    <a:pt x="3282" y="3111"/>
                  </a:lnTo>
                  <a:lnTo>
                    <a:pt x="3282" y="3111"/>
                  </a:lnTo>
                  <a:lnTo>
                    <a:pt x="4580" y="1641"/>
                  </a:lnTo>
                  <a:lnTo>
                    <a:pt x="1812" y="650"/>
                  </a:lnTo>
                  <a:lnTo>
                    <a:pt x="1812" y="650"/>
                  </a:lnTo>
                  <a:lnTo>
                    <a:pt x="1744" y="821"/>
                  </a:lnTo>
                  <a:lnTo>
                    <a:pt x="1607" y="924"/>
                  </a:lnTo>
                  <a:lnTo>
                    <a:pt x="1436" y="1026"/>
                  </a:lnTo>
                  <a:lnTo>
                    <a:pt x="1231" y="1060"/>
                  </a:lnTo>
                  <a:lnTo>
                    <a:pt x="1231" y="1060"/>
                  </a:lnTo>
                  <a:lnTo>
                    <a:pt x="1231" y="1060"/>
                  </a:lnTo>
                  <a:lnTo>
                    <a:pt x="1231" y="1060"/>
                  </a:lnTo>
                  <a:lnTo>
                    <a:pt x="1128" y="1026"/>
                  </a:lnTo>
                  <a:lnTo>
                    <a:pt x="992" y="992"/>
                  </a:lnTo>
                  <a:lnTo>
                    <a:pt x="889" y="958"/>
                  </a:lnTo>
                  <a:lnTo>
                    <a:pt x="821" y="855"/>
                  </a:lnTo>
                  <a:lnTo>
                    <a:pt x="718" y="787"/>
                  </a:lnTo>
                  <a:lnTo>
                    <a:pt x="684" y="684"/>
                  </a:lnTo>
                  <a:lnTo>
                    <a:pt x="650" y="548"/>
                  </a:lnTo>
                  <a:lnTo>
                    <a:pt x="616" y="445"/>
                  </a:lnTo>
                  <a:lnTo>
                    <a:pt x="616" y="445"/>
                  </a:lnTo>
                  <a:lnTo>
                    <a:pt x="650" y="24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2557750" y="3895250"/>
              <a:ext cx="29925" cy="20525"/>
            </a:xfrm>
            <a:custGeom>
              <a:avLst/>
              <a:gdLst/>
              <a:ahLst/>
              <a:cxnLst/>
              <a:rect l="l" t="t" r="r" b="b"/>
              <a:pathLst>
                <a:path w="1197" h="821" extrusionOk="0">
                  <a:moveTo>
                    <a:pt x="35" y="0"/>
                  </a:moveTo>
                  <a:lnTo>
                    <a:pt x="1" y="205"/>
                  </a:lnTo>
                  <a:lnTo>
                    <a:pt x="35" y="308"/>
                  </a:lnTo>
                  <a:lnTo>
                    <a:pt x="69" y="444"/>
                  </a:lnTo>
                  <a:lnTo>
                    <a:pt x="103" y="547"/>
                  </a:lnTo>
                  <a:lnTo>
                    <a:pt x="206" y="615"/>
                  </a:lnTo>
                  <a:lnTo>
                    <a:pt x="274" y="718"/>
                  </a:lnTo>
                  <a:lnTo>
                    <a:pt x="377" y="752"/>
                  </a:lnTo>
                  <a:lnTo>
                    <a:pt x="513" y="786"/>
                  </a:lnTo>
                  <a:lnTo>
                    <a:pt x="616" y="820"/>
                  </a:lnTo>
                  <a:lnTo>
                    <a:pt x="821" y="786"/>
                  </a:lnTo>
                  <a:lnTo>
                    <a:pt x="992" y="684"/>
                  </a:lnTo>
                  <a:lnTo>
                    <a:pt x="1129" y="581"/>
                  </a:lnTo>
                  <a:lnTo>
                    <a:pt x="1197" y="410"/>
                  </a:lnTo>
                  <a:lnTo>
                    <a:pt x="992" y="342"/>
                  </a:lnTo>
                  <a:lnTo>
                    <a:pt x="958" y="444"/>
                  </a:lnTo>
                  <a:lnTo>
                    <a:pt x="855" y="513"/>
                  </a:lnTo>
                  <a:lnTo>
                    <a:pt x="753" y="581"/>
                  </a:lnTo>
                  <a:lnTo>
                    <a:pt x="616" y="581"/>
                  </a:lnTo>
                  <a:lnTo>
                    <a:pt x="616" y="615"/>
                  </a:lnTo>
                  <a:lnTo>
                    <a:pt x="445" y="581"/>
                  </a:lnTo>
                  <a:lnTo>
                    <a:pt x="308" y="479"/>
                  </a:lnTo>
                  <a:lnTo>
                    <a:pt x="240" y="342"/>
                  </a:lnTo>
                  <a:lnTo>
                    <a:pt x="206" y="205"/>
                  </a:lnTo>
                  <a:lnTo>
                    <a:pt x="206" y="68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2557750" y="3895250"/>
              <a:ext cx="29925" cy="20525"/>
            </a:xfrm>
            <a:custGeom>
              <a:avLst/>
              <a:gdLst/>
              <a:ahLst/>
              <a:cxnLst/>
              <a:rect l="l" t="t" r="r" b="b"/>
              <a:pathLst>
                <a:path w="1197" h="821" fill="none" extrusionOk="0">
                  <a:moveTo>
                    <a:pt x="35" y="0"/>
                  </a:moveTo>
                  <a:lnTo>
                    <a:pt x="35" y="0"/>
                  </a:lnTo>
                  <a:lnTo>
                    <a:pt x="1" y="205"/>
                  </a:lnTo>
                  <a:lnTo>
                    <a:pt x="1" y="205"/>
                  </a:lnTo>
                  <a:lnTo>
                    <a:pt x="35" y="308"/>
                  </a:lnTo>
                  <a:lnTo>
                    <a:pt x="69" y="444"/>
                  </a:lnTo>
                  <a:lnTo>
                    <a:pt x="103" y="547"/>
                  </a:lnTo>
                  <a:lnTo>
                    <a:pt x="206" y="615"/>
                  </a:lnTo>
                  <a:lnTo>
                    <a:pt x="274" y="718"/>
                  </a:lnTo>
                  <a:lnTo>
                    <a:pt x="377" y="752"/>
                  </a:lnTo>
                  <a:lnTo>
                    <a:pt x="513" y="786"/>
                  </a:lnTo>
                  <a:lnTo>
                    <a:pt x="616" y="820"/>
                  </a:lnTo>
                  <a:lnTo>
                    <a:pt x="616" y="820"/>
                  </a:lnTo>
                  <a:lnTo>
                    <a:pt x="616" y="820"/>
                  </a:lnTo>
                  <a:lnTo>
                    <a:pt x="616" y="820"/>
                  </a:lnTo>
                  <a:lnTo>
                    <a:pt x="821" y="786"/>
                  </a:lnTo>
                  <a:lnTo>
                    <a:pt x="992" y="684"/>
                  </a:lnTo>
                  <a:lnTo>
                    <a:pt x="1129" y="581"/>
                  </a:lnTo>
                  <a:lnTo>
                    <a:pt x="1197" y="410"/>
                  </a:lnTo>
                  <a:lnTo>
                    <a:pt x="992" y="342"/>
                  </a:lnTo>
                  <a:lnTo>
                    <a:pt x="992" y="342"/>
                  </a:lnTo>
                  <a:lnTo>
                    <a:pt x="958" y="444"/>
                  </a:lnTo>
                  <a:lnTo>
                    <a:pt x="855" y="513"/>
                  </a:lnTo>
                  <a:lnTo>
                    <a:pt x="753" y="581"/>
                  </a:lnTo>
                  <a:lnTo>
                    <a:pt x="616" y="581"/>
                  </a:lnTo>
                  <a:lnTo>
                    <a:pt x="616" y="615"/>
                  </a:lnTo>
                  <a:lnTo>
                    <a:pt x="616" y="615"/>
                  </a:lnTo>
                  <a:lnTo>
                    <a:pt x="616" y="615"/>
                  </a:lnTo>
                  <a:lnTo>
                    <a:pt x="616" y="615"/>
                  </a:lnTo>
                  <a:lnTo>
                    <a:pt x="445" y="581"/>
                  </a:lnTo>
                  <a:lnTo>
                    <a:pt x="308" y="479"/>
                  </a:lnTo>
                  <a:lnTo>
                    <a:pt x="240" y="342"/>
                  </a:lnTo>
                  <a:lnTo>
                    <a:pt x="206" y="205"/>
                  </a:lnTo>
                  <a:lnTo>
                    <a:pt x="206" y="205"/>
                  </a:lnTo>
                  <a:lnTo>
                    <a:pt x="206" y="68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2619275" y="3932825"/>
              <a:ext cx="69250" cy="73525"/>
            </a:xfrm>
            <a:custGeom>
              <a:avLst/>
              <a:gdLst/>
              <a:ahLst/>
              <a:cxnLst/>
              <a:rect l="l" t="t" r="r" b="b"/>
              <a:pathLst>
                <a:path w="2770" h="2941" extrusionOk="0">
                  <a:moveTo>
                    <a:pt x="796" y="2586"/>
                  </a:moveTo>
                  <a:lnTo>
                    <a:pt x="782" y="2602"/>
                  </a:lnTo>
                  <a:lnTo>
                    <a:pt x="782" y="2602"/>
                  </a:lnTo>
                  <a:lnTo>
                    <a:pt x="787" y="2599"/>
                  </a:lnTo>
                  <a:lnTo>
                    <a:pt x="796" y="2586"/>
                  </a:lnTo>
                  <a:close/>
                  <a:moveTo>
                    <a:pt x="1710" y="1"/>
                  </a:moveTo>
                  <a:lnTo>
                    <a:pt x="377" y="1505"/>
                  </a:lnTo>
                  <a:lnTo>
                    <a:pt x="1" y="1915"/>
                  </a:lnTo>
                  <a:lnTo>
                    <a:pt x="69" y="2052"/>
                  </a:lnTo>
                  <a:lnTo>
                    <a:pt x="240" y="2393"/>
                  </a:lnTo>
                  <a:lnTo>
                    <a:pt x="377" y="2735"/>
                  </a:lnTo>
                  <a:lnTo>
                    <a:pt x="479" y="2599"/>
                  </a:lnTo>
                  <a:lnTo>
                    <a:pt x="616" y="2462"/>
                  </a:lnTo>
                  <a:lnTo>
                    <a:pt x="787" y="2393"/>
                  </a:lnTo>
                  <a:lnTo>
                    <a:pt x="958" y="2359"/>
                  </a:lnTo>
                  <a:lnTo>
                    <a:pt x="796" y="2586"/>
                  </a:lnTo>
                  <a:lnTo>
                    <a:pt x="2769" y="377"/>
                  </a:lnTo>
                  <a:lnTo>
                    <a:pt x="1710" y="1"/>
                  </a:lnTo>
                  <a:close/>
                  <a:moveTo>
                    <a:pt x="782" y="2602"/>
                  </a:moveTo>
                  <a:lnTo>
                    <a:pt x="616" y="2701"/>
                  </a:lnTo>
                  <a:lnTo>
                    <a:pt x="547" y="2838"/>
                  </a:lnTo>
                  <a:lnTo>
                    <a:pt x="479" y="2906"/>
                  </a:lnTo>
                  <a:lnTo>
                    <a:pt x="479" y="2940"/>
                  </a:lnTo>
                  <a:lnTo>
                    <a:pt x="782" y="260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2619275" y="3932825"/>
              <a:ext cx="69250" cy="73525"/>
            </a:xfrm>
            <a:custGeom>
              <a:avLst/>
              <a:gdLst/>
              <a:ahLst/>
              <a:cxnLst/>
              <a:rect l="l" t="t" r="r" b="b"/>
              <a:pathLst>
                <a:path w="2770" h="2941" fill="none" extrusionOk="0">
                  <a:moveTo>
                    <a:pt x="1710" y="1"/>
                  </a:moveTo>
                  <a:lnTo>
                    <a:pt x="1710" y="1"/>
                  </a:lnTo>
                  <a:lnTo>
                    <a:pt x="377" y="1505"/>
                  </a:lnTo>
                  <a:lnTo>
                    <a:pt x="377" y="1505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69" y="2052"/>
                  </a:lnTo>
                  <a:lnTo>
                    <a:pt x="69" y="2052"/>
                  </a:lnTo>
                  <a:lnTo>
                    <a:pt x="240" y="2393"/>
                  </a:lnTo>
                  <a:lnTo>
                    <a:pt x="377" y="2735"/>
                  </a:lnTo>
                  <a:lnTo>
                    <a:pt x="377" y="2735"/>
                  </a:lnTo>
                  <a:lnTo>
                    <a:pt x="479" y="2599"/>
                  </a:lnTo>
                  <a:lnTo>
                    <a:pt x="616" y="2462"/>
                  </a:lnTo>
                  <a:lnTo>
                    <a:pt x="787" y="2393"/>
                  </a:lnTo>
                  <a:lnTo>
                    <a:pt x="958" y="2359"/>
                  </a:lnTo>
                  <a:lnTo>
                    <a:pt x="958" y="2359"/>
                  </a:lnTo>
                  <a:lnTo>
                    <a:pt x="787" y="2599"/>
                  </a:lnTo>
                  <a:lnTo>
                    <a:pt x="787" y="2599"/>
                  </a:lnTo>
                  <a:lnTo>
                    <a:pt x="616" y="2701"/>
                  </a:lnTo>
                  <a:lnTo>
                    <a:pt x="547" y="2838"/>
                  </a:lnTo>
                  <a:lnTo>
                    <a:pt x="479" y="2906"/>
                  </a:lnTo>
                  <a:lnTo>
                    <a:pt x="479" y="2906"/>
                  </a:lnTo>
                  <a:lnTo>
                    <a:pt x="479" y="2940"/>
                  </a:lnTo>
                  <a:lnTo>
                    <a:pt x="2769" y="377"/>
                  </a:lnTo>
                  <a:lnTo>
                    <a:pt x="17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2628675" y="3991800"/>
              <a:ext cx="14550" cy="13700"/>
            </a:xfrm>
            <a:custGeom>
              <a:avLst/>
              <a:gdLst/>
              <a:ahLst/>
              <a:cxnLst/>
              <a:rect l="l" t="t" r="r" b="b"/>
              <a:pathLst>
                <a:path w="582" h="548" extrusionOk="0">
                  <a:moveTo>
                    <a:pt x="582" y="0"/>
                  </a:moveTo>
                  <a:lnTo>
                    <a:pt x="411" y="34"/>
                  </a:lnTo>
                  <a:lnTo>
                    <a:pt x="240" y="103"/>
                  </a:lnTo>
                  <a:lnTo>
                    <a:pt x="103" y="240"/>
                  </a:lnTo>
                  <a:lnTo>
                    <a:pt x="1" y="376"/>
                  </a:lnTo>
                  <a:lnTo>
                    <a:pt x="35" y="445"/>
                  </a:lnTo>
                  <a:lnTo>
                    <a:pt x="103" y="547"/>
                  </a:lnTo>
                  <a:lnTo>
                    <a:pt x="171" y="479"/>
                  </a:lnTo>
                  <a:lnTo>
                    <a:pt x="240" y="342"/>
                  </a:lnTo>
                  <a:lnTo>
                    <a:pt x="411" y="240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2628675" y="3991800"/>
              <a:ext cx="14550" cy="13700"/>
            </a:xfrm>
            <a:custGeom>
              <a:avLst/>
              <a:gdLst/>
              <a:ahLst/>
              <a:cxnLst/>
              <a:rect l="l" t="t" r="r" b="b"/>
              <a:pathLst>
                <a:path w="582" h="548" fill="none" extrusionOk="0">
                  <a:moveTo>
                    <a:pt x="582" y="0"/>
                  </a:moveTo>
                  <a:lnTo>
                    <a:pt x="582" y="0"/>
                  </a:lnTo>
                  <a:lnTo>
                    <a:pt x="411" y="34"/>
                  </a:lnTo>
                  <a:lnTo>
                    <a:pt x="240" y="103"/>
                  </a:lnTo>
                  <a:lnTo>
                    <a:pt x="103" y="240"/>
                  </a:lnTo>
                  <a:lnTo>
                    <a:pt x="1" y="376"/>
                  </a:lnTo>
                  <a:lnTo>
                    <a:pt x="1" y="376"/>
                  </a:lnTo>
                  <a:lnTo>
                    <a:pt x="35" y="445"/>
                  </a:lnTo>
                  <a:lnTo>
                    <a:pt x="35" y="445"/>
                  </a:lnTo>
                  <a:lnTo>
                    <a:pt x="103" y="547"/>
                  </a:lnTo>
                  <a:lnTo>
                    <a:pt x="171" y="479"/>
                  </a:lnTo>
                  <a:lnTo>
                    <a:pt x="171" y="479"/>
                  </a:lnTo>
                  <a:lnTo>
                    <a:pt x="240" y="342"/>
                  </a:lnTo>
                  <a:lnTo>
                    <a:pt x="411" y="240"/>
                  </a:lnTo>
                  <a:lnTo>
                    <a:pt x="582" y="0"/>
                  </a:lnTo>
                  <a:lnTo>
                    <a:pt x="5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2615850" y="3982400"/>
              <a:ext cx="2600" cy="4300"/>
            </a:xfrm>
            <a:custGeom>
              <a:avLst/>
              <a:gdLst/>
              <a:ahLst/>
              <a:cxnLst/>
              <a:rect l="l" t="t" r="r" b="b"/>
              <a:pathLst>
                <a:path w="104" h="172" extrusionOk="0">
                  <a:moveTo>
                    <a:pt x="69" y="0"/>
                  </a:moveTo>
                  <a:lnTo>
                    <a:pt x="1" y="69"/>
                  </a:lnTo>
                  <a:lnTo>
                    <a:pt x="103" y="171"/>
                  </a:lnTo>
                  <a:lnTo>
                    <a:pt x="103" y="10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2615850" y="3982400"/>
              <a:ext cx="2600" cy="4300"/>
            </a:xfrm>
            <a:custGeom>
              <a:avLst/>
              <a:gdLst/>
              <a:ahLst/>
              <a:cxnLst/>
              <a:rect l="l" t="t" r="r" b="b"/>
              <a:pathLst>
                <a:path w="104" h="172" fill="none" extrusionOk="0">
                  <a:moveTo>
                    <a:pt x="69" y="0"/>
                  </a:moveTo>
                  <a:lnTo>
                    <a:pt x="69" y="0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103" y="171"/>
                  </a:lnTo>
                  <a:lnTo>
                    <a:pt x="103" y="103"/>
                  </a:lnTo>
                  <a:lnTo>
                    <a:pt x="103" y="103"/>
                  </a:lnTo>
                  <a:lnTo>
                    <a:pt x="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2614150" y="3930275"/>
              <a:ext cx="47875" cy="53850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1709" y="0"/>
                  </a:moveTo>
                  <a:lnTo>
                    <a:pt x="411" y="1470"/>
                  </a:lnTo>
                  <a:lnTo>
                    <a:pt x="103" y="1846"/>
                  </a:lnTo>
                  <a:lnTo>
                    <a:pt x="206" y="2017"/>
                  </a:lnTo>
                  <a:lnTo>
                    <a:pt x="582" y="1607"/>
                  </a:lnTo>
                  <a:lnTo>
                    <a:pt x="1915" y="103"/>
                  </a:lnTo>
                  <a:lnTo>
                    <a:pt x="1709" y="0"/>
                  </a:lnTo>
                  <a:close/>
                  <a:moveTo>
                    <a:pt x="69" y="1949"/>
                  </a:moveTo>
                  <a:lnTo>
                    <a:pt x="1" y="2017"/>
                  </a:lnTo>
                  <a:lnTo>
                    <a:pt x="69" y="2154"/>
                  </a:lnTo>
                  <a:lnTo>
                    <a:pt x="137" y="2085"/>
                  </a:lnTo>
                  <a:lnTo>
                    <a:pt x="69" y="19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2614150" y="3978975"/>
              <a:ext cx="3450" cy="5150"/>
            </a:xfrm>
            <a:custGeom>
              <a:avLst/>
              <a:gdLst/>
              <a:ahLst/>
              <a:cxnLst/>
              <a:rect l="l" t="t" r="r" b="b"/>
              <a:pathLst>
                <a:path w="138" h="206" fill="none" extrusionOk="0">
                  <a:moveTo>
                    <a:pt x="69" y="1"/>
                  </a:moveTo>
                  <a:lnTo>
                    <a:pt x="69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69" y="206"/>
                  </a:lnTo>
                  <a:lnTo>
                    <a:pt x="69" y="206"/>
                  </a:lnTo>
                  <a:lnTo>
                    <a:pt x="137" y="137"/>
                  </a:lnTo>
                  <a:lnTo>
                    <a:pt x="137" y="137"/>
                  </a:lnTo>
                  <a:lnTo>
                    <a:pt x="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2616725" y="3930275"/>
              <a:ext cx="45300" cy="50425"/>
            </a:xfrm>
            <a:custGeom>
              <a:avLst/>
              <a:gdLst/>
              <a:ahLst/>
              <a:cxnLst/>
              <a:rect l="l" t="t" r="r" b="b"/>
              <a:pathLst>
                <a:path w="1812" h="2017" fill="none" extrusionOk="0">
                  <a:moveTo>
                    <a:pt x="1606" y="0"/>
                  </a:moveTo>
                  <a:lnTo>
                    <a:pt x="1606" y="0"/>
                  </a:lnTo>
                  <a:lnTo>
                    <a:pt x="308" y="1470"/>
                  </a:lnTo>
                  <a:lnTo>
                    <a:pt x="308" y="1470"/>
                  </a:lnTo>
                  <a:lnTo>
                    <a:pt x="0" y="1846"/>
                  </a:lnTo>
                  <a:lnTo>
                    <a:pt x="0" y="1846"/>
                  </a:lnTo>
                  <a:lnTo>
                    <a:pt x="103" y="2017"/>
                  </a:lnTo>
                  <a:lnTo>
                    <a:pt x="103" y="2017"/>
                  </a:lnTo>
                  <a:lnTo>
                    <a:pt x="479" y="1607"/>
                  </a:lnTo>
                  <a:lnTo>
                    <a:pt x="479" y="1607"/>
                  </a:lnTo>
                  <a:lnTo>
                    <a:pt x="1812" y="103"/>
                  </a:lnTo>
                  <a:lnTo>
                    <a:pt x="16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2013450" y="3810650"/>
              <a:ext cx="703250" cy="1110825"/>
            </a:xfrm>
            <a:custGeom>
              <a:avLst/>
              <a:gdLst/>
              <a:ahLst/>
              <a:cxnLst/>
              <a:rect l="l" t="t" r="r" b="b"/>
              <a:pathLst>
                <a:path w="28130" h="44433" extrusionOk="0">
                  <a:moveTo>
                    <a:pt x="15757" y="0"/>
                  </a:moveTo>
                  <a:lnTo>
                    <a:pt x="15142" y="35"/>
                  </a:lnTo>
                  <a:lnTo>
                    <a:pt x="14493" y="171"/>
                  </a:lnTo>
                  <a:lnTo>
                    <a:pt x="13843" y="342"/>
                  </a:lnTo>
                  <a:lnTo>
                    <a:pt x="13194" y="616"/>
                  </a:lnTo>
                  <a:lnTo>
                    <a:pt x="12544" y="992"/>
                  </a:lnTo>
                  <a:lnTo>
                    <a:pt x="11895" y="1402"/>
                  </a:lnTo>
                  <a:lnTo>
                    <a:pt x="11246" y="1914"/>
                  </a:lnTo>
                  <a:lnTo>
                    <a:pt x="10596" y="2530"/>
                  </a:lnTo>
                  <a:lnTo>
                    <a:pt x="10289" y="2871"/>
                  </a:lnTo>
                  <a:lnTo>
                    <a:pt x="9981" y="3247"/>
                  </a:lnTo>
                  <a:lnTo>
                    <a:pt x="9673" y="3692"/>
                  </a:lnTo>
                  <a:lnTo>
                    <a:pt x="9366" y="4136"/>
                  </a:lnTo>
                  <a:lnTo>
                    <a:pt x="9092" y="4649"/>
                  </a:lnTo>
                  <a:lnTo>
                    <a:pt x="8785" y="5161"/>
                  </a:lnTo>
                  <a:lnTo>
                    <a:pt x="8238" y="6323"/>
                  </a:lnTo>
                  <a:lnTo>
                    <a:pt x="7657" y="7588"/>
                  </a:lnTo>
                  <a:lnTo>
                    <a:pt x="7144" y="8989"/>
                  </a:lnTo>
                  <a:lnTo>
                    <a:pt x="6632" y="10459"/>
                  </a:lnTo>
                  <a:lnTo>
                    <a:pt x="6119" y="11997"/>
                  </a:lnTo>
                  <a:lnTo>
                    <a:pt x="5640" y="13638"/>
                  </a:lnTo>
                  <a:lnTo>
                    <a:pt x="5162" y="15313"/>
                  </a:lnTo>
                  <a:lnTo>
                    <a:pt x="4718" y="17056"/>
                  </a:lnTo>
                  <a:lnTo>
                    <a:pt x="4307" y="18833"/>
                  </a:lnTo>
                  <a:lnTo>
                    <a:pt x="3897" y="20644"/>
                  </a:lnTo>
                  <a:lnTo>
                    <a:pt x="3521" y="22456"/>
                  </a:lnTo>
                  <a:lnTo>
                    <a:pt x="2804" y="26079"/>
                  </a:lnTo>
                  <a:lnTo>
                    <a:pt x="2154" y="29633"/>
                  </a:lnTo>
                  <a:lnTo>
                    <a:pt x="1607" y="32983"/>
                  </a:lnTo>
                  <a:lnTo>
                    <a:pt x="1129" y="36093"/>
                  </a:lnTo>
                  <a:lnTo>
                    <a:pt x="719" y="38862"/>
                  </a:lnTo>
                  <a:lnTo>
                    <a:pt x="206" y="42895"/>
                  </a:lnTo>
                  <a:lnTo>
                    <a:pt x="1" y="44433"/>
                  </a:lnTo>
                  <a:lnTo>
                    <a:pt x="206" y="44433"/>
                  </a:lnTo>
                  <a:lnTo>
                    <a:pt x="514" y="44330"/>
                  </a:lnTo>
                  <a:lnTo>
                    <a:pt x="958" y="44091"/>
                  </a:lnTo>
                  <a:lnTo>
                    <a:pt x="1539" y="43783"/>
                  </a:lnTo>
                  <a:lnTo>
                    <a:pt x="2974" y="42895"/>
                  </a:lnTo>
                  <a:lnTo>
                    <a:pt x="4786" y="41664"/>
                  </a:lnTo>
                  <a:lnTo>
                    <a:pt x="6871" y="40229"/>
                  </a:lnTo>
                  <a:lnTo>
                    <a:pt x="9195" y="38588"/>
                  </a:lnTo>
                  <a:lnTo>
                    <a:pt x="14151" y="34999"/>
                  </a:lnTo>
                  <a:lnTo>
                    <a:pt x="19038" y="31377"/>
                  </a:lnTo>
                  <a:lnTo>
                    <a:pt x="23277" y="28198"/>
                  </a:lnTo>
                  <a:lnTo>
                    <a:pt x="27378" y="25053"/>
                  </a:lnTo>
                  <a:lnTo>
                    <a:pt x="26421" y="21465"/>
                  </a:lnTo>
                  <a:lnTo>
                    <a:pt x="26763" y="20849"/>
                  </a:lnTo>
                  <a:lnTo>
                    <a:pt x="27070" y="20166"/>
                  </a:lnTo>
                  <a:lnTo>
                    <a:pt x="27446" y="19243"/>
                  </a:lnTo>
                  <a:lnTo>
                    <a:pt x="27617" y="18765"/>
                  </a:lnTo>
                  <a:lnTo>
                    <a:pt x="27788" y="18218"/>
                  </a:lnTo>
                  <a:lnTo>
                    <a:pt x="27925" y="17637"/>
                  </a:lnTo>
                  <a:lnTo>
                    <a:pt x="28027" y="17056"/>
                  </a:lnTo>
                  <a:lnTo>
                    <a:pt x="28096" y="16440"/>
                  </a:lnTo>
                  <a:lnTo>
                    <a:pt x="28130" y="15825"/>
                  </a:lnTo>
                  <a:lnTo>
                    <a:pt x="28130" y="15210"/>
                  </a:lnTo>
                  <a:lnTo>
                    <a:pt x="28027" y="14561"/>
                  </a:lnTo>
                  <a:lnTo>
                    <a:pt x="27959" y="14219"/>
                  </a:lnTo>
                  <a:lnTo>
                    <a:pt x="27857" y="13809"/>
                  </a:lnTo>
                  <a:lnTo>
                    <a:pt x="27515" y="12988"/>
                  </a:lnTo>
                  <a:lnTo>
                    <a:pt x="27105" y="12066"/>
                  </a:lnTo>
                  <a:lnTo>
                    <a:pt x="26592" y="11109"/>
                  </a:lnTo>
                  <a:lnTo>
                    <a:pt x="26045" y="10117"/>
                  </a:lnTo>
                  <a:lnTo>
                    <a:pt x="25396" y="9092"/>
                  </a:lnTo>
                  <a:lnTo>
                    <a:pt x="24746" y="8101"/>
                  </a:lnTo>
                  <a:lnTo>
                    <a:pt x="24063" y="7110"/>
                  </a:lnTo>
                  <a:lnTo>
                    <a:pt x="22764" y="5264"/>
                  </a:lnTo>
                  <a:lnTo>
                    <a:pt x="21568" y="3692"/>
                  </a:lnTo>
                  <a:lnTo>
                    <a:pt x="20679" y="2530"/>
                  </a:lnTo>
                  <a:lnTo>
                    <a:pt x="20200" y="1983"/>
                  </a:lnTo>
                  <a:lnTo>
                    <a:pt x="19722" y="1504"/>
                  </a:lnTo>
                  <a:lnTo>
                    <a:pt x="19209" y="1128"/>
                  </a:lnTo>
                  <a:lnTo>
                    <a:pt x="18697" y="787"/>
                  </a:lnTo>
                  <a:lnTo>
                    <a:pt x="18150" y="479"/>
                  </a:lnTo>
                  <a:lnTo>
                    <a:pt x="17569" y="274"/>
                  </a:lnTo>
                  <a:lnTo>
                    <a:pt x="16988" y="103"/>
                  </a:lnTo>
                  <a:lnTo>
                    <a:pt x="16372" y="35"/>
                  </a:lnTo>
                  <a:lnTo>
                    <a:pt x="157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2013450" y="3810650"/>
              <a:ext cx="703250" cy="1110825"/>
            </a:xfrm>
            <a:custGeom>
              <a:avLst/>
              <a:gdLst/>
              <a:ahLst/>
              <a:cxnLst/>
              <a:rect l="l" t="t" r="r" b="b"/>
              <a:pathLst>
                <a:path w="28130" h="44433" fill="none" extrusionOk="0">
                  <a:moveTo>
                    <a:pt x="26421" y="21465"/>
                  </a:moveTo>
                  <a:lnTo>
                    <a:pt x="27378" y="25053"/>
                  </a:lnTo>
                  <a:lnTo>
                    <a:pt x="27378" y="25053"/>
                  </a:lnTo>
                  <a:lnTo>
                    <a:pt x="23277" y="28198"/>
                  </a:lnTo>
                  <a:lnTo>
                    <a:pt x="19038" y="31377"/>
                  </a:lnTo>
                  <a:lnTo>
                    <a:pt x="14151" y="34999"/>
                  </a:lnTo>
                  <a:lnTo>
                    <a:pt x="9195" y="38588"/>
                  </a:lnTo>
                  <a:lnTo>
                    <a:pt x="6871" y="40229"/>
                  </a:lnTo>
                  <a:lnTo>
                    <a:pt x="4786" y="41664"/>
                  </a:lnTo>
                  <a:lnTo>
                    <a:pt x="2974" y="42895"/>
                  </a:lnTo>
                  <a:lnTo>
                    <a:pt x="1539" y="43783"/>
                  </a:lnTo>
                  <a:lnTo>
                    <a:pt x="958" y="44091"/>
                  </a:lnTo>
                  <a:lnTo>
                    <a:pt x="514" y="44330"/>
                  </a:lnTo>
                  <a:lnTo>
                    <a:pt x="206" y="44433"/>
                  </a:lnTo>
                  <a:lnTo>
                    <a:pt x="103" y="44433"/>
                  </a:lnTo>
                  <a:lnTo>
                    <a:pt x="1" y="44433"/>
                  </a:lnTo>
                  <a:lnTo>
                    <a:pt x="1" y="44433"/>
                  </a:lnTo>
                  <a:lnTo>
                    <a:pt x="206" y="42895"/>
                  </a:lnTo>
                  <a:lnTo>
                    <a:pt x="719" y="38862"/>
                  </a:lnTo>
                  <a:lnTo>
                    <a:pt x="1129" y="36093"/>
                  </a:lnTo>
                  <a:lnTo>
                    <a:pt x="1607" y="32983"/>
                  </a:lnTo>
                  <a:lnTo>
                    <a:pt x="2154" y="29633"/>
                  </a:lnTo>
                  <a:lnTo>
                    <a:pt x="2804" y="26079"/>
                  </a:lnTo>
                  <a:lnTo>
                    <a:pt x="3521" y="22456"/>
                  </a:lnTo>
                  <a:lnTo>
                    <a:pt x="3897" y="20644"/>
                  </a:lnTo>
                  <a:lnTo>
                    <a:pt x="4307" y="18833"/>
                  </a:lnTo>
                  <a:lnTo>
                    <a:pt x="4718" y="17056"/>
                  </a:lnTo>
                  <a:lnTo>
                    <a:pt x="5162" y="15313"/>
                  </a:lnTo>
                  <a:lnTo>
                    <a:pt x="5640" y="13638"/>
                  </a:lnTo>
                  <a:lnTo>
                    <a:pt x="6119" y="11997"/>
                  </a:lnTo>
                  <a:lnTo>
                    <a:pt x="6632" y="10459"/>
                  </a:lnTo>
                  <a:lnTo>
                    <a:pt x="7144" y="8989"/>
                  </a:lnTo>
                  <a:lnTo>
                    <a:pt x="7657" y="7588"/>
                  </a:lnTo>
                  <a:lnTo>
                    <a:pt x="8238" y="6323"/>
                  </a:lnTo>
                  <a:lnTo>
                    <a:pt x="8785" y="5161"/>
                  </a:lnTo>
                  <a:lnTo>
                    <a:pt x="9092" y="4649"/>
                  </a:lnTo>
                  <a:lnTo>
                    <a:pt x="9366" y="4136"/>
                  </a:lnTo>
                  <a:lnTo>
                    <a:pt x="9673" y="3692"/>
                  </a:lnTo>
                  <a:lnTo>
                    <a:pt x="9981" y="3247"/>
                  </a:lnTo>
                  <a:lnTo>
                    <a:pt x="10289" y="2871"/>
                  </a:lnTo>
                  <a:lnTo>
                    <a:pt x="10596" y="2530"/>
                  </a:lnTo>
                  <a:lnTo>
                    <a:pt x="10596" y="2530"/>
                  </a:lnTo>
                  <a:lnTo>
                    <a:pt x="11246" y="1914"/>
                  </a:lnTo>
                  <a:lnTo>
                    <a:pt x="11895" y="1402"/>
                  </a:lnTo>
                  <a:lnTo>
                    <a:pt x="12544" y="992"/>
                  </a:lnTo>
                  <a:lnTo>
                    <a:pt x="13194" y="616"/>
                  </a:lnTo>
                  <a:lnTo>
                    <a:pt x="13843" y="342"/>
                  </a:lnTo>
                  <a:lnTo>
                    <a:pt x="14493" y="171"/>
                  </a:lnTo>
                  <a:lnTo>
                    <a:pt x="15142" y="35"/>
                  </a:lnTo>
                  <a:lnTo>
                    <a:pt x="15757" y="0"/>
                  </a:lnTo>
                  <a:lnTo>
                    <a:pt x="16372" y="35"/>
                  </a:lnTo>
                  <a:lnTo>
                    <a:pt x="16988" y="103"/>
                  </a:lnTo>
                  <a:lnTo>
                    <a:pt x="17569" y="274"/>
                  </a:lnTo>
                  <a:lnTo>
                    <a:pt x="18150" y="479"/>
                  </a:lnTo>
                  <a:lnTo>
                    <a:pt x="18697" y="787"/>
                  </a:lnTo>
                  <a:lnTo>
                    <a:pt x="19209" y="1128"/>
                  </a:lnTo>
                  <a:lnTo>
                    <a:pt x="19722" y="1504"/>
                  </a:lnTo>
                  <a:lnTo>
                    <a:pt x="20200" y="1983"/>
                  </a:lnTo>
                  <a:lnTo>
                    <a:pt x="20200" y="1983"/>
                  </a:lnTo>
                  <a:lnTo>
                    <a:pt x="20679" y="2530"/>
                  </a:lnTo>
                  <a:lnTo>
                    <a:pt x="21568" y="3692"/>
                  </a:lnTo>
                  <a:lnTo>
                    <a:pt x="22764" y="5264"/>
                  </a:lnTo>
                  <a:lnTo>
                    <a:pt x="24063" y="7110"/>
                  </a:lnTo>
                  <a:lnTo>
                    <a:pt x="24746" y="8101"/>
                  </a:lnTo>
                  <a:lnTo>
                    <a:pt x="25396" y="9092"/>
                  </a:lnTo>
                  <a:lnTo>
                    <a:pt x="26045" y="10117"/>
                  </a:lnTo>
                  <a:lnTo>
                    <a:pt x="26592" y="11109"/>
                  </a:lnTo>
                  <a:lnTo>
                    <a:pt x="27105" y="12066"/>
                  </a:lnTo>
                  <a:lnTo>
                    <a:pt x="27515" y="12988"/>
                  </a:lnTo>
                  <a:lnTo>
                    <a:pt x="27857" y="13809"/>
                  </a:lnTo>
                  <a:lnTo>
                    <a:pt x="27959" y="14219"/>
                  </a:lnTo>
                  <a:lnTo>
                    <a:pt x="28027" y="14561"/>
                  </a:lnTo>
                  <a:lnTo>
                    <a:pt x="28027" y="14561"/>
                  </a:lnTo>
                  <a:lnTo>
                    <a:pt x="28130" y="15210"/>
                  </a:lnTo>
                  <a:lnTo>
                    <a:pt x="28130" y="15825"/>
                  </a:lnTo>
                  <a:lnTo>
                    <a:pt x="28096" y="16440"/>
                  </a:lnTo>
                  <a:lnTo>
                    <a:pt x="28027" y="17056"/>
                  </a:lnTo>
                  <a:lnTo>
                    <a:pt x="27925" y="17637"/>
                  </a:lnTo>
                  <a:lnTo>
                    <a:pt x="27788" y="18218"/>
                  </a:lnTo>
                  <a:lnTo>
                    <a:pt x="27617" y="18765"/>
                  </a:lnTo>
                  <a:lnTo>
                    <a:pt x="27446" y="19243"/>
                  </a:lnTo>
                  <a:lnTo>
                    <a:pt x="27070" y="20166"/>
                  </a:lnTo>
                  <a:lnTo>
                    <a:pt x="26763" y="20849"/>
                  </a:lnTo>
                  <a:lnTo>
                    <a:pt x="26421" y="214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2583400" y="3941375"/>
              <a:ext cx="78625" cy="117100"/>
            </a:xfrm>
            <a:custGeom>
              <a:avLst/>
              <a:gdLst/>
              <a:ahLst/>
              <a:cxnLst/>
              <a:rect l="l" t="t" r="r" b="b"/>
              <a:pathLst>
                <a:path w="3145" h="4684" extrusionOk="0">
                  <a:moveTo>
                    <a:pt x="0" y="1"/>
                  </a:moveTo>
                  <a:lnTo>
                    <a:pt x="0" y="35"/>
                  </a:lnTo>
                  <a:lnTo>
                    <a:pt x="376" y="616"/>
                  </a:lnTo>
                  <a:lnTo>
                    <a:pt x="752" y="1163"/>
                  </a:lnTo>
                  <a:lnTo>
                    <a:pt x="1504" y="2359"/>
                  </a:lnTo>
                  <a:lnTo>
                    <a:pt x="3076" y="4649"/>
                  </a:lnTo>
                  <a:lnTo>
                    <a:pt x="3076" y="4683"/>
                  </a:lnTo>
                  <a:lnTo>
                    <a:pt x="3110" y="4683"/>
                  </a:lnTo>
                  <a:lnTo>
                    <a:pt x="3145" y="4649"/>
                  </a:lnTo>
                  <a:lnTo>
                    <a:pt x="3145" y="4615"/>
                  </a:lnTo>
                  <a:lnTo>
                    <a:pt x="2529" y="3555"/>
                  </a:lnTo>
                  <a:lnTo>
                    <a:pt x="1846" y="2462"/>
                  </a:lnTo>
                  <a:lnTo>
                    <a:pt x="1675" y="2086"/>
                  </a:lnTo>
                  <a:lnTo>
                    <a:pt x="1504" y="1710"/>
                  </a:lnTo>
                  <a:lnTo>
                    <a:pt x="1196" y="1163"/>
                  </a:lnTo>
                  <a:lnTo>
                    <a:pt x="957" y="582"/>
                  </a:lnTo>
                  <a:lnTo>
                    <a:pt x="923" y="582"/>
                  </a:lnTo>
                  <a:lnTo>
                    <a:pt x="923" y="616"/>
                  </a:lnTo>
                  <a:lnTo>
                    <a:pt x="1401" y="1744"/>
                  </a:lnTo>
                  <a:lnTo>
                    <a:pt x="1401" y="1812"/>
                  </a:lnTo>
                  <a:lnTo>
                    <a:pt x="889" y="1094"/>
                  </a:lnTo>
                  <a:lnTo>
                    <a:pt x="479" y="54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2583400" y="3941375"/>
              <a:ext cx="78625" cy="117100"/>
            </a:xfrm>
            <a:custGeom>
              <a:avLst/>
              <a:gdLst/>
              <a:ahLst/>
              <a:cxnLst/>
              <a:rect l="l" t="t" r="r" b="b"/>
              <a:pathLst>
                <a:path w="3145" h="4684" fill="none" extrusionOk="0">
                  <a:moveTo>
                    <a:pt x="3145" y="4615"/>
                  </a:moveTo>
                  <a:lnTo>
                    <a:pt x="3145" y="4615"/>
                  </a:lnTo>
                  <a:lnTo>
                    <a:pt x="2529" y="3555"/>
                  </a:lnTo>
                  <a:lnTo>
                    <a:pt x="1846" y="2462"/>
                  </a:lnTo>
                  <a:lnTo>
                    <a:pt x="1846" y="2462"/>
                  </a:lnTo>
                  <a:lnTo>
                    <a:pt x="1675" y="2086"/>
                  </a:lnTo>
                  <a:lnTo>
                    <a:pt x="1504" y="1710"/>
                  </a:lnTo>
                  <a:lnTo>
                    <a:pt x="1504" y="1710"/>
                  </a:lnTo>
                  <a:lnTo>
                    <a:pt x="1196" y="1163"/>
                  </a:lnTo>
                  <a:lnTo>
                    <a:pt x="957" y="582"/>
                  </a:lnTo>
                  <a:lnTo>
                    <a:pt x="957" y="582"/>
                  </a:lnTo>
                  <a:lnTo>
                    <a:pt x="957" y="582"/>
                  </a:lnTo>
                  <a:lnTo>
                    <a:pt x="923" y="582"/>
                  </a:lnTo>
                  <a:lnTo>
                    <a:pt x="923" y="616"/>
                  </a:lnTo>
                  <a:lnTo>
                    <a:pt x="923" y="616"/>
                  </a:lnTo>
                  <a:lnTo>
                    <a:pt x="1401" y="1744"/>
                  </a:lnTo>
                  <a:lnTo>
                    <a:pt x="1401" y="1812"/>
                  </a:lnTo>
                  <a:lnTo>
                    <a:pt x="1401" y="1812"/>
                  </a:lnTo>
                  <a:lnTo>
                    <a:pt x="889" y="1094"/>
                  </a:lnTo>
                  <a:lnTo>
                    <a:pt x="889" y="1094"/>
                  </a:lnTo>
                  <a:lnTo>
                    <a:pt x="479" y="548"/>
                  </a:lnTo>
                  <a:lnTo>
                    <a:pt x="34" y="1"/>
                  </a:lnTo>
                  <a:lnTo>
                    <a:pt x="34" y="1"/>
                  </a:lnTo>
                  <a:lnTo>
                    <a:pt x="0" y="1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376" y="616"/>
                  </a:lnTo>
                  <a:lnTo>
                    <a:pt x="752" y="1163"/>
                  </a:lnTo>
                  <a:lnTo>
                    <a:pt x="752" y="1163"/>
                  </a:lnTo>
                  <a:lnTo>
                    <a:pt x="1504" y="2359"/>
                  </a:lnTo>
                  <a:lnTo>
                    <a:pt x="1504" y="2359"/>
                  </a:lnTo>
                  <a:lnTo>
                    <a:pt x="3076" y="4649"/>
                  </a:lnTo>
                  <a:lnTo>
                    <a:pt x="3076" y="4649"/>
                  </a:lnTo>
                  <a:lnTo>
                    <a:pt x="3076" y="4683"/>
                  </a:lnTo>
                  <a:lnTo>
                    <a:pt x="3110" y="4683"/>
                  </a:lnTo>
                  <a:lnTo>
                    <a:pt x="3110" y="4683"/>
                  </a:lnTo>
                  <a:lnTo>
                    <a:pt x="3145" y="4649"/>
                  </a:lnTo>
                  <a:lnTo>
                    <a:pt x="3145" y="46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2581675" y="4524975"/>
              <a:ext cx="875" cy="900"/>
            </a:xfrm>
            <a:custGeom>
              <a:avLst/>
              <a:gdLst/>
              <a:ahLst/>
              <a:cxnLst/>
              <a:rect l="l" t="t" r="r" b="b"/>
              <a:pathLst>
                <a:path w="35" h="36" extrusionOk="0">
                  <a:moveTo>
                    <a:pt x="1" y="1"/>
                  </a:moveTo>
                  <a:lnTo>
                    <a:pt x="1" y="35"/>
                  </a:lnTo>
                  <a:lnTo>
                    <a:pt x="35" y="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2581675" y="4524975"/>
              <a:ext cx="875" cy="900"/>
            </a:xfrm>
            <a:custGeom>
              <a:avLst/>
              <a:gdLst/>
              <a:ahLst/>
              <a:cxnLst/>
              <a:rect l="l" t="t" r="r" b="b"/>
              <a:pathLst>
                <a:path w="35" h="36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35"/>
                  </a:lnTo>
                  <a:lnTo>
                    <a:pt x="1" y="35"/>
                  </a:lnTo>
                  <a:lnTo>
                    <a:pt x="1" y="35"/>
                  </a:lnTo>
                  <a:lnTo>
                    <a:pt x="35" y="35"/>
                  </a:lnTo>
                  <a:lnTo>
                    <a:pt x="35" y="35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2577400" y="4525850"/>
              <a:ext cx="4300" cy="3425"/>
            </a:xfrm>
            <a:custGeom>
              <a:avLst/>
              <a:gdLst/>
              <a:ahLst/>
              <a:cxnLst/>
              <a:rect l="l" t="t" r="r" b="b"/>
              <a:pathLst>
                <a:path w="172" h="137" extrusionOk="0">
                  <a:moveTo>
                    <a:pt x="172" y="0"/>
                  </a:moveTo>
                  <a:lnTo>
                    <a:pt x="1" y="103"/>
                  </a:lnTo>
                  <a:lnTo>
                    <a:pt x="35" y="137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2577400" y="4525850"/>
              <a:ext cx="4300" cy="3425"/>
            </a:xfrm>
            <a:custGeom>
              <a:avLst/>
              <a:gdLst/>
              <a:ahLst/>
              <a:cxnLst/>
              <a:rect l="l" t="t" r="r" b="b"/>
              <a:pathLst>
                <a:path w="172" h="137" fill="none" extrusionOk="0">
                  <a:moveTo>
                    <a:pt x="172" y="0"/>
                  </a:moveTo>
                  <a:lnTo>
                    <a:pt x="172" y="0"/>
                  </a:lnTo>
                  <a:lnTo>
                    <a:pt x="1" y="103"/>
                  </a:lnTo>
                  <a:lnTo>
                    <a:pt x="1" y="103"/>
                  </a:lnTo>
                  <a:lnTo>
                    <a:pt x="35" y="137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2277500" y="4736050"/>
              <a:ext cx="19675" cy="14550"/>
            </a:xfrm>
            <a:custGeom>
              <a:avLst/>
              <a:gdLst/>
              <a:ahLst/>
              <a:cxnLst/>
              <a:rect l="l" t="t" r="r" b="b"/>
              <a:pathLst>
                <a:path w="787" h="582" extrusionOk="0">
                  <a:moveTo>
                    <a:pt x="786" y="0"/>
                  </a:moveTo>
                  <a:lnTo>
                    <a:pt x="547" y="205"/>
                  </a:lnTo>
                  <a:lnTo>
                    <a:pt x="581" y="205"/>
                  </a:lnTo>
                  <a:lnTo>
                    <a:pt x="786" y="34"/>
                  </a:lnTo>
                  <a:lnTo>
                    <a:pt x="786" y="0"/>
                  </a:lnTo>
                  <a:close/>
                  <a:moveTo>
                    <a:pt x="274" y="376"/>
                  </a:moveTo>
                  <a:lnTo>
                    <a:pt x="0" y="581"/>
                  </a:lnTo>
                  <a:lnTo>
                    <a:pt x="239" y="410"/>
                  </a:lnTo>
                  <a:lnTo>
                    <a:pt x="274" y="37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2277500" y="4745425"/>
              <a:ext cx="6850" cy="5175"/>
            </a:xfrm>
            <a:custGeom>
              <a:avLst/>
              <a:gdLst/>
              <a:ahLst/>
              <a:cxnLst/>
              <a:rect l="l" t="t" r="r" b="b"/>
              <a:pathLst>
                <a:path w="274" h="207" fill="none" extrusionOk="0">
                  <a:moveTo>
                    <a:pt x="274" y="1"/>
                  </a:moveTo>
                  <a:lnTo>
                    <a:pt x="274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239" y="35"/>
                  </a:lnTo>
                  <a:lnTo>
                    <a:pt x="239" y="35"/>
                  </a:lnTo>
                  <a:lnTo>
                    <a:pt x="2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2291150" y="4736050"/>
              <a:ext cx="6025" cy="5150"/>
            </a:xfrm>
            <a:custGeom>
              <a:avLst/>
              <a:gdLst/>
              <a:ahLst/>
              <a:cxnLst/>
              <a:rect l="l" t="t" r="r" b="b"/>
              <a:pathLst>
                <a:path w="241" h="206" fill="none" extrusionOk="0">
                  <a:moveTo>
                    <a:pt x="240" y="0"/>
                  </a:moveTo>
                  <a:lnTo>
                    <a:pt x="240" y="0"/>
                  </a:lnTo>
                  <a:lnTo>
                    <a:pt x="1" y="205"/>
                  </a:lnTo>
                  <a:lnTo>
                    <a:pt x="1" y="205"/>
                  </a:lnTo>
                  <a:lnTo>
                    <a:pt x="35" y="205"/>
                  </a:lnTo>
                  <a:lnTo>
                    <a:pt x="240" y="34"/>
                  </a:lnTo>
                  <a:lnTo>
                    <a:pt x="240" y="34"/>
                  </a:lnTo>
                  <a:lnTo>
                    <a:pt x="2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2558600" y="4539500"/>
              <a:ext cx="4300" cy="3450"/>
            </a:xfrm>
            <a:custGeom>
              <a:avLst/>
              <a:gdLst/>
              <a:ahLst/>
              <a:cxnLst/>
              <a:rect l="l" t="t" r="r" b="b"/>
              <a:pathLst>
                <a:path w="172" h="138" fill="none" extrusionOk="0">
                  <a:moveTo>
                    <a:pt x="172" y="1"/>
                  </a:moveTo>
                  <a:lnTo>
                    <a:pt x="172" y="1"/>
                  </a:lnTo>
                  <a:lnTo>
                    <a:pt x="1" y="138"/>
                  </a:lnTo>
                  <a:lnTo>
                    <a:pt x="1" y="138"/>
                  </a:lnTo>
                  <a:lnTo>
                    <a:pt x="1" y="138"/>
                  </a:lnTo>
                  <a:lnTo>
                    <a:pt x="1" y="138"/>
                  </a:lnTo>
                  <a:lnTo>
                    <a:pt x="172" y="1"/>
                  </a:lnTo>
                  <a:lnTo>
                    <a:pt x="172" y="1"/>
                  </a:lnTo>
                  <a:lnTo>
                    <a:pt x="1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2067300" y="3884125"/>
              <a:ext cx="592150" cy="990350"/>
            </a:xfrm>
            <a:custGeom>
              <a:avLst/>
              <a:gdLst/>
              <a:ahLst/>
              <a:cxnLst/>
              <a:rect l="l" t="t" r="r" b="b"/>
              <a:pathLst>
                <a:path w="23686" h="39614" extrusionOk="0">
                  <a:moveTo>
                    <a:pt x="14663" y="206"/>
                  </a:moveTo>
                  <a:lnTo>
                    <a:pt x="14800" y="240"/>
                  </a:lnTo>
                  <a:lnTo>
                    <a:pt x="14936" y="308"/>
                  </a:lnTo>
                  <a:lnTo>
                    <a:pt x="15039" y="445"/>
                  </a:lnTo>
                  <a:lnTo>
                    <a:pt x="15073" y="616"/>
                  </a:lnTo>
                  <a:lnTo>
                    <a:pt x="15039" y="787"/>
                  </a:lnTo>
                  <a:lnTo>
                    <a:pt x="14936" y="924"/>
                  </a:lnTo>
                  <a:lnTo>
                    <a:pt x="14800" y="992"/>
                  </a:lnTo>
                  <a:lnTo>
                    <a:pt x="14663" y="1026"/>
                  </a:lnTo>
                  <a:lnTo>
                    <a:pt x="14629" y="1026"/>
                  </a:lnTo>
                  <a:lnTo>
                    <a:pt x="14663" y="1060"/>
                  </a:lnTo>
                  <a:lnTo>
                    <a:pt x="14492" y="1026"/>
                  </a:lnTo>
                  <a:lnTo>
                    <a:pt x="14355" y="924"/>
                  </a:lnTo>
                  <a:lnTo>
                    <a:pt x="14253" y="787"/>
                  </a:lnTo>
                  <a:lnTo>
                    <a:pt x="14218" y="616"/>
                  </a:lnTo>
                  <a:lnTo>
                    <a:pt x="14253" y="445"/>
                  </a:lnTo>
                  <a:lnTo>
                    <a:pt x="14355" y="308"/>
                  </a:lnTo>
                  <a:lnTo>
                    <a:pt x="14492" y="240"/>
                  </a:lnTo>
                  <a:lnTo>
                    <a:pt x="14663" y="206"/>
                  </a:lnTo>
                  <a:close/>
                  <a:moveTo>
                    <a:pt x="14526" y="1"/>
                  </a:moveTo>
                  <a:lnTo>
                    <a:pt x="14389" y="69"/>
                  </a:lnTo>
                  <a:lnTo>
                    <a:pt x="14287" y="103"/>
                  </a:lnTo>
                  <a:lnTo>
                    <a:pt x="14218" y="172"/>
                  </a:lnTo>
                  <a:lnTo>
                    <a:pt x="14116" y="274"/>
                  </a:lnTo>
                  <a:lnTo>
                    <a:pt x="14082" y="377"/>
                  </a:lnTo>
                  <a:lnTo>
                    <a:pt x="14048" y="513"/>
                  </a:lnTo>
                  <a:lnTo>
                    <a:pt x="14013" y="616"/>
                  </a:lnTo>
                  <a:lnTo>
                    <a:pt x="14048" y="753"/>
                  </a:lnTo>
                  <a:lnTo>
                    <a:pt x="14082" y="855"/>
                  </a:lnTo>
                  <a:lnTo>
                    <a:pt x="14116" y="958"/>
                  </a:lnTo>
                  <a:lnTo>
                    <a:pt x="14218" y="1060"/>
                  </a:lnTo>
                  <a:lnTo>
                    <a:pt x="14287" y="1129"/>
                  </a:lnTo>
                  <a:lnTo>
                    <a:pt x="14389" y="1197"/>
                  </a:lnTo>
                  <a:lnTo>
                    <a:pt x="14526" y="1231"/>
                  </a:lnTo>
                  <a:lnTo>
                    <a:pt x="14765" y="1231"/>
                  </a:lnTo>
                  <a:lnTo>
                    <a:pt x="14902" y="1197"/>
                  </a:lnTo>
                  <a:lnTo>
                    <a:pt x="15005" y="1129"/>
                  </a:lnTo>
                  <a:lnTo>
                    <a:pt x="15073" y="1060"/>
                  </a:lnTo>
                  <a:lnTo>
                    <a:pt x="15175" y="992"/>
                  </a:lnTo>
                  <a:lnTo>
                    <a:pt x="15210" y="855"/>
                  </a:lnTo>
                  <a:lnTo>
                    <a:pt x="15244" y="753"/>
                  </a:lnTo>
                  <a:lnTo>
                    <a:pt x="15278" y="616"/>
                  </a:lnTo>
                  <a:lnTo>
                    <a:pt x="15244" y="513"/>
                  </a:lnTo>
                  <a:lnTo>
                    <a:pt x="15210" y="377"/>
                  </a:lnTo>
                  <a:lnTo>
                    <a:pt x="15175" y="274"/>
                  </a:lnTo>
                  <a:lnTo>
                    <a:pt x="15073" y="172"/>
                  </a:lnTo>
                  <a:lnTo>
                    <a:pt x="15005" y="103"/>
                  </a:lnTo>
                  <a:lnTo>
                    <a:pt x="14902" y="69"/>
                  </a:lnTo>
                  <a:lnTo>
                    <a:pt x="14765" y="1"/>
                  </a:lnTo>
                  <a:close/>
                  <a:moveTo>
                    <a:pt x="11826" y="4512"/>
                  </a:moveTo>
                  <a:lnTo>
                    <a:pt x="11997" y="4547"/>
                  </a:lnTo>
                  <a:lnTo>
                    <a:pt x="12134" y="4615"/>
                  </a:lnTo>
                  <a:lnTo>
                    <a:pt x="12236" y="4752"/>
                  </a:lnTo>
                  <a:lnTo>
                    <a:pt x="12270" y="4923"/>
                  </a:lnTo>
                  <a:lnTo>
                    <a:pt x="12236" y="5093"/>
                  </a:lnTo>
                  <a:lnTo>
                    <a:pt x="12168" y="5230"/>
                  </a:lnTo>
                  <a:lnTo>
                    <a:pt x="12031" y="5333"/>
                  </a:lnTo>
                  <a:lnTo>
                    <a:pt x="11860" y="5367"/>
                  </a:lnTo>
                  <a:lnTo>
                    <a:pt x="11826" y="5367"/>
                  </a:lnTo>
                  <a:lnTo>
                    <a:pt x="11689" y="5333"/>
                  </a:lnTo>
                  <a:lnTo>
                    <a:pt x="11553" y="5230"/>
                  </a:lnTo>
                  <a:lnTo>
                    <a:pt x="11450" y="5093"/>
                  </a:lnTo>
                  <a:lnTo>
                    <a:pt x="11416" y="4923"/>
                  </a:lnTo>
                  <a:lnTo>
                    <a:pt x="11450" y="4752"/>
                  </a:lnTo>
                  <a:lnTo>
                    <a:pt x="11518" y="4615"/>
                  </a:lnTo>
                  <a:lnTo>
                    <a:pt x="11655" y="4547"/>
                  </a:lnTo>
                  <a:lnTo>
                    <a:pt x="11826" y="4512"/>
                  </a:lnTo>
                  <a:close/>
                  <a:moveTo>
                    <a:pt x="17431" y="4512"/>
                  </a:moveTo>
                  <a:lnTo>
                    <a:pt x="17602" y="4547"/>
                  </a:lnTo>
                  <a:lnTo>
                    <a:pt x="17739" y="4615"/>
                  </a:lnTo>
                  <a:lnTo>
                    <a:pt x="17841" y="4752"/>
                  </a:lnTo>
                  <a:lnTo>
                    <a:pt x="17876" y="4923"/>
                  </a:lnTo>
                  <a:lnTo>
                    <a:pt x="17841" y="5093"/>
                  </a:lnTo>
                  <a:lnTo>
                    <a:pt x="17773" y="5230"/>
                  </a:lnTo>
                  <a:lnTo>
                    <a:pt x="17636" y="5333"/>
                  </a:lnTo>
                  <a:lnTo>
                    <a:pt x="17465" y="5367"/>
                  </a:lnTo>
                  <a:lnTo>
                    <a:pt x="17431" y="5367"/>
                  </a:lnTo>
                  <a:lnTo>
                    <a:pt x="17260" y="5333"/>
                  </a:lnTo>
                  <a:lnTo>
                    <a:pt x="17124" y="5230"/>
                  </a:lnTo>
                  <a:lnTo>
                    <a:pt x="17055" y="5093"/>
                  </a:lnTo>
                  <a:lnTo>
                    <a:pt x="17021" y="4923"/>
                  </a:lnTo>
                  <a:lnTo>
                    <a:pt x="17055" y="4752"/>
                  </a:lnTo>
                  <a:lnTo>
                    <a:pt x="17124" y="4615"/>
                  </a:lnTo>
                  <a:lnTo>
                    <a:pt x="17260" y="4547"/>
                  </a:lnTo>
                  <a:lnTo>
                    <a:pt x="17431" y="4512"/>
                  </a:lnTo>
                  <a:close/>
                  <a:moveTo>
                    <a:pt x="11723" y="4307"/>
                  </a:moveTo>
                  <a:lnTo>
                    <a:pt x="11587" y="4341"/>
                  </a:lnTo>
                  <a:lnTo>
                    <a:pt x="11484" y="4410"/>
                  </a:lnTo>
                  <a:lnTo>
                    <a:pt x="11416" y="4478"/>
                  </a:lnTo>
                  <a:lnTo>
                    <a:pt x="11313" y="4581"/>
                  </a:lnTo>
                  <a:lnTo>
                    <a:pt x="11279" y="4683"/>
                  </a:lnTo>
                  <a:lnTo>
                    <a:pt x="11245" y="4786"/>
                  </a:lnTo>
                  <a:lnTo>
                    <a:pt x="11211" y="4923"/>
                  </a:lnTo>
                  <a:lnTo>
                    <a:pt x="11245" y="5059"/>
                  </a:lnTo>
                  <a:lnTo>
                    <a:pt x="11279" y="5162"/>
                  </a:lnTo>
                  <a:lnTo>
                    <a:pt x="11313" y="5264"/>
                  </a:lnTo>
                  <a:lnTo>
                    <a:pt x="11416" y="5367"/>
                  </a:lnTo>
                  <a:lnTo>
                    <a:pt x="11484" y="5435"/>
                  </a:lnTo>
                  <a:lnTo>
                    <a:pt x="11587" y="5504"/>
                  </a:lnTo>
                  <a:lnTo>
                    <a:pt x="11723" y="5538"/>
                  </a:lnTo>
                  <a:lnTo>
                    <a:pt x="11963" y="5538"/>
                  </a:lnTo>
                  <a:lnTo>
                    <a:pt x="12099" y="5504"/>
                  </a:lnTo>
                  <a:lnTo>
                    <a:pt x="12202" y="5435"/>
                  </a:lnTo>
                  <a:lnTo>
                    <a:pt x="12270" y="5367"/>
                  </a:lnTo>
                  <a:lnTo>
                    <a:pt x="12373" y="5264"/>
                  </a:lnTo>
                  <a:lnTo>
                    <a:pt x="12407" y="5162"/>
                  </a:lnTo>
                  <a:lnTo>
                    <a:pt x="12441" y="5059"/>
                  </a:lnTo>
                  <a:lnTo>
                    <a:pt x="12475" y="4923"/>
                  </a:lnTo>
                  <a:lnTo>
                    <a:pt x="12441" y="4820"/>
                  </a:lnTo>
                  <a:lnTo>
                    <a:pt x="12407" y="4683"/>
                  </a:lnTo>
                  <a:lnTo>
                    <a:pt x="12373" y="4581"/>
                  </a:lnTo>
                  <a:lnTo>
                    <a:pt x="12270" y="4478"/>
                  </a:lnTo>
                  <a:lnTo>
                    <a:pt x="12202" y="4410"/>
                  </a:lnTo>
                  <a:lnTo>
                    <a:pt x="12099" y="4341"/>
                  </a:lnTo>
                  <a:lnTo>
                    <a:pt x="11963" y="4307"/>
                  </a:lnTo>
                  <a:close/>
                  <a:moveTo>
                    <a:pt x="17329" y="4307"/>
                  </a:moveTo>
                  <a:lnTo>
                    <a:pt x="17192" y="4341"/>
                  </a:lnTo>
                  <a:lnTo>
                    <a:pt x="17089" y="4410"/>
                  </a:lnTo>
                  <a:lnTo>
                    <a:pt x="17021" y="4478"/>
                  </a:lnTo>
                  <a:lnTo>
                    <a:pt x="16919" y="4581"/>
                  </a:lnTo>
                  <a:lnTo>
                    <a:pt x="16884" y="4683"/>
                  </a:lnTo>
                  <a:lnTo>
                    <a:pt x="16850" y="4820"/>
                  </a:lnTo>
                  <a:lnTo>
                    <a:pt x="16816" y="4923"/>
                  </a:lnTo>
                  <a:lnTo>
                    <a:pt x="16850" y="5059"/>
                  </a:lnTo>
                  <a:lnTo>
                    <a:pt x="16884" y="5162"/>
                  </a:lnTo>
                  <a:lnTo>
                    <a:pt x="16919" y="5264"/>
                  </a:lnTo>
                  <a:lnTo>
                    <a:pt x="17021" y="5367"/>
                  </a:lnTo>
                  <a:lnTo>
                    <a:pt x="17089" y="5435"/>
                  </a:lnTo>
                  <a:lnTo>
                    <a:pt x="17192" y="5504"/>
                  </a:lnTo>
                  <a:lnTo>
                    <a:pt x="17329" y="5538"/>
                  </a:lnTo>
                  <a:lnTo>
                    <a:pt x="17568" y="5538"/>
                  </a:lnTo>
                  <a:lnTo>
                    <a:pt x="17705" y="5504"/>
                  </a:lnTo>
                  <a:lnTo>
                    <a:pt x="17807" y="5435"/>
                  </a:lnTo>
                  <a:lnTo>
                    <a:pt x="17876" y="5367"/>
                  </a:lnTo>
                  <a:lnTo>
                    <a:pt x="17978" y="5264"/>
                  </a:lnTo>
                  <a:lnTo>
                    <a:pt x="18012" y="5162"/>
                  </a:lnTo>
                  <a:lnTo>
                    <a:pt x="18046" y="5059"/>
                  </a:lnTo>
                  <a:lnTo>
                    <a:pt x="18081" y="4923"/>
                  </a:lnTo>
                  <a:lnTo>
                    <a:pt x="18046" y="4820"/>
                  </a:lnTo>
                  <a:lnTo>
                    <a:pt x="18012" y="4683"/>
                  </a:lnTo>
                  <a:lnTo>
                    <a:pt x="17978" y="4581"/>
                  </a:lnTo>
                  <a:lnTo>
                    <a:pt x="17876" y="4478"/>
                  </a:lnTo>
                  <a:lnTo>
                    <a:pt x="17807" y="4410"/>
                  </a:lnTo>
                  <a:lnTo>
                    <a:pt x="17705" y="4341"/>
                  </a:lnTo>
                  <a:lnTo>
                    <a:pt x="17568" y="4307"/>
                  </a:lnTo>
                  <a:close/>
                  <a:moveTo>
                    <a:pt x="14697" y="8751"/>
                  </a:moveTo>
                  <a:lnTo>
                    <a:pt x="14834" y="8819"/>
                  </a:lnTo>
                  <a:lnTo>
                    <a:pt x="14936" y="8887"/>
                  </a:lnTo>
                  <a:lnTo>
                    <a:pt x="15039" y="8990"/>
                  </a:lnTo>
                  <a:lnTo>
                    <a:pt x="15073" y="9127"/>
                  </a:lnTo>
                  <a:lnTo>
                    <a:pt x="15039" y="9297"/>
                  </a:lnTo>
                  <a:lnTo>
                    <a:pt x="14936" y="9434"/>
                  </a:lnTo>
                  <a:lnTo>
                    <a:pt x="14800" y="9537"/>
                  </a:lnTo>
                  <a:lnTo>
                    <a:pt x="14663" y="9571"/>
                  </a:lnTo>
                  <a:lnTo>
                    <a:pt x="14492" y="9537"/>
                  </a:lnTo>
                  <a:lnTo>
                    <a:pt x="14355" y="9434"/>
                  </a:lnTo>
                  <a:lnTo>
                    <a:pt x="14253" y="9297"/>
                  </a:lnTo>
                  <a:lnTo>
                    <a:pt x="14218" y="9127"/>
                  </a:lnTo>
                  <a:lnTo>
                    <a:pt x="14253" y="8990"/>
                  </a:lnTo>
                  <a:lnTo>
                    <a:pt x="14355" y="8853"/>
                  </a:lnTo>
                  <a:lnTo>
                    <a:pt x="14492" y="8785"/>
                  </a:lnTo>
                  <a:lnTo>
                    <a:pt x="14663" y="8751"/>
                  </a:lnTo>
                  <a:close/>
                  <a:moveTo>
                    <a:pt x="20234" y="8716"/>
                  </a:moveTo>
                  <a:lnTo>
                    <a:pt x="20405" y="8751"/>
                  </a:lnTo>
                  <a:lnTo>
                    <a:pt x="20542" y="8853"/>
                  </a:lnTo>
                  <a:lnTo>
                    <a:pt x="20644" y="8990"/>
                  </a:lnTo>
                  <a:lnTo>
                    <a:pt x="20678" y="9127"/>
                  </a:lnTo>
                  <a:lnTo>
                    <a:pt x="20644" y="9297"/>
                  </a:lnTo>
                  <a:lnTo>
                    <a:pt x="20542" y="9434"/>
                  </a:lnTo>
                  <a:lnTo>
                    <a:pt x="20405" y="9537"/>
                  </a:lnTo>
                  <a:lnTo>
                    <a:pt x="20234" y="9571"/>
                  </a:lnTo>
                  <a:lnTo>
                    <a:pt x="20097" y="9537"/>
                  </a:lnTo>
                  <a:lnTo>
                    <a:pt x="19960" y="9434"/>
                  </a:lnTo>
                  <a:lnTo>
                    <a:pt x="19858" y="9297"/>
                  </a:lnTo>
                  <a:lnTo>
                    <a:pt x="19824" y="9127"/>
                  </a:lnTo>
                  <a:lnTo>
                    <a:pt x="19858" y="8990"/>
                  </a:lnTo>
                  <a:lnTo>
                    <a:pt x="19960" y="8853"/>
                  </a:lnTo>
                  <a:lnTo>
                    <a:pt x="20097" y="8751"/>
                  </a:lnTo>
                  <a:lnTo>
                    <a:pt x="20234" y="8716"/>
                  </a:lnTo>
                  <a:close/>
                  <a:moveTo>
                    <a:pt x="14629" y="8511"/>
                  </a:moveTo>
                  <a:lnTo>
                    <a:pt x="14526" y="8545"/>
                  </a:lnTo>
                  <a:lnTo>
                    <a:pt x="14389" y="8580"/>
                  </a:lnTo>
                  <a:lnTo>
                    <a:pt x="14287" y="8614"/>
                  </a:lnTo>
                  <a:lnTo>
                    <a:pt x="14218" y="8716"/>
                  </a:lnTo>
                  <a:lnTo>
                    <a:pt x="14116" y="8785"/>
                  </a:lnTo>
                  <a:lnTo>
                    <a:pt x="14082" y="8887"/>
                  </a:lnTo>
                  <a:lnTo>
                    <a:pt x="14048" y="9024"/>
                  </a:lnTo>
                  <a:lnTo>
                    <a:pt x="14013" y="9127"/>
                  </a:lnTo>
                  <a:lnTo>
                    <a:pt x="14048" y="9263"/>
                  </a:lnTo>
                  <a:lnTo>
                    <a:pt x="14082" y="9366"/>
                  </a:lnTo>
                  <a:lnTo>
                    <a:pt x="14116" y="9502"/>
                  </a:lnTo>
                  <a:lnTo>
                    <a:pt x="14218" y="9571"/>
                  </a:lnTo>
                  <a:lnTo>
                    <a:pt x="14287" y="9639"/>
                  </a:lnTo>
                  <a:lnTo>
                    <a:pt x="14389" y="9708"/>
                  </a:lnTo>
                  <a:lnTo>
                    <a:pt x="14526" y="9742"/>
                  </a:lnTo>
                  <a:lnTo>
                    <a:pt x="14663" y="9776"/>
                  </a:lnTo>
                  <a:lnTo>
                    <a:pt x="14765" y="9742"/>
                  </a:lnTo>
                  <a:lnTo>
                    <a:pt x="14902" y="9708"/>
                  </a:lnTo>
                  <a:lnTo>
                    <a:pt x="15005" y="9639"/>
                  </a:lnTo>
                  <a:lnTo>
                    <a:pt x="15073" y="9571"/>
                  </a:lnTo>
                  <a:lnTo>
                    <a:pt x="15175" y="9502"/>
                  </a:lnTo>
                  <a:lnTo>
                    <a:pt x="15210" y="9400"/>
                  </a:lnTo>
                  <a:lnTo>
                    <a:pt x="15244" y="9263"/>
                  </a:lnTo>
                  <a:lnTo>
                    <a:pt x="15278" y="9127"/>
                  </a:lnTo>
                  <a:lnTo>
                    <a:pt x="15244" y="9024"/>
                  </a:lnTo>
                  <a:lnTo>
                    <a:pt x="15210" y="8887"/>
                  </a:lnTo>
                  <a:lnTo>
                    <a:pt x="15175" y="8785"/>
                  </a:lnTo>
                  <a:lnTo>
                    <a:pt x="15073" y="8716"/>
                  </a:lnTo>
                  <a:lnTo>
                    <a:pt x="15005" y="8614"/>
                  </a:lnTo>
                  <a:lnTo>
                    <a:pt x="14902" y="8580"/>
                  </a:lnTo>
                  <a:lnTo>
                    <a:pt x="14765" y="8545"/>
                  </a:lnTo>
                  <a:lnTo>
                    <a:pt x="14629" y="8511"/>
                  </a:lnTo>
                  <a:close/>
                  <a:moveTo>
                    <a:pt x="20234" y="8511"/>
                  </a:moveTo>
                  <a:lnTo>
                    <a:pt x="20131" y="8545"/>
                  </a:lnTo>
                  <a:lnTo>
                    <a:pt x="19995" y="8580"/>
                  </a:lnTo>
                  <a:lnTo>
                    <a:pt x="19892" y="8614"/>
                  </a:lnTo>
                  <a:lnTo>
                    <a:pt x="19824" y="8716"/>
                  </a:lnTo>
                  <a:lnTo>
                    <a:pt x="19721" y="8785"/>
                  </a:lnTo>
                  <a:lnTo>
                    <a:pt x="19687" y="8887"/>
                  </a:lnTo>
                  <a:lnTo>
                    <a:pt x="19653" y="9024"/>
                  </a:lnTo>
                  <a:lnTo>
                    <a:pt x="19619" y="9127"/>
                  </a:lnTo>
                  <a:lnTo>
                    <a:pt x="19653" y="9263"/>
                  </a:lnTo>
                  <a:lnTo>
                    <a:pt x="19687" y="9400"/>
                  </a:lnTo>
                  <a:lnTo>
                    <a:pt x="19755" y="9502"/>
                  </a:lnTo>
                  <a:lnTo>
                    <a:pt x="19824" y="9571"/>
                  </a:lnTo>
                  <a:lnTo>
                    <a:pt x="19926" y="9639"/>
                  </a:lnTo>
                  <a:lnTo>
                    <a:pt x="20029" y="9708"/>
                  </a:lnTo>
                  <a:lnTo>
                    <a:pt x="20131" y="9742"/>
                  </a:lnTo>
                  <a:lnTo>
                    <a:pt x="20268" y="9776"/>
                  </a:lnTo>
                  <a:lnTo>
                    <a:pt x="20371" y="9742"/>
                  </a:lnTo>
                  <a:lnTo>
                    <a:pt x="20507" y="9708"/>
                  </a:lnTo>
                  <a:lnTo>
                    <a:pt x="20610" y="9639"/>
                  </a:lnTo>
                  <a:lnTo>
                    <a:pt x="20678" y="9571"/>
                  </a:lnTo>
                  <a:lnTo>
                    <a:pt x="20781" y="9502"/>
                  </a:lnTo>
                  <a:lnTo>
                    <a:pt x="20815" y="9366"/>
                  </a:lnTo>
                  <a:lnTo>
                    <a:pt x="20849" y="9263"/>
                  </a:lnTo>
                  <a:lnTo>
                    <a:pt x="20883" y="9127"/>
                  </a:lnTo>
                  <a:lnTo>
                    <a:pt x="20849" y="9024"/>
                  </a:lnTo>
                  <a:lnTo>
                    <a:pt x="20815" y="8887"/>
                  </a:lnTo>
                  <a:lnTo>
                    <a:pt x="20781" y="8785"/>
                  </a:lnTo>
                  <a:lnTo>
                    <a:pt x="20712" y="8716"/>
                  </a:lnTo>
                  <a:lnTo>
                    <a:pt x="20610" y="8614"/>
                  </a:lnTo>
                  <a:lnTo>
                    <a:pt x="20507" y="8580"/>
                  </a:lnTo>
                  <a:lnTo>
                    <a:pt x="20371" y="8545"/>
                  </a:lnTo>
                  <a:lnTo>
                    <a:pt x="20268" y="8511"/>
                  </a:lnTo>
                  <a:close/>
                  <a:moveTo>
                    <a:pt x="11860" y="13023"/>
                  </a:moveTo>
                  <a:lnTo>
                    <a:pt x="11997" y="13057"/>
                  </a:lnTo>
                  <a:lnTo>
                    <a:pt x="12134" y="13160"/>
                  </a:lnTo>
                  <a:lnTo>
                    <a:pt x="12202" y="13331"/>
                  </a:lnTo>
                  <a:lnTo>
                    <a:pt x="12236" y="13501"/>
                  </a:lnTo>
                  <a:lnTo>
                    <a:pt x="12168" y="13638"/>
                  </a:lnTo>
                  <a:lnTo>
                    <a:pt x="12099" y="13741"/>
                  </a:lnTo>
                  <a:lnTo>
                    <a:pt x="11997" y="13843"/>
                  </a:lnTo>
                  <a:lnTo>
                    <a:pt x="11860" y="13877"/>
                  </a:lnTo>
                  <a:lnTo>
                    <a:pt x="11792" y="13877"/>
                  </a:lnTo>
                  <a:lnTo>
                    <a:pt x="11655" y="13843"/>
                  </a:lnTo>
                  <a:lnTo>
                    <a:pt x="11518" y="13775"/>
                  </a:lnTo>
                  <a:lnTo>
                    <a:pt x="11416" y="13638"/>
                  </a:lnTo>
                  <a:lnTo>
                    <a:pt x="11382" y="13501"/>
                  </a:lnTo>
                  <a:lnTo>
                    <a:pt x="11382" y="13331"/>
                  </a:lnTo>
                  <a:lnTo>
                    <a:pt x="11450" y="13160"/>
                  </a:lnTo>
                  <a:lnTo>
                    <a:pt x="11587" y="13057"/>
                  </a:lnTo>
                  <a:lnTo>
                    <a:pt x="11758" y="13023"/>
                  </a:lnTo>
                  <a:close/>
                  <a:moveTo>
                    <a:pt x="17431" y="13023"/>
                  </a:moveTo>
                  <a:lnTo>
                    <a:pt x="17602" y="13057"/>
                  </a:lnTo>
                  <a:lnTo>
                    <a:pt x="17739" y="13125"/>
                  </a:lnTo>
                  <a:lnTo>
                    <a:pt x="17841" y="13262"/>
                  </a:lnTo>
                  <a:lnTo>
                    <a:pt x="17876" y="13433"/>
                  </a:lnTo>
                  <a:lnTo>
                    <a:pt x="17841" y="13604"/>
                  </a:lnTo>
                  <a:lnTo>
                    <a:pt x="17739" y="13741"/>
                  </a:lnTo>
                  <a:lnTo>
                    <a:pt x="17602" y="13843"/>
                  </a:lnTo>
                  <a:lnTo>
                    <a:pt x="17465" y="13877"/>
                  </a:lnTo>
                  <a:lnTo>
                    <a:pt x="17431" y="13877"/>
                  </a:lnTo>
                  <a:lnTo>
                    <a:pt x="17260" y="13843"/>
                  </a:lnTo>
                  <a:lnTo>
                    <a:pt x="17124" y="13741"/>
                  </a:lnTo>
                  <a:lnTo>
                    <a:pt x="17055" y="13604"/>
                  </a:lnTo>
                  <a:lnTo>
                    <a:pt x="17021" y="13433"/>
                  </a:lnTo>
                  <a:lnTo>
                    <a:pt x="17055" y="13262"/>
                  </a:lnTo>
                  <a:lnTo>
                    <a:pt x="17124" y="13125"/>
                  </a:lnTo>
                  <a:lnTo>
                    <a:pt x="17260" y="13057"/>
                  </a:lnTo>
                  <a:lnTo>
                    <a:pt x="17431" y="13023"/>
                  </a:lnTo>
                  <a:close/>
                  <a:moveTo>
                    <a:pt x="23071" y="13023"/>
                  </a:moveTo>
                  <a:lnTo>
                    <a:pt x="23207" y="13057"/>
                  </a:lnTo>
                  <a:lnTo>
                    <a:pt x="23344" y="13160"/>
                  </a:lnTo>
                  <a:lnTo>
                    <a:pt x="23413" y="13331"/>
                  </a:lnTo>
                  <a:lnTo>
                    <a:pt x="23447" y="13501"/>
                  </a:lnTo>
                  <a:lnTo>
                    <a:pt x="23413" y="13638"/>
                  </a:lnTo>
                  <a:lnTo>
                    <a:pt x="23310" y="13741"/>
                  </a:lnTo>
                  <a:lnTo>
                    <a:pt x="23207" y="13843"/>
                  </a:lnTo>
                  <a:lnTo>
                    <a:pt x="23071" y="13877"/>
                  </a:lnTo>
                  <a:lnTo>
                    <a:pt x="23002" y="13877"/>
                  </a:lnTo>
                  <a:lnTo>
                    <a:pt x="22866" y="13843"/>
                  </a:lnTo>
                  <a:lnTo>
                    <a:pt x="22729" y="13775"/>
                  </a:lnTo>
                  <a:lnTo>
                    <a:pt x="22626" y="13638"/>
                  </a:lnTo>
                  <a:lnTo>
                    <a:pt x="22592" y="13501"/>
                  </a:lnTo>
                  <a:lnTo>
                    <a:pt x="22592" y="13331"/>
                  </a:lnTo>
                  <a:lnTo>
                    <a:pt x="22695" y="13160"/>
                  </a:lnTo>
                  <a:lnTo>
                    <a:pt x="22797" y="13057"/>
                  </a:lnTo>
                  <a:lnTo>
                    <a:pt x="22968" y="13023"/>
                  </a:lnTo>
                  <a:close/>
                  <a:moveTo>
                    <a:pt x="11723" y="12818"/>
                  </a:moveTo>
                  <a:lnTo>
                    <a:pt x="11587" y="12852"/>
                  </a:lnTo>
                  <a:lnTo>
                    <a:pt x="11484" y="12920"/>
                  </a:lnTo>
                  <a:lnTo>
                    <a:pt x="11382" y="12989"/>
                  </a:lnTo>
                  <a:lnTo>
                    <a:pt x="11313" y="13091"/>
                  </a:lnTo>
                  <a:lnTo>
                    <a:pt x="11279" y="13194"/>
                  </a:lnTo>
                  <a:lnTo>
                    <a:pt x="11211" y="13296"/>
                  </a:lnTo>
                  <a:lnTo>
                    <a:pt x="11211" y="13433"/>
                  </a:lnTo>
                  <a:lnTo>
                    <a:pt x="11211" y="13570"/>
                  </a:lnTo>
                  <a:lnTo>
                    <a:pt x="11245" y="13672"/>
                  </a:lnTo>
                  <a:lnTo>
                    <a:pt x="11313" y="13775"/>
                  </a:lnTo>
                  <a:lnTo>
                    <a:pt x="11382" y="13877"/>
                  </a:lnTo>
                  <a:lnTo>
                    <a:pt x="11484" y="13946"/>
                  </a:lnTo>
                  <a:lnTo>
                    <a:pt x="11587" y="14014"/>
                  </a:lnTo>
                  <a:lnTo>
                    <a:pt x="11723" y="14048"/>
                  </a:lnTo>
                  <a:lnTo>
                    <a:pt x="11826" y="14082"/>
                  </a:lnTo>
                  <a:lnTo>
                    <a:pt x="11963" y="14048"/>
                  </a:lnTo>
                  <a:lnTo>
                    <a:pt x="12065" y="14014"/>
                  </a:lnTo>
                  <a:lnTo>
                    <a:pt x="12202" y="13980"/>
                  </a:lnTo>
                  <a:lnTo>
                    <a:pt x="12270" y="13877"/>
                  </a:lnTo>
                  <a:lnTo>
                    <a:pt x="12373" y="13809"/>
                  </a:lnTo>
                  <a:lnTo>
                    <a:pt x="12407" y="13706"/>
                  </a:lnTo>
                  <a:lnTo>
                    <a:pt x="12441" y="13570"/>
                  </a:lnTo>
                  <a:lnTo>
                    <a:pt x="12475" y="13433"/>
                  </a:lnTo>
                  <a:lnTo>
                    <a:pt x="12441" y="13331"/>
                  </a:lnTo>
                  <a:lnTo>
                    <a:pt x="12407" y="13194"/>
                  </a:lnTo>
                  <a:lnTo>
                    <a:pt x="12373" y="13091"/>
                  </a:lnTo>
                  <a:lnTo>
                    <a:pt x="12270" y="12989"/>
                  </a:lnTo>
                  <a:lnTo>
                    <a:pt x="12202" y="12920"/>
                  </a:lnTo>
                  <a:lnTo>
                    <a:pt x="12065" y="12852"/>
                  </a:lnTo>
                  <a:lnTo>
                    <a:pt x="11963" y="12818"/>
                  </a:lnTo>
                  <a:close/>
                  <a:moveTo>
                    <a:pt x="17329" y="12818"/>
                  </a:moveTo>
                  <a:lnTo>
                    <a:pt x="17192" y="12852"/>
                  </a:lnTo>
                  <a:lnTo>
                    <a:pt x="17089" y="12920"/>
                  </a:lnTo>
                  <a:lnTo>
                    <a:pt x="16987" y="12989"/>
                  </a:lnTo>
                  <a:lnTo>
                    <a:pt x="16919" y="13091"/>
                  </a:lnTo>
                  <a:lnTo>
                    <a:pt x="16850" y="13194"/>
                  </a:lnTo>
                  <a:lnTo>
                    <a:pt x="16816" y="13331"/>
                  </a:lnTo>
                  <a:lnTo>
                    <a:pt x="16816" y="13433"/>
                  </a:lnTo>
                  <a:lnTo>
                    <a:pt x="16816" y="13570"/>
                  </a:lnTo>
                  <a:lnTo>
                    <a:pt x="16850" y="13672"/>
                  </a:lnTo>
                  <a:lnTo>
                    <a:pt x="16919" y="13809"/>
                  </a:lnTo>
                  <a:lnTo>
                    <a:pt x="16987" y="13877"/>
                  </a:lnTo>
                  <a:lnTo>
                    <a:pt x="17089" y="13946"/>
                  </a:lnTo>
                  <a:lnTo>
                    <a:pt x="17192" y="14014"/>
                  </a:lnTo>
                  <a:lnTo>
                    <a:pt x="17329" y="14048"/>
                  </a:lnTo>
                  <a:lnTo>
                    <a:pt x="17431" y="14082"/>
                  </a:lnTo>
                  <a:lnTo>
                    <a:pt x="17568" y="14048"/>
                  </a:lnTo>
                  <a:lnTo>
                    <a:pt x="17671" y="14014"/>
                  </a:lnTo>
                  <a:lnTo>
                    <a:pt x="17807" y="13946"/>
                  </a:lnTo>
                  <a:lnTo>
                    <a:pt x="17876" y="13877"/>
                  </a:lnTo>
                  <a:lnTo>
                    <a:pt x="17978" y="13809"/>
                  </a:lnTo>
                  <a:lnTo>
                    <a:pt x="18012" y="13672"/>
                  </a:lnTo>
                  <a:lnTo>
                    <a:pt x="18046" y="13570"/>
                  </a:lnTo>
                  <a:lnTo>
                    <a:pt x="18081" y="13433"/>
                  </a:lnTo>
                  <a:lnTo>
                    <a:pt x="18046" y="13331"/>
                  </a:lnTo>
                  <a:lnTo>
                    <a:pt x="18012" y="13194"/>
                  </a:lnTo>
                  <a:lnTo>
                    <a:pt x="17978" y="13091"/>
                  </a:lnTo>
                  <a:lnTo>
                    <a:pt x="17876" y="12989"/>
                  </a:lnTo>
                  <a:lnTo>
                    <a:pt x="17807" y="12920"/>
                  </a:lnTo>
                  <a:lnTo>
                    <a:pt x="17705" y="12852"/>
                  </a:lnTo>
                  <a:lnTo>
                    <a:pt x="17568" y="12818"/>
                  </a:lnTo>
                  <a:close/>
                  <a:moveTo>
                    <a:pt x="22934" y="12818"/>
                  </a:moveTo>
                  <a:lnTo>
                    <a:pt x="22797" y="12852"/>
                  </a:lnTo>
                  <a:lnTo>
                    <a:pt x="22695" y="12920"/>
                  </a:lnTo>
                  <a:lnTo>
                    <a:pt x="22626" y="12989"/>
                  </a:lnTo>
                  <a:lnTo>
                    <a:pt x="22524" y="13091"/>
                  </a:lnTo>
                  <a:lnTo>
                    <a:pt x="22490" y="13194"/>
                  </a:lnTo>
                  <a:lnTo>
                    <a:pt x="22456" y="13296"/>
                  </a:lnTo>
                  <a:lnTo>
                    <a:pt x="22421" y="13433"/>
                  </a:lnTo>
                  <a:lnTo>
                    <a:pt x="22456" y="13570"/>
                  </a:lnTo>
                  <a:lnTo>
                    <a:pt x="22490" y="13672"/>
                  </a:lnTo>
                  <a:lnTo>
                    <a:pt x="22524" y="13775"/>
                  </a:lnTo>
                  <a:lnTo>
                    <a:pt x="22592" y="13877"/>
                  </a:lnTo>
                  <a:lnTo>
                    <a:pt x="22695" y="13946"/>
                  </a:lnTo>
                  <a:lnTo>
                    <a:pt x="22797" y="14014"/>
                  </a:lnTo>
                  <a:lnTo>
                    <a:pt x="22934" y="14048"/>
                  </a:lnTo>
                  <a:lnTo>
                    <a:pt x="23037" y="14082"/>
                  </a:lnTo>
                  <a:lnTo>
                    <a:pt x="23173" y="14048"/>
                  </a:lnTo>
                  <a:lnTo>
                    <a:pt x="23310" y="14014"/>
                  </a:lnTo>
                  <a:lnTo>
                    <a:pt x="23413" y="13980"/>
                  </a:lnTo>
                  <a:lnTo>
                    <a:pt x="23481" y="13877"/>
                  </a:lnTo>
                  <a:lnTo>
                    <a:pt x="23583" y="13809"/>
                  </a:lnTo>
                  <a:lnTo>
                    <a:pt x="23618" y="13706"/>
                  </a:lnTo>
                  <a:lnTo>
                    <a:pt x="23652" y="13570"/>
                  </a:lnTo>
                  <a:lnTo>
                    <a:pt x="23686" y="13433"/>
                  </a:lnTo>
                  <a:lnTo>
                    <a:pt x="23652" y="13331"/>
                  </a:lnTo>
                  <a:lnTo>
                    <a:pt x="23618" y="13194"/>
                  </a:lnTo>
                  <a:lnTo>
                    <a:pt x="23583" y="13091"/>
                  </a:lnTo>
                  <a:lnTo>
                    <a:pt x="23481" y="12989"/>
                  </a:lnTo>
                  <a:lnTo>
                    <a:pt x="23413" y="12920"/>
                  </a:lnTo>
                  <a:lnTo>
                    <a:pt x="23310" y="12852"/>
                  </a:lnTo>
                  <a:lnTo>
                    <a:pt x="23173" y="12818"/>
                  </a:lnTo>
                  <a:close/>
                  <a:moveTo>
                    <a:pt x="14629" y="17022"/>
                  </a:moveTo>
                  <a:lnTo>
                    <a:pt x="14646" y="17026"/>
                  </a:lnTo>
                  <a:lnTo>
                    <a:pt x="14646" y="17026"/>
                  </a:lnTo>
                  <a:lnTo>
                    <a:pt x="14663" y="17022"/>
                  </a:lnTo>
                  <a:close/>
                  <a:moveTo>
                    <a:pt x="9023" y="17227"/>
                  </a:moveTo>
                  <a:lnTo>
                    <a:pt x="9194" y="17295"/>
                  </a:lnTo>
                  <a:lnTo>
                    <a:pt x="9331" y="17398"/>
                  </a:lnTo>
                  <a:lnTo>
                    <a:pt x="9399" y="17534"/>
                  </a:lnTo>
                  <a:lnTo>
                    <a:pt x="9433" y="17705"/>
                  </a:lnTo>
                  <a:lnTo>
                    <a:pt x="9365" y="17842"/>
                  </a:lnTo>
                  <a:lnTo>
                    <a:pt x="9297" y="17945"/>
                  </a:lnTo>
                  <a:lnTo>
                    <a:pt x="9194" y="18047"/>
                  </a:lnTo>
                  <a:lnTo>
                    <a:pt x="9023" y="18081"/>
                  </a:lnTo>
                  <a:lnTo>
                    <a:pt x="8887" y="18047"/>
                  </a:lnTo>
                  <a:lnTo>
                    <a:pt x="8750" y="17945"/>
                  </a:lnTo>
                  <a:lnTo>
                    <a:pt x="8682" y="17774"/>
                  </a:lnTo>
                  <a:lnTo>
                    <a:pt x="8647" y="17603"/>
                  </a:lnTo>
                  <a:lnTo>
                    <a:pt x="8682" y="17466"/>
                  </a:lnTo>
                  <a:lnTo>
                    <a:pt x="8784" y="17364"/>
                  </a:lnTo>
                  <a:lnTo>
                    <a:pt x="8887" y="17261"/>
                  </a:lnTo>
                  <a:lnTo>
                    <a:pt x="9023" y="17227"/>
                  </a:lnTo>
                  <a:close/>
                  <a:moveTo>
                    <a:pt x="14663" y="17227"/>
                  </a:moveTo>
                  <a:lnTo>
                    <a:pt x="14800" y="17261"/>
                  </a:lnTo>
                  <a:lnTo>
                    <a:pt x="14936" y="17364"/>
                  </a:lnTo>
                  <a:lnTo>
                    <a:pt x="15039" y="17500"/>
                  </a:lnTo>
                  <a:lnTo>
                    <a:pt x="15073" y="17671"/>
                  </a:lnTo>
                  <a:lnTo>
                    <a:pt x="15039" y="17808"/>
                  </a:lnTo>
                  <a:lnTo>
                    <a:pt x="14936" y="17945"/>
                  </a:lnTo>
                  <a:lnTo>
                    <a:pt x="14800" y="18047"/>
                  </a:lnTo>
                  <a:lnTo>
                    <a:pt x="14663" y="18081"/>
                  </a:lnTo>
                  <a:lnTo>
                    <a:pt x="14492" y="18047"/>
                  </a:lnTo>
                  <a:lnTo>
                    <a:pt x="14355" y="17945"/>
                  </a:lnTo>
                  <a:lnTo>
                    <a:pt x="14253" y="17808"/>
                  </a:lnTo>
                  <a:lnTo>
                    <a:pt x="14218" y="17671"/>
                  </a:lnTo>
                  <a:lnTo>
                    <a:pt x="14253" y="17500"/>
                  </a:lnTo>
                  <a:lnTo>
                    <a:pt x="14355" y="17364"/>
                  </a:lnTo>
                  <a:lnTo>
                    <a:pt x="14492" y="17261"/>
                  </a:lnTo>
                  <a:lnTo>
                    <a:pt x="14663" y="17227"/>
                  </a:lnTo>
                  <a:close/>
                  <a:moveTo>
                    <a:pt x="20234" y="17227"/>
                  </a:moveTo>
                  <a:lnTo>
                    <a:pt x="20405" y="17261"/>
                  </a:lnTo>
                  <a:lnTo>
                    <a:pt x="20542" y="17364"/>
                  </a:lnTo>
                  <a:lnTo>
                    <a:pt x="20644" y="17500"/>
                  </a:lnTo>
                  <a:lnTo>
                    <a:pt x="20678" y="17637"/>
                  </a:lnTo>
                  <a:lnTo>
                    <a:pt x="20678" y="17671"/>
                  </a:lnTo>
                  <a:lnTo>
                    <a:pt x="20644" y="17808"/>
                  </a:lnTo>
                  <a:lnTo>
                    <a:pt x="20542" y="17945"/>
                  </a:lnTo>
                  <a:lnTo>
                    <a:pt x="20405" y="18047"/>
                  </a:lnTo>
                  <a:lnTo>
                    <a:pt x="20234" y="18081"/>
                  </a:lnTo>
                  <a:lnTo>
                    <a:pt x="20063" y="18047"/>
                  </a:lnTo>
                  <a:lnTo>
                    <a:pt x="19960" y="17945"/>
                  </a:lnTo>
                  <a:lnTo>
                    <a:pt x="19858" y="17842"/>
                  </a:lnTo>
                  <a:lnTo>
                    <a:pt x="19824" y="17671"/>
                  </a:lnTo>
                  <a:lnTo>
                    <a:pt x="19858" y="17500"/>
                  </a:lnTo>
                  <a:lnTo>
                    <a:pt x="19926" y="17364"/>
                  </a:lnTo>
                  <a:lnTo>
                    <a:pt x="20063" y="17261"/>
                  </a:lnTo>
                  <a:lnTo>
                    <a:pt x="20234" y="17227"/>
                  </a:lnTo>
                  <a:close/>
                  <a:moveTo>
                    <a:pt x="9023" y="17022"/>
                  </a:moveTo>
                  <a:lnTo>
                    <a:pt x="8921" y="17056"/>
                  </a:lnTo>
                  <a:lnTo>
                    <a:pt x="8784" y="17090"/>
                  </a:lnTo>
                  <a:lnTo>
                    <a:pt x="8682" y="17159"/>
                  </a:lnTo>
                  <a:lnTo>
                    <a:pt x="8613" y="17227"/>
                  </a:lnTo>
                  <a:lnTo>
                    <a:pt x="8511" y="17329"/>
                  </a:lnTo>
                  <a:lnTo>
                    <a:pt x="8476" y="17432"/>
                  </a:lnTo>
                  <a:lnTo>
                    <a:pt x="8442" y="17534"/>
                  </a:lnTo>
                  <a:lnTo>
                    <a:pt x="8408" y="17671"/>
                  </a:lnTo>
                  <a:lnTo>
                    <a:pt x="8442" y="17774"/>
                  </a:lnTo>
                  <a:lnTo>
                    <a:pt x="8476" y="17910"/>
                  </a:lnTo>
                  <a:lnTo>
                    <a:pt x="8511" y="18013"/>
                  </a:lnTo>
                  <a:lnTo>
                    <a:pt x="8613" y="18081"/>
                  </a:lnTo>
                  <a:lnTo>
                    <a:pt x="8682" y="18184"/>
                  </a:lnTo>
                  <a:lnTo>
                    <a:pt x="8784" y="18218"/>
                  </a:lnTo>
                  <a:lnTo>
                    <a:pt x="8921" y="18252"/>
                  </a:lnTo>
                  <a:lnTo>
                    <a:pt x="9058" y="18286"/>
                  </a:lnTo>
                  <a:lnTo>
                    <a:pt x="9160" y="18252"/>
                  </a:lnTo>
                  <a:lnTo>
                    <a:pt x="9297" y="18218"/>
                  </a:lnTo>
                  <a:lnTo>
                    <a:pt x="9399" y="18184"/>
                  </a:lnTo>
                  <a:lnTo>
                    <a:pt x="9468" y="18081"/>
                  </a:lnTo>
                  <a:lnTo>
                    <a:pt x="9570" y="18013"/>
                  </a:lnTo>
                  <a:lnTo>
                    <a:pt x="9604" y="17910"/>
                  </a:lnTo>
                  <a:lnTo>
                    <a:pt x="9639" y="17774"/>
                  </a:lnTo>
                  <a:lnTo>
                    <a:pt x="9673" y="17671"/>
                  </a:lnTo>
                  <a:lnTo>
                    <a:pt x="9639" y="17534"/>
                  </a:lnTo>
                  <a:lnTo>
                    <a:pt x="9604" y="17398"/>
                  </a:lnTo>
                  <a:lnTo>
                    <a:pt x="9570" y="17295"/>
                  </a:lnTo>
                  <a:lnTo>
                    <a:pt x="9468" y="17227"/>
                  </a:lnTo>
                  <a:lnTo>
                    <a:pt x="9399" y="17124"/>
                  </a:lnTo>
                  <a:lnTo>
                    <a:pt x="9297" y="17090"/>
                  </a:lnTo>
                  <a:lnTo>
                    <a:pt x="9160" y="17056"/>
                  </a:lnTo>
                  <a:lnTo>
                    <a:pt x="9058" y="17022"/>
                  </a:lnTo>
                  <a:close/>
                  <a:moveTo>
                    <a:pt x="14646" y="17026"/>
                  </a:moveTo>
                  <a:lnTo>
                    <a:pt x="14526" y="17056"/>
                  </a:lnTo>
                  <a:lnTo>
                    <a:pt x="14389" y="17090"/>
                  </a:lnTo>
                  <a:lnTo>
                    <a:pt x="14287" y="17124"/>
                  </a:lnTo>
                  <a:lnTo>
                    <a:pt x="14218" y="17227"/>
                  </a:lnTo>
                  <a:lnTo>
                    <a:pt x="14116" y="17295"/>
                  </a:lnTo>
                  <a:lnTo>
                    <a:pt x="14082" y="17398"/>
                  </a:lnTo>
                  <a:lnTo>
                    <a:pt x="14048" y="17534"/>
                  </a:lnTo>
                  <a:lnTo>
                    <a:pt x="14013" y="17671"/>
                  </a:lnTo>
                  <a:lnTo>
                    <a:pt x="14048" y="17774"/>
                  </a:lnTo>
                  <a:lnTo>
                    <a:pt x="14082" y="17910"/>
                  </a:lnTo>
                  <a:lnTo>
                    <a:pt x="14116" y="18013"/>
                  </a:lnTo>
                  <a:lnTo>
                    <a:pt x="14218" y="18081"/>
                  </a:lnTo>
                  <a:lnTo>
                    <a:pt x="14287" y="18184"/>
                  </a:lnTo>
                  <a:lnTo>
                    <a:pt x="14389" y="18218"/>
                  </a:lnTo>
                  <a:lnTo>
                    <a:pt x="14526" y="18252"/>
                  </a:lnTo>
                  <a:lnTo>
                    <a:pt x="14663" y="18286"/>
                  </a:lnTo>
                  <a:lnTo>
                    <a:pt x="14765" y="18252"/>
                  </a:lnTo>
                  <a:lnTo>
                    <a:pt x="14902" y="18218"/>
                  </a:lnTo>
                  <a:lnTo>
                    <a:pt x="15005" y="18184"/>
                  </a:lnTo>
                  <a:lnTo>
                    <a:pt x="15073" y="18081"/>
                  </a:lnTo>
                  <a:lnTo>
                    <a:pt x="15175" y="18013"/>
                  </a:lnTo>
                  <a:lnTo>
                    <a:pt x="15210" y="17910"/>
                  </a:lnTo>
                  <a:lnTo>
                    <a:pt x="15244" y="17774"/>
                  </a:lnTo>
                  <a:lnTo>
                    <a:pt x="15278" y="17671"/>
                  </a:lnTo>
                  <a:lnTo>
                    <a:pt x="15244" y="17534"/>
                  </a:lnTo>
                  <a:lnTo>
                    <a:pt x="15210" y="17398"/>
                  </a:lnTo>
                  <a:lnTo>
                    <a:pt x="15141" y="17295"/>
                  </a:lnTo>
                  <a:lnTo>
                    <a:pt x="15073" y="17227"/>
                  </a:lnTo>
                  <a:lnTo>
                    <a:pt x="15005" y="17124"/>
                  </a:lnTo>
                  <a:lnTo>
                    <a:pt x="14868" y="17090"/>
                  </a:lnTo>
                  <a:lnTo>
                    <a:pt x="14765" y="17056"/>
                  </a:lnTo>
                  <a:lnTo>
                    <a:pt x="14646" y="17026"/>
                  </a:lnTo>
                  <a:close/>
                  <a:moveTo>
                    <a:pt x="20234" y="17022"/>
                  </a:moveTo>
                  <a:lnTo>
                    <a:pt x="20131" y="17056"/>
                  </a:lnTo>
                  <a:lnTo>
                    <a:pt x="19995" y="17090"/>
                  </a:lnTo>
                  <a:lnTo>
                    <a:pt x="19892" y="17159"/>
                  </a:lnTo>
                  <a:lnTo>
                    <a:pt x="19824" y="17227"/>
                  </a:lnTo>
                  <a:lnTo>
                    <a:pt x="19721" y="17329"/>
                  </a:lnTo>
                  <a:lnTo>
                    <a:pt x="19687" y="17432"/>
                  </a:lnTo>
                  <a:lnTo>
                    <a:pt x="19653" y="17534"/>
                  </a:lnTo>
                  <a:lnTo>
                    <a:pt x="19619" y="17671"/>
                  </a:lnTo>
                  <a:lnTo>
                    <a:pt x="19653" y="17774"/>
                  </a:lnTo>
                  <a:lnTo>
                    <a:pt x="19687" y="17910"/>
                  </a:lnTo>
                  <a:lnTo>
                    <a:pt x="19755" y="18013"/>
                  </a:lnTo>
                  <a:lnTo>
                    <a:pt x="19824" y="18081"/>
                  </a:lnTo>
                  <a:lnTo>
                    <a:pt x="19926" y="18184"/>
                  </a:lnTo>
                  <a:lnTo>
                    <a:pt x="20029" y="18218"/>
                  </a:lnTo>
                  <a:lnTo>
                    <a:pt x="20131" y="18252"/>
                  </a:lnTo>
                  <a:lnTo>
                    <a:pt x="20268" y="18286"/>
                  </a:lnTo>
                  <a:lnTo>
                    <a:pt x="20371" y="18252"/>
                  </a:lnTo>
                  <a:lnTo>
                    <a:pt x="20507" y="18218"/>
                  </a:lnTo>
                  <a:lnTo>
                    <a:pt x="20610" y="18184"/>
                  </a:lnTo>
                  <a:lnTo>
                    <a:pt x="20712" y="18081"/>
                  </a:lnTo>
                  <a:lnTo>
                    <a:pt x="20781" y="18013"/>
                  </a:lnTo>
                  <a:lnTo>
                    <a:pt x="20815" y="17910"/>
                  </a:lnTo>
                  <a:lnTo>
                    <a:pt x="20849" y="17774"/>
                  </a:lnTo>
                  <a:lnTo>
                    <a:pt x="20883" y="17671"/>
                  </a:lnTo>
                  <a:lnTo>
                    <a:pt x="20849" y="17534"/>
                  </a:lnTo>
                  <a:lnTo>
                    <a:pt x="20815" y="17398"/>
                  </a:lnTo>
                  <a:lnTo>
                    <a:pt x="20781" y="17295"/>
                  </a:lnTo>
                  <a:lnTo>
                    <a:pt x="20678" y="17227"/>
                  </a:lnTo>
                  <a:lnTo>
                    <a:pt x="20610" y="17124"/>
                  </a:lnTo>
                  <a:lnTo>
                    <a:pt x="20507" y="17090"/>
                  </a:lnTo>
                  <a:lnTo>
                    <a:pt x="20371" y="17056"/>
                  </a:lnTo>
                  <a:lnTo>
                    <a:pt x="20268" y="17022"/>
                  </a:lnTo>
                  <a:close/>
                  <a:moveTo>
                    <a:pt x="6255" y="21533"/>
                  </a:moveTo>
                  <a:lnTo>
                    <a:pt x="6392" y="21568"/>
                  </a:lnTo>
                  <a:lnTo>
                    <a:pt x="6528" y="21636"/>
                  </a:lnTo>
                  <a:lnTo>
                    <a:pt x="6631" y="21773"/>
                  </a:lnTo>
                  <a:lnTo>
                    <a:pt x="6665" y="21944"/>
                  </a:lnTo>
                  <a:lnTo>
                    <a:pt x="6665" y="21978"/>
                  </a:lnTo>
                  <a:lnTo>
                    <a:pt x="6631" y="22114"/>
                  </a:lnTo>
                  <a:lnTo>
                    <a:pt x="6562" y="22251"/>
                  </a:lnTo>
                  <a:lnTo>
                    <a:pt x="6426" y="22354"/>
                  </a:lnTo>
                  <a:lnTo>
                    <a:pt x="6255" y="22388"/>
                  </a:lnTo>
                  <a:lnTo>
                    <a:pt x="6221" y="22388"/>
                  </a:lnTo>
                  <a:lnTo>
                    <a:pt x="6084" y="22354"/>
                  </a:lnTo>
                  <a:lnTo>
                    <a:pt x="5947" y="22251"/>
                  </a:lnTo>
                  <a:lnTo>
                    <a:pt x="5845" y="22114"/>
                  </a:lnTo>
                  <a:lnTo>
                    <a:pt x="5811" y="21978"/>
                  </a:lnTo>
                  <a:lnTo>
                    <a:pt x="5845" y="21807"/>
                  </a:lnTo>
                  <a:lnTo>
                    <a:pt x="5913" y="21670"/>
                  </a:lnTo>
                  <a:lnTo>
                    <a:pt x="6050" y="21568"/>
                  </a:lnTo>
                  <a:lnTo>
                    <a:pt x="6221" y="21533"/>
                  </a:lnTo>
                  <a:close/>
                  <a:moveTo>
                    <a:pt x="11860" y="21533"/>
                  </a:moveTo>
                  <a:lnTo>
                    <a:pt x="11997" y="21568"/>
                  </a:lnTo>
                  <a:lnTo>
                    <a:pt x="12134" y="21636"/>
                  </a:lnTo>
                  <a:lnTo>
                    <a:pt x="12236" y="21773"/>
                  </a:lnTo>
                  <a:lnTo>
                    <a:pt x="12270" y="21944"/>
                  </a:lnTo>
                  <a:lnTo>
                    <a:pt x="12270" y="21978"/>
                  </a:lnTo>
                  <a:lnTo>
                    <a:pt x="12236" y="22114"/>
                  </a:lnTo>
                  <a:lnTo>
                    <a:pt x="12134" y="22251"/>
                  </a:lnTo>
                  <a:lnTo>
                    <a:pt x="11997" y="22354"/>
                  </a:lnTo>
                  <a:lnTo>
                    <a:pt x="11860" y="22388"/>
                  </a:lnTo>
                  <a:lnTo>
                    <a:pt x="11689" y="22354"/>
                  </a:lnTo>
                  <a:lnTo>
                    <a:pt x="11553" y="22251"/>
                  </a:lnTo>
                  <a:lnTo>
                    <a:pt x="11450" y="22114"/>
                  </a:lnTo>
                  <a:lnTo>
                    <a:pt x="11416" y="21978"/>
                  </a:lnTo>
                  <a:lnTo>
                    <a:pt x="11450" y="21807"/>
                  </a:lnTo>
                  <a:lnTo>
                    <a:pt x="11553" y="21670"/>
                  </a:lnTo>
                  <a:lnTo>
                    <a:pt x="11689" y="21568"/>
                  </a:lnTo>
                  <a:lnTo>
                    <a:pt x="11860" y="21533"/>
                  </a:lnTo>
                  <a:close/>
                  <a:moveTo>
                    <a:pt x="17465" y="21533"/>
                  </a:moveTo>
                  <a:lnTo>
                    <a:pt x="17636" y="21568"/>
                  </a:lnTo>
                  <a:lnTo>
                    <a:pt x="17739" y="21636"/>
                  </a:lnTo>
                  <a:lnTo>
                    <a:pt x="17841" y="21773"/>
                  </a:lnTo>
                  <a:lnTo>
                    <a:pt x="17876" y="21944"/>
                  </a:lnTo>
                  <a:lnTo>
                    <a:pt x="17876" y="21978"/>
                  </a:lnTo>
                  <a:lnTo>
                    <a:pt x="17841" y="22114"/>
                  </a:lnTo>
                  <a:lnTo>
                    <a:pt x="17773" y="22251"/>
                  </a:lnTo>
                  <a:lnTo>
                    <a:pt x="17636" y="22354"/>
                  </a:lnTo>
                  <a:lnTo>
                    <a:pt x="17465" y="22388"/>
                  </a:lnTo>
                  <a:lnTo>
                    <a:pt x="17295" y="22354"/>
                  </a:lnTo>
                  <a:lnTo>
                    <a:pt x="17158" y="22251"/>
                  </a:lnTo>
                  <a:lnTo>
                    <a:pt x="17055" y="22114"/>
                  </a:lnTo>
                  <a:lnTo>
                    <a:pt x="17021" y="21944"/>
                  </a:lnTo>
                  <a:lnTo>
                    <a:pt x="17055" y="21773"/>
                  </a:lnTo>
                  <a:lnTo>
                    <a:pt x="17158" y="21636"/>
                  </a:lnTo>
                  <a:lnTo>
                    <a:pt x="17295" y="21568"/>
                  </a:lnTo>
                  <a:lnTo>
                    <a:pt x="17465" y="21533"/>
                  </a:lnTo>
                  <a:close/>
                  <a:moveTo>
                    <a:pt x="23071" y="21533"/>
                  </a:moveTo>
                  <a:lnTo>
                    <a:pt x="23242" y="21568"/>
                  </a:lnTo>
                  <a:lnTo>
                    <a:pt x="23378" y="21636"/>
                  </a:lnTo>
                  <a:lnTo>
                    <a:pt x="23447" y="21773"/>
                  </a:lnTo>
                  <a:lnTo>
                    <a:pt x="23481" y="21944"/>
                  </a:lnTo>
                  <a:lnTo>
                    <a:pt x="23481" y="21978"/>
                  </a:lnTo>
                  <a:lnTo>
                    <a:pt x="23447" y="22114"/>
                  </a:lnTo>
                  <a:lnTo>
                    <a:pt x="23378" y="22251"/>
                  </a:lnTo>
                  <a:lnTo>
                    <a:pt x="23242" y="22354"/>
                  </a:lnTo>
                  <a:lnTo>
                    <a:pt x="23071" y="22388"/>
                  </a:lnTo>
                  <a:lnTo>
                    <a:pt x="22900" y="22354"/>
                  </a:lnTo>
                  <a:lnTo>
                    <a:pt x="22763" y="22251"/>
                  </a:lnTo>
                  <a:lnTo>
                    <a:pt x="22661" y="22114"/>
                  </a:lnTo>
                  <a:lnTo>
                    <a:pt x="22626" y="21978"/>
                  </a:lnTo>
                  <a:lnTo>
                    <a:pt x="22661" y="21807"/>
                  </a:lnTo>
                  <a:lnTo>
                    <a:pt x="22763" y="21670"/>
                  </a:lnTo>
                  <a:lnTo>
                    <a:pt x="22900" y="21568"/>
                  </a:lnTo>
                  <a:lnTo>
                    <a:pt x="23071" y="21533"/>
                  </a:lnTo>
                  <a:close/>
                  <a:moveTo>
                    <a:pt x="6255" y="21328"/>
                  </a:moveTo>
                  <a:lnTo>
                    <a:pt x="6118" y="21363"/>
                  </a:lnTo>
                  <a:lnTo>
                    <a:pt x="6016" y="21397"/>
                  </a:lnTo>
                  <a:lnTo>
                    <a:pt x="5879" y="21431"/>
                  </a:lnTo>
                  <a:lnTo>
                    <a:pt x="5811" y="21533"/>
                  </a:lnTo>
                  <a:lnTo>
                    <a:pt x="5742" y="21602"/>
                  </a:lnTo>
                  <a:lnTo>
                    <a:pt x="5674" y="21704"/>
                  </a:lnTo>
                  <a:lnTo>
                    <a:pt x="5640" y="21841"/>
                  </a:lnTo>
                  <a:lnTo>
                    <a:pt x="5605" y="21944"/>
                  </a:lnTo>
                  <a:lnTo>
                    <a:pt x="5640" y="22080"/>
                  </a:lnTo>
                  <a:lnTo>
                    <a:pt x="5674" y="22183"/>
                  </a:lnTo>
                  <a:lnTo>
                    <a:pt x="5742" y="22285"/>
                  </a:lnTo>
                  <a:lnTo>
                    <a:pt x="5811" y="22388"/>
                  </a:lnTo>
                  <a:lnTo>
                    <a:pt x="5879" y="22456"/>
                  </a:lnTo>
                  <a:lnTo>
                    <a:pt x="5981" y="22525"/>
                  </a:lnTo>
                  <a:lnTo>
                    <a:pt x="6118" y="22559"/>
                  </a:lnTo>
                  <a:lnTo>
                    <a:pt x="6255" y="22593"/>
                  </a:lnTo>
                  <a:lnTo>
                    <a:pt x="6357" y="22559"/>
                  </a:lnTo>
                  <a:lnTo>
                    <a:pt x="6494" y="22525"/>
                  </a:lnTo>
                  <a:lnTo>
                    <a:pt x="6597" y="22456"/>
                  </a:lnTo>
                  <a:lnTo>
                    <a:pt x="6665" y="22388"/>
                  </a:lnTo>
                  <a:lnTo>
                    <a:pt x="6768" y="22320"/>
                  </a:lnTo>
                  <a:lnTo>
                    <a:pt x="6802" y="22217"/>
                  </a:lnTo>
                  <a:lnTo>
                    <a:pt x="6836" y="22080"/>
                  </a:lnTo>
                  <a:lnTo>
                    <a:pt x="6870" y="21978"/>
                  </a:lnTo>
                  <a:lnTo>
                    <a:pt x="6836" y="21841"/>
                  </a:lnTo>
                  <a:lnTo>
                    <a:pt x="6802" y="21704"/>
                  </a:lnTo>
                  <a:lnTo>
                    <a:pt x="6768" y="21602"/>
                  </a:lnTo>
                  <a:lnTo>
                    <a:pt x="6665" y="21533"/>
                  </a:lnTo>
                  <a:lnTo>
                    <a:pt x="6597" y="21431"/>
                  </a:lnTo>
                  <a:lnTo>
                    <a:pt x="6494" y="21397"/>
                  </a:lnTo>
                  <a:lnTo>
                    <a:pt x="6357" y="21363"/>
                  </a:lnTo>
                  <a:lnTo>
                    <a:pt x="6255" y="21328"/>
                  </a:lnTo>
                  <a:close/>
                  <a:moveTo>
                    <a:pt x="11860" y="21328"/>
                  </a:moveTo>
                  <a:lnTo>
                    <a:pt x="11723" y="21363"/>
                  </a:lnTo>
                  <a:lnTo>
                    <a:pt x="11621" y="21397"/>
                  </a:lnTo>
                  <a:lnTo>
                    <a:pt x="11518" y="21431"/>
                  </a:lnTo>
                  <a:lnTo>
                    <a:pt x="11416" y="21533"/>
                  </a:lnTo>
                  <a:lnTo>
                    <a:pt x="11347" y="21602"/>
                  </a:lnTo>
                  <a:lnTo>
                    <a:pt x="11279" y="21704"/>
                  </a:lnTo>
                  <a:lnTo>
                    <a:pt x="11245" y="21841"/>
                  </a:lnTo>
                  <a:lnTo>
                    <a:pt x="11245" y="21944"/>
                  </a:lnTo>
                  <a:lnTo>
                    <a:pt x="11245" y="22080"/>
                  </a:lnTo>
                  <a:lnTo>
                    <a:pt x="11279" y="22183"/>
                  </a:lnTo>
                  <a:lnTo>
                    <a:pt x="11347" y="22320"/>
                  </a:lnTo>
                  <a:lnTo>
                    <a:pt x="11416" y="22388"/>
                  </a:lnTo>
                  <a:lnTo>
                    <a:pt x="11518" y="22456"/>
                  </a:lnTo>
                  <a:lnTo>
                    <a:pt x="11621" y="22525"/>
                  </a:lnTo>
                  <a:lnTo>
                    <a:pt x="11723" y="22559"/>
                  </a:lnTo>
                  <a:lnTo>
                    <a:pt x="11860" y="22593"/>
                  </a:lnTo>
                  <a:lnTo>
                    <a:pt x="11963" y="22559"/>
                  </a:lnTo>
                  <a:lnTo>
                    <a:pt x="12099" y="22525"/>
                  </a:lnTo>
                  <a:lnTo>
                    <a:pt x="12202" y="22456"/>
                  </a:lnTo>
                  <a:lnTo>
                    <a:pt x="12304" y="22388"/>
                  </a:lnTo>
                  <a:lnTo>
                    <a:pt x="12373" y="22320"/>
                  </a:lnTo>
                  <a:lnTo>
                    <a:pt x="12407" y="22217"/>
                  </a:lnTo>
                  <a:lnTo>
                    <a:pt x="12475" y="22080"/>
                  </a:lnTo>
                  <a:lnTo>
                    <a:pt x="12475" y="21978"/>
                  </a:lnTo>
                  <a:lnTo>
                    <a:pt x="12475" y="21841"/>
                  </a:lnTo>
                  <a:lnTo>
                    <a:pt x="12441" y="21704"/>
                  </a:lnTo>
                  <a:lnTo>
                    <a:pt x="12373" y="21602"/>
                  </a:lnTo>
                  <a:lnTo>
                    <a:pt x="12304" y="21533"/>
                  </a:lnTo>
                  <a:lnTo>
                    <a:pt x="12202" y="21431"/>
                  </a:lnTo>
                  <a:lnTo>
                    <a:pt x="12099" y="21397"/>
                  </a:lnTo>
                  <a:lnTo>
                    <a:pt x="11963" y="21363"/>
                  </a:lnTo>
                  <a:lnTo>
                    <a:pt x="11860" y="21328"/>
                  </a:lnTo>
                  <a:close/>
                  <a:moveTo>
                    <a:pt x="17465" y="21328"/>
                  </a:moveTo>
                  <a:lnTo>
                    <a:pt x="17329" y="21363"/>
                  </a:lnTo>
                  <a:lnTo>
                    <a:pt x="17226" y="21397"/>
                  </a:lnTo>
                  <a:lnTo>
                    <a:pt x="17089" y="21431"/>
                  </a:lnTo>
                  <a:lnTo>
                    <a:pt x="17021" y="21533"/>
                  </a:lnTo>
                  <a:lnTo>
                    <a:pt x="16953" y="21602"/>
                  </a:lnTo>
                  <a:lnTo>
                    <a:pt x="16884" y="21704"/>
                  </a:lnTo>
                  <a:lnTo>
                    <a:pt x="16850" y="21841"/>
                  </a:lnTo>
                  <a:lnTo>
                    <a:pt x="16850" y="21978"/>
                  </a:lnTo>
                  <a:lnTo>
                    <a:pt x="16850" y="22080"/>
                  </a:lnTo>
                  <a:lnTo>
                    <a:pt x="16884" y="22217"/>
                  </a:lnTo>
                  <a:lnTo>
                    <a:pt x="16953" y="22320"/>
                  </a:lnTo>
                  <a:lnTo>
                    <a:pt x="17021" y="22388"/>
                  </a:lnTo>
                  <a:lnTo>
                    <a:pt x="17124" y="22456"/>
                  </a:lnTo>
                  <a:lnTo>
                    <a:pt x="17226" y="22525"/>
                  </a:lnTo>
                  <a:lnTo>
                    <a:pt x="17329" y="22559"/>
                  </a:lnTo>
                  <a:lnTo>
                    <a:pt x="17465" y="22593"/>
                  </a:lnTo>
                  <a:lnTo>
                    <a:pt x="17602" y="22559"/>
                  </a:lnTo>
                  <a:lnTo>
                    <a:pt x="17705" y="22525"/>
                  </a:lnTo>
                  <a:lnTo>
                    <a:pt x="17807" y="22456"/>
                  </a:lnTo>
                  <a:lnTo>
                    <a:pt x="17910" y="22388"/>
                  </a:lnTo>
                  <a:lnTo>
                    <a:pt x="17978" y="22320"/>
                  </a:lnTo>
                  <a:lnTo>
                    <a:pt x="18012" y="22183"/>
                  </a:lnTo>
                  <a:lnTo>
                    <a:pt x="18081" y="22080"/>
                  </a:lnTo>
                  <a:lnTo>
                    <a:pt x="18081" y="21978"/>
                  </a:lnTo>
                  <a:lnTo>
                    <a:pt x="18081" y="21841"/>
                  </a:lnTo>
                  <a:lnTo>
                    <a:pt x="18046" y="21704"/>
                  </a:lnTo>
                  <a:lnTo>
                    <a:pt x="17978" y="21602"/>
                  </a:lnTo>
                  <a:lnTo>
                    <a:pt x="17910" y="21533"/>
                  </a:lnTo>
                  <a:lnTo>
                    <a:pt x="17807" y="21431"/>
                  </a:lnTo>
                  <a:lnTo>
                    <a:pt x="17705" y="21397"/>
                  </a:lnTo>
                  <a:lnTo>
                    <a:pt x="17602" y="21363"/>
                  </a:lnTo>
                  <a:lnTo>
                    <a:pt x="17465" y="21328"/>
                  </a:lnTo>
                  <a:close/>
                  <a:moveTo>
                    <a:pt x="23071" y="21328"/>
                  </a:moveTo>
                  <a:lnTo>
                    <a:pt x="22934" y="21363"/>
                  </a:lnTo>
                  <a:lnTo>
                    <a:pt x="22832" y="21397"/>
                  </a:lnTo>
                  <a:lnTo>
                    <a:pt x="22729" y="21431"/>
                  </a:lnTo>
                  <a:lnTo>
                    <a:pt x="22626" y="21533"/>
                  </a:lnTo>
                  <a:lnTo>
                    <a:pt x="22558" y="21602"/>
                  </a:lnTo>
                  <a:lnTo>
                    <a:pt x="22490" y="21704"/>
                  </a:lnTo>
                  <a:lnTo>
                    <a:pt x="22456" y="21841"/>
                  </a:lnTo>
                  <a:lnTo>
                    <a:pt x="22456" y="21944"/>
                  </a:lnTo>
                  <a:lnTo>
                    <a:pt x="22456" y="22080"/>
                  </a:lnTo>
                  <a:lnTo>
                    <a:pt x="22490" y="22183"/>
                  </a:lnTo>
                  <a:lnTo>
                    <a:pt x="22558" y="22320"/>
                  </a:lnTo>
                  <a:lnTo>
                    <a:pt x="22626" y="22388"/>
                  </a:lnTo>
                  <a:lnTo>
                    <a:pt x="22729" y="22456"/>
                  </a:lnTo>
                  <a:lnTo>
                    <a:pt x="22832" y="22525"/>
                  </a:lnTo>
                  <a:lnTo>
                    <a:pt x="22934" y="22559"/>
                  </a:lnTo>
                  <a:lnTo>
                    <a:pt x="23071" y="22593"/>
                  </a:lnTo>
                  <a:lnTo>
                    <a:pt x="23207" y="22559"/>
                  </a:lnTo>
                  <a:lnTo>
                    <a:pt x="23310" y="22525"/>
                  </a:lnTo>
                  <a:lnTo>
                    <a:pt x="23413" y="22456"/>
                  </a:lnTo>
                  <a:lnTo>
                    <a:pt x="23515" y="22388"/>
                  </a:lnTo>
                  <a:lnTo>
                    <a:pt x="23583" y="22320"/>
                  </a:lnTo>
                  <a:lnTo>
                    <a:pt x="23652" y="22217"/>
                  </a:lnTo>
                  <a:lnTo>
                    <a:pt x="23686" y="22080"/>
                  </a:lnTo>
                  <a:lnTo>
                    <a:pt x="23686" y="21978"/>
                  </a:lnTo>
                  <a:lnTo>
                    <a:pt x="23686" y="21841"/>
                  </a:lnTo>
                  <a:lnTo>
                    <a:pt x="23652" y="21704"/>
                  </a:lnTo>
                  <a:lnTo>
                    <a:pt x="23583" y="21602"/>
                  </a:lnTo>
                  <a:lnTo>
                    <a:pt x="23515" y="21533"/>
                  </a:lnTo>
                  <a:lnTo>
                    <a:pt x="23413" y="21431"/>
                  </a:lnTo>
                  <a:lnTo>
                    <a:pt x="23310" y="21397"/>
                  </a:lnTo>
                  <a:lnTo>
                    <a:pt x="23173" y="21363"/>
                  </a:lnTo>
                  <a:lnTo>
                    <a:pt x="23071" y="21328"/>
                  </a:lnTo>
                  <a:close/>
                  <a:moveTo>
                    <a:pt x="20234" y="25532"/>
                  </a:moveTo>
                  <a:lnTo>
                    <a:pt x="20131" y="25567"/>
                  </a:lnTo>
                  <a:lnTo>
                    <a:pt x="19995" y="25601"/>
                  </a:lnTo>
                  <a:lnTo>
                    <a:pt x="19892" y="25669"/>
                  </a:lnTo>
                  <a:lnTo>
                    <a:pt x="19824" y="25737"/>
                  </a:lnTo>
                  <a:lnTo>
                    <a:pt x="19721" y="25840"/>
                  </a:lnTo>
                  <a:lnTo>
                    <a:pt x="19687" y="25942"/>
                  </a:lnTo>
                  <a:lnTo>
                    <a:pt x="19653" y="26045"/>
                  </a:lnTo>
                  <a:lnTo>
                    <a:pt x="19619" y="26182"/>
                  </a:lnTo>
                  <a:lnTo>
                    <a:pt x="19653" y="26353"/>
                  </a:lnTo>
                  <a:lnTo>
                    <a:pt x="19824" y="26216"/>
                  </a:lnTo>
                  <a:lnTo>
                    <a:pt x="19824" y="26182"/>
                  </a:lnTo>
                  <a:lnTo>
                    <a:pt x="19858" y="26011"/>
                  </a:lnTo>
                  <a:lnTo>
                    <a:pt x="19960" y="25874"/>
                  </a:lnTo>
                  <a:lnTo>
                    <a:pt x="20097" y="25772"/>
                  </a:lnTo>
                  <a:lnTo>
                    <a:pt x="20234" y="25737"/>
                  </a:lnTo>
                  <a:lnTo>
                    <a:pt x="20268" y="25737"/>
                  </a:lnTo>
                  <a:lnTo>
                    <a:pt x="20405" y="25772"/>
                  </a:lnTo>
                  <a:lnTo>
                    <a:pt x="20576" y="25669"/>
                  </a:lnTo>
                  <a:lnTo>
                    <a:pt x="20576" y="25635"/>
                  </a:lnTo>
                  <a:lnTo>
                    <a:pt x="20439" y="25567"/>
                  </a:lnTo>
                  <a:lnTo>
                    <a:pt x="20268" y="25532"/>
                  </a:lnTo>
                  <a:close/>
                  <a:moveTo>
                    <a:pt x="3486" y="25806"/>
                  </a:moveTo>
                  <a:lnTo>
                    <a:pt x="3623" y="25840"/>
                  </a:lnTo>
                  <a:lnTo>
                    <a:pt x="3726" y="25908"/>
                  </a:lnTo>
                  <a:lnTo>
                    <a:pt x="3794" y="26045"/>
                  </a:lnTo>
                  <a:lnTo>
                    <a:pt x="3862" y="26182"/>
                  </a:lnTo>
                  <a:lnTo>
                    <a:pt x="3828" y="26353"/>
                  </a:lnTo>
                  <a:lnTo>
                    <a:pt x="3726" y="26489"/>
                  </a:lnTo>
                  <a:lnTo>
                    <a:pt x="3589" y="26558"/>
                  </a:lnTo>
                  <a:lnTo>
                    <a:pt x="3418" y="26592"/>
                  </a:lnTo>
                  <a:lnTo>
                    <a:pt x="3247" y="26558"/>
                  </a:lnTo>
                  <a:lnTo>
                    <a:pt x="3110" y="26455"/>
                  </a:lnTo>
                  <a:lnTo>
                    <a:pt x="3042" y="26353"/>
                  </a:lnTo>
                  <a:lnTo>
                    <a:pt x="3008" y="26182"/>
                  </a:lnTo>
                  <a:lnTo>
                    <a:pt x="3042" y="26011"/>
                  </a:lnTo>
                  <a:lnTo>
                    <a:pt x="3145" y="25908"/>
                  </a:lnTo>
                  <a:lnTo>
                    <a:pt x="3281" y="25806"/>
                  </a:lnTo>
                  <a:close/>
                  <a:moveTo>
                    <a:pt x="9058" y="25737"/>
                  </a:moveTo>
                  <a:lnTo>
                    <a:pt x="9194" y="25772"/>
                  </a:lnTo>
                  <a:lnTo>
                    <a:pt x="9331" y="25874"/>
                  </a:lnTo>
                  <a:lnTo>
                    <a:pt x="9433" y="26011"/>
                  </a:lnTo>
                  <a:lnTo>
                    <a:pt x="9468" y="26148"/>
                  </a:lnTo>
                  <a:lnTo>
                    <a:pt x="9468" y="26182"/>
                  </a:lnTo>
                  <a:lnTo>
                    <a:pt x="9433" y="26353"/>
                  </a:lnTo>
                  <a:lnTo>
                    <a:pt x="9331" y="26455"/>
                  </a:lnTo>
                  <a:lnTo>
                    <a:pt x="9194" y="26558"/>
                  </a:lnTo>
                  <a:lnTo>
                    <a:pt x="9058" y="26592"/>
                  </a:lnTo>
                  <a:lnTo>
                    <a:pt x="9023" y="26592"/>
                  </a:lnTo>
                  <a:lnTo>
                    <a:pt x="8887" y="26558"/>
                  </a:lnTo>
                  <a:lnTo>
                    <a:pt x="8750" y="26455"/>
                  </a:lnTo>
                  <a:lnTo>
                    <a:pt x="8647" y="26353"/>
                  </a:lnTo>
                  <a:lnTo>
                    <a:pt x="8613" y="26182"/>
                  </a:lnTo>
                  <a:lnTo>
                    <a:pt x="8647" y="26011"/>
                  </a:lnTo>
                  <a:lnTo>
                    <a:pt x="8716" y="25874"/>
                  </a:lnTo>
                  <a:lnTo>
                    <a:pt x="8852" y="25772"/>
                  </a:lnTo>
                  <a:lnTo>
                    <a:pt x="9023" y="25737"/>
                  </a:lnTo>
                  <a:close/>
                  <a:moveTo>
                    <a:pt x="14697" y="25806"/>
                  </a:moveTo>
                  <a:lnTo>
                    <a:pt x="14834" y="25840"/>
                  </a:lnTo>
                  <a:lnTo>
                    <a:pt x="14936" y="25908"/>
                  </a:lnTo>
                  <a:lnTo>
                    <a:pt x="15039" y="26045"/>
                  </a:lnTo>
                  <a:lnTo>
                    <a:pt x="15073" y="26182"/>
                  </a:lnTo>
                  <a:lnTo>
                    <a:pt x="15039" y="26353"/>
                  </a:lnTo>
                  <a:lnTo>
                    <a:pt x="14936" y="26489"/>
                  </a:lnTo>
                  <a:lnTo>
                    <a:pt x="14800" y="26558"/>
                  </a:lnTo>
                  <a:lnTo>
                    <a:pt x="14663" y="26592"/>
                  </a:lnTo>
                  <a:lnTo>
                    <a:pt x="14492" y="26558"/>
                  </a:lnTo>
                  <a:lnTo>
                    <a:pt x="14355" y="26455"/>
                  </a:lnTo>
                  <a:lnTo>
                    <a:pt x="14253" y="26353"/>
                  </a:lnTo>
                  <a:lnTo>
                    <a:pt x="14218" y="26182"/>
                  </a:lnTo>
                  <a:lnTo>
                    <a:pt x="14253" y="26011"/>
                  </a:lnTo>
                  <a:lnTo>
                    <a:pt x="14355" y="25908"/>
                  </a:lnTo>
                  <a:lnTo>
                    <a:pt x="14492" y="25806"/>
                  </a:lnTo>
                  <a:close/>
                  <a:moveTo>
                    <a:pt x="3418" y="25532"/>
                  </a:moveTo>
                  <a:lnTo>
                    <a:pt x="3281" y="25567"/>
                  </a:lnTo>
                  <a:lnTo>
                    <a:pt x="3179" y="25601"/>
                  </a:lnTo>
                  <a:lnTo>
                    <a:pt x="3076" y="25669"/>
                  </a:lnTo>
                  <a:lnTo>
                    <a:pt x="2974" y="25737"/>
                  </a:lnTo>
                  <a:lnTo>
                    <a:pt x="2905" y="25806"/>
                  </a:lnTo>
                  <a:lnTo>
                    <a:pt x="2837" y="25942"/>
                  </a:lnTo>
                  <a:lnTo>
                    <a:pt x="2803" y="26045"/>
                  </a:lnTo>
                  <a:lnTo>
                    <a:pt x="2803" y="26182"/>
                  </a:lnTo>
                  <a:lnTo>
                    <a:pt x="2803" y="26284"/>
                  </a:lnTo>
                  <a:lnTo>
                    <a:pt x="2837" y="26421"/>
                  </a:lnTo>
                  <a:lnTo>
                    <a:pt x="2905" y="26524"/>
                  </a:lnTo>
                  <a:lnTo>
                    <a:pt x="2974" y="26592"/>
                  </a:lnTo>
                  <a:lnTo>
                    <a:pt x="3076" y="26694"/>
                  </a:lnTo>
                  <a:lnTo>
                    <a:pt x="3179" y="26729"/>
                  </a:lnTo>
                  <a:lnTo>
                    <a:pt x="3281" y="26763"/>
                  </a:lnTo>
                  <a:lnTo>
                    <a:pt x="3418" y="26797"/>
                  </a:lnTo>
                  <a:lnTo>
                    <a:pt x="3555" y="26763"/>
                  </a:lnTo>
                  <a:lnTo>
                    <a:pt x="3657" y="26729"/>
                  </a:lnTo>
                  <a:lnTo>
                    <a:pt x="3760" y="26694"/>
                  </a:lnTo>
                  <a:lnTo>
                    <a:pt x="3862" y="26626"/>
                  </a:lnTo>
                  <a:lnTo>
                    <a:pt x="3931" y="26524"/>
                  </a:lnTo>
                  <a:lnTo>
                    <a:pt x="3999" y="26421"/>
                  </a:lnTo>
                  <a:lnTo>
                    <a:pt x="4033" y="26284"/>
                  </a:lnTo>
                  <a:lnTo>
                    <a:pt x="4033" y="26182"/>
                  </a:lnTo>
                  <a:lnTo>
                    <a:pt x="4033" y="26045"/>
                  </a:lnTo>
                  <a:lnTo>
                    <a:pt x="3999" y="25942"/>
                  </a:lnTo>
                  <a:lnTo>
                    <a:pt x="3931" y="25840"/>
                  </a:lnTo>
                  <a:lnTo>
                    <a:pt x="3862" y="25737"/>
                  </a:lnTo>
                  <a:lnTo>
                    <a:pt x="3760" y="25669"/>
                  </a:lnTo>
                  <a:lnTo>
                    <a:pt x="3657" y="25601"/>
                  </a:lnTo>
                  <a:lnTo>
                    <a:pt x="3555" y="25567"/>
                  </a:lnTo>
                  <a:lnTo>
                    <a:pt x="3418" y="25532"/>
                  </a:lnTo>
                  <a:close/>
                  <a:moveTo>
                    <a:pt x="9023" y="25532"/>
                  </a:moveTo>
                  <a:lnTo>
                    <a:pt x="8921" y="25567"/>
                  </a:lnTo>
                  <a:lnTo>
                    <a:pt x="8784" y="25601"/>
                  </a:lnTo>
                  <a:lnTo>
                    <a:pt x="8682" y="25669"/>
                  </a:lnTo>
                  <a:lnTo>
                    <a:pt x="8613" y="25737"/>
                  </a:lnTo>
                  <a:lnTo>
                    <a:pt x="8511" y="25840"/>
                  </a:lnTo>
                  <a:lnTo>
                    <a:pt x="8476" y="25942"/>
                  </a:lnTo>
                  <a:lnTo>
                    <a:pt x="8442" y="26045"/>
                  </a:lnTo>
                  <a:lnTo>
                    <a:pt x="8408" y="26182"/>
                  </a:lnTo>
                  <a:lnTo>
                    <a:pt x="8442" y="26284"/>
                  </a:lnTo>
                  <a:lnTo>
                    <a:pt x="8476" y="26421"/>
                  </a:lnTo>
                  <a:lnTo>
                    <a:pt x="8545" y="26524"/>
                  </a:lnTo>
                  <a:lnTo>
                    <a:pt x="8613" y="26626"/>
                  </a:lnTo>
                  <a:lnTo>
                    <a:pt x="8682" y="26694"/>
                  </a:lnTo>
                  <a:lnTo>
                    <a:pt x="8784" y="26729"/>
                  </a:lnTo>
                  <a:lnTo>
                    <a:pt x="8921" y="26763"/>
                  </a:lnTo>
                  <a:lnTo>
                    <a:pt x="9058" y="26797"/>
                  </a:lnTo>
                  <a:lnTo>
                    <a:pt x="9160" y="26763"/>
                  </a:lnTo>
                  <a:lnTo>
                    <a:pt x="9297" y="26729"/>
                  </a:lnTo>
                  <a:lnTo>
                    <a:pt x="9399" y="26694"/>
                  </a:lnTo>
                  <a:lnTo>
                    <a:pt x="9468" y="26592"/>
                  </a:lnTo>
                  <a:lnTo>
                    <a:pt x="9570" y="26524"/>
                  </a:lnTo>
                  <a:lnTo>
                    <a:pt x="9604" y="26421"/>
                  </a:lnTo>
                  <a:lnTo>
                    <a:pt x="9639" y="26284"/>
                  </a:lnTo>
                  <a:lnTo>
                    <a:pt x="9673" y="26182"/>
                  </a:lnTo>
                  <a:lnTo>
                    <a:pt x="9639" y="26045"/>
                  </a:lnTo>
                  <a:lnTo>
                    <a:pt x="9604" y="25942"/>
                  </a:lnTo>
                  <a:lnTo>
                    <a:pt x="9570" y="25840"/>
                  </a:lnTo>
                  <a:lnTo>
                    <a:pt x="9468" y="25737"/>
                  </a:lnTo>
                  <a:lnTo>
                    <a:pt x="9399" y="25669"/>
                  </a:lnTo>
                  <a:lnTo>
                    <a:pt x="9297" y="25601"/>
                  </a:lnTo>
                  <a:lnTo>
                    <a:pt x="9160" y="25567"/>
                  </a:lnTo>
                  <a:lnTo>
                    <a:pt x="9058" y="25532"/>
                  </a:lnTo>
                  <a:close/>
                  <a:moveTo>
                    <a:pt x="14629" y="25532"/>
                  </a:moveTo>
                  <a:lnTo>
                    <a:pt x="14526" y="25567"/>
                  </a:lnTo>
                  <a:lnTo>
                    <a:pt x="14389" y="25601"/>
                  </a:lnTo>
                  <a:lnTo>
                    <a:pt x="14287" y="25669"/>
                  </a:lnTo>
                  <a:lnTo>
                    <a:pt x="14218" y="25737"/>
                  </a:lnTo>
                  <a:lnTo>
                    <a:pt x="14116" y="25806"/>
                  </a:lnTo>
                  <a:lnTo>
                    <a:pt x="14082" y="25942"/>
                  </a:lnTo>
                  <a:lnTo>
                    <a:pt x="14048" y="26045"/>
                  </a:lnTo>
                  <a:lnTo>
                    <a:pt x="14013" y="26182"/>
                  </a:lnTo>
                  <a:lnTo>
                    <a:pt x="14048" y="26284"/>
                  </a:lnTo>
                  <a:lnTo>
                    <a:pt x="14082" y="26421"/>
                  </a:lnTo>
                  <a:lnTo>
                    <a:pt x="14116" y="26524"/>
                  </a:lnTo>
                  <a:lnTo>
                    <a:pt x="14218" y="26592"/>
                  </a:lnTo>
                  <a:lnTo>
                    <a:pt x="14287" y="26694"/>
                  </a:lnTo>
                  <a:lnTo>
                    <a:pt x="14389" y="26729"/>
                  </a:lnTo>
                  <a:lnTo>
                    <a:pt x="14526" y="26763"/>
                  </a:lnTo>
                  <a:lnTo>
                    <a:pt x="14663" y="26797"/>
                  </a:lnTo>
                  <a:lnTo>
                    <a:pt x="14765" y="26763"/>
                  </a:lnTo>
                  <a:lnTo>
                    <a:pt x="14902" y="26729"/>
                  </a:lnTo>
                  <a:lnTo>
                    <a:pt x="15005" y="26694"/>
                  </a:lnTo>
                  <a:lnTo>
                    <a:pt x="15073" y="26626"/>
                  </a:lnTo>
                  <a:lnTo>
                    <a:pt x="15175" y="26524"/>
                  </a:lnTo>
                  <a:lnTo>
                    <a:pt x="15210" y="26421"/>
                  </a:lnTo>
                  <a:lnTo>
                    <a:pt x="15244" y="26284"/>
                  </a:lnTo>
                  <a:lnTo>
                    <a:pt x="15278" y="26182"/>
                  </a:lnTo>
                  <a:lnTo>
                    <a:pt x="15244" y="26045"/>
                  </a:lnTo>
                  <a:lnTo>
                    <a:pt x="15210" y="25942"/>
                  </a:lnTo>
                  <a:lnTo>
                    <a:pt x="15175" y="25840"/>
                  </a:lnTo>
                  <a:lnTo>
                    <a:pt x="15073" y="25737"/>
                  </a:lnTo>
                  <a:lnTo>
                    <a:pt x="15005" y="25669"/>
                  </a:lnTo>
                  <a:lnTo>
                    <a:pt x="14902" y="25601"/>
                  </a:lnTo>
                  <a:lnTo>
                    <a:pt x="14765" y="25567"/>
                  </a:lnTo>
                  <a:lnTo>
                    <a:pt x="14629" y="25532"/>
                  </a:lnTo>
                  <a:close/>
                  <a:moveTo>
                    <a:pt x="11826" y="29839"/>
                  </a:moveTo>
                  <a:lnTo>
                    <a:pt x="11843" y="29843"/>
                  </a:lnTo>
                  <a:lnTo>
                    <a:pt x="11843" y="29843"/>
                  </a:lnTo>
                  <a:lnTo>
                    <a:pt x="11860" y="29839"/>
                  </a:lnTo>
                  <a:close/>
                  <a:moveTo>
                    <a:pt x="11860" y="30044"/>
                  </a:moveTo>
                  <a:lnTo>
                    <a:pt x="11997" y="30078"/>
                  </a:lnTo>
                  <a:lnTo>
                    <a:pt x="12134" y="30181"/>
                  </a:lnTo>
                  <a:lnTo>
                    <a:pt x="12236" y="30317"/>
                  </a:lnTo>
                  <a:lnTo>
                    <a:pt x="12270" y="30488"/>
                  </a:lnTo>
                  <a:lnTo>
                    <a:pt x="12236" y="30625"/>
                  </a:lnTo>
                  <a:lnTo>
                    <a:pt x="12134" y="30762"/>
                  </a:lnTo>
                  <a:lnTo>
                    <a:pt x="11997" y="30864"/>
                  </a:lnTo>
                  <a:lnTo>
                    <a:pt x="11843" y="30895"/>
                  </a:lnTo>
                  <a:lnTo>
                    <a:pt x="11843" y="30895"/>
                  </a:lnTo>
                  <a:lnTo>
                    <a:pt x="11689" y="30864"/>
                  </a:lnTo>
                  <a:lnTo>
                    <a:pt x="11553" y="30762"/>
                  </a:lnTo>
                  <a:lnTo>
                    <a:pt x="11450" y="30625"/>
                  </a:lnTo>
                  <a:lnTo>
                    <a:pt x="11416" y="30488"/>
                  </a:lnTo>
                  <a:lnTo>
                    <a:pt x="11450" y="30317"/>
                  </a:lnTo>
                  <a:lnTo>
                    <a:pt x="11553" y="30181"/>
                  </a:lnTo>
                  <a:lnTo>
                    <a:pt x="11689" y="30078"/>
                  </a:lnTo>
                  <a:lnTo>
                    <a:pt x="11860" y="30044"/>
                  </a:lnTo>
                  <a:close/>
                  <a:moveTo>
                    <a:pt x="6221" y="30044"/>
                  </a:moveTo>
                  <a:lnTo>
                    <a:pt x="6392" y="30078"/>
                  </a:lnTo>
                  <a:lnTo>
                    <a:pt x="6528" y="30181"/>
                  </a:lnTo>
                  <a:lnTo>
                    <a:pt x="6631" y="30317"/>
                  </a:lnTo>
                  <a:lnTo>
                    <a:pt x="6665" y="30454"/>
                  </a:lnTo>
                  <a:lnTo>
                    <a:pt x="6665" y="30488"/>
                  </a:lnTo>
                  <a:lnTo>
                    <a:pt x="6631" y="30625"/>
                  </a:lnTo>
                  <a:lnTo>
                    <a:pt x="6528" y="30762"/>
                  </a:lnTo>
                  <a:lnTo>
                    <a:pt x="6392" y="30864"/>
                  </a:lnTo>
                  <a:lnTo>
                    <a:pt x="6255" y="30898"/>
                  </a:lnTo>
                  <a:lnTo>
                    <a:pt x="6221" y="30898"/>
                  </a:lnTo>
                  <a:lnTo>
                    <a:pt x="6084" y="30864"/>
                  </a:lnTo>
                  <a:lnTo>
                    <a:pt x="5947" y="30762"/>
                  </a:lnTo>
                  <a:lnTo>
                    <a:pt x="5845" y="30659"/>
                  </a:lnTo>
                  <a:lnTo>
                    <a:pt x="5811" y="30488"/>
                  </a:lnTo>
                  <a:lnTo>
                    <a:pt x="5845" y="30317"/>
                  </a:lnTo>
                  <a:lnTo>
                    <a:pt x="5947" y="30181"/>
                  </a:lnTo>
                  <a:lnTo>
                    <a:pt x="6050" y="30078"/>
                  </a:lnTo>
                  <a:lnTo>
                    <a:pt x="6221" y="30044"/>
                  </a:lnTo>
                  <a:close/>
                  <a:moveTo>
                    <a:pt x="1094" y="30044"/>
                  </a:moveTo>
                  <a:lnTo>
                    <a:pt x="991" y="30283"/>
                  </a:lnTo>
                  <a:lnTo>
                    <a:pt x="1026" y="30386"/>
                  </a:lnTo>
                  <a:lnTo>
                    <a:pt x="1060" y="30488"/>
                  </a:lnTo>
                  <a:lnTo>
                    <a:pt x="1026" y="30591"/>
                  </a:lnTo>
                  <a:lnTo>
                    <a:pt x="991" y="30693"/>
                  </a:lnTo>
                  <a:lnTo>
                    <a:pt x="889" y="30796"/>
                  </a:lnTo>
                  <a:lnTo>
                    <a:pt x="786" y="30864"/>
                  </a:lnTo>
                  <a:lnTo>
                    <a:pt x="718" y="31069"/>
                  </a:lnTo>
                  <a:lnTo>
                    <a:pt x="820" y="31069"/>
                  </a:lnTo>
                  <a:lnTo>
                    <a:pt x="923" y="31001"/>
                  </a:lnTo>
                  <a:lnTo>
                    <a:pt x="1094" y="30898"/>
                  </a:lnTo>
                  <a:lnTo>
                    <a:pt x="1196" y="30693"/>
                  </a:lnTo>
                  <a:lnTo>
                    <a:pt x="1231" y="30591"/>
                  </a:lnTo>
                  <a:lnTo>
                    <a:pt x="1265" y="30454"/>
                  </a:lnTo>
                  <a:lnTo>
                    <a:pt x="1231" y="30352"/>
                  </a:lnTo>
                  <a:lnTo>
                    <a:pt x="1196" y="30249"/>
                  </a:lnTo>
                  <a:lnTo>
                    <a:pt x="1094" y="30044"/>
                  </a:lnTo>
                  <a:close/>
                  <a:moveTo>
                    <a:pt x="6221" y="29839"/>
                  </a:moveTo>
                  <a:lnTo>
                    <a:pt x="6118" y="29873"/>
                  </a:lnTo>
                  <a:lnTo>
                    <a:pt x="5981" y="29907"/>
                  </a:lnTo>
                  <a:lnTo>
                    <a:pt x="5879" y="29941"/>
                  </a:lnTo>
                  <a:lnTo>
                    <a:pt x="5811" y="30044"/>
                  </a:lnTo>
                  <a:lnTo>
                    <a:pt x="5708" y="30112"/>
                  </a:lnTo>
                  <a:lnTo>
                    <a:pt x="5674" y="30215"/>
                  </a:lnTo>
                  <a:lnTo>
                    <a:pt x="5640" y="30352"/>
                  </a:lnTo>
                  <a:lnTo>
                    <a:pt x="5605" y="30454"/>
                  </a:lnTo>
                  <a:lnTo>
                    <a:pt x="5640" y="30591"/>
                  </a:lnTo>
                  <a:lnTo>
                    <a:pt x="5674" y="30693"/>
                  </a:lnTo>
                  <a:lnTo>
                    <a:pt x="5708" y="30796"/>
                  </a:lnTo>
                  <a:lnTo>
                    <a:pt x="5776" y="30898"/>
                  </a:lnTo>
                  <a:lnTo>
                    <a:pt x="5879" y="30967"/>
                  </a:lnTo>
                  <a:lnTo>
                    <a:pt x="5981" y="31035"/>
                  </a:lnTo>
                  <a:lnTo>
                    <a:pt x="6118" y="31069"/>
                  </a:lnTo>
                  <a:lnTo>
                    <a:pt x="6221" y="31103"/>
                  </a:lnTo>
                  <a:lnTo>
                    <a:pt x="6357" y="31069"/>
                  </a:lnTo>
                  <a:lnTo>
                    <a:pt x="6460" y="31035"/>
                  </a:lnTo>
                  <a:lnTo>
                    <a:pt x="6597" y="31001"/>
                  </a:lnTo>
                  <a:lnTo>
                    <a:pt x="6665" y="30898"/>
                  </a:lnTo>
                  <a:lnTo>
                    <a:pt x="6733" y="30830"/>
                  </a:lnTo>
                  <a:lnTo>
                    <a:pt x="6802" y="30728"/>
                  </a:lnTo>
                  <a:lnTo>
                    <a:pt x="6836" y="30591"/>
                  </a:lnTo>
                  <a:lnTo>
                    <a:pt x="6870" y="30488"/>
                  </a:lnTo>
                  <a:lnTo>
                    <a:pt x="6836" y="30352"/>
                  </a:lnTo>
                  <a:lnTo>
                    <a:pt x="6802" y="30215"/>
                  </a:lnTo>
                  <a:lnTo>
                    <a:pt x="6733" y="30112"/>
                  </a:lnTo>
                  <a:lnTo>
                    <a:pt x="6665" y="30044"/>
                  </a:lnTo>
                  <a:lnTo>
                    <a:pt x="6562" y="29941"/>
                  </a:lnTo>
                  <a:lnTo>
                    <a:pt x="6460" y="29907"/>
                  </a:lnTo>
                  <a:lnTo>
                    <a:pt x="6357" y="29873"/>
                  </a:lnTo>
                  <a:lnTo>
                    <a:pt x="6221" y="29839"/>
                  </a:lnTo>
                  <a:close/>
                  <a:moveTo>
                    <a:pt x="11843" y="29843"/>
                  </a:moveTo>
                  <a:lnTo>
                    <a:pt x="11723" y="29873"/>
                  </a:lnTo>
                  <a:lnTo>
                    <a:pt x="11587" y="29907"/>
                  </a:lnTo>
                  <a:lnTo>
                    <a:pt x="11484" y="29941"/>
                  </a:lnTo>
                  <a:lnTo>
                    <a:pt x="11416" y="30044"/>
                  </a:lnTo>
                  <a:lnTo>
                    <a:pt x="11313" y="30112"/>
                  </a:lnTo>
                  <a:lnTo>
                    <a:pt x="11279" y="30215"/>
                  </a:lnTo>
                  <a:lnTo>
                    <a:pt x="11245" y="30352"/>
                  </a:lnTo>
                  <a:lnTo>
                    <a:pt x="11211" y="30454"/>
                  </a:lnTo>
                  <a:lnTo>
                    <a:pt x="11245" y="30591"/>
                  </a:lnTo>
                  <a:lnTo>
                    <a:pt x="11279" y="30728"/>
                  </a:lnTo>
                  <a:lnTo>
                    <a:pt x="11313" y="30830"/>
                  </a:lnTo>
                  <a:lnTo>
                    <a:pt x="11416" y="30898"/>
                  </a:lnTo>
                  <a:lnTo>
                    <a:pt x="11484" y="31001"/>
                  </a:lnTo>
                  <a:lnTo>
                    <a:pt x="11587" y="31035"/>
                  </a:lnTo>
                  <a:lnTo>
                    <a:pt x="11723" y="31069"/>
                  </a:lnTo>
                  <a:lnTo>
                    <a:pt x="11860" y="31103"/>
                  </a:lnTo>
                  <a:lnTo>
                    <a:pt x="11963" y="31069"/>
                  </a:lnTo>
                  <a:lnTo>
                    <a:pt x="12099" y="31035"/>
                  </a:lnTo>
                  <a:lnTo>
                    <a:pt x="12202" y="31001"/>
                  </a:lnTo>
                  <a:lnTo>
                    <a:pt x="12270" y="30898"/>
                  </a:lnTo>
                  <a:lnTo>
                    <a:pt x="12373" y="30830"/>
                  </a:lnTo>
                  <a:lnTo>
                    <a:pt x="12407" y="30728"/>
                  </a:lnTo>
                  <a:lnTo>
                    <a:pt x="12441" y="30591"/>
                  </a:lnTo>
                  <a:lnTo>
                    <a:pt x="12475" y="30488"/>
                  </a:lnTo>
                  <a:lnTo>
                    <a:pt x="12441" y="30352"/>
                  </a:lnTo>
                  <a:lnTo>
                    <a:pt x="12407" y="30215"/>
                  </a:lnTo>
                  <a:lnTo>
                    <a:pt x="12373" y="30112"/>
                  </a:lnTo>
                  <a:lnTo>
                    <a:pt x="12270" y="30044"/>
                  </a:lnTo>
                  <a:lnTo>
                    <a:pt x="12202" y="29941"/>
                  </a:lnTo>
                  <a:lnTo>
                    <a:pt x="12065" y="29907"/>
                  </a:lnTo>
                  <a:lnTo>
                    <a:pt x="11963" y="29873"/>
                  </a:lnTo>
                  <a:lnTo>
                    <a:pt x="11843" y="29843"/>
                  </a:lnTo>
                  <a:close/>
                  <a:moveTo>
                    <a:pt x="8921" y="34077"/>
                  </a:moveTo>
                  <a:lnTo>
                    <a:pt x="8818" y="34111"/>
                  </a:lnTo>
                  <a:lnTo>
                    <a:pt x="8716" y="34180"/>
                  </a:lnTo>
                  <a:lnTo>
                    <a:pt x="8613" y="34248"/>
                  </a:lnTo>
                  <a:lnTo>
                    <a:pt x="8545" y="34316"/>
                  </a:lnTo>
                  <a:lnTo>
                    <a:pt x="8476" y="34419"/>
                  </a:lnTo>
                  <a:lnTo>
                    <a:pt x="8442" y="34521"/>
                  </a:lnTo>
                  <a:lnTo>
                    <a:pt x="8408" y="34658"/>
                  </a:lnTo>
                  <a:lnTo>
                    <a:pt x="8682" y="34453"/>
                  </a:lnTo>
                  <a:lnTo>
                    <a:pt x="8784" y="34350"/>
                  </a:lnTo>
                  <a:lnTo>
                    <a:pt x="8955" y="34282"/>
                  </a:lnTo>
                  <a:lnTo>
                    <a:pt x="9194" y="34077"/>
                  </a:lnTo>
                  <a:close/>
                  <a:moveTo>
                    <a:pt x="3452" y="34248"/>
                  </a:moveTo>
                  <a:lnTo>
                    <a:pt x="3623" y="34282"/>
                  </a:lnTo>
                  <a:lnTo>
                    <a:pt x="3760" y="34385"/>
                  </a:lnTo>
                  <a:lnTo>
                    <a:pt x="3828" y="34521"/>
                  </a:lnTo>
                  <a:lnTo>
                    <a:pt x="3862" y="34692"/>
                  </a:lnTo>
                  <a:lnTo>
                    <a:pt x="3828" y="34863"/>
                  </a:lnTo>
                  <a:lnTo>
                    <a:pt x="3760" y="35000"/>
                  </a:lnTo>
                  <a:lnTo>
                    <a:pt x="3623" y="35068"/>
                  </a:lnTo>
                  <a:lnTo>
                    <a:pt x="3452" y="35102"/>
                  </a:lnTo>
                  <a:lnTo>
                    <a:pt x="3281" y="35068"/>
                  </a:lnTo>
                  <a:lnTo>
                    <a:pt x="3145" y="35000"/>
                  </a:lnTo>
                  <a:lnTo>
                    <a:pt x="3042" y="34863"/>
                  </a:lnTo>
                  <a:lnTo>
                    <a:pt x="3008" y="34692"/>
                  </a:lnTo>
                  <a:lnTo>
                    <a:pt x="3042" y="34521"/>
                  </a:lnTo>
                  <a:lnTo>
                    <a:pt x="3145" y="34385"/>
                  </a:lnTo>
                  <a:lnTo>
                    <a:pt x="3281" y="34282"/>
                  </a:lnTo>
                  <a:lnTo>
                    <a:pt x="3452" y="34248"/>
                  </a:lnTo>
                  <a:close/>
                  <a:moveTo>
                    <a:pt x="3315" y="34077"/>
                  </a:moveTo>
                  <a:lnTo>
                    <a:pt x="3213" y="34111"/>
                  </a:lnTo>
                  <a:lnTo>
                    <a:pt x="3110" y="34180"/>
                  </a:lnTo>
                  <a:lnTo>
                    <a:pt x="3008" y="34248"/>
                  </a:lnTo>
                  <a:lnTo>
                    <a:pt x="2940" y="34350"/>
                  </a:lnTo>
                  <a:lnTo>
                    <a:pt x="2871" y="34453"/>
                  </a:lnTo>
                  <a:lnTo>
                    <a:pt x="2837" y="34556"/>
                  </a:lnTo>
                  <a:lnTo>
                    <a:pt x="2837" y="34692"/>
                  </a:lnTo>
                  <a:lnTo>
                    <a:pt x="2837" y="34829"/>
                  </a:lnTo>
                  <a:lnTo>
                    <a:pt x="2871" y="34931"/>
                  </a:lnTo>
                  <a:lnTo>
                    <a:pt x="2940" y="35034"/>
                  </a:lnTo>
                  <a:lnTo>
                    <a:pt x="3008" y="35137"/>
                  </a:lnTo>
                  <a:lnTo>
                    <a:pt x="3110" y="35205"/>
                  </a:lnTo>
                  <a:lnTo>
                    <a:pt x="3213" y="35273"/>
                  </a:lnTo>
                  <a:lnTo>
                    <a:pt x="3315" y="35307"/>
                  </a:lnTo>
                  <a:lnTo>
                    <a:pt x="3555" y="35307"/>
                  </a:lnTo>
                  <a:lnTo>
                    <a:pt x="3691" y="35273"/>
                  </a:lnTo>
                  <a:lnTo>
                    <a:pt x="3794" y="35205"/>
                  </a:lnTo>
                  <a:lnTo>
                    <a:pt x="3897" y="35137"/>
                  </a:lnTo>
                  <a:lnTo>
                    <a:pt x="3965" y="35034"/>
                  </a:lnTo>
                  <a:lnTo>
                    <a:pt x="3999" y="34931"/>
                  </a:lnTo>
                  <a:lnTo>
                    <a:pt x="4033" y="34829"/>
                  </a:lnTo>
                  <a:lnTo>
                    <a:pt x="4067" y="34692"/>
                  </a:lnTo>
                  <a:lnTo>
                    <a:pt x="4033" y="34556"/>
                  </a:lnTo>
                  <a:lnTo>
                    <a:pt x="3999" y="34453"/>
                  </a:lnTo>
                  <a:lnTo>
                    <a:pt x="3965" y="34350"/>
                  </a:lnTo>
                  <a:lnTo>
                    <a:pt x="3897" y="34248"/>
                  </a:lnTo>
                  <a:lnTo>
                    <a:pt x="3794" y="34180"/>
                  </a:lnTo>
                  <a:lnTo>
                    <a:pt x="3691" y="34111"/>
                  </a:lnTo>
                  <a:lnTo>
                    <a:pt x="3555" y="34077"/>
                  </a:lnTo>
                  <a:close/>
                  <a:moveTo>
                    <a:pt x="615" y="38554"/>
                  </a:moveTo>
                  <a:lnTo>
                    <a:pt x="786" y="38589"/>
                  </a:lnTo>
                  <a:lnTo>
                    <a:pt x="923" y="38691"/>
                  </a:lnTo>
                  <a:lnTo>
                    <a:pt x="1026" y="38828"/>
                  </a:lnTo>
                  <a:lnTo>
                    <a:pt x="1060" y="38999"/>
                  </a:lnTo>
                  <a:lnTo>
                    <a:pt x="1026" y="39170"/>
                  </a:lnTo>
                  <a:lnTo>
                    <a:pt x="923" y="39306"/>
                  </a:lnTo>
                  <a:lnTo>
                    <a:pt x="786" y="39375"/>
                  </a:lnTo>
                  <a:lnTo>
                    <a:pt x="615" y="39409"/>
                  </a:lnTo>
                  <a:lnTo>
                    <a:pt x="444" y="39375"/>
                  </a:lnTo>
                  <a:lnTo>
                    <a:pt x="308" y="39306"/>
                  </a:lnTo>
                  <a:lnTo>
                    <a:pt x="239" y="39170"/>
                  </a:lnTo>
                  <a:lnTo>
                    <a:pt x="205" y="38999"/>
                  </a:lnTo>
                  <a:lnTo>
                    <a:pt x="239" y="38828"/>
                  </a:lnTo>
                  <a:lnTo>
                    <a:pt x="308" y="38691"/>
                  </a:lnTo>
                  <a:lnTo>
                    <a:pt x="444" y="38589"/>
                  </a:lnTo>
                  <a:lnTo>
                    <a:pt x="615" y="38554"/>
                  </a:lnTo>
                  <a:close/>
                  <a:moveTo>
                    <a:pt x="615" y="38349"/>
                  </a:moveTo>
                  <a:lnTo>
                    <a:pt x="513" y="38384"/>
                  </a:lnTo>
                  <a:lnTo>
                    <a:pt x="376" y="38418"/>
                  </a:lnTo>
                  <a:lnTo>
                    <a:pt x="274" y="38486"/>
                  </a:lnTo>
                  <a:lnTo>
                    <a:pt x="205" y="38554"/>
                  </a:lnTo>
                  <a:lnTo>
                    <a:pt x="103" y="38623"/>
                  </a:lnTo>
                  <a:lnTo>
                    <a:pt x="69" y="38760"/>
                  </a:lnTo>
                  <a:lnTo>
                    <a:pt x="34" y="38862"/>
                  </a:lnTo>
                  <a:lnTo>
                    <a:pt x="0" y="38999"/>
                  </a:lnTo>
                  <a:lnTo>
                    <a:pt x="34" y="39101"/>
                  </a:lnTo>
                  <a:lnTo>
                    <a:pt x="69" y="39238"/>
                  </a:lnTo>
                  <a:lnTo>
                    <a:pt x="103" y="39341"/>
                  </a:lnTo>
                  <a:lnTo>
                    <a:pt x="171" y="39409"/>
                  </a:lnTo>
                  <a:lnTo>
                    <a:pt x="274" y="39511"/>
                  </a:lnTo>
                  <a:lnTo>
                    <a:pt x="376" y="39546"/>
                  </a:lnTo>
                  <a:lnTo>
                    <a:pt x="513" y="39580"/>
                  </a:lnTo>
                  <a:lnTo>
                    <a:pt x="615" y="39614"/>
                  </a:lnTo>
                  <a:lnTo>
                    <a:pt x="752" y="39580"/>
                  </a:lnTo>
                  <a:lnTo>
                    <a:pt x="855" y="39546"/>
                  </a:lnTo>
                  <a:lnTo>
                    <a:pt x="991" y="39511"/>
                  </a:lnTo>
                  <a:lnTo>
                    <a:pt x="1060" y="39409"/>
                  </a:lnTo>
                  <a:lnTo>
                    <a:pt x="1128" y="39341"/>
                  </a:lnTo>
                  <a:lnTo>
                    <a:pt x="1196" y="39238"/>
                  </a:lnTo>
                  <a:lnTo>
                    <a:pt x="1231" y="39101"/>
                  </a:lnTo>
                  <a:lnTo>
                    <a:pt x="1265" y="38999"/>
                  </a:lnTo>
                  <a:lnTo>
                    <a:pt x="1231" y="38862"/>
                  </a:lnTo>
                  <a:lnTo>
                    <a:pt x="1196" y="38760"/>
                  </a:lnTo>
                  <a:lnTo>
                    <a:pt x="1128" y="38623"/>
                  </a:lnTo>
                  <a:lnTo>
                    <a:pt x="1060" y="38554"/>
                  </a:lnTo>
                  <a:lnTo>
                    <a:pt x="991" y="38486"/>
                  </a:lnTo>
                  <a:lnTo>
                    <a:pt x="855" y="38418"/>
                  </a:lnTo>
                  <a:lnTo>
                    <a:pt x="752" y="38384"/>
                  </a:lnTo>
                  <a:lnTo>
                    <a:pt x="615" y="3834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2082675" y="4869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2072425" y="4847975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10" y="855"/>
                  </a:moveTo>
                  <a:lnTo>
                    <a:pt x="410" y="855"/>
                  </a:lnTo>
                  <a:lnTo>
                    <a:pt x="239" y="821"/>
                  </a:lnTo>
                  <a:lnTo>
                    <a:pt x="103" y="752"/>
                  </a:lnTo>
                  <a:lnTo>
                    <a:pt x="34" y="616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34" y="274"/>
                  </a:lnTo>
                  <a:lnTo>
                    <a:pt x="103" y="137"/>
                  </a:lnTo>
                  <a:lnTo>
                    <a:pt x="239" y="35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581" y="35"/>
                  </a:lnTo>
                  <a:lnTo>
                    <a:pt x="718" y="137"/>
                  </a:lnTo>
                  <a:lnTo>
                    <a:pt x="821" y="274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616"/>
                  </a:lnTo>
                  <a:lnTo>
                    <a:pt x="718" y="752"/>
                  </a:lnTo>
                  <a:lnTo>
                    <a:pt x="581" y="821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2067300" y="4842850"/>
              <a:ext cx="31625" cy="31625"/>
            </a:xfrm>
            <a:custGeom>
              <a:avLst/>
              <a:gdLst/>
              <a:ahLst/>
              <a:cxnLst/>
              <a:rect l="l" t="t" r="r" b="b"/>
              <a:pathLst>
                <a:path w="1265" h="1265" fill="none" extrusionOk="0">
                  <a:moveTo>
                    <a:pt x="615" y="0"/>
                  </a:moveTo>
                  <a:lnTo>
                    <a:pt x="615" y="0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37"/>
                  </a:lnTo>
                  <a:lnTo>
                    <a:pt x="205" y="205"/>
                  </a:lnTo>
                  <a:lnTo>
                    <a:pt x="103" y="274"/>
                  </a:lnTo>
                  <a:lnTo>
                    <a:pt x="69" y="411"/>
                  </a:lnTo>
                  <a:lnTo>
                    <a:pt x="34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34" y="752"/>
                  </a:lnTo>
                  <a:lnTo>
                    <a:pt x="69" y="889"/>
                  </a:lnTo>
                  <a:lnTo>
                    <a:pt x="103" y="992"/>
                  </a:lnTo>
                  <a:lnTo>
                    <a:pt x="171" y="1060"/>
                  </a:lnTo>
                  <a:lnTo>
                    <a:pt x="274" y="1162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91" y="1162"/>
                  </a:lnTo>
                  <a:lnTo>
                    <a:pt x="1060" y="1060"/>
                  </a:lnTo>
                  <a:lnTo>
                    <a:pt x="1128" y="992"/>
                  </a:lnTo>
                  <a:lnTo>
                    <a:pt x="1196" y="889"/>
                  </a:lnTo>
                  <a:lnTo>
                    <a:pt x="1231" y="752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6" y="411"/>
                  </a:lnTo>
                  <a:lnTo>
                    <a:pt x="1128" y="274"/>
                  </a:lnTo>
                  <a:lnTo>
                    <a:pt x="1060" y="205"/>
                  </a:lnTo>
                  <a:lnTo>
                    <a:pt x="991" y="137"/>
                  </a:lnTo>
                  <a:lnTo>
                    <a:pt x="855" y="69"/>
                  </a:lnTo>
                  <a:lnTo>
                    <a:pt x="752" y="35"/>
                  </a:lnTo>
                  <a:lnTo>
                    <a:pt x="615" y="0"/>
                  </a:lnTo>
                  <a:lnTo>
                    <a:pt x="615" y="0"/>
                  </a:lnTo>
                  <a:lnTo>
                    <a:pt x="6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2277500" y="4736050"/>
              <a:ext cx="19675" cy="14550"/>
            </a:xfrm>
            <a:custGeom>
              <a:avLst/>
              <a:gdLst/>
              <a:ahLst/>
              <a:cxnLst/>
              <a:rect l="l" t="t" r="r" b="b"/>
              <a:pathLst>
                <a:path w="787" h="582" fill="none" extrusionOk="0">
                  <a:moveTo>
                    <a:pt x="615" y="0"/>
                  </a:moveTo>
                  <a:lnTo>
                    <a:pt x="615" y="0"/>
                  </a:lnTo>
                  <a:lnTo>
                    <a:pt x="513" y="0"/>
                  </a:lnTo>
                  <a:lnTo>
                    <a:pt x="410" y="34"/>
                  </a:lnTo>
                  <a:lnTo>
                    <a:pt x="308" y="103"/>
                  </a:lnTo>
                  <a:lnTo>
                    <a:pt x="205" y="171"/>
                  </a:lnTo>
                  <a:lnTo>
                    <a:pt x="137" y="239"/>
                  </a:lnTo>
                  <a:lnTo>
                    <a:pt x="68" y="342"/>
                  </a:lnTo>
                  <a:lnTo>
                    <a:pt x="34" y="444"/>
                  </a:lnTo>
                  <a:lnTo>
                    <a:pt x="0" y="581"/>
                  </a:lnTo>
                  <a:lnTo>
                    <a:pt x="0" y="581"/>
                  </a:lnTo>
                  <a:lnTo>
                    <a:pt x="274" y="376"/>
                  </a:lnTo>
                  <a:lnTo>
                    <a:pt x="274" y="376"/>
                  </a:lnTo>
                  <a:lnTo>
                    <a:pt x="376" y="273"/>
                  </a:lnTo>
                  <a:lnTo>
                    <a:pt x="547" y="205"/>
                  </a:lnTo>
                  <a:lnTo>
                    <a:pt x="547" y="205"/>
                  </a:lnTo>
                  <a:lnTo>
                    <a:pt x="786" y="0"/>
                  </a:lnTo>
                  <a:lnTo>
                    <a:pt x="786" y="0"/>
                  </a:lnTo>
                  <a:lnTo>
                    <a:pt x="6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2142475" y="4740300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fill="none" extrusionOk="0">
                  <a:moveTo>
                    <a:pt x="445" y="855"/>
                  </a:moveTo>
                  <a:lnTo>
                    <a:pt x="411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274" y="821"/>
                  </a:lnTo>
                  <a:lnTo>
                    <a:pt x="138" y="753"/>
                  </a:lnTo>
                  <a:lnTo>
                    <a:pt x="35" y="616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38" y="138"/>
                  </a:lnTo>
                  <a:lnTo>
                    <a:pt x="274" y="35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616" y="35"/>
                  </a:lnTo>
                  <a:lnTo>
                    <a:pt x="753" y="138"/>
                  </a:lnTo>
                  <a:lnTo>
                    <a:pt x="821" y="274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616"/>
                  </a:lnTo>
                  <a:lnTo>
                    <a:pt x="753" y="753"/>
                  </a:lnTo>
                  <a:lnTo>
                    <a:pt x="616" y="821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2138200" y="4736050"/>
              <a:ext cx="30800" cy="30775"/>
            </a:xfrm>
            <a:custGeom>
              <a:avLst/>
              <a:gdLst/>
              <a:ahLst/>
              <a:cxnLst/>
              <a:rect l="l" t="t" r="r" b="b"/>
              <a:pathLst>
                <a:path w="1232" h="1231" fill="none" extrusionOk="0">
                  <a:moveTo>
                    <a:pt x="616" y="0"/>
                  </a:moveTo>
                  <a:lnTo>
                    <a:pt x="582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479" y="0"/>
                  </a:lnTo>
                  <a:lnTo>
                    <a:pt x="377" y="34"/>
                  </a:lnTo>
                  <a:lnTo>
                    <a:pt x="274" y="103"/>
                  </a:lnTo>
                  <a:lnTo>
                    <a:pt x="172" y="171"/>
                  </a:lnTo>
                  <a:lnTo>
                    <a:pt x="104" y="273"/>
                  </a:lnTo>
                  <a:lnTo>
                    <a:pt x="35" y="376"/>
                  </a:lnTo>
                  <a:lnTo>
                    <a:pt x="1" y="479"/>
                  </a:lnTo>
                  <a:lnTo>
                    <a:pt x="1" y="615"/>
                  </a:lnTo>
                  <a:lnTo>
                    <a:pt x="1" y="615"/>
                  </a:lnTo>
                  <a:lnTo>
                    <a:pt x="1" y="752"/>
                  </a:lnTo>
                  <a:lnTo>
                    <a:pt x="35" y="854"/>
                  </a:lnTo>
                  <a:lnTo>
                    <a:pt x="104" y="957"/>
                  </a:lnTo>
                  <a:lnTo>
                    <a:pt x="172" y="1060"/>
                  </a:lnTo>
                  <a:lnTo>
                    <a:pt x="274" y="1128"/>
                  </a:lnTo>
                  <a:lnTo>
                    <a:pt x="377" y="1196"/>
                  </a:lnTo>
                  <a:lnTo>
                    <a:pt x="479" y="1230"/>
                  </a:lnTo>
                  <a:lnTo>
                    <a:pt x="616" y="1230"/>
                  </a:lnTo>
                  <a:lnTo>
                    <a:pt x="616" y="1230"/>
                  </a:lnTo>
                  <a:lnTo>
                    <a:pt x="719" y="1230"/>
                  </a:lnTo>
                  <a:lnTo>
                    <a:pt x="855" y="1196"/>
                  </a:lnTo>
                  <a:lnTo>
                    <a:pt x="958" y="1128"/>
                  </a:lnTo>
                  <a:lnTo>
                    <a:pt x="1061" y="1060"/>
                  </a:lnTo>
                  <a:lnTo>
                    <a:pt x="1129" y="957"/>
                  </a:lnTo>
                  <a:lnTo>
                    <a:pt x="1163" y="854"/>
                  </a:lnTo>
                  <a:lnTo>
                    <a:pt x="1197" y="752"/>
                  </a:lnTo>
                  <a:lnTo>
                    <a:pt x="1231" y="615"/>
                  </a:lnTo>
                  <a:lnTo>
                    <a:pt x="1231" y="615"/>
                  </a:lnTo>
                  <a:lnTo>
                    <a:pt x="1197" y="479"/>
                  </a:lnTo>
                  <a:lnTo>
                    <a:pt x="1163" y="376"/>
                  </a:lnTo>
                  <a:lnTo>
                    <a:pt x="1129" y="273"/>
                  </a:lnTo>
                  <a:lnTo>
                    <a:pt x="1061" y="171"/>
                  </a:lnTo>
                  <a:lnTo>
                    <a:pt x="958" y="103"/>
                  </a:lnTo>
                  <a:lnTo>
                    <a:pt x="855" y="34"/>
                  </a:lnTo>
                  <a:lnTo>
                    <a:pt x="719" y="0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2085225" y="4635200"/>
              <a:ext cx="13700" cy="25675"/>
            </a:xfrm>
            <a:custGeom>
              <a:avLst/>
              <a:gdLst/>
              <a:ahLst/>
              <a:cxnLst/>
              <a:rect l="l" t="t" r="r" b="b"/>
              <a:pathLst>
                <a:path w="548" h="1027" fill="none" extrusionOk="0">
                  <a:moveTo>
                    <a:pt x="377" y="1"/>
                  </a:moveTo>
                  <a:lnTo>
                    <a:pt x="377" y="1"/>
                  </a:lnTo>
                  <a:lnTo>
                    <a:pt x="274" y="240"/>
                  </a:lnTo>
                  <a:lnTo>
                    <a:pt x="274" y="240"/>
                  </a:lnTo>
                  <a:lnTo>
                    <a:pt x="309" y="343"/>
                  </a:lnTo>
                  <a:lnTo>
                    <a:pt x="343" y="445"/>
                  </a:lnTo>
                  <a:lnTo>
                    <a:pt x="343" y="445"/>
                  </a:lnTo>
                  <a:lnTo>
                    <a:pt x="309" y="548"/>
                  </a:lnTo>
                  <a:lnTo>
                    <a:pt x="274" y="650"/>
                  </a:lnTo>
                  <a:lnTo>
                    <a:pt x="172" y="753"/>
                  </a:lnTo>
                  <a:lnTo>
                    <a:pt x="69" y="821"/>
                  </a:lnTo>
                  <a:lnTo>
                    <a:pt x="69" y="821"/>
                  </a:lnTo>
                  <a:lnTo>
                    <a:pt x="1" y="1026"/>
                  </a:lnTo>
                  <a:lnTo>
                    <a:pt x="1" y="1026"/>
                  </a:lnTo>
                  <a:lnTo>
                    <a:pt x="103" y="1026"/>
                  </a:lnTo>
                  <a:lnTo>
                    <a:pt x="206" y="958"/>
                  </a:lnTo>
                  <a:lnTo>
                    <a:pt x="377" y="855"/>
                  </a:lnTo>
                  <a:lnTo>
                    <a:pt x="479" y="650"/>
                  </a:lnTo>
                  <a:lnTo>
                    <a:pt x="514" y="548"/>
                  </a:lnTo>
                  <a:lnTo>
                    <a:pt x="548" y="411"/>
                  </a:lnTo>
                  <a:lnTo>
                    <a:pt x="548" y="411"/>
                  </a:lnTo>
                  <a:lnTo>
                    <a:pt x="514" y="309"/>
                  </a:lnTo>
                  <a:lnTo>
                    <a:pt x="479" y="206"/>
                  </a:lnTo>
                  <a:lnTo>
                    <a:pt x="3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2212550" y="4635200"/>
              <a:ext cx="21375" cy="21400"/>
            </a:xfrm>
            <a:custGeom>
              <a:avLst/>
              <a:gdLst/>
              <a:ahLst/>
              <a:cxnLst/>
              <a:rect l="l" t="t" r="r" b="b"/>
              <a:pathLst>
                <a:path w="855" h="856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274" y="821"/>
                  </a:lnTo>
                  <a:lnTo>
                    <a:pt x="137" y="719"/>
                  </a:lnTo>
                  <a:lnTo>
                    <a:pt x="35" y="616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37" y="138"/>
                  </a:lnTo>
                  <a:lnTo>
                    <a:pt x="240" y="35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582" y="35"/>
                  </a:lnTo>
                  <a:lnTo>
                    <a:pt x="718" y="138"/>
                  </a:lnTo>
                  <a:lnTo>
                    <a:pt x="821" y="274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2"/>
                  </a:lnTo>
                  <a:lnTo>
                    <a:pt x="718" y="719"/>
                  </a:lnTo>
                  <a:lnTo>
                    <a:pt x="582" y="821"/>
                  </a:lnTo>
                  <a:lnTo>
                    <a:pt x="445" y="855"/>
                  </a:lnTo>
                  <a:lnTo>
                    <a:pt x="411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2207425" y="4630075"/>
              <a:ext cx="31650" cy="31650"/>
            </a:xfrm>
            <a:custGeom>
              <a:avLst/>
              <a:gdLst/>
              <a:ahLst/>
              <a:cxnLst/>
              <a:rect l="l" t="t" r="r" b="b"/>
              <a:pathLst>
                <a:path w="1266" h="1266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206" y="206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35" y="514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5" y="753"/>
                  </a:lnTo>
                  <a:lnTo>
                    <a:pt x="69" y="855"/>
                  </a:lnTo>
                  <a:lnTo>
                    <a:pt x="103" y="958"/>
                  </a:lnTo>
                  <a:lnTo>
                    <a:pt x="171" y="1060"/>
                  </a:lnTo>
                  <a:lnTo>
                    <a:pt x="274" y="1129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92" y="1163"/>
                  </a:lnTo>
                  <a:lnTo>
                    <a:pt x="1060" y="1060"/>
                  </a:lnTo>
                  <a:lnTo>
                    <a:pt x="1128" y="992"/>
                  </a:lnTo>
                  <a:lnTo>
                    <a:pt x="1197" y="890"/>
                  </a:lnTo>
                  <a:lnTo>
                    <a:pt x="1231" y="753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4"/>
                  </a:lnTo>
                  <a:lnTo>
                    <a:pt x="1197" y="377"/>
                  </a:lnTo>
                  <a:lnTo>
                    <a:pt x="1128" y="274"/>
                  </a:lnTo>
                  <a:lnTo>
                    <a:pt x="1060" y="206"/>
                  </a:lnTo>
                  <a:lnTo>
                    <a:pt x="957" y="103"/>
                  </a:lnTo>
                  <a:lnTo>
                    <a:pt x="855" y="69"/>
                  </a:lnTo>
                  <a:lnTo>
                    <a:pt x="752" y="35"/>
                  </a:lnTo>
                  <a:lnTo>
                    <a:pt x="616" y="1"/>
                  </a:lnTo>
                  <a:lnTo>
                    <a:pt x="650" y="1"/>
                  </a:lnTo>
                  <a:lnTo>
                    <a:pt x="650" y="1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2352675" y="4635200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fill="none" extrusionOk="0">
                  <a:moveTo>
                    <a:pt x="445" y="855"/>
                  </a:moveTo>
                  <a:lnTo>
                    <a:pt x="445" y="855"/>
                  </a:lnTo>
                  <a:lnTo>
                    <a:pt x="274" y="821"/>
                  </a:lnTo>
                  <a:lnTo>
                    <a:pt x="138" y="719"/>
                  </a:lnTo>
                  <a:lnTo>
                    <a:pt x="35" y="582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38" y="138"/>
                  </a:lnTo>
                  <a:lnTo>
                    <a:pt x="274" y="35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582" y="35"/>
                  </a:lnTo>
                  <a:lnTo>
                    <a:pt x="719" y="138"/>
                  </a:lnTo>
                  <a:lnTo>
                    <a:pt x="821" y="274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2"/>
                  </a:lnTo>
                  <a:lnTo>
                    <a:pt x="719" y="719"/>
                  </a:lnTo>
                  <a:lnTo>
                    <a:pt x="582" y="821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2347550" y="4630075"/>
              <a:ext cx="31650" cy="31650"/>
            </a:xfrm>
            <a:custGeom>
              <a:avLst/>
              <a:gdLst/>
              <a:ahLst/>
              <a:cxnLst/>
              <a:rect l="l" t="t" r="r" b="b"/>
              <a:pathLst>
                <a:path w="1266" h="1266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650" y="1"/>
                  </a:lnTo>
                  <a:lnTo>
                    <a:pt x="650" y="1"/>
                  </a:lnTo>
                  <a:lnTo>
                    <a:pt x="513" y="35"/>
                  </a:lnTo>
                  <a:lnTo>
                    <a:pt x="377" y="69"/>
                  </a:lnTo>
                  <a:lnTo>
                    <a:pt x="274" y="103"/>
                  </a:lnTo>
                  <a:lnTo>
                    <a:pt x="206" y="206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35" y="514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35" y="753"/>
                  </a:lnTo>
                  <a:lnTo>
                    <a:pt x="69" y="890"/>
                  </a:lnTo>
                  <a:lnTo>
                    <a:pt x="103" y="992"/>
                  </a:lnTo>
                  <a:lnTo>
                    <a:pt x="206" y="1060"/>
                  </a:lnTo>
                  <a:lnTo>
                    <a:pt x="274" y="1163"/>
                  </a:lnTo>
                  <a:lnTo>
                    <a:pt x="377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3" y="1231"/>
                  </a:lnTo>
                  <a:lnTo>
                    <a:pt x="889" y="1197"/>
                  </a:lnTo>
                  <a:lnTo>
                    <a:pt x="992" y="1163"/>
                  </a:lnTo>
                  <a:lnTo>
                    <a:pt x="1060" y="1060"/>
                  </a:lnTo>
                  <a:lnTo>
                    <a:pt x="1163" y="992"/>
                  </a:lnTo>
                  <a:lnTo>
                    <a:pt x="1197" y="890"/>
                  </a:lnTo>
                  <a:lnTo>
                    <a:pt x="1231" y="753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4"/>
                  </a:lnTo>
                  <a:lnTo>
                    <a:pt x="1197" y="377"/>
                  </a:lnTo>
                  <a:lnTo>
                    <a:pt x="1163" y="274"/>
                  </a:lnTo>
                  <a:lnTo>
                    <a:pt x="1060" y="206"/>
                  </a:lnTo>
                  <a:lnTo>
                    <a:pt x="992" y="103"/>
                  </a:lnTo>
                  <a:lnTo>
                    <a:pt x="855" y="69"/>
                  </a:lnTo>
                  <a:lnTo>
                    <a:pt x="753" y="35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2422750" y="4529250"/>
              <a:ext cx="21375" cy="19675"/>
            </a:xfrm>
            <a:custGeom>
              <a:avLst/>
              <a:gdLst/>
              <a:ahLst/>
              <a:cxnLst/>
              <a:rect l="l" t="t" r="r" b="b"/>
              <a:pathLst>
                <a:path w="855" h="787" fill="none" extrusionOk="0">
                  <a:moveTo>
                    <a:pt x="445" y="787"/>
                  </a:moveTo>
                  <a:lnTo>
                    <a:pt x="445" y="787"/>
                  </a:lnTo>
                  <a:lnTo>
                    <a:pt x="411" y="787"/>
                  </a:lnTo>
                  <a:lnTo>
                    <a:pt x="411" y="787"/>
                  </a:lnTo>
                  <a:lnTo>
                    <a:pt x="445" y="787"/>
                  </a:lnTo>
                  <a:lnTo>
                    <a:pt x="445" y="787"/>
                  </a:lnTo>
                  <a:lnTo>
                    <a:pt x="274" y="753"/>
                  </a:lnTo>
                  <a:lnTo>
                    <a:pt x="137" y="650"/>
                  </a:lnTo>
                  <a:lnTo>
                    <a:pt x="35" y="548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35" y="206"/>
                  </a:lnTo>
                  <a:lnTo>
                    <a:pt x="137" y="103"/>
                  </a:lnTo>
                  <a:lnTo>
                    <a:pt x="274" y="1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6" y="35"/>
                  </a:lnTo>
                  <a:lnTo>
                    <a:pt x="718" y="103"/>
                  </a:lnTo>
                  <a:lnTo>
                    <a:pt x="821" y="240"/>
                  </a:lnTo>
                  <a:lnTo>
                    <a:pt x="855" y="377"/>
                  </a:lnTo>
                  <a:lnTo>
                    <a:pt x="855" y="377"/>
                  </a:lnTo>
                  <a:lnTo>
                    <a:pt x="821" y="548"/>
                  </a:lnTo>
                  <a:lnTo>
                    <a:pt x="718" y="684"/>
                  </a:lnTo>
                  <a:lnTo>
                    <a:pt x="582" y="753"/>
                  </a:lnTo>
                  <a:lnTo>
                    <a:pt x="445" y="7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2417625" y="4522425"/>
              <a:ext cx="31650" cy="31625"/>
            </a:xfrm>
            <a:custGeom>
              <a:avLst/>
              <a:gdLst/>
              <a:ahLst/>
              <a:cxnLst/>
              <a:rect l="l" t="t" r="r" b="b"/>
              <a:pathLst>
                <a:path w="1266" h="1265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37"/>
                  </a:lnTo>
                  <a:lnTo>
                    <a:pt x="205" y="205"/>
                  </a:lnTo>
                  <a:lnTo>
                    <a:pt x="103" y="274"/>
                  </a:lnTo>
                  <a:lnTo>
                    <a:pt x="69" y="410"/>
                  </a:lnTo>
                  <a:lnTo>
                    <a:pt x="35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35" y="752"/>
                  </a:lnTo>
                  <a:lnTo>
                    <a:pt x="69" y="889"/>
                  </a:lnTo>
                  <a:lnTo>
                    <a:pt x="103" y="992"/>
                  </a:lnTo>
                  <a:lnTo>
                    <a:pt x="205" y="1060"/>
                  </a:lnTo>
                  <a:lnTo>
                    <a:pt x="274" y="1162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62"/>
                  </a:lnTo>
                  <a:lnTo>
                    <a:pt x="1060" y="1094"/>
                  </a:lnTo>
                  <a:lnTo>
                    <a:pt x="1162" y="992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7" y="410"/>
                  </a:lnTo>
                  <a:lnTo>
                    <a:pt x="1162" y="308"/>
                  </a:lnTo>
                  <a:lnTo>
                    <a:pt x="1060" y="205"/>
                  </a:lnTo>
                  <a:lnTo>
                    <a:pt x="992" y="137"/>
                  </a:lnTo>
                  <a:lnTo>
                    <a:pt x="889" y="69"/>
                  </a:lnTo>
                  <a:lnTo>
                    <a:pt x="752" y="35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2142475" y="4529250"/>
              <a:ext cx="21400" cy="19675"/>
            </a:xfrm>
            <a:custGeom>
              <a:avLst/>
              <a:gdLst/>
              <a:ahLst/>
              <a:cxnLst/>
              <a:rect l="l" t="t" r="r" b="b"/>
              <a:pathLst>
                <a:path w="856" h="787" fill="none" extrusionOk="0">
                  <a:moveTo>
                    <a:pt x="411" y="787"/>
                  </a:moveTo>
                  <a:lnTo>
                    <a:pt x="411" y="787"/>
                  </a:lnTo>
                  <a:lnTo>
                    <a:pt x="240" y="753"/>
                  </a:lnTo>
                  <a:lnTo>
                    <a:pt x="103" y="650"/>
                  </a:lnTo>
                  <a:lnTo>
                    <a:pt x="35" y="548"/>
                  </a:lnTo>
                  <a:lnTo>
                    <a:pt x="1" y="377"/>
                  </a:lnTo>
                  <a:lnTo>
                    <a:pt x="1" y="377"/>
                  </a:lnTo>
                  <a:lnTo>
                    <a:pt x="35" y="206"/>
                  </a:lnTo>
                  <a:lnTo>
                    <a:pt x="138" y="103"/>
                  </a:lnTo>
                  <a:lnTo>
                    <a:pt x="274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6" y="35"/>
                  </a:lnTo>
                  <a:lnTo>
                    <a:pt x="719" y="103"/>
                  </a:lnTo>
                  <a:lnTo>
                    <a:pt x="787" y="240"/>
                  </a:lnTo>
                  <a:lnTo>
                    <a:pt x="855" y="377"/>
                  </a:lnTo>
                  <a:lnTo>
                    <a:pt x="855" y="377"/>
                  </a:lnTo>
                  <a:lnTo>
                    <a:pt x="821" y="548"/>
                  </a:lnTo>
                  <a:lnTo>
                    <a:pt x="719" y="684"/>
                  </a:lnTo>
                  <a:lnTo>
                    <a:pt x="582" y="753"/>
                  </a:lnTo>
                  <a:lnTo>
                    <a:pt x="411" y="7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2137350" y="4522425"/>
              <a:ext cx="30800" cy="31625"/>
            </a:xfrm>
            <a:custGeom>
              <a:avLst/>
              <a:gdLst/>
              <a:ahLst/>
              <a:cxnLst/>
              <a:rect l="l" t="t" r="r" b="b"/>
              <a:pathLst>
                <a:path w="1232" h="1265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479" y="35"/>
                  </a:lnTo>
                  <a:lnTo>
                    <a:pt x="377" y="69"/>
                  </a:lnTo>
                  <a:lnTo>
                    <a:pt x="274" y="137"/>
                  </a:lnTo>
                  <a:lnTo>
                    <a:pt x="172" y="205"/>
                  </a:lnTo>
                  <a:lnTo>
                    <a:pt x="103" y="274"/>
                  </a:lnTo>
                  <a:lnTo>
                    <a:pt x="35" y="410"/>
                  </a:lnTo>
                  <a:lnTo>
                    <a:pt x="1" y="513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1" y="752"/>
                  </a:lnTo>
                  <a:lnTo>
                    <a:pt x="35" y="889"/>
                  </a:lnTo>
                  <a:lnTo>
                    <a:pt x="103" y="992"/>
                  </a:lnTo>
                  <a:lnTo>
                    <a:pt x="172" y="1060"/>
                  </a:lnTo>
                  <a:lnTo>
                    <a:pt x="274" y="1162"/>
                  </a:lnTo>
                  <a:lnTo>
                    <a:pt x="377" y="1197"/>
                  </a:lnTo>
                  <a:lnTo>
                    <a:pt x="479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3" y="1231"/>
                  </a:lnTo>
                  <a:lnTo>
                    <a:pt x="855" y="1197"/>
                  </a:lnTo>
                  <a:lnTo>
                    <a:pt x="958" y="1162"/>
                  </a:lnTo>
                  <a:lnTo>
                    <a:pt x="1060" y="1094"/>
                  </a:lnTo>
                  <a:lnTo>
                    <a:pt x="1129" y="992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31" y="650"/>
                  </a:lnTo>
                  <a:lnTo>
                    <a:pt x="1231" y="650"/>
                  </a:lnTo>
                  <a:lnTo>
                    <a:pt x="1231" y="513"/>
                  </a:lnTo>
                  <a:lnTo>
                    <a:pt x="1197" y="410"/>
                  </a:lnTo>
                  <a:lnTo>
                    <a:pt x="1129" y="308"/>
                  </a:lnTo>
                  <a:lnTo>
                    <a:pt x="1060" y="205"/>
                  </a:lnTo>
                  <a:lnTo>
                    <a:pt x="958" y="137"/>
                  </a:lnTo>
                  <a:lnTo>
                    <a:pt x="855" y="69"/>
                  </a:lnTo>
                  <a:lnTo>
                    <a:pt x="753" y="35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2282625" y="4527550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10" y="855"/>
                  </a:moveTo>
                  <a:lnTo>
                    <a:pt x="410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4" y="616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34" y="274"/>
                  </a:lnTo>
                  <a:lnTo>
                    <a:pt x="103" y="137"/>
                  </a:lnTo>
                  <a:lnTo>
                    <a:pt x="239" y="35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581" y="35"/>
                  </a:lnTo>
                  <a:lnTo>
                    <a:pt x="718" y="137"/>
                  </a:lnTo>
                  <a:lnTo>
                    <a:pt x="820" y="274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0" y="616"/>
                  </a:lnTo>
                  <a:lnTo>
                    <a:pt x="718" y="718"/>
                  </a:lnTo>
                  <a:lnTo>
                    <a:pt x="581" y="821"/>
                  </a:lnTo>
                  <a:lnTo>
                    <a:pt x="445" y="855"/>
                  </a:lnTo>
                  <a:lnTo>
                    <a:pt x="410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2277500" y="4522425"/>
              <a:ext cx="31625" cy="31625"/>
            </a:xfrm>
            <a:custGeom>
              <a:avLst/>
              <a:gdLst/>
              <a:ahLst/>
              <a:cxnLst/>
              <a:rect l="l" t="t" r="r" b="b"/>
              <a:pathLst>
                <a:path w="1265" h="1265" fill="none" extrusionOk="0">
                  <a:moveTo>
                    <a:pt x="650" y="0"/>
                  </a:moveTo>
                  <a:lnTo>
                    <a:pt x="615" y="0"/>
                  </a:lnTo>
                  <a:lnTo>
                    <a:pt x="615" y="0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37"/>
                  </a:lnTo>
                  <a:lnTo>
                    <a:pt x="205" y="205"/>
                  </a:lnTo>
                  <a:lnTo>
                    <a:pt x="103" y="308"/>
                  </a:lnTo>
                  <a:lnTo>
                    <a:pt x="68" y="410"/>
                  </a:lnTo>
                  <a:lnTo>
                    <a:pt x="34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34" y="752"/>
                  </a:lnTo>
                  <a:lnTo>
                    <a:pt x="68" y="889"/>
                  </a:lnTo>
                  <a:lnTo>
                    <a:pt x="137" y="992"/>
                  </a:lnTo>
                  <a:lnTo>
                    <a:pt x="205" y="1094"/>
                  </a:lnTo>
                  <a:lnTo>
                    <a:pt x="274" y="1162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1" y="1162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6" y="889"/>
                  </a:lnTo>
                  <a:lnTo>
                    <a:pt x="1231" y="752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6" y="410"/>
                  </a:lnTo>
                  <a:lnTo>
                    <a:pt x="1162" y="308"/>
                  </a:lnTo>
                  <a:lnTo>
                    <a:pt x="1060" y="205"/>
                  </a:lnTo>
                  <a:lnTo>
                    <a:pt x="991" y="137"/>
                  </a:lnTo>
                  <a:lnTo>
                    <a:pt x="889" y="69"/>
                  </a:lnTo>
                  <a:lnTo>
                    <a:pt x="752" y="35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2433000" y="4522425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3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2557750" y="4522425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fill="none" extrusionOk="0">
                  <a:moveTo>
                    <a:pt x="650" y="0"/>
                  </a:moveTo>
                  <a:lnTo>
                    <a:pt x="650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513" y="35"/>
                  </a:lnTo>
                  <a:lnTo>
                    <a:pt x="377" y="69"/>
                  </a:lnTo>
                  <a:lnTo>
                    <a:pt x="274" y="137"/>
                  </a:lnTo>
                  <a:lnTo>
                    <a:pt x="206" y="205"/>
                  </a:lnTo>
                  <a:lnTo>
                    <a:pt x="103" y="308"/>
                  </a:lnTo>
                  <a:lnTo>
                    <a:pt x="69" y="410"/>
                  </a:lnTo>
                  <a:lnTo>
                    <a:pt x="35" y="513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35" y="821"/>
                  </a:lnTo>
                  <a:lnTo>
                    <a:pt x="35" y="821"/>
                  </a:lnTo>
                  <a:lnTo>
                    <a:pt x="206" y="684"/>
                  </a:lnTo>
                  <a:lnTo>
                    <a:pt x="206" y="684"/>
                  </a:lnTo>
                  <a:lnTo>
                    <a:pt x="206" y="650"/>
                  </a:lnTo>
                  <a:lnTo>
                    <a:pt x="206" y="650"/>
                  </a:lnTo>
                  <a:lnTo>
                    <a:pt x="240" y="479"/>
                  </a:lnTo>
                  <a:lnTo>
                    <a:pt x="342" y="342"/>
                  </a:lnTo>
                  <a:lnTo>
                    <a:pt x="479" y="240"/>
                  </a:lnTo>
                  <a:lnTo>
                    <a:pt x="616" y="205"/>
                  </a:lnTo>
                  <a:lnTo>
                    <a:pt x="650" y="205"/>
                  </a:lnTo>
                  <a:lnTo>
                    <a:pt x="650" y="205"/>
                  </a:lnTo>
                  <a:lnTo>
                    <a:pt x="787" y="240"/>
                  </a:lnTo>
                  <a:lnTo>
                    <a:pt x="787" y="240"/>
                  </a:lnTo>
                  <a:lnTo>
                    <a:pt x="958" y="137"/>
                  </a:lnTo>
                  <a:lnTo>
                    <a:pt x="958" y="137"/>
                  </a:lnTo>
                  <a:lnTo>
                    <a:pt x="958" y="103"/>
                  </a:lnTo>
                  <a:lnTo>
                    <a:pt x="958" y="103"/>
                  </a:lnTo>
                  <a:lnTo>
                    <a:pt x="821" y="35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2222800" y="4443800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3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5" y="1"/>
                  </a:lnTo>
                  <a:lnTo>
                    <a:pt x="35" y="1"/>
                  </a:lnTo>
                  <a:lnTo>
                    <a:pt x="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2363800" y="4443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2644050" y="4443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2212550" y="4422450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5" y="581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03" y="137"/>
                  </a:lnTo>
                  <a:lnTo>
                    <a:pt x="240" y="35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582" y="35"/>
                  </a:lnTo>
                  <a:lnTo>
                    <a:pt x="718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1"/>
                  </a:lnTo>
                  <a:lnTo>
                    <a:pt x="752" y="718"/>
                  </a:lnTo>
                  <a:lnTo>
                    <a:pt x="616" y="821"/>
                  </a:lnTo>
                  <a:lnTo>
                    <a:pt x="445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2207425" y="4417325"/>
              <a:ext cx="31650" cy="31625"/>
            </a:xfrm>
            <a:custGeom>
              <a:avLst/>
              <a:gdLst/>
              <a:ahLst/>
              <a:cxnLst/>
              <a:rect l="l" t="t" r="r" b="b"/>
              <a:pathLst>
                <a:path w="1266" h="1265" fill="none" extrusionOk="0">
                  <a:moveTo>
                    <a:pt x="650" y="0"/>
                  </a:moveTo>
                  <a:lnTo>
                    <a:pt x="616" y="0"/>
                  </a:lnTo>
                  <a:lnTo>
                    <a:pt x="650" y="0"/>
                  </a:lnTo>
                  <a:lnTo>
                    <a:pt x="650" y="0"/>
                  </a:lnTo>
                  <a:lnTo>
                    <a:pt x="513" y="35"/>
                  </a:lnTo>
                  <a:lnTo>
                    <a:pt x="411" y="69"/>
                  </a:lnTo>
                  <a:lnTo>
                    <a:pt x="274" y="103"/>
                  </a:lnTo>
                  <a:lnTo>
                    <a:pt x="206" y="205"/>
                  </a:lnTo>
                  <a:lnTo>
                    <a:pt x="137" y="274"/>
                  </a:lnTo>
                  <a:lnTo>
                    <a:pt x="69" y="376"/>
                  </a:lnTo>
                  <a:lnTo>
                    <a:pt x="35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5" y="752"/>
                  </a:lnTo>
                  <a:lnTo>
                    <a:pt x="69" y="855"/>
                  </a:lnTo>
                  <a:lnTo>
                    <a:pt x="137" y="957"/>
                  </a:lnTo>
                  <a:lnTo>
                    <a:pt x="206" y="1060"/>
                  </a:lnTo>
                  <a:lnTo>
                    <a:pt x="274" y="1128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28"/>
                  </a:lnTo>
                  <a:lnTo>
                    <a:pt x="1060" y="1060"/>
                  </a:lnTo>
                  <a:lnTo>
                    <a:pt x="1163" y="992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63" y="274"/>
                  </a:lnTo>
                  <a:lnTo>
                    <a:pt x="1060" y="205"/>
                  </a:lnTo>
                  <a:lnTo>
                    <a:pt x="992" y="103"/>
                  </a:lnTo>
                  <a:lnTo>
                    <a:pt x="889" y="69"/>
                  </a:lnTo>
                  <a:lnTo>
                    <a:pt x="752" y="35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2352675" y="4422450"/>
              <a:ext cx="21400" cy="21375"/>
            </a:xfrm>
            <a:custGeom>
              <a:avLst/>
              <a:gdLst/>
              <a:ahLst/>
              <a:cxnLst/>
              <a:rect l="l" t="t" r="r" b="b"/>
              <a:pathLst>
                <a:path w="856" h="855" fill="none" extrusionOk="0">
                  <a:moveTo>
                    <a:pt x="445" y="855"/>
                  </a:moveTo>
                  <a:lnTo>
                    <a:pt x="445" y="855"/>
                  </a:lnTo>
                  <a:lnTo>
                    <a:pt x="274" y="821"/>
                  </a:lnTo>
                  <a:lnTo>
                    <a:pt x="138" y="718"/>
                  </a:lnTo>
                  <a:lnTo>
                    <a:pt x="35" y="581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38" y="137"/>
                  </a:lnTo>
                  <a:lnTo>
                    <a:pt x="274" y="35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582" y="35"/>
                  </a:lnTo>
                  <a:lnTo>
                    <a:pt x="719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1"/>
                  </a:lnTo>
                  <a:lnTo>
                    <a:pt x="719" y="718"/>
                  </a:lnTo>
                  <a:lnTo>
                    <a:pt x="582" y="821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11" y="855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2348400" y="4417325"/>
              <a:ext cx="30800" cy="31625"/>
            </a:xfrm>
            <a:custGeom>
              <a:avLst/>
              <a:gdLst/>
              <a:ahLst/>
              <a:cxnLst/>
              <a:rect l="l" t="t" r="r" b="b"/>
              <a:pathLst>
                <a:path w="1232" h="1265" fill="none" extrusionOk="0">
                  <a:moveTo>
                    <a:pt x="616" y="0"/>
                  </a:moveTo>
                  <a:lnTo>
                    <a:pt x="582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479" y="35"/>
                  </a:lnTo>
                  <a:lnTo>
                    <a:pt x="377" y="69"/>
                  </a:lnTo>
                  <a:lnTo>
                    <a:pt x="274" y="103"/>
                  </a:lnTo>
                  <a:lnTo>
                    <a:pt x="172" y="205"/>
                  </a:lnTo>
                  <a:lnTo>
                    <a:pt x="103" y="274"/>
                  </a:lnTo>
                  <a:lnTo>
                    <a:pt x="35" y="376"/>
                  </a:lnTo>
                  <a:lnTo>
                    <a:pt x="1" y="513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1" y="752"/>
                  </a:lnTo>
                  <a:lnTo>
                    <a:pt x="35" y="855"/>
                  </a:lnTo>
                  <a:lnTo>
                    <a:pt x="103" y="992"/>
                  </a:lnTo>
                  <a:lnTo>
                    <a:pt x="172" y="1060"/>
                  </a:lnTo>
                  <a:lnTo>
                    <a:pt x="274" y="1128"/>
                  </a:lnTo>
                  <a:lnTo>
                    <a:pt x="377" y="1197"/>
                  </a:lnTo>
                  <a:lnTo>
                    <a:pt x="479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19" y="1231"/>
                  </a:lnTo>
                  <a:lnTo>
                    <a:pt x="855" y="1197"/>
                  </a:lnTo>
                  <a:lnTo>
                    <a:pt x="958" y="1128"/>
                  </a:lnTo>
                  <a:lnTo>
                    <a:pt x="1060" y="1060"/>
                  </a:lnTo>
                  <a:lnTo>
                    <a:pt x="1129" y="992"/>
                  </a:lnTo>
                  <a:lnTo>
                    <a:pt x="1163" y="889"/>
                  </a:lnTo>
                  <a:lnTo>
                    <a:pt x="1231" y="752"/>
                  </a:lnTo>
                  <a:lnTo>
                    <a:pt x="1231" y="650"/>
                  </a:lnTo>
                  <a:lnTo>
                    <a:pt x="1231" y="650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29" y="274"/>
                  </a:lnTo>
                  <a:lnTo>
                    <a:pt x="1060" y="205"/>
                  </a:lnTo>
                  <a:lnTo>
                    <a:pt x="958" y="103"/>
                  </a:lnTo>
                  <a:lnTo>
                    <a:pt x="855" y="69"/>
                  </a:lnTo>
                  <a:lnTo>
                    <a:pt x="719" y="35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2632950" y="4422450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45" y="855"/>
                  </a:moveTo>
                  <a:lnTo>
                    <a:pt x="445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5" y="581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35" y="274"/>
                  </a:lnTo>
                  <a:lnTo>
                    <a:pt x="137" y="137"/>
                  </a:lnTo>
                  <a:lnTo>
                    <a:pt x="274" y="35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616" y="35"/>
                  </a:lnTo>
                  <a:lnTo>
                    <a:pt x="752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1"/>
                  </a:lnTo>
                  <a:lnTo>
                    <a:pt x="752" y="718"/>
                  </a:lnTo>
                  <a:lnTo>
                    <a:pt x="616" y="821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11" y="855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2628675" y="4417325"/>
              <a:ext cx="30775" cy="31625"/>
            </a:xfrm>
            <a:custGeom>
              <a:avLst/>
              <a:gdLst/>
              <a:ahLst/>
              <a:cxnLst/>
              <a:rect l="l" t="t" r="r" b="b"/>
              <a:pathLst>
                <a:path w="1231" h="1265" fill="none" extrusionOk="0">
                  <a:moveTo>
                    <a:pt x="616" y="0"/>
                  </a:moveTo>
                  <a:lnTo>
                    <a:pt x="582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479" y="35"/>
                  </a:lnTo>
                  <a:lnTo>
                    <a:pt x="377" y="69"/>
                  </a:lnTo>
                  <a:lnTo>
                    <a:pt x="274" y="103"/>
                  </a:lnTo>
                  <a:lnTo>
                    <a:pt x="171" y="205"/>
                  </a:lnTo>
                  <a:lnTo>
                    <a:pt x="103" y="274"/>
                  </a:lnTo>
                  <a:lnTo>
                    <a:pt x="35" y="376"/>
                  </a:lnTo>
                  <a:lnTo>
                    <a:pt x="1" y="513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1" y="752"/>
                  </a:lnTo>
                  <a:lnTo>
                    <a:pt x="35" y="855"/>
                  </a:lnTo>
                  <a:lnTo>
                    <a:pt x="103" y="992"/>
                  </a:lnTo>
                  <a:lnTo>
                    <a:pt x="171" y="1060"/>
                  </a:lnTo>
                  <a:lnTo>
                    <a:pt x="274" y="1128"/>
                  </a:lnTo>
                  <a:lnTo>
                    <a:pt x="377" y="1197"/>
                  </a:lnTo>
                  <a:lnTo>
                    <a:pt x="479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58" y="1128"/>
                  </a:lnTo>
                  <a:lnTo>
                    <a:pt x="1060" y="1060"/>
                  </a:lnTo>
                  <a:lnTo>
                    <a:pt x="1128" y="992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31" y="650"/>
                  </a:lnTo>
                  <a:lnTo>
                    <a:pt x="1231" y="650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28" y="274"/>
                  </a:lnTo>
                  <a:lnTo>
                    <a:pt x="1060" y="205"/>
                  </a:lnTo>
                  <a:lnTo>
                    <a:pt x="958" y="103"/>
                  </a:lnTo>
                  <a:lnTo>
                    <a:pt x="855" y="69"/>
                  </a:lnTo>
                  <a:lnTo>
                    <a:pt x="718" y="35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2492825" y="4422450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44" y="855"/>
                  </a:moveTo>
                  <a:lnTo>
                    <a:pt x="410" y="855"/>
                  </a:lnTo>
                  <a:lnTo>
                    <a:pt x="444" y="855"/>
                  </a:lnTo>
                  <a:lnTo>
                    <a:pt x="444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4" y="581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34" y="240"/>
                  </a:lnTo>
                  <a:lnTo>
                    <a:pt x="137" y="103"/>
                  </a:lnTo>
                  <a:lnTo>
                    <a:pt x="274" y="35"/>
                  </a:lnTo>
                  <a:lnTo>
                    <a:pt x="444" y="0"/>
                  </a:lnTo>
                  <a:lnTo>
                    <a:pt x="444" y="0"/>
                  </a:lnTo>
                  <a:lnTo>
                    <a:pt x="615" y="35"/>
                  </a:lnTo>
                  <a:lnTo>
                    <a:pt x="718" y="103"/>
                  </a:lnTo>
                  <a:lnTo>
                    <a:pt x="820" y="240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0" y="581"/>
                  </a:lnTo>
                  <a:lnTo>
                    <a:pt x="752" y="718"/>
                  </a:lnTo>
                  <a:lnTo>
                    <a:pt x="615" y="821"/>
                  </a:lnTo>
                  <a:lnTo>
                    <a:pt x="444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2488550" y="4417325"/>
              <a:ext cx="30775" cy="31625"/>
            </a:xfrm>
            <a:custGeom>
              <a:avLst/>
              <a:gdLst/>
              <a:ahLst/>
              <a:cxnLst/>
              <a:rect l="l" t="t" r="r" b="b"/>
              <a:pathLst>
                <a:path w="1231" h="1265" fill="none" extrusionOk="0">
                  <a:moveTo>
                    <a:pt x="615" y="0"/>
                  </a:moveTo>
                  <a:lnTo>
                    <a:pt x="581" y="0"/>
                  </a:lnTo>
                  <a:lnTo>
                    <a:pt x="615" y="0"/>
                  </a:lnTo>
                  <a:lnTo>
                    <a:pt x="615" y="0"/>
                  </a:lnTo>
                  <a:lnTo>
                    <a:pt x="479" y="35"/>
                  </a:lnTo>
                  <a:lnTo>
                    <a:pt x="376" y="69"/>
                  </a:lnTo>
                  <a:lnTo>
                    <a:pt x="239" y="103"/>
                  </a:lnTo>
                  <a:lnTo>
                    <a:pt x="171" y="205"/>
                  </a:lnTo>
                  <a:lnTo>
                    <a:pt x="103" y="274"/>
                  </a:lnTo>
                  <a:lnTo>
                    <a:pt x="34" y="376"/>
                  </a:lnTo>
                  <a:lnTo>
                    <a:pt x="0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0" y="752"/>
                  </a:lnTo>
                  <a:lnTo>
                    <a:pt x="34" y="889"/>
                  </a:lnTo>
                  <a:lnTo>
                    <a:pt x="103" y="992"/>
                  </a:lnTo>
                  <a:lnTo>
                    <a:pt x="171" y="1060"/>
                  </a:lnTo>
                  <a:lnTo>
                    <a:pt x="274" y="1128"/>
                  </a:lnTo>
                  <a:lnTo>
                    <a:pt x="376" y="1197"/>
                  </a:lnTo>
                  <a:lnTo>
                    <a:pt x="479" y="1231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57" y="1128"/>
                  </a:lnTo>
                  <a:lnTo>
                    <a:pt x="1060" y="1060"/>
                  </a:lnTo>
                  <a:lnTo>
                    <a:pt x="1128" y="992"/>
                  </a:lnTo>
                  <a:lnTo>
                    <a:pt x="1162" y="855"/>
                  </a:lnTo>
                  <a:lnTo>
                    <a:pt x="1231" y="752"/>
                  </a:lnTo>
                  <a:lnTo>
                    <a:pt x="1231" y="650"/>
                  </a:lnTo>
                  <a:lnTo>
                    <a:pt x="1231" y="650"/>
                  </a:lnTo>
                  <a:lnTo>
                    <a:pt x="1231" y="513"/>
                  </a:lnTo>
                  <a:lnTo>
                    <a:pt x="1196" y="376"/>
                  </a:lnTo>
                  <a:lnTo>
                    <a:pt x="1128" y="274"/>
                  </a:lnTo>
                  <a:lnTo>
                    <a:pt x="1060" y="205"/>
                  </a:lnTo>
                  <a:lnTo>
                    <a:pt x="957" y="103"/>
                  </a:lnTo>
                  <a:lnTo>
                    <a:pt x="855" y="69"/>
                  </a:lnTo>
                  <a:lnTo>
                    <a:pt x="752" y="35"/>
                  </a:lnTo>
                  <a:lnTo>
                    <a:pt x="6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2573125" y="4336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2283475" y="4314775"/>
              <a:ext cx="19675" cy="21400"/>
            </a:xfrm>
            <a:custGeom>
              <a:avLst/>
              <a:gdLst/>
              <a:ahLst/>
              <a:cxnLst/>
              <a:rect l="l" t="t" r="r" b="b"/>
              <a:pathLst>
                <a:path w="787" h="856" fill="none" extrusionOk="0">
                  <a:moveTo>
                    <a:pt x="376" y="855"/>
                  </a:moveTo>
                  <a:lnTo>
                    <a:pt x="376" y="855"/>
                  </a:lnTo>
                  <a:lnTo>
                    <a:pt x="240" y="821"/>
                  </a:lnTo>
                  <a:lnTo>
                    <a:pt x="103" y="719"/>
                  </a:lnTo>
                  <a:lnTo>
                    <a:pt x="35" y="548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35" y="240"/>
                  </a:lnTo>
                  <a:lnTo>
                    <a:pt x="137" y="138"/>
                  </a:lnTo>
                  <a:lnTo>
                    <a:pt x="240" y="35"/>
                  </a:lnTo>
                  <a:lnTo>
                    <a:pt x="376" y="1"/>
                  </a:lnTo>
                  <a:lnTo>
                    <a:pt x="376" y="1"/>
                  </a:lnTo>
                  <a:lnTo>
                    <a:pt x="547" y="69"/>
                  </a:lnTo>
                  <a:lnTo>
                    <a:pt x="684" y="172"/>
                  </a:lnTo>
                  <a:lnTo>
                    <a:pt x="752" y="308"/>
                  </a:lnTo>
                  <a:lnTo>
                    <a:pt x="786" y="479"/>
                  </a:lnTo>
                  <a:lnTo>
                    <a:pt x="786" y="479"/>
                  </a:lnTo>
                  <a:lnTo>
                    <a:pt x="718" y="616"/>
                  </a:lnTo>
                  <a:lnTo>
                    <a:pt x="650" y="719"/>
                  </a:lnTo>
                  <a:lnTo>
                    <a:pt x="547" y="821"/>
                  </a:lnTo>
                  <a:lnTo>
                    <a:pt x="376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2277500" y="4309650"/>
              <a:ext cx="31625" cy="31650"/>
            </a:xfrm>
            <a:custGeom>
              <a:avLst/>
              <a:gdLst/>
              <a:ahLst/>
              <a:cxnLst/>
              <a:rect l="l" t="t" r="r" b="b"/>
              <a:pathLst>
                <a:path w="1265" h="1266" fill="none" extrusionOk="0">
                  <a:moveTo>
                    <a:pt x="650" y="1"/>
                  </a:moveTo>
                  <a:lnTo>
                    <a:pt x="615" y="1"/>
                  </a:lnTo>
                  <a:lnTo>
                    <a:pt x="615" y="1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38"/>
                  </a:lnTo>
                  <a:lnTo>
                    <a:pt x="205" y="206"/>
                  </a:lnTo>
                  <a:lnTo>
                    <a:pt x="103" y="308"/>
                  </a:lnTo>
                  <a:lnTo>
                    <a:pt x="68" y="411"/>
                  </a:lnTo>
                  <a:lnTo>
                    <a:pt x="34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34" y="753"/>
                  </a:lnTo>
                  <a:lnTo>
                    <a:pt x="68" y="889"/>
                  </a:lnTo>
                  <a:lnTo>
                    <a:pt x="103" y="992"/>
                  </a:lnTo>
                  <a:lnTo>
                    <a:pt x="205" y="1060"/>
                  </a:lnTo>
                  <a:lnTo>
                    <a:pt x="274" y="1163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1" y="1163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6" y="889"/>
                  </a:lnTo>
                  <a:lnTo>
                    <a:pt x="1231" y="753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6" y="377"/>
                  </a:lnTo>
                  <a:lnTo>
                    <a:pt x="1162" y="274"/>
                  </a:lnTo>
                  <a:lnTo>
                    <a:pt x="1060" y="206"/>
                  </a:lnTo>
                  <a:lnTo>
                    <a:pt x="991" y="103"/>
                  </a:lnTo>
                  <a:lnTo>
                    <a:pt x="889" y="69"/>
                  </a:lnTo>
                  <a:lnTo>
                    <a:pt x="752" y="35"/>
                  </a:lnTo>
                  <a:lnTo>
                    <a:pt x="6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2433000" y="4309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2422750" y="4314775"/>
              <a:ext cx="21375" cy="21400"/>
            </a:xfrm>
            <a:custGeom>
              <a:avLst/>
              <a:gdLst/>
              <a:ahLst/>
              <a:cxnLst/>
              <a:rect l="l" t="t" r="r" b="b"/>
              <a:pathLst>
                <a:path w="855" h="856" fill="none" extrusionOk="0">
                  <a:moveTo>
                    <a:pt x="445" y="855"/>
                  </a:moveTo>
                  <a:lnTo>
                    <a:pt x="411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274" y="821"/>
                  </a:lnTo>
                  <a:lnTo>
                    <a:pt x="137" y="719"/>
                  </a:lnTo>
                  <a:lnTo>
                    <a:pt x="35" y="582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35" y="274"/>
                  </a:lnTo>
                  <a:lnTo>
                    <a:pt x="137" y="138"/>
                  </a:lnTo>
                  <a:lnTo>
                    <a:pt x="274" y="35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582" y="35"/>
                  </a:lnTo>
                  <a:lnTo>
                    <a:pt x="718" y="138"/>
                  </a:lnTo>
                  <a:lnTo>
                    <a:pt x="821" y="274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2"/>
                  </a:lnTo>
                  <a:lnTo>
                    <a:pt x="718" y="719"/>
                  </a:lnTo>
                  <a:lnTo>
                    <a:pt x="582" y="821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2417625" y="4309650"/>
              <a:ext cx="31650" cy="31650"/>
            </a:xfrm>
            <a:custGeom>
              <a:avLst/>
              <a:gdLst/>
              <a:ahLst/>
              <a:cxnLst/>
              <a:rect l="l" t="t" r="r" b="b"/>
              <a:pathLst>
                <a:path w="1266" h="1266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616" y="1"/>
                  </a:lnTo>
                  <a:lnTo>
                    <a:pt x="650" y="1"/>
                  </a:lnTo>
                  <a:lnTo>
                    <a:pt x="650" y="1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205" y="206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35" y="513"/>
                  </a:lnTo>
                  <a:lnTo>
                    <a:pt x="0" y="650"/>
                  </a:lnTo>
                  <a:lnTo>
                    <a:pt x="0" y="650"/>
                  </a:lnTo>
                  <a:lnTo>
                    <a:pt x="35" y="753"/>
                  </a:lnTo>
                  <a:lnTo>
                    <a:pt x="69" y="889"/>
                  </a:lnTo>
                  <a:lnTo>
                    <a:pt x="103" y="992"/>
                  </a:lnTo>
                  <a:lnTo>
                    <a:pt x="205" y="1060"/>
                  </a:lnTo>
                  <a:lnTo>
                    <a:pt x="274" y="1163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63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7" y="889"/>
                  </a:lnTo>
                  <a:lnTo>
                    <a:pt x="1231" y="753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7" y="377"/>
                  </a:lnTo>
                  <a:lnTo>
                    <a:pt x="1128" y="274"/>
                  </a:lnTo>
                  <a:lnTo>
                    <a:pt x="1060" y="206"/>
                  </a:lnTo>
                  <a:lnTo>
                    <a:pt x="992" y="103"/>
                  </a:lnTo>
                  <a:lnTo>
                    <a:pt x="855" y="69"/>
                  </a:lnTo>
                  <a:lnTo>
                    <a:pt x="752" y="35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2562875" y="4314775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240" y="821"/>
                  </a:lnTo>
                  <a:lnTo>
                    <a:pt x="137" y="719"/>
                  </a:lnTo>
                  <a:lnTo>
                    <a:pt x="35" y="616"/>
                  </a:lnTo>
                  <a:lnTo>
                    <a:pt x="1" y="445"/>
                  </a:lnTo>
                  <a:lnTo>
                    <a:pt x="1" y="445"/>
                  </a:lnTo>
                  <a:lnTo>
                    <a:pt x="35" y="274"/>
                  </a:lnTo>
                  <a:lnTo>
                    <a:pt x="103" y="138"/>
                  </a:lnTo>
                  <a:lnTo>
                    <a:pt x="240" y="35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582" y="35"/>
                  </a:lnTo>
                  <a:lnTo>
                    <a:pt x="719" y="138"/>
                  </a:lnTo>
                  <a:lnTo>
                    <a:pt x="821" y="274"/>
                  </a:lnTo>
                  <a:lnTo>
                    <a:pt x="855" y="411"/>
                  </a:lnTo>
                  <a:lnTo>
                    <a:pt x="855" y="445"/>
                  </a:lnTo>
                  <a:lnTo>
                    <a:pt x="855" y="445"/>
                  </a:lnTo>
                  <a:lnTo>
                    <a:pt x="821" y="582"/>
                  </a:lnTo>
                  <a:lnTo>
                    <a:pt x="719" y="719"/>
                  </a:lnTo>
                  <a:lnTo>
                    <a:pt x="582" y="821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2557750" y="4309650"/>
              <a:ext cx="31650" cy="31650"/>
            </a:xfrm>
            <a:custGeom>
              <a:avLst/>
              <a:gdLst/>
              <a:ahLst/>
              <a:cxnLst/>
              <a:rect l="l" t="t" r="r" b="b"/>
              <a:pathLst>
                <a:path w="1266" h="1266" fill="none" extrusionOk="0">
                  <a:moveTo>
                    <a:pt x="650" y="1"/>
                  </a:moveTo>
                  <a:lnTo>
                    <a:pt x="616" y="1"/>
                  </a:lnTo>
                  <a:lnTo>
                    <a:pt x="616" y="1"/>
                  </a:lnTo>
                  <a:lnTo>
                    <a:pt x="616" y="1"/>
                  </a:lnTo>
                  <a:lnTo>
                    <a:pt x="513" y="35"/>
                  </a:lnTo>
                  <a:lnTo>
                    <a:pt x="377" y="69"/>
                  </a:lnTo>
                  <a:lnTo>
                    <a:pt x="274" y="138"/>
                  </a:lnTo>
                  <a:lnTo>
                    <a:pt x="206" y="206"/>
                  </a:lnTo>
                  <a:lnTo>
                    <a:pt x="103" y="308"/>
                  </a:lnTo>
                  <a:lnTo>
                    <a:pt x="69" y="411"/>
                  </a:lnTo>
                  <a:lnTo>
                    <a:pt x="35" y="513"/>
                  </a:lnTo>
                  <a:lnTo>
                    <a:pt x="1" y="650"/>
                  </a:lnTo>
                  <a:lnTo>
                    <a:pt x="1" y="650"/>
                  </a:lnTo>
                  <a:lnTo>
                    <a:pt x="35" y="753"/>
                  </a:lnTo>
                  <a:lnTo>
                    <a:pt x="69" y="889"/>
                  </a:lnTo>
                  <a:lnTo>
                    <a:pt x="137" y="992"/>
                  </a:lnTo>
                  <a:lnTo>
                    <a:pt x="206" y="1060"/>
                  </a:lnTo>
                  <a:lnTo>
                    <a:pt x="308" y="1163"/>
                  </a:lnTo>
                  <a:lnTo>
                    <a:pt x="411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3" y="1231"/>
                  </a:lnTo>
                  <a:lnTo>
                    <a:pt x="889" y="1197"/>
                  </a:lnTo>
                  <a:lnTo>
                    <a:pt x="992" y="1163"/>
                  </a:lnTo>
                  <a:lnTo>
                    <a:pt x="1094" y="1060"/>
                  </a:lnTo>
                  <a:lnTo>
                    <a:pt x="1163" y="992"/>
                  </a:lnTo>
                  <a:lnTo>
                    <a:pt x="1197" y="889"/>
                  </a:lnTo>
                  <a:lnTo>
                    <a:pt x="1231" y="753"/>
                  </a:lnTo>
                  <a:lnTo>
                    <a:pt x="1265" y="650"/>
                  </a:lnTo>
                  <a:lnTo>
                    <a:pt x="1265" y="650"/>
                  </a:lnTo>
                  <a:lnTo>
                    <a:pt x="1231" y="513"/>
                  </a:lnTo>
                  <a:lnTo>
                    <a:pt x="1197" y="377"/>
                  </a:lnTo>
                  <a:lnTo>
                    <a:pt x="1163" y="274"/>
                  </a:lnTo>
                  <a:lnTo>
                    <a:pt x="1060" y="206"/>
                  </a:lnTo>
                  <a:lnTo>
                    <a:pt x="992" y="103"/>
                  </a:lnTo>
                  <a:lnTo>
                    <a:pt x="889" y="69"/>
                  </a:lnTo>
                  <a:lnTo>
                    <a:pt x="753" y="35"/>
                  </a:lnTo>
                  <a:lnTo>
                    <a:pt x="6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2362925" y="4204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2351825" y="4209675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274" y="821"/>
                  </a:lnTo>
                  <a:lnTo>
                    <a:pt x="137" y="753"/>
                  </a:lnTo>
                  <a:lnTo>
                    <a:pt x="35" y="616"/>
                  </a:lnTo>
                  <a:lnTo>
                    <a:pt x="1" y="479"/>
                  </a:lnTo>
                  <a:lnTo>
                    <a:pt x="1" y="479"/>
                  </a:lnTo>
                  <a:lnTo>
                    <a:pt x="1" y="309"/>
                  </a:lnTo>
                  <a:lnTo>
                    <a:pt x="69" y="138"/>
                  </a:lnTo>
                  <a:lnTo>
                    <a:pt x="206" y="35"/>
                  </a:lnTo>
                  <a:lnTo>
                    <a:pt x="377" y="1"/>
                  </a:lnTo>
                  <a:lnTo>
                    <a:pt x="377" y="1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6" y="35"/>
                  </a:lnTo>
                  <a:lnTo>
                    <a:pt x="753" y="138"/>
                  </a:lnTo>
                  <a:lnTo>
                    <a:pt x="821" y="309"/>
                  </a:lnTo>
                  <a:lnTo>
                    <a:pt x="855" y="479"/>
                  </a:lnTo>
                  <a:lnTo>
                    <a:pt x="855" y="479"/>
                  </a:lnTo>
                  <a:lnTo>
                    <a:pt x="787" y="616"/>
                  </a:lnTo>
                  <a:lnTo>
                    <a:pt x="718" y="719"/>
                  </a:lnTo>
                  <a:lnTo>
                    <a:pt x="616" y="821"/>
                  </a:lnTo>
                  <a:lnTo>
                    <a:pt x="479" y="855"/>
                  </a:lnTo>
                  <a:lnTo>
                    <a:pt x="479" y="855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2347550" y="4204550"/>
              <a:ext cx="31650" cy="31650"/>
            </a:xfrm>
            <a:custGeom>
              <a:avLst/>
              <a:gdLst/>
              <a:ahLst/>
              <a:cxnLst/>
              <a:rect l="l" t="t" r="r" b="b"/>
              <a:pathLst>
                <a:path w="1266" h="1266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616" y="1"/>
                  </a:lnTo>
                  <a:lnTo>
                    <a:pt x="513" y="1"/>
                  </a:lnTo>
                  <a:lnTo>
                    <a:pt x="377" y="35"/>
                  </a:lnTo>
                  <a:lnTo>
                    <a:pt x="274" y="103"/>
                  </a:lnTo>
                  <a:lnTo>
                    <a:pt x="172" y="172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1" y="479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1" y="753"/>
                  </a:lnTo>
                  <a:lnTo>
                    <a:pt x="35" y="855"/>
                  </a:lnTo>
                  <a:lnTo>
                    <a:pt x="103" y="958"/>
                  </a:lnTo>
                  <a:lnTo>
                    <a:pt x="172" y="1060"/>
                  </a:lnTo>
                  <a:lnTo>
                    <a:pt x="274" y="1129"/>
                  </a:lnTo>
                  <a:lnTo>
                    <a:pt x="377" y="1197"/>
                  </a:lnTo>
                  <a:lnTo>
                    <a:pt x="513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3" y="1231"/>
                  </a:lnTo>
                  <a:lnTo>
                    <a:pt x="855" y="1197"/>
                  </a:lnTo>
                  <a:lnTo>
                    <a:pt x="992" y="1163"/>
                  </a:lnTo>
                  <a:lnTo>
                    <a:pt x="1060" y="1060"/>
                  </a:lnTo>
                  <a:lnTo>
                    <a:pt x="1163" y="992"/>
                  </a:lnTo>
                  <a:lnTo>
                    <a:pt x="1197" y="889"/>
                  </a:lnTo>
                  <a:lnTo>
                    <a:pt x="1231" y="753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4"/>
                  </a:lnTo>
                  <a:lnTo>
                    <a:pt x="1197" y="377"/>
                  </a:lnTo>
                  <a:lnTo>
                    <a:pt x="1163" y="274"/>
                  </a:lnTo>
                  <a:lnTo>
                    <a:pt x="1060" y="172"/>
                  </a:lnTo>
                  <a:lnTo>
                    <a:pt x="992" y="103"/>
                  </a:lnTo>
                  <a:lnTo>
                    <a:pt x="855" y="35"/>
                  </a:lnTo>
                  <a:lnTo>
                    <a:pt x="753" y="1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2643200" y="4204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2632100" y="4209675"/>
              <a:ext cx="21375" cy="21400"/>
            </a:xfrm>
            <a:custGeom>
              <a:avLst/>
              <a:gdLst/>
              <a:ahLst/>
              <a:cxnLst/>
              <a:rect l="l" t="t" r="r" b="b"/>
              <a:pathLst>
                <a:path w="855" h="856" fill="none" extrusionOk="0">
                  <a:moveTo>
                    <a:pt x="410" y="855"/>
                  </a:moveTo>
                  <a:lnTo>
                    <a:pt x="410" y="855"/>
                  </a:lnTo>
                  <a:lnTo>
                    <a:pt x="274" y="821"/>
                  </a:lnTo>
                  <a:lnTo>
                    <a:pt x="137" y="753"/>
                  </a:lnTo>
                  <a:lnTo>
                    <a:pt x="34" y="616"/>
                  </a:lnTo>
                  <a:lnTo>
                    <a:pt x="0" y="479"/>
                  </a:lnTo>
                  <a:lnTo>
                    <a:pt x="0" y="479"/>
                  </a:lnTo>
                  <a:lnTo>
                    <a:pt x="0" y="309"/>
                  </a:lnTo>
                  <a:lnTo>
                    <a:pt x="103" y="138"/>
                  </a:lnTo>
                  <a:lnTo>
                    <a:pt x="205" y="35"/>
                  </a:lnTo>
                  <a:lnTo>
                    <a:pt x="376" y="1"/>
                  </a:lnTo>
                  <a:lnTo>
                    <a:pt x="376" y="1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5" y="35"/>
                  </a:lnTo>
                  <a:lnTo>
                    <a:pt x="752" y="138"/>
                  </a:lnTo>
                  <a:lnTo>
                    <a:pt x="821" y="309"/>
                  </a:lnTo>
                  <a:lnTo>
                    <a:pt x="855" y="479"/>
                  </a:lnTo>
                  <a:lnTo>
                    <a:pt x="855" y="479"/>
                  </a:lnTo>
                  <a:lnTo>
                    <a:pt x="821" y="616"/>
                  </a:lnTo>
                  <a:lnTo>
                    <a:pt x="718" y="719"/>
                  </a:lnTo>
                  <a:lnTo>
                    <a:pt x="615" y="821"/>
                  </a:lnTo>
                  <a:lnTo>
                    <a:pt x="479" y="855"/>
                  </a:lnTo>
                  <a:lnTo>
                    <a:pt x="479" y="855"/>
                  </a:lnTo>
                  <a:lnTo>
                    <a:pt x="410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2627825" y="4204550"/>
              <a:ext cx="31625" cy="31650"/>
            </a:xfrm>
            <a:custGeom>
              <a:avLst/>
              <a:gdLst/>
              <a:ahLst/>
              <a:cxnLst/>
              <a:rect l="l" t="t" r="r" b="b"/>
              <a:pathLst>
                <a:path w="1265" h="1266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616" y="1"/>
                  </a:lnTo>
                  <a:lnTo>
                    <a:pt x="513" y="1"/>
                  </a:lnTo>
                  <a:lnTo>
                    <a:pt x="376" y="35"/>
                  </a:lnTo>
                  <a:lnTo>
                    <a:pt x="274" y="103"/>
                  </a:lnTo>
                  <a:lnTo>
                    <a:pt x="205" y="172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35" y="479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5" y="753"/>
                  </a:lnTo>
                  <a:lnTo>
                    <a:pt x="69" y="855"/>
                  </a:lnTo>
                  <a:lnTo>
                    <a:pt x="103" y="958"/>
                  </a:lnTo>
                  <a:lnTo>
                    <a:pt x="171" y="1060"/>
                  </a:lnTo>
                  <a:lnTo>
                    <a:pt x="274" y="1129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63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7" y="889"/>
                  </a:lnTo>
                  <a:lnTo>
                    <a:pt x="1231" y="753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4"/>
                  </a:lnTo>
                  <a:lnTo>
                    <a:pt x="1197" y="377"/>
                  </a:lnTo>
                  <a:lnTo>
                    <a:pt x="1162" y="274"/>
                  </a:lnTo>
                  <a:lnTo>
                    <a:pt x="1060" y="172"/>
                  </a:lnTo>
                  <a:lnTo>
                    <a:pt x="992" y="103"/>
                  </a:lnTo>
                  <a:lnTo>
                    <a:pt x="889" y="35"/>
                  </a:lnTo>
                  <a:lnTo>
                    <a:pt x="752" y="1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2362925" y="4204550"/>
              <a:ext cx="900" cy="25"/>
            </a:xfrm>
            <a:custGeom>
              <a:avLst/>
              <a:gdLst/>
              <a:ahLst/>
              <a:cxnLst/>
              <a:rect l="l" t="t" r="r" b="b"/>
              <a:pathLst>
                <a:path w="36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35" y="1"/>
                  </a:lnTo>
                  <a:lnTo>
                    <a:pt x="35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2643200" y="4204550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35" y="1"/>
                  </a:lnTo>
                  <a:lnTo>
                    <a:pt x="35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2492825" y="4209675"/>
              <a:ext cx="21375" cy="21400"/>
            </a:xfrm>
            <a:custGeom>
              <a:avLst/>
              <a:gdLst/>
              <a:ahLst/>
              <a:cxnLst/>
              <a:rect l="l" t="t" r="r" b="b"/>
              <a:pathLst>
                <a:path w="855" h="856" fill="none" extrusionOk="0">
                  <a:moveTo>
                    <a:pt x="444" y="855"/>
                  </a:moveTo>
                  <a:lnTo>
                    <a:pt x="410" y="855"/>
                  </a:lnTo>
                  <a:lnTo>
                    <a:pt x="410" y="855"/>
                  </a:lnTo>
                  <a:lnTo>
                    <a:pt x="410" y="855"/>
                  </a:lnTo>
                  <a:lnTo>
                    <a:pt x="239" y="821"/>
                  </a:lnTo>
                  <a:lnTo>
                    <a:pt x="103" y="719"/>
                  </a:lnTo>
                  <a:lnTo>
                    <a:pt x="34" y="582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34" y="240"/>
                  </a:lnTo>
                  <a:lnTo>
                    <a:pt x="103" y="103"/>
                  </a:lnTo>
                  <a:lnTo>
                    <a:pt x="239" y="35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581" y="35"/>
                  </a:lnTo>
                  <a:lnTo>
                    <a:pt x="718" y="103"/>
                  </a:lnTo>
                  <a:lnTo>
                    <a:pt x="820" y="240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0" y="582"/>
                  </a:lnTo>
                  <a:lnTo>
                    <a:pt x="718" y="719"/>
                  </a:lnTo>
                  <a:lnTo>
                    <a:pt x="581" y="821"/>
                  </a:lnTo>
                  <a:lnTo>
                    <a:pt x="444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2487700" y="4204550"/>
              <a:ext cx="31625" cy="31650"/>
            </a:xfrm>
            <a:custGeom>
              <a:avLst/>
              <a:gdLst/>
              <a:ahLst/>
              <a:cxnLst/>
              <a:rect l="l" t="t" r="r" b="b"/>
              <a:pathLst>
                <a:path w="1265" h="1266" fill="none" extrusionOk="0">
                  <a:moveTo>
                    <a:pt x="649" y="1"/>
                  </a:moveTo>
                  <a:lnTo>
                    <a:pt x="615" y="1"/>
                  </a:lnTo>
                  <a:lnTo>
                    <a:pt x="615" y="1"/>
                  </a:lnTo>
                  <a:lnTo>
                    <a:pt x="615" y="1"/>
                  </a:lnTo>
                  <a:lnTo>
                    <a:pt x="513" y="1"/>
                  </a:lnTo>
                  <a:lnTo>
                    <a:pt x="376" y="35"/>
                  </a:lnTo>
                  <a:lnTo>
                    <a:pt x="273" y="103"/>
                  </a:lnTo>
                  <a:lnTo>
                    <a:pt x="171" y="172"/>
                  </a:lnTo>
                  <a:lnTo>
                    <a:pt x="103" y="274"/>
                  </a:lnTo>
                  <a:lnTo>
                    <a:pt x="34" y="377"/>
                  </a:lnTo>
                  <a:lnTo>
                    <a:pt x="0" y="514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0" y="753"/>
                  </a:lnTo>
                  <a:lnTo>
                    <a:pt x="34" y="855"/>
                  </a:lnTo>
                  <a:lnTo>
                    <a:pt x="103" y="992"/>
                  </a:lnTo>
                  <a:lnTo>
                    <a:pt x="171" y="1060"/>
                  </a:lnTo>
                  <a:lnTo>
                    <a:pt x="273" y="1129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91" y="1129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6" y="855"/>
                  </a:lnTo>
                  <a:lnTo>
                    <a:pt x="1230" y="753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0" y="514"/>
                  </a:lnTo>
                  <a:lnTo>
                    <a:pt x="1196" y="377"/>
                  </a:lnTo>
                  <a:lnTo>
                    <a:pt x="1162" y="274"/>
                  </a:lnTo>
                  <a:lnTo>
                    <a:pt x="1060" y="172"/>
                  </a:lnTo>
                  <a:lnTo>
                    <a:pt x="991" y="103"/>
                  </a:lnTo>
                  <a:lnTo>
                    <a:pt x="889" y="35"/>
                  </a:lnTo>
                  <a:lnTo>
                    <a:pt x="752" y="1"/>
                  </a:lnTo>
                  <a:lnTo>
                    <a:pt x="6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2422750" y="4102875"/>
              <a:ext cx="21375" cy="20525"/>
            </a:xfrm>
            <a:custGeom>
              <a:avLst/>
              <a:gdLst/>
              <a:ahLst/>
              <a:cxnLst/>
              <a:rect l="l" t="t" r="r" b="b"/>
              <a:pathLst>
                <a:path w="855" h="821" fill="none" extrusionOk="0">
                  <a:moveTo>
                    <a:pt x="445" y="821"/>
                  </a:moveTo>
                  <a:lnTo>
                    <a:pt x="445" y="821"/>
                  </a:lnTo>
                  <a:lnTo>
                    <a:pt x="411" y="821"/>
                  </a:lnTo>
                  <a:lnTo>
                    <a:pt x="411" y="821"/>
                  </a:lnTo>
                  <a:lnTo>
                    <a:pt x="445" y="821"/>
                  </a:lnTo>
                  <a:lnTo>
                    <a:pt x="445" y="821"/>
                  </a:lnTo>
                  <a:lnTo>
                    <a:pt x="274" y="787"/>
                  </a:lnTo>
                  <a:lnTo>
                    <a:pt x="137" y="684"/>
                  </a:lnTo>
                  <a:lnTo>
                    <a:pt x="35" y="547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35" y="240"/>
                  </a:lnTo>
                  <a:lnTo>
                    <a:pt x="137" y="103"/>
                  </a:lnTo>
                  <a:lnTo>
                    <a:pt x="274" y="35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6" y="69"/>
                  </a:lnTo>
                  <a:lnTo>
                    <a:pt x="718" y="137"/>
                  </a:lnTo>
                  <a:lnTo>
                    <a:pt x="821" y="240"/>
                  </a:lnTo>
                  <a:lnTo>
                    <a:pt x="855" y="377"/>
                  </a:lnTo>
                  <a:lnTo>
                    <a:pt x="855" y="377"/>
                  </a:lnTo>
                  <a:lnTo>
                    <a:pt x="821" y="547"/>
                  </a:lnTo>
                  <a:lnTo>
                    <a:pt x="718" y="684"/>
                  </a:lnTo>
                  <a:lnTo>
                    <a:pt x="582" y="787"/>
                  </a:lnTo>
                  <a:lnTo>
                    <a:pt x="445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2417625" y="4096900"/>
              <a:ext cx="31650" cy="31625"/>
            </a:xfrm>
            <a:custGeom>
              <a:avLst/>
              <a:gdLst/>
              <a:ahLst/>
              <a:cxnLst/>
              <a:rect l="l" t="t" r="r" b="b"/>
              <a:pathLst>
                <a:path w="1266" h="1265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513" y="34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205" y="205"/>
                  </a:lnTo>
                  <a:lnTo>
                    <a:pt x="103" y="274"/>
                  </a:lnTo>
                  <a:lnTo>
                    <a:pt x="69" y="376"/>
                  </a:lnTo>
                  <a:lnTo>
                    <a:pt x="35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5" y="752"/>
                  </a:lnTo>
                  <a:lnTo>
                    <a:pt x="69" y="855"/>
                  </a:lnTo>
                  <a:lnTo>
                    <a:pt x="103" y="991"/>
                  </a:lnTo>
                  <a:lnTo>
                    <a:pt x="205" y="1060"/>
                  </a:lnTo>
                  <a:lnTo>
                    <a:pt x="274" y="1128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28"/>
                  </a:lnTo>
                  <a:lnTo>
                    <a:pt x="1060" y="1060"/>
                  </a:lnTo>
                  <a:lnTo>
                    <a:pt x="1162" y="991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62" y="274"/>
                  </a:lnTo>
                  <a:lnTo>
                    <a:pt x="1060" y="205"/>
                  </a:lnTo>
                  <a:lnTo>
                    <a:pt x="992" y="103"/>
                  </a:lnTo>
                  <a:lnTo>
                    <a:pt x="889" y="69"/>
                  </a:lnTo>
                  <a:lnTo>
                    <a:pt x="752" y="34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2433000" y="4096900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3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2562875" y="4102025"/>
              <a:ext cx="21400" cy="21375"/>
            </a:xfrm>
            <a:custGeom>
              <a:avLst/>
              <a:gdLst/>
              <a:ahLst/>
              <a:cxnLst/>
              <a:rect l="l" t="t" r="r" b="b"/>
              <a:pathLst>
                <a:path w="856" h="855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411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5" y="581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35" y="274"/>
                  </a:lnTo>
                  <a:lnTo>
                    <a:pt x="137" y="137"/>
                  </a:lnTo>
                  <a:lnTo>
                    <a:pt x="274" y="35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582" y="35"/>
                  </a:lnTo>
                  <a:lnTo>
                    <a:pt x="719" y="137"/>
                  </a:lnTo>
                  <a:lnTo>
                    <a:pt x="821" y="274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1" y="581"/>
                  </a:lnTo>
                  <a:lnTo>
                    <a:pt x="719" y="718"/>
                  </a:lnTo>
                  <a:lnTo>
                    <a:pt x="582" y="821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2557750" y="4096900"/>
              <a:ext cx="31650" cy="31625"/>
            </a:xfrm>
            <a:custGeom>
              <a:avLst/>
              <a:gdLst/>
              <a:ahLst/>
              <a:cxnLst/>
              <a:rect l="l" t="t" r="r" b="b"/>
              <a:pathLst>
                <a:path w="1266" h="1265" fill="none" extrusionOk="0">
                  <a:moveTo>
                    <a:pt x="650" y="0"/>
                  </a:moveTo>
                  <a:lnTo>
                    <a:pt x="616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513" y="34"/>
                  </a:lnTo>
                  <a:lnTo>
                    <a:pt x="377" y="69"/>
                  </a:lnTo>
                  <a:lnTo>
                    <a:pt x="274" y="103"/>
                  </a:lnTo>
                  <a:lnTo>
                    <a:pt x="206" y="205"/>
                  </a:lnTo>
                  <a:lnTo>
                    <a:pt x="103" y="274"/>
                  </a:lnTo>
                  <a:lnTo>
                    <a:pt x="69" y="376"/>
                  </a:lnTo>
                  <a:lnTo>
                    <a:pt x="35" y="513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35" y="752"/>
                  </a:lnTo>
                  <a:lnTo>
                    <a:pt x="69" y="889"/>
                  </a:lnTo>
                  <a:lnTo>
                    <a:pt x="137" y="991"/>
                  </a:lnTo>
                  <a:lnTo>
                    <a:pt x="206" y="1060"/>
                  </a:lnTo>
                  <a:lnTo>
                    <a:pt x="308" y="1128"/>
                  </a:lnTo>
                  <a:lnTo>
                    <a:pt x="411" y="1197"/>
                  </a:lnTo>
                  <a:lnTo>
                    <a:pt x="513" y="1231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650" y="1265"/>
                  </a:lnTo>
                  <a:lnTo>
                    <a:pt x="753" y="1231"/>
                  </a:lnTo>
                  <a:lnTo>
                    <a:pt x="889" y="1197"/>
                  </a:lnTo>
                  <a:lnTo>
                    <a:pt x="992" y="1128"/>
                  </a:lnTo>
                  <a:lnTo>
                    <a:pt x="1060" y="1060"/>
                  </a:lnTo>
                  <a:lnTo>
                    <a:pt x="1163" y="991"/>
                  </a:lnTo>
                  <a:lnTo>
                    <a:pt x="1197" y="855"/>
                  </a:lnTo>
                  <a:lnTo>
                    <a:pt x="1231" y="752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63" y="274"/>
                  </a:lnTo>
                  <a:lnTo>
                    <a:pt x="1094" y="205"/>
                  </a:lnTo>
                  <a:lnTo>
                    <a:pt x="992" y="103"/>
                  </a:lnTo>
                  <a:lnTo>
                    <a:pt x="889" y="69"/>
                  </a:lnTo>
                  <a:lnTo>
                    <a:pt x="753" y="34"/>
                  </a:lnTo>
                  <a:lnTo>
                    <a:pt x="6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2628675" y="4012300"/>
              <a:ext cx="5150" cy="6875"/>
            </a:xfrm>
            <a:custGeom>
              <a:avLst/>
              <a:gdLst/>
              <a:ahLst/>
              <a:cxnLst/>
              <a:rect l="l" t="t" r="r" b="b"/>
              <a:pathLst>
                <a:path w="206" h="27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03" y="137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2352675" y="3996925"/>
              <a:ext cx="21400" cy="21375"/>
            </a:xfrm>
            <a:custGeom>
              <a:avLst/>
              <a:gdLst/>
              <a:ahLst/>
              <a:cxnLst/>
              <a:rect l="l" t="t" r="r" b="b"/>
              <a:pathLst>
                <a:path w="856" h="855" fill="none" extrusionOk="0">
                  <a:moveTo>
                    <a:pt x="411" y="855"/>
                  </a:moveTo>
                  <a:lnTo>
                    <a:pt x="411" y="855"/>
                  </a:lnTo>
                  <a:lnTo>
                    <a:pt x="274" y="821"/>
                  </a:lnTo>
                  <a:lnTo>
                    <a:pt x="138" y="718"/>
                  </a:lnTo>
                  <a:lnTo>
                    <a:pt x="35" y="581"/>
                  </a:lnTo>
                  <a:lnTo>
                    <a:pt x="1" y="411"/>
                  </a:lnTo>
                  <a:lnTo>
                    <a:pt x="1" y="411"/>
                  </a:lnTo>
                  <a:lnTo>
                    <a:pt x="35" y="240"/>
                  </a:lnTo>
                  <a:lnTo>
                    <a:pt x="103" y="103"/>
                  </a:lnTo>
                  <a:lnTo>
                    <a:pt x="240" y="35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411" y="0"/>
                  </a:lnTo>
                  <a:lnTo>
                    <a:pt x="582" y="35"/>
                  </a:lnTo>
                  <a:lnTo>
                    <a:pt x="719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1" y="581"/>
                  </a:lnTo>
                  <a:lnTo>
                    <a:pt x="753" y="718"/>
                  </a:lnTo>
                  <a:lnTo>
                    <a:pt x="616" y="821"/>
                  </a:lnTo>
                  <a:lnTo>
                    <a:pt x="445" y="855"/>
                  </a:lnTo>
                  <a:lnTo>
                    <a:pt x="411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11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2347550" y="3991800"/>
              <a:ext cx="31650" cy="30775"/>
            </a:xfrm>
            <a:custGeom>
              <a:avLst/>
              <a:gdLst/>
              <a:ahLst/>
              <a:cxnLst/>
              <a:rect l="l" t="t" r="r" b="b"/>
              <a:pathLst>
                <a:path w="1266" h="1231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513" y="0"/>
                  </a:lnTo>
                  <a:lnTo>
                    <a:pt x="377" y="34"/>
                  </a:lnTo>
                  <a:lnTo>
                    <a:pt x="274" y="103"/>
                  </a:lnTo>
                  <a:lnTo>
                    <a:pt x="206" y="171"/>
                  </a:lnTo>
                  <a:lnTo>
                    <a:pt x="103" y="274"/>
                  </a:lnTo>
                  <a:lnTo>
                    <a:pt x="69" y="376"/>
                  </a:lnTo>
                  <a:lnTo>
                    <a:pt x="35" y="479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35" y="752"/>
                  </a:lnTo>
                  <a:lnTo>
                    <a:pt x="69" y="855"/>
                  </a:lnTo>
                  <a:lnTo>
                    <a:pt x="103" y="957"/>
                  </a:lnTo>
                  <a:lnTo>
                    <a:pt x="206" y="1060"/>
                  </a:lnTo>
                  <a:lnTo>
                    <a:pt x="274" y="1128"/>
                  </a:lnTo>
                  <a:lnTo>
                    <a:pt x="377" y="1197"/>
                  </a:lnTo>
                  <a:lnTo>
                    <a:pt x="513" y="1231"/>
                  </a:lnTo>
                  <a:lnTo>
                    <a:pt x="650" y="1231"/>
                  </a:lnTo>
                  <a:lnTo>
                    <a:pt x="650" y="1231"/>
                  </a:lnTo>
                  <a:lnTo>
                    <a:pt x="753" y="1231"/>
                  </a:lnTo>
                  <a:lnTo>
                    <a:pt x="889" y="1197"/>
                  </a:lnTo>
                  <a:lnTo>
                    <a:pt x="992" y="1128"/>
                  </a:lnTo>
                  <a:lnTo>
                    <a:pt x="1060" y="1060"/>
                  </a:lnTo>
                  <a:lnTo>
                    <a:pt x="1163" y="957"/>
                  </a:lnTo>
                  <a:lnTo>
                    <a:pt x="1197" y="855"/>
                  </a:lnTo>
                  <a:lnTo>
                    <a:pt x="1231" y="752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63" y="274"/>
                  </a:lnTo>
                  <a:lnTo>
                    <a:pt x="1060" y="171"/>
                  </a:lnTo>
                  <a:lnTo>
                    <a:pt x="992" y="103"/>
                  </a:lnTo>
                  <a:lnTo>
                    <a:pt x="889" y="34"/>
                  </a:lnTo>
                  <a:lnTo>
                    <a:pt x="753" y="0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2362925" y="3991800"/>
              <a:ext cx="900" cy="25"/>
            </a:xfrm>
            <a:custGeom>
              <a:avLst/>
              <a:gdLst/>
              <a:ahLst/>
              <a:cxnLst/>
              <a:rect l="l" t="t" r="r" b="b"/>
              <a:pathLst>
                <a:path w="36" h="1" fill="none" extrusionOk="0">
                  <a:moveTo>
                    <a:pt x="3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2492825" y="3996925"/>
              <a:ext cx="21375" cy="21375"/>
            </a:xfrm>
            <a:custGeom>
              <a:avLst/>
              <a:gdLst/>
              <a:ahLst/>
              <a:cxnLst/>
              <a:rect l="l" t="t" r="r" b="b"/>
              <a:pathLst>
                <a:path w="855" h="855" fill="none" extrusionOk="0">
                  <a:moveTo>
                    <a:pt x="410" y="855"/>
                  </a:moveTo>
                  <a:lnTo>
                    <a:pt x="410" y="855"/>
                  </a:lnTo>
                  <a:lnTo>
                    <a:pt x="410" y="855"/>
                  </a:lnTo>
                  <a:lnTo>
                    <a:pt x="239" y="821"/>
                  </a:lnTo>
                  <a:lnTo>
                    <a:pt x="103" y="718"/>
                  </a:lnTo>
                  <a:lnTo>
                    <a:pt x="34" y="581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34" y="240"/>
                  </a:lnTo>
                  <a:lnTo>
                    <a:pt x="103" y="103"/>
                  </a:lnTo>
                  <a:lnTo>
                    <a:pt x="239" y="35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581" y="35"/>
                  </a:lnTo>
                  <a:lnTo>
                    <a:pt x="718" y="103"/>
                  </a:lnTo>
                  <a:lnTo>
                    <a:pt x="820" y="240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0" y="581"/>
                  </a:lnTo>
                  <a:lnTo>
                    <a:pt x="752" y="718"/>
                  </a:lnTo>
                  <a:lnTo>
                    <a:pt x="615" y="821"/>
                  </a:lnTo>
                  <a:lnTo>
                    <a:pt x="444" y="855"/>
                  </a:lnTo>
                  <a:lnTo>
                    <a:pt x="410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2487700" y="3991800"/>
              <a:ext cx="31625" cy="30775"/>
            </a:xfrm>
            <a:custGeom>
              <a:avLst/>
              <a:gdLst/>
              <a:ahLst/>
              <a:cxnLst/>
              <a:rect l="l" t="t" r="r" b="b"/>
              <a:pathLst>
                <a:path w="1265" h="1231" fill="none" extrusionOk="0">
                  <a:moveTo>
                    <a:pt x="649" y="0"/>
                  </a:moveTo>
                  <a:lnTo>
                    <a:pt x="615" y="0"/>
                  </a:lnTo>
                  <a:lnTo>
                    <a:pt x="615" y="0"/>
                  </a:lnTo>
                  <a:lnTo>
                    <a:pt x="615" y="0"/>
                  </a:lnTo>
                  <a:lnTo>
                    <a:pt x="513" y="0"/>
                  </a:lnTo>
                  <a:lnTo>
                    <a:pt x="376" y="34"/>
                  </a:lnTo>
                  <a:lnTo>
                    <a:pt x="273" y="103"/>
                  </a:lnTo>
                  <a:lnTo>
                    <a:pt x="205" y="171"/>
                  </a:lnTo>
                  <a:lnTo>
                    <a:pt x="103" y="274"/>
                  </a:lnTo>
                  <a:lnTo>
                    <a:pt x="68" y="376"/>
                  </a:lnTo>
                  <a:lnTo>
                    <a:pt x="34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4" y="752"/>
                  </a:lnTo>
                  <a:lnTo>
                    <a:pt x="68" y="855"/>
                  </a:lnTo>
                  <a:lnTo>
                    <a:pt x="103" y="957"/>
                  </a:lnTo>
                  <a:lnTo>
                    <a:pt x="205" y="1060"/>
                  </a:lnTo>
                  <a:lnTo>
                    <a:pt x="273" y="1128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5" y="1231"/>
                  </a:lnTo>
                  <a:lnTo>
                    <a:pt x="615" y="1231"/>
                  </a:lnTo>
                  <a:lnTo>
                    <a:pt x="649" y="1231"/>
                  </a:lnTo>
                  <a:lnTo>
                    <a:pt x="649" y="1231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1" y="1128"/>
                  </a:lnTo>
                  <a:lnTo>
                    <a:pt x="1060" y="1060"/>
                  </a:lnTo>
                  <a:lnTo>
                    <a:pt x="1162" y="957"/>
                  </a:lnTo>
                  <a:lnTo>
                    <a:pt x="1196" y="855"/>
                  </a:lnTo>
                  <a:lnTo>
                    <a:pt x="1230" y="752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0" y="513"/>
                  </a:lnTo>
                  <a:lnTo>
                    <a:pt x="1196" y="376"/>
                  </a:lnTo>
                  <a:lnTo>
                    <a:pt x="1162" y="274"/>
                  </a:lnTo>
                  <a:lnTo>
                    <a:pt x="1060" y="171"/>
                  </a:lnTo>
                  <a:lnTo>
                    <a:pt x="991" y="103"/>
                  </a:lnTo>
                  <a:lnTo>
                    <a:pt x="889" y="34"/>
                  </a:lnTo>
                  <a:lnTo>
                    <a:pt x="752" y="0"/>
                  </a:lnTo>
                  <a:lnTo>
                    <a:pt x="6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2422750" y="3889250"/>
              <a:ext cx="21375" cy="21400"/>
            </a:xfrm>
            <a:custGeom>
              <a:avLst/>
              <a:gdLst/>
              <a:ahLst/>
              <a:cxnLst/>
              <a:rect l="l" t="t" r="r" b="b"/>
              <a:pathLst>
                <a:path w="855" h="856" fill="none" extrusionOk="0">
                  <a:moveTo>
                    <a:pt x="445" y="855"/>
                  </a:moveTo>
                  <a:lnTo>
                    <a:pt x="445" y="855"/>
                  </a:lnTo>
                  <a:lnTo>
                    <a:pt x="274" y="821"/>
                  </a:lnTo>
                  <a:lnTo>
                    <a:pt x="137" y="719"/>
                  </a:lnTo>
                  <a:lnTo>
                    <a:pt x="35" y="582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35" y="240"/>
                  </a:lnTo>
                  <a:lnTo>
                    <a:pt x="137" y="103"/>
                  </a:lnTo>
                  <a:lnTo>
                    <a:pt x="274" y="35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582" y="35"/>
                  </a:lnTo>
                  <a:lnTo>
                    <a:pt x="718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1" y="582"/>
                  </a:lnTo>
                  <a:lnTo>
                    <a:pt x="718" y="719"/>
                  </a:lnTo>
                  <a:lnTo>
                    <a:pt x="582" y="787"/>
                  </a:lnTo>
                  <a:lnTo>
                    <a:pt x="445" y="821"/>
                  </a:lnTo>
                  <a:lnTo>
                    <a:pt x="445" y="821"/>
                  </a:lnTo>
                  <a:lnTo>
                    <a:pt x="411" y="821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2417625" y="3884125"/>
              <a:ext cx="31650" cy="30800"/>
            </a:xfrm>
            <a:custGeom>
              <a:avLst/>
              <a:gdLst/>
              <a:ahLst/>
              <a:cxnLst/>
              <a:rect l="l" t="t" r="r" b="b"/>
              <a:pathLst>
                <a:path w="1266" h="1232" fill="none" extrusionOk="0">
                  <a:moveTo>
                    <a:pt x="616" y="1"/>
                  </a:moveTo>
                  <a:lnTo>
                    <a:pt x="616" y="1"/>
                  </a:lnTo>
                  <a:lnTo>
                    <a:pt x="513" y="1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205" y="172"/>
                  </a:lnTo>
                  <a:lnTo>
                    <a:pt x="103" y="274"/>
                  </a:lnTo>
                  <a:lnTo>
                    <a:pt x="69" y="377"/>
                  </a:lnTo>
                  <a:lnTo>
                    <a:pt x="35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5" y="753"/>
                  </a:lnTo>
                  <a:lnTo>
                    <a:pt x="69" y="855"/>
                  </a:lnTo>
                  <a:lnTo>
                    <a:pt x="103" y="958"/>
                  </a:lnTo>
                  <a:lnTo>
                    <a:pt x="205" y="1060"/>
                  </a:lnTo>
                  <a:lnTo>
                    <a:pt x="274" y="1129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31"/>
                  </a:lnTo>
                  <a:lnTo>
                    <a:pt x="650" y="1231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2" y="1129"/>
                  </a:lnTo>
                  <a:lnTo>
                    <a:pt x="1060" y="1060"/>
                  </a:lnTo>
                  <a:lnTo>
                    <a:pt x="1162" y="992"/>
                  </a:lnTo>
                  <a:lnTo>
                    <a:pt x="1197" y="855"/>
                  </a:lnTo>
                  <a:lnTo>
                    <a:pt x="1231" y="753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3"/>
                  </a:lnTo>
                  <a:lnTo>
                    <a:pt x="1197" y="377"/>
                  </a:lnTo>
                  <a:lnTo>
                    <a:pt x="1162" y="274"/>
                  </a:lnTo>
                  <a:lnTo>
                    <a:pt x="1060" y="172"/>
                  </a:lnTo>
                  <a:lnTo>
                    <a:pt x="992" y="103"/>
                  </a:lnTo>
                  <a:lnTo>
                    <a:pt x="889" y="69"/>
                  </a:lnTo>
                  <a:lnTo>
                    <a:pt x="752" y="1"/>
                  </a:lnTo>
                  <a:lnTo>
                    <a:pt x="6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2433000" y="3884125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fill="none" extrusionOk="0">
                  <a:moveTo>
                    <a:pt x="3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2627825" y="4007175"/>
              <a:ext cx="10275" cy="14550"/>
            </a:xfrm>
            <a:custGeom>
              <a:avLst/>
              <a:gdLst/>
              <a:ahLst/>
              <a:cxnLst/>
              <a:rect l="l" t="t" r="r" b="b"/>
              <a:pathLst>
                <a:path w="411" h="582" extrusionOk="0">
                  <a:moveTo>
                    <a:pt x="0" y="1"/>
                  </a:moveTo>
                  <a:lnTo>
                    <a:pt x="35" y="206"/>
                  </a:lnTo>
                  <a:lnTo>
                    <a:pt x="240" y="479"/>
                  </a:lnTo>
                  <a:lnTo>
                    <a:pt x="411" y="582"/>
                  </a:lnTo>
                  <a:lnTo>
                    <a:pt x="411" y="5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2627825" y="4007175"/>
              <a:ext cx="10275" cy="14550"/>
            </a:xfrm>
            <a:custGeom>
              <a:avLst/>
              <a:gdLst/>
              <a:ahLst/>
              <a:cxnLst/>
              <a:rect l="l" t="t" r="r" b="b"/>
              <a:pathLst>
                <a:path w="411" h="5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5" y="206"/>
                  </a:lnTo>
                  <a:lnTo>
                    <a:pt x="35" y="206"/>
                  </a:lnTo>
                  <a:lnTo>
                    <a:pt x="240" y="479"/>
                  </a:lnTo>
                  <a:lnTo>
                    <a:pt x="240" y="479"/>
                  </a:lnTo>
                  <a:lnTo>
                    <a:pt x="411" y="582"/>
                  </a:lnTo>
                  <a:lnTo>
                    <a:pt x="411" y="58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2627825" y="400632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5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1663125" y="3859350"/>
              <a:ext cx="672500" cy="1140750"/>
            </a:xfrm>
            <a:custGeom>
              <a:avLst/>
              <a:gdLst/>
              <a:ahLst/>
              <a:cxnLst/>
              <a:rect l="l" t="t" r="r" b="b"/>
              <a:pathLst>
                <a:path w="26900" h="45630" extrusionOk="0">
                  <a:moveTo>
                    <a:pt x="26045" y="1"/>
                  </a:moveTo>
                  <a:lnTo>
                    <a:pt x="25771" y="35"/>
                  </a:lnTo>
                  <a:lnTo>
                    <a:pt x="25464" y="137"/>
                  </a:lnTo>
                  <a:lnTo>
                    <a:pt x="25156" y="342"/>
                  </a:lnTo>
                  <a:lnTo>
                    <a:pt x="24814" y="616"/>
                  </a:lnTo>
                  <a:lnTo>
                    <a:pt x="24473" y="958"/>
                  </a:lnTo>
                  <a:lnTo>
                    <a:pt x="23584" y="1880"/>
                  </a:lnTo>
                  <a:lnTo>
                    <a:pt x="22695" y="2906"/>
                  </a:lnTo>
                  <a:lnTo>
                    <a:pt x="21772" y="4034"/>
                  </a:lnTo>
                  <a:lnTo>
                    <a:pt x="20850" y="5196"/>
                  </a:lnTo>
                  <a:lnTo>
                    <a:pt x="19893" y="6392"/>
                  </a:lnTo>
                  <a:lnTo>
                    <a:pt x="18936" y="7691"/>
                  </a:lnTo>
                  <a:lnTo>
                    <a:pt x="17979" y="9024"/>
                  </a:lnTo>
                  <a:lnTo>
                    <a:pt x="16987" y="10391"/>
                  </a:lnTo>
                  <a:lnTo>
                    <a:pt x="15039" y="13194"/>
                  </a:lnTo>
                  <a:lnTo>
                    <a:pt x="13125" y="16133"/>
                  </a:lnTo>
                  <a:lnTo>
                    <a:pt x="11245" y="19072"/>
                  </a:lnTo>
                  <a:lnTo>
                    <a:pt x="9434" y="21978"/>
                  </a:lnTo>
                  <a:lnTo>
                    <a:pt x="7725" y="24849"/>
                  </a:lnTo>
                  <a:lnTo>
                    <a:pt x="6084" y="27583"/>
                  </a:lnTo>
                  <a:lnTo>
                    <a:pt x="4615" y="30112"/>
                  </a:lnTo>
                  <a:lnTo>
                    <a:pt x="3282" y="32436"/>
                  </a:lnTo>
                  <a:lnTo>
                    <a:pt x="2154" y="34487"/>
                  </a:lnTo>
                  <a:lnTo>
                    <a:pt x="1231" y="36196"/>
                  </a:lnTo>
                  <a:lnTo>
                    <a:pt x="513" y="37529"/>
                  </a:lnTo>
                  <a:lnTo>
                    <a:pt x="69" y="38418"/>
                  </a:lnTo>
                  <a:lnTo>
                    <a:pt x="1" y="38657"/>
                  </a:lnTo>
                  <a:lnTo>
                    <a:pt x="35" y="38930"/>
                  </a:lnTo>
                  <a:lnTo>
                    <a:pt x="103" y="39204"/>
                  </a:lnTo>
                  <a:lnTo>
                    <a:pt x="240" y="39477"/>
                  </a:lnTo>
                  <a:lnTo>
                    <a:pt x="445" y="39785"/>
                  </a:lnTo>
                  <a:lnTo>
                    <a:pt x="718" y="40092"/>
                  </a:lnTo>
                  <a:lnTo>
                    <a:pt x="1026" y="40434"/>
                  </a:lnTo>
                  <a:lnTo>
                    <a:pt x="1368" y="40742"/>
                  </a:lnTo>
                  <a:lnTo>
                    <a:pt x="1778" y="41083"/>
                  </a:lnTo>
                  <a:lnTo>
                    <a:pt x="2222" y="41425"/>
                  </a:lnTo>
                  <a:lnTo>
                    <a:pt x="3179" y="42109"/>
                  </a:lnTo>
                  <a:lnTo>
                    <a:pt x="4239" y="42792"/>
                  </a:lnTo>
                  <a:lnTo>
                    <a:pt x="5367" y="43408"/>
                  </a:lnTo>
                  <a:lnTo>
                    <a:pt x="6495" y="43989"/>
                  </a:lnTo>
                  <a:lnTo>
                    <a:pt x="7623" y="44536"/>
                  </a:lnTo>
                  <a:lnTo>
                    <a:pt x="8682" y="44980"/>
                  </a:lnTo>
                  <a:lnTo>
                    <a:pt x="9639" y="45322"/>
                  </a:lnTo>
                  <a:lnTo>
                    <a:pt x="10083" y="45424"/>
                  </a:lnTo>
                  <a:lnTo>
                    <a:pt x="10494" y="45527"/>
                  </a:lnTo>
                  <a:lnTo>
                    <a:pt x="10869" y="45595"/>
                  </a:lnTo>
                  <a:lnTo>
                    <a:pt x="11177" y="45629"/>
                  </a:lnTo>
                  <a:lnTo>
                    <a:pt x="11451" y="45595"/>
                  </a:lnTo>
                  <a:lnTo>
                    <a:pt x="11656" y="45561"/>
                  </a:lnTo>
                  <a:lnTo>
                    <a:pt x="11792" y="45458"/>
                  </a:lnTo>
                  <a:lnTo>
                    <a:pt x="11895" y="45322"/>
                  </a:lnTo>
                  <a:lnTo>
                    <a:pt x="12134" y="44638"/>
                  </a:lnTo>
                  <a:lnTo>
                    <a:pt x="12578" y="43408"/>
                  </a:lnTo>
                  <a:lnTo>
                    <a:pt x="14014" y="39614"/>
                  </a:lnTo>
                  <a:lnTo>
                    <a:pt x="15962" y="34487"/>
                  </a:lnTo>
                  <a:lnTo>
                    <a:pt x="18218" y="28472"/>
                  </a:lnTo>
                  <a:lnTo>
                    <a:pt x="20610" y="22080"/>
                  </a:lnTo>
                  <a:lnTo>
                    <a:pt x="21772" y="18901"/>
                  </a:lnTo>
                  <a:lnTo>
                    <a:pt x="22866" y="15791"/>
                  </a:lnTo>
                  <a:lnTo>
                    <a:pt x="23892" y="12852"/>
                  </a:lnTo>
                  <a:lnTo>
                    <a:pt x="24814" y="10152"/>
                  </a:lnTo>
                  <a:lnTo>
                    <a:pt x="25600" y="7691"/>
                  </a:lnTo>
                  <a:lnTo>
                    <a:pt x="26216" y="5572"/>
                  </a:lnTo>
                  <a:lnTo>
                    <a:pt x="26489" y="4546"/>
                  </a:lnTo>
                  <a:lnTo>
                    <a:pt x="26694" y="3658"/>
                  </a:lnTo>
                  <a:lnTo>
                    <a:pt x="26797" y="2872"/>
                  </a:lnTo>
                  <a:lnTo>
                    <a:pt x="26899" y="2188"/>
                  </a:lnTo>
                  <a:lnTo>
                    <a:pt x="26899" y="1573"/>
                  </a:lnTo>
                  <a:lnTo>
                    <a:pt x="26865" y="1094"/>
                  </a:lnTo>
                  <a:lnTo>
                    <a:pt x="26797" y="684"/>
                  </a:lnTo>
                  <a:lnTo>
                    <a:pt x="26660" y="377"/>
                  </a:lnTo>
                  <a:lnTo>
                    <a:pt x="26557" y="274"/>
                  </a:lnTo>
                  <a:lnTo>
                    <a:pt x="26489" y="172"/>
                  </a:lnTo>
                  <a:lnTo>
                    <a:pt x="26387" y="103"/>
                  </a:lnTo>
                  <a:lnTo>
                    <a:pt x="26284" y="35"/>
                  </a:lnTo>
                  <a:lnTo>
                    <a:pt x="26147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1663125" y="3859350"/>
              <a:ext cx="672500" cy="1140750"/>
            </a:xfrm>
            <a:custGeom>
              <a:avLst/>
              <a:gdLst/>
              <a:ahLst/>
              <a:cxnLst/>
              <a:rect l="l" t="t" r="r" b="b"/>
              <a:pathLst>
                <a:path w="26900" h="45630" fill="none" extrusionOk="0">
                  <a:moveTo>
                    <a:pt x="24473" y="958"/>
                  </a:moveTo>
                  <a:lnTo>
                    <a:pt x="24473" y="958"/>
                  </a:lnTo>
                  <a:lnTo>
                    <a:pt x="23584" y="1880"/>
                  </a:lnTo>
                  <a:lnTo>
                    <a:pt x="22695" y="2906"/>
                  </a:lnTo>
                  <a:lnTo>
                    <a:pt x="21772" y="4034"/>
                  </a:lnTo>
                  <a:lnTo>
                    <a:pt x="20850" y="5196"/>
                  </a:lnTo>
                  <a:lnTo>
                    <a:pt x="19893" y="6392"/>
                  </a:lnTo>
                  <a:lnTo>
                    <a:pt x="18936" y="7691"/>
                  </a:lnTo>
                  <a:lnTo>
                    <a:pt x="17979" y="9024"/>
                  </a:lnTo>
                  <a:lnTo>
                    <a:pt x="16987" y="10391"/>
                  </a:lnTo>
                  <a:lnTo>
                    <a:pt x="15039" y="13194"/>
                  </a:lnTo>
                  <a:lnTo>
                    <a:pt x="13125" y="16133"/>
                  </a:lnTo>
                  <a:lnTo>
                    <a:pt x="11245" y="19072"/>
                  </a:lnTo>
                  <a:lnTo>
                    <a:pt x="9434" y="21978"/>
                  </a:lnTo>
                  <a:lnTo>
                    <a:pt x="7725" y="24849"/>
                  </a:lnTo>
                  <a:lnTo>
                    <a:pt x="6084" y="27583"/>
                  </a:lnTo>
                  <a:lnTo>
                    <a:pt x="4615" y="30112"/>
                  </a:lnTo>
                  <a:lnTo>
                    <a:pt x="3282" y="32436"/>
                  </a:lnTo>
                  <a:lnTo>
                    <a:pt x="2154" y="34487"/>
                  </a:lnTo>
                  <a:lnTo>
                    <a:pt x="1231" y="36196"/>
                  </a:lnTo>
                  <a:lnTo>
                    <a:pt x="513" y="37529"/>
                  </a:lnTo>
                  <a:lnTo>
                    <a:pt x="69" y="38418"/>
                  </a:lnTo>
                  <a:lnTo>
                    <a:pt x="69" y="38418"/>
                  </a:lnTo>
                  <a:lnTo>
                    <a:pt x="1" y="38657"/>
                  </a:lnTo>
                  <a:lnTo>
                    <a:pt x="35" y="38930"/>
                  </a:lnTo>
                  <a:lnTo>
                    <a:pt x="103" y="39204"/>
                  </a:lnTo>
                  <a:lnTo>
                    <a:pt x="240" y="39477"/>
                  </a:lnTo>
                  <a:lnTo>
                    <a:pt x="445" y="39785"/>
                  </a:lnTo>
                  <a:lnTo>
                    <a:pt x="718" y="40092"/>
                  </a:lnTo>
                  <a:lnTo>
                    <a:pt x="1026" y="40434"/>
                  </a:lnTo>
                  <a:lnTo>
                    <a:pt x="1368" y="40742"/>
                  </a:lnTo>
                  <a:lnTo>
                    <a:pt x="1778" y="41083"/>
                  </a:lnTo>
                  <a:lnTo>
                    <a:pt x="2222" y="41425"/>
                  </a:lnTo>
                  <a:lnTo>
                    <a:pt x="3179" y="42109"/>
                  </a:lnTo>
                  <a:lnTo>
                    <a:pt x="4239" y="42792"/>
                  </a:lnTo>
                  <a:lnTo>
                    <a:pt x="5367" y="43408"/>
                  </a:lnTo>
                  <a:lnTo>
                    <a:pt x="6495" y="43989"/>
                  </a:lnTo>
                  <a:lnTo>
                    <a:pt x="7623" y="44536"/>
                  </a:lnTo>
                  <a:lnTo>
                    <a:pt x="8682" y="44980"/>
                  </a:lnTo>
                  <a:lnTo>
                    <a:pt x="9639" y="45322"/>
                  </a:lnTo>
                  <a:lnTo>
                    <a:pt x="10083" y="45424"/>
                  </a:lnTo>
                  <a:lnTo>
                    <a:pt x="10494" y="45527"/>
                  </a:lnTo>
                  <a:lnTo>
                    <a:pt x="10869" y="45595"/>
                  </a:lnTo>
                  <a:lnTo>
                    <a:pt x="11177" y="45629"/>
                  </a:lnTo>
                  <a:lnTo>
                    <a:pt x="11451" y="45595"/>
                  </a:lnTo>
                  <a:lnTo>
                    <a:pt x="11656" y="45561"/>
                  </a:lnTo>
                  <a:lnTo>
                    <a:pt x="11792" y="45458"/>
                  </a:lnTo>
                  <a:lnTo>
                    <a:pt x="11895" y="45322"/>
                  </a:lnTo>
                  <a:lnTo>
                    <a:pt x="11895" y="45322"/>
                  </a:lnTo>
                  <a:lnTo>
                    <a:pt x="12134" y="44638"/>
                  </a:lnTo>
                  <a:lnTo>
                    <a:pt x="12578" y="43408"/>
                  </a:lnTo>
                  <a:lnTo>
                    <a:pt x="14014" y="39614"/>
                  </a:lnTo>
                  <a:lnTo>
                    <a:pt x="15962" y="34487"/>
                  </a:lnTo>
                  <a:lnTo>
                    <a:pt x="18218" y="28472"/>
                  </a:lnTo>
                  <a:lnTo>
                    <a:pt x="20610" y="22080"/>
                  </a:lnTo>
                  <a:lnTo>
                    <a:pt x="21772" y="18901"/>
                  </a:lnTo>
                  <a:lnTo>
                    <a:pt x="22866" y="15791"/>
                  </a:lnTo>
                  <a:lnTo>
                    <a:pt x="23892" y="12852"/>
                  </a:lnTo>
                  <a:lnTo>
                    <a:pt x="24814" y="10152"/>
                  </a:lnTo>
                  <a:lnTo>
                    <a:pt x="25600" y="7691"/>
                  </a:lnTo>
                  <a:lnTo>
                    <a:pt x="26216" y="5572"/>
                  </a:lnTo>
                  <a:lnTo>
                    <a:pt x="26216" y="5572"/>
                  </a:lnTo>
                  <a:lnTo>
                    <a:pt x="26489" y="4546"/>
                  </a:lnTo>
                  <a:lnTo>
                    <a:pt x="26694" y="3658"/>
                  </a:lnTo>
                  <a:lnTo>
                    <a:pt x="26797" y="2872"/>
                  </a:lnTo>
                  <a:lnTo>
                    <a:pt x="26899" y="2188"/>
                  </a:lnTo>
                  <a:lnTo>
                    <a:pt x="26899" y="1573"/>
                  </a:lnTo>
                  <a:lnTo>
                    <a:pt x="26865" y="1094"/>
                  </a:lnTo>
                  <a:lnTo>
                    <a:pt x="26797" y="684"/>
                  </a:lnTo>
                  <a:lnTo>
                    <a:pt x="26660" y="377"/>
                  </a:lnTo>
                  <a:lnTo>
                    <a:pt x="26557" y="274"/>
                  </a:lnTo>
                  <a:lnTo>
                    <a:pt x="26489" y="172"/>
                  </a:lnTo>
                  <a:lnTo>
                    <a:pt x="26387" y="103"/>
                  </a:lnTo>
                  <a:lnTo>
                    <a:pt x="26284" y="35"/>
                  </a:lnTo>
                  <a:lnTo>
                    <a:pt x="26147" y="1"/>
                  </a:lnTo>
                  <a:lnTo>
                    <a:pt x="26045" y="1"/>
                  </a:lnTo>
                  <a:lnTo>
                    <a:pt x="25771" y="35"/>
                  </a:lnTo>
                  <a:lnTo>
                    <a:pt x="25464" y="137"/>
                  </a:lnTo>
                  <a:lnTo>
                    <a:pt x="25156" y="342"/>
                  </a:lnTo>
                  <a:lnTo>
                    <a:pt x="24814" y="616"/>
                  </a:lnTo>
                  <a:lnTo>
                    <a:pt x="24473" y="9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1291425" y="4784750"/>
              <a:ext cx="683600" cy="360600"/>
            </a:xfrm>
            <a:custGeom>
              <a:avLst/>
              <a:gdLst/>
              <a:ahLst/>
              <a:cxnLst/>
              <a:rect l="l" t="t" r="r" b="b"/>
              <a:pathLst>
                <a:path w="27344" h="14424" extrusionOk="0">
                  <a:moveTo>
                    <a:pt x="15723" y="0"/>
                  </a:moveTo>
                  <a:lnTo>
                    <a:pt x="15313" y="650"/>
                  </a:lnTo>
                  <a:lnTo>
                    <a:pt x="14869" y="1265"/>
                  </a:lnTo>
                  <a:lnTo>
                    <a:pt x="14356" y="1812"/>
                  </a:lnTo>
                  <a:lnTo>
                    <a:pt x="13809" y="2359"/>
                  </a:lnTo>
                  <a:lnTo>
                    <a:pt x="13672" y="2427"/>
                  </a:lnTo>
                  <a:lnTo>
                    <a:pt x="13467" y="2529"/>
                  </a:lnTo>
                  <a:lnTo>
                    <a:pt x="12920" y="2769"/>
                  </a:lnTo>
                  <a:lnTo>
                    <a:pt x="12203" y="3008"/>
                  </a:lnTo>
                  <a:lnTo>
                    <a:pt x="11348" y="3281"/>
                  </a:lnTo>
                  <a:lnTo>
                    <a:pt x="9332" y="3931"/>
                  </a:lnTo>
                  <a:lnTo>
                    <a:pt x="7110" y="4614"/>
                  </a:lnTo>
                  <a:lnTo>
                    <a:pt x="6016" y="4990"/>
                  </a:lnTo>
                  <a:lnTo>
                    <a:pt x="4957" y="5366"/>
                  </a:lnTo>
                  <a:lnTo>
                    <a:pt x="4000" y="5776"/>
                  </a:lnTo>
                  <a:lnTo>
                    <a:pt x="3145" y="6187"/>
                  </a:lnTo>
                  <a:lnTo>
                    <a:pt x="2769" y="6392"/>
                  </a:lnTo>
                  <a:lnTo>
                    <a:pt x="2428" y="6597"/>
                  </a:lnTo>
                  <a:lnTo>
                    <a:pt x="2154" y="6802"/>
                  </a:lnTo>
                  <a:lnTo>
                    <a:pt x="1881" y="7007"/>
                  </a:lnTo>
                  <a:lnTo>
                    <a:pt x="1710" y="7212"/>
                  </a:lnTo>
                  <a:lnTo>
                    <a:pt x="1573" y="7417"/>
                  </a:lnTo>
                  <a:lnTo>
                    <a:pt x="1505" y="7622"/>
                  </a:lnTo>
                  <a:lnTo>
                    <a:pt x="1471" y="7827"/>
                  </a:lnTo>
                  <a:lnTo>
                    <a:pt x="1505" y="7964"/>
                  </a:lnTo>
                  <a:lnTo>
                    <a:pt x="1556" y="8041"/>
                  </a:lnTo>
                  <a:lnTo>
                    <a:pt x="1556" y="8041"/>
                  </a:lnTo>
                  <a:lnTo>
                    <a:pt x="1095" y="8271"/>
                  </a:lnTo>
                  <a:lnTo>
                    <a:pt x="650" y="8545"/>
                  </a:lnTo>
                  <a:lnTo>
                    <a:pt x="445" y="8682"/>
                  </a:lnTo>
                  <a:lnTo>
                    <a:pt x="309" y="8853"/>
                  </a:lnTo>
                  <a:lnTo>
                    <a:pt x="172" y="9023"/>
                  </a:lnTo>
                  <a:lnTo>
                    <a:pt x="69" y="9160"/>
                  </a:lnTo>
                  <a:lnTo>
                    <a:pt x="1" y="9331"/>
                  </a:lnTo>
                  <a:lnTo>
                    <a:pt x="1" y="9536"/>
                  </a:lnTo>
                  <a:lnTo>
                    <a:pt x="35" y="9673"/>
                  </a:lnTo>
                  <a:lnTo>
                    <a:pt x="69" y="9810"/>
                  </a:lnTo>
                  <a:lnTo>
                    <a:pt x="104" y="9912"/>
                  </a:lnTo>
                  <a:lnTo>
                    <a:pt x="206" y="9980"/>
                  </a:lnTo>
                  <a:lnTo>
                    <a:pt x="377" y="10083"/>
                  </a:lnTo>
                  <a:lnTo>
                    <a:pt x="616" y="10151"/>
                  </a:lnTo>
                  <a:lnTo>
                    <a:pt x="821" y="10185"/>
                  </a:lnTo>
                  <a:lnTo>
                    <a:pt x="992" y="10185"/>
                  </a:lnTo>
                  <a:lnTo>
                    <a:pt x="1197" y="10151"/>
                  </a:lnTo>
                  <a:lnTo>
                    <a:pt x="1197" y="10151"/>
                  </a:lnTo>
                  <a:lnTo>
                    <a:pt x="958" y="10254"/>
                  </a:lnTo>
                  <a:lnTo>
                    <a:pt x="753" y="10391"/>
                  </a:lnTo>
                  <a:lnTo>
                    <a:pt x="479" y="10561"/>
                  </a:lnTo>
                  <a:lnTo>
                    <a:pt x="274" y="10801"/>
                  </a:lnTo>
                  <a:lnTo>
                    <a:pt x="172" y="10937"/>
                  </a:lnTo>
                  <a:lnTo>
                    <a:pt x="69" y="11074"/>
                  </a:lnTo>
                  <a:lnTo>
                    <a:pt x="35" y="11245"/>
                  </a:lnTo>
                  <a:lnTo>
                    <a:pt x="1" y="11416"/>
                  </a:lnTo>
                  <a:lnTo>
                    <a:pt x="1" y="11587"/>
                  </a:lnTo>
                  <a:lnTo>
                    <a:pt x="35" y="11758"/>
                  </a:lnTo>
                  <a:lnTo>
                    <a:pt x="104" y="11929"/>
                  </a:lnTo>
                  <a:lnTo>
                    <a:pt x="206" y="12065"/>
                  </a:lnTo>
                  <a:lnTo>
                    <a:pt x="343" y="12168"/>
                  </a:lnTo>
                  <a:lnTo>
                    <a:pt x="514" y="12236"/>
                  </a:lnTo>
                  <a:lnTo>
                    <a:pt x="685" y="12270"/>
                  </a:lnTo>
                  <a:lnTo>
                    <a:pt x="855" y="12305"/>
                  </a:lnTo>
                  <a:lnTo>
                    <a:pt x="1231" y="12305"/>
                  </a:lnTo>
                  <a:lnTo>
                    <a:pt x="1607" y="12270"/>
                  </a:lnTo>
                  <a:lnTo>
                    <a:pt x="1915" y="12236"/>
                  </a:lnTo>
                  <a:lnTo>
                    <a:pt x="2188" y="12168"/>
                  </a:lnTo>
                  <a:lnTo>
                    <a:pt x="2188" y="12168"/>
                  </a:lnTo>
                  <a:lnTo>
                    <a:pt x="2018" y="12270"/>
                  </a:lnTo>
                  <a:lnTo>
                    <a:pt x="1812" y="12407"/>
                  </a:lnTo>
                  <a:lnTo>
                    <a:pt x="1642" y="12612"/>
                  </a:lnTo>
                  <a:lnTo>
                    <a:pt x="1436" y="12817"/>
                  </a:lnTo>
                  <a:lnTo>
                    <a:pt x="1300" y="13056"/>
                  </a:lnTo>
                  <a:lnTo>
                    <a:pt x="1266" y="13193"/>
                  </a:lnTo>
                  <a:lnTo>
                    <a:pt x="1231" y="13330"/>
                  </a:lnTo>
                  <a:lnTo>
                    <a:pt x="1231" y="13467"/>
                  </a:lnTo>
                  <a:lnTo>
                    <a:pt x="1266" y="13603"/>
                  </a:lnTo>
                  <a:lnTo>
                    <a:pt x="1334" y="13740"/>
                  </a:lnTo>
                  <a:lnTo>
                    <a:pt x="1436" y="13877"/>
                  </a:lnTo>
                  <a:lnTo>
                    <a:pt x="1539" y="13979"/>
                  </a:lnTo>
                  <a:lnTo>
                    <a:pt x="1676" y="14082"/>
                  </a:lnTo>
                  <a:lnTo>
                    <a:pt x="1983" y="14219"/>
                  </a:lnTo>
                  <a:lnTo>
                    <a:pt x="2359" y="14355"/>
                  </a:lnTo>
                  <a:lnTo>
                    <a:pt x="2804" y="14389"/>
                  </a:lnTo>
                  <a:lnTo>
                    <a:pt x="3248" y="14424"/>
                  </a:lnTo>
                  <a:lnTo>
                    <a:pt x="3761" y="14424"/>
                  </a:lnTo>
                  <a:lnTo>
                    <a:pt x="4273" y="14389"/>
                  </a:lnTo>
                  <a:lnTo>
                    <a:pt x="5367" y="14253"/>
                  </a:lnTo>
                  <a:lnTo>
                    <a:pt x="6461" y="14082"/>
                  </a:lnTo>
                  <a:lnTo>
                    <a:pt x="8272" y="13706"/>
                  </a:lnTo>
                  <a:lnTo>
                    <a:pt x="9229" y="13501"/>
                  </a:lnTo>
                  <a:lnTo>
                    <a:pt x="10562" y="13159"/>
                  </a:lnTo>
                  <a:lnTo>
                    <a:pt x="12059" y="12757"/>
                  </a:lnTo>
                  <a:lnTo>
                    <a:pt x="12059" y="12757"/>
                  </a:lnTo>
                  <a:lnTo>
                    <a:pt x="12066" y="12783"/>
                  </a:lnTo>
                  <a:lnTo>
                    <a:pt x="12134" y="12954"/>
                  </a:lnTo>
                  <a:lnTo>
                    <a:pt x="12203" y="13091"/>
                  </a:lnTo>
                  <a:lnTo>
                    <a:pt x="12305" y="13227"/>
                  </a:lnTo>
                  <a:lnTo>
                    <a:pt x="12442" y="13364"/>
                  </a:lnTo>
                  <a:lnTo>
                    <a:pt x="12613" y="13501"/>
                  </a:lnTo>
                  <a:lnTo>
                    <a:pt x="12784" y="13603"/>
                  </a:lnTo>
                  <a:lnTo>
                    <a:pt x="13023" y="13706"/>
                  </a:lnTo>
                  <a:lnTo>
                    <a:pt x="13296" y="13774"/>
                  </a:lnTo>
                  <a:lnTo>
                    <a:pt x="13604" y="13843"/>
                  </a:lnTo>
                  <a:lnTo>
                    <a:pt x="13946" y="13911"/>
                  </a:lnTo>
                  <a:lnTo>
                    <a:pt x="14322" y="13945"/>
                  </a:lnTo>
                  <a:lnTo>
                    <a:pt x="15245" y="13979"/>
                  </a:lnTo>
                  <a:lnTo>
                    <a:pt x="20474" y="13979"/>
                  </a:lnTo>
                  <a:lnTo>
                    <a:pt x="21773" y="13945"/>
                  </a:lnTo>
                  <a:lnTo>
                    <a:pt x="22935" y="13843"/>
                  </a:lnTo>
                  <a:lnTo>
                    <a:pt x="23413" y="13774"/>
                  </a:lnTo>
                  <a:lnTo>
                    <a:pt x="23823" y="13706"/>
                  </a:lnTo>
                  <a:lnTo>
                    <a:pt x="24165" y="13603"/>
                  </a:lnTo>
                  <a:lnTo>
                    <a:pt x="24405" y="13501"/>
                  </a:lnTo>
                  <a:lnTo>
                    <a:pt x="24575" y="13330"/>
                  </a:lnTo>
                  <a:lnTo>
                    <a:pt x="24780" y="13091"/>
                  </a:lnTo>
                  <a:lnTo>
                    <a:pt x="25020" y="12749"/>
                  </a:lnTo>
                  <a:lnTo>
                    <a:pt x="25225" y="12339"/>
                  </a:lnTo>
                  <a:lnTo>
                    <a:pt x="25669" y="11382"/>
                  </a:lnTo>
                  <a:lnTo>
                    <a:pt x="26079" y="10288"/>
                  </a:lnTo>
                  <a:lnTo>
                    <a:pt x="26489" y="9194"/>
                  </a:lnTo>
                  <a:lnTo>
                    <a:pt x="26831" y="8169"/>
                  </a:lnTo>
                  <a:lnTo>
                    <a:pt x="27344" y="6665"/>
                  </a:lnTo>
                  <a:lnTo>
                    <a:pt x="15723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1592200" y="5044500"/>
              <a:ext cx="144450" cy="59850"/>
            </a:xfrm>
            <a:custGeom>
              <a:avLst/>
              <a:gdLst/>
              <a:ahLst/>
              <a:cxnLst/>
              <a:rect l="l" t="t" r="r" b="b"/>
              <a:pathLst>
                <a:path w="5778" h="2394" extrusionOk="0">
                  <a:moveTo>
                    <a:pt x="4923" y="1"/>
                  </a:moveTo>
                  <a:lnTo>
                    <a:pt x="4102" y="69"/>
                  </a:lnTo>
                  <a:lnTo>
                    <a:pt x="3248" y="206"/>
                  </a:lnTo>
                  <a:lnTo>
                    <a:pt x="2428" y="377"/>
                  </a:lnTo>
                  <a:lnTo>
                    <a:pt x="1983" y="479"/>
                  </a:lnTo>
                  <a:lnTo>
                    <a:pt x="1607" y="616"/>
                  </a:lnTo>
                  <a:lnTo>
                    <a:pt x="1197" y="787"/>
                  </a:lnTo>
                  <a:lnTo>
                    <a:pt x="821" y="992"/>
                  </a:lnTo>
                  <a:lnTo>
                    <a:pt x="616" y="1094"/>
                  </a:lnTo>
                  <a:lnTo>
                    <a:pt x="445" y="1231"/>
                  </a:lnTo>
                  <a:lnTo>
                    <a:pt x="274" y="1402"/>
                  </a:lnTo>
                  <a:lnTo>
                    <a:pt x="138" y="1573"/>
                  </a:lnTo>
                  <a:lnTo>
                    <a:pt x="35" y="1744"/>
                  </a:lnTo>
                  <a:lnTo>
                    <a:pt x="1" y="1949"/>
                  </a:lnTo>
                  <a:lnTo>
                    <a:pt x="1" y="2188"/>
                  </a:lnTo>
                  <a:lnTo>
                    <a:pt x="35" y="2393"/>
                  </a:lnTo>
                  <a:lnTo>
                    <a:pt x="35" y="2188"/>
                  </a:lnTo>
                  <a:lnTo>
                    <a:pt x="69" y="1983"/>
                  </a:lnTo>
                  <a:lnTo>
                    <a:pt x="172" y="1812"/>
                  </a:lnTo>
                  <a:lnTo>
                    <a:pt x="308" y="1641"/>
                  </a:lnTo>
                  <a:lnTo>
                    <a:pt x="616" y="1402"/>
                  </a:lnTo>
                  <a:lnTo>
                    <a:pt x="958" y="1231"/>
                  </a:lnTo>
                  <a:lnTo>
                    <a:pt x="1710" y="958"/>
                  </a:lnTo>
                  <a:lnTo>
                    <a:pt x="2530" y="752"/>
                  </a:lnTo>
                  <a:lnTo>
                    <a:pt x="4136" y="377"/>
                  </a:lnTo>
                  <a:lnTo>
                    <a:pt x="57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1346125" y="5019725"/>
              <a:ext cx="230725" cy="69225"/>
            </a:xfrm>
            <a:custGeom>
              <a:avLst/>
              <a:gdLst/>
              <a:ahLst/>
              <a:cxnLst/>
              <a:rect l="l" t="t" r="r" b="b"/>
              <a:pathLst>
                <a:path w="9229" h="2769" extrusionOk="0">
                  <a:moveTo>
                    <a:pt x="9229" y="0"/>
                  </a:moveTo>
                  <a:lnTo>
                    <a:pt x="8032" y="171"/>
                  </a:lnTo>
                  <a:lnTo>
                    <a:pt x="7417" y="308"/>
                  </a:lnTo>
                  <a:lnTo>
                    <a:pt x="6836" y="445"/>
                  </a:lnTo>
                  <a:lnTo>
                    <a:pt x="5640" y="718"/>
                  </a:lnTo>
                  <a:lnTo>
                    <a:pt x="4512" y="1060"/>
                  </a:lnTo>
                  <a:lnTo>
                    <a:pt x="3350" y="1436"/>
                  </a:lnTo>
                  <a:lnTo>
                    <a:pt x="2188" y="1846"/>
                  </a:lnTo>
                  <a:lnTo>
                    <a:pt x="1094" y="2290"/>
                  </a:lnTo>
                  <a:lnTo>
                    <a:pt x="0" y="2769"/>
                  </a:lnTo>
                  <a:lnTo>
                    <a:pt x="1162" y="2461"/>
                  </a:lnTo>
                  <a:lnTo>
                    <a:pt x="2325" y="2119"/>
                  </a:lnTo>
                  <a:lnTo>
                    <a:pt x="3487" y="1778"/>
                  </a:lnTo>
                  <a:lnTo>
                    <a:pt x="4615" y="1436"/>
                  </a:lnTo>
                  <a:lnTo>
                    <a:pt x="6939" y="718"/>
                  </a:lnTo>
                  <a:lnTo>
                    <a:pt x="9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1320500" y="4971875"/>
              <a:ext cx="210200" cy="66675"/>
            </a:xfrm>
            <a:custGeom>
              <a:avLst/>
              <a:gdLst/>
              <a:ahLst/>
              <a:cxnLst/>
              <a:rect l="l" t="t" r="r" b="b"/>
              <a:pathLst>
                <a:path w="8408" h="2667" extrusionOk="0">
                  <a:moveTo>
                    <a:pt x="8408" y="0"/>
                  </a:moveTo>
                  <a:lnTo>
                    <a:pt x="7314" y="137"/>
                  </a:lnTo>
                  <a:lnTo>
                    <a:pt x="6221" y="308"/>
                  </a:lnTo>
                  <a:lnTo>
                    <a:pt x="5127" y="547"/>
                  </a:lnTo>
                  <a:lnTo>
                    <a:pt x="4067" y="855"/>
                  </a:lnTo>
                  <a:lnTo>
                    <a:pt x="3008" y="1231"/>
                  </a:lnTo>
                  <a:lnTo>
                    <a:pt x="1982" y="1641"/>
                  </a:lnTo>
                  <a:lnTo>
                    <a:pt x="957" y="2119"/>
                  </a:lnTo>
                  <a:lnTo>
                    <a:pt x="0" y="2666"/>
                  </a:lnTo>
                  <a:lnTo>
                    <a:pt x="2085" y="1914"/>
                  </a:lnTo>
                  <a:lnTo>
                    <a:pt x="3110" y="1573"/>
                  </a:lnTo>
                  <a:lnTo>
                    <a:pt x="4170" y="1231"/>
                  </a:lnTo>
                  <a:lnTo>
                    <a:pt x="6289" y="581"/>
                  </a:lnTo>
                  <a:lnTo>
                    <a:pt x="7348" y="308"/>
                  </a:lnTo>
                  <a:lnTo>
                    <a:pt x="840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1334150" y="4926575"/>
              <a:ext cx="168375" cy="58150"/>
            </a:xfrm>
            <a:custGeom>
              <a:avLst/>
              <a:gdLst/>
              <a:ahLst/>
              <a:cxnLst/>
              <a:rect l="l" t="t" r="r" b="b"/>
              <a:pathLst>
                <a:path w="6735" h="2326" extrusionOk="0">
                  <a:moveTo>
                    <a:pt x="6734" y="1"/>
                  </a:moveTo>
                  <a:lnTo>
                    <a:pt x="5845" y="103"/>
                  </a:lnTo>
                  <a:lnTo>
                    <a:pt x="4957" y="274"/>
                  </a:lnTo>
                  <a:lnTo>
                    <a:pt x="4102" y="479"/>
                  </a:lnTo>
                  <a:lnTo>
                    <a:pt x="3248" y="753"/>
                  </a:lnTo>
                  <a:lnTo>
                    <a:pt x="2393" y="1060"/>
                  </a:lnTo>
                  <a:lnTo>
                    <a:pt x="1573" y="1436"/>
                  </a:lnTo>
                  <a:lnTo>
                    <a:pt x="787" y="1847"/>
                  </a:lnTo>
                  <a:lnTo>
                    <a:pt x="1" y="2325"/>
                  </a:lnTo>
                  <a:lnTo>
                    <a:pt x="1710" y="1710"/>
                  </a:lnTo>
                  <a:lnTo>
                    <a:pt x="3385" y="1129"/>
                  </a:lnTo>
                  <a:lnTo>
                    <a:pt x="67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2032250" y="3852525"/>
              <a:ext cx="319600" cy="299925"/>
            </a:xfrm>
            <a:custGeom>
              <a:avLst/>
              <a:gdLst/>
              <a:ahLst/>
              <a:cxnLst/>
              <a:rect l="l" t="t" r="r" b="b"/>
              <a:pathLst>
                <a:path w="12784" h="11997" extrusionOk="0">
                  <a:moveTo>
                    <a:pt x="11348" y="0"/>
                  </a:moveTo>
                  <a:lnTo>
                    <a:pt x="10972" y="69"/>
                  </a:lnTo>
                  <a:lnTo>
                    <a:pt x="10494" y="239"/>
                  </a:lnTo>
                  <a:lnTo>
                    <a:pt x="9981" y="513"/>
                  </a:lnTo>
                  <a:lnTo>
                    <a:pt x="9434" y="855"/>
                  </a:lnTo>
                  <a:lnTo>
                    <a:pt x="8819" y="1299"/>
                  </a:lnTo>
                  <a:lnTo>
                    <a:pt x="8170" y="1880"/>
                  </a:lnTo>
                  <a:lnTo>
                    <a:pt x="7657" y="2324"/>
                  </a:lnTo>
                  <a:lnTo>
                    <a:pt x="7110" y="2905"/>
                  </a:lnTo>
                  <a:lnTo>
                    <a:pt x="6495" y="3555"/>
                  </a:lnTo>
                  <a:lnTo>
                    <a:pt x="5845" y="4307"/>
                  </a:lnTo>
                  <a:lnTo>
                    <a:pt x="4478" y="5913"/>
                  </a:lnTo>
                  <a:lnTo>
                    <a:pt x="3145" y="7554"/>
                  </a:lnTo>
                  <a:lnTo>
                    <a:pt x="1915" y="9092"/>
                  </a:lnTo>
                  <a:lnTo>
                    <a:pt x="924" y="10391"/>
                  </a:lnTo>
                  <a:lnTo>
                    <a:pt x="1" y="11587"/>
                  </a:lnTo>
                  <a:lnTo>
                    <a:pt x="10767" y="11997"/>
                  </a:lnTo>
                  <a:lnTo>
                    <a:pt x="11314" y="9946"/>
                  </a:lnTo>
                  <a:lnTo>
                    <a:pt x="11827" y="7895"/>
                  </a:lnTo>
                  <a:lnTo>
                    <a:pt x="12271" y="5811"/>
                  </a:lnTo>
                  <a:lnTo>
                    <a:pt x="12681" y="3760"/>
                  </a:lnTo>
                  <a:lnTo>
                    <a:pt x="12749" y="3042"/>
                  </a:lnTo>
                  <a:lnTo>
                    <a:pt x="12784" y="2393"/>
                  </a:lnTo>
                  <a:lnTo>
                    <a:pt x="12784" y="1812"/>
                  </a:lnTo>
                  <a:lnTo>
                    <a:pt x="12715" y="1333"/>
                  </a:lnTo>
                  <a:lnTo>
                    <a:pt x="12613" y="889"/>
                  </a:lnTo>
                  <a:lnTo>
                    <a:pt x="12476" y="547"/>
                  </a:lnTo>
                  <a:lnTo>
                    <a:pt x="12374" y="410"/>
                  </a:lnTo>
                  <a:lnTo>
                    <a:pt x="12271" y="274"/>
                  </a:lnTo>
                  <a:lnTo>
                    <a:pt x="12134" y="171"/>
                  </a:lnTo>
                  <a:lnTo>
                    <a:pt x="11998" y="103"/>
                  </a:lnTo>
                  <a:lnTo>
                    <a:pt x="11861" y="34"/>
                  </a:lnTo>
                  <a:lnTo>
                    <a:pt x="117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2032250" y="3852525"/>
              <a:ext cx="319600" cy="299925"/>
            </a:xfrm>
            <a:custGeom>
              <a:avLst/>
              <a:gdLst/>
              <a:ahLst/>
              <a:cxnLst/>
              <a:rect l="l" t="t" r="r" b="b"/>
              <a:pathLst>
                <a:path w="12784" h="11997" fill="none" extrusionOk="0">
                  <a:moveTo>
                    <a:pt x="1" y="11587"/>
                  </a:moveTo>
                  <a:lnTo>
                    <a:pt x="10767" y="11997"/>
                  </a:lnTo>
                  <a:lnTo>
                    <a:pt x="10767" y="11997"/>
                  </a:lnTo>
                  <a:lnTo>
                    <a:pt x="11314" y="9946"/>
                  </a:lnTo>
                  <a:lnTo>
                    <a:pt x="11827" y="7895"/>
                  </a:lnTo>
                  <a:lnTo>
                    <a:pt x="12271" y="5811"/>
                  </a:lnTo>
                  <a:lnTo>
                    <a:pt x="12681" y="3760"/>
                  </a:lnTo>
                  <a:lnTo>
                    <a:pt x="12681" y="3760"/>
                  </a:lnTo>
                  <a:lnTo>
                    <a:pt x="12749" y="3042"/>
                  </a:lnTo>
                  <a:lnTo>
                    <a:pt x="12784" y="2393"/>
                  </a:lnTo>
                  <a:lnTo>
                    <a:pt x="12784" y="1812"/>
                  </a:lnTo>
                  <a:lnTo>
                    <a:pt x="12715" y="1333"/>
                  </a:lnTo>
                  <a:lnTo>
                    <a:pt x="12613" y="889"/>
                  </a:lnTo>
                  <a:lnTo>
                    <a:pt x="12476" y="547"/>
                  </a:lnTo>
                  <a:lnTo>
                    <a:pt x="12374" y="410"/>
                  </a:lnTo>
                  <a:lnTo>
                    <a:pt x="12271" y="274"/>
                  </a:lnTo>
                  <a:lnTo>
                    <a:pt x="12134" y="171"/>
                  </a:lnTo>
                  <a:lnTo>
                    <a:pt x="11998" y="103"/>
                  </a:lnTo>
                  <a:lnTo>
                    <a:pt x="11861" y="34"/>
                  </a:lnTo>
                  <a:lnTo>
                    <a:pt x="11724" y="0"/>
                  </a:lnTo>
                  <a:lnTo>
                    <a:pt x="11553" y="0"/>
                  </a:lnTo>
                  <a:lnTo>
                    <a:pt x="11348" y="0"/>
                  </a:lnTo>
                  <a:lnTo>
                    <a:pt x="10972" y="69"/>
                  </a:lnTo>
                  <a:lnTo>
                    <a:pt x="10494" y="239"/>
                  </a:lnTo>
                  <a:lnTo>
                    <a:pt x="9981" y="513"/>
                  </a:lnTo>
                  <a:lnTo>
                    <a:pt x="9434" y="855"/>
                  </a:lnTo>
                  <a:lnTo>
                    <a:pt x="8819" y="1299"/>
                  </a:lnTo>
                  <a:lnTo>
                    <a:pt x="8170" y="1880"/>
                  </a:lnTo>
                  <a:lnTo>
                    <a:pt x="8170" y="1880"/>
                  </a:lnTo>
                  <a:lnTo>
                    <a:pt x="7657" y="2324"/>
                  </a:lnTo>
                  <a:lnTo>
                    <a:pt x="7110" y="2905"/>
                  </a:lnTo>
                  <a:lnTo>
                    <a:pt x="6495" y="3555"/>
                  </a:lnTo>
                  <a:lnTo>
                    <a:pt x="5845" y="4307"/>
                  </a:lnTo>
                  <a:lnTo>
                    <a:pt x="4478" y="5913"/>
                  </a:lnTo>
                  <a:lnTo>
                    <a:pt x="3145" y="7554"/>
                  </a:lnTo>
                  <a:lnTo>
                    <a:pt x="1915" y="9092"/>
                  </a:lnTo>
                  <a:lnTo>
                    <a:pt x="924" y="10391"/>
                  </a:lnTo>
                  <a:lnTo>
                    <a:pt x="1" y="115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2137350" y="3884125"/>
              <a:ext cx="171775" cy="244400"/>
            </a:xfrm>
            <a:custGeom>
              <a:avLst/>
              <a:gdLst/>
              <a:ahLst/>
              <a:cxnLst/>
              <a:rect l="l" t="t" r="r" b="b"/>
              <a:pathLst>
                <a:path w="6871" h="9776" extrusionOk="0">
                  <a:moveTo>
                    <a:pt x="6221" y="206"/>
                  </a:moveTo>
                  <a:lnTo>
                    <a:pt x="6392" y="240"/>
                  </a:lnTo>
                  <a:lnTo>
                    <a:pt x="6529" y="343"/>
                  </a:lnTo>
                  <a:lnTo>
                    <a:pt x="6597" y="513"/>
                  </a:lnTo>
                  <a:lnTo>
                    <a:pt x="6631" y="684"/>
                  </a:lnTo>
                  <a:lnTo>
                    <a:pt x="6563" y="821"/>
                  </a:lnTo>
                  <a:lnTo>
                    <a:pt x="6495" y="924"/>
                  </a:lnTo>
                  <a:lnTo>
                    <a:pt x="6392" y="1026"/>
                  </a:lnTo>
                  <a:lnTo>
                    <a:pt x="6221" y="1060"/>
                  </a:lnTo>
                  <a:lnTo>
                    <a:pt x="6085" y="992"/>
                  </a:lnTo>
                  <a:lnTo>
                    <a:pt x="5948" y="889"/>
                  </a:lnTo>
                  <a:lnTo>
                    <a:pt x="5880" y="753"/>
                  </a:lnTo>
                  <a:lnTo>
                    <a:pt x="5845" y="582"/>
                  </a:lnTo>
                  <a:lnTo>
                    <a:pt x="5880" y="445"/>
                  </a:lnTo>
                  <a:lnTo>
                    <a:pt x="5982" y="308"/>
                  </a:lnTo>
                  <a:lnTo>
                    <a:pt x="6085" y="240"/>
                  </a:lnTo>
                  <a:lnTo>
                    <a:pt x="6221" y="206"/>
                  </a:lnTo>
                  <a:close/>
                  <a:moveTo>
                    <a:pt x="6221" y="1"/>
                  </a:moveTo>
                  <a:lnTo>
                    <a:pt x="6119" y="35"/>
                  </a:lnTo>
                  <a:lnTo>
                    <a:pt x="5982" y="69"/>
                  </a:lnTo>
                  <a:lnTo>
                    <a:pt x="5880" y="103"/>
                  </a:lnTo>
                  <a:lnTo>
                    <a:pt x="5811" y="206"/>
                  </a:lnTo>
                  <a:lnTo>
                    <a:pt x="5709" y="274"/>
                  </a:lnTo>
                  <a:lnTo>
                    <a:pt x="5674" y="377"/>
                  </a:lnTo>
                  <a:lnTo>
                    <a:pt x="5640" y="513"/>
                  </a:lnTo>
                  <a:lnTo>
                    <a:pt x="5606" y="616"/>
                  </a:lnTo>
                  <a:lnTo>
                    <a:pt x="5640" y="753"/>
                  </a:lnTo>
                  <a:lnTo>
                    <a:pt x="5674" y="855"/>
                  </a:lnTo>
                  <a:lnTo>
                    <a:pt x="5743" y="992"/>
                  </a:lnTo>
                  <a:lnTo>
                    <a:pt x="5811" y="1060"/>
                  </a:lnTo>
                  <a:lnTo>
                    <a:pt x="5880" y="1129"/>
                  </a:lnTo>
                  <a:lnTo>
                    <a:pt x="5982" y="1197"/>
                  </a:lnTo>
                  <a:lnTo>
                    <a:pt x="6119" y="1231"/>
                  </a:lnTo>
                  <a:lnTo>
                    <a:pt x="6358" y="1231"/>
                  </a:lnTo>
                  <a:lnTo>
                    <a:pt x="6495" y="1197"/>
                  </a:lnTo>
                  <a:lnTo>
                    <a:pt x="6597" y="1129"/>
                  </a:lnTo>
                  <a:lnTo>
                    <a:pt x="6666" y="1060"/>
                  </a:lnTo>
                  <a:lnTo>
                    <a:pt x="6768" y="958"/>
                  </a:lnTo>
                  <a:lnTo>
                    <a:pt x="6802" y="855"/>
                  </a:lnTo>
                  <a:lnTo>
                    <a:pt x="6837" y="753"/>
                  </a:lnTo>
                  <a:lnTo>
                    <a:pt x="6871" y="616"/>
                  </a:lnTo>
                  <a:lnTo>
                    <a:pt x="6837" y="513"/>
                  </a:lnTo>
                  <a:lnTo>
                    <a:pt x="6802" y="377"/>
                  </a:lnTo>
                  <a:lnTo>
                    <a:pt x="6768" y="274"/>
                  </a:lnTo>
                  <a:lnTo>
                    <a:pt x="6666" y="206"/>
                  </a:lnTo>
                  <a:lnTo>
                    <a:pt x="6597" y="103"/>
                  </a:lnTo>
                  <a:lnTo>
                    <a:pt x="6495" y="69"/>
                  </a:lnTo>
                  <a:lnTo>
                    <a:pt x="6358" y="35"/>
                  </a:lnTo>
                  <a:lnTo>
                    <a:pt x="6256" y="1"/>
                  </a:lnTo>
                  <a:close/>
                  <a:moveTo>
                    <a:pt x="3419" y="4512"/>
                  </a:moveTo>
                  <a:lnTo>
                    <a:pt x="3590" y="4547"/>
                  </a:lnTo>
                  <a:lnTo>
                    <a:pt x="3726" y="4615"/>
                  </a:lnTo>
                  <a:lnTo>
                    <a:pt x="3795" y="4752"/>
                  </a:lnTo>
                  <a:lnTo>
                    <a:pt x="3829" y="4923"/>
                  </a:lnTo>
                  <a:lnTo>
                    <a:pt x="3863" y="4923"/>
                  </a:lnTo>
                  <a:lnTo>
                    <a:pt x="3829" y="5093"/>
                  </a:lnTo>
                  <a:lnTo>
                    <a:pt x="3726" y="5230"/>
                  </a:lnTo>
                  <a:lnTo>
                    <a:pt x="3624" y="5333"/>
                  </a:lnTo>
                  <a:lnTo>
                    <a:pt x="3453" y="5367"/>
                  </a:lnTo>
                  <a:lnTo>
                    <a:pt x="3419" y="5367"/>
                  </a:lnTo>
                  <a:lnTo>
                    <a:pt x="3248" y="5333"/>
                  </a:lnTo>
                  <a:lnTo>
                    <a:pt x="3111" y="5230"/>
                  </a:lnTo>
                  <a:lnTo>
                    <a:pt x="3009" y="5093"/>
                  </a:lnTo>
                  <a:lnTo>
                    <a:pt x="2974" y="4923"/>
                  </a:lnTo>
                  <a:lnTo>
                    <a:pt x="3009" y="4752"/>
                  </a:lnTo>
                  <a:lnTo>
                    <a:pt x="3111" y="4615"/>
                  </a:lnTo>
                  <a:lnTo>
                    <a:pt x="3248" y="4547"/>
                  </a:lnTo>
                  <a:lnTo>
                    <a:pt x="3419" y="4512"/>
                  </a:lnTo>
                  <a:close/>
                  <a:moveTo>
                    <a:pt x="3282" y="4307"/>
                  </a:moveTo>
                  <a:lnTo>
                    <a:pt x="3179" y="4341"/>
                  </a:lnTo>
                  <a:lnTo>
                    <a:pt x="3077" y="4410"/>
                  </a:lnTo>
                  <a:lnTo>
                    <a:pt x="2974" y="4478"/>
                  </a:lnTo>
                  <a:lnTo>
                    <a:pt x="2906" y="4581"/>
                  </a:lnTo>
                  <a:lnTo>
                    <a:pt x="2838" y="4683"/>
                  </a:lnTo>
                  <a:lnTo>
                    <a:pt x="2803" y="4786"/>
                  </a:lnTo>
                  <a:lnTo>
                    <a:pt x="2803" y="4923"/>
                  </a:lnTo>
                  <a:lnTo>
                    <a:pt x="2803" y="5059"/>
                  </a:lnTo>
                  <a:lnTo>
                    <a:pt x="2838" y="5162"/>
                  </a:lnTo>
                  <a:lnTo>
                    <a:pt x="2906" y="5264"/>
                  </a:lnTo>
                  <a:lnTo>
                    <a:pt x="2974" y="5367"/>
                  </a:lnTo>
                  <a:lnTo>
                    <a:pt x="3077" y="5435"/>
                  </a:lnTo>
                  <a:lnTo>
                    <a:pt x="3179" y="5504"/>
                  </a:lnTo>
                  <a:lnTo>
                    <a:pt x="3282" y="5538"/>
                  </a:lnTo>
                  <a:lnTo>
                    <a:pt x="3555" y="5538"/>
                  </a:lnTo>
                  <a:lnTo>
                    <a:pt x="3658" y="5504"/>
                  </a:lnTo>
                  <a:lnTo>
                    <a:pt x="3760" y="5435"/>
                  </a:lnTo>
                  <a:lnTo>
                    <a:pt x="3863" y="5367"/>
                  </a:lnTo>
                  <a:lnTo>
                    <a:pt x="3931" y="5264"/>
                  </a:lnTo>
                  <a:lnTo>
                    <a:pt x="4000" y="5162"/>
                  </a:lnTo>
                  <a:lnTo>
                    <a:pt x="4034" y="5059"/>
                  </a:lnTo>
                  <a:lnTo>
                    <a:pt x="4034" y="4923"/>
                  </a:lnTo>
                  <a:lnTo>
                    <a:pt x="4034" y="4820"/>
                  </a:lnTo>
                  <a:lnTo>
                    <a:pt x="4000" y="4683"/>
                  </a:lnTo>
                  <a:lnTo>
                    <a:pt x="3931" y="4581"/>
                  </a:lnTo>
                  <a:lnTo>
                    <a:pt x="3863" y="4478"/>
                  </a:lnTo>
                  <a:lnTo>
                    <a:pt x="3760" y="4410"/>
                  </a:lnTo>
                  <a:lnTo>
                    <a:pt x="3658" y="4341"/>
                  </a:lnTo>
                  <a:lnTo>
                    <a:pt x="3555" y="4307"/>
                  </a:lnTo>
                  <a:close/>
                  <a:moveTo>
                    <a:pt x="684" y="8751"/>
                  </a:moveTo>
                  <a:lnTo>
                    <a:pt x="821" y="8819"/>
                  </a:lnTo>
                  <a:lnTo>
                    <a:pt x="924" y="8887"/>
                  </a:lnTo>
                  <a:lnTo>
                    <a:pt x="992" y="8990"/>
                  </a:lnTo>
                  <a:lnTo>
                    <a:pt x="1060" y="9127"/>
                  </a:lnTo>
                  <a:lnTo>
                    <a:pt x="1026" y="9297"/>
                  </a:lnTo>
                  <a:lnTo>
                    <a:pt x="924" y="9434"/>
                  </a:lnTo>
                  <a:lnTo>
                    <a:pt x="787" y="9537"/>
                  </a:lnTo>
                  <a:lnTo>
                    <a:pt x="616" y="9571"/>
                  </a:lnTo>
                  <a:lnTo>
                    <a:pt x="445" y="9537"/>
                  </a:lnTo>
                  <a:lnTo>
                    <a:pt x="308" y="9434"/>
                  </a:lnTo>
                  <a:lnTo>
                    <a:pt x="240" y="9297"/>
                  </a:lnTo>
                  <a:lnTo>
                    <a:pt x="206" y="9127"/>
                  </a:lnTo>
                  <a:lnTo>
                    <a:pt x="240" y="8990"/>
                  </a:lnTo>
                  <a:lnTo>
                    <a:pt x="343" y="8853"/>
                  </a:lnTo>
                  <a:lnTo>
                    <a:pt x="479" y="8785"/>
                  </a:lnTo>
                  <a:lnTo>
                    <a:pt x="616" y="8751"/>
                  </a:lnTo>
                  <a:close/>
                  <a:moveTo>
                    <a:pt x="6256" y="8751"/>
                  </a:moveTo>
                  <a:lnTo>
                    <a:pt x="6392" y="8785"/>
                  </a:lnTo>
                  <a:lnTo>
                    <a:pt x="6529" y="8853"/>
                  </a:lnTo>
                  <a:lnTo>
                    <a:pt x="6631" y="8990"/>
                  </a:lnTo>
                  <a:lnTo>
                    <a:pt x="6666" y="9161"/>
                  </a:lnTo>
                  <a:lnTo>
                    <a:pt x="6631" y="9332"/>
                  </a:lnTo>
                  <a:lnTo>
                    <a:pt x="6529" y="9434"/>
                  </a:lnTo>
                  <a:lnTo>
                    <a:pt x="6392" y="9537"/>
                  </a:lnTo>
                  <a:lnTo>
                    <a:pt x="6256" y="9571"/>
                  </a:lnTo>
                  <a:lnTo>
                    <a:pt x="6221" y="9571"/>
                  </a:lnTo>
                  <a:lnTo>
                    <a:pt x="6050" y="9537"/>
                  </a:lnTo>
                  <a:lnTo>
                    <a:pt x="5914" y="9434"/>
                  </a:lnTo>
                  <a:lnTo>
                    <a:pt x="5845" y="9297"/>
                  </a:lnTo>
                  <a:lnTo>
                    <a:pt x="5811" y="9127"/>
                  </a:lnTo>
                  <a:lnTo>
                    <a:pt x="5845" y="8990"/>
                  </a:lnTo>
                  <a:lnTo>
                    <a:pt x="5914" y="8853"/>
                  </a:lnTo>
                  <a:lnTo>
                    <a:pt x="6050" y="8785"/>
                  </a:lnTo>
                  <a:lnTo>
                    <a:pt x="6221" y="8751"/>
                  </a:lnTo>
                  <a:close/>
                  <a:moveTo>
                    <a:pt x="616" y="8511"/>
                  </a:moveTo>
                  <a:lnTo>
                    <a:pt x="479" y="8545"/>
                  </a:lnTo>
                  <a:lnTo>
                    <a:pt x="377" y="8580"/>
                  </a:lnTo>
                  <a:lnTo>
                    <a:pt x="274" y="8614"/>
                  </a:lnTo>
                  <a:lnTo>
                    <a:pt x="172" y="8716"/>
                  </a:lnTo>
                  <a:lnTo>
                    <a:pt x="103" y="8785"/>
                  </a:lnTo>
                  <a:lnTo>
                    <a:pt x="35" y="8887"/>
                  </a:lnTo>
                  <a:lnTo>
                    <a:pt x="1" y="9024"/>
                  </a:lnTo>
                  <a:lnTo>
                    <a:pt x="1" y="9127"/>
                  </a:lnTo>
                  <a:lnTo>
                    <a:pt x="1" y="9263"/>
                  </a:lnTo>
                  <a:lnTo>
                    <a:pt x="35" y="9366"/>
                  </a:lnTo>
                  <a:lnTo>
                    <a:pt x="103" y="9502"/>
                  </a:lnTo>
                  <a:lnTo>
                    <a:pt x="172" y="9571"/>
                  </a:lnTo>
                  <a:lnTo>
                    <a:pt x="274" y="9639"/>
                  </a:lnTo>
                  <a:lnTo>
                    <a:pt x="377" y="9708"/>
                  </a:lnTo>
                  <a:lnTo>
                    <a:pt x="479" y="9742"/>
                  </a:lnTo>
                  <a:lnTo>
                    <a:pt x="616" y="9776"/>
                  </a:lnTo>
                  <a:lnTo>
                    <a:pt x="753" y="9742"/>
                  </a:lnTo>
                  <a:lnTo>
                    <a:pt x="855" y="9708"/>
                  </a:lnTo>
                  <a:lnTo>
                    <a:pt x="958" y="9639"/>
                  </a:lnTo>
                  <a:lnTo>
                    <a:pt x="1060" y="9571"/>
                  </a:lnTo>
                  <a:lnTo>
                    <a:pt x="1129" y="9502"/>
                  </a:lnTo>
                  <a:lnTo>
                    <a:pt x="1197" y="9400"/>
                  </a:lnTo>
                  <a:lnTo>
                    <a:pt x="1231" y="9263"/>
                  </a:lnTo>
                  <a:lnTo>
                    <a:pt x="1231" y="9127"/>
                  </a:lnTo>
                  <a:lnTo>
                    <a:pt x="1231" y="9024"/>
                  </a:lnTo>
                  <a:lnTo>
                    <a:pt x="1197" y="8887"/>
                  </a:lnTo>
                  <a:lnTo>
                    <a:pt x="1129" y="8785"/>
                  </a:lnTo>
                  <a:lnTo>
                    <a:pt x="1060" y="8716"/>
                  </a:lnTo>
                  <a:lnTo>
                    <a:pt x="958" y="8614"/>
                  </a:lnTo>
                  <a:lnTo>
                    <a:pt x="855" y="8580"/>
                  </a:lnTo>
                  <a:lnTo>
                    <a:pt x="753" y="8545"/>
                  </a:lnTo>
                  <a:lnTo>
                    <a:pt x="616" y="8511"/>
                  </a:lnTo>
                  <a:close/>
                  <a:moveTo>
                    <a:pt x="6221" y="8511"/>
                  </a:moveTo>
                  <a:lnTo>
                    <a:pt x="6085" y="8545"/>
                  </a:lnTo>
                  <a:lnTo>
                    <a:pt x="5982" y="8580"/>
                  </a:lnTo>
                  <a:lnTo>
                    <a:pt x="5880" y="8614"/>
                  </a:lnTo>
                  <a:lnTo>
                    <a:pt x="5777" y="8716"/>
                  </a:lnTo>
                  <a:lnTo>
                    <a:pt x="5709" y="8785"/>
                  </a:lnTo>
                  <a:lnTo>
                    <a:pt x="5640" y="8887"/>
                  </a:lnTo>
                  <a:lnTo>
                    <a:pt x="5606" y="9024"/>
                  </a:lnTo>
                  <a:lnTo>
                    <a:pt x="5606" y="9127"/>
                  </a:lnTo>
                  <a:lnTo>
                    <a:pt x="5606" y="9263"/>
                  </a:lnTo>
                  <a:lnTo>
                    <a:pt x="5674" y="9400"/>
                  </a:lnTo>
                  <a:lnTo>
                    <a:pt x="5709" y="9502"/>
                  </a:lnTo>
                  <a:lnTo>
                    <a:pt x="5777" y="9571"/>
                  </a:lnTo>
                  <a:lnTo>
                    <a:pt x="5880" y="9639"/>
                  </a:lnTo>
                  <a:lnTo>
                    <a:pt x="5982" y="9708"/>
                  </a:lnTo>
                  <a:lnTo>
                    <a:pt x="6119" y="9742"/>
                  </a:lnTo>
                  <a:lnTo>
                    <a:pt x="6221" y="9776"/>
                  </a:lnTo>
                  <a:lnTo>
                    <a:pt x="6358" y="9742"/>
                  </a:lnTo>
                  <a:lnTo>
                    <a:pt x="6461" y="9708"/>
                  </a:lnTo>
                  <a:lnTo>
                    <a:pt x="6563" y="9639"/>
                  </a:lnTo>
                  <a:lnTo>
                    <a:pt x="6666" y="9571"/>
                  </a:lnTo>
                  <a:lnTo>
                    <a:pt x="6734" y="9502"/>
                  </a:lnTo>
                  <a:lnTo>
                    <a:pt x="6802" y="9366"/>
                  </a:lnTo>
                  <a:lnTo>
                    <a:pt x="6837" y="9263"/>
                  </a:lnTo>
                  <a:lnTo>
                    <a:pt x="6837" y="9127"/>
                  </a:lnTo>
                  <a:lnTo>
                    <a:pt x="6837" y="9024"/>
                  </a:lnTo>
                  <a:lnTo>
                    <a:pt x="6802" y="8887"/>
                  </a:lnTo>
                  <a:lnTo>
                    <a:pt x="6734" y="8785"/>
                  </a:lnTo>
                  <a:lnTo>
                    <a:pt x="6666" y="8716"/>
                  </a:lnTo>
                  <a:lnTo>
                    <a:pt x="6597" y="8614"/>
                  </a:lnTo>
                  <a:lnTo>
                    <a:pt x="6461" y="8580"/>
                  </a:lnTo>
                  <a:lnTo>
                    <a:pt x="6358" y="8545"/>
                  </a:lnTo>
                  <a:lnTo>
                    <a:pt x="6221" y="85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2142475" y="4102875"/>
              <a:ext cx="21400" cy="20525"/>
            </a:xfrm>
            <a:custGeom>
              <a:avLst/>
              <a:gdLst/>
              <a:ahLst/>
              <a:cxnLst/>
              <a:rect l="l" t="t" r="r" b="b"/>
              <a:pathLst>
                <a:path w="856" h="821" fill="none" extrusionOk="0">
                  <a:moveTo>
                    <a:pt x="411" y="821"/>
                  </a:moveTo>
                  <a:lnTo>
                    <a:pt x="411" y="821"/>
                  </a:lnTo>
                  <a:lnTo>
                    <a:pt x="240" y="787"/>
                  </a:lnTo>
                  <a:lnTo>
                    <a:pt x="103" y="684"/>
                  </a:lnTo>
                  <a:lnTo>
                    <a:pt x="35" y="547"/>
                  </a:lnTo>
                  <a:lnTo>
                    <a:pt x="1" y="377"/>
                  </a:lnTo>
                  <a:lnTo>
                    <a:pt x="1" y="377"/>
                  </a:lnTo>
                  <a:lnTo>
                    <a:pt x="35" y="240"/>
                  </a:lnTo>
                  <a:lnTo>
                    <a:pt x="138" y="103"/>
                  </a:lnTo>
                  <a:lnTo>
                    <a:pt x="274" y="35"/>
                  </a:lnTo>
                  <a:lnTo>
                    <a:pt x="411" y="1"/>
                  </a:lnTo>
                  <a:lnTo>
                    <a:pt x="411" y="1"/>
                  </a:lnTo>
                  <a:lnTo>
                    <a:pt x="479" y="1"/>
                  </a:lnTo>
                  <a:lnTo>
                    <a:pt x="479" y="1"/>
                  </a:lnTo>
                  <a:lnTo>
                    <a:pt x="616" y="69"/>
                  </a:lnTo>
                  <a:lnTo>
                    <a:pt x="719" y="137"/>
                  </a:lnTo>
                  <a:lnTo>
                    <a:pt x="787" y="240"/>
                  </a:lnTo>
                  <a:lnTo>
                    <a:pt x="855" y="377"/>
                  </a:lnTo>
                  <a:lnTo>
                    <a:pt x="855" y="377"/>
                  </a:lnTo>
                  <a:lnTo>
                    <a:pt x="821" y="547"/>
                  </a:lnTo>
                  <a:lnTo>
                    <a:pt x="719" y="684"/>
                  </a:lnTo>
                  <a:lnTo>
                    <a:pt x="582" y="787"/>
                  </a:lnTo>
                  <a:lnTo>
                    <a:pt x="411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2137350" y="4096900"/>
              <a:ext cx="30800" cy="31625"/>
            </a:xfrm>
            <a:custGeom>
              <a:avLst/>
              <a:gdLst/>
              <a:ahLst/>
              <a:cxnLst/>
              <a:rect l="l" t="t" r="r" b="b"/>
              <a:pathLst>
                <a:path w="1232" h="1265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479" y="34"/>
                  </a:lnTo>
                  <a:lnTo>
                    <a:pt x="377" y="69"/>
                  </a:lnTo>
                  <a:lnTo>
                    <a:pt x="274" y="103"/>
                  </a:lnTo>
                  <a:lnTo>
                    <a:pt x="172" y="205"/>
                  </a:lnTo>
                  <a:lnTo>
                    <a:pt x="103" y="274"/>
                  </a:lnTo>
                  <a:lnTo>
                    <a:pt x="35" y="376"/>
                  </a:lnTo>
                  <a:lnTo>
                    <a:pt x="1" y="513"/>
                  </a:lnTo>
                  <a:lnTo>
                    <a:pt x="1" y="616"/>
                  </a:lnTo>
                  <a:lnTo>
                    <a:pt x="1" y="616"/>
                  </a:lnTo>
                  <a:lnTo>
                    <a:pt x="1" y="752"/>
                  </a:lnTo>
                  <a:lnTo>
                    <a:pt x="35" y="855"/>
                  </a:lnTo>
                  <a:lnTo>
                    <a:pt x="103" y="991"/>
                  </a:lnTo>
                  <a:lnTo>
                    <a:pt x="172" y="1060"/>
                  </a:lnTo>
                  <a:lnTo>
                    <a:pt x="274" y="1128"/>
                  </a:lnTo>
                  <a:lnTo>
                    <a:pt x="377" y="1197"/>
                  </a:lnTo>
                  <a:lnTo>
                    <a:pt x="479" y="1231"/>
                  </a:lnTo>
                  <a:lnTo>
                    <a:pt x="616" y="1265"/>
                  </a:lnTo>
                  <a:lnTo>
                    <a:pt x="616" y="1265"/>
                  </a:lnTo>
                  <a:lnTo>
                    <a:pt x="753" y="1231"/>
                  </a:lnTo>
                  <a:lnTo>
                    <a:pt x="855" y="1197"/>
                  </a:lnTo>
                  <a:lnTo>
                    <a:pt x="958" y="1128"/>
                  </a:lnTo>
                  <a:lnTo>
                    <a:pt x="1060" y="1060"/>
                  </a:lnTo>
                  <a:lnTo>
                    <a:pt x="1129" y="991"/>
                  </a:lnTo>
                  <a:lnTo>
                    <a:pt x="1197" y="889"/>
                  </a:lnTo>
                  <a:lnTo>
                    <a:pt x="1231" y="752"/>
                  </a:lnTo>
                  <a:lnTo>
                    <a:pt x="1231" y="616"/>
                  </a:lnTo>
                  <a:lnTo>
                    <a:pt x="1231" y="616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29" y="274"/>
                  </a:lnTo>
                  <a:lnTo>
                    <a:pt x="1060" y="205"/>
                  </a:lnTo>
                  <a:lnTo>
                    <a:pt x="958" y="103"/>
                  </a:lnTo>
                  <a:lnTo>
                    <a:pt x="855" y="69"/>
                  </a:lnTo>
                  <a:lnTo>
                    <a:pt x="753" y="34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2282625" y="4102875"/>
              <a:ext cx="21375" cy="20525"/>
            </a:xfrm>
            <a:custGeom>
              <a:avLst/>
              <a:gdLst/>
              <a:ahLst/>
              <a:cxnLst/>
              <a:rect l="l" t="t" r="r" b="b"/>
              <a:pathLst>
                <a:path w="855" h="821" fill="none" extrusionOk="0">
                  <a:moveTo>
                    <a:pt x="410" y="821"/>
                  </a:moveTo>
                  <a:lnTo>
                    <a:pt x="410" y="821"/>
                  </a:lnTo>
                  <a:lnTo>
                    <a:pt x="239" y="787"/>
                  </a:lnTo>
                  <a:lnTo>
                    <a:pt x="103" y="684"/>
                  </a:lnTo>
                  <a:lnTo>
                    <a:pt x="34" y="547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34" y="240"/>
                  </a:lnTo>
                  <a:lnTo>
                    <a:pt x="103" y="103"/>
                  </a:lnTo>
                  <a:lnTo>
                    <a:pt x="239" y="35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410" y="1"/>
                  </a:lnTo>
                  <a:lnTo>
                    <a:pt x="445" y="1"/>
                  </a:lnTo>
                  <a:lnTo>
                    <a:pt x="445" y="1"/>
                  </a:lnTo>
                  <a:lnTo>
                    <a:pt x="581" y="35"/>
                  </a:lnTo>
                  <a:lnTo>
                    <a:pt x="718" y="103"/>
                  </a:lnTo>
                  <a:lnTo>
                    <a:pt x="820" y="240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20" y="582"/>
                  </a:lnTo>
                  <a:lnTo>
                    <a:pt x="718" y="684"/>
                  </a:lnTo>
                  <a:lnTo>
                    <a:pt x="581" y="787"/>
                  </a:lnTo>
                  <a:lnTo>
                    <a:pt x="445" y="821"/>
                  </a:lnTo>
                  <a:lnTo>
                    <a:pt x="445" y="821"/>
                  </a:lnTo>
                  <a:lnTo>
                    <a:pt x="410" y="821"/>
                  </a:lnTo>
                  <a:lnTo>
                    <a:pt x="410" y="8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2277500" y="4096900"/>
              <a:ext cx="30775" cy="31625"/>
            </a:xfrm>
            <a:custGeom>
              <a:avLst/>
              <a:gdLst/>
              <a:ahLst/>
              <a:cxnLst/>
              <a:rect l="l" t="t" r="r" b="b"/>
              <a:pathLst>
                <a:path w="1231" h="1265" fill="none" extrusionOk="0">
                  <a:moveTo>
                    <a:pt x="615" y="0"/>
                  </a:moveTo>
                  <a:lnTo>
                    <a:pt x="615" y="0"/>
                  </a:lnTo>
                  <a:lnTo>
                    <a:pt x="615" y="0"/>
                  </a:lnTo>
                  <a:lnTo>
                    <a:pt x="615" y="0"/>
                  </a:lnTo>
                  <a:lnTo>
                    <a:pt x="479" y="34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171" y="205"/>
                  </a:lnTo>
                  <a:lnTo>
                    <a:pt x="103" y="274"/>
                  </a:lnTo>
                  <a:lnTo>
                    <a:pt x="34" y="376"/>
                  </a:lnTo>
                  <a:lnTo>
                    <a:pt x="0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0" y="752"/>
                  </a:lnTo>
                  <a:lnTo>
                    <a:pt x="68" y="889"/>
                  </a:lnTo>
                  <a:lnTo>
                    <a:pt x="103" y="991"/>
                  </a:lnTo>
                  <a:lnTo>
                    <a:pt x="171" y="1060"/>
                  </a:lnTo>
                  <a:lnTo>
                    <a:pt x="274" y="1128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615" y="1265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57" y="1128"/>
                  </a:lnTo>
                  <a:lnTo>
                    <a:pt x="1060" y="1060"/>
                  </a:lnTo>
                  <a:lnTo>
                    <a:pt x="1128" y="991"/>
                  </a:lnTo>
                  <a:lnTo>
                    <a:pt x="1196" y="855"/>
                  </a:lnTo>
                  <a:lnTo>
                    <a:pt x="1231" y="752"/>
                  </a:lnTo>
                  <a:lnTo>
                    <a:pt x="1231" y="616"/>
                  </a:lnTo>
                  <a:lnTo>
                    <a:pt x="1231" y="616"/>
                  </a:lnTo>
                  <a:lnTo>
                    <a:pt x="1231" y="513"/>
                  </a:lnTo>
                  <a:lnTo>
                    <a:pt x="1196" y="376"/>
                  </a:lnTo>
                  <a:lnTo>
                    <a:pt x="1128" y="274"/>
                  </a:lnTo>
                  <a:lnTo>
                    <a:pt x="1060" y="205"/>
                  </a:lnTo>
                  <a:lnTo>
                    <a:pt x="991" y="103"/>
                  </a:lnTo>
                  <a:lnTo>
                    <a:pt x="855" y="69"/>
                  </a:lnTo>
                  <a:lnTo>
                    <a:pt x="752" y="34"/>
                  </a:lnTo>
                  <a:lnTo>
                    <a:pt x="6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2211700" y="3996925"/>
              <a:ext cx="22225" cy="21375"/>
            </a:xfrm>
            <a:custGeom>
              <a:avLst/>
              <a:gdLst/>
              <a:ahLst/>
              <a:cxnLst/>
              <a:rect l="l" t="t" r="r" b="b"/>
              <a:pathLst>
                <a:path w="889" h="855" fill="none" extrusionOk="0">
                  <a:moveTo>
                    <a:pt x="445" y="855"/>
                  </a:moveTo>
                  <a:lnTo>
                    <a:pt x="445" y="855"/>
                  </a:lnTo>
                  <a:lnTo>
                    <a:pt x="274" y="821"/>
                  </a:lnTo>
                  <a:lnTo>
                    <a:pt x="137" y="718"/>
                  </a:lnTo>
                  <a:lnTo>
                    <a:pt x="35" y="581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35" y="240"/>
                  </a:lnTo>
                  <a:lnTo>
                    <a:pt x="137" y="103"/>
                  </a:lnTo>
                  <a:lnTo>
                    <a:pt x="274" y="35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616" y="35"/>
                  </a:lnTo>
                  <a:lnTo>
                    <a:pt x="752" y="103"/>
                  </a:lnTo>
                  <a:lnTo>
                    <a:pt x="821" y="240"/>
                  </a:lnTo>
                  <a:lnTo>
                    <a:pt x="855" y="411"/>
                  </a:lnTo>
                  <a:lnTo>
                    <a:pt x="889" y="411"/>
                  </a:lnTo>
                  <a:lnTo>
                    <a:pt x="889" y="411"/>
                  </a:lnTo>
                  <a:lnTo>
                    <a:pt x="855" y="581"/>
                  </a:lnTo>
                  <a:lnTo>
                    <a:pt x="752" y="718"/>
                  </a:lnTo>
                  <a:lnTo>
                    <a:pt x="650" y="821"/>
                  </a:lnTo>
                  <a:lnTo>
                    <a:pt x="479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45" y="855"/>
                  </a:lnTo>
                  <a:lnTo>
                    <a:pt x="445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2207425" y="3991800"/>
              <a:ext cx="30775" cy="30775"/>
            </a:xfrm>
            <a:custGeom>
              <a:avLst/>
              <a:gdLst/>
              <a:ahLst/>
              <a:cxnLst/>
              <a:rect l="l" t="t" r="r" b="b"/>
              <a:pathLst>
                <a:path w="1231" h="1231" fill="none" extrusionOk="0">
                  <a:moveTo>
                    <a:pt x="616" y="0"/>
                  </a:moveTo>
                  <a:lnTo>
                    <a:pt x="616" y="0"/>
                  </a:lnTo>
                  <a:lnTo>
                    <a:pt x="479" y="0"/>
                  </a:lnTo>
                  <a:lnTo>
                    <a:pt x="376" y="34"/>
                  </a:lnTo>
                  <a:lnTo>
                    <a:pt x="274" y="103"/>
                  </a:lnTo>
                  <a:lnTo>
                    <a:pt x="171" y="171"/>
                  </a:lnTo>
                  <a:lnTo>
                    <a:pt x="103" y="274"/>
                  </a:lnTo>
                  <a:lnTo>
                    <a:pt x="35" y="376"/>
                  </a:lnTo>
                  <a:lnTo>
                    <a:pt x="0" y="479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0" y="752"/>
                  </a:lnTo>
                  <a:lnTo>
                    <a:pt x="35" y="855"/>
                  </a:lnTo>
                  <a:lnTo>
                    <a:pt x="103" y="957"/>
                  </a:lnTo>
                  <a:lnTo>
                    <a:pt x="171" y="1060"/>
                  </a:lnTo>
                  <a:lnTo>
                    <a:pt x="274" y="1128"/>
                  </a:lnTo>
                  <a:lnTo>
                    <a:pt x="376" y="1197"/>
                  </a:lnTo>
                  <a:lnTo>
                    <a:pt x="479" y="1231"/>
                  </a:lnTo>
                  <a:lnTo>
                    <a:pt x="616" y="1231"/>
                  </a:lnTo>
                  <a:lnTo>
                    <a:pt x="616" y="1231"/>
                  </a:lnTo>
                  <a:lnTo>
                    <a:pt x="616" y="1231"/>
                  </a:lnTo>
                  <a:lnTo>
                    <a:pt x="616" y="1231"/>
                  </a:lnTo>
                  <a:lnTo>
                    <a:pt x="752" y="1231"/>
                  </a:lnTo>
                  <a:lnTo>
                    <a:pt x="855" y="1197"/>
                  </a:lnTo>
                  <a:lnTo>
                    <a:pt x="957" y="1128"/>
                  </a:lnTo>
                  <a:lnTo>
                    <a:pt x="1060" y="1060"/>
                  </a:lnTo>
                  <a:lnTo>
                    <a:pt x="1128" y="957"/>
                  </a:lnTo>
                  <a:lnTo>
                    <a:pt x="1197" y="855"/>
                  </a:lnTo>
                  <a:lnTo>
                    <a:pt x="1231" y="752"/>
                  </a:lnTo>
                  <a:lnTo>
                    <a:pt x="1231" y="616"/>
                  </a:lnTo>
                  <a:lnTo>
                    <a:pt x="1231" y="616"/>
                  </a:lnTo>
                  <a:lnTo>
                    <a:pt x="1231" y="513"/>
                  </a:lnTo>
                  <a:lnTo>
                    <a:pt x="1197" y="376"/>
                  </a:lnTo>
                  <a:lnTo>
                    <a:pt x="1128" y="274"/>
                  </a:lnTo>
                  <a:lnTo>
                    <a:pt x="1060" y="171"/>
                  </a:lnTo>
                  <a:lnTo>
                    <a:pt x="957" y="103"/>
                  </a:lnTo>
                  <a:lnTo>
                    <a:pt x="855" y="34"/>
                  </a:lnTo>
                  <a:lnTo>
                    <a:pt x="752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6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2283475" y="3889250"/>
              <a:ext cx="19675" cy="21400"/>
            </a:xfrm>
            <a:custGeom>
              <a:avLst/>
              <a:gdLst/>
              <a:ahLst/>
              <a:cxnLst/>
              <a:rect l="l" t="t" r="r" b="b"/>
              <a:pathLst>
                <a:path w="787" h="856" fill="none" extrusionOk="0">
                  <a:moveTo>
                    <a:pt x="376" y="855"/>
                  </a:moveTo>
                  <a:lnTo>
                    <a:pt x="376" y="855"/>
                  </a:lnTo>
                  <a:lnTo>
                    <a:pt x="240" y="787"/>
                  </a:lnTo>
                  <a:lnTo>
                    <a:pt x="103" y="684"/>
                  </a:lnTo>
                  <a:lnTo>
                    <a:pt x="35" y="548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35" y="240"/>
                  </a:lnTo>
                  <a:lnTo>
                    <a:pt x="137" y="103"/>
                  </a:lnTo>
                  <a:lnTo>
                    <a:pt x="240" y="35"/>
                  </a:lnTo>
                  <a:lnTo>
                    <a:pt x="376" y="1"/>
                  </a:lnTo>
                  <a:lnTo>
                    <a:pt x="376" y="1"/>
                  </a:lnTo>
                  <a:lnTo>
                    <a:pt x="547" y="35"/>
                  </a:lnTo>
                  <a:lnTo>
                    <a:pt x="684" y="138"/>
                  </a:lnTo>
                  <a:lnTo>
                    <a:pt x="752" y="308"/>
                  </a:lnTo>
                  <a:lnTo>
                    <a:pt x="786" y="479"/>
                  </a:lnTo>
                  <a:lnTo>
                    <a:pt x="786" y="479"/>
                  </a:lnTo>
                  <a:lnTo>
                    <a:pt x="718" y="616"/>
                  </a:lnTo>
                  <a:lnTo>
                    <a:pt x="650" y="719"/>
                  </a:lnTo>
                  <a:lnTo>
                    <a:pt x="547" y="821"/>
                  </a:lnTo>
                  <a:lnTo>
                    <a:pt x="376" y="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2277500" y="3884125"/>
              <a:ext cx="31625" cy="30800"/>
            </a:xfrm>
            <a:custGeom>
              <a:avLst/>
              <a:gdLst/>
              <a:ahLst/>
              <a:cxnLst/>
              <a:rect l="l" t="t" r="r" b="b"/>
              <a:pathLst>
                <a:path w="1265" h="1232" fill="none" extrusionOk="0">
                  <a:moveTo>
                    <a:pt x="650" y="1"/>
                  </a:moveTo>
                  <a:lnTo>
                    <a:pt x="615" y="1"/>
                  </a:lnTo>
                  <a:lnTo>
                    <a:pt x="615" y="1"/>
                  </a:lnTo>
                  <a:lnTo>
                    <a:pt x="513" y="35"/>
                  </a:lnTo>
                  <a:lnTo>
                    <a:pt x="376" y="69"/>
                  </a:lnTo>
                  <a:lnTo>
                    <a:pt x="274" y="103"/>
                  </a:lnTo>
                  <a:lnTo>
                    <a:pt x="205" y="206"/>
                  </a:lnTo>
                  <a:lnTo>
                    <a:pt x="103" y="274"/>
                  </a:lnTo>
                  <a:lnTo>
                    <a:pt x="68" y="377"/>
                  </a:lnTo>
                  <a:lnTo>
                    <a:pt x="34" y="513"/>
                  </a:lnTo>
                  <a:lnTo>
                    <a:pt x="0" y="616"/>
                  </a:lnTo>
                  <a:lnTo>
                    <a:pt x="0" y="616"/>
                  </a:lnTo>
                  <a:lnTo>
                    <a:pt x="34" y="753"/>
                  </a:lnTo>
                  <a:lnTo>
                    <a:pt x="68" y="855"/>
                  </a:lnTo>
                  <a:lnTo>
                    <a:pt x="137" y="992"/>
                  </a:lnTo>
                  <a:lnTo>
                    <a:pt x="205" y="1060"/>
                  </a:lnTo>
                  <a:lnTo>
                    <a:pt x="274" y="1129"/>
                  </a:lnTo>
                  <a:lnTo>
                    <a:pt x="376" y="1197"/>
                  </a:lnTo>
                  <a:lnTo>
                    <a:pt x="513" y="1231"/>
                  </a:lnTo>
                  <a:lnTo>
                    <a:pt x="650" y="1231"/>
                  </a:lnTo>
                  <a:lnTo>
                    <a:pt x="650" y="1231"/>
                  </a:lnTo>
                  <a:lnTo>
                    <a:pt x="650" y="1231"/>
                  </a:lnTo>
                  <a:lnTo>
                    <a:pt x="650" y="1231"/>
                  </a:lnTo>
                  <a:lnTo>
                    <a:pt x="752" y="1231"/>
                  </a:lnTo>
                  <a:lnTo>
                    <a:pt x="889" y="1197"/>
                  </a:lnTo>
                  <a:lnTo>
                    <a:pt x="991" y="1129"/>
                  </a:lnTo>
                  <a:lnTo>
                    <a:pt x="1060" y="1060"/>
                  </a:lnTo>
                  <a:lnTo>
                    <a:pt x="1162" y="958"/>
                  </a:lnTo>
                  <a:lnTo>
                    <a:pt x="1196" y="855"/>
                  </a:lnTo>
                  <a:lnTo>
                    <a:pt x="1231" y="753"/>
                  </a:lnTo>
                  <a:lnTo>
                    <a:pt x="1265" y="616"/>
                  </a:lnTo>
                  <a:lnTo>
                    <a:pt x="1265" y="616"/>
                  </a:lnTo>
                  <a:lnTo>
                    <a:pt x="1231" y="513"/>
                  </a:lnTo>
                  <a:lnTo>
                    <a:pt x="1196" y="377"/>
                  </a:lnTo>
                  <a:lnTo>
                    <a:pt x="1162" y="274"/>
                  </a:lnTo>
                  <a:lnTo>
                    <a:pt x="1060" y="206"/>
                  </a:lnTo>
                  <a:lnTo>
                    <a:pt x="991" y="103"/>
                  </a:lnTo>
                  <a:lnTo>
                    <a:pt x="889" y="69"/>
                  </a:lnTo>
                  <a:lnTo>
                    <a:pt x="752" y="35"/>
                  </a:lnTo>
                  <a:lnTo>
                    <a:pt x="6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2268950" y="4055025"/>
              <a:ext cx="60700" cy="99150"/>
            </a:xfrm>
            <a:custGeom>
              <a:avLst/>
              <a:gdLst/>
              <a:ahLst/>
              <a:cxnLst/>
              <a:rect l="l" t="t" r="r" b="b"/>
              <a:pathLst>
                <a:path w="2428" h="3966" extrusionOk="0">
                  <a:moveTo>
                    <a:pt x="2393" y="1"/>
                  </a:moveTo>
                  <a:lnTo>
                    <a:pt x="2359" y="35"/>
                  </a:lnTo>
                  <a:lnTo>
                    <a:pt x="2051" y="1060"/>
                  </a:lnTo>
                  <a:lnTo>
                    <a:pt x="1778" y="1983"/>
                  </a:lnTo>
                  <a:lnTo>
                    <a:pt x="1299" y="3829"/>
                  </a:lnTo>
                  <a:lnTo>
                    <a:pt x="0" y="3829"/>
                  </a:lnTo>
                  <a:lnTo>
                    <a:pt x="69" y="3863"/>
                  </a:lnTo>
                  <a:lnTo>
                    <a:pt x="786" y="3931"/>
                  </a:lnTo>
                  <a:lnTo>
                    <a:pt x="1504" y="3965"/>
                  </a:lnTo>
                  <a:lnTo>
                    <a:pt x="1743" y="2974"/>
                  </a:lnTo>
                  <a:lnTo>
                    <a:pt x="1983" y="1983"/>
                  </a:lnTo>
                  <a:lnTo>
                    <a:pt x="2188" y="1060"/>
                  </a:lnTo>
                  <a:lnTo>
                    <a:pt x="2427" y="35"/>
                  </a:lnTo>
                  <a:lnTo>
                    <a:pt x="23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2059600" y="4116550"/>
              <a:ext cx="236725" cy="9425"/>
            </a:xfrm>
            <a:custGeom>
              <a:avLst/>
              <a:gdLst/>
              <a:ahLst/>
              <a:cxnLst/>
              <a:rect l="l" t="t" r="r" b="b"/>
              <a:pathLst>
                <a:path w="9469" h="377" extrusionOk="0">
                  <a:moveTo>
                    <a:pt x="2393" y="0"/>
                  </a:moveTo>
                  <a:lnTo>
                    <a:pt x="35" y="69"/>
                  </a:lnTo>
                  <a:lnTo>
                    <a:pt x="1" y="69"/>
                  </a:lnTo>
                  <a:lnTo>
                    <a:pt x="1" y="103"/>
                  </a:lnTo>
                  <a:lnTo>
                    <a:pt x="35" y="137"/>
                  </a:lnTo>
                  <a:lnTo>
                    <a:pt x="2393" y="171"/>
                  </a:lnTo>
                  <a:lnTo>
                    <a:pt x="4717" y="205"/>
                  </a:lnTo>
                  <a:lnTo>
                    <a:pt x="7076" y="308"/>
                  </a:lnTo>
                  <a:lnTo>
                    <a:pt x="8272" y="308"/>
                  </a:lnTo>
                  <a:lnTo>
                    <a:pt x="8853" y="342"/>
                  </a:lnTo>
                  <a:lnTo>
                    <a:pt x="9434" y="376"/>
                  </a:lnTo>
                  <a:lnTo>
                    <a:pt x="9468" y="376"/>
                  </a:lnTo>
                  <a:lnTo>
                    <a:pt x="9468" y="342"/>
                  </a:lnTo>
                  <a:lnTo>
                    <a:pt x="9468" y="308"/>
                  </a:lnTo>
                  <a:lnTo>
                    <a:pt x="9434" y="308"/>
                  </a:lnTo>
                  <a:lnTo>
                    <a:pt x="8853" y="274"/>
                  </a:lnTo>
                  <a:lnTo>
                    <a:pt x="8272" y="205"/>
                  </a:lnTo>
                  <a:lnTo>
                    <a:pt x="7110" y="103"/>
                  </a:lnTo>
                  <a:lnTo>
                    <a:pt x="5913" y="35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2338150" y="3813200"/>
              <a:ext cx="201675" cy="170075"/>
            </a:xfrm>
            <a:custGeom>
              <a:avLst/>
              <a:gdLst/>
              <a:ahLst/>
              <a:cxnLst/>
              <a:rect l="l" t="t" r="r" b="b"/>
              <a:pathLst>
                <a:path w="8067" h="6803" extrusionOk="0">
                  <a:moveTo>
                    <a:pt x="2564" y="1"/>
                  </a:moveTo>
                  <a:lnTo>
                    <a:pt x="2222" y="35"/>
                  </a:lnTo>
                  <a:lnTo>
                    <a:pt x="1676" y="103"/>
                  </a:lnTo>
                  <a:lnTo>
                    <a:pt x="1436" y="206"/>
                  </a:lnTo>
                  <a:lnTo>
                    <a:pt x="1197" y="274"/>
                  </a:lnTo>
                  <a:lnTo>
                    <a:pt x="992" y="377"/>
                  </a:lnTo>
                  <a:lnTo>
                    <a:pt x="821" y="479"/>
                  </a:lnTo>
                  <a:lnTo>
                    <a:pt x="650" y="616"/>
                  </a:lnTo>
                  <a:lnTo>
                    <a:pt x="513" y="753"/>
                  </a:lnTo>
                  <a:lnTo>
                    <a:pt x="411" y="890"/>
                  </a:lnTo>
                  <a:lnTo>
                    <a:pt x="308" y="1060"/>
                  </a:lnTo>
                  <a:lnTo>
                    <a:pt x="138" y="1368"/>
                  </a:lnTo>
                  <a:lnTo>
                    <a:pt x="35" y="1744"/>
                  </a:lnTo>
                  <a:lnTo>
                    <a:pt x="1" y="2120"/>
                  </a:lnTo>
                  <a:lnTo>
                    <a:pt x="35" y="2530"/>
                  </a:lnTo>
                  <a:lnTo>
                    <a:pt x="103" y="2940"/>
                  </a:lnTo>
                  <a:lnTo>
                    <a:pt x="206" y="3316"/>
                  </a:lnTo>
                  <a:lnTo>
                    <a:pt x="377" y="3726"/>
                  </a:lnTo>
                  <a:lnTo>
                    <a:pt x="548" y="4102"/>
                  </a:lnTo>
                  <a:lnTo>
                    <a:pt x="787" y="4478"/>
                  </a:lnTo>
                  <a:lnTo>
                    <a:pt x="1026" y="4820"/>
                  </a:lnTo>
                  <a:lnTo>
                    <a:pt x="1265" y="5094"/>
                  </a:lnTo>
                  <a:lnTo>
                    <a:pt x="1676" y="5470"/>
                  </a:lnTo>
                  <a:lnTo>
                    <a:pt x="2154" y="5846"/>
                  </a:lnTo>
                  <a:lnTo>
                    <a:pt x="2667" y="6153"/>
                  </a:lnTo>
                  <a:lnTo>
                    <a:pt x="3214" y="6427"/>
                  </a:lnTo>
                  <a:lnTo>
                    <a:pt x="3760" y="6632"/>
                  </a:lnTo>
                  <a:lnTo>
                    <a:pt x="4034" y="6700"/>
                  </a:lnTo>
                  <a:lnTo>
                    <a:pt x="4307" y="6768"/>
                  </a:lnTo>
                  <a:lnTo>
                    <a:pt x="4581" y="6803"/>
                  </a:lnTo>
                  <a:lnTo>
                    <a:pt x="4820" y="6803"/>
                  </a:lnTo>
                  <a:lnTo>
                    <a:pt x="5059" y="6768"/>
                  </a:lnTo>
                  <a:lnTo>
                    <a:pt x="5264" y="6700"/>
                  </a:lnTo>
                  <a:lnTo>
                    <a:pt x="5435" y="6632"/>
                  </a:lnTo>
                  <a:lnTo>
                    <a:pt x="5572" y="6461"/>
                  </a:lnTo>
                  <a:lnTo>
                    <a:pt x="5674" y="6290"/>
                  </a:lnTo>
                  <a:lnTo>
                    <a:pt x="5777" y="6085"/>
                  </a:lnTo>
                  <a:lnTo>
                    <a:pt x="5811" y="5880"/>
                  </a:lnTo>
                  <a:lnTo>
                    <a:pt x="5811" y="5640"/>
                  </a:lnTo>
                  <a:lnTo>
                    <a:pt x="5777" y="5128"/>
                  </a:lnTo>
                  <a:lnTo>
                    <a:pt x="5709" y="4649"/>
                  </a:lnTo>
                  <a:lnTo>
                    <a:pt x="5606" y="4205"/>
                  </a:lnTo>
                  <a:lnTo>
                    <a:pt x="5504" y="3829"/>
                  </a:lnTo>
                  <a:lnTo>
                    <a:pt x="5504" y="3829"/>
                  </a:lnTo>
                  <a:lnTo>
                    <a:pt x="5777" y="4102"/>
                  </a:lnTo>
                  <a:lnTo>
                    <a:pt x="6119" y="4342"/>
                  </a:lnTo>
                  <a:lnTo>
                    <a:pt x="6495" y="4615"/>
                  </a:lnTo>
                  <a:lnTo>
                    <a:pt x="6905" y="4854"/>
                  </a:lnTo>
                  <a:lnTo>
                    <a:pt x="7110" y="4923"/>
                  </a:lnTo>
                  <a:lnTo>
                    <a:pt x="7315" y="4991"/>
                  </a:lnTo>
                  <a:lnTo>
                    <a:pt x="7520" y="5025"/>
                  </a:lnTo>
                  <a:lnTo>
                    <a:pt x="7691" y="4991"/>
                  </a:lnTo>
                  <a:lnTo>
                    <a:pt x="7862" y="4957"/>
                  </a:lnTo>
                  <a:lnTo>
                    <a:pt x="7999" y="4820"/>
                  </a:lnTo>
                  <a:lnTo>
                    <a:pt x="8033" y="4752"/>
                  </a:lnTo>
                  <a:lnTo>
                    <a:pt x="8067" y="4649"/>
                  </a:lnTo>
                  <a:lnTo>
                    <a:pt x="8067" y="4376"/>
                  </a:lnTo>
                  <a:lnTo>
                    <a:pt x="7999" y="4068"/>
                  </a:lnTo>
                  <a:lnTo>
                    <a:pt x="7862" y="3692"/>
                  </a:lnTo>
                  <a:lnTo>
                    <a:pt x="7623" y="3316"/>
                  </a:lnTo>
                  <a:lnTo>
                    <a:pt x="7349" y="2872"/>
                  </a:lnTo>
                  <a:lnTo>
                    <a:pt x="7007" y="2428"/>
                  </a:lnTo>
                  <a:lnTo>
                    <a:pt x="6631" y="2018"/>
                  </a:lnTo>
                  <a:lnTo>
                    <a:pt x="6187" y="1573"/>
                  </a:lnTo>
                  <a:lnTo>
                    <a:pt x="5709" y="1197"/>
                  </a:lnTo>
                  <a:lnTo>
                    <a:pt x="5196" y="821"/>
                  </a:lnTo>
                  <a:lnTo>
                    <a:pt x="4649" y="514"/>
                  </a:lnTo>
                  <a:lnTo>
                    <a:pt x="4068" y="274"/>
                  </a:lnTo>
                  <a:lnTo>
                    <a:pt x="3760" y="172"/>
                  </a:lnTo>
                  <a:lnTo>
                    <a:pt x="3487" y="103"/>
                  </a:lnTo>
                  <a:lnTo>
                    <a:pt x="3179" y="35"/>
                  </a:lnTo>
                  <a:lnTo>
                    <a:pt x="28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2342425" y="3649150"/>
              <a:ext cx="147000" cy="256375"/>
            </a:xfrm>
            <a:custGeom>
              <a:avLst/>
              <a:gdLst/>
              <a:ahLst/>
              <a:cxnLst/>
              <a:rect l="l" t="t" r="r" b="b"/>
              <a:pathLst>
                <a:path w="5880" h="10255" extrusionOk="0">
                  <a:moveTo>
                    <a:pt x="1" y="1"/>
                  </a:moveTo>
                  <a:lnTo>
                    <a:pt x="1" y="2564"/>
                  </a:lnTo>
                  <a:lnTo>
                    <a:pt x="1" y="2735"/>
                  </a:lnTo>
                  <a:lnTo>
                    <a:pt x="1" y="2974"/>
                  </a:lnTo>
                  <a:lnTo>
                    <a:pt x="1" y="3624"/>
                  </a:lnTo>
                  <a:lnTo>
                    <a:pt x="1" y="4102"/>
                  </a:lnTo>
                  <a:lnTo>
                    <a:pt x="1" y="4615"/>
                  </a:lnTo>
                  <a:lnTo>
                    <a:pt x="35" y="5538"/>
                  </a:lnTo>
                  <a:lnTo>
                    <a:pt x="137" y="6460"/>
                  </a:lnTo>
                  <a:lnTo>
                    <a:pt x="240" y="7383"/>
                  </a:lnTo>
                  <a:lnTo>
                    <a:pt x="377" y="8272"/>
                  </a:lnTo>
                  <a:lnTo>
                    <a:pt x="445" y="8409"/>
                  </a:lnTo>
                  <a:lnTo>
                    <a:pt x="548" y="8511"/>
                  </a:lnTo>
                  <a:lnTo>
                    <a:pt x="924" y="8853"/>
                  </a:lnTo>
                  <a:lnTo>
                    <a:pt x="1436" y="9229"/>
                  </a:lnTo>
                  <a:lnTo>
                    <a:pt x="2051" y="9571"/>
                  </a:lnTo>
                  <a:lnTo>
                    <a:pt x="2393" y="9742"/>
                  </a:lnTo>
                  <a:lnTo>
                    <a:pt x="2769" y="9912"/>
                  </a:lnTo>
                  <a:lnTo>
                    <a:pt x="3179" y="10049"/>
                  </a:lnTo>
                  <a:lnTo>
                    <a:pt x="3555" y="10152"/>
                  </a:lnTo>
                  <a:lnTo>
                    <a:pt x="3965" y="10220"/>
                  </a:lnTo>
                  <a:lnTo>
                    <a:pt x="4376" y="10254"/>
                  </a:lnTo>
                  <a:lnTo>
                    <a:pt x="4786" y="10254"/>
                  </a:lnTo>
                  <a:lnTo>
                    <a:pt x="5196" y="10220"/>
                  </a:lnTo>
                  <a:lnTo>
                    <a:pt x="5333" y="10152"/>
                  </a:lnTo>
                  <a:lnTo>
                    <a:pt x="5435" y="10049"/>
                  </a:lnTo>
                  <a:lnTo>
                    <a:pt x="5503" y="9878"/>
                  </a:lnTo>
                  <a:lnTo>
                    <a:pt x="5572" y="9673"/>
                  </a:lnTo>
                  <a:lnTo>
                    <a:pt x="5640" y="9161"/>
                  </a:lnTo>
                  <a:lnTo>
                    <a:pt x="5640" y="8614"/>
                  </a:lnTo>
                  <a:lnTo>
                    <a:pt x="5640" y="8033"/>
                  </a:lnTo>
                  <a:lnTo>
                    <a:pt x="5606" y="7554"/>
                  </a:lnTo>
                  <a:lnTo>
                    <a:pt x="5572" y="7076"/>
                  </a:lnTo>
                  <a:lnTo>
                    <a:pt x="5572" y="6802"/>
                  </a:lnTo>
                  <a:lnTo>
                    <a:pt x="5879" y="2667"/>
                  </a:lnTo>
                  <a:lnTo>
                    <a:pt x="753" y="3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2342425" y="3649150"/>
              <a:ext cx="147850" cy="169225"/>
            </a:xfrm>
            <a:custGeom>
              <a:avLst/>
              <a:gdLst/>
              <a:ahLst/>
              <a:cxnLst/>
              <a:rect l="l" t="t" r="r" b="b"/>
              <a:pathLst>
                <a:path w="5914" h="6769" extrusionOk="0">
                  <a:moveTo>
                    <a:pt x="35" y="1"/>
                  </a:moveTo>
                  <a:lnTo>
                    <a:pt x="1" y="2564"/>
                  </a:lnTo>
                  <a:lnTo>
                    <a:pt x="240" y="2940"/>
                  </a:lnTo>
                  <a:lnTo>
                    <a:pt x="479" y="3350"/>
                  </a:lnTo>
                  <a:lnTo>
                    <a:pt x="753" y="3692"/>
                  </a:lnTo>
                  <a:lnTo>
                    <a:pt x="1026" y="4068"/>
                  </a:lnTo>
                  <a:lnTo>
                    <a:pt x="1334" y="4376"/>
                  </a:lnTo>
                  <a:lnTo>
                    <a:pt x="1641" y="4717"/>
                  </a:lnTo>
                  <a:lnTo>
                    <a:pt x="1983" y="4991"/>
                  </a:lnTo>
                  <a:lnTo>
                    <a:pt x="2325" y="5298"/>
                  </a:lnTo>
                  <a:lnTo>
                    <a:pt x="2701" y="5538"/>
                  </a:lnTo>
                  <a:lnTo>
                    <a:pt x="3077" y="5777"/>
                  </a:lnTo>
                  <a:lnTo>
                    <a:pt x="3487" y="6016"/>
                  </a:lnTo>
                  <a:lnTo>
                    <a:pt x="3897" y="6221"/>
                  </a:lnTo>
                  <a:lnTo>
                    <a:pt x="4307" y="6392"/>
                  </a:lnTo>
                  <a:lnTo>
                    <a:pt x="4717" y="6529"/>
                  </a:lnTo>
                  <a:lnTo>
                    <a:pt x="5162" y="6665"/>
                  </a:lnTo>
                  <a:lnTo>
                    <a:pt x="5606" y="6768"/>
                  </a:lnTo>
                  <a:lnTo>
                    <a:pt x="5914" y="2632"/>
                  </a:lnTo>
                  <a:lnTo>
                    <a:pt x="753" y="30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2257850" y="3352650"/>
              <a:ext cx="366575" cy="416150"/>
            </a:xfrm>
            <a:custGeom>
              <a:avLst/>
              <a:gdLst/>
              <a:ahLst/>
              <a:cxnLst/>
              <a:rect l="l" t="t" r="r" b="b"/>
              <a:pathLst>
                <a:path w="14663" h="16646" extrusionOk="0">
                  <a:moveTo>
                    <a:pt x="6357" y="1"/>
                  </a:moveTo>
                  <a:lnTo>
                    <a:pt x="5708" y="35"/>
                  </a:lnTo>
                  <a:lnTo>
                    <a:pt x="5058" y="137"/>
                  </a:lnTo>
                  <a:lnTo>
                    <a:pt x="4477" y="308"/>
                  </a:lnTo>
                  <a:lnTo>
                    <a:pt x="3862" y="513"/>
                  </a:lnTo>
                  <a:lnTo>
                    <a:pt x="3315" y="753"/>
                  </a:lnTo>
                  <a:lnTo>
                    <a:pt x="2768" y="1060"/>
                  </a:lnTo>
                  <a:lnTo>
                    <a:pt x="2256" y="1436"/>
                  </a:lnTo>
                  <a:lnTo>
                    <a:pt x="1777" y="1812"/>
                  </a:lnTo>
                  <a:lnTo>
                    <a:pt x="1367" y="2291"/>
                  </a:lnTo>
                  <a:lnTo>
                    <a:pt x="957" y="2769"/>
                  </a:lnTo>
                  <a:lnTo>
                    <a:pt x="615" y="3350"/>
                  </a:lnTo>
                  <a:lnTo>
                    <a:pt x="479" y="3624"/>
                  </a:lnTo>
                  <a:lnTo>
                    <a:pt x="342" y="3965"/>
                  </a:lnTo>
                  <a:lnTo>
                    <a:pt x="239" y="4273"/>
                  </a:lnTo>
                  <a:lnTo>
                    <a:pt x="171" y="4615"/>
                  </a:lnTo>
                  <a:lnTo>
                    <a:pt x="68" y="4957"/>
                  </a:lnTo>
                  <a:lnTo>
                    <a:pt x="34" y="5332"/>
                  </a:lnTo>
                  <a:lnTo>
                    <a:pt x="0" y="5708"/>
                  </a:lnTo>
                  <a:lnTo>
                    <a:pt x="0" y="6119"/>
                  </a:lnTo>
                  <a:lnTo>
                    <a:pt x="0" y="6529"/>
                  </a:lnTo>
                  <a:lnTo>
                    <a:pt x="34" y="6973"/>
                  </a:lnTo>
                  <a:lnTo>
                    <a:pt x="103" y="7383"/>
                  </a:lnTo>
                  <a:lnTo>
                    <a:pt x="205" y="7862"/>
                  </a:lnTo>
                  <a:lnTo>
                    <a:pt x="308" y="8340"/>
                  </a:lnTo>
                  <a:lnTo>
                    <a:pt x="444" y="8819"/>
                  </a:lnTo>
                  <a:lnTo>
                    <a:pt x="615" y="9331"/>
                  </a:lnTo>
                  <a:lnTo>
                    <a:pt x="820" y="9844"/>
                  </a:lnTo>
                  <a:lnTo>
                    <a:pt x="1060" y="10357"/>
                  </a:lnTo>
                  <a:lnTo>
                    <a:pt x="1333" y="10904"/>
                  </a:lnTo>
                  <a:lnTo>
                    <a:pt x="1606" y="11485"/>
                  </a:lnTo>
                  <a:lnTo>
                    <a:pt x="1948" y="12066"/>
                  </a:lnTo>
                  <a:lnTo>
                    <a:pt x="2290" y="12647"/>
                  </a:lnTo>
                  <a:lnTo>
                    <a:pt x="2632" y="13159"/>
                  </a:lnTo>
                  <a:lnTo>
                    <a:pt x="3008" y="13638"/>
                  </a:lnTo>
                  <a:lnTo>
                    <a:pt x="3350" y="14048"/>
                  </a:lnTo>
                  <a:lnTo>
                    <a:pt x="3691" y="14458"/>
                  </a:lnTo>
                  <a:lnTo>
                    <a:pt x="4067" y="14800"/>
                  </a:lnTo>
                  <a:lnTo>
                    <a:pt x="4443" y="15142"/>
                  </a:lnTo>
                  <a:lnTo>
                    <a:pt x="4785" y="15415"/>
                  </a:lnTo>
                  <a:lnTo>
                    <a:pt x="5161" y="15654"/>
                  </a:lnTo>
                  <a:lnTo>
                    <a:pt x="5503" y="15860"/>
                  </a:lnTo>
                  <a:lnTo>
                    <a:pt x="5845" y="16065"/>
                  </a:lnTo>
                  <a:lnTo>
                    <a:pt x="6221" y="16201"/>
                  </a:lnTo>
                  <a:lnTo>
                    <a:pt x="6562" y="16338"/>
                  </a:lnTo>
                  <a:lnTo>
                    <a:pt x="6904" y="16441"/>
                  </a:lnTo>
                  <a:lnTo>
                    <a:pt x="7246" y="16543"/>
                  </a:lnTo>
                  <a:lnTo>
                    <a:pt x="7553" y="16577"/>
                  </a:lnTo>
                  <a:lnTo>
                    <a:pt x="8203" y="16646"/>
                  </a:lnTo>
                  <a:lnTo>
                    <a:pt x="8818" y="16646"/>
                  </a:lnTo>
                  <a:lnTo>
                    <a:pt x="9399" y="16577"/>
                  </a:lnTo>
                  <a:lnTo>
                    <a:pt x="9912" y="16475"/>
                  </a:lnTo>
                  <a:lnTo>
                    <a:pt x="10390" y="16338"/>
                  </a:lnTo>
                  <a:lnTo>
                    <a:pt x="10800" y="16201"/>
                  </a:lnTo>
                  <a:lnTo>
                    <a:pt x="11416" y="15962"/>
                  </a:lnTo>
                  <a:lnTo>
                    <a:pt x="11723" y="15825"/>
                  </a:lnTo>
                  <a:lnTo>
                    <a:pt x="12031" y="15620"/>
                  </a:lnTo>
                  <a:lnTo>
                    <a:pt x="12407" y="15381"/>
                  </a:lnTo>
                  <a:lnTo>
                    <a:pt x="12783" y="15073"/>
                  </a:lnTo>
                  <a:lnTo>
                    <a:pt x="13159" y="14732"/>
                  </a:lnTo>
                  <a:lnTo>
                    <a:pt x="13501" y="14322"/>
                  </a:lnTo>
                  <a:lnTo>
                    <a:pt x="13842" y="13843"/>
                  </a:lnTo>
                  <a:lnTo>
                    <a:pt x="14116" y="13296"/>
                  </a:lnTo>
                  <a:lnTo>
                    <a:pt x="14253" y="12989"/>
                  </a:lnTo>
                  <a:lnTo>
                    <a:pt x="14355" y="12681"/>
                  </a:lnTo>
                  <a:lnTo>
                    <a:pt x="14458" y="12339"/>
                  </a:lnTo>
                  <a:lnTo>
                    <a:pt x="14526" y="11963"/>
                  </a:lnTo>
                  <a:lnTo>
                    <a:pt x="14594" y="11587"/>
                  </a:lnTo>
                  <a:lnTo>
                    <a:pt x="14628" y="11211"/>
                  </a:lnTo>
                  <a:lnTo>
                    <a:pt x="14663" y="10801"/>
                  </a:lnTo>
                  <a:lnTo>
                    <a:pt x="14628" y="10357"/>
                  </a:lnTo>
                  <a:lnTo>
                    <a:pt x="14594" y="9912"/>
                  </a:lnTo>
                  <a:lnTo>
                    <a:pt x="14560" y="9434"/>
                  </a:lnTo>
                  <a:lnTo>
                    <a:pt x="14458" y="8921"/>
                  </a:lnTo>
                  <a:lnTo>
                    <a:pt x="14321" y="8409"/>
                  </a:lnTo>
                  <a:lnTo>
                    <a:pt x="14184" y="7862"/>
                  </a:lnTo>
                  <a:lnTo>
                    <a:pt x="13979" y="7315"/>
                  </a:lnTo>
                  <a:lnTo>
                    <a:pt x="13774" y="6734"/>
                  </a:lnTo>
                  <a:lnTo>
                    <a:pt x="13501" y="6119"/>
                  </a:lnTo>
                  <a:lnTo>
                    <a:pt x="13227" y="5503"/>
                  </a:lnTo>
                  <a:lnTo>
                    <a:pt x="12920" y="4922"/>
                  </a:lnTo>
                  <a:lnTo>
                    <a:pt x="12612" y="4410"/>
                  </a:lnTo>
                  <a:lnTo>
                    <a:pt x="12304" y="3897"/>
                  </a:lnTo>
                  <a:lnTo>
                    <a:pt x="11997" y="3453"/>
                  </a:lnTo>
                  <a:lnTo>
                    <a:pt x="11689" y="3008"/>
                  </a:lnTo>
                  <a:lnTo>
                    <a:pt x="11381" y="2632"/>
                  </a:lnTo>
                  <a:lnTo>
                    <a:pt x="11040" y="2256"/>
                  </a:lnTo>
                  <a:lnTo>
                    <a:pt x="10732" y="1915"/>
                  </a:lnTo>
                  <a:lnTo>
                    <a:pt x="10390" y="1607"/>
                  </a:lnTo>
                  <a:lnTo>
                    <a:pt x="10049" y="1334"/>
                  </a:lnTo>
                  <a:lnTo>
                    <a:pt x="9707" y="1094"/>
                  </a:lnTo>
                  <a:lnTo>
                    <a:pt x="9399" y="889"/>
                  </a:lnTo>
                  <a:lnTo>
                    <a:pt x="9057" y="684"/>
                  </a:lnTo>
                  <a:lnTo>
                    <a:pt x="8716" y="513"/>
                  </a:lnTo>
                  <a:lnTo>
                    <a:pt x="8374" y="377"/>
                  </a:lnTo>
                  <a:lnTo>
                    <a:pt x="8032" y="274"/>
                  </a:lnTo>
                  <a:lnTo>
                    <a:pt x="7690" y="171"/>
                  </a:lnTo>
                  <a:lnTo>
                    <a:pt x="7348" y="103"/>
                  </a:lnTo>
                  <a:lnTo>
                    <a:pt x="7007" y="35"/>
                  </a:lnTo>
                  <a:lnTo>
                    <a:pt x="6357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2500500" y="3462875"/>
              <a:ext cx="33350" cy="17975"/>
            </a:xfrm>
            <a:custGeom>
              <a:avLst/>
              <a:gdLst/>
              <a:ahLst/>
              <a:cxnLst/>
              <a:rect l="l" t="t" r="r" b="b"/>
              <a:pathLst>
                <a:path w="1334" h="719" extrusionOk="0">
                  <a:moveTo>
                    <a:pt x="548" y="1"/>
                  </a:moveTo>
                  <a:lnTo>
                    <a:pt x="377" y="69"/>
                  </a:lnTo>
                  <a:lnTo>
                    <a:pt x="240" y="137"/>
                  </a:lnTo>
                  <a:lnTo>
                    <a:pt x="103" y="240"/>
                  </a:lnTo>
                  <a:lnTo>
                    <a:pt x="1" y="377"/>
                  </a:lnTo>
                  <a:lnTo>
                    <a:pt x="1" y="479"/>
                  </a:lnTo>
                  <a:lnTo>
                    <a:pt x="1" y="548"/>
                  </a:lnTo>
                  <a:lnTo>
                    <a:pt x="69" y="616"/>
                  </a:lnTo>
                  <a:lnTo>
                    <a:pt x="137" y="684"/>
                  </a:lnTo>
                  <a:lnTo>
                    <a:pt x="240" y="718"/>
                  </a:lnTo>
                  <a:lnTo>
                    <a:pt x="513" y="718"/>
                  </a:lnTo>
                  <a:lnTo>
                    <a:pt x="650" y="684"/>
                  </a:lnTo>
                  <a:lnTo>
                    <a:pt x="1129" y="616"/>
                  </a:lnTo>
                  <a:lnTo>
                    <a:pt x="1197" y="582"/>
                  </a:lnTo>
                  <a:lnTo>
                    <a:pt x="1265" y="513"/>
                  </a:lnTo>
                  <a:lnTo>
                    <a:pt x="1334" y="411"/>
                  </a:lnTo>
                  <a:lnTo>
                    <a:pt x="1334" y="308"/>
                  </a:lnTo>
                  <a:lnTo>
                    <a:pt x="1300" y="206"/>
                  </a:lnTo>
                  <a:lnTo>
                    <a:pt x="1231" y="103"/>
                  </a:lnTo>
                  <a:lnTo>
                    <a:pt x="1060" y="35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2403950" y="3503900"/>
              <a:ext cx="30775" cy="25650"/>
            </a:xfrm>
            <a:custGeom>
              <a:avLst/>
              <a:gdLst/>
              <a:ahLst/>
              <a:cxnLst/>
              <a:rect l="l" t="t" r="r" b="b"/>
              <a:pathLst>
                <a:path w="1231" h="1026" extrusionOk="0">
                  <a:moveTo>
                    <a:pt x="752" y="0"/>
                  </a:moveTo>
                  <a:lnTo>
                    <a:pt x="582" y="69"/>
                  </a:lnTo>
                  <a:lnTo>
                    <a:pt x="445" y="137"/>
                  </a:lnTo>
                  <a:lnTo>
                    <a:pt x="308" y="239"/>
                  </a:lnTo>
                  <a:lnTo>
                    <a:pt x="171" y="376"/>
                  </a:lnTo>
                  <a:lnTo>
                    <a:pt x="69" y="513"/>
                  </a:lnTo>
                  <a:lnTo>
                    <a:pt x="1" y="684"/>
                  </a:lnTo>
                  <a:lnTo>
                    <a:pt x="1" y="786"/>
                  </a:lnTo>
                  <a:lnTo>
                    <a:pt x="35" y="889"/>
                  </a:lnTo>
                  <a:lnTo>
                    <a:pt x="103" y="957"/>
                  </a:lnTo>
                  <a:lnTo>
                    <a:pt x="206" y="991"/>
                  </a:lnTo>
                  <a:lnTo>
                    <a:pt x="308" y="1026"/>
                  </a:lnTo>
                  <a:lnTo>
                    <a:pt x="411" y="991"/>
                  </a:lnTo>
                  <a:lnTo>
                    <a:pt x="821" y="718"/>
                  </a:lnTo>
                  <a:lnTo>
                    <a:pt x="1060" y="581"/>
                  </a:lnTo>
                  <a:lnTo>
                    <a:pt x="1128" y="479"/>
                  </a:lnTo>
                  <a:lnTo>
                    <a:pt x="1197" y="342"/>
                  </a:lnTo>
                  <a:lnTo>
                    <a:pt x="1231" y="274"/>
                  </a:lnTo>
                  <a:lnTo>
                    <a:pt x="1197" y="171"/>
                  </a:lnTo>
                  <a:lnTo>
                    <a:pt x="1163" y="103"/>
                  </a:lnTo>
                  <a:lnTo>
                    <a:pt x="1094" y="69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2456925" y="3562850"/>
              <a:ext cx="7725" cy="35050"/>
            </a:xfrm>
            <a:custGeom>
              <a:avLst/>
              <a:gdLst/>
              <a:ahLst/>
              <a:cxnLst/>
              <a:rect l="l" t="t" r="r" b="b"/>
              <a:pathLst>
                <a:path w="309" h="1402" extrusionOk="0">
                  <a:moveTo>
                    <a:pt x="1" y="1"/>
                  </a:moveTo>
                  <a:lnTo>
                    <a:pt x="1" y="35"/>
                  </a:lnTo>
                  <a:lnTo>
                    <a:pt x="137" y="411"/>
                  </a:lnTo>
                  <a:lnTo>
                    <a:pt x="206" y="582"/>
                  </a:lnTo>
                  <a:lnTo>
                    <a:pt x="240" y="753"/>
                  </a:lnTo>
                  <a:lnTo>
                    <a:pt x="240" y="923"/>
                  </a:lnTo>
                  <a:lnTo>
                    <a:pt x="206" y="1094"/>
                  </a:lnTo>
                  <a:lnTo>
                    <a:pt x="137" y="1231"/>
                  </a:lnTo>
                  <a:lnTo>
                    <a:pt x="1" y="1368"/>
                  </a:lnTo>
                  <a:lnTo>
                    <a:pt x="1" y="1402"/>
                  </a:lnTo>
                  <a:lnTo>
                    <a:pt x="172" y="1265"/>
                  </a:lnTo>
                  <a:lnTo>
                    <a:pt x="240" y="1128"/>
                  </a:lnTo>
                  <a:lnTo>
                    <a:pt x="308" y="923"/>
                  </a:lnTo>
                  <a:lnTo>
                    <a:pt x="308" y="718"/>
                  </a:lnTo>
                  <a:lnTo>
                    <a:pt x="274" y="547"/>
                  </a:lnTo>
                  <a:lnTo>
                    <a:pt x="206" y="342"/>
                  </a:lnTo>
                  <a:lnTo>
                    <a:pt x="103" y="1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2433000" y="3554300"/>
              <a:ext cx="29075" cy="39325"/>
            </a:xfrm>
            <a:custGeom>
              <a:avLst/>
              <a:gdLst/>
              <a:ahLst/>
              <a:cxnLst/>
              <a:rect l="l" t="t" r="r" b="b"/>
              <a:pathLst>
                <a:path w="1163" h="1573" extrusionOk="0">
                  <a:moveTo>
                    <a:pt x="377" y="1"/>
                  </a:moveTo>
                  <a:lnTo>
                    <a:pt x="240" y="69"/>
                  </a:lnTo>
                  <a:lnTo>
                    <a:pt x="137" y="172"/>
                  </a:lnTo>
                  <a:lnTo>
                    <a:pt x="69" y="274"/>
                  </a:lnTo>
                  <a:lnTo>
                    <a:pt x="35" y="377"/>
                  </a:lnTo>
                  <a:lnTo>
                    <a:pt x="1" y="513"/>
                  </a:lnTo>
                  <a:lnTo>
                    <a:pt x="1" y="684"/>
                  </a:lnTo>
                  <a:lnTo>
                    <a:pt x="69" y="958"/>
                  </a:lnTo>
                  <a:lnTo>
                    <a:pt x="206" y="1231"/>
                  </a:lnTo>
                  <a:lnTo>
                    <a:pt x="274" y="1334"/>
                  </a:lnTo>
                  <a:lnTo>
                    <a:pt x="377" y="1436"/>
                  </a:lnTo>
                  <a:lnTo>
                    <a:pt x="479" y="1505"/>
                  </a:lnTo>
                  <a:lnTo>
                    <a:pt x="582" y="1539"/>
                  </a:lnTo>
                  <a:lnTo>
                    <a:pt x="718" y="1573"/>
                  </a:lnTo>
                  <a:lnTo>
                    <a:pt x="855" y="1539"/>
                  </a:lnTo>
                  <a:lnTo>
                    <a:pt x="958" y="1470"/>
                  </a:lnTo>
                  <a:lnTo>
                    <a:pt x="1060" y="1402"/>
                  </a:lnTo>
                  <a:lnTo>
                    <a:pt x="1129" y="1300"/>
                  </a:lnTo>
                  <a:lnTo>
                    <a:pt x="1163" y="1163"/>
                  </a:lnTo>
                  <a:lnTo>
                    <a:pt x="1163" y="1026"/>
                  </a:lnTo>
                  <a:lnTo>
                    <a:pt x="1163" y="889"/>
                  </a:lnTo>
                  <a:lnTo>
                    <a:pt x="1094" y="616"/>
                  </a:lnTo>
                  <a:lnTo>
                    <a:pt x="992" y="343"/>
                  </a:lnTo>
                  <a:lnTo>
                    <a:pt x="889" y="206"/>
                  </a:lnTo>
                  <a:lnTo>
                    <a:pt x="821" y="138"/>
                  </a:lnTo>
                  <a:lnTo>
                    <a:pt x="718" y="35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2413350" y="3558575"/>
              <a:ext cx="25650" cy="20525"/>
            </a:xfrm>
            <a:custGeom>
              <a:avLst/>
              <a:gdLst/>
              <a:ahLst/>
              <a:cxnLst/>
              <a:rect l="l" t="t" r="r" b="b"/>
              <a:pathLst>
                <a:path w="1026" h="821" extrusionOk="0">
                  <a:moveTo>
                    <a:pt x="923" y="1"/>
                  </a:moveTo>
                  <a:lnTo>
                    <a:pt x="889" y="35"/>
                  </a:lnTo>
                  <a:lnTo>
                    <a:pt x="752" y="274"/>
                  </a:lnTo>
                  <a:lnTo>
                    <a:pt x="650" y="377"/>
                  </a:lnTo>
                  <a:lnTo>
                    <a:pt x="547" y="445"/>
                  </a:lnTo>
                  <a:lnTo>
                    <a:pt x="445" y="479"/>
                  </a:lnTo>
                  <a:lnTo>
                    <a:pt x="308" y="445"/>
                  </a:lnTo>
                  <a:lnTo>
                    <a:pt x="137" y="411"/>
                  </a:lnTo>
                  <a:lnTo>
                    <a:pt x="1" y="308"/>
                  </a:lnTo>
                  <a:lnTo>
                    <a:pt x="1" y="342"/>
                  </a:lnTo>
                  <a:lnTo>
                    <a:pt x="103" y="548"/>
                  </a:lnTo>
                  <a:lnTo>
                    <a:pt x="240" y="718"/>
                  </a:lnTo>
                  <a:lnTo>
                    <a:pt x="342" y="787"/>
                  </a:lnTo>
                  <a:lnTo>
                    <a:pt x="445" y="821"/>
                  </a:lnTo>
                  <a:lnTo>
                    <a:pt x="650" y="821"/>
                  </a:lnTo>
                  <a:lnTo>
                    <a:pt x="752" y="787"/>
                  </a:lnTo>
                  <a:lnTo>
                    <a:pt x="855" y="718"/>
                  </a:lnTo>
                  <a:lnTo>
                    <a:pt x="923" y="650"/>
                  </a:lnTo>
                  <a:lnTo>
                    <a:pt x="992" y="548"/>
                  </a:lnTo>
                  <a:lnTo>
                    <a:pt x="1026" y="342"/>
                  </a:lnTo>
                  <a:lnTo>
                    <a:pt x="1026" y="103"/>
                  </a:lnTo>
                  <a:lnTo>
                    <a:pt x="958" y="35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2522725" y="3531225"/>
              <a:ext cx="23950" cy="26525"/>
            </a:xfrm>
            <a:custGeom>
              <a:avLst/>
              <a:gdLst/>
              <a:ahLst/>
              <a:cxnLst/>
              <a:rect l="l" t="t" r="r" b="b"/>
              <a:pathLst>
                <a:path w="958" h="1061" extrusionOk="0">
                  <a:moveTo>
                    <a:pt x="0" y="1"/>
                  </a:moveTo>
                  <a:lnTo>
                    <a:pt x="69" y="206"/>
                  </a:lnTo>
                  <a:lnTo>
                    <a:pt x="103" y="377"/>
                  </a:lnTo>
                  <a:lnTo>
                    <a:pt x="205" y="582"/>
                  </a:lnTo>
                  <a:lnTo>
                    <a:pt x="308" y="753"/>
                  </a:lnTo>
                  <a:lnTo>
                    <a:pt x="445" y="924"/>
                  </a:lnTo>
                  <a:lnTo>
                    <a:pt x="581" y="1026"/>
                  </a:lnTo>
                  <a:lnTo>
                    <a:pt x="752" y="1061"/>
                  </a:lnTo>
                  <a:lnTo>
                    <a:pt x="957" y="1061"/>
                  </a:lnTo>
                  <a:lnTo>
                    <a:pt x="957" y="1026"/>
                  </a:lnTo>
                  <a:lnTo>
                    <a:pt x="786" y="992"/>
                  </a:lnTo>
                  <a:lnTo>
                    <a:pt x="616" y="958"/>
                  </a:lnTo>
                  <a:lnTo>
                    <a:pt x="513" y="855"/>
                  </a:lnTo>
                  <a:lnTo>
                    <a:pt x="376" y="719"/>
                  </a:lnTo>
                  <a:lnTo>
                    <a:pt x="274" y="582"/>
                  </a:lnTo>
                  <a:lnTo>
                    <a:pt x="205" y="411"/>
                  </a:lnTo>
                  <a:lnTo>
                    <a:pt x="69" y="35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2522725" y="3514150"/>
              <a:ext cx="29925" cy="38475"/>
            </a:xfrm>
            <a:custGeom>
              <a:avLst/>
              <a:gdLst/>
              <a:ahLst/>
              <a:cxnLst/>
              <a:rect l="l" t="t" r="r" b="b"/>
              <a:pathLst>
                <a:path w="1197" h="1539" extrusionOk="0">
                  <a:moveTo>
                    <a:pt x="376" y="0"/>
                  </a:moveTo>
                  <a:lnTo>
                    <a:pt x="240" y="69"/>
                  </a:lnTo>
                  <a:lnTo>
                    <a:pt x="171" y="103"/>
                  </a:lnTo>
                  <a:lnTo>
                    <a:pt x="69" y="205"/>
                  </a:lnTo>
                  <a:lnTo>
                    <a:pt x="35" y="308"/>
                  </a:lnTo>
                  <a:lnTo>
                    <a:pt x="0" y="445"/>
                  </a:lnTo>
                  <a:lnTo>
                    <a:pt x="0" y="718"/>
                  </a:lnTo>
                  <a:lnTo>
                    <a:pt x="103" y="992"/>
                  </a:lnTo>
                  <a:lnTo>
                    <a:pt x="240" y="1231"/>
                  </a:lnTo>
                  <a:lnTo>
                    <a:pt x="342" y="1333"/>
                  </a:lnTo>
                  <a:lnTo>
                    <a:pt x="445" y="1436"/>
                  </a:lnTo>
                  <a:lnTo>
                    <a:pt x="547" y="1504"/>
                  </a:lnTo>
                  <a:lnTo>
                    <a:pt x="650" y="1538"/>
                  </a:lnTo>
                  <a:lnTo>
                    <a:pt x="786" y="1538"/>
                  </a:lnTo>
                  <a:lnTo>
                    <a:pt x="923" y="1504"/>
                  </a:lnTo>
                  <a:lnTo>
                    <a:pt x="1026" y="1436"/>
                  </a:lnTo>
                  <a:lnTo>
                    <a:pt x="1094" y="1333"/>
                  </a:lnTo>
                  <a:lnTo>
                    <a:pt x="1162" y="1231"/>
                  </a:lnTo>
                  <a:lnTo>
                    <a:pt x="1197" y="1094"/>
                  </a:lnTo>
                  <a:lnTo>
                    <a:pt x="1197" y="957"/>
                  </a:lnTo>
                  <a:lnTo>
                    <a:pt x="1197" y="821"/>
                  </a:lnTo>
                  <a:lnTo>
                    <a:pt x="1128" y="547"/>
                  </a:lnTo>
                  <a:lnTo>
                    <a:pt x="957" y="308"/>
                  </a:lnTo>
                  <a:lnTo>
                    <a:pt x="855" y="171"/>
                  </a:lnTo>
                  <a:lnTo>
                    <a:pt x="752" y="103"/>
                  </a:lnTo>
                  <a:lnTo>
                    <a:pt x="650" y="35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2536400" y="3505600"/>
              <a:ext cx="23100" cy="20525"/>
            </a:xfrm>
            <a:custGeom>
              <a:avLst/>
              <a:gdLst/>
              <a:ahLst/>
              <a:cxnLst/>
              <a:rect l="l" t="t" r="r" b="b"/>
              <a:pathLst>
                <a:path w="924" h="821" extrusionOk="0">
                  <a:moveTo>
                    <a:pt x="821" y="1"/>
                  </a:moveTo>
                  <a:lnTo>
                    <a:pt x="786" y="137"/>
                  </a:lnTo>
                  <a:lnTo>
                    <a:pt x="718" y="274"/>
                  </a:lnTo>
                  <a:lnTo>
                    <a:pt x="650" y="377"/>
                  </a:lnTo>
                  <a:lnTo>
                    <a:pt x="547" y="445"/>
                  </a:lnTo>
                  <a:lnTo>
                    <a:pt x="410" y="479"/>
                  </a:lnTo>
                  <a:lnTo>
                    <a:pt x="308" y="445"/>
                  </a:lnTo>
                  <a:lnTo>
                    <a:pt x="69" y="377"/>
                  </a:lnTo>
                  <a:lnTo>
                    <a:pt x="34" y="377"/>
                  </a:lnTo>
                  <a:lnTo>
                    <a:pt x="0" y="411"/>
                  </a:lnTo>
                  <a:lnTo>
                    <a:pt x="0" y="445"/>
                  </a:lnTo>
                  <a:lnTo>
                    <a:pt x="34" y="513"/>
                  </a:lnTo>
                  <a:lnTo>
                    <a:pt x="205" y="684"/>
                  </a:lnTo>
                  <a:lnTo>
                    <a:pt x="376" y="787"/>
                  </a:lnTo>
                  <a:lnTo>
                    <a:pt x="445" y="821"/>
                  </a:lnTo>
                  <a:lnTo>
                    <a:pt x="650" y="821"/>
                  </a:lnTo>
                  <a:lnTo>
                    <a:pt x="752" y="787"/>
                  </a:lnTo>
                  <a:lnTo>
                    <a:pt x="821" y="718"/>
                  </a:lnTo>
                  <a:lnTo>
                    <a:pt x="889" y="616"/>
                  </a:lnTo>
                  <a:lnTo>
                    <a:pt x="923" y="513"/>
                  </a:lnTo>
                  <a:lnTo>
                    <a:pt x="923" y="411"/>
                  </a:lnTo>
                  <a:lnTo>
                    <a:pt x="923" y="206"/>
                  </a:lnTo>
                  <a:lnTo>
                    <a:pt x="8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>
              <a:off x="2492825" y="3647450"/>
              <a:ext cx="25650" cy="11125"/>
            </a:xfrm>
            <a:custGeom>
              <a:avLst/>
              <a:gdLst/>
              <a:ahLst/>
              <a:cxnLst/>
              <a:rect l="l" t="t" r="r" b="b"/>
              <a:pathLst>
                <a:path w="1026" h="445" extrusionOk="0">
                  <a:moveTo>
                    <a:pt x="1025" y="0"/>
                  </a:moveTo>
                  <a:lnTo>
                    <a:pt x="786" y="171"/>
                  </a:lnTo>
                  <a:lnTo>
                    <a:pt x="547" y="274"/>
                  </a:lnTo>
                  <a:lnTo>
                    <a:pt x="410" y="274"/>
                  </a:lnTo>
                  <a:lnTo>
                    <a:pt x="274" y="240"/>
                  </a:lnTo>
                  <a:lnTo>
                    <a:pt x="68" y="137"/>
                  </a:lnTo>
                  <a:lnTo>
                    <a:pt x="0" y="137"/>
                  </a:lnTo>
                  <a:lnTo>
                    <a:pt x="103" y="274"/>
                  </a:lnTo>
                  <a:lnTo>
                    <a:pt x="205" y="376"/>
                  </a:lnTo>
                  <a:lnTo>
                    <a:pt x="342" y="410"/>
                  </a:lnTo>
                  <a:lnTo>
                    <a:pt x="479" y="445"/>
                  </a:lnTo>
                  <a:lnTo>
                    <a:pt x="650" y="376"/>
                  </a:lnTo>
                  <a:lnTo>
                    <a:pt x="820" y="274"/>
                  </a:lnTo>
                  <a:lnTo>
                    <a:pt x="923" y="171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3"/>
            <p:cNvSpPr/>
            <p:nvPr/>
          </p:nvSpPr>
          <p:spPr>
            <a:xfrm>
              <a:off x="2478300" y="3478250"/>
              <a:ext cx="69225" cy="145300"/>
            </a:xfrm>
            <a:custGeom>
              <a:avLst/>
              <a:gdLst/>
              <a:ahLst/>
              <a:cxnLst/>
              <a:rect l="l" t="t" r="r" b="b"/>
              <a:pathLst>
                <a:path w="2769" h="5812" extrusionOk="0">
                  <a:moveTo>
                    <a:pt x="34" y="1"/>
                  </a:moveTo>
                  <a:lnTo>
                    <a:pt x="0" y="35"/>
                  </a:lnTo>
                  <a:lnTo>
                    <a:pt x="0" y="69"/>
                  </a:lnTo>
                  <a:lnTo>
                    <a:pt x="274" y="582"/>
                  </a:lnTo>
                  <a:lnTo>
                    <a:pt x="547" y="1095"/>
                  </a:lnTo>
                  <a:lnTo>
                    <a:pt x="1162" y="2086"/>
                  </a:lnTo>
                  <a:lnTo>
                    <a:pt x="1743" y="3111"/>
                  </a:lnTo>
                  <a:lnTo>
                    <a:pt x="2324" y="4137"/>
                  </a:lnTo>
                  <a:lnTo>
                    <a:pt x="1914" y="4171"/>
                  </a:lnTo>
                  <a:lnTo>
                    <a:pt x="1504" y="4239"/>
                  </a:lnTo>
                  <a:lnTo>
                    <a:pt x="1538" y="4273"/>
                  </a:lnTo>
                  <a:lnTo>
                    <a:pt x="1572" y="4410"/>
                  </a:lnTo>
                  <a:lnTo>
                    <a:pt x="1812" y="4786"/>
                  </a:lnTo>
                  <a:lnTo>
                    <a:pt x="2017" y="5162"/>
                  </a:lnTo>
                  <a:lnTo>
                    <a:pt x="2119" y="5367"/>
                  </a:lnTo>
                  <a:lnTo>
                    <a:pt x="1743" y="5504"/>
                  </a:lnTo>
                  <a:lnTo>
                    <a:pt x="1333" y="5572"/>
                  </a:lnTo>
                  <a:lnTo>
                    <a:pt x="923" y="5572"/>
                  </a:lnTo>
                  <a:lnTo>
                    <a:pt x="547" y="5504"/>
                  </a:lnTo>
                  <a:lnTo>
                    <a:pt x="513" y="5504"/>
                  </a:lnTo>
                  <a:lnTo>
                    <a:pt x="479" y="5538"/>
                  </a:lnTo>
                  <a:lnTo>
                    <a:pt x="513" y="5572"/>
                  </a:lnTo>
                  <a:lnTo>
                    <a:pt x="718" y="5675"/>
                  </a:lnTo>
                  <a:lnTo>
                    <a:pt x="923" y="5743"/>
                  </a:lnTo>
                  <a:lnTo>
                    <a:pt x="1162" y="5777"/>
                  </a:lnTo>
                  <a:lnTo>
                    <a:pt x="1367" y="5811"/>
                  </a:lnTo>
                  <a:lnTo>
                    <a:pt x="1606" y="5777"/>
                  </a:lnTo>
                  <a:lnTo>
                    <a:pt x="1812" y="5743"/>
                  </a:lnTo>
                  <a:lnTo>
                    <a:pt x="2051" y="5675"/>
                  </a:lnTo>
                  <a:lnTo>
                    <a:pt x="2256" y="5572"/>
                  </a:lnTo>
                  <a:lnTo>
                    <a:pt x="2358" y="5504"/>
                  </a:lnTo>
                  <a:lnTo>
                    <a:pt x="2427" y="5435"/>
                  </a:lnTo>
                  <a:lnTo>
                    <a:pt x="2119" y="4854"/>
                  </a:lnTo>
                  <a:lnTo>
                    <a:pt x="1948" y="4478"/>
                  </a:lnTo>
                  <a:lnTo>
                    <a:pt x="2153" y="4478"/>
                  </a:lnTo>
                  <a:lnTo>
                    <a:pt x="2427" y="4444"/>
                  </a:lnTo>
                  <a:lnTo>
                    <a:pt x="2700" y="4376"/>
                  </a:lnTo>
                  <a:lnTo>
                    <a:pt x="2769" y="4342"/>
                  </a:lnTo>
                  <a:lnTo>
                    <a:pt x="2769" y="4273"/>
                  </a:lnTo>
                  <a:lnTo>
                    <a:pt x="2153" y="3145"/>
                  </a:lnTo>
                  <a:lnTo>
                    <a:pt x="1504" y="2086"/>
                  </a:lnTo>
                  <a:lnTo>
                    <a:pt x="820" y="1026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3"/>
            <p:cNvSpPr/>
            <p:nvPr/>
          </p:nvSpPr>
          <p:spPr>
            <a:xfrm>
              <a:off x="2491100" y="3612400"/>
              <a:ext cx="41050" cy="30800"/>
            </a:xfrm>
            <a:custGeom>
              <a:avLst/>
              <a:gdLst/>
              <a:ahLst/>
              <a:cxnLst/>
              <a:rect l="l" t="t" r="r" b="b"/>
              <a:pathLst>
                <a:path w="1642" h="1232" extrusionOk="0">
                  <a:moveTo>
                    <a:pt x="1641" y="1"/>
                  </a:moveTo>
                  <a:lnTo>
                    <a:pt x="1265" y="138"/>
                  </a:lnTo>
                  <a:lnTo>
                    <a:pt x="855" y="206"/>
                  </a:lnTo>
                  <a:lnTo>
                    <a:pt x="411" y="206"/>
                  </a:lnTo>
                  <a:lnTo>
                    <a:pt x="1" y="138"/>
                  </a:lnTo>
                  <a:lnTo>
                    <a:pt x="35" y="411"/>
                  </a:lnTo>
                  <a:lnTo>
                    <a:pt x="69" y="650"/>
                  </a:lnTo>
                  <a:lnTo>
                    <a:pt x="137" y="890"/>
                  </a:lnTo>
                  <a:lnTo>
                    <a:pt x="206" y="992"/>
                  </a:lnTo>
                  <a:lnTo>
                    <a:pt x="274" y="1095"/>
                  </a:lnTo>
                  <a:lnTo>
                    <a:pt x="377" y="1163"/>
                  </a:lnTo>
                  <a:lnTo>
                    <a:pt x="479" y="1197"/>
                  </a:lnTo>
                  <a:lnTo>
                    <a:pt x="582" y="1231"/>
                  </a:lnTo>
                  <a:lnTo>
                    <a:pt x="719" y="1197"/>
                  </a:lnTo>
                  <a:lnTo>
                    <a:pt x="855" y="1163"/>
                  </a:lnTo>
                  <a:lnTo>
                    <a:pt x="992" y="1095"/>
                  </a:lnTo>
                  <a:lnTo>
                    <a:pt x="1094" y="1026"/>
                  </a:lnTo>
                  <a:lnTo>
                    <a:pt x="1197" y="924"/>
                  </a:lnTo>
                  <a:lnTo>
                    <a:pt x="1368" y="719"/>
                  </a:lnTo>
                  <a:lnTo>
                    <a:pt x="1470" y="479"/>
                  </a:lnTo>
                  <a:lnTo>
                    <a:pt x="1573" y="240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3"/>
            <p:cNvSpPr/>
            <p:nvPr/>
          </p:nvSpPr>
          <p:spPr>
            <a:xfrm>
              <a:off x="2493675" y="3626925"/>
              <a:ext cx="28225" cy="16275"/>
            </a:xfrm>
            <a:custGeom>
              <a:avLst/>
              <a:gdLst/>
              <a:ahLst/>
              <a:cxnLst/>
              <a:rect l="l" t="t" r="r" b="b"/>
              <a:pathLst>
                <a:path w="1129" h="651" extrusionOk="0">
                  <a:moveTo>
                    <a:pt x="308" y="1"/>
                  </a:moveTo>
                  <a:lnTo>
                    <a:pt x="137" y="35"/>
                  </a:lnTo>
                  <a:lnTo>
                    <a:pt x="0" y="69"/>
                  </a:lnTo>
                  <a:lnTo>
                    <a:pt x="69" y="309"/>
                  </a:lnTo>
                  <a:lnTo>
                    <a:pt x="137" y="411"/>
                  </a:lnTo>
                  <a:lnTo>
                    <a:pt x="205" y="514"/>
                  </a:lnTo>
                  <a:lnTo>
                    <a:pt x="274" y="582"/>
                  </a:lnTo>
                  <a:lnTo>
                    <a:pt x="376" y="616"/>
                  </a:lnTo>
                  <a:lnTo>
                    <a:pt x="513" y="650"/>
                  </a:lnTo>
                  <a:lnTo>
                    <a:pt x="650" y="616"/>
                  </a:lnTo>
                  <a:lnTo>
                    <a:pt x="786" y="582"/>
                  </a:lnTo>
                  <a:lnTo>
                    <a:pt x="923" y="514"/>
                  </a:lnTo>
                  <a:lnTo>
                    <a:pt x="1026" y="445"/>
                  </a:lnTo>
                  <a:lnTo>
                    <a:pt x="1128" y="343"/>
                  </a:lnTo>
                  <a:lnTo>
                    <a:pt x="1026" y="240"/>
                  </a:lnTo>
                  <a:lnTo>
                    <a:pt x="889" y="138"/>
                  </a:lnTo>
                  <a:lnTo>
                    <a:pt x="752" y="69"/>
                  </a:lnTo>
                  <a:lnTo>
                    <a:pt x="616" y="35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3"/>
            <p:cNvSpPr/>
            <p:nvPr/>
          </p:nvSpPr>
          <p:spPr>
            <a:xfrm>
              <a:off x="2214250" y="3319325"/>
              <a:ext cx="350375" cy="338400"/>
            </a:xfrm>
            <a:custGeom>
              <a:avLst/>
              <a:gdLst/>
              <a:ahLst/>
              <a:cxnLst/>
              <a:rect l="l" t="t" r="r" b="b"/>
              <a:pathLst>
                <a:path w="14015" h="13536" extrusionOk="0">
                  <a:moveTo>
                    <a:pt x="8580" y="1"/>
                  </a:moveTo>
                  <a:lnTo>
                    <a:pt x="8272" y="35"/>
                  </a:lnTo>
                  <a:lnTo>
                    <a:pt x="7657" y="103"/>
                  </a:lnTo>
                  <a:lnTo>
                    <a:pt x="7042" y="274"/>
                  </a:lnTo>
                  <a:lnTo>
                    <a:pt x="6426" y="513"/>
                  </a:lnTo>
                  <a:lnTo>
                    <a:pt x="5845" y="787"/>
                  </a:lnTo>
                  <a:lnTo>
                    <a:pt x="5299" y="1094"/>
                  </a:lnTo>
                  <a:lnTo>
                    <a:pt x="4786" y="1470"/>
                  </a:lnTo>
                  <a:lnTo>
                    <a:pt x="4273" y="1846"/>
                  </a:lnTo>
                  <a:lnTo>
                    <a:pt x="3829" y="2222"/>
                  </a:lnTo>
                  <a:lnTo>
                    <a:pt x="3385" y="2632"/>
                  </a:lnTo>
                  <a:lnTo>
                    <a:pt x="3009" y="3043"/>
                  </a:lnTo>
                  <a:lnTo>
                    <a:pt x="2667" y="3453"/>
                  </a:lnTo>
                  <a:lnTo>
                    <a:pt x="2393" y="3829"/>
                  </a:lnTo>
                  <a:lnTo>
                    <a:pt x="2188" y="4170"/>
                  </a:lnTo>
                  <a:lnTo>
                    <a:pt x="2017" y="4478"/>
                  </a:lnTo>
                  <a:lnTo>
                    <a:pt x="1812" y="4615"/>
                  </a:lnTo>
                  <a:lnTo>
                    <a:pt x="1573" y="4820"/>
                  </a:lnTo>
                  <a:lnTo>
                    <a:pt x="1300" y="5162"/>
                  </a:lnTo>
                  <a:lnTo>
                    <a:pt x="992" y="5572"/>
                  </a:lnTo>
                  <a:lnTo>
                    <a:pt x="684" y="6153"/>
                  </a:lnTo>
                  <a:lnTo>
                    <a:pt x="514" y="6495"/>
                  </a:lnTo>
                  <a:lnTo>
                    <a:pt x="377" y="6871"/>
                  </a:lnTo>
                  <a:lnTo>
                    <a:pt x="206" y="7281"/>
                  </a:lnTo>
                  <a:lnTo>
                    <a:pt x="69" y="7725"/>
                  </a:lnTo>
                  <a:lnTo>
                    <a:pt x="35" y="7964"/>
                  </a:lnTo>
                  <a:lnTo>
                    <a:pt x="1" y="8204"/>
                  </a:lnTo>
                  <a:lnTo>
                    <a:pt x="1" y="8477"/>
                  </a:lnTo>
                  <a:lnTo>
                    <a:pt x="1" y="8716"/>
                  </a:lnTo>
                  <a:lnTo>
                    <a:pt x="103" y="9229"/>
                  </a:lnTo>
                  <a:lnTo>
                    <a:pt x="274" y="9742"/>
                  </a:lnTo>
                  <a:lnTo>
                    <a:pt x="479" y="10254"/>
                  </a:lnTo>
                  <a:lnTo>
                    <a:pt x="719" y="10767"/>
                  </a:lnTo>
                  <a:lnTo>
                    <a:pt x="1026" y="11245"/>
                  </a:lnTo>
                  <a:lnTo>
                    <a:pt x="1368" y="11724"/>
                  </a:lnTo>
                  <a:lnTo>
                    <a:pt x="1710" y="12134"/>
                  </a:lnTo>
                  <a:lnTo>
                    <a:pt x="2052" y="12510"/>
                  </a:lnTo>
                  <a:lnTo>
                    <a:pt x="2393" y="12852"/>
                  </a:lnTo>
                  <a:lnTo>
                    <a:pt x="2735" y="13125"/>
                  </a:lnTo>
                  <a:lnTo>
                    <a:pt x="3043" y="13330"/>
                  </a:lnTo>
                  <a:lnTo>
                    <a:pt x="3316" y="13467"/>
                  </a:lnTo>
                  <a:lnTo>
                    <a:pt x="3555" y="13535"/>
                  </a:lnTo>
                  <a:lnTo>
                    <a:pt x="3726" y="13535"/>
                  </a:lnTo>
                  <a:lnTo>
                    <a:pt x="3897" y="13433"/>
                  </a:lnTo>
                  <a:lnTo>
                    <a:pt x="4034" y="13262"/>
                  </a:lnTo>
                  <a:lnTo>
                    <a:pt x="4171" y="13057"/>
                  </a:lnTo>
                  <a:lnTo>
                    <a:pt x="4342" y="12818"/>
                  </a:lnTo>
                  <a:lnTo>
                    <a:pt x="4478" y="12510"/>
                  </a:lnTo>
                  <a:lnTo>
                    <a:pt x="4581" y="12168"/>
                  </a:lnTo>
                  <a:lnTo>
                    <a:pt x="4718" y="11758"/>
                  </a:lnTo>
                  <a:lnTo>
                    <a:pt x="4786" y="11314"/>
                  </a:lnTo>
                  <a:lnTo>
                    <a:pt x="4854" y="10835"/>
                  </a:lnTo>
                  <a:lnTo>
                    <a:pt x="4888" y="10323"/>
                  </a:lnTo>
                  <a:lnTo>
                    <a:pt x="4888" y="9776"/>
                  </a:lnTo>
                  <a:lnTo>
                    <a:pt x="4854" y="9195"/>
                  </a:lnTo>
                  <a:lnTo>
                    <a:pt x="4786" y="8579"/>
                  </a:lnTo>
                  <a:lnTo>
                    <a:pt x="4702" y="8202"/>
                  </a:lnTo>
                  <a:lnTo>
                    <a:pt x="4752" y="8374"/>
                  </a:lnTo>
                  <a:lnTo>
                    <a:pt x="5094" y="9707"/>
                  </a:lnTo>
                  <a:lnTo>
                    <a:pt x="5196" y="10254"/>
                  </a:lnTo>
                  <a:lnTo>
                    <a:pt x="5230" y="10596"/>
                  </a:lnTo>
                  <a:lnTo>
                    <a:pt x="5196" y="10664"/>
                  </a:lnTo>
                  <a:lnTo>
                    <a:pt x="5230" y="10699"/>
                  </a:lnTo>
                  <a:lnTo>
                    <a:pt x="5264" y="10528"/>
                  </a:lnTo>
                  <a:lnTo>
                    <a:pt x="5333" y="10186"/>
                  </a:lnTo>
                  <a:lnTo>
                    <a:pt x="5367" y="9639"/>
                  </a:lnTo>
                  <a:lnTo>
                    <a:pt x="5367" y="8921"/>
                  </a:lnTo>
                  <a:lnTo>
                    <a:pt x="5333" y="8511"/>
                  </a:lnTo>
                  <a:lnTo>
                    <a:pt x="5299" y="8033"/>
                  </a:lnTo>
                  <a:lnTo>
                    <a:pt x="5230" y="7554"/>
                  </a:lnTo>
                  <a:lnTo>
                    <a:pt x="5094" y="7076"/>
                  </a:lnTo>
                  <a:lnTo>
                    <a:pt x="4957" y="6529"/>
                  </a:lnTo>
                  <a:lnTo>
                    <a:pt x="4786" y="5982"/>
                  </a:lnTo>
                  <a:lnTo>
                    <a:pt x="5675" y="6187"/>
                  </a:lnTo>
                  <a:lnTo>
                    <a:pt x="6597" y="6290"/>
                  </a:lnTo>
                  <a:lnTo>
                    <a:pt x="7520" y="6358"/>
                  </a:lnTo>
                  <a:lnTo>
                    <a:pt x="8443" y="6358"/>
                  </a:lnTo>
                  <a:lnTo>
                    <a:pt x="8990" y="6290"/>
                  </a:lnTo>
                  <a:lnTo>
                    <a:pt x="9468" y="6221"/>
                  </a:lnTo>
                  <a:lnTo>
                    <a:pt x="9879" y="6119"/>
                  </a:lnTo>
                  <a:lnTo>
                    <a:pt x="10220" y="6016"/>
                  </a:lnTo>
                  <a:lnTo>
                    <a:pt x="10494" y="5914"/>
                  </a:lnTo>
                  <a:lnTo>
                    <a:pt x="10699" y="5845"/>
                  </a:lnTo>
                  <a:lnTo>
                    <a:pt x="10836" y="5777"/>
                  </a:lnTo>
                  <a:lnTo>
                    <a:pt x="10904" y="5708"/>
                  </a:lnTo>
                  <a:lnTo>
                    <a:pt x="10904" y="5674"/>
                  </a:lnTo>
                  <a:lnTo>
                    <a:pt x="10836" y="5674"/>
                  </a:lnTo>
                  <a:lnTo>
                    <a:pt x="10562" y="5640"/>
                  </a:lnTo>
                  <a:lnTo>
                    <a:pt x="9708" y="5606"/>
                  </a:lnTo>
                  <a:lnTo>
                    <a:pt x="9195" y="5572"/>
                  </a:lnTo>
                  <a:lnTo>
                    <a:pt x="8682" y="5538"/>
                  </a:lnTo>
                  <a:lnTo>
                    <a:pt x="8204" y="5435"/>
                  </a:lnTo>
                  <a:lnTo>
                    <a:pt x="7999" y="5367"/>
                  </a:lnTo>
                  <a:lnTo>
                    <a:pt x="7828" y="5298"/>
                  </a:lnTo>
                  <a:lnTo>
                    <a:pt x="8546" y="5333"/>
                  </a:lnTo>
                  <a:lnTo>
                    <a:pt x="10254" y="5367"/>
                  </a:lnTo>
                  <a:lnTo>
                    <a:pt x="11280" y="5367"/>
                  </a:lnTo>
                  <a:lnTo>
                    <a:pt x="12305" y="5298"/>
                  </a:lnTo>
                  <a:lnTo>
                    <a:pt x="13228" y="5196"/>
                  </a:lnTo>
                  <a:lnTo>
                    <a:pt x="13638" y="5127"/>
                  </a:lnTo>
                  <a:lnTo>
                    <a:pt x="14014" y="5025"/>
                  </a:lnTo>
                  <a:lnTo>
                    <a:pt x="14014" y="4957"/>
                  </a:lnTo>
                  <a:lnTo>
                    <a:pt x="14014" y="4820"/>
                  </a:lnTo>
                  <a:lnTo>
                    <a:pt x="13877" y="4307"/>
                  </a:lnTo>
                  <a:lnTo>
                    <a:pt x="13741" y="4000"/>
                  </a:lnTo>
                  <a:lnTo>
                    <a:pt x="13570" y="3624"/>
                  </a:lnTo>
                  <a:lnTo>
                    <a:pt x="13331" y="3213"/>
                  </a:lnTo>
                  <a:lnTo>
                    <a:pt x="13091" y="2803"/>
                  </a:lnTo>
                  <a:lnTo>
                    <a:pt x="12784" y="2359"/>
                  </a:lnTo>
                  <a:lnTo>
                    <a:pt x="12442" y="1949"/>
                  </a:lnTo>
                  <a:lnTo>
                    <a:pt x="12066" y="1539"/>
                  </a:lnTo>
                  <a:lnTo>
                    <a:pt x="11656" y="1163"/>
                  </a:lnTo>
                  <a:lnTo>
                    <a:pt x="11177" y="787"/>
                  </a:lnTo>
                  <a:lnTo>
                    <a:pt x="10665" y="513"/>
                  </a:lnTo>
                  <a:lnTo>
                    <a:pt x="10118" y="274"/>
                  </a:lnTo>
                  <a:lnTo>
                    <a:pt x="9810" y="172"/>
                  </a:lnTo>
                  <a:lnTo>
                    <a:pt x="9503" y="103"/>
                  </a:lnTo>
                  <a:lnTo>
                    <a:pt x="9195" y="35"/>
                  </a:lnTo>
                  <a:lnTo>
                    <a:pt x="8887" y="35"/>
                  </a:lnTo>
                  <a:lnTo>
                    <a:pt x="858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3"/>
            <p:cNvSpPr/>
            <p:nvPr/>
          </p:nvSpPr>
          <p:spPr>
            <a:xfrm>
              <a:off x="2258700" y="3630350"/>
              <a:ext cx="105125" cy="96575"/>
            </a:xfrm>
            <a:custGeom>
              <a:avLst/>
              <a:gdLst/>
              <a:ahLst/>
              <a:cxnLst/>
              <a:rect l="l" t="t" r="r" b="b"/>
              <a:pathLst>
                <a:path w="4205" h="3863" extrusionOk="0">
                  <a:moveTo>
                    <a:pt x="718" y="1"/>
                  </a:moveTo>
                  <a:lnTo>
                    <a:pt x="513" y="35"/>
                  </a:lnTo>
                  <a:lnTo>
                    <a:pt x="308" y="103"/>
                  </a:lnTo>
                  <a:lnTo>
                    <a:pt x="137" y="240"/>
                  </a:lnTo>
                  <a:lnTo>
                    <a:pt x="34" y="445"/>
                  </a:lnTo>
                  <a:lnTo>
                    <a:pt x="0" y="650"/>
                  </a:lnTo>
                  <a:lnTo>
                    <a:pt x="0" y="889"/>
                  </a:lnTo>
                  <a:lnTo>
                    <a:pt x="69" y="1163"/>
                  </a:lnTo>
                  <a:lnTo>
                    <a:pt x="171" y="1470"/>
                  </a:lnTo>
                  <a:lnTo>
                    <a:pt x="342" y="1778"/>
                  </a:lnTo>
                  <a:lnTo>
                    <a:pt x="513" y="2086"/>
                  </a:lnTo>
                  <a:lnTo>
                    <a:pt x="752" y="2393"/>
                  </a:lnTo>
                  <a:lnTo>
                    <a:pt x="991" y="2667"/>
                  </a:lnTo>
                  <a:lnTo>
                    <a:pt x="1231" y="2940"/>
                  </a:lnTo>
                  <a:lnTo>
                    <a:pt x="1504" y="3179"/>
                  </a:lnTo>
                  <a:lnTo>
                    <a:pt x="1812" y="3419"/>
                  </a:lnTo>
                  <a:lnTo>
                    <a:pt x="2085" y="3589"/>
                  </a:lnTo>
                  <a:lnTo>
                    <a:pt x="2359" y="3726"/>
                  </a:lnTo>
                  <a:lnTo>
                    <a:pt x="2632" y="3829"/>
                  </a:lnTo>
                  <a:lnTo>
                    <a:pt x="2871" y="3863"/>
                  </a:lnTo>
                  <a:lnTo>
                    <a:pt x="3110" y="3863"/>
                  </a:lnTo>
                  <a:lnTo>
                    <a:pt x="3350" y="3829"/>
                  </a:lnTo>
                  <a:lnTo>
                    <a:pt x="3589" y="3726"/>
                  </a:lnTo>
                  <a:lnTo>
                    <a:pt x="3760" y="3589"/>
                  </a:lnTo>
                  <a:lnTo>
                    <a:pt x="3931" y="3419"/>
                  </a:lnTo>
                  <a:lnTo>
                    <a:pt x="4067" y="3214"/>
                  </a:lnTo>
                  <a:lnTo>
                    <a:pt x="4170" y="3008"/>
                  </a:lnTo>
                  <a:lnTo>
                    <a:pt x="4204" y="2769"/>
                  </a:lnTo>
                  <a:lnTo>
                    <a:pt x="4204" y="2701"/>
                  </a:lnTo>
                  <a:lnTo>
                    <a:pt x="3179" y="992"/>
                  </a:lnTo>
                  <a:lnTo>
                    <a:pt x="2837" y="753"/>
                  </a:lnTo>
                  <a:lnTo>
                    <a:pt x="2427" y="513"/>
                  </a:lnTo>
                  <a:lnTo>
                    <a:pt x="1948" y="274"/>
                  </a:lnTo>
                  <a:lnTo>
                    <a:pt x="1470" y="103"/>
                  </a:lnTo>
                  <a:lnTo>
                    <a:pt x="1196" y="35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3"/>
            <p:cNvSpPr/>
            <p:nvPr/>
          </p:nvSpPr>
          <p:spPr>
            <a:xfrm>
              <a:off x="2278350" y="3654275"/>
              <a:ext cx="70075" cy="51300"/>
            </a:xfrm>
            <a:custGeom>
              <a:avLst/>
              <a:gdLst/>
              <a:ahLst/>
              <a:cxnLst/>
              <a:rect l="l" t="t" r="r" b="b"/>
              <a:pathLst>
                <a:path w="2803" h="2052" extrusionOk="0">
                  <a:moveTo>
                    <a:pt x="445" y="1"/>
                  </a:moveTo>
                  <a:lnTo>
                    <a:pt x="240" y="35"/>
                  </a:lnTo>
                  <a:lnTo>
                    <a:pt x="0" y="69"/>
                  </a:lnTo>
                  <a:lnTo>
                    <a:pt x="342" y="103"/>
                  </a:lnTo>
                  <a:lnTo>
                    <a:pt x="650" y="206"/>
                  </a:lnTo>
                  <a:lnTo>
                    <a:pt x="957" y="308"/>
                  </a:lnTo>
                  <a:lnTo>
                    <a:pt x="1231" y="479"/>
                  </a:lnTo>
                  <a:lnTo>
                    <a:pt x="1504" y="650"/>
                  </a:lnTo>
                  <a:lnTo>
                    <a:pt x="1743" y="855"/>
                  </a:lnTo>
                  <a:lnTo>
                    <a:pt x="1983" y="1094"/>
                  </a:lnTo>
                  <a:lnTo>
                    <a:pt x="2188" y="1368"/>
                  </a:lnTo>
                  <a:lnTo>
                    <a:pt x="2085" y="1265"/>
                  </a:lnTo>
                  <a:lnTo>
                    <a:pt x="1948" y="1231"/>
                  </a:lnTo>
                  <a:lnTo>
                    <a:pt x="1812" y="1197"/>
                  </a:lnTo>
                  <a:lnTo>
                    <a:pt x="1675" y="1197"/>
                  </a:lnTo>
                  <a:lnTo>
                    <a:pt x="1573" y="1231"/>
                  </a:lnTo>
                  <a:lnTo>
                    <a:pt x="1436" y="1265"/>
                  </a:lnTo>
                  <a:lnTo>
                    <a:pt x="1333" y="1334"/>
                  </a:lnTo>
                  <a:lnTo>
                    <a:pt x="1231" y="1436"/>
                  </a:lnTo>
                  <a:lnTo>
                    <a:pt x="1162" y="1539"/>
                  </a:lnTo>
                  <a:lnTo>
                    <a:pt x="1197" y="1573"/>
                  </a:lnTo>
                  <a:lnTo>
                    <a:pt x="1402" y="1436"/>
                  </a:lnTo>
                  <a:lnTo>
                    <a:pt x="1641" y="1402"/>
                  </a:lnTo>
                  <a:lnTo>
                    <a:pt x="1846" y="1436"/>
                  </a:lnTo>
                  <a:lnTo>
                    <a:pt x="2085" y="1539"/>
                  </a:lnTo>
                  <a:lnTo>
                    <a:pt x="2393" y="1744"/>
                  </a:lnTo>
                  <a:lnTo>
                    <a:pt x="2666" y="2017"/>
                  </a:lnTo>
                  <a:lnTo>
                    <a:pt x="2735" y="2051"/>
                  </a:lnTo>
                  <a:lnTo>
                    <a:pt x="2769" y="2017"/>
                  </a:lnTo>
                  <a:lnTo>
                    <a:pt x="2803" y="1983"/>
                  </a:lnTo>
                  <a:lnTo>
                    <a:pt x="2803" y="1915"/>
                  </a:lnTo>
                  <a:lnTo>
                    <a:pt x="2632" y="1539"/>
                  </a:lnTo>
                  <a:lnTo>
                    <a:pt x="2393" y="1163"/>
                  </a:lnTo>
                  <a:lnTo>
                    <a:pt x="2051" y="821"/>
                  </a:lnTo>
                  <a:lnTo>
                    <a:pt x="1709" y="513"/>
                  </a:lnTo>
                  <a:lnTo>
                    <a:pt x="1299" y="274"/>
                  </a:lnTo>
                  <a:lnTo>
                    <a:pt x="1094" y="172"/>
                  </a:lnTo>
                  <a:lnTo>
                    <a:pt x="889" y="103"/>
                  </a:lnTo>
                  <a:lnTo>
                    <a:pt x="650" y="35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3"/>
            <p:cNvSpPr/>
            <p:nvPr/>
          </p:nvSpPr>
          <p:spPr>
            <a:xfrm>
              <a:off x="2119425" y="3283450"/>
              <a:ext cx="157225" cy="155525"/>
            </a:xfrm>
            <a:custGeom>
              <a:avLst/>
              <a:gdLst/>
              <a:ahLst/>
              <a:cxnLst/>
              <a:rect l="l" t="t" r="r" b="b"/>
              <a:pathLst>
                <a:path w="6289" h="6221" extrusionOk="0">
                  <a:moveTo>
                    <a:pt x="2837" y="0"/>
                  </a:moveTo>
                  <a:lnTo>
                    <a:pt x="2598" y="34"/>
                  </a:lnTo>
                  <a:lnTo>
                    <a:pt x="2358" y="103"/>
                  </a:lnTo>
                  <a:lnTo>
                    <a:pt x="2119" y="171"/>
                  </a:lnTo>
                  <a:lnTo>
                    <a:pt x="1914" y="274"/>
                  </a:lnTo>
                  <a:lnTo>
                    <a:pt x="1470" y="513"/>
                  </a:lnTo>
                  <a:lnTo>
                    <a:pt x="1094" y="820"/>
                  </a:lnTo>
                  <a:lnTo>
                    <a:pt x="786" y="1196"/>
                  </a:lnTo>
                  <a:lnTo>
                    <a:pt x="513" y="1607"/>
                  </a:lnTo>
                  <a:lnTo>
                    <a:pt x="273" y="2017"/>
                  </a:lnTo>
                  <a:lnTo>
                    <a:pt x="103" y="2495"/>
                  </a:lnTo>
                  <a:lnTo>
                    <a:pt x="34" y="2974"/>
                  </a:lnTo>
                  <a:lnTo>
                    <a:pt x="0" y="3418"/>
                  </a:lnTo>
                  <a:lnTo>
                    <a:pt x="34" y="3897"/>
                  </a:lnTo>
                  <a:lnTo>
                    <a:pt x="103" y="4136"/>
                  </a:lnTo>
                  <a:lnTo>
                    <a:pt x="171" y="4341"/>
                  </a:lnTo>
                  <a:lnTo>
                    <a:pt x="273" y="4546"/>
                  </a:lnTo>
                  <a:lnTo>
                    <a:pt x="376" y="4751"/>
                  </a:lnTo>
                  <a:lnTo>
                    <a:pt x="513" y="4956"/>
                  </a:lnTo>
                  <a:lnTo>
                    <a:pt x="684" y="5127"/>
                  </a:lnTo>
                  <a:lnTo>
                    <a:pt x="957" y="5366"/>
                  </a:lnTo>
                  <a:lnTo>
                    <a:pt x="1265" y="5605"/>
                  </a:lnTo>
                  <a:lnTo>
                    <a:pt x="1572" y="5776"/>
                  </a:lnTo>
                  <a:lnTo>
                    <a:pt x="1948" y="5913"/>
                  </a:lnTo>
                  <a:lnTo>
                    <a:pt x="2324" y="6050"/>
                  </a:lnTo>
                  <a:lnTo>
                    <a:pt x="2700" y="6118"/>
                  </a:lnTo>
                  <a:lnTo>
                    <a:pt x="3076" y="6186"/>
                  </a:lnTo>
                  <a:lnTo>
                    <a:pt x="3486" y="6221"/>
                  </a:lnTo>
                  <a:lnTo>
                    <a:pt x="3862" y="6221"/>
                  </a:lnTo>
                  <a:lnTo>
                    <a:pt x="4204" y="6186"/>
                  </a:lnTo>
                  <a:lnTo>
                    <a:pt x="4580" y="6152"/>
                  </a:lnTo>
                  <a:lnTo>
                    <a:pt x="4888" y="6084"/>
                  </a:lnTo>
                  <a:lnTo>
                    <a:pt x="5195" y="5981"/>
                  </a:lnTo>
                  <a:lnTo>
                    <a:pt x="5469" y="5845"/>
                  </a:lnTo>
                  <a:lnTo>
                    <a:pt x="5708" y="5708"/>
                  </a:lnTo>
                  <a:lnTo>
                    <a:pt x="5879" y="5571"/>
                  </a:lnTo>
                  <a:lnTo>
                    <a:pt x="6016" y="5400"/>
                  </a:lnTo>
                  <a:lnTo>
                    <a:pt x="6118" y="5161"/>
                  </a:lnTo>
                  <a:lnTo>
                    <a:pt x="6186" y="4888"/>
                  </a:lnTo>
                  <a:lnTo>
                    <a:pt x="6255" y="4546"/>
                  </a:lnTo>
                  <a:lnTo>
                    <a:pt x="6289" y="4170"/>
                  </a:lnTo>
                  <a:lnTo>
                    <a:pt x="6289" y="3760"/>
                  </a:lnTo>
                  <a:lnTo>
                    <a:pt x="6255" y="3350"/>
                  </a:lnTo>
                  <a:lnTo>
                    <a:pt x="6186" y="2905"/>
                  </a:lnTo>
                  <a:lnTo>
                    <a:pt x="6084" y="2461"/>
                  </a:lnTo>
                  <a:lnTo>
                    <a:pt x="5947" y="2051"/>
                  </a:lnTo>
                  <a:lnTo>
                    <a:pt x="5742" y="1607"/>
                  </a:lnTo>
                  <a:lnTo>
                    <a:pt x="5469" y="1231"/>
                  </a:lnTo>
                  <a:lnTo>
                    <a:pt x="5161" y="889"/>
                  </a:lnTo>
                  <a:lnTo>
                    <a:pt x="4785" y="581"/>
                  </a:lnTo>
                  <a:lnTo>
                    <a:pt x="4580" y="444"/>
                  </a:lnTo>
                  <a:lnTo>
                    <a:pt x="4375" y="308"/>
                  </a:lnTo>
                  <a:lnTo>
                    <a:pt x="4136" y="205"/>
                  </a:lnTo>
                  <a:lnTo>
                    <a:pt x="3862" y="103"/>
                  </a:lnTo>
                  <a:lnTo>
                    <a:pt x="3589" y="34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3"/>
            <p:cNvSpPr/>
            <p:nvPr/>
          </p:nvSpPr>
          <p:spPr>
            <a:xfrm>
              <a:off x="2105750" y="3315050"/>
              <a:ext cx="160650" cy="133325"/>
            </a:xfrm>
            <a:custGeom>
              <a:avLst/>
              <a:gdLst/>
              <a:ahLst/>
              <a:cxnLst/>
              <a:rect l="l" t="t" r="r" b="b"/>
              <a:pathLst>
                <a:path w="6426" h="5333" extrusionOk="0">
                  <a:moveTo>
                    <a:pt x="1231" y="1"/>
                  </a:moveTo>
                  <a:lnTo>
                    <a:pt x="1026" y="274"/>
                  </a:lnTo>
                  <a:lnTo>
                    <a:pt x="820" y="548"/>
                  </a:lnTo>
                  <a:lnTo>
                    <a:pt x="615" y="821"/>
                  </a:lnTo>
                  <a:lnTo>
                    <a:pt x="445" y="1129"/>
                  </a:lnTo>
                  <a:lnTo>
                    <a:pt x="308" y="1436"/>
                  </a:lnTo>
                  <a:lnTo>
                    <a:pt x="205" y="1744"/>
                  </a:lnTo>
                  <a:lnTo>
                    <a:pt x="103" y="2051"/>
                  </a:lnTo>
                  <a:lnTo>
                    <a:pt x="34" y="2393"/>
                  </a:lnTo>
                  <a:lnTo>
                    <a:pt x="0" y="2769"/>
                  </a:lnTo>
                  <a:lnTo>
                    <a:pt x="34" y="3111"/>
                  </a:lnTo>
                  <a:lnTo>
                    <a:pt x="137" y="3453"/>
                  </a:lnTo>
                  <a:lnTo>
                    <a:pt x="274" y="3795"/>
                  </a:lnTo>
                  <a:lnTo>
                    <a:pt x="479" y="4102"/>
                  </a:lnTo>
                  <a:lnTo>
                    <a:pt x="718" y="4376"/>
                  </a:lnTo>
                  <a:lnTo>
                    <a:pt x="991" y="4581"/>
                  </a:lnTo>
                  <a:lnTo>
                    <a:pt x="1299" y="4786"/>
                  </a:lnTo>
                  <a:lnTo>
                    <a:pt x="1607" y="4922"/>
                  </a:lnTo>
                  <a:lnTo>
                    <a:pt x="1914" y="5059"/>
                  </a:lnTo>
                  <a:lnTo>
                    <a:pt x="2256" y="5162"/>
                  </a:lnTo>
                  <a:lnTo>
                    <a:pt x="2598" y="5230"/>
                  </a:lnTo>
                  <a:lnTo>
                    <a:pt x="2940" y="5298"/>
                  </a:lnTo>
                  <a:lnTo>
                    <a:pt x="3281" y="5333"/>
                  </a:lnTo>
                  <a:lnTo>
                    <a:pt x="3965" y="5333"/>
                  </a:lnTo>
                  <a:lnTo>
                    <a:pt x="4307" y="5298"/>
                  </a:lnTo>
                  <a:lnTo>
                    <a:pt x="4649" y="5230"/>
                  </a:lnTo>
                  <a:lnTo>
                    <a:pt x="4956" y="5162"/>
                  </a:lnTo>
                  <a:lnTo>
                    <a:pt x="5298" y="5025"/>
                  </a:lnTo>
                  <a:lnTo>
                    <a:pt x="5606" y="4888"/>
                  </a:lnTo>
                  <a:lnTo>
                    <a:pt x="5879" y="4717"/>
                  </a:lnTo>
                  <a:lnTo>
                    <a:pt x="6152" y="4512"/>
                  </a:lnTo>
                  <a:lnTo>
                    <a:pt x="6426" y="4273"/>
                  </a:lnTo>
                  <a:lnTo>
                    <a:pt x="6426" y="4273"/>
                  </a:lnTo>
                  <a:lnTo>
                    <a:pt x="6118" y="4444"/>
                  </a:lnTo>
                  <a:lnTo>
                    <a:pt x="5845" y="4615"/>
                  </a:lnTo>
                  <a:lnTo>
                    <a:pt x="5537" y="4717"/>
                  </a:lnTo>
                  <a:lnTo>
                    <a:pt x="5230" y="4820"/>
                  </a:lnTo>
                  <a:lnTo>
                    <a:pt x="4922" y="4888"/>
                  </a:lnTo>
                  <a:lnTo>
                    <a:pt x="4614" y="4957"/>
                  </a:lnTo>
                  <a:lnTo>
                    <a:pt x="4273" y="4991"/>
                  </a:lnTo>
                  <a:lnTo>
                    <a:pt x="3965" y="4991"/>
                  </a:lnTo>
                  <a:lnTo>
                    <a:pt x="3316" y="4957"/>
                  </a:lnTo>
                  <a:lnTo>
                    <a:pt x="2666" y="4820"/>
                  </a:lnTo>
                  <a:lnTo>
                    <a:pt x="2359" y="4752"/>
                  </a:lnTo>
                  <a:lnTo>
                    <a:pt x="2085" y="4649"/>
                  </a:lnTo>
                  <a:lnTo>
                    <a:pt x="1777" y="4547"/>
                  </a:lnTo>
                  <a:lnTo>
                    <a:pt x="1504" y="4410"/>
                  </a:lnTo>
                  <a:lnTo>
                    <a:pt x="1231" y="4239"/>
                  </a:lnTo>
                  <a:lnTo>
                    <a:pt x="991" y="4068"/>
                  </a:lnTo>
                  <a:lnTo>
                    <a:pt x="786" y="3829"/>
                  </a:lnTo>
                  <a:lnTo>
                    <a:pt x="615" y="3590"/>
                  </a:lnTo>
                  <a:lnTo>
                    <a:pt x="479" y="3316"/>
                  </a:lnTo>
                  <a:lnTo>
                    <a:pt x="410" y="3043"/>
                  </a:lnTo>
                  <a:lnTo>
                    <a:pt x="376" y="2735"/>
                  </a:lnTo>
                  <a:lnTo>
                    <a:pt x="376" y="2427"/>
                  </a:lnTo>
                  <a:lnTo>
                    <a:pt x="479" y="1778"/>
                  </a:lnTo>
                  <a:lnTo>
                    <a:pt x="650" y="1163"/>
                  </a:lnTo>
                  <a:lnTo>
                    <a:pt x="923" y="582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81;p31">
            <a:extLst>
              <a:ext uri="{FF2B5EF4-FFF2-40B4-BE49-F238E27FC236}">
                <a16:creationId xmlns:a16="http://schemas.microsoft.com/office/drawing/2014/main" id="{3E64E744-9BB0-8CCB-A578-F1CB917C7CE5}"/>
              </a:ext>
            </a:extLst>
          </p:cNvPr>
          <p:cNvGrpSpPr/>
          <p:nvPr/>
        </p:nvGrpSpPr>
        <p:grpSpPr>
          <a:xfrm>
            <a:off x="6186073" y="677775"/>
            <a:ext cx="2893867" cy="2979604"/>
            <a:chOff x="1313775" y="238125"/>
            <a:chExt cx="4992450" cy="5238750"/>
          </a:xfrm>
        </p:grpSpPr>
        <p:sp>
          <p:nvSpPr>
            <p:cNvPr id="3" name="Google Shape;182;p31">
              <a:extLst>
                <a:ext uri="{FF2B5EF4-FFF2-40B4-BE49-F238E27FC236}">
                  <a16:creationId xmlns:a16="http://schemas.microsoft.com/office/drawing/2014/main" id="{4CA14538-3237-9594-62D1-F5E625586A4C}"/>
                </a:ext>
              </a:extLst>
            </p:cNvPr>
            <p:cNvSpPr/>
            <p:nvPr/>
          </p:nvSpPr>
          <p:spPr>
            <a:xfrm>
              <a:off x="1456675" y="1987350"/>
              <a:ext cx="712850" cy="713750"/>
            </a:xfrm>
            <a:custGeom>
              <a:avLst/>
              <a:gdLst/>
              <a:ahLst/>
              <a:cxnLst/>
              <a:rect l="l" t="t" r="r" b="b"/>
              <a:pathLst>
                <a:path w="28514" h="28550" extrusionOk="0">
                  <a:moveTo>
                    <a:pt x="14168" y="1"/>
                  </a:moveTo>
                  <a:lnTo>
                    <a:pt x="13484" y="37"/>
                  </a:lnTo>
                  <a:lnTo>
                    <a:pt x="12765" y="109"/>
                  </a:lnTo>
                  <a:lnTo>
                    <a:pt x="12082" y="181"/>
                  </a:lnTo>
                  <a:lnTo>
                    <a:pt x="11363" y="324"/>
                  </a:lnTo>
                  <a:lnTo>
                    <a:pt x="10680" y="468"/>
                  </a:lnTo>
                  <a:lnTo>
                    <a:pt x="9997" y="684"/>
                  </a:lnTo>
                  <a:lnTo>
                    <a:pt x="9278" y="900"/>
                  </a:lnTo>
                  <a:lnTo>
                    <a:pt x="8594" y="1187"/>
                  </a:lnTo>
                  <a:lnTo>
                    <a:pt x="7947" y="1511"/>
                  </a:lnTo>
                  <a:lnTo>
                    <a:pt x="7300" y="1835"/>
                  </a:lnTo>
                  <a:lnTo>
                    <a:pt x="6689" y="2194"/>
                  </a:lnTo>
                  <a:lnTo>
                    <a:pt x="6113" y="2590"/>
                  </a:lnTo>
                  <a:lnTo>
                    <a:pt x="5538" y="2985"/>
                  </a:lnTo>
                  <a:lnTo>
                    <a:pt x="4999" y="3453"/>
                  </a:lnTo>
                  <a:lnTo>
                    <a:pt x="4459" y="3920"/>
                  </a:lnTo>
                  <a:lnTo>
                    <a:pt x="3992" y="4387"/>
                  </a:lnTo>
                  <a:lnTo>
                    <a:pt x="3525" y="4891"/>
                  </a:lnTo>
                  <a:lnTo>
                    <a:pt x="3093" y="5430"/>
                  </a:lnTo>
                  <a:lnTo>
                    <a:pt x="2662" y="5970"/>
                  </a:lnTo>
                  <a:lnTo>
                    <a:pt x="2266" y="6545"/>
                  </a:lnTo>
                  <a:lnTo>
                    <a:pt x="1907" y="7120"/>
                  </a:lnTo>
                  <a:lnTo>
                    <a:pt x="1583" y="7731"/>
                  </a:lnTo>
                  <a:lnTo>
                    <a:pt x="1295" y="8343"/>
                  </a:lnTo>
                  <a:lnTo>
                    <a:pt x="1008" y="8990"/>
                  </a:lnTo>
                  <a:lnTo>
                    <a:pt x="792" y="9637"/>
                  </a:lnTo>
                  <a:lnTo>
                    <a:pt x="576" y="10284"/>
                  </a:lnTo>
                  <a:lnTo>
                    <a:pt x="396" y="10931"/>
                  </a:lnTo>
                  <a:lnTo>
                    <a:pt x="253" y="11615"/>
                  </a:lnTo>
                  <a:lnTo>
                    <a:pt x="145" y="12298"/>
                  </a:lnTo>
                  <a:lnTo>
                    <a:pt x="73" y="12981"/>
                  </a:lnTo>
                  <a:lnTo>
                    <a:pt x="1" y="13664"/>
                  </a:lnTo>
                  <a:lnTo>
                    <a:pt x="1" y="14347"/>
                  </a:lnTo>
                  <a:lnTo>
                    <a:pt x="1" y="15066"/>
                  </a:lnTo>
                  <a:lnTo>
                    <a:pt x="73" y="15749"/>
                  </a:lnTo>
                  <a:lnTo>
                    <a:pt x="181" y="16469"/>
                  </a:lnTo>
                  <a:lnTo>
                    <a:pt x="289" y="17152"/>
                  </a:lnTo>
                  <a:lnTo>
                    <a:pt x="468" y="17871"/>
                  </a:lnTo>
                  <a:lnTo>
                    <a:pt x="648" y="18554"/>
                  </a:lnTo>
                  <a:lnTo>
                    <a:pt x="900" y="19273"/>
                  </a:lnTo>
                  <a:lnTo>
                    <a:pt x="1152" y="19956"/>
                  </a:lnTo>
                  <a:lnTo>
                    <a:pt x="1475" y="20603"/>
                  </a:lnTo>
                  <a:lnTo>
                    <a:pt x="1799" y="21251"/>
                  </a:lnTo>
                  <a:lnTo>
                    <a:pt x="2158" y="21862"/>
                  </a:lnTo>
                  <a:lnTo>
                    <a:pt x="2554" y="22437"/>
                  </a:lnTo>
                  <a:lnTo>
                    <a:pt x="2985" y="23013"/>
                  </a:lnTo>
                  <a:lnTo>
                    <a:pt x="3417" y="23552"/>
                  </a:lnTo>
                  <a:lnTo>
                    <a:pt x="3884" y="24055"/>
                  </a:lnTo>
                  <a:lnTo>
                    <a:pt x="4352" y="24559"/>
                  </a:lnTo>
                  <a:lnTo>
                    <a:pt x="4891" y="25026"/>
                  </a:lnTo>
                  <a:lnTo>
                    <a:pt x="5394" y="25458"/>
                  </a:lnTo>
                  <a:lnTo>
                    <a:pt x="5970" y="25889"/>
                  </a:lnTo>
                  <a:lnTo>
                    <a:pt x="6509" y="26249"/>
                  </a:lnTo>
                  <a:lnTo>
                    <a:pt x="7120" y="26608"/>
                  </a:lnTo>
                  <a:lnTo>
                    <a:pt x="7695" y="26968"/>
                  </a:lnTo>
                  <a:lnTo>
                    <a:pt x="8307" y="27255"/>
                  </a:lnTo>
                  <a:lnTo>
                    <a:pt x="8954" y="27507"/>
                  </a:lnTo>
                  <a:lnTo>
                    <a:pt x="9601" y="27759"/>
                  </a:lnTo>
                  <a:lnTo>
                    <a:pt x="10248" y="27974"/>
                  </a:lnTo>
                  <a:lnTo>
                    <a:pt x="10896" y="28154"/>
                  </a:lnTo>
                  <a:lnTo>
                    <a:pt x="11579" y="28298"/>
                  </a:lnTo>
                  <a:lnTo>
                    <a:pt x="12262" y="28406"/>
                  </a:lnTo>
                  <a:lnTo>
                    <a:pt x="12945" y="28478"/>
                  </a:lnTo>
                  <a:lnTo>
                    <a:pt x="13628" y="28550"/>
                  </a:lnTo>
                  <a:lnTo>
                    <a:pt x="14347" y="28550"/>
                  </a:lnTo>
                  <a:lnTo>
                    <a:pt x="15030" y="28514"/>
                  </a:lnTo>
                  <a:lnTo>
                    <a:pt x="15714" y="28478"/>
                  </a:lnTo>
                  <a:lnTo>
                    <a:pt x="16433" y="28370"/>
                  </a:lnTo>
                  <a:lnTo>
                    <a:pt x="17116" y="28262"/>
                  </a:lnTo>
                  <a:lnTo>
                    <a:pt x="17835" y="28082"/>
                  </a:lnTo>
                  <a:lnTo>
                    <a:pt x="18518" y="27903"/>
                  </a:lnTo>
                  <a:lnTo>
                    <a:pt x="19237" y="27651"/>
                  </a:lnTo>
                  <a:lnTo>
                    <a:pt x="19920" y="27363"/>
                  </a:lnTo>
                  <a:lnTo>
                    <a:pt x="20568" y="27076"/>
                  </a:lnTo>
                  <a:lnTo>
                    <a:pt x="21215" y="26752"/>
                  </a:lnTo>
                  <a:lnTo>
                    <a:pt x="21826" y="26392"/>
                  </a:lnTo>
                  <a:lnTo>
                    <a:pt x="22437" y="25997"/>
                  </a:lnTo>
                  <a:lnTo>
                    <a:pt x="22977" y="25565"/>
                  </a:lnTo>
                  <a:lnTo>
                    <a:pt x="23516" y="25134"/>
                  </a:lnTo>
                  <a:lnTo>
                    <a:pt x="24055" y="24666"/>
                  </a:lnTo>
                  <a:lnTo>
                    <a:pt x="24559" y="24163"/>
                  </a:lnTo>
                  <a:lnTo>
                    <a:pt x="25026" y="23660"/>
                  </a:lnTo>
                  <a:lnTo>
                    <a:pt x="25458" y="23120"/>
                  </a:lnTo>
                  <a:lnTo>
                    <a:pt x="25853" y="22581"/>
                  </a:lnTo>
                  <a:lnTo>
                    <a:pt x="26249" y="22006"/>
                  </a:lnTo>
                  <a:lnTo>
                    <a:pt x="26608" y="21430"/>
                  </a:lnTo>
                  <a:lnTo>
                    <a:pt x="26932" y="20819"/>
                  </a:lnTo>
                  <a:lnTo>
                    <a:pt x="27219" y="20208"/>
                  </a:lnTo>
                  <a:lnTo>
                    <a:pt x="27507" y="19597"/>
                  </a:lnTo>
                  <a:lnTo>
                    <a:pt x="27759" y="18950"/>
                  </a:lnTo>
                  <a:lnTo>
                    <a:pt x="27939" y="18302"/>
                  </a:lnTo>
                  <a:lnTo>
                    <a:pt x="28118" y="17619"/>
                  </a:lnTo>
                  <a:lnTo>
                    <a:pt x="28262" y="16972"/>
                  </a:lnTo>
                  <a:lnTo>
                    <a:pt x="28370" y="16289"/>
                  </a:lnTo>
                  <a:lnTo>
                    <a:pt x="28478" y="15606"/>
                  </a:lnTo>
                  <a:lnTo>
                    <a:pt x="28514" y="14887"/>
                  </a:lnTo>
                  <a:lnTo>
                    <a:pt x="28514" y="14203"/>
                  </a:lnTo>
                  <a:lnTo>
                    <a:pt x="28514" y="13520"/>
                  </a:lnTo>
                  <a:lnTo>
                    <a:pt x="28442" y="12801"/>
                  </a:lnTo>
                  <a:lnTo>
                    <a:pt x="28370" y="12118"/>
                  </a:lnTo>
                  <a:lnTo>
                    <a:pt x="28226" y="11399"/>
                  </a:lnTo>
                  <a:lnTo>
                    <a:pt x="28082" y="10716"/>
                  </a:lnTo>
                  <a:lnTo>
                    <a:pt x="27867" y="9997"/>
                  </a:lnTo>
                  <a:lnTo>
                    <a:pt x="27615" y="9313"/>
                  </a:lnTo>
                  <a:lnTo>
                    <a:pt x="27363" y="8630"/>
                  </a:lnTo>
                  <a:lnTo>
                    <a:pt x="27040" y="7983"/>
                  </a:lnTo>
                  <a:lnTo>
                    <a:pt x="26716" y="7336"/>
                  </a:lnTo>
                  <a:lnTo>
                    <a:pt x="26356" y="6725"/>
                  </a:lnTo>
                  <a:lnTo>
                    <a:pt x="25961" y="6113"/>
                  </a:lnTo>
                  <a:lnTo>
                    <a:pt x="25530" y="5538"/>
                  </a:lnTo>
                  <a:lnTo>
                    <a:pt x="25098" y="4999"/>
                  </a:lnTo>
                  <a:lnTo>
                    <a:pt x="24631" y="4495"/>
                  </a:lnTo>
                  <a:lnTo>
                    <a:pt x="24163" y="3992"/>
                  </a:lnTo>
                  <a:lnTo>
                    <a:pt x="23660" y="3525"/>
                  </a:lnTo>
                  <a:lnTo>
                    <a:pt x="23120" y="3093"/>
                  </a:lnTo>
                  <a:lnTo>
                    <a:pt x="22581" y="2698"/>
                  </a:lnTo>
                  <a:lnTo>
                    <a:pt x="22006" y="2302"/>
                  </a:lnTo>
                  <a:lnTo>
                    <a:pt x="21395" y="1942"/>
                  </a:lnTo>
                  <a:lnTo>
                    <a:pt x="20819" y="1619"/>
                  </a:lnTo>
                  <a:lnTo>
                    <a:pt x="20208" y="1295"/>
                  </a:lnTo>
                  <a:lnTo>
                    <a:pt x="19561" y="1044"/>
                  </a:lnTo>
                  <a:lnTo>
                    <a:pt x="18914" y="792"/>
                  </a:lnTo>
                  <a:lnTo>
                    <a:pt x="18266" y="612"/>
                  </a:lnTo>
                  <a:lnTo>
                    <a:pt x="17619" y="432"/>
                  </a:lnTo>
                  <a:lnTo>
                    <a:pt x="16936" y="289"/>
                  </a:lnTo>
                  <a:lnTo>
                    <a:pt x="16253" y="145"/>
                  </a:lnTo>
                  <a:lnTo>
                    <a:pt x="15570" y="73"/>
                  </a:lnTo>
                  <a:lnTo>
                    <a:pt x="14887" y="37"/>
                  </a:lnTo>
                  <a:lnTo>
                    <a:pt x="141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83;p31">
              <a:extLst>
                <a:ext uri="{FF2B5EF4-FFF2-40B4-BE49-F238E27FC236}">
                  <a16:creationId xmlns:a16="http://schemas.microsoft.com/office/drawing/2014/main" id="{C5C4C8CE-8745-7470-51C8-AA124D95DC8E}"/>
                </a:ext>
              </a:extLst>
            </p:cNvPr>
            <p:cNvSpPr/>
            <p:nvPr/>
          </p:nvSpPr>
          <p:spPr>
            <a:xfrm>
              <a:off x="1605000" y="2164450"/>
              <a:ext cx="406325" cy="396425"/>
            </a:xfrm>
            <a:custGeom>
              <a:avLst/>
              <a:gdLst/>
              <a:ahLst/>
              <a:cxnLst/>
              <a:rect l="l" t="t" r="r" b="b"/>
              <a:pathLst>
                <a:path w="16253" h="15857" extrusionOk="0">
                  <a:moveTo>
                    <a:pt x="11902" y="0"/>
                  </a:moveTo>
                  <a:lnTo>
                    <a:pt x="11542" y="36"/>
                  </a:lnTo>
                  <a:lnTo>
                    <a:pt x="11255" y="108"/>
                  </a:lnTo>
                  <a:lnTo>
                    <a:pt x="10931" y="216"/>
                  </a:lnTo>
                  <a:lnTo>
                    <a:pt x="10679" y="360"/>
                  </a:lnTo>
                  <a:lnTo>
                    <a:pt x="10428" y="539"/>
                  </a:lnTo>
                  <a:lnTo>
                    <a:pt x="10176" y="719"/>
                  </a:lnTo>
                  <a:lnTo>
                    <a:pt x="9960" y="971"/>
                  </a:lnTo>
                  <a:lnTo>
                    <a:pt x="9745" y="1187"/>
                  </a:lnTo>
                  <a:lnTo>
                    <a:pt x="9565" y="1474"/>
                  </a:lnTo>
                  <a:lnTo>
                    <a:pt x="9385" y="1726"/>
                  </a:lnTo>
                  <a:lnTo>
                    <a:pt x="9097" y="2337"/>
                  </a:lnTo>
                  <a:lnTo>
                    <a:pt x="8882" y="2949"/>
                  </a:lnTo>
                  <a:lnTo>
                    <a:pt x="8666" y="3596"/>
                  </a:lnTo>
                  <a:lnTo>
                    <a:pt x="8522" y="4207"/>
                  </a:lnTo>
                  <a:lnTo>
                    <a:pt x="8414" y="4818"/>
                  </a:lnTo>
                  <a:lnTo>
                    <a:pt x="8342" y="5322"/>
                  </a:lnTo>
                  <a:lnTo>
                    <a:pt x="8270" y="6149"/>
                  </a:lnTo>
                  <a:lnTo>
                    <a:pt x="8235" y="6436"/>
                  </a:lnTo>
                  <a:lnTo>
                    <a:pt x="8163" y="6149"/>
                  </a:lnTo>
                  <a:lnTo>
                    <a:pt x="7875" y="5393"/>
                  </a:lnTo>
                  <a:lnTo>
                    <a:pt x="7695" y="4890"/>
                  </a:lnTo>
                  <a:lnTo>
                    <a:pt x="7443" y="4351"/>
                  </a:lnTo>
                  <a:lnTo>
                    <a:pt x="7156" y="3775"/>
                  </a:lnTo>
                  <a:lnTo>
                    <a:pt x="6832" y="3200"/>
                  </a:lnTo>
                  <a:lnTo>
                    <a:pt x="6437" y="2661"/>
                  </a:lnTo>
                  <a:lnTo>
                    <a:pt x="6005" y="2122"/>
                  </a:lnTo>
                  <a:lnTo>
                    <a:pt x="5790" y="1906"/>
                  </a:lnTo>
                  <a:lnTo>
                    <a:pt x="5538" y="1690"/>
                  </a:lnTo>
                  <a:lnTo>
                    <a:pt x="5286" y="1510"/>
                  </a:lnTo>
                  <a:lnTo>
                    <a:pt x="5034" y="1330"/>
                  </a:lnTo>
                  <a:lnTo>
                    <a:pt x="4747" y="1187"/>
                  </a:lnTo>
                  <a:lnTo>
                    <a:pt x="4459" y="1079"/>
                  </a:lnTo>
                  <a:lnTo>
                    <a:pt x="4172" y="1007"/>
                  </a:lnTo>
                  <a:lnTo>
                    <a:pt x="3848" y="971"/>
                  </a:lnTo>
                  <a:lnTo>
                    <a:pt x="3524" y="971"/>
                  </a:lnTo>
                  <a:lnTo>
                    <a:pt x="3201" y="1007"/>
                  </a:lnTo>
                  <a:lnTo>
                    <a:pt x="2841" y="1115"/>
                  </a:lnTo>
                  <a:lnTo>
                    <a:pt x="2482" y="1223"/>
                  </a:lnTo>
                  <a:lnTo>
                    <a:pt x="2014" y="1474"/>
                  </a:lnTo>
                  <a:lnTo>
                    <a:pt x="1583" y="1798"/>
                  </a:lnTo>
                  <a:lnTo>
                    <a:pt x="1187" y="2157"/>
                  </a:lnTo>
                  <a:lnTo>
                    <a:pt x="864" y="2589"/>
                  </a:lnTo>
                  <a:lnTo>
                    <a:pt x="576" y="3056"/>
                  </a:lnTo>
                  <a:lnTo>
                    <a:pt x="360" y="3560"/>
                  </a:lnTo>
                  <a:lnTo>
                    <a:pt x="180" y="4135"/>
                  </a:lnTo>
                  <a:lnTo>
                    <a:pt x="73" y="4710"/>
                  </a:lnTo>
                  <a:lnTo>
                    <a:pt x="1" y="5286"/>
                  </a:lnTo>
                  <a:lnTo>
                    <a:pt x="1" y="5933"/>
                  </a:lnTo>
                  <a:lnTo>
                    <a:pt x="73" y="6580"/>
                  </a:lnTo>
                  <a:lnTo>
                    <a:pt x="180" y="7227"/>
                  </a:lnTo>
                  <a:lnTo>
                    <a:pt x="360" y="7874"/>
                  </a:lnTo>
                  <a:lnTo>
                    <a:pt x="612" y="8522"/>
                  </a:lnTo>
                  <a:lnTo>
                    <a:pt x="935" y="9169"/>
                  </a:lnTo>
                  <a:lnTo>
                    <a:pt x="1295" y="9816"/>
                  </a:lnTo>
                  <a:lnTo>
                    <a:pt x="1834" y="10571"/>
                  </a:lnTo>
                  <a:lnTo>
                    <a:pt x="2410" y="11254"/>
                  </a:lnTo>
                  <a:lnTo>
                    <a:pt x="3021" y="11901"/>
                  </a:lnTo>
                  <a:lnTo>
                    <a:pt x="3668" y="12477"/>
                  </a:lnTo>
                  <a:lnTo>
                    <a:pt x="4315" y="13016"/>
                  </a:lnTo>
                  <a:lnTo>
                    <a:pt x="4998" y="13519"/>
                  </a:lnTo>
                  <a:lnTo>
                    <a:pt x="5646" y="13951"/>
                  </a:lnTo>
                  <a:lnTo>
                    <a:pt x="6293" y="14346"/>
                  </a:lnTo>
                  <a:lnTo>
                    <a:pt x="6904" y="14706"/>
                  </a:lnTo>
                  <a:lnTo>
                    <a:pt x="7479" y="15030"/>
                  </a:lnTo>
                  <a:lnTo>
                    <a:pt x="8450" y="15497"/>
                  </a:lnTo>
                  <a:lnTo>
                    <a:pt x="9097" y="15749"/>
                  </a:lnTo>
                  <a:lnTo>
                    <a:pt x="9349" y="15857"/>
                  </a:lnTo>
                  <a:lnTo>
                    <a:pt x="9529" y="15713"/>
                  </a:lnTo>
                  <a:lnTo>
                    <a:pt x="10104" y="15281"/>
                  </a:lnTo>
                  <a:lnTo>
                    <a:pt x="10931" y="14598"/>
                  </a:lnTo>
                  <a:lnTo>
                    <a:pt x="11435" y="14203"/>
                  </a:lnTo>
                  <a:lnTo>
                    <a:pt x="11938" y="13699"/>
                  </a:lnTo>
                  <a:lnTo>
                    <a:pt x="12477" y="13160"/>
                  </a:lnTo>
                  <a:lnTo>
                    <a:pt x="13017" y="12585"/>
                  </a:lnTo>
                  <a:lnTo>
                    <a:pt x="13556" y="11937"/>
                  </a:lnTo>
                  <a:lnTo>
                    <a:pt x="14059" y="11254"/>
                  </a:lnTo>
                  <a:lnTo>
                    <a:pt x="14563" y="10535"/>
                  </a:lnTo>
                  <a:lnTo>
                    <a:pt x="15030" y="9780"/>
                  </a:lnTo>
                  <a:lnTo>
                    <a:pt x="15426" y="8989"/>
                  </a:lnTo>
                  <a:lnTo>
                    <a:pt x="15749" y="8126"/>
                  </a:lnTo>
                  <a:lnTo>
                    <a:pt x="15965" y="7407"/>
                  </a:lnTo>
                  <a:lnTo>
                    <a:pt x="16145" y="6724"/>
                  </a:lnTo>
                  <a:lnTo>
                    <a:pt x="16217" y="6005"/>
                  </a:lnTo>
                  <a:lnTo>
                    <a:pt x="16253" y="5322"/>
                  </a:lnTo>
                  <a:lnTo>
                    <a:pt x="16217" y="4674"/>
                  </a:lnTo>
                  <a:lnTo>
                    <a:pt x="16145" y="4027"/>
                  </a:lnTo>
                  <a:lnTo>
                    <a:pt x="16001" y="3416"/>
                  </a:lnTo>
                  <a:lnTo>
                    <a:pt x="15785" y="2841"/>
                  </a:lnTo>
                  <a:lnTo>
                    <a:pt x="15534" y="2301"/>
                  </a:lnTo>
                  <a:lnTo>
                    <a:pt x="15246" y="1834"/>
                  </a:lnTo>
                  <a:lnTo>
                    <a:pt x="14922" y="1366"/>
                  </a:lnTo>
                  <a:lnTo>
                    <a:pt x="14527" y="1007"/>
                  </a:lnTo>
                  <a:lnTo>
                    <a:pt x="14131" y="647"/>
                  </a:lnTo>
                  <a:lnTo>
                    <a:pt x="13664" y="396"/>
                  </a:lnTo>
                  <a:lnTo>
                    <a:pt x="13160" y="180"/>
                  </a:lnTo>
                  <a:lnTo>
                    <a:pt x="12621" y="36"/>
                  </a:lnTo>
                  <a:lnTo>
                    <a:pt x="122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84;p31">
              <a:extLst>
                <a:ext uri="{FF2B5EF4-FFF2-40B4-BE49-F238E27FC236}">
                  <a16:creationId xmlns:a16="http://schemas.microsoft.com/office/drawing/2014/main" id="{79986616-1AB8-4489-1D6B-CEB951182839}"/>
                </a:ext>
              </a:extLst>
            </p:cNvPr>
            <p:cNvSpPr/>
            <p:nvPr/>
          </p:nvSpPr>
          <p:spPr>
            <a:xfrm>
              <a:off x="5363275" y="2779275"/>
              <a:ext cx="712850" cy="712850"/>
            </a:xfrm>
            <a:custGeom>
              <a:avLst/>
              <a:gdLst/>
              <a:ahLst/>
              <a:cxnLst/>
              <a:rect l="l" t="t" r="r" b="b"/>
              <a:pathLst>
                <a:path w="28514" h="28514" extrusionOk="0">
                  <a:moveTo>
                    <a:pt x="13520" y="1"/>
                  </a:moveTo>
                  <a:lnTo>
                    <a:pt x="12801" y="73"/>
                  </a:lnTo>
                  <a:lnTo>
                    <a:pt x="12082" y="145"/>
                  </a:lnTo>
                  <a:lnTo>
                    <a:pt x="11362" y="289"/>
                  </a:lnTo>
                  <a:lnTo>
                    <a:pt x="10643" y="432"/>
                  </a:lnTo>
                  <a:lnTo>
                    <a:pt x="9960" y="648"/>
                  </a:lnTo>
                  <a:lnTo>
                    <a:pt x="9277" y="864"/>
                  </a:lnTo>
                  <a:lnTo>
                    <a:pt x="8630" y="1151"/>
                  </a:lnTo>
                  <a:lnTo>
                    <a:pt x="7983" y="1439"/>
                  </a:lnTo>
                  <a:lnTo>
                    <a:pt x="7371" y="1763"/>
                  </a:lnTo>
                  <a:lnTo>
                    <a:pt x="6760" y="2122"/>
                  </a:lnTo>
                  <a:lnTo>
                    <a:pt x="6185" y="2482"/>
                  </a:lnTo>
                  <a:lnTo>
                    <a:pt x="5610" y="2913"/>
                  </a:lnTo>
                  <a:lnTo>
                    <a:pt x="5070" y="3309"/>
                  </a:lnTo>
                  <a:lnTo>
                    <a:pt x="4567" y="3776"/>
                  </a:lnTo>
                  <a:lnTo>
                    <a:pt x="4063" y="4244"/>
                  </a:lnTo>
                  <a:lnTo>
                    <a:pt x="3596" y="4747"/>
                  </a:lnTo>
                  <a:lnTo>
                    <a:pt x="3165" y="5286"/>
                  </a:lnTo>
                  <a:lnTo>
                    <a:pt x="2733" y="5826"/>
                  </a:lnTo>
                  <a:lnTo>
                    <a:pt x="2374" y="6401"/>
                  </a:lnTo>
                  <a:lnTo>
                    <a:pt x="1978" y="6976"/>
                  </a:lnTo>
                  <a:lnTo>
                    <a:pt x="1654" y="7552"/>
                  </a:lnTo>
                  <a:lnTo>
                    <a:pt x="1367" y="8163"/>
                  </a:lnTo>
                  <a:lnTo>
                    <a:pt x="1079" y="8810"/>
                  </a:lnTo>
                  <a:lnTo>
                    <a:pt x="827" y="9457"/>
                  </a:lnTo>
                  <a:lnTo>
                    <a:pt x="612" y="10104"/>
                  </a:lnTo>
                  <a:lnTo>
                    <a:pt x="432" y="10788"/>
                  </a:lnTo>
                  <a:lnTo>
                    <a:pt x="252" y="11471"/>
                  </a:lnTo>
                  <a:lnTo>
                    <a:pt x="144" y="12154"/>
                  </a:lnTo>
                  <a:lnTo>
                    <a:pt x="72" y="12837"/>
                  </a:lnTo>
                  <a:lnTo>
                    <a:pt x="0" y="13556"/>
                  </a:lnTo>
                  <a:lnTo>
                    <a:pt x="0" y="14275"/>
                  </a:lnTo>
                  <a:lnTo>
                    <a:pt x="0" y="14994"/>
                  </a:lnTo>
                  <a:lnTo>
                    <a:pt x="72" y="15714"/>
                  </a:lnTo>
                  <a:lnTo>
                    <a:pt x="180" y="16433"/>
                  </a:lnTo>
                  <a:lnTo>
                    <a:pt x="288" y="17152"/>
                  </a:lnTo>
                  <a:lnTo>
                    <a:pt x="468" y="17871"/>
                  </a:lnTo>
                  <a:lnTo>
                    <a:pt x="648" y="18554"/>
                  </a:lnTo>
                  <a:lnTo>
                    <a:pt x="899" y="19237"/>
                  </a:lnTo>
                  <a:lnTo>
                    <a:pt x="1151" y="19884"/>
                  </a:lnTo>
                  <a:lnTo>
                    <a:pt x="1439" y="20532"/>
                  </a:lnTo>
                  <a:lnTo>
                    <a:pt x="1762" y="21143"/>
                  </a:lnTo>
                  <a:lnTo>
                    <a:pt x="2122" y="21754"/>
                  </a:lnTo>
                  <a:lnTo>
                    <a:pt x="2517" y="22329"/>
                  </a:lnTo>
                  <a:lnTo>
                    <a:pt x="2913" y="22869"/>
                  </a:lnTo>
                  <a:lnTo>
                    <a:pt x="3344" y="23408"/>
                  </a:lnTo>
                  <a:lnTo>
                    <a:pt x="3776" y="23947"/>
                  </a:lnTo>
                  <a:lnTo>
                    <a:pt x="4279" y="24415"/>
                  </a:lnTo>
                  <a:lnTo>
                    <a:pt x="4783" y="24882"/>
                  </a:lnTo>
                  <a:lnTo>
                    <a:pt x="5286" y="25350"/>
                  </a:lnTo>
                  <a:lnTo>
                    <a:pt x="5825" y="25745"/>
                  </a:lnTo>
                  <a:lnTo>
                    <a:pt x="6401" y="26141"/>
                  </a:lnTo>
                  <a:lnTo>
                    <a:pt x="6976" y="26500"/>
                  </a:lnTo>
                  <a:lnTo>
                    <a:pt x="7587" y="26860"/>
                  </a:lnTo>
                  <a:lnTo>
                    <a:pt x="8198" y="27147"/>
                  </a:lnTo>
                  <a:lnTo>
                    <a:pt x="8810" y="27435"/>
                  </a:lnTo>
                  <a:lnTo>
                    <a:pt x="9457" y="27687"/>
                  </a:lnTo>
                  <a:lnTo>
                    <a:pt x="10104" y="27903"/>
                  </a:lnTo>
                  <a:lnTo>
                    <a:pt x="10787" y="28082"/>
                  </a:lnTo>
                  <a:lnTo>
                    <a:pt x="11470" y="28226"/>
                  </a:lnTo>
                  <a:lnTo>
                    <a:pt x="12153" y="28370"/>
                  </a:lnTo>
                  <a:lnTo>
                    <a:pt x="12837" y="28442"/>
                  </a:lnTo>
                  <a:lnTo>
                    <a:pt x="13556" y="28514"/>
                  </a:lnTo>
                  <a:lnTo>
                    <a:pt x="14275" y="28514"/>
                  </a:lnTo>
                  <a:lnTo>
                    <a:pt x="14994" y="28478"/>
                  </a:lnTo>
                  <a:lnTo>
                    <a:pt x="15713" y="28442"/>
                  </a:lnTo>
                  <a:lnTo>
                    <a:pt x="16432" y="28334"/>
                  </a:lnTo>
                  <a:lnTo>
                    <a:pt x="17008" y="28262"/>
                  </a:lnTo>
                  <a:lnTo>
                    <a:pt x="17547" y="28118"/>
                  </a:lnTo>
                  <a:lnTo>
                    <a:pt x="18086" y="27974"/>
                  </a:lnTo>
                  <a:lnTo>
                    <a:pt x="18626" y="27831"/>
                  </a:lnTo>
                  <a:lnTo>
                    <a:pt x="19129" y="27651"/>
                  </a:lnTo>
                  <a:lnTo>
                    <a:pt x="19668" y="27435"/>
                  </a:lnTo>
                  <a:lnTo>
                    <a:pt x="20172" y="27219"/>
                  </a:lnTo>
                  <a:lnTo>
                    <a:pt x="20675" y="26968"/>
                  </a:lnTo>
                  <a:lnTo>
                    <a:pt x="21178" y="26716"/>
                  </a:lnTo>
                  <a:lnTo>
                    <a:pt x="21682" y="26428"/>
                  </a:lnTo>
                  <a:lnTo>
                    <a:pt x="22185" y="26105"/>
                  </a:lnTo>
                  <a:lnTo>
                    <a:pt x="22653" y="25781"/>
                  </a:lnTo>
                  <a:lnTo>
                    <a:pt x="23084" y="25458"/>
                  </a:lnTo>
                  <a:lnTo>
                    <a:pt x="23516" y="25098"/>
                  </a:lnTo>
                  <a:lnTo>
                    <a:pt x="23947" y="24738"/>
                  </a:lnTo>
                  <a:lnTo>
                    <a:pt x="24342" y="24343"/>
                  </a:lnTo>
                  <a:lnTo>
                    <a:pt x="24738" y="23947"/>
                  </a:lnTo>
                  <a:lnTo>
                    <a:pt x="25098" y="23516"/>
                  </a:lnTo>
                  <a:lnTo>
                    <a:pt x="25781" y="22653"/>
                  </a:lnTo>
                  <a:lnTo>
                    <a:pt x="26392" y="21718"/>
                  </a:lnTo>
                  <a:lnTo>
                    <a:pt x="26931" y="20783"/>
                  </a:lnTo>
                  <a:lnTo>
                    <a:pt x="27399" y="19777"/>
                  </a:lnTo>
                  <a:lnTo>
                    <a:pt x="27794" y="18734"/>
                  </a:lnTo>
                  <a:lnTo>
                    <a:pt x="28118" y="17655"/>
                  </a:lnTo>
                  <a:lnTo>
                    <a:pt x="28226" y="17116"/>
                  </a:lnTo>
                  <a:lnTo>
                    <a:pt x="28334" y="16576"/>
                  </a:lnTo>
                  <a:lnTo>
                    <a:pt x="28405" y="16037"/>
                  </a:lnTo>
                  <a:lnTo>
                    <a:pt x="28477" y="15462"/>
                  </a:lnTo>
                  <a:lnTo>
                    <a:pt x="28513" y="14922"/>
                  </a:lnTo>
                  <a:lnTo>
                    <a:pt x="28513" y="14347"/>
                  </a:lnTo>
                  <a:lnTo>
                    <a:pt x="28513" y="13772"/>
                  </a:lnTo>
                  <a:lnTo>
                    <a:pt x="28477" y="13197"/>
                  </a:lnTo>
                  <a:lnTo>
                    <a:pt x="28441" y="12621"/>
                  </a:lnTo>
                  <a:lnTo>
                    <a:pt x="28370" y="12082"/>
                  </a:lnTo>
                  <a:lnTo>
                    <a:pt x="28226" y="11327"/>
                  </a:lnTo>
                  <a:lnTo>
                    <a:pt x="28046" y="10644"/>
                  </a:lnTo>
                  <a:lnTo>
                    <a:pt x="27866" y="9961"/>
                  </a:lnTo>
                  <a:lnTo>
                    <a:pt x="27614" y="9277"/>
                  </a:lnTo>
                  <a:lnTo>
                    <a:pt x="27363" y="8594"/>
                  </a:lnTo>
                  <a:lnTo>
                    <a:pt x="27075" y="7983"/>
                  </a:lnTo>
                  <a:lnTo>
                    <a:pt x="26752" y="7336"/>
                  </a:lnTo>
                  <a:lnTo>
                    <a:pt x="26392" y="6761"/>
                  </a:lnTo>
                  <a:lnTo>
                    <a:pt x="26032" y="6185"/>
                  </a:lnTo>
                  <a:lnTo>
                    <a:pt x="25601" y="5610"/>
                  </a:lnTo>
                  <a:lnTo>
                    <a:pt x="25169" y="5071"/>
                  </a:lnTo>
                  <a:lnTo>
                    <a:pt x="24738" y="4567"/>
                  </a:lnTo>
                  <a:lnTo>
                    <a:pt x="24235" y="4064"/>
                  </a:lnTo>
                  <a:lnTo>
                    <a:pt x="23731" y="3596"/>
                  </a:lnTo>
                  <a:lnTo>
                    <a:pt x="23228" y="3165"/>
                  </a:lnTo>
                  <a:lnTo>
                    <a:pt x="22689" y="2733"/>
                  </a:lnTo>
                  <a:lnTo>
                    <a:pt x="22113" y="2338"/>
                  </a:lnTo>
                  <a:lnTo>
                    <a:pt x="21538" y="1978"/>
                  </a:lnTo>
                  <a:lnTo>
                    <a:pt x="20927" y="1655"/>
                  </a:lnTo>
                  <a:lnTo>
                    <a:pt x="20315" y="1331"/>
                  </a:lnTo>
                  <a:lnTo>
                    <a:pt x="19704" y="1080"/>
                  </a:lnTo>
                  <a:lnTo>
                    <a:pt x="19057" y="828"/>
                  </a:lnTo>
                  <a:lnTo>
                    <a:pt x="18410" y="612"/>
                  </a:lnTo>
                  <a:lnTo>
                    <a:pt x="17727" y="396"/>
                  </a:lnTo>
                  <a:lnTo>
                    <a:pt x="17043" y="253"/>
                  </a:lnTo>
                  <a:lnTo>
                    <a:pt x="16360" y="145"/>
                  </a:lnTo>
                  <a:lnTo>
                    <a:pt x="15677" y="37"/>
                  </a:lnTo>
                  <a:lnTo>
                    <a:pt x="149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5;p31">
              <a:extLst>
                <a:ext uri="{FF2B5EF4-FFF2-40B4-BE49-F238E27FC236}">
                  <a16:creationId xmlns:a16="http://schemas.microsoft.com/office/drawing/2014/main" id="{CD1F3693-4192-4FCE-B244-9696A8434C40}"/>
                </a:ext>
              </a:extLst>
            </p:cNvPr>
            <p:cNvSpPr/>
            <p:nvPr/>
          </p:nvSpPr>
          <p:spPr>
            <a:xfrm>
              <a:off x="5614975" y="2986925"/>
              <a:ext cx="216650" cy="216650"/>
            </a:xfrm>
            <a:custGeom>
              <a:avLst/>
              <a:gdLst/>
              <a:ahLst/>
              <a:cxnLst/>
              <a:rect l="l" t="t" r="r" b="b"/>
              <a:pathLst>
                <a:path w="8666" h="8666" extrusionOk="0">
                  <a:moveTo>
                    <a:pt x="3811" y="1"/>
                  </a:moveTo>
                  <a:lnTo>
                    <a:pt x="3416" y="73"/>
                  </a:lnTo>
                  <a:lnTo>
                    <a:pt x="2984" y="180"/>
                  </a:lnTo>
                  <a:lnTo>
                    <a:pt x="2589" y="324"/>
                  </a:lnTo>
                  <a:lnTo>
                    <a:pt x="2229" y="540"/>
                  </a:lnTo>
                  <a:lnTo>
                    <a:pt x="1870" y="756"/>
                  </a:lnTo>
                  <a:lnTo>
                    <a:pt x="1546" y="1007"/>
                  </a:lnTo>
                  <a:lnTo>
                    <a:pt x="1223" y="1295"/>
                  </a:lnTo>
                  <a:lnTo>
                    <a:pt x="971" y="1583"/>
                  </a:lnTo>
                  <a:lnTo>
                    <a:pt x="719" y="1942"/>
                  </a:lnTo>
                  <a:lnTo>
                    <a:pt x="503" y="2302"/>
                  </a:lnTo>
                  <a:lnTo>
                    <a:pt x="324" y="2661"/>
                  </a:lnTo>
                  <a:lnTo>
                    <a:pt x="180" y="3093"/>
                  </a:lnTo>
                  <a:lnTo>
                    <a:pt x="72" y="3488"/>
                  </a:lnTo>
                  <a:lnTo>
                    <a:pt x="0" y="3956"/>
                  </a:lnTo>
                  <a:lnTo>
                    <a:pt x="0" y="4387"/>
                  </a:lnTo>
                  <a:lnTo>
                    <a:pt x="36" y="4819"/>
                  </a:lnTo>
                  <a:lnTo>
                    <a:pt x="72" y="5250"/>
                  </a:lnTo>
                  <a:lnTo>
                    <a:pt x="216" y="5646"/>
                  </a:lnTo>
                  <a:lnTo>
                    <a:pt x="360" y="6041"/>
                  </a:lnTo>
                  <a:lnTo>
                    <a:pt x="539" y="6437"/>
                  </a:lnTo>
                  <a:lnTo>
                    <a:pt x="755" y="6796"/>
                  </a:lnTo>
                  <a:lnTo>
                    <a:pt x="1007" y="7120"/>
                  </a:lnTo>
                  <a:lnTo>
                    <a:pt x="1294" y="7408"/>
                  </a:lnTo>
                  <a:lnTo>
                    <a:pt x="1618" y="7695"/>
                  </a:lnTo>
                  <a:lnTo>
                    <a:pt x="1942" y="7947"/>
                  </a:lnTo>
                  <a:lnTo>
                    <a:pt x="2301" y="8163"/>
                  </a:lnTo>
                  <a:lnTo>
                    <a:pt x="2697" y="8342"/>
                  </a:lnTo>
                  <a:lnTo>
                    <a:pt x="3092" y="8486"/>
                  </a:lnTo>
                  <a:lnTo>
                    <a:pt x="3524" y="8594"/>
                  </a:lnTo>
                  <a:lnTo>
                    <a:pt x="3955" y="8630"/>
                  </a:lnTo>
                  <a:lnTo>
                    <a:pt x="4387" y="8666"/>
                  </a:lnTo>
                  <a:lnTo>
                    <a:pt x="4818" y="8630"/>
                  </a:lnTo>
                  <a:lnTo>
                    <a:pt x="5250" y="8558"/>
                  </a:lnTo>
                  <a:lnTo>
                    <a:pt x="5681" y="8450"/>
                  </a:lnTo>
                  <a:lnTo>
                    <a:pt x="6041" y="8306"/>
                  </a:lnTo>
                  <a:lnTo>
                    <a:pt x="6436" y="8127"/>
                  </a:lnTo>
                  <a:lnTo>
                    <a:pt x="6796" y="7911"/>
                  </a:lnTo>
                  <a:lnTo>
                    <a:pt x="7119" y="7659"/>
                  </a:lnTo>
                  <a:lnTo>
                    <a:pt x="7407" y="7372"/>
                  </a:lnTo>
                  <a:lnTo>
                    <a:pt x="7695" y="7048"/>
                  </a:lnTo>
                  <a:lnTo>
                    <a:pt x="7946" y="6724"/>
                  </a:lnTo>
                  <a:lnTo>
                    <a:pt x="8162" y="6365"/>
                  </a:lnTo>
                  <a:lnTo>
                    <a:pt x="8342" y="5969"/>
                  </a:lnTo>
                  <a:lnTo>
                    <a:pt x="8486" y="5574"/>
                  </a:lnTo>
                  <a:lnTo>
                    <a:pt x="8593" y="5142"/>
                  </a:lnTo>
                  <a:lnTo>
                    <a:pt x="8665" y="4711"/>
                  </a:lnTo>
                  <a:lnTo>
                    <a:pt x="8665" y="4243"/>
                  </a:lnTo>
                  <a:lnTo>
                    <a:pt x="8629" y="3812"/>
                  </a:lnTo>
                  <a:lnTo>
                    <a:pt x="8558" y="3380"/>
                  </a:lnTo>
                  <a:lnTo>
                    <a:pt x="8450" y="2985"/>
                  </a:lnTo>
                  <a:lnTo>
                    <a:pt x="8306" y="2589"/>
                  </a:lnTo>
                  <a:lnTo>
                    <a:pt x="8126" y="2230"/>
                  </a:lnTo>
                  <a:lnTo>
                    <a:pt x="7910" y="1870"/>
                  </a:lnTo>
                  <a:lnTo>
                    <a:pt x="7659" y="1547"/>
                  </a:lnTo>
                  <a:lnTo>
                    <a:pt x="7371" y="1223"/>
                  </a:lnTo>
                  <a:lnTo>
                    <a:pt x="7047" y="935"/>
                  </a:lnTo>
                  <a:lnTo>
                    <a:pt x="6724" y="720"/>
                  </a:lnTo>
                  <a:lnTo>
                    <a:pt x="6364" y="504"/>
                  </a:lnTo>
                  <a:lnTo>
                    <a:pt x="5969" y="324"/>
                  </a:lnTo>
                  <a:lnTo>
                    <a:pt x="5573" y="180"/>
                  </a:lnTo>
                  <a:lnTo>
                    <a:pt x="5142" y="73"/>
                  </a:lnTo>
                  <a:lnTo>
                    <a:pt x="4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86;p31">
              <a:extLst>
                <a:ext uri="{FF2B5EF4-FFF2-40B4-BE49-F238E27FC236}">
                  <a16:creationId xmlns:a16="http://schemas.microsoft.com/office/drawing/2014/main" id="{324B3B13-B4F6-B3F8-0473-064EE4D37F9D}"/>
                </a:ext>
              </a:extLst>
            </p:cNvPr>
            <p:cNvSpPr/>
            <p:nvPr/>
          </p:nvSpPr>
          <p:spPr>
            <a:xfrm>
              <a:off x="5507100" y="3205350"/>
              <a:ext cx="377550" cy="286775"/>
            </a:xfrm>
            <a:custGeom>
              <a:avLst/>
              <a:gdLst/>
              <a:ahLst/>
              <a:cxnLst/>
              <a:rect l="l" t="t" r="r" b="b"/>
              <a:pathLst>
                <a:path w="15102" h="11471" extrusionOk="0">
                  <a:moveTo>
                    <a:pt x="7479" y="1"/>
                  </a:moveTo>
                  <a:lnTo>
                    <a:pt x="6760" y="73"/>
                  </a:lnTo>
                  <a:lnTo>
                    <a:pt x="6005" y="181"/>
                  </a:lnTo>
                  <a:lnTo>
                    <a:pt x="5322" y="396"/>
                  </a:lnTo>
                  <a:lnTo>
                    <a:pt x="4639" y="648"/>
                  </a:lnTo>
                  <a:lnTo>
                    <a:pt x="3991" y="972"/>
                  </a:lnTo>
                  <a:lnTo>
                    <a:pt x="3380" y="1331"/>
                  </a:lnTo>
                  <a:lnTo>
                    <a:pt x="2805" y="1763"/>
                  </a:lnTo>
                  <a:lnTo>
                    <a:pt x="2266" y="2266"/>
                  </a:lnTo>
                  <a:lnTo>
                    <a:pt x="1798" y="2805"/>
                  </a:lnTo>
                  <a:lnTo>
                    <a:pt x="1367" y="3381"/>
                  </a:lnTo>
                  <a:lnTo>
                    <a:pt x="1007" y="4028"/>
                  </a:lnTo>
                  <a:lnTo>
                    <a:pt x="684" y="4675"/>
                  </a:lnTo>
                  <a:lnTo>
                    <a:pt x="432" y="5394"/>
                  </a:lnTo>
                  <a:lnTo>
                    <a:pt x="252" y="6113"/>
                  </a:lnTo>
                  <a:lnTo>
                    <a:pt x="144" y="6868"/>
                  </a:lnTo>
                  <a:lnTo>
                    <a:pt x="0" y="8666"/>
                  </a:lnTo>
                  <a:lnTo>
                    <a:pt x="576" y="9062"/>
                  </a:lnTo>
                  <a:lnTo>
                    <a:pt x="1187" y="9457"/>
                  </a:lnTo>
                  <a:lnTo>
                    <a:pt x="1798" y="9781"/>
                  </a:lnTo>
                  <a:lnTo>
                    <a:pt x="2445" y="10104"/>
                  </a:lnTo>
                  <a:lnTo>
                    <a:pt x="3093" y="10392"/>
                  </a:lnTo>
                  <a:lnTo>
                    <a:pt x="3740" y="10644"/>
                  </a:lnTo>
                  <a:lnTo>
                    <a:pt x="4387" y="10860"/>
                  </a:lnTo>
                  <a:lnTo>
                    <a:pt x="5070" y="11039"/>
                  </a:lnTo>
                  <a:lnTo>
                    <a:pt x="5753" y="11219"/>
                  </a:lnTo>
                  <a:lnTo>
                    <a:pt x="6472" y="11327"/>
                  </a:lnTo>
                  <a:lnTo>
                    <a:pt x="7156" y="11399"/>
                  </a:lnTo>
                  <a:lnTo>
                    <a:pt x="7839" y="11471"/>
                  </a:lnTo>
                  <a:lnTo>
                    <a:pt x="8558" y="11471"/>
                  </a:lnTo>
                  <a:lnTo>
                    <a:pt x="9277" y="11435"/>
                  </a:lnTo>
                  <a:lnTo>
                    <a:pt x="9996" y="11399"/>
                  </a:lnTo>
                  <a:lnTo>
                    <a:pt x="10679" y="11291"/>
                  </a:lnTo>
                  <a:lnTo>
                    <a:pt x="11255" y="11219"/>
                  </a:lnTo>
                  <a:lnTo>
                    <a:pt x="11794" y="11075"/>
                  </a:lnTo>
                  <a:lnTo>
                    <a:pt x="12333" y="10931"/>
                  </a:lnTo>
                  <a:lnTo>
                    <a:pt x="12873" y="10788"/>
                  </a:lnTo>
                  <a:lnTo>
                    <a:pt x="13376" y="10608"/>
                  </a:lnTo>
                  <a:lnTo>
                    <a:pt x="13915" y="10392"/>
                  </a:lnTo>
                  <a:lnTo>
                    <a:pt x="14419" y="10176"/>
                  </a:lnTo>
                  <a:lnTo>
                    <a:pt x="14922" y="9925"/>
                  </a:lnTo>
                  <a:lnTo>
                    <a:pt x="15102" y="8163"/>
                  </a:lnTo>
                  <a:lnTo>
                    <a:pt x="15102" y="7372"/>
                  </a:lnTo>
                  <a:lnTo>
                    <a:pt x="15066" y="6617"/>
                  </a:lnTo>
                  <a:lnTo>
                    <a:pt x="14958" y="5898"/>
                  </a:lnTo>
                  <a:lnTo>
                    <a:pt x="14742" y="5179"/>
                  </a:lnTo>
                  <a:lnTo>
                    <a:pt x="14491" y="4531"/>
                  </a:lnTo>
                  <a:lnTo>
                    <a:pt x="14167" y="3884"/>
                  </a:lnTo>
                  <a:lnTo>
                    <a:pt x="13807" y="3273"/>
                  </a:lnTo>
                  <a:lnTo>
                    <a:pt x="13340" y="2698"/>
                  </a:lnTo>
                  <a:lnTo>
                    <a:pt x="12873" y="2158"/>
                  </a:lnTo>
                  <a:lnTo>
                    <a:pt x="12333" y="1691"/>
                  </a:lnTo>
                  <a:lnTo>
                    <a:pt x="11758" y="1259"/>
                  </a:lnTo>
                  <a:lnTo>
                    <a:pt x="11111" y="864"/>
                  </a:lnTo>
                  <a:lnTo>
                    <a:pt x="10463" y="576"/>
                  </a:lnTo>
                  <a:lnTo>
                    <a:pt x="9744" y="324"/>
                  </a:lnTo>
                  <a:lnTo>
                    <a:pt x="9025" y="145"/>
                  </a:lnTo>
                  <a:lnTo>
                    <a:pt x="8270" y="37"/>
                  </a:lnTo>
                  <a:lnTo>
                    <a:pt x="74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87;p31">
              <a:extLst>
                <a:ext uri="{FF2B5EF4-FFF2-40B4-BE49-F238E27FC236}">
                  <a16:creationId xmlns:a16="http://schemas.microsoft.com/office/drawing/2014/main" id="{51FF0F46-77A1-56FC-24C9-090A36953CBA}"/>
                </a:ext>
              </a:extLst>
            </p:cNvPr>
            <p:cNvSpPr/>
            <p:nvPr/>
          </p:nvSpPr>
          <p:spPr>
            <a:xfrm>
              <a:off x="5162825" y="238125"/>
              <a:ext cx="783850" cy="782950"/>
            </a:xfrm>
            <a:custGeom>
              <a:avLst/>
              <a:gdLst/>
              <a:ahLst/>
              <a:cxnLst/>
              <a:rect l="l" t="t" r="r" b="b"/>
              <a:pathLst>
                <a:path w="31354" h="31318" extrusionOk="0">
                  <a:moveTo>
                    <a:pt x="15641" y="0"/>
                  </a:moveTo>
                  <a:lnTo>
                    <a:pt x="14850" y="36"/>
                  </a:lnTo>
                  <a:lnTo>
                    <a:pt x="14095" y="72"/>
                  </a:lnTo>
                  <a:lnTo>
                    <a:pt x="13340" y="180"/>
                  </a:lnTo>
                  <a:lnTo>
                    <a:pt x="12549" y="324"/>
                  </a:lnTo>
                  <a:lnTo>
                    <a:pt x="11794" y="503"/>
                  </a:lnTo>
                  <a:lnTo>
                    <a:pt x="11039" y="683"/>
                  </a:lnTo>
                  <a:lnTo>
                    <a:pt x="10284" y="971"/>
                  </a:lnTo>
                  <a:lnTo>
                    <a:pt x="9529" y="1258"/>
                  </a:lnTo>
                  <a:lnTo>
                    <a:pt x="8809" y="1582"/>
                  </a:lnTo>
                  <a:lnTo>
                    <a:pt x="8090" y="1942"/>
                  </a:lnTo>
                  <a:lnTo>
                    <a:pt x="7407" y="2337"/>
                  </a:lnTo>
                  <a:lnTo>
                    <a:pt x="6760" y="2769"/>
                  </a:lnTo>
                  <a:lnTo>
                    <a:pt x="6113" y="3236"/>
                  </a:lnTo>
                  <a:lnTo>
                    <a:pt x="5538" y="3739"/>
                  </a:lnTo>
                  <a:lnTo>
                    <a:pt x="4962" y="4243"/>
                  </a:lnTo>
                  <a:lnTo>
                    <a:pt x="4423" y="4782"/>
                  </a:lnTo>
                  <a:lnTo>
                    <a:pt x="3884" y="5321"/>
                  </a:lnTo>
                  <a:lnTo>
                    <a:pt x="3416" y="5933"/>
                  </a:lnTo>
                  <a:lnTo>
                    <a:pt x="2949" y="6508"/>
                  </a:lnTo>
                  <a:lnTo>
                    <a:pt x="2517" y="7155"/>
                  </a:lnTo>
                  <a:lnTo>
                    <a:pt x="2122" y="7802"/>
                  </a:lnTo>
                  <a:lnTo>
                    <a:pt x="1762" y="8450"/>
                  </a:lnTo>
                  <a:lnTo>
                    <a:pt x="1439" y="9133"/>
                  </a:lnTo>
                  <a:lnTo>
                    <a:pt x="1151" y="9816"/>
                  </a:lnTo>
                  <a:lnTo>
                    <a:pt x="863" y="10535"/>
                  </a:lnTo>
                  <a:lnTo>
                    <a:pt x="648" y="11218"/>
                  </a:lnTo>
                  <a:lnTo>
                    <a:pt x="468" y="11973"/>
                  </a:lnTo>
                  <a:lnTo>
                    <a:pt x="288" y="12692"/>
                  </a:lnTo>
                  <a:lnTo>
                    <a:pt x="180" y="13447"/>
                  </a:lnTo>
                  <a:lnTo>
                    <a:pt x="72" y="14203"/>
                  </a:lnTo>
                  <a:lnTo>
                    <a:pt x="36" y="14958"/>
                  </a:lnTo>
                  <a:lnTo>
                    <a:pt x="0" y="15713"/>
                  </a:lnTo>
                  <a:lnTo>
                    <a:pt x="36" y="16468"/>
                  </a:lnTo>
                  <a:lnTo>
                    <a:pt x="72" y="17259"/>
                  </a:lnTo>
                  <a:lnTo>
                    <a:pt x="180" y="18014"/>
                  </a:lnTo>
                  <a:lnTo>
                    <a:pt x="324" y="18769"/>
                  </a:lnTo>
                  <a:lnTo>
                    <a:pt x="504" y="19524"/>
                  </a:lnTo>
                  <a:lnTo>
                    <a:pt x="719" y="20315"/>
                  </a:lnTo>
                  <a:lnTo>
                    <a:pt x="971" y="21070"/>
                  </a:lnTo>
                  <a:lnTo>
                    <a:pt x="1259" y="21789"/>
                  </a:lnTo>
                  <a:lnTo>
                    <a:pt x="1582" y="22544"/>
                  </a:lnTo>
                  <a:lnTo>
                    <a:pt x="1978" y="23263"/>
                  </a:lnTo>
                  <a:lnTo>
                    <a:pt x="2373" y="23911"/>
                  </a:lnTo>
                  <a:lnTo>
                    <a:pt x="2805" y="24594"/>
                  </a:lnTo>
                  <a:lnTo>
                    <a:pt x="3236" y="25205"/>
                  </a:lnTo>
                  <a:lnTo>
                    <a:pt x="3740" y="25816"/>
                  </a:lnTo>
                  <a:lnTo>
                    <a:pt x="4243" y="26392"/>
                  </a:lnTo>
                  <a:lnTo>
                    <a:pt x="4782" y="26931"/>
                  </a:lnTo>
                  <a:lnTo>
                    <a:pt x="5358" y="27434"/>
                  </a:lnTo>
                  <a:lnTo>
                    <a:pt x="5933" y="27938"/>
                  </a:lnTo>
                  <a:lnTo>
                    <a:pt x="6544" y="28405"/>
                  </a:lnTo>
                  <a:lnTo>
                    <a:pt x="7156" y="28801"/>
                  </a:lnTo>
                  <a:lnTo>
                    <a:pt x="7803" y="29196"/>
                  </a:lnTo>
                  <a:lnTo>
                    <a:pt x="8450" y="29556"/>
                  </a:lnTo>
                  <a:lnTo>
                    <a:pt x="9133" y="29915"/>
                  </a:lnTo>
                  <a:lnTo>
                    <a:pt x="9816" y="30203"/>
                  </a:lnTo>
                  <a:lnTo>
                    <a:pt x="10535" y="30455"/>
                  </a:lnTo>
                  <a:lnTo>
                    <a:pt x="11254" y="30706"/>
                  </a:lnTo>
                  <a:lnTo>
                    <a:pt x="11974" y="30886"/>
                  </a:lnTo>
                  <a:lnTo>
                    <a:pt x="12693" y="31066"/>
                  </a:lnTo>
                  <a:lnTo>
                    <a:pt x="13448" y="31174"/>
                  </a:lnTo>
                  <a:lnTo>
                    <a:pt x="14203" y="31281"/>
                  </a:lnTo>
                  <a:lnTo>
                    <a:pt x="14958" y="31317"/>
                  </a:lnTo>
                  <a:lnTo>
                    <a:pt x="16468" y="31317"/>
                  </a:lnTo>
                  <a:lnTo>
                    <a:pt x="17259" y="31246"/>
                  </a:lnTo>
                  <a:lnTo>
                    <a:pt x="18014" y="31174"/>
                  </a:lnTo>
                  <a:lnTo>
                    <a:pt x="18769" y="31030"/>
                  </a:lnTo>
                  <a:lnTo>
                    <a:pt x="19560" y="30850"/>
                  </a:lnTo>
                  <a:lnTo>
                    <a:pt x="20315" y="30634"/>
                  </a:lnTo>
                  <a:lnTo>
                    <a:pt x="21070" y="30383"/>
                  </a:lnTo>
                  <a:lnTo>
                    <a:pt x="21825" y="30095"/>
                  </a:lnTo>
                  <a:lnTo>
                    <a:pt x="22545" y="29735"/>
                  </a:lnTo>
                  <a:lnTo>
                    <a:pt x="23264" y="29376"/>
                  </a:lnTo>
                  <a:lnTo>
                    <a:pt x="23947" y="28980"/>
                  </a:lnTo>
                  <a:lnTo>
                    <a:pt x="24594" y="28549"/>
                  </a:lnTo>
                  <a:lnTo>
                    <a:pt x="25205" y="28081"/>
                  </a:lnTo>
                  <a:lnTo>
                    <a:pt x="25817" y="27614"/>
                  </a:lnTo>
                  <a:lnTo>
                    <a:pt x="26392" y="27075"/>
                  </a:lnTo>
                  <a:lnTo>
                    <a:pt x="26931" y="26571"/>
                  </a:lnTo>
                  <a:lnTo>
                    <a:pt x="27471" y="25996"/>
                  </a:lnTo>
                  <a:lnTo>
                    <a:pt x="27938" y="25421"/>
                  </a:lnTo>
                  <a:lnTo>
                    <a:pt x="28405" y="24809"/>
                  </a:lnTo>
                  <a:lnTo>
                    <a:pt x="28837" y="24198"/>
                  </a:lnTo>
                  <a:lnTo>
                    <a:pt x="29232" y="23551"/>
                  </a:lnTo>
                  <a:lnTo>
                    <a:pt x="29592" y="22868"/>
                  </a:lnTo>
                  <a:lnTo>
                    <a:pt x="29915" y="22221"/>
                  </a:lnTo>
                  <a:lnTo>
                    <a:pt x="30203" y="21502"/>
                  </a:lnTo>
                  <a:lnTo>
                    <a:pt x="30455" y="20818"/>
                  </a:lnTo>
                  <a:lnTo>
                    <a:pt x="30707" y="20099"/>
                  </a:lnTo>
                  <a:lnTo>
                    <a:pt x="30886" y="19380"/>
                  </a:lnTo>
                  <a:lnTo>
                    <a:pt x="31066" y="18625"/>
                  </a:lnTo>
                  <a:lnTo>
                    <a:pt x="31174" y="17906"/>
                  </a:lnTo>
                  <a:lnTo>
                    <a:pt x="31282" y="17151"/>
                  </a:lnTo>
                  <a:lnTo>
                    <a:pt x="31318" y="16396"/>
                  </a:lnTo>
                  <a:lnTo>
                    <a:pt x="31354" y="15605"/>
                  </a:lnTo>
                  <a:lnTo>
                    <a:pt x="31318" y="14850"/>
                  </a:lnTo>
                  <a:lnTo>
                    <a:pt x="31246" y="14095"/>
                  </a:lnTo>
                  <a:lnTo>
                    <a:pt x="31174" y="13340"/>
                  </a:lnTo>
                  <a:lnTo>
                    <a:pt x="31030" y="12549"/>
                  </a:lnTo>
                  <a:lnTo>
                    <a:pt x="30850" y="11793"/>
                  </a:lnTo>
                  <a:lnTo>
                    <a:pt x="30635" y="11038"/>
                  </a:lnTo>
                  <a:lnTo>
                    <a:pt x="30383" y="10283"/>
                  </a:lnTo>
                  <a:lnTo>
                    <a:pt x="30095" y="9528"/>
                  </a:lnTo>
                  <a:lnTo>
                    <a:pt x="29736" y="8809"/>
                  </a:lnTo>
                  <a:lnTo>
                    <a:pt x="29376" y="8090"/>
                  </a:lnTo>
                  <a:lnTo>
                    <a:pt x="28981" y="7407"/>
                  </a:lnTo>
                  <a:lnTo>
                    <a:pt x="28549" y="6760"/>
                  </a:lnTo>
                  <a:lnTo>
                    <a:pt x="28082" y="6112"/>
                  </a:lnTo>
                  <a:lnTo>
                    <a:pt x="27614" y="5501"/>
                  </a:lnTo>
                  <a:lnTo>
                    <a:pt x="27111" y="4962"/>
                  </a:lnTo>
                  <a:lnTo>
                    <a:pt x="26572" y="4387"/>
                  </a:lnTo>
                  <a:lnTo>
                    <a:pt x="25996" y="3883"/>
                  </a:lnTo>
                  <a:lnTo>
                    <a:pt x="25421" y="3416"/>
                  </a:lnTo>
                  <a:lnTo>
                    <a:pt x="24810" y="2948"/>
                  </a:lnTo>
                  <a:lnTo>
                    <a:pt x="24199" y="2517"/>
                  </a:lnTo>
                  <a:lnTo>
                    <a:pt x="23551" y="2121"/>
                  </a:lnTo>
                  <a:lnTo>
                    <a:pt x="22904" y="1762"/>
                  </a:lnTo>
                  <a:lnTo>
                    <a:pt x="22221" y="1438"/>
                  </a:lnTo>
                  <a:lnTo>
                    <a:pt x="21538" y="1151"/>
                  </a:lnTo>
                  <a:lnTo>
                    <a:pt x="20819" y="863"/>
                  </a:lnTo>
                  <a:lnTo>
                    <a:pt x="20100" y="647"/>
                  </a:lnTo>
                  <a:lnTo>
                    <a:pt x="19380" y="431"/>
                  </a:lnTo>
                  <a:lnTo>
                    <a:pt x="18625" y="288"/>
                  </a:lnTo>
                  <a:lnTo>
                    <a:pt x="17906" y="144"/>
                  </a:lnTo>
                  <a:lnTo>
                    <a:pt x="17151" y="72"/>
                  </a:lnTo>
                  <a:lnTo>
                    <a:pt x="163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88;p31">
              <a:extLst>
                <a:ext uri="{FF2B5EF4-FFF2-40B4-BE49-F238E27FC236}">
                  <a16:creationId xmlns:a16="http://schemas.microsoft.com/office/drawing/2014/main" id="{05288898-DDEB-9687-DA67-71854DE6FC00}"/>
                </a:ext>
              </a:extLst>
            </p:cNvPr>
            <p:cNvSpPr/>
            <p:nvPr/>
          </p:nvSpPr>
          <p:spPr>
            <a:xfrm>
              <a:off x="5463950" y="365750"/>
              <a:ext cx="340700" cy="425200"/>
            </a:xfrm>
            <a:custGeom>
              <a:avLst/>
              <a:gdLst/>
              <a:ahLst/>
              <a:cxnLst/>
              <a:rect l="l" t="t" r="r" b="b"/>
              <a:pathLst>
                <a:path w="13628" h="17008" extrusionOk="0">
                  <a:moveTo>
                    <a:pt x="5502" y="1"/>
                  </a:moveTo>
                  <a:lnTo>
                    <a:pt x="5322" y="37"/>
                  </a:lnTo>
                  <a:lnTo>
                    <a:pt x="5142" y="73"/>
                  </a:lnTo>
                  <a:lnTo>
                    <a:pt x="4890" y="145"/>
                  </a:lnTo>
                  <a:lnTo>
                    <a:pt x="4783" y="216"/>
                  </a:lnTo>
                  <a:lnTo>
                    <a:pt x="4675" y="324"/>
                  </a:lnTo>
                  <a:lnTo>
                    <a:pt x="4639" y="396"/>
                  </a:lnTo>
                  <a:lnTo>
                    <a:pt x="4603" y="540"/>
                  </a:lnTo>
                  <a:lnTo>
                    <a:pt x="4567" y="684"/>
                  </a:lnTo>
                  <a:lnTo>
                    <a:pt x="4567" y="828"/>
                  </a:lnTo>
                  <a:lnTo>
                    <a:pt x="4639" y="1475"/>
                  </a:lnTo>
                  <a:lnTo>
                    <a:pt x="4675" y="2086"/>
                  </a:lnTo>
                  <a:lnTo>
                    <a:pt x="4603" y="2697"/>
                  </a:lnTo>
                  <a:lnTo>
                    <a:pt x="4495" y="3309"/>
                  </a:lnTo>
                  <a:lnTo>
                    <a:pt x="4315" y="3920"/>
                  </a:lnTo>
                  <a:lnTo>
                    <a:pt x="4064" y="4495"/>
                  </a:lnTo>
                  <a:lnTo>
                    <a:pt x="3776" y="5035"/>
                  </a:lnTo>
                  <a:lnTo>
                    <a:pt x="3416" y="5574"/>
                  </a:lnTo>
                  <a:lnTo>
                    <a:pt x="3057" y="6077"/>
                  </a:lnTo>
                  <a:lnTo>
                    <a:pt x="2733" y="6617"/>
                  </a:lnTo>
                  <a:lnTo>
                    <a:pt x="2374" y="7120"/>
                  </a:lnTo>
                  <a:lnTo>
                    <a:pt x="2014" y="7659"/>
                  </a:lnTo>
                  <a:lnTo>
                    <a:pt x="1654" y="8127"/>
                  </a:lnTo>
                  <a:lnTo>
                    <a:pt x="1223" y="8558"/>
                  </a:lnTo>
                  <a:lnTo>
                    <a:pt x="971" y="8774"/>
                  </a:lnTo>
                  <a:lnTo>
                    <a:pt x="720" y="8990"/>
                  </a:lnTo>
                  <a:lnTo>
                    <a:pt x="468" y="9133"/>
                  </a:lnTo>
                  <a:lnTo>
                    <a:pt x="180" y="9313"/>
                  </a:lnTo>
                  <a:lnTo>
                    <a:pt x="72" y="9385"/>
                  </a:lnTo>
                  <a:lnTo>
                    <a:pt x="1" y="9457"/>
                  </a:lnTo>
                  <a:lnTo>
                    <a:pt x="1" y="9565"/>
                  </a:lnTo>
                  <a:lnTo>
                    <a:pt x="1" y="9673"/>
                  </a:lnTo>
                  <a:lnTo>
                    <a:pt x="1" y="15929"/>
                  </a:lnTo>
                  <a:lnTo>
                    <a:pt x="1" y="16109"/>
                  </a:lnTo>
                  <a:lnTo>
                    <a:pt x="36" y="16181"/>
                  </a:lnTo>
                  <a:lnTo>
                    <a:pt x="360" y="16181"/>
                  </a:lnTo>
                  <a:lnTo>
                    <a:pt x="540" y="16217"/>
                  </a:lnTo>
                  <a:lnTo>
                    <a:pt x="720" y="16289"/>
                  </a:lnTo>
                  <a:lnTo>
                    <a:pt x="863" y="16361"/>
                  </a:lnTo>
                  <a:lnTo>
                    <a:pt x="1187" y="16576"/>
                  </a:lnTo>
                  <a:lnTo>
                    <a:pt x="1475" y="16792"/>
                  </a:lnTo>
                  <a:lnTo>
                    <a:pt x="1654" y="16900"/>
                  </a:lnTo>
                  <a:lnTo>
                    <a:pt x="1870" y="16972"/>
                  </a:lnTo>
                  <a:lnTo>
                    <a:pt x="2050" y="17008"/>
                  </a:lnTo>
                  <a:lnTo>
                    <a:pt x="2266" y="16972"/>
                  </a:lnTo>
                  <a:lnTo>
                    <a:pt x="11039" y="16972"/>
                  </a:lnTo>
                  <a:lnTo>
                    <a:pt x="11255" y="16900"/>
                  </a:lnTo>
                  <a:lnTo>
                    <a:pt x="11470" y="16756"/>
                  </a:lnTo>
                  <a:lnTo>
                    <a:pt x="11722" y="16612"/>
                  </a:lnTo>
                  <a:lnTo>
                    <a:pt x="11974" y="16397"/>
                  </a:lnTo>
                  <a:lnTo>
                    <a:pt x="12154" y="16181"/>
                  </a:lnTo>
                  <a:lnTo>
                    <a:pt x="12261" y="15929"/>
                  </a:lnTo>
                  <a:lnTo>
                    <a:pt x="12297" y="15677"/>
                  </a:lnTo>
                  <a:lnTo>
                    <a:pt x="12261" y="15426"/>
                  </a:lnTo>
                  <a:lnTo>
                    <a:pt x="12154" y="15210"/>
                  </a:lnTo>
                  <a:lnTo>
                    <a:pt x="11974" y="14958"/>
                  </a:lnTo>
                  <a:lnTo>
                    <a:pt x="11722" y="14743"/>
                  </a:lnTo>
                  <a:lnTo>
                    <a:pt x="11614" y="14671"/>
                  </a:lnTo>
                  <a:lnTo>
                    <a:pt x="11614" y="14599"/>
                  </a:lnTo>
                  <a:lnTo>
                    <a:pt x="11650" y="14563"/>
                  </a:lnTo>
                  <a:lnTo>
                    <a:pt x="11722" y="14491"/>
                  </a:lnTo>
                  <a:lnTo>
                    <a:pt x="12010" y="14383"/>
                  </a:lnTo>
                  <a:lnTo>
                    <a:pt x="12297" y="14239"/>
                  </a:lnTo>
                  <a:lnTo>
                    <a:pt x="12477" y="14023"/>
                  </a:lnTo>
                  <a:lnTo>
                    <a:pt x="12657" y="13772"/>
                  </a:lnTo>
                  <a:lnTo>
                    <a:pt x="12729" y="13520"/>
                  </a:lnTo>
                  <a:lnTo>
                    <a:pt x="12765" y="13232"/>
                  </a:lnTo>
                  <a:lnTo>
                    <a:pt x="12765" y="12981"/>
                  </a:lnTo>
                  <a:lnTo>
                    <a:pt x="12657" y="12765"/>
                  </a:lnTo>
                  <a:lnTo>
                    <a:pt x="12513" y="12549"/>
                  </a:lnTo>
                  <a:lnTo>
                    <a:pt x="12369" y="12477"/>
                  </a:lnTo>
                  <a:lnTo>
                    <a:pt x="12225" y="12405"/>
                  </a:lnTo>
                  <a:lnTo>
                    <a:pt x="12082" y="12334"/>
                  </a:lnTo>
                  <a:lnTo>
                    <a:pt x="12046" y="12262"/>
                  </a:lnTo>
                  <a:lnTo>
                    <a:pt x="12046" y="12190"/>
                  </a:lnTo>
                  <a:lnTo>
                    <a:pt x="12082" y="12118"/>
                  </a:lnTo>
                  <a:lnTo>
                    <a:pt x="12118" y="12046"/>
                  </a:lnTo>
                  <a:lnTo>
                    <a:pt x="12261" y="11974"/>
                  </a:lnTo>
                  <a:lnTo>
                    <a:pt x="12441" y="11938"/>
                  </a:lnTo>
                  <a:lnTo>
                    <a:pt x="12585" y="11866"/>
                  </a:lnTo>
                  <a:lnTo>
                    <a:pt x="12837" y="11650"/>
                  </a:lnTo>
                  <a:lnTo>
                    <a:pt x="13016" y="11399"/>
                  </a:lnTo>
                  <a:lnTo>
                    <a:pt x="13160" y="11147"/>
                  </a:lnTo>
                  <a:lnTo>
                    <a:pt x="13196" y="10895"/>
                  </a:lnTo>
                  <a:lnTo>
                    <a:pt x="13196" y="10644"/>
                  </a:lnTo>
                  <a:lnTo>
                    <a:pt x="13124" y="10392"/>
                  </a:lnTo>
                  <a:lnTo>
                    <a:pt x="13016" y="10176"/>
                  </a:lnTo>
                  <a:lnTo>
                    <a:pt x="12801" y="9996"/>
                  </a:lnTo>
                  <a:lnTo>
                    <a:pt x="12693" y="9960"/>
                  </a:lnTo>
                  <a:lnTo>
                    <a:pt x="12585" y="9924"/>
                  </a:lnTo>
                  <a:lnTo>
                    <a:pt x="12477" y="9853"/>
                  </a:lnTo>
                  <a:lnTo>
                    <a:pt x="12441" y="9817"/>
                  </a:lnTo>
                  <a:lnTo>
                    <a:pt x="12441" y="9745"/>
                  </a:lnTo>
                  <a:lnTo>
                    <a:pt x="12477" y="9673"/>
                  </a:lnTo>
                  <a:lnTo>
                    <a:pt x="12513" y="9601"/>
                  </a:lnTo>
                  <a:lnTo>
                    <a:pt x="12585" y="9565"/>
                  </a:lnTo>
                  <a:lnTo>
                    <a:pt x="12729" y="9565"/>
                  </a:lnTo>
                  <a:lnTo>
                    <a:pt x="12837" y="9529"/>
                  </a:lnTo>
                  <a:lnTo>
                    <a:pt x="13052" y="9385"/>
                  </a:lnTo>
                  <a:lnTo>
                    <a:pt x="13196" y="9241"/>
                  </a:lnTo>
                  <a:lnTo>
                    <a:pt x="13376" y="9062"/>
                  </a:lnTo>
                  <a:lnTo>
                    <a:pt x="13484" y="8882"/>
                  </a:lnTo>
                  <a:lnTo>
                    <a:pt x="13556" y="8666"/>
                  </a:lnTo>
                  <a:lnTo>
                    <a:pt x="13628" y="8450"/>
                  </a:lnTo>
                  <a:lnTo>
                    <a:pt x="13628" y="8235"/>
                  </a:lnTo>
                  <a:lnTo>
                    <a:pt x="13592" y="7983"/>
                  </a:lnTo>
                  <a:lnTo>
                    <a:pt x="13556" y="7803"/>
                  </a:lnTo>
                  <a:lnTo>
                    <a:pt x="13484" y="7659"/>
                  </a:lnTo>
                  <a:lnTo>
                    <a:pt x="13376" y="7551"/>
                  </a:lnTo>
                  <a:lnTo>
                    <a:pt x="13232" y="7444"/>
                  </a:lnTo>
                  <a:lnTo>
                    <a:pt x="13088" y="7372"/>
                  </a:lnTo>
                  <a:lnTo>
                    <a:pt x="12873" y="7336"/>
                  </a:lnTo>
                  <a:lnTo>
                    <a:pt x="12657" y="7300"/>
                  </a:lnTo>
                  <a:lnTo>
                    <a:pt x="6760" y="7300"/>
                  </a:lnTo>
                  <a:lnTo>
                    <a:pt x="6652" y="7228"/>
                  </a:lnTo>
                  <a:lnTo>
                    <a:pt x="6832" y="6365"/>
                  </a:lnTo>
                  <a:lnTo>
                    <a:pt x="6976" y="5502"/>
                  </a:lnTo>
                  <a:lnTo>
                    <a:pt x="7084" y="4927"/>
                  </a:lnTo>
                  <a:lnTo>
                    <a:pt x="7192" y="4351"/>
                  </a:lnTo>
                  <a:lnTo>
                    <a:pt x="7264" y="3776"/>
                  </a:lnTo>
                  <a:lnTo>
                    <a:pt x="7264" y="3452"/>
                  </a:lnTo>
                  <a:lnTo>
                    <a:pt x="7264" y="3165"/>
                  </a:lnTo>
                  <a:lnTo>
                    <a:pt x="7120" y="2482"/>
                  </a:lnTo>
                  <a:lnTo>
                    <a:pt x="6940" y="1763"/>
                  </a:lnTo>
                  <a:lnTo>
                    <a:pt x="6652" y="1079"/>
                  </a:lnTo>
                  <a:lnTo>
                    <a:pt x="6365" y="432"/>
                  </a:lnTo>
                  <a:lnTo>
                    <a:pt x="6221" y="324"/>
                  </a:lnTo>
                  <a:lnTo>
                    <a:pt x="6113" y="216"/>
                  </a:lnTo>
                  <a:lnTo>
                    <a:pt x="5969" y="109"/>
                  </a:lnTo>
                  <a:lnTo>
                    <a:pt x="5825" y="73"/>
                  </a:lnTo>
                  <a:lnTo>
                    <a:pt x="5646" y="37"/>
                  </a:lnTo>
                  <a:lnTo>
                    <a:pt x="55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9;p31">
              <a:extLst>
                <a:ext uri="{FF2B5EF4-FFF2-40B4-BE49-F238E27FC236}">
                  <a16:creationId xmlns:a16="http://schemas.microsoft.com/office/drawing/2014/main" id="{DBFBF007-64D7-9BD0-5FCA-23225B0195CF}"/>
                </a:ext>
              </a:extLst>
            </p:cNvPr>
            <p:cNvSpPr/>
            <p:nvPr/>
          </p:nvSpPr>
          <p:spPr>
            <a:xfrm>
              <a:off x="5304850" y="584175"/>
              <a:ext cx="139350" cy="220275"/>
            </a:xfrm>
            <a:custGeom>
              <a:avLst/>
              <a:gdLst/>
              <a:ahLst/>
              <a:cxnLst/>
              <a:rect l="l" t="t" r="r" b="b"/>
              <a:pathLst>
                <a:path w="5574" h="8811" extrusionOk="0">
                  <a:moveTo>
                    <a:pt x="144" y="1"/>
                  </a:moveTo>
                  <a:lnTo>
                    <a:pt x="108" y="37"/>
                  </a:lnTo>
                  <a:lnTo>
                    <a:pt x="36" y="73"/>
                  </a:lnTo>
                  <a:lnTo>
                    <a:pt x="0" y="217"/>
                  </a:lnTo>
                  <a:lnTo>
                    <a:pt x="0" y="396"/>
                  </a:lnTo>
                  <a:lnTo>
                    <a:pt x="0" y="4352"/>
                  </a:lnTo>
                  <a:lnTo>
                    <a:pt x="0" y="6365"/>
                  </a:lnTo>
                  <a:lnTo>
                    <a:pt x="0" y="8307"/>
                  </a:lnTo>
                  <a:lnTo>
                    <a:pt x="0" y="8558"/>
                  </a:lnTo>
                  <a:lnTo>
                    <a:pt x="36" y="8630"/>
                  </a:lnTo>
                  <a:lnTo>
                    <a:pt x="72" y="8702"/>
                  </a:lnTo>
                  <a:lnTo>
                    <a:pt x="108" y="8738"/>
                  </a:lnTo>
                  <a:lnTo>
                    <a:pt x="180" y="8774"/>
                  </a:lnTo>
                  <a:lnTo>
                    <a:pt x="432" y="8810"/>
                  </a:lnTo>
                  <a:lnTo>
                    <a:pt x="5142" y="8810"/>
                  </a:lnTo>
                  <a:lnTo>
                    <a:pt x="5358" y="8774"/>
                  </a:lnTo>
                  <a:lnTo>
                    <a:pt x="5466" y="8738"/>
                  </a:lnTo>
                  <a:lnTo>
                    <a:pt x="5538" y="8594"/>
                  </a:lnTo>
                  <a:lnTo>
                    <a:pt x="5573" y="8379"/>
                  </a:lnTo>
                  <a:lnTo>
                    <a:pt x="5573" y="361"/>
                  </a:lnTo>
                  <a:lnTo>
                    <a:pt x="5538" y="181"/>
                  </a:lnTo>
                  <a:lnTo>
                    <a:pt x="5502" y="73"/>
                  </a:lnTo>
                  <a:lnTo>
                    <a:pt x="5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90;p31">
              <a:extLst>
                <a:ext uri="{FF2B5EF4-FFF2-40B4-BE49-F238E27FC236}">
                  <a16:creationId xmlns:a16="http://schemas.microsoft.com/office/drawing/2014/main" id="{AA54A41C-F7EA-100A-EA3F-5B86AF1BBCBB}"/>
                </a:ext>
              </a:extLst>
            </p:cNvPr>
            <p:cNvSpPr/>
            <p:nvPr/>
          </p:nvSpPr>
          <p:spPr>
            <a:xfrm>
              <a:off x="1698500" y="4149200"/>
              <a:ext cx="435075" cy="432400"/>
            </a:xfrm>
            <a:custGeom>
              <a:avLst/>
              <a:gdLst/>
              <a:ahLst/>
              <a:cxnLst/>
              <a:rect l="l" t="t" r="r" b="b"/>
              <a:pathLst>
                <a:path w="17403" h="17296" extrusionOk="0">
                  <a:moveTo>
                    <a:pt x="11182" y="0"/>
                  </a:moveTo>
                  <a:lnTo>
                    <a:pt x="10607" y="72"/>
                  </a:lnTo>
                  <a:lnTo>
                    <a:pt x="10283" y="108"/>
                  </a:lnTo>
                  <a:lnTo>
                    <a:pt x="9996" y="216"/>
                  </a:lnTo>
                  <a:lnTo>
                    <a:pt x="9636" y="360"/>
                  </a:lnTo>
                  <a:lnTo>
                    <a:pt x="9277" y="540"/>
                  </a:lnTo>
                  <a:lnTo>
                    <a:pt x="8953" y="755"/>
                  </a:lnTo>
                  <a:lnTo>
                    <a:pt x="8701" y="1007"/>
                  </a:lnTo>
                  <a:lnTo>
                    <a:pt x="8486" y="1259"/>
                  </a:lnTo>
                  <a:lnTo>
                    <a:pt x="8270" y="1546"/>
                  </a:lnTo>
                  <a:lnTo>
                    <a:pt x="8126" y="1834"/>
                  </a:lnTo>
                  <a:lnTo>
                    <a:pt x="8018" y="2158"/>
                  </a:lnTo>
                  <a:lnTo>
                    <a:pt x="7910" y="2481"/>
                  </a:lnTo>
                  <a:lnTo>
                    <a:pt x="7838" y="2805"/>
                  </a:lnTo>
                  <a:lnTo>
                    <a:pt x="7802" y="3164"/>
                  </a:lnTo>
                  <a:lnTo>
                    <a:pt x="7802" y="3524"/>
                  </a:lnTo>
                  <a:lnTo>
                    <a:pt x="7802" y="4243"/>
                  </a:lnTo>
                  <a:lnTo>
                    <a:pt x="7910" y="4962"/>
                  </a:lnTo>
                  <a:lnTo>
                    <a:pt x="8054" y="5681"/>
                  </a:lnTo>
                  <a:lnTo>
                    <a:pt x="8234" y="6365"/>
                  </a:lnTo>
                  <a:lnTo>
                    <a:pt x="8450" y="6976"/>
                  </a:lnTo>
                  <a:lnTo>
                    <a:pt x="8629" y="7551"/>
                  </a:lnTo>
                  <a:lnTo>
                    <a:pt x="8989" y="8342"/>
                  </a:lnTo>
                  <a:lnTo>
                    <a:pt x="9133" y="8666"/>
                  </a:lnTo>
                  <a:lnTo>
                    <a:pt x="8881" y="8414"/>
                  </a:lnTo>
                  <a:lnTo>
                    <a:pt x="8234" y="7839"/>
                  </a:lnTo>
                  <a:lnTo>
                    <a:pt x="7766" y="7443"/>
                  </a:lnTo>
                  <a:lnTo>
                    <a:pt x="7263" y="7048"/>
                  </a:lnTo>
                  <a:lnTo>
                    <a:pt x="6688" y="6652"/>
                  </a:lnTo>
                  <a:lnTo>
                    <a:pt x="6077" y="6293"/>
                  </a:lnTo>
                  <a:lnTo>
                    <a:pt x="5429" y="5933"/>
                  </a:lnTo>
                  <a:lnTo>
                    <a:pt x="4746" y="5681"/>
                  </a:lnTo>
                  <a:lnTo>
                    <a:pt x="4387" y="5574"/>
                  </a:lnTo>
                  <a:lnTo>
                    <a:pt x="4063" y="5502"/>
                  </a:lnTo>
                  <a:lnTo>
                    <a:pt x="3703" y="5430"/>
                  </a:lnTo>
                  <a:lnTo>
                    <a:pt x="3380" y="5394"/>
                  </a:lnTo>
                  <a:lnTo>
                    <a:pt x="3020" y="5430"/>
                  </a:lnTo>
                  <a:lnTo>
                    <a:pt x="2697" y="5466"/>
                  </a:lnTo>
                  <a:lnTo>
                    <a:pt x="2373" y="5538"/>
                  </a:lnTo>
                  <a:lnTo>
                    <a:pt x="2050" y="5681"/>
                  </a:lnTo>
                  <a:lnTo>
                    <a:pt x="1726" y="5861"/>
                  </a:lnTo>
                  <a:lnTo>
                    <a:pt x="1438" y="6077"/>
                  </a:lnTo>
                  <a:lnTo>
                    <a:pt x="1151" y="6329"/>
                  </a:lnTo>
                  <a:lnTo>
                    <a:pt x="863" y="6652"/>
                  </a:lnTo>
                  <a:lnTo>
                    <a:pt x="683" y="6868"/>
                  </a:lnTo>
                  <a:lnTo>
                    <a:pt x="539" y="7156"/>
                  </a:lnTo>
                  <a:lnTo>
                    <a:pt x="288" y="7659"/>
                  </a:lnTo>
                  <a:lnTo>
                    <a:pt x="108" y="8234"/>
                  </a:lnTo>
                  <a:lnTo>
                    <a:pt x="0" y="8810"/>
                  </a:lnTo>
                  <a:lnTo>
                    <a:pt x="0" y="9421"/>
                  </a:lnTo>
                  <a:lnTo>
                    <a:pt x="36" y="10032"/>
                  </a:lnTo>
                  <a:lnTo>
                    <a:pt x="144" y="10643"/>
                  </a:lnTo>
                  <a:lnTo>
                    <a:pt x="360" y="11255"/>
                  </a:lnTo>
                  <a:lnTo>
                    <a:pt x="611" y="11866"/>
                  </a:lnTo>
                  <a:lnTo>
                    <a:pt x="935" y="12477"/>
                  </a:lnTo>
                  <a:lnTo>
                    <a:pt x="1330" y="13052"/>
                  </a:lnTo>
                  <a:lnTo>
                    <a:pt x="1798" y="13628"/>
                  </a:lnTo>
                  <a:lnTo>
                    <a:pt x="2301" y="14167"/>
                  </a:lnTo>
                  <a:lnTo>
                    <a:pt x="2912" y="14670"/>
                  </a:lnTo>
                  <a:lnTo>
                    <a:pt x="3524" y="15102"/>
                  </a:lnTo>
                  <a:lnTo>
                    <a:pt x="4243" y="15533"/>
                  </a:lnTo>
                  <a:lnTo>
                    <a:pt x="5142" y="15965"/>
                  </a:lnTo>
                  <a:lnTo>
                    <a:pt x="6041" y="16324"/>
                  </a:lnTo>
                  <a:lnTo>
                    <a:pt x="6975" y="16612"/>
                  </a:lnTo>
                  <a:lnTo>
                    <a:pt x="7910" y="16864"/>
                  </a:lnTo>
                  <a:lnTo>
                    <a:pt x="8845" y="17043"/>
                  </a:lnTo>
                  <a:lnTo>
                    <a:pt x="9744" y="17151"/>
                  </a:lnTo>
                  <a:lnTo>
                    <a:pt x="10607" y="17259"/>
                  </a:lnTo>
                  <a:lnTo>
                    <a:pt x="11434" y="17295"/>
                  </a:lnTo>
                  <a:lnTo>
                    <a:pt x="12908" y="17295"/>
                  </a:lnTo>
                  <a:lnTo>
                    <a:pt x="14095" y="17259"/>
                  </a:lnTo>
                  <a:lnTo>
                    <a:pt x="14850" y="17187"/>
                  </a:lnTo>
                  <a:lnTo>
                    <a:pt x="15137" y="17151"/>
                  </a:lnTo>
                  <a:lnTo>
                    <a:pt x="15245" y="16900"/>
                  </a:lnTo>
                  <a:lnTo>
                    <a:pt x="15569" y="16180"/>
                  </a:lnTo>
                  <a:lnTo>
                    <a:pt x="16036" y="15102"/>
                  </a:lnTo>
                  <a:lnTo>
                    <a:pt x="16252" y="14455"/>
                  </a:lnTo>
                  <a:lnTo>
                    <a:pt x="16504" y="13735"/>
                  </a:lnTo>
                  <a:lnTo>
                    <a:pt x="16719" y="12909"/>
                  </a:lnTo>
                  <a:lnTo>
                    <a:pt x="16935" y="12082"/>
                  </a:lnTo>
                  <a:lnTo>
                    <a:pt x="17115" y="11183"/>
                  </a:lnTo>
                  <a:lnTo>
                    <a:pt x="17259" y="10248"/>
                  </a:lnTo>
                  <a:lnTo>
                    <a:pt x="17367" y="9313"/>
                  </a:lnTo>
                  <a:lnTo>
                    <a:pt x="17403" y="8342"/>
                  </a:lnTo>
                  <a:lnTo>
                    <a:pt x="17367" y="7335"/>
                  </a:lnTo>
                  <a:lnTo>
                    <a:pt x="17259" y="6365"/>
                  </a:lnTo>
                  <a:lnTo>
                    <a:pt x="17115" y="5538"/>
                  </a:lnTo>
                  <a:lnTo>
                    <a:pt x="16899" y="4783"/>
                  </a:lnTo>
                  <a:lnTo>
                    <a:pt x="16612" y="4063"/>
                  </a:lnTo>
                  <a:lnTo>
                    <a:pt x="16288" y="3416"/>
                  </a:lnTo>
                  <a:lnTo>
                    <a:pt x="15892" y="2769"/>
                  </a:lnTo>
                  <a:lnTo>
                    <a:pt x="15497" y="2230"/>
                  </a:lnTo>
                  <a:lnTo>
                    <a:pt x="15030" y="1690"/>
                  </a:lnTo>
                  <a:lnTo>
                    <a:pt x="14562" y="1259"/>
                  </a:lnTo>
                  <a:lnTo>
                    <a:pt x="14023" y="863"/>
                  </a:lnTo>
                  <a:lnTo>
                    <a:pt x="13483" y="540"/>
                  </a:lnTo>
                  <a:lnTo>
                    <a:pt x="12908" y="288"/>
                  </a:lnTo>
                  <a:lnTo>
                    <a:pt x="12369" y="108"/>
                  </a:lnTo>
                  <a:lnTo>
                    <a:pt x="117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91;p31">
              <a:extLst>
                <a:ext uri="{FF2B5EF4-FFF2-40B4-BE49-F238E27FC236}">
                  <a16:creationId xmlns:a16="http://schemas.microsoft.com/office/drawing/2014/main" id="{44B12F35-8F34-180A-613A-5D57B0919783}"/>
                </a:ext>
              </a:extLst>
            </p:cNvPr>
            <p:cNvSpPr/>
            <p:nvPr/>
          </p:nvSpPr>
          <p:spPr>
            <a:xfrm>
              <a:off x="2106575" y="3773450"/>
              <a:ext cx="327225" cy="322725"/>
            </a:xfrm>
            <a:custGeom>
              <a:avLst/>
              <a:gdLst/>
              <a:ahLst/>
              <a:cxnLst/>
              <a:rect l="l" t="t" r="r" b="b"/>
              <a:pathLst>
                <a:path w="13089" h="12909" extrusionOk="0">
                  <a:moveTo>
                    <a:pt x="3201" y="1"/>
                  </a:moveTo>
                  <a:lnTo>
                    <a:pt x="2770" y="73"/>
                  </a:lnTo>
                  <a:lnTo>
                    <a:pt x="2374" y="217"/>
                  </a:lnTo>
                  <a:lnTo>
                    <a:pt x="1979" y="396"/>
                  </a:lnTo>
                  <a:lnTo>
                    <a:pt x="1619" y="648"/>
                  </a:lnTo>
                  <a:lnTo>
                    <a:pt x="1295" y="936"/>
                  </a:lnTo>
                  <a:lnTo>
                    <a:pt x="1008" y="1295"/>
                  </a:lnTo>
                  <a:lnTo>
                    <a:pt x="756" y="1655"/>
                  </a:lnTo>
                  <a:lnTo>
                    <a:pt x="504" y="2086"/>
                  </a:lnTo>
                  <a:lnTo>
                    <a:pt x="325" y="2518"/>
                  </a:lnTo>
                  <a:lnTo>
                    <a:pt x="181" y="3021"/>
                  </a:lnTo>
                  <a:lnTo>
                    <a:pt x="73" y="3525"/>
                  </a:lnTo>
                  <a:lnTo>
                    <a:pt x="1" y="4064"/>
                  </a:lnTo>
                  <a:lnTo>
                    <a:pt x="1" y="4603"/>
                  </a:lnTo>
                  <a:lnTo>
                    <a:pt x="37" y="5179"/>
                  </a:lnTo>
                  <a:lnTo>
                    <a:pt x="109" y="5754"/>
                  </a:lnTo>
                  <a:lnTo>
                    <a:pt x="253" y="6329"/>
                  </a:lnTo>
                  <a:lnTo>
                    <a:pt x="468" y="7012"/>
                  </a:lnTo>
                  <a:lnTo>
                    <a:pt x="756" y="7695"/>
                  </a:lnTo>
                  <a:lnTo>
                    <a:pt x="1080" y="8343"/>
                  </a:lnTo>
                  <a:lnTo>
                    <a:pt x="1439" y="8954"/>
                  </a:lnTo>
                  <a:lnTo>
                    <a:pt x="1835" y="9529"/>
                  </a:lnTo>
                  <a:lnTo>
                    <a:pt x="2230" y="10069"/>
                  </a:lnTo>
                  <a:lnTo>
                    <a:pt x="2626" y="10572"/>
                  </a:lnTo>
                  <a:lnTo>
                    <a:pt x="3021" y="11039"/>
                  </a:lnTo>
                  <a:lnTo>
                    <a:pt x="3776" y="11794"/>
                  </a:lnTo>
                  <a:lnTo>
                    <a:pt x="4388" y="12406"/>
                  </a:lnTo>
                  <a:lnTo>
                    <a:pt x="4999" y="12909"/>
                  </a:lnTo>
                  <a:lnTo>
                    <a:pt x="5718" y="12621"/>
                  </a:lnTo>
                  <a:lnTo>
                    <a:pt x="6509" y="12298"/>
                  </a:lnTo>
                  <a:lnTo>
                    <a:pt x="7516" y="11866"/>
                  </a:lnTo>
                  <a:lnTo>
                    <a:pt x="8055" y="11579"/>
                  </a:lnTo>
                  <a:lnTo>
                    <a:pt x="8594" y="11255"/>
                  </a:lnTo>
                  <a:lnTo>
                    <a:pt x="9170" y="10860"/>
                  </a:lnTo>
                  <a:lnTo>
                    <a:pt x="9745" y="10464"/>
                  </a:lnTo>
                  <a:lnTo>
                    <a:pt x="10284" y="10033"/>
                  </a:lnTo>
                  <a:lnTo>
                    <a:pt x="10824" y="9565"/>
                  </a:lnTo>
                  <a:lnTo>
                    <a:pt x="11327" y="9026"/>
                  </a:lnTo>
                  <a:lnTo>
                    <a:pt x="11794" y="8450"/>
                  </a:lnTo>
                  <a:lnTo>
                    <a:pt x="12118" y="7983"/>
                  </a:lnTo>
                  <a:lnTo>
                    <a:pt x="12406" y="7444"/>
                  </a:lnTo>
                  <a:lnTo>
                    <a:pt x="12657" y="6940"/>
                  </a:lnTo>
                  <a:lnTo>
                    <a:pt x="12837" y="6437"/>
                  </a:lnTo>
                  <a:lnTo>
                    <a:pt x="12981" y="5898"/>
                  </a:lnTo>
                  <a:lnTo>
                    <a:pt x="13053" y="5394"/>
                  </a:lnTo>
                  <a:lnTo>
                    <a:pt x="13089" y="4891"/>
                  </a:lnTo>
                  <a:lnTo>
                    <a:pt x="13089" y="4423"/>
                  </a:lnTo>
                  <a:lnTo>
                    <a:pt x="13017" y="3956"/>
                  </a:lnTo>
                  <a:lnTo>
                    <a:pt x="12909" y="3489"/>
                  </a:lnTo>
                  <a:lnTo>
                    <a:pt x="12729" y="3057"/>
                  </a:lnTo>
                  <a:lnTo>
                    <a:pt x="12549" y="2698"/>
                  </a:lnTo>
                  <a:lnTo>
                    <a:pt x="12298" y="2338"/>
                  </a:lnTo>
                  <a:lnTo>
                    <a:pt x="12010" y="2014"/>
                  </a:lnTo>
                  <a:lnTo>
                    <a:pt x="11687" y="1727"/>
                  </a:lnTo>
                  <a:lnTo>
                    <a:pt x="11291" y="1511"/>
                  </a:lnTo>
                  <a:lnTo>
                    <a:pt x="11003" y="1367"/>
                  </a:lnTo>
                  <a:lnTo>
                    <a:pt x="10752" y="1295"/>
                  </a:lnTo>
                  <a:lnTo>
                    <a:pt x="10464" y="1259"/>
                  </a:lnTo>
                  <a:lnTo>
                    <a:pt x="10212" y="1223"/>
                  </a:lnTo>
                  <a:lnTo>
                    <a:pt x="9961" y="1223"/>
                  </a:lnTo>
                  <a:lnTo>
                    <a:pt x="9709" y="1295"/>
                  </a:lnTo>
                  <a:lnTo>
                    <a:pt x="9457" y="1367"/>
                  </a:lnTo>
                  <a:lnTo>
                    <a:pt x="9242" y="1439"/>
                  </a:lnTo>
                  <a:lnTo>
                    <a:pt x="9026" y="1583"/>
                  </a:lnTo>
                  <a:lnTo>
                    <a:pt x="8810" y="1727"/>
                  </a:lnTo>
                  <a:lnTo>
                    <a:pt x="8415" y="2050"/>
                  </a:lnTo>
                  <a:lnTo>
                    <a:pt x="8019" y="2446"/>
                  </a:lnTo>
                  <a:lnTo>
                    <a:pt x="7695" y="2841"/>
                  </a:lnTo>
                  <a:lnTo>
                    <a:pt x="7408" y="3309"/>
                  </a:lnTo>
                  <a:lnTo>
                    <a:pt x="7120" y="3740"/>
                  </a:lnTo>
                  <a:lnTo>
                    <a:pt x="6725" y="4567"/>
                  </a:lnTo>
                  <a:lnTo>
                    <a:pt x="6473" y="5143"/>
                  </a:lnTo>
                  <a:lnTo>
                    <a:pt x="6365" y="5394"/>
                  </a:lnTo>
                  <a:lnTo>
                    <a:pt x="6365" y="5143"/>
                  </a:lnTo>
                  <a:lnTo>
                    <a:pt x="6365" y="4495"/>
                  </a:lnTo>
                  <a:lnTo>
                    <a:pt x="6257" y="3596"/>
                  </a:lnTo>
                  <a:lnTo>
                    <a:pt x="6185" y="3057"/>
                  </a:lnTo>
                  <a:lnTo>
                    <a:pt x="6077" y="2554"/>
                  </a:lnTo>
                  <a:lnTo>
                    <a:pt x="5898" y="2050"/>
                  </a:lnTo>
                  <a:lnTo>
                    <a:pt x="5718" y="1547"/>
                  </a:lnTo>
                  <a:lnTo>
                    <a:pt x="5430" y="1080"/>
                  </a:lnTo>
                  <a:lnTo>
                    <a:pt x="5286" y="864"/>
                  </a:lnTo>
                  <a:lnTo>
                    <a:pt x="5143" y="684"/>
                  </a:lnTo>
                  <a:lnTo>
                    <a:pt x="4963" y="504"/>
                  </a:lnTo>
                  <a:lnTo>
                    <a:pt x="4747" y="360"/>
                  </a:lnTo>
                  <a:lnTo>
                    <a:pt x="4531" y="217"/>
                  </a:lnTo>
                  <a:lnTo>
                    <a:pt x="4316" y="109"/>
                  </a:lnTo>
                  <a:lnTo>
                    <a:pt x="4064" y="37"/>
                  </a:lnTo>
                  <a:lnTo>
                    <a:pt x="38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92;p31">
              <a:extLst>
                <a:ext uri="{FF2B5EF4-FFF2-40B4-BE49-F238E27FC236}">
                  <a16:creationId xmlns:a16="http://schemas.microsoft.com/office/drawing/2014/main" id="{328BF672-C100-AEC6-EC72-FD6866A4DCF3}"/>
                </a:ext>
              </a:extLst>
            </p:cNvPr>
            <p:cNvSpPr/>
            <p:nvPr/>
          </p:nvSpPr>
          <p:spPr>
            <a:xfrm>
              <a:off x="1862075" y="4954600"/>
              <a:ext cx="3895850" cy="522275"/>
            </a:xfrm>
            <a:custGeom>
              <a:avLst/>
              <a:gdLst/>
              <a:ahLst/>
              <a:cxnLst/>
              <a:rect l="l" t="t" r="r" b="b"/>
              <a:pathLst>
                <a:path w="155834" h="20891" extrusionOk="0">
                  <a:moveTo>
                    <a:pt x="77917" y="1"/>
                  </a:moveTo>
                  <a:lnTo>
                    <a:pt x="73926" y="37"/>
                  </a:lnTo>
                  <a:lnTo>
                    <a:pt x="69971" y="73"/>
                  </a:lnTo>
                  <a:lnTo>
                    <a:pt x="66052" y="145"/>
                  </a:lnTo>
                  <a:lnTo>
                    <a:pt x="62240" y="216"/>
                  </a:lnTo>
                  <a:lnTo>
                    <a:pt x="58465" y="324"/>
                  </a:lnTo>
                  <a:lnTo>
                    <a:pt x="54762" y="468"/>
                  </a:lnTo>
                  <a:lnTo>
                    <a:pt x="51130" y="648"/>
                  </a:lnTo>
                  <a:lnTo>
                    <a:pt x="47606" y="828"/>
                  </a:lnTo>
                  <a:lnTo>
                    <a:pt x="44155" y="1043"/>
                  </a:lnTo>
                  <a:lnTo>
                    <a:pt x="40811" y="1259"/>
                  </a:lnTo>
                  <a:lnTo>
                    <a:pt x="37539" y="1511"/>
                  </a:lnTo>
                  <a:lnTo>
                    <a:pt x="34375" y="1799"/>
                  </a:lnTo>
                  <a:lnTo>
                    <a:pt x="31318" y="2086"/>
                  </a:lnTo>
                  <a:lnTo>
                    <a:pt x="28370" y="2410"/>
                  </a:lnTo>
                  <a:lnTo>
                    <a:pt x="25530" y="2733"/>
                  </a:lnTo>
                  <a:lnTo>
                    <a:pt x="22833" y="3057"/>
                  </a:lnTo>
                  <a:lnTo>
                    <a:pt x="20244" y="3417"/>
                  </a:lnTo>
                  <a:lnTo>
                    <a:pt x="17799" y="3812"/>
                  </a:lnTo>
                  <a:lnTo>
                    <a:pt x="15498" y="4208"/>
                  </a:lnTo>
                  <a:lnTo>
                    <a:pt x="13341" y="4603"/>
                  </a:lnTo>
                  <a:lnTo>
                    <a:pt x="11291" y="5035"/>
                  </a:lnTo>
                  <a:lnTo>
                    <a:pt x="9421" y="5466"/>
                  </a:lnTo>
                  <a:lnTo>
                    <a:pt x="7696" y="5933"/>
                  </a:lnTo>
                  <a:lnTo>
                    <a:pt x="6149" y="6401"/>
                  </a:lnTo>
                  <a:lnTo>
                    <a:pt x="4747" y="6868"/>
                  </a:lnTo>
                  <a:lnTo>
                    <a:pt x="3525" y="7336"/>
                  </a:lnTo>
                  <a:lnTo>
                    <a:pt x="2482" y="7839"/>
                  </a:lnTo>
                  <a:lnTo>
                    <a:pt x="2015" y="8091"/>
                  </a:lnTo>
                  <a:lnTo>
                    <a:pt x="1619" y="8342"/>
                  </a:lnTo>
                  <a:lnTo>
                    <a:pt x="1223" y="8594"/>
                  </a:lnTo>
                  <a:lnTo>
                    <a:pt x="900" y="8846"/>
                  </a:lnTo>
                  <a:lnTo>
                    <a:pt x="648" y="9133"/>
                  </a:lnTo>
                  <a:lnTo>
                    <a:pt x="432" y="9385"/>
                  </a:lnTo>
                  <a:lnTo>
                    <a:pt x="253" y="9637"/>
                  </a:lnTo>
                  <a:lnTo>
                    <a:pt x="109" y="9925"/>
                  </a:lnTo>
                  <a:lnTo>
                    <a:pt x="37" y="10176"/>
                  </a:lnTo>
                  <a:lnTo>
                    <a:pt x="1" y="10428"/>
                  </a:lnTo>
                  <a:lnTo>
                    <a:pt x="37" y="10716"/>
                  </a:lnTo>
                  <a:lnTo>
                    <a:pt x="109" y="10967"/>
                  </a:lnTo>
                  <a:lnTo>
                    <a:pt x="253" y="11255"/>
                  </a:lnTo>
                  <a:lnTo>
                    <a:pt x="432" y="11507"/>
                  </a:lnTo>
                  <a:lnTo>
                    <a:pt x="648" y="11758"/>
                  </a:lnTo>
                  <a:lnTo>
                    <a:pt x="900" y="12046"/>
                  </a:lnTo>
                  <a:lnTo>
                    <a:pt x="1223" y="12298"/>
                  </a:lnTo>
                  <a:lnTo>
                    <a:pt x="1619" y="12549"/>
                  </a:lnTo>
                  <a:lnTo>
                    <a:pt x="2015" y="12801"/>
                  </a:lnTo>
                  <a:lnTo>
                    <a:pt x="2482" y="13053"/>
                  </a:lnTo>
                  <a:lnTo>
                    <a:pt x="3525" y="13556"/>
                  </a:lnTo>
                  <a:lnTo>
                    <a:pt x="4747" y="14023"/>
                  </a:lnTo>
                  <a:lnTo>
                    <a:pt x="6149" y="14491"/>
                  </a:lnTo>
                  <a:lnTo>
                    <a:pt x="7696" y="14958"/>
                  </a:lnTo>
                  <a:lnTo>
                    <a:pt x="9421" y="15426"/>
                  </a:lnTo>
                  <a:lnTo>
                    <a:pt x="11291" y="15857"/>
                  </a:lnTo>
                  <a:lnTo>
                    <a:pt x="13341" y="16289"/>
                  </a:lnTo>
                  <a:lnTo>
                    <a:pt x="15498" y="16684"/>
                  </a:lnTo>
                  <a:lnTo>
                    <a:pt x="17799" y="17080"/>
                  </a:lnTo>
                  <a:lnTo>
                    <a:pt x="20244" y="17475"/>
                  </a:lnTo>
                  <a:lnTo>
                    <a:pt x="22833" y="17835"/>
                  </a:lnTo>
                  <a:lnTo>
                    <a:pt x="25530" y="18158"/>
                  </a:lnTo>
                  <a:lnTo>
                    <a:pt x="28370" y="18482"/>
                  </a:lnTo>
                  <a:lnTo>
                    <a:pt x="31318" y="18806"/>
                  </a:lnTo>
                  <a:lnTo>
                    <a:pt x="34375" y="19093"/>
                  </a:lnTo>
                  <a:lnTo>
                    <a:pt x="37539" y="19381"/>
                  </a:lnTo>
                  <a:lnTo>
                    <a:pt x="40811" y="19633"/>
                  </a:lnTo>
                  <a:lnTo>
                    <a:pt x="44155" y="19848"/>
                  </a:lnTo>
                  <a:lnTo>
                    <a:pt x="47606" y="20064"/>
                  </a:lnTo>
                  <a:lnTo>
                    <a:pt x="51130" y="20244"/>
                  </a:lnTo>
                  <a:lnTo>
                    <a:pt x="54762" y="20424"/>
                  </a:lnTo>
                  <a:lnTo>
                    <a:pt x="58465" y="20531"/>
                  </a:lnTo>
                  <a:lnTo>
                    <a:pt x="62240" y="20675"/>
                  </a:lnTo>
                  <a:lnTo>
                    <a:pt x="66052" y="20747"/>
                  </a:lnTo>
                  <a:lnTo>
                    <a:pt x="69971" y="20819"/>
                  </a:lnTo>
                  <a:lnTo>
                    <a:pt x="73926" y="20855"/>
                  </a:lnTo>
                  <a:lnTo>
                    <a:pt x="77917" y="20891"/>
                  </a:lnTo>
                  <a:lnTo>
                    <a:pt x="81944" y="20855"/>
                  </a:lnTo>
                  <a:lnTo>
                    <a:pt x="85899" y="20819"/>
                  </a:lnTo>
                  <a:lnTo>
                    <a:pt x="89782" y="20747"/>
                  </a:lnTo>
                  <a:lnTo>
                    <a:pt x="93630" y="20675"/>
                  </a:lnTo>
                  <a:lnTo>
                    <a:pt x="97405" y="20531"/>
                  </a:lnTo>
                  <a:lnTo>
                    <a:pt x="101108" y="20424"/>
                  </a:lnTo>
                  <a:lnTo>
                    <a:pt x="104704" y="20244"/>
                  </a:lnTo>
                  <a:lnTo>
                    <a:pt x="108264" y="20064"/>
                  </a:lnTo>
                  <a:lnTo>
                    <a:pt x="111715" y="19848"/>
                  </a:lnTo>
                  <a:lnTo>
                    <a:pt x="115059" y="19633"/>
                  </a:lnTo>
                  <a:lnTo>
                    <a:pt x="118331" y="19381"/>
                  </a:lnTo>
                  <a:lnTo>
                    <a:pt x="121495" y="19093"/>
                  </a:lnTo>
                  <a:lnTo>
                    <a:pt x="124552" y="18806"/>
                  </a:lnTo>
                  <a:lnTo>
                    <a:pt x="127500" y="18482"/>
                  </a:lnTo>
                  <a:lnTo>
                    <a:pt x="130304" y="18158"/>
                  </a:lnTo>
                  <a:lnTo>
                    <a:pt x="133037" y="17835"/>
                  </a:lnTo>
                  <a:lnTo>
                    <a:pt x="135590" y="17475"/>
                  </a:lnTo>
                  <a:lnTo>
                    <a:pt x="138071" y="17080"/>
                  </a:lnTo>
                  <a:lnTo>
                    <a:pt x="140372" y="16684"/>
                  </a:lnTo>
                  <a:lnTo>
                    <a:pt x="142529" y="16289"/>
                  </a:lnTo>
                  <a:lnTo>
                    <a:pt x="144579" y="15857"/>
                  </a:lnTo>
                  <a:lnTo>
                    <a:pt x="146449" y="15426"/>
                  </a:lnTo>
                  <a:lnTo>
                    <a:pt x="148174" y="14958"/>
                  </a:lnTo>
                  <a:lnTo>
                    <a:pt x="149721" y="14491"/>
                  </a:lnTo>
                  <a:lnTo>
                    <a:pt x="151123" y="14023"/>
                  </a:lnTo>
                  <a:lnTo>
                    <a:pt x="152345" y="13556"/>
                  </a:lnTo>
                  <a:lnTo>
                    <a:pt x="153388" y="13053"/>
                  </a:lnTo>
                  <a:lnTo>
                    <a:pt x="153855" y="12801"/>
                  </a:lnTo>
                  <a:lnTo>
                    <a:pt x="154251" y="12549"/>
                  </a:lnTo>
                  <a:lnTo>
                    <a:pt x="154611" y="12298"/>
                  </a:lnTo>
                  <a:lnTo>
                    <a:pt x="154934" y="12046"/>
                  </a:lnTo>
                  <a:lnTo>
                    <a:pt x="155222" y="11758"/>
                  </a:lnTo>
                  <a:lnTo>
                    <a:pt x="155438" y="11507"/>
                  </a:lnTo>
                  <a:lnTo>
                    <a:pt x="155617" y="11255"/>
                  </a:lnTo>
                  <a:lnTo>
                    <a:pt x="155761" y="10967"/>
                  </a:lnTo>
                  <a:lnTo>
                    <a:pt x="155833" y="10716"/>
                  </a:lnTo>
                  <a:lnTo>
                    <a:pt x="155833" y="10428"/>
                  </a:lnTo>
                  <a:lnTo>
                    <a:pt x="155833" y="10176"/>
                  </a:lnTo>
                  <a:lnTo>
                    <a:pt x="155761" y="9925"/>
                  </a:lnTo>
                  <a:lnTo>
                    <a:pt x="155617" y="9637"/>
                  </a:lnTo>
                  <a:lnTo>
                    <a:pt x="155438" y="9385"/>
                  </a:lnTo>
                  <a:lnTo>
                    <a:pt x="155222" y="9133"/>
                  </a:lnTo>
                  <a:lnTo>
                    <a:pt x="154934" y="8846"/>
                  </a:lnTo>
                  <a:lnTo>
                    <a:pt x="154611" y="8594"/>
                  </a:lnTo>
                  <a:lnTo>
                    <a:pt x="154251" y="8342"/>
                  </a:lnTo>
                  <a:lnTo>
                    <a:pt x="153855" y="8091"/>
                  </a:lnTo>
                  <a:lnTo>
                    <a:pt x="153388" y="7839"/>
                  </a:lnTo>
                  <a:lnTo>
                    <a:pt x="152345" y="7336"/>
                  </a:lnTo>
                  <a:lnTo>
                    <a:pt x="151123" y="6868"/>
                  </a:lnTo>
                  <a:lnTo>
                    <a:pt x="149721" y="6401"/>
                  </a:lnTo>
                  <a:lnTo>
                    <a:pt x="148174" y="5933"/>
                  </a:lnTo>
                  <a:lnTo>
                    <a:pt x="146449" y="5466"/>
                  </a:lnTo>
                  <a:lnTo>
                    <a:pt x="144579" y="5035"/>
                  </a:lnTo>
                  <a:lnTo>
                    <a:pt x="142529" y="4603"/>
                  </a:lnTo>
                  <a:lnTo>
                    <a:pt x="140372" y="4208"/>
                  </a:lnTo>
                  <a:lnTo>
                    <a:pt x="138071" y="3812"/>
                  </a:lnTo>
                  <a:lnTo>
                    <a:pt x="135590" y="3417"/>
                  </a:lnTo>
                  <a:lnTo>
                    <a:pt x="133037" y="3057"/>
                  </a:lnTo>
                  <a:lnTo>
                    <a:pt x="130304" y="2733"/>
                  </a:lnTo>
                  <a:lnTo>
                    <a:pt x="127500" y="2410"/>
                  </a:lnTo>
                  <a:lnTo>
                    <a:pt x="124552" y="2086"/>
                  </a:lnTo>
                  <a:lnTo>
                    <a:pt x="121495" y="1799"/>
                  </a:lnTo>
                  <a:lnTo>
                    <a:pt x="118331" y="1511"/>
                  </a:lnTo>
                  <a:lnTo>
                    <a:pt x="115059" y="1259"/>
                  </a:lnTo>
                  <a:lnTo>
                    <a:pt x="111715" y="1043"/>
                  </a:lnTo>
                  <a:lnTo>
                    <a:pt x="108264" y="828"/>
                  </a:lnTo>
                  <a:lnTo>
                    <a:pt x="104704" y="648"/>
                  </a:lnTo>
                  <a:lnTo>
                    <a:pt x="101108" y="468"/>
                  </a:lnTo>
                  <a:lnTo>
                    <a:pt x="97405" y="324"/>
                  </a:lnTo>
                  <a:lnTo>
                    <a:pt x="93630" y="216"/>
                  </a:lnTo>
                  <a:lnTo>
                    <a:pt x="89782" y="145"/>
                  </a:lnTo>
                  <a:lnTo>
                    <a:pt x="85899" y="73"/>
                  </a:lnTo>
                  <a:lnTo>
                    <a:pt x="81944" y="37"/>
                  </a:lnTo>
                  <a:lnTo>
                    <a:pt x="779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3;p31">
              <a:extLst>
                <a:ext uri="{FF2B5EF4-FFF2-40B4-BE49-F238E27FC236}">
                  <a16:creationId xmlns:a16="http://schemas.microsoft.com/office/drawing/2014/main" id="{A49544FE-A6E6-DC87-005E-CF41DB5BD552}"/>
                </a:ext>
              </a:extLst>
            </p:cNvPr>
            <p:cNvSpPr/>
            <p:nvPr/>
          </p:nvSpPr>
          <p:spPr>
            <a:xfrm>
              <a:off x="1313775" y="4985175"/>
              <a:ext cx="4992450" cy="12600"/>
            </a:xfrm>
            <a:custGeom>
              <a:avLst/>
              <a:gdLst/>
              <a:ahLst/>
              <a:cxnLst/>
              <a:rect l="l" t="t" r="r" b="b"/>
              <a:pathLst>
                <a:path w="199698" h="504" extrusionOk="0">
                  <a:moveTo>
                    <a:pt x="99849" y="0"/>
                  </a:moveTo>
                  <a:lnTo>
                    <a:pt x="49942" y="72"/>
                  </a:lnTo>
                  <a:lnTo>
                    <a:pt x="24989" y="144"/>
                  </a:lnTo>
                  <a:lnTo>
                    <a:pt x="0" y="252"/>
                  </a:lnTo>
                  <a:lnTo>
                    <a:pt x="24989" y="360"/>
                  </a:lnTo>
                  <a:lnTo>
                    <a:pt x="49942" y="396"/>
                  </a:lnTo>
                  <a:lnTo>
                    <a:pt x="99849" y="504"/>
                  </a:lnTo>
                  <a:lnTo>
                    <a:pt x="149791" y="396"/>
                  </a:lnTo>
                  <a:lnTo>
                    <a:pt x="174745" y="360"/>
                  </a:lnTo>
                  <a:lnTo>
                    <a:pt x="199698" y="252"/>
                  </a:lnTo>
                  <a:lnTo>
                    <a:pt x="174745" y="144"/>
                  </a:lnTo>
                  <a:lnTo>
                    <a:pt x="149791" y="72"/>
                  </a:lnTo>
                  <a:lnTo>
                    <a:pt x="99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4;p31">
              <a:extLst>
                <a:ext uri="{FF2B5EF4-FFF2-40B4-BE49-F238E27FC236}">
                  <a16:creationId xmlns:a16="http://schemas.microsoft.com/office/drawing/2014/main" id="{9AA59A6F-3854-E013-ECF1-4516C5138989}"/>
                </a:ext>
              </a:extLst>
            </p:cNvPr>
            <p:cNvSpPr/>
            <p:nvPr/>
          </p:nvSpPr>
          <p:spPr>
            <a:xfrm>
              <a:off x="2561425" y="426875"/>
              <a:ext cx="2498950" cy="4707525"/>
            </a:xfrm>
            <a:custGeom>
              <a:avLst/>
              <a:gdLst/>
              <a:ahLst/>
              <a:cxnLst/>
              <a:rect l="l" t="t" r="r" b="b"/>
              <a:pathLst>
                <a:path w="99958" h="188301" extrusionOk="0">
                  <a:moveTo>
                    <a:pt x="87912" y="5430"/>
                  </a:moveTo>
                  <a:lnTo>
                    <a:pt x="88631" y="5502"/>
                  </a:lnTo>
                  <a:lnTo>
                    <a:pt x="89350" y="5610"/>
                  </a:lnTo>
                  <a:lnTo>
                    <a:pt x="90070" y="5754"/>
                  </a:lnTo>
                  <a:lnTo>
                    <a:pt x="90717" y="5969"/>
                  </a:lnTo>
                  <a:lnTo>
                    <a:pt x="91040" y="6113"/>
                  </a:lnTo>
                  <a:lnTo>
                    <a:pt x="91328" y="6257"/>
                  </a:lnTo>
                  <a:lnTo>
                    <a:pt x="91616" y="6437"/>
                  </a:lnTo>
                  <a:lnTo>
                    <a:pt x="91903" y="6617"/>
                  </a:lnTo>
                  <a:lnTo>
                    <a:pt x="92191" y="6832"/>
                  </a:lnTo>
                  <a:lnTo>
                    <a:pt x="92443" y="7084"/>
                  </a:lnTo>
                  <a:lnTo>
                    <a:pt x="92694" y="7372"/>
                  </a:lnTo>
                  <a:lnTo>
                    <a:pt x="92946" y="7659"/>
                  </a:lnTo>
                  <a:lnTo>
                    <a:pt x="93162" y="7983"/>
                  </a:lnTo>
                  <a:lnTo>
                    <a:pt x="93378" y="8306"/>
                  </a:lnTo>
                  <a:lnTo>
                    <a:pt x="93557" y="8702"/>
                  </a:lnTo>
                  <a:lnTo>
                    <a:pt x="93737" y="9098"/>
                  </a:lnTo>
                  <a:lnTo>
                    <a:pt x="93917" y="9529"/>
                  </a:lnTo>
                  <a:lnTo>
                    <a:pt x="94061" y="9996"/>
                  </a:lnTo>
                  <a:lnTo>
                    <a:pt x="94204" y="10500"/>
                  </a:lnTo>
                  <a:lnTo>
                    <a:pt x="94312" y="11039"/>
                  </a:lnTo>
                  <a:lnTo>
                    <a:pt x="94420" y="11614"/>
                  </a:lnTo>
                  <a:lnTo>
                    <a:pt x="94492" y="12226"/>
                  </a:lnTo>
                  <a:lnTo>
                    <a:pt x="94564" y="12873"/>
                  </a:lnTo>
                  <a:lnTo>
                    <a:pt x="94636" y="13556"/>
                  </a:lnTo>
                  <a:lnTo>
                    <a:pt x="94672" y="15066"/>
                  </a:lnTo>
                  <a:lnTo>
                    <a:pt x="94672" y="174422"/>
                  </a:lnTo>
                  <a:lnTo>
                    <a:pt x="94636" y="175249"/>
                  </a:lnTo>
                  <a:lnTo>
                    <a:pt x="94528" y="176076"/>
                  </a:lnTo>
                  <a:lnTo>
                    <a:pt x="94348" y="176867"/>
                  </a:lnTo>
                  <a:lnTo>
                    <a:pt x="94097" y="177586"/>
                  </a:lnTo>
                  <a:lnTo>
                    <a:pt x="93773" y="178305"/>
                  </a:lnTo>
                  <a:lnTo>
                    <a:pt x="93413" y="178988"/>
                  </a:lnTo>
                  <a:lnTo>
                    <a:pt x="92946" y="179600"/>
                  </a:lnTo>
                  <a:lnTo>
                    <a:pt x="92479" y="180175"/>
                  </a:lnTo>
                  <a:lnTo>
                    <a:pt x="91939" y="180714"/>
                  </a:lnTo>
                  <a:lnTo>
                    <a:pt x="91364" y="181182"/>
                  </a:lnTo>
                  <a:lnTo>
                    <a:pt x="90753" y="181613"/>
                  </a:lnTo>
                  <a:lnTo>
                    <a:pt x="90070" y="181937"/>
                  </a:lnTo>
                  <a:lnTo>
                    <a:pt x="89386" y="182224"/>
                  </a:lnTo>
                  <a:lnTo>
                    <a:pt x="88667" y="182404"/>
                  </a:lnTo>
                  <a:lnTo>
                    <a:pt x="87912" y="182548"/>
                  </a:lnTo>
                  <a:lnTo>
                    <a:pt x="87157" y="182584"/>
                  </a:lnTo>
                  <a:lnTo>
                    <a:pt x="12765" y="182584"/>
                  </a:lnTo>
                  <a:lnTo>
                    <a:pt x="12010" y="182548"/>
                  </a:lnTo>
                  <a:lnTo>
                    <a:pt x="11255" y="182404"/>
                  </a:lnTo>
                  <a:lnTo>
                    <a:pt x="10536" y="182224"/>
                  </a:lnTo>
                  <a:lnTo>
                    <a:pt x="9816" y="181937"/>
                  </a:lnTo>
                  <a:lnTo>
                    <a:pt x="9169" y="181613"/>
                  </a:lnTo>
                  <a:lnTo>
                    <a:pt x="8558" y="181182"/>
                  </a:lnTo>
                  <a:lnTo>
                    <a:pt x="7983" y="180714"/>
                  </a:lnTo>
                  <a:lnTo>
                    <a:pt x="7443" y="180175"/>
                  </a:lnTo>
                  <a:lnTo>
                    <a:pt x="6940" y="179600"/>
                  </a:lnTo>
                  <a:lnTo>
                    <a:pt x="6509" y="178988"/>
                  </a:lnTo>
                  <a:lnTo>
                    <a:pt x="6149" y="178305"/>
                  </a:lnTo>
                  <a:lnTo>
                    <a:pt x="5825" y="177586"/>
                  </a:lnTo>
                  <a:lnTo>
                    <a:pt x="5574" y="176867"/>
                  </a:lnTo>
                  <a:lnTo>
                    <a:pt x="5394" y="176076"/>
                  </a:lnTo>
                  <a:lnTo>
                    <a:pt x="5250" y="175249"/>
                  </a:lnTo>
                  <a:lnTo>
                    <a:pt x="5214" y="174422"/>
                  </a:lnTo>
                  <a:lnTo>
                    <a:pt x="5214" y="15066"/>
                  </a:lnTo>
                  <a:lnTo>
                    <a:pt x="5250" y="13448"/>
                  </a:lnTo>
                  <a:lnTo>
                    <a:pt x="5322" y="12693"/>
                  </a:lnTo>
                  <a:lnTo>
                    <a:pt x="5394" y="12010"/>
                  </a:lnTo>
                  <a:lnTo>
                    <a:pt x="5466" y="11363"/>
                  </a:lnTo>
                  <a:lnTo>
                    <a:pt x="5574" y="10751"/>
                  </a:lnTo>
                  <a:lnTo>
                    <a:pt x="5682" y="10212"/>
                  </a:lnTo>
                  <a:lnTo>
                    <a:pt x="5825" y="9673"/>
                  </a:lnTo>
                  <a:lnTo>
                    <a:pt x="5969" y="9205"/>
                  </a:lnTo>
                  <a:lnTo>
                    <a:pt x="6149" y="8738"/>
                  </a:lnTo>
                  <a:lnTo>
                    <a:pt x="6329" y="8342"/>
                  </a:lnTo>
                  <a:lnTo>
                    <a:pt x="6509" y="7983"/>
                  </a:lnTo>
                  <a:lnTo>
                    <a:pt x="6724" y="7623"/>
                  </a:lnTo>
                  <a:lnTo>
                    <a:pt x="6940" y="7336"/>
                  </a:lnTo>
                  <a:lnTo>
                    <a:pt x="7192" y="7048"/>
                  </a:lnTo>
                  <a:lnTo>
                    <a:pt x="7443" y="6796"/>
                  </a:lnTo>
                  <a:lnTo>
                    <a:pt x="7695" y="6581"/>
                  </a:lnTo>
                  <a:lnTo>
                    <a:pt x="7983" y="6365"/>
                  </a:lnTo>
                  <a:lnTo>
                    <a:pt x="8270" y="6221"/>
                  </a:lnTo>
                  <a:lnTo>
                    <a:pt x="8558" y="6041"/>
                  </a:lnTo>
                  <a:lnTo>
                    <a:pt x="8846" y="5933"/>
                  </a:lnTo>
                  <a:lnTo>
                    <a:pt x="9169" y="5826"/>
                  </a:lnTo>
                  <a:lnTo>
                    <a:pt x="9816" y="5646"/>
                  </a:lnTo>
                  <a:lnTo>
                    <a:pt x="10536" y="5538"/>
                  </a:lnTo>
                  <a:lnTo>
                    <a:pt x="11255" y="5466"/>
                  </a:lnTo>
                  <a:lnTo>
                    <a:pt x="12010" y="5430"/>
                  </a:lnTo>
                  <a:lnTo>
                    <a:pt x="27830" y="5430"/>
                  </a:lnTo>
                  <a:lnTo>
                    <a:pt x="27974" y="5466"/>
                  </a:lnTo>
                  <a:lnTo>
                    <a:pt x="28298" y="5610"/>
                  </a:lnTo>
                  <a:lnTo>
                    <a:pt x="28549" y="5790"/>
                  </a:lnTo>
                  <a:lnTo>
                    <a:pt x="28765" y="6077"/>
                  </a:lnTo>
                  <a:lnTo>
                    <a:pt x="28981" y="6401"/>
                  </a:lnTo>
                  <a:lnTo>
                    <a:pt x="29125" y="6760"/>
                  </a:lnTo>
                  <a:lnTo>
                    <a:pt x="29197" y="7192"/>
                  </a:lnTo>
                  <a:lnTo>
                    <a:pt x="29233" y="7623"/>
                  </a:lnTo>
                  <a:lnTo>
                    <a:pt x="29233" y="8163"/>
                  </a:lnTo>
                  <a:lnTo>
                    <a:pt x="29268" y="8666"/>
                  </a:lnTo>
                  <a:lnTo>
                    <a:pt x="29304" y="9098"/>
                  </a:lnTo>
                  <a:lnTo>
                    <a:pt x="29412" y="9493"/>
                  </a:lnTo>
                  <a:lnTo>
                    <a:pt x="29520" y="9817"/>
                  </a:lnTo>
                  <a:lnTo>
                    <a:pt x="29664" y="10104"/>
                  </a:lnTo>
                  <a:lnTo>
                    <a:pt x="29844" y="10320"/>
                  </a:lnTo>
                  <a:lnTo>
                    <a:pt x="30024" y="10500"/>
                  </a:lnTo>
                  <a:lnTo>
                    <a:pt x="30275" y="10680"/>
                  </a:lnTo>
                  <a:lnTo>
                    <a:pt x="30527" y="10787"/>
                  </a:lnTo>
                  <a:lnTo>
                    <a:pt x="30779" y="10859"/>
                  </a:lnTo>
                  <a:lnTo>
                    <a:pt x="31066" y="10931"/>
                  </a:lnTo>
                  <a:lnTo>
                    <a:pt x="31390" y="10967"/>
                  </a:lnTo>
                  <a:lnTo>
                    <a:pt x="32037" y="11003"/>
                  </a:lnTo>
                  <a:lnTo>
                    <a:pt x="32720" y="11039"/>
                  </a:lnTo>
                  <a:lnTo>
                    <a:pt x="67166" y="11039"/>
                  </a:lnTo>
                  <a:lnTo>
                    <a:pt x="67885" y="11003"/>
                  </a:lnTo>
                  <a:lnTo>
                    <a:pt x="68532" y="10967"/>
                  </a:lnTo>
                  <a:lnTo>
                    <a:pt x="68820" y="10931"/>
                  </a:lnTo>
                  <a:lnTo>
                    <a:pt x="69107" y="10859"/>
                  </a:lnTo>
                  <a:lnTo>
                    <a:pt x="69395" y="10787"/>
                  </a:lnTo>
                  <a:lnTo>
                    <a:pt x="69647" y="10680"/>
                  </a:lnTo>
                  <a:lnTo>
                    <a:pt x="69862" y="10500"/>
                  </a:lnTo>
                  <a:lnTo>
                    <a:pt x="70042" y="10320"/>
                  </a:lnTo>
                  <a:lnTo>
                    <a:pt x="70222" y="10104"/>
                  </a:lnTo>
                  <a:lnTo>
                    <a:pt x="70366" y="9817"/>
                  </a:lnTo>
                  <a:lnTo>
                    <a:pt x="70474" y="9493"/>
                  </a:lnTo>
                  <a:lnTo>
                    <a:pt x="70582" y="9098"/>
                  </a:lnTo>
                  <a:lnTo>
                    <a:pt x="70618" y="8666"/>
                  </a:lnTo>
                  <a:lnTo>
                    <a:pt x="70653" y="8163"/>
                  </a:lnTo>
                  <a:lnTo>
                    <a:pt x="70653" y="7623"/>
                  </a:lnTo>
                  <a:lnTo>
                    <a:pt x="70689" y="7192"/>
                  </a:lnTo>
                  <a:lnTo>
                    <a:pt x="70761" y="6760"/>
                  </a:lnTo>
                  <a:lnTo>
                    <a:pt x="70905" y="6401"/>
                  </a:lnTo>
                  <a:lnTo>
                    <a:pt x="71121" y="6077"/>
                  </a:lnTo>
                  <a:lnTo>
                    <a:pt x="71337" y="5790"/>
                  </a:lnTo>
                  <a:lnTo>
                    <a:pt x="71588" y="5610"/>
                  </a:lnTo>
                  <a:lnTo>
                    <a:pt x="71912" y="5466"/>
                  </a:lnTo>
                  <a:lnTo>
                    <a:pt x="72056" y="5430"/>
                  </a:lnTo>
                  <a:close/>
                  <a:moveTo>
                    <a:pt x="7983" y="1"/>
                  </a:moveTo>
                  <a:lnTo>
                    <a:pt x="7551" y="37"/>
                  </a:lnTo>
                  <a:lnTo>
                    <a:pt x="7120" y="109"/>
                  </a:lnTo>
                  <a:lnTo>
                    <a:pt x="6688" y="180"/>
                  </a:lnTo>
                  <a:lnTo>
                    <a:pt x="5897" y="396"/>
                  </a:lnTo>
                  <a:lnTo>
                    <a:pt x="5106" y="684"/>
                  </a:lnTo>
                  <a:lnTo>
                    <a:pt x="4351" y="1043"/>
                  </a:lnTo>
                  <a:lnTo>
                    <a:pt x="3668" y="1475"/>
                  </a:lnTo>
                  <a:lnTo>
                    <a:pt x="3021" y="1978"/>
                  </a:lnTo>
                  <a:lnTo>
                    <a:pt x="2410" y="2518"/>
                  </a:lnTo>
                  <a:lnTo>
                    <a:pt x="1870" y="3129"/>
                  </a:lnTo>
                  <a:lnTo>
                    <a:pt x="1403" y="3812"/>
                  </a:lnTo>
                  <a:lnTo>
                    <a:pt x="971" y="4495"/>
                  </a:lnTo>
                  <a:lnTo>
                    <a:pt x="612" y="5250"/>
                  </a:lnTo>
                  <a:lnTo>
                    <a:pt x="360" y="6041"/>
                  </a:lnTo>
                  <a:lnTo>
                    <a:pt x="144" y="6832"/>
                  </a:lnTo>
                  <a:lnTo>
                    <a:pt x="72" y="7264"/>
                  </a:lnTo>
                  <a:lnTo>
                    <a:pt x="36" y="7695"/>
                  </a:lnTo>
                  <a:lnTo>
                    <a:pt x="1" y="8127"/>
                  </a:lnTo>
                  <a:lnTo>
                    <a:pt x="1" y="8558"/>
                  </a:lnTo>
                  <a:lnTo>
                    <a:pt x="1" y="179707"/>
                  </a:lnTo>
                  <a:lnTo>
                    <a:pt x="1" y="180139"/>
                  </a:lnTo>
                  <a:lnTo>
                    <a:pt x="36" y="180570"/>
                  </a:lnTo>
                  <a:lnTo>
                    <a:pt x="72" y="181002"/>
                  </a:lnTo>
                  <a:lnTo>
                    <a:pt x="144" y="181433"/>
                  </a:lnTo>
                  <a:lnTo>
                    <a:pt x="360" y="182260"/>
                  </a:lnTo>
                  <a:lnTo>
                    <a:pt x="612" y="183015"/>
                  </a:lnTo>
                  <a:lnTo>
                    <a:pt x="971" y="183770"/>
                  </a:lnTo>
                  <a:lnTo>
                    <a:pt x="1403" y="184490"/>
                  </a:lnTo>
                  <a:lnTo>
                    <a:pt x="1870" y="185137"/>
                  </a:lnTo>
                  <a:lnTo>
                    <a:pt x="2410" y="185748"/>
                  </a:lnTo>
                  <a:lnTo>
                    <a:pt x="3021" y="186287"/>
                  </a:lnTo>
                  <a:lnTo>
                    <a:pt x="3668" y="186791"/>
                  </a:lnTo>
                  <a:lnTo>
                    <a:pt x="4351" y="187222"/>
                  </a:lnTo>
                  <a:lnTo>
                    <a:pt x="5106" y="187582"/>
                  </a:lnTo>
                  <a:lnTo>
                    <a:pt x="5897" y="187869"/>
                  </a:lnTo>
                  <a:lnTo>
                    <a:pt x="6688" y="188085"/>
                  </a:lnTo>
                  <a:lnTo>
                    <a:pt x="7120" y="188157"/>
                  </a:lnTo>
                  <a:lnTo>
                    <a:pt x="7551" y="188229"/>
                  </a:lnTo>
                  <a:lnTo>
                    <a:pt x="7983" y="188265"/>
                  </a:lnTo>
                  <a:lnTo>
                    <a:pt x="8414" y="188301"/>
                  </a:lnTo>
                  <a:lnTo>
                    <a:pt x="91508" y="188301"/>
                  </a:lnTo>
                  <a:lnTo>
                    <a:pt x="91975" y="188265"/>
                  </a:lnTo>
                  <a:lnTo>
                    <a:pt x="92407" y="188229"/>
                  </a:lnTo>
                  <a:lnTo>
                    <a:pt x="92802" y="188157"/>
                  </a:lnTo>
                  <a:lnTo>
                    <a:pt x="93234" y="188085"/>
                  </a:lnTo>
                  <a:lnTo>
                    <a:pt x="94061" y="187869"/>
                  </a:lnTo>
                  <a:lnTo>
                    <a:pt x="94816" y="187582"/>
                  </a:lnTo>
                  <a:lnTo>
                    <a:pt x="95571" y="187222"/>
                  </a:lnTo>
                  <a:lnTo>
                    <a:pt x="96254" y="186791"/>
                  </a:lnTo>
                  <a:lnTo>
                    <a:pt x="96901" y="186287"/>
                  </a:lnTo>
                  <a:lnTo>
                    <a:pt x="97512" y="185748"/>
                  </a:lnTo>
                  <a:lnTo>
                    <a:pt x="98052" y="185137"/>
                  </a:lnTo>
                  <a:lnTo>
                    <a:pt x="98519" y="184490"/>
                  </a:lnTo>
                  <a:lnTo>
                    <a:pt x="98951" y="183770"/>
                  </a:lnTo>
                  <a:lnTo>
                    <a:pt x="99310" y="183015"/>
                  </a:lnTo>
                  <a:lnTo>
                    <a:pt x="99598" y="182260"/>
                  </a:lnTo>
                  <a:lnTo>
                    <a:pt x="99778" y="181433"/>
                  </a:lnTo>
                  <a:lnTo>
                    <a:pt x="99850" y="181002"/>
                  </a:lnTo>
                  <a:lnTo>
                    <a:pt x="99921" y="180570"/>
                  </a:lnTo>
                  <a:lnTo>
                    <a:pt x="99921" y="180139"/>
                  </a:lnTo>
                  <a:lnTo>
                    <a:pt x="99957" y="179707"/>
                  </a:lnTo>
                  <a:lnTo>
                    <a:pt x="99957" y="8558"/>
                  </a:lnTo>
                  <a:lnTo>
                    <a:pt x="99921" y="8127"/>
                  </a:lnTo>
                  <a:lnTo>
                    <a:pt x="99921" y="7695"/>
                  </a:lnTo>
                  <a:lnTo>
                    <a:pt x="99850" y="7264"/>
                  </a:lnTo>
                  <a:lnTo>
                    <a:pt x="99778" y="6868"/>
                  </a:lnTo>
                  <a:lnTo>
                    <a:pt x="99598" y="6041"/>
                  </a:lnTo>
                  <a:lnTo>
                    <a:pt x="99310" y="5250"/>
                  </a:lnTo>
                  <a:lnTo>
                    <a:pt x="98951" y="4495"/>
                  </a:lnTo>
                  <a:lnTo>
                    <a:pt x="98519" y="3812"/>
                  </a:lnTo>
                  <a:lnTo>
                    <a:pt x="98052" y="3129"/>
                  </a:lnTo>
                  <a:lnTo>
                    <a:pt x="97512" y="2554"/>
                  </a:lnTo>
                  <a:lnTo>
                    <a:pt x="96901" y="1978"/>
                  </a:lnTo>
                  <a:lnTo>
                    <a:pt x="96254" y="1475"/>
                  </a:lnTo>
                  <a:lnTo>
                    <a:pt x="95571" y="1043"/>
                  </a:lnTo>
                  <a:lnTo>
                    <a:pt x="94816" y="684"/>
                  </a:lnTo>
                  <a:lnTo>
                    <a:pt x="94061" y="396"/>
                  </a:lnTo>
                  <a:lnTo>
                    <a:pt x="93234" y="180"/>
                  </a:lnTo>
                  <a:lnTo>
                    <a:pt x="92802" y="109"/>
                  </a:lnTo>
                  <a:lnTo>
                    <a:pt x="92407" y="37"/>
                  </a:lnTo>
                  <a:lnTo>
                    <a:pt x="919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5;p31">
              <a:extLst>
                <a:ext uri="{FF2B5EF4-FFF2-40B4-BE49-F238E27FC236}">
                  <a16:creationId xmlns:a16="http://schemas.microsoft.com/office/drawing/2014/main" id="{EDF8EA0E-5739-0982-593D-CE890EC3D918}"/>
                </a:ext>
              </a:extLst>
            </p:cNvPr>
            <p:cNvSpPr/>
            <p:nvPr/>
          </p:nvSpPr>
          <p:spPr>
            <a:xfrm>
              <a:off x="3678750" y="584175"/>
              <a:ext cx="263400" cy="28800"/>
            </a:xfrm>
            <a:custGeom>
              <a:avLst/>
              <a:gdLst/>
              <a:ahLst/>
              <a:cxnLst/>
              <a:rect l="l" t="t" r="r" b="b"/>
              <a:pathLst>
                <a:path w="10536" h="1152" extrusionOk="0">
                  <a:moveTo>
                    <a:pt x="432" y="1"/>
                  </a:moveTo>
                  <a:lnTo>
                    <a:pt x="324" y="37"/>
                  </a:lnTo>
                  <a:lnTo>
                    <a:pt x="252" y="109"/>
                  </a:lnTo>
                  <a:lnTo>
                    <a:pt x="144" y="181"/>
                  </a:lnTo>
                  <a:lnTo>
                    <a:pt x="72" y="253"/>
                  </a:lnTo>
                  <a:lnTo>
                    <a:pt x="36" y="361"/>
                  </a:lnTo>
                  <a:lnTo>
                    <a:pt x="0" y="468"/>
                  </a:lnTo>
                  <a:lnTo>
                    <a:pt x="0" y="576"/>
                  </a:lnTo>
                  <a:lnTo>
                    <a:pt x="0" y="684"/>
                  </a:lnTo>
                  <a:lnTo>
                    <a:pt x="36" y="792"/>
                  </a:lnTo>
                  <a:lnTo>
                    <a:pt x="72" y="900"/>
                  </a:lnTo>
                  <a:lnTo>
                    <a:pt x="144" y="1008"/>
                  </a:lnTo>
                  <a:lnTo>
                    <a:pt x="252" y="1080"/>
                  </a:lnTo>
                  <a:lnTo>
                    <a:pt x="324" y="1116"/>
                  </a:lnTo>
                  <a:lnTo>
                    <a:pt x="432" y="1152"/>
                  </a:lnTo>
                  <a:lnTo>
                    <a:pt x="10068" y="1152"/>
                  </a:lnTo>
                  <a:lnTo>
                    <a:pt x="10176" y="1116"/>
                  </a:lnTo>
                  <a:lnTo>
                    <a:pt x="10284" y="1080"/>
                  </a:lnTo>
                  <a:lnTo>
                    <a:pt x="10356" y="1008"/>
                  </a:lnTo>
                  <a:lnTo>
                    <a:pt x="10428" y="900"/>
                  </a:lnTo>
                  <a:lnTo>
                    <a:pt x="10500" y="792"/>
                  </a:lnTo>
                  <a:lnTo>
                    <a:pt x="10535" y="684"/>
                  </a:lnTo>
                  <a:lnTo>
                    <a:pt x="10535" y="576"/>
                  </a:lnTo>
                  <a:lnTo>
                    <a:pt x="10535" y="468"/>
                  </a:lnTo>
                  <a:lnTo>
                    <a:pt x="10500" y="361"/>
                  </a:lnTo>
                  <a:lnTo>
                    <a:pt x="10428" y="253"/>
                  </a:lnTo>
                  <a:lnTo>
                    <a:pt x="10356" y="181"/>
                  </a:lnTo>
                  <a:lnTo>
                    <a:pt x="10284" y="109"/>
                  </a:lnTo>
                  <a:lnTo>
                    <a:pt x="10176" y="37"/>
                  </a:lnTo>
                  <a:lnTo>
                    <a:pt x="100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6;p31">
              <a:extLst>
                <a:ext uri="{FF2B5EF4-FFF2-40B4-BE49-F238E27FC236}">
                  <a16:creationId xmlns:a16="http://schemas.microsoft.com/office/drawing/2014/main" id="{EFE628B4-CB34-6E39-A7CA-0DE48E349BE0}"/>
                </a:ext>
              </a:extLst>
            </p:cNvPr>
            <p:cNvSpPr/>
            <p:nvPr/>
          </p:nvSpPr>
          <p:spPr>
            <a:xfrm>
              <a:off x="2691775" y="562625"/>
              <a:ext cx="2236450" cy="4428850"/>
            </a:xfrm>
            <a:custGeom>
              <a:avLst/>
              <a:gdLst/>
              <a:ahLst/>
              <a:cxnLst/>
              <a:rect l="l" t="t" r="r" b="b"/>
              <a:pathLst>
                <a:path w="89458" h="177154" extrusionOk="0">
                  <a:moveTo>
                    <a:pt x="6796" y="0"/>
                  </a:moveTo>
                  <a:lnTo>
                    <a:pt x="6041" y="36"/>
                  </a:lnTo>
                  <a:lnTo>
                    <a:pt x="5322" y="108"/>
                  </a:lnTo>
                  <a:lnTo>
                    <a:pt x="4602" y="216"/>
                  </a:lnTo>
                  <a:lnTo>
                    <a:pt x="3955" y="396"/>
                  </a:lnTo>
                  <a:lnTo>
                    <a:pt x="3632" y="503"/>
                  </a:lnTo>
                  <a:lnTo>
                    <a:pt x="3344" y="611"/>
                  </a:lnTo>
                  <a:lnTo>
                    <a:pt x="3056" y="791"/>
                  </a:lnTo>
                  <a:lnTo>
                    <a:pt x="2769" y="935"/>
                  </a:lnTo>
                  <a:lnTo>
                    <a:pt x="2481" y="1151"/>
                  </a:lnTo>
                  <a:lnTo>
                    <a:pt x="2229" y="1366"/>
                  </a:lnTo>
                  <a:lnTo>
                    <a:pt x="1978" y="1618"/>
                  </a:lnTo>
                  <a:lnTo>
                    <a:pt x="1726" y="1906"/>
                  </a:lnTo>
                  <a:lnTo>
                    <a:pt x="1510" y="2193"/>
                  </a:lnTo>
                  <a:lnTo>
                    <a:pt x="1295" y="2553"/>
                  </a:lnTo>
                  <a:lnTo>
                    <a:pt x="1115" y="2912"/>
                  </a:lnTo>
                  <a:lnTo>
                    <a:pt x="935" y="3308"/>
                  </a:lnTo>
                  <a:lnTo>
                    <a:pt x="755" y="3775"/>
                  </a:lnTo>
                  <a:lnTo>
                    <a:pt x="611" y="4243"/>
                  </a:lnTo>
                  <a:lnTo>
                    <a:pt x="468" y="4782"/>
                  </a:lnTo>
                  <a:lnTo>
                    <a:pt x="360" y="5321"/>
                  </a:lnTo>
                  <a:lnTo>
                    <a:pt x="252" y="5933"/>
                  </a:lnTo>
                  <a:lnTo>
                    <a:pt x="180" y="6580"/>
                  </a:lnTo>
                  <a:lnTo>
                    <a:pt x="108" y="7263"/>
                  </a:lnTo>
                  <a:lnTo>
                    <a:pt x="36" y="8018"/>
                  </a:lnTo>
                  <a:lnTo>
                    <a:pt x="0" y="9636"/>
                  </a:lnTo>
                  <a:lnTo>
                    <a:pt x="0" y="168992"/>
                  </a:lnTo>
                  <a:lnTo>
                    <a:pt x="36" y="169819"/>
                  </a:lnTo>
                  <a:lnTo>
                    <a:pt x="180" y="170646"/>
                  </a:lnTo>
                  <a:lnTo>
                    <a:pt x="360" y="171437"/>
                  </a:lnTo>
                  <a:lnTo>
                    <a:pt x="611" y="172156"/>
                  </a:lnTo>
                  <a:lnTo>
                    <a:pt x="935" y="172875"/>
                  </a:lnTo>
                  <a:lnTo>
                    <a:pt x="1295" y="173558"/>
                  </a:lnTo>
                  <a:lnTo>
                    <a:pt x="1726" y="174170"/>
                  </a:lnTo>
                  <a:lnTo>
                    <a:pt x="2229" y="174745"/>
                  </a:lnTo>
                  <a:lnTo>
                    <a:pt x="2769" y="175284"/>
                  </a:lnTo>
                  <a:lnTo>
                    <a:pt x="3344" y="175752"/>
                  </a:lnTo>
                  <a:lnTo>
                    <a:pt x="3955" y="176183"/>
                  </a:lnTo>
                  <a:lnTo>
                    <a:pt x="4602" y="176507"/>
                  </a:lnTo>
                  <a:lnTo>
                    <a:pt x="5322" y="176794"/>
                  </a:lnTo>
                  <a:lnTo>
                    <a:pt x="6041" y="176974"/>
                  </a:lnTo>
                  <a:lnTo>
                    <a:pt x="6796" y="177118"/>
                  </a:lnTo>
                  <a:lnTo>
                    <a:pt x="7551" y="177154"/>
                  </a:lnTo>
                  <a:lnTo>
                    <a:pt x="81943" y="177154"/>
                  </a:lnTo>
                  <a:lnTo>
                    <a:pt x="82698" y="177118"/>
                  </a:lnTo>
                  <a:lnTo>
                    <a:pt x="83453" y="176974"/>
                  </a:lnTo>
                  <a:lnTo>
                    <a:pt x="84172" y="176794"/>
                  </a:lnTo>
                  <a:lnTo>
                    <a:pt x="84856" y="176507"/>
                  </a:lnTo>
                  <a:lnTo>
                    <a:pt x="85539" y="176183"/>
                  </a:lnTo>
                  <a:lnTo>
                    <a:pt x="86150" y="175752"/>
                  </a:lnTo>
                  <a:lnTo>
                    <a:pt x="86725" y="175284"/>
                  </a:lnTo>
                  <a:lnTo>
                    <a:pt x="87265" y="174745"/>
                  </a:lnTo>
                  <a:lnTo>
                    <a:pt x="87732" y="174170"/>
                  </a:lnTo>
                  <a:lnTo>
                    <a:pt x="88199" y="173558"/>
                  </a:lnTo>
                  <a:lnTo>
                    <a:pt x="88559" y="172875"/>
                  </a:lnTo>
                  <a:lnTo>
                    <a:pt x="88883" y="172156"/>
                  </a:lnTo>
                  <a:lnTo>
                    <a:pt x="89134" y="171437"/>
                  </a:lnTo>
                  <a:lnTo>
                    <a:pt x="89314" y="170646"/>
                  </a:lnTo>
                  <a:lnTo>
                    <a:pt x="89422" y="169819"/>
                  </a:lnTo>
                  <a:lnTo>
                    <a:pt x="89458" y="168992"/>
                  </a:lnTo>
                  <a:lnTo>
                    <a:pt x="89458" y="9636"/>
                  </a:lnTo>
                  <a:lnTo>
                    <a:pt x="89422" y="8126"/>
                  </a:lnTo>
                  <a:lnTo>
                    <a:pt x="89386" y="7443"/>
                  </a:lnTo>
                  <a:lnTo>
                    <a:pt x="89314" y="6796"/>
                  </a:lnTo>
                  <a:lnTo>
                    <a:pt x="89242" y="6184"/>
                  </a:lnTo>
                  <a:lnTo>
                    <a:pt x="89134" y="5609"/>
                  </a:lnTo>
                  <a:lnTo>
                    <a:pt x="89026" y="5070"/>
                  </a:lnTo>
                  <a:lnTo>
                    <a:pt x="88883" y="4566"/>
                  </a:lnTo>
                  <a:lnTo>
                    <a:pt x="88739" y="4099"/>
                  </a:lnTo>
                  <a:lnTo>
                    <a:pt x="88559" y="3668"/>
                  </a:lnTo>
                  <a:lnTo>
                    <a:pt x="88379" y="3272"/>
                  </a:lnTo>
                  <a:lnTo>
                    <a:pt x="88164" y="2876"/>
                  </a:lnTo>
                  <a:lnTo>
                    <a:pt x="87984" y="2553"/>
                  </a:lnTo>
                  <a:lnTo>
                    <a:pt x="87732" y="2229"/>
                  </a:lnTo>
                  <a:lnTo>
                    <a:pt x="87516" y="1942"/>
                  </a:lnTo>
                  <a:lnTo>
                    <a:pt x="87265" y="1654"/>
                  </a:lnTo>
                  <a:lnTo>
                    <a:pt x="87013" y="1438"/>
                  </a:lnTo>
                  <a:lnTo>
                    <a:pt x="86725" y="1223"/>
                  </a:lnTo>
                  <a:lnTo>
                    <a:pt x="86438" y="1007"/>
                  </a:lnTo>
                  <a:lnTo>
                    <a:pt x="86150" y="827"/>
                  </a:lnTo>
                  <a:lnTo>
                    <a:pt x="85826" y="683"/>
                  </a:lnTo>
                  <a:lnTo>
                    <a:pt x="85503" y="539"/>
                  </a:lnTo>
                  <a:lnTo>
                    <a:pt x="84856" y="324"/>
                  </a:lnTo>
                  <a:lnTo>
                    <a:pt x="84172" y="180"/>
                  </a:lnTo>
                  <a:lnTo>
                    <a:pt x="83453" y="72"/>
                  </a:lnTo>
                  <a:lnTo>
                    <a:pt x="82698" y="0"/>
                  </a:lnTo>
                  <a:lnTo>
                    <a:pt x="66842" y="0"/>
                  </a:lnTo>
                  <a:lnTo>
                    <a:pt x="66698" y="36"/>
                  </a:lnTo>
                  <a:lnTo>
                    <a:pt x="66374" y="180"/>
                  </a:lnTo>
                  <a:lnTo>
                    <a:pt x="66123" y="360"/>
                  </a:lnTo>
                  <a:lnTo>
                    <a:pt x="65907" y="647"/>
                  </a:lnTo>
                  <a:lnTo>
                    <a:pt x="65691" y="971"/>
                  </a:lnTo>
                  <a:lnTo>
                    <a:pt x="65547" y="1330"/>
                  </a:lnTo>
                  <a:lnTo>
                    <a:pt x="65475" y="1762"/>
                  </a:lnTo>
                  <a:lnTo>
                    <a:pt x="65439" y="2193"/>
                  </a:lnTo>
                  <a:lnTo>
                    <a:pt x="65439" y="2733"/>
                  </a:lnTo>
                  <a:lnTo>
                    <a:pt x="65404" y="3236"/>
                  </a:lnTo>
                  <a:lnTo>
                    <a:pt x="65368" y="3668"/>
                  </a:lnTo>
                  <a:lnTo>
                    <a:pt x="65260" y="4063"/>
                  </a:lnTo>
                  <a:lnTo>
                    <a:pt x="65152" y="4387"/>
                  </a:lnTo>
                  <a:lnTo>
                    <a:pt x="65008" y="4674"/>
                  </a:lnTo>
                  <a:lnTo>
                    <a:pt x="64828" y="4890"/>
                  </a:lnTo>
                  <a:lnTo>
                    <a:pt x="64648" y="5070"/>
                  </a:lnTo>
                  <a:lnTo>
                    <a:pt x="64433" y="5250"/>
                  </a:lnTo>
                  <a:lnTo>
                    <a:pt x="64181" y="5357"/>
                  </a:lnTo>
                  <a:lnTo>
                    <a:pt x="63893" y="5429"/>
                  </a:lnTo>
                  <a:lnTo>
                    <a:pt x="63606" y="5501"/>
                  </a:lnTo>
                  <a:lnTo>
                    <a:pt x="63318" y="5537"/>
                  </a:lnTo>
                  <a:lnTo>
                    <a:pt x="62671" y="5573"/>
                  </a:lnTo>
                  <a:lnTo>
                    <a:pt x="61952" y="5609"/>
                  </a:lnTo>
                  <a:lnTo>
                    <a:pt x="27506" y="5609"/>
                  </a:lnTo>
                  <a:lnTo>
                    <a:pt x="26823" y="5573"/>
                  </a:lnTo>
                  <a:lnTo>
                    <a:pt x="26176" y="5537"/>
                  </a:lnTo>
                  <a:lnTo>
                    <a:pt x="25852" y="5501"/>
                  </a:lnTo>
                  <a:lnTo>
                    <a:pt x="25565" y="5429"/>
                  </a:lnTo>
                  <a:lnTo>
                    <a:pt x="25313" y="5357"/>
                  </a:lnTo>
                  <a:lnTo>
                    <a:pt x="25061" y="5250"/>
                  </a:lnTo>
                  <a:lnTo>
                    <a:pt x="24810" y="5070"/>
                  </a:lnTo>
                  <a:lnTo>
                    <a:pt x="24630" y="4890"/>
                  </a:lnTo>
                  <a:lnTo>
                    <a:pt x="24450" y="4674"/>
                  </a:lnTo>
                  <a:lnTo>
                    <a:pt x="24306" y="4387"/>
                  </a:lnTo>
                  <a:lnTo>
                    <a:pt x="24198" y="4063"/>
                  </a:lnTo>
                  <a:lnTo>
                    <a:pt x="24090" y="3668"/>
                  </a:lnTo>
                  <a:lnTo>
                    <a:pt x="24054" y="3236"/>
                  </a:lnTo>
                  <a:lnTo>
                    <a:pt x="24019" y="2733"/>
                  </a:lnTo>
                  <a:lnTo>
                    <a:pt x="24019" y="2193"/>
                  </a:lnTo>
                  <a:lnTo>
                    <a:pt x="23983" y="1762"/>
                  </a:lnTo>
                  <a:lnTo>
                    <a:pt x="23911" y="1330"/>
                  </a:lnTo>
                  <a:lnTo>
                    <a:pt x="23767" y="971"/>
                  </a:lnTo>
                  <a:lnTo>
                    <a:pt x="23551" y="647"/>
                  </a:lnTo>
                  <a:lnTo>
                    <a:pt x="23335" y="360"/>
                  </a:lnTo>
                  <a:lnTo>
                    <a:pt x="23084" y="180"/>
                  </a:lnTo>
                  <a:lnTo>
                    <a:pt x="22760" y="36"/>
                  </a:lnTo>
                  <a:lnTo>
                    <a:pt x="226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7;p31">
              <a:extLst>
                <a:ext uri="{FF2B5EF4-FFF2-40B4-BE49-F238E27FC236}">
                  <a16:creationId xmlns:a16="http://schemas.microsoft.com/office/drawing/2014/main" id="{0A900991-7BDD-301E-EFCF-357931B0C888}"/>
                </a:ext>
              </a:extLst>
            </p:cNvPr>
            <p:cNvSpPr/>
            <p:nvPr/>
          </p:nvSpPr>
          <p:spPr>
            <a:xfrm>
              <a:off x="2691775" y="562625"/>
              <a:ext cx="2236450" cy="4428850"/>
            </a:xfrm>
            <a:custGeom>
              <a:avLst/>
              <a:gdLst/>
              <a:ahLst/>
              <a:cxnLst/>
              <a:rect l="l" t="t" r="r" b="b"/>
              <a:pathLst>
                <a:path w="89458" h="177154" fill="none" extrusionOk="0">
                  <a:moveTo>
                    <a:pt x="89458" y="9636"/>
                  </a:moveTo>
                  <a:lnTo>
                    <a:pt x="89458" y="168992"/>
                  </a:lnTo>
                  <a:lnTo>
                    <a:pt x="89458" y="168992"/>
                  </a:lnTo>
                  <a:lnTo>
                    <a:pt x="89422" y="169819"/>
                  </a:lnTo>
                  <a:lnTo>
                    <a:pt x="89314" y="170646"/>
                  </a:lnTo>
                  <a:lnTo>
                    <a:pt x="89134" y="171437"/>
                  </a:lnTo>
                  <a:lnTo>
                    <a:pt x="88883" y="172156"/>
                  </a:lnTo>
                  <a:lnTo>
                    <a:pt x="88559" y="172875"/>
                  </a:lnTo>
                  <a:lnTo>
                    <a:pt x="88199" y="173558"/>
                  </a:lnTo>
                  <a:lnTo>
                    <a:pt x="87732" y="174170"/>
                  </a:lnTo>
                  <a:lnTo>
                    <a:pt x="87265" y="174745"/>
                  </a:lnTo>
                  <a:lnTo>
                    <a:pt x="86725" y="175284"/>
                  </a:lnTo>
                  <a:lnTo>
                    <a:pt x="86150" y="175752"/>
                  </a:lnTo>
                  <a:lnTo>
                    <a:pt x="85539" y="176183"/>
                  </a:lnTo>
                  <a:lnTo>
                    <a:pt x="84856" y="176507"/>
                  </a:lnTo>
                  <a:lnTo>
                    <a:pt x="84172" y="176794"/>
                  </a:lnTo>
                  <a:lnTo>
                    <a:pt x="83453" y="176974"/>
                  </a:lnTo>
                  <a:lnTo>
                    <a:pt x="82698" y="177118"/>
                  </a:lnTo>
                  <a:lnTo>
                    <a:pt x="81943" y="177154"/>
                  </a:lnTo>
                  <a:lnTo>
                    <a:pt x="7551" y="177154"/>
                  </a:lnTo>
                  <a:lnTo>
                    <a:pt x="7551" y="177154"/>
                  </a:lnTo>
                  <a:lnTo>
                    <a:pt x="6796" y="177118"/>
                  </a:lnTo>
                  <a:lnTo>
                    <a:pt x="6041" y="176974"/>
                  </a:lnTo>
                  <a:lnTo>
                    <a:pt x="5322" y="176794"/>
                  </a:lnTo>
                  <a:lnTo>
                    <a:pt x="4602" y="176507"/>
                  </a:lnTo>
                  <a:lnTo>
                    <a:pt x="3955" y="176183"/>
                  </a:lnTo>
                  <a:lnTo>
                    <a:pt x="3344" y="175752"/>
                  </a:lnTo>
                  <a:lnTo>
                    <a:pt x="2769" y="175284"/>
                  </a:lnTo>
                  <a:lnTo>
                    <a:pt x="2229" y="174745"/>
                  </a:lnTo>
                  <a:lnTo>
                    <a:pt x="1726" y="174170"/>
                  </a:lnTo>
                  <a:lnTo>
                    <a:pt x="1295" y="173558"/>
                  </a:lnTo>
                  <a:lnTo>
                    <a:pt x="935" y="172875"/>
                  </a:lnTo>
                  <a:lnTo>
                    <a:pt x="611" y="172156"/>
                  </a:lnTo>
                  <a:lnTo>
                    <a:pt x="360" y="171437"/>
                  </a:lnTo>
                  <a:lnTo>
                    <a:pt x="180" y="170646"/>
                  </a:lnTo>
                  <a:lnTo>
                    <a:pt x="36" y="169819"/>
                  </a:lnTo>
                  <a:lnTo>
                    <a:pt x="0" y="168992"/>
                  </a:lnTo>
                  <a:lnTo>
                    <a:pt x="0" y="9636"/>
                  </a:lnTo>
                  <a:lnTo>
                    <a:pt x="0" y="9636"/>
                  </a:lnTo>
                  <a:lnTo>
                    <a:pt x="36" y="8018"/>
                  </a:lnTo>
                  <a:lnTo>
                    <a:pt x="108" y="7263"/>
                  </a:lnTo>
                  <a:lnTo>
                    <a:pt x="180" y="6580"/>
                  </a:lnTo>
                  <a:lnTo>
                    <a:pt x="252" y="5933"/>
                  </a:lnTo>
                  <a:lnTo>
                    <a:pt x="360" y="5321"/>
                  </a:lnTo>
                  <a:lnTo>
                    <a:pt x="468" y="4782"/>
                  </a:lnTo>
                  <a:lnTo>
                    <a:pt x="611" y="4243"/>
                  </a:lnTo>
                  <a:lnTo>
                    <a:pt x="755" y="3775"/>
                  </a:lnTo>
                  <a:lnTo>
                    <a:pt x="935" y="3308"/>
                  </a:lnTo>
                  <a:lnTo>
                    <a:pt x="1115" y="2912"/>
                  </a:lnTo>
                  <a:lnTo>
                    <a:pt x="1295" y="2553"/>
                  </a:lnTo>
                  <a:lnTo>
                    <a:pt x="1510" y="2193"/>
                  </a:lnTo>
                  <a:lnTo>
                    <a:pt x="1726" y="1906"/>
                  </a:lnTo>
                  <a:lnTo>
                    <a:pt x="1978" y="1618"/>
                  </a:lnTo>
                  <a:lnTo>
                    <a:pt x="2229" y="1366"/>
                  </a:lnTo>
                  <a:lnTo>
                    <a:pt x="2481" y="1151"/>
                  </a:lnTo>
                  <a:lnTo>
                    <a:pt x="2769" y="935"/>
                  </a:lnTo>
                  <a:lnTo>
                    <a:pt x="3056" y="791"/>
                  </a:lnTo>
                  <a:lnTo>
                    <a:pt x="3344" y="611"/>
                  </a:lnTo>
                  <a:lnTo>
                    <a:pt x="3632" y="503"/>
                  </a:lnTo>
                  <a:lnTo>
                    <a:pt x="3955" y="396"/>
                  </a:lnTo>
                  <a:lnTo>
                    <a:pt x="4602" y="216"/>
                  </a:lnTo>
                  <a:lnTo>
                    <a:pt x="5322" y="108"/>
                  </a:lnTo>
                  <a:lnTo>
                    <a:pt x="6041" y="36"/>
                  </a:lnTo>
                  <a:lnTo>
                    <a:pt x="6796" y="0"/>
                  </a:lnTo>
                  <a:lnTo>
                    <a:pt x="7551" y="0"/>
                  </a:lnTo>
                  <a:lnTo>
                    <a:pt x="22472" y="0"/>
                  </a:lnTo>
                  <a:lnTo>
                    <a:pt x="22472" y="0"/>
                  </a:lnTo>
                  <a:lnTo>
                    <a:pt x="22616" y="0"/>
                  </a:lnTo>
                  <a:lnTo>
                    <a:pt x="22760" y="36"/>
                  </a:lnTo>
                  <a:lnTo>
                    <a:pt x="23084" y="180"/>
                  </a:lnTo>
                  <a:lnTo>
                    <a:pt x="23335" y="360"/>
                  </a:lnTo>
                  <a:lnTo>
                    <a:pt x="23551" y="647"/>
                  </a:lnTo>
                  <a:lnTo>
                    <a:pt x="23767" y="971"/>
                  </a:lnTo>
                  <a:lnTo>
                    <a:pt x="23911" y="1330"/>
                  </a:lnTo>
                  <a:lnTo>
                    <a:pt x="23983" y="1762"/>
                  </a:lnTo>
                  <a:lnTo>
                    <a:pt x="24019" y="2193"/>
                  </a:lnTo>
                  <a:lnTo>
                    <a:pt x="24019" y="2733"/>
                  </a:lnTo>
                  <a:lnTo>
                    <a:pt x="24019" y="2733"/>
                  </a:lnTo>
                  <a:lnTo>
                    <a:pt x="24054" y="3236"/>
                  </a:lnTo>
                  <a:lnTo>
                    <a:pt x="24090" y="3668"/>
                  </a:lnTo>
                  <a:lnTo>
                    <a:pt x="24198" y="4063"/>
                  </a:lnTo>
                  <a:lnTo>
                    <a:pt x="24306" y="4387"/>
                  </a:lnTo>
                  <a:lnTo>
                    <a:pt x="24450" y="4674"/>
                  </a:lnTo>
                  <a:lnTo>
                    <a:pt x="24630" y="4890"/>
                  </a:lnTo>
                  <a:lnTo>
                    <a:pt x="24810" y="5070"/>
                  </a:lnTo>
                  <a:lnTo>
                    <a:pt x="25061" y="5250"/>
                  </a:lnTo>
                  <a:lnTo>
                    <a:pt x="25313" y="5357"/>
                  </a:lnTo>
                  <a:lnTo>
                    <a:pt x="25565" y="5429"/>
                  </a:lnTo>
                  <a:lnTo>
                    <a:pt x="25852" y="5501"/>
                  </a:lnTo>
                  <a:lnTo>
                    <a:pt x="26176" y="5537"/>
                  </a:lnTo>
                  <a:lnTo>
                    <a:pt x="26823" y="5573"/>
                  </a:lnTo>
                  <a:lnTo>
                    <a:pt x="27506" y="5609"/>
                  </a:lnTo>
                  <a:lnTo>
                    <a:pt x="61952" y="5609"/>
                  </a:lnTo>
                  <a:lnTo>
                    <a:pt x="61952" y="5609"/>
                  </a:lnTo>
                  <a:lnTo>
                    <a:pt x="62671" y="5573"/>
                  </a:lnTo>
                  <a:lnTo>
                    <a:pt x="63318" y="5537"/>
                  </a:lnTo>
                  <a:lnTo>
                    <a:pt x="63606" y="5501"/>
                  </a:lnTo>
                  <a:lnTo>
                    <a:pt x="63893" y="5429"/>
                  </a:lnTo>
                  <a:lnTo>
                    <a:pt x="64181" y="5357"/>
                  </a:lnTo>
                  <a:lnTo>
                    <a:pt x="64433" y="5250"/>
                  </a:lnTo>
                  <a:lnTo>
                    <a:pt x="64648" y="5070"/>
                  </a:lnTo>
                  <a:lnTo>
                    <a:pt x="64828" y="4890"/>
                  </a:lnTo>
                  <a:lnTo>
                    <a:pt x="65008" y="4674"/>
                  </a:lnTo>
                  <a:lnTo>
                    <a:pt x="65152" y="4387"/>
                  </a:lnTo>
                  <a:lnTo>
                    <a:pt x="65260" y="4063"/>
                  </a:lnTo>
                  <a:lnTo>
                    <a:pt x="65368" y="3668"/>
                  </a:lnTo>
                  <a:lnTo>
                    <a:pt x="65404" y="3236"/>
                  </a:lnTo>
                  <a:lnTo>
                    <a:pt x="65439" y="2733"/>
                  </a:lnTo>
                  <a:lnTo>
                    <a:pt x="65439" y="2193"/>
                  </a:lnTo>
                  <a:lnTo>
                    <a:pt x="65439" y="2193"/>
                  </a:lnTo>
                  <a:lnTo>
                    <a:pt x="65475" y="1762"/>
                  </a:lnTo>
                  <a:lnTo>
                    <a:pt x="65547" y="1330"/>
                  </a:lnTo>
                  <a:lnTo>
                    <a:pt x="65691" y="971"/>
                  </a:lnTo>
                  <a:lnTo>
                    <a:pt x="65907" y="647"/>
                  </a:lnTo>
                  <a:lnTo>
                    <a:pt x="66123" y="360"/>
                  </a:lnTo>
                  <a:lnTo>
                    <a:pt x="66374" y="180"/>
                  </a:lnTo>
                  <a:lnTo>
                    <a:pt x="66698" y="36"/>
                  </a:lnTo>
                  <a:lnTo>
                    <a:pt x="66842" y="0"/>
                  </a:lnTo>
                  <a:lnTo>
                    <a:pt x="67022" y="0"/>
                  </a:lnTo>
                  <a:lnTo>
                    <a:pt x="81907" y="0"/>
                  </a:lnTo>
                  <a:lnTo>
                    <a:pt x="81907" y="0"/>
                  </a:lnTo>
                  <a:lnTo>
                    <a:pt x="82698" y="0"/>
                  </a:lnTo>
                  <a:lnTo>
                    <a:pt x="83453" y="72"/>
                  </a:lnTo>
                  <a:lnTo>
                    <a:pt x="84172" y="180"/>
                  </a:lnTo>
                  <a:lnTo>
                    <a:pt x="84856" y="324"/>
                  </a:lnTo>
                  <a:lnTo>
                    <a:pt x="85503" y="539"/>
                  </a:lnTo>
                  <a:lnTo>
                    <a:pt x="85826" y="683"/>
                  </a:lnTo>
                  <a:lnTo>
                    <a:pt x="86150" y="827"/>
                  </a:lnTo>
                  <a:lnTo>
                    <a:pt x="86438" y="1007"/>
                  </a:lnTo>
                  <a:lnTo>
                    <a:pt x="86725" y="1223"/>
                  </a:lnTo>
                  <a:lnTo>
                    <a:pt x="87013" y="1438"/>
                  </a:lnTo>
                  <a:lnTo>
                    <a:pt x="87265" y="1654"/>
                  </a:lnTo>
                  <a:lnTo>
                    <a:pt x="87516" y="1942"/>
                  </a:lnTo>
                  <a:lnTo>
                    <a:pt x="87732" y="2229"/>
                  </a:lnTo>
                  <a:lnTo>
                    <a:pt x="87984" y="2553"/>
                  </a:lnTo>
                  <a:lnTo>
                    <a:pt x="88164" y="2876"/>
                  </a:lnTo>
                  <a:lnTo>
                    <a:pt x="88379" y="3272"/>
                  </a:lnTo>
                  <a:lnTo>
                    <a:pt x="88559" y="3668"/>
                  </a:lnTo>
                  <a:lnTo>
                    <a:pt x="88739" y="4099"/>
                  </a:lnTo>
                  <a:lnTo>
                    <a:pt x="88883" y="4566"/>
                  </a:lnTo>
                  <a:lnTo>
                    <a:pt x="89026" y="5070"/>
                  </a:lnTo>
                  <a:lnTo>
                    <a:pt x="89134" y="5609"/>
                  </a:lnTo>
                  <a:lnTo>
                    <a:pt x="89242" y="6184"/>
                  </a:lnTo>
                  <a:lnTo>
                    <a:pt x="89314" y="6796"/>
                  </a:lnTo>
                  <a:lnTo>
                    <a:pt x="89386" y="7443"/>
                  </a:lnTo>
                  <a:lnTo>
                    <a:pt x="89422" y="8126"/>
                  </a:lnTo>
                  <a:lnTo>
                    <a:pt x="89458" y="96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8;p31">
              <a:extLst>
                <a:ext uri="{FF2B5EF4-FFF2-40B4-BE49-F238E27FC236}">
                  <a16:creationId xmlns:a16="http://schemas.microsoft.com/office/drawing/2014/main" id="{2D29D7E3-4629-CE0B-5C11-99B7C4A8AD7E}"/>
                </a:ext>
              </a:extLst>
            </p:cNvPr>
            <p:cNvSpPr/>
            <p:nvPr/>
          </p:nvSpPr>
          <p:spPr>
            <a:xfrm>
              <a:off x="2691775" y="562625"/>
              <a:ext cx="2236450" cy="537550"/>
            </a:xfrm>
            <a:custGeom>
              <a:avLst/>
              <a:gdLst/>
              <a:ahLst/>
              <a:cxnLst/>
              <a:rect l="l" t="t" r="r" b="b"/>
              <a:pathLst>
                <a:path w="89458" h="21502" extrusionOk="0">
                  <a:moveTo>
                    <a:pt x="7551" y="0"/>
                  </a:moveTo>
                  <a:lnTo>
                    <a:pt x="6796" y="36"/>
                  </a:lnTo>
                  <a:lnTo>
                    <a:pt x="6041" y="36"/>
                  </a:lnTo>
                  <a:lnTo>
                    <a:pt x="5322" y="108"/>
                  </a:lnTo>
                  <a:lnTo>
                    <a:pt x="4602" y="216"/>
                  </a:lnTo>
                  <a:lnTo>
                    <a:pt x="3955" y="396"/>
                  </a:lnTo>
                  <a:lnTo>
                    <a:pt x="3632" y="503"/>
                  </a:lnTo>
                  <a:lnTo>
                    <a:pt x="3344" y="647"/>
                  </a:lnTo>
                  <a:lnTo>
                    <a:pt x="3020" y="791"/>
                  </a:lnTo>
                  <a:lnTo>
                    <a:pt x="2733" y="971"/>
                  </a:lnTo>
                  <a:lnTo>
                    <a:pt x="2481" y="1151"/>
                  </a:lnTo>
                  <a:lnTo>
                    <a:pt x="2193" y="1366"/>
                  </a:lnTo>
                  <a:lnTo>
                    <a:pt x="1942" y="1618"/>
                  </a:lnTo>
                  <a:lnTo>
                    <a:pt x="1726" y="1906"/>
                  </a:lnTo>
                  <a:lnTo>
                    <a:pt x="1510" y="2193"/>
                  </a:lnTo>
                  <a:lnTo>
                    <a:pt x="1295" y="2553"/>
                  </a:lnTo>
                  <a:lnTo>
                    <a:pt x="1079" y="2912"/>
                  </a:lnTo>
                  <a:lnTo>
                    <a:pt x="899" y="3344"/>
                  </a:lnTo>
                  <a:lnTo>
                    <a:pt x="719" y="3775"/>
                  </a:lnTo>
                  <a:lnTo>
                    <a:pt x="575" y="4243"/>
                  </a:lnTo>
                  <a:lnTo>
                    <a:pt x="432" y="4782"/>
                  </a:lnTo>
                  <a:lnTo>
                    <a:pt x="324" y="5321"/>
                  </a:lnTo>
                  <a:lnTo>
                    <a:pt x="216" y="5933"/>
                  </a:lnTo>
                  <a:lnTo>
                    <a:pt x="144" y="6580"/>
                  </a:lnTo>
                  <a:lnTo>
                    <a:pt x="72" y="7263"/>
                  </a:lnTo>
                  <a:lnTo>
                    <a:pt x="36" y="8018"/>
                  </a:lnTo>
                  <a:lnTo>
                    <a:pt x="0" y="9636"/>
                  </a:lnTo>
                  <a:lnTo>
                    <a:pt x="0" y="21502"/>
                  </a:lnTo>
                  <a:lnTo>
                    <a:pt x="89458" y="21502"/>
                  </a:lnTo>
                  <a:lnTo>
                    <a:pt x="89458" y="9636"/>
                  </a:lnTo>
                  <a:lnTo>
                    <a:pt x="89422" y="8126"/>
                  </a:lnTo>
                  <a:lnTo>
                    <a:pt x="89386" y="7443"/>
                  </a:lnTo>
                  <a:lnTo>
                    <a:pt x="89314" y="6796"/>
                  </a:lnTo>
                  <a:lnTo>
                    <a:pt x="89242" y="6184"/>
                  </a:lnTo>
                  <a:lnTo>
                    <a:pt x="89134" y="5609"/>
                  </a:lnTo>
                  <a:lnTo>
                    <a:pt x="89026" y="5070"/>
                  </a:lnTo>
                  <a:lnTo>
                    <a:pt x="88883" y="4566"/>
                  </a:lnTo>
                  <a:lnTo>
                    <a:pt x="88739" y="4099"/>
                  </a:lnTo>
                  <a:lnTo>
                    <a:pt x="88559" y="3668"/>
                  </a:lnTo>
                  <a:lnTo>
                    <a:pt x="88379" y="3272"/>
                  </a:lnTo>
                  <a:lnTo>
                    <a:pt x="88199" y="2876"/>
                  </a:lnTo>
                  <a:lnTo>
                    <a:pt x="87984" y="2553"/>
                  </a:lnTo>
                  <a:lnTo>
                    <a:pt x="87732" y="2229"/>
                  </a:lnTo>
                  <a:lnTo>
                    <a:pt x="87516" y="1942"/>
                  </a:lnTo>
                  <a:lnTo>
                    <a:pt x="87265" y="1654"/>
                  </a:lnTo>
                  <a:lnTo>
                    <a:pt x="87013" y="1438"/>
                  </a:lnTo>
                  <a:lnTo>
                    <a:pt x="86725" y="1223"/>
                  </a:lnTo>
                  <a:lnTo>
                    <a:pt x="86438" y="1007"/>
                  </a:lnTo>
                  <a:lnTo>
                    <a:pt x="86150" y="827"/>
                  </a:lnTo>
                  <a:lnTo>
                    <a:pt x="85826" y="683"/>
                  </a:lnTo>
                  <a:lnTo>
                    <a:pt x="85539" y="539"/>
                  </a:lnTo>
                  <a:lnTo>
                    <a:pt x="84856" y="324"/>
                  </a:lnTo>
                  <a:lnTo>
                    <a:pt x="84172" y="180"/>
                  </a:lnTo>
                  <a:lnTo>
                    <a:pt x="83453" y="72"/>
                  </a:lnTo>
                  <a:lnTo>
                    <a:pt x="82698" y="0"/>
                  </a:lnTo>
                  <a:lnTo>
                    <a:pt x="66878" y="0"/>
                  </a:lnTo>
                  <a:lnTo>
                    <a:pt x="66698" y="36"/>
                  </a:lnTo>
                  <a:lnTo>
                    <a:pt x="66410" y="180"/>
                  </a:lnTo>
                  <a:lnTo>
                    <a:pt x="66159" y="360"/>
                  </a:lnTo>
                  <a:lnTo>
                    <a:pt x="65907" y="647"/>
                  </a:lnTo>
                  <a:lnTo>
                    <a:pt x="65727" y="971"/>
                  </a:lnTo>
                  <a:lnTo>
                    <a:pt x="65583" y="1330"/>
                  </a:lnTo>
                  <a:lnTo>
                    <a:pt x="65475" y="1762"/>
                  </a:lnTo>
                  <a:lnTo>
                    <a:pt x="65439" y="2193"/>
                  </a:lnTo>
                  <a:lnTo>
                    <a:pt x="65439" y="2733"/>
                  </a:lnTo>
                  <a:lnTo>
                    <a:pt x="65439" y="3236"/>
                  </a:lnTo>
                  <a:lnTo>
                    <a:pt x="65368" y="3703"/>
                  </a:lnTo>
                  <a:lnTo>
                    <a:pt x="65296" y="4063"/>
                  </a:lnTo>
                  <a:lnTo>
                    <a:pt x="65188" y="4387"/>
                  </a:lnTo>
                  <a:lnTo>
                    <a:pt x="65044" y="4674"/>
                  </a:lnTo>
                  <a:lnTo>
                    <a:pt x="64864" y="4926"/>
                  </a:lnTo>
                  <a:lnTo>
                    <a:pt x="64648" y="5106"/>
                  </a:lnTo>
                  <a:lnTo>
                    <a:pt x="64433" y="5250"/>
                  </a:lnTo>
                  <a:lnTo>
                    <a:pt x="64181" y="5357"/>
                  </a:lnTo>
                  <a:lnTo>
                    <a:pt x="63929" y="5465"/>
                  </a:lnTo>
                  <a:lnTo>
                    <a:pt x="63642" y="5537"/>
                  </a:lnTo>
                  <a:lnTo>
                    <a:pt x="63318" y="5573"/>
                  </a:lnTo>
                  <a:lnTo>
                    <a:pt x="62671" y="5609"/>
                  </a:lnTo>
                  <a:lnTo>
                    <a:pt x="26823" y="5609"/>
                  </a:lnTo>
                  <a:lnTo>
                    <a:pt x="26140" y="5573"/>
                  </a:lnTo>
                  <a:lnTo>
                    <a:pt x="25852" y="5537"/>
                  </a:lnTo>
                  <a:lnTo>
                    <a:pt x="25565" y="5465"/>
                  </a:lnTo>
                  <a:lnTo>
                    <a:pt x="25313" y="5357"/>
                  </a:lnTo>
                  <a:lnTo>
                    <a:pt x="25061" y="5250"/>
                  </a:lnTo>
                  <a:lnTo>
                    <a:pt x="24810" y="5106"/>
                  </a:lnTo>
                  <a:lnTo>
                    <a:pt x="24630" y="4926"/>
                  </a:lnTo>
                  <a:lnTo>
                    <a:pt x="24450" y="4674"/>
                  </a:lnTo>
                  <a:lnTo>
                    <a:pt x="24306" y="4387"/>
                  </a:lnTo>
                  <a:lnTo>
                    <a:pt x="24198" y="4063"/>
                  </a:lnTo>
                  <a:lnTo>
                    <a:pt x="24090" y="3703"/>
                  </a:lnTo>
                  <a:lnTo>
                    <a:pt x="24054" y="3236"/>
                  </a:lnTo>
                  <a:lnTo>
                    <a:pt x="24019" y="2733"/>
                  </a:lnTo>
                  <a:lnTo>
                    <a:pt x="24019" y="2229"/>
                  </a:lnTo>
                  <a:lnTo>
                    <a:pt x="23983" y="1762"/>
                  </a:lnTo>
                  <a:lnTo>
                    <a:pt x="23911" y="1366"/>
                  </a:lnTo>
                  <a:lnTo>
                    <a:pt x="23767" y="971"/>
                  </a:lnTo>
                  <a:lnTo>
                    <a:pt x="23551" y="647"/>
                  </a:lnTo>
                  <a:lnTo>
                    <a:pt x="23335" y="396"/>
                  </a:lnTo>
                  <a:lnTo>
                    <a:pt x="23084" y="180"/>
                  </a:lnTo>
                  <a:lnTo>
                    <a:pt x="22760" y="72"/>
                  </a:lnTo>
                  <a:lnTo>
                    <a:pt x="22616" y="36"/>
                  </a:lnTo>
                  <a:lnTo>
                    <a:pt x="224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9;p31">
              <a:extLst>
                <a:ext uri="{FF2B5EF4-FFF2-40B4-BE49-F238E27FC236}">
                  <a16:creationId xmlns:a16="http://schemas.microsoft.com/office/drawing/2014/main" id="{25926A8E-BF0B-D2F2-701F-B61038746859}"/>
                </a:ext>
              </a:extLst>
            </p:cNvPr>
            <p:cNvSpPr/>
            <p:nvPr/>
          </p:nvSpPr>
          <p:spPr>
            <a:xfrm>
              <a:off x="2838275" y="831375"/>
              <a:ext cx="75550" cy="124075"/>
            </a:xfrm>
            <a:custGeom>
              <a:avLst/>
              <a:gdLst/>
              <a:ahLst/>
              <a:cxnLst/>
              <a:rect l="l" t="t" r="r" b="b"/>
              <a:pathLst>
                <a:path w="3022" h="4963" extrusionOk="0">
                  <a:moveTo>
                    <a:pt x="2626" y="1"/>
                  </a:moveTo>
                  <a:lnTo>
                    <a:pt x="1" y="2482"/>
                  </a:lnTo>
                  <a:lnTo>
                    <a:pt x="2626" y="4963"/>
                  </a:lnTo>
                  <a:lnTo>
                    <a:pt x="3021" y="4531"/>
                  </a:lnTo>
                  <a:lnTo>
                    <a:pt x="864" y="2482"/>
                  </a:lnTo>
                  <a:lnTo>
                    <a:pt x="3021" y="432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0;p31">
              <a:extLst>
                <a:ext uri="{FF2B5EF4-FFF2-40B4-BE49-F238E27FC236}">
                  <a16:creationId xmlns:a16="http://schemas.microsoft.com/office/drawing/2014/main" id="{E8264FDD-41A4-5A90-9784-D011E5C6B887}"/>
                </a:ext>
              </a:extLst>
            </p:cNvPr>
            <p:cNvSpPr/>
            <p:nvPr/>
          </p:nvSpPr>
          <p:spPr>
            <a:xfrm>
              <a:off x="4635175" y="826900"/>
              <a:ext cx="136650" cy="133050"/>
            </a:xfrm>
            <a:custGeom>
              <a:avLst/>
              <a:gdLst/>
              <a:ahLst/>
              <a:cxnLst/>
              <a:rect l="l" t="t" r="r" b="b"/>
              <a:pathLst>
                <a:path w="5466" h="5322" extrusionOk="0">
                  <a:moveTo>
                    <a:pt x="2733" y="1690"/>
                  </a:moveTo>
                  <a:lnTo>
                    <a:pt x="2913" y="1726"/>
                  </a:lnTo>
                  <a:lnTo>
                    <a:pt x="3093" y="1798"/>
                  </a:lnTo>
                  <a:lnTo>
                    <a:pt x="3272" y="1870"/>
                  </a:lnTo>
                  <a:lnTo>
                    <a:pt x="3416" y="1978"/>
                  </a:lnTo>
                  <a:lnTo>
                    <a:pt x="3524" y="2121"/>
                  </a:lnTo>
                  <a:lnTo>
                    <a:pt x="3632" y="2301"/>
                  </a:lnTo>
                  <a:lnTo>
                    <a:pt x="3668" y="2481"/>
                  </a:lnTo>
                  <a:lnTo>
                    <a:pt x="3704" y="2697"/>
                  </a:lnTo>
                  <a:lnTo>
                    <a:pt x="3668" y="2912"/>
                  </a:lnTo>
                  <a:lnTo>
                    <a:pt x="3596" y="3092"/>
                  </a:lnTo>
                  <a:lnTo>
                    <a:pt x="3524" y="3236"/>
                  </a:lnTo>
                  <a:lnTo>
                    <a:pt x="3380" y="3380"/>
                  </a:lnTo>
                  <a:lnTo>
                    <a:pt x="3236" y="3524"/>
                  </a:lnTo>
                  <a:lnTo>
                    <a:pt x="3057" y="3596"/>
                  </a:lnTo>
                  <a:lnTo>
                    <a:pt x="2877" y="3632"/>
                  </a:lnTo>
                  <a:lnTo>
                    <a:pt x="2697" y="3667"/>
                  </a:lnTo>
                  <a:lnTo>
                    <a:pt x="2481" y="3632"/>
                  </a:lnTo>
                  <a:lnTo>
                    <a:pt x="2302" y="3560"/>
                  </a:lnTo>
                  <a:lnTo>
                    <a:pt x="2122" y="3488"/>
                  </a:lnTo>
                  <a:lnTo>
                    <a:pt x="1978" y="3344"/>
                  </a:lnTo>
                  <a:lnTo>
                    <a:pt x="1870" y="3200"/>
                  </a:lnTo>
                  <a:lnTo>
                    <a:pt x="1798" y="3056"/>
                  </a:lnTo>
                  <a:lnTo>
                    <a:pt x="1726" y="2841"/>
                  </a:lnTo>
                  <a:lnTo>
                    <a:pt x="1726" y="2661"/>
                  </a:lnTo>
                  <a:lnTo>
                    <a:pt x="1762" y="2445"/>
                  </a:lnTo>
                  <a:lnTo>
                    <a:pt x="1798" y="2265"/>
                  </a:lnTo>
                  <a:lnTo>
                    <a:pt x="1906" y="2121"/>
                  </a:lnTo>
                  <a:lnTo>
                    <a:pt x="2014" y="1978"/>
                  </a:lnTo>
                  <a:lnTo>
                    <a:pt x="2194" y="1834"/>
                  </a:lnTo>
                  <a:lnTo>
                    <a:pt x="2337" y="1762"/>
                  </a:lnTo>
                  <a:lnTo>
                    <a:pt x="2517" y="1726"/>
                  </a:lnTo>
                  <a:lnTo>
                    <a:pt x="2733" y="1690"/>
                  </a:lnTo>
                  <a:close/>
                  <a:moveTo>
                    <a:pt x="2733" y="1330"/>
                  </a:moveTo>
                  <a:lnTo>
                    <a:pt x="2445" y="1366"/>
                  </a:lnTo>
                  <a:lnTo>
                    <a:pt x="2194" y="1438"/>
                  </a:lnTo>
                  <a:lnTo>
                    <a:pt x="1978" y="1546"/>
                  </a:lnTo>
                  <a:lnTo>
                    <a:pt x="1798" y="1726"/>
                  </a:lnTo>
                  <a:lnTo>
                    <a:pt x="1618" y="1906"/>
                  </a:lnTo>
                  <a:lnTo>
                    <a:pt x="1510" y="2157"/>
                  </a:lnTo>
                  <a:lnTo>
                    <a:pt x="1439" y="2409"/>
                  </a:lnTo>
                  <a:lnTo>
                    <a:pt x="1403" y="2661"/>
                  </a:lnTo>
                  <a:lnTo>
                    <a:pt x="1439" y="2912"/>
                  </a:lnTo>
                  <a:lnTo>
                    <a:pt x="1510" y="3164"/>
                  </a:lnTo>
                  <a:lnTo>
                    <a:pt x="1618" y="3416"/>
                  </a:lnTo>
                  <a:lnTo>
                    <a:pt x="1798" y="3596"/>
                  </a:lnTo>
                  <a:lnTo>
                    <a:pt x="1978" y="3775"/>
                  </a:lnTo>
                  <a:lnTo>
                    <a:pt x="2230" y="3883"/>
                  </a:lnTo>
                  <a:lnTo>
                    <a:pt x="2481" y="3955"/>
                  </a:lnTo>
                  <a:lnTo>
                    <a:pt x="2733" y="3991"/>
                  </a:lnTo>
                  <a:lnTo>
                    <a:pt x="2985" y="3955"/>
                  </a:lnTo>
                  <a:lnTo>
                    <a:pt x="3236" y="3883"/>
                  </a:lnTo>
                  <a:lnTo>
                    <a:pt x="3488" y="3775"/>
                  </a:lnTo>
                  <a:lnTo>
                    <a:pt x="3668" y="3596"/>
                  </a:lnTo>
                  <a:lnTo>
                    <a:pt x="3848" y="3416"/>
                  </a:lnTo>
                  <a:lnTo>
                    <a:pt x="3955" y="3164"/>
                  </a:lnTo>
                  <a:lnTo>
                    <a:pt x="4027" y="2912"/>
                  </a:lnTo>
                  <a:lnTo>
                    <a:pt x="4063" y="2661"/>
                  </a:lnTo>
                  <a:lnTo>
                    <a:pt x="4027" y="2373"/>
                  </a:lnTo>
                  <a:lnTo>
                    <a:pt x="3955" y="2121"/>
                  </a:lnTo>
                  <a:lnTo>
                    <a:pt x="3848" y="1906"/>
                  </a:lnTo>
                  <a:lnTo>
                    <a:pt x="3668" y="1726"/>
                  </a:lnTo>
                  <a:lnTo>
                    <a:pt x="3452" y="1546"/>
                  </a:lnTo>
                  <a:lnTo>
                    <a:pt x="3236" y="1438"/>
                  </a:lnTo>
                  <a:lnTo>
                    <a:pt x="2985" y="1366"/>
                  </a:lnTo>
                  <a:lnTo>
                    <a:pt x="2733" y="1330"/>
                  </a:lnTo>
                  <a:close/>
                  <a:moveTo>
                    <a:pt x="3236" y="360"/>
                  </a:moveTo>
                  <a:lnTo>
                    <a:pt x="3236" y="611"/>
                  </a:lnTo>
                  <a:lnTo>
                    <a:pt x="3272" y="755"/>
                  </a:lnTo>
                  <a:lnTo>
                    <a:pt x="3344" y="899"/>
                  </a:lnTo>
                  <a:lnTo>
                    <a:pt x="3416" y="1007"/>
                  </a:lnTo>
                  <a:lnTo>
                    <a:pt x="3524" y="1079"/>
                  </a:lnTo>
                  <a:lnTo>
                    <a:pt x="3704" y="1187"/>
                  </a:lnTo>
                  <a:lnTo>
                    <a:pt x="3812" y="1223"/>
                  </a:lnTo>
                  <a:lnTo>
                    <a:pt x="3955" y="1258"/>
                  </a:lnTo>
                  <a:lnTo>
                    <a:pt x="4099" y="1223"/>
                  </a:lnTo>
                  <a:lnTo>
                    <a:pt x="4243" y="1187"/>
                  </a:lnTo>
                  <a:lnTo>
                    <a:pt x="4459" y="1043"/>
                  </a:lnTo>
                  <a:lnTo>
                    <a:pt x="4962" y="1942"/>
                  </a:lnTo>
                  <a:lnTo>
                    <a:pt x="4747" y="2085"/>
                  </a:lnTo>
                  <a:lnTo>
                    <a:pt x="4639" y="2157"/>
                  </a:lnTo>
                  <a:lnTo>
                    <a:pt x="4567" y="2265"/>
                  </a:lnTo>
                  <a:lnTo>
                    <a:pt x="4495" y="2409"/>
                  </a:lnTo>
                  <a:lnTo>
                    <a:pt x="4495" y="2553"/>
                  </a:lnTo>
                  <a:lnTo>
                    <a:pt x="4495" y="2733"/>
                  </a:lnTo>
                  <a:lnTo>
                    <a:pt x="4495" y="2912"/>
                  </a:lnTo>
                  <a:lnTo>
                    <a:pt x="4531" y="3020"/>
                  </a:lnTo>
                  <a:lnTo>
                    <a:pt x="4639" y="3164"/>
                  </a:lnTo>
                  <a:lnTo>
                    <a:pt x="4747" y="3236"/>
                  </a:lnTo>
                  <a:lnTo>
                    <a:pt x="4962" y="3380"/>
                  </a:lnTo>
                  <a:lnTo>
                    <a:pt x="4459" y="4243"/>
                  </a:lnTo>
                  <a:lnTo>
                    <a:pt x="4243" y="4135"/>
                  </a:lnTo>
                  <a:lnTo>
                    <a:pt x="4099" y="4063"/>
                  </a:lnTo>
                  <a:lnTo>
                    <a:pt x="3812" y="4063"/>
                  </a:lnTo>
                  <a:lnTo>
                    <a:pt x="3704" y="4135"/>
                  </a:lnTo>
                  <a:lnTo>
                    <a:pt x="3524" y="4243"/>
                  </a:lnTo>
                  <a:lnTo>
                    <a:pt x="3416" y="4315"/>
                  </a:lnTo>
                  <a:lnTo>
                    <a:pt x="3308" y="4423"/>
                  </a:lnTo>
                  <a:lnTo>
                    <a:pt x="3272" y="4566"/>
                  </a:lnTo>
                  <a:lnTo>
                    <a:pt x="3236" y="4674"/>
                  </a:lnTo>
                  <a:lnTo>
                    <a:pt x="3236" y="4926"/>
                  </a:lnTo>
                  <a:lnTo>
                    <a:pt x="2230" y="4926"/>
                  </a:lnTo>
                  <a:lnTo>
                    <a:pt x="2230" y="4674"/>
                  </a:lnTo>
                  <a:lnTo>
                    <a:pt x="2194" y="4566"/>
                  </a:lnTo>
                  <a:lnTo>
                    <a:pt x="2122" y="4423"/>
                  </a:lnTo>
                  <a:lnTo>
                    <a:pt x="2050" y="4315"/>
                  </a:lnTo>
                  <a:lnTo>
                    <a:pt x="1942" y="4243"/>
                  </a:lnTo>
                  <a:lnTo>
                    <a:pt x="1762" y="4135"/>
                  </a:lnTo>
                  <a:lnTo>
                    <a:pt x="1654" y="4063"/>
                  </a:lnTo>
                  <a:lnTo>
                    <a:pt x="1367" y="4063"/>
                  </a:lnTo>
                  <a:lnTo>
                    <a:pt x="1223" y="4135"/>
                  </a:lnTo>
                  <a:lnTo>
                    <a:pt x="1007" y="4243"/>
                  </a:lnTo>
                  <a:lnTo>
                    <a:pt x="540" y="3380"/>
                  </a:lnTo>
                  <a:lnTo>
                    <a:pt x="719" y="3236"/>
                  </a:lnTo>
                  <a:lnTo>
                    <a:pt x="863" y="3164"/>
                  </a:lnTo>
                  <a:lnTo>
                    <a:pt x="935" y="3020"/>
                  </a:lnTo>
                  <a:lnTo>
                    <a:pt x="971" y="2912"/>
                  </a:lnTo>
                  <a:lnTo>
                    <a:pt x="1007" y="2733"/>
                  </a:lnTo>
                  <a:lnTo>
                    <a:pt x="1007" y="2553"/>
                  </a:lnTo>
                  <a:lnTo>
                    <a:pt x="971" y="2409"/>
                  </a:lnTo>
                  <a:lnTo>
                    <a:pt x="935" y="2265"/>
                  </a:lnTo>
                  <a:lnTo>
                    <a:pt x="863" y="2157"/>
                  </a:lnTo>
                  <a:lnTo>
                    <a:pt x="719" y="2085"/>
                  </a:lnTo>
                  <a:lnTo>
                    <a:pt x="540" y="1942"/>
                  </a:lnTo>
                  <a:lnTo>
                    <a:pt x="1007" y="1043"/>
                  </a:lnTo>
                  <a:lnTo>
                    <a:pt x="1223" y="1187"/>
                  </a:lnTo>
                  <a:lnTo>
                    <a:pt x="1367" y="1223"/>
                  </a:lnTo>
                  <a:lnTo>
                    <a:pt x="1510" y="1258"/>
                  </a:lnTo>
                  <a:lnTo>
                    <a:pt x="1654" y="1223"/>
                  </a:lnTo>
                  <a:lnTo>
                    <a:pt x="1762" y="1187"/>
                  </a:lnTo>
                  <a:lnTo>
                    <a:pt x="1942" y="1079"/>
                  </a:lnTo>
                  <a:lnTo>
                    <a:pt x="2050" y="1007"/>
                  </a:lnTo>
                  <a:lnTo>
                    <a:pt x="2122" y="899"/>
                  </a:lnTo>
                  <a:lnTo>
                    <a:pt x="2194" y="755"/>
                  </a:lnTo>
                  <a:lnTo>
                    <a:pt x="2230" y="611"/>
                  </a:lnTo>
                  <a:lnTo>
                    <a:pt x="2230" y="360"/>
                  </a:lnTo>
                  <a:close/>
                  <a:moveTo>
                    <a:pt x="1834" y="0"/>
                  </a:moveTo>
                  <a:lnTo>
                    <a:pt x="1834" y="647"/>
                  </a:lnTo>
                  <a:lnTo>
                    <a:pt x="1834" y="719"/>
                  </a:lnTo>
                  <a:lnTo>
                    <a:pt x="1762" y="755"/>
                  </a:lnTo>
                  <a:lnTo>
                    <a:pt x="1582" y="863"/>
                  </a:lnTo>
                  <a:lnTo>
                    <a:pt x="1475" y="899"/>
                  </a:lnTo>
                  <a:lnTo>
                    <a:pt x="1403" y="863"/>
                  </a:lnTo>
                  <a:lnTo>
                    <a:pt x="863" y="575"/>
                  </a:lnTo>
                  <a:lnTo>
                    <a:pt x="0" y="2085"/>
                  </a:lnTo>
                  <a:lnTo>
                    <a:pt x="540" y="2409"/>
                  </a:lnTo>
                  <a:lnTo>
                    <a:pt x="576" y="2481"/>
                  </a:lnTo>
                  <a:lnTo>
                    <a:pt x="612" y="2553"/>
                  </a:lnTo>
                  <a:lnTo>
                    <a:pt x="612" y="2661"/>
                  </a:lnTo>
                  <a:lnTo>
                    <a:pt x="612" y="2769"/>
                  </a:lnTo>
                  <a:lnTo>
                    <a:pt x="576" y="2841"/>
                  </a:lnTo>
                  <a:lnTo>
                    <a:pt x="540" y="2912"/>
                  </a:lnTo>
                  <a:lnTo>
                    <a:pt x="0" y="3236"/>
                  </a:lnTo>
                  <a:lnTo>
                    <a:pt x="863" y="4746"/>
                  </a:lnTo>
                  <a:lnTo>
                    <a:pt x="1403" y="4459"/>
                  </a:lnTo>
                  <a:lnTo>
                    <a:pt x="1475" y="4423"/>
                  </a:lnTo>
                  <a:lnTo>
                    <a:pt x="1582" y="4459"/>
                  </a:lnTo>
                  <a:lnTo>
                    <a:pt x="1762" y="4566"/>
                  </a:lnTo>
                  <a:lnTo>
                    <a:pt x="1834" y="4602"/>
                  </a:lnTo>
                  <a:lnTo>
                    <a:pt x="1834" y="4674"/>
                  </a:lnTo>
                  <a:lnTo>
                    <a:pt x="1834" y="5321"/>
                  </a:lnTo>
                  <a:lnTo>
                    <a:pt x="3632" y="5321"/>
                  </a:lnTo>
                  <a:lnTo>
                    <a:pt x="3596" y="4674"/>
                  </a:lnTo>
                  <a:lnTo>
                    <a:pt x="3632" y="4602"/>
                  </a:lnTo>
                  <a:lnTo>
                    <a:pt x="3704" y="4566"/>
                  </a:lnTo>
                  <a:lnTo>
                    <a:pt x="3884" y="4459"/>
                  </a:lnTo>
                  <a:lnTo>
                    <a:pt x="3955" y="4423"/>
                  </a:lnTo>
                  <a:lnTo>
                    <a:pt x="4063" y="4459"/>
                  </a:lnTo>
                  <a:lnTo>
                    <a:pt x="4567" y="4746"/>
                  </a:lnTo>
                  <a:lnTo>
                    <a:pt x="5466" y="3200"/>
                  </a:lnTo>
                  <a:lnTo>
                    <a:pt x="4926" y="2912"/>
                  </a:lnTo>
                  <a:lnTo>
                    <a:pt x="4890" y="2841"/>
                  </a:lnTo>
                  <a:lnTo>
                    <a:pt x="4854" y="2769"/>
                  </a:lnTo>
                  <a:lnTo>
                    <a:pt x="4854" y="2661"/>
                  </a:lnTo>
                  <a:lnTo>
                    <a:pt x="4854" y="2553"/>
                  </a:lnTo>
                  <a:lnTo>
                    <a:pt x="4890" y="2481"/>
                  </a:lnTo>
                  <a:lnTo>
                    <a:pt x="4926" y="2409"/>
                  </a:lnTo>
                  <a:lnTo>
                    <a:pt x="5466" y="2085"/>
                  </a:lnTo>
                  <a:lnTo>
                    <a:pt x="4603" y="575"/>
                  </a:lnTo>
                  <a:lnTo>
                    <a:pt x="4063" y="863"/>
                  </a:lnTo>
                  <a:lnTo>
                    <a:pt x="3991" y="899"/>
                  </a:lnTo>
                  <a:lnTo>
                    <a:pt x="3884" y="863"/>
                  </a:lnTo>
                  <a:lnTo>
                    <a:pt x="3704" y="755"/>
                  </a:lnTo>
                  <a:lnTo>
                    <a:pt x="3632" y="719"/>
                  </a:lnTo>
                  <a:lnTo>
                    <a:pt x="3632" y="611"/>
                  </a:lnTo>
                  <a:lnTo>
                    <a:pt x="36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1;p31">
              <a:extLst>
                <a:ext uri="{FF2B5EF4-FFF2-40B4-BE49-F238E27FC236}">
                  <a16:creationId xmlns:a16="http://schemas.microsoft.com/office/drawing/2014/main" id="{2730431A-CD09-C036-3803-4E2F66281B88}"/>
                </a:ext>
              </a:extLst>
            </p:cNvPr>
            <p:cNvSpPr/>
            <p:nvPr/>
          </p:nvSpPr>
          <p:spPr>
            <a:xfrm>
              <a:off x="3107950" y="635425"/>
              <a:ext cx="80925" cy="22500"/>
            </a:xfrm>
            <a:custGeom>
              <a:avLst/>
              <a:gdLst/>
              <a:ahLst/>
              <a:cxnLst/>
              <a:rect l="l" t="t" r="r" b="b"/>
              <a:pathLst>
                <a:path w="3237" h="900" extrusionOk="0">
                  <a:moveTo>
                    <a:pt x="1439" y="0"/>
                  </a:moveTo>
                  <a:lnTo>
                    <a:pt x="1331" y="36"/>
                  </a:lnTo>
                  <a:lnTo>
                    <a:pt x="1187" y="36"/>
                  </a:lnTo>
                  <a:lnTo>
                    <a:pt x="899" y="108"/>
                  </a:lnTo>
                  <a:lnTo>
                    <a:pt x="612" y="252"/>
                  </a:lnTo>
                  <a:lnTo>
                    <a:pt x="396" y="360"/>
                  </a:lnTo>
                  <a:lnTo>
                    <a:pt x="180" y="504"/>
                  </a:lnTo>
                  <a:lnTo>
                    <a:pt x="1" y="648"/>
                  </a:lnTo>
                  <a:lnTo>
                    <a:pt x="144" y="791"/>
                  </a:lnTo>
                  <a:lnTo>
                    <a:pt x="252" y="899"/>
                  </a:lnTo>
                  <a:lnTo>
                    <a:pt x="540" y="648"/>
                  </a:lnTo>
                  <a:lnTo>
                    <a:pt x="864" y="468"/>
                  </a:lnTo>
                  <a:lnTo>
                    <a:pt x="1223" y="360"/>
                  </a:lnTo>
                  <a:lnTo>
                    <a:pt x="1619" y="324"/>
                  </a:lnTo>
                  <a:lnTo>
                    <a:pt x="2014" y="360"/>
                  </a:lnTo>
                  <a:lnTo>
                    <a:pt x="2374" y="468"/>
                  </a:lnTo>
                  <a:lnTo>
                    <a:pt x="2697" y="648"/>
                  </a:lnTo>
                  <a:lnTo>
                    <a:pt x="3021" y="899"/>
                  </a:lnTo>
                  <a:lnTo>
                    <a:pt x="3057" y="827"/>
                  </a:lnTo>
                  <a:lnTo>
                    <a:pt x="3093" y="791"/>
                  </a:lnTo>
                  <a:lnTo>
                    <a:pt x="3237" y="648"/>
                  </a:lnTo>
                  <a:lnTo>
                    <a:pt x="3201" y="648"/>
                  </a:lnTo>
                  <a:lnTo>
                    <a:pt x="3057" y="540"/>
                  </a:lnTo>
                  <a:lnTo>
                    <a:pt x="2733" y="288"/>
                  </a:lnTo>
                  <a:lnTo>
                    <a:pt x="2374" y="144"/>
                  </a:lnTo>
                  <a:lnTo>
                    <a:pt x="2122" y="72"/>
                  </a:lnTo>
                  <a:lnTo>
                    <a:pt x="18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2;p31">
              <a:extLst>
                <a:ext uri="{FF2B5EF4-FFF2-40B4-BE49-F238E27FC236}">
                  <a16:creationId xmlns:a16="http://schemas.microsoft.com/office/drawing/2014/main" id="{543D0302-E434-C247-1E9C-9916EE23F9B9}"/>
                </a:ext>
              </a:extLst>
            </p:cNvPr>
            <p:cNvSpPr/>
            <p:nvPr/>
          </p:nvSpPr>
          <p:spPr>
            <a:xfrm>
              <a:off x="3119650" y="651600"/>
              <a:ext cx="57550" cy="17100"/>
            </a:xfrm>
            <a:custGeom>
              <a:avLst/>
              <a:gdLst/>
              <a:ahLst/>
              <a:cxnLst/>
              <a:rect l="l" t="t" r="r" b="b"/>
              <a:pathLst>
                <a:path w="2302" h="684" extrusionOk="0">
                  <a:moveTo>
                    <a:pt x="1151" y="1"/>
                  </a:moveTo>
                  <a:lnTo>
                    <a:pt x="827" y="37"/>
                  </a:lnTo>
                  <a:lnTo>
                    <a:pt x="539" y="109"/>
                  </a:lnTo>
                  <a:lnTo>
                    <a:pt x="252" y="252"/>
                  </a:lnTo>
                  <a:lnTo>
                    <a:pt x="0" y="468"/>
                  </a:lnTo>
                  <a:lnTo>
                    <a:pt x="216" y="684"/>
                  </a:lnTo>
                  <a:lnTo>
                    <a:pt x="431" y="540"/>
                  </a:lnTo>
                  <a:lnTo>
                    <a:pt x="647" y="396"/>
                  </a:lnTo>
                  <a:lnTo>
                    <a:pt x="899" y="324"/>
                  </a:lnTo>
                  <a:lnTo>
                    <a:pt x="1402" y="324"/>
                  </a:lnTo>
                  <a:lnTo>
                    <a:pt x="1654" y="396"/>
                  </a:lnTo>
                  <a:lnTo>
                    <a:pt x="1870" y="540"/>
                  </a:lnTo>
                  <a:lnTo>
                    <a:pt x="2085" y="684"/>
                  </a:lnTo>
                  <a:lnTo>
                    <a:pt x="2301" y="468"/>
                  </a:lnTo>
                  <a:lnTo>
                    <a:pt x="2049" y="252"/>
                  </a:lnTo>
                  <a:lnTo>
                    <a:pt x="1762" y="109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3;p31">
              <a:extLst>
                <a:ext uri="{FF2B5EF4-FFF2-40B4-BE49-F238E27FC236}">
                  <a16:creationId xmlns:a16="http://schemas.microsoft.com/office/drawing/2014/main" id="{B012B95C-E6A3-AAF4-2779-59050002CF35}"/>
                </a:ext>
              </a:extLst>
            </p:cNvPr>
            <p:cNvSpPr/>
            <p:nvPr/>
          </p:nvSpPr>
          <p:spPr>
            <a:xfrm>
              <a:off x="3130425" y="666875"/>
              <a:ext cx="35975" cy="13525"/>
            </a:xfrm>
            <a:custGeom>
              <a:avLst/>
              <a:gdLst/>
              <a:ahLst/>
              <a:cxnLst/>
              <a:rect l="l" t="t" r="r" b="b"/>
              <a:pathLst>
                <a:path w="1439" h="541" extrusionOk="0">
                  <a:moveTo>
                    <a:pt x="684" y="1"/>
                  </a:moveTo>
                  <a:lnTo>
                    <a:pt x="504" y="37"/>
                  </a:lnTo>
                  <a:lnTo>
                    <a:pt x="324" y="73"/>
                  </a:lnTo>
                  <a:lnTo>
                    <a:pt x="144" y="181"/>
                  </a:lnTo>
                  <a:lnTo>
                    <a:pt x="0" y="324"/>
                  </a:lnTo>
                  <a:lnTo>
                    <a:pt x="216" y="540"/>
                  </a:lnTo>
                  <a:lnTo>
                    <a:pt x="324" y="468"/>
                  </a:lnTo>
                  <a:lnTo>
                    <a:pt x="432" y="396"/>
                  </a:lnTo>
                  <a:lnTo>
                    <a:pt x="576" y="360"/>
                  </a:lnTo>
                  <a:lnTo>
                    <a:pt x="720" y="324"/>
                  </a:lnTo>
                  <a:lnTo>
                    <a:pt x="827" y="360"/>
                  </a:lnTo>
                  <a:lnTo>
                    <a:pt x="971" y="396"/>
                  </a:lnTo>
                  <a:lnTo>
                    <a:pt x="1079" y="468"/>
                  </a:lnTo>
                  <a:lnTo>
                    <a:pt x="1187" y="540"/>
                  </a:lnTo>
                  <a:lnTo>
                    <a:pt x="1439" y="324"/>
                  </a:lnTo>
                  <a:lnTo>
                    <a:pt x="1367" y="253"/>
                  </a:lnTo>
                  <a:lnTo>
                    <a:pt x="1223" y="145"/>
                  </a:lnTo>
                  <a:lnTo>
                    <a:pt x="1043" y="73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04;p31">
              <a:extLst>
                <a:ext uri="{FF2B5EF4-FFF2-40B4-BE49-F238E27FC236}">
                  <a16:creationId xmlns:a16="http://schemas.microsoft.com/office/drawing/2014/main" id="{14B853DB-A459-A985-825C-FCBD91982CA2}"/>
                </a:ext>
              </a:extLst>
            </p:cNvPr>
            <p:cNvSpPr/>
            <p:nvPr/>
          </p:nvSpPr>
          <p:spPr>
            <a:xfrm>
              <a:off x="3143000" y="681275"/>
              <a:ext cx="10825" cy="9900"/>
            </a:xfrm>
            <a:custGeom>
              <a:avLst/>
              <a:gdLst/>
              <a:ahLst/>
              <a:cxnLst/>
              <a:rect l="l" t="t" r="r" b="b"/>
              <a:pathLst>
                <a:path w="433" h="396" extrusionOk="0">
                  <a:moveTo>
                    <a:pt x="73" y="0"/>
                  </a:moveTo>
                  <a:lnTo>
                    <a:pt x="37" y="72"/>
                  </a:lnTo>
                  <a:lnTo>
                    <a:pt x="1" y="144"/>
                  </a:lnTo>
                  <a:lnTo>
                    <a:pt x="1" y="216"/>
                  </a:lnTo>
                  <a:lnTo>
                    <a:pt x="1" y="288"/>
                  </a:lnTo>
                  <a:lnTo>
                    <a:pt x="73" y="360"/>
                  </a:lnTo>
                  <a:lnTo>
                    <a:pt x="145" y="396"/>
                  </a:lnTo>
                  <a:lnTo>
                    <a:pt x="217" y="396"/>
                  </a:lnTo>
                  <a:lnTo>
                    <a:pt x="289" y="360"/>
                  </a:lnTo>
                  <a:lnTo>
                    <a:pt x="360" y="324"/>
                  </a:lnTo>
                  <a:lnTo>
                    <a:pt x="396" y="252"/>
                  </a:lnTo>
                  <a:lnTo>
                    <a:pt x="432" y="180"/>
                  </a:lnTo>
                  <a:lnTo>
                    <a:pt x="396" y="108"/>
                  </a:lnTo>
                  <a:lnTo>
                    <a:pt x="360" y="36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05;p31">
              <a:extLst>
                <a:ext uri="{FF2B5EF4-FFF2-40B4-BE49-F238E27FC236}">
                  <a16:creationId xmlns:a16="http://schemas.microsoft.com/office/drawing/2014/main" id="{2E90F6B6-3BA8-8F6E-9C38-A712891B394B}"/>
                </a:ext>
              </a:extLst>
            </p:cNvPr>
            <p:cNvSpPr/>
            <p:nvPr/>
          </p:nvSpPr>
          <p:spPr>
            <a:xfrm>
              <a:off x="2837375" y="648000"/>
              <a:ext cx="30600" cy="29700"/>
            </a:xfrm>
            <a:custGeom>
              <a:avLst/>
              <a:gdLst/>
              <a:ahLst/>
              <a:cxnLst/>
              <a:rect l="l" t="t" r="r" b="b"/>
              <a:pathLst>
                <a:path w="1224" h="1188" extrusionOk="0">
                  <a:moveTo>
                    <a:pt x="504" y="1"/>
                  </a:moveTo>
                  <a:lnTo>
                    <a:pt x="396" y="37"/>
                  </a:lnTo>
                  <a:lnTo>
                    <a:pt x="289" y="109"/>
                  </a:lnTo>
                  <a:lnTo>
                    <a:pt x="181" y="181"/>
                  </a:lnTo>
                  <a:lnTo>
                    <a:pt x="109" y="253"/>
                  </a:lnTo>
                  <a:lnTo>
                    <a:pt x="73" y="360"/>
                  </a:lnTo>
                  <a:lnTo>
                    <a:pt x="37" y="468"/>
                  </a:lnTo>
                  <a:lnTo>
                    <a:pt x="1" y="612"/>
                  </a:lnTo>
                  <a:lnTo>
                    <a:pt x="37" y="720"/>
                  </a:lnTo>
                  <a:lnTo>
                    <a:pt x="73" y="828"/>
                  </a:lnTo>
                  <a:lnTo>
                    <a:pt x="109" y="936"/>
                  </a:lnTo>
                  <a:lnTo>
                    <a:pt x="181" y="1008"/>
                  </a:lnTo>
                  <a:lnTo>
                    <a:pt x="289" y="1079"/>
                  </a:lnTo>
                  <a:lnTo>
                    <a:pt x="396" y="1151"/>
                  </a:lnTo>
                  <a:lnTo>
                    <a:pt x="504" y="1187"/>
                  </a:lnTo>
                  <a:lnTo>
                    <a:pt x="720" y="1187"/>
                  </a:lnTo>
                  <a:lnTo>
                    <a:pt x="828" y="1151"/>
                  </a:lnTo>
                  <a:lnTo>
                    <a:pt x="936" y="1079"/>
                  </a:lnTo>
                  <a:lnTo>
                    <a:pt x="1044" y="1008"/>
                  </a:lnTo>
                  <a:lnTo>
                    <a:pt x="1116" y="936"/>
                  </a:lnTo>
                  <a:lnTo>
                    <a:pt x="1152" y="828"/>
                  </a:lnTo>
                  <a:lnTo>
                    <a:pt x="1187" y="720"/>
                  </a:lnTo>
                  <a:lnTo>
                    <a:pt x="1223" y="612"/>
                  </a:lnTo>
                  <a:lnTo>
                    <a:pt x="1187" y="468"/>
                  </a:lnTo>
                  <a:lnTo>
                    <a:pt x="1152" y="360"/>
                  </a:lnTo>
                  <a:lnTo>
                    <a:pt x="1116" y="253"/>
                  </a:lnTo>
                  <a:lnTo>
                    <a:pt x="1044" y="181"/>
                  </a:lnTo>
                  <a:lnTo>
                    <a:pt x="936" y="109"/>
                  </a:lnTo>
                  <a:lnTo>
                    <a:pt x="828" y="37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06;p31">
              <a:extLst>
                <a:ext uri="{FF2B5EF4-FFF2-40B4-BE49-F238E27FC236}">
                  <a16:creationId xmlns:a16="http://schemas.microsoft.com/office/drawing/2014/main" id="{F416554F-959B-758C-D9F5-4A3D3D1EA2EB}"/>
                </a:ext>
              </a:extLst>
            </p:cNvPr>
            <p:cNvSpPr/>
            <p:nvPr/>
          </p:nvSpPr>
          <p:spPr>
            <a:xfrm>
              <a:off x="2884125" y="648000"/>
              <a:ext cx="30600" cy="29700"/>
            </a:xfrm>
            <a:custGeom>
              <a:avLst/>
              <a:gdLst/>
              <a:ahLst/>
              <a:cxnLst/>
              <a:rect l="l" t="t" r="r" b="b"/>
              <a:pathLst>
                <a:path w="1224" h="1188" extrusionOk="0">
                  <a:moveTo>
                    <a:pt x="504" y="1"/>
                  </a:moveTo>
                  <a:lnTo>
                    <a:pt x="396" y="37"/>
                  </a:lnTo>
                  <a:lnTo>
                    <a:pt x="288" y="109"/>
                  </a:lnTo>
                  <a:lnTo>
                    <a:pt x="180" y="181"/>
                  </a:lnTo>
                  <a:lnTo>
                    <a:pt x="108" y="253"/>
                  </a:lnTo>
                  <a:lnTo>
                    <a:pt x="73" y="360"/>
                  </a:lnTo>
                  <a:lnTo>
                    <a:pt x="37" y="468"/>
                  </a:lnTo>
                  <a:lnTo>
                    <a:pt x="1" y="612"/>
                  </a:lnTo>
                  <a:lnTo>
                    <a:pt x="37" y="720"/>
                  </a:lnTo>
                  <a:lnTo>
                    <a:pt x="73" y="828"/>
                  </a:lnTo>
                  <a:lnTo>
                    <a:pt x="108" y="936"/>
                  </a:lnTo>
                  <a:lnTo>
                    <a:pt x="180" y="1008"/>
                  </a:lnTo>
                  <a:lnTo>
                    <a:pt x="288" y="1079"/>
                  </a:lnTo>
                  <a:lnTo>
                    <a:pt x="396" y="1151"/>
                  </a:lnTo>
                  <a:lnTo>
                    <a:pt x="504" y="1187"/>
                  </a:lnTo>
                  <a:lnTo>
                    <a:pt x="720" y="1187"/>
                  </a:lnTo>
                  <a:lnTo>
                    <a:pt x="828" y="1151"/>
                  </a:lnTo>
                  <a:lnTo>
                    <a:pt x="935" y="1079"/>
                  </a:lnTo>
                  <a:lnTo>
                    <a:pt x="1043" y="1008"/>
                  </a:lnTo>
                  <a:lnTo>
                    <a:pt x="1115" y="936"/>
                  </a:lnTo>
                  <a:lnTo>
                    <a:pt x="1151" y="828"/>
                  </a:lnTo>
                  <a:lnTo>
                    <a:pt x="1187" y="720"/>
                  </a:lnTo>
                  <a:lnTo>
                    <a:pt x="1223" y="612"/>
                  </a:lnTo>
                  <a:lnTo>
                    <a:pt x="1187" y="468"/>
                  </a:lnTo>
                  <a:lnTo>
                    <a:pt x="1151" y="360"/>
                  </a:lnTo>
                  <a:lnTo>
                    <a:pt x="1115" y="253"/>
                  </a:lnTo>
                  <a:lnTo>
                    <a:pt x="1043" y="181"/>
                  </a:lnTo>
                  <a:lnTo>
                    <a:pt x="935" y="109"/>
                  </a:lnTo>
                  <a:lnTo>
                    <a:pt x="828" y="37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07;p31">
              <a:extLst>
                <a:ext uri="{FF2B5EF4-FFF2-40B4-BE49-F238E27FC236}">
                  <a16:creationId xmlns:a16="http://schemas.microsoft.com/office/drawing/2014/main" id="{3B9F709F-EDEE-E222-9610-F6BA64721C46}"/>
                </a:ext>
              </a:extLst>
            </p:cNvPr>
            <p:cNvSpPr/>
            <p:nvPr/>
          </p:nvSpPr>
          <p:spPr>
            <a:xfrm>
              <a:off x="2930875" y="648000"/>
              <a:ext cx="30575" cy="29700"/>
            </a:xfrm>
            <a:custGeom>
              <a:avLst/>
              <a:gdLst/>
              <a:ahLst/>
              <a:cxnLst/>
              <a:rect l="l" t="t" r="r" b="b"/>
              <a:pathLst>
                <a:path w="1223" h="1188" extrusionOk="0">
                  <a:moveTo>
                    <a:pt x="504" y="1"/>
                  </a:moveTo>
                  <a:lnTo>
                    <a:pt x="396" y="37"/>
                  </a:lnTo>
                  <a:lnTo>
                    <a:pt x="288" y="109"/>
                  </a:lnTo>
                  <a:lnTo>
                    <a:pt x="180" y="181"/>
                  </a:lnTo>
                  <a:lnTo>
                    <a:pt x="108" y="253"/>
                  </a:lnTo>
                  <a:lnTo>
                    <a:pt x="72" y="360"/>
                  </a:lnTo>
                  <a:lnTo>
                    <a:pt x="36" y="468"/>
                  </a:lnTo>
                  <a:lnTo>
                    <a:pt x="0" y="612"/>
                  </a:lnTo>
                  <a:lnTo>
                    <a:pt x="36" y="720"/>
                  </a:lnTo>
                  <a:lnTo>
                    <a:pt x="72" y="828"/>
                  </a:lnTo>
                  <a:lnTo>
                    <a:pt x="108" y="936"/>
                  </a:lnTo>
                  <a:lnTo>
                    <a:pt x="180" y="1008"/>
                  </a:lnTo>
                  <a:lnTo>
                    <a:pt x="288" y="1079"/>
                  </a:lnTo>
                  <a:lnTo>
                    <a:pt x="360" y="1151"/>
                  </a:lnTo>
                  <a:lnTo>
                    <a:pt x="504" y="1187"/>
                  </a:lnTo>
                  <a:lnTo>
                    <a:pt x="719" y="1187"/>
                  </a:lnTo>
                  <a:lnTo>
                    <a:pt x="827" y="1151"/>
                  </a:lnTo>
                  <a:lnTo>
                    <a:pt x="935" y="1079"/>
                  </a:lnTo>
                  <a:lnTo>
                    <a:pt x="1043" y="1008"/>
                  </a:lnTo>
                  <a:lnTo>
                    <a:pt x="1115" y="936"/>
                  </a:lnTo>
                  <a:lnTo>
                    <a:pt x="1151" y="828"/>
                  </a:lnTo>
                  <a:lnTo>
                    <a:pt x="1187" y="720"/>
                  </a:lnTo>
                  <a:lnTo>
                    <a:pt x="1223" y="612"/>
                  </a:lnTo>
                  <a:lnTo>
                    <a:pt x="1187" y="468"/>
                  </a:lnTo>
                  <a:lnTo>
                    <a:pt x="1151" y="360"/>
                  </a:lnTo>
                  <a:lnTo>
                    <a:pt x="1115" y="253"/>
                  </a:lnTo>
                  <a:lnTo>
                    <a:pt x="1043" y="181"/>
                  </a:lnTo>
                  <a:lnTo>
                    <a:pt x="935" y="109"/>
                  </a:lnTo>
                  <a:lnTo>
                    <a:pt x="827" y="37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08;p31">
              <a:extLst>
                <a:ext uri="{FF2B5EF4-FFF2-40B4-BE49-F238E27FC236}">
                  <a16:creationId xmlns:a16="http://schemas.microsoft.com/office/drawing/2014/main" id="{0B0C8E89-FB2D-C976-ADA2-CEDB9148585B}"/>
                </a:ext>
              </a:extLst>
            </p:cNvPr>
            <p:cNvSpPr/>
            <p:nvPr/>
          </p:nvSpPr>
          <p:spPr>
            <a:xfrm>
              <a:off x="2977625" y="648000"/>
              <a:ext cx="29675" cy="29700"/>
            </a:xfrm>
            <a:custGeom>
              <a:avLst/>
              <a:gdLst/>
              <a:ahLst/>
              <a:cxnLst/>
              <a:rect l="l" t="t" r="r" b="b"/>
              <a:pathLst>
                <a:path w="1187" h="1188" extrusionOk="0">
                  <a:moveTo>
                    <a:pt x="503" y="1"/>
                  </a:moveTo>
                  <a:lnTo>
                    <a:pt x="360" y="37"/>
                  </a:lnTo>
                  <a:lnTo>
                    <a:pt x="288" y="109"/>
                  </a:lnTo>
                  <a:lnTo>
                    <a:pt x="180" y="181"/>
                  </a:lnTo>
                  <a:lnTo>
                    <a:pt x="108" y="253"/>
                  </a:lnTo>
                  <a:lnTo>
                    <a:pt x="72" y="360"/>
                  </a:lnTo>
                  <a:lnTo>
                    <a:pt x="36" y="468"/>
                  </a:lnTo>
                  <a:lnTo>
                    <a:pt x="0" y="612"/>
                  </a:lnTo>
                  <a:lnTo>
                    <a:pt x="36" y="720"/>
                  </a:lnTo>
                  <a:lnTo>
                    <a:pt x="72" y="828"/>
                  </a:lnTo>
                  <a:lnTo>
                    <a:pt x="108" y="936"/>
                  </a:lnTo>
                  <a:lnTo>
                    <a:pt x="180" y="1008"/>
                  </a:lnTo>
                  <a:lnTo>
                    <a:pt x="288" y="1079"/>
                  </a:lnTo>
                  <a:lnTo>
                    <a:pt x="360" y="1151"/>
                  </a:lnTo>
                  <a:lnTo>
                    <a:pt x="467" y="1187"/>
                  </a:lnTo>
                  <a:lnTo>
                    <a:pt x="719" y="1187"/>
                  </a:lnTo>
                  <a:lnTo>
                    <a:pt x="827" y="1151"/>
                  </a:lnTo>
                  <a:lnTo>
                    <a:pt x="935" y="1079"/>
                  </a:lnTo>
                  <a:lnTo>
                    <a:pt x="1043" y="1008"/>
                  </a:lnTo>
                  <a:lnTo>
                    <a:pt x="1115" y="936"/>
                  </a:lnTo>
                  <a:lnTo>
                    <a:pt x="1151" y="828"/>
                  </a:lnTo>
                  <a:lnTo>
                    <a:pt x="1187" y="720"/>
                  </a:lnTo>
                  <a:lnTo>
                    <a:pt x="1187" y="612"/>
                  </a:lnTo>
                  <a:lnTo>
                    <a:pt x="1187" y="468"/>
                  </a:lnTo>
                  <a:lnTo>
                    <a:pt x="1151" y="360"/>
                  </a:lnTo>
                  <a:lnTo>
                    <a:pt x="1115" y="253"/>
                  </a:lnTo>
                  <a:lnTo>
                    <a:pt x="1043" y="181"/>
                  </a:lnTo>
                  <a:lnTo>
                    <a:pt x="935" y="109"/>
                  </a:lnTo>
                  <a:lnTo>
                    <a:pt x="827" y="37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9;p31">
              <a:extLst>
                <a:ext uri="{FF2B5EF4-FFF2-40B4-BE49-F238E27FC236}">
                  <a16:creationId xmlns:a16="http://schemas.microsoft.com/office/drawing/2014/main" id="{7EE800AB-96F1-6A97-8C98-BD4E6FD5EC2B}"/>
                </a:ext>
              </a:extLst>
            </p:cNvPr>
            <p:cNvSpPr/>
            <p:nvPr/>
          </p:nvSpPr>
          <p:spPr>
            <a:xfrm>
              <a:off x="3024350" y="648000"/>
              <a:ext cx="29700" cy="29700"/>
            </a:xfrm>
            <a:custGeom>
              <a:avLst/>
              <a:gdLst/>
              <a:ahLst/>
              <a:cxnLst/>
              <a:rect l="l" t="t" r="r" b="b"/>
              <a:pathLst>
                <a:path w="1188" h="1188" extrusionOk="0">
                  <a:moveTo>
                    <a:pt x="468" y="1"/>
                  </a:moveTo>
                  <a:lnTo>
                    <a:pt x="360" y="37"/>
                  </a:lnTo>
                  <a:lnTo>
                    <a:pt x="288" y="109"/>
                  </a:lnTo>
                  <a:lnTo>
                    <a:pt x="180" y="181"/>
                  </a:lnTo>
                  <a:lnTo>
                    <a:pt x="109" y="253"/>
                  </a:lnTo>
                  <a:lnTo>
                    <a:pt x="73" y="360"/>
                  </a:lnTo>
                  <a:lnTo>
                    <a:pt x="37" y="468"/>
                  </a:lnTo>
                  <a:lnTo>
                    <a:pt x="1" y="612"/>
                  </a:lnTo>
                  <a:lnTo>
                    <a:pt x="37" y="720"/>
                  </a:lnTo>
                  <a:lnTo>
                    <a:pt x="73" y="828"/>
                  </a:lnTo>
                  <a:lnTo>
                    <a:pt x="109" y="936"/>
                  </a:lnTo>
                  <a:lnTo>
                    <a:pt x="180" y="1008"/>
                  </a:lnTo>
                  <a:lnTo>
                    <a:pt x="288" y="1079"/>
                  </a:lnTo>
                  <a:lnTo>
                    <a:pt x="360" y="1151"/>
                  </a:lnTo>
                  <a:lnTo>
                    <a:pt x="468" y="1187"/>
                  </a:lnTo>
                  <a:lnTo>
                    <a:pt x="720" y="1187"/>
                  </a:lnTo>
                  <a:lnTo>
                    <a:pt x="828" y="1151"/>
                  </a:lnTo>
                  <a:lnTo>
                    <a:pt x="936" y="1079"/>
                  </a:lnTo>
                  <a:lnTo>
                    <a:pt x="1007" y="1008"/>
                  </a:lnTo>
                  <a:lnTo>
                    <a:pt x="1115" y="936"/>
                  </a:lnTo>
                  <a:lnTo>
                    <a:pt x="1151" y="828"/>
                  </a:lnTo>
                  <a:lnTo>
                    <a:pt x="1187" y="720"/>
                  </a:lnTo>
                  <a:lnTo>
                    <a:pt x="1187" y="612"/>
                  </a:lnTo>
                  <a:lnTo>
                    <a:pt x="1187" y="468"/>
                  </a:lnTo>
                  <a:lnTo>
                    <a:pt x="1151" y="360"/>
                  </a:lnTo>
                  <a:lnTo>
                    <a:pt x="1115" y="253"/>
                  </a:lnTo>
                  <a:lnTo>
                    <a:pt x="1007" y="181"/>
                  </a:lnTo>
                  <a:lnTo>
                    <a:pt x="936" y="109"/>
                  </a:lnTo>
                  <a:lnTo>
                    <a:pt x="828" y="37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0;p31">
              <a:extLst>
                <a:ext uri="{FF2B5EF4-FFF2-40B4-BE49-F238E27FC236}">
                  <a16:creationId xmlns:a16="http://schemas.microsoft.com/office/drawing/2014/main" id="{366AE90F-B189-49C6-EAA8-4E619836D6F6}"/>
                </a:ext>
              </a:extLst>
            </p:cNvPr>
            <p:cNvSpPr/>
            <p:nvPr/>
          </p:nvSpPr>
          <p:spPr>
            <a:xfrm>
              <a:off x="4639675" y="639025"/>
              <a:ext cx="121375" cy="56650"/>
            </a:xfrm>
            <a:custGeom>
              <a:avLst/>
              <a:gdLst/>
              <a:ahLst/>
              <a:cxnLst/>
              <a:rect l="l" t="t" r="r" b="b"/>
              <a:pathLst>
                <a:path w="4855" h="2266" extrusionOk="0">
                  <a:moveTo>
                    <a:pt x="4602" y="252"/>
                  </a:moveTo>
                  <a:lnTo>
                    <a:pt x="4602" y="2014"/>
                  </a:lnTo>
                  <a:lnTo>
                    <a:pt x="252" y="2014"/>
                  </a:lnTo>
                  <a:lnTo>
                    <a:pt x="288" y="252"/>
                  </a:lnTo>
                  <a:close/>
                  <a:moveTo>
                    <a:pt x="0" y="0"/>
                  </a:moveTo>
                  <a:lnTo>
                    <a:pt x="0" y="2265"/>
                  </a:lnTo>
                  <a:lnTo>
                    <a:pt x="4854" y="2265"/>
                  </a:lnTo>
                  <a:lnTo>
                    <a:pt x="4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1;p31">
              <a:extLst>
                <a:ext uri="{FF2B5EF4-FFF2-40B4-BE49-F238E27FC236}">
                  <a16:creationId xmlns:a16="http://schemas.microsoft.com/office/drawing/2014/main" id="{88CACB2F-CCF9-1766-7E1A-F1C742BDE1E2}"/>
                </a:ext>
              </a:extLst>
            </p:cNvPr>
            <p:cNvSpPr/>
            <p:nvPr/>
          </p:nvSpPr>
          <p:spPr>
            <a:xfrm>
              <a:off x="4650450" y="648900"/>
              <a:ext cx="77325" cy="36875"/>
            </a:xfrm>
            <a:custGeom>
              <a:avLst/>
              <a:gdLst/>
              <a:ahLst/>
              <a:cxnLst/>
              <a:rect l="l" t="t" r="r" b="b"/>
              <a:pathLst>
                <a:path w="3093" h="1475" extrusionOk="0">
                  <a:moveTo>
                    <a:pt x="1" y="1"/>
                  </a:moveTo>
                  <a:lnTo>
                    <a:pt x="1" y="1475"/>
                  </a:lnTo>
                  <a:lnTo>
                    <a:pt x="3093" y="1475"/>
                  </a:lnTo>
                  <a:lnTo>
                    <a:pt x="30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2;p31">
              <a:extLst>
                <a:ext uri="{FF2B5EF4-FFF2-40B4-BE49-F238E27FC236}">
                  <a16:creationId xmlns:a16="http://schemas.microsoft.com/office/drawing/2014/main" id="{0D4FEF50-29D1-7340-AE69-AF5237E2CCD7}"/>
                </a:ext>
              </a:extLst>
            </p:cNvPr>
            <p:cNvSpPr/>
            <p:nvPr/>
          </p:nvSpPr>
          <p:spPr>
            <a:xfrm>
              <a:off x="4761025" y="652500"/>
              <a:ext cx="10800" cy="29700"/>
            </a:xfrm>
            <a:custGeom>
              <a:avLst/>
              <a:gdLst/>
              <a:ahLst/>
              <a:cxnLst/>
              <a:rect l="l" t="t" r="r" b="b"/>
              <a:pathLst>
                <a:path w="432" h="1188" extrusionOk="0">
                  <a:moveTo>
                    <a:pt x="0" y="1"/>
                  </a:moveTo>
                  <a:lnTo>
                    <a:pt x="0" y="1187"/>
                  </a:lnTo>
                  <a:lnTo>
                    <a:pt x="432" y="1187"/>
                  </a:lnTo>
                  <a:lnTo>
                    <a:pt x="4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3;p31">
              <a:extLst>
                <a:ext uri="{FF2B5EF4-FFF2-40B4-BE49-F238E27FC236}">
                  <a16:creationId xmlns:a16="http://schemas.microsoft.com/office/drawing/2014/main" id="{82BD8038-0588-1F20-94C7-6BBC4475177B}"/>
                </a:ext>
              </a:extLst>
            </p:cNvPr>
            <p:cNvSpPr/>
            <p:nvPr/>
          </p:nvSpPr>
          <p:spPr>
            <a:xfrm>
              <a:off x="2877825" y="4668750"/>
              <a:ext cx="153750" cy="157350"/>
            </a:xfrm>
            <a:custGeom>
              <a:avLst/>
              <a:gdLst/>
              <a:ahLst/>
              <a:cxnLst/>
              <a:rect l="l" t="t" r="r" b="b"/>
              <a:pathLst>
                <a:path w="6150" h="6294" extrusionOk="0">
                  <a:moveTo>
                    <a:pt x="3093" y="1"/>
                  </a:moveTo>
                  <a:lnTo>
                    <a:pt x="1" y="3165"/>
                  </a:lnTo>
                  <a:lnTo>
                    <a:pt x="684" y="3165"/>
                  </a:lnTo>
                  <a:lnTo>
                    <a:pt x="684" y="6293"/>
                  </a:lnTo>
                  <a:lnTo>
                    <a:pt x="1943" y="6293"/>
                  </a:lnTo>
                  <a:lnTo>
                    <a:pt x="1943" y="4675"/>
                  </a:lnTo>
                  <a:lnTo>
                    <a:pt x="4208" y="4675"/>
                  </a:lnTo>
                  <a:lnTo>
                    <a:pt x="4208" y="6293"/>
                  </a:lnTo>
                  <a:lnTo>
                    <a:pt x="5466" y="6293"/>
                  </a:lnTo>
                  <a:lnTo>
                    <a:pt x="5466" y="3165"/>
                  </a:lnTo>
                  <a:lnTo>
                    <a:pt x="6149" y="3165"/>
                  </a:lnTo>
                  <a:lnTo>
                    <a:pt x="30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4;p31">
              <a:extLst>
                <a:ext uri="{FF2B5EF4-FFF2-40B4-BE49-F238E27FC236}">
                  <a16:creationId xmlns:a16="http://schemas.microsoft.com/office/drawing/2014/main" id="{2BC39749-4C12-B54F-5866-07E7130EF580}"/>
                </a:ext>
              </a:extLst>
            </p:cNvPr>
            <p:cNvSpPr/>
            <p:nvPr/>
          </p:nvSpPr>
          <p:spPr>
            <a:xfrm>
              <a:off x="4556975" y="4668750"/>
              <a:ext cx="186100" cy="26100"/>
            </a:xfrm>
            <a:custGeom>
              <a:avLst/>
              <a:gdLst/>
              <a:ahLst/>
              <a:cxnLst/>
              <a:rect l="l" t="t" r="r" b="b"/>
              <a:pathLst>
                <a:path w="7444" h="1044" extrusionOk="0">
                  <a:moveTo>
                    <a:pt x="0" y="1"/>
                  </a:moveTo>
                  <a:lnTo>
                    <a:pt x="0" y="1044"/>
                  </a:lnTo>
                  <a:lnTo>
                    <a:pt x="7443" y="1044"/>
                  </a:lnTo>
                  <a:lnTo>
                    <a:pt x="74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5;p31">
              <a:extLst>
                <a:ext uri="{FF2B5EF4-FFF2-40B4-BE49-F238E27FC236}">
                  <a16:creationId xmlns:a16="http://schemas.microsoft.com/office/drawing/2014/main" id="{19E32E11-D1B4-780E-50A1-B098776C6498}"/>
                </a:ext>
              </a:extLst>
            </p:cNvPr>
            <p:cNvSpPr/>
            <p:nvPr/>
          </p:nvSpPr>
          <p:spPr>
            <a:xfrm>
              <a:off x="4556975" y="4733475"/>
              <a:ext cx="186100" cy="27000"/>
            </a:xfrm>
            <a:custGeom>
              <a:avLst/>
              <a:gdLst/>
              <a:ahLst/>
              <a:cxnLst/>
              <a:rect l="l" t="t" r="r" b="b"/>
              <a:pathLst>
                <a:path w="7444" h="1080" extrusionOk="0">
                  <a:moveTo>
                    <a:pt x="0" y="1"/>
                  </a:moveTo>
                  <a:lnTo>
                    <a:pt x="0" y="1079"/>
                  </a:lnTo>
                  <a:lnTo>
                    <a:pt x="7443" y="1079"/>
                  </a:lnTo>
                  <a:lnTo>
                    <a:pt x="74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6;p31">
              <a:extLst>
                <a:ext uri="{FF2B5EF4-FFF2-40B4-BE49-F238E27FC236}">
                  <a16:creationId xmlns:a16="http://schemas.microsoft.com/office/drawing/2014/main" id="{DE0B31B1-99CF-5B2E-F44B-D3E943C5D31C}"/>
                </a:ext>
              </a:extLst>
            </p:cNvPr>
            <p:cNvSpPr/>
            <p:nvPr/>
          </p:nvSpPr>
          <p:spPr>
            <a:xfrm>
              <a:off x="4556975" y="4799100"/>
              <a:ext cx="186100" cy="27000"/>
            </a:xfrm>
            <a:custGeom>
              <a:avLst/>
              <a:gdLst/>
              <a:ahLst/>
              <a:cxnLst/>
              <a:rect l="l" t="t" r="r" b="b"/>
              <a:pathLst>
                <a:path w="7444" h="1080" extrusionOk="0">
                  <a:moveTo>
                    <a:pt x="0" y="0"/>
                  </a:moveTo>
                  <a:lnTo>
                    <a:pt x="0" y="1079"/>
                  </a:lnTo>
                  <a:lnTo>
                    <a:pt x="7443" y="1079"/>
                  </a:lnTo>
                  <a:lnTo>
                    <a:pt x="74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7;p31">
              <a:extLst>
                <a:ext uri="{FF2B5EF4-FFF2-40B4-BE49-F238E27FC236}">
                  <a16:creationId xmlns:a16="http://schemas.microsoft.com/office/drawing/2014/main" id="{AF9C7BD7-9CB8-2BFF-B1E1-FD75FBAB5680}"/>
                </a:ext>
              </a:extLst>
            </p:cNvPr>
            <p:cNvSpPr/>
            <p:nvPr/>
          </p:nvSpPr>
          <p:spPr>
            <a:xfrm>
              <a:off x="2837375" y="1260150"/>
              <a:ext cx="249925" cy="249925"/>
            </a:xfrm>
            <a:custGeom>
              <a:avLst/>
              <a:gdLst/>
              <a:ahLst/>
              <a:cxnLst/>
              <a:rect l="l" t="t" r="r" b="b"/>
              <a:pathLst>
                <a:path w="9997" h="9997" extrusionOk="0">
                  <a:moveTo>
                    <a:pt x="4819" y="1"/>
                  </a:moveTo>
                  <a:lnTo>
                    <a:pt x="4316" y="37"/>
                  </a:lnTo>
                  <a:lnTo>
                    <a:pt x="3812" y="144"/>
                  </a:lnTo>
                  <a:lnTo>
                    <a:pt x="3309" y="288"/>
                  </a:lnTo>
                  <a:lnTo>
                    <a:pt x="2841" y="468"/>
                  </a:lnTo>
                  <a:lnTo>
                    <a:pt x="2410" y="720"/>
                  </a:lnTo>
                  <a:lnTo>
                    <a:pt x="2014" y="1007"/>
                  </a:lnTo>
                  <a:lnTo>
                    <a:pt x="1655" y="1295"/>
                  </a:lnTo>
                  <a:lnTo>
                    <a:pt x="1295" y="1655"/>
                  </a:lnTo>
                  <a:lnTo>
                    <a:pt x="1008" y="2014"/>
                  </a:lnTo>
                  <a:lnTo>
                    <a:pt x="720" y="2410"/>
                  </a:lnTo>
                  <a:lnTo>
                    <a:pt x="504" y="2841"/>
                  </a:lnTo>
                  <a:lnTo>
                    <a:pt x="325" y="3273"/>
                  </a:lnTo>
                  <a:lnTo>
                    <a:pt x="181" y="3740"/>
                  </a:lnTo>
                  <a:lnTo>
                    <a:pt x="73" y="4207"/>
                  </a:lnTo>
                  <a:lnTo>
                    <a:pt x="1" y="4711"/>
                  </a:lnTo>
                  <a:lnTo>
                    <a:pt x="1" y="5178"/>
                  </a:lnTo>
                  <a:lnTo>
                    <a:pt x="37" y="5682"/>
                  </a:lnTo>
                  <a:lnTo>
                    <a:pt x="145" y="6185"/>
                  </a:lnTo>
                  <a:lnTo>
                    <a:pt x="289" y="6688"/>
                  </a:lnTo>
                  <a:lnTo>
                    <a:pt x="468" y="7156"/>
                  </a:lnTo>
                  <a:lnTo>
                    <a:pt x="720" y="7587"/>
                  </a:lnTo>
                  <a:lnTo>
                    <a:pt x="1008" y="7983"/>
                  </a:lnTo>
                  <a:lnTo>
                    <a:pt x="1295" y="8378"/>
                  </a:lnTo>
                  <a:lnTo>
                    <a:pt x="1655" y="8702"/>
                  </a:lnTo>
                  <a:lnTo>
                    <a:pt x="2014" y="9026"/>
                  </a:lnTo>
                  <a:lnTo>
                    <a:pt x="2410" y="9277"/>
                  </a:lnTo>
                  <a:lnTo>
                    <a:pt x="2841" y="9529"/>
                  </a:lnTo>
                  <a:lnTo>
                    <a:pt x="3273" y="9709"/>
                  </a:lnTo>
                  <a:lnTo>
                    <a:pt x="3740" y="9853"/>
                  </a:lnTo>
                  <a:lnTo>
                    <a:pt x="4208" y="9960"/>
                  </a:lnTo>
                  <a:lnTo>
                    <a:pt x="4711" y="9996"/>
                  </a:lnTo>
                  <a:lnTo>
                    <a:pt x="5179" y="9996"/>
                  </a:lnTo>
                  <a:lnTo>
                    <a:pt x="5682" y="9960"/>
                  </a:lnTo>
                  <a:lnTo>
                    <a:pt x="6185" y="9853"/>
                  </a:lnTo>
                  <a:lnTo>
                    <a:pt x="6581" y="9745"/>
                  </a:lnTo>
                  <a:lnTo>
                    <a:pt x="6940" y="9601"/>
                  </a:lnTo>
                  <a:lnTo>
                    <a:pt x="7300" y="9457"/>
                  </a:lnTo>
                  <a:lnTo>
                    <a:pt x="7624" y="9241"/>
                  </a:lnTo>
                  <a:lnTo>
                    <a:pt x="7983" y="9026"/>
                  </a:lnTo>
                  <a:lnTo>
                    <a:pt x="8271" y="8774"/>
                  </a:lnTo>
                  <a:lnTo>
                    <a:pt x="8558" y="8522"/>
                  </a:lnTo>
                  <a:lnTo>
                    <a:pt x="8846" y="8235"/>
                  </a:lnTo>
                  <a:lnTo>
                    <a:pt x="9062" y="7911"/>
                  </a:lnTo>
                  <a:lnTo>
                    <a:pt x="9278" y="7587"/>
                  </a:lnTo>
                  <a:lnTo>
                    <a:pt x="9457" y="7264"/>
                  </a:lnTo>
                  <a:lnTo>
                    <a:pt x="9637" y="6904"/>
                  </a:lnTo>
                  <a:lnTo>
                    <a:pt x="9781" y="6545"/>
                  </a:lnTo>
                  <a:lnTo>
                    <a:pt x="9853" y="6149"/>
                  </a:lnTo>
                  <a:lnTo>
                    <a:pt x="9961" y="5790"/>
                  </a:lnTo>
                  <a:lnTo>
                    <a:pt x="9997" y="5394"/>
                  </a:lnTo>
                  <a:lnTo>
                    <a:pt x="9997" y="4999"/>
                  </a:lnTo>
                  <a:lnTo>
                    <a:pt x="9997" y="4603"/>
                  </a:lnTo>
                  <a:lnTo>
                    <a:pt x="9925" y="4207"/>
                  </a:lnTo>
                  <a:lnTo>
                    <a:pt x="9853" y="3812"/>
                  </a:lnTo>
                  <a:lnTo>
                    <a:pt x="9709" y="3309"/>
                  </a:lnTo>
                  <a:lnTo>
                    <a:pt x="9529" y="2841"/>
                  </a:lnTo>
                  <a:lnTo>
                    <a:pt x="9278" y="2410"/>
                  </a:lnTo>
                  <a:lnTo>
                    <a:pt x="9026" y="2014"/>
                  </a:lnTo>
                  <a:lnTo>
                    <a:pt x="8702" y="1655"/>
                  </a:lnTo>
                  <a:lnTo>
                    <a:pt x="8379" y="1295"/>
                  </a:lnTo>
                  <a:lnTo>
                    <a:pt x="7983" y="1007"/>
                  </a:lnTo>
                  <a:lnTo>
                    <a:pt x="7588" y="720"/>
                  </a:lnTo>
                  <a:lnTo>
                    <a:pt x="7156" y="504"/>
                  </a:lnTo>
                  <a:lnTo>
                    <a:pt x="6725" y="324"/>
                  </a:lnTo>
                  <a:lnTo>
                    <a:pt x="6257" y="180"/>
                  </a:lnTo>
                  <a:lnTo>
                    <a:pt x="5790" y="73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8;p31">
              <a:extLst>
                <a:ext uri="{FF2B5EF4-FFF2-40B4-BE49-F238E27FC236}">
                  <a16:creationId xmlns:a16="http://schemas.microsoft.com/office/drawing/2014/main" id="{91A3E599-08EA-E7DD-69D7-C55E948BD99D}"/>
                </a:ext>
              </a:extLst>
            </p:cNvPr>
            <p:cNvSpPr/>
            <p:nvPr/>
          </p:nvSpPr>
          <p:spPr>
            <a:xfrm>
              <a:off x="2837375" y="1260150"/>
              <a:ext cx="249925" cy="249925"/>
            </a:xfrm>
            <a:custGeom>
              <a:avLst/>
              <a:gdLst/>
              <a:ahLst/>
              <a:cxnLst/>
              <a:rect l="l" t="t" r="r" b="b"/>
              <a:pathLst>
                <a:path w="9997" h="9997" fill="none" extrusionOk="0">
                  <a:moveTo>
                    <a:pt x="7624" y="9241"/>
                  </a:moveTo>
                  <a:lnTo>
                    <a:pt x="7624" y="9241"/>
                  </a:lnTo>
                  <a:lnTo>
                    <a:pt x="7300" y="9457"/>
                  </a:lnTo>
                  <a:lnTo>
                    <a:pt x="6940" y="9601"/>
                  </a:lnTo>
                  <a:lnTo>
                    <a:pt x="6581" y="9745"/>
                  </a:lnTo>
                  <a:lnTo>
                    <a:pt x="6185" y="9853"/>
                  </a:lnTo>
                  <a:lnTo>
                    <a:pt x="6185" y="9853"/>
                  </a:lnTo>
                  <a:lnTo>
                    <a:pt x="5682" y="9960"/>
                  </a:lnTo>
                  <a:lnTo>
                    <a:pt x="5179" y="9996"/>
                  </a:lnTo>
                  <a:lnTo>
                    <a:pt x="4711" y="9996"/>
                  </a:lnTo>
                  <a:lnTo>
                    <a:pt x="4208" y="9960"/>
                  </a:lnTo>
                  <a:lnTo>
                    <a:pt x="3740" y="9853"/>
                  </a:lnTo>
                  <a:lnTo>
                    <a:pt x="3273" y="9709"/>
                  </a:lnTo>
                  <a:lnTo>
                    <a:pt x="2841" y="9529"/>
                  </a:lnTo>
                  <a:lnTo>
                    <a:pt x="2410" y="9277"/>
                  </a:lnTo>
                  <a:lnTo>
                    <a:pt x="2014" y="9026"/>
                  </a:lnTo>
                  <a:lnTo>
                    <a:pt x="1655" y="8702"/>
                  </a:lnTo>
                  <a:lnTo>
                    <a:pt x="1295" y="8378"/>
                  </a:lnTo>
                  <a:lnTo>
                    <a:pt x="1008" y="7983"/>
                  </a:lnTo>
                  <a:lnTo>
                    <a:pt x="720" y="7587"/>
                  </a:lnTo>
                  <a:lnTo>
                    <a:pt x="468" y="7156"/>
                  </a:lnTo>
                  <a:lnTo>
                    <a:pt x="289" y="6688"/>
                  </a:lnTo>
                  <a:lnTo>
                    <a:pt x="145" y="6185"/>
                  </a:lnTo>
                  <a:lnTo>
                    <a:pt x="145" y="6185"/>
                  </a:lnTo>
                  <a:lnTo>
                    <a:pt x="37" y="5682"/>
                  </a:lnTo>
                  <a:lnTo>
                    <a:pt x="1" y="5178"/>
                  </a:lnTo>
                  <a:lnTo>
                    <a:pt x="1" y="4711"/>
                  </a:lnTo>
                  <a:lnTo>
                    <a:pt x="73" y="4207"/>
                  </a:lnTo>
                  <a:lnTo>
                    <a:pt x="181" y="3740"/>
                  </a:lnTo>
                  <a:lnTo>
                    <a:pt x="325" y="3273"/>
                  </a:lnTo>
                  <a:lnTo>
                    <a:pt x="504" y="2841"/>
                  </a:lnTo>
                  <a:lnTo>
                    <a:pt x="720" y="2410"/>
                  </a:lnTo>
                  <a:lnTo>
                    <a:pt x="1008" y="2014"/>
                  </a:lnTo>
                  <a:lnTo>
                    <a:pt x="1295" y="1655"/>
                  </a:lnTo>
                  <a:lnTo>
                    <a:pt x="1655" y="1295"/>
                  </a:lnTo>
                  <a:lnTo>
                    <a:pt x="2014" y="1007"/>
                  </a:lnTo>
                  <a:lnTo>
                    <a:pt x="2410" y="720"/>
                  </a:lnTo>
                  <a:lnTo>
                    <a:pt x="2841" y="468"/>
                  </a:lnTo>
                  <a:lnTo>
                    <a:pt x="3309" y="288"/>
                  </a:lnTo>
                  <a:lnTo>
                    <a:pt x="3812" y="144"/>
                  </a:lnTo>
                  <a:lnTo>
                    <a:pt x="3812" y="144"/>
                  </a:lnTo>
                  <a:lnTo>
                    <a:pt x="4316" y="37"/>
                  </a:lnTo>
                  <a:lnTo>
                    <a:pt x="4819" y="1"/>
                  </a:lnTo>
                  <a:lnTo>
                    <a:pt x="5322" y="1"/>
                  </a:lnTo>
                  <a:lnTo>
                    <a:pt x="5790" y="73"/>
                  </a:lnTo>
                  <a:lnTo>
                    <a:pt x="6257" y="180"/>
                  </a:lnTo>
                  <a:lnTo>
                    <a:pt x="6725" y="324"/>
                  </a:lnTo>
                  <a:lnTo>
                    <a:pt x="7156" y="504"/>
                  </a:lnTo>
                  <a:lnTo>
                    <a:pt x="7588" y="720"/>
                  </a:lnTo>
                  <a:lnTo>
                    <a:pt x="7983" y="1007"/>
                  </a:lnTo>
                  <a:lnTo>
                    <a:pt x="8379" y="1295"/>
                  </a:lnTo>
                  <a:lnTo>
                    <a:pt x="8702" y="1655"/>
                  </a:lnTo>
                  <a:lnTo>
                    <a:pt x="9026" y="2014"/>
                  </a:lnTo>
                  <a:lnTo>
                    <a:pt x="9278" y="2410"/>
                  </a:lnTo>
                  <a:lnTo>
                    <a:pt x="9529" y="2841"/>
                  </a:lnTo>
                  <a:lnTo>
                    <a:pt x="9709" y="3309"/>
                  </a:lnTo>
                  <a:lnTo>
                    <a:pt x="9853" y="3812"/>
                  </a:lnTo>
                  <a:lnTo>
                    <a:pt x="9853" y="3812"/>
                  </a:lnTo>
                  <a:lnTo>
                    <a:pt x="9925" y="4207"/>
                  </a:lnTo>
                  <a:lnTo>
                    <a:pt x="9997" y="4603"/>
                  </a:lnTo>
                  <a:lnTo>
                    <a:pt x="9997" y="4999"/>
                  </a:lnTo>
                  <a:lnTo>
                    <a:pt x="9997" y="5394"/>
                  </a:lnTo>
                  <a:lnTo>
                    <a:pt x="9961" y="5790"/>
                  </a:lnTo>
                  <a:lnTo>
                    <a:pt x="9853" y="6149"/>
                  </a:lnTo>
                  <a:lnTo>
                    <a:pt x="9781" y="6545"/>
                  </a:lnTo>
                  <a:lnTo>
                    <a:pt x="9637" y="6904"/>
                  </a:lnTo>
                  <a:lnTo>
                    <a:pt x="9457" y="7264"/>
                  </a:lnTo>
                  <a:lnTo>
                    <a:pt x="9278" y="7587"/>
                  </a:lnTo>
                  <a:lnTo>
                    <a:pt x="9062" y="7911"/>
                  </a:lnTo>
                  <a:lnTo>
                    <a:pt x="8846" y="8235"/>
                  </a:lnTo>
                  <a:lnTo>
                    <a:pt x="8558" y="8522"/>
                  </a:lnTo>
                  <a:lnTo>
                    <a:pt x="8271" y="8774"/>
                  </a:lnTo>
                  <a:lnTo>
                    <a:pt x="7983" y="9026"/>
                  </a:lnTo>
                  <a:lnTo>
                    <a:pt x="7624" y="92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9;p31">
              <a:extLst>
                <a:ext uri="{FF2B5EF4-FFF2-40B4-BE49-F238E27FC236}">
                  <a16:creationId xmlns:a16="http://schemas.microsoft.com/office/drawing/2014/main" id="{C4DAFC84-211C-94BF-9953-EDF85775E4C9}"/>
                </a:ext>
              </a:extLst>
            </p:cNvPr>
            <p:cNvSpPr/>
            <p:nvPr/>
          </p:nvSpPr>
          <p:spPr>
            <a:xfrm>
              <a:off x="2924575" y="1332975"/>
              <a:ext cx="76425" cy="76425"/>
            </a:xfrm>
            <a:custGeom>
              <a:avLst/>
              <a:gdLst/>
              <a:ahLst/>
              <a:cxnLst/>
              <a:rect l="l" t="t" r="r" b="b"/>
              <a:pathLst>
                <a:path w="3057" h="3057" extrusionOk="0">
                  <a:moveTo>
                    <a:pt x="1511" y="0"/>
                  </a:moveTo>
                  <a:lnTo>
                    <a:pt x="1223" y="36"/>
                  </a:lnTo>
                  <a:lnTo>
                    <a:pt x="935" y="144"/>
                  </a:lnTo>
                  <a:lnTo>
                    <a:pt x="684" y="252"/>
                  </a:lnTo>
                  <a:lnTo>
                    <a:pt x="432" y="468"/>
                  </a:lnTo>
                  <a:lnTo>
                    <a:pt x="252" y="683"/>
                  </a:lnTo>
                  <a:lnTo>
                    <a:pt x="108" y="935"/>
                  </a:lnTo>
                  <a:lnTo>
                    <a:pt x="37" y="1223"/>
                  </a:lnTo>
                  <a:lnTo>
                    <a:pt x="1" y="1546"/>
                  </a:lnTo>
                  <a:lnTo>
                    <a:pt x="37" y="1834"/>
                  </a:lnTo>
                  <a:lnTo>
                    <a:pt x="108" y="2121"/>
                  </a:lnTo>
                  <a:lnTo>
                    <a:pt x="252" y="2373"/>
                  </a:lnTo>
                  <a:lnTo>
                    <a:pt x="432" y="2589"/>
                  </a:lnTo>
                  <a:lnTo>
                    <a:pt x="684" y="2805"/>
                  </a:lnTo>
                  <a:lnTo>
                    <a:pt x="935" y="2912"/>
                  </a:lnTo>
                  <a:lnTo>
                    <a:pt x="1223" y="3020"/>
                  </a:lnTo>
                  <a:lnTo>
                    <a:pt x="1511" y="3056"/>
                  </a:lnTo>
                  <a:lnTo>
                    <a:pt x="1834" y="3020"/>
                  </a:lnTo>
                  <a:lnTo>
                    <a:pt x="2122" y="2912"/>
                  </a:lnTo>
                  <a:lnTo>
                    <a:pt x="2374" y="2805"/>
                  </a:lnTo>
                  <a:lnTo>
                    <a:pt x="2589" y="2589"/>
                  </a:lnTo>
                  <a:lnTo>
                    <a:pt x="2769" y="2373"/>
                  </a:lnTo>
                  <a:lnTo>
                    <a:pt x="2913" y="2121"/>
                  </a:lnTo>
                  <a:lnTo>
                    <a:pt x="3021" y="1834"/>
                  </a:lnTo>
                  <a:lnTo>
                    <a:pt x="3057" y="1546"/>
                  </a:lnTo>
                  <a:lnTo>
                    <a:pt x="3021" y="1223"/>
                  </a:lnTo>
                  <a:lnTo>
                    <a:pt x="2913" y="935"/>
                  </a:lnTo>
                  <a:lnTo>
                    <a:pt x="2769" y="683"/>
                  </a:lnTo>
                  <a:lnTo>
                    <a:pt x="2589" y="468"/>
                  </a:lnTo>
                  <a:lnTo>
                    <a:pt x="2374" y="252"/>
                  </a:lnTo>
                  <a:lnTo>
                    <a:pt x="2122" y="144"/>
                  </a:lnTo>
                  <a:lnTo>
                    <a:pt x="1834" y="36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20;p31">
              <a:extLst>
                <a:ext uri="{FF2B5EF4-FFF2-40B4-BE49-F238E27FC236}">
                  <a16:creationId xmlns:a16="http://schemas.microsoft.com/office/drawing/2014/main" id="{0DB59C16-677D-62CB-F0E0-981CB81010A6}"/>
                </a:ext>
              </a:extLst>
            </p:cNvPr>
            <p:cNvSpPr/>
            <p:nvPr/>
          </p:nvSpPr>
          <p:spPr>
            <a:xfrm>
              <a:off x="2896725" y="1407575"/>
              <a:ext cx="131250" cy="102500"/>
            </a:xfrm>
            <a:custGeom>
              <a:avLst/>
              <a:gdLst/>
              <a:ahLst/>
              <a:cxnLst/>
              <a:rect l="l" t="t" r="r" b="b"/>
              <a:pathLst>
                <a:path w="5250" h="4100" extrusionOk="0">
                  <a:moveTo>
                    <a:pt x="2517" y="0"/>
                  </a:moveTo>
                  <a:lnTo>
                    <a:pt x="2265" y="36"/>
                  </a:lnTo>
                  <a:lnTo>
                    <a:pt x="2014" y="72"/>
                  </a:lnTo>
                  <a:lnTo>
                    <a:pt x="1762" y="144"/>
                  </a:lnTo>
                  <a:lnTo>
                    <a:pt x="1510" y="252"/>
                  </a:lnTo>
                  <a:lnTo>
                    <a:pt x="1294" y="360"/>
                  </a:lnTo>
                  <a:lnTo>
                    <a:pt x="1079" y="504"/>
                  </a:lnTo>
                  <a:lnTo>
                    <a:pt x="899" y="684"/>
                  </a:lnTo>
                  <a:lnTo>
                    <a:pt x="719" y="863"/>
                  </a:lnTo>
                  <a:lnTo>
                    <a:pt x="539" y="1043"/>
                  </a:lnTo>
                  <a:lnTo>
                    <a:pt x="396" y="1259"/>
                  </a:lnTo>
                  <a:lnTo>
                    <a:pt x="288" y="1475"/>
                  </a:lnTo>
                  <a:lnTo>
                    <a:pt x="180" y="1690"/>
                  </a:lnTo>
                  <a:lnTo>
                    <a:pt x="108" y="1942"/>
                  </a:lnTo>
                  <a:lnTo>
                    <a:pt x="36" y="2194"/>
                  </a:lnTo>
                  <a:lnTo>
                    <a:pt x="0" y="2481"/>
                  </a:lnTo>
                  <a:lnTo>
                    <a:pt x="0" y="2733"/>
                  </a:lnTo>
                  <a:lnTo>
                    <a:pt x="0" y="3344"/>
                  </a:lnTo>
                  <a:lnTo>
                    <a:pt x="467" y="3596"/>
                  </a:lnTo>
                  <a:lnTo>
                    <a:pt x="899" y="3812"/>
                  </a:lnTo>
                  <a:lnTo>
                    <a:pt x="1366" y="3956"/>
                  </a:lnTo>
                  <a:lnTo>
                    <a:pt x="1870" y="4063"/>
                  </a:lnTo>
                  <a:lnTo>
                    <a:pt x="2337" y="4099"/>
                  </a:lnTo>
                  <a:lnTo>
                    <a:pt x="2841" y="4099"/>
                  </a:lnTo>
                  <a:lnTo>
                    <a:pt x="3344" y="4063"/>
                  </a:lnTo>
                  <a:lnTo>
                    <a:pt x="3811" y="3956"/>
                  </a:lnTo>
                  <a:lnTo>
                    <a:pt x="4207" y="3848"/>
                  </a:lnTo>
                  <a:lnTo>
                    <a:pt x="4566" y="3704"/>
                  </a:lnTo>
                  <a:lnTo>
                    <a:pt x="4926" y="3560"/>
                  </a:lnTo>
                  <a:lnTo>
                    <a:pt x="5250" y="3344"/>
                  </a:lnTo>
                  <a:lnTo>
                    <a:pt x="5250" y="2733"/>
                  </a:lnTo>
                  <a:lnTo>
                    <a:pt x="5250" y="2517"/>
                  </a:lnTo>
                  <a:lnTo>
                    <a:pt x="5250" y="2230"/>
                  </a:lnTo>
                  <a:lnTo>
                    <a:pt x="5178" y="1978"/>
                  </a:lnTo>
                  <a:lnTo>
                    <a:pt x="5106" y="1726"/>
                  </a:lnTo>
                  <a:lnTo>
                    <a:pt x="4998" y="1511"/>
                  </a:lnTo>
                  <a:lnTo>
                    <a:pt x="4890" y="1259"/>
                  </a:lnTo>
                  <a:lnTo>
                    <a:pt x="4746" y="1043"/>
                  </a:lnTo>
                  <a:lnTo>
                    <a:pt x="4602" y="863"/>
                  </a:lnTo>
                  <a:lnTo>
                    <a:pt x="4423" y="684"/>
                  </a:lnTo>
                  <a:lnTo>
                    <a:pt x="4207" y="540"/>
                  </a:lnTo>
                  <a:lnTo>
                    <a:pt x="4027" y="396"/>
                  </a:lnTo>
                  <a:lnTo>
                    <a:pt x="3775" y="252"/>
                  </a:lnTo>
                  <a:lnTo>
                    <a:pt x="3560" y="144"/>
                  </a:lnTo>
                  <a:lnTo>
                    <a:pt x="3308" y="72"/>
                  </a:lnTo>
                  <a:lnTo>
                    <a:pt x="3056" y="36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21;p31">
              <a:extLst>
                <a:ext uri="{FF2B5EF4-FFF2-40B4-BE49-F238E27FC236}">
                  <a16:creationId xmlns:a16="http://schemas.microsoft.com/office/drawing/2014/main" id="{43C1B796-0FBA-F47F-9691-59F316E65A4C}"/>
                </a:ext>
              </a:extLst>
            </p:cNvPr>
            <p:cNvSpPr/>
            <p:nvPr/>
          </p:nvSpPr>
          <p:spPr>
            <a:xfrm>
              <a:off x="2896725" y="1407575"/>
              <a:ext cx="131250" cy="102500"/>
            </a:xfrm>
            <a:custGeom>
              <a:avLst/>
              <a:gdLst/>
              <a:ahLst/>
              <a:cxnLst/>
              <a:rect l="l" t="t" r="r" b="b"/>
              <a:pathLst>
                <a:path w="5250" h="4100" fill="none" extrusionOk="0">
                  <a:moveTo>
                    <a:pt x="5250" y="2733"/>
                  </a:moveTo>
                  <a:lnTo>
                    <a:pt x="5250" y="3344"/>
                  </a:lnTo>
                  <a:lnTo>
                    <a:pt x="5250" y="3344"/>
                  </a:lnTo>
                  <a:lnTo>
                    <a:pt x="4926" y="3560"/>
                  </a:lnTo>
                  <a:lnTo>
                    <a:pt x="4566" y="3704"/>
                  </a:lnTo>
                  <a:lnTo>
                    <a:pt x="4207" y="3848"/>
                  </a:lnTo>
                  <a:lnTo>
                    <a:pt x="3811" y="3956"/>
                  </a:lnTo>
                  <a:lnTo>
                    <a:pt x="3811" y="3956"/>
                  </a:lnTo>
                  <a:lnTo>
                    <a:pt x="3344" y="4063"/>
                  </a:lnTo>
                  <a:lnTo>
                    <a:pt x="2841" y="4099"/>
                  </a:lnTo>
                  <a:lnTo>
                    <a:pt x="2337" y="4099"/>
                  </a:lnTo>
                  <a:lnTo>
                    <a:pt x="1870" y="4063"/>
                  </a:lnTo>
                  <a:lnTo>
                    <a:pt x="1366" y="3956"/>
                  </a:lnTo>
                  <a:lnTo>
                    <a:pt x="899" y="3812"/>
                  </a:lnTo>
                  <a:lnTo>
                    <a:pt x="467" y="3596"/>
                  </a:lnTo>
                  <a:lnTo>
                    <a:pt x="0" y="3344"/>
                  </a:lnTo>
                  <a:lnTo>
                    <a:pt x="0" y="2733"/>
                  </a:lnTo>
                  <a:lnTo>
                    <a:pt x="0" y="2733"/>
                  </a:lnTo>
                  <a:lnTo>
                    <a:pt x="0" y="2481"/>
                  </a:lnTo>
                  <a:lnTo>
                    <a:pt x="36" y="2194"/>
                  </a:lnTo>
                  <a:lnTo>
                    <a:pt x="108" y="1942"/>
                  </a:lnTo>
                  <a:lnTo>
                    <a:pt x="180" y="1690"/>
                  </a:lnTo>
                  <a:lnTo>
                    <a:pt x="288" y="1475"/>
                  </a:lnTo>
                  <a:lnTo>
                    <a:pt x="396" y="1259"/>
                  </a:lnTo>
                  <a:lnTo>
                    <a:pt x="539" y="1043"/>
                  </a:lnTo>
                  <a:lnTo>
                    <a:pt x="719" y="863"/>
                  </a:lnTo>
                  <a:lnTo>
                    <a:pt x="899" y="684"/>
                  </a:lnTo>
                  <a:lnTo>
                    <a:pt x="1079" y="504"/>
                  </a:lnTo>
                  <a:lnTo>
                    <a:pt x="1294" y="360"/>
                  </a:lnTo>
                  <a:lnTo>
                    <a:pt x="1510" y="252"/>
                  </a:lnTo>
                  <a:lnTo>
                    <a:pt x="1762" y="144"/>
                  </a:lnTo>
                  <a:lnTo>
                    <a:pt x="2014" y="72"/>
                  </a:lnTo>
                  <a:lnTo>
                    <a:pt x="2265" y="36"/>
                  </a:lnTo>
                  <a:lnTo>
                    <a:pt x="2517" y="0"/>
                  </a:lnTo>
                  <a:lnTo>
                    <a:pt x="2517" y="0"/>
                  </a:lnTo>
                  <a:lnTo>
                    <a:pt x="2805" y="0"/>
                  </a:lnTo>
                  <a:lnTo>
                    <a:pt x="3056" y="36"/>
                  </a:lnTo>
                  <a:lnTo>
                    <a:pt x="3308" y="72"/>
                  </a:lnTo>
                  <a:lnTo>
                    <a:pt x="3560" y="144"/>
                  </a:lnTo>
                  <a:lnTo>
                    <a:pt x="3775" y="252"/>
                  </a:lnTo>
                  <a:lnTo>
                    <a:pt x="4027" y="396"/>
                  </a:lnTo>
                  <a:lnTo>
                    <a:pt x="4207" y="540"/>
                  </a:lnTo>
                  <a:lnTo>
                    <a:pt x="4423" y="684"/>
                  </a:lnTo>
                  <a:lnTo>
                    <a:pt x="4602" y="863"/>
                  </a:lnTo>
                  <a:lnTo>
                    <a:pt x="4746" y="1043"/>
                  </a:lnTo>
                  <a:lnTo>
                    <a:pt x="4890" y="1259"/>
                  </a:lnTo>
                  <a:lnTo>
                    <a:pt x="4998" y="1511"/>
                  </a:lnTo>
                  <a:lnTo>
                    <a:pt x="5106" y="1726"/>
                  </a:lnTo>
                  <a:lnTo>
                    <a:pt x="5178" y="1978"/>
                  </a:lnTo>
                  <a:lnTo>
                    <a:pt x="5250" y="2230"/>
                  </a:lnTo>
                  <a:lnTo>
                    <a:pt x="5250" y="2517"/>
                  </a:lnTo>
                  <a:lnTo>
                    <a:pt x="5250" y="2517"/>
                  </a:lnTo>
                  <a:lnTo>
                    <a:pt x="5250" y="27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22;p31">
              <a:extLst>
                <a:ext uri="{FF2B5EF4-FFF2-40B4-BE49-F238E27FC236}">
                  <a16:creationId xmlns:a16="http://schemas.microsoft.com/office/drawing/2014/main" id="{2175462B-5AB3-C15A-86B5-0B2ED99DBF12}"/>
                </a:ext>
              </a:extLst>
            </p:cNvPr>
            <p:cNvSpPr/>
            <p:nvPr/>
          </p:nvSpPr>
          <p:spPr>
            <a:xfrm>
              <a:off x="3243675" y="1268250"/>
              <a:ext cx="793750" cy="64750"/>
            </a:xfrm>
            <a:custGeom>
              <a:avLst/>
              <a:gdLst/>
              <a:ahLst/>
              <a:cxnLst/>
              <a:rect l="l" t="t" r="r" b="b"/>
              <a:pathLst>
                <a:path w="31750" h="2590" extrusionOk="0">
                  <a:moveTo>
                    <a:pt x="1" y="0"/>
                  </a:moveTo>
                  <a:lnTo>
                    <a:pt x="1" y="2589"/>
                  </a:lnTo>
                  <a:lnTo>
                    <a:pt x="31750" y="2589"/>
                  </a:lnTo>
                  <a:lnTo>
                    <a:pt x="317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23;p31">
              <a:extLst>
                <a:ext uri="{FF2B5EF4-FFF2-40B4-BE49-F238E27FC236}">
                  <a16:creationId xmlns:a16="http://schemas.microsoft.com/office/drawing/2014/main" id="{DB2B6B17-195B-37C1-E422-2E6DB8DFF597}"/>
                </a:ext>
              </a:extLst>
            </p:cNvPr>
            <p:cNvSpPr/>
            <p:nvPr/>
          </p:nvSpPr>
          <p:spPr>
            <a:xfrm>
              <a:off x="3243675" y="1268250"/>
              <a:ext cx="793750" cy="64750"/>
            </a:xfrm>
            <a:custGeom>
              <a:avLst/>
              <a:gdLst/>
              <a:ahLst/>
              <a:cxnLst/>
              <a:rect l="l" t="t" r="r" b="b"/>
              <a:pathLst>
                <a:path w="31750" h="2590" fill="none" extrusionOk="0">
                  <a:moveTo>
                    <a:pt x="1" y="0"/>
                  </a:moveTo>
                  <a:lnTo>
                    <a:pt x="31750" y="0"/>
                  </a:lnTo>
                  <a:lnTo>
                    <a:pt x="31750" y="2589"/>
                  </a:lnTo>
                  <a:lnTo>
                    <a:pt x="1" y="258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24;p31">
              <a:extLst>
                <a:ext uri="{FF2B5EF4-FFF2-40B4-BE49-F238E27FC236}">
                  <a16:creationId xmlns:a16="http://schemas.microsoft.com/office/drawing/2014/main" id="{41989A6D-81A7-4DE2-0C31-1D1562792B73}"/>
                </a:ext>
              </a:extLst>
            </p:cNvPr>
            <p:cNvSpPr/>
            <p:nvPr/>
          </p:nvSpPr>
          <p:spPr>
            <a:xfrm>
              <a:off x="3243675" y="1377000"/>
              <a:ext cx="692175" cy="43175"/>
            </a:xfrm>
            <a:custGeom>
              <a:avLst/>
              <a:gdLst/>
              <a:ahLst/>
              <a:cxnLst/>
              <a:rect l="l" t="t" r="r" b="b"/>
              <a:pathLst>
                <a:path w="27687" h="1727" extrusionOk="0">
                  <a:moveTo>
                    <a:pt x="1" y="1"/>
                  </a:moveTo>
                  <a:lnTo>
                    <a:pt x="1" y="1727"/>
                  </a:lnTo>
                  <a:lnTo>
                    <a:pt x="27687" y="1727"/>
                  </a:lnTo>
                  <a:lnTo>
                    <a:pt x="276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25;p31">
              <a:extLst>
                <a:ext uri="{FF2B5EF4-FFF2-40B4-BE49-F238E27FC236}">
                  <a16:creationId xmlns:a16="http://schemas.microsoft.com/office/drawing/2014/main" id="{818118B4-A509-8A30-BA16-838BF4CF97B8}"/>
                </a:ext>
              </a:extLst>
            </p:cNvPr>
            <p:cNvSpPr/>
            <p:nvPr/>
          </p:nvSpPr>
          <p:spPr>
            <a:xfrm>
              <a:off x="3243675" y="1377000"/>
              <a:ext cx="692175" cy="43175"/>
            </a:xfrm>
            <a:custGeom>
              <a:avLst/>
              <a:gdLst/>
              <a:ahLst/>
              <a:cxnLst/>
              <a:rect l="l" t="t" r="r" b="b"/>
              <a:pathLst>
                <a:path w="27687" h="1727" fill="none" extrusionOk="0">
                  <a:moveTo>
                    <a:pt x="1" y="1"/>
                  </a:moveTo>
                  <a:lnTo>
                    <a:pt x="27687" y="1"/>
                  </a:lnTo>
                  <a:lnTo>
                    <a:pt x="27687" y="1727"/>
                  </a:lnTo>
                  <a:lnTo>
                    <a:pt x="1" y="172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26;p31">
              <a:extLst>
                <a:ext uri="{FF2B5EF4-FFF2-40B4-BE49-F238E27FC236}">
                  <a16:creationId xmlns:a16="http://schemas.microsoft.com/office/drawing/2014/main" id="{CB5C7D56-DF49-36DD-FA1A-990EBE44735E}"/>
                </a:ext>
              </a:extLst>
            </p:cNvPr>
            <p:cNvSpPr/>
            <p:nvPr/>
          </p:nvSpPr>
          <p:spPr>
            <a:xfrm>
              <a:off x="3243675" y="1460600"/>
              <a:ext cx="1145225" cy="43175"/>
            </a:xfrm>
            <a:custGeom>
              <a:avLst/>
              <a:gdLst/>
              <a:ahLst/>
              <a:cxnLst/>
              <a:rect l="l" t="t" r="r" b="b"/>
              <a:pathLst>
                <a:path w="45809" h="1727" extrusionOk="0">
                  <a:moveTo>
                    <a:pt x="1" y="1"/>
                  </a:moveTo>
                  <a:lnTo>
                    <a:pt x="1" y="1727"/>
                  </a:lnTo>
                  <a:lnTo>
                    <a:pt x="45808" y="1727"/>
                  </a:lnTo>
                  <a:lnTo>
                    <a:pt x="458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27;p31">
              <a:extLst>
                <a:ext uri="{FF2B5EF4-FFF2-40B4-BE49-F238E27FC236}">
                  <a16:creationId xmlns:a16="http://schemas.microsoft.com/office/drawing/2014/main" id="{884B4532-181C-B1C5-CBAF-D2832568B118}"/>
                </a:ext>
              </a:extLst>
            </p:cNvPr>
            <p:cNvSpPr/>
            <p:nvPr/>
          </p:nvSpPr>
          <p:spPr>
            <a:xfrm>
              <a:off x="3243675" y="1460600"/>
              <a:ext cx="1145225" cy="43175"/>
            </a:xfrm>
            <a:custGeom>
              <a:avLst/>
              <a:gdLst/>
              <a:ahLst/>
              <a:cxnLst/>
              <a:rect l="l" t="t" r="r" b="b"/>
              <a:pathLst>
                <a:path w="45809" h="1727" fill="none" extrusionOk="0">
                  <a:moveTo>
                    <a:pt x="1" y="1"/>
                  </a:moveTo>
                  <a:lnTo>
                    <a:pt x="45808" y="1"/>
                  </a:lnTo>
                  <a:lnTo>
                    <a:pt x="45808" y="1727"/>
                  </a:lnTo>
                  <a:lnTo>
                    <a:pt x="1" y="172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28;p31">
              <a:extLst>
                <a:ext uri="{FF2B5EF4-FFF2-40B4-BE49-F238E27FC236}">
                  <a16:creationId xmlns:a16="http://schemas.microsoft.com/office/drawing/2014/main" id="{3B161ECA-591C-B243-86C3-778BFF2671E9}"/>
                </a:ext>
              </a:extLst>
            </p:cNvPr>
            <p:cNvSpPr/>
            <p:nvPr/>
          </p:nvSpPr>
          <p:spPr>
            <a:xfrm>
              <a:off x="2691775" y="1613425"/>
              <a:ext cx="2236450" cy="1565900"/>
            </a:xfrm>
            <a:custGeom>
              <a:avLst/>
              <a:gdLst/>
              <a:ahLst/>
              <a:cxnLst/>
              <a:rect l="l" t="t" r="r" b="b"/>
              <a:pathLst>
                <a:path w="89458" h="62636" extrusionOk="0">
                  <a:moveTo>
                    <a:pt x="0" y="0"/>
                  </a:moveTo>
                  <a:lnTo>
                    <a:pt x="0" y="62635"/>
                  </a:lnTo>
                  <a:lnTo>
                    <a:pt x="89458" y="62635"/>
                  </a:lnTo>
                  <a:lnTo>
                    <a:pt x="89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29;p31">
              <a:extLst>
                <a:ext uri="{FF2B5EF4-FFF2-40B4-BE49-F238E27FC236}">
                  <a16:creationId xmlns:a16="http://schemas.microsoft.com/office/drawing/2014/main" id="{F2F380A2-DD97-8A76-B711-6B8180F80CD5}"/>
                </a:ext>
              </a:extLst>
            </p:cNvPr>
            <p:cNvSpPr/>
            <p:nvPr/>
          </p:nvSpPr>
          <p:spPr>
            <a:xfrm>
              <a:off x="2691775" y="1613425"/>
              <a:ext cx="2236450" cy="1565900"/>
            </a:xfrm>
            <a:custGeom>
              <a:avLst/>
              <a:gdLst/>
              <a:ahLst/>
              <a:cxnLst/>
              <a:rect l="l" t="t" r="r" b="b"/>
              <a:pathLst>
                <a:path w="89458" h="62636" fill="none" extrusionOk="0">
                  <a:moveTo>
                    <a:pt x="89458" y="62635"/>
                  </a:moveTo>
                  <a:lnTo>
                    <a:pt x="0" y="62635"/>
                  </a:lnTo>
                  <a:lnTo>
                    <a:pt x="0" y="0"/>
                  </a:lnTo>
                  <a:lnTo>
                    <a:pt x="89458" y="0"/>
                  </a:lnTo>
                  <a:lnTo>
                    <a:pt x="89458" y="626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30;p31">
              <a:extLst>
                <a:ext uri="{FF2B5EF4-FFF2-40B4-BE49-F238E27FC236}">
                  <a16:creationId xmlns:a16="http://schemas.microsoft.com/office/drawing/2014/main" id="{D1FBE043-845B-D6AD-47A8-CEE3904CB120}"/>
                </a:ext>
              </a:extLst>
            </p:cNvPr>
            <p:cNvSpPr/>
            <p:nvPr/>
          </p:nvSpPr>
          <p:spPr>
            <a:xfrm>
              <a:off x="2953350" y="1873200"/>
              <a:ext cx="370350" cy="371275"/>
            </a:xfrm>
            <a:custGeom>
              <a:avLst/>
              <a:gdLst/>
              <a:ahLst/>
              <a:cxnLst/>
              <a:rect l="l" t="t" r="r" b="b"/>
              <a:pathLst>
                <a:path w="14814" h="14851" extrusionOk="0">
                  <a:moveTo>
                    <a:pt x="7407" y="0"/>
                  </a:moveTo>
                  <a:lnTo>
                    <a:pt x="6652" y="36"/>
                  </a:lnTo>
                  <a:lnTo>
                    <a:pt x="5933" y="144"/>
                  </a:lnTo>
                  <a:lnTo>
                    <a:pt x="5214" y="360"/>
                  </a:lnTo>
                  <a:lnTo>
                    <a:pt x="4531" y="576"/>
                  </a:lnTo>
                  <a:lnTo>
                    <a:pt x="3883" y="899"/>
                  </a:lnTo>
                  <a:lnTo>
                    <a:pt x="3272" y="1259"/>
                  </a:lnTo>
                  <a:lnTo>
                    <a:pt x="2697" y="1690"/>
                  </a:lnTo>
                  <a:lnTo>
                    <a:pt x="2158" y="2194"/>
                  </a:lnTo>
                  <a:lnTo>
                    <a:pt x="1690" y="2697"/>
                  </a:lnTo>
                  <a:lnTo>
                    <a:pt x="1259" y="3272"/>
                  </a:lnTo>
                  <a:lnTo>
                    <a:pt x="899" y="3884"/>
                  </a:lnTo>
                  <a:lnTo>
                    <a:pt x="576" y="4531"/>
                  </a:lnTo>
                  <a:lnTo>
                    <a:pt x="324" y="5214"/>
                  </a:lnTo>
                  <a:lnTo>
                    <a:pt x="144" y="5933"/>
                  </a:lnTo>
                  <a:lnTo>
                    <a:pt x="36" y="6652"/>
                  </a:lnTo>
                  <a:lnTo>
                    <a:pt x="0" y="7407"/>
                  </a:lnTo>
                  <a:lnTo>
                    <a:pt x="36" y="8198"/>
                  </a:lnTo>
                  <a:lnTo>
                    <a:pt x="144" y="8917"/>
                  </a:lnTo>
                  <a:lnTo>
                    <a:pt x="324" y="9637"/>
                  </a:lnTo>
                  <a:lnTo>
                    <a:pt x="576" y="10320"/>
                  </a:lnTo>
                  <a:lnTo>
                    <a:pt x="899" y="10967"/>
                  </a:lnTo>
                  <a:lnTo>
                    <a:pt x="1259" y="11578"/>
                  </a:lnTo>
                  <a:lnTo>
                    <a:pt x="1690" y="12154"/>
                  </a:lnTo>
                  <a:lnTo>
                    <a:pt x="2158" y="12657"/>
                  </a:lnTo>
                  <a:lnTo>
                    <a:pt x="2697" y="13124"/>
                  </a:lnTo>
                  <a:lnTo>
                    <a:pt x="3272" y="13556"/>
                  </a:lnTo>
                  <a:lnTo>
                    <a:pt x="3883" y="13951"/>
                  </a:lnTo>
                  <a:lnTo>
                    <a:pt x="4531" y="14239"/>
                  </a:lnTo>
                  <a:lnTo>
                    <a:pt x="5214" y="14491"/>
                  </a:lnTo>
                  <a:lnTo>
                    <a:pt x="5933" y="14670"/>
                  </a:lnTo>
                  <a:lnTo>
                    <a:pt x="6652" y="14778"/>
                  </a:lnTo>
                  <a:lnTo>
                    <a:pt x="7407" y="14850"/>
                  </a:lnTo>
                  <a:lnTo>
                    <a:pt x="8162" y="14778"/>
                  </a:lnTo>
                  <a:lnTo>
                    <a:pt x="8917" y="14670"/>
                  </a:lnTo>
                  <a:lnTo>
                    <a:pt x="9600" y="14491"/>
                  </a:lnTo>
                  <a:lnTo>
                    <a:pt x="10284" y="14239"/>
                  </a:lnTo>
                  <a:lnTo>
                    <a:pt x="10931" y="13951"/>
                  </a:lnTo>
                  <a:lnTo>
                    <a:pt x="11542" y="13556"/>
                  </a:lnTo>
                  <a:lnTo>
                    <a:pt x="12117" y="13124"/>
                  </a:lnTo>
                  <a:lnTo>
                    <a:pt x="12657" y="12657"/>
                  </a:lnTo>
                  <a:lnTo>
                    <a:pt x="13124" y="12154"/>
                  </a:lnTo>
                  <a:lnTo>
                    <a:pt x="13556" y="11578"/>
                  </a:lnTo>
                  <a:lnTo>
                    <a:pt x="13915" y="10967"/>
                  </a:lnTo>
                  <a:lnTo>
                    <a:pt x="14239" y="10320"/>
                  </a:lnTo>
                  <a:lnTo>
                    <a:pt x="14490" y="9637"/>
                  </a:lnTo>
                  <a:lnTo>
                    <a:pt x="14670" y="8917"/>
                  </a:lnTo>
                  <a:lnTo>
                    <a:pt x="14778" y="8198"/>
                  </a:lnTo>
                  <a:lnTo>
                    <a:pt x="14814" y="7407"/>
                  </a:lnTo>
                  <a:lnTo>
                    <a:pt x="14778" y="6652"/>
                  </a:lnTo>
                  <a:lnTo>
                    <a:pt x="14670" y="5933"/>
                  </a:lnTo>
                  <a:lnTo>
                    <a:pt x="14490" y="5214"/>
                  </a:lnTo>
                  <a:lnTo>
                    <a:pt x="14239" y="4531"/>
                  </a:lnTo>
                  <a:lnTo>
                    <a:pt x="13915" y="3884"/>
                  </a:lnTo>
                  <a:lnTo>
                    <a:pt x="13556" y="3272"/>
                  </a:lnTo>
                  <a:lnTo>
                    <a:pt x="13124" y="2697"/>
                  </a:lnTo>
                  <a:lnTo>
                    <a:pt x="12657" y="2194"/>
                  </a:lnTo>
                  <a:lnTo>
                    <a:pt x="12117" y="1690"/>
                  </a:lnTo>
                  <a:lnTo>
                    <a:pt x="11542" y="1259"/>
                  </a:lnTo>
                  <a:lnTo>
                    <a:pt x="10931" y="899"/>
                  </a:lnTo>
                  <a:lnTo>
                    <a:pt x="10284" y="576"/>
                  </a:lnTo>
                  <a:lnTo>
                    <a:pt x="9600" y="360"/>
                  </a:lnTo>
                  <a:lnTo>
                    <a:pt x="8917" y="144"/>
                  </a:lnTo>
                  <a:lnTo>
                    <a:pt x="8162" y="36"/>
                  </a:lnTo>
                  <a:lnTo>
                    <a:pt x="7407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31;p31">
              <a:extLst>
                <a:ext uri="{FF2B5EF4-FFF2-40B4-BE49-F238E27FC236}">
                  <a16:creationId xmlns:a16="http://schemas.microsoft.com/office/drawing/2014/main" id="{E7905068-113E-AD19-C546-1E214103928F}"/>
                </a:ext>
              </a:extLst>
            </p:cNvPr>
            <p:cNvSpPr/>
            <p:nvPr/>
          </p:nvSpPr>
          <p:spPr>
            <a:xfrm>
              <a:off x="2953350" y="1873200"/>
              <a:ext cx="370350" cy="371275"/>
            </a:xfrm>
            <a:custGeom>
              <a:avLst/>
              <a:gdLst/>
              <a:ahLst/>
              <a:cxnLst/>
              <a:rect l="l" t="t" r="r" b="b"/>
              <a:pathLst>
                <a:path w="14814" h="14851" fill="none" extrusionOk="0">
                  <a:moveTo>
                    <a:pt x="0" y="7407"/>
                  </a:moveTo>
                  <a:lnTo>
                    <a:pt x="0" y="7407"/>
                  </a:lnTo>
                  <a:lnTo>
                    <a:pt x="36" y="8198"/>
                  </a:lnTo>
                  <a:lnTo>
                    <a:pt x="144" y="8917"/>
                  </a:lnTo>
                  <a:lnTo>
                    <a:pt x="324" y="9637"/>
                  </a:lnTo>
                  <a:lnTo>
                    <a:pt x="576" y="10320"/>
                  </a:lnTo>
                  <a:lnTo>
                    <a:pt x="899" y="10967"/>
                  </a:lnTo>
                  <a:lnTo>
                    <a:pt x="1259" y="11578"/>
                  </a:lnTo>
                  <a:lnTo>
                    <a:pt x="1690" y="12154"/>
                  </a:lnTo>
                  <a:lnTo>
                    <a:pt x="2158" y="12657"/>
                  </a:lnTo>
                  <a:lnTo>
                    <a:pt x="2697" y="13124"/>
                  </a:lnTo>
                  <a:lnTo>
                    <a:pt x="3272" y="13556"/>
                  </a:lnTo>
                  <a:lnTo>
                    <a:pt x="3883" y="13951"/>
                  </a:lnTo>
                  <a:lnTo>
                    <a:pt x="4531" y="14239"/>
                  </a:lnTo>
                  <a:lnTo>
                    <a:pt x="5214" y="14491"/>
                  </a:lnTo>
                  <a:lnTo>
                    <a:pt x="5933" y="14670"/>
                  </a:lnTo>
                  <a:lnTo>
                    <a:pt x="6652" y="14778"/>
                  </a:lnTo>
                  <a:lnTo>
                    <a:pt x="7407" y="14850"/>
                  </a:lnTo>
                  <a:lnTo>
                    <a:pt x="7407" y="14850"/>
                  </a:lnTo>
                  <a:lnTo>
                    <a:pt x="8162" y="14778"/>
                  </a:lnTo>
                  <a:lnTo>
                    <a:pt x="8917" y="14670"/>
                  </a:lnTo>
                  <a:lnTo>
                    <a:pt x="9600" y="14491"/>
                  </a:lnTo>
                  <a:lnTo>
                    <a:pt x="10284" y="14239"/>
                  </a:lnTo>
                  <a:lnTo>
                    <a:pt x="10931" y="13951"/>
                  </a:lnTo>
                  <a:lnTo>
                    <a:pt x="11542" y="13556"/>
                  </a:lnTo>
                  <a:lnTo>
                    <a:pt x="12117" y="13124"/>
                  </a:lnTo>
                  <a:lnTo>
                    <a:pt x="12657" y="12657"/>
                  </a:lnTo>
                  <a:lnTo>
                    <a:pt x="13124" y="12154"/>
                  </a:lnTo>
                  <a:lnTo>
                    <a:pt x="13556" y="11578"/>
                  </a:lnTo>
                  <a:lnTo>
                    <a:pt x="13915" y="10967"/>
                  </a:lnTo>
                  <a:lnTo>
                    <a:pt x="14239" y="10320"/>
                  </a:lnTo>
                  <a:lnTo>
                    <a:pt x="14490" y="9637"/>
                  </a:lnTo>
                  <a:lnTo>
                    <a:pt x="14670" y="8917"/>
                  </a:lnTo>
                  <a:lnTo>
                    <a:pt x="14778" y="8198"/>
                  </a:lnTo>
                  <a:lnTo>
                    <a:pt x="14814" y="7407"/>
                  </a:lnTo>
                  <a:lnTo>
                    <a:pt x="14814" y="7407"/>
                  </a:lnTo>
                  <a:lnTo>
                    <a:pt x="14778" y="6652"/>
                  </a:lnTo>
                  <a:lnTo>
                    <a:pt x="14670" y="5933"/>
                  </a:lnTo>
                  <a:lnTo>
                    <a:pt x="14490" y="5214"/>
                  </a:lnTo>
                  <a:lnTo>
                    <a:pt x="14239" y="4531"/>
                  </a:lnTo>
                  <a:lnTo>
                    <a:pt x="13915" y="3884"/>
                  </a:lnTo>
                  <a:lnTo>
                    <a:pt x="13556" y="3272"/>
                  </a:lnTo>
                  <a:lnTo>
                    <a:pt x="13124" y="2697"/>
                  </a:lnTo>
                  <a:lnTo>
                    <a:pt x="12657" y="2194"/>
                  </a:lnTo>
                  <a:lnTo>
                    <a:pt x="12117" y="1690"/>
                  </a:lnTo>
                  <a:lnTo>
                    <a:pt x="11542" y="1259"/>
                  </a:lnTo>
                  <a:lnTo>
                    <a:pt x="10931" y="899"/>
                  </a:lnTo>
                  <a:lnTo>
                    <a:pt x="10284" y="576"/>
                  </a:lnTo>
                  <a:lnTo>
                    <a:pt x="9600" y="360"/>
                  </a:lnTo>
                  <a:lnTo>
                    <a:pt x="8917" y="144"/>
                  </a:lnTo>
                  <a:lnTo>
                    <a:pt x="8162" y="36"/>
                  </a:lnTo>
                  <a:lnTo>
                    <a:pt x="7407" y="0"/>
                  </a:lnTo>
                  <a:lnTo>
                    <a:pt x="7407" y="0"/>
                  </a:lnTo>
                  <a:lnTo>
                    <a:pt x="6652" y="36"/>
                  </a:lnTo>
                  <a:lnTo>
                    <a:pt x="5933" y="144"/>
                  </a:lnTo>
                  <a:lnTo>
                    <a:pt x="5214" y="360"/>
                  </a:lnTo>
                  <a:lnTo>
                    <a:pt x="4531" y="576"/>
                  </a:lnTo>
                  <a:lnTo>
                    <a:pt x="3883" y="899"/>
                  </a:lnTo>
                  <a:lnTo>
                    <a:pt x="3272" y="1259"/>
                  </a:lnTo>
                  <a:lnTo>
                    <a:pt x="2697" y="1690"/>
                  </a:lnTo>
                  <a:lnTo>
                    <a:pt x="2158" y="2194"/>
                  </a:lnTo>
                  <a:lnTo>
                    <a:pt x="1690" y="2697"/>
                  </a:lnTo>
                  <a:lnTo>
                    <a:pt x="1259" y="3272"/>
                  </a:lnTo>
                  <a:lnTo>
                    <a:pt x="899" y="3884"/>
                  </a:lnTo>
                  <a:lnTo>
                    <a:pt x="576" y="4531"/>
                  </a:lnTo>
                  <a:lnTo>
                    <a:pt x="324" y="5214"/>
                  </a:lnTo>
                  <a:lnTo>
                    <a:pt x="144" y="5933"/>
                  </a:lnTo>
                  <a:lnTo>
                    <a:pt x="36" y="6652"/>
                  </a:lnTo>
                  <a:lnTo>
                    <a:pt x="0" y="74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32;p31">
              <a:extLst>
                <a:ext uri="{FF2B5EF4-FFF2-40B4-BE49-F238E27FC236}">
                  <a16:creationId xmlns:a16="http://schemas.microsoft.com/office/drawing/2014/main" id="{7B22EEC4-18F4-DE06-8DBB-CE27272DE944}"/>
                </a:ext>
              </a:extLst>
            </p:cNvPr>
            <p:cNvSpPr/>
            <p:nvPr/>
          </p:nvSpPr>
          <p:spPr>
            <a:xfrm>
              <a:off x="3685050" y="1996350"/>
              <a:ext cx="1243175" cy="842275"/>
            </a:xfrm>
            <a:custGeom>
              <a:avLst/>
              <a:gdLst/>
              <a:ahLst/>
              <a:cxnLst/>
              <a:rect l="l" t="t" r="r" b="b"/>
              <a:pathLst>
                <a:path w="49727" h="33691" extrusionOk="0">
                  <a:moveTo>
                    <a:pt x="24882" y="0"/>
                  </a:moveTo>
                  <a:lnTo>
                    <a:pt x="0" y="33691"/>
                  </a:lnTo>
                  <a:lnTo>
                    <a:pt x="49727" y="33691"/>
                  </a:lnTo>
                  <a:lnTo>
                    <a:pt x="24882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33;p31">
              <a:extLst>
                <a:ext uri="{FF2B5EF4-FFF2-40B4-BE49-F238E27FC236}">
                  <a16:creationId xmlns:a16="http://schemas.microsoft.com/office/drawing/2014/main" id="{4E99C873-673D-646D-EA73-97EEDC66AA2F}"/>
                </a:ext>
              </a:extLst>
            </p:cNvPr>
            <p:cNvSpPr/>
            <p:nvPr/>
          </p:nvSpPr>
          <p:spPr>
            <a:xfrm>
              <a:off x="3197850" y="2293875"/>
              <a:ext cx="1026550" cy="549250"/>
            </a:xfrm>
            <a:custGeom>
              <a:avLst/>
              <a:gdLst/>
              <a:ahLst/>
              <a:cxnLst/>
              <a:rect l="l" t="t" r="r" b="b"/>
              <a:pathLst>
                <a:path w="41062" h="21970" extrusionOk="0">
                  <a:moveTo>
                    <a:pt x="20531" y="1"/>
                  </a:moveTo>
                  <a:lnTo>
                    <a:pt x="0" y="21970"/>
                  </a:lnTo>
                  <a:lnTo>
                    <a:pt x="41062" y="21970"/>
                  </a:lnTo>
                  <a:lnTo>
                    <a:pt x="20531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34;p31">
              <a:extLst>
                <a:ext uri="{FF2B5EF4-FFF2-40B4-BE49-F238E27FC236}">
                  <a16:creationId xmlns:a16="http://schemas.microsoft.com/office/drawing/2014/main" id="{3AC792DC-22BD-8F23-BBED-9602A32DB86B}"/>
                </a:ext>
              </a:extLst>
            </p:cNvPr>
            <p:cNvSpPr/>
            <p:nvPr/>
          </p:nvSpPr>
          <p:spPr>
            <a:xfrm>
              <a:off x="2691775" y="2842200"/>
              <a:ext cx="2236450" cy="337125"/>
            </a:xfrm>
            <a:custGeom>
              <a:avLst/>
              <a:gdLst/>
              <a:ahLst/>
              <a:cxnLst/>
              <a:rect l="l" t="t" r="r" b="b"/>
              <a:pathLst>
                <a:path w="89458" h="13485" extrusionOk="0">
                  <a:moveTo>
                    <a:pt x="0" y="1"/>
                  </a:moveTo>
                  <a:lnTo>
                    <a:pt x="0" y="13484"/>
                  </a:lnTo>
                  <a:lnTo>
                    <a:pt x="89458" y="13484"/>
                  </a:lnTo>
                  <a:lnTo>
                    <a:pt x="89458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35;p31">
              <a:extLst>
                <a:ext uri="{FF2B5EF4-FFF2-40B4-BE49-F238E27FC236}">
                  <a16:creationId xmlns:a16="http://schemas.microsoft.com/office/drawing/2014/main" id="{FEFCC1BD-2058-B307-8EF4-6179434211B6}"/>
                </a:ext>
              </a:extLst>
            </p:cNvPr>
            <p:cNvSpPr/>
            <p:nvPr/>
          </p:nvSpPr>
          <p:spPr>
            <a:xfrm>
              <a:off x="2838275" y="3775250"/>
              <a:ext cx="249025" cy="249025"/>
            </a:xfrm>
            <a:custGeom>
              <a:avLst/>
              <a:gdLst/>
              <a:ahLst/>
              <a:cxnLst/>
              <a:rect l="l" t="t" r="r" b="b"/>
              <a:pathLst>
                <a:path w="9961" h="9961" extrusionOk="0">
                  <a:moveTo>
                    <a:pt x="4819" y="1"/>
                  </a:moveTo>
                  <a:lnTo>
                    <a:pt x="4316" y="37"/>
                  </a:lnTo>
                  <a:lnTo>
                    <a:pt x="3812" y="109"/>
                  </a:lnTo>
                  <a:lnTo>
                    <a:pt x="3309" y="288"/>
                  </a:lnTo>
                  <a:lnTo>
                    <a:pt x="2841" y="468"/>
                  </a:lnTo>
                  <a:lnTo>
                    <a:pt x="2410" y="684"/>
                  </a:lnTo>
                  <a:lnTo>
                    <a:pt x="2014" y="972"/>
                  </a:lnTo>
                  <a:lnTo>
                    <a:pt x="1655" y="1259"/>
                  </a:lnTo>
                  <a:lnTo>
                    <a:pt x="1295" y="1619"/>
                  </a:lnTo>
                  <a:lnTo>
                    <a:pt x="1008" y="1978"/>
                  </a:lnTo>
                  <a:lnTo>
                    <a:pt x="720" y="2374"/>
                  </a:lnTo>
                  <a:lnTo>
                    <a:pt x="504" y="2805"/>
                  </a:lnTo>
                  <a:lnTo>
                    <a:pt x="324" y="3237"/>
                  </a:lnTo>
                  <a:lnTo>
                    <a:pt x="145" y="3704"/>
                  </a:lnTo>
                  <a:lnTo>
                    <a:pt x="73" y="4172"/>
                  </a:lnTo>
                  <a:lnTo>
                    <a:pt x="1" y="4639"/>
                  </a:lnTo>
                  <a:lnTo>
                    <a:pt x="1" y="5142"/>
                  </a:lnTo>
                  <a:lnTo>
                    <a:pt x="37" y="5646"/>
                  </a:lnTo>
                  <a:lnTo>
                    <a:pt x="145" y="6149"/>
                  </a:lnTo>
                  <a:lnTo>
                    <a:pt x="289" y="6653"/>
                  </a:lnTo>
                  <a:lnTo>
                    <a:pt x="468" y="7084"/>
                  </a:lnTo>
                  <a:lnTo>
                    <a:pt x="720" y="7552"/>
                  </a:lnTo>
                  <a:lnTo>
                    <a:pt x="972" y="7947"/>
                  </a:lnTo>
                  <a:lnTo>
                    <a:pt x="1295" y="8307"/>
                  </a:lnTo>
                  <a:lnTo>
                    <a:pt x="1619" y="8666"/>
                  </a:lnTo>
                  <a:lnTo>
                    <a:pt x="1978" y="8954"/>
                  </a:lnTo>
                  <a:lnTo>
                    <a:pt x="2374" y="9241"/>
                  </a:lnTo>
                  <a:lnTo>
                    <a:pt x="2805" y="9457"/>
                  </a:lnTo>
                  <a:lnTo>
                    <a:pt x="3237" y="9637"/>
                  </a:lnTo>
                  <a:lnTo>
                    <a:pt x="3704" y="9781"/>
                  </a:lnTo>
                  <a:lnTo>
                    <a:pt x="4172" y="9889"/>
                  </a:lnTo>
                  <a:lnTo>
                    <a:pt x="4675" y="9961"/>
                  </a:lnTo>
                  <a:lnTo>
                    <a:pt x="5143" y="9961"/>
                  </a:lnTo>
                  <a:lnTo>
                    <a:pt x="5646" y="9925"/>
                  </a:lnTo>
                  <a:lnTo>
                    <a:pt x="6149" y="9817"/>
                  </a:lnTo>
                  <a:lnTo>
                    <a:pt x="6545" y="9709"/>
                  </a:lnTo>
                  <a:lnTo>
                    <a:pt x="6904" y="9565"/>
                  </a:lnTo>
                  <a:lnTo>
                    <a:pt x="7264" y="9421"/>
                  </a:lnTo>
                  <a:lnTo>
                    <a:pt x="7588" y="9205"/>
                  </a:lnTo>
                  <a:lnTo>
                    <a:pt x="7947" y="8990"/>
                  </a:lnTo>
                  <a:lnTo>
                    <a:pt x="8235" y="8738"/>
                  </a:lnTo>
                  <a:lnTo>
                    <a:pt x="8522" y="8486"/>
                  </a:lnTo>
                  <a:lnTo>
                    <a:pt x="8810" y="8199"/>
                  </a:lnTo>
                  <a:lnTo>
                    <a:pt x="9026" y="7875"/>
                  </a:lnTo>
                  <a:lnTo>
                    <a:pt x="9242" y="7552"/>
                  </a:lnTo>
                  <a:lnTo>
                    <a:pt x="9421" y="7228"/>
                  </a:lnTo>
                  <a:lnTo>
                    <a:pt x="9601" y="6868"/>
                  </a:lnTo>
                  <a:lnTo>
                    <a:pt x="9709" y="6509"/>
                  </a:lnTo>
                  <a:lnTo>
                    <a:pt x="9817" y="6113"/>
                  </a:lnTo>
                  <a:lnTo>
                    <a:pt x="9889" y="5754"/>
                  </a:lnTo>
                  <a:lnTo>
                    <a:pt x="9961" y="5358"/>
                  </a:lnTo>
                  <a:lnTo>
                    <a:pt x="9961" y="4963"/>
                  </a:lnTo>
                  <a:lnTo>
                    <a:pt x="9961" y="4567"/>
                  </a:lnTo>
                  <a:lnTo>
                    <a:pt x="9889" y="4172"/>
                  </a:lnTo>
                  <a:lnTo>
                    <a:pt x="9817" y="3776"/>
                  </a:lnTo>
                  <a:lnTo>
                    <a:pt x="9673" y="3309"/>
                  </a:lnTo>
                  <a:lnTo>
                    <a:pt x="9493" y="2841"/>
                  </a:lnTo>
                  <a:lnTo>
                    <a:pt x="9242" y="2410"/>
                  </a:lnTo>
                  <a:lnTo>
                    <a:pt x="8990" y="2014"/>
                  </a:lnTo>
                  <a:lnTo>
                    <a:pt x="8666" y="1619"/>
                  </a:lnTo>
                  <a:lnTo>
                    <a:pt x="8343" y="1295"/>
                  </a:lnTo>
                  <a:lnTo>
                    <a:pt x="7983" y="972"/>
                  </a:lnTo>
                  <a:lnTo>
                    <a:pt x="7588" y="720"/>
                  </a:lnTo>
                  <a:lnTo>
                    <a:pt x="7156" y="468"/>
                  </a:lnTo>
                  <a:lnTo>
                    <a:pt x="6725" y="288"/>
                  </a:lnTo>
                  <a:lnTo>
                    <a:pt x="6257" y="145"/>
                  </a:lnTo>
                  <a:lnTo>
                    <a:pt x="5790" y="37"/>
                  </a:lnTo>
                  <a:lnTo>
                    <a:pt x="5286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36;p31">
              <a:extLst>
                <a:ext uri="{FF2B5EF4-FFF2-40B4-BE49-F238E27FC236}">
                  <a16:creationId xmlns:a16="http://schemas.microsoft.com/office/drawing/2014/main" id="{8E15C966-892B-ECF0-C0BC-C68FE2497DFF}"/>
                </a:ext>
              </a:extLst>
            </p:cNvPr>
            <p:cNvSpPr/>
            <p:nvPr/>
          </p:nvSpPr>
          <p:spPr>
            <a:xfrm>
              <a:off x="2924575" y="3847175"/>
              <a:ext cx="76425" cy="75525"/>
            </a:xfrm>
            <a:custGeom>
              <a:avLst/>
              <a:gdLst/>
              <a:ahLst/>
              <a:cxnLst/>
              <a:rect l="l" t="t" r="r" b="b"/>
              <a:pathLst>
                <a:path w="3057" h="3021" extrusionOk="0">
                  <a:moveTo>
                    <a:pt x="1511" y="0"/>
                  </a:moveTo>
                  <a:lnTo>
                    <a:pt x="1223" y="36"/>
                  </a:lnTo>
                  <a:lnTo>
                    <a:pt x="935" y="108"/>
                  </a:lnTo>
                  <a:lnTo>
                    <a:pt x="684" y="252"/>
                  </a:lnTo>
                  <a:lnTo>
                    <a:pt x="432" y="432"/>
                  </a:lnTo>
                  <a:lnTo>
                    <a:pt x="252" y="647"/>
                  </a:lnTo>
                  <a:lnTo>
                    <a:pt x="108" y="899"/>
                  </a:lnTo>
                  <a:lnTo>
                    <a:pt x="37" y="1187"/>
                  </a:lnTo>
                  <a:lnTo>
                    <a:pt x="1" y="1510"/>
                  </a:lnTo>
                  <a:lnTo>
                    <a:pt x="37" y="1798"/>
                  </a:lnTo>
                  <a:lnTo>
                    <a:pt x="108" y="2086"/>
                  </a:lnTo>
                  <a:lnTo>
                    <a:pt x="252" y="2373"/>
                  </a:lnTo>
                  <a:lnTo>
                    <a:pt x="432" y="2589"/>
                  </a:lnTo>
                  <a:lnTo>
                    <a:pt x="684" y="2769"/>
                  </a:lnTo>
                  <a:lnTo>
                    <a:pt x="935" y="2913"/>
                  </a:lnTo>
                  <a:lnTo>
                    <a:pt x="1223" y="2985"/>
                  </a:lnTo>
                  <a:lnTo>
                    <a:pt x="1511" y="3021"/>
                  </a:lnTo>
                  <a:lnTo>
                    <a:pt x="1834" y="2985"/>
                  </a:lnTo>
                  <a:lnTo>
                    <a:pt x="2122" y="2913"/>
                  </a:lnTo>
                  <a:lnTo>
                    <a:pt x="2374" y="2769"/>
                  </a:lnTo>
                  <a:lnTo>
                    <a:pt x="2589" y="2589"/>
                  </a:lnTo>
                  <a:lnTo>
                    <a:pt x="2769" y="2373"/>
                  </a:lnTo>
                  <a:lnTo>
                    <a:pt x="2913" y="2086"/>
                  </a:lnTo>
                  <a:lnTo>
                    <a:pt x="3021" y="1798"/>
                  </a:lnTo>
                  <a:lnTo>
                    <a:pt x="3057" y="1510"/>
                  </a:lnTo>
                  <a:lnTo>
                    <a:pt x="3021" y="1187"/>
                  </a:lnTo>
                  <a:lnTo>
                    <a:pt x="2913" y="899"/>
                  </a:lnTo>
                  <a:lnTo>
                    <a:pt x="2769" y="647"/>
                  </a:lnTo>
                  <a:lnTo>
                    <a:pt x="2589" y="432"/>
                  </a:lnTo>
                  <a:lnTo>
                    <a:pt x="2374" y="252"/>
                  </a:lnTo>
                  <a:lnTo>
                    <a:pt x="2122" y="108"/>
                  </a:lnTo>
                  <a:lnTo>
                    <a:pt x="1834" y="36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37;p31">
              <a:extLst>
                <a:ext uri="{FF2B5EF4-FFF2-40B4-BE49-F238E27FC236}">
                  <a16:creationId xmlns:a16="http://schemas.microsoft.com/office/drawing/2014/main" id="{51AD6E18-040A-8481-5189-EA0D5E43559E}"/>
                </a:ext>
              </a:extLst>
            </p:cNvPr>
            <p:cNvSpPr/>
            <p:nvPr/>
          </p:nvSpPr>
          <p:spPr>
            <a:xfrm>
              <a:off x="2896725" y="3921775"/>
              <a:ext cx="131250" cy="102500"/>
            </a:xfrm>
            <a:custGeom>
              <a:avLst/>
              <a:gdLst/>
              <a:ahLst/>
              <a:cxnLst/>
              <a:rect l="l" t="t" r="r" b="b"/>
              <a:pathLst>
                <a:path w="5250" h="4100" extrusionOk="0">
                  <a:moveTo>
                    <a:pt x="2265" y="1"/>
                  </a:moveTo>
                  <a:lnTo>
                    <a:pt x="2014" y="73"/>
                  </a:lnTo>
                  <a:lnTo>
                    <a:pt x="1762" y="144"/>
                  </a:lnTo>
                  <a:lnTo>
                    <a:pt x="1510" y="252"/>
                  </a:lnTo>
                  <a:lnTo>
                    <a:pt x="1294" y="360"/>
                  </a:lnTo>
                  <a:lnTo>
                    <a:pt x="1079" y="504"/>
                  </a:lnTo>
                  <a:lnTo>
                    <a:pt x="899" y="648"/>
                  </a:lnTo>
                  <a:lnTo>
                    <a:pt x="719" y="828"/>
                  </a:lnTo>
                  <a:lnTo>
                    <a:pt x="539" y="1043"/>
                  </a:lnTo>
                  <a:lnTo>
                    <a:pt x="396" y="1259"/>
                  </a:lnTo>
                  <a:lnTo>
                    <a:pt x="288" y="1475"/>
                  </a:lnTo>
                  <a:lnTo>
                    <a:pt x="180" y="1691"/>
                  </a:lnTo>
                  <a:lnTo>
                    <a:pt x="108" y="1942"/>
                  </a:lnTo>
                  <a:lnTo>
                    <a:pt x="36" y="2194"/>
                  </a:lnTo>
                  <a:lnTo>
                    <a:pt x="0" y="2446"/>
                  </a:lnTo>
                  <a:lnTo>
                    <a:pt x="0" y="2733"/>
                  </a:lnTo>
                  <a:lnTo>
                    <a:pt x="0" y="3344"/>
                  </a:lnTo>
                  <a:lnTo>
                    <a:pt x="467" y="3596"/>
                  </a:lnTo>
                  <a:lnTo>
                    <a:pt x="899" y="3776"/>
                  </a:lnTo>
                  <a:lnTo>
                    <a:pt x="1366" y="3956"/>
                  </a:lnTo>
                  <a:lnTo>
                    <a:pt x="1870" y="4028"/>
                  </a:lnTo>
                  <a:lnTo>
                    <a:pt x="2337" y="4100"/>
                  </a:lnTo>
                  <a:lnTo>
                    <a:pt x="2841" y="4100"/>
                  </a:lnTo>
                  <a:lnTo>
                    <a:pt x="3344" y="4064"/>
                  </a:lnTo>
                  <a:lnTo>
                    <a:pt x="3811" y="3956"/>
                  </a:lnTo>
                  <a:lnTo>
                    <a:pt x="4207" y="3848"/>
                  </a:lnTo>
                  <a:lnTo>
                    <a:pt x="4566" y="3704"/>
                  </a:lnTo>
                  <a:lnTo>
                    <a:pt x="4926" y="3560"/>
                  </a:lnTo>
                  <a:lnTo>
                    <a:pt x="5250" y="3344"/>
                  </a:lnTo>
                  <a:lnTo>
                    <a:pt x="5250" y="2733"/>
                  </a:lnTo>
                  <a:lnTo>
                    <a:pt x="5250" y="2517"/>
                  </a:lnTo>
                  <a:lnTo>
                    <a:pt x="5250" y="2230"/>
                  </a:lnTo>
                  <a:lnTo>
                    <a:pt x="5178" y="1978"/>
                  </a:lnTo>
                  <a:lnTo>
                    <a:pt x="5106" y="1726"/>
                  </a:lnTo>
                  <a:lnTo>
                    <a:pt x="4998" y="1475"/>
                  </a:lnTo>
                  <a:lnTo>
                    <a:pt x="4890" y="1259"/>
                  </a:lnTo>
                  <a:lnTo>
                    <a:pt x="4746" y="1043"/>
                  </a:lnTo>
                  <a:lnTo>
                    <a:pt x="4602" y="864"/>
                  </a:lnTo>
                  <a:lnTo>
                    <a:pt x="4423" y="684"/>
                  </a:lnTo>
                  <a:lnTo>
                    <a:pt x="4207" y="504"/>
                  </a:lnTo>
                  <a:lnTo>
                    <a:pt x="4027" y="360"/>
                  </a:lnTo>
                  <a:lnTo>
                    <a:pt x="3775" y="252"/>
                  </a:lnTo>
                  <a:lnTo>
                    <a:pt x="3560" y="144"/>
                  </a:lnTo>
                  <a:lnTo>
                    <a:pt x="3308" y="73"/>
                  </a:lnTo>
                  <a:lnTo>
                    <a:pt x="3056" y="37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38;p31">
              <a:extLst>
                <a:ext uri="{FF2B5EF4-FFF2-40B4-BE49-F238E27FC236}">
                  <a16:creationId xmlns:a16="http://schemas.microsoft.com/office/drawing/2014/main" id="{87E2C3CF-A0FB-0EFA-BB9D-706CBBE0A41B}"/>
                </a:ext>
              </a:extLst>
            </p:cNvPr>
            <p:cNvSpPr/>
            <p:nvPr/>
          </p:nvSpPr>
          <p:spPr>
            <a:xfrm>
              <a:off x="3243675" y="3781550"/>
              <a:ext cx="1020275" cy="65650"/>
            </a:xfrm>
            <a:custGeom>
              <a:avLst/>
              <a:gdLst/>
              <a:ahLst/>
              <a:cxnLst/>
              <a:rect l="l" t="t" r="r" b="b"/>
              <a:pathLst>
                <a:path w="40811" h="2626" extrusionOk="0">
                  <a:moveTo>
                    <a:pt x="1" y="0"/>
                  </a:moveTo>
                  <a:lnTo>
                    <a:pt x="1" y="2625"/>
                  </a:lnTo>
                  <a:lnTo>
                    <a:pt x="40811" y="2625"/>
                  </a:lnTo>
                  <a:lnTo>
                    <a:pt x="40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39;p31">
              <a:extLst>
                <a:ext uri="{FF2B5EF4-FFF2-40B4-BE49-F238E27FC236}">
                  <a16:creationId xmlns:a16="http://schemas.microsoft.com/office/drawing/2014/main" id="{146F4BDF-1FDC-4D7F-3604-1309D53FADB5}"/>
                </a:ext>
              </a:extLst>
            </p:cNvPr>
            <p:cNvSpPr/>
            <p:nvPr/>
          </p:nvSpPr>
          <p:spPr>
            <a:xfrm>
              <a:off x="3243675" y="3890325"/>
              <a:ext cx="1302525" cy="43175"/>
            </a:xfrm>
            <a:custGeom>
              <a:avLst/>
              <a:gdLst/>
              <a:ahLst/>
              <a:cxnLst/>
              <a:rect l="l" t="t" r="r" b="b"/>
              <a:pathLst>
                <a:path w="52101" h="1727" extrusionOk="0">
                  <a:moveTo>
                    <a:pt x="1" y="0"/>
                  </a:moveTo>
                  <a:lnTo>
                    <a:pt x="1" y="1726"/>
                  </a:lnTo>
                  <a:lnTo>
                    <a:pt x="52101" y="1726"/>
                  </a:lnTo>
                  <a:lnTo>
                    <a:pt x="521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40;p31">
              <a:extLst>
                <a:ext uri="{FF2B5EF4-FFF2-40B4-BE49-F238E27FC236}">
                  <a16:creationId xmlns:a16="http://schemas.microsoft.com/office/drawing/2014/main" id="{893FDBAE-EE1E-D4AB-1C8C-4B29E8A5A330}"/>
                </a:ext>
              </a:extLst>
            </p:cNvPr>
            <p:cNvSpPr/>
            <p:nvPr/>
          </p:nvSpPr>
          <p:spPr>
            <a:xfrm>
              <a:off x="3243675" y="3973925"/>
              <a:ext cx="444100" cy="43150"/>
            </a:xfrm>
            <a:custGeom>
              <a:avLst/>
              <a:gdLst/>
              <a:ahLst/>
              <a:cxnLst/>
              <a:rect l="l" t="t" r="r" b="b"/>
              <a:pathLst>
                <a:path w="17764" h="1726" extrusionOk="0">
                  <a:moveTo>
                    <a:pt x="1" y="0"/>
                  </a:moveTo>
                  <a:lnTo>
                    <a:pt x="1" y="1726"/>
                  </a:lnTo>
                  <a:lnTo>
                    <a:pt x="17763" y="1726"/>
                  </a:lnTo>
                  <a:lnTo>
                    <a:pt x="177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41;p31">
              <a:extLst>
                <a:ext uri="{FF2B5EF4-FFF2-40B4-BE49-F238E27FC236}">
                  <a16:creationId xmlns:a16="http://schemas.microsoft.com/office/drawing/2014/main" id="{FEDC5B75-4514-F8DE-64B8-7F9E11269910}"/>
                </a:ext>
              </a:extLst>
            </p:cNvPr>
            <p:cNvSpPr/>
            <p:nvPr/>
          </p:nvSpPr>
          <p:spPr>
            <a:xfrm>
              <a:off x="2691775" y="4127625"/>
              <a:ext cx="2236450" cy="382050"/>
            </a:xfrm>
            <a:custGeom>
              <a:avLst/>
              <a:gdLst/>
              <a:ahLst/>
              <a:cxnLst/>
              <a:rect l="l" t="t" r="r" b="b"/>
              <a:pathLst>
                <a:path w="89458" h="15282" extrusionOk="0">
                  <a:moveTo>
                    <a:pt x="0" y="0"/>
                  </a:moveTo>
                  <a:lnTo>
                    <a:pt x="0" y="15282"/>
                  </a:lnTo>
                  <a:lnTo>
                    <a:pt x="89458" y="15282"/>
                  </a:lnTo>
                  <a:lnTo>
                    <a:pt x="89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42;p31">
              <a:extLst>
                <a:ext uri="{FF2B5EF4-FFF2-40B4-BE49-F238E27FC236}">
                  <a16:creationId xmlns:a16="http://schemas.microsoft.com/office/drawing/2014/main" id="{7893EA22-0B1D-2FA5-1057-10B5B25B1CB9}"/>
                </a:ext>
              </a:extLst>
            </p:cNvPr>
            <p:cNvSpPr/>
            <p:nvPr/>
          </p:nvSpPr>
          <p:spPr>
            <a:xfrm>
              <a:off x="2964125" y="4387400"/>
              <a:ext cx="348800" cy="122275"/>
            </a:xfrm>
            <a:custGeom>
              <a:avLst/>
              <a:gdLst/>
              <a:ahLst/>
              <a:cxnLst/>
              <a:rect l="l" t="t" r="r" b="b"/>
              <a:pathLst>
                <a:path w="13952" h="4891" extrusionOk="0">
                  <a:moveTo>
                    <a:pt x="6581" y="1"/>
                  </a:moveTo>
                  <a:lnTo>
                    <a:pt x="5861" y="73"/>
                  </a:lnTo>
                  <a:lnTo>
                    <a:pt x="5178" y="216"/>
                  </a:lnTo>
                  <a:lnTo>
                    <a:pt x="4495" y="432"/>
                  </a:lnTo>
                  <a:lnTo>
                    <a:pt x="3812" y="684"/>
                  </a:lnTo>
                  <a:lnTo>
                    <a:pt x="3201" y="1043"/>
                  </a:lnTo>
                  <a:lnTo>
                    <a:pt x="2589" y="1439"/>
                  </a:lnTo>
                  <a:lnTo>
                    <a:pt x="2050" y="1870"/>
                  </a:lnTo>
                  <a:lnTo>
                    <a:pt x="1547" y="2374"/>
                  </a:lnTo>
                  <a:lnTo>
                    <a:pt x="1079" y="2949"/>
                  </a:lnTo>
                  <a:lnTo>
                    <a:pt x="648" y="3560"/>
                  </a:lnTo>
                  <a:lnTo>
                    <a:pt x="288" y="4207"/>
                  </a:lnTo>
                  <a:lnTo>
                    <a:pt x="1" y="4891"/>
                  </a:lnTo>
                  <a:lnTo>
                    <a:pt x="13952" y="4891"/>
                  </a:lnTo>
                  <a:lnTo>
                    <a:pt x="13808" y="4495"/>
                  </a:lnTo>
                  <a:lnTo>
                    <a:pt x="13628" y="4136"/>
                  </a:lnTo>
                  <a:lnTo>
                    <a:pt x="13448" y="3776"/>
                  </a:lnTo>
                  <a:lnTo>
                    <a:pt x="13232" y="3416"/>
                  </a:lnTo>
                  <a:lnTo>
                    <a:pt x="13017" y="3093"/>
                  </a:lnTo>
                  <a:lnTo>
                    <a:pt x="12765" y="2769"/>
                  </a:lnTo>
                  <a:lnTo>
                    <a:pt x="12513" y="2446"/>
                  </a:lnTo>
                  <a:lnTo>
                    <a:pt x="12226" y="2158"/>
                  </a:lnTo>
                  <a:lnTo>
                    <a:pt x="11938" y="1870"/>
                  </a:lnTo>
                  <a:lnTo>
                    <a:pt x="11614" y="1619"/>
                  </a:lnTo>
                  <a:lnTo>
                    <a:pt x="11291" y="1367"/>
                  </a:lnTo>
                  <a:lnTo>
                    <a:pt x="10967" y="1151"/>
                  </a:lnTo>
                  <a:lnTo>
                    <a:pt x="10608" y="936"/>
                  </a:lnTo>
                  <a:lnTo>
                    <a:pt x="10248" y="756"/>
                  </a:lnTo>
                  <a:lnTo>
                    <a:pt x="9889" y="576"/>
                  </a:lnTo>
                  <a:lnTo>
                    <a:pt x="9493" y="432"/>
                  </a:lnTo>
                  <a:lnTo>
                    <a:pt x="8774" y="216"/>
                  </a:lnTo>
                  <a:lnTo>
                    <a:pt x="8019" y="73"/>
                  </a:lnTo>
                  <a:lnTo>
                    <a:pt x="7300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243;p31">
              <a:extLst>
                <a:ext uri="{FF2B5EF4-FFF2-40B4-BE49-F238E27FC236}">
                  <a16:creationId xmlns:a16="http://schemas.microsoft.com/office/drawing/2014/main" id="{E50126DB-2C1A-B2B3-777E-B4692FEB05BA}"/>
                </a:ext>
              </a:extLst>
            </p:cNvPr>
            <p:cNvSpPr/>
            <p:nvPr/>
          </p:nvSpPr>
          <p:spPr>
            <a:xfrm>
              <a:off x="2840075" y="3271875"/>
              <a:ext cx="148350" cy="147450"/>
            </a:xfrm>
            <a:custGeom>
              <a:avLst/>
              <a:gdLst/>
              <a:ahLst/>
              <a:cxnLst/>
              <a:rect l="l" t="t" r="r" b="b"/>
              <a:pathLst>
                <a:path w="5934" h="5898" extrusionOk="0">
                  <a:moveTo>
                    <a:pt x="2662" y="1"/>
                  </a:moveTo>
                  <a:lnTo>
                    <a:pt x="2374" y="37"/>
                  </a:lnTo>
                  <a:lnTo>
                    <a:pt x="2086" y="108"/>
                  </a:lnTo>
                  <a:lnTo>
                    <a:pt x="1799" y="216"/>
                  </a:lnTo>
                  <a:lnTo>
                    <a:pt x="1547" y="324"/>
                  </a:lnTo>
                  <a:lnTo>
                    <a:pt x="1295" y="504"/>
                  </a:lnTo>
                  <a:lnTo>
                    <a:pt x="1079" y="648"/>
                  </a:lnTo>
                  <a:lnTo>
                    <a:pt x="864" y="864"/>
                  </a:lnTo>
                  <a:lnTo>
                    <a:pt x="684" y="1043"/>
                  </a:lnTo>
                  <a:lnTo>
                    <a:pt x="504" y="1295"/>
                  </a:lnTo>
                  <a:lnTo>
                    <a:pt x="360" y="1547"/>
                  </a:lnTo>
                  <a:lnTo>
                    <a:pt x="252" y="1798"/>
                  </a:lnTo>
                  <a:lnTo>
                    <a:pt x="145" y="2050"/>
                  </a:lnTo>
                  <a:lnTo>
                    <a:pt x="73" y="2338"/>
                  </a:lnTo>
                  <a:lnTo>
                    <a:pt x="1" y="2625"/>
                  </a:lnTo>
                  <a:lnTo>
                    <a:pt x="1" y="2949"/>
                  </a:lnTo>
                  <a:lnTo>
                    <a:pt x="1" y="3237"/>
                  </a:lnTo>
                  <a:lnTo>
                    <a:pt x="73" y="3524"/>
                  </a:lnTo>
                  <a:lnTo>
                    <a:pt x="145" y="3812"/>
                  </a:lnTo>
                  <a:lnTo>
                    <a:pt x="252" y="4100"/>
                  </a:lnTo>
                  <a:lnTo>
                    <a:pt x="360" y="4351"/>
                  </a:lnTo>
                  <a:lnTo>
                    <a:pt x="504" y="4603"/>
                  </a:lnTo>
                  <a:lnTo>
                    <a:pt x="684" y="4819"/>
                  </a:lnTo>
                  <a:lnTo>
                    <a:pt x="864" y="5034"/>
                  </a:lnTo>
                  <a:lnTo>
                    <a:pt x="1079" y="5214"/>
                  </a:lnTo>
                  <a:lnTo>
                    <a:pt x="1295" y="5394"/>
                  </a:lnTo>
                  <a:lnTo>
                    <a:pt x="1547" y="5538"/>
                  </a:lnTo>
                  <a:lnTo>
                    <a:pt x="1799" y="5682"/>
                  </a:lnTo>
                  <a:lnTo>
                    <a:pt x="2086" y="5754"/>
                  </a:lnTo>
                  <a:lnTo>
                    <a:pt x="2374" y="5861"/>
                  </a:lnTo>
                  <a:lnTo>
                    <a:pt x="2662" y="5897"/>
                  </a:lnTo>
                  <a:lnTo>
                    <a:pt x="3273" y="5897"/>
                  </a:lnTo>
                  <a:lnTo>
                    <a:pt x="3560" y="5861"/>
                  </a:lnTo>
                  <a:lnTo>
                    <a:pt x="3848" y="5754"/>
                  </a:lnTo>
                  <a:lnTo>
                    <a:pt x="4100" y="5682"/>
                  </a:lnTo>
                  <a:lnTo>
                    <a:pt x="4387" y="5538"/>
                  </a:lnTo>
                  <a:lnTo>
                    <a:pt x="4603" y="5394"/>
                  </a:lnTo>
                  <a:lnTo>
                    <a:pt x="4855" y="5214"/>
                  </a:lnTo>
                  <a:lnTo>
                    <a:pt x="5071" y="5034"/>
                  </a:lnTo>
                  <a:lnTo>
                    <a:pt x="5250" y="4819"/>
                  </a:lnTo>
                  <a:lnTo>
                    <a:pt x="5430" y="4603"/>
                  </a:lnTo>
                  <a:lnTo>
                    <a:pt x="5574" y="4351"/>
                  </a:lnTo>
                  <a:lnTo>
                    <a:pt x="5682" y="4100"/>
                  </a:lnTo>
                  <a:lnTo>
                    <a:pt x="5790" y="3812"/>
                  </a:lnTo>
                  <a:lnTo>
                    <a:pt x="5862" y="3524"/>
                  </a:lnTo>
                  <a:lnTo>
                    <a:pt x="5898" y="3237"/>
                  </a:lnTo>
                  <a:lnTo>
                    <a:pt x="5933" y="2949"/>
                  </a:lnTo>
                  <a:lnTo>
                    <a:pt x="5898" y="2625"/>
                  </a:lnTo>
                  <a:lnTo>
                    <a:pt x="5862" y="2338"/>
                  </a:lnTo>
                  <a:lnTo>
                    <a:pt x="5790" y="2050"/>
                  </a:lnTo>
                  <a:lnTo>
                    <a:pt x="5682" y="1798"/>
                  </a:lnTo>
                  <a:lnTo>
                    <a:pt x="5574" y="1547"/>
                  </a:lnTo>
                  <a:lnTo>
                    <a:pt x="5430" y="1295"/>
                  </a:lnTo>
                  <a:lnTo>
                    <a:pt x="5250" y="1043"/>
                  </a:lnTo>
                  <a:lnTo>
                    <a:pt x="5071" y="864"/>
                  </a:lnTo>
                  <a:lnTo>
                    <a:pt x="4855" y="648"/>
                  </a:lnTo>
                  <a:lnTo>
                    <a:pt x="4603" y="504"/>
                  </a:lnTo>
                  <a:lnTo>
                    <a:pt x="4387" y="324"/>
                  </a:lnTo>
                  <a:lnTo>
                    <a:pt x="4100" y="216"/>
                  </a:lnTo>
                  <a:lnTo>
                    <a:pt x="3848" y="108"/>
                  </a:lnTo>
                  <a:lnTo>
                    <a:pt x="3560" y="37"/>
                  </a:lnTo>
                  <a:lnTo>
                    <a:pt x="3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244;p31">
              <a:extLst>
                <a:ext uri="{FF2B5EF4-FFF2-40B4-BE49-F238E27FC236}">
                  <a16:creationId xmlns:a16="http://schemas.microsoft.com/office/drawing/2014/main" id="{859BF046-0D42-6549-3B33-0C44629D3058}"/>
                </a:ext>
              </a:extLst>
            </p:cNvPr>
            <p:cNvSpPr/>
            <p:nvPr/>
          </p:nvSpPr>
          <p:spPr>
            <a:xfrm>
              <a:off x="2896725" y="3296150"/>
              <a:ext cx="64725" cy="80025"/>
            </a:xfrm>
            <a:custGeom>
              <a:avLst/>
              <a:gdLst/>
              <a:ahLst/>
              <a:cxnLst/>
              <a:rect l="l" t="t" r="r" b="b"/>
              <a:pathLst>
                <a:path w="2589" h="3201" extrusionOk="0">
                  <a:moveTo>
                    <a:pt x="1007" y="0"/>
                  </a:moveTo>
                  <a:lnTo>
                    <a:pt x="899" y="36"/>
                  </a:lnTo>
                  <a:lnTo>
                    <a:pt x="899" y="144"/>
                  </a:lnTo>
                  <a:lnTo>
                    <a:pt x="899" y="360"/>
                  </a:lnTo>
                  <a:lnTo>
                    <a:pt x="863" y="612"/>
                  </a:lnTo>
                  <a:lnTo>
                    <a:pt x="791" y="827"/>
                  </a:lnTo>
                  <a:lnTo>
                    <a:pt x="683" y="1043"/>
                  </a:lnTo>
                  <a:lnTo>
                    <a:pt x="396" y="1439"/>
                  </a:lnTo>
                  <a:lnTo>
                    <a:pt x="252" y="1618"/>
                  </a:lnTo>
                  <a:lnTo>
                    <a:pt x="36" y="1726"/>
                  </a:lnTo>
                  <a:lnTo>
                    <a:pt x="36" y="1762"/>
                  </a:lnTo>
                  <a:lnTo>
                    <a:pt x="0" y="1798"/>
                  </a:lnTo>
                  <a:lnTo>
                    <a:pt x="0" y="2985"/>
                  </a:lnTo>
                  <a:lnTo>
                    <a:pt x="0" y="3021"/>
                  </a:lnTo>
                  <a:lnTo>
                    <a:pt x="0" y="3057"/>
                  </a:lnTo>
                  <a:lnTo>
                    <a:pt x="180" y="3057"/>
                  </a:lnTo>
                  <a:lnTo>
                    <a:pt x="288" y="3165"/>
                  </a:lnTo>
                  <a:lnTo>
                    <a:pt x="360" y="3165"/>
                  </a:lnTo>
                  <a:lnTo>
                    <a:pt x="431" y="3200"/>
                  </a:lnTo>
                  <a:lnTo>
                    <a:pt x="2014" y="3200"/>
                  </a:lnTo>
                  <a:lnTo>
                    <a:pt x="2085" y="3165"/>
                  </a:lnTo>
                  <a:lnTo>
                    <a:pt x="2157" y="3129"/>
                  </a:lnTo>
                  <a:lnTo>
                    <a:pt x="2229" y="3129"/>
                  </a:lnTo>
                  <a:lnTo>
                    <a:pt x="2265" y="3093"/>
                  </a:lnTo>
                  <a:lnTo>
                    <a:pt x="2301" y="3021"/>
                  </a:lnTo>
                  <a:lnTo>
                    <a:pt x="2337" y="2949"/>
                  </a:lnTo>
                  <a:lnTo>
                    <a:pt x="2301" y="2877"/>
                  </a:lnTo>
                  <a:lnTo>
                    <a:pt x="2265" y="2805"/>
                  </a:lnTo>
                  <a:lnTo>
                    <a:pt x="2229" y="2769"/>
                  </a:lnTo>
                  <a:lnTo>
                    <a:pt x="2193" y="2733"/>
                  </a:lnTo>
                  <a:lnTo>
                    <a:pt x="2229" y="2733"/>
                  </a:lnTo>
                  <a:lnTo>
                    <a:pt x="2265" y="2697"/>
                  </a:lnTo>
                  <a:lnTo>
                    <a:pt x="2337" y="2661"/>
                  </a:lnTo>
                  <a:lnTo>
                    <a:pt x="2373" y="2589"/>
                  </a:lnTo>
                  <a:lnTo>
                    <a:pt x="2409" y="2517"/>
                  </a:lnTo>
                  <a:lnTo>
                    <a:pt x="2409" y="2409"/>
                  </a:lnTo>
                  <a:lnTo>
                    <a:pt x="2373" y="2338"/>
                  </a:lnTo>
                  <a:lnTo>
                    <a:pt x="2301" y="2338"/>
                  </a:lnTo>
                  <a:lnTo>
                    <a:pt x="2301" y="2302"/>
                  </a:lnTo>
                  <a:lnTo>
                    <a:pt x="2265" y="2266"/>
                  </a:lnTo>
                  <a:lnTo>
                    <a:pt x="2301" y="2230"/>
                  </a:lnTo>
                  <a:lnTo>
                    <a:pt x="2373" y="2230"/>
                  </a:lnTo>
                  <a:lnTo>
                    <a:pt x="2481" y="2122"/>
                  </a:lnTo>
                  <a:lnTo>
                    <a:pt x="2517" y="2014"/>
                  </a:lnTo>
                  <a:lnTo>
                    <a:pt x="2481" y="1942"/>
                  </a:lnTo>
                  <a:lnTo>
                    <a:pt x="2409" y="1870"/>
                  </a:lnTo>
                  <a:lnTo>
                    <a:pt x="2373" y="1834"/>
                  </a:lnTo>
                  <a:lnTo>
                    <a:pt x="2337" y="1798"/>
                  </a:lnTo>
                  <a:lnTo>
                    <a:pt x="2373" y="1762"/>
                  </a:lnTo>
                  <a:lnTo>
                    <a:pt x="2445" y="1762"/>
                  </a:lnTo>
                  <a:lnTo>
                    <a:pt x="2517" y="1726"/>
                  </a:lnTo>
                  <a:lnTo>
                    <a:pt x="2553" y="1654"/>
                  </a:lnTo>
                  <a:lnTo>
                    <a:pt x="2589" y="1582"/>
                  </a:lnTo>
                  <a:lnTo>
                    <a:pt x="2589" y="1475"/>
                  </a:lnTo>
                  <a:lnTo>
                    <a:pt x="2553" y="1439"/>
                  </a:lnTo>
                  <a:lnTo>
                    <a:pt x="2517" y="1367"/>
                  </a:lnTo>
                  <a:lnTo>
                    <a:pt x="2337" y="1331"/>
                  </a:lnTo>
                  <a:lnTo>
                    <a:pt x="1294" y="1331"/>
                  </a:lnTo>
                  <a:lnTo>
                    <a:pt x="1330" y="1187"/>
                  </a:lnTo>
                  <a:lnTo>
                    <a:pt x="1330" y="1007"/>
                  </a:lnTo>
                  <a:lnTo>
                    <a:pt x="1366" y="791"/>
                  </a:lnTo>
                  <a:lnTo>
                    <a:pt x="1402" y="576"/>
                  </a:lnTo>
                  <a:lnTo>
                    <a:pt x="1330" y="324"/>
                  </a:lnTo>
                  <a:lnTo>
                    <a:pt x="1222" y="72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245;p31">
              <a:extLst>
                <a:ext uri="{FF2B5EF4-FFF2-40B4-BE49-F238E27FC236}">
                  <a16:creationId xmlns:a16="http://schemas.microsoft.com/office/drawing/2014/main" id="{826CF6AD-CC41-16CD-8BE0-BDEBEEE156F9}"/>
                </a:ext>
              </a:extLst>
            </p:cNvPr>
            <p:cNvSpPr/>
            <p:nvPr/>
          </p:nvSpPr>
          <p:spPr>
            <a:xfrm>
              <a:off x="2867050" y="3336600"/>
              <a:ext cx="26100" cy="42275"/>
            </a:xfrm>
            <a:custGeom>
              <a:avLst/>
              <a:gdLst/>
              <a:ahLst/>
              <a:cxnLst/>
              <a:rect l="l" t="t" r="r" b="b"/>
              <a:pathLst>
                <a:path w="1044" h="1691" extrusionOk="0">
                  <a:moveTo>
                    <a:pt x="72" y="0"/>
                  </a:moveTo>
                  <a:lnTo>
                    <a:pt x="0" y="36"/>
                  </a:lnTo>
                  <a:lnTo>
                    <a:pt x="0" y="72"/>
                  </a:lnTo>
                  <a:lnTo>
                    <a:pt x="0" y="827"/>
                  </a:lnTo>
                  <a:lnTo>
                    <a:pt x="0" y="1582"/>
                  </a:lnTo>
                  <a:lnTo>
                    <a:pt x="0" y="1654"/>
                  </a:lnTo>
                  <a:lnTo>
                    <a:pt x="72" y="1690"/>
                  </a:lnTo>
                  <a:lnTo>
                    <a:pt x="971" y="1690"/>
                  </a:lnTo>
                  <a:lnTo>
                    <a:pt x="1043" y="1654"/>
                  </a:lnTo>
                  <a:lnTo>
                    <a:pt x="1043" y="1582"/>
                  </a:lnTo>
                  <a:lnTo>
                    <a:pt x="1043" y="72"/>
                  </a:lnTo>
                  <a:lnTo>
                    <a:pt x="1043" y="36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246;p31">
              <a:extLst>
                <a:ext uri="{FF2B5EF4-FFF2-40B4-BE49-F238E27FC236}">
                  <a16:creationId xmlns:a16="http://schemas.microsoft.com/office/drawing/2014/main" id="{536B0A11-2C8E-C443-D6FA-235C20B9BA01}"/>
                </a:ext>
              </a:extLst>
            </p:cNvPr>
            <p:cNvSpPr/>
            <p:nvPr/>
          </p:nvSpPr>
          <p:spPr>
            <a:xfrm>
              <a:off x="2995600" y="3271875"/>
              <a:ext cx="147425" cy="147450"/>
            </a:xfrm>
            <a:custGeom>
              <a:avLst/>
              <a:gdLst/>
              <a:ahLst/>
              <a:cxnLst/>
              <a:rect l="l" t="t" r="r" b="b"/>
              <a:pathLst>
                <a:path w="5897" h="5898" extrusionOk="0">
                  <a:moveTo>
                    <a:pt x="2841" y="1"/>
                  </a:moveTo>
                  <a:lnTo>
                    <a:pt x="2553" y="37"/>
                  </a:lnTo>
                  <a:lnTo>
                    <a:pt x="2265" y="73"/>
                  </a:lnTo>
                  <a:lnTo>
                    <a:pt x="1978" y="180"/>
                  </a:lnTo>
                  <a:lnTo>
                    <a:pt x="1690" y="288"/>
                  </a:lnTo>
                  <a:lnTo>
                    <a:pt x="1438" y="432"/>
                  </a:lnTo>
                  <a:lnTo>
                    <a:pt x="1187" y="576"/>
                  </a:lnTo>
                  <a:lnTo>
                    <a:pt x="971" y="756"/>
                  </a:lnTo>
                  <a:lnTo>
                    <a:pt x="791" y="971"/>
                  </a:lnTo>
                  <a:lnTo>
                    <a:pt x="611" y="1187"/>
                  </a:lnTo>
                  <a:lnTo>
                    <a:pt x="432" y="1403"/>
                  </a:lnTo>
                  <a:lnTo>
                    <a:pt x="288" y="1655"/>
                  </a:lnTo>
                  <a:lnTo>
                    <a:pt x="180" y="1942"/>
                  </a:lnTo>
                  <a:lnTo>
                    <a:pt x="108" y="2194"/>
                  </a:lnTo>
                  <a:lnTo>
                    <a:pt x="36" y="2482"/>
                  </a:lnTo>
                  <a:lnTo>
                    <a:pt x="0" y="2769"/>
                  </a:lnTo>
                  <a:lnTo>
                    <a:pt x="0" y="3057"/>
                  </a:lnTo>
                  <a:lnTo>
                    <a:pt x="36" y="3344"/>
                  </a:lnTo>
                  <a:lnTo>
                    <a:pt x="72" y="3632"/>
                  </a:lnTo>
                  <a:lnTo>
                    <a:pt x="108" y="3668"/>
                  </a:lnTo>
                  <a:lnTo>
                    <a:pt x="180" y="3956"/>
                  </a:lnTo>
                  <a:lnTo>
                    <a:pt x="288" y="4243"/>
                  </a:lnTo>
                  <a:lnTo>
                    <a:pt x="432" y="4495"/>
                  </a:lnTo>
                  <a:lnTo>
                    <a:pt x="611" y="4711"/>
                  </a:lnTo>
                  <a:lnTo>
                    <a:pt x="791" y="4962"/>
                  </a:lnTo>
                  <a:lnTo>
                    <a:pt x="971" y="5142"/>
                  </a:lnTo>
                  <a:lnTo>
                    <a:pt x="1187" y="5322"/>
                  </a:lnTo>
                  <a:lnTo>
                    <a:pt x="1438" y="5502"/>
                  </a:lnTo>
                  <a:lnTo>
                    <a:pt x="1690" y="5610"/>
                  </a:lnTo>
                  <a:lnTo>
                    <a:pt x="1942" y="5718"/>
                  </a:lnTo>
                  <a:lnTo>
                    <a:pt x="2229" y="5825"/>
                  </a:lnTo>
                  <a:lnTo>
                    <a:pt x="2481" y="5861"/>
                  </a:lnTo>
                  <a:lnTo>
                    <a:pt x="2769" y="5897"/>
                  </a:lnTo>
                  <a:lnTo>
                    <a:pt x="3092" y="5897"/>
                  </a:lnTo>
                  <a:lnTo>
                    <a:pt x="3380" y="5861"/>
                  </a:lnTo>
                  <a:lnTo>
                    <a:pt x="3668" y="5825"/>
                  </a:lnTo>
                  <a:lnTo>
                    <a:pt x="3955" y="5718"/>
                  </a:lnTo>
                  <a:lnTo>
                    <a:pt x="4243" y="5610"/>
                  </a:lnTo>
                  <a:lnTo>
                    <a:pt x="4495" y="5466"/>
                  </a:lnTo>
                  <a:lnTo>
                    <a:pt x="4710" y="5322"/>
                  </a:lnTo>
                  <a:lnTo>
                    <a:pt x="4926" y="5142"/>
                  </a:lnTo>
                  <a:lnTo>
                    <a:pt x="5142" y="4927"/>
                  </a:lnTo>
                  <a:lnTo>
                    <a:pt x="5322" y="4711"/>
                  </a:lnTo>
                  <a:lnTo>
                    <a:pt x="5465" y="4495"/>
                  </a:lnTo>
                  <a:lnTo>
                    <a:pt x="5609" y="4243"/>
                  </a:lnTo>
                  <a:lnTo>
                    <a:pt x="5717" y="3992"/>
                  </a:lnTo>
                  <a:lnTo>
                    <a:pt x="5825" y="3704"/>
                  </a:lnTo>
                  <a:lnTo>
                    <a:pt x="5861" y="3416"/>
                  </a:lnTo>
                  <a:lnTo>
                    <a:pt x="5897" y="3165"/>
                  </a:lnTo>
                  <a:lnTo>
                    <a:pt x="5897" y="2841"/>
                  </a:lnTo>
                  <a:lnTo>
                    <a:pt x="5897" y="2553"/>
                  </a:lnTo>
                  <a:lnTo>
                    <a:pt x="5825" y="2266"/>
                  </a:lnTo>
                  <a:lnTo>
                    <a:pt x="5753" y="1978"/>
                  </a:lnTo>
                  <a:lnTo>
                    <a:pt x="5645" y="1691"/>
                  </a:lnTo>
                  <a:lnTo>
                    <a:pt x="5501" y="1439"/>
                  </a:lnTo>
                  <a:lnTo>
                    <a:pt x="5322" y="1187"/>
                  </a:lnTo>
                  <a:lnTo>
                    <a:pt x="5142" y="971"/>
                  </a:lnTo>
                  <a:lnTo>
                    <a:pt x="4962" y="792"/>
                  </a:lnTo>
                  <a:lnTo>
                    <a:pt x="4746" y="612"/>
                  </a:lnTo>
                  <a:lnTo>
                    <a:pt x="4495" y="432"/>
                  </a:lnTo>
                  <a:lnTo>
                    <a:pt x="4243" y="288"/>
                  </a:lnTo>
                  <a:lnTo>
                    <a:pt x="3991" y="180"/>
                  </a:lnTo>
                  <a:lnTo>
                    <a:pt x="3704" y="108"/>
                  </a:lnTo>
                  <a:lnTo>
                    <a:pt x="3452" y="37"/>
                  </a:lnTo>
                  <a:lnTo>
                    <a:pt x="31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247;p31">
              <a:extLst>
                <a:ext uri="{FF2B5EF4-FFF2-40B4-BE49-F238E27FC236}">
                  <a16:creationId xmlns:a16="http://schemas.microsoft.com/office/drawing/2014/main" id="{EACBDE9B-9E2E-92EB-B643-71B864026DBE}"/>
                </a:ext>
              </a:extLst>
            </p:cNvPr>
            <p:cNvSpPr/>
            <p:nvPr/>
          </p:nvSpPr>
          <p:spPr>
            <a:xfrm>
              <a:off x="3027050" y="3310525"/>
              <a:ext cx="84525" cy="80025"/>
            </a:xfrm>
            <a:custGeom>
              <a:avLst/>
              <a:gdLst/>
              <a:ahLst/>
              <a:cxnLst/>
              <a:rect l="l" t="t" r="r" b="b"/>
              <a:pathLst>
                <a:path w="3381" h="3201" extrusionOk="0">
                  <a:moveTo>
                    <a:pt x="792" y="1"/>
                  </a:moveTo>
                  <a:lnTo>
                    <a:pt x="648" y="37"/>
                  </a:lnTo>
                  <a:lnTo>
                    <a:pt x="432" y="109"/>
                  </a:lnTo>
                  <a:lnTo>
                    <a:pt x="288" y="252"/>
                  </a:lnTo>
                  <a:lnTo>
                    <a:pt x="144" y="468"/>
                  </a:lnTo>
                  <a:lnTo>
                    <a:pt x="72" y="684"/>
                  </a:lnTo>
                  <a:lnTo>
                    <a:pt x="1" y="936"/>
                  </a:lnTo>
                  <a:lnTo>
                    <a:pt x="37" y="1223"/>
                  </a:lnTo>
                  <a:lnTo>
                    <a:pt x="72" y="1475"/>
                  </a:lnTo>
                  <a:lnTo>
                    <a:pt x="180" y="1763"/>
                  </a:lnTo>
                  <a:lnTo>
                    <a:pt x="504" y="2194"/>
                  </a:lnTo>
                  <a:lnTo>
                    <a:pt x="864" y="2590"/>
                  </a:lnTo>
                  <a:lnTo>
                    <a:pt x="1259" y="2913"/>
                  </a:lnTo>
                  <a:lnTo>
                    <a:pt x="1691" y="3201"/>
                  </a:lnTo>
                  <a:lnTo>
                    <a:pt x="2158" y="2913"/>
                  </a:lnTo>
                  <a:lnTo>
                    <a:pt x="2553" y="2590"/>
                  </a:lnTo>
                  <a:lnTo>
                    <a:pt x="2913" y="2194"/>
                  </a:lnTo>
                  <a:lnTo>
                    <a:pt x="3201" y="1763"/>
                  </a:lnTo>
                  <a:lnTo>
                    <a:pt x="3344" y="1475"/>
                  </a:lnTo>
                  <a:lnTo>
                    <a:pt x="3380" y="1223"/>
                  </a:lnTo>
                  <a:lnTo>
                    <a:pt x="3380" y="936"/>
                  </a:lnTo>
                  <a:lnTo>
                    <a:pt x="3344" y="684"/>
                  </a:lnTo>
                  <a:lnTo>
                    <a:pt x="3273" y="468"/>
                  </a:lnTo>
                  <a:lnTo>
                    <a:pt x="3129" y="252"/>
                  </a:lnTo>
                  <a:lnTo>
                    <a:pt x="2985" y="109"/>
                  </a:lnTo>
                  <a:lnTo>
                    <a:pt x="2769" y="37"/>
                  </a:lnTo>
                  <a:lnTo>
                    <a:pt x="2625" y="1"/>
                  </a:lnTo>
                  <a:lnTo>
                    <a:pt x="2482" y="1"/>
                  </a:lnTo>
                  <a:lnTo>
                    <a:pt x="2338" y="37"/>
                  </a:lnTo>
                  <a:lnTo>
                    <a:pt x="2230" y="109"/>
                  </a:lnTo>
                  <a:lnTo>
                    <a:pt x="2050" y="288"/>
                  </a:lnTo>
                  <a:lnTo>
                    <a:pt x="1906" y="540"/>
                  </a:lnTo>
                  <a:lnTo>
                    <a:pt x="1834" y="792"/>
                  </a:lnTo>
                  <a:lnTo>
                    <a:pt x="1762" y="1007"/>
                  </a:lnTo>
                  <a:lnTo>
                    <a:pt x="1691" y="1223"/>
                  </a:lnTo>
                  <a:lnTo>
                    <a:pt x="1655" y="1007"/>
                  </a:lnTo>
                  <a:lnTo>
                    <a:pt x="1583" y="792"/>
                  </a:lnTo>
                  <a:lnTo>
                    <a:pt x="1475" y="540"/>
                  </a:lnTo>
                  <a:lnTo>
                    <a:pt x="1367" y="288"/>
                  </a:lnTo>
                  <a:lnTo>
                    <a:pt x="1151" y="109"/>
                  </a:lnTo>
                  <a:lnTo>
                    <a:pt x="1043" y="37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48;p31">
              <a:extLst>
                <a:ext uri="{FF2B5EF4-FFF2-40B4-BE49-F238E27FC236}">
                  <a16:creationId xmlns:a16="http://schemas.microsoft.com/office/drawing/2014/main" id="{E5D4E254-F203-8BA3-AC2B-003C9EB2E9E3}"/>
                </a:ext>
              </a:extLst>
            </p:cNvPr>
            <p:cNvSpPr/>
            <p:nvPr/>
          </p:nvSpPr>
          <p:spPr>
            <a:xfrm>
              <a:off x="3256275" y="3335700"/>
              <a:ext cx="1050825" cy="43175"/>
            </a:xfrm>
            <a:custGeom>
              <a:avLst/>
              <a:gdLst/>
              <a:ahLst/>
              <a:cxnLst/>
              <a:rect l="l" t="t" r="r" b="b"/>
              <a:pathLst>
                <a:path w="42033" h="1727" extrusionOk="0">
                  <a:moveTo>
                    <a:pt x="0" y="0"/>
                  </a:moveTo>
                  <a:lnTo>
                    <a:pt x="0" y="1726"/>
                  </a:lnTo>
                  <a:lnTo>
                    <a:pt x="42033" y="1726"/>
                  </a:lnTo>
                  <a:lnTo>
                    <a:pt x="42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49;p31">
              <a:extLst>
                <a:ext uri="{FF2B5EF4-FFF2-40B4-BE49-F238E27FC236}">
                  <a16:creationId xmlns:a16="http://schemas.microsoft.com/office/drawing/2014/main" id="{D259C068-6491-8C85-72FF-479BE92EAF9C}"/>
                </a:ext>
              </a:extLst>
            </p:cNvPr>
            <p:cNvSpPr/>
            <p:nvPr/>
          </p:nvSpPr>
          <p:spPr>
            <a:xfrm>
              <a:off x="2691775" y="3586500"/>
              <a:ext cx="2236450" cy="9000"/>
            </a:xfrm>
            <a:custGeom>
              <a:avLst/>
              <a:gdLst/>
              <a:ahLst/>
              <a:cxnLst/>
              <a:rect l="l" t="t" r="r" b="b"/>
              <a:pathLst>
                <a:path w="89458" h="360" extrusionOk="0">
                  <a:moveTo>
                    <a:pt x="44729" y="0"/>
                  </a:moveTo>
                  <a:lnTo>
                    <a:pt x="22365" y="72"/>
                  </a:lnTo>
                  <a:lnTo>
                    <a:pt x="11182" y="108"/>
                  </a:lnTo>
                  <a:lnTo>
                    <a:pt x="0" y="180"/>
                  </a:lnTo>
                  <a:lnTo>
                    <a:pt x="11182" y="252"/>
                  </a:lnTo>
                  <a:lnTo>
                    <a:pt x="22365" y="288"/>
                  </a:lnTo>
                  <a:lnTo>
                    <a:pt x="44729" y="360"/>
                  </a:lnTo>
                  <a:lnTo>
                    <a:pt x="67093" y="288"/>
                  </a:lnTo>
                  <a:lnTo>
                    <a:pt x="78276" y="252"/>
                  </a:lnTo>
                  <a:lnTo>
                    <a:pt x="89458" y="180"/>
                  </a:lnTo>
                  <a:lnTo>
                    <a:pt x="78276" y="108"/>
                  </a:lnTo>
                  <a:lnTo>
                    <a:pt x="67093" y="72"/>
                  </a:lnTo>
                  <a:lnTo>
                    <a:pt x="447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50;p31">
              <a:extLst>
                <a:ext uri="{FF2B5EF4-FFF2-40B4-BE49-F238E27FC236}">
                  <a16:creationId xmlns:a16="http://schemas.microsoft.com/office/drawing/2014/main" id="{6FFBD179-3AD0-4E2E-3F74-161AAFB1E3C9}"/>
                </a:ext>
              </a:extLst>
            </p:cNvPr>
            <p:cNvSpPr/>
            <p:nvPr/>
          </p:nvSpPr>
          <p:spPr>
            <a:xfrm>
              <a:off x="1502525" y="2817925"/>
              <a:ext cx="955550" cy="955550"/>
            </a:xfrm>
            <a:custGeom>
              <a:avLst/>
              <a:gdLst/>
              <a:ahLst/>
              <a:cxnLst/>
              <a:rect l="l" t="t" r="r" b="b"/>
              <a:pathLst>
                <a:path w="38222" h="38222" extrusionOk="0">
                  <a:moveTo>
                    <a:pt x="30168" y="1"/>
                  </a:moveTo>
                  <a:lnTo>
                    <a:pt x="1" y="8055"/>
                  </a:lnTo>
                  <a:lnTo>
                    <a:pt x="8019" y="38222"/>
                  </a:lnTo>
                  <a:lnTo>
                    <a:pt x="38222" y="30168"/>
                  </a:lnTo>
                  <a:lnTo>
                    <a:pt x="301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51;p31">
              <a:extLst>
                <a:ext uri="{FF2B5EF4-FFF2-40B4-BE49-F238E27FC236}">
                  <a16:creationId xmlns:a16="http://schemas.microsoft.com/office/drawing/2014/main" id="{A80FCB5E-18C8-7EB9-80DB-0951D132EE89}"/>
                </a:ext>
              </a:extLst>
            </p:cNvPr>
            <p:cNvSpPr/>
            <p:nvPr/>
          </p:nvSpPr>
          <p:spPr>
            <a:xfrm>
              <a:off x="1799175" y="2976150"/>
              <a:ext cx="353275" cy="716425"/>
            </a:xfrm>
            <a:custGeom>
              <a:avLst/>
              <a:gdLst/>
              <a:ahLst/>
              <a:cxnLst/>
              <a:rect l="l" t="t" r="r" b="b"/>
              <a:pathLst>
                <a:path w="14131" h="28657" extrusionOk="0">
                  <a:moveTo>
                    <a:pt x="11146" y="0"/>
                  </a:moveTo>
                  <a:lnTo>
                    <a:pt x="9852" y="324"/>
                  </a:lnTo>
                  <a:lnTo>
                    <a:pt x="8594" y="611"/>
                  </a:lnTo>
                  <a:lnTo>
                    <a:pt x="7299" y="935"/>
                  </a:lnTo>
                  <a:lnTo>
                    <a:pt x="6688" y="1151"/>
                  </a:lnTo>
                  <a:lnTo>
                    <a:pt x="6113" y="1402"/>
                  </a:lnTo>
                  <a:lnTo>
                    <a:pt x="5645" y="1618"/>
                  </a:lnTo>
                  <a:lnTo>
                    <a:pt x="5214" y="1834"/>
                  </a:lnTo>
                  <a:lnTo>
                    <a:pt x="4818" y="2122"/>
                  </a:lnTo>
                  <a:lnTo>
                    <a:pt x="4459" y="2409"/>
                  </a:lnTo>
                  <a:lnTo>
                    <a:pt x="4135" y="2733"/>
                  </a:lnTo>
                  <a:lnTo>
                    <a:pt x="3847" y="3056"/>
                  </a:lnTo>
                  <a:lnTo>
                    <a:pt x="3596" y="3452"/>
                  </a:lnTo>
                  <a:lnTo>
                    <a:pt x="3380" y="3811"/>
                  </a:lnTo>
                  <a:lnTo>
                    <a:pt x="3164" y="4207"/>
                  </a:lnTo>
                  <a:lnTo>
                    <a:pt x="3020" y="4638"/>
                  </a:lnTo>
                  <a:lnTo>
                    <a:pt x="2912" y="5106"/>
                  </a:lnTo>
                  <a:lnTo>
                    <a:pt x="2841" y="5537"/>
                  </a:lnTo>
                  <a:lnTo>
                    <a:pt x="2805" y="6005"/>
                  </a:lnTo>
                  <a:lnTo>
                    <a:pt x="2769" y="6508"/>
                  </a:lnTo>
                  <a:lnTo>
                    <a:pt x="2805" y="7012"/>
                  </a:lnTo>
                  <a:lnTo>
                    <a:pt x="2877" y="7515"/>
                  </a:lnTo>
                  <a:lnTo>
                    <a:pt x="3056" y="8414"/>
                  </a:lnTo>
                  <a:lnTo>
                    <a:pt x="3308" y="9349"/>
                  </a:lnTo>
                  <a:lnTo>
                    <a:pt x="3775" y="11182"/>
                  </a:lnTo>
                  <a:lnTo>
                    <a:pt x="3955" y="12117"/>
                  </a:lnTo>
                  <a:lnTo>
                    <a:pt x="0" y="13160"/>
                  </a:lnTo>
                  <a:lnTo>
                    <a:pt x="1223" y="17798"/>
                  </a:lnTo>
                  <a:lnTo>
                    <a:pt x="5286" y="16720"/>
                  </a:lnTo>
                  <a:lnTo>
                    <a:pt x="8450" y="28657"/>
                  </a:lnTo>
                  <a:lnTo>
                    <a:pt x="13376" y="27327"/>
                  </a:lnTo>
                  <a:lnTo>
                    <a:pt x="10176" y="15425"/>
                  </a:lnTo>
                  <a:lnTo>
                    <a:pt x="11973" y="14958"/>
                  </a:lnTo>
                  <a:lnTo>
                    <a:pt x="13627" y="14490"/>
                  </a:lnTo>
                  <a:lnTo>
                    <a:pt x="13807" y="14382"/>
                  </a:lnTo>
                  <a:lnTo>
                    <a:pt x="13951" y="14275"/>
                  </a:lnTo>
                  <a:lnTo>
                    <a:pt x="14095" y="14131"/>
                  </a:lnTo>
                  <a:lnTo>
                    <a:pt x="14131" y="13987"/>
                  </a:lnTo>
                  <a:lnTo>
                    <a:pt x="13843" y="11794"/>
                  </a:lnTo>
                  <a:lnTo>
                    <a:pt x="13555" y="9492"/>
                  </a:lnTo>
                  <a:lnTo>
                    <a:pt x="8953" y="10751"/>
                  </a:lnTo>
                  <a:lnTo>
                    <a:pt x="8414" y="8881"/>
                  </a:lnTo>
                  <a:lnTo>
                    <a:pt x="8162" y="7982"/>
                  </a:lnTo>
                  <a:lnTo>
                    <a:pt x="7946" y="7083"/>
                  </a:lnTo>
                  <a:lnTo>
                    <a:pt x="7910" y="6796"/>
                  </a:lnTo>
                  <a:lnTo>
                    <a:pt x="7910" y="6508"/>
                  </a:lnTo>
                  <a:lnTo>
                    <a:pt x="7982" y="6256"/>
                  </a:lnTo>
                  <a:lnTo>
                    <a:pt x="8054" y="6005"/>
                  </a:lnTo>
                  <a:lnTo>
                    <a:pt x="8198" y="5753"/>
                  </a:lnTo>
                  <a:lnTo>
                    <a:pt x="8378" y="5573"/>
                  </a:lnTo>
                  <a:lnTo>
                    <a:pt x="8594" y="5394"/>
                  </a:lnTo>
                  <a:lnTo>
                    <a:pt x="8845" y="5250"/>
                  </a:lnTo>
                  <a:lnTo>
                    <a:pt x="9636" y="4962"/>
                  </a:lnTo>
                  <a:lnTo>
                    <a:pt x="10463" y="4710"/>
                  </a:lnTo>
                  <a:lnTo>
                    <a:pt x="12297" y="4207"/>
                  </a:lnTo>
                  <a:lnTo>
                    <a:pt x="111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52;p31">
              <a:extLst>
                <a:ext uri="{FF2B5EF4-FFF2-40B4-BE49-F238E27FC236}">
                  <a16:creationId xmlns:a16="http://schemas.microsoft.com/office/drawing/2014/main" id="{561173DA-12CF-2A03-797C-248D659FAD4B}"/>
                </a:ext>
              </a:extLst>
            </p:cNvPr>
            <p:cNvSpPr/>
            <p:nvPr/>
          </p:nvSpPr>
          <p:spPr>
            <a:xfrm>
              <a:off x="5125975" y="3634125"/>
              <a:ext cx="856650" cy="855775"/>
            </a:xfrm>
            <a:custGeom>
              <a:avLst/>
              <a:gdLst/>
              <a:ahLst/>
              <a:cxnLst/>
              <a:rect l="l" t="t" r="r" b="b"/>
              <a:pathLst>
                <a:path w="34266" h="34231" extrusionOk="0">
                  <a:moveTo>
                    <a:pt x="3092" y="1"/>
                  </a:moveTo>
                  <a:lnTo>
                    <a:pt x="0" y="31138"/>
                  </a:lnTo>
                  <a:lnTo>
                    <a:pt x="31174" y="34231"/>
                  </a:lnTo>
                  <a:lnTo>
                    <a:pt x="34266" y="3057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53;p31">
              <a:extLst>
                <a:ext uri="{FF2B5EF4-FFF2-40B4-BE49-F238E27FC236}">
                  <a16:creationId xmlns:a16="http://schemas.microsoft.com/office/drawing/2014/main" id="{EE14A691-CB29-266F-36E3-956C0DB4FD64}"/>
                </a:ext>
              </a:extLst>
            </p:cNvPr>
            <p:cNvSpPr/>
            <p:nvPr/>
          </p:nvSpPr>
          <p:spPr>
            <a:xfrm>
              <a:off x="5251800" y="3758175"/>
              <a:ext cx="605900" cy="607675"/>
            </a:xfrm>
            <a:custGeom>
              <a:avLst/>
              <a:gdLst/>
              <a:ahLst/>
              <a:cxnLst/>
              <a:rect l="l" t="t" r="r" b="b"/>
              <a:pathLst>
                <a:path w="24236" h="24307" extrusionOk="0">
                  <a:moveTo>
                    <a:pt x="6689" y="2014"/>
                  </a:moveTo>
                  <a:lnTo>
                    <a:pt x="13053" y="2625"/>
                  </a:lnTo>
                  <a:lnTo>
                    <a:pt x="19417" y="3273"/>
                  </a:lnTo>
                  <a:lnTo>
                    <a:pt x="19741" y="3309"/>
                  </a:lnTo>
                  <a:lnTo>
                    <a:pt x="20100" y="3380"/>
                  </a:lnTo>
                  <a:lnTo>
                    <a:pt x="20388" y="3488"/>
                  </a:lnTo>
                  <a:lnTo>
                    <a:pt x="20675" y="3596"/>
                  </a:lnTo>
                  <a:lnTo>
                    <a:pt x="20963" y="3740"/>
                  </a:lnTo>
                  <a:lnTo>
                    <a:pt x="21179" y="3920"/>
                  </a:lnTo>
                  <a:lnTo>
                    <a:pt x="21395" y="4100"/>
                  </a:lnTo>
                  <a:lnTo>
                    <a:pt x="21574" y="4315"/>
                  </a:lnTo>
                  <a:lnTo>
                    <a:pt x="21754" y="4531"/>
                  </a:lnTo>
                  <a:lnTo>
                    <a:pt x="21898" y="4783"/>
                  </a:lnTo>
                  <a:lnTo>
                    <a:pt x="22006" y="5034"/>
                  </a:lnTo>
                  <a:lnTo>
                    <a:pt x="22078" y="5322"/>
                  </a:lnTo>
                  <a:lnTo>
                    <a:pt x="22150" y="5646"/>
                  </a:lnTo>
                  <a:lnTo>
                    <a:pt x="22186" y="5969"/>
                  </a:lnTo>
                  <a:lnTo>
                    <a:pt x="22186" y="6293"/>
                  </a:lnTo>
                  <a:lnTo>
                    <a:pt x="22150" y="6652"/>
                  </a:lnTo>
                  <a:lnTo>
                    <a:pt x="21862" y="9853"/>
                  </a:lnTo>
                  <a:lnTo>
                    <a:pt x="21538" y="13053"/>
                  </a:lnTo>
                  <a:lnTo>
                    <a:pt x="21215" y="16253"/>
                  </a:lnTo>
                  <a:lnTo>
                    <a:pt x="20891" y="19453"/>
                  </a:lnTo>
                  <a:lnTo>
                    <a:pt x="20855" y="19812"/>
                  </a:lnTo>
                  <a:lnTo>
                    <a:pt x="20747" y="20172"/>
                  </a:lnTo>
                  <a:lnTo>
                    <a:pt x="20675" y="20459"/>
                  </a:lnTo>
                  <a:lnTo>
                    <a:pt x="20568" y="20747"/>
                  </a:lnTo>
                  <a:lnTo>
                    <a:pt x="20424" y="20999"/>
                  </a:lnTo>
                  <a:lnTo>
                    <a:pt x="20244" y="21250"/>
                  </a:lnTo>
                  <a:lnTo>
                    <a:pt x="20064" y="21466"/>
                  </a:lnTo>
                  <a:lnTo>
                    <a:pt x="19884" y="21646"/>
                  </a:lnTo>
                  <a:lnTo>
                    <a:pt x="19633" y="21826"/>
                  </a:lnTo>
                  <a:lnTo>
                    <a:pt x="19417" y="21970"/>
                  </a:lnTo>
                  <a:lnTo>
                    <a:pt x="19129" y="22077"/>
                  </a:lnTo>
                  <a:lnTo>
                    <a:pt x="18842" y="22149"/>
                  </a:lnTo>
                  <a:lnTo>
                    <a:pt x="18554" y="22221"/>
                  </a:lnTo>
                  <a:lnTo>
                    <a:pt x="18231" y="22257"/>
                  </a:lnTo>
                  <a:lnTo>
                    <a:pt x="17907" y="22257"/>
                  </a:lnTo>
                  <a:lnTo>
                    <a:pt x="17547" y="22221"/>
                  </a:lnTo>
                  <a:lnTo>
                    <a:pt x="11183" y="21610"/>
                  </a:lnTo>
                  <a:lnTo>
                    <a:pt x="4819" y="20963"/>
                  </a:lnTo>
                  <a:lnTo>
                    <a:pt x="4459" y="20927"/>
                  </a:lnTo>
                  <a:lnTo>
                    <a:pt x="4136" y="20855"/>
                  </a:lnTo>
                  <a:lnTo>
                    <a:pt x="3848" y="20747"/>
                  </a:lnTo>
                  <a:lnTo>
                    <a:pt x="3561" y="20639"/>
                  </a:lnTo>
                  <a:lnTo>
                    <a:pt x="3273" y="20495"/>
                  </a:lnTo>
                  <a:lnTo>
                    <a:pt x="3057" y="20352"/>
                  </a:lnTo>
                  <a:lnTo>
                    <a:pt x="2841" y="20172"/>
                  </a:lnTo>
                  <a:lnTo>
                    <a:pt x="2626" y="19956"/>
                  </a:lnTo>
                  <a:lnTo>
                    <a:pt x="2482" y="19740"/>
                  </a:lnTo>
                  <a:lnTo>
                    <a:pt x="2338" y="19489"/>
                  </a:lnTo>
                  <a:lnTo>
                    <a:pt x="2230" y="19237"/>
                  </a:lnTo>
                  <a:lnTo>
                    <a:pt x="2158" y="18949"/>
                  </a:lnTo>
                  <a:lnTo>
                    <a:pt x="2086" y="18626"/>
                  </a:lnTo>
                  <a:lnTo>
                    <a:pt x="2050" y="18302"/>
                  </a:lnTo>
                  <a:lnTo>
                    <a:pt x="2050" y="17979"/>
                  </a:lnTo>
                  <a:lnTo>
                    <a:pt x="2086" y="17619"/>
                  </a:lnTo>
                  <a:lnTo>
                    <a:pt x="2698" y="11219"/>
                  </a:lnTo>
                  <a:lnTo>
                    <a:pt x="3345" y="4819"/>
                  </a:lnTo>
                  <a:lnTo>
                    <a:pt x="3381" y="4459"/>
                  </a:lnTo>
                  <a:lnTo>
                    <a:pt x="3453" y="4100"/>
                  </a:lnTo>
                  <a:lnTo>
                    <a:pt x="3561" y="3812"/>
                  </a:lnTo>
                  <a:lnTo>
                    <a:pt x="3668" y="3524"/>
                  </a:lnTo>
                  <a:lnTo>
                    <a:pt x="3812" y="3237"/>
                  </a:lnTo>
                  <a:lnTo>
                    <a:pt x="3992" y="3021"/>
                  </a:lnTo>
                  <a:lnTo>
                    <a:pt x="4172" y="2805"/>
                  </a:lnTo>
                  <a:lnTo>
                    <a:pt x="4352" y="2625"/>
                  </a:lnTo>
                  <a:lnTo>
                    <a:pt x="4567" y="2446"/>
                  </a:lnTo>
                  <a:lnTo>
                    <a:pt x="4819" y="2302"/>
                  </a:lnTo>
                  <a:lnTo>
                    <a:pt x="5107" y="2194"/>
                  </a:lnTo>
                  <a:lnTo>
                    <a:pt x="5394" y="2122"/>
                  </a:lnTo>
                  <a:lnTo>
                    <a:pt x="5682" y="2050"/>
                  </a:lnTo>
                  <a:lnTo>
                    <a:pt x="6006" y="2014"/>
                  </a:lnTo>
                  <a:close/>
                  <a:moveTo>
                    <a:pt x="5718" y="1"/>
                  </a:moveTo>
                  <a:lnTo>
                    <a:pt x="5215" y="73"/>
                  </a:lnTo>
                  <a:lnTo>
                    <a:pt x="4711" y="180"/>
                  </a:lnTo>
                  <a:lnTo>
                    <a:pt x="4280" y="360"/>
                  </a:lnTo>
                  <a:lnTo>
                    <a:pt x="3812" y="540"/>
                  </a:lnTo>
                  <a:lnTo>
                    <a:pt x="3417" y="792"/>
                  </a:lnTo>
                  <a:lnTo>
                    <a:pt x="3057" y="1043"/>
                  </a:lnTo>
                  <a:lnTo>
                    <a:pt x="2698" y="1367"/>
                  </a:lnTo>
                  <a:lnTo>
                    <a:pt x="2374" y="1727"/>
                  </a:lnTo>
                  <a:lnTo>
                    <a:pt x="2122" y="2122"/>
                  </a:lnTo>
                  <a:lnTo>
                    <a:pt x="1871" y="2554"/>
                  </a:lnTo>
                  <a:lnTo>
                    <a:pt x="1655" y="3021"/>
                  </a:lnTo>
                  <a:lnTo>
                    <a:pt x="1511" y="3488"/>
                  </a:lnTo>
                  <a:lnTo>
                    <a:pt x="1367" y="4028"/>
                  </a:lnTo>
                  <a:lnTo>
                    <a:pt x="1295" y="4567"/>
                  </a:lnTo>
                  <a:lnTo>
                    <a:pt x="972" y="7767"/>
                  </a:lnTo>
                  <a:lnTo>
                    <a:pt x="648" y="10967"/>
                  </a:lnTo>
                  <a:lnTo>
                    <a:pt x="325" y="14095"/>
                  </a:lnTo>
                  <a:lnTo>
                    <a:pt x="37" y="17223"/>
                  </a:lnTo>
                  <a:lnTo>
                    <a:pt x="1" y="17835"/>
                  </a:lnTo>
                  <a:lnTo>
                    <a:pt x="1" y="18374"/>
                  </a:lnTo>
                  <a:lnTo>
                    <a:pt x="73" y="18913"/>
                  </a:lnTo>
                  <a:lnTo>
                    <a:pt x="181" y="19417"/>
                  </a:lnTo>
                  <a:lnTo>
                    <a:pt x="325" y="19920"/>
                  </a:lnTo>
                  <a:lnTo>
                    <a:pt x="540" y="20352"/>
                  </a:lnTo>
                  <a:lnTo>
                    <a:pt x="756" y="20783"/>
                  </a:lnTo>
                  <a:lnTo>
                    <a:pt x="1044" y="21179"/>
                  </a:lnTo>
                  <a:lnTo>
                    <a:pt x="1367" y="21538"/>
                  </a:lnTo>
                  <a:lnTo>
                    <a:pt x="1727" y="21862"/>
                  </a:lnTo>
                  <a:lnTo>
                    <a:pt x="2122" y="22149"/>
                  </a:lnTo>
                  <a:lnTo>
                    <a:pt x="2554" y="22401"/>
                  </a:lnTo>
                  <a:lnTo>
                    <a:pt x="3021" y="22617"/>
                  </a:lnTo>
                  <a:lnTo>
                    <a:pt x="3525" y="22797"/>
                  </a:lnTo>
                  <a:lnTo>
                    <a:pt x="4064" y="22904"/>
                  </a:lnTo>
                  <a:lnTo>
                    <a:pt x="4639" y="23012"/>
                  </a:lnTo>
                  <a:lnTo>
                    <a:pt x="10967" y="23660"/>
                  </a:lnTo>
                  <a:lnTo>
                    <a:pt x="17332" y="24271"/>
                  </a:lnTo>
                  <a:lnTo>
                    <a:pt x="17907" y="24307"/>
                  </a:lnTo>
                  <a:lnTo>
                    <a:pt x="18446" y="24271"/>
                  </a:lnTo>
                  <a:lnTo>
                    <a:pt x="18986" y="24199"/>
                  </a:lnTo>
                  <a:lnTo>
                    <a:pt x="19489" y="24091"/>
                  </a:lnTo>
                  <a:lnTo>
                    <a:pt x="19956" y="23911"/>
                  </a:lnTo>
                  <a:lnTo>
                    <a:pt x="20388" y="23731"/>
                  </a:lnTo>
                  <a:lnTo>
                    <a:pt x="20783" y="23480"/>
                  </a:lnTo>
                  <a:lnTo>
                    <a:pt x="21179" y="23192"/>
                  </a:lnTo>
                  <a:lnTo>
                    <a:pt x="21538" y="22868"/>
                  </a:lnTo>
                  <a:lnTo>
                    <a:pt x="21826" y="22509"/>
                  </a:lnTo>
                  <a:lnTo>
                    <a:pt x="22114" y="22113"/>
                  </a:lnTo>
                  <a:lnTo>
                    <a:pt x="22365" y="21682"/>
                  </a:lnTo>
                  <a:lnTo>
                    <a:pt x="22581" y="21215"/>
                  </a:lnTo>
                  <a:lnTo>
                    <a:pt x="22725" y="20711"/>
                  </a:lnTo>
                  <a:lnTo>
                    <a:pt x="22869" y="20172"/>
                  </a:lnTo>
                  <a:lnTo>
                    <a:pt x="22941" y="19632"/>
                  </a:lnTo>
                  <a:lnTo>
                    <a:pt x="23588" y="13268"/>
                  </a:lnTo>
                  <a:lnTo>
                    <a:pt x="24199" y="6940"/>
                  </a:lnTo>
                  <a:lnTo>
                    <a:pt x="24235" y="6365"/>
                  </a:lnTo>
                  <a:lnTo>
                    <a:pt x="24199" y="5825"/>
                  </a:lnTo>
                  <a:lnTo>
                    <a:pt x="24163" y="5286"/>
                  </a:lnTo>
                  <a:lnTo>
                    <a:pt x="24055" y="4783"/>
                  </a:lnTo>
                  <a:lnTo>
                    <a:pt x="23912" y="4315"/>
                  </a:lnTo>
                  <a:lnTo>
                    <a:pt x="23696" y="3884"/>
                  </a:lnTo>
                  <a:lnTo>
                    <a:pt x="23480" y="3452"/>
                  </a:lnTo>
                  <a:lnTo>
                    <a:pt x="23192" y="3057"/>
                  </a:lnTo>
                  <a:lnTo>
                    <a:pt x="22869" y="2733"/>
                  </a:lnTo>
                  <a:lnTo>
                    <a:pt x="22509" y="2410"/>
                  </a:lnTo>
                  <a:lnTo>
                    <a:pt x="22114" y="2122"/>
                  </a:lnTo>
                  <a:lnTo>
                    <a:pt x="21718" y="1870"/>
                  </a:lnTo>
                  <a:lnTo>
                    <a:pt x="21251" y="1655"/>
                  </a:lnTo>
                  <a:lnTo>
                    <a:pt x="20747" y="1511"/>
                  </a:lnTo>
                  <a:lnTo>
                    <a:pt x="20208" y="1367"/>
                  </a:lnTo>
                  <a:lnTo>
                    <a:pt x="19669" y="1295"/>
                  </a:lnTo>
                  <a:lnTo>
                    <a:pt x="13233" y="612"/>
                  </a:lnTo>
                  <a:lnTo>
                    <a:pt x="68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54;p31">
              <a:extLst>
                <a:ext uri="{FF2B5EF4-FFF2-40B4-BE49-F238E27FC236}">
                  <a16:creationId xmlns:a16="http://schemas.microsoft.com/office/drawing/2014/main" id="{F46ED3F4-C6F2-8F71-E443-3D41FA8C3A96}"/>
                </a:ext>
              </a:extLst>
            </p:cNvPr>
            <p:cNvSpPr/>
            <p:nvPr/>
          </p:nvSpPr>
          <p:spPr>
            <a:xfrm>
              <a:off x="5403725" y="3910100"/>
              <a:ext cx="301150" cy="301150"/>
            </a:xfrm>
            <a:custGeom>
              <a:avLst/>
              <a:gdLst/>
              <a:ahLst/>
              <a:cxnLst/>
              <a:rect l="l" t="t" r="r" b="b"/>
              <a:pathLst>
                <a:path w="12046" h="12046" extrusionOk="0">
                  <a:moveTo>
                    <a:pt x="6041" y="2050"/>
                  </a:moveTo>
                  <a:lnTo>
                    <a:pt x="6437" y="2086"/>
                  </a:lnTo>
                  <a:lnTo>
                    <a:pt x="6832" y="2158"/>
                  </a:lnTo>
                  <a:lnTo>
                    <a:pt x="7228" y="2229"/>
                  </a:lnTo>
                  <a:lnTo>
                    <a:pt x="7623" y="2373"/>
                  </a:lnTo>
                  <a:lnTo>
                    <a:pt x="7947" y="2553"/>
                  </a:lnTo>
                  <a:lnTo>
                    <a:pt x="8306" y="2769"/>
                  </a:lnTo>
                  <a:lnTo>
                    <a:pt x="8594" y="2984"/>
                  </a:lnTo>
                  <a:lnTo>
                    <a:pt x="8882" y="3236"/>
                  </a:lnTo>
                  <a:lnTo>
                    <a:pt x="9133" y="3524"/>
                  </a:lnTo>
                  <a:lnTo>
                    <a:pt x="9385" y="3847"/>
                  </a:lnTo>
                  <a:lnTo>
                    <a:pt x="9565" y="4171"/>
                  </a:lnTo>
                  <a:lnTo>
                    <a:pt x="9744" y="4531"/>
                  </a:lnTo>
                  <a:lnTo>
                    <a:pt x="9888" y="4890"/>
                  </a:lnTo>
                  <a:lnTo>
                    <a:pt x="9960" y="5286"/>
                  </a:lnTo>
                  <a:lnTo>
                    <a:pt x="10032" y="5645"/>
                  </a:lnTo>
                  <a:lnTo>
                    <a:pt x="10068" y="6077"/>
                  </a:lnTo>
                  <a:lnTo>
                    <a:pt x="10032" y="6472"/>
                  </a:lnTo>
                  <a:lnTo>
                    <a:pt x="9960" y="6868"/>
                  </a:lnTo>
                  <a:lnTo>
                    <a:pt x="9852" y="7263"/>
                  </a:lnTo>
                  <a:lnTo>
                    <a:pt x="9709" y="7623"/>
                  </a:lnTo>
                  <a:lnTo>
                    <a:pt x="9529" y="7982"/>
                  </a:lnTo>
                  <a:lnTo>
                    <a:pt x="9313" y="8306"/>
                  </a:lnTo>
                  <a:lnTo>
                    <a:pt x="9097" y="8630"/>
                  </a:lnTo>
                  <a:lnTo>
                    <a:pt x="8810" y="8917"/>
                  </a:lnTo>
                  <a:lnTo>
                    <a:pt x="8522" y="9169"/>
                  </a:lnTo>
                  <a:lnTo>
                    <a:pt x="8234" y="9385"/>
                  </a:lnTo>
                  <a:lnTo>
                    <a:pt x="7875" y="9564"/>
                  </a:lnTo>
                  <a:lnTo>
                    <a:pt x="7551" y="9744"/>
                  </a:lnTo>
                  <a:lnTo>
                    <a:pt x="7156" y="9888"/>
                  </a:lnTo>
                  <a:lnTo>
                    <a:pt x="6796" y="9960"/>
                  </a:lnTo>
                  <a:lnTo>
                    <a:pt x="6401" y="10032"/>
                  </a:lnTo>
                  <a:lnTo>
                    <a:pt x="5574" y="10032"/>
                  </a:lnTo>
                  <a:lnTo>
                    <a:pt x="5178" y="9960"/>
                  </a:lnTo>
                  <a:lnTo>
                    <a:pt x="4819" y="9852"/>
                  </a:lnTo>
                  <a:lnTo>
                    <a:pt x="4459" y="9708"/>
                  </a:lnTo>
                  <a:lnTo>
                    <a:pt x="4099" y="9528"/>
                  </a:lnTo>
                  <a:lnTo>
                    <a:pt x="3776" y="9313"/>
                  </a:lnTo>
                  <a:lnTo>
                    <a:pt x="3488" y="9097"/>
                  </a:lnTo>
                  <a:lnTo>
                    <a:pt x="3201" y="8845"/>
                  </a:lnTo>
                  <a:lnTo>
                    <a:pt x="2949" y="8558"/>
                  </a:lnTo>
                  <a:lnTo>
                    <a:pt x="2733" y="8270"/>
                  </a:lnTo>
                  <a:lnTo>
                    <a:pt x="2517" y="7946"/>
                  </a:lnTo>
                  <a:lnTo>
                    <a:pt x="2374" y="7587"/>
                  </a:lnTo>
                  <a:lnTo>
                    <a:pt x="2230" y="7227"/>
                  </a:lnTo>
                  <a:lnTo>
                    <a:pt x="2122" y="6868"/>
                  </a:lnTo>
                  <a:lnTo>
                    <a:pt x="2050" y="6472"/>
                  </a:lnTo>
                  <a:lnTo>
                    <a:pt x="2014" y="6077"/>
                  </a:lnTo>
                  <a:lnTo>
                    <a:pt x="2050" y="5681"/>
                  </a:lnTo>
                  <a:lnTo>
                    <a:pt x="2086" y="5286"/>
                  </a:lnTo>
                  <a:lnTo>
                    <a:pt x="2194" y="4890"/>
                  </a:lnTo>
                  <a:lnTo>
                    <a:pt x="2338" y="4531"/>
                  </a:lnTo>
                  <a:lnTo>
                    <a:pt x="2517" y="4171"/>
                  </a:lnTo>
                  <a:lnTo>
                    <a:pt x="2697" y="3811"/>
                  </a:lnTo>
                  <a:lnTo>
                    <a:pt x="2949" y="3524"/>
                  </a:lnTo>
                  <a:lnTo>
                    <a:pt x="3201" y="3236"/>
                  </a:lnTo>
                  <a:lnTo>
                    <a:pt x="3488" y="2984"/>
                  </a:lnTo>
                  <a:lnTo>
                    <a:pt x="3812" y="2733"/>
                  </a:lnTo>
                  <a:lnTo>
                    <a:pt x="4135" y="2553"/>
                  </a:lnTo>
                  <a:lnTo>
                    <a:pt x="4495" y="2373"/>
                  </a:lnTo>
                  <a:lnTo>
                    <a:pt x="4854" y="2229"/>
                  </a:lnTo>
                  <a:lnTo>
                    <a:pt x="5214" y="2158"/>
                  </a:lnTo>
                  <a:lnTo>
                    <a:pt x="5610" y="2086"/>
                  </a:lnTo>
                  <a:lnTo>
                    <a:pt x="6041" y="2050"/>
                  </a:lnTo>
                  <a:close/>
                  <a:moveTo>
                    <a:pt x="6041" y="0"/>
                  </a:moveTo>
                  <a:lnTo>
                    <a:pt x="5430" y="36"/>
                  </a:lnTo>
                  <a:lnTo>
                    <a:pt x="4819" y="144"/>
                  </a:lnTo>
                  <a:lnTo>
                    <a:pt x="4279" y="288"/>
                  </a:lnTo>
                  <a:lnTo>
                    <a:pt x="3704" y="468"/>
                  </a:lnTo>
                  <a:lnTo>
                    <a:pt x="3201" y="719"/>
                  </a:lnTo>
                  <a:lnTo>
                    <a:pt x="2697" y="1007"/>
                  </a:lnTo>
                  <a:lnTo>
                    <a:pt x="2230" y="1366"/>
                  </a:lnTo>
                  <a:lnTo>
                    <a:pt x="1798" y="1762"/>
                  </a:lnTo>
                  <a:lnTo>
                    <a:pt x="1403" y="2158"/>
                  </a:lnTo>
                  <a:lnTo>
                    <a:pt x="1043" y="2625"/>
                  </a:lnTo>
                  <a:lnTo>
                    <a:pt x="756" y="3128"/>
                  </a:lnTo>
                  <a:lnTo>
                    <a:pt x="504" y="3668"/>
                  </a:lnTo>
                  <a:lnTo>
                    <a:pt x="288" y="4207"/>
                  </a:lnTo>
                  <a:lnTo>
                    <a:pt x="144" y="4818"/>
                  </a:lnTo>
                  <a:lnTo>
                    <a:pt x="36" y="5429"/>
                  </a:lnTo>
                  <a:lnTo>
                    <a:pt x="0" y="6041"/>
                  </a:lnTo>
                  <a:lnTo>
                    <a:pt x="36" y="6652"/>
                  </a:lnTo>
                  <a:lnTo>
                    <a:pt x="108" y="7227"/>
                  </a:lnTo>
                  <a:lnTo>
                    <a:pt x="252" y="7803"/>
                  </a:lnTo>
                  <a:lnTo>
                    <a:pt x="468" y="8342"/>
                  </a:lnTo>
                  <a:lnTo>
                    <a:pt x="720" y="8881"/>
                  </a:lnTo>
                  <a:lnTo>
                    <a:pt x="1007" y="9349"/>
                  </a:lnTo>
                  <a:lnTo>
                    <a:pt x="1367" y="9816"/>
                  </a:lnTo>
                  <a:lnTo>
                    <a:pt x="1726" y="10248"/>
                  </a:lnTo>
                  <a:lnTo>
                    <a:pt x="2158" y="10643"/>
                  </a:lnTo>
                  <a:lnTo>
                    <a:pt x="2625" y="11003"/>
                  </a:lnTo>
                  <a:lnTo>
                    <a:pt x="3129" y="11326"/>
                  </a:lnTo>
                  <a:lnTo>
                    <a:pt x="3668" y="11578"/>
                  </a:lnTo>
                  <a:lnTo>
                    <a:pt x="4207" y="11794"/>
                  </a:lnTo>
                  <a:lnTo>
                    <a:pt x="4783" y="11937"/>
                  </a:lnTo>
                  <a:lnTo>
                    <a:pt x="5394" y="12009"/>
                  </a:lnTo>
                  <a:lnTo>
                    <a:pt x="6005" y="12045"/>
                  </a:lnTo>
                  <a:lnTo>
                    <a:pt x="6616" y="12045"/>
                  </a:lnTo>
                  <a:lnTo>
                    <a:pt x="7192" y="11937"/>
                  </a:lnTo>
                  <a:lnTo>
                    <a:pt x="7767" y="11794"/>
                  </a:lnTo>
                  <a:lnTo>
                    <a:pt x="8306" y="11614"/>
                  </a:lnTo>
                  <a:lnTo>
                    <a:pt x="8846" y="11362"/>
                  </a:lnTo>
                  <a:lnTo>
                    <a:pt x="9349" y="11075"/>
                  </a:lnTo>
                  <a:lnTo>
                    <a:pt x="9780" y="10715"/>
                  </a:lnTo>
                  <a:lnTo>
                    <a:pt x="10212" y="10355"/>
                  </a:lnTo>
                  <a:lnTo>
                    <a:pt x="10607" y="9924"/>
                  </a:lnTo>
                  <a:lnTo>
                    <a:pt x="10967" y="9457"/>
                  </a:lnTo>
                  <a:lnTo>
                    <a:pt x="11291" y="8989"/>
                  </a:lnTo>
                  <a:lnTo>
                    <a:pt x="11542" y="8450"/>
                  </a:lnTo>
                  <a:lnTo>
                    <a:pt x="11758" y="7910"/>
                  </a:lnTo>
                  <a:lnTo>
                    <a:pt x="11902" y="7335"/>
                  </a:lnTo>
                  <a:lnTo>
                    <a:pt x="12010" y="6724"/>
                  </a:lnTo>
                  <a:lnTo>
                    <a:pt x="12046" y="6113"/>
                  </a:lnTo>
                  <a:lnTo>
                    <a:pt x="12010" y="5501"/>
                  </a:lnTo>
                  <a:lnTo>
                    <a:pt x="11938" y="4926"/>
                  </a:lnTo>
                  <a:lnTo>
                    <a:pt x="11794" y="4351"/>
                  </a:lnTo>
                  <a:lnTo>
                    <a:pt x="11614" y="3776"/>
                  </a:lnTo>
                  <a:lnTo>
                    <a:pt x="11362" y="3272"/>
                  </a:lnTo>
                  <a:lnTo>
                    <a:pt x="11075" y="2769"/>
                  </a:lnTo>
                  <a:lnTo>
                    <a:pt x="10751" y="2301"/>
                  </a:lnTo>
                  <a:lnTo>
                    <a:pt x="10356" y="1870"/>
                  </a:lnTo>
                  <a:lnTo>
                    <a:pt x="9924" y="1474"/>
                  </a:lnTo>
                  <a:lnTo>
                    <a:pt x="9493" y="1115"/>
                  </a:lnTo>
                  <a:lnTo>
                    <a:pt x="8989" y="791"/>
                  </a:lnTo>
                  <a:lnTo>
                    <a:pt x="8450" y="540"/>
                  </a:lnTo>
                  <a:lnTo>
                    <a:pt x="7911" y="324"/>
                  </a:lnTo>
                  <a:lnTo>
                    <a:pt x="7335" y="144"/>
                  </a:lnTo>
                  <a:lnTo>
                    <a:pt x="6724" y="72"/>
                  </a:lnTo>
                  <a:lnTo>
                    <a:pt x="6652" y="36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55;p31">
              <a:extLst>
                <a:ext uri="{FF2B5EF4-FFF2-40B4-BE49-F238E27FC236}">
                  <a16:creationId xmlns:a16="http://schemas.microsoft.com/office/drawing/2014/main" id="{5AB23C9E-6C65-5746-8692-657C0C6B0704}"/>
                </a:ext>
              </a:extLst>
            </p:cNvPr>
            <p:cNvSpPr/>
            <p:nvPr/>
          </p:nvSpPr>
          <p:spPr>
            <a:xfrm>
              <a:off x="5695875" y="3885825"/>
              <a:ext cx="69225" cy="69225"/>
            </a:xfrm>
            <a:custGeom>
              <a:avLst/>
              <a:gdLst/>
              <a:ahLst/>
              <a:cxnLst/>
              <a:rect l="l" t="t" r="r" b="b"/>
              <a:pathLst>
                <a:path w="2769" h="2769" extrusionOk="0">
                  <a:moveTo>
                    <a:pt x="1294" y="0"/>
                  </a:moveTo>
                  <a:lnTo>
                    <a:pt x="1043" y="36"/>
                  </a:lnTo>
                  <a:lnTo>
                    <a:pt x="791" y="108"/>
                  </a:lnTo>
                  <a:lnTo>
                    <a:pt x="575" y="216"/>
                  </a:lnTo>
                  <a:lnTo>
                    <a:pt x="360" y="396"/>
                  </a:lnTo>
                  <a:lnTo>
                    <a:pt x="216" y="576"/>
                  </a:lnTo>
                  <a:lnTo>
                    <a:pt x="108" y="827"/>
                  </a:lnTo>
                  <a:lnTo>
                    <a:pt x="36" y="1115"/>
                  </a:lnTo>
                  <a:lnTo>
                    <a:pt x="0" y="1439"/>
                  </a:lnTo>
                  <a:lnTo>
                    <a:pt x="0" y="1690"/>
                  </a:lnTo>
                  <a:lnTo>
                    <a:pt x="72" y="1906"/>
                  </a:lnTo>
                  <a:lnTo>
                    <a:pt x="180" y="2158"/>
                  </a:lnTo>
                  <a:lnTo>
                    <a:pt x="324" y="2337"/>
                  </a:lnTo>
                  <a:lnTo>
                    <a:pt x="503" y="2481"/>
                  </a:lnTo>
                  <a:lnTo>
                    <a:pt x="719" y="2625"/>
                  </a:lnTo>
                  <a:lnTo>
                    <a:pt x="935" y="2697"/>
                  </a:lnTo>
                  <a:lnTo>
                    <a:pt x="1187" y="2733"/>
                  </a:lnTo>
                  <a:lnTo>
                    <a:pt x="1366" y="2769"/>
                  </a:lnTo>
                  <a:lnTo>
                    <a:pt x="1618" y="2769"/>
                  </a:lnTo>
                  <a:lnTo>
                    <a:pt x="1870" y="2733"/>
                  </a:lnTo>
                  <a:lnTo>
                    <a:pt x="2086" y="2625"/>
                  </a:lnTo>
                  <a:lnTo>
                    <a:pt x="2301" y="2481"/>
                  </a:lnTo>
                  <a:lnTo>
                    <a:pt x="2481" y="2337"/>
                  </a:lnTo>
                  <a:lnTo>
                    <a:pt x="2589" y="2122"/>
                  </a:lnTo>
                  <a:lnTo>
                    <a:pt x="2697" y="1906"/>
                  </a:lnTo>
                  <a:lnTo>
                    <a:pt x="2733" y="1654"/>
                  </a:lnTo>
                  <a:lnTo>
                    <a:pt x="2769" y="1331"/>
                  </a:lnTo>
                  <a:lnTo>
                    <a:pt x="2733" y="1043"/>
                  </a:lnTo>
                  <a:lnTo>
                    <a:pt x="2661" y="791"/>
                  </a:lnTo>
                  <a:lnTo>
                    <a:pt x="2553" y="576"/>
                  </a:lnTo>
                  <a:lnTo>
                    <a:pt x="2373" y="396"/>
                  </a:lnTo>
                  <a:lnTo>
                    <a:pt x="2157" y="216"/>
                  </a:lnTo>
                  <a:lnTo>
                    <a:pt x="1906" y="108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56;p31">
              <a:extLst>
                <a:ext uri="{FF2B5EF4-FFF2-40B4-BE49-F238E27FC236}">
                  <a16:creationId xmlns:a16="http://schemas.microsoft.com/office/drawing/2014/main" id="{4D3EC0AB-70CF-30BD-D396-D3F0DB91DCD4}"/>
                </a:ext>
              </a:extLst>
            </p:cNvPr>
            <p:cNvSpPr/>
            <p:nvPr/>
          </p:nvSpPr>
          <p:spPr>
            <a:xfrm>
              <a:off x="5134950" y="1813875"/>
              <a:ext cx="743425" cy="743400"/>
            </a:xfrm>
            <a:custGeom>
              <a:avLst/>
              <a:gdLst/>
              <a:ahLst/>
              <a:cxnLst/>
              <a:rect l="l" t="t" r="r" b="b"/>
              <a:pathLst>
                <a:path w="29737" h="29736" extrusionOk="0">
                  <a:moveTo>
                    <a:pt x="7803" y="0"/>
                  </a:moveTo>
                  <a:lnTo>
                    <a:pt x="1" y="21933"/>
                  </a:lnTo>
                  <a:lnTo>
                    <a:pt x="21934" y="29736"/>
                  </a:lnTo>
                  <a:lnTo>
                    <a:pt x="29736" y="7803"/>
                  </a:lnTo>
                  <a:lnTo>
                    <a:pt x="78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57;p31">
              <a:extLst>
                <a:ext uri="{FF2B5EF4-FFF2-40B4-BE49-F238E27FC236}">
                  <a16:creationId xmlns:a16="http://schemas.microsoft.com/office/drawing/2014/main" id="{D300AF59-FE40-FC64-F5EE-69915627B6D7}"/>
                </a:ext>
              </a:extLst>
            </p:cNvPr>
            <p:cNvSpPr/>
            <p:nvPr/>
          </p:nvSpPr>
          <p:spPr>
            <a:xfrm>
              <a:off x="5250025" y="1965775"/>
              <a:ext cx="511475" cy="379375"/>
            </a:xfrm>
            <a:custGeom>
              <a:avLst/>
              <a:gdLst/>
              <a:ahLst/>
              <a:cxnLst/>
              <a:rect l="l" t="t" r="r" b="b"/>
              <a:pathLst>
                <a:path w="20459" h="15175" extrusionOk="0">
                  <a:moveTo>
                    <a:pt x="5070" y="1"/>
                  </a:moveTo>
                  <a:lnTo>
                    <a:pt x="4854" y="217"/>
                  </a:lnTo>
                  <a:lnTo>
                    <a:pt x="4638" y="432"/>
                  </a:lnTo>
                  <a:lnTo>
                    <a:pt x="4459" y="648"/>
                  </a:lnTo>
                  <a:lnTo>
                    <a:pt x="4279" y="864"/>
                  </a:lnTo>
                  <a:lnTo>
                    <a:pt x="4171" y="1116"/>
                  </a:lnTo>
                  <a:lnTo>
                    <a:pt x="4063" y="1403"/>
                  </a:lnTo>
                  <a:lnTo>
                    <a:pt x="3955" y="1691"/>
                  </a:lnTo>
                  <a:lnTo>
                    <a:pt x="3919" y="1978"/>
                  </a:lnTo>
                  <a:lnTo>
                    <a:pt x="3883" y="2266"/>
                  </a:lnTo>
                  <a:lnTo>
                    <a:pt x="3883" y="2590"/>
                  </a:lnTo>
                  <a:lnTo>
                    <a:pt x="3883" y="2949"/>
                  </a:lnTo>
                  <a:lnTo>
                    <a:pt x="3919" y="3309"/>
                  </a:lnTo>
                  <a:lnTo>
                    <a:pt x="4099" y="4064"/>
                  </a:lnTo>
                  <a:lnTo>
                    <a:pt x="4351" y="4927"/>
                  </a:lnTo>
                  <a:lnTo>
                    <a:pt x="3056" y="4064"/>
                  </a:lnTo>
                  <a:lnTo>
                    <a:pt x="2984" y="4388"/>
                  </a:lnTo>
                  <a:lnTo>
                    <a:pt x="2948" y="4711"/>
                  </a:lnTo>
                  <a:lnTo>
                    <a:pt x="2912" y="5035"/>
                  </a:lnTo>
                  <a:lnTo>
                    <a:pt x="2912" y="5322"/>
                  </a:lnTo>
                  <a:lnTo>
                    <a:pt x="2912" y="5646"/>
                  </a:lnTo>
                  <a:lnTo>
                    <a:pt x="2948" y="5934"/>
                  </a:lnTo>
                  <a:lnTo>
                    <a:pt x="3020" y="6221"/>
                  </a:lnTo>
                  <a:lnTo>
                    <a:pt x="3092" y="6473"/>
                  </a:lnTo>
                  <a:lnTo>
                    <a:pt x="3200" y="6761"/>
                  </a:lnTo>
                  <a:lnTo>
                    <a:pt x="3308" y="7012"/>
                  </a:lnTo>
                  <a:lnTo>
                    <a:pt x="3632" y="7516"/>
                  </a:lnTo>
                  <a:lnTo>
                    <a:pt x="4027" y="7983"/>
                  </a:lnTo>
                  <a:lnTo>
                    <a:pt x="4495" y="8415"/>
                  </a:lnTo>
                  <a:lnTo>
                    <a:pt x="4495" y="8415"/>
                  </a:lnTo>
                  <a:lnTo>
                    <a:pt x="3128" y="8019"/>
                  </a:lnTo>
                  <a:lnTo>
                    <a:pt x="3128" y="8486"/>
                  </a:lnTo>
                  <a:lnTo>
                    <a:pt x="3200" y="8918"/>
                  </a:lnTo>
                  <a:lnTo>
                    <a:pt x="3308" y="9313"/>
                  </a:lnTo>
                  <a:lnTo>
                    <a:pt x="3560" y="9745"/>
                  </a:lnTo>
                  <a:lnTo>
                    <a:pt x="3847" y="10140"/>
                  </a:lnTo>
                  <a:lnTo>
                    <a:pt x="4279" y="10572"/>
                  </a:lnTo>
                  <a:lnTo>
                    <a:pt x="4782" y="11003"/>
                  </a:lnTo>
                  <a:lnTo>
                    <a:pt x="5393" y="11507"/>
                  </a:lnTo>
                  <a:lnTo>
                    <a:pt x="4746" y="11687"/>
                  </a:lnTo>
                  <a:lnTo>
                    <a:pt x="4063" y="11794"/>
                  </a:lnTo>
                  <a:lnTo>
                    <a:pt x="3380" y="11866"/>
                  </a:lnTo>
                  <a:lnTo>
                    <a:pt x="2661" y="11866"/>
                  </a:lnTo>
                  <a:lnTo>
                    <a:pt x="1978" y="11794"/>
                  </a:lnTo>
                  <a:lnTo>
                    <a:pt x="1294" y="11687"/>
                  </a:lnTo>
                  <a:lnTo>
                    <a:pt x="647" y="11507"/>
                  </a:lnTo>
                  <a:lnTo>
                    <a:pt x="0" y="11255"/>
                  </a:lnTo>
                  <a:lnTo>
                    <a:pt x="0" y="11255"/>
                  </a:lnTo>
                  <a:lnTo>
                    <a:pt x="252" y="11579"/>
                  </a:lnTo>
                  <a:lnTo>
                    <a:pt x="791" y="12154"/>
                  </a:lnTo>
                  <a:lnTo>
                    <a:pt x="1402" y="12693"/>
                  </a:lnTo>
                  <a:lnTo>
                    <a:pt x="2014" y="13197"/>
                  </a:lnTo>
                  <a:lnTo>
                    <a:pt x="2697" y="13628"/>
                  </a:lnTo>
                  <a:lnTo>
                    <a:pt x="3380" y="13988"/>
                  </a:lnTo>
                  <a:lnTo>
                    <a:pt x="4099" y="14347"/>
                  </a:lnTo>
                  <a:lnTo>
                    <a:pt x="4854" y="14599"/>
                  </a:lnTo>
                  <a:lnTo>
                    <a:pt x="5609" y="14851"/>
                  </a:lnTo>
                  <a:lnTo>
                    <a:pt x="6113" y="14959"/>
                  </a:lnTo>
                  <a:lnTo>
                    <a:pt x="6616" y="15030"/>
                  </a:lnTo>
                  <a:lnTo>
                    <a:pt x="7083" y="15102"/>
                  </a:lnTo>
                  <a:lnTo>
                    <a:pt x="7587" y="15138"/>
                  </a:lnTo>
                  <a:lnTo>
                    <a:pt x="8054" y="15174"/>
                  </a:lnTo>
                  <a:lnTo>
                    <a:pt x="8558" y="15174"/>
                  </a:lnTo>
                  <a:lnTo>
                    <a:pt x="9025" y="15138"/>
                  </a:lnTo>
                  <a:lnTo>
                    <a:pt x="9528" y="15066"/>
                  </a:lnTo>
                  <a:lnTo>
                    <a:pt x="9996" y="14994"/>
                  </a:lnTo>
                  <a:lnTo>
                    <a:pt x="10463" y="14923"/>
                  </a:lnTo>
                  <a:lnTo>
                    <a:pt x="10931" y="14815"/>
                  </a:lnTo>
                  <a:lnTo>
                    <a:pt x="11362" y="14671"/>
                  </a:lnTo>
                  <a:lnTo>
                    <a:pt x="11829" y="14527"/>
                  </a:lnTo>
                  <a:lnTo>
                    <a:pt x="12261" y="14347"/>
                  </a:lnTo>
                  <a:lnTo>
                    <a:pt x="13124" y="13916"/>
                  </a:lnTo>
                  <a:lnTo>
                    <a:pt x="13915" y="13448"/>
                  </a:lnTo>
                  <a:lnTo>
                    <a:pt x="14310" y="13197"/>
                  </a:lnTo>
                  <a:lnTo>
                    <a:pt x="14706" y="12909"/>
                  </a:lnTo>
                  <a:lnTo>
                    <a:pt x="15065" y="12585"/>
                  </a:lnTo>
                  <a:lnTo>
                    <a:pt x="15389" y="12262"/>
                  </a:lnTo>
                  <a:lnTo>
                    <a:pt x="15749" y="11938"/>
                  </a:lnTo>
                  <a:lnTo>
                    <a:pt x="16072" y="11579"/>
                  </a:lnTo>
                  <a:lnTo>
                    <a:pt x="16360" y="11219"/>
                  </a:lnTo>
                  <a:lnTo>
                    <a:pt x="16648" y="10824"/>
                  </a:lnTo>
                  <a:lnTo>
                    <a:pt x="16935" y="10428"/>
                  </a:lnTo>
                  <a:lnTo>
                    <a:pt x="17187" y="9997"/>
                  </a:lnTo>
                  <a:lnTo>
                    <a:pt x="17439" y="9565"/>
                  </a:lnTo>
                  <a:lnTo>
                    <a:pt x="17654" y="9134"/>
                  </a:lnTo>
                  <a:lnTo>
                    <a:pt x="17834" y="8666"/>
                  </a:lnTo>
                  <a:lnTo>
                    <a:pt x="18014" y="8199"/>
                  </a:lnTo>
                  <a:lnTo>
                    <a:pt x="18122" y="7983"/>
                  </a:lnTo>
                  <a:lnTo>
                    <a:pt x="18266" y="7803"/>
                  </a:lnTo>
                  <a:lnTo>
                    <a:pt x="18445" y="7659"/>
                  </a:lnTo>
                  <a:lnTo>
                    <a:pt x="18661" y="7588"/>
                  </a:lnTo>
                  <a:lnTo>
                    <a:pt x="19524" y="7192"/>
                  </a:lnTo>
                  <a:lnTo>
                    <a:pt x="20423" y="6761"/>
                  </a:lnTo>
                  <a:lnTo>
                    <a:pt x="20351" y="6653"/>
                  </a:lnTo>
                  <a:lnTo>
                    <a:pt x="18553" y="6509"/>
                  </a:lnTo>
                  <a:lnTo>
                    <a:pt x="18553" y="6365"/>
                  </a:lnTo>
                  <a:lnTo>
                    <a:pt x="18805" y="6293"/>
                  </a:lnTo>
                  <a:lnTo>
                    <a:pt x="19093" y="6185"/>
                  </a:lnTo>
                  <a:lnTo>
                    <a:pt x="19344" y="6077"/>
                  </a:lnTo>
                  <a:lnTo>
                    <a:pt x="19596" y="5934"/>
                  </a:lnTo>
                  <a:lnTo>
                    <a:pt x="19848" y="5754"/>
                  </a:lnTo>
                  <a:lnTo>
                    <a:pt x="20063" y="5574"/>
                  </a:lnTo>
                  <a:lnTo>
                    <a:pt x="20279" y="5358"/>
                  </a:lnTo>
                  <a:lnTo>
                    <a:pt x="20459" y="5143"/>
                  </a:lnTo>
                  <a:lnTo>
                    <a:pt x="18337" y="5143"/>
                  </a:lnTo>
                  <a:lnTo>
                    <a:pt x="18158" y="5035"/>
                  </a:lnTo>
                  <a:lnTo>
                    <a:pt x="17978" y="4891"/>
                  </a:lnTo>
                  <a:lnTo>
                    <a:pt x="17870" y="4711"/>
                  </a:lnTo>
                  <a:lnTo>
                    <a:pt x="17726" y="4495"/>
                  </a:lnTo>
                  <a:lnTo>
                    <a:pt x="17546" y="4244"/>
                  </a:lnTo>
                  <a:lnTo>
                    <a:pt x="17187" y="3848"/>
                  </a:lnTo>
                  <a:lnTo>
                    <a:pt x="16791" y="3525"/>
                  </a:lnTo>
                  <a:lnTo>
                    <a:pt x="16324" y="3237"/>
                  </a:lnTo>
                  <a:lnTo>
                    <a:pt x="15821" y="3021"/>
                  </a:lnTo>
                  <a:lnTo>
                    <a:pt x="15317" y="2913"/>
                  </a:lnTo>
                  <a:lnTo>
                    <a:pt x="14778" y="2877"/>
                  </a:lnTo>
                  <a:lnTo>
                    <a:pt x="14490" y="2877"/>
                  </a:lnTo>
                  <a:lnTo>
                    <a:pt x="14203" y="2913"/>
                  </a:lnTo>
                  <a:lnTo>
                    <a:pt x="13951" y="2949"/>
                  </a:lnTo>
                  <a:lnTo>
                    <a:pt x="13663" y="2985"/>
                  </a:lnTo>
                  <a:lnTo>
                    <a:pt x="13160" y="3165"/>
                  </a:lnTo>
                  <a:lnTo>
                    <a:pt x="12692" y="3417"/>
                  </a:lnTo>
                  <a:lnTo>
                    <a:pt x="12261" y="3740"/>
                  </a:lnTo>
                  <a:lnTo>
                    <a:pt x="11901" y="4100"/>
                  </a:lnTo>
                  <a:lnTo>
                    <a:pt x="11578" y="4531"/>
                  </a:lnTo>
                  <a:lnTo>
                    <a:pt x="11326" y="5035"/>
                  </a:lnTo>
                  <a:lnTo>
                    <a:pt x="11218" y="5286"/>
                  </a:lnTo>
                  <a:lnTo>
                    <a:pt x="11146" y="5538"/>
                  </a:lnTo>
                  <a:lnTo>
                    <a:pt x="11002" y="6113"/>
                  </a:lnTo>
                  <a:lnTo>
                    <a:pt x="10499" y="5898"/>
                  </a:lnTo>
                  <a:lnTo>
                    <a:pt x="9996" y="5646"/>
                  </a:lnTo>
                  <a:lnTo>
                    <a:pt x="9528" y="5358"/>
                  </a:lnTo>
                  <a:lnTo>
                    <a:pt x="9061" y="5071"/>
                  </a:lnTo>
                  <a:lnTo>
                    <a:pt x="8629" y="4747"/>
                  </a:lnTo>
                  <a:lnTo>
                    <a:pt x="8198" y="4423"/>
                  </a:lnTo>
                  <a:lnTo>
                    <a:pt x="7802" y="4064"/>
                  </a:lnTo>
                  <a:lnTo>
                    <a:pt x="7407" y="3668"/>
                  </a:lnTo>
                  <a:lnTo>
                    <a:pt x="7047" y="3273"/>
                  </a:lnTo>
                  <a:lnTo>
                    <a:pt x="6688" y="2877"/>
                  </a:lnTo>
                  <a:lnTo>
                    <a:pt x="6364" y="2410"/>
                  </a:lnTo>
                  <a:lnTo>
                    <a:pt x="6077" y="1978"/>
                  </a:lnTo>
                  <a:lnTo>
                    <a:pt x="5789" y="1511"/>
                  </a:lnTo>
                  <a:lnTo>
                    <a:pt x="5537" y="1008"/>
                  </a:lnTo>
                  <a:lnTo>
                    <a:pt x="5286" y="504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58;p31">
              <a:extLst>
                <a:ext uri="{FF2B5EF4-FFF2-40B4-BE49-F238E27FC236}">
                  <a16:creationId xmlns:a16="http://schemas.microsoft.com/office/drawing/2014/main" id="{B47B152E-B30D-F599-E437-A4A609B12760}"/>
                </a:ext>
              </a:extLst>
            </p:cNvPr>
            <p:cNvSpPr/>
            <p:nvPr/>
          </p:nvSpPr>
          <p:spPr>
            <a:xfrm>
              <a:off x="5128675" y="890700"/>
              <a:ext cx="640025" cy="640050"/>
            </a:xfrm>
            <a:custGeom>
              <a:avLst/>
              <a:gdLst/>
              <a:ahLst/>
              <a:cxnLst/>
              <a:rect l="l" t="t" r="r" b="b"/>
              <a:pathLst>
                <a:path w="25601" h="25602" extrusionOk="0">
                  <a:moveTo>
                    <a:pt x="19200" y="1"/>
                  </a:moveTo>
                  <a:lnTo>
                    <a:pt x="0" y="6401"/>
                  </a:lnTo>
                  <a:lnTo>
                    <a:pt x="6400" y="25601"/>
                  </a:lnTo>
                  <a:lnTo>
                    <a:pt x="25600" y="19201"/>
                  </a:lnTo>
                  <a:lnTo>
                    <a:pt x="192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59;p31">
              <a:extLst>
                <a:ext uri="{FF2B5EF4-FFF2-40B4-BE49-F238E27FC236}">
                  <a16:creationId xmlns:a16="http://schemas.microsoft.com/office/drawing/2014/main" id="{13BD2E03-B393-71CD-C974-19986EA3EE27}"/>
                </a:ext>
              </a:extLst>
            </p:cNvPr>
            <p:cNvSpPr/>
            <p:nvPr/>
          </p:nvSpPr>
          <p:spPr>
            <a:xfrm>
              <a:off x="5263500" y="1023750"/>
              <a:ext cx="372175" cy="424300"/>
            </a:xfrm>
            <a:custGeom>
              <a:avLst/>
              <a:gdLst/>
              <a:ahLst/>
              <a:cxnLst/>
              <a:rect l="l" t="t" r="r" b="b"/>
              <a:pathLst>
                <a:path w="14887" h="16972" extrusionOk="0">
                  <a:moveTo>
                    <a:pt x="7803" y="1187"/>
                  </a:moveTo>
                  <a:lnTo>
                    <a:pt x="8270" y="1223"/>
                  </a:lnTo>
                  <a:lnTo>
                    <a:pt x="8702" y="1295"/>
                  </a:lnTo>
                  <a:lnTo>
                    <a:pt x="9169" y="1403"/>
                  </a:lnTo>
                  <a:lnTo>
                    <a:pt x="9601" y="1510"/>
                  </a:lnTo>
                  <a:lnTo>
                    <a:pt x="9996" y="1690"/>
                  </a:lnTo>
                  <a:lnTo>
                    <a:pt x="10392" y="1870"/>
                  </a:lnTo>
                  <a:lnTo>
                    <a:pt x="10787" y="2122"/>
                  </a:lnTo>
                  <a:lnTo>
                    <a:pt x="11147" y="2373"/>
                  </a:lnTo>
                  <a:lnTo>
                    <a:pt x="11506" y="2625"/>
                  </a:lnTo>
                  <a:lnTo>
                    <a:pt x="11830" y="2949"/>
                  </a:lnTo>
                  <a:lnTo>
                    <a:pt x="12117" y="3272"/>
                  </a:lnTo>
                  <a:lnTo>
                    <a:pt x="12405" y="3632"/>
                  </a:lnTo>
                  <a:lnTo>
                    <a:pt x="12657" y="4027"/>
                  </a:lnTo>
                  <a:lnTo>
                    <a:pt x="12873" y="4423"/>
                  </a:lnTo>
                  <a:lnTo>
                    <a:pt x="13052" y="4746"/>
                  </a:lnTo>
                  <a:lnTo>
                    <a:pt x="13196" y="5070"/>
                  </a:lnTo>
                  <a:lnTo>
                    <a:pt x="13412" y="5717"/>
                  </a:lnTo>
                  <a:lnTo>
                    <a:pt x="13556" y="6400"/>
                  </a:lnTo>
                  <a:lnTo>
                    <a:pt x="13628" y="7048"/>
                  </a:lnTo>
                  <a:lnTo>
                    <a:pt x="13628" y="7731"/>
                  </a:lnTo>
                  <a:lnTo>
                    <a:pt x="13556" y="8378"/>
                  </a:lnTo>
                  <a:lnTo>
                    <a:pt x="13376" y="9025"/>
                  </a:lnTo>
                  <a:lnTo>
                    <a:pt x="13160" y="9672"/>
                  </a:lnTo>
                  <a:lnTo>
                    <a:pt x="12873" y="10284"/>
                  </a:lnTo>
                  <a:lnTo>
                    <a:pt x="12549" y="10859"/>
                  </a:lnTo>
                  <a:lnTo>
                    <a:pt x="12117" y="11398"/>
                  </a:lnTo>
                  <a:lnTo>
                    <a:pt x="11650" y="11902"/>
                  </a:lnTo>
                  <a:lnTo>
                    <a:pt x="11147" y="12333"/>
                  </a:lnTo>
                  <a:lnTo>
                    <a:pt x="10571" y="12729"/>
                  </a:lnTo>
                  <a:lnTo>
                    <a:pt x="9960" y="13052"/>
                  </a:lnTo>
                  <a:lnTo>
                    <a:pt x="9277" y="13304"/>
                  </a:lnTo>
                  <a:lnTo>
                    <a:pt x="8881" y="13412"/>
                  </a:lnTo>
                  <a:lnTo>
                    <a:pt x="8522" y="13484"/>
                  </a:lnTo>
                  <a:lnTo>
                    <a:pt x="8126" y="13556"/>
                  </a:lnTo>
                  <a:lnTo>
                    <a:pt x="7731" y="13592"/>
                  </a:lnTo>
                  <a:lnTo>
                    <a:pt x="6940" y="13592"/>
                  </a:lnTo>
                  <a:lnTo>
                    <a:pt x="6544" y="13556"/>
                  </a:lnTo>
                  <a:lnTo>
                    <a:pt x="6185" y="13484"/>
                  </a:lnTo>
                  <a:lnTo>
                    <a:pt x="6005" y="13484"/>
                  </a:lnTo>
                  <a:lnTo>
                    <a:pt x="5825" y="13520"/>
                  </a:lnTo>
                  <a:lnTo>
                    <a:pt x="5681" y="13556"/>
                  </a:lnTo>
                  <a:lnTo>
                    <a:pt x="5502" y="13628"/>
                  </a:lnTo>
                  <a:lnTo>
                    <a:pt x="4675" y="14131"/>
                  </a:lnTo>
                  <a:lnTo>
                    <a:pt x="3776" y="14742"/>
                  </a:lnTo>
                  <a:lnTo>
                    <a:pt x="3776" y="14706"/>
                  </a:lnTo>
                  <a:lnTo>
                    <a:pt x="3740" y="13735"/>
                  </a:lnTo>
                  <a:lnTo>
                    <a:pt x="3704" y="13268"/>
                  </a:lnTo>
                  <a:lnTo>
                    <a:pt x="3632" y="12801"/>
                  </a:lnTo>
                  <a:lnTo>
                    <a:pt x="3596" y="12585"/>
                  </a:lnTo>
                  <a:lnTo>
                    <a:pt x="3524" y="12441"/>
                  </a:lnTo>
                  <a:lnTo>
                    <a:pt x="3452" y="12261"/>
                  </a:lnTo>
                  <a:lnTo>
                    <a:pt x="3308" y="12117"/>
                  </a:lnTo>
                  <a:lnTo>
                    <a:pt x="2949" y="11794"/>
                  </a:lnTo>
                  <a:lnTo>
                    <a:pt x="2661" y="11434"/>
                  </a:lnTo>
                  <a:lnTo>
                    <a:pt x="2373" y="11075"/>
                  </a:lnTo>
                  <a:lnTo>
                    <a:pt x="2086" y="10715"/>
                  </a:lnTo>
                  <a:lnTo>
                    <a:pt x="1870" y="10320"/>
                  </a:lnTo>
                  <a:lnTo>
                    <a:pt x="1654" y="9924"/>
                  </a:lnTo>
                  <a:lnTo>
                    <a:pt x="1511" y="9529"/>
                  </a:lnTo>
                  <a:lnTo>
                    <a:pt x="1367" y="9133"/>
                  </a:lnTo>
                  <a:lnTo>
                    <a:pt x="1259" y="8702"/>
                  </a:lnTo>
                  <a:lnTo>
                    <a:pt x="1187" y="8306"/>
                  </a:lnTo>
                  <a:lnTo>
                    <a:pt x="1151" y="7875"/>
                  </a:lnTo>
                  <a:lnTo>
                    <a:pt x="1151" y="7443"/>
                  </a:lnTo>
                  <a:lnTo>
                    <a:pt x="1187" y="6976"/>
                  </a:lnTo>
                  <a:lnTo>
                    <a:pt x="1259" y="6544"/>
                  </a:lnTo>
                  <a:lnTo>
                    <a:pt x="1367" y="6077"/>
                  </a:lnTo>
                  <a:lnTo>
                    <a:pt x="1475" y="5609"/>
                  </a:lnTo>
                  <a:lnTo>
                    <a:pt x="1618" y="5142"/>
                  </a:lnTo>
                  <a:lnTo>
                    <a:pt x="1798" y="4711"/>
                  </a:lnTo>
                  <a:lnTo>
                    <a:pt x="2014" y="4279"/>
                  </a:lnTo>
                  <a:lnTo>
                    <a:pt x="2266" y="3884"/>
                  </a:lnTo>
                  <a:lnTo>
                    <a:pt x="2517" y="3524"/>
                  </a:lnTo>
                  <a:lnTo>
                    <a:pt x="2805" y="3164"/>
                  </a:lnTo>
                  <a:lnTo>
                    <a:pt x="3129" y="2841"/>
                  </a:lnTo>
                  <a:lnTo>
                    <a:pt x="3488" y="2553"/>
                  </a:lnTo>
                  <a:lnTo>
                    <a:pt x="3848" y="2266"/>
                  </a:lnTo>
                  <a:lnTo>
                    <a:pt x="4243" y="2014"/>
                  </a:lnTo>
                  <a:lnTo>
                    <a:pt x="4639" y="1834"/>
                  </a:lnTo>
                  <a:lnTo>
                    <a:pt x="5070" y="1618"/>
                  </a:lnTo>
                  <a:lnTo>
                    <a:pt x="5502" y="1474"/>
                  </a:lnTo>
                  <a:lnTo>
                    <a:pt x="5969" y="1367"/>
                  </a:lnTo>
                  <a:lnTo>
                    <a:pt x="6436" y="1295"/>
                  </a:lnTo>
                  <a:lnTo>
                    <a:pt x="6904" y="1259"/>
                  </a:lnTo>
                  <a:lnTo>
                    <a:pt x="7371" y="1187"/>
                  </a:lnTo>
                  <a:close/>
                  <a:moveTo>
                    <a:pt x="7659" y="0"/>
                  </a:moveTo>
                  <a:lnTo>
                    <a:pt x="6940" y="36"/>
                  </a:lnTo>
                  <a:lnTo>
                    <a:pt x="6221" y="108"/>
                  </a:lnTo>
                  <a:lnTo>
                    <a:pt x="5502" y="252"/>
                  </a:lnTo>
                  <a:lnTo>
                    <a:pt x="4818" y="504"/>
                  </a:lnTo>
                  <a:lnTo>
                    <a:pt x="4171" y="791"/>
                  </a:lnTo>
                  <a:lnTo>
                    <a:pt x="3524" y="1151"/>
                  </a:lnTo>
                  <a:lnTo>
                    <a:pt x="2877" y="1582"/>
                  </a:lnTo>
                  <a:lnTo>
                    <a:pt x="2302" y="2086"/>
                  </a:lnTo>
                  <a:lnTo>
                    <a:pt x="1798" y="2625"/>
                  </a:lnTo>
                  <a:lnTo>
                    <a:pt x="1331" y="3236"/>
                  </a:lnTo>
                  <a:lnTo>
                    <a:pt x="935" y="3848"/>
                  </a:lnTo>
                  <a:lnTo>
                    <a:pt x="612" y="4495"/>
                  </a:lnTo>
                  <a:lnTo>
                    <a:pt x="360" y="5178"/>
                  </a:lnTo>
                  <a:lnTo>
                    <a:pt x="180" y="5897"/>
                  </a:lnTo>
                  <a:lnTo>
                    <a:pt x="36" y="6616"/>
                  </a:lnTo>
                  <a:lnTo>
                    <a:pt x="0" y="7299"/>
                  </a:lnTo>
                  <a:lnTo>
                    <a:pt x="0" y="8018"/>
                  </a:lnTo>
                  <a:lnTo>
                    <a:pt x="108" y="8738"/>
                  </a:lnTo>
                  <a:lnTo>
                    <a:pt x="252" y="9457"/>
                  </a:lnTo>
                  <a:lnTo>
                    <a:pt x="468" y="10140"/>
                  </a:lnTo>
                  <a:lnTo>
                    <a:pt x="755" y="10823"/>
                  </a:lnTo>
                  <a:lnTo>
                    <a:pt x="1115" y="11470"/>
                  </a:lnTo>
                  <a:lnTo>
                    <a:pt x="1546" y="12081"/>
                  </a:lnTo>
                  <a:lnTo>
                    <a:pt x="2050" y="12657"/>
                  </a:lnTo>
                  <a:lnTo>
                    <a:pt x="2230" y="12837"/>
                  </a:lnTo>
                  <a:lnTo>
                    <a:pt x="2338" y="13052"/>
                  </a:lnTo>
                  <a:lnTo>
                    <a:pt x="2409" y="13304"/>
                  </a:lnTo>
                  <a:lnTo>
                    <a:pt x="2445" y="13556"/>
                  </a:lnTo>
                  <a:lnTo>
                    <a:pt x="2517" y="15246"/>
                  </a:lnTo>
                  <a:lnTo>
                    <a:pt x="2625" y="16971"/>
                  </a:lnTo>
                  <a:lnTo>
                    <a:pt x="5717" y="14922"/>
                  </a:lnTo>
                  <a:lnTo>
                    <a:pt x="5897" y="14850"/>
                  </a:lnTo>
                  <a:lnTo>
                    <a:pt x="6077" y="14778"/>
                  </a:lnTo>
                  <a:lnTo>
                    <a:pt x="6257" y="14742"/>
                  </a:lnTo>
                  <a:lnTo>
                    <a:pt x="6436" y="14742"/>
                  </a:lnTo>
                  <a:lnTo>
                    <a:pt x="6904" y="14778"/>
                  </a:lnTo>
                  <a:lnTo>
                    <a:pt x="7839" y="14778"/>
                  </a:lnTo>
                  <a:lnTo>
                    <a:pt x="8342" y="14742"/>
                  </a:lnTo>
                  <a:lnTo>
                    <a:pt x="8810" y="14634"/>
                  </a:lnTo>
                  <a:lnTo>
                    <a:pt x="9277" y="14562"/>
                  </a:lnTo>
                  <a:lnTo>
                    <a:pt x="9708" y="14419"/>
                  </a:lnTo>
                  <a:lnTo>
                    <a:pt x="10176" y="14275"/>
                  </a:lnTo>
                  <a:lnTo>
                    <a:pt x="10823" y="13951"/>
                  </a:lnTo>
                  <a:lnTo>
                    <a:pt x="11434" y="13592"/>
                  </a:lnTo>
                  <a:lnTo>
                    <a:pt x="12010" y="13196"/>
                  </a:lnTo>
                  <a:lnTo>
                    <a:pt x="12513" y="12765"/>
                  </a:lnTo>
                  <a:lnTo>
                    <a:pt x="12980" y="12261"/>
                  </a:lnTo>
                  <a:lnTo>
                    <a:pt x="13412" y="11722"/>
                  </a:lnTo>
                  <a:lnTo>
                    <a:pt x="13807" y="11147"/>
                  </a:lnTo>
                  <a:lnTo>
                    <a:pt x="14131" y="10571"/>
                  </a:lnTo>
                  <a:lnTo>
                    <a:pt x="14383" y="9960"/>
                  </a:lnTo>
                  <a:lnTo>
                    <a:pt x="14598" y="9313"/>
                  </a:lnTo>
                  <a:lnTo>
                    <a:pt x="14778" y="8630"/>
                  </a:lnTo>
                  <a:lnTo>
                    <a:pt x="14850" y="7947"/>
                  </a:lnTo>
                  <a:lnTo>
                    <a:pt x="14886" y="7263"/>
                  </a:lnTo>
                  <a:lnTo>
                    <a:pt x="14850" y="6580"/>
                  </a:lnTo>
                  <a:lnTo>
                    <a:pt x="14742" y="5861"/>
                  </a:lnTo>
                  <a:lnTo>
                    <a:pt x="14598" y="5178"/>
                  </a:lnTo>
                  <a:lnTo>
                    <a:pt x="14455" y="4782"/>
                  </a:lnTo>
                  <a:lnTo>
                    <a:pt x="14275" y="4387"/>
                  </a:lnTo>
                  <a:lnTo>
                    <a:pt x="14095" y="4027"/>
                  </a:lnTo>
                  <a:lnTo>
                    <a:pt x="13915" y="3668"/>
                  </a:lnTo>
                  <a:lnTo>
                    <a:pt x="13664" y="3308"/>
                  </a:lnTo>
                  <a:lnTo>
                    <a:pt x="13448" y="2985"/>
                  </a:lnTo>
                  <a:lnTo>
                    <a:pt x="13160" y="2625"/>
                  </a:lnTo>
                  <a:lnTo>
                    <a:pt x="12908" y="2337"/>
                  </a:lnTo>
                  <a:lnTo>
                    <a:pt x="12333" y="1798"/>
                  </a:lnTo>
                  <a:lnTo>
                    <a:pt x="11758" y="1331"/>
                  </a:lnTo>
                  <a:lnTo>
                    <a:pt x="11111" y="935"/>
                  </a:lnTo>
                  <a:lnTo>
                    <a:pt x="10463" y="612"/>
                  </a:lnTo>
                  <a:lnTo>
                    <a:pt x="9780" y="360"/>
                  </a:lnTo>
                  <a:lnTo>
                    <a:pt x="9097" y="180"/>
                  </a:lnTo>
                  <a:lnTo>
                    <a:pt x="8378" y="72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60;p31">
              <a:extLst>
                <a:ext uri="{FF2B5EF4-FFF2-40B4-BE49-F238E27FC236}">
                  <a16:creationId xmlns:a16="http://schemas.microsoft.com/office/drawing/2014/main" id="{88F9301B-6D32-6363-FE13-7622E6A8FC3F}"/>
                </a:ext>
              </a:extLst>
            </p:cNvPr>
            <p:cNvSpPr/>
            <p:nvPr/>
          </p:nvSpPr>
          <p:spPr>
            <a:xfrm>
              <a:off x="5343500" y="1146000"/>
              <a:ext cx="213950" cy="134850"/>
            </a:xfrm>
            <a:custGeom>
              <a:avLst/>
              <a:gdLst/>
              <a:ahLst/>
              <a:cxnLst/>
              <a:rect l="l" t="t" r="r" b="b"/>
              <a:pathLst>
                <a:path w="8558" h="5394" extrusionOk="0">
                  <a:moveTo>
                    <a:pt x="791" y="0"/>
                  </a:moveTo>
                  <a:lnTo>
                    <a:pt x="612" y="72"/>
                  </a:lnTo>
                  <a:lnTo>
                    <a:pt x="432" y="216"/>
                  </a:lnTo>
                  <a:lnTo>
                    <a:pt x="252" y="432"/>
                  </a:lnTo>
                  <a:lnTo>
                    <a:pt x="144" y="683"/>
                  </a:lnTo>
                  <a:lnTo>
                    <a:pt x="72" y="1043"/>
                  </a:lnTo>
                  <a:lnTo>
                    <a:pt x="0" y="1403"/>
                  </a:lnTo>
                  <a:lnTo>
                    <a:pt x="36" y="1762"/>
                  </a:lnTo>
                  <a:lnTo>
                    <a:pt x="72" y="2122"/>
                  </a:lnTo>
                  <a:lnTo>
                    <a:pt x="252" y="2553"/>
                  </a:lnTo>
                  <a:lnTo>
                    <a:pt x="504" y="2913"/>
                  </a:lnTo>
                  <a:lnTo>
                    <a:pt x="827" y="3272"/>
                  </a:lnTo>
                  <a:lnTo>
                    <a:pt x="1151" y="3560"/>
                  </a:lnTo>
                  <a:lnTo>
                    <a:pt x="1762" y="3991"/>
                  </a:lnTo>
                  <a:lnTo>
                    <a:pt x="2374" y="4387"/>
                  </a:lnTo>
                  <a:lnTo>
                    <a:pt x="3021" y="4710"/>
                  </a:lnTo>
                  <a:lnTo>
                    <a:pt x="3704" y="4998"/>
                  </a:lnTo>
                  <a:lnTo>
                    <a:pt x="4387" y="5178"/>
                  </a:lnTo>
                  <a:lnTo>
                    <a:pt x="5106" y="5322"/>
                  </a:lnTo>
                  <a:lnTo>
                    <a:pt x="5825" y="5394"/>
                  </a:lnTo>
                  <a:lnTo>
                    <a:pt x="6580" y="5394"/>
                  </a:lnTo>
                  <a:lnTo>
                    <a:pt x="6868" y="5358"/>
                  </a:lnTo>
                  <a:lnTo>
                    <a:pt x="7120" y="5286"/>
                  </a:lnTo>
                  <a:lnTo>
                    <a:pt x="7407" y="5214"/>
                  </a:lnTo>
                  <a:lnTo>
                    <a:pt x="7659" y="5070"/>
                  </a:lnTo>
                  <a:lnTo>
                    <a:pt x="7875" y="4890"/>
                  </a:lnTo>
                  <a:lnTo>
                    <a:pt x="8090" y="4710"/>
                  </a:lnTo>
                  <a:lnTo>
                    <a:pt x="8234" y="4495"/>
                  </a:lnTo>
                  <a:lnTo>
                    <a:pt x="8414" y="4243"/>
                  </a:lnTo>
                  <a:lnTo>
                    <a:pt x="8486" y="4099"/>
                  </a:lnTo>
                  <a:lnTo>
                    <a:pt x="8522" y="3991"/>
                  </a:lnTo>
                  <a:lnTo>
                    <a:pt x="8558" y="3848"/>
                  </a:lnTo>
                  <a:lnTo>
                    <a:pt x="8558" y="3704"/>
                  </a:lnTo>
                  <a:lnTo>
                    <a:pt x="8558" y="3524"/>
                  </a:lnTo>
                  <a:lnTo>
                    <a:pt x="8486" y="3344"/>
                  </a:lnTo>
                  <a:lnTo>
                    <a:pt x="8414" y="3200"/>
                  </a:lnTo>
                  <a:lnTo>
                    <a:pt x="8306" y="3092"/>
                  </a:lnTo>
                  <a:lnTo>
                    <a:pt x="8162" y="2985"/>
                  </a:lnTo>
                  <a:lnTo>
                    <a:pt x="8019" y="2913"/>
                  </a:lnTo>
                  <a:lnTo>
                    <a:pt x="7839" y="2877"/>
                  </a:lnTo>
                  <a:lnTo>
                    <a:pt x="7695" y="2841"/>
                  </a:lnTo>
                  <a:lnTo>
                    <a:pt x="7335" y="2805"/>
                  </a:lnTo>
                  <a:lnTo>
                    <a:pt x="6724" y="2733"/>
                  </a:lnTo>
                  <a:lnTo>
                    <a:pt x="6544" y="2769"/>
                  </a:lnTo>
                  <a:lnTo>
                    <a:pt x="6401" y="2805"/>
                  </a:lnTo>
                  <a:lnTo>
                    <a:pt x="6257" y="2913"/>
                  </a:lnTo>
                  <a:lnTo>
                    <a:pt x="6149" y="3092"/>
                  </a:lnTo>
                  <a:lnTo>
                    <a:pt x="5933" y="3632"/>
                  </a:lnTo>
                  <a:lnTo>
                    <a:pt x="5825" y="3812"/>
                  </a:lnTo>
                  <a:lnTo>
                    <a:pt x="5681" y="3955"/>
                  </a:lnTo>
                  <a:lnTo>
                    <a:pt x="5502" y="3991"/>
                  </a:lnTo>
                  <a:lnTo>
                    <a:pt x="5322" y="3991"/>
                  </a:lnTo>
                  <a:lnTo>
                    <a:pt x="4962" y="3955"/>
                  </a:lnTo>
                  <a:lnTo>
                    <a:pt x="4567" y="3884"/>
                  </a:lnTo>
                  <a:lnTo>
                    <a:pt x="4207" y="3776"/>
                  </a:lnTo>
                  <a:lnTo>
                    <a:pt x="3848" y="3632"/>
                  </a:lnTo>
                  <a:lnTo>
                    <a:pt x="3524" y="3488"/>
                  </a:lnTo>
                  <a:lnTo>
                    <a:pt x="3201" y="3308"/>
                  </a:lnTo>
                  <a:lnTo>
                    <a:pt x="2877" y="3128"/>
                  </a:lnTo>
                  <a:lnTo>
                    <a:pt x="2553" y="2877"/>
                  </a:lnTo>
                  <a:lnTo>
                    <a:pt x="2409" y="2733"/>
                  </a:lnTo>
                  <a:lnTo>
                    <a:pt x="2302" y="2589"/>
                  </a:lnTo>
                  <a:lnTo>
                    <a:pt x="2302" y="2481"/>
                  </a:lnTo>
                  <a:lnTo>
                    <a:pt x="2302" y="2409"/>
                  </a:lnTo>
                  <a:lnTo>
                    <a:pt x="2374" y="2194"/>
                  </a:lnTo>
                  <a:lnTo>
                    <a:pt x="2481" y="2050"/>
                  </a:lnTo>
                  <a:lnTo>
                    <a:pt x="2517" y="1870"/>
                  </a:lnTo>
                  <a:lnTo>
                    <a:pt x="2517" y="1726"/>
                  </a:lnTo>
                  <a:lnTo>
                    <a:pt x="2517" y="1546"/>
                  </a:lnTo>
                  <a:lnTo>
                    <a:pt x="2481" y="1403"/>
                  </a:lnTo>
                  <a:lnTo>
                    <a:pt x="2409" y="1259"/>
                  </a:lnTo>
                  <a:lnTo>
                    <a:pt x="2338" y="1115"/>
                  </a:lnTo>
                  <a:lnTo>
                    <a:pt x="2230" y="1007"/>
                  </a:lnTo>
                  <a:lnTo>
                    <a:pt x="1942" y="683"/>
                  </a:lnTo>
                  <a:lnTo>
                    <a:pt x="1690" y="396"/>
                  </a:lnTo>
                  <a:lnTo>
                    <a:pt x="1475" y="216"/>
                  </a:lnTo>
                  <a:lnTo>
                    <a:pt x="1223" y="72"/>
                  </a:lnTo>
                  <a:lnTo>
                    <a:pt x="10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61;p31">
              <a:extLst>
                <a:ext uri="{FF2B5EF4-FFF2-40B4-BE49-F238E27FC236}">
                  <a16:creationId xmlns:a16="http://schemas.microsoft.com/office/drawing/2014/main" id="{AA397354-D04B-BFE2-D11A-51A3008D54DB}"/>
                </a:ext>
              </a:extLst>
            </p:cNvPr>
            <p:cNvSpPr/>
            <p:nvPr/>
          </p:nvSpPr>
          <p:spPr>
            <a:xfrm>
              <a:off x="3108850" y="3118175"/>
              <a:ext cx="1304325" cy="1873300"/>
            </a:xfrm>
            <a:custGeom>
              <a:avLst/>
              <a:gdLst/>
              <a:ahLst/>
              <a:cxnLst/>
              <a:rect l="l" t="t" r="r" b="b"/>
              <a:pathLst>
                <a:path w="52173" h="74932" extrusionOk="0">
                  <a:moveTo>
                    <a:pt x="22365" y="0"/>
                  </a:moveTo>
                  <a:lnTo>
                    <a:pt x="20064" y="7335"/>
                  </a:lnTo>
                  <a:lnTo>
                    <a:pt x="17583" y="15353"/>
                  </a:lnTo>
                  <a:lnTo>
                    <a:pt x="14491" y="25385"/>
                  </a:lnTo>
                  <a:lnTo>
                    <a:pt x="10679" y="37933"/>
                  </a:lnTo>
                  <a:lnTo>
                    <a:pt x="8702" y="44477"/>
                  </a:lnTo>
                  <a:lnTo>
                    <a:pt x="6760" y="51021"/>
                  </a:lnTo>
                  <a:lnTo>
                    <a:pt x="4891" y="57493"/>
                  </a:lnTo>
                  <a:lnTo>
                    <a:pt x="3093" y="63714"/>
                  </a:lnTo>
                  <a:lnTo>
                    <a:pt x="1439" y="69539"/>
                  </a:lnTo>
                  <a:lnTo>
                    <a:pt x="1" y="74932"/>
                  </a:lnTo>
                  <a:lnTo>
                    <a:pt x="32828" y="74932"/>
                  </a:lnTo>
                  <a:lnTo>
                    <a:pt x="34626" y="67885"/>
                  </a:lnTo>
                  <a:lnTo>
                    <a:pt x="37394" y="57062"/>
                  </a:lnTo>
                  <a:lnTo>
                    <a:pt x="41457" y="41313"/>
                  </a:lnTo>
                  <a:lnTo>
                    <a:pt x="45449" y="25924"/>
                  </a:lnTo>
                  <a:lnTo>
                    <a:pt x="52172" y="36"/>
                  </a:lnTo>
                  <a:lnTo>
                    <a:pt x="223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62;p31">
              <a:extLst>
                <a:ext uri="{FF2B5EF4-FFF2-40B4-BE49-F238E27FC236}">
                  <a16:creationId xmlns:a16="http://schemas.microsoft.com/office/drawing/2014/main" id="{3A51772F-C818-18AD-064A-20596868DAC3}"/>
                </a:ext>
              </a:extLst>
            </p:cNvPr>
            <p:cNvSpPr/>
            <p:nvPr/>
          </p:nvSpPr>
          <p:spPr>
            <a:xfrm>
              <a:off x="3741675" y="3305125"/>
              <a:ext cx="519575" cy="1686350"/>
            </a:xfrm>
            <a:custGeom>
              <a:avLst/>
              <a:gdLst/>
              <a:ahLst/>
              <a:cxnLst/>
              <a:rect l="l" t="t" r="r" b="b"/>
              <a:pathLst>
                <a:path w="20783" h="67454" extrusionOk="0">
                  <a:moveTo>
                    <a:pt x="20711" y="1"/>
                  </a:moveTo>
                  <a:lnTo>
                    <a:pt x="20675" y="37"/>
                  </a:lnTo>
                  <a:lnTo>
                    <a:pt x="20603" y="217"/>
                  </a:lnTo>
                  <a:lnTo>
                    <a:pt x="20495" y="540"/>
                  </a:lnTo>
                  <a:lnTo>
                    <a:pt x="19920" y="2410"/>
                  </a:lnTo>
                  <a:lnTo>
                    <a:pt x="19345" y="4280"/>
                  </a:lnTo>
                  <a:lnTo>
                    <a:pt x="18697" y="6149"/>
                  </a:lnTo>
                  <a:lnTo>
                    <a:pt x="18122" y="8019"/>
                  </a:lnTo>
                  <a:lnTo>
                    <a:pt x="15749" y="15714"/>
                  </a:lnTo>
                  <a:lnTo>
                    <a:pt x="11111" y="30887"/>
                  </a:lnTo>
                  <a:lnTo>
                    <a:pt x="1870" y="61341"/>
                  </a:lnTo>
                  <a:lnTo>
                    <a:pt x="935" y="64398"/>
                  </a:lnTo>
                  <a:lnTo>
                    <a:pt x="0" y="67454"/>
                  </a:lnTo>
                  <a:lnTo>
                    <a:pt x="971" y="67454"/>
                  </a:lnTo>
                  <a:lnTo>
                    <a:pt x="4495" y="55696"/>
                  </a:lnTo>
                  <a:lnTo>
                    <a:pt x="13735" y="24810"/>
                  </a:lnTo>
                  <a:lnTo>
                    <a:pt x="18302" y="9242"/>
                  </a:lnTo>
                  <a:lnTo>
                    <a:pt x="19452" y="5322"/>
                  </a:lnTo>
                  <a:lnTo>
                    <a:pt x="20567" y="1367"/>
                  </a:lnTo>
                  <a:lnTo>
                    <a:pt x="20675" y="936"/>
                  </a:lnTo>
                  <a:lnTo>
                    <a:pt x="20747" y="540"/>
                  </a:lnTo>
                  <a:lnTo>
                    <a:pt x="20783" y="253"/>
                  </a:lnTo>
                  <a:lnTo>
                    <a:pt x="20783" y="73"/>
                  </a:lnTo>
                  <a:lnTo>
                    <a:pt x="2074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63;p31">
              <a:extLst>
                <a:ext uri="{FF2B5EF4-FFF2-40B4-BE49-F238E27FC236}">
                  <a16:creationId xmlns:a16="http://schemas.microsoft.com/office/drawing/2014/main" id="{259B81CC-AE7E-E3CB-42E3-6612C02DA710}"/>
                </a:ext>
              </a:extLst>
            </p:cNvPr>
            <p:cNvSpPr/>
            <p:nvPr/>
          </p:nvSpPr>
          <p:spPr>
            <a:xfrm>
              <a:off x="3752450" y="3118175"/>
              <a:ext cx="660725" cy="1697125"/>
            </a:xfrm>
            <a:custGeom>
              <a:avLst/>
              <a:gdLst/>
              <a:ahLst/>
              <a:cxnLst/>
              <a:rect l="l" t="t" r="r" b="b"/>
              <a:pathLst>
                <a:path w="26429" h="67885" extrusionOk="0">
                  <a:moveTo>
                    <a:pt x="1" y="0"/>
                  </a:moveTo>
                  <a:lnTo>
                    <a:pt x="4136" y="31785"/>
                  </a:lnTo>
                  <a:lnTo>
                    <a:pt x="8882" y="67885"/>
                  </a:lnTo>
                  <a:lnTo>
                    <a:pt x="14491" y="46131"/>
                  </a:lnTo>
                  <a:lnTo>
                    <a:pt x="20208" y="24055"/>
                  </a:lnTo>
                  <a:lnTo>
                    <a:pt x="264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64;p31">
              <a:extLst>
                <a:ext uri="{FF2B5EF4-FFF2-40B4-BE49-F238E27FC236}">
                  <a16:creationId xmlns:a16="http://schemas.microsoft.com/office/drawing/2014/main" id="{B4CDD83B-234E-5228-2D46-33A6EE8843A2}"/>
                </a:ext>
              </a:extLst>
            </p:cNvPr>
            <p:cNvSpPr/>
            <p:nvPr/>
          </p:nvSpPr>
          <p:spPr>
            <a:xfrm>
              <a:off x="3692225" y="3118175"/>
              <a:ext cx="1117350" cy="1873300"/>
            </a:xfrm>
            <a:custGeom>
              <a:avLst/>
              <a:gdLst/>
              <a:ahLst/>
              <a:cxnLst/>
              <a:rect l="l" t="t" r="r" b="b"/>
              <a:pathLst>
                <a:path w="44694" h="74932" extrusionOk="0">
                  <a:moveTo>
                    <a:pt x="1" y="0"/>
                  </a:moveTo>
                  <a:lnTo>
                    <a:pt x="37" y="647"/>
                  </a:lnTo>
                  <a:lnTo>
                    <a:pt x="145" y="2409"/>
                  </a:lnTo>
                  <a:lnTo>
                    <a:pt x="360" y="5142"/>
                  </a:lnTo>
                  <a:lnTo>
                    <a:pt x="720" y="8558"/>
                  </a:lnTo>
                  <a:lnTo>
                    <a:pt x="972" y="10499"/>
                  </a:lnTo>
                  <a:lnTo>
                    <a:pt x="1259" y="12513"/>
                  </a:lnTo>
                  <a:lnTo>
                    <a:pt x="1583" y="14634"/>
                  </a:lnTo>
                  <a:lnTo>
                    <a:pt x="1942" y="16827"/>
                  </a:lnTo>
                  <a:lnTo>
                    <a:pt x="2338" y="19021"/>
                  </a:lnTo>
                  <a:lnTo>
                    <a:pt x="2805" y="21250"/>
                  </a:lnTo>
                  <a:lnTo>
                    <a:pt x="3345" y="23443"/>
                  </a:lnTo>
                  <a:lnTo>
                    <a:pt x="3920" y="25601"/>
                  </a:lnTo>
                  <a:lnTo>
                    <a:pt x="4315" y="26967"/>
                  </a:lnTo>
                  <a:lnTo>
                    <a:pt x="4783" y="28333"/>
                  </a:lnTo>
                  <a:lnTo>
                    <a:pt x="5898" y="28801"/>
                  </a:lnTo>
                  <a:lnTo>
                    <a:pt x="7012" y="29268"/>
                  </a:lnTo>
                  <a:lnTo>
                    <a:pt x="8091" y="29807"/>
                  </a:lnTo>
                  <a:lnTo>
                    <a:pt x="9170" y="30347"/>
                  </a:lnTo>
                  <a:lnTo>
                    <a:pt x="10248" y="30922"/>
                  </a:lnTo>
                  <a:lnTo>
                    <a:pt x="11291" y="31497"/>
                  </a:lnTo>
                  <a:lnTo>
                    <a:pt x="12334" y="32109"/>
                  </a:lnTo>
                  <a:lnTo>
                    <a:pt x="13376" y="32756"/>
                  </a:lnTo>
                  <a:lnTo>
                    <a:pt x="13592" y="40091"/>
                  </a:lnTo>
                  <a:lnTo>
                    <a:pt x="14059" y="57026"/>
                  </a:lnTo>
                  <a:lnTo>
                    <a:pt x="14527" y="74932"/>
                  </a:lnTo>
                  <a:lnTo>
                    <a:pt x="44694" y="74932"/>
                  </a:lnTo>
                  <a:lnTo>
                    <a:pt x="44190" y="63714"/>
                  </a:lnTo>
                  <a:lnTo>
                    <a:pt x="43543" y="51309"/>
                  </a:lnTo>
                  <a:lnTo>
                    <a:pt x="42824" y="38509"/>
                  </a:lnTo>
                  <a:lnTo>
                    <a:pt x="42141" y="26248"/>
                  </a:lnTo>
                  <a:lnTo>
                    <a:pt x="41062" y="7587"/>
                  </a:lnTo>
                  <a:lnTo>
                    <a:pt x="40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65;p31">
              <a:extLst>
                <a:ext uri="{FF2B5EF4-FFF2-40B4-BE49-F238E27FC236}">
                  <a16:creationId xmlns:a16="http://schemas.microsoft.com/office/drawing/2014/main" id="{6D6607B0-2C6E-236F-C9FB-4FF8F5A176A1}"/>
                </a:ext>
              </a:extLst>
            </p:cNvPr>
            <p:cNvSpPr/>
            <p:nvPr/>
          </p:nvSpPr>
          <p:spPr>
            <a:xfrm>
              <a:off x="4627975" y="3243125"/>
              <a:ext cx="75525" cy="1748350"/>
            </a:xfrm>
            <a:custGeom>
              <a:avLst/>
              <a:gdLst/>
              <a:ahLst/>
              <a:cxnLst/>
              <a:rect l="l" t="t" r="r" b="b"/>
              <a:pathLst>
                <a:path w="3021" h="69934" extrusionOk="0">
                  <a:moveTo>
                    <a:pt x="109" y="0"/>
                  </a:moveTo>
                  <a:lnTo>
                    <a:pt x="37" y="36"/>
                  </a:lnTo>
                  <a:lnTo>
                    <a:pt x="1" y="72"/>
                  </a:lnTo>
                  <a:lnTo>
                    <a:pt x="1" y="144"/>
                  </a:lnTo>
                  <a:lnTo>
                    <a:pt x="468" y="16791"/>
                  </a:lnTo>
                  <a:lnTo>
                    <a:pt x="972" y="33439"/>
                  </a:lnTo>
                  <a:lnTo>
                    <a:pt x="1331" y="42536"/>
                  </a:lnTo>
                  <a:lnTo>
                    <a:pt x="1691" y="51668"/>
                  </a:lnTo>
                  <a:lnTo>
                    <a:pt x="2086" y="60801"/>
                  </a:lnTo>
                  <a:lnTo>
                    <a:pt x="2518" y="69934"/>
                  </a:lnTo>
                  <a:lnTo>
                    <a:pt x="3021" y="69934"/>
                  </a:lnTo>
                  <a:lnTo>
                    <a:pt x="2733" y="64469"/>
                  </a:lnTo>
                  <a:lnTo>
                    <a:pt x="2446" y="59039"/>
                  </a:lnTo>
                  <a:lnTo>
                    <a:pt x="1834" y="44297"/>
                  </a:lnTo>
                  <a:lnTo>
                    <a:pt x="1259" y="29592"/>
                  </a:lnTo>
                  <a:lnTo>
                    <a:pt x="756" y="14850"/>
                  </a:lnTo>
                  <a:lnTo>
                    <a:pt x="252" y="144"/>
                  </a:lnTo>
                  <a:lnTo>
                    <a:pt x="216" y="72"/>
                  </a:lnTo>
                  <a:lnTo>
                    <a:pt x="216" y="36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66;p31">
              <a:extLst>
                <a:ext uri="{FF2B5EF4-FFF2-40B4-BE49-F238E27FC236}">
                  <a16:creationId xmlns:a16="http://schemas.microsoft.com/office/drawing/2014/main" id="{F1555B6A-D37F-2AA7-D055-930858327C2D}"/>
                </a:ext>
              </a:extLst>
            </p:cNvPr>
            <p:cNvSpPr/>
            <p:nvPr/>
          </p:nvSpPr>
          <p:spPr>
            <a:xfrm>
              <a:off x="3767750" y="3804925"/>
              <a:ext cx="260700" cy="137550"/>
            </a:xfrm>
            <a:custGeom>
              <a:avLst/>
              <a:gdLst/>
              <a:ahLst/>
              <a:cxnLst/>
              <a:rect l="l" t="t" r="r" b="b"/>
              <a:pathLst>
                <a:path w="10428" h="5502" extrusionOk="0">
                  <a:moveTo>
                    <a:pt x="180" y="0"/>
                  </a:moveTo>
                  <a:lnTo>
                    <a:pt x="108" y="36"/>
                  </a:lnTo>
                  <a:lnTo>
                    <a:pt x="36" y="108"/>
                  </a:lnTo>
                  <a:lnTo>
                    <a:pt x="0" y="180"/>
                  </a:lnTo>
                  <a:lnTo>
                    <a:pt x="0" y="252"/>
                  </a:lnTo>
                  <a:lnTo>
                    <a:pt x="36" y="360"/>
                  </a:lnTo>
                  <a:lnTo>
                    <a:pt x="108" y="432"/>
                  </a:lnTo>
                  <a:lnTo>
                    <a:pt x="1330" y="1079"/>
                  </a:lnTo>
                  <a:lnTo>
                    <a:pt x="2589" y="1762"/>
                  </a:lnTo>
                  <a:lnTo>
                    <a:pt x="5142" y="3021"/>
                  </a:lnTo>
                  <a:lnTo>
                    <a:pt x="10247" y="5502"/>
                  </a:lnTo>
                  <a:lnTo>
                    <a:pt x="10319" y="5502"/>
                  </a:lnTo>
                  <a:lnTo>
                    <a:pt x="10391" y="5430"/>
                  </a:lnTo>
                  <a:lnTo>
                    <a:pt x="10427" y="5358"/>
                  </a:lnTo>
                  <a:lnTo>
                    <a:pt x="10355" y="5286"/>
                  </a:lnTo>
                  <a:lnTo>
                    <a:pt x="9169" y="4531"/>
                  </a:lnTo>
                  <a:lnTo>
                    <a:pt x="7946" y="3812"/>
                  </a:lnTo>
                  <a:lnTo>
                    <a:pt x="6688" y="3093"/>
                  </a:lnTo>
                  <a:lnTo>
                    <a:pt x="5465" y="2409"/>
                  </a:lnTo>
                  <a:lnTo>
                    <a:pt x="4171" y="1762"/>
                  </a:lnTo>
                  <a:lnTo>
                    <a:pt x="2913" y="1151"/>
                  </a:lnTo>
                  <a:lnTo>
                    <a:pt x="1618" y="576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67;p31">
              <a:extLst>
                <a:ext uri="{FF2B5EF4-FFF2-40B4-BE49-F238E27FC236}">
                  <a16:creationId xmlns:a16="http://schemas.microsoft.com/office/drawing/2014/main" id="{1E379C91-A8E0-B3EF-2B14-E11B7C99E1E2}"/>
                </a:ext>
              </a:extLst>
            </p:cNvPr>
            <p:cNvSpPr/>
            <p:nvPr/>
          </p:nvSpPr>
          <p:spPr>
            <a:xfrm>
              <a:off x="3719200" y="3408500"/>
              <a:ext cx="196875" cy="465650"/>
            </a:xfrm>
            <a:custGeom>
              <a:avLst/>
              <a:gdLst/>
              <a:ahLst/>
              <a:cxnLst/>
              <a:rect l="l" t="t" r="r" b="b"/>
              <a:pathLst>
                <a:path w="7875" h="18626" extrusionOk="0">
                  <a:moveTo>
                    <a:pt x="36" y="1"/>
                  </a:moveTo>
                  <a:lnTo>
                    <a:pt x="0" y="37"/>
                  </a:lnTo>
                  <a:lnTo>
                    <a:pt x="0" y="109"/>
                  </a:lnTo>
                  <a:lnTo>
                    <a:pt x="144" y="1367"/>
                  </a:lnTo>
                  <a:lnTo>
                    <a:pt x="288" y="2662"/>
                  </a:lnTo>
                  <a:lnTo>
                    <a:pt x="576" y="5214"/>
                  </a:lnTo>
                  <a:lnTo>
                    <a:pt x="684" y="6293"/>
                  </a:lnTo>
                  <a:lnTo>
                    <a:pt x="827" y="7372"/>
                  </a:lnTo>
                  <a:lnTo>
                    <a:pt x="1007" y="8450"/>
                  </a:lnTo>
                  <a:lnTo>
                    <a:pt x="1259" y="9529"/>
                  </a:lnTo>
                  <a:lnTo>
                    <a:pt x="1439" y="9997"/>
                  </a:lnTo>
                  <a:lnTo>
                    <a:pt x="1618" y="10464"/>
                  </a:lnTo>
                  <a:lnTo>
                    <a:pt x="1834" y="10931"/>
                  </a:lnTo>
                  <a:lnTo>
                    <a:pt x="2086" y="11363"/>
                  </a:lnTo>
                  <a:lnTo>
                    <a:pt x="2374" y="11794"/>
                  </a:lnTo>
                  <a:lnTo>
                    <a:pt x="2697" y="12190"/>
                  </a:lnTo>
                  <a:lnTo>
                    <a:pt x="3057" y="12549"/>
                  </a:lnTo>
                  <a:lnTo>
                    <a:pt x="3416" y="12873"/>
                  </a:lnTo>
                  <a:lnTo>
                    <a:pt x="4315" y="13592"/>
                  </a:lnTo>
                  <a:lnTo>
                    <a:pt x="5178" y="14203"/>
                  </a:lnTo>
                  <a:lnTo>
                    <a:pt x="6005" y="14851"/>
                  </a:lnTo>
                  <a:lnTo>
                    <a:pt x="6437" y="15174"/>
                  </a:lnTo>
                  <a:lnTo>
                    <a:pt x="6868" y="15462"/>
                  </a:lnTo>
                  <a:lnTo>
                    <a:pt x="6940" y="15929"/>
                  </a:lnTo>
                  <a:lnTo>
                    <a:pt x="7084" y="16576"/>
                  </a:lnTo>
                  <a:lnTo>
                    <a:pt x="7228" y="17224"/>
                  </a:lnTo>
                  <a:lnTo>
                    <a:pt x="7371" y="17907"/>
                  </a:lnTo>
                  <a:lnTo>
                    <a:pt x="7623" y="18554"/>
                  </a:lnTo>
                  <a:lnTo>
                    <a:pt x="7659" y="18590"/>
                  </a:lnTo>
                  <a:lnTo>
                    <a:pt x="7731" y="18626"/>
                  </a:lnTo>
                  <a:lnTo>
                    <a:pt x="7803" y="18590"/>
                  </a:lnTo>
                  <a:lnTo>
                    <a:pt x="7839" y="18554"/>
                  </a:lnTo>
                  <a:lnTo>
                    <a:pt x="7875" y="17871"/>
                  </a:lnTo>
                  <a:lnTo>
                    <a:pt x="7839" y="17188"/>
                  </a:lnTo>
                  <a:lnTo>
                    <a:pt x="7731" y="15857"/>
                  </a:lnTo>
                  <a:lnTo>
                    <a:pt x="7192" y="12334"/>
                  </a:lnTo>
                  <a:lnTo>
                    <a:pt x="6760" y="9889"/>
                  </a:lnTo>
                  <a:lnTo>
                    <a:pt x="6473" y="8235"/>
                  </a:lnTo>
                  <a:lnTo>
                    <a:pt x="6041" y="6365"/>
                  </a:lnTo>
                  <a:lnTo>
                    <a:pt x="5574" y="4531"/>
                  </a:lnTo>
                  <a:lnTo>
                    <a:pt x="4603" y="864"/>
                  </a:lnTo>
                  <a:lnTo>
                    <a:pt x="4567" y="828"/>
                  </a:lnTo>
                  <a:lnTo>
                    <a:pt x="4495" y="828"/>
                  </a:lnTo>
                  <a:lnTo>
                    <a:pt x="4459" y="900"/>
                  </a:lnTo>
                  <a:lnTo>
                    <a:pt x="4819" y="2769"/>
                  </a:lnTo>
                  <a:lnTo>
                    <a:pt x="5142" y="4639"/>
                  </a:lnTo>
                  <a:lnTo>
                    <a:pt x="5717" y="8415"/>
                  </a:lnTo>
                  <a:lnTo>
                    <a:pt x="6329" y="12226"/>
                  </a:lnTo>
                  <a:lnTo>
                    <a:pt x="6616" y="13952"/>
                  </a:lnTo>
                  <a:lnTo>
                    <a:pt x="6724" y="14563"/>
                  </a:lnTo>
                  <a:lnTo>
                    <a:pt x="5753" y="13808"/>
                  </a:lnTo>
                  <a:lnTo>
                    <a:pt x="4855" y="13089"/>
                  </a:lnTo>
                  <a:lnTo>
                    <a:pt x="3992" y="12370"/>
                  </a:lnTo>
                  <a:lnTo>
                    <a:pt x="3632" y="11974"/>
                  </a:lnTo>
                  <a:lnTo>
                    <a:pt x="3308" y="11579"/>
                  </a:lnTo>
                  <a:lnTo>
                    <a:pt x="3021" y="11183"/>
                  </a:lnTo>
                  <a:lnTo>
                    <a:pt x="2769" y="10716"/>
                  </a:lnTo>
                  <a:lnTo>
                    <a:pt x="2517" y="10284"/>
                  </a:lnTo>
                  <a:lnTo>
                    <a:pt x="2338" y="9781"/>
                  </a:lnTo>
                  <a:lnTo>
                    <a:pt x="2158" y="9313"/>
                  </a:lnTo>
                  <a:lnTo>
                    <a:pt x="2014" y="8810"/>
                  </a:lnTo>
                  <a:lnTo>
                    <a:pt x="1762" y="7767"/>
                  </a:lnTo>
                  <a:lnTo>
                    <a:pt x="1547" y="6689"/>
                  </a:lnTo>
                  <a:lnTo>
                    <a:pt x="1115" y="4567"/>
                  </a:lnTo>
                  <a:lnTo>
                    <a:pt x="612" y="2338"/>
                  </a:lnTo>
                  <a:lnTo>
                    <a:pt x="360" y="1223"/>
                  </a:lnTo>
                  <a:lnTo>
                    <a:pt x="144" y="73"/>
                  </a:lnTo>
                  <a:lnTo>
                    <a:pt x="108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68;p31">
              <a:extLst>
                <a:ext uri="{FF2B5EF4-FFF2-40B4-BE49-F238E27FC236}">
                  <a16:creationId xmlns:a16="http://schemas.microsoft.com/office/drawing/2014/main" id="{183E580E-C1E5-7200-E1A8-EC0EF8FF1AF0}"/>
                </a:ext>
              </a:extLst>
            </p:cNvPr>
            <p:cNvSpPr/>
            <p:nvPr/>
          </p:nvSpPr>
          <p:spPr>
            <a:xfrm>
              <a:off x="2985700" y="1910050"/>
              <a:ext cx="876450" cy="1357350"/>
            </a:xfrm>
            <a:custGeom>
              <a:avLst/>
              <a:gdLst/>
              <a:ahLst/>
              <a:cxnLst/>
              <a:rect l="l" t="t" r="r" b="b"/>
              <a:pathLst>
                <a:path w="35058" h="54294" extrusionOk="0">
                  <a:moveTo>
                    <a:pt x="32936" y="1"/>
                  </a:moveTo>
                  <a:lnTo>
                    <a:pt x="32648" y="109"/>
                  </a:lnTo>
                  <a:lnTo>
                    <a:pt x="32361" y="252"/>
                  </a:lnTo>
                  <a:lnTo>
                    <a:pt x="32001" y="504"/>
                  </a:lnTo>
                  <a:lnTo>
                    <a:pt x="31642" y="828"/>
                  </a:lnTo>
                  <a:lnTo>
                    <a:pt x="31282" y="1259"/>
                  </a:lnTo>
                  <a:lnTo>
                    <a:pt x="30887" y="1762"/>
                  </a:lnTo>
                  <a:lnTo>
                    <a:pt x="30455" y="2410"/>
                  </a:lnTo>
                  <a:lnTo>
                    <a:pt x="29988" y="3129"/>
                  </a:lnTo>
                  <a:lnTo>
                    <a:pt x="29520" y="3956"/>
                  </a:lnTo>
                  <a:lnTo>
                    <a:pt x="29053" y="4891"/>
                  </a:lnTo>
                  <a:lnTo>
                    <a:pt x="28514" y="5933"/>
                  </a:lnTo>
                  <a:lnTo>
                    <a:pt x="27687" y="7731"/>
                  </a:lnTo>
                  <a:lnTo>
                    <a:pt x="26967" y="9421"/>
                  </a:lnTo>
                  <a:lnTo>
                    <a:pt x="26284" y="11039"/>
                  </a:lnTo>
                  <a:lnTo>
                    <a:pt x="25709" y="12585"/>
                  </a:lnTo>
                  <a:lnTo>
                    <a:pt x="25170" y="14023"/>
                  </a:lnTo>
                  <a:lnTo>
                    <a:pt x="24666" y="15390"/>
                  </a:lnTo>
                  <a:lnTo>
                    <a:pt x="23875" y="17835"/>
                  </a:lnTo>
                  <a:lnTo>
                    <a:pt x="22761" y="21322"/>
                  </a:lnTo>
                  <a:lnTo>
                    <a:pt x="22581" y="21862"/>
                  </a:lnTo>
                  <a:lnTo>
                    <a:pt x="22401" y="22293"/>
                  </a:lnTo>
                  <a:lnTo>
                    <a:pt x="22257" y="22581"/>
                  </a:lnTo>
                  <a:lnTo>
                    <a:pt x="22185" y="22653"/>
                  </a:lnTo>
                  <a:lnTo>
                    <a:pt x="22113" y="22725"/>
                  </a:lnTo>
                  <a:lnTo>
                    <a:pt x="22077" y="22725"/>
                  </a:lnTo>
                  <a:lnTo>
                    <a:pt x="22041" y="22689"/>
                  </a:lnTo>
                  <a:lnTo>
                    <a:pt x="21898" y="22509"/>
                  </a:lnTo>
                  <a:lnTo>
                    <a:pt x="21718" y="22257"/>
                  </a:lnTo>
                  <a:lnTo>
                    <a:pt x="21538" y="21898"/>
                  </a:lnTo>
                  <a:lnTo>
                    <a:pt x="21035" y="20891"/>
                  </a:lnTo>
                  <a:lnTo>
                    <a:pt x="20423" y="19632"/>
                  </a:lnTo>
                  <a:lnTo>
                    <a:pt x="19057" y="16648"/>
                  </a:lnTo>
                  <a:lnTo>
                    <a:pt x="18302" y="15102"/>
                  </a:lnTo>
                  <a:lnTo>
                    <a:pt x="17511" y="13664"/>
                  </a:lnTo>
                  <a:lnTo>
                    <a:pt x="17439" y="13556"/>
                  </a:lnTo>
                  <a:lnTo>
                    <a:pt x="17331" y="13448"/>
                  </a:lnTo>
                  <a:lnTo>
                    <a:pt x="17223" y="13376"/>
                  </a:lnTo>
                  <a:lnTo>
                    <a:pt x="17080" y="13304"/>
                  </a:lnTo>
                  <a:lnTo>
                    <a:pt x="16720" y="13196"/>
                  </a:lnTo>
                  <a:lnTo>
                    <a:pt x="16325" y="13160"/>
                  </a:lnTo>
                  <a:lnTo>
                    <a:pt x="15821" y="13196"/>
                  </a:lnTo>
                  <a:lnTo>
                    <a:pt x="15282" y="13268"/>
                  </a:lnTo>
                  <a:lnTo>
                    <a:pt x="14671" y="13376"/>
                  </a:lnTo>
                  <a:lnTo>
                    <a:pt x="14023" y="13520"/>
                  </a:lnTo>
                  <a:lnTo>
                    <a:pt x="13340" y="13700"/>
                  </a:lnTo>
                  <a:lnTo>
                    <a:pt x="12621" y="13951"/>
                  </a:lnTo>
                  <a:lnTo>
                    <a:pt x="11075" y="14527"/>
                  </a:lnTo>
                  <a:lnTo>
                    <a:pt x="9457" y="15210"/>
                  </a:lnTo>
                  <a:lnTo>
                    <a:pt x="7839" y="15965"/>
                  </a:lnTo>
                  <a:lnTo>
                    <a:pt x="6257" y="16792"/>
                  </a:lnTo>
                  <a:lnTo>
                    <a:pt x="4711" y="17655"/>
                  </a:lnTo>
                  <a:lnTo>
                    <a:pt x="3345" y="18518"/>
                  </a:lnTo>
                  <a:lnTo>
                    <a:pt x="2697" y="18949"/>
                  </a:lnTo>
                  <a:lnTo>
                    <a:pt x="2122" y="19381"/>
                  </a:lnTo>
                  <a:lnTo>
                    <a:pt x="1583" y="19812"/>
                  </a:lnTo>
                  <a:lnTo>
                    <a:pt x="1151" y="20208"/>
                  </a:lnTo>
                  <a:lnTo>
                    <a:pt x="756" y="20603"/>
                  </a:lnTo>
                  <a:lnTo>
                    <a:pt x="432" y="20963"/>
                  </a:lnTo>
                  <a:lnTo>
                    <a:pt x="180" y="21322"/>
                  </a:lnTo>
                  <a:lnTo>
                    <a:pt x="37" y="21646"/>
                  </a:lnTo>
                  <a:lnTo>
                    <a:pt x="1" y="21790"/>
                  </a:lnTo>
                  <a:lnTo>
                    <a:pt x="1" y="21934"/>
                  </a:lnTo>
                  <a:lnTo>
                    <a:pt x="1" y="22077"/>
                  </a:lnTo>
                  <a:lnTo>
                    <a:pt x="37" y="22185"/>
                  </a:lnTo>
                  <a:lnTo>
                    <a:pt x="1187" y="24954"/>
                  </a:lnTo>
                  <a:lnTo>
                    <a:pt x="2769" y="28550"/>
                  </a:lnTo>
                  <a:lnTo>
                    <a:pt x="4711" y="32756"/>
                  </a:lnTo>
                  <a:lnTo>
                    <a:pt x="5754" y="34950"/>
                  </a:lnTo>
                  <a:lnTo>
                    <a:pt x="6868" y="37215"/>
                  </a:lnTo>
                  <a:lnTo>
                    <a:pt x="8019" y="39444"/>
                  </a:lnTo>
                  <a:lnTo>
                    <a:pt x="9169" y="41673"/>
                  </a:lnTo>
                  <a:lnTo>
                    <a:pt x="10320" y="43795"/>
                  </a:lnTo>
                  <a:lnTo>
                    <a:pt x="11435" y="45772"/>
                  </a:lnTo>
                  <a:lnTo>
                    <a:pt x="12549" y="47642"/>
                  </a:lnTo>
                  <a:lnTo>
                    <a:pt x="13628" y="49296"/>
                  </a:lnTo>
                  <a:lnTo>
                    <a:pt x="14131" y="50051"/>
                  </a:lnTo>
                  <a:lnTo>
                    <a:pt x="14635" y="50734"/>
                  </a:lnTo>
                  <a:lnTo>
                    <a:pt x="15102" y="51345"/>
                  </a:lnTo>
                  <a:lnTo>
                    <a:pt x="15569" y="51885"/>
                  </a:lnTo>
                  <a:lnTo>
                    <a:pt x="16145" y="52460"/>
                  </a:lnTo>
                  <a:lnTo>
                    <a:pt x="16720" y="52927"/>
                  </a:lnTo>
                  <a:lnTo>
                    <a:pt x="17295" y="53323"/>
                  </a:lnTo>
                  <a:lnTo>
                    <a:pt x="17907" y="53611"/>
                  </a:lnTo>
                  <a:lnTo>
                    <a:pt x="18518" y="53862"/>
                  </a:lnTo>
                  <a:lnTo>
                    <a:pt x="19129" y="54042"/>
                  </a:lnTo>
                  <a:lnTo>
                    <a:pt x="19740" y="54186"/>
                  </a:lnTo>
                  <a:lnTo>
                    <a:pt x="20316" y="54258"/>
                  </a:lnTo>
                  <a:lnTo>
                    <a:pt x="20855" y="54294"/>
                  </a:lnTo>
                  <a:lnTo>
                    <a:pt x="21394" y="54294"/>
                  </a:lnTo>
                  <a:lnTo>
                    <a:pt x="21898" y="54258"/>
                  </a:lnTo>
                  <a:lnTo>
                    <a:pt x="22365" y="54186"/>
                  </a:lnTo>
                  <a:lnTo>
                    <a:pt x="23120" y="54042"/>
                  </a:lnTo>
                  <a:lnTo>
                    <a:pt x="23624" y="53898"/>
                  </a:lnTo>
                  <a:lnTo>
                    <a:pt x="23911" y="53790"/>
                  </a:lnTo>
                  <a:lnTo>
                    <a:pt x="24163" y="53647"/>
                  </a:lnTo>
                  <a:lnTo>
                    <a:pt x="24415" y="53431"/>
                  </a:lnTo>
                  <a:lnTo>
                    <a:pt x="24666" y="53215"/>
                  </a:lnTo>
                  <a:lnTo>
                    <a:pt x="24918" y="52963"/>
                  </a:lnTo>
                  <a:lnTo>
                    <a:pt x="25170" y="52676"/>
                  </a:lnTo>
                  <a:lnTo>
                    <a:pt x="25673" y="51993"/>
                  </a:lnTo>
                  <a:lnTo>
                    <a:pt x="26140" y="51202"/>
                  </a:lnTo>
                  <a:lnTo>
                    <a:pt x="26608" y="50303"/>
                  </a:lnTo>
                  <a:lnTo>
                    <a:pt x="27075" y="49296"/>
                  </a:lnTo>
                  <a:lnTo>
                    <a:pt x="27507" y="48181"/>
                  </a:lnTo>
                  <a:lnTo>
                    <a:pt x="27938" y="46995"/>
                  </a:lnTo>
                  <a:lnTo>
                    <a:pt x="28370" y="45700"/>
                  </a:lnTo>
                  <a:lnTo>
                    <a:pt x="28765" y="44334"/>
                  </a:lnTo>
                  <a:lnTo>
                    <a:pt x="29161" y="42896"/>
                  </a:lnTo>
                  <a:lnTo>
                    <a:pt x="29556" y="41386"/>
                  </a:lnTo>
                  <a:lnTo>
                    <a:pt x="29916" y="39804"/>
                  </a:lnTo>
                  <a:lnTo>
                    <a:pt x="30635" y="36496"/>
                  </a:lnTo>
                  <a:lnTo>
                    <a:pt x="31282" y="33044"/>
                  </a:lnTo>
                  <a:lnTo>
                    <a:pt x="31929" y="29484"/>
                  </a:lnTo>
                  <a:lnTo>
                    <a:pt x="32505" y="25853"/>
                  </a:lnTo>
                  <a:lnTo>
                    <a:pt x="33044" y="22221"/>
                  </a:lnTo>
                  <a:lnTo>
                    <a:pt x="33583" y="18662"/>
                  </a:lnTo>
                  <a:lnTo>
                    <a:pt x="34051" y="15174"/>
                  </a:lnTo>
                  <a:lnTo>
                    <a:pt x="34878" y="8702"/>
                  </a:lnTo>
                  <a:lnTo>
                    <a:pt x="34986" y="7551"/>
                  </a:lnTo>
                  <a:lnTo>
                    <a:pt x="35057" y="6365"/>
                  </a:lnTo>
                  <a:lnTo>
                    <a:pt x="35057" y="5214"/>
                  </a:lnTo>
                  <a:lnTo>
                    <a:pt x="34986" y="4064"/>
                  </a:lnTo>
                  <a:lnTo>
                    <a:pt x="34878" y="3021"/>
                  </a:lnTo>
                  <a:lnTo>
                    <a:pt x="34770" y="2518"/>
                  </a:lnTo>
                  <a:lnTo>
                    <a:pt x="34698" y="2050"/>
                  </a:lnTo>
                  <a:lnTo>
                    <a:pt x="34554" y="1619"/>
                  </a:lnTo>
                  <a:lnTo>
                    <a:pt x="34446" y="1259"/>
                  </a:lnTo>
                  <a:lnTo>
                    <a:pt x="34266" y="900"/>
                  </a:lnTo>
                  <a:lnTo>
                    <a:pt x="34087" y="612"/>
                  </a:lnTo>
                  <a:lnTo>
                    <a:pt x="33907" y="360"/>
                  </a:lnTo>
                  <a:lnTo>
                    <a:pt x="33691" y="180"/>
                  </a:lnTo>
                  <a:lnTo>
                    <a:pt x="33475" y="37"/>
                  </a:lnTo>
                  <a:lnTo>
                    <a:pt x="33224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69;p31">
              <a:extLst>
                <a:ext uri="{FF2B5EF4-FFF2-40B4-BE49-F238E27FC236}">
                  <a16:creationId xmlns:a16="http://schemas.microsoft.com/office/drawing/2014/main" id="{529F5C47-DF57-8653-556B-2712C53E305B}"/>
                </a:ext>
              </a:extLst>
            </p:cNvPr>
            <p:cNvSpPr/>
            <p:nvPr/>
          </p:nvSpPr>
          <p:spPr>
            <a:xfrm>
              <a:off x="2858050" y="1874100"/>
              <a:ext cx="568125" cy="695775"/>
            </a:xfrm>
            <a:custGeom>
              <a:avLst/>
              <a:gdLst/>
              <a:ahLst/>
              <a:cxnLst/>
              <a:rect l="l" t="t" r="r" b="b"/>
              <a:pathLst>
                <a:path w="22725" h="27831" extrusionOk="0">
                  <a:moveTo>
                    <a:pt x="11471" y="0"/>
                  </a:moveTo>
                  <a:lnTo>
                    <a:pt x="11039" y="72"/>
                  </a:lnTo>
                  <a:lnTo>
                    <a:pt x="10572" y="216"/>
                  </a:lnTo>
                  <a:lnTo>
                    <a:pt x="10104" y="432"/>
                  </a:lnTo>
                  <a:lnTo>
                    <a:pt x="9601" y="720"/>
                  </a:lnTo>
                  <a:lnTo>
                    <a:pt x="9098" y="1115"/>
                  </a:lnTo>
                  <a:lnTo>
                    <a:pt x="8558" y="1547"/>
                  </a:lnTo>
                  <a:lnTo>
                    <a:pt x="8019" y="2014"/>
                  </a:lnTo>
                  <a:lnTo>
                    <a:pt x="7480" y="2553"/>
                  </a:lnTo>
                  <a:lnTo>
                    <a:pt x="6904" y="3165"/>
                  </a:lnTo>
                  <a:lnTo>
                    <a:pt x="6365" y="3776"/>
                  </a:lnTo>
                  <a:lnTo>
                    <a:pt x="5790" y="4459"/>
                  </a:lnTo>
                  <a:lnTo>
                    <a:pt x="5250" y="5142"/>
                  </a:lnTo>
                  <a:lnTo>
                    <a:pt x="4711" y="5897"/>
                  </a:lnTo>
                  <a:lnTo>
                    <a:pt x="4208" y="6616"/>
                  </a:lnTo>
                  <a:lnTo>
                    <a:pt x="3668" y="7407"/>
                  </a:lnTo>
                  <a:lnTo>
                    <a:pt x="3201" y="8162"/>
                  </a:lnTo>
                  <a:lnTo>
                    <a:pt x="2734" y="8953"/>
                  </a:lnTo>
                  <a:lnTo>
                    <a:pt x="2266" y="9744"/>
                  </a:lnTo>
                  <a:lnTo>
                    <a:pt x="1871" y="10500"/>
                  </a:lnTo>
                  <a:lnTo>
                    <a:pt x="1475" y="11291"/>
                  </a:lnTo>
                  <a:lnTo>
                    <a:pt x="1151" y="12046"/>
                  </a:lnTo>
                  <a:lnTo>
                    <a:pt x="828" y="12765"/>
                  </a:lnTo>
                  <a:lnTo>
                    <a:pt x="576" y="13484"/>
                  </a:lnTo>
                  <a:lnTo>
                    <a:pt x="360" y="14167"/>
                  </a:lnTo>
                  <a:lnTo>
                    <a:pt x="181" y="14814"/>
                  </a:lnTo>
                  <a:lnTo>
                    <a:pt x="73" y="15389"/>
                  </a:lnTo>
                  <a:lnTo>
                    <a:pt x="1" y="15965"/>
                  </a:lnTo>
                  <a:lnTo>
                    <a:pt x="1" y="16468"/>
                  </a:lnTo>
                  <a:lnTo>
                    <a:pt x="73" y="16900"/>
                  </a:lnTo>
                  <a:lnTo>
                    <a:pt x="181" y="17295"/>
                  </a:lnTo>
                  <a:lnTo>
                    <a:pt x="576" y="17978"/>
                  </a:lnTo>
                  <a:lnTo>
                    <a:pt x="1008" y="18733"/>
                  </a:lnTo>
                  <a:lnTo>
                    <a:pt x="1583" y="19524"/>
                  </a:lnTo>
                  <a:lnTo>
                    <a:pt x="2194" y="20315"/>
                  </a:lnTo>
                  <a:lnTo>
                    <a:pt x="2877" y="21142"/>
                  </a:lnTo>
                  <a:lnTo>
                    <a:pt x="3561" y="21969"/>
                  </a:lnTo>
                  <a:lnTo>
                    <a:pt x="4316" y="22760"/>
                  </a:lnTo>
                  <a:lnTo>
                    <a:pt x="5071" y="23551"/>
                  </a:lnTo>
                  <a:lnTo>
                    <a:pt x="5862" y="24342"/>
                  </a:lnTo>
                  <a:lnTo>
                    <a:pt x="6617" y="25026"/>
                  </a:lnTo>
                  <a:lnTo>
                    <a:pt x="7372" y="25709"/>
                  </a:lnTo>
                  <a:lnTo>
                    <a:pt x="8055" y="26284"/>
                  </a:lnTo>
                  <a:lnTo>
                    <a:pt x="8738" y="26823"/>
                  </a:lnTo>
                  <a:lnTo>
                    <a:pt x="9313" y="27255"/>
                  </a:lnTo>
                  <a:lnTo>
                    <a:pt x="9853" y="27578"/>
                  </a:lnTo>
                  <a:lnTo>
                    <a:pt x="10284" y="27794"/>
                  </a:lnTo>
                  <a:lnTo>
                    <a:pt x="10500" y="27830"/>
                  </a:lnTo>
                  <a:lnTo>
                    <a:pt x="10788" y="27830"/>
                  </a:lnTo>
                  <a:lnTo>
                    <a:pt x="11075" y="27758"/>
                  </a:lnTo>
                  <a:lnTo>
                    <a:pt x="11435" y="27650"/>
                  </a:lnTo>
                  <a:lnTo>
                    <a:pt x="11830" y="27471"/>
                  </a:lnTo>
                  <a:lnTo>
                    <a:pt x="12226" y="27219"/>
                  </a:lnTo>
                  <a:lnTo>
                    <a:pt x="13161" y="26644"/>
                  </a:lnTo>
                  <a:lnTo>
                    <a:pt x="14132" y="25889"/>
                  </a:lnTo>
                  <a:lnTo>
                    <a:pt x="15210" y="25026"/>
                  </a:lnTo>
                  <a:lnTo>
                    <a:pt x="16289" y="24091"/>
                  </a:lnTo>
                  <a:lnTo>
                    <a:pt x="17403" y="23084"/>
                  </a:lnTo>
                  <a:lnTo>
                    <a:pt x="18446" y="22005"/>
                  </a:lnTo>
                  <a:lnTo>
                    <a:pt x="19453" y="20927"/>
                  </a:lnTo>
                  <a:lnTo>
                    <a:pt x="20388" y="19884"/>
                  </a:lnTo>
                  <a:lnTo>
                    <a:pt x="21179" y="18913"/>
                  </a:lnTo>
                  <a:lnTo>
                    <a:pt x="21862" y="17978"/>
                  </a:lnTo>
                  <a:lnTo>
                    <a:pt x="22114" y="17547"/>
                  </a:lnTo>
                  <a:lnTo>
                    <a:pt x="22365" y="17151"/>
                  </a:lnTo>
                  <a:lnTo>
                    <a:pt x="22509" y="16792"/>
                  </a:lnTo>
                  <a:lnTo>
                    <a:pt x="22653" y="16468"/>
                  </a:lnTo>
                  <a:lnTo>
                    <a:pt x="22725" y="16181"/>
                  </a:lnTo>
                  <a:lnTo>
                    <a:pt x="22725" y="15965"/>
                  </a:lnTo>
                  <a:lnTo>
                    <a:pt x="22689" y="15713"/>
                  </a:lnTo>
                  <a:lnTo>
                    <a:pt x="22581" y="15425"/>
                  </a:lnTo>
                  <a:lnTo>
                    <a:pt x="22329" y="14670"/>
                  </a:lnTo>
                  <a:lnTo>
                    <a:pt x="21970" y="13807"/>
                  </a:lnTo>
                  <a:lnTo>
                    <a:pt x="21466" y="12765"/>
                  </a:lnTo>
                  <a:lnTo>
                    <a:pt x="20891" y="11614"/>
                  </a:lnTo>
                  <a:lnTo>
                    <a:pt x="20244" y="10428"/>
                  </a:lnTo>
                  <a:lnTo>
                    <a:pt x="19489" y="9133"/>
                  </a:lnTo>
                  <a:lnTo>
                    <a:pt x="18734" y="7875"/>
                  </a:lnTo>
                  <a:lnTo>
                    <a:pt x="17907" y="6580"/>
                  </a:lnTo>
                  <a:lnTo>
                    <a:pt x="17044" y="5322"/>
                  </a:lnTo>
                  <a:lnTo>
                    <a:pt x="16181" y="4135"/>
                  </a:lnTo>
                  <a:lnTo>
                    <a:pt x="15354" y="3057"/>
                  </a:lnTo>
                  <a:lnTo>
                    <a:pt x="14491" y="2086"/>
                  </a:lnTo>
                  <a:lnTo>
                    <a:pt x="14096" y="1618"/>
                  </a:lnTo>
                  <a:lnTo>
                    <a:pt x="13700" y="1223"/>
                  </a:lnTo>
                  <a:lnTo>
                    <a:pt x="13305" y="899"/>
                  </a:lnTo>
                  <a:lnTo>
                    <a:pt x="12909" y="576"/>
                  </a:lnTo>
                  <a:lnTo>
                    <a:pt x="12549" y="324"/>
                  </a:lnTo>
                  <a:lnTo>
                    <a:pt x="12226" y="144"/>
                  </a:lnTo>
                  <a:lnTo>
                    <a:pt x="12046" y="72"/>
                  </a:lnTo>
                  <a:lnTo>
                    <a:pt x="11866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70;p31">
              <a:extLst>
                <a:ext uri="{FF2B5EF4-FFF2-40B4-BE49-F238E27FC236}">
                  <a16:creationId xmlns:a16="http://schemas.microsoft.com/office/drawing/2014/main" id="{05CCFC31-7C61-2FEE-AE34-E3793289784F}"/>
                </a:ext>
              </a:extLst>
            </p:cNvPr>
            <p:cNvSpPr/>
            <p:nvPr/>
          </p:nvSpPr>
          <p:spPr>
            <a:xfrm>
              <a:off x="2858050" y="1874100"/>
              <a:ext cx="568125" cy="695775"/>
            </a:xfrm>
            <a:custGeom>
              <a:avLst/>
              <a:gdLst/>
              <a:ahLst/>
              <a:cxnLst/>
              <a:rect l="l" t="t" r="r" b="b"/>
              <a:pathLst>
                <a:path w="22725" h="27831" fill="none" extrusionOk="0">
                  <a:moveTo>
                    <a:pt x="181" y="17295"/>
                  </a:moveTo>
                  <a:lnTo>
                    <a:pt x="181" y="17295"/>
                  </a:lnTo>
                  <a:lnTo>
                    <a:pt x="576" y="17978"/>
                  </a:lnTo>
                  <a:lnTo>
                    <a:pt x="1008" y="18733"/>
                  </a:lnTo>
                  <a:lnTo>
                    <a:pt x="1583" y="19524"/>
                  </a:lnTo>
                  <a:lnTo>
                    <a:pt x="2194" y="20315"/>
                  </a:lnTo>
                  <a:lnTo>
                    <a:pt x="2877" y="21142"/>
                  </a:lnTo>
                  <a:lnTo>
                    <a:pt x="3561" y="21969"/>
                  </a:lnTo>
                  <a:lnTo>
                    <a:pt x="4316" y="22760"/>
                  </a:lnTo>
                  <a:lnTo>
                    <a:pt x="5071" y="23551"/>
                  </a:lnTo>
                  <a:lnTo>
                    <a:pt x="5862" y="24342"/>
                  </a:lnTo>
                  <a:lnTo>
                    <a:pt x="6617" y="25026"/>
                  </a:lnTo>
                  <a:lnTo>
                    <a:pt x="7372" y="25709"/>
                  </a:lnTo>
                  <a:lnTo>
                    <a:pt x="8055" y="26284"/>
                  </a:lnTo>
                  <a:lnTo>
                    <a:pt x="8738" y="26823"/>
                  </a:lnTo>
                  <a:lnTo>
                    <a:pt x="9313" y="27255"/>
                  </a:lnTo>
                  <a:lnTo>
                    <a:pt x="9853" y="27578"/>
                  </a:lnTo>
                  <a:lnTo>
                    <a:pt x="10284" y="27794"/>
                  </a:lnTo>
                  <a:lnTo>
                    <a:pt x="10284" y="27794"/>
                  </a:lnTo>
                  <a:lnTo>
                    <a:pt x="10500" y="27830"/>
                  </a:lnTo>
                  <a:lnTo>
                    <a:pt x="10788" y="27830"/>
                  </a:lnTo>
                  <a:lnTo>
                    <a:pt x="11075" y="27758"/>
                  </a:lnTo>
                  <a:lnTo>
                    <a:pt x="11435" y="27650"/>
                  </a:lnTo>
                  <a:lnTo>
                    <a:pt x="11830" y="27471"/>
                  </a:lnTo>
                  <a:lnTo>
                    <a:pt x="12226" y="27219"/>
                  </a:lnTo>
                  <a:lnTo>
                    <a:pt x="13161" y="26644"/>
                  </a:lnTo>
                  <a:lnTo>
                    <a:pt x="14132" y="25889"/>
                  </a:lnTo>
                  <a:lnTo>
                    <a:pt x="15210" y="25026"/>
                  </a:lnTo>
                  <a:lnTo>
                    <a:pt x="16289" y="24091"/>
                  </a:lnTo>
                  <a:lnTo>
                    <a:pt x="17403" y="23084"/>
                  </a:lnTo>
                  <a:lnTo>
                    <a:pt x="18446" y="22005"/>
                  </a:lnTo>
                  <a:lnTo>
                    <a:pt x="19453" y="20927"/>
                  </a:lnTo>
                  <a:lnTo>
                    <a:pt x="20388" y="19884"/>
                  </a:lnTo>
                  <a:lnTo>
                    <a:pt x="21179" y="18913"/>
                  </a:lnTo>
                  <a:lnTo>
                    <a:pt x="21862" y="17978"/>
                  </a:lnTo>
                  <a:lnTo>
                    <a:pt x="22114" y="17547"/>
                  </a:lnTo>
                  <a:lnTo>
                    <a:pt x="22365" y="17151"/>
                  </a:lnTo>
                  <a:lnTo>
                    <a:pt x="22509" y="16792"/>
                  </a:lnTo>
                  <a:lnTo>
                    <a:pt x="22653" y="16468"/>
                  </a:lnTo>
                  <a:lnTo>
                    <a:pt x="22725" y="16181"/>
                  </a:lnTo>
                  <a:lnTo>
                    <a:pt x="22725" y="15965"/>
                  </a:lnTo>
                  <a:lnTo>
                    <a:pt x="22725" y="15965"/>
                  </a:lnTo>
                  <a:lnTo>
                    <a:pt x="22689" y="15713"/>
                  </a:lnTo>
                  <a:lnTo>
                    <a:pt x="22581" y="15425"/>
                  </a:lnTo>
                  <a:lnTo>
                    <a:pt x="22329" y="14670"/>
                  </a:lnTo>
                  <a:lnTo>
                    <a:pt x="21970" y="13807"/>
                  </a:lnTo>
                  <a:lnTo>
                    <a:pt x="21466" y="12765"/>
                  </a:lnTo>
                  <a:lnTo>
                    <a:pt x="20891" y="11614"/>
                  </a:lnTo>
                  <a:lnTo>
                    <a:pt x="20244" y="10428"/>
                  </a:lnTo>
                  <a:lnTo>
                    <a:pt x="19489" y="9133"/>
                  </a:lnTo>
                  <a:lnTo>
                    <a:pt x="18734" y="7875"/>
                  </a:lnTo>
                  <a:lnTo>
                    <a:pt x="17907" y="6580"/>
                  </a:lnTo>
                  <a:lnTo>
                    <a:pt x="17044" y="5322"/>
                  </a:lnTo>
                  <a:lnTo>
                    <a:pt x="16181" y="4135"/>
                  </a:lnTo>
                  <a:lnTo>
                    <a:pt x="15354" y="3057"/>
                  </a:lnTo>
                  <a:lnTo>
                    <a:pt x="14491" y="2086"/>
                  </a:lnTo>
                  <a:lnTo>
                    <a:pt x="14096" y="1618"/>
                  </a:lnTo>
                  <a:lnTo>
                    <a:pt x="13700" y="1223"/>
                  </a:lnTo>
                  <a:lnTo>
                    <a:pt x="13305" y="899"/>
                  </a:lnTo>
                  <a:lnTo>
                    <a:pt x="12909" y="576"/>
                  </a:lnTo>
                  <a:lnTo>
                    <a:pt x="12549" y="324"/>
                  </a:lnTo>
                  <a:lnTo>
                    <a:pt x="12226" y="144"/>
                  </a:lnTo>
                  <a:lnTo>
                    <a:pt x="12226" y="144"/>
                  </a:lnTo>
                  <a:lnTo>
                    <a:pt x="12046" y="72"/>
                  </a:lnTo>
                  <a:lnTo>
                    <a:pt x="11866" y="0"/>
                  </a:lnTo>
                  <a:lnTo>
                    <a:pt x="11651" y="0"/>
                  </a:lnTo>
                  <a:lnTo>
                    <a:pt x="11471" y="0"/>
                  </a:lnTo>
                  <a:lnTo>
                    <a:pt x="11039" y="72"/>
                  </a:lnTo>
                  <a:lnTo>
                    <a:pt x="10572" y="216"/>
                  </a:lnTo>
                  <a:lnTo>
                    <a:pt x="10104" y="432"/>
                  </a:lnTo>
                  <a:lnTo>
                    <a:pt x="9601" y="720"/>
                  </a:lnTo>
                  <a:lnTo>
                    <a:pt x="9098" y="1115"/>
                  </a:lnTo>
                  <a:lnTo>
                    <a:pt x="8558" y="1547"/>
                  </a:lnTo>
                  <a:lnTo>
                    <a:pt x="8019" y="2014"/>
                  </a:lnTo>
                  <a:lnTo>
                    <a:pt x="7480" y="2553"/>
                  </a:lnTo>
                  <a:lnTo>
                    <a:pt x="6904" y="3165"/>
                  </a:lnTo>
                  <a:lnTo>
                    <a:pt x="6365" y="3776"/>
                  </a:lnTo>
                  <a:lnTo>
                    <a:pt x="5790" y="4459"/>
                  </a:lnTo>
                  <a:lnTo>
                    <a:pt x="5250" y="5142"/>
                  </a:lnTo>
                  <a:lnTo>
                    <a:pt x="4711" y="5897"/>
                  </a:lnTo>
                  <a:lnTo>
                    <a:pt x="4208" y="6616"/>
                  </a:lnTo>
                  <a:lnTo>
                    <a:pt x="3668" y="7407"/>
                  </a:lnTo>
                  <a:lnTo>
                    <a:pt x="3201" y="8162"/>
                  </a:lnTo>
                  <a:lnTo>
                    <a:pt x="2734" y="8953"/>
                  </a:lnTo>
                  <a:lnTo>
                    <a:pt x="2266" y="9744"/>
                  </a:lnTo>
                  <a:lnTo>
                    <a:pt x="1871" y="10500"/>
                  </a:lnTo>
                  <a:lnTo>
                    <a:pt x="1475" y="11291"/>
                  </a:lnTo>
                  <a:lnTo>
                    <a:pt x="1151" y="12046"/>
                  </a:lnTo>
                  <a:lnTo>
                    <a:pt x="828" y="12765"/>
                  </a:lnTo>
                  <a:lnTo>
                    <a:pt x="576" y="13484"/>
                  </a:lnTo>
                  <a:lnTo>
                    <a:pt x="360" y="14167"/>
                  </a:lnTo>
                  <a:lnTo>
                    <a:pt x="181" y="14814"/>
                  </a:lnTo>
                  <a:lnTo>
                    <a:pt x="73" y="15389"/>
                  </a:lnTo>
                  <a:lnTo>
                    <a:pt x="1" y="15965"/>
                  </a:lnTo>
                  <a:lnTo>
                    <a:pt x="1" y="16468"/>
                  </a:lnTo>
                  <a:lnTo>
                    <a:pt x="73" y="16900"/>
                  </a:lnTo>
                  <a:lnTo>
                    <a:pt x="181" y="172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71;p31">
              <a:extLst>
                <a:ext uri="{FF2B5EF4-FFF2-40B4-BE49-F238E27FC236}">
                  <a16:creationId xmlns:a16="http://schemas.microsoft.com/office/drawing/2014/main" id="{8EA0A989-4612-F503-D758-6D549381E01E}"/>
                </a:ext>
              </a:extLst>
            </p:cNvPr>
            <p:cNvSpPr/>
            <p:nvPr/>
          </p:nvSpPr>
          <p:spPr>
            <a:xfrm>
              <a:off x="3227500" y="1734775"/>
              <a:ext cx="247225" cy="508800"/>
            </a:xfrm>
            <a:custGeom>
              <a:avLst/>
              <a:gdLst/>
              <a:ahLst/>
              <a:cxnLst/>
              <a:rect l="l" t="t" r="r" b="b"/>
              <a:pathLst>
                <a:path w="9889" h="20352" extrusionOk="0">
                  <a:moveTo>
                    <a:pt x="8306" y="0"/>
                  </a:moveTo>
                  <a:lnTo>
                    <a:pt x="7911" y="72"/>
                  </a:lnTo>
                  <a:lnTo>
                    <a:pt x="7515" y="216"/>
                  </a:lnTo>
                  <a:lnTo>
                    <a:pt x="7120" y="432"/>
                  </a:lnTo>
                  <a:lnTo>
                    <a:pt x="6760" y="719"/>
                  </a:lnTo>
                  <a:lnTo>
                    <a:pt x="6365" y="1043"/>
                  </a:lnTo>
                  <a:lnTo>
                    <a:pt x="5969" y="1439"/>
                  </a:lnTo>
                  <a:lnTo>
                    <a:pt x="5574" y="1870"/>
                  </a:lnTo>
                  <a:lnTo>
                    <a:pt x="5214" y="2301"/>
                  </a:lnTo>
                  <a:lnTo>
                    <a:pt x="4855" y="2805"/>
                  </a:lnTo>
                  <a:lnTo>
                    <a:pt x="4459" y="3344"/>
                  </a:lnTo>
                  <a:lnTo>
                    <a:pt x="3776" y="4459"/>
                  </a:lnTo>
                  <a:lnTo>
                    <a:pt x="3093" y="5645"/>
                  </a:lnTo>
                  <a:lnTo>
                    <a:pt x="2482" y="6832"/>
                  </a:lnTo>
                  <a:lnTo>
                    <a:pt x="1906" y="8018"/>
                  </a:lnTo>
                  <a:lnTo>
                    <a:pt x="1403" y="9133"/>
                  </a:lnTo>
                  <a:lnTo>
                    <a:pt x="1007" y="10104"/>
                  </a:lnTo>
                  <a:lnTo>
                    <a:pt x="396" y="11614"/>
                  </a:lnTo>
                  <a:lnTo>
                    <a:pt x="180" y="12189"/>
                  </a:lnTo>
                  <a:lnTo>
                    <a:pt x="109" y="12441"/>
                  </a:lnTo>
                  <a:lnTo>
                    <a:pt x="37" y="13196"/>
                  </a:lnTo>
                  <a:lnTo>
                    <a:pt x="1" y="13699"/>
                  </a:lnTo>
                  <a:lnTo>
                    <a:pt x="1" y="14239"/>
                  </a:lnTo>
                  <a:lnTo>
                    <a:pt x="1" y="14850"/>
                  </a:lnTo>
                  <a:lnTo>
                    <a:pt x="73" y="15497"/>
                  </a:lnTo>
                  <a:lnTo>
                    <a:pt x="145" y="16180"/>
                  </a:lnTo>
                  <a:lnTo>
                    <a:pt x="288" y="16864"/>
                  </a:lnTo>
                  <a:lnTo>
                    <a:pt x="504" y="17511"/>
                  </a:lnTo>
                  <a:lnTo>
                    <a:pt x="648" y="17834"/>
                  </a:lnTo>
                  <a:lnTo>
                    <a:pt x="792" y="18122"/>
                  </a:lnTo>
                  <a:lnTo>
                    <a:pt x="972" y="18446"/>
                  </a:lnTo>
                  <a:lnTo>
                    <a:pt x="1151" y="18733"/>
                  </a:lnTo>
                  <a:lnTo>
                    <a:pt x="1367" y="18985"/>
                  </a:lnTo>
                  <a:lnTo>
                    <a:pt x="1619" y="19237"/>
                  </a:lnTo>
                  <a:lnTo>
                    <a:pt x="1906" y="19488"/>
                  </a:lnTo>
                  <a:lnTo>
                    <a:pt x="2194" y="19704"/>
                  </a:lnTo>
                  <a:lnTo>
                    <a:pt x="2518" y="19884"/>
                  </a:lnTo>
                  <a:lnTo>
                    <a:pt x="2841" y="20064"/>
                  </a:lnTo>
                  <a:lnTo>
                    <a:pt x="3417" y="20243"/>
                  </a:lnTo>
                  <a:lnTo>
                    <a:pt x="3992" y="20351"/>
                  </a:lnTo>
                  <a:lnTo>
                    <a:pt x="4531" y="20351"/>
                  </a:lnTo>
                  <a:lnTo>
                    <a:pt x="5106" y="20315"/>
                  </a:lnTo>
                  <a:lnTo>
                    <a:pt x="5682" y="20171"/>
                  </a:lnTo>
                  <a:lnTo>
                    <a:pt x="6185" y="19956"/>
                  </a:lnTo>
                  <a:lnTo>
                    <a:pt x="6688" y="19704"/>
                  </a:lnTo>
                  <a:lnTo>
                    <a:pt x="7156" y="19344"/>
                  </a:lnTo>
                  <a:lnTo>
                    <a:pt x="7120" y="18446"/>
                  </a:lnTo>
                  <a:lnTo>
                    <a:pt x="7120" y="17475"/>
                  </a:lnTo>
                  <a:lnTo>
                    <a:pt x="7156" y="16216"/>
                  </a:lnTo>
                  <a:lnTo>
                    <a:pt x="7228" y="14742"/>
                  </a:lnTo>
                  <a:lnTo>
                    <a:pt x="7408" y="13124"/>
                  </a:lnTo>
                  <a:lnTo>
                    <a:pt x="7515" y="12297"/>
                  </a:lnTo>
                  <a:lnTo>
                    <a:pt x="7659" y="11434"/>
                  </a:lnTo>
                  <a:lnTo>
                    <a:pt x="7839" y="10607"/>
                  </a:lnTo>
                  <a:lnTo>
                    <a:pt x="8055" y="9780"/>
                  </a:lnTo>
                  <a:lnTo>
                    <a:pt x="8918" y="6796"/>
                  </a:lnTo>
                  <a:lnTo>
                    <a:pt x="9349" y="5250"/>
                  </a:lnTo>
                  <a:lnTo>
                    <a:pt x="9529" y="4495"/>
                  </a:lnTo>
                  <a:lnTo>
                    <a:pt x="9673" y="3776"/>
                  </a:lnTo>
                  <a:lnTo>
                    <a:pt x="9781" y="3092"/>
                  </a:lnTo>
                  <a:lnTo>
                    <a:pt x="9889" y="2445"/>
                  </a:lnTo>
                  <a:lnTo>
                    <a:pt x="9889" y="1870"/>
                  </a:lnTo>
                  <a:lnTo>
                    <a:pt x="9889" y="1331"/>
                  </a:lnTo>
                  <a:lnTo>
                    <a:pt x="9781" y="899"/>
                  </a:lnTo>
                  <a:lnTo>
                    <a:pt x="9709" y="719"/>
                  </a:lnTo>
                  <a:lnTo>
                    <a:pt x="9637" y="540"/>
                  </a:lnTo>
                  <a:lnTo>
                    <a:pt x="9529" y="396"/>
                  </a:lnTo>
                  <a:lnTo>
                    <a:pt x="9385" y="252"/>
                  </a:lnTo>
                  <a:lnTo>
                    <a:pt x="9241" y="144"/>
                  </a:lnTo>
                  <a:lnTo>
                    <a:pt x="9062" y="72"/>
                  </a:lnTo>
                  <a:lnTo>
                    <a:pt x="8666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272;p31">
              <a:extLst>
                <a:ext uri="{FF2B5EF4-FFF2-40B4-BE49-F238E27FC236}">
                  <a16:creationId xmlns:a16="http://schemas.microsoft.com/office/drawing/2014/main" id="{7E1BF8F5-CB21-0CDA-D5E1-0698D0EA9F53}"/>
                </a:ext>
              </a:extLst>
            </p:cNvPr>
            <p:cNvSpPr/>
            <p:nvPr/>
          </p:nvSpPr>
          <p:spPr>
            <a:xfrm>
              <a:off x="3227500" y="1734775"/>
              <a:ext cx="247225" cy="508800"/>
            </a:xfrm>
            <a:custGeom>
              <a:avLst/>
              <a:gdLst/>
              <a:ahLst/>
              <a:cxnLst/>
              <a:rect l="l" t="t" r="r" b="b"/>
              <a:pathLst>
                <a:path w="9889" h="20352" fill="none" extrusionOk="0">
                  <a:moveTo>
                    <a:pt x="7156" y="19344"/>
                  </a:moveTo>
                  <a:lnTo>
                    <a:pt x="7156" y="19344"/>
                  </a:lnTo>
                  <a:lnTo>
                    <a:pt x="7120" y="18446"/>
                  </a:lnTo>
                  <a:lnTo>
                    <a:pt x="7120" y="17475"/>
                  </a:lnTo>
                  <a:lnTo>
                    <a:pt x="7156" y="16216"/>
                  </a:lnTo>
                  <a:lnTo>
                    <a:pt x="7228" y="14742"/>
                  </a:lnTo>
                  <a:lnTo>
                    <a:pt x="7408" y="13124"/>
                  </a:lnTo>
                  <a:lnTo>
                    <a:pt x="7515" y="12297"/>
                  </a:lnTo>
                  <a:lnTo>
                    <a:pt x="7659" y="11434"/>
                  </a:lnTo>
                  <a:lnTo>
                    <a:pt x="7839" y="10607"/>
                  </a:lnTo>
                  <a:lnTo>
                    <a:pt x="8055" y="9780"/>
                  </a:lnTo>
                  <a:lnTo>
                    <a:pt x="8055" y="9780"/>
                  </a:lnTo>
                  <a:lnTo>
                    <a:pt x="8918" y="6796"/>
                  </a:lnTo>
                  <a:lnTo>
                    <a:pt x="9349" y="5250"/>
                  </a:lnTo>
                  <a:lnTo>
                    <a:pt x="9529" y="4495"/>
                  </a:lnTo>
                  <a:lnTo>
                    <a:pt x="9673" y="3776"/>
                  </a:lnTo>
                  <a:lnTo>
                    <a:pt x="9781" y="3092"/>
                  </a:lnTo>
                  <a:lnTo>
                    <a:pt x="9889" y="2445"/>
                  </a:lnTo>
                  <a:lnTo>
                    <a:pt x="9889" y="1870"/>
                  </a:lnTo>
                  <a:lnTo>
                    <a:pt x="9889" y="1331"/>
                  </a:lnTo>
                  <a:lnTo>
                    <a:pt x="9781" y="899"/>
                  </a:lnTo>
                  <a:lnTo>
                    <a:pt x="9709" y="719"/>
                  </a:lnTo>
                  <a:lnTo>
                    <a:pt x="9637" y="540"/>
                  </a:lnTo>
                  <a:lnTo>
                    <a:pt x="9529" y="396"/>
                  </a:lnTo>
                  <a:lnTo>
                    <a:pt x="9385" y="252"/>
                  </a:lnTo>
                  <a:lnTo>
                    <a:pt x="9241" y="144"/>
                  </a:lnTo>
                  <a:lnTo>
                    <a:pt x="9062" y="72"/>
                  </a:lnTo>
                  <a:lnTo>
                    <a:pt x="9062" y="72"/>
                  </a:lnTo>
                  <a:lnTo>
                    <a:pt x="8666" y="0"/>
                  </a:lnTo>
                  <a:lnTo>
                    <a:pt x="8306" y="0"/>
                  </a:lnTo>
                  <a:lnTo>
                    <a:pt x="7911" y="72"/>
                  </a:lnTo>
                  <a:lnTo>
                    <a:pt x="7515" y="216"/>
                  </a:lnTo>
                  <a:lnTo>
                    <a:pt x="7120" y="432"/>
                  </a:lnTo>
                  <a:lnTo>
                    <a:pt x="6760" y="719"/>
                  </a:lnTo>
                  <a:lnTo>
                    <a:pt x="6365" y="1043"/>
                  </a:lnTo>
                  <a:lnTo>
                    <a:pt x="5969" y="1439"/>
                  </a:lnTo>
                  <a:lnTo>
                    <a:pt x="5574" y="1870"/>
                  </a:lnTo>
                  <a:lnTo>
                    <a:pt x="5214" y="2301"/>
                  </a:lnTo>
                  <a:lnTo>
                    <a:pt x="4855" y="2805"/>
                  </a:lnTo>
                  <a:lnTo>
                    <a:pt x="4459" y="3344"/>
                  </a:lnTo>
                  <a:lnTo>
                    <a:pt x="3776" y="4459"/>
                  </a:lnTo>
                  <a:lnTo>
                    <a:pt x="3093" y="5645"/>
                  </a:lnTo>
                  <a:lnTo>
                    <a:pt x="2482" y="6832"/>
                  </a:lnTo>
                  <a:lnTo>
                    <a:pt x="1906" y="8018"/>
                  </a:lnTo>
                  <a:lnTo>
                    <a:pt x="1403" y="9133"/>
                  </a:lnTo>
                  <a:lnTo>
                    <a:pt x="1007" y="10104"/>
                  </a:lnTo>
                  <a:lnTo>
                    <a:pt x="396" y="11614"/>
                  </a:lnTo>
                  <a:lnTo>
                    <a:pt x="180" y="12189"/>
                  </a:lnTo>
                  <a:lnTo>
                    <a:pt x="180" y="12189"/>
                  </a:lnTo>
                  <a:lnTo>
                    <a:pt x="109" y="12441"/>
                  </a:lnTo>
                  <a:lnTo>
                    <a:pt x="37" y="13196"/>
                  </a:lnTo>
                  <a:lnTo>
                    <a:pt x="1" y="13699"/>
                  </a:lnTo>
                  <a:lnTo>
                    <a:pt x="1" y="14239"/>
                  </a:lnTo>
                  <a:lnTo>
                    <a:pt x="1" y="14850"/>
                  </a:lnTo>
                  <a:lnTo>
                    <a:pt x="73" y="15497"/>
                  </a:lnTo>
                  <a:lnTo>
                    <a:pt x="145" y="16180"/>
                  </a:lnTo>
                  <a:lnTo>
                    <a:pt x="288" y="16864"/>
                  </a:lnTo>
                  <a:lnTo>
                    <a:pt x="504" y="17511"/>
                  </a:lnTo>
                  <a:lnTo>
                    <a:pt x="648" y="17834"/>
                  </a:lnTo>
                  <a:lnTo>
                    <a:pt x="792" y="18122"/>
                  </a:lnTo>
                  <a:lnTo>
                    <a:pt x="972" y="18446"/>
                  </a:lnTo>
                  <a:lnTo>
                    <a:pt x="1151" y="18733"/>
                  </a:lnTo>
                  <a:lnTo>
                    <a:pt x="1367" y="18985"/>
                  </a:lnTo>
                  <a:lnTo>
                    <a:pt x="1619" y="19237"/>
                  </a:lnTo>
                  <a:lnTo>
                    <a:pt x="1906" y="19488"/>
                  </a:lnTo>
                  <a:lnTo>
                    <a:pt x="2194" y="19704"/>
                  </a:lnTo>
                  <a:lnTo>
                    <a:pt x="2518" y="19884"/>
                  </a:lnTo>
                  <a:lnTo>
                    <a:pt x="2841" y="20064"/>
                  </a:lnTo>
                  <a:lnTo>
                    <a:pt x="2841" y="20064"/>
                  </a:lnTo>
                  <a:lnTo>
                    <a:pt x="3417" y="20243"/>
                  </a:lnTo>
                  <a:lnTo>
                    <a:pt x="3992" y="20351"/>
                  </a:lnTo>
                  <a:lnTo>
                    <a:pt x="4531" y="20351"/>
                  </a:lnTo>
                  <a:lnTo>
                    <a:pt x="5106" y="20315"/>
                  </a:lnTo>
                  <a:lnTo>
                    <a:pt x="5682" y="20171"/>
                  </a:lnTo>
                  <a:lnTo>
                    <a:pt x="6185" y="19956"/>
                  </a:lnTo>
                  <a:lnTo>
                    <a:pt x="6688" y="19704"/>
                  </a:lnTo>
                  <a:lnTo>
                    <a:pt x="7156" y="193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273;p31">
              <a:extLst>
                <a:ext uri="{FF2B5EF4-FFF2-40B4-BE49-F238E27FC236}">
                  <a16:creationId xmlns:a16="http://schemas.microsoft.com/office/drawing/2014/main" id="{4270D799-7CD8-0370-5F94-068BCB6A130D}"/>
                </a:ext>
              </a:extLst>
            </p:cNvPr>
            <p:cNvSpPr/>
            <p:nvPr/>
          </p:nvSpPr>
          <p:spPr>
            <a:xfrm>
              <a:off x="2986600" y="1865100"/>
              <a:ext cx="266100" cy="460275"/>
            </a:xfrm>
            <a:custGeom>
              <a:avLst/>
              <a:gdLst/>
              <a:ahLst/>
              <a:cxnLst/>
              <a:rect l="l" t="t" r="r" b="b"/>
              <a:pathLst>
                <a:path w="10644" h="18411" extrusionOk="0">
                  <a:moveTo>
                    <a:pt x="3057" y="1"/>
                  </a:moveTo>
                  <a:lnTo>
                    <a:pt x="1" y="17332"/>
                  </a:lnTo>
                  <a:lnTo>
                    <a:pt x="6005" y="18410"/>
                  </a:lnTo>
                  <a:lnTo>
                    <a:pt x="10643" y="1331"/>
                  </a:lnTo>
                  <a:lnTo>
                    <a:pt x="30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274;p31">
              <a:extLst>
                <a:ext uri="{FF2B5EF4-FFF2-40B4-BE49-F238E27FC236}">
                  <a16:creationId xmlns:a16="http://schemas.microsoft.com/office/drawing/2014/main" id="{232A58DE-B002-19CE-5C0C-518C89D5D646}"/>
                </a:ext>
              </a:extLst>
            </p:cNvPr>
            <p:cNvSpPr/>
            <p:nvPr/>
          </p:nvSpPr>
          <p:spPr>
            <a:xfrm>
              <a:off x="2986600" y="1865100"/>
              <a:ext cx="266100" cy="460275"/>
            </a:xfrm>
            <a:custGeom>
              <a:avLst/>
              <a:gdLst/>
              <a:ahLst/>
              <a:cxnLst/>
              <a:rect l="l" t="t" r="r" b="b"/>
              <a:pathLst>
                <a:path w="10644" h="18411" fill="none" extrusionOk="0">
                  <a:moveTo>
                    <a:pt x="6005" y="18410"/>
                  </a:moveTo>
                  <a:lnTo>
                    <a:pt x="1" y="17332"/>
                  </a:lnTo>
                  <a:lnTo>
                    <a:pt x="3057" y="1"/>
                  </a:lnTo>
                  <a:lnTo>
                    <a:pt x="10643" y="1331"/>
                  </a:lnTo>
                  <a:lnTo>
                    <a:pt x="6005" y="184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275;p31">
              <a:extLst>
                <a:ext uri="{FF2B5EF4-FFF2-40B4-BE49-F238E27FC236}">
                  <a16:creationId xmlns:a16="http://schemas.microsoft.com/office/drawing/2014/main" id="{EE7C6CA7-E841-1ADC-4D18-88563F1E0C2D}"/>
                </a:ext>
              </a:extLst>
            </p:cNvPr>
            <p:cNvSpPr/>
            <p:nvPr/>
          </p:nvSpPr>
          <p:spPr>
            <a:xfrm>
              <a:off x="2986600" y="1865100"/>
              <a:ext cx="266100" cy="460275"/>
            </a:xfrm>
            <a:custGeom>
              <a:avLst/>
              <a:gdLst/>
              <a:ahLst/>
              <a:cxnLst/>
              <a:rect l="l" t="t" r="r" b="b"/>
              <a:pathLst>
                <a:path w="10644" h="18411" extrusionOk="0">
                  <a:moveTo>
                    <a:pt x="3057" y="1"/>
                  </a:moveTo>
                  <a:lnTo>
                    <a:pt x="1" y="17332"/>
                  </a:lnTo>
                  <a:lnTo>
                    <a:pt x="6005" y="18410"/>
                  </a:lnTo>
                  <a:lnTo>
                    <a:pt x="8882" y="7839"/>
                  </a:lnTo>
                  <a:lnTo>
                    <a:pt x="10643" y="1331"/>
                  </a:lnTo>
                  <a:lnTo>
                    <a:pt x="30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276;p31">
              <a:extLst>
                <a:ext uri="{FF2B5EF4-FFF2-40B4-BE49-F238E27FC236}">
                  <a16:creationId xmlns:a16="http://schemas.microsoft.com/office/drawing/2014/main" id="{5D9C2814-2228-E0D2-5C7F-E5F10E0EB728}"/>
                </a:ext>
              </a:extLst>
            </p:cNvPr>
            <p:cNvSpPr/>
            <p:nvPr/>
          </p:nvSpPr>
          <p:spPr>
            <a:xfrm>
              <a:off x="2986600" y="1865100"/>
              <a:ext cx="266100" cy="460275"/>
            </a:xfrm>
            <a:custGeom>
              <a:avLst/>
              <a:gdLst/>
              <a:ahLst/>
              <a:cxnLst/>
              <a:rect l="l" t="t" r="r" b="b"/>
              <a:pathLst>
                <a:path w="10644" h="18411" fill="none" extrusionOk="0">
                  <a:moveTo>
                    <a:pt x="10643" y="1331"/>
                  </a:moveTo>
                  <a:lnTo>
                    <a:pt x="8882" y="7839"/>
                  </a:lnTo>
                  <a:lnTo>
                    <a:pt x="6005" y="18410"/>
                  </a:lnTo>
                  <a:lnTo>
                    <a:pt x="1" y="17332"/>
                  </a:lnTo>
                  <a:lnTo>
                    <a:pt x="3057" y="1"/>
                  </a:lnTo>
                  <a:lnTo>
                    <a:pt x="10643" y="13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277;p31">
              <a:extLst>
                <a:ext uri="{FF2B5EF4-FFF2-40B4-BE49-F238E27FC236}">
                  <a16:creationId xmlns:a16="http://schemas.microsoft.com/office/drawing/2014/main" id="{AD02B853-F2B4-59E1-17E3-F09DE380F85B}"/>
                </a:ext>
              </a:extLst>
            </p:cNvPr>
            <p:cNvSpPr/>
            <p:nvPr/>
          </p:nvSpPr>
          <p:spPr>
            <a:xfrm>
              <a:off x="3023450" y="1745550"/>
              <a:ext cx="267000" cy="220250"/>
            </a:xfrm>
            <a:custGeom>
              <a:avLst/>
              <a:gdLst/>
              <a:ahLst/>
              <a:cxnLst/>
              <a:rect l="l" t="t" r="r" b="b"/>
              <a:pathLst>
                <a:path w="10680" h="8810" extrusionOk="0">
                  <a:moveTo>
                    <a:pt x="1259" y="1"/>
                  </a:moveTo>
                  <a:lnTo>
                    <a:pt x="1" y="7156"/>
                  </a:lnTo>
                  <a:lnTo>
                    <a:pt x="9421" y="8810"/>
                  </a:lnTo>
                  <a:lnTo>
                    <a:pt x="10680" y="1655"/>
                  </a:lnTo>
                  <a:lnTo>
                    <a:pt x="12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278;p31">
              <a:extLst>
                <a:ext uri="{FF2B5EF4-FFF2-40B4-BE49-F238E27FC236}">
                  <a16:creationId xmlns:a16="http://schemas.microsoft.com/office/drawing/2014/main" id="{DD8E11B0-2CAB-1D10-BE35-EB6CCD7CEA1E}"/>
                </a:ext>
              </a:extLst>
            </p:cNvPr>
            <p:cNvSpPr/>
            <p:nvPr/>
          </p:nvSpPr>
          <p:spPr>
            <a:xfrm>
              <a:off x="3023450" y="1745550"/>
              <a:ext cx="267000" cy="220250"/>
            </a:xfrm>
            <a:custGeom>
              <a:avLst/>
              <a:gdLst/>
              <a:ahLst/>
              <a:cxnLst/>
              <a:rect l="l" t="t" r="r" b="b"/>
              <a:pathLst>
                <a:path w="10680" h="8810" fill="none" extrusionOk="0">
                  <a:moveTo>
                    <a:pt x="1259" y="1"/>
                  </a:moveTo>
                  <a:lnTo>
                    <a:pt x="10680" y="1655"/>
                  </a:lnTo>
                  <a:lnTo>
                    <a:pt x="9421" y="8810"/>
                  </a:lnTo>
                  <a:lnTo>
                    <a:pt x="1" y="7156"/>
                  </a:lnTo>
                  <a:lnTo>
                    <a:pt x="125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279;p31">
              <a:extLst>
                <a:ext uri="{FF2B5EF4-FFF2-40B4-BE49-F238E27FC236}">
                  <a16:creationId xmlns:a16="http://schemas.microsoft.com/office/drawing/2014/main" id="{4D693A12-2A9D-4449-8655-70205765E9B1}"/>
                </a:ext>
              </a:extLst>
            </p:cNvPr>
            <p:cNvSpPr/>
            <p:nvPr/>
          </p:nvSpPr>
          <p:spPr>
            <a:xfrm>
              <a:off x="3273350" y="1445325"/>
              <a:ext cx="231050" cy="303850"/>
            </a:xfrm>
            <a:custGeom>
              <a:avLst/>
              <a:gdLst/>
              <a:ahLst/>
              <a:cxnLst/>
              <a:rect l="l" t="t" r="r" b="b"/>
              <a:pathLst>
                <a:path w="9242" h="12154" extrusionOk="0">
                  <a:moveTo>
                    <a:pt x="2050" y="1"/>
                  </a:moveTo>
                  <a:lnTo>
                    <a:pt x="0" y="11578"/>
                  </a:lnTo>
                  <a:lnTo>
                    <a:pt x="7443" y="12154"/>
                  </a:lnTo>
                  <a:lnTo>
                    <a:pt x="9241" y="2014"/>
                  </a:lnTo>
                  <a:lnTo>
                    <a:pt x="20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280;p31">
              <a:extLst>
                <a:ext uri="{FF2B5EF4-FFF2-40B4-BE49-F238E27FC236}">
                  <a16:creationId xmlns:a16="http://schemas.microsoft.com/office/drawing/2014/main" id="{3F1F6167-CC8F-2976-109D-46918D27F109}"/>
                </a:ext>
              </a:extLst>
            </p:cNvPr>
            <p:cNvSpPr/>
            <p:nvPr/>
          </p:nvSpPr>
          <p:spPr>
            <a:xfrm>
              <a:off x="3273350" y="1445325"/>
              <a:ext cx="231050" cy="303850"/>
            </a:xfrm>
            <a:custGeom>
              <a:avLst/>
              <a:gdLst/>
              <a:ahLst/>
              <a:cxnLst/>
              <a:rect l="l" t="t" r="r" b="b"/>
              <a:pathLst>
                <a:path w="9242" h="12154" fill="none" extrusionOk="0">
                  <a:moveTo>
                    <a:pt x="7443" y="12154"/>
                  </a:moveTo>
                  <a:lnTo>
                    <a:pt x="0" y="11578"/>
                  </a:lnTo>
                  <a:lnTo>
                    <a:pt x="2050" y="1"/>
                  </a:lnTo>
                  <a:lnTo>
                    <a:pt x="9241" y="2014"/>
                  </a:lnTo>
                  <a:lnTo>
                    <a:pt x="7443" y="12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281;p31">
              <a:extLst>
                <a:ext uri="{FF2B5EF4-FFF2-40B4-BE49-F238E27FC236}">
                  <a16:creationId xmlns:a16="http://schemas.microsoft.com/office/drawing/2014/main" id="{E910A5C3-2958-921D-CE9D-B174E70A4C1A}"/>
                </a:ext>
              </a:extLst>
            </p:cNvPr>
            <p:cNvSpPr/>
            <p:nvPr/>
          </p:nvSpPr>
          <p:spPr>
            <a:xfrm>
              <a:off x="2091300" y="891600"/>
              <a:ext cx="1148825" cy="1026575"/>
            </a:xfrm>
            <a:custGeom>
              <a:avLst/>
              <a:gdLst/>
              <a:ahLst/>
              <a:cxnLst/>
              <a:rect l="l" t="t" r="r" b="b"/>
              <a:pathLst>
                <a:path w="45953" h="41063" extrusionOk="0">
                  <a:moveTo>
                    <a:pt x="7228" y="1"/>
                  </a:moveTo>
                  <a:lnTo>
                    <a:pt x="1" y="41062"/>
                  </a:lnTo>
                  <a:lnTo>
                    <a:pt x="30419" y="35597"/>
                  </a:lnTo>
                  <a:lnTo>
                    <a:pt x="42968" y="36280"/>
                  </a:lnTo>
                  <a:lnTo>
                    <a:pt x="45952" y="19201"/>
                  </a:lnTo>
                  <a:lnTo>
                    <a:pt x="33943" y="15570"/>
                  </a:lnTo>
                  <a:lnTo>
                    <a:pt x="72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282;p31">
              <a:extLst>
                <a:ext uri="{FF2B5EF4-FFF2-40B4-BE49-F238E27FC236}">
                  <a16:creationId xmlns:a16="http://schemas.microsoft.com/office/drawing/2014/main" id="{60C266C8-AC61-EC24-4AF0-0AABE81A3A9F}"/>
                </a:ext>
              </a:extLst>
            </p:cNvPr>
            <p:cNvSpPr/>
            <p:nvPr/>
          </p:nvSpPr>
          <p:spPr>
            <a:xfrm>
              <a:off x="2091300" y="891600"/>
              <a:ext cx="1148825" cy="1026575"/>
            </a:xfrm>
            <a:custGeom>
              <a:avLst/>
              <a:gdLst/>
              <a:ahLst/>
              <a:cxnLst/>
              <a:rect l="l" t="t" r="r" b="b"/>
              <a:pathLst>
                <a:path w="45953" h="41063" fill="none" extrusionOk="0">
                  <a:moveTo>
                    <a:pt x="45952" y="19201"/>
                  </a:moveTo>
                  <a:lnTo>
                    <a:pt x="42968" y="36280"/>
                  </a:lnTo>
                  <a:lnTo>
                    <a:pt x="30419" y="35597"/>
                  </a:lnTo>
                  <a:lnTo>
                    <a:pt x="1" y="41062"/>
                  </a:lnTo>
                  <a:lnTo>
                    <a:pt x="7228" y="1"/>
                  </a:lnTo>
                  <a:lnTo>
                    <a:pt x="33943" y="15570"/>
                  </a:lnTo>
                  <a:lnTo>
                    <a:pt x="45952" y="192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283;p31">
              <a:extLst>
                <a:ext uri="{FF2B5EF4-FFF2-40B4-BE49-F238E27FC236}">
                  <a16:creationId xmlns:a16="http://schemas.microsoft.com/office/drawing/2014/main" id="{07087F2E-70E4-4985-1B19-5DCC0E3BF7A7}"/>
                </a:ext>
              </a:extLst>
            </p:cNvPr>
            <p:cNvSpPr/>
            <p:nvPr/>
          </p:nvSpPr>
          <p:spPr>
            <a:xfrm>
              <a:off x="1976250" y="886225"/>
              <a:ext cx="377550" cy="1032850"/>
            </a:xfrm>
            <a:custGeom>
              <a:avLst/>
              <a:gdLst/>
              <a:ahLst/>
              <a:cxnLst/>
              <a:rect l="l" t="t" r="r" b="b"/>
              <a:pathLst>
                <a:path w="15102" h="41314" extrusionOk="0">
                  <a:moveTo>
                    <a:pt x="10499" y="0"/>
                  </a:moveTo>
                  <a:lnTo>
                    <a:pt x="10140" y="72"/>
                  </a:lnTo>
                  <a:lnTo>
                    <a:pt x="9780" y="216"/>
                  </a:lnTo>
                  <a:lnTo>
                    <a:pt x="9421" y="360"/>
                  </a:lnTo>
                  <a:lnTo>
                    <a:pt x="9061" y="611"/>
                  </a:lnTo>
                  <a:lnTo>
                    <a:pt x="8702" y="863"/>
                  </a:lnTo>
                  <a:lnTo>
                    <a:pt x="8306" y="1187"/>
                  </a:lnTo>
                  <a:lnTo>
                    <a:pt x="7947" y="1546"/>
                  </a:lnTo>
                  <a:lnTo>
                    <a:pt x="7587" y="1942"/>
                  </a:lnTo>
                  <a:lnTo>
                    <a:pt x="7227" y="2409"/>
                  </a:lnTo>
                  <a:lnTo>
                    <a:pt x="6868" y="2877"/>
                  </a:lnTo>
                  <a:lnTo>
                    <a:pt x="6508" y="3416"/>
                  </a:lnTo>
                  <a:lnTo>
                    <a:pt x="6149" y="3991"/>
                  </a:lnTo>
                  <a:lnTo>
                    <a:pt x="5789" y="4602"/>
                  </a:lnTo>
                  <a:lnTo>
                    <a:pt x="5430" y="5250"/>
                  </a:lnTo>
                  <a:lnTo>
                    <a:pt x="4747" y="6616"/>
                  </a:lnTo>
                  <a:lnTo>
                    <a:pt x="4099" y="8162"/>
                  </a:lnTo>
                  <a:lnTo>
                    <a:pt x="3452" y="9780"/>
                  </a:lnTo>
                  <a:lnTo>
                    <a:pt x="2841" y="11542"/>
                  </a:lnTo>
                  <a:lnTo>
                    <a:pt x="2302" y="13412"/>
                  </a:lnTo>
                  <a:lnTo>
                    <a:pt x="1798" y="15353"/>
                  </a:lnTo>
                  <a:lnTo>
                    <a:pt x="1331" y="17367"/>
                  </a:lnTo>
                  <a:lnTo>
                    <a:pt x="935" y="19488"/>
                  </a:lnTo>
                  <a:lnTo>
                    <a:pt x="576" y="21609"/>
                  </a:lnTo>
                  <a:lnTo>
                    <a:pt x="324" y="23659"/>
                  </a:lnTo>
                  <a:lnTo>
                    <a:pt x="144" y="25672"/>
                  </a:lnTo>
                  <a:lnTo>
                    <a:pt x="36" y="27614"/>
                  </a:lnTo>
                  <a:lnTo>
                    <a:pt x="0" y="29448"/>
                  </a:lnTo>
                  <a:lnTo>
                    <a:pt x="0" y="31210"/>
                  </a:lnTo>
                  <a:lnTo>
                    <a:pt x="108" y="32864"/>
                  </a:lnTo>
                  <a:lnTo>
                    <a:pt x="288" y="34410"/>
                  </a:lnTo>
                  <a:lnTo>
                    <a:pt x="396" y="35129"/>
                  </a:lnTo>
                  <a:lnTo>
                    <a:pt x="540" y="35812"/>
                  </a:lnTo>
                  <a:lnTo>
                    <a:pt x="684" y="36495"/>
                  </a:lnTo>
                  <a:lnTo>
                    <a:pt x="827" y="37106"/>
                  </a:lnTo>
                  <a:lnTo>
                    <a:pt x="1007" y="37682"/>
                  </a:lnTo>
                  <a:lnTo>
                    <a:pt x="1187" y="38221"/>
                  </a:lnTo>
                  <a:lnTo>
                    <a:pt x="1403" y="38724"/>
                  </a:lnTo>
                  <a:lnTo>
                    <a:pt x="1618" y="39192"/>
                  </a:lnTo>
                  <a:lnTo>
                    <a:pt x="1834" y="39623"/>
                  </a:lnTo>
                  <a:lnTo>
                    <a:pt x="2086" y="40019"/>
                  </a:lnTo>
                  <a:lnTo>
                    <a:pt x="2373" y="40342"/>
                  </a:lnTo>
                  <a:lnTo>
                    <a:pt x="2661" y="40630"/>
                  </a:lnTo>
                  <a:lnTo>
                    <a:pt x="2949" y="40882"/>
                  </a:lnTo>
                  <a:lnTo>
                    <a:pt x="3236" y="41062"/>
                  </a:lnTo>
                  <a:lnTo>
                    <a:pt x="3560" y="41205"/>
                  </a:lnTo>
                  <a:lnTo>
                    <a:pt x="3920" y="41277"/>
                  </a:lnTo>
                  <a:lnTo>
                    <a:pt x="4243" y="41313"/>
                  </a:lnTo>
                  <a:lnTo>
                    <a:pt x="4603" y="41313"/>
                  </a:lnTo>
                  <a:lnTo>
                    <a:pt x="4962" y="41205"/>
                  </a:lnTo>
                  <a:lnTo>
                    <a:pt x="5322" y="41097"/>
                  </a:lnTo>
                  <a:lnTo>
                    <a:pt x="5681" y="40918"/>
                  </a:lnTo>
                  <a:lnTo>
                    <a:pt x="6041" y="40702"/>
                  </a:lnTo>
                  <a:lnTo>
                    <a:pt x="6400" y="40450"/>
                  </a:lnTo>
                  <a:lnTo>
                    <a:pt x="6760" y="40127"/>
                  </a:lnTo>
                  <a:lnTo>
                    <a:pt x="7156" y="39767"/>
                  </a:lnTo>
                  <a:lnTo>
                    <a:pt x="7515" y="39336"/>
                  </a:lnTo>
                  <a:lnTo>
                    <a:pt x="7875" y="38904"/>
                  </a:lnTo>
                  <a:lnTo>
                    <a:pt x="8234" y="38401"/>
                  </a:lnTo>
                  <a:lnTo>
                    <a:pt x="8594" y="37897"/>
                  </a:lnTo>
                  <a:lnTo>
                    <a:pt x="8953" y="37322"/>
                  </a:lnTo>
                  <a:lnTo>
                    <a:pt x="9313" y="36711"/>
                  </a:lnTo>
                  <a:lnTo>
                    <a:pt x="9672" y="36064"/>
                  </a:lnTo>
                  <a:lnTo>
                    <a:pt x="10356" y="34661"/>
                  </a:lnTo>
                  <a:lnTo>
                    <a:pt x="11003" y="33151"/>
                  </a:lnTo>
                  <a:lnTo>
                    <a:pt x="11650" y="31497"/>
                  </a:lnTo>
                  <a:lnTo>
                    <a:pt x="12225" y="29771"/>
                  </a:lnTo>
                  <a:lnTo>
                    <a:pt x="12801" y="27902"/>
                  </a:lnTo>
                  <a:lnTo>
                    <a:pt x="13304" y="25960"/>
                  </a:lnTo>
                  <a:lnTo>
                    <a:pt x="13771" y="23911"/>
                  </a:lnTo>
                  <a:lnTo>
                    <a:pt x="14167" y="21825"/>
                  </a:lnTo>
                  <a:lnTo>
                    <a:pt x="14526" y="19704"/>
                  </a:lnTo>
                  <a:lnTo>
                    <a:pt x="14778" y="17654"/>
                  </a:lnTo>
                  <a:lnTo>
                    <a:pt x="14958" y="15641"/>
                  </a:lnTo>
                  <a:lnTo>
                    <a:pt x="15066" y="13699"/>
                  </a:lnTo>
                  <a:lnTo>
                    <a:pt x="15102" y="11830"/>
                  </a:lnTo>
                  <a:lnTo>
                    <a:pt x="15066" y="10068"/>
                  </a:lnTo>
                  <a:lnTo>
                    <a:pt x="14994" y="8414"/>
                  </a:lnTo>
                  <a:lnTo>
                    <a:pt x="14814" y="6904"/>
                  </a:lnTo>
                  <a:lnTo>
                    <a:pt x="14706" y="6149"/>
                  </a:lnTo>
                  <a:lnTo>
                    <a:pt x="14562" y="5465"/>
                  </a:lnTo>
                  <a:lnTo>
                    <a:pt x="14419" y="4818"/>
                  </a:lnTo>
                  <a:lnTo>
                    <a:pt x="14275" y="4207"/>
                  </a:lnTo>
                  <a:lnTo>
                    <a:pt x="14095" y="3596"/>
                  </a:lnTo>
                  <a:lnTo>
                    <a:pt x="13915" y="3056"/>
                  </a:lnTo>
                  <a:lnTo>
                    <a:pt x="13699" y="2553"/>
                  </a:lnTo>
                  <a:lnTo>
                    <a:pt x="13484" y="2086"/>
                  </a:lnTo>
                  <a:lnTo>
                    <a:pt x="13232" y="1654"/>
                  </a:lnTo>
                  <a:lnTo>
                    <a:pt x="12980" y="1294"/>
                  </a:lnTo>
                  <a:lnTo>
                    <a:pt x="12729" y="971"/>
                  </a:lnTo>
                  <a:lnTo>
                    <a:pt x="12441" y="683"/>
                  </a:lnTo>
                  <a:lnTo>
                    <a:pt x="12153" y="432"/>
                  </a:lnTo>
                  <a:lnTo>
                    <a:pt x="11830" y="252"/>
                  </a:lnTo>
                  <a:lnTo>
                    <a:pt x="11506" y="108"/>
                  </a:lnTo>
                  <a:lnTo>
                    <a:pt x="11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284;p31">
              <a:extLst>
                <a:ext uri="{FF2B5EF4-FFF2-40B4-BE49-F238E27FC236}">
                  <a16:creationId xmlns:a16="http://schemas.microsoft.com/office/drawing/2014/main" id="{ED7DB437-48DC-23B2-8554-31E85563F771}"/>
                </a:ext>
              </a:extLst>
            </p:cNvPr>
            <p:cNvSpPr/>
            <p:nvPr/>
          </p:nvSpPr>
          <p:spPr>
            <a:xfrm>
              <a:off x="1976250" y="886225"/>
              <a:ext cx="377550" cy="1032850"/>
            </a:xfrm>
            <a:custGeom>
              <a:avLst/>
              <a:gdLst/>
              <a:ahLst/>
              <a:cxnLst/>
              <a:rect l="l" t="t" r="r" b="b"/>
              <a:pathLst>
                <a:path w="15102" h="41314" fill="none" extrusionOk="0">
                  <a:moveTo>
                    <a:pt x="935" y="19488"/>
                  </a:moveTo>
                  <a:lnTo>
                    <a:pt x="935" y="19488"/>
                  </a:lnTo>
                  <a:lnTo>
                    <a:pt x="1331" y="17367"/>
                  </a:lnTo>
                  <a:lnTo>
                    <a:pt x="1798" y="15353"/>
                  </a:lnTo>
                  <a:lnTo>
                    <a:pt x="2302" y="13412"/>
                  </a:lnTo>
                  <a:lnTo>
                    <a:pt x="2841" y="11542"/>
                  </a:lnTo>
                  <a:lnTo>
                    <a:pt x="3452" y="9780"/>
                  </a:lnTo>
                  <a:lnTo>
                    <a:pt x="4099" y="8162"/>
                  </a:lnTo>
                  <a:lnTo>
                    <a:pt x="4747" y="6616"/>
                  </a:lnTo>
                  <a:lnTo>
                    <a:pt x="5430" y="5250"/>
                  </a:lnTo>
                  <a:lnTo>
                    <a:pt x="5789" y="4602"/>
                  </a:lnTo>
                  <a:lnTo>
                    <a:pt x="6149" y="3991"/>
                  </a:lnTo>
                  <a:lnTo>
                    <a:pt x="6508" y="3416"/>
                  </a:lnTo>
                  <a:lnTo>
                    <a:pt x="6868" y="2877"/>
                  </a:lnTo>
                  <a:lnTo>
                    <a:pt x="7227" y="2409"/>
                  </a:lnTo>
                  <a:lnTo>
                    <a:pt x="7587" y="1942"/>
                  </a:lnTo>
                  <a:lnTo>
                    <a:pt x="7947" y="1546"/>
                  </a:lnTo>
                  <a:lnTo>
                    <a:pt x="8306" y="1187"/>
                  </a:lnTo>
                  <a:lnTo>
                    <a:pt x="8702" y="863"/>
                  </a:lnTo>
                  <a:lnTo>
                    <a:pt x="9061" y="611"/>
                  </a:lnTo>
                  <a:lnTo>
                    <a:pt x="9421" y="360"/>
                  </a:lnTo>
                  <a:lnTo>
                    <a:pt x="9780" y="216"/>
                  </a:lnTo>
                  <a:lnTo>
                    <a:pt x="10140" y="72"/>
                  </a:lnTo>
                  <a:lnTo>
                    <a:pt x="10499" y="0"/>
                  </a:lnTo>
                  <a:lnTo>
                    <a:pt x="10823" y="0"/>
                  </a:lnTo>
                  <a:lnTo>
                    <a:pt x="11183" y="0"/>
                  </a:lnTo>
                  <a:lnTo>
                    <a:pt x="11183" y="0"/>
                  </a:lnTo>
                  <a:lnTo>
                    <a:pt x="11506" y="108"/>
                  </a:lnTo>
                  <a:lnTo>
                    <a:pt x="11830" y="252"/>
                  </a:lnTo>
                  <a:lnTo>
                    <a:pt x="12153" y="432"/>
                  </a:lnTo>
                  <a:lnTo>
                    <a:pt x="12441" y="683"/>
                  </a:lnTo>
                  <a:lnTo>
                    <a:pt x="12729" y="971"/>
                  </a:lnTo>
                  <a:lnTo>
                    <a:pt x="12980" y="1294"/>
                  </a:lnTo>
                  <a:lnTo>
                    <a:pt x="13232" y="1654"/>
                  </a:lnTo>
                  <a:lnTo>
                    <a:pt x="13484" y="2086"/>
                  </a:lnTo>
                  <a:lnTo>
                    <a:pt x="13699" y="2553"/>
                  </a:lnTo>
                  <a:lnTo>
                    <a:pt x="13915" y="3056"/>
                  </a:lnTo>
                  <a:lnTo>
                    <a:pt x="14095" y="3596"/>
                  </a:lnTo>
                  <a:lnTo>
                    <a:pt x="14275" y="4207"/>
                  </a:lnTo>
                  <a:lnTo>
                    <a:pt x="14419" y="4818"/>
                  </a:lnTo>
                  <a:lnTo>
                    <a:pt x="14562" y="5465"/>
                  </a:lnTo>
                  <a:lnTo>
                    <a:pt x="14706" y="6149"/>
                  </a:lnTo>
                  <a:lnTo>
                    <a:pt x="14814" y="6904"/>
                  </a:lnTo>
                  <a:lnTo>
                    <a:pt x="14994" y="8414"/>
                  </a:lnTo>
                  <a:lnTo>
                    <a:pt x="15066" y="10068"/>
                  </a:lnTo>
                  <a:lnTo>
                    <a:pt x="15102" y="11830"/>
                  </a:lnTo>
                  <a:lnTo>
                    <a:pt x="15066" y="13699"/>
                  </a:lnTo>
                  <a:lnTo>
                    <a:pt x="14958" y="15641"/>
                  </a:lnTo>
                  <a:lnTo>
                    <a:pt x="14778" y="17654"/>
                  </a:lnTo>
                  <a:lnTo>
                    <a:pt x="14526" y="19704"/>
                  </a:lnTo>
                  <a:lnTo>
                    <a:pt x="14167" y="21825"/>
                  </a:lnTo>
                  <a:lnTo>
                    <a:pt x="14167" y="21825"/>
                  </a:lnTo>
                  <a:lnTo>
                    <a:pt x="13771" y="23911"/>
                  </a:lnTo>
                  <a:lnTo>
                    <a:pt x="13304" y="25960"/>
                  </a:lnTo>
                  <a:lnTo>
                    <a:pt x="12801" y="27902"/>
                  </a:lnTo>
                  <a:lnTo>
                    <a:pt x="12225" y="29771"/>
                  </a:lnTo>
                  <a:lnTo>
                    <a:pt x="11650" y="31497"/>
                  </a:lnTo>
                  <a:lnTo>
                    <a:pt x="11003" y="33151"/>
                  </a:lnTo>
                  <a:lnTo>
                    <a:pt x="10356" y="34661"/>
                  </a:lnTo>
                  <a:lnTo>
                    <a:pt x="9672" y="36064"/>
                  </a:lnTo>
                  <a:lnTo>
                    <a:pt x="9313" y="36711"/>
                  </a:lnTo>
                  <a:lnTo>
                    <a:pt x="8953" y="37322"/>
                  </a:lnTo>
                  <a:lnTo>
                    <a:pt x="8594" y="37897"/>
                  </a:lnTo>
                  <a:lnTo>
                    <a:pt x="8234" y="38401"/>
                  </a:lnTo>
                  <a:lnTo>
                    <a:pt x="7875" y="38904"/>
                  </a:lnTo>
                  <a:lnTo>
                    <a:pt x="7515" y="39336"/>
                  </a:lnTo>
                  <a:lnTo>
                    <a:pt x="7156" y="39767"/>
                  </a:lnTo>
                  <a:lnTo>
                    <a:pt x="6760" y="40127"/>
                  </a:lnTo>
                  <a:lnTo>
                    <a:pt x="6400" y="40450"/>
                  </a:lnTo>
                  <a:lnTo>
                    <a:pt x="6041" y="40702"/>
                  </a:lnTo>
                  <a:lnTo>
                    <a:pt x="5681" y="40918"/>
                  </a:lnTo>
                  <a:lnTo>
                    <a:pt x="5322" y="41097"/>
                  </a:lnTo>
                  <a:lnTo>
                    <a:pt x="4962" y="41205"/>
                  </a:lnTo>
                  <a:lnTo>
                    <a:pt x="4603" y="41313"/>
                  </a:lnTo>
                  <a:lnTo>
                    <a:pt x="4243" y="41313"/>
                  </a:lnTo>
                  <a:lnTo>
                    <a:pt x="3920" y="41277"/>
                  </a:lnTo>
                  <a:lnTo>
                    <a:pt x="3920" y="41277"/>
                  </a:lnTo>
                  <a:lnTo>
                    <a:pt x="3560" y="41205"/>
                  </a:lnTo>
                  <a:lnTo>
                    <a:pt x="3236" y="41062"/>
                  </a:lnTo>
                  <a:lnTo>
                    <a:pt x="2949" y="40882"/>
                  </a:lnTo>
                  <a:lnTo>
                    <a:pt x="2661" y="40630"/>
                  </a:lnTo>
                  <a:lnTo>
                    <a:pt x="2373" y="40342"/>
                  </a:lnTo>
                  <a:lnTo>
                    <a:pt x="2086" y="40019"/>
                  </a:lnTo>
                  <a:lnTo>
                    <a:pt x="1834" y="39623"/>
                  </a:lnTo>
                  <a:lnTo>
                    <a:pt x="1618" y="39192"/>
                  </a:lnTo>
                  <a:lnTo>
                    <a:pt x="1403" y="38724"/>
                  </a:lnTo>
                  <a:lnTo>
                    <a:pt x="1187" y="38221"/>
                  </a:lnTo>
                  <a:lnTo>
                    <a:pt x="1007" y="37682"/>
                  </a:lnTo>
                  <a:lnTo>
                    <a:pt x="827" y="37106"/>
                  </a:lnTo>
                  <a:lnTo>
                    <a:pt x="684" y="36495"/>
                  </a:lnTo>
                  <a:lnTo>
                    <a:pt x="540" y="35812"/>
                  </a:lnTo>
                  <a:lnTo>
                    <a:pt x="396" y="35129"/>
                  </a:lnTo>
                  <a:lnTo>
                    <a:pt x="288" y="34410"/>
                  </a:lnTo>
                  <a:lnTo>
                    <a:pt x="108" y="32864"/>
                  </a:lnTo>
                  <a:lnTo>
                    <a:pt x="0" y="31210"/>
                  </a:lnTo>
                  <a:lnTo>
                    <a:pt x="0" y="29448"/>
                  </a:lnTo>
                  <a:lnTo>
                    <a:pt x="36" y="27614"/>
                  </a:lnTo>
                  <a:lnTo>
                    <a:pt x="144" y="25672"/>
                  </a:lnTo>
                  <a:lnTo>
                    <a:pt x="324" y="23659"/>
                  </a:lnTo>
                  <a:lnTo>
                    <a:pt x="576" y="21609"/>
                  </a:lnTo>
                  <a:lnTo>
                    <a:pt x="935" y="194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285;p31">
              <a:extLst>
                <a:ext uri="{FF2B5EF4-FFF2-40B4-BE49-F238E27FC236}">
                  <a16:creationId xmlns:a16="http://schemas.microsoft.com/office/drawing/2014/main" id="{F2064A22-F2B4-2658-2198-72B36B429C6B}"/>
                </a:ext>
              </a:extLst>
            </p:cNvPr>
            <p:cNvSpPr/>
            <p:nvPr/>
          </p:nvSpPr>
          <p:spPr>
            <a:xfrm>
              <a:off x="2000525" y="933850"/>
              <a:ext cx="315525" cy="916900"/>
            </a:xfrm>
            <a:custGeom>
              <a:avLst/>
              <a:gdLst/>
              <a:ahLst/>
              <a:cxnLst/>
              <a:rect l="l" t="t" r="r" b="b"/>
              <a:pathLst>
                <a:path w="12621" h="36676" extrusionOk="0">
                  <a:moveTo>
                    <a:pt x="8953" y="1"/>
                  </a:moveTo>
                  <a:lnTo>
                    <a:pt x="8665" y="73"/>
                  </a:lnTo>
                  <a:lnTo>
                    <a:pt x="8378" y="181"/>
                  </a:lnTo>
                  <a:lnTo>
                    <a:pt x="8090" y="324"/>
                  </a:lnTo>
                  <a:lnTo>
                    <a:pt x="7803" y="540"/>
                  </a:lnTo>
                  <a:lnTo>
                    <a:pt x="7515" y="756"/>
                  </a:lnTo>
                  <a:lnTo>
                    <a:pt x="7227" y="1007"/>
                  </a:lnTo>
                  <a:lnTo>
                    <a:pt x="6940" y="1331"/>
                  </a:lnTo>
                  <a:lnTo>
                    <a:pt x="6616" y="1655"/>
                  </a:lnTo>
                  <a:lnTo>
                    <a:pt x="6328" y="2050"/>
                  </a:lnTo>
                  <a:lnTo>
                    <a:pt x="5753" y="2913"/>
                  </a:lnTo>
                  <a:lnTo>
                    <a:pt x="5178" y="3884"/>
                  </a:lnTo>
                  <a:lnTo>
                    <a:pt x="4602" y="4999"/>
                  </a:lnTo>
                  <a:lnTo>
                    <a:pt x="4027" y="6221"/>
                  </a:lnTo>
                  <a:lnTo>
                    <a:pt x="3488" y="7551"/>
                  </a:lnTo>
                  <a:lnTo>
                    <a:pt x="2984" y="8990"/>
                  </a:lnTo>
                  <a:lnTo>
                    <a:pt x="2481" y="10536"/>
                  </a:lnTo>
                  <a:lnTo>
                    <a:pt x="2014" y="12118"/>
                  </a:lnTo>
                  <a:lnTo>
                    <a:pt x="1618" y="13808"/>
                  </a:lnTo>
                  <a:lnTo>
                    <a:pt x="1223" y="15570"/>
                  </a:lnTo>
                  <a:lnTo>
                    <a:pt x="863" y="17367"/>
                  </a:lnTo>
                  <a:lnTo>
                    <a:pt x="575" y="19237"/>
                  </a:lnTo>
                  <a:lnTo>
                    <a:pt x="324" y="21071"/>
                  </a:lnTo>
                  <a:lnTo>
                    <a:pt x="144" y="22869"/>
                  </a:lnTo>
                  <a:lnTo>
                    <a:pt x="36" y="24594"/>
                  </a:lnTo>
                  <a:lnTo>
                    <a:pt x="0" y="26212"/>
                  </a:lnTo>
                  <a:lnTo>
                    <a:pt x="0" y="27795"/>
                  </a:lnTo>
                  <a:lnTo>
                    <a:pt x="72" y="29233"/>
                  </a:lnTo>
                  <a:lnTo>
                    <a:pt x="180" y="30599"/>
                  </a:lnTo>
                  <a:lnTo>
                    <a:pt x="360" y="31858"/>
                  </a:lnTo>
                  <a:lnTo>
                    <a:pt x="575" y="32972"/>
                  </a:lnTo>
                  <a:lnTo>
                    <a:pt x="719" y="33511"/>
                  </a:lnTo>
                  <a:lnTo>
                    <a:pt x="863" y="33979"/>
                  </a:lnTo>
                  <a:lnTo>
                    <a:pt x="1043" y="34410"/>
                  </a:lnTo>
                  <a:lnTo>
                    <a:pt x="1223" y="34842"/>
                  </a:lnTo>
                  <a:lnTo>
                    <a:pt x="1402" y="35201"/>
                  </a:lnTo>
                  <a:lnTo>
                    <a:pt x="1582" y="35525"/>
                  </a:lnTo>
                  <a:lnTo>
                    <a:pt x="1798" y="35849"/>
                  </a:lnTo>
                  <a:lnTo>
                    <a:pt x="2050" y="36100"/>
                  </a:lnTo>
                  <a:lnTo>
                    <a:pt x="2265" y="36280"/>
                  </a:lnTo>
                  <a:lnTo>
                    <a:pt x="2517" y="36460"/>
                  </a:lnTo>
                  <a:lnTo>
                    <a:pt x="2805" y="36568"/>
                  </a:lnTo>
                  <a:lnTo>
                    <a:pt x="3056" y="36640"/>
                  </a:lnTo>
                  <a:lnTo>
                    <a:pt x="3344" y="36676"/>
                  </a:lnTo>
                  <a:lnTo>
                    <a:pt x="3632" y="36640"/>
                  </a:lnTo>
                  <a:lnTo>
                    <a:pt x="3919" y="36568"/>
                  </a:lnTo>
                  <a:lnTo>
                    <a:pt x="4207" y="36460"/>
                  </a:lnTo>
                  <a:lnTo>
                    <a:pt x="4495" y="36316"/>
                  </a:lnTo>
                  <a:lnTo>
                    <a:pt x="4782" y="36136"/>
                  </a:lnTo>
                  <a:lnTo>
                    <a:pt x="5070" y="35921"/>
                  </a:lnTo>
                  <a:lnTo>
                    <a:pt x="5394" y="35633"/>
                  </a:lnTo>
                  <a:lnTo>
                    <a:pt x="5681" y="35345"/>
                  </a:lnTo>
                  <a:lnTo>
                    <a:pt x="5969" y="34986"/>
                  </a:lnTo>
                  <a:lnTo>
                    <a:pt x="6256" y="34626"/>
                  </a:lnTo>
                  <a:lnTo>
                    <a:pt x="6868" y="33763"/>
                  </a:lnTo>
                  <a:lnTo>
                    <a:pt x="7443" y="32756"/>
                  </a:lnTo>
                  <a:lnTo>
                    <a:pt x="8018" y="31642"/>
                  </a:lnTo>
                  <a:lnTo>
                    <a:pt x="8558" y="30419"/>
                  </a:lnTo>
                  <a:lnTo>
                    <a:pt x="9097" y="29089"/>
                  </a:lnTo>
                  <a:lnTo>
                    <a:pt x="9600" y="27651"/>
                  </a:lnTo>
                  <a:lnTo>
                    <a:pt x="10104" y="26141"/>
                  </a:lnTo>
                  <a:lnTo>
                    <a:pt x="10571" y="24523"/>
                  </a:lnTo>
                  <a:lnTo>
                    <a:pt x="11003" y="22833"/>
                  </a:lnTo>
                  <a:lnTo>
                    <a:pt x="11398" y="21107"/>
                  </a:lnTo>
                  <a:lnTo>
                    <a:pt x="11722" y="19273"/>
                  </a:lnTo>
                  <a:lnTo>
                    <a:pt x="12045" y="17403"/>
                  </a:lnTo>
                  <a:lnTo>
                    <a:pt x="12261" y="15570"/>
                  </a:lnTo>
                  <a:lnTo>
                    <a:pt x="12441" y="13808"/>
                  </a:lnTo>
                  <a:lnTo>
                    <a:pt x="12549" y="12082"/>
                  </a:lnTo>
                  <a:lnTo>
                    <a:pt x="12621" y="10428"/>
                  </a:lnTo>
                  <a:lnTo>
                    <a:pt x="12621" y="8882"/>
                  </a:lnTo>
                  <a:lnTo>
                    <a:pt x="12549" y="7408"/>
                  </a:lnTo>
                  <a:lnTo>
                    <a:pt x="12405" y="6041"/>
                  </a:lnTo>
                  <a:lnTo>
                    <a:pt x="12261" y="4819"/>
                  </a:lnTo>
                  <a:lnTo>
                    <a:pt x="12009" y="3668"/>
                  </a:lnTo>
                  <a:lnTo>
                    <a:pt x="11866" y="3165"/>
                  </a:lnTo>
                  <a:lnTo>
                    <a:pt x="11722" y="2661"/>
                  </a:lnTo>
                  <a:lnTo>
                    <a:pt x="11578" y="2230"/>
                  </a:lnTo>
                  <a:lnTo>
                    <a:pt x="11398" y="1834"/>
                  </a:lnTo>
                  <a:lnTo>
                    <a:pt x="11182" y="1439"/>
                  </a:lnTo>
                  <a:lnTo>
                    <a:pt x="11003" y="1115"/>
                  </a:lnTo>
                  <a:lnTo>
                    <a:pt x="10787" y="828"/>
                  </a:lnTo>
                  <a:lnTo>
                    <a:pt x="10571" y="576"/>
                  </a:lnTo>
                  <a:lnTo>
                    <a:pt x="10319" y="360"/>
                  </a:lnTo>
                  <a:lnTo>
                    <a:pt x="10068" y="216"/>
                  </a:lnTo>
                  <a:lnTo>
                    <a:pt x="9816" y="73"/>
                  </a:lnTo>
                  <a:lnTo>
                    <a:pt x="95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286;p31">
              <a:extLst>
                <a:ext uri="{FF2B5EF4-FFF2-40B4-BE49-F238E27FC236}">
                  <a16:creationId xmlns:a16="http://schemas.microsoft.com/office/drawing/2014/main" id="{C9630853-7042-32AE-156D-4E4160A6A7BE}"/>
                </a:ext>
              </a:extLst>
            </p:cNvPr>
            <p:cNvSpPr/>
            <p:nvPr/>
          </p:nvSpPr>
          <p:spPr>
            <a:xfrm>
              <a:off x="2000525" y="933850"/>
              <a:ext cx="315525" cy="916900"/>
            </a:xfrm>
            <a:custGeom>
              <a:avLst/>
              <a:gdLst/>
              <a:ahLst/>
              <a:cxnLst/>
              <a:rect l="l" t="t" r="r" b="b"/>
              <a:pathLst>
                <a:path w="12621" h="36676" fill="none" extrusionOk="0">
                  <a:moveTo>
                    <a:pt x="9241" y="1"/>
                  </a:moveTo>
                  <a:lnTo>
                    <a:pt x="9241" y="1"/>
                  </a:lnTo>
                  <a:lnTo>
                    <a:pt x="8953" y="1"/>
                  </a:lnTo>
                  <a:lnTo>
                    <a:pt x="8665" y="73"/>
                  </a:lnTo>
                  <a:lnTo>
                    <a:pt x="8378" y="181"/>
                  </a:lnTo>
                  <a:lnTo>
                    <a:pt x="8090" y="324"/>
                  </a:lnTo>
                  <a:lnTo>
                    <a:pt x="7803" y="540"/>
                  </a:lnTo>
                  <a:lnTo>
                    <a:pt x="7515" y="756"/>
                  </a:lnTo>
                  <a:lnTo>
                    <a:pt x="7227" y="1007"/>
                  </a:lnTo>
                  <a:lnTo>
                    <a:pt x="6940" y="1331"/>
                  </a:lnTo>
                  <a:lnTo>
                    <a:pt x="6616" y="1655"/>
                  </a:lnTo>
                  <a:lnTo>
                    <a:pt x="6328" y="2050"/>
                  </a:lnTo>
                  <a:lnTo>
                    <a:pt x="5753" y="2913"/>
                  </a:lnTo>
                  <a:lnTo>
                    <a:pt x="5178" y="3884"/>
                  </a:lnTo>
                  <a:lnTo>
                    <a:pt x="4602" y="4999"/>
                  </a:lnTo>
                  <a:lnTo>
                    <a:pt x="4027" y="6221"/>
                  </a:lnTo>
                  <a:lnTo>
                    <a:pt x="3488" y="7551"/>
                  </a:lnTo>
                  <a:lnTo>
                    <a:pt x="2984" y="8990"/>
                  </a:lnTo>
                  <a:lnTo>
                    <a:pt x="2481" y="10536"/>
                  </a:lnTo>
                  <a:lnTo>
                    <a:pt x="2014" y="12118"/>
                  </a:lnTo>
                  <a:lnTo>
                    <a:pt x="1618" y="13808"/>
                  </a:lnTo>
                  <a:lnTo>
                    <a:pt x="1223" y="15570"/>
                  </a:lnTo>
                  <a:lnTo>
                    <a:pt x="863" y="17367"/>
                  </a:lnTo>
                  <a:lnTo>
                    <a:pt x="863" y="17367"/>
                  </a:lnTo>
                  <a:lnTo>
                    <a:pt x="575" y="19237"/>
                  </a:lnTo>
                  <a:lnTo>
                    <a:pt x="324" y="21071"/>
                  </a:lnTo>
                  <a:lnTo>
                    <a:pt x="144" y="22869"/>
                  </a:lnTo>
                  <a:lnTo>
                    <a:pt x="36" y="24594"/>
                  </a:lnTo>
                  <a:lnTo>
                    <a:pt x="0" y="26212"/>
                  </a:lnTo>
                  <a:lnTo>
                    <a:pt x="0" y="27795"/>
                  </a:lnTo>
                  <a:lnTo>
                    <a:pt x="72" y="29233"/>
                  </a:lnTo>
                  <a:lnTo>
                    <a:pt x="180" y="30599"/>
                  </a:lnTo>
                  <a:lnTo>
                    <a:pt x="360" y="31858"/>
                  </a:lnTo>
                  <a:lnTo>
                    <a:pt x="575" y="32972"/>
                  </a:lnTo>
                  <a:lnTo>
                    <a:pt x="719" y="33511"/>
                  </a:lnTo>
                  <a:lnTo>
                    <a:pt x="863" y="33979"/>
                  </a:lnTo>
                  <a:lnTo>
                    <a:pt x="1043" y="34410"/>
                  </a:lnTo>
                  <a:lnTo>
                    <a:pt x="1223" y="34842"/>
                  </a:lnTo>
                  <a:lnTo>
                    <a:pt x="1402" y="35201"/>
                  </a:lnTo>
                  <a:lnTo>
                    <a:pt x="1582" y="35525"/>
                  </a:lnTo>
                  <a:lnTo>
                    <a:pt x="1798" y="35849"/>
                  </a:lnTo>
                  <a:lnTo>
                    <a:pt x="2050" y="36100"/>
                  </a:lnTo>
                  <a:lnTo>
                    <a:pt x="2265" y="36280"/>
                  </a:lnTo>
                  <a:lnTo>
                    <a:pt x="2517" y="36460"/>
                  </a:lnTo>
                  <a:lnTo>
                    <a:pt x="2805" y="36568"/>
                  </a:lnTo>
                  <a:lnTo>
                    <a:pt x="3056" y="36640"/>
                  </a:lnTo>
                  <a:lnTo>
                    <a:pt x="3056" y="36640"/>
                  </a:lnTo>
                  <a:lnTo>
                    <a:pt x="3344" y="36676"/>
                  </a:lnTo>
                  <a:lnTo>
                    <a:pt x="3344" y="36676"/>
                  </a:lnTo>
                  <a:lnTo>
                    <a:pt x="3632" y="36640"/>
                  </a:lnTo>
                  <a:lnTo>
                    <a:pt x="3919" y="36568"/>
                  </a:lnTo>
                  <a:lnTo>
                    <a:pt x="4207" y="36460"/>
                  </a:lnTo>
                  <a:lnTo>
                    <a:pt x="4495" y="36316"/>
                  </a:lnTo>
                  <a:lnTo>
                    <a:pt x="4782" y="36136"/>
                  </a:lnTo>
                  <a:lnTo>
                    <a:pt x="5070" y="35921"/>
                  </a:lnTo>
                  <a:lnTo>
                    <a:pt x="5394" y="35633"/>
                  </a:lnTo>
                  <a:lnTo>
                    <a:pt x="5681" y="35345"/>
                  </a:lnTo>
                  <a:lnTo>
                    <a:pt x="5969" y="34986"/>
                  </a:lnTo>
                  <a:lnTo>
                    <a:pt x="6256" y="34626"/>
                  </a:lnTo>
                  <a:lnTo>
                    <a:pt x="6868" y="33763"/>
                  </a:lnTo>
                  <a:lnTo>
                    <a:pt x="7443" y="32756"/>
                  </a:lnTo>
                  <a:lnTo>
                    <a:pt x="8018" y="31642"/>
                  </a:lnTo>
                  <a:lnTo>
                    <a:pt x="8558" y="30419"/>
                  </a:lnTo>
                  <a:lnTo>
                    <a:pt x="9097" y="29089"/>
                  </a:lnTo>
                  <a:lnTo>
                    <a:pt x="9600" y="27651"/>
                  </a:lnTo>
                  <a:lnTo>
                    <a:pt x="10104" y="26141"/>
                  </a:lnTo>
                  <a:lnTo>
                    <a:pt x="10571" y="24523"/>
                  </a:lnTo>
                  <a:lnTo>
                    <a:pt x="11003" y="22833"/>
                  </a:lnTo>
                  <a:lnTo>
                    <a:pt x="11398" y="21107"/>
                  </a:lnTo>
                  <a:lnTo>
                    <a:pt x="11722" y="19273"/>
                  </a:lnTo>
                  <a:lnTo>
                    <a:pt x="11722" y="19273"/>
                  </a:lnTo>
                  <a:lnTo>
                    <a:pt x="12045" y="17403"/>
                  </a:lnTo>
                  <a:lnTo>
                    <a:pt x="12261" y="15570"/>
                  </a:lnTo>
                  <a:lnTo>
                    <a:pt x="12441" y="13808"/>
                  </a:lnTo>
                  <a:lnTo>
                    <a:pt x="12549" y="12082"/>
                  </a:lnTo>
                  <a:lnTo>
                    <a:pt x="12621" y="10428"/>
                  </a:lnTo>
                  <a:lnTo>
                    <a:pt x="12621" y="8882"/>
                  </a:lnTo>
                  <a:lnTo>
                    <a:pt x="12549" y="7408"/>
                  </a:lnTo>
                  <a:lnTo>
                    <a:pt x="12405" y="6041"/>
                  </a:lnTo>
                  <a:lnTo>
                    <a:pt x="12261" y="4819"/>
                  </a:lnTo>
                  <a:lnTo>
                    <a:pt x="12009" y="3668"/>
                  </a:lnTo>
                  <a:lnTo>
                    <a:pt x="11866" y="3165"/>
                  </a:lnTo>
                  <a:lnTo>
                    <a:pt x="11722" y="2661"/>
                  </a:lnTo>
                  <a:lnTo>
                    <a:pt x="11578" y="2230"/>
                  </a:lnTo>
                  <a:lnTo>
                    <a:pt x="11398" y="1834"/>
                  </a:lnTo>
                  <a:lnTo>
                    <a:pt x="11182" y="1439"/>
                  </a:lnTo>
                  <a:lnTo>
                    <a:pt x="11003" y="1115"/>
                  </a:lnTo>
                  <a:lnTo>
                    <a:pt x="10787" y="828"/>
                  </a:lnTo>
                  <a:lnTo>
                    <a:pt x="10571" y="576"/>
                  </a:lnTo>
                  <a:lnTo>
                    <a:pt x="10319" y="360"/>
                  </a:lnTo>
                  <a:lnTo>
                    <a:pt x="10068" y="216"/>
                  </a:lnTo>
                  <a:lnTo>
                    <a:pt x="9816" y="73"/>
                  </a:lnTo>
                  <a:lnTo>
                    <a:pt x="9528" y="1"/>
                  </a:lnTo>
                  <a:lnTo>
                    <a:pt x="9528" y="1"/>
                  </a:lnTo>
                  <a:lnTo>
                    <a:pt x="92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287;p31">
              <a:extLst>
                <a:ext uri="{FF2B5EF4-FFF2-40B4-BE49-F238E27FC236}">
                  <a16:creationId xmlns:a16="http://schemas.microsoft.com/office/drawing/2014/main" id="{E1738F25-B320-BF22-155F-543C685DEE5A}"/>
                </a:ext>
              </a:extLst>
            </p:cNvPr>
            <p:cNvSpPr/>
            <p:nvPr/>
          </p:nvSpPr>
          <p:spPr>
            <a:xfrm>
              <a:off x="2096700" y="1265550"/>
              <a:ext cx="190600" cy="256200"/>
            </a:xfrm>
            <a:custGeom>
              <a:avLst/>
              <a:gdLst/>
              <a:ahLst/>
              <a:cxnLst/>
              <a:rect l="l" t="t" r="r" b="b"/>
              <a:pathLst>
                <a:path w="7624" h="10248" extrusionOk="0">
                  <a:moveTo>
                    <a:pt x="4351" y="0"/>
                  </a:moveTo>
                  <a:lnTo>
                    <a:pt x="3956" y="36"/>
                  </a:lnTo>
                  <a:lnTo>
                    <a:pt x="3560" y="108"/>
                  </a:lnTo>
                  <a:lnTo>
                    <a:pt x="3165" y="216"/>
                  </a:lnTo>
                  <a:lnTo>
                    <a:pt x="2805" y="360"/>
                  </a:lnTo>
                  <a:lnTo>
                    <a:pt x="2445" y="540"/>
                  </a:lnTo>
                  <a:lnTo>
                    <a:pt x="2086" y="755"/>
                  </a:lnTo>
                  <a:lnTo>
                    <a:pt x="1798" y="1007"/>
                  </a:lnTo>
                  <a:lnTo>
                    <a:pt x="1511" y="1259"/>
                  </a:lnTo>
                  <a:lnTo>
                    <a:pt x="1223" y="1582"/>
                  </a:lnTo>
                  <a:lnTo>
                    <a:pt x="1007" y="1906"/>
                  </a:lnTo>
                  <a:lnTo>
                    <a:pt x="791" y="2266"/>
                  </a:lnTo>
                  <a:lnTo>
                    <a:pt x="612" y="2625"/>
                  </a:lnTo>
                  <a:lnTo>
                    <a:pt x="504" y="3021"/>
                  </a:lnTo>
                  <a:lnTo>
                    <a:pt x="396" y="3452"/>
                  </a:lnTo>
                  <a:lnTo>
                    <a:pt x="72" y="5394"/>
                  </a:lnTo>
                  <a:lnTo>
                    <a:pt x="0" y="5717"/>
                  </a:lnTo>
                  <a:lnTo>
                    <a:pt x="0" y="6077"/>
                  </a:lnTo>
                  <a:lnTo>
                    <a:pt x="0" y="6436"/>
                  </a:lnTo>
                  <a:lnTo>
                    <a:pt x="36" y="6796"/>
                  </a:lnTo>
                  <a:lnTo>
                    <a:pt x="108" y="7120"/>
                  </a:lnTo>
                  <a:lnTo>
                    <a:pt x="216" y="7479"/>
                  </a:lnTo>
                  <a:lnTo>
                    <a:pt x="360" y="7803"/>
                  </a:lnTo>
                  <a:lnTo>
                    <a:pt x="504" y="8126"/>
                  </a:lnTo>
                  <a:lnTo>
                    <a:pt x="755" y="8486"/>
                  </a:lnTo>
                  <a:lnTo>
                    <a:pt x="1007" y="8810"/>
                  </a:lnTo>
                  <a:lnTo>
                    <a:pt x="1295" y="9097"/>
                  </a:lnTo>
                  <a:lnTo>
                    <a:pt x="1582" y="9385"/>
                  </a:lnTo>
                  <a:lnTo>
                    <a:pt x="1906" y="9601"/>
                  </a:lnTo>
                  <a:lnTo>
                    <a:pt x="2266" y="9816"/>
                  </a:lnTo>
                  <a:lnTo>
                    <a:pt x="2625" y="9960"/>
                  </a:lnTo>
                  <a:lnTo>
                    <a:pt x="3021" y="10104"/>
                  </a:lnTo>
                  <a:lnTo>
                    <a:pt x="3416" y="10176"/>
                  </a:lnTo>
                  <a:lnTo>
                    <a:pt x="3812" y="10248"/>
                  </a:lnTo>
                  <a:lnTo>
                    <a:pt x="4603" y="10248"/>
                  </a:lnTo>
                  <a:lnTo>
                    <a:pt x="4998" y="10176"/>
                  </a:lnTo>
                  <a:lnTo>
                    <a:pt x="5394" y="10068"/>
                  </a:lnTo>
                  <a:lnTo>
                    <a:pt x="5789" y="9924"/>
                  </a:lnTo>
                  <a:lnTo>
                    <a:pt x="6185" y="9744"/>
                  </a:lnTo>
                  <a:lnTo>
                    <a:pt x="6401" y="8774"/>
                  </a:lnTo>
                  <a:lnTo>
                    <a:pt x="6616" y="7839"/>
                  </a:lnTo>
                  <a:lnTo>
                    <a:pt x="7012" y="5825"/>
                  </a:lnTo>
                  <a:lnTo>
                    <a:pt x="7192" y="4711"/>
                  </a:lnTo>
                  <a:lnTo>
                    <a:pt x="7335" y="3596"/>
                  </a:lnTo>
                  <a:lnTo>
                    <a:pt x="7479" y="2517"/>
                  </a:lnTo>
                  <a:lnTo>
                    <a:pt x="7623" y="1403"/>
                  </a:lnTo>
                  <a:lnTo>
                    <a:pt x="7371" y="1151"/>
                  </a:lnTo>
                  <a:lnTo>
                    <a:pt x="7120" y="935"/>
                  </a:lnTo>
                  <a:lnTo>
                    <a:pt x="6832" y="720"/>
                  </a:lnTo>
                  <a:lnTo>
                    <a:pt x="6508" y="540"/>
                  </a:lnTo>
                  <a:lnTo>
                    <a:pt x="6221" y="360"/>
                  </a:lnTo>
                  <a:lnTo>
                    <a:pt x="5897" y="252"/>
                  </a:lnTo>
                  <a:lnTo>
                    <a:pt x="5538" y="144"/>
                  </a:lnTo>
                  <a:lnTo>
                    <a:pt x="5214" y="72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288;p31">
              <a:extLst>
                <a:ext uri="{FF2B5EF4-FFF2-40B4-BE49-F238E27FC236}">
                  <a16:creationId xmlns:a16="http://schemas.microsoft.com/office/drawing/2014/main" id="{19E0D854-3A29-A19D-8508-5F40C0D0A091}"/>
                </a:ext>
              </a:extLst>
            </p:cNvPr>
            <p:cNvSpPr/>
            <p:nvPr/>
          </p:nvSpPr>
          <p:spPr>
            <a:xfrm>
              <a:off x="2966825" y="1264650"/>
              <a:ext cx="445875" cy="587000"/>
            </a:xfrm>
            <a:custGeom>
              <a:avLst/>
              <a:gdLst/>
              <a:ahLst/>
              <a:cxnLst/>
              <a:rect l="l" t="t" r="r" b="b"/>
              <a:pathLst>
                <a:path w="17835" h="23480" extrusionOk="0">
                  <a:moveTo>
                    <a:pt x="3920" y="0"/>
                  </a:moveTo>
                  <a:lnTo>
                    <a:pt x="1" y="22401"/>
                  </a:lnTo>
                  <a:lnTo>
                    <a:pt x="14383" y="23480"/>
                  </a:lnTo>
                  <a:lnTo>
                    <a:pt x="17835" y="3920"/>
                  </a:lnTo>
                  <a:lnTo>
                    <a:pt x="39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289;p31">
              <a:extLst>
                <a:ext uri="{FF2B5EF4-FFF2-40B4-BE49-F238E27FC236}">
                  <a16:creationId xmlns:a16="http://schemas.microsoft.com/office/drawing/2014/main" id="{86AC47C7-0CA4-897D-886F-D3390A9B9B7A}"/>
                </a:ext>
              </a:extLst>
            </p:cNvPr>
            <p:cNvSpPr/>
            <p:nvPr/>
          </p:nvSpPr>
          <p:spPr>
            <a:xfrm>
              <a:off x="2966825" y="1264650"/>
              <a:ext cx="445875" cy="587000"/>
            </a:xfrm>
            <a:custGeom>
              <a:avLst/>
              <a:gdLst/>
              <a:ahLst/>
              <a:cxnLst/>
              <a:rect l="l" t="t" r="r" b="b"/>
              <a:pathLst>
                <a:path w="17835" h="23480" fill="none" extrusionOk="0">
                  <a:moveTo>
                    <a:pt x="14383" y="23480"/>
                  </a:moveTo>
                  <a:lnTo>
                    <a:pt x="1" y="22401"/>
                  </a:lnTo>
                  <a:lnTo>
                    <a:pt x="3920" y="0"/>
                  </a:lnTo>
                  <a:lnTo>
                    <a:pt x="17835" y="3920"/>
                  </a:lnTo>
                  <a:lnTo>
                    <a:pt x="14383" y="234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290;p31">
              <a:extLst>
                <a:ext uri="{FF2B5EF4-FFF2-40B4-BE49-F238E27FC236}">
                  <a16:creationId xmlns:a16="http://schemas.microsoft.com/office/drawing/2014/main" id="{C3A30BCA-64C9-D289-4A94-7E115F1C41C9}"/>
                </a:ext>
              </a:extLst>
            </p:cNvPr>
            <p:cNvSpPr/>
            <p:nvPr/>
          </p:nvSpPr>
          <p:spPr>
            <a:xfrm>
              <a:off x="2966825" y="1264650"/>
              <a:ext cx="445875" cy="587000"/>
            </a:xfrm>
            <a:custGeom>
              <a:avLst/>
              <a:gdLst/>
              <a:ahLst/>
              <a:cxnLst/>
              <a:rect l="l" t="t" r="r" b="b"/>
              <a:pathLst>
                <a:path w="17835" h="23480" extrusionOk="0">
                  <a:moveTo>
                    <a:pt x="3920" y="0"/>
                  </a:moveTo>
                  <a:lnTo>
                    <a:pt x="3560" y="2050"/>
                  </a:lnTo>
                  <a:lnTo>
                    <a:pt x="252" y="20963"/>
                  </a:lnTo>
                  <a:lnTo>
                    <a:pt x="1" y="22401"/>
                  </a:lnTo>
                  <a:lnTo>
                    <a:pt x="14383" y="23480"/>
                  </a:lnTo>
                  <a:lnTo>
                    <a:pt x="17835" y="3920"/>
                  </a:lnTo>
                  <a:lnTo>
                    <a:pt x="13700" y="2733"/>
                  </a:lnTo>
                  <a:lnTo>
                    <a:pt x="11075" y="2014"/>
                  </a:lnTo>
                  <a:lnTo>
                    <a:pt x="39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291;p31">
              <a:extLst>
                <a:ext uri="{FF2B5EF4-FFF2-40B4-BE49-F238E27FC236}">
                  <a16:creationId xmlns:a16="http://schemas.microsoft.com/office/drawing/2014/main" id="{A769440B-4AFF-A54B-B55F-3D7931A27CBA}"/>
                </a:ext>
              </a:extLst>
            </p:cNvPr>
            <p:cNvSpPr/>
            <p:nvPr/>
          </p:nvSpPr>
          <p:spPr>
            <a:xfrm>
              <a:off x="2966825" y="1264650"/>
              <a:ext cx="445875" cy="587000"/>
            </a:xfrm>
            <a:custGeom>
              <a:avLst/>
              <a:gdLst/>
              <a:ahLst/>
              <a:cxnLst/>
              <a:rect l="l" t="t" r="r" b="b"/>
              <a:pathLst>
                <a:path w="17835" h="23480" fill="none" extrusionOk="0">
                  <a:moveTo>
                    <a:pt x="3920" y="0"/>
                  </a:moveTo>
                  <a:lnTo>
                    <a:pt x="3560" y="2050"/>
                  </a:lnTo>
                  <a:lnTo>
                    <a:pt x="252" y="20963"/>
                  </a:lnTo>
                  <a:lnTo>
                    <a:pt x="1" y="22401"/>
                  </a:lnTo>
                  <a:lnTo>
                    <a:pt x="14383" y="23480"/>
                  </a:lnTo>
                  <a:lnTo>
                    <a:pt x="17835" y="3920"/>
                  </a:lnTo>
                  <a:lnTo>
                    <a:pt x="13700" y="2733"/>
                  </a:lnTo>
                  <a:lnTo>
                    <a:pt x="11075" y="2014"/>
                  </a:lnTo>
                  <a:lnTo>
                    <a:pt x="39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292;p31">
              <a:extLst>
                <a:ext uri="{FF2B5EF4-FFF2-40B4-BE49-F238E27FC236}">
                  <a16:creationId xmlns:a16="http://schemas.microsoft.com/office/drawing/2014/main" id="{9FDD84C3-C20C-38F3-A257-97304737F740}"/>
                </a:ext>
              </a:extLst>
            </p:cNvPr>
            <p:cNvSpPr/>
            <p:nvPr/>
          </p:nvSpPr>
          <p:spPr>
            <a:xfrm>
              <a:off x="2297150" y="1203525"/>
              <a:ext cx="56650" cy="375750"/>
            </a:xfrm>
            <a:custGeom>
              <a:avLst/>
              <a:gdLst/>
              <a:ahLst/>
              <a:cxnLst/>
              <a:rect l="l" t="t" r="r" b="b"/>
              <a:pathLst>
                <a:path w="2266" h="15030" extrusionOk="0">
                  <a:moveTo>
                    <a:pt x="2266" y="0"/>
                  </a:moveTo>
                  <a:lnTo>
                    <a:pt x="2230" y="1043"/>
                  </a:lnTo>
                  <a:lnTo>
                    <a:pt x="2194" y="2158"/>
                  </a:lnTo>
                  <a:lnTo>
                    <a:pt x="2086" y="3272"/>
                  </a:lnTo>
                  <a:lnTo>
                    <a:pt x="2014" y="4387"/>
                  </a:lnTo>
                  <a:lnTo>
                    <a:pt x="1870" y="5538"/>
                  </a:lnTo>
                  <a:lnTo>
                    <a:pt x="1726" y="6724"/>
                  </a:lnTo>
                  <a:lnTo>
                    <a:pt x="1547" y="7911"/>
                  </a:lnTo>
                  <a:lnTo>
                    <a:pt x="1331" y="9133"/>
                  </a:lnTo>
                  <a:lnTo>
                    <a:pt x="1043" y="10643"/>
                  </a:lnTo>
                  <a:lnTo>
                    <a:pt x="720" y="12153"/>
                  </a:lnTo>
                  <a:lnTo>
                    <a:pt x="396" y="13628"/>
                  </a:lnTo>
                  <a:lnTo>
                    <a:pt x="1" y="15030"/>
                  </a:lnTo>
                  <a:lnTo>
                    <a:pt x="1" y="15030"/>
                  </a:lnTo>
                  <a:lnTo>
                    <a:pt x="432" y="13592"/>
                  </a:lnTo>
                  <a:lnTo>
                    <a:pt x="792" y="12153"/>
                  </a:lnTo>
                  <a:lnTo>
                    <a:pt x="1115" y="10679"/>
                  </a:lnTo>
                  <a:lnTo>
                    <a:pt x="1367" y="9205"/>
                  </a:lnTo>
                  <a:lnTo>
                    <a:pt x="1583" y="8055"/>
                  </a:lnTo>
                  <a:lnTo>
                    <a:pt x="1762" y="6904"/>
                  </a:lnTo>
                  <a:lnTo>
                    <a:pt x="1906" y="5717"/>
                  </a:lnTo>
                  <a:lnTo>
                    <a:pt x="2050" y="4531"/>
                  </a:lnTo>
                  <a:lnTo>
                    <a:pt x="2158" y="3380"/>
                  </a:lnTo>
                  <a:lnTo>
                    <a:pt x="2230" y="2194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293;p31">
              <a:extLst>
                <a:ext uri="{FF2B5EF4-FFF2-40B4-BE49-F238E27FC236}">
                  <a16:creationId xmlns:a16="http://schemas.microsoft.com/office/drawing/2014/main" id="{13D48AF4-A5F9-88ED-2F18-2E1A6617F098}"/>
                </a:ext>
              </a:extLst>
            </p:cNvPr>
            <p:cNvSpPr/>
            <p:nvPr/>
          </p:nvSpPr>
          <p:spPr>
            <a:xfrm>
              <a:off x="2297150" y="1203525"/>
              <a:ext cx="56650" cy="375750"/>
            </a:xfrm>
            <a:custGeom>
              <a:avLst/>
              <a:gdLst/>
              <a:ahLst/>
              <a:cxnLst/>
              <a:rect l="l" t="t" r="r" b="b"/>
              <a:pathLst>
                <a:path w="2266" h="15030" fill="none" extrusionOk="0">
                  <a:moveTo>
                    <a:pt x="2266" y="0"/>
                  </a:moveTo>
                  <a:lnTo>
                    <a:pt x="2266" y="0"/>
                  </a:lnTo>
                  <a:lnTo>
                    <a:pt x="2230" y="1043"/>
                  </a:lnTo>
                  <a:lnTo>
                    <a:pt x="2194" y="2158"/>
                  </a:lnTo>
                  <a:lnTo>
                    <a:pt x="2086" y="3272"/>
                  </a:lnTo>
                  <a:lnTo>
                    <a:pt x="2014" y="4387"/>
                  </a:lnTo>
                  <a:lnTo>
                    <a:pt x="1870" y="5538"/>
                  </a:lnTo>
                  <a:lnTo>
                    <a:pt x="1726" y="6724"/>
                  </a:lnTo>
                  <a:lnTo>
                    <a:pt x="1547" y="7911"/>
                  </a:lnTo>
                  <a:lnTo>
                    <a:pt x="1331" y="9133"/>
                  </a:lnTo>
                  <a:lnTo>
                    <a:pt x="1331" y="9133"/>
                  </a:lnTo>
                  <a:lnTo>
                    <a:pt x="1043" y="10643"/>
                  </a:lnTo>
                  <a:lnTo>
                    <a:pt x="720" y="12153"/>
                  </a:lnTo>
                  <a:lnTo>
                    <a:pt x="396" y="13628"/>
                  </a:lnTo>
                  <a:lnTo>
                    <a:pt x="1" y="15030"/>
                  </a:lnTo>
                  <a:lnTo>
                    <a:pt x="1" y="15030"/>
                  </a:lnTo>
                  <a:lnTo>
                    <a:pt x="432" y="13592"/>
                  </a:lnTo>
                  <a:lnTo>
                    <a:pt x="792" y="12153"/>
                  </a:lnTo>
                  <a:lnTo>
                    <a:pt x="1115" y="10679"/>
                  </a:lnTo>
                  <a:lnTo>
                    <a:pt x="1367" y="9205"/>
                  </a:lnTo>
                  <a:lnTo>
                    <a:pt x="1367" y="9205"/>
                  </a:lnTo>
                  <a:lnTo>
                    <a:pt x="1583" y="8055"/>
                  </a:lnTo>
                  <a:lnTo>
                    <a:pt x="1762" y="6904"/>
                  </a:lnTo>
                  <a:lnTo>
                    <a:pt x="1762" y="6904"/>
                  </a:lnTo>
                  <a:lnTo>
                    <a:pt x="1906" y="5717"/>
                  </a:lnTo>
                  <a:lnTo>
                    <a:pt x="2050" y="4531"/>
                  </a:lnTo>
                  <a:lnTo>
                    <a:pt x="2050" y="4531"/>
                  </a:lnTo>
                  <a:lnTo>
                    <a:pt x="2158" y="3380"/>
                  </a:lnTo>
                  <a:lnTo>
                    <a:pt x="2230" y="2194"/>
                  </a:lnTo>
                  <a:lnTo>
                    <a:pt x="2230" y="2194"/>
                  </a:lnTo>
                  <a:lnTo>
                    <a:pt x="22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294;p31">
              <a:extLst>
                <a:ext uri="{FF2B5EF4-FFF2-40B4-BE49-F238E27FC236}">
                  <a16:creationId xmlns:a16="http://schemas.microsoft.com/office/drawing/2014/main" id="{571F6697-7819-E7B3-1E52-042CAD40DF70}"/>
                </a:ext>
              </a:extLst>
            </p:cNvPr>
            <p:cNvSpPr/>
            <p:nvPr/>
          </p:nvSpPr>
          <p:spPr>
            <a:xfrm>
              <a:off x="2152425" y="970700"/>
              <a:ext cx="201375" cy="874650"/>
            </a:xfrm>
            <a:custGeom>
              <a:avLst/>
              <a:gdLst/>
              <a:ahLst/>
              <a:cxnLst/>
              <a:rect l="l" t="t" r="r" b="b"/>
              <a:pathLst>
                <a:path w="8055" h="34986" extrusionOk="0">
                  <a:moveTo>
                    <a:pt x="6221" y="1"/>
                  </a:moveTo>
                  <a:lnTo>
                    <a:pt x="6473" y="540"/>
                  </a:lnTo>
                  <a:lnTo>
                    <a:pt x="6688" y="1080"/>
                  </a:lnTo>
                  <a:lnTo>
                    <a:pt x="6868" y="1619"/>
                  </a:lnTo>
                  <a:lnTo>
                    <a:pt x="7048" y="2194"/>
                  </a:lnTo>
                  <a:lnTo>
                    <a:pt x="7192" y="2770"/>
                  </a:lnTo>
                  <a:lnTo>
                    <a:pt x="7300" y="3345"/>
                  </a:lnTo>
                  <a:lnTo>
                    <a:pt x="7408" y="3920"/>
                  </a:lnTo>
                  <a:lnTo>
                    <a:pt x="7479" y="4495"/>
                  </a:lnTo>
                  <a:lnTo>
                    <a:pt x="7587" y="5646"/>
                  </a:lnTo>
                  <a:lnTo>
                    <a:pt x="7695" y="6833"/>
                  </a:lnTo>
                  <a:lnTo>
                    <a:pt x="7731" y="7983"/>
                  </a:lnTo>
                  <a:lnTo>
                    <a:pt x="7731" y="9170"/>
                  </a:lnTo>
                  <a:lnTo>
                    <a:pt x="7659" y="10320"/>
                  </a:lnTo>
                  <a:lnTo>
                    <a:pt x="7623" y="11507"/>
                  </a:lnTo>
                  <a:lnTo>
                    <a:pt x="7515" y="12657"/>
                  </a:lnTo>
                  <a:lnTo>
                    <a:pt x="7408" y="13808"/>
                  </a:lnTo>
                  <a:lnTo>
                    <a:pt x="7264" y="14994"/>
                  </a:lnTo>
                  <a:lnTo>
                    <a:pt x="7120" y="16145"/>
                  </a:lnTo>
                  <a:lnTo>
                    <a:pt x="6940" y="17296"/>
                  </a:lnTo>
                  <a:lnTo>
                    <a:pt x="6724" y="18446"/>
                  </a:lnTo>
                  <a:lnTo>
                    <a:pt x="6509" y="19597"/>
                  </a:lnTo>
                  <a:lnTo>
                    <a:pt x="6293" y="20747"/>
                  </a:lnTo>
                  <a:lnTo>
                    <a:pt x="6041" y="21898"/>
                  </a:lnTo>
                  <a:lnTo>
                    <a:pt x="5754" y="23013"/>
                  </a:lnTo>
                  <a:lnTo>
                    <a:pt x="5466" y="24163"/>
                  </a:lnTo>
                  <a:lnTo>
                    <a:pt x="5142" y="25278"/>
                  </a:lnTo>
                  <a:lnTo>
                    <a:pt x="4783" y="26392"/>
                  </a:lnTo>
                  <a:lnTo>
                    <a:pt x="4387" y="27507"/>
                  </a:lnTo>
                  <a:lnTo>
                    <a:pt x="3992" y="28586"/>
                  </a:lnTo>
                  <a:lnTo>
                    <a:pt x="3524" y="29664"/>
                  </a:lnTo>
                  <a:lnTo>
                    <a:pt x="3021" y="30743"/>
                  </a:lnTo>
                  <a:lnTo>
                    <a:pt x="2482" y="31750"/>
                  </a:lnTo>
                  <a:lnTo>
                    <a:pt x="2194" y="32289"/>
                  </a:lnTo>
                  <a:lnTo>
                    <a:pt x="1906" y="32757"/>
                  </a:lnTo>
                  <a:lnTo>
                    <a:pt x="1547" y="33260"/>
                  </a:lnTo>
                  <a:lnTo>
                    <a:pt x="1187" y="33727"/>
                  </a:lnTo>
                  <a:lnTo>
                    <a:pt x="828" y="34159"/>
                  </a:lnTo>
                  <a:lnTo>
                    <a:pt x="396" y="34590"/>
                  </a:lnTo>
                  <a:lnTo>
                    <a:pt x="1" y="34986"/>
                  </a:lnTo>
                  <a:lnTo>
                    <a:pt x="468" y="34626"/>
                  </a:lnTo>
                  <a:lnTo>
                    <a:pt x="900" y="34195"/>
                  </a:lnTo>
                  <a:lnTo>
                    <a:pt x="1295" y="33799"/>
                  </a:lnTo>
                  <a:lnTo>
                    <a:pt x="1655" y="33332"/>
                  </a:lnTo>
                  <a:lnTo>
                    <a:pt x="2014" y="32864"/>
                  </a:lnTo>
                  <a:lnTo>
                    <a:pt x="2338" y="32361"/>
                  </a:lnTo>
                  <a:lnTo>
                    <a:pt x="2661" y="31858"/>
                  </a:lnTo>
                  <a:lnTo>
                    <a:pt x="3237" y="30851"/>
                  </a:lnTo>
                  <a:lnTo>
                    <a:pt x="3776" y="29808"/>
                  </a:lnTo>
                  <a:lnTo>
                    <a:pt x="4279" y="28730"/>
                  </a:lnTo>
                  <a:lnTo>
                    <a:pt x="4711" y="27615"/>
                  </a:lnTo>
                  <a:lnTo>
                    <a:pt x="5286" y="25997"/>
                  </a:lnTo>
                  <a:lnTo>
                    <a:pt x="5790" y="24343"/>
                  </a:lnTo>
                  <a:lnTo>
                    <a:pt x="6185" y="22941"/>
                  </a:lnTo>
                  <a:lnTo>
                    <a:pt x="6509" y="21466"/>
                  </a:lnTo>
                  <a:lnTo>
                    <a:pt x="6832" y="19956"/>
                  </a:lnTo>
                  <a:lnTo>
                    <a:pt x="7120" y="18446"/>
                  </a:lnTo>
                  <a:lnTo>
                    <a:pt x="7336" y="17224"/>
                  </a:lnTo>
                  <a:lnTo>
                    <a:pt x="7515" y="16037"/>
                  </a:lnTo>
                  <a:lnTo>
                    <a:pt x="7659" y="14851"/>
                  </a:lnTo>
                  <a:lnTo>
                    <a:pt x="7803" y="13700"/>
                  </a:lnTo>
                  <a:lnTo>
                    <a:pt x="7875" y="12585"/>
                  </a:lnTo>
                  <a:lnTo>
                    <a:pt x="7983" y="11471"/>
                  </a:lnTo>
                  <a:lnTo>
                    <a:pt x="8019" y="10356"/>
                  </a:lnTo>
                  <a:lnTo>
                    <a:pt x="8055" y="9313"/>
                  </a:lnTo>
                  <a:lnTo>
                    <a:pt x="8055" y="9170"/>
                  </a:lnTo>
                  <a:lnTo>
                    <a:pt x="8019" y="7983"/>
                  </a:lnTo>
                  <a:lnTo>
                    <a:pt x="7983" y="6797"/>
                  </a:lnTo>
                  <a:lnTo>
                    <a:pt x="7839" y="5610"/>
                  </a:lnTo>
                  <a:lnTo>
                    <a:pt x="7695" y="4459"/>
                  </a:lnTo>
                  <a:lnTo>
                    <a:pt x="7587" y="3884"/>
                  </a:lnTo>
                  <a:lnTo>
                    <a:pt x="7479" y="3309"/>
                  </a:lnTo>
                  <a:lnTo>
                    <a:pt x="7336" y="2734"/>
                  </a:lnTo>
                  <a:lnTo>
                    <a:pt x="7156" y="2158"/>
                  </a:lnTo>
                  <a:lnTo>
                    <a:pt x="6940" y="1619"/>
                  </a:lnTo>
                  <a:lnTo>
                    <a:pt x="6724" y="1044"/>
                  </a:lnTo>
                  <a:lnTo>
                    <a:pt x="6473" y="504"/>
                  </a:lnTo>
                  <a:lnTo>
                    <a:pt x="62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295;p31">
              <a:extLst>
                <a:ext uri="{FF2B5EF4-FFF2-40B4-BE49-F238E27FC236}">
                  <a16:creationId xmlns:a16="http://schemas.microsoft.com/office/drawing/2014/main" id="{BAEA87E2-7006-A5F6-384C-4370E02EF192}"/>
                </a:ext>
              </a:extLst>
            </p:cNvPr>
            <p:cNvSpPr/>
            <p:nvPr/>
          </p:nvSpPr>
          <p:spPr>
            <a:xfrm>
              <a:off x="2140750" y="970700"/>
              <a:ext cx="213050" cy="884550"/>
            </a:xfrm>
            <a:custGeom>
              <a:avLst/>
              <a:gdLst/>
              <a:ahLst/>
              <a:cxnLst/>
              <a:rect l="l" t="t" r="r" b="b"/>
              <a:pathLst>
                <a:path w="8522" h="35382" fill="none" extrusionOk="0">
                  <a:moveTo>
                    <a:pt x="6688" y="1"/>
                  </a:moveTo>
                  <a:lnTo>
                    <a:pt x="6688" y="1"/>
                  </a:lnTo>
                  <a:lnTo>
                    <a:pt x="6940" y="540"/>
                  </a:lnTo>
                  <a:lnTo>
                    <a:pt x="7155" y="1080"/>
                  </a:lnTo>
                  <a:lnTo>
                    <a:pt x="7335" y="1619"/>
                  </a:lnTo>
                  <a:lnTo>
                    <a:pt x="7515" y="2194"/>
                  </a:lnTo>
                  <a:lnTo>
                    <a:pt x="7659" y="2770"/>
                  </a:lnTo>
                  <a:lnTo>
                    <a:pt x="7767" y="3345"/>
                  </a:lnTo>
                  <a:lnTo>
                    <a:pt x="7875" y="3920"/>
                  </a:lnTo>
                  <a:lnTo>
                    <a:pt x="7946" y="4495"/>
                  </a:lnTo>
                  <a:lnTo>
                    <a:pt x="7946" y="4495"/>
                  </a:lnTo>
                  <a:lnTo>
                    <a:pt x="8054" y="5646"/>
                  </a:lnTo>
                  <a:lnTo>
                    <a:pt x="8162" y="6833"/>
                  </a:lnTo>
                  <a:lnTo>
                    <a:pt x="8198" y="7983"/>
                  </a:lnTo>
                  <a:lnTo>
                    <a:pt x="8198" y="9170"/>
                  </a:lnTo>
                  <a:lnTo>
                    <a:pt x="8198" y="9170"/>
                  </a:lnTo>
                  <a:lnTo>
                    <a:pt x="8126" y="10320"/>
                  </a:lnTo>
                  <a:lnTo>
                    <a:pt x="8090" y="11507"/>
                  </a:lnTo>
                  <a:lnTo>
                    <a:pt x="7982" y="12657"/>
                  </a:lnTo>
                  <a:lnTo>
                    <a:pt x="7875" y="13808"/>
                  </a:lnTo>
                  <a:lnTo>
                    <a:pt x="7731" y="14994"/>
                  </a:lnTo>
                  <a:lnTo>
                    <a:pt x="7587" y="16145"/>
                  </a:lnTo>
                  <a:lnTo>
                    <a:pt x="7407" y="17296"/>
                  </a:lnTo>
                  <a:lnTo>
                    <a:pt x="7191" y="18446"/>
                  </a:lnTo>
                  <a:lnTo>
                    <a:pt x="7191" y="18446"/>
                  </a:lnTo>
                  <a:lnTo>
                    <a:pt x="6976" y="19597"/>
                  </a:lnTo>
                  <a:lnTo>
                    <a:pt x="6760" y="20747"/>
                  </a:lnTo>
                  <a:lnTo>
                    <a:pt x="6508" y="21898"/>
                  </a:lnTo>
                  <a:lnTo>
                    <a:pt x="6221" y="23013"/>
                  </a:lnTo>
                  <a:lnTo>
                    <a:pt x="5933" y="24163"/>
                  </a:lnTo>
                  <a:lnTo>
                    <a:pt x="5609" y="25278"/>
                  </a:lnTo>
                  <a:lnTo>
                    <a:pt x="5250" y="26392"/>
                  </a:lnTo>
                  <a:lnTo>
                    <a:pt x="4854" y="27507"/>
                  </a:lnTo>
                  <a:lnTo>
                    <a:pt x="4854" y="27507"/>
                  </a:lnTo>
                  <a:lnTo>
                    <a:pt x="4459" y="28586"/>
                  </a:lnTo>
                  <a:lnTo>
                    <a:pt x="3991" y="29664"/>
                  </a:lnTo>
                  <a:lnTo>
                    <a:pt x="3488" y="30743"/>
                  </a:lnTo>
                  <a:lnTo>
                    <a:pt x="2949" y="31750"/>
                  </a:lnTo>
                  <a:lnTo>
                    <a:pt x="2949" y="31750"/>
                  </a:lnTo>
                  <a:lnTo>
                    <a:pt x="2661" y="32289"/>
                  </a:lnTo>
                  <a:lnTo>
                    <a:pt x="2373" y="32757"/>
                  </a:lnTo>
                  <a:lnTo>
                    <a:pt x="2014" y="33260"/>
                  </a:lnTo>
                  <a:lnTo>
                    <a:pt x="1654" y="33727"/>
                  </a:lnTo>
                  <a:lnTo>
                    <a:pt x="1295" y="34159"/>
                  </a:lnTo>
                  <a:lnTo>
                    <a:pt x="863" y="34590"/>
                  </a:lnTo>
                  <a:lnTo>
                    <a:pt x="468" y="34986"/>
                  </a:lnTo>
                  <a:lnTo>
                    <a:pt x="0" y="35381"/>
                  </a:lnTo>
                  <a:lnTo>
                    <a:pt x="0" y="35381"/>
                  </a:lnTo>
                  <a:lnTo>
                    <a:pt x="468" y="34986"/>
                  </a:lnTo>
                  <a:lnTo>
                    <a:pt x="935" y="34626"/>
                  </a:lnTo>
                  <a:lnTo>
                    <a:pt x="1367" y="34195"/>
                  </a:lnTo>
                  <a:lnTo>
                    <a:pt x="1762" y="33799"/>
                  </a:lnTo>
                  <a:lnTo>
                    <a:pt x="2122" y="33332"/>
                  </a:lnTo>
                  <a:lnTo>
                    <a:pt x="2481" y="32864"/>
                  </a:lnTo>
                  <a:lnTo>
                    <a:pt x="2805" y="32361"/>
                  </a:lnTo>
                  <a:lnTo>
                    <a:pt x="3128" y="31858"/>
                  </a:lnTo>
                  <a:lnTo>
                    <a:pt x="3128" y="31858"/>
                  </a:lnTo>
                  <a:lnTo>
                    <a:pt x="3704" y="30851"/>
                  </a:lnTo>
                  <a:lnTo>
                    <a:pt x="4243" y="29808"/>
                  </a:lnTo>
                  <a:lnTo>
                    <a:pt x="4746" y="28730"/>
                  </a:lnTo>
                  <a:lnTo>
                    <a:pt x="5178" y="27615"/>
                  </a:lnTo>
                  <a:lnTo>
                    <a:pt x="5178" y="27615"/>
                  </a:lnTo>
                  <a:lnTo>
                    <a:pt x="5753" y="25997"/>
                  </a:lnTo>
                  <a:lnTo>
                    <a:pt x="6257" y="24343"/>
                  </a:lnTo>
                  <a:lnTo>
                    <a:pt x="6257" y="24343"/>
                  </a:lnTo>
                  <a:lnTo>
                    <a:pt x="6652" y="22941"/>
                  </a:lnTo>
                  <a:lnTo>
                    <a:pt x="6976" y="21466"/>
                  </a:lnTo>
                  <a:lnTo>
                    <a:pt x="7299" y="19956"/>
                  </a:lnTo>
                  <a:lnTo>
                    <a:pt x="7587" y="18446"/>
                  </a:lnTo>
                  <a:lnTo>
                    <a:pt x="7587" y="18446"/>
                  </a:lnTo>
                  <a:lnTo>
                    <a:pt x="7803" y="17224"/>
                  </a:lnTo>
                  <a:lnTo>
                    <a:pt x="7982" y="16037"/>
                  </a:lnTo>
                  <a:lnTo>
                    <a:pt x="8126" y="14851"/>
                  </a:lnTo>
                  <a:lnTo>
                    <a:pt x="8270" y="13700"/>
                  </a:lnTo>
                  <a:lnTo>
                    <a:pt x="8342" y="12585"/>
                  </a:lnTo>
                  <a:lnTo>
                    <a:pt x="8450" y="11471"/>
                  </a:lnTo>
                  <a:lnTo>
                    <a:pt x="8486" y="10356"/>
                  </a:lnTo>
                  <a:lnTo>
                    <a:pt x="8522" y="9313"/>
                  </a:lnTo>
                  <a:lnTo>
                    <a:pt x="8522" y="9313"/>
                  </a:lnTo>
                  <a:lnTo>
                    <a:pt x="8522" y="9170"/>
                  </a:lnTo>
                  <a:lnTo>
                    <a:pt x="8522" y="9170"/>
                  </a:lnTo>
                  <a:lnTo>
                    <a:pt x="8486" y="7983"/>
                  </a:lnTo>
                  <a:lnTo>
                    <a:pt x="8450" y="6797"/>
                  </a:lnTo>
                  <a:lnTo>
                    <a:pt x="8306" y="5610"/>
                  </a:lnTo>
                  <a:lnTo>
                    <a:pt x="8162" y="4459"/>
                  </a:lnTo>
                  <a:lnTo>
                    <a:pt x="8162" y="4459"/>
                  </a:lnTo>
                  <a:lnTo>
                    <a:pt x="8054" y="3884"/>
                  </a:lnTo>
                  <a:lnTo>
                    <a:pt x="7946" y="3309"/>
                  </a:lnTo>
                  <a:lnTo>
                    <a:pt x="7803" y="2734"/>
                  </a:lnTo>
                  <a:lnTo>
                    <a:pt x="7623" y="2158"/>
                  </a:lnTo>
                  <a:lnTo>
                    <a:pt x="7407" y="1619"/>
                  </a:lnTo>
                  <a:lnTo>
                    <a:pt x="7191" y="1044"/>
                  </a:lnTo>
                  <a:lnTo>
                    <a:pt x="6940" y="504"/>
                  </a:lnTo>
                  <a:lnTo>
                    <a:pt x="668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296;p31">
              <a:extLst>
                <a:ext uri="{FF2B5EF4-FFF2-40B4-BE49-F238E27FC236}">
                  <a16:creationId xmlns:a16="http://schemas.microsoft.com/office/drawing/2014/main" id="{F174BDD9-26F9-010C-72AF-801BFBBDED05}"/>
                </a:ext>
              </a:extLst>
            </p:cNvPr>
            <p:cNvSpPr/>
            <p:nvPr/>
          </p:nvSpPr>
          <p:spPr>
            <a:xfrm>
              <a:off x="1933100" y="881725"/>
              <a:ext cx="234625" cy="223850"/>
            </a:xfrm>
            <a:custGeom>
              <a:avLst/>
              <a:gdLst/>
              <a:ahLst/>
              <a:cxnLst/>
              <a:rect l="l" t="t" r="r" b="b"/>
              <a:pathLst>
                <a:path w="9385" h="8954" extrusionOk="0">
                  <a:moveTo>
                    <a:pt x="0" y="0"/>
                  </a:moveTo>
                  <a:lnTo>
                    <a:pt x="1079" y="1187"/>
                  </a:lnTo>
                  <a:lnTo>
                    <a:pt x="2194" y="2373"/>
                  </a:lnTo>
                  <a:lnTo>
                    <a:pt x="3344" y="3524"/>
                  </a:lnTo>
                  <a:lnTo>
                    <a:pt x="4531" y="4675"/>
                  </a:lnTo>
                  <a:lnTo>
                    <a:pt x="5717" y="5753"/>
                  </a:lnTo>
                  <a:lnTo>
                    <a:pt x="6904" y="6868"/>
                  </a:lnTo>
                  <a:lnTo>
                    <a:pt x="8126" y="7947"/>
                  </a:lnTo>
                  <a:lnTo>
                    <a:pt x="8774" y="8450"/>
                  </a:lnTo>
                  <a:lnTo>
                    <a:pt x="9385" y="8953"/>
                  </a:lnTo>
                  <a:lnTo>
                    <a:pt x="9385" y="8953"/>
                  </a:lnTo>
                  <a:lnTo>
                    <a:pt x="8846" y="8378"/>
                  </a:lnTo>
                  <a:lnTo>
                    <a:pt x="8306" y="7767"/>
                  </a:lnTo>
                  <a:lnTo>
                    <a:pt x="7156" y="6580"/>
                  </a:lnTo>
                  <a:lnTo>
                    <a:pt x="6041" y="5430"/>
                  </a:lnTo>
                  <a:lnTo>
                    <a:pt x="4855" y="4315"/>
                  </a:lnTo>
                  <a:lnTo>
                    <a:pt x="2481" y="2086"/>
                  </a:lnTo>
                  <a:lnTo>
                    <a:pt x="1259" y="10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297;p31">
              <a:extLst>
                <a:ext uri="{FF2B5EF4-FFF2-40B4-BE49-F238E27FC236}">
                  <a16:creationId xmlns:a16="http://schemas.microsoft.com/office/drawing/2014/main" id="{EE7D5624-2381-E00F-BD8D-B29153D4C641}"/>
                </a:ext>
              </a:extLst>
            </p:cNvPr>
            <p:cNvSpPr/>
            <p:nvPr/>
          </p:nvSpPr>
          <p:spPr>
            <a:xfrm>
              <a:off x="1722750" y="1674550"/>
              <a:ext cx="361400" cy="62950"/>
            </a:xfrm>
            <a:custGeom>
              <a:avLst/>
              <a:gdLst/>
              <a:ahLst/>
              <a:cxnLst/>
              <a:rect l="l" t="t" r="r" b="b"/>
              <a:pathLst>
                <a:path w="14456" h="2518" extrusionOk="0">
                  <a:moveTo>
                    <a:pt x="14455" y="0"/>
                  </a:moveTo>
                  <a:lnTo>
                    <a:pt x="12657" y="216"/>
                  </a:lnTo>
                  <a:lnTo>
                    <a:pt x="10824" y="468"/>
                  </a:lnTo>
                  <a:lnTo>
                    <a:pt x="9026" y="719"/>
                  </a:lnTo>
                  <a:lnTo>
                    <a:pt x="7192" y="1007"/>
                  </a:lnTo>
                  <a:lnTo>
                    <a:pt x="5394" y="1331"/>
                  </a:lnTo>
                  <a:lnTo>
                    <a:pt x="3596" y="1690"/>
                  </a:lnTo>
                  <a:lnTo>
                    <a:pt x="1799" y="2086"/>
                  </a:lnTo>
                  <a:lnTo>
                    <a:pt x="1" y="2517"/>
                  </a:lnTo>
                  <a:lnTo>
                    <a:pt x="936" y="2409"/>
                  </a:lnTo>
                  <a:lnTo>
                    <a:pt x="1835" y="2337"/>
                  </a:lnTo>
                  <a:lnTo>
                    <a:pt x="3668" y="2086"/>
                  </a:lnTo>
                  <a:lnTo>
                    <a:pt x="5466" y="1798"/>
                  </a:lnTo>
                  <a:lnTo>
                    <a:pt x="7300" y="1510"/>
                  </a:lnTo>
                  <a:lnTo>
                    <a:pt x="9098" y="1187"/>
                  </a:lnTo>
                  <a:lnTo>
                    <a:pt x="10895" y="827"/>
                  </a:lnTo>
                  <a:lnTo>
                    <a:pt x="12693" y="432"/>
                  </a:lnTo>
                  <a:lnTo>
                    <a:pt x="144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298;p31">
              <a:extLst>
                <a:ext uri="{FF2B5EF4-FFF2-40B4-BE49-F238E27FC236}">
                  <a16:creationId xmlns:a16="http://schemas.microsoft.com/office/drawing/2014/main" id="{D4395271-C854-A834-48D9-B492C9245767}"/>
                </a:ext>
              </a:extLst>
            </p:cNvPr>
            <p:cNvSpPr/>
            <p:nvPr/>
          </p:nvSpPr>
          <p:spPr>
            <a:xfrm>
              <a:off x="1521400" y="1554100"/>
              <a:ext cx="540275" cy="15300"/>
            </a:xfrm>
            <a:custGeom>
              <a:avLst/>
              <a:gdLst/>
              <a:ahLst/>
              <a:cxnLst/>
              <a:rect l="l" t="t" r="r" b="b"/>
              <a:pathLst>
                <a:path w="21611" h="612" extrusionOk="0">
                  <a:moveTo>
                    <a:pt x="16217" y="0"/>
                  </a:moveTo>
                  <a:lnTo>
                    <a:pt x="13484" y="36"/>
                  </a:lnTo>
                  <a:lnTo>
                    <a:pt x="10787" y="72"/>
                  </a:lnTo>
                  <a:lnTo>
                    <a:pt x="8127" y="144"/>
                  </a:lnTo>
                  <a:lnTo>
                    <a:pt x="5394" y="252"/>
                  </a:lnTo>
                  <a:lnTo>
                    <a:pt x="2697" y="396"/>
                  </a:lnTo>
                  <a:lnTo>
                    <a:pt x="1" y="575"/>
                  </a:lnTo>
                  <a:lnTo>
                    <a:pt x="2697" y="611"/>
                  </a:lnTo>
                  <a:lnTo>
                    <a:pt x="8091" y="611"/>
                  </a:lnTo>
                  <a:lnTo>
                    <a:pt x="10787" y="575"/>
                  </a:lnTo>
                  <a:lnTo>
                    <a:pt x="13520" y="504"/>
                  </a:lnTo>
                  <a:lnTo>
                    <a:pt x="16217" y="396"/>
                  </a:lnTo>
                  <a:lnTo>
                    <a:pt x="18913" y="252"/>
                  </a:lnTo>
                  <a:lnTo>
                    <a:pt x="20244" y="180"/>
                  </a:lnTo>
                  <a:lnTo>
                    <a:pt x="21610" y="72"/>
                  </a:lnTo>
                  <a:lnTo>
                    <a:pt x="20244" y="36"/>
                  </a:lnTo>
                  <a:lnTo>
                    <a:pt x="189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299;p31">
              <a:extLst>
                <a:ext uri="{FF2B5EF4-FFF2-40B4-BE49-F238E27FC236}">
                  <a16:creationId xmlns:a16="http://schemas.microsoft.com/office/drawing/2014/main" id="{46F2679F-A16E-1939-4749-79906C76C2AF}"/>
                </a:ext>
              </a:extLst>
            </p:cNvPr>
            <p:cNvSpPr/>
            <p:nvPr/>
          </p:nvSpPr>
          <p:spPr>
            <a:xfrm>
              <a:off x="1682300" y="890700"/>
              <a:ext cx="443200" cy="320050"/>
            </a:xfrm>
            <a:custGeom>
              <a:avLst/>
              <a:gdLst/>
              <a:ahLst/>
              <a:cxnLst/>
              <a:rect l="l" t="t" r="r" b="b"/>
              <a:pathLst>
                <a:path w="17728" h="12802" extrusionOk="0">
                  <a:moveTo>
                    <a:pt x="1" y="1"/>
                  </a:moveTo>
                  <a:lnTo>
                    <a:pt x="1080" y="864"/>
                  </a:lnTo>
                  <a:lnTo>
                    <a:pt x="2158" y="1691"/>
                  </a:lnTo>
                  <a:lnTo>
                    <a:pt x="4316" y="3345"/>
                  </a:lnTo>
                  <a:lnTo>
                    <a:pt x="6509" y="4999"/>
                  </a:lnTo>
                  <a:lnTo>
                    <a:pt x="8702" y="6617"/>
                  </a:lnTo>
                  <a:lnTo>
                    <a:pt x="10931" y="8199"/>
                  </a:lnTo>
                  <a:lnTo>
                    <a:pt x="13197" y="9745"/>
                  </a:lnTo>
                  <a:lnTo>
                    <a:pt x="15426" y="11291"/>
                  </a:lnTo>
                  <a:lnTo>
                    <a:pt x="16576" y="12082"/>
                  </a:lnTo>
                  <a:lnTo>
                    <a:pt x="17727" y="12801"/>
                  </a:lnTo>
                  <a:lnTo>
                    <a:pt x="15570" y="11111"/>
                  </a:lnTo>
                  <a:lnTo>
                    <a:pt x="13412" y="9457"/>
                  </a:lnTo>
                  <a:lnTo>
                    <a:pt x="11219" y="7803"/>
                  </a:lnTo>
                  <a:lnTo>
                    <a:pt x="8990" y="6185"/>
                  </a:lnTo>
                  <a:lnTo>
                    <a:pt x="6796" y="4603"/>
                  </a:lnTo>
                  <a:lnTo>
                    <a:pt x="4531" y="3057"/>
                  </a:lnTo>
                  <a:lnTo>
                    <a:pt x="2266" y="15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300;p31">
              <a:extLst>
                <a:ext uri="{FF2B5EF4-FFF2-40B4-BE49-F238E27FC236}">
                  <a16:creationId xmlns:a16="http://schemas.microsoft.com/office/drawing/2014/main" id="{C4C3A564-E40B-0314-83F8-4D96E84FBD3F}"/>
                </a:ext>
              </a:extLst>
            </p:cNvPr>
            <p:cNvSpPr/>
            <p:nvPr/>
          </p:nvSpPr>
          <p:spPr>
            <a:xfrm>
              <a:off x="1457575" y="1266450"/>
              <a:ext cx="621175" cy="116875"/>
            </a:xfrm>
            <a:custGeom>
              <a:avLst/>
              <a:gdLst/>
              <a:ahLst/>
              <a:cxnLst/>
              <a:rect l="l" t="t" r="r" b="b"/>
              <a:pathLst>
                <a:path w="24847" h="4675" extrusionOk="0">
                  <a:moveTo>
                    <a:pt x="1" y="0"/>
                  </a:moveTo>
                  <a:lnTo>
                    <a:pt x="1547" y="360"/>
                  </a:lnTo>
                  <a:lnTo>
                    <a:pt x="3093" y="719"/>
                  </a:lnTo>
                  <a:lnTo>
                    <a:pt x="6185" y="1367"/>
                  </a:lnTo>
                  <a:lnTo>
                    <a:pt x="9277" y="1978"/>
                  </a:lnTo>
                  <a:lnTo>
                    <a:pt x="12370" y="2589"/>
                  </a:lnTo>
                  <a:lnTo>
                    <a:pt x="18590" y="3668"/>
                  </a:lnTo>
                  <a:lnTo>
                    <a:pt x="21718" y="4207"/>
                  </a:lnTo>
                  <a:lnTo>
                    <a:pt x="24846" y="4675"/>
                  </a:lnTo>
                  <a:lnTo>
                    <a:pt x="21754" y="3955"/>
                  </a:lnTo>
                  <a:lnTo>
                    <a:pt x="18662" y="3272"/>
                  </a:lnTo>
                  <a:lnTo>
                    <a:pt x="15570" y="2661"/>
                  </a:lnTo>
                  <a:lnTo>
                    <a:pt x="12478" y="2050"/>
                  </a:lnTo>
                  <a:lnTo>
                    <a:pt x="9349" y="1510"/>
                  </a:lnTo>
                  <a:lnTo>
                    <a:pt x="6257" y="971"/>
                  </a:lnTo>
                  <a:lnTo>
                    <a:pt x="3129" y="4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301;p31">
              <a:extLst>
                <a:ext uri="{FF2B5EF4-FFF2-40B4-BE49-F238E27FC236}">
                  <a16:creationId xmlns:a16="http://schemas.microsoft.com/office/drawing/2014/main" id="{240E5FF3-34D5-9A35-E893-1CDF7676D5D1}"/>
                </a:ext>
              </a:extLst>
            </p:cNvPr>
            <p:cNvSpPr/>
            <p:nvPr/>
          </p:nvSpPr>
          <p:spPr>
            <a:xfrm>
              <a:off x="2804125" y="1760850"/>
              <a:ext cx="485425" cy="577100"/>
            </a:xfrm>
            <a:custGeom>
              <a:avLst/>
              <a:gdLst/>
              <a:ahLst/>
              <a:cxnLst/>
              <a:rect l="l" t="t" r="r" b="b"/>
              <a:pathLst>
                <a:path w="19417" h="23084" extrusionOk="0">
                  <a:moveTo>
                    <a:pt x="8918" y="0"/>
                  </a:moveTo>
                  <a:lnTo>
                    <a:pt x="8558" y="36"/>
                  </a:lnTo>
                  <a:lnTo>
                    <a:pt x="8270" y="72"/>
                  </a:lnTo>
                  <a:lnTo>
                    <a:pt x="7983" y="180"/>
                  </a:lnTo>
                  <a:lnTo>
                    <a:pt x="7767" y="324"/>
                  </a:lnTo>
                  <a:lnTo>
                    <a:pt x="7551" y="503"/>
                  </a:lnTo>
                  <a:lnTo>
                    <a:pt x="7371" y="683"/>
                  </a:lnTo>
                  <a:lnTo>
                    <a:pt x="7264" y="899"/>
                  </a:lnTo>
                  <a:lnTo>
                    <a:pt x="7120" y="1115"/>
                  </a:lnTo>
                  <a:lnTo>
                    <a:pt x="6976" y="1582"/>
                  </a:lnTo>
                  <a:lnTo>
                    <a:pt x="6868" y="2014"/>
                  </a:lnTo>
                  <a:lnTo>
                    <a:pt x="6832" y="2445"/>
                  </a:lnTo>
                  <a:lnTo>
                    <a:pt x="6832" y="2769"/>
                  </a:lnTo>
                  <a:lnTo>
                    <a:pt x="6868" y="3056"/>
                  </a:lnTo>
                  <a:lnTo>
                    <a:pt x="6293" y="3056"/>
                  </a:lnTo>
                  <a:lnTo>
                    <a:pt x="5969" y="3092"/>
                  </a:lnTo>
                  <a:lnTo>
                    <a:pt x="5574" y="3164"/>
                  </a:lnTo>
                  <a:lnTo>
                    <a:pt x="5178" y="3308"/>
                  </a:lnTo>
                  <a:lnTo>
                    <a:pt x="4962" y="3416"/>
                  </a:lnTo>
                  <a:lnTo>
                    <a:pt x="4783" y="3560"/>
                  </a:lnTo>
                  <a:lnTo>
                    <a:pt x="4639" y="3739"/>
                  </a:lnTo>
                  <a:lnTo>
                    <a:pt x="4495" y="3919"/>
                  </a:lnTo>
                  <a:lnTo>
                    <a:pt x="4315" y="4171"/>
                  </a:lnTo>
                  <a:lnTo>
                    <a:pt x="4207" y="4423"/>
                  </a:lnTo>
                  <a:lnTo>
                    <a:pt x="4135" y="4674"/>
                  </a:lnTo>
                  <a:lnTo>
                    <a:pt x="4064" y="4926"/>
                  </a:lnTo>
                  <a:lnTo>
                    <a:pt x="4064" y="5178"/>
                  </a:lnTo>
                  <a:lnTo>
                    <a:pt x="4064" y="5429"/>
                  </a:lnTo>
                  <a:lnTo>
                    <a:pt x="4135" y="5861"/>
                  </a:lnTo>
                  <a:lnTo>
                    <a:pt x="4243" y="6220"/>
                  </a:lnTo>
                  <a:lnTo>
                    <a:pt x="4351" y="6508"/>
                  </a:lnTo>
                  <a:lnTo>
                    <a:pt x="4495" y="6796"/>
                  </a:lnTo>
                  <a:lnTo>
                    <a:pt x="3884" y="6796"/>
                  </a:lnTo>
                  <a:lnTo>
                    <a:pt x="3560" y="6832"/>
                  </a:lnTo>
                  <a:lnTo>
                    <a:pt x="3165" y="6939"/>
                  </a:lnTo>
                  <a:lnTo>
                    <a:pt x="2805" y="7047"/>
                  </a:lnTo>
                  <a:lnTo>
                    <a:pt x="2625" y="7155"/>
                  </a:lnTo>
                  <a:lnTo>
                    <a:pt x="2482" y="7263"/>
                  </a:lnTo>
                  <a:lnTo>
                    <a:pt x="2338" y="7371"/>
                  </a:lnTo>
                  <a:lnTo>
                    <a:pt x="2230" y="7515"/>
                  </a:lnTo>
                  <a:lnTo>
                    <a:pt x="2086" y="7838"/>
                  </a:lnTo>
                  <a:lnTo>
                    <a:pt x="1978" y="8126"/>
                  </a:lnTo>
                  <a:lnTo>
                    <a:pt x="1906" y="8450"/>
                  </a:lnTo>
                  <a:lnTo>
                    <a:pt x="1870" y="8737"/>
                  </a:lnTo>
                  <a:lnTo>
                    <a:pt x="1870" y="9025"/>
                  </a:lnTo>
                  <a:lnTo>
                    <a:pt x="1906" y="9313"/>
                  </a:lnTo>
                  <a:lnTo>
                    <a:pt x="2014" y="9852"/>
                  </a:lnTo>
                  <a:lnTo>
                    <a:pt x="2194" y="10283"/>
                  </a:lnTo>
                  <a:lnTo>
                    <a:pt x="2338" y="10643"/>
                  </a:lnTo>
                  <a:lnTo>
                    <a:pt x="2553" y="10967"/>
                  </a:lnTo>
                  <a:lnTo>
                    <a:pt x="2158" y="10967"/>
                  </a:lnTo>
                  <a:lnTo>
                    <a:pt x="1798" y="11038"/>
                  </a:lnTo>
                  <a:lnTo>
                    <a:pt x="1439" y="11146"/>
                  </a:lnTo>
                  <a:lnTo>
                    <a:pt x="1115" y="11326"/>
                  </a:lnTo>
                  <a:lnTo>
                    <a:pt x="828" y="11542"/>
                  </a:lnTo>
                  <a:lnTo>
                    <a:pt x="576" y="11829"/>
                  </a:lnTo>
                  <a:lnTo>
                    <a:pt x="396" y="12117"/>
                  </a:lnTo>
                  <a:lnTo>
                    <a:pt x="252" y="12477"/>
                  </a:lnTo>
                  <a:lnTo>
                    <a:pt x="144" y="12800"/>
                  </a:lnTo>
                  <a:lnTo>
                    <a:pt x="72" y="13124"/>
                  </a:lnTo>
                  <a:lnTo>
                    <a:pt x="37" y="13483"/>
                  </a:lnTo>
                  <a:lnTo>
                    <a:pt x="1" y="13807"/>
                  </a:lnTo>
                  <a:lnTo>
                    <a:pt x="37" y="14562"/>
                  </a:lnTo>
                  <a:lnTo>
                    <a:pt x="108" y="15317"/>
                  </a:lnTo>
                  <a:lnTo>
                    <a:pt x="252" y="16108"/>
                  </a:lnTo>
                  <a:lnTo>
                    <a:pt x="432" y="16863"/>
                  </a:lnTo>
                  <a:lnTo>
                    <a:pt x="648" y="17654"/>
                  </a:lnTo>
                  <a:lnTo>
                    <a:pt x="899" y="18373"/>
                  </a:lnTo>
                  <a:lnTo>
                    <a:pt x="1151" y="19093"/>
                  </a:lnTo>
                  <a:lnTo>
                    <a:pt x="1403" y="19740"/>
                  </a:lnTo>
                  <a:lnTo>
                    <a:pt x="1906" y="20818"/>
                  </a:lnTo>
                  <a:lnTo>
                    <a:pt x="2230" y="21573"/>
                  </a:lnTo>
                  <a:lnTo>
                    <a:pt x="2374" y="21825"/>
                  </a:lnTo>
                  <a:lnTo>
                    <a:pt x="3273" y="19704"/>
                  </a:lnTo>
                  <a:lnTo>
                    <a:pt x="4100" y="17690"/>
                  </a:lnTo>
                  <a:lnTo>
                    <a:pt x="4315" y="17762"/>
                  </a:lnTo>
                  <a:lnTo>
                    <a:pt x="4567" y="17870"/>
                  </a:lnTo>
                  <a:lnTo>
                    <a:pt x="5034" y="18194"/>
                  </a:lnTo>
                  <a:lnTo>
                    <a:pt x="5538" y="18589"/>
                  </a:lnTo>
                  <a:lnTo>
                    <a:pt x="6077" y="19057"/>
                  </a:lnTo>
                  <a:lnTo>
                    <a:pt x="7120" y="20135"/>
                  </a:lnTo>
                  <a:lnTo>
                    <a:pt x="8163" y="21250"/>
                  </a:lnTo>
                  <a:lnTo>
                    <a:pt x="8702" y="21753"/>
                  </a:lnTo>
                  <a:lnTo>
                    <a:pt x="9241" y="22221"/>
                  </a:lnTo>
                  <a:lnTo>
                    <a:pt x="9745" y="22580"/>
                  </a:lnTo>
                  <a:lnTo>
                    <a:pt x="9996" y="22760"/>
                  </a:lnTo>
                  <a:lnTo>
                    <a:pt x="10248" y="22868"/>
                  </a:lnTo>
                  <a:lnTo>
                    <a:pt x="10500" y="22976"/>
                  </a:lnTo>
                  <a:lnTo>
                    <a:pt x="10751" y="23048"/>
                  </a:lnTo>
                  <a:lnTo>
                    <a:pt x="10967" y="23084"/>
                  </a:lnTo>
                  <a:lnTo>
                    <a:pt x="11219" y="23084"/>
                  </a:lnTo>
                  <a:lnTo>
                    <a:pt x="11434" y="23048"/>
                  </a:lnTo>
                  <a:lnTo>
                    <a:pt x="11686" y="22940"/>
                  </a:lnTo>
                  <a:lnTo>
                    <a:pt x="11902" y="22832"/>
                  </a:lnTo>
                  <a:lnTo>
                    <a:pt x="12118" y="22652"/>
                  </a:lnTo>
                  <a:lnTo>
                    <a:pt x="12333" y="22400"/>
                  </a:lnTo>
                  <a:lnTo>
                    <a:pt x="12477" y="22113"/>
                  </a:lnTo>
                  <a:lnTo>
                    <a:pt x="12621" y="21825"/>
                  </a:lnTo>
                  <a:lnTo>
                    <a:pt x="12693" y="21502"/>
                  </a:lnTo>
                  <a:lnTo>
                    <a:pt x="12729" y="21178"/>
                  </a:lnTo>
                  <a:lnTo>
                    <a:pt x="12729" y="20854"/>
                  </a:lnTo>
                  <a:lnTo>
                    <a:pt x="12693" y="20531"/>
                  </a:lnTo>
                  <a:lnTo>
                    <a:pt x="12657" y="20207"/>
                  </a:lnTo>
                  <a:lnTo>
                    <a:pt x="12513" y="19632"/>
                  </a:lnTo>
                  <a:lnTo>
                    <a:pt x="12333" y="19128"/>
                  </a:lnTo>
                  <a:lnTo>
                    <a:pt x="12118" y="18625"/>
                  </a:lnTo>
                  <a:lnTo>
                    <a:pt x="12261" y="18769"/>
                  </a:lnTo>
                  <a:lnTo>
                    <a:pt x="12621" y="19021"/>
                  </a:lnTo>
                  <a:lnTo>
                    <a:pt x="13088" y="19344"/>
                  </a:lnTo>
                  <a:lnTo>
                    <a:pt x="13340" y="19488"/>
                  </a:lnTo>
                  <a:lnTo>
                    <a:pt x="13664" y="19632"/>
                  </a:lnTo>
                  <a:lnTo>
                    <a:pt x="13951" y="19776"/>
                  </a:lnTo>
                  <a:lnTo>
                    <a:pt x="14275" y="19848"/>
                  </a:lnTo>
                  <a:lnTo>
                    <a:pt x="14599" y="19884"/>
                  </a:lnTo>
                  <a:lnTo>
                    <a:pt x="14922" y="19848"/>
                  </a:lnTo>
                  <a:lnTo>
                    <a:pt x="15210" y="19776"/>
                  </a:lnTo>
                  <a:lnTo>
                    <a:pt x="15497" y="19632"/>
                  </a:lnTo>
                  <a:lnTo>
                    <a:pt x="15785" y="19416"/>
                  </a:lnTo>
                  <a:lnTo>
                    <a:pt x="16037" y="19093"/>
                  </a:lnTo>
                  <a:lnTo>
                    <a:pt x="16253" y="18697"/>
                  </a:lnTo>
                  <a:lnTo>
                    <a:pt x="16360" y="18301"/>
                  </a:lnTo>
                  <a:lnTo>
                    <a:pt x="16396" y="17906"/>
                  </a:lnTo>
                  <a:lnTo>
                    <a:pt x="16396" y="17510"/>
                  </a:lnTo>
                  <a:lnTo>
                    <a:pt x="16324" y="17115"/>
                  </a:lnTo>
                  <a:lnTo>
                    <a:pt x="16217" y="16719"/>
                  </a:lnTo>
                  <a:lnTo>
                    <a:pt x="16037" y="16324"/>
                  </a:lnTo>
                  <a:lnTo>
                    <a:pt x="15893" y="15964"/>
                  </a:lnTo>
                  <a:lnTo>
                    <a:pt x="15677" y="15605"/>
                  </a:lnTo>
                  <a:lnTo>
                    <a:pt x="15497" y="15281"/>
                  </a:lnTo>
                  <a:lnTo>
                    <a:pt x="15102" y="14742"/>
                  </a:lnTo>
                  <a:lnTo>
                    <a:pt x="14778" y="14382"/>
                  </a:lnTo>
                  <a:lnTo>
                    <a:pt x="14635" y="14203"/>
                  </a:lnTo>
                  <a:lnTo>
                    <a:pt x="15174" y="14526"/>
                  </a:lnTo>
                  <a:lnTo>
                    <a:pt x="15713" y="14778"/>
                  </a:lnTo>
                  <a:lnTo>
                    <a:pt x="16001" y="14886"/>
                  </a:lnTo>
                  <a:lnTo>
                    <a:pt x="16324" y="14994"/>
                  </a:lnTo>
                  <a:lnTo>
                    <a:pt x="16648" y="15065"/>
                  </a:lnTo>
                  <a:lnTo>
                    <a:pt x="16972" y="15101"/>
                  </a:lnTo>
                  <a:lnTo>
                    <a:pt x="17295" y="15101"/>
                  </a:lnTo>
                  <a:lnTo>
                    <a:pt x="17583" y="15065"/>
                  </a:lnTo>
                  <a:lnTo>
                    <a:pt x="17907" y="14958"/>
                  </a:lnTo>
                  <a:lnTo>
                    <a:pt x="18158" y="14778"/>
                  </a:lnTo>
                  <a:lnTo>
                    <a:pt x="18410" y="14526"/>
                  </a:lnTo>
                  <a:lnTo>
                    <a:pt x="18626" y="14203"/>
                  </a:lnTo>
                  <a:lnTo>
                    <a:pt x="18733" y="13987"/>
                  </a:lnTo>
                  <a:lnTo>
                    <a:pt x="18769" y="13807"/>
                  </a:lnTo>
                  <a:lnTo>
                    <a:pt x="18877" y="13376"/>
                  </a:lnTo>
                  <a:lnTo>
                    <a:pt x="18877" y="12944"/>
                  </a:lnTo>
                  <a:lnTo>
                    <a:pt x="18805" y="12549"/>
                  </a:lnTo>
                  <a:lnTo>
                    <a:pt x="18698" y="12117"/>
                  </a:lnTo>
                  <a:lnTo>
                    <a:pt x="18518" y="11686"/>
                  </a:lnTo>
                  <a:lnTo>
                    <a:pt x="18338" y="11290"/>
                  </a:lnTo>
                  <a:lnTo>
                    <a:pt x="18122" y="10931"/>
                  </a:lnTo>
                  <a:lnTo>
                    <a:pt x="17691" y="10247"/>
                  </a:lnTo>
                  <a:lnTo>
                    <a:pt x="17259" y="9672"/>
                  </a:lnTo>
                  <a:lnTo>
                    <a:pt x="16828" y="9205"/>
                  </a:lnTo>
                  <a:lnTo>
                    <a:pt x="17223" y="9384"/>
                  </a:lnTo>
                  <a:lnTo>
                    <a:pt x="17583" y="9564"/>
                  </a:lnTo>
                  <a:lnTo>
                    <a:pt x="18050" y="9672"/>
                  </a:lnTo>
                  <a:lnTo>
                    <a:pt x="18266" y="9708"/>
                  </a:lnTo>
                  <a:lnTo>
                    <a:pt x="18482" y="9672"/>
                  </a:lnTo>
                  <a:lnTo>
                    <a:pt x="18698" y="9636"/>
                  </a:lnTo>
                  <a:lnTo>
                    <a:pt x="18913" y="9564"/>
                  </a:lnTo>
                  <a:lnTo>
                    <a:pt x="19093" y="9420"/>
                  </a:lnTo>
                  <a:lnTo>
                    <a:pt x="19237" y="9205"/>
                  </a:lnTo>
                  <a:lnTo>
                    <a:pt x="19345" y="8917"/>
                  </a:lnTo>
                  <a:lnTo>
                    <a:pt x="19417" y="8557"/>
                  </a:lnTo>
                  <a:lnTo>
                    <a:pt x="19417" y="8126"/>
                  </a:lnTo>
                  <a:lnTo>
                    <a:pt x="19381" y="7730"/>
                  </a:lnTo>
                  <a:lnTo>
                    <a:pt x="19273" y="7299"/>
                  </a:lnTo>
                  <a:lnTo>
                    <a:pt x="19129" y="6868"/>
                  </a:lnTo>
                  <a:lnTo>
                    <a:pt x="18949" y="6436"/>
                  </a:lnTo>
                  <a:lnTo>
                    <a:pt x="18698" y="6005"/>
                  </a:lnTo>
                  <a:lnTo>
                    <a:pt x="18410" y="5573"/>
                  </a:lnTo>
                  <a:lnTo>
                    <a:pt x="18122" y="5142"/>
                  </a:lnTo>
                  <a:lnTo>
                    <a:pt x="17763" y="4746"/>
                  </a:lnTo>
                  <a:lnTo>
                    <a:pt x="17367" y="4315"/>
                  </a:lnTo>
                  <a:lnTo>
                    <a:pt x="16972" y="3919"/>
                  </a:lnTo>
                  <a:lnTo>
                    <a:pt x="16540" y="3524"/>
                  </a:lnTo>
                  <a:lnTo>
                    <a:pt x="16073" y="3164"/>
                  </a:lnTo>
                  <a:lnTo>
                    <a:pt x="15605" y="2805"/>
                  </a:lnTo>
                  <a:lnTo>
                    <a:pt x="14599" y="2121"/>
                  </a:lnTo>
                  <a:lnTo>
                    <a:pt x="13592" y="1510"/>
                  </a:lnTo>
                  <a:lnTo>
                    <a:pt x="12549" y="1007"/>
                  </a:lnTo>
                  <a:lnTo>
                    <a:pt x="11542" y="575"/>
                  </a:lnTo>
                  <a:lnTo>
                    <a:pt x="11039" y="396"/>
                  </a:lnTo>
                  <a:lnTo>
                    <a:pt x="10572" y="252"/>
                  </a:lnTo>
                  <a:lnTo>
                    <a:pt x="10140" y="144"/>
                  </a:lnTo>
                  <a:lnTo>
                    <a:pt x="9709" y="72"/>
                  </a:lnTo>
                  <a:lnTo>
                    <a:pt x="9277" y="36"/>
                  </a:lnTo>
                  <a:lnTo>
                    <a:pt x="891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302;p31">
              <a:extLst>
                <a:ext uri="{FF2B5EF4-FFF2-40B4-BE49-F238E27FC236}">
                  <a16:creationId xmlns:a16="http://schemas.microsoft.com/office/drawing/2014/main" id="{499A0733-7FEB-8B15-16B6-1BAEE3DE00B3}"/>
                </a:ext>
              </a:extLst>
            </p:cNvPr>
            <p:cNvSpPr/>
            <p:nvPr/>
          </p:nvSpPr>
          <p:spPr>
            <a:xfrm>
              <a:off x="2981200" y="1836350"/>
              <a:ext cx="247225" cy="160925"/>
            </a:xfrm>
            <a:custGeom>
              <a:avLst/>
              <a:gdLst/>
              <a:ahLst/>
              <a:cxnLst/>
              <a:rect l="l" t="t" r="r" b="b"/>
              <a:pathLst>
                <a:path w="9889" h="6437" extrusionOk="0">
                  <a:moveTo>
                    <a:pt x="1" y="0"/>
                  </a:moveTo>
                  <a:lnTo>
                    <a:pt x="1" y="36"/>
                  </a:lnTo>
                  <a:lnTo>
                    <a:pt x="1" y="72"/>
                  </a:lnTo>
                  <a:lnTo>
                    <a:pt x="1331" y="683"/>
                  </a:lnTo>
                  <a:lnTo>
                    <a:pt x="2590" y="1367"/>
                  </a:lnTo>
                  <a:lnTo>
                    <a:pt x="3848" y="2122"/>
                  </a:lnTo>
                  <a:lnTo>
                    <a:pt x="5107" y="2877"/>
                  </a:lnTo>
                  <a:lnTo>
                    <a:pt x="6293" y="3704"/>
                  </a:lnTo>
                  <a:lnTo>
                    <a:pt x="7480" y="4567"/>
                  </a:lnTo>
                  <a:lnTo>
                    <a:pt x="8630" y="5466"/>
                  </a:lnTo>
                  <a:lnTo>
                    <a:pt x="9709" y="6400"/>
                  </a:lnTo>
                  <a:lnTo>
                    <a:pt x="9817" y="6436"/>
                  </a:lnTo>
                  <a:lnTo>
                    <a:pt x="9889" y="6400"/>
                  </a:lnTo>
                  <a:lnTo>
                    <a:pt x="9889" y="6329"/>
                  </a:lnTo>
                  <a:lnTo>
                    <a:pt x="9889" y="6257"/>
                  </a:lnTo>
                  <a:lnTo>
                    <a:pt x="9421" y="5681"/>
                  </a:lnTo>
                  <a:lnTo>
                    <a:pt x="8918" y="5142"/>
                  </a:lnTo>
                  <a:lnTo>
                    <a:pt x="8379" y="4639"/>
                  </a:lnTo>
                  <a:lnTo>
                    <a:pt x="7839" y="4135"/>
                  </a:lnTo>
                  <a:lnTo>
                    <a:pt x="7264" y="3668"/>
                  </a:lnTo>
                  <a:lnTo>
                    <a:pt x="6653" y="3200"/>
                  </a:lnTo>
                  <a:lnTo>
                    <a:pt x="6041" y="2769"/>
                  </a:lnTo>
                  <a:lnTo>
                    <a:pt x="5430" y="2373"/>
                  </a:lnTo>
                  <a:lnTo>
                    <a:pt x="4783" y="1978"/>
                  </a:lnTo>
                  <a:lnTo>
                    <a:pt x="4136" y="1618"/>
                  </a:lnTo>
                  <a:lnTo>
                    <a:pt x="3453" y="1295"/>
                  </a:lnTo>
                  <a:lnTo>
                    <a:pt x="2769" y="971"/>
                  </a:lnTo>
                  <a:lnTo>
                    <a:pt x="2086" y="683"/>
                  </a:lnTo>
                  <a:lnTo>
                    <a:pt x="1403" y="432"/>
                  </a:lnTo>
                  <a:lnTo>
                    <a:pt x="720" y="2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303;p31">
              <a:extLst>
                <a:ext uri="{FF2B5EF4-FFF2-40B4-BE49-F238E27FC236}">
                  <a16:creationId xmlns:a16="http://schemas.microsoft.com/office/drawing/2014/main" id="{06A4882C-EE15-919B-1484-ACBFEDBF1CB9}"/>
                </a:ext>
              </a:extLst>
            </p:cNvPr>
            <p:cNvSpPr/>
            <p:nvPr/>
          </p:nvSpPr>
          <p:spPr>
            <a:xfrm>
              <a:off x="2913800" y="1928025"/>
              <a:ext cx="260700" cy="192400"/>
            </a:xfrm>
            <a:custGeom>
              <a:avLst/>
              <a:gdLst/>
              <a:ahLst/>
              <a:cxnLst/>
              <a:rect l="l" t="t" r="r" b="b"/>
              <a:pathLst>
                <a:path w="10428" h="7696" extrusionOk="0">
                  <a:moveTo>
                    <a:pt x="0" y="1"/>
                  </a:moveTo>
                  <a:lnTo>
                    <a:pt x="0" y="37"/>
                  </a:lnTo>
                  <a:lnTo>
                    <a:pt x="36" y="73"/>
                  </a:lnTo>
                  <a:lnTo>
                    <a:pt x="683" y="360"/>
                  </a:lnTo>
                  <a:lnTo>
                    <a:pt x="1366" y="720"/>
                  </a:lnTo>
                  <a:lnTo>
                    <a:pt x="2050" y="1115"/>
                  </a:lnTo>
                  <a:lnTo>
                    <a:pt x="2805" y="1547"/>
                  </a:lnTo>
                  <a:lnTo>
                    <a:pt x="4279" y="2482"/>
                  </a:lnTo>
                  <a:lnTo>
                    <a:pt x="5753" y="3524"/>
                  </a:lnTo>
                  <a:lnTo>
                    <a:pt x="7155" y="4567"/>
                  </a:lnTo>
                  <a:lnTo>
                    <a:pt x="7803" y="5106"/>
                  </a:lnTo>
                  <a:lnTo>
                    <a:pt x="8414" y="5646"/>
                  </a:lnTo>
                  <a:lnTo>
                    <a:pt x="8989" y="6185"/>
                  </a:lnTo>
                  <a:lnTo>
                    <a:pt x="9492" y="6689"/>
                  </a:lnTo>
                  <a:lnTo>
                    <a:pt x="9924" y="7192"/>
                  </a:lnTo>
                  <a:lnTo>
                    <a:pt x="10319" y="7659"/>
                  </a:lnTo>
                  <a:lnTo>
                    <a:pt x="10355" y="7695"/>
                  </a:lnTo>
                  <a:lnTo>
                    <a:pt x="10427" y="7659"/>
                  </a:lnTo>
                  <a:lnTo>
                    <a:pt x="10427" y="7551"/>
                  </a:lnTo>
                  <a:lnTo>
                    <a:pt x="10391" y="7444"/>
                  </a:lnTo>
                  <a:lnTo>
                    <a:pt x="9924" y="6760"/>
                  </a:lnTo>
                  <a:lnTo>
                    <a:pt x="9421" y="6077"/>
                  </a:lnTo>
                  <a:lnTo>
                    <a:pt x="8881" y="5466"/>
                  </a:lnTo>
                  <a:lnTo>
                    <a:pt x="8306" y="4855"/>
                  </a:lnTo>
                  <a:lnTo>
                    <a:pt x="7695" y="4244"/>
                  </a:lnTo>
                  <a:lnTo>
                    <a:pt x="7083" y="3704"/>
                  </a:lnTo>
                  <a:lnTo>
                    <a:pt x="6436" y="3201"/>
                  </a:lnTo>
                  <a:lnTo>
                    <a:pt x="5753" y="2697"/>
                  </a:lnTo>
                  <a:lnTo>
                    <a:pt x="5070" y="2230"/>
                  </a:lnTo>
                  <a:lnTo>
                    <a:pt x="4387" y="1799"/>
                  </a:lnTo>
                  <a:lnTo>
                    <a:pt x="3668" y="1439"/>
                  </a:lnTo>
                  <a:lnTo>
                    <a:pt x="2949" y="1079"/>
                  </a:lnTo>
                  <a:lnTo>
                    <a:pt x="2229" y="756"/>
                  </a:lnTo>
                  <a:lnTo>
                    <a:pt x="1510" y="468"/>
                  </a:lnTo>
                  <a:lnTo>
                    <a:pt x="791" y="217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304;p31">
              <a:extLst>
                <a:ext uri="{FF2B5EF4-FFF2-40B4-BE49-F238E27FC236}">
                  <a16:creationId xmlns:a16="http://schemas.microsoft.com/office/drawing/2014/main" id="{8C3FDB67-5B51-10FB-0C43-F6EEFB2472D3}"/>
                </a:ext>
              </a:extLst>
            </p:cNvPr>
            <p:cNvSpPr/>
            <p:nvPr/>
          </p:nvSpPr>
          <p:spPr>
            <a:xfrm>
              <a:off x="2870650" y="2033200"/>
              <a:ext cx="240925" cy="201375"/>
            </a:xfrm>
            <a:custGeom>
              <a:avLst/>
              <a:gdLst/>
              <a:ahLst/>
              <a:cxnLst/>
              <a:rect l="l" t="t" r="r" b="b"/>
              <a:pathLst>
                <a:path w="9637" h="8055" extrusionOk="0">
                  <a:moveTo>
                    <a:pt x="36" y="1"/>
                  </a:moveTo>
                  <a:lnTo>
                    <a:pt x="36" y="37"/>
                  </a:lnTo>
                  <a:lnTo>
                    <a:pt x="0" y="37"/>
                  </a:lnTo>
                  <a:lnTo>
                    <a:pt x="0" y="73"/>
                  </a:lnTo>
                  <a:lnTo>
                    <a:pt x="0" y="108"/>
                  </a:lnTo>
                  <a:lnTo>
                    <a:pt x="1403" y="864"/>
                  </a:lnTo>
                  <a:lnTo>
                    <a:pt x="2733" y="1655"/>
                  </a:lnTo>
                  <a:lnTo>
                    <a:pt x="4027" y="2553"/>
                  </a:lnTo>
                  <a:lnTo>
                    <a:pt x="4639" y="2985"/>
                  </a:lnTo>
                  <a:lnTo>
                    <a:pt x="5250" y="3488"/>
                  </a:lnTo>
                  <a:lnTo>
                    <a:pt x="5861" y="3956"/>
                  </a:lnTo>
                  <a:lnTo>
                    <a:pt x="6436" y="4495"/>
                  </a:lnTo>
                  <a:lnTo>
                    <a:pt x="6976" y="4998"/>
                  </a:lnTo>
                  <a:lnTo>
                    <a:pt x="7515" y="5574"/>
                  </a:lnTo>
                  <a:lnTo>
                    <a:pt x="8054" y="6149"/>
                  </a:lnTo>
                  <a:lnTo>
                    <a:pt x="8558" y="6760"/>
                  </a:lnTo>
                  <a:lnTo>
                    <a:pt x="9025" y="7372"/>
                  </a:lnTo>
                  <a:lnTo>
                    <a:pt x="9493" y="8019"/>
                  </a:lnTo>
                  <a:lnTo>
                    <a:pt x="9565" y="8055"/>
                  </a:lnTo>
                  <a:lnTo>
                    <a:pt x="9600" y="8019"/>
                  </a:lnTo>
                  <a:lnTo>
                    <a:pt x="9636" y="7983"/>
                  </a:lnTo>
                  <a:lnTo>
                    <a:pt x="9636" y="7947"/>
                  </a:lnTo>
                  <a:lnTo>
                    <a:pt x="9313" y="7264"/>
                  </a:lnTo>
                  <a:lnTo>
                    <a:pt x="8989" y="6616"/>
                  </a:lnTo>
                  <a:lnTo>
                    <a:pt x="8594" y="6005"/>
                  </a:lnTo>
                  <a:lnTo>
                    <a:pt x="8162" y="5394"/>
                  </a:lnTo>
                  <a:lnTo>
                    <a:pt x="7695" y="4819"/>
                  </a:lnTo>
                  <a:lnTo>
                    <a:pt x="7191" y="4279"/>
                  </a:lnTo>
                  <a:lnTo>
                    <a:pt x="6652" y="3776"/>
                  </a:lnTo>
                  <a:lnTo>
                    <a:pt x="6077" y="3309"/>
                  </a:lnTo>
                  <a:lnTo>
                    <a:pt x="5430" y="2805"/>
                  </a:lnTo>
                  <a:lnTo>
                    <a:pt x="4746" y="2302"/>
                  </a:lnTo>
                  <a:lnTo>
                    <a:pt x="3991" y="1834"/>
                  </a:lnTo>
                  <a:lnTo>
                    <a:pt x="3236" y="1367"/>
                  </a:lnTo>
                  <a:lnTo>
                    <a:pt x="2445" y="935"/>
                  </a:lnTo>
                  <a:lnTo>
                    <a:pt x="1654" y="540"/>
                  </a:lnTo>
                  <a:lnTo>
                    <a:pt x="827" y="252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305;p31">
              <a:extLst>
                <a:ext uri="{FF2B5EF4-FFF2-40B4-BE49-F238E27FC236}">
                  <a16:creationId xmlns:a16="http://schemas.microsoft.com/office/drawing/2014/main" id="{1351592A-6AD2-33EE-A9E6-AFEDDBEC74B2}"/>
                </a:ext>
              </a:extLst>
            </p:cNvPr>
            <p:cNvSpPr/>
            <p:nvPr/>
          </p:nvSpPr>
          <p:spPr>
            <a:xfrm>
              <a:off x="2905700" y="1991850"/>
              <a:ext cx="380250" cy="351500"/>
            </a:xfrm>
            <a:custGeom>
              <a:avLst/>
              <a:gdLst/>
              <a:ahLst/>
              <a:cxnLst/>
              <a:rect l="l" t="t" r="r" b="b"/>
              <a:pathLst>
                <a:path w="15210" h="14060" extrusionOk="0">
                  <a:moveTo>
                    <a:pt x="12873" y="1"/>
                  </a:moveTo>
                  <a:lnTo>
                    <a:pt x="12873" y="37"/>
                  </a:lnTo>
                  <a:lnTo>
                    <a:pt x="12801" y="73"/>
                  </a:lnTo>
                  <a:lnTo>
                    <a:pt x="12765" y="109"/>
                  </a:lnTo>
                  <a:lnTo>
                    <a:pt x="12729" y="144"/>
                  </a:lnTo>
                  <a:lnTo>
                    <a:pt x="12765" y="180"/>
                  </a:lnTo>
                  <a:lnTo>
                    <a:pt x="12981" y="504"/>
                  </a:lnTo>
                  <a:lnTo>
                    <a:pt x="13304" y="1007"/>
                  </a:lnTo>
                  <a:lnTo>
                    <a:pt x="13664" y="1655"/>
                  </a:lnTo>
                  <a:lnTo>
                    <a:pt x="14023" y="2410"/>
                  </a:lnTo>
                  <a:lnTo>
                    <a:pt x="14311" y="3165"/>
                  </a:lnTo>
                  <a:lnTo>
                    <a:pt x="14419" y="3524"/>
                  </a:lnTo>
                  <a:lnTo>
                    <a:pt x="14491" y="3884"/>
                  </a:lnTo>
                  <a:lnTo>
                    <a:pt x="14527" y="4243"/>
                  </a:lnTo>
                  <a:lnTo>
                    <a:pt x="14491" y="4531"/>
                  </a:lnTo>
                  <a:lnTo>
                    <a:pt x="14419" y="4783"/>
                  </a:lnTo>
                  <a:lnTo>
                    <a:pt x="14311" y="5034"/>
                  </a:lnTo>
                  <a:lnTo>
                    <a:pt x="14167" y="5178"/>
                  </a:lnTo>
                  <a:lnTo>
                    <a:pt x="13987" y="5286"/>
                  </a:lnTo>
                  <a:lnTo>
                    <a:pt x="13808" y="5358"/>
                  </a:lnTo>
                  <a:lnTo>
                    <a:pt x="13628" y="5430"/>
                  </a:lnTo>
                  <a:lnTo>
                    <a:pt x="13196" y="5502"/>
                  </a:lnTo>
                  <a:lnTo>
                    <a:pt x="12801" y="5502"/>
                  </a:lnTo>
                  <a:lnTo>
                    <a:pt x="12369" y="5466"/>
                  </a:lnTo>
                  <a:lnTo>
                    <a:pt x="11974" y="5358"/>
                  </a:lnTo>
                  <a:lnTo>
                    <a:pt x="11650" y="5214"/>
                  </a:lnTo>
                  <a:lnTo>
                    <a:pt x="11399" y="5070"/>
                  </a:lnTo>
                  <a:lnTo>
                    <a:pt x="9960" y="4100"/>
                  </a:lnTo>
                  <a:lnTo>
                    <a:pt x="10967" y="5502"/>
                  </a:lnTo>
                  <a:lnTo>
                    <a:pt x="11255" y="6005"/>
                  </a:lnTo>
                  <a:lnTo>
                    <a:pt x="11542" y="6509"/>
                  </a:lnTo>
                  <a:lnTo>
                    <a:pt x="11758" y="7012"/>
                  </a:lnTo>
                  <a:lnTo>
                    <a:pt x="11938" y="7587"/>
                  </a:lnTo>
                  <a:lnTo>
                    <a:pt x="12010" y="7839"/>
                  </a:lnTo>
                  <a:lnTo>
                    <a:pt x="12082" y="8091"/>
                  </a:lnTo>
                  <a:lnTo>
                    <a:pt x="12082" y="8342"/>
                  </a:lnTo>
                  <a:lnTo>
                    <a:pt x="12082" y="8630"/>
                  </a:lnTo>
                  <a:lnTo>
                    <a:pt x="12046" y="8882"/>
                  </a:lnTo>
                  <a:lnTo>
                    <a:pt x="11974" y="9133"/>
                  </a:lnTo>
                  <a:lnTo>
                    <a:pt x="11902" y="9385"/>
                  </a:lnTo>
                  <a:lnTo>
                    <a:pt x="11794" y="9637"/>
                  </a:lnTo>
                  <a:lnTo>
                    <a:pt x="11650" y="9853"/>
                  </a:lnTo>
                  <a:lnTo>
                    <a:pt x="11470" y="10032"/>
                  </a:lnTo>
                  <a:lnTo>
                    <a:pt x="11291" y="10176"/>
                  </a:lnTo>
                  <a:lnTo>
                    <a:pt x="11075" y="10284"/>
                  </a:lnTo>
                  <a:lnTo>
                    <a:pt x="10823" y="10356"/>
                  </a:lnTo>
                  <a:lnTo>
                    <a:pt x="10607" y="10392"/>
                  </a:lnTo>
                  <a:lnTo>
                    <a:pt x="10356" y="10356"/>
                  </a:lnTo>
                  <a:lnTo>
                    <a:pt x="10104" y="10320"/>
                  </a:lnTo>
                  <a:lnTo>
                    <a:pt x="9601" y="10104"/>
                  </a:lnTo>
                  <a:lnTo>
                    <a:pt x="9097" y="9853"/>
                  </a:lnTo>
                  <a:lnTo>
                    <a:pt x="8666" y="9529"/>
                  </a:lnTo>
                  <a:lnTo>
                    <a:pt x="8270" y="9133"/>
                  </a:lnTo>
                  <a:lnTo>
                    <a:pt x="6832" y="7659"/>
                  </a:lnTo>
                  <a:lnTo>
                    <a:pt x="7695" y="9493"/>
                  </a:lnTo>
                  <a:lnTo>
                    <a:pt x="7875" y="9888"/>
                  </a:lnTo>
                  <a:lnTo>
                    <a:pt x="8019" y="10284"/>
                  </a:lnTo>
                  <a:lnTo>
                    <a:pt x="8127" y="10679"/>
                  </a:lnTo>
                  <a:lnTo>
                    <a:pt x="8234" y="11111"/>
                  </a:lnTo>
                  <a:lnTo>
                    <a:pt x="8306" y="11506"/>
                  </a:lnTo>
                  <a:lnTo>
                    <a:pt x="8306" y="11902"/>
                  </a:lnTo>
                  <a:lnTo>
                    <a:pt x="8270" y="12297"/>
                  </a:lnTo>
                  <a:lnTo>
                    <a:pt x="8163" y="12693"/>
                  </a:lnTo>
                  <a:lnTo>
                    <a:pt x="8055" y="12837"/>
                  </a:lnTo>
                  <a:lnTo>
                    <a:pt x="7983" y="12981"/>
                  </a:lnTo>
                  <a:lnTo>
                    <a:pt x="7839" y="13124"/>
                  </a:lnTo>
                  <a:lnTo>
                    <a:pt x="7695" y="13232"/>
                  </a:lnTo>
                  <a:lnTo>
                    <a:pt x="7551" y="13340"/>
                  </a:lnTo>
                  <a:lnTo>
                    <a:pt x="7371" y="13412"/>
                  </a:lnTo>
                  <a:lnTo>
                    <a:pt x="7228" y="13448"/>
                  </a:lnTo>
                  <a:lnTo>
                    <a:pt x="7048" y="13484"/>
                  </a:lnTo>
                  <a:lnTo>
                    <a:pt x="6616" y="13412"/>
                  </a:lnTo>
                  <a:lnTo>
                    <a:pt x="6257" y="13304"/>
                  </a:lnTo>
                  <a:lnTo>
                    <a:pt x="5861" y="13124"/>
                  </a:lnTo>
                  <a:lnTo>
                    <a:pt x="5538" y="12909"/>
                  </a:lnTo>
                  <a:lnTo>
                    <a:pt x="4819" y="12369"/>
                  </a:lnTo>
                  <a:lnTo>
                    <a:pt x="4135" y="11794"/>
                  </a:lnTo>
                  <a:lnTo>
                    <a:pt x="3488" y="11183"/>
                  </a:lnTo>
                  <a:lnTo>
                    <a:pt x="2841" y="10572"/>
                  </a:lnTo>
                  <a:lnTo>
                    <a:pt x="2194" y="9960"/>
                  </a:lnTo>
                  <a:lnTo>
                    <a:pt x="1511" y="9349"/>
                  </a:lnTo>
                  <a:lnTo>
                    <a:pt x="1187" y="9061"/>
                  </a:lnTo>
                  <a:lnTo>
                    <a:pt x="792" y="8810"/>
                  </a:lnTo>
                  <a:lnTo>
                    <a:pt x="396" y="8594"/>
                  </a:lnTo>
                  <a:lnTo>
                    <a:pt x="1" y="8414"/>
                  </a:lnTo>
                  <a:lnTo>
                    <a:pt x="360" y="8630"/>
                  </a:lnTo>
                  <a:lnTo>
                    <a:pt x="756" y="8882"/>
                  </a:lnTo>
                  <a:lnTo>
                    <a:pt x="1079" y="9169"/>
                  </a:lnTo>
                  <a:lnTo>
                    <a:pt x="1403" y="9493"/>
                  </a:lnTo>
                  <a:lnTo>
                    <a:pt x="2014" y="10140"/>
                  </a:lnTo>
                  <a:lnTo>
                    <a:pt x="2625" y="10787"/>
                  </a:lnTo>
                  <a:lnTo>
                    <a:pt x="3237" y="11471"/>
                  </a:lnTo>
                  <a:lnTo>
                    <a:pt x="3884" y="12118"/>
                  </a:lnTo>
                  <a:lnTo>
                    <a:pt x="4531" y="12729"/>
                  </a:lnTo>
                  <a:lnTo>
                    <a:pt x="5250" y="13304"/>
                  </a:lnTo>
                  <a:lnTo>
                    <a:pt x="5646" y="13592"/>
                  </a:lnTo>
                  <a:lnTo>
                    <a:pt x="6077" y="13808"/>
                  </a:lnTo>
                  <a:lnTo>
                    <a:pt x="6545" y="13987"/>
                  </a:lnTo>
                  <a:lnTo>
                    <a:pt x="7048" y="14059"/>
                  </a:lnTo>
                  <a:lnTo>
                    <a:pt x="7300" y="14023"/>
                  </a:lnTo>
                  <a:lnTo>
                    <a:pt x="7551" y="13987"/>
                  </a:lnTo>
                  <a:lnTo>
                    <a:pt x="7803" y="13880"/>
                  </a:lnTo>
                  <a:lnTo>
                    <a:pt x="8055" y="13772"/>
                  </a:lnTo>
                  <a:lnTo>
                    <a:pt x="8270" y="13592"/>
                  </a:lnTo>
                  <a:lnTo>
                    <a:pt x="8450" y="13412"/>
                  </a:lnTo>
                  <a:lnTo>
                    <a:pt x="8594" y="13196"/>
                  </a:lnTo>
                  <a:lnTo>
                    <a:pt x="8738" y="12945"/>
                  </a:lnTo>
                  <a:lnTo>
                    <a:pt x="8882" y="12477"/>
                  </a:lnTo>
                  <a:lnTo>
                    <a:pt x="8954" y="11974"/>
                  </a:lnTo>
                  <a:lnTo>
                    <a:pt x="8954" y="11471"/>
                  </a:lnTo>
                  <a:lnTo>
                    <a:pt x="8882" y="10967"/>
                  </a:lnTo>
                  <a:lnTo>
                    <a:pt x="8810" y="10500"/>
                  </a:lnTo>
                  <a:lnTo>
                    <a:pt x="8795" y="10457"/>
                  </a:lnTo>
                  <a:lnTo>
                    <a:pt x="8795" y="10457"/>
                  </a:lnTo>
                  <a:lnTo>
                    <a:pt x="9313" y="10715"/>
                  </a:lnTo>
                  <a:lnTo>
                    <a:pt x="9924" y="10967"/>
                  </a:lnTo>
                  <a:lnTo>
                    <a:pt x="10284" y="11039"/>
                  </a:lnTo>
                  <a:lnTo>
                    <a:pt x="10643" y="11075"/>
                  </a:lnTo>
                  <a:lnTo>
                    <a:pt x="11003" y="11003"/>
                  </a:lnTo>
                  <a:lnTo>
                    <a:pt x="11363" y="10895"/>
                  </a:lnTo>
                  <a:lnTo>
                    <a:pt x="11650" y="10715"/>
                  </a:lnTo>
                  <a:lnTo>
                    <a:pt x="11938" y="10500"/>
                  </a:lnTo>
                  <a:lnTo>
                    <a:pt x="12190" y="10248"/>
                  </a:lnTo>
                  <a:lnTo>
                    <a:pt x="12405" y="9960"/>
                  </a:lnTo>
                  <a:lnTo>
                    <a:pt x="12549" y="9673"/>
                  </a:lnTo>
                  <a:lnTo>
                    <a:pt x="12657" y="9349"/>
                  </a:lnTo>
                  <a:lnTo>
                    <a:pt x="12729" y="9026"/>
                  </a:lnTo>
                  <a:lnTo>
                    <a:pt x="12765" y="8666"/>
                  </a:lnTo>
                  <a:lnTo>
                    <a:pt x="12765" y="8342"/>
                  </a:lnTo>
                  <a:lnTo>
                    <a:pt x="12729" y="8019"/>
                  </a:lnTo>
                  <a:lnTo>
                    <a:pt x="12693" y="7695"/>
                  </a:lnTo>
                  <a:lnTo>
                    <a:pt x="12585" y="7372"/>
                  </a:lnTo>
                  <a:lnTo>
                    <a:pt x="12369" y="6760"/>
                  </a:lnTo>
                  <a:lnTo>
                    <a:pt x="12118" y="6185"/>
                  </a:lnTo>
                  <a:lnTo>
                    <a:pt x="11996" y="5981"/>
                  </a:lnTo>
                  <a:lnTo>
                    <a:pt x="11996" y="5981"/>
                  </a:lnTo>
                  <a:lnTo>
                    <a:pt x="12190" y="6041"/>
                  </a:lnTo>
                  <a:lnTo>
                    <a:pt x="12693" y="6149"/>
                  </a:lnTo>
                  <a:lnTo>
                    <a:pt x="13232" y="6149"/>
                  </a:lnTo>
                  <a:lnTo>
                    <a:pt x="13484" y="6113"/>
                  </a:lnTo>
                  <a:lnTo>
                    <a:pt x="13772" y="6041"/>
                  </a:lnTo>
                  <a:lnTo>
                    <a:pt x="14023" y="5969"/>
                  </a:lnTo>
                  <a:lnTo>
                    <a:pt x="14275" y="5861"/>
                  </a:lnTo>
                  <a:lnTo>
                    <a:pt x="14527" y="5682"/>
                  </a:lnTo>
                  <a:lnTo>
                    <a:pt x="14778" y="5502"/>
                  </a:lnTo>
                  <a:lnTo>
                    <a:pt x="14922" y="5322"/>
                  </a:lnTo>
                  <a:lnTo>
                    <a:pt x="15030" y="5142"/>
                  </a:lnTo>
                  <a:lnTo>
                    <a:pt x="15102" y="4963"/>
                  </a:lnTo>
                  <a:lnTo>
                    <a:pt x="15138" y="4783"/>
                  </a:lnTo>
                  <a:lnTo>
                    <a:pt x="15210" y="4387"/>
                  </a:lnTo>
                  <a:lnTo>
                    <a:pt x="15174" y="3992"/>
                  </a:lnTo>
                  <a:lnTo>
                    <a:pt x="15102" y="3560"/>
                  </a:lnTo>
                  <a:lnTo>
                    <a:pt x="14958" y="3129"/>
                  </a:lnTo>
                  <a:lnTo>
                    <a:pt x="14778" y="2697"/>
                  </a:lnTo>
                  <a:lnTo>
                    <a:pt x="14563" y="2302"/>
                  </a:lnTo>
                  <a:lnTo>
                    <a:pt x="14347" y="1870"/>
                  </a:lnTo>
                  <a:lnTo>
                    <a:pt x="14095" y="1511"/>
                  </a:lnTo>
                  <a:lnTo>
                    <a:pt x="13592" y="828"/>
                  </a:lnTo>
                  <a:lnTo>
                    <a:pt x="13160" y="288"/>
                  </a:lnTo>
                  <a:lnTo>
                    <a:pt x="128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306;p31">
              <a:extLst>
                <a:ext uri="{FF2B5EF4-FFF2-40B4-BE49-F238E27FC236}">
                  <a16:creationId xmlns:a16="http://schemas.microsoft.com/office/drawing/2014/main" id="{263FB04C-F7AF-354C-F1CB-3704AA73FCAD}"/>
                </a:ext>
              </a:extLst>
            </p:cNvPr>
            <p:cNvSpPr/>
            <p:nvPr/>
          </p:nvSpPr>
          <p:spPr>
            <a:xfrm>
              <a:off x="3224800" y="1926225"/>
              <a:ext cx="71950" cy="83625"/>
            </a:xfrm>
            <a:custGeom>
              <a:avLst/>
              <a:gdLst/>
              <a:ahLst/>
              <a:cxnLst/>
              <a:rect l="l" t="t" r="r" b="b"/>
              <a:pathLst>
                <a:path w="2878" h="3345" extrusionOk="0">
                  <a:moveTo>
                    <a:pt x="2194" y="1"/>
                  </a:moveTo>
                  <a:lnTo>
                    <a:pt x="2302" y="648"/>
                  </a:lnTo>
                  <a:lnTo>
                    <a:pt x="2374" y="1295"/>
                  </a:lnTo>
                  <a:lnTo>
                    <a:pt x="2374" y="1583"/>
                  </a:lnTo>
                  <a:lnTo>
                    <a:pt x="2338" y="1871"/>
                  </a:lnTo>
                  <a:lnTo>
                    <a:pt x="2266" y="2158"/>
                  </a:lnTo>
                  <a:lnTo>
                    <a:pt x="2194" y="2410"/>
                  </a:lnTo>
                  <a:lnTo>
                    <a:pt x="2014" y="2626"/>
                  </a:lnTo>
                  <a:lnTo>
                    <a:pt x="1799" y="2769"/>
                  </a:lnTo>
                  <a:lnTo>
                    <a:pt x="1547" y="2841"/>
                  </a:lnTo>
                  <a:lnTo>
                    <a:pt x="1295" y="2841"/>
                  </a:lnTo>
                  <a:lnTo>
                    <a:pt x="972" y="2805"/>
                  </a:lnTo>
                  <a:lnTo>
                    <a:pt x="648" y="2769"/>
                  </a:lnTo>
                  <a:lnTo>
                    <a:pt x="324" y="2698"/>
                  </a:lnTo>
                  <a:lnTo>
                    <a:pt x="1" y="2590"/>
                  </a:lnTo>
                  <a:lnTo>
                    <a:pt x="253" y="2841"/>
                  </a:lnTo>
                  <a:lnTo>
                    <a:pt x="576" y="3057"/>
                  </a:lnTo>
                  <a:lnTo>
                    <a:pt x="900" y="3201"/>
                  </a:lnTo>
                  <a:lnTo>
                    <a:pt x="1223" y="3309"/>
                  </a:lnTo>
                  <a:lnTo>
                    <a:pt x="1439" y="3345"/>
                  </a:lnTo>
                  <a:lnTo>
                    <a:pt x="1619" y="3345"/>
                  </a:lnTo>
                  <a:lnTo>
                    <a:pt x="1835" y="3309"/>
                  </a:lnTo>
                  <a:lnTo>
                    <a:pt x="2014" y="3273"/>
                  </a:lnTo>
                  <a:lnTo>
                    <a:pt x="2230" y="3165"/>
                  </a:lnTo>
                  <a:lnTo>
                    <a:pt x="2374" y="3057"/>
                  </a:lnTo>
                  <a:lnTo>
                    <a:pt x="2554" y="2913"/>
                  </a:lnTo>
                  <a:lnTo>
                    <a:pt x="2662" y="2734"/>
                  </a:lnTo>
                  <a:lnTo>
                    <a:pt x="2805" y="2374"/>
                  </a:lnTo>
                  <a:lnTo>
                    <a:pt x="2877" y="2014"/>
                  </a:lnTo>
                  <a:lnTo>
                    <a:pt x="2877" y="1619"/>
                  </a:lnTo>
                  <a:lnTo>
                    <a:pt x="2805" y="1223"/>
                  </a:lnTo>
                  <a:lnTo>
                    <a:pt x="2698" y="900"/>
                  </a:lnTo>
                  <a:lnTo>
                    <a:pt x="2590" y="576"/>
                  </a:lnTo>
                  <a:lnTo>
                    <a:pt x="2410" y="289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307;p31">
              <a:extLst>
                <a:ext uri="{FF2B5EF4-FFF2-40B4-BE49-F238E27FC236}">
                  <a16:creationId xmlns:a16="http://schemas.microsoft.com/office/drawing/2014/main" id="{8B8D6081-0487-BC23-7163-2DBDECA2048E}"/>
                </a:ext>
              </a:extLst>
            </p:cNvPr>
            <p:cNvSpPr/>
            <p:nvPr/>
          </p:nvSpPr>
          <p:spPr>
            <a:xfrm>
              <a:off x="2953350" y="1886675"/>
              <a:ext cx="924075" cy="1406800"/>
            </a:xfrm>
            <a:custGeom>
              <a:avLst/>
              <a:gdLst/>
              <a:ahLst/>
              <a:cxnLst/>
              <a:rect l="l" t="t" r="r" b="b"/>
              <a:pathLst>
                <a:path w="36963" h="56272" extrusionOk="0">
                  <a:moveTo>
                    <a:pt x="34877" y="1"/>
                  </a:moveTo>
                  <a:lnTo>
                    <a:pt x="34590" y="37"/>
                  </a:lnTo>
                  <a:lnTo>
                    <a:pt x="34266" y="145"/>
                  </a:lnTo>
                  <a:lnTo>
                    <a:pt x="33942" y="324"/>
                  </a:lnTo>
                  <a:lnTo>
                    <a:pt x="33619" y="576"/>
                  </a:lnTo>
                  <a:lnTo>
                    <a:pt x="33259" y="900"/>
                  </a:lnTo>
                  <a:lnTo>
                    <a:pt x="32864" y="1331"/>
                  </a:lnTo>
                  <a:lnTo>
                    <a:pt x="32468" y="1835"/>
                  </a:lnTo>
                  <a:lnTo>
                    <a:pt x="32037" y="2410"/>
                  </a:lnTo>
                  <a:lnTo>
                    <a:pt x="31569" y="3093"/>
                  </a:lnTo>
                  <a:lnTo>
                    <a:pt x="31138" y="3812"/>
                  </a:lnTo>
                  <a:lnTo>
                    <a:pt x="30670" y="4567"/>
                  </a:lnTo>
                  <a:lnTo>
                    <a:pt x="29843" y="6149"/>
                  </a:lnTo>
                  <a:lnTo>
                    <a:pt x="29016" y="7803"/>
                  </a:lnTo>
                  <a:lnTo>
                    <a:pt x="28261" y="9493"/>
                  </a:lnTo>
                  <a:lnTo>
                    <a:pt x="27578" y="11183"/>
                  </a:lnTo>
                  <a:lnTo>
                    <a:pt x="26931" y="12837"/>
                  </a:lnTo>
                  <a:lnTo>
                    <a:pt x="26320" y="14491"/>
                  </a:lnTo>
                  <a:lnTo>
                    <a:pt x="25780" y="16037"/>
                  </a:lnTo>
                  <a:lnTo>
                    <a:pt x="24846" y="18878"/>
                  </a:lnTo>
                  <a:lnTo>
                    <a:pt x="24126" y="21179"/>
                  </a:lnTo>
                  <a:lnTo>
                    <a:pt x="23659" y="22689"/>
                  </a:lnTo>
                  <a:lnTo>
                    <a:pt x="23515" y="23084"/>
                  </a:lnTo>
                  <a:lnTo>
                    <a:pt x="23443" y="23264"/>
                  </a:lnTo>
                  <a:lnTo>
                    <a:pt x="23335" y="23156"/>
                  </a:lnTo>
                  <a:lnTo>
                    <a:pt x="23156" y="22869"/>
                  </a:lnTo>
                  <a:lnTo>
                    <a:pt x="22580" y="21826"/>
                  </a:lnTo>
                  <a:lnTo>
                    <a:pt x="21825" y="20316"/>
                  </a:lnTo>
                  <a:lnTo>
                    <a:pt x="20962" y="18626"/>
                  </a:lnTo>
                  <a:lnTo>
                    <a:pt x="19380" y="15390"/>
                  </a:lnTo>
                  <a:lnTo>
                    <a:pt x="18661" y="13952"/>
                  </a:lnTo>
                  <a:lnTo>
                    <a:pt x="0" y="28909"/>
                  </a:lnTo>
                  <a:lnTo>
                    <a:pt x="2158" y="32253"/>
                  </a:lnTo>
                  <a:lnTo>
                    <a:pt x="4387" y="35741"/>
                  </a:lnTo>
                  <a:lnTo>
                    <a:pt x="7048" y="39804"/>
                  </a:lnTo>
                  <a:lnTo>
                    <a:pt x="9816" y="44011"/>
                  </a:lnTo>
                  <a:lnTo>
                    <a:pt x="12405" y="47822"/>
                  </a:lnTo>
                  <a:lnTo>
                    <a:pt x="13556" y="49440"/>
                  </a:lnTo>
                  <a:lnTo>
                    <a:pt x="14526" y="50806"/>
                  </a:lnTo>
                  <a:lnTo>
                    <a:pt x="15353" y="51849"/>
                  </a:lnTo>
                  <a:lnTo>
                    <a:pt x="15677" y="52244"/>
                  </a:lnTo>
                  <a:lnTo>
                    <a:pt x="15929" y="52532"/>
                  </a:lnTo>
                  <a:lnTo>
                    <a:pt x="16720" y="53251"/>
                  </a:lnTo>
                  <a:lnTo>
                    <a:pt x="17151" y="53683"/>
                  </a:lnTo>
                  <a:lnTo>
                    <a:pt x="17654" y="54078"/>
                  </a:lnTo>
                  <a:lnTo>
                    <a:pt x="18230" y="54510"/>
                  </a:lnTo>
                  <a:lnTo>
                    <a:pt x="18805" y="54941"/>
                  </a:lnTo>
                  <a:lnTo>
                    <a:pt x="19452" y="55301"/>
                  </a:lnTo>
                  <a:lnTo>
                    <a:pt x="20099" y="55660"/>
                  </a:lnTo>
                  <a:lnTo>
                    <a:pt x="20783" y="55912"/>
                  </a:lnTo>
                  <a:lnTo>
                    <a:pt x="21502" y="56128"/>
                  </a:lnTo>
                  <a:lnTo>
                    <a:pt x="21897" y="56200"/>
                  </a:lnTo>
                  <a:lnTo>
                    <a:pt x="22257" y="56236"/>
                  </a:lnTo>
                  <a:lnTo>
                    <a:pt x="22652" y="56272"/>
                  </a:lnTo>
                  <a:lnTo>
                    <a:pt x="23048" y="56272"/>
                  </a:lnTo>
                  <a:lnTo>
                    <a:pt x="23407" y="56236"/>
                  </a:lnTo>
                  <a:lnTo>
                    <a:pt x="23803" y="56164"/>
                  </a:lnTo>
                  <a:lnTo>
                    <a:pt x="24234" y="56056"/>
                  </a:lnTo>
                  <a:lnTo>
                    <a:pt x="24630" y="55948"/>
                  </a:lnTo>
                  <a:lnTo>
                    <a:pt x="25025" y="55768"/>
                  </a:lnTo>
                  <a:lnTo>
                    <a:pt x="25421" y="55588"/>
                  </a:lnTo>
                  <a:lnTo>
                    <a:pt x="25852" y="55337"/>
                  </a:lnTo>
                  <a:lnTo>
                    <a:pt x="26248" y="55049"/>
                  </a:lnTo>
                  <a:lnTo>
                    <a:pt x="26464" y="54869"/>
                  </a:lnTo>
                  <a:lnTo>
                    <a:pt x="26679" y="54654"/>
                  </a:lnTo>
                  <a:lnTo>
                    <a:pt x="26895" y="54402"/>
                  </a:lnTo>
                  <a:lnTo>
                    <a:pt x="27075" y="54078"/>
                  </a:lnTo>
                  <a:lnTo>
                    <a:pt x="27506" y="53359"/>
                  </a:lnTo>
                  <a:lnTo>
                    <a:pt x="27938" y="52460"/>
                  </a:lnTo>
                  <a:lnTo>
                    <a:pt x="28333" y="51418"/>
                  </a:lnTo>
                  <a:lnTo>
                    <a:pt x="28765" y="50267"/>
                  </a:lnTo>
                  <a:lnTo>
                    <a:pt x="29196" y="48973"/>
                  </a:lnTo>
                  <a:lnTo>
                    <a:pt x="29592" y="47570"/>
                  </a:lnTo>
                  <a:lnTo>
                    <a:pt x="29987" y="46060"/>
                  </a:lnTo>
                  <a:lnTo>
                    <a:pt x="30419" y="44478"/>
                  </a:lnTo>
                  <a:lnTo>
                    <a:pt x="31210" y="41098"/>
                  </a:lnTo>
                  <a:lnTo>
                    <a:pt x="31965" y="37503"/>
                  </a:lnTo>
                  <a:lnTo>
                    <a:pt x="32720" y="33763"/>
                  </a:lnTo>
                  <a:lnTo>
                    <a:pt x="33403" y="29988"/>
                  </a:lnTo>
                  <a:lnTo>
                    <a:pt x="34050" y="26284"/>
                  </a:lnTo>
                  <a:lnTo>
                    <a:pt x="34662" y="22725"/>
                  </a:lnTo>
                  <a:lnTo>
                    <a:pt x="35201" y="19381"/>
                  </a:lnTo>
                  <a:lnTo>
                    <a:pt x="36639" y="10104"/>
                  </a:lnTo>
                  <a:lnTo>
                    <a:pt x="36783" y="8918"/>
                  </a:lnTo>
                  <a:lnTo>
                    <a:pt x="36891" y="7659"/>
                  </a:lnTo>
                  <a:lnTo>
                    <a:pt x="36963" y="6437"/>
                  </a:lnTo>
                  <a:lnTo>
                    <a:pt x="36963" y="5250"/>
                  </a:lnTo>
                  <a:lnTo>
                    <a:pt x="36891" y="4100"/>
                  </a:lnTo>
                  <a:lnTo>
                    <a:pt x="36783" y="3057"/>
                  </a:lnTo>
                  <a:lnTo>
                    <a:pt x="36675" y="2554"/>
                  </a:lnTo>
                  <a:lnTo>
                    <a:pt x="36603" y="2122"/>
                  </a:lnTo>
                  <a:lnTo>
                    <a:pt x="36459" y="1691"/>
                  </a:lnTo>
                  <a:lnTo>
                    <a:pt x="36315" y="1295"/>
                  </a:lnTo>
                  <a:lnTo>
                    <a:pt x="36172" y="972"/>
                  </a:lnTo>
                  <a:lnTo>
                    <a:pt x="35992" y="684"/>
                  </a:lnTo>
                  <a:lnTo>
                    <a:pt x="35812" y="432"/>
                  </a:lnTo>
                  <a:lnTo>
                    <a:pt x="35596" y="217"/>
                  </a:lnTo>
                  <a:lnTo>
                    <a:pt x="35381" y="73"/>
                  </a:lnTo>
                  <a:lnTo>
                    <a:pt x="351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308;p31">
              <a:extLst>
                <a:ext uri="{FF2B5EF4-FFF2-40B4-BE49-F238E27FC236}">
                  <a16:creationId xmlns:a16="http://schemas.microsoft.com/office/drawing/2014/main" id="{9FF3B405-8AF3-812F-C648-4C7909931FD8}"/>
                </a:ext>
              </a:extLst>
            </p:cNvPr>
            <p:cNvSpPr/>
            <p:nvPr/>
          </p:nvSpPr>
          <p:spPr>
            <a:xfrm>
              <a:off x="3042325" y="2352300"/>
              <a:ext cx="396450" cy="302075"/>
            </a:xfrm>
            <a:custGeom>
              <a:avLst/>
              <a:gdLst/>
              <a:ahLst/>
              <a:cxnLst/>
              <a:rect l="l" t="t" r="r" b="b"/>
              <a:pathLst>
                <a:path w="15858" h="12083" extrusionOk="0">
                  <a:moveTo>
                    <a:pt x="15749" y="1"/>
                  </a:moveTo>
                  <a:lnTo>
                    <a:pt x="14707" y="684"/>
                  </a:lnTo>
                  <a:lnTo>
                    <a:pt x="13664" y="1439"/>
                  </a:lnTo>
                  <a:lnTo>
                    <a:pt x="11686" y="2949"/>
                  </a:lnTo>
                  <a:lnTo>
                    <a:pt x="7767" y="5826"/>
                  </a:lnTo>
                  <a:lnTo>
                    <a:pt x="6113" y="7120"/>
                  </a:lnTo>
                  <a:lnTo>
                    <a:pt x="3632" y="9062"/>
                  </a:lnTo>
                  <a:lnTo>
                    <a:pt x="1295" y="10895"/>
                  </a:lnTo>
                  <a:lnTo>
                    <a:pt x="468" y="11579"/>
                  </a:lnTo>
                  <a:lnTo>
                    <a:pt x="37" y="11974"/>
                  </a:lnTo>
                  <a:lnTo>
                    <a:pt x="1" y="12010"/>
                  </a:lnTo>
                  <a:lnTo>
                    <a:pt x="37" y="12046"/>
                  </a:lnTo>
                  <a:lnTo>
                    <a:pt x="37" y="12082"/>
                  </a:lnTo>
                  <a:lnTo>
                    <a:pt x="73" y="12082"/>
                  </a:lnTo>
                  <a:lnTo>
                    <a:pt x="576" y="11758"/>
                  </a:lnTo>
                  <a:lnTo>
                    <a:pt x="1439" y="11147"/>
                  </a:lnTo>
                  <a:lnTo>
                    <a:pt x="3812" y="9421"/>
                  </a:lnTo>
                  <a:lnTo>
                    <a:pt x="6329" y="7552"/>
                  </a:lnTo>
                  <a:lnTo>
                    <a:pt x="7983" y="6293"/>
                  </a:lnTo>
                  <a:lnTo>
                    <a:pt x="11902" y="3237"/>
                  </a:lnTo>
                  <a:lnTo>
                    <a:pt x="13880" y="1691"/>
                  </a:lnTo>
                  <a:lnTo>
                    <a:pt x="14886" y="900"/>
                  </a:lnTo>
                  <a:lnTo>
                    <a:pt x="15821" y="109"/>
                  </a:lnTo>
                  <a:lnTo>
                    <a:pt x="15857" y="37"/>
                  </a:lnTo>
                  <a:lnTo>
                    <a:pt x="158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309;p31">
              <a:extLst>
                <a:ext uri="{FF2B5EF4-FFF2-40B4-BE49-F238E27FC236}">
                  <a16:creationId xmlns:a16="http://schemas.microsoft.com/office/drawing/2014/main" id="{B60F5682-7D6E-A13D-2BB6-022D4A521215}"/>
                </a:ext>
              </a:extLst>
            </p:cNvPr>
            <p:cNvSpPr/>
            <p:nvPr/>
          </p:nvSpPr>
          <p:spPr>
            <a:xfrm>
              <a:off x="3539425" y="2467375"/>
              <a:ext cx="107000" cy="347900"/>
            </a:xfrm>
            <a:custGeom>
              <a:avLst/>
              <a:gdLst/>
              <a:ahLst/>
              <a:cxnLst/>
              <a:rect l="l" t="t" r="r" b="b"/>
              <a:pathLst>
                <a:path w="4280" h="13916" extrusionOk="0">
                  <a:moveTo>
                    <a:pt x="0" y="0"/>
                  </a:moveTo>
                  <a:lnTo>
                    <a:pt x="252" y="863"/>
                  </a:lnTo>
                  <a:lnTo>
                    <a:pt x="504" y="1762"/>
                  </a:lnTo>
                  <a:lnTo>
                    <a:pt x="1079" y="3524"/>
                  </a:lnTo>
                  <a:lnTo>
                    <a:pt x="2158" y="6976"/>
                  </a:lnTo>
                  <a:lnTo>
                    <a:pt x="3236" y="10427"/>
                  </a:lnTo>
                  <a:lnTo>
                    <a:pt x="3776" y="12153"/>
                  </a:lnTo>
                  <a:lnTo>
                    <a:pt x="4027" y="13016"/>
                  </a:lnTo>
                  <a:lnTo>
                    <a:pt x="4279" y="13915"/>
                  </a:lnTo>
                  <a:lnTo>
                    <a:pt x="4135" y="12980"/>
                  </a:lnTo>
                  <a:lnTo>
                    <a:pt x="3991" y="12081"/>
                  </a:lnTo>
                  <a:lnTo>
                    <a:pt x="3812" y="11218"/>
                  </a:lnTo>
                  <a:lnTo>
                    <a:pt x="3596" y="10320"/>
                  </a:lnTo>
                  <a:lnTo>
                    <a:pt x="3128" y="8558"/>
                  </a:lnTo>
                  <a:lnTo>
                    <a:pt x="2625" y="6796"/>
                  </a:lnTo>
                  <a:lnTo>
                    <a:pt x="2014" y="5070"/>
                  </a:lnTo>
                  <a:lnTo>
                    <a:pt x="1403" y="3344"/>
                  </a:lnTo>
                  <a:lnTo>
                    <a:pt x="1079" y="2517"/>
                  </a:lnTo>
                  <a:lnTo>
                    <a:pt x="755" y="16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310;p31">
              <a:extLst>
                <a:ext uri="{FF2B5EF4-FFF2-40B4-BE49-F238E27FC236}">
                  <a16:creationId xmlns:a16="http://schemas.microsoft.com/office/drawing/2014/main" id="{27FE7AAF-8393-DF68-32B0-DFFA70DA35F6}"/>
                </a:ext>
              </a:extLst>
            </p:cNvPr>
            <p:cNvSpPr/>
            <p:nvPr/>
          </p:nvSpPr>
          <p:spPr>
            <a:xfrm>
              <a:off x="3539425" y="1809375"/>
              <a:ext cx="1269250" cy="1623425"/>
            </a:xfrm>
            <a:custGeom>
              <a:avLst/>
              <a:gdLst/>
              <a:ahLst/>
              <a:cxnLst/>
              <a:rect l="l" t="t" r="r" b="b"/>
              <a:pathLst>
                <a:path w="50770" h="64937" extrusionOk="0">
                  <a:moveTo>
                    <a:pt x="19524" y="1"/>
                  </a:moveTo>
                  <a:lnTo>
                    <a:pt x="18733" y="37"/>
                  </a:lnTo>
                  <a:lnTo>
                    <a:pt x="17942" y="144"/>
                  </a:lnTo>
                  <a:lnTo>
                    <a:pt x="17115" y="288"/>
                  </a:lnTo>
                  <a:lnTo>
                    <a:pt x="16288" y="468"/>
                  </a:lnTo>
                  <a:lnTo>
                    <a:pt x="15461" y="720"/>
                  </a:lnTo>
                  <a:lnTo>
                    <a:pt x="14634" y="1007"/>
                  </a:lnTo>
                  <a:lnTo>
                    <a:pt x="13879" y="1295"/>
                  </a:lnTo>
                  <a:lnTo>
                    <a:pt x="13160" y="1619"/>
                  </a:lnTo>
                  <a:lnTo>
                    <a:pt x="12513" y="1978"/>
                  </a:lnTo>
                  <a:lnTo>
                    <a:pt x="11938" y="2302"/>
                  </a:lnTo>
                  <a:lnTo>
                    <a:pt x="11470" y="2661"/>
                  </a:lnTo>
                  <a:lnTo>
                    <a:pt x="11075" y="2985"/>
                  </a:lnTo>
                  <a:lnTo>
                    <a:pt x="10859" y="3237"/>
                  </a:lnTo>
                  <a:lnTo>
                    <a:pt x="10643" y="3632"/>
                  </a:lnTo>
                  <a:lnTo>
                    <a:pt x="10356" y="4136"/>
                  </a:lnTo>
                  <a:lnTo>
                    <a:pt x="10068" y="4783"/>
                  </a:lnTo>
                  <a:lnTo>
                    <a:pt x="9457" y="6257"/>
                  </a:lnTo>
                  <a:lnTo>
                    <a:pt x="8774" y="8055"/>
                  </a:lnTo>
                  <a:lnTo>
                    <a:pt x="8090" y="10068"/>
                  </a:lnTo>
                  <a:lnTo>
                    <a:pt x="7371" y="12226"/>
                  </a:lnTo>
                  <a:lnTo>
                    <a:pt x="6724" y="14419"/>
                  </a:lnTo>
                  <a:lnTo>
                    <a:pt x="6113" y="16612"/>
                  </a:lnTo>
                  <a:lnTo>
                    <a:pt x="5825" y="17727"/>
                  </a:lnTo>
                  <a:lnTo>
                    <a:pt x="5538" y="18985"/>
                  </a:lnTo>
                  <a:lnTo>
                    <a:pt x="5214" y="20388"/>
                  </a:lnTo>
                  <a:lnTo>
                    <a:pt x="4926" y="21898"/>
                  </a:lnTo>
                  <a:lnTo>
                    <a:pt x="4351" y="25206"/>
                  </a:lnTo>
                  <a:lnTo>
                    <a:pt x="3776" y="28837"/>
                  </a:lnTo>
                  <a:lnTo>
                    <a:pt x="3200" y="32684"/>
                  </a:lnTo>
                  <a:lnTo>
                    <a:pt x="2661" y="36640"/>
                  </a:lnTo>
                  <a:lnTo>
                    <a:pt x="2158" y="40703"/>
                  </a:lnTo>
                  <a:lnTo>
                    <a:pt x="1690" y="44694"/>
                  </a:lnTo>
                  <a:lnTo>
                    <a:pt x="1259" y="48577"/>
                  </a:lnTo>
                  <a:lnTo>
                    <a:pt x="863" y="52244"/>
                  </a:lnTo>
                  <a:lnTo>
                    <a:pt x="540" y="55588"/>
                  </a:lnTo>
                  <a:lnTo>
                    <a:pt x="288" y="58573"/>
                  </a:lnTo>
                  <a:lnTo>
                    <a:pt x="108" y="61053"/>
                  </a:lnTo>
                  <a:lnTo>
                    <a:pt x="0" y="62995"/>
                  </a:lnTo>
                  <a:lnTo>
                    <a:pt x="0" y="64254"/>
                  </a:lnTo>
                  <a:lnTo>
                    <a:pt x="36" y="64613"/>
                  </a:lnTo>
                  <a:lnTo>
                    <a:pt x="72" y="64793"/>
                  </a:lnTo>
                  <a:lnTo>
                    <a:pt x="144" y="64829"/>
                  </a:lnTo>
                  <a:lnTo>
                    <a:pt x="288" y="64865"/>
                  </a:lnTo>
                  <a:lnTo>
                    <a:pt x="791" y="64901"/>
                  </a:lnTo>
                  <a:lnTo>
                    <a:pt x="1510" y="64937"/>
                  </a:lnTo>
                  <a:lnTo>
                    <a:pt x="5034" y="64937"/>
                  </a:lnTo>
                  <a:lnTo>
                    <a:pt x="8306" y="64829"/>
                  </a:lnTo>
                  <a:lnTo>
                    <a:pt x="12153" y="64721"/>
                  </a:lnTo>
                  <a:lnTo>
                    <a:pt x="16396" y="64541"/>
                  </a:lnTo>
                  <a:lnTo>
                    <a:pt x="25637" y="64146"/>
                  </a:lnTo>
                  <a:lnTo>
                    <a:pt x="34805" y="63678"/>
                  </a:lnTo>
                  <a:lnTo>
                    <a:pt x="42824" y="63247"/>
                  </a:lnTo>
                  <a:lnTo>
                    <a:pt x="48541" y="62851"/>
                  </a:lnTo>
                  <a:lnTo>
                    <a:pt x="50159" y="62743"/>
                  </a:lnTo>
                  <a:lnTo>
                    <a:pt x="50590" y="62671"/>
                  </a:lnTo>
                  <a:lnTo>
                    <a:pt x="50734" y="62636"/>
                  </a:lnTo>
                  <a:lnTo>
                    <a:pt x="50770" y="62564"/>
                  </a:lnTo>
                  <a:lnTo>
                    <a:pt x="50734" y="62420"/>
                  </a:lnTo>
                  <a:lnTo>
                    <a:pt x="50662" y="61916"/>
                  </a:lnTo>
                  <a:lnTo>
                    <a:pt x="50446" y="61125"/>
                  </a:lnTo>
                  <a:lnTo>
                    <a:pt x="50159" y="60083"/>
                  </a:lnTo>
                  <a:lnTo>
                    <a:pt x="49332" y="57314"/>
                  </a:lnTo>
                  <a:lnTo>
                    <a:pt x="48181" y="53754"/>
                  </a:lnTo>
                  <a:lnTo>
                    <a:pt x="46707" y="49548"/>
                  </a:lnTo>
                  <a:lnTo>
                    <a:pt x="45017" y="44837"/>
                  </a:lnTo>
                  <a:lnTo>
                    <a:pt x="43075" y="39768"/>
                  </a:lnTo>
                  <a:lnTo>
                    <a:pt x="42069" y="37107"/>
                  </a:lnTo>
                  <a:lnTo>
                    <a:pt x="40990" y="34446"/>
                  </a:lnTo>
                  <a:lnTo>
                    <a:pt x="39875" y="31750"/>
                  </a:lnTo>
                  <a:lnTo>
                    <a:pt x="38761" y="29053"/>
                  </a:lnTo>
                  <a:lnTo>
                    <a:pt x="37574" y="26356"/>
                  </a:lnTo>
                  <a:lnTo>
                    <a:pt x="36388" y="23695"/>
                  </a:lnTo>
                  <a:lnTo>
                    <a:pt x="35201" y="21071"/>
                  </a:lnTo>
                  <a:lnTo>
                    <a:pt x="33978" y="18554"/>
                  </a:lnTo>
                  <a:lnTo>
                    <a:pt x="32756" y="16073"/>
                  </a:lnTo>
                  <a:lnTo>
                    <a:pt x="31498" y="13736"/>
                  </a:lnTo>
                  <a:lnTo>
                    <a:pt x="30275" y="11470"/>
                  </a:lnTo>
                  <a:lnTo>
                    <a:pt x="29053" y="9385"/>
                  </a:lnTo>
                  <a:lnTo>
                    <a:pt x="27830" y="7443"/>
                  </a:lnTo>
                  <a:lnTo>
                    <a:pt x="27219" y="6545"/>
                  </a:lnTo>
                  <a:lnTo>
                    <a:pt x="26644" y="5646"/>
                  </a:lnTo>
                  <a:lnTo>
                    <a:pt x="26032" y="4855"/>
                  </a:lnTo>
                  <a:lnTo>
                    <a:pt x="25457" y="4064"/>
                  </a:lnTo>
                  <a:lnTo>
                    <a:pt x="24846" y="3345"/>
                  </a:lnTo>
                  <a:lnTo>
                    <a:pt x="24270" y="2697"/>
                  </a:lnTo>
                  <a:lnTo>
                    <a:pt x="23695" y="2086"/>
                  </a:lnTo>
                  <a:lnTo>
                    <a:pt x="23156" y="1547"/>
                  </a:lnTo>
                  <a:lnTo>
                    <a:pt x="22581" y="1043"/>
                  </a:lnTo>
                  <a:lnTo>
                    <a:pt x="22041" y="648"/>
                  </a:lnTo>
                  <a:lnTo>
                    <a:pt x="21789" y="468"/>
                  </a:lnTo>
                  <a:lnTo>
                    <a:pt x="21502" y="360"/>
                  </a:lnTo>
                  <a:lnTo>
                    <a:pt x="21214" y="252"/>
                  </a:lnTo>
                  <a:lnTo>
                    <a:pt x="20927" y="144"/>
                  </a:lnTo>
                  <a:lnTo>
                    <a:pt x="20603" y="73"/>
                  </a:lnTo>
                  <a:lnTo>
                    <a:pt x="20243" y="37"/>
                  </a:lnTo>
                  <a:lnTo>
                    <a:pt x="19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311;p31">
              <a:extLst>
                <a:ext uri="{FF2B5EF4-FFF2-40B4-BE49-F238E27FC236}">
                  <a16:creationId xmlns:a16="http://schemas.microsoft.com/office/drawing/2014/main" id="{BAC3D14D-C43D-C0BE-60E2-F25E9566DDF5}"/>
                </a:ext>
              </a:extLst>
            </p:cNvPr>
            <p:cNvSpPr/>
            <p:nvPr/>
          </p:nvSpPr>
          <p:spPr>
            <a:xfrm>
              <a:off x="3793800" y="1791400"/>
              <a:ext cx="306550" cy="289475"/>
            </a:xfrm>
            <a:custGeom>
              <a:avLst/>
              <a:gdLst/>
              <a:ahLst/>
              <a:cxnLst/>
              <a:rect l="l" t="t" r="r" b="b"/>
              <a:pathLst>
                <a:path w="12262" h="11579" extrusionOk="0">
                  <a:moveTo>
                    <a:pt x="6329" y="1"/>
                  </a:moveTo>
                  <a:lnTo>
                    <a:pt x="5862" y="36"/>
                  </a:lnTo>
                  <a:lnTo>
                    <a:pt x="5430" y="72"/>
                  </a:lnTo>
                  <a:lnTo>
                    <a:pt x="4963" y="144"/>
                  </a:lnTo>
                  <a:lnTo>
                    <a:pt x="4495" y="252"/>
                  </a:lnTo>
                  <a:lnTo>
                    <a:pt x="4064" y="396"/>
                  </a:lnTo>
                  <a:lnTo>
                    <a:pt x="3596" y="540"/>
                  </a:lnTo>
                  <a:lnTo>
                    <a:pt x="3165" y="720"/>
                  </a:lnTo>
                  <a:lnTo>
                    <a:pt x="2733" y="935"/>
                  </a:lnTo>
                  <a:lnTo>
                    <a:pt x="2338" y="1187"/>
                  </a:lnTo>
                  <a:lnTo>
                    <a:pt x="1906" y="1475"/>
                  </a:lnTo>
                  <a:lnTo>
                    <a:pt x="1727" y="1619"/>
                  </a:lnTo>
                  <a:lnTo>
                    <a:pt x="1547" y="1798"/>
                  </a:lnTo>
                  <a:lnTo>
                    <a:pt x="1403" y="2050"/>
                  </a:lnTo>
                  <a:lnTo>
                    <a:pt x="1223" y="2266"/>
                  </a:lnTo>
                  <a:lnTo>
                    <a:pt x="900" y="2841"/>
                  </a:lnTo>
                  <a:lnTo>
                    <a:pt x="612" y="3524"/>
                  </a:lnTo>
                  <a:lnTo>
                    <a:pt x="396" y="4243"/>
                  </a:lnTo>
                  <a:lnTo>
                    <a:pt x="181" y="5034"/>
                  </a:lnTo>
                  <a:lnTo>
                    <a:pt x="73" y="5825"/>
                  </a:lnTo>
                  <a:lnTo>
                    <a:pt x="1" y="6652"/>
                  </a:lnTo>
                  <a:lnTo>
                    <a:pt x="37" y="7479"/>
                  </a:lnTo>
                  <a:lnTo>
                    <a:pt x="73" y="7875"/>
                  </a:lnTo>
                  <a:lnTo>
                    <a:pt x="145" y="8270"/>
                  </a:lnTo>
                  <a:lnTo>
                    <a:pt x="217" y="8630"/>
                  </a:lnTo>
                  <a:lnTo>
                    <a:pt x="324" y="9025"/>
                  </a:lnTo>
                  <a:lnTo>
                    <a:pt x="468" y="9349"/>
                  </a:lnTo>
                  <a:lnTo>
                    <a:pt x="612" y="9709"/>
                  </a:lnTo>
                  <a:lnTo>
                    <a:pt x="792" y="10032"/>
                  </a:lnTo>
                  <a:lnTo>
                    <a:pt x="1008" y="10320"/>
                  </a:lnTo>
                  <a:lnTo>
                    <a:pt x="1259" y="10571"/>
                  </a:lnTo>
                  <a:lnTo>
                    <a:pt x="1547" y="10823"/>
                  </a:lnTo>
                  <a:lnTo>
                    <a:pt x="1835" y="11039"/>
                  </a:lnTo>
                  <a:lnTo>
                    <a:pt x="2158" y="11219"/>
                  </a:lnTo>
                  <a:lnTo>
                    <a:pt x="2554" y="11363"/>
                  </a:lnTo>
                  <a:lnTo>
                    <a:pt x="2949" y="11506"/>
                  </a:lnTo>
                  <a:lnTo>
                    <a:pt x="3381" y="11578"/>
                  </a:lnTo>
                  <a:lnTo>
                    <a:pt x="4208" y="11578"/>
                  </a:lnTo>
                  <a:lnTo>
                    <a:pt x="4603" y="11506"/>
                  </a:lnTo>
                  <a:lnTo>
                    <a:pt x="4999" y="11434"/>
                  </a:lnTo>
                  <a:lnTo>
                    <a:pt x="5430" y="11291"/>
                  </a:lnTo>
                  <a:lnTo>
                    <a:pt x="5826" y="11147"/>
                  </a:lnTo>
                  <a:lnTo>
                    <a:pt x="6221" y="10931"/>
                  </a:lnTo>
                  <a:lnTo>
                    <a:pt x="6581" y="10715"/>
                  </a:lnTo>
                  <a:lnTo>
                    <a:pt x="6976" y="10464"/>
                  </a:lnTo>
                  <a:lnTo>
                    <a:pt x="7336" y="10176"/>
                  </a:lnTo>
                  <a:lnTo>
                    <a:pt x="7695" y="9888"/>
                  </a:lnTo>
                  <a:lnTo>
                    <a:pt x="8378" y="9241"/>
                  </a:lnTo>
                  <a:lnTo>
                    <a:pt x="9026" y="8558"/>
                  </a:lnTo>
                  <a:lnTo>
                    <a:pt x="9637" y="7803"/>
                  </a:lnTo>
                  <a:lnTo>
                    <a:pt x="10212" y="7048"/>
                  </a:lnTo>
                  <a:lnTo>
                    <a:pt x="10716" y="6293"/>
                  </a:lnTo>
                  <a:lnTo>
                    <a:pt x="11147" y="5538"/>
                  </a:lnTo>
                  <a:lnTo>
                    <a:pt x="11543" y="4855"/>
                  </a:lnTo>
                  <a:lnTo>
                    <a:pt x="11830" y="4171"/>
                  </a:lnTo>
                  <a:lnTo>
                    <a:pt x="12082" y="3596"/>
                  </a:lnTo>
                  <a:lnTo>
                    <a:pt x="12226" y="3129"/>
                  </a:lnTo>
                  <a:lnTo>
                    <a:pt x="12262" y="2913"/>
                  </a:lnTo>
                  <a:lnTo>
                    <a:pt x="12262" y="2697"/>
                  </a:lnTo>
                  <a:lnTo>
                    <a:pt x="12226" y="2481"/>
                  </a:lnTo>
                  <a:lnTo>
                    <a:pt x="12118" y="2266"/>
                  </a:lnTo>
                  <a:lnTo>
                    <a:pt x="12010" y="2050"/>
                  </a:lnTo>
                  <a:lnTo>
                    <a:pt x="11866" y="1870"/>
                  </a:lnTo>
                  <a:lnTo>
                    <a:pt x="11686" y="1654"/>
                  </a:lnTo>
                  <a:lnTo>
                    <a:pt x="11471" y="1475"/>
                  </a:lnTo>
                  <a:lnTo>
                    <a:pt x="11219" y="1259"/>
                  </a:lnTo>
                  <a:lnTo>
                    <a:pt x="10967" y="1115"/>
                  </a:lnTo>
                  <a:lnTo>
                    <a:pt x="10356" y="756"/>
                  </a:lnTo>
                  <a:lnTo>
                    <a:pt x="9673" y="504"/>
                  </a:lnTo>
                  <a:lnTo>
                    <a:pt x="8882" y="252"/>
                  </a:lnTo>
                  <a:lnTo>
                    <a:pt x="8091" y="108"/>
                  </a:lnTo>
                  <a:lnTo>
                    <a:pt x="72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312;p31">
              <a:extLst>
                <a:ext uri="{FF2B5EF4-FFF2-40B4-BE49-F238E27FC236}">
                  <a16:creationId xmlns:a16="http://schemas.microsoft.com/office/drawing/2014/main" id="{35DB0183-04D5-AFA3-D333-6EE5D573F8A8}"/>
                </a:ext>
              </a:extLst>
            </p:cNvPr>
            <p:cNvSpPr/>
            <p:nvPr/>
          </p:nvSpPr>
          <p:spPr>
            <a:xfrm>
              <a:off x="3755150" y="1574775"/>
              <a:ext cx="333525" cy="478225"/>
            </a:xfrm>
            <a:custGeom>
              <a:avLst/>
              <a:gdLst/>
              <a:ahLst/>
              <a:cxnLst/>
              <a:rect l="l" t="t" r="r" b="b"/>
              <a:pathLst>
                <a:path w="13341" h="19129" extrusionOk="0">
                  <a:moveTo>
                    <a:pt x="11291" y="0"/>
                  </a:moveTo>
                  <a:lnTo>
                    <a:pt x="1" y="4063"/>
                  </a:lnTo>
                  <a:lnTo>
                    <a:pt x="252" y="4710"/>
                  </a:lnTo>
                  <a:lnTo>
                    <a:pt x="504" y="5429"/>
                  </a:lnTo>
                  <a:lnTo>
                    <a:pt x="828" y="6328"/>
                  </a:lnTo>
                  <a:lnTo>
                    <a:pt x="1115" y="7407"/>
                  </a:lnTo>
                  <a:lnTo>
                    <a:pt x="1439" y="8594"/>
                  </a:lnTo>
                  <a:lnTo>
                    <a:pt x="1691" y="9816"/>
                  </a:lnTo>
                  <a:lnTo>
                    <a:pt x="1798" y="10427"/>
                  </a:lnTo>
                  <a:lnTo>
                    <a:pt x="1870" y="11039"/>
                  </a:lnTo>
                  <a:lnTo>
                    <a:pt x="1870" y="11434"/>
                  </a:lnTo>
                  <a:lnTo>
                    <a:pt x="1870" y="11830"/>
                  </a:lnTo>
                  <a:lnTo>
                    <a:pt x="1870" y="11937"/>
                  </a:lnTo>
                  <a:lnTo>
                    <a:pt x="1870" y="12657"/>
                  </a:lnTo>
                  <a:lnTo>
                    <a:pt x="1906" y="13627"/>
                  </a:lnTo>
                  <a:lnTo>
                    <a:pt x="1978" y="14203"/>
                  </a:lnTo>
                  <a:lnTo>
                    <a:pt x="2050" y="14778"/>
                  </a:lnTo>
                  <a:lnTo>
                    <a:pt x="2158" y="15353"/>
                  </a:lnTo>
                  <a:lnTo>
                    <a:pt x="2302" y="15965"/>
                  </a:lnTo>
                  <a:lnTo>
                    <a:pt x="2482" y="16540"/>
                  </a:lnTo>
                  <a:lnTo>
                    <a:pt x="2661" y="17079"/>
                  </a:lnTo>
                  <a:lnTo>
                    <a:pt x="2913" y="17618"/>
                  </a:lnTo>
                  <a:lnTo>
                    <a:pt x="3201" y="18050"/>
                  </a:lnTo>
                  <a:lnTo>
                    <a:pt x="3524" y="18445"/>
                  </a:lnTo>
                  <a:lnTo>
                    <a:pt x="3704" y="18625"/>
                  </a:lnTo>
                  <a:lnTo>
                    <a:pt x="3920" y="18769"/>
                  </a:lnTo>
                  <a:lnTo>
                    <a:pt x="4100" y="18913"/>
                  </a:lnTo>
                  <a:lnTo>
                    <a:pt x="4351" y="18985"/>
                  </a:lnTo>
                  <a:lnTo>
                    <a:pt x="4567" y="19093"/>
                  </a:lnTo>
                  <a:lnTo>
                    <a:pt x="4819" y="19129"/>
                  </a:lnTo>
                  <a:lnTo>
                    <a:pt x="5358" y="19129"/>
                  </a:lnTo>
                  <a:lnTo>
                    <a:pt x="5646" y="19093"/>
                  </a:lnTo>
                  <a:lnTo>
                    <a:pt x="5933" y="19021"/>
                  </a:lnTo>
                  <a:lnTo>
                    <a:pt x="6509" y="18841"/>
                  </a:lnTo>
                  <a:lnTo>
                    <a:pt x="7120" y="18553"/>
                  </a:lnTo>
                  <a:lnTo>
                    <a:pt x="7731" y="18194"/>
                  </a:lnTo>
                  <a:lnTo>
                    <a:pt x="8342" y="17726"/>
                  </a:lnTo>
                  <a:lnTo>
                    <a:pt x="8954" y="17223"/>
                  </a:lnTo>
                  <a:lnTo>
                    <a:pt x="9565" y="16684"/>
                  </a:lnTo>
                  <a:lnTo>
                    <a:pt x="10140" y="16072"/>
                  </a:lnTo>
                  <a:lnTo>
                    <a:pt x="10716" y="15425"/>
                  </a:lnTo>
                  <a:lnTo>
                    <a:pt x="11255" y="14742"/>
                  </a:lnTo>
                  <a:lnTo>
                    <a:pt x="11758" y="14059"/>
                  </a:lnTo>
                  <a:lnTo>
                    <a:pt x="12226" y="13340"/>
                  </a:lnTo>
                  <a:lnTo>
                    <a:pt x="12657" y="12621"/>
                  </a:lnTo>
                  <a:lnTo>
                    <a:pt x="13017" y="11937"/>
                  </a:lnTo>
                  <a:lnTo>
                    <a:pt x="13340" y="11254"/>
                  </a:lnTo>
                  <a:lnTo>
                    <a:pt x="13340" y="11075"/>
                  </a:lnTo>
                  <a:lnTo>
                    <a:pt x="13268" y="10679"/>
                  </a:lnTo>
                  <a:lnTo>
                    <a:pt x="13053" y="9457"/>
                  </a:lnTo>
                  <a:lnTo>
                    <a:pt x="12226" y="5645"/>
                  </a:lnTo>
                  <a:lnTo>
                    <a:pt x="11938" y="4279"/>
                  </a:lnTo>
                  <a:lnTo>
                    <a:pt x="11686" y="2877"/>
                  </a:lnTo>
                  <a:lnTo>
                    <a:pt x="11471" y="1438"/>
                  </a:lnTo>
                  <a:lnTo>
                    <a:pt x="11291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313;p31">
              <a:extLst>
                <a:ext uri="{FF2B5EF4-FFF2-40B4-BE49-F238E27FC236}">
                  <a16:creationId xmlns:a16="http://schemas.microsoft.com/office/drawing/2014/main" id="{ACBA9BCF-AE41-002E-9524-6ED6CC41B7BC}"/>
                </a:ext>
              </a:extLst>
            </p:cNvPr>
            <p:cNvSpPr/>
            <p:nvPr/>
          </p:nvSpPr>
          <p:spPr>
            <a:xfrm>
              <a:off x="3754250" y="1580150"/>
              <a:ext cx="270600" cy="293975"/>
            </a:xfrm>
            <a:custGeom>
              <a:avLst/>
              <a:gdLst/>
              <a:ahLst/>
              <a:cxnLst/>
              <a:rect l="l" t="t" r="r" b="b"/>
              <a:pathLst>
                <a:path w="10824" h="11759" extrusionOk="0">
                  <a:moveTo>
                    <a:pt x="10823" y="1"/>
                  </a:moveTo>
                  <a:lnTo>
                    <a:pt x="1" y="3848"/>
                  </a:lnTo>
                  <a:lnTo>
                    <a:pt x="252" y="4495"/>
                  </a:lnTo>
                  <a:lnTo>
                    <a:pt x="540" y="5214"/>
                  </a:lnTo>
                  <a:lnTo>
                    <a:pt x="828" y="6149"/>
                  </a:lnTo>
                  <a:lnTo>
                    <a:pt x="1151" y="7228"/>
                  </a:lnTo>
                  <a:lnTo>
                    <a:pt x="1475" y="8379"/>
                  </a:lnTo>
                  <a:lnTo>
                    <a:pt x="1727" y="9637"/>
                  </a:lnTo>
                  <a:lnTo>
                    <a:pt x="1799" y="10248"/>
                  </a:lnTo>
                  <a:lnTo>
                    <a:pt x="1906" y="10860"/>
                  </a:lnTo>
                  <a:lnTo>
                    <a:pt x="1906" y="11219"/>
                  </a:lnTo>
                  <a:lnTo>
                    <a:pt x="1906" y="11615"/>
                  </a:lnTo>
                  <a:lnTo>
                    <a:pt x="1906" y="11758"/>
                  </a:lnTo>
                  <a:lnTo>
                    <a:pt x="2482" y="11722"/>
                  </a:lnTo>
                  <a:lnTo>
                    <a:pt x="3093" y="11687"/>
                  </a:lnTo>
                  <a:lnTo>
                    <a:pt x="3704" y="11579"/>
                  </a:lnTo>
                  <a:lnTo>
                    <a:pt x="4279" y="11435"/>
                  </a:lnTo>
                  <a:lnTo>
                    <a:pt x="4819" y="11255"/>
                  </a:lnTo>
                  <a:lnTo>
                    <a:pt x="5358" y="11039"/>
                  </a:lnTo>
                  <a:lnTo>
                    <a:pt x="5826" y="10788"/>
                  </a:lnTo>
                  <a:lnTo>
                    <a:pt x="6293" y="10500"/>
                  </a:lnTo>
                  <a:lnTo>
                    <a:pt x="6724" y="10176"/>
                  </a:lnTo>
                  <a:lnTo>
                    <a:pt x="7120" y="9817"/>
                  </a:lnTo>
                  <a:lnTo>
                    <a:pt x="7480" y="9457"/>
                  </a:lnTo>
                  <a:lnTo>
                    <a:pt x="7839" y="9062"/>
                  </a:lnTo>
                  <a:lnTo>
                    <a:pt x="8163" y="8666"/>
                  </a:lnTo>
                  <a:lnTo>
                    <a:pt x="8450" y="8235"/>
                  </a:lnTo>
                  <a:lnTo>
                    <a:pt x="8738" y="7803"/>
                  </a:lnTo>
                  <a:lnTo>
                    <a:pt x="8990" y="7336"/>
                  </a:lnTo>
                  <a:lnTo>
                    <a:pt x="9205" y="6868"/>
                  </a:lnTo>
                  <a:lnTo>
                    <a:pt x="9421" y="6401"/>
                  </a:lnTo>
                  <a:lnTo>
                    <a:pt x="9781" y="5466"/>
                  </a:lnTo>
                  <a:lnTo>
                    <a:pt x="10068" y="4495"/>
                  </a:lnTo>
                  <a:lnTo>
                    <a:pt x="10320" y="3596"/>
                  </a:lnTo>
                  <a:lnTo>
                    <a:pt x="10500" y="2698"/>
                  </a:lnTo>
                  <a:lnTo>
                    <a:pt x="10644" y="1871"/>
                  </a:lnTo>
                  <a:lnTo>
                    <a:pt x="10716" y="1151"/>
                  </a:lnTo>
                  <a:lnTo>
                    <a:pt x="108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314;p31">
              <a:extLst>
                <a:ext uri="{FF2B5EF4-FFF2-40B4-BE49-F238E27FC236}">
                  <a16:creationId xmlns:a16="http://schemas.microsoft.com/office/drawing/2014/main" id="{AD5F9698-340D-71F5-1188-ACB951B9328D}"/>
                </a:ext>
              </a:extLst>
            </p:cNvPr>
            <p:cNvSpPr/>
            <p:nvPr/>
          </p:nvSpPr>
          <p:spPr>
            <a:xfrm>
              <a:off x="3574475" y="1083975"/>
              <a:ext cx="488125" cy="712850"/>
            </a:xfrm>
            <a:custGeom>
              <a:avLst/>
              <a:gdLst/>
              <a:ahLst/>
              <a:cxnLst/>
              <a:rect l="l" t="t" r="r" b="b"/>
              <a:pathLst>
                <a:path w="19525" h="28514" extrusionOk="0">
                  <a:moveTo>
                    <a:pt x="9385" y="0"/>
                  </a:moveTo>
                  <a:lnTo>
                    <a:pt x="8810" y="36"/>
                  </a:lnTo>
                  <a:lnTo>
                    <a:pt x="8234" y="72"/>
                  </a:lnTo>
                  <a:lnTo>
                    <a:pt x="7695" y="144"/>
                  </a:lnTo>
                  <a:lnTo>
                    <a:pt x="7120" y="252"/>
                  </a:lnTo>
                  <a:lnTo>
                    <a:pt x="6581" y="360"/>
                  </a:lnTo>
                  <a:lnTo>
                    <a:pt x="6041" y="540"/>
                  </a:lnTo>
                  <a:lnTo>
                    <a:pt x="5502" y="719"/>
                  </a:lnTo>
                  <a:lnTo>
                    <a:pt x="4998" y="971"/>
                  </a:lnTo>
                  <a:lnTo>
                    <a:pt x="4495" y="1223"/>
                  </a:lnTo>
                  <a:lnTo>
                    <a:pt x="4028" y="1510"/>
                  </a:lnTo>
                  <a:lnTo>
                    <a:pt x="3560" y="1870"/>
                  </a:lnTo>
                  <a:lnTo>
                    <a:pt x="3129" y="2230"/>
                  </a:lnTo>
                  <a:lnTo>
                    <a:pt x="2841" y="2517"/>
                  </a:lnTo>
                  <a:lnTo>
                    <a:pt x="2589" y="2877"/>
                  </a:lnTo>
                  <a:lnTo>
                    <a:pt x="2302" y="3308"/>
                  </a:lnTo>
                  <a:lnTo>
                    <a:pt x="2050" y="3776"/>
                  </a:lnTo>
                  <a:lnTo>
                    <a:pt x="1834" y="4351"/>
                  </a:lnTo>
                  <a:lnTo>
                    <a:pt x="1583" y="4962"/>
                  </a:lnTo>
                  <a:lnTo>
                    <a:pt x="1367" y="5609"/>
                  </a:lnTo>
                  <a:lnTo>
                    <a:pt x="1187" y="6329"/>
                  </a:lnTo>
                  <a:lnTo>
                    <a:pt x="971" y="7048"/>
                  </a:lnTo>
                  <a:lnTo>
                    <a:pt x="828" y="7839"/>
                  </a:lnTo>
                  <a:lnTo>
                    <a:pt x="504" y="9493"/>
                  </a:lnTo>
                  <a:lnTo>
                    <a:pt x="288" y="11254"/>
                  </a:lnTo>
                  <a:lnTo>
                    <a:pt x="108" y="13052"/>
                  </a:lnTo>
                  <a:lnTo>
                    <a:pt x="37" y="14886"/>
                  </a:lnTo>
                  <a:lnTo>
                    <a:pt x="1" y="15785"/>
                  </a:lnTo>
                  <a:lnTo>
                    <a:pt x="37" y="16684"/>
                  </a:lnTo>
                  <a:lnTo>
                    <a:pt x="37" y="17583"/>
                  </a:lnTo>
                  <a:lnTo>
                    <a:pt x="108" y="18446"/>
                  </a:lnTo>
                  <a:lnTo>
                    <a:pt x="180" y="19309"/>
                  </a:lnTo>
                  <a:lnTo>
                    <a:pt x="288" y="20136"/>
                  </a:lnTo>
                  <a:lnTo>
                    <a:pt x="432" y="20927"/>
                  </a:lnTo>
                  <a:lnTo>
                    <a:pt x="576" y="21718"/>
                  </a:lnTo>
                  <a:lnTo>
                    <a:pt x="756" y="22437"/>
                  </a:lnTo>
                  <a:lnTo>
                    <a:pt x="971" y="23120"/>
                  </a:lnTo>
                  <a:lnTo>
                    <a:pt x="1223" y="23731"/>
                  </a:lnTo>
                  <a:lnTo>
                    <a:pt x="1475" y="24342"/>
                  </a:lnTo>
                  <a:lnTo>
                    <a:pt x="1762" y="24846"/>
                  </a:lnTo>
                  <a:lnTo>
                    <a:pt x="2086" y="25313"/>
                  </a:lnTo>
                  <a:lnTo>
                    <a:pt x="2446" y="25745"/>
                  </a:lnTo>
                  <a:lnTo>
                    <a:pt x="2841" y="26176"/>
                  </a:lnTo>
                  <a:lnTo>
                    <a:pt x="3237" y="26536"/>
                  </a:lnTo>
                  <a:lnTo>
                    <a:pt x="3632" y="26859"/>
                  </a:lnTo>
                  <a:lnTo>
                    <a:pt x="4064" y="27147"/>
                  </a:lnTo>
                  <a:lnTo>
                    <a:pt x="4495" y="27435"/>
                  </a:lnTo>
                  <a:lnTo>
                    <a:pt x="4927" y="27650"/>
                  </a:lnTo>
                  <a:lnTo>
                    <a:pt x="5394" y="27866"/>
                  </a:lnTo>
                  <a:lnTo>
                    <a:pt x="5861" y="28046"/>
                  </a:lnTo>
                  <a:lnTo>
                    <a:pt x="6329" y="28190"/>
                  </a:lnTo>
                  <a:lnTo>
                    <a:pt x="6832" y="28298"/>
                  </a:lnTo>
                  <a:lnTo>
                    <a:pt x="7336" y="28405"/>
                  </a:lnTo>
                  <a:lnTo>
                    <a:pt x="7803" y="28477"/>
                  </a:lnTo>
                  <a:lnTo>
                    <a:pt x="8306" y="28477"/>
                  </a:lnTo>
                  <a:lnTo>
                    <a:pt x="8810" y="28513"/>
                  </a:lnTo>
                  <a:lnTo>
                    <a:pt x="9313" y="28477"/>
                  </a:lnTo>
                  <a:lnTo>
                    <a:pt x="9817" y="28441"/>
                  </a:lnTo>
                  <a:lnTo>
                    <a:pt x="10320" y="28333"/>
                  </a:lnTo>
                  <a:lnTo>
                    <a:pt x="10823" y="28262"/>
                  </a:lnTo>
                  <a:lnTo>
                    <a:pt x="11327" y="28118"/>
                  </a:lnTo>
                  <a:lnTo>
                    <a:pt x="11830" y="27974"/>
                  </a:lnTo>
                  <a:lnTo>
                    <a:pt x="12297" y="27794"/>
                  </a:lnTo>
                  <a:lnTo>
                    <a:pt x="12801" y="27614"/>
                  </a:lnTo>
                  <a:lnTo>
                    <a:pt x="13268" y="27399"/>
                  </a:lnTo>
                  <a:lnTo>
                    <a:pt x="13736" y="27147"/>
                  </a:lnTo>
                  <a:lnTo>
                    <a:pt x="14203" y="26859"/>
                  </a:lnTo>
                  <a:lnTo>
                    <a:pt x="14635" y="26572"/>
                  </a:lnTo>
                  <a:lnTo>
                    <a:pt x="15066" y="26284"/>
                  </a:lnTo>
                  <a:lnTo>
                    <a:pt x="15498" y="25960"/>
                  </a:lnTo>
                  <a:lnTo>
                    <a:pt x="15893" y="25601"/>
                  </a:lnTo>
                  <a:lnTo>
                    <a:pt x="16289" y="25241"/>
                  </a:lnTo>
                  <a:lnTo>
                    <a:pt x="16648" y="24846"/>
                  </a:lnTo>
                  <a:lnTo>
                    <a:pt x="16900" y="24522"/>
                  </a:lnTo>
                  <a:lnTo>
                    <a:pt x="17151" y="24199"/>
                  </a:lnTo>
                  <a:lnTo>
                    <a:pt x="17367" y="23767"/>
                  </a:lnTo>
                  <a:lnTo>
                    <a:pt x="17583" y="23336"/>
                  </a:lnTo>
                  <a:lnTo>
                    <a:pt x="17799" y="22868"/>
                  </a:lnTo>
                  <a:lnTo>
                    <a:pt x="17978" y="22329"/>
                  </a:lnTo>
                  <a:lnTo>
                    <a:pt x="18338" y="21178"/>
                  </a:lnTo>
                  <a:lnTo>
                    <a:pt x="18662" y="19920"/>
                  </a:lnTo>
                  <a:lnTo>
                    <a:pt x="18913" y="18589"/>
                  </a:lnTo>
                  <a:lnTo>
                    <a:pt x="19129" y="17151"/>
                  </a:lnTo>
                  <a:lnTo>
                    <a:pt x="19309" y="15713"/>
                  </a:lnTo>
                  <a:lnTo>
                    <a:pt x="19417" y="14239"/>
                  </a:lnTo>
                  <a:lnTo>
                    <a:pt x="19489" y="12801"/>
                  </a:lnTo>
                  <a:lnTo>
                    <a:pt x="19525" y="11398"/>
                  </a:lnTo>
                  <a:lnTo>
                    <a:pt x="19489" y="10032"/>
                  </a:lnTo>
                  <a:lnTo>
                    <a:pt x="19381" y="8774"/>
                  </a:lnTo>
                  <a:lnTo>
                    <a:pt x="19237" y="7623"/>
                  </a:lnTo>
                  <a:lnTo>
                    <a:pt x="19129" y="7120"/>
                  </a:lnTo>
                  <a:lnTo>
                    <a:pt x="19021" y="6616"/>
                  </a:lnTo>
                  <a:lnTo>
                    <a:pt x="18877" y="6185"/>
                  </a:lnTo>
                  <a:lnTo>
                    <a:pt x="18734" y="5789"/>
                  </a:lnTo>
                  <a:lnTo>
                    <a:pt x="18482" y="5250"/>
                  </a:lnTo>
                  <a:lnTo>
                    <a:pt x="18194" y="4747"/>
                  </a:lnTo>
                  <a:lnTo>
                    <a:pt x="17871" y="4243"/>
                  </a:lnTo>
                  <a:lnTo>
                    <a:pt x="17547" y="3776"/>
                  </a:lnTo>
                  <a:lnTo>
                    <a:pt x="17151" y="3344"/>
                  </a:lnTo>
                  <a:lnTo>
                    <a:pt x="16756" y="2913"/>
                  </a:lnTo>
                  <a:lnTo>
                    <a:pt x="16325" y="2517"/>
                  </a:lnTo>
                  <a:lnTo>
                    <a:pt x="15893" y="2158"/>
                  </a:lnTo>
                  <a:lnTo>
                    <a:pt x="15426" y="1834"/>
                  </a:lnTo>
                  <a:lnTo>
                    <a:pt x="14922" y="1510"/>
                  </a:lnTo>
                  <a:lnTo>
                    <a:pt x="14419" y="1259"/>
                  </a:lnTo>
                  <a:lnTo>
                    <a:pt x="13915" y="1007"/>
                  </a:lnTo>
                  <a:lnTo>
                    <a:pt x="13376" y="755"/>
                  </a:lnTo>
                  <a:lnTo>
                    <a:pt x="12837" y="576"/>
                  </a:lnTo>
                  <a:lnTo>
                    <a:pt x="12262" y="396"/>
                  </a:lnTo>
                  <a:lnTo>
                    <a:pt x="11686" y="288"/>
                  </a:lnTo>
                  <a:lnTo>
                    <a:pt x="11111" y="144"/>
                  </a:lnTo>
                  <a:lnTo>
                    <a:pt x="10536" y="72"/>
                  </a:lnTo>
                  <a:lnTo>
                    <a:pt x="9960" y="36"/>
                  </a:lnTo>
                  <a:lnTo>
                    <a:pt x="9385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315;p31">
              <a:extLst>
                <a:ext uri="{FF2B5EF4-FFF2-40B4-BE49-F238E27FC236}">
                  <a16:creationId xmlns:a16="http://schemas.microsoft.com/office/drawing/2014/main" id="{E96F03A9-ED8C-7BED-CBCB-52B7DCF3BA99}"/>
                </a:ext>
              </a:extLst>
            </p:cNvPr>
            <p:cNvSpPr/>
            <p:nvPr/>
          </p:nvSpPr>
          <p:spPr>
            <a:xfrm>
              <a:off x="3772225" y="1438125"/>
              <a:ext cx="20700" cy="54875"/>
            </a:xfrm>
            <a:custGeom>
              <a:avLst/>
              <a:gdLst/>
              <a:ahLst/>
              <a:cxnLst/>
              <a:rect l="l" t="t" r="r" b="b"/>
              <a:pathLst>
                <a:path w="828" h="2195" extrusionOk="0">
                  <a:moveTo>
                    <a:pt x="109" y="1"/>
                  </a:moveTo>
                  <a:lnTo>
                    <a:pt x="37" y="289"/>
                  </a:lnTo>
                  <a:lnTo>
                    <a:pt x="1" y="612"/>
                  </a:lnTo>
                  <a:lnTo>
                    <a:pt x="1" y="972"/>
                  </a:lnTo>
                  <a:lnTo>
                    <a:pt x="73" y="1295"/>
                  </a:lnTo>
                  <a:lnTo>
                    <a:pt x="145" y="1619"/>
                  </a:lnTo>
                  <a:lnTo>
                    <a:pt x="324" y="1871"/>
                  </a:lnTo>
                  <a:lnTo>
                    <a:pt x="396" y="1978"/>
                  </a:lnTo>
                  <a:lnTo>
                    <a:pt x="540" y="2086"/>
                  </a:lnTo>
                  <a:lnTo>
                    <a:pt x="684" y="2158"/>
                  </a:lnTo>
                  <a:lnTo>
                    <a:pt x="828" y="2194"/>
                  </a:lnTo>
                  <a:lnTo>
                    <a:pt x="828" y="2158"/>
                  </a:lnTo>
                  <a:lnTo>
                    <a:pt x="612" y="2014"/>
                  </a:lnTo>
                  <a:lnTo>
                    <a:pt x="432" y="1799"/>
                  </a:lnTo>
                  <a:lnTo>
                    <a:pt x="289" y="1583"/>
                  </a:lnTo>
                  <a:lnTo>
                    <a:pt x="217" y="1295"/>
                  </a:lnTo>
                  <a:lnTo>
                    <a:pt x="145" y="1008"/>
                  </a:lnTo>
                  <a:lnTo>
                    <a:pt x="145" y="684"/>
                  </a:lnTo>
                  <a:lnTo>
                    <a:pt x="181" y="73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316;p31">
              <a:extLst>
                <a:ext uri="{FF2B5EF4-FFF2-40B4-BE49-F238E27FC236}">
                  <a16:creationId xmlns:a16="http://schemas.microsoft.com/office/drawing/2014/main" id="{8439CA7A-815E-F8DB-340B-503368DDA316}"/>
                </a:ext>
              </a:extLst>
            </p:cNvPr>
            <p:cNvSpPr/>
            <p:nvPr/>
          </p:nvSpPr>
          <p:spPr>
            <a:xfrm>
              <a:off x="3773125" y="1418350"/>
              <a:ext cx="45875" cy="65650"/>
            </a:xfrm>
            <a:custGeom>
              <a:avLst/>
              <a:gdLst/>
              <a:ahLst/>
              <a:cxnLst/>
              <a:rect l="l" t="t" r="r" b="b"/>
              <a:pathLst>
                <a:path w="1835" h="2626" extrusionOk="0">
                  <a:moveTo>
                    <a:pt x="684" y="1"/>
                  </a:moveTo>
                  <a:lnTo>
                    <a:pt x="504" y="109"/>
                  </a:lnTo>
                  <a:lnTo>
                    <a:pt x="360" y="217"/>
                  </a:lnTo>
                  <a:lnTo>
                    <a:pt x="253" y="396"/>
                  </a:lnTo>
                  <a:lnTo>
                    <a:pt x="145" y="612"/>
                  </a:lnTo>
                  <a:lnTo>
                    <a:pt x="73" y="828"/>
                  </a:lnTo>
                  <a:lnTo>
                    <a:pt x="37" y="1044"/>
                  </a:lnTo>
                  <a:lnTo>
                    <a:pt x="1" y="1295"/>
                  </a:lnTo>
                  <a:lnTo>
                    <a:pt x="37" y="1547"/>
                  </a:lnTo>
                  <a:lnTo>
                    <a:pt x="73" y="1799"/>
                  </a:lnTo>
                  <a:lnTo>
                    <a:pt x="109" y="2014"/>
                  </a:lnTo>
                  <a:lnTo>
                    <a:pt x="217" y="2230"/>
                  </a:lnTo>
                  <a:lnTo>
                    <a:pt x="324" y="2374"/>
                  </a:lnTo>
                  <a:lnTo>
                    <a:pt x="504" y="2518"/>
                  </a:lnTo>
                  <a:lnTo>
                    <a:pt x="684" y="2590"/>
                  </a:lnTo>
                  <a:lnTo>
                    <a:pt x="900" y="2626"/>
                  </a:lnTo>
                  <a:lnTo>
                    <a:pt x="1115" y="2590"/>
                  </a:lnTo>
                  <a:lnTo>
                    <a:pt x="1295" y="2518"/>
                  </a:lnTo>
                  <a:lnTo>
                    <a:pt x="1439" y="2374"/>
                  </a:lnTo>
                  <a:lnTo>
                    <a:pt x="1583" y="2230"/>
                  </a:lnTo>
                  <a:lnTo>
                    <a:pt x="1691" y="2014"/>
                  </a:lnTo>
                  <a:lnTo>
                    <a:pt x="1763" y="1799"/>
                  </a:lnTo>
                  <a:lnTo>
                    <a:pt x="1799" y="1547"/>
                  </a:lnTo>
                  <a:lnTo>
                    <a:pt x="1835" y="1295"/>
                  </a:lnTo>
                  <a:lnTo>
                    <a:pt x="1835" y="1080"/>
                  </a:lnTo>
                  <a:lnTo>
                    <a:pt x="1799" y="828"/>
                  </a:lnTo>
                  <a:lnTo>
                    <a:pt x="1727" y="612"/>
                  </a:lnTo>
                  <a:lnTo>
                    <a:pt x="1619" y="396"/>
                  </a:lnTo>
                  <a:lnTo>
                    <a:pt x="1475" y="217"/>
                  </a:lnTo>
                  <a:lnTo>
                    <a:pt x="1295" y="10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317;p31">
              <a:extLst>
                <a:ext uri="{FF2B5EF4-FFF2-40B4-BE49-F238E27FC236}">
                  <a16:creationId xmlns:a16="http://schemas.microsoft.com/office/drawing/2014/main" id="{6E91D9FC-3D30-C846-9BD6-72D9E0189BF1}"/>
                </a:ext>
              </a:extLst>
            </p:cNvPr>
            <p:cNvSpPr/>
            <p:nvPr/>
          </p:nvSpPr>
          <p:spPr>
            <a:xfrm>
              <a:off x="3636500" y="1433650"/>
              <a:ext cx="25200" cy="53050"/>
            </a:xfrm>
            <a:custGeom>
              <a:avLst/>
              <a:gdLst/>
              <a:ahLst/>
              <a:cxnLst/>
              <a:rect l="l" t="t" r="r" b="b"/>
              <a:pathLst>
                <a:path w="1008" h="2122" extrusionOk="0">
                  <a:moveTo>
                    <a:pt x="935" y="0"/>
                  </a:moveTo>
                  <a:lnTo>
                    <a:pt x="899" y="72"/>
                  </a:lnTo>
                  <a:lnTo>
                    <a:pt x="899" y="396"/>
                  </a:lnTo>
                  <a:lnTo>
                    <a:pt x="863" y="683"/>
                  </a:lnTo>
                  <a:lnTo>
                    <a:pt x="828" y="1007"/>
                  </a:lnTo>
                  <a:lnTo>
                    <a:pt x="720" y="1295"/>
                  </a:lnTo>
                  <a:lnTo>
                    <a:pt x="612" y="1546"/>
                  </a:lnTo>
                  <a:lnTo>
                    <a:pt x="468" y="1762"/>
                  </a:lnTo>
                  <a:lnTo>
                    <a:pt x="252" y="1942"/>
                  </a:lnTo>
                  <a:lnTo>
                    <a:pt x="1" y="2050"/>
                  </a:lnTo>
                  <a:lnTo>
                    <a:pt x="1" y="2122"/>
                  </a:lnTo>
                  <a:lnTo>
                    <a:pt x="144" y="2086"/>
                  </a:lnTo>
                  <a:lnTo>
                    <a:pt x="288" y="2014"/>
                  </a:lnTo>
                  <a:lnTo>
                    <a:pt x="432" y="1942"/>
                  </a:lnTo>
                  <a:lnTo>
                    <a:pt x="540" y="1870"/>
                  </a:lnTo>
                  <a:lnTo>
                    <a:pt x="756" y="1618"/>
                  </a:lnTo>
                  <a:lnTo>
                    <a:pt x="863" y="1330"/>
                  </a:lnTo>
                  <a:lnTo>
                    <a:pt x="971" y="971"/>
                  </a:lnTo>
                  <a:lnTo>
                    <a:pt x="1007" y="647"/>
                  </a:lnTo>
                  <a:lnTo>
                    <a:pt x="1007" y="324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318;p31">
              <a:extLst>
                <a:ext uri="{FF2B5EF4-FFF2-40B4-BE49-F238E27FC236}">
                  <a16:creationId xmlns:a16="http://schemas.microsoft.com/office/drawing/2014/main" id="{93377810-226C-A982-5C6A-D760B76A7058}"/>
                </a:ext>
              </a:extLst>
            </p:cNvPr>
            <p:cNvSpPr/>
            <p:nvPr/>
          </p:nvSpPr>
          <p:spPr>
            <a:xfrm>
              <a:off x="3615825" y="1411175"/>
              <a:ext cx="45875" cy="65625"/>
            </a:xfrm>
            <a:custGeom>
              <a:avLst/>
              <a:gdLst/>
              <a:ahLst/>
              <a:cxnLst/>
              <a:rect l="l" t="t" r="r" b="b"/>
              <a:pathLst>
                <a:path w="1835" h="2625" extrusionOk="0">
                  <a:moveTo>
                    <a:pt x="864" y="0"/>
                  </a:moveTo>
                  <a:lnTo>
                    <a:pt x="648" y="72"/>
                  </a:lnTo>
                  <a:lnTo>
                    <a:pt x="468" y="180"/>
                  </a:lnTo>
                  <a:lnTo>
                    <a:pt x="324" y="324"/>
                  </a:lnTo>
                  <a:lnTo>
                    <a:pt x="216" y="504"/>
                  </a:lnTo>
                  <a:lnTo>
                    <a:pt x="108" y="719"/>
                  </a:lnTo>
                  <a:lnTo>
                    <a:pt x="37" y="971"/>
                  </a:lnTo>
                  <a:lnTo>
                    <a:pt x="1" y="1187"/>
                  </a:lnTo>
                  <a:lnTo>
                    <a:pt x="1" y="1438"/>
                  </a:lnTo>
                  <a:lnTo>
                    <a:pt x="1" y="1690"/>
                  </a:lnTo>
                  <a:lnTo>
                    <a:pt x="72" y="1906"/>
                  </a:lnTo>
                  <a:lnTo>
                    <a:pt x="144" y="2122"/>
                  </a:lnTo>
                  <a:lnTo>
                    <a:pt x="252" y="2301"/>
                  </a:lnTo>
                  <a:lnTo>
                    <a:pt x="396" y="2481"/>
                  </a:lnTo>
                  <a:lnTo>
                    <a:pt x="576" y="2589"/>
                  </a:lnTo>
                  <a:lnTo>
                    <a:pt x="792" y="2625"/>
                  </a:lnTo>
                  <a:lnTo>
                    <a:pt x="1007" y="2625"/>
                  </a:lnTo>
                  <a:lnTo>
                    <a:pt x="1187" y="2589"/>
                  </a:lnTo>
                  <a:lnTo>
                    <a:pt x="1367" y="2481"/>
                  </a:lnTo>
                  <a:lnTo>
                    <a:pt x="1511" y="2301"/>
                  </a:lnTo>
                  <a:lnTo>
                    <a:pt x="1619" y="2122"/>
                  </a:lnTo>
                  <a:lnTo>
                    <a:pt x="1726" y="1906"/>
                  </a:lnTo>
                  <a:lnTo>
                    <a:pt x="1762" y="1690"/>
                  </a:lnTo>
                  <a:lnTo>
                    <a:pt x="1798" y="1438"/>
                  </a:lnTo>
                  <a:lnTo>
                    <a:pt x="1834" y="1187"/>
                  </a:lnTo>
                  <a:lnTo>
                    <a:pt x="1798" y="935"/>
                  </a:lnTo>
                  <a:lnTo>
                    <a:pt x="1762" y="719"/>
                  </a:lnTo>
                  <a:lnTo>
                    <a:pt x="1690" y="504"/>
                  </a:lnTo>
                  <a:lnTo>
                    <a:pt x="1583" y="324"/>
                  </a:lnTo>
                  <a:lnTo>
                    <a:pt x="1439" y="180"/>
                  </a:lnTo>
                  <a:lnTo>
                    <a:pt x="1295" y="72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319;p31">
              <a:extLst>
                <a:ext uri="{FF2B5EF4-FFF2-40B4-BE49-F238E27FC236}">
                  <a16:creationId xmlns:a16="http://schemas.microsoft.com/office/drawing/2014/main" id="{822C450B-198F-B10D-E820-C9259F3C4AD9}"/>
                </a:ext>
              </a:extLst>
            </p:cNvPr>
            <p:cNvSpPr/>
            <p:nvPr/>
          </p:nvSpPr>
          <p:spPr>
            <a:xfrm>
              <a:off x="3772225" y="1341050"/>
              <a:ext cx="69250" cy="48575"/>
            </a:xfrm>
            <a:custGeom>
              <a:avLst/>
              <a:gdLst/>
              <a:ahLst/>
              <a:cxnLst/>
              <a:rect l="l" t="t" r="r" b="b"/>
              <a:pathLst>
                <a:path w="2770" h="1943" extrusionOk="0">
                  <a:moveTo>
                    <a:pt x="864" y="1"/>
                  </a:moveTo>
                  <a:lnTo>
                    <a:pt x="684" y="37"/>
                  </a:lnTo>
                  <a:lnTo>
                    <a:pt x="504" y="73"/>
                  </a:lnTo>
                  <a:lnTo>
                    <a:pt x="324" y="145"/>
                  </a:lnTo>
                  <a:lnTo>
                    <a:pt x="181" y="216"/>
                  </a:lnTo>
                  <a:lnTo>
                    <a:pt x="73" y="396"/>
                  </a:lnTo>
                  <a:lnTo>
                    <a:pt x="1" y="540"/>
                  </a:lnTo>
                  <a:lnTo>
                    <a:pt x="1" y="720"/>
                  </a:lnTo>
                  <a:lnTo>
                    <a:pt x="73" y="900"/>
                  </a:lnTo>
                  <a:lnTo>
                    <a:pt x="253" y="1115"/>
                  </a:lnTo>
                  <a:lnTo>
                    <a:pt x="468" y="1295"/>
                  </a:lnTo>
                  <a:lnTo>
                    <a:pt x="720" y="1403"/>
                  </a:lnTo>
                  <a:lnTo>
                    <a:pt x="1008" y="1511"/>
                  </a:lnTo>
                  <a:lnTo>
                    <a:pt x="1511" y="1727"/>
                  </a:lnTo>
                  <a:lnTo>
                    <a:pt x="2014" y="1906"/>
                  </a:lnTo>
                  <a:lnTo>
                    <a:pt x="2230" y="1942"/>
                  </a:lnTo>
                  <a:lnTo>
                    <a:pt x="2446" y="1870"/>
                  </a:lnTo>
                  <a:lnTo>
                    <a:pt x="2554" y="1798"/>
                  </a:lnTo>
                  <a:lnTo>
                    <a:pt x="2626" y="1727"/>
                  </a:lnTo>
                  <a:lnTo>
                    <a:pt x="2698" y="1655"/>
                  </a:lnTo>
                  <a:lnTo>
                    <a:pt x="2734" y="1547"/>
                  </a:lnTo>
                  <a:lnTo>
                    <a:pt x="2769" y="1439"/>
                  </a:lnTo>
                  <a:lnTo>
                    <a:pt x="2769" y="1295"/>
                  </a:lnTo>
                  <a:lnTo>
                    <a:pt x="2769" y="1187"/>
                  </a:lnTo>
                  <a:lnTo>
                    <a:pt x="2734" y="1079"/>
                  </a:lnTo>
                  <a:lnTo>
                    <a:pt x="2518" y="756"/>
                  </a:lnTo>
                  <a:lnTo>
                    <a:pt x="2230" y="504"/>
                  </a:lnTo>
                  <a:lnTo>
                    <a:pt x="1942" y="288"/>
                  </a:lnTo>
                  <a:lnTo>
                    <a:pt x="1583" y="145"/>
                  </a:lnTo>
                  <a:lnTo>
                    <a:pt x="1403" y="73"/>
                  </a:lnTo>
                  <a:lnTo>
                    <a:pt x="1223" y="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320;p31">
              <a:extLst>
                <a:ext uri="{FF2B5EF4-FFF2-40B4-BE49-F238E27FC236}">
                  <a16:creationId xmlns:a16="http://schemas.microsoft.com/office/drawing/2014/main" id="{1B34592E-E6DD-8150-A871-DDEF18CBF2A0}"/>
                </a:ext>
              </a:extLst>
            </p:cNvPr>
            <p:cNvSpPr/>
            <p:nvPr/>
          </p:nvSpPr>
          <p:spPr>
            <a:xfrm>
              <a:off x="3602350" y="1333875"/>
              <a:ext cx="71925" cy="43150"/>
            </a:xfrm>
            <a:custGeom>
              <a:avLst/>
              <a:gdLst/>
              <a:ahLst/>
              <a:cxnLst/>
              <a:rect l="l" t="t" r="r" b="b"/>
              <a:pathLst>
                <a:path w="2877" h="1726" extrusionOk="0">
                  <a:moveTo>
                    <a:pt x="1762" y="0"/>
                  </a:moveTo>
                  <a:lnTo>
                    <a:pt x="1582" y="36"/>
                  </a:lnTo>
                  <a:lnTo>
                    <a:pt x="1403" y="72"/>
                  </a:lnTo>
                  <a:lnTo>
                    <a:pt x="1043" y="144"/>
                  </a:lnTo>
                  <a:lnTo>
                    <a:pt x="683" y="324"/>
                  </a:lnTo>
                  <a:lnTo>
                    <a:pt x="396" y="539"/>
                  </a:lnTo>
                  <a:lnTo>
                    <a:pt x="144" y="791"/>
                  </a:lnTo>
                  <a:lnTo>
                    <a:pt x="72" y="899"/>
                  </a:lnTo>
                  <a:lnTo>
                    <a:pt x="36" y="1007"/>
                  </a:lnTo>
                  <a:lnTo>
                    <a:pt x="0" y="1115"/>
                  </a:lnTo>
                  <a:lnTo>
                    <a:pt x="36" y="1223"/>
                  </a:lnTo>
                  <a:lnTo>
                    <a:pt x="72" y="1366"/>
                  </a:lnTo>
                  <a:lnTo>
                    <a:pt x="108" y="1438"/>
                  </a:lnTo>
                  <a:lnTo>
                    <a:pt x="180" y="1546"/>
                  </a:lnTo>
                  <a:lnTo>
                    <a:pt x="252" y="1618"/>
                  </a:lnTo>
                  <a:lnTo>
                    <a:pt x="468" y="1726"/>
                  </a:lnTo>
                  <a:lnTo>
                    <a:pt x="683" y="1726"/>
                  </a:lnTo>
                  <a:lnTo>
                    <a:pt x="1223" y="1618"/>
                  </a:lnTo>
                  <a:lnTo>
                    <a:pt x="1726" y="1510"/>
                  </a:lnTo>
                  <a:lnTo>
                    <a:pt x="2014" y="1474"/>
                  </a:lnTo>
                  <a:lnTo>
                    <a:pt x="2301" y="1366"/>
                  </a:lnTo>
                  <a:lnTo>
                    <a:pt x="2553" y="1223"/>
                  </a:lnTo>
                  <a:lnTo>
                    <a:pt x="2769" y="1079"/>
                  </a:lnTo>
                  <a:lnTo>
                    <a:pt x="2877" y="899"/>
                  </a:lnTo>
                  <a:lnTo>
                    <a:pt x="2877" y="719"/>
                  </a:lnTo>
                  <a:lnTo>
                    <a:pt x="2877" y="539"/>
                  </a:lnTo>
                  <a:lnTo>
                    <a:pt x="2769" y="396"/>
                  </a:lnTo>
                  <a:lnTo>
                    <a:pt x="2625" y="252"/>
                  </a:lnTo>
                  <a:lnTo>
                    <a:pt x="2481" y="180"/>
                  </a:lnTo>
                  <a:lnTo>
                    <a:pt x="2301" y="108"/>
                  </a:lnTo>
                  <a:lnTo>
                    <a:pt x="2122" y="36"/>
                  </a:lnTo>
                  <a:lnTo>
                    <a:pt x="19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321;p31">
              <a:extLst>
                <a:ext uri="{FF2B5EF4-FFF2-40B4-BE49-F238E27FC236}">
                  <a16:creationId xmlns:a16="http://schemas.microsoft.com/office/drawing/2014/main" id="{B3133A06-3125-7096-B36D-A1F78E02EA2E}"/>
                </a:ext>
              </a:extLst>
            </p:cNvPr>
            <p:cNvSpPr/>
            <p:nvPr/>
          </p:nvSpPr>
          <p:spPr>
            <a:xfrm>
              <a:off x="3761450" y="1629600"/>
              <a:ext cx="42275" cy="18000"/>
            </a:xfrm>
            <a:custGeom>
              <a:avLst/>
              <a:gdLst/>
              <a:ahLst/>
              <a:cxnLst/>
              <a:rect l="l" t="t" r="r" b="b"/>
              <a:pathLst>
                <a:path w="1691" h="720" extrusionOk="0">
                  <a:moveTo>
                    <a:pt x="1582" y="0"/>
                  </a:moveTo>
                  <a:lnTo>
                    <a:pt x="1295" y="288"/>
                  </a:lnTo>
                  <a:lnTo>
                    <a:pt x="1115" y="396"/>
                  </a:lnTo>
                  <a:lnTo>
                    <a:pt x="1007" y="432"/>
                  </a:lnTo>
                  <a:lnTo>
                    <a:pt x="648" y="432"/>
                  </a:lnTo>
                  <a:lnTo>
                    <a:pt x="432" y="360"/>
                  </a:lnTo>
                  <a:lnTo>
                    <a:pt x="216" y="288"/>
                  </a:lnTo>
                  <a:lnTo>
                    <a:pt x="36" y="216"/>
                  </a:lnTo>
                  <a:lnTo>
                    <a:pt x="0" y="216"/>
                  </a:lnTo>
                  <a:lnTo>
                    <a:pt x="0" y="252"/>
                  </a:lnTo>
                  <a:lnTo>
                    <a:pt x="180" y="468"/>
                  </a:lnTo>
                  <a:lnTo>
                    <a:pt x="432" y="612"/>
                  </a:lnTo>
                  <a:lnTo>
                    <a:pt x="720" y="720"/>
                  </a:lnTo>
                  <a:lnTo>
                    <a:pt x="1007" y="720"/>
                  </a:lnTo>
                  <a:lnTo>
                    <a:pt x="1259" y="648"/>
                  </a:lnTo>
                  <a:lnTo>
                    <a:pt x="1439" y="504"/>
                  </a:lnTo>
                  <a:lnTo>
                    <a:pt x="1582" y="288"/>
                  </a:lnTo>
                  <a:lnTo>
                    <a:pt x="1690" y="36"/>
                  </a:lnTo>
                  <a:lnTo>
                    <a:pt x="16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322;p31">
              <a:extLst>
                <a:ext uri="{FF2B5EF4-FFF2-40B4-BE49-F238E27FC236}">
                  <a16:creationId xmlns:a16="http://schemas.microsoft.com/office/drawing/2014/main" id="{0B21FC76-E074-CA64-F292-97102F856A4B}"/>
                </a:ext>
              </a:extLst>
            </p:cNvPr>
            <p:cNvSpPr/>
            <p:nvPr/>
          </p:nvSpPr>
          <p:spPr>
            <a:xfrm>
              <a:off x="3664375" y="1341950"/>
              <a:ext cx="118675" cy="255325"/>
            </a:xfrm>
            <a:custGeom>
              <a:avLst/>
              <a:gdLst/>
              <a:ahLst/>
              <a:cxnLst/>
              <a:rect l="l" t="t" r="r" b="b"/>
              <a:pathLst>
                <a:path w="4747" h="10213" extrusionOk="0">
                  <a:moveTo>
                    <a:pt x="1546" y="1"/>
                  </a:moveTo>
                  <a:lnTo>
                    <a:pt x="1474" y="37"/>
                  </a:lnTo>
                  <a:lnTo>
                    <a:pt x="1438" y="73"/>
                  </a:lnTo>
                  <a:lnTo>
                    <a:pt x="1151" y="1079"/>
                  </a:lnTo>
                  <a:lnTo>
                    <a:pt x="899" y="2086"/>
                  </a:lnTo>
                  <a:lnTo>
                    <a:pt x="683" y="3165"/>
                  </a:lnTo>
                  <a:lnTo>
                    <a:pt x="504" y="4207"/>
                  </a:lnTo>
                  <a:lnTo>
                    <a:pt x="360" y="5286"/>
                  </a:lnTo>
                  <a:lnTo>
                    <a:pt x="252" y="6329"/>
                  </a:lnTo>
                  <a:lnTo>
                    <a:pt x="0" y="8414"/>
                  </a:lnTo>
                  <a:lnTo>
                    <a:pt x="36" y="8486"/>
                  </a:lnTo>
                  <a:lnTo>
                    <a:pt x="72" y="8522"/>
                  </a:lnTo>
                  <a:lnTo>
                    <a:pt x="180" y="8558"/>
                  </a:lnTo>
                  <a:lnTo>
                    <a:pt x="396" y="8522"/>
                  </a:lnTo>
                  <a:lnTo>
                    <a:pt x="611" y="8450"/>
                  </a:lnTo>
                  <a:lnTo>
                    <a:pt x="1079" y="8306"/>
                  </a:lnTo>
                  <a:lnTo>
                    <a:pt x="1402" y="8163"/>
                  </a:lnTo>
                  <a:lnTo>
                    <a:pt x="1402" y="8163"/>
                  </a:lnTo>
                  <a:lnTo>
                    <a:pt x="1367" y="8738"/>
                  </a:lnTo>
                  <a:lnTo>
                    <a:pt x="1331" y="9241"/>
                  </a:lnTo>
                  <a:lnTo>
                    <a:pt x="1295" y="9745"/>
                  </a:lnTo>
                  <a:lnTo>
                    <a:pt x="1295" y="9817"/>
                  </a:lnTo>
                  <a:lnTo>
                    <a:pt x="1295" y="9924"/>
                  </a:lnTo>
                  <a:lnTo>
                    <a:pt x="1331" y="9996"/>
                  </a:lnTo>
                  <a:lnTo>
                    <a:pt x="1367" y="10032"/>
                  </a:lnTo>
                  <a:lnTo>
                    <a:pt x="1402" y="10068"/>
                  </a:lnTo>
                  <a:lnTo>
                    <a:pt x="1474" y="10104"/>
                  </a:lnTo>
                  <a:lnTo>
                    <a:pt x="1654" y="10140"/>
                  </a:lnTo>
                  <a:lnTo>
                    <a:pt x="1834" y="10176"/>
                  </a:lnTo>
                  <a:lnTo>
                    <a:pt x="2337" y="10212"/>
                  </a:lnTo>
                  <a:lnTo>
                    <a:pt x="2805" y="10176"/>
                  </a:lnTo>
                  <a:lnTo>
                    <a:pt x="3092" y="10104"/>
                  </a:lnTo>
                  <a:lnTo>
                    <a:pt x="3380" y="10032"/>
                  </a:lnTo>
                  <a:lnTo>
                    <a:pt x="3632" y="9924"/>
                  </a:lnTo>
                  <a:lnTo>
                    <a:pt x="3883" y="9781"/>
                  </a:lnTo>
                  <a:lnTo>
                    <a:pt x="4135" y="9637"/>
                  </a:lnTo>
                  <a:lnTo>
                    <a:pt x="4351" y="9457"/>
                  </a:lnTo>
                  <a:lnTo>
                    <a:pt x="4531" y="9241"/>
                  </a:lnTo>
                  <a:lnTo>
                    <a:pt x="4710" y="9026"/>
                  </a:lnTo>
                  <a:lnTo>
                    <a:pt x="4746" y="8954"/>
                  </a:lnTo>
                  <a:lnTo>
                    <a:pt x="4746" y="8918"/>
                  </a:lnTo>
                  <a:lnTo>
                    <a:pt x="4710" y="8918"/>
                  </a:lnTo>
                  <a:lnTo>
                    <a:pt x="4638" y="8954"/>
                  </a:lnTo>
                  <a:lnTo>
                    <a:pt x="4279" y="9169"/>
                  </a:lnTo>
                  <a:lnTo>
                    <a:pt x="3919" y="9385"/>
                  </a:lnTo>
                  <a:lnTo>
                    <a:pt x="3560" y="9529"/>
                  </a:lnTo>
                  <a:lnTo>
                    <a:pt x="3200" y="9637"/>
                  </a:lnTo>
                  <a:lnTo>
                    <a:pt x="2841" y="9709"/>
                  </a:lnTo>
                  <a:lnTo>
                    <a:pt x="2481" y="9781"/>
                  </a:lnTo>
                  <a:lnTo>
                    <a:pt x="2122" y="9745"/>
                  </a:lnTo>
                  <a:lnTo>
                    <a:pt x="1726" y="9709"/>
                  </a:lnTo>
                  <a:lnTo>
                    <a:pt x="1726" y="9673"/>
                  </a:lnTo>
                  <a:lnTo>
                    <a:pt x="1762" y="9241"/>
                  </a:lnTo>
                  <a:lnTo>
                    <a:pt x="1870" y="8522"/>
                  </a:lnTo>
                  <a:lnTo>
                    <a:pt x="1942" y="7875"/>
                  </a:lnTo>
                  <a:lnTo>
                    <a:pt x="1978" y="7659"/>
                  </a:lnTo>
                  <a:lnTo>
                    <a:pt x="1942" y="7551"/>
                  </a:lnTo>
                  <a:lnTo>
                    <a:pt x="1618" y="7623"/>
                  </a:lnTo>
                  <a:lnTo>
                    <a:pt x="1259" y="7695"/>
                  </a:lnTo>
                  <a:lnTo>
                    <a:pt x="935" y="7767"/>
                  </a:lnTo>
                  <a:lnTo>
                    <a:pt x="611" y="7911"/>
                  </a:lnTo>
                  <a:lnTo>
                    <a:pt x="719" y="6904"/>
                  </a:lnTo>
                  <a:lnTo>
                    <a:pt x="827" y="5933"/>
                  </a:lnTo>
                  <a:lnTo>
                    <a:pt x="1115" y="3992"/>
                  </a:lnTo>
                  <a:lnTo>
                    <a:pt x="1402" y="2014"/>
                  </a:lnTo>
                  <a:lnTo>
                    <a:pt x="1510" y="1043"/>
                  </a:lnTo>
                  <a:lnTo>
                    <a:pt x="1618" y="73"/>
                  </a:lnTo>
                  <a:lnTo>
                    <a:pt x="1582" y="37"/>
                  </a:lnTo>
                  <a:lnTo>
                    <a:pt x="154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323;p31">
              <a:extLst>
                <a:ext uri="{FF2B5EF4-FFF2-40B4-BE49-F238E27FC236}">
                  <a16:creationId xmlns:a16="http://schemas.microsoft.com/office/drawing/2014/main" id="{E82C72AE-2E48-80EB-CC67-C7F34BF32BB6}"/>
                </a:ext>
              </a:extLst>
            </p:cNvPr>
            <p:cNvSpPr/>
            <p:nvPr/>
          </p:nvSpPr>
          <p:spPr>
            <a:xfrm>
              <a:off x="3721000" y="1564875"/>
              <a:ext cx="71025" cy="53075"/>
            </a:xfrm>
            <a:custGeom>
              <a:avLst/>
              <a:gdLst/>
              <a:ahLst/>
              <a:cxnLst/>
              <a:rect l="l" t="t" r="r" b="b"/>
              <a:pathLst>
                <a:path w="2841" h="2123" extrusionOk="0">
                  <a:moveTo>
                    <a:pt x="2445" y="1"/>
                  </a:moveTo>
                  <a:lnTo>
                    <a:pt x="2158" y="216"/>
                  </a:lnTo>
                  <a:lnTo>
                    <a:pt x="1906" y="432"/>
                  </a:lnTo>
                  <a:lnTo>
                    <a:pt x="1618" y="576"/>
                  </a:lnTo>
                  <a:lnTo>
                    <a:pt x="1331" y="756"/>
                  </a:lnTo>
                  <a:lnTo>
                    <a:pt x="1007" y="864"/>
                  </a:lnTo>
                  <a:lnTo>
                    <a:pt x="684" y="971"/>
                  </a:lnTo>
                  <a:lnTo>
                    <a:pt x="360" y="1043"/>
                  </a:lnTo>
                  <a:lnTo>
                    <a:pt x="0" y="1115"/>
                  </a:lnTo>
                  <a:lnTo>
                    <a:pt x="288" y="1403"/>
                  </a:lnTo>
                  <a:lnTo>
                    <a:pt x="648" y="1655"/>
                  </a:lnTo>
                  <a:lnTo>
                    <a:pt x="971" y="1870"/>
                  </a:lnTo>
                  <a:lnTo>
                    <a:pt x="1367" y="2050"/>
                  </a:lnTo>
                  <a:lnTo>
                    <a:pt x="1582" y="2122"/>
                  </a:lnTo>
                  <a:lnTo>
                    <a:pt x="2050" y="2122"/>
                  </a:lnTo>
                  <a:lnTo>
                    <a:pt x="2266" y="2050"/>
                  </a:lnTo>
                  <a:lnTo>
                    <a:pt x="2481" y="1978"/>
                  </a:lnTo>
                  <a:lnTo>
                    <a:pt x="2625" y="1834"/>
                  </a:lnTo>
                  <a:lnTo>
                    <a:pt x="2733" y="1691"/>
                  </a:lnTo>
                  <a:lnTo>
                    <a:pt x="2805" y="1511"/>
                  </a:lnTo>
                  <a:lnTo>
                    <a:pt x="2841" y="1331"/>
                  </a:lnTo>
                  <a:lnTo>
                    <a:pt x="2841" y="1151"/>
                  </a:lnTo>
                  <a:lnTo>
                    <a:pt x="2769" y="756"/>
                  </a:lnTo>
                  <a:lnTo>
                    <a:pt x="2625" y="360"/>
                  </a:lnTo>
                  <a:lnTo>
                    <a:pt x="24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324;p31">
              <a:extLst>
                <a:ext uri="{FF2B5EF4-FFF2-40B4-BE49-F238E27FC236}">
                  <a16:creationId xmlns:a16="http://schemas.microsoft.com/office/drawing/2014/main" id="{C12B9F58-5BCE-6502-50EB-3A7389AD7636}"/>
                </a:ext>
              </a:extLst>
            </p:cNvPr>
            <p:cNvSpPr/>
            <p:nvPr/>
          </p:nvSpPr>
          <p:spPr>
            <a:xfrm>
              <a:off x="3755150" y="1583750"/>
              <a:ext cx="36875" cy="34200"/>
            </a:xfrm>
            <a:custGeom>
              <a:avLst/>
              <a:gdLst/>
              <a:ahLst/>
              <a:cxnLst/>
              <a:rect l="l" t="t" r="r" b="b"/>
              <a:pathLst>
                <a:path w="1475" h="1368" extrusionOk="0">
                  <a:moveTo>
                    <a:pt x="1403" y="1"/>
                  </a:moveTo>
                  <a:lnTo>
                    <a:pt x="1151" y="37"/>
                  </a:lnTo>
                  <a:lnTo>
                    <a:pt x="900" y="145"/>
                  </a:lnTo>
                  <a:lnTo>
                    <a:pt x="684" y="252"/>
                  </a:lnTo>
                  <a:lnTo>
                    <a:pt x="468" y="396"/>
                  </a:lnTo>
                  <a:lnTo>
                    <a:pt x="288" y="612"/>
                  </a:lnTo>
                  <a:lnTo>
                    <a:pt x="180" y="828"/>
                  </a:lnTo>
                  <a:lnTo>
                    <a:pt x="73" y="1043"/>
                  </a:lnTo>
                  <a:lnTo>
                    <a:pt x="1" y="1295"/>
                  </a:lnTo>
                  <a:lnTo>
                    <a:pt x="216" y="1367"/>
                  </a:lnTo>
                  <a:lnTo>
                    <a:pt x="684" y="1367"/>
                  </a:lnTo>
                  <a:lnTo>
                    <a:pt x="900" y="1295"/>
                  </a:lnTo>
                  <a:lnTo>
                    <a:pt x="1115" y="1223"/>
                  </a:lnTo>
                  <a:lnTo>
                    <a:pt x="1259" y="1079"/>
                  </a:lnTo>
                  <a:lnTo>
                    <a:pt x="1367" y="936"/>
                  </a:lnTo>
                  <a:lnTo>
                    <a:pt x="1439" y="756"/>
                  </a:lnTo>
                  <a:lnTo>
                    <a:pt x="1475" y="576"/>
                  </a:lnTo>
                  <a:lnTo>
                    <a:pt x="1475" y="396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F392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325;p31">
              <a:extLst>
                <a:ext uri="{FF2B5EF4-FFF2-40B4-BE49-F238E27FC236}">
                  <a16:creationId xmlns:a16="http://schemas.microsoft.com/office/drawing/2014/main" id="{045D5E9A-EAC3-1B1B-0F8E-B32CEE448F8A}"/>
                </a:ext>
              </a:extLst>
            </p:cNvPr>
            <p:cNvSpPr/>
            <p:nvPr/>
          </p:nvSpPr>
          <p:spPr>
            <a:xfrm>
              <a:off x="3600550" y="993175"/>
              <a:ext cx="516875" cy="508800"/>
            </a:xfrm>
            <a:custGeom>
              <a:avLst/>
              <a:gdLst/>
              <a:ahLst/>
              <a:cxnLst/>
              <a:rect l="l" t="t" r="r" b="b"/>
              <a:pathLst>
                <a:path w="20675" h="20352" extrusionOk="0">
                  <a:moveTo>
                    <a:pt x="6185" y="1"/>
                  </a:moveTo>
                  <a:lnTo>
                    <a:pt x="6041" y="37"/>
                  </a:lnTo>
                  <a:lnTo>
                    <a:pt x="5789" y="145"/>
                  </a:lnTo>
                  <a:lnTo>
                    <a:pt x="5609" y="288"/>
                  </a:lnTo>
                  <a:lnTo>
                    <a:pt x="5466" y="468"/>
                  </a:lnTo>
                  <a:lnTo>
                    <a:pt x="5358" y="648"/>
                  </a:lnTo>
                  <a:lnTo>
                    <a:pt x="5286" y="828"/>
                  </a:lnTo>
                  <a:lnTo>
                    <a:pt x="5250" y="972"/>
                  </a:lnTo>
                  <a:lnTo>
                    <a:pt x="5178" y="828"/>
                  </a:lnTo>
                  <a:lnTo>
                    <a:pt x="5106" y="684"/>
                  </a:lnTo>
                  <a:lnTo>
                    <a:pt x="4962" y="540"/>
                  </a:lnTo>
                  <a:lnTo>
                    <a:pt x="4818" y="360"/>
                  </a:lnTo>
                  <a:lnTo>
                    <a:pt x="4639" y="253"/>
                  </a:lnTo>
                  <a:lnTo>
                    <a:pt x="4387" y="145"/>
                  </a:lnTo>
                  <a:lnTo>
                    <a:pt x="3991" y="145"/>
                  </a:lnTo>
                  <a:lnTo>
                    <a:pt x="3884" y="217"/>
                  </a:lnTo>
                  <a:lnTo>
                    <a:pt x="3668" y="324"/>
                  </a:lnTo>
                  <a:lnTo>
                    <a:pt x="3488" y="504"/>
                  </a:lnTo>
                  <a:lnTo>
                    <a:pt x="3380" y="720"/>
                  </a:lnTo>
                  <a:lnTo>
                    <a:pt x="3272" y="936"/>
                  </a:lnTo>
                  <a:lnTo>
                    <a:pt x="3236" y="1115"/>
                  </a:lnTo>
                  <a:lnTo>
                    <a:pt x="3200" y="1259"/>
                  </a:lnTo>
                  <a:lnTo>
                    <a:pt x="3093" y="1115"/>
                  </a:lnTo>
                  <a:lnTo>
                    <a:pt x="3021" y="972"/>
                  </a:lnTo>
                  <a:lnTo>
                    <a:pt x="2877" y="828"/>
                  </a:lnTo>
                  <a:lnTo>
                    <a:pt x="2661" y="648"/>
                  </a:lnTo>
                  <a:lnTo>
                    <a:pt x="2445" y="540"/>
                  </a:lnTo>
                  <a:lnTo>
                    <a:pt x="2301" y="540"/>
                  </a:lnTo>
                  <a:lnTo>
                    <a:pt x="2158" y="504"/>
                  </a:lnTo>
                  <a:lnTo>
                    <a:pt x="2014" y="540"/>
                  </a:lnTo>
                  <a:lnTo>
                    <a:pt x="1870" y="576"/>
                  </a:lnTo>
                  <a:lnTo>
                    <a:pt x="1726" y="612"/>
                  </a:lnTo>
                  <a:lnTo>
                    <a:pt x="1618" y="720"/>
                  </a:lnTo>
                  <a:lnTo>
                    <a:pt x="1510" y="828"/>
                  </a:lnTo>
                  <a:lnTo>
                    <a:pt x="1403" y="1008"/>
                  </a:lnTo>
                  <a:lnTo>
                    <a:pt x="1187" y="1403"/>
                  </a:lnTo>
                  <a:lnTo>
                    <a:pt x="1043" y="1906"/>
                  </a:lnTo>
                  <a:lnTo>
                    <a:pt x="863" y="2482"/>
                  </a:lnTo>
                  <a:lnTo>
                    <a:pt x="755" y="3129"/>
                  </a:lnTo>
                  <a:lnTo>
                    <a:pt x="612" y="3848"/>
                  </a:lnTo>
                  <a:lnTo>
                    <a:pt x="540" y="4603"/>
                  </a:lnTo>
                  <a:lnTo>
                    <a:pt x="360" y="6221"/>
                  </a:lnTo>
                  <a:lnTo>
                    <a:pt x="216" y="7803"/>
                  </a:lnTo>
                  <a:lnTo>
                    <a:pt x="108" y="9277"/>
                  </a:lnTo>
                  <a:lnTo>
                    <a:pt x="0" y="10500"/>
                  </a:lnTo>
                  <a:lnTo>
                    <a:pt x="72" y="10284"/>
                  </a:lnTo>
                  <a:lnTo>
                    <a:pt x="252" y="9817"/>
                  </a:lnTo>
                  <a:lnTo>
                    <a:pt x="396" y="9529"/>
                  </a:lnTo>
                  <a:lnTo>
                    <a:pt x="576" y="9313"/>
                  </a:lnTo>
                  <a:lnTo>
                    <a:pt x="755" y="9134"/>
                  </a:lnTo>
                  <a:lnTo>
                    <a:pt x="863" y="9098"/>
                  </a:lnTo>
                  <a:lnTo>
                    <a:pt x="971" y="9062"/>
                  </a:lnTo>
                  <a:lnTo>
                    <a:pt x="1187" y="9098"/>
                  </a:lnTo>
                  <a:lnTo>
                    <a:pt x="1403" y="9205"/>
                  </a:lnTo>
                  <a:lnTo>
                    <a:pt x="1618" y="9349"/>
                  </a:lnTo>
                  <a:lnTo>
                    <a:pt x="1834" y="9529"/>
                  </a:lnTo>
                  <a:lnTo>
                    <a:pt x="2086" y="9709"/>
                  </a:lnTo>
                  <a:lnTo>
                    <a:pt x="2373" y="9925"/>
                  </a:lnTo>
                  <a:lnTo>
                    <a:pt x="2697" y="10068"/>
                  </a:lnTo>
                  <a:lnTo>
                    <a:pt x="3093" y="10212"/>
                  </a:lnTo>
                  <a:lnTo>
                    <a:pt x="3380" y="10248"/>
                  </a:lnTo>
                  <a:lnTo>
                    <a:pt x="3704" y="10248"/>
                  </a:lnTo>
                  <a:lnTo>
                    <a:pt x="4063" y="10176"/>
                  </a:lnTo>
                  <a:lnTo>
                    <a:pt x="4423" y="10104"/>
                  </a:lnTo>
                  <a:lnTo>
                    <a:pt x="5214" y="9889"/>
                  </a:lnTo>
                  <a:lnTo>
                    <a:pt x="6005" y="9637"/>
                  </a:lnTo>
                  <a:lnTo>
                    <a:pt x="6868" y="9385"/>
                  </a:lnTo>
                  <a:lnTo>
                    <a:pt x="7299" y="9277"/>
                  </a:lnTo>
                  <a:lnTo>
                    <a:pt x="7731" y="9205"/>
                  </a:lnTo>
                  <a:lnTo>
                    <a:pt x="8162" y="9134"/>
                  </a:lnTo>
                  <a:lnTo>
                    <a:pt x="8558" y="9098"/>
                  </a:lnTo>
                  <a:lnTo>
                    <a:pt x="8989" y="9098"/>
                  </a:lnTo>
                  <a:lnTo>
                    <a:pt x="9385" y="9170"/>
                  </a:lnTo>
                  <a:lnTo>
                    <a:pt x="9780" y="9277"/>
                  </a:lnTo>
                  <a:lnTo>
                    <a:pt x="10176" y="9421"/>
                  </a:lnTo>
                  <a:lnTo>
                    <a:pt x="10535" y="9601"/>
                  </a:lnTo>
                  <a:lnTo>
                    <a:pt x="10895" y="9817"/>
                  </a:lnTo>
                  <a:lnTo>
                    <a:pt x="11219" y="10068"/>
                  </a:lnTo>
                  <a:lnTo>
                    <a:pt x="11542" y="10392"/>
                  </a:lnTo>
                  <a:lnTo>
                    <a:pt x="11830" y="10716"/>
                  </a:lnTo>
                  <a:lnTo>
                    <a:pt x="12117" y="11075"/>
                  </a:lnTo>
                  <a:lnTo>
                    <a:pt x="12369" y="11471"/>
                  </a:lnTo>
                  <a:lnTo>
                    <a:pt x="12621" y="11902"/>
                  </a:lnTo>
                  <a:lnTo>
                    <a:pt x="12872" y="12334"/>
                  </a:lnTo>
                  <a:lnTo>
                    <a:pt x="13088" y="12837"/>
                  </a:lnTo>
                  <a:lnTo>
                    <a:pt x="13268" y="13340"/>
                  </a:lnTo>
                  <a:lnTo>
                    <a:pt x="13484" y="13916"/>
                  </a:lnTo>
                  <a:lnTo>
                    <a:pt x="13628" y="14491"/>
                  </a:lnTo>
                  <a:lnTo>
                    <a:pt x="13771" y="15066"/>
                  </a:lnTo>
                  <a:lnTo>
                    <a:pt x="13951" y="15785"/>
                  </a:lnTo>
                  <a:lnTo>
                    <a:pt x="14167" y="16433"/>
                  </a:lnTo>
                  <a:lnTo>
                    <a:pt x="14419" y="17080"/>
                  </a:lnTo>
                  <a:lnTo>
                    <a:pt x="14670" y="17691"/>
                  </a:lnTo>
                  <a:lnTo>
                    <a:pt x="14958" y="18266"/>
                  </a:lnTo>
                  <a:lnTo>
                    <a:pt x="15282" y="18770"/>
                  </a:lnTo>
                  <a:lnTo>
                    <a:pt x="15605" y="19237"/>
                  </a:lnTo>
                  <a:lnTo>
                    <a:pt x="15893" y="19633"/>
                  </a:lnTo>
                  <a:lnTo>
                    <a:pt x="16216" y="19956"/>
                  </a:lnTo>
                  <a:lnTo>
                    <a:pt x="16540" y="20172"/>
                  </a:lnTo>
                  <a:lnTo>
                    <a:pt x="16828" y="20316"/>
                  </a:lnTo>
                  <a:lnTo>
                    <a:pt x="16971" y="20352"/>
                  </a:lnTo>
                  <a:lnTo>
                    <a:pt x="17259" y="20352"/>
                  </a:lnTo>
                  <a:lnTo>
                    <a:pt x="17367" y="20316"/>
                  </a:lnTo>
                  <a:lnTo>
                    <a:pt x="17475" y="20244"/>
                  </a:lnTo>
                  <a:lnTo>
                    <a:pt x="17583" y="20136"/>
                  </a:lnTo>
                  <a:lnTo>
                    <a:pt x="17691" y="20028"/>
                  </a:lnTo>
                  <a:lnTo>
                    <a:pt x="17798" y="19884"/>
                  </a:lnTo>
                  <a:lnTo>
                    <a:pt x="17870" y="19669"/>
                  </a:lnTo>
                  <a:lnTo>
                    <a:pt x="17942" y="19453"/>
                  </a:lnTo>
                  <a:lnTo>
                    <a:pt x="18553" y="17044"/>
                  </a:lnTo>
                  <a:lnTo>
                    <a:pt x="19021" y="14994"/>
                  </a:lnTo>
                  <a:lnTo>
                    <a:pt x="19524" y="12693"/>
                  </a:lnTo>
                  <a:lnTo>
                    <a:pt x="20028" y="10356"/>
                  </a:lnTo>
                  <a:lnTo>
                    <a:pt x="20423" y="8271"/>
                  </a:lnTo>
                  <a:lnTo>
                    <a:pt x="20567" y="7408"/>
                  </a:lnTo>
                  <a:lnTo>
                    <a:pt x="20639" y="6653"/>
                  </a:lnTo>
                  <a:lnTo>
                    <a:pt x="20675" y="6113"/>
                  </a:lnTo>
                  <a:lnTo>
                    <a:pt x="20675" y="5754"/>
                  </a:lnTo>
                  <a:lnTo>
                    <a:pt x="20603" y="5574"/>
                  </a:lnTo>
                  <a:lnTo>
                    <a:pt x="20531" y="5394"/>
                  </a:lnTo>
                  <a:lnTo>
                    <a:pt x="20423" y="5286"/>
                  </a:lnTo>
                  <a:lnTo>
                    <a:pt x="20315" y="5178"/>
                  </a:lnTo>
                  <a:lnTo>
                    <a:pt x="20207" y="5107"/>
                  </a:lnTo>
                  <a:lnTo>
                    <a:pt x="20064" y="5035"/>
                  </a:lnTo>
                  <a:lnTo>
                    <a:pt x="19812" y="4999"/>
                  </a:lnTo>
                  <a:lnTo>
                    <a:pt x="19344" y="4999"/>
                  </a:lnTo>
                  <a:lnTo>
                    <a:pt x="19201" y="5035"/>
                  </a:lnTo>
                  <a:lnTo>
                    <a:pt x="19129" y="5035"/>
                  </a:lnTo>
                  <a:lnTo>
                    <a:pt x="19129" y="4819"/>
                  </a:lnTo>
                  <a:lnTo>
                    <a:pt x="19021" y="4423"/>
                  </a:lnTo>
                  <a:lnTo>
                    <a:pt x="18949" y="4172"/>
                  </a:lnTo>
                  <a:lnTo>
                    <a:pt x="18805" y="3920"/>
                  </a:lnTo>
                  <a:lnTo>
                    <a:pt x="18661" y="3740"/>
                  </a:lnTo>
                  <a:lnTo>
                    <a:pt x="18446" y="3560"/>
                  </a:lnTo>
                  <a:lnTo>
                    <a:pt x="18086" y="3453"/>
                  </a:lnTo>
                  <a:lnTo>
                    <a:pt x="17762" y="3417"/>
                  </a:lnTo>
                  <a:lnTo>
                    <a:pt x="17403" y="3453"/>
                  </a:lnTo>
                  <a:lnTo>
                    <a:pt x="17043" y="3560"/>
                  </a:lnTo>
                  <a:lnTo>
                    <a:pt x="17007" y="3381"/>
                  </a:lnTo>
                  <a:lnTo>
                    <a:pt x="16864" y="2985"/>
                  </a:lnTo>
                  <a:lnTo>
                    <a:pt x="16756" y="2733"/>
                  </a:lnTo>
                  <a:lnTo>
                    <a:pt x="16612" y="2518"/>
                  </a:lnTo>
                  <a:lnTo>
                    <a:pt x="16432" y="2302"/>
                  </a:lnTo>
                  <a:lnTo>
                    <a:pt x="16180" y="2158"/>
                  </a:lnTo>
                  <a:lnTo>
                    <a:pt x="16001" y="2122"/>
                  </a:lnTo>
                  <a:lnTo>
                    <a:pt x="15461" y="2122"/>
                  </a:lnTo>
                  <a:lnTo>
                    <a:pt x="15317" y="2194"/>
                  </a:lnTo>
                  <a:lnTo>
                    <a:pt x="15138" y="2266"/>
                  </a:lnTo>
                  <a:lnTo>
                    <a:pt x="14994" y="2338"/>
                  </a:lnTo>
                  <a:lnTo>
                    <a:pt x="14850" y="2446"/>
                  </a:lnTo>
                  <a:lnTo>
                    <a:pt x="14778" y="2230"/>
                  </a:lnTo>
                  <a:lnTo>
                    <a:pt x="14706" y="2050"/>
                  </a:lnTo>
                  <a:lnTo>
                    <a:pt x="14598" y="1871"/>
                  </a:lnTo>
                  <a:lnTo>
                    <a:pt x="14455" y="1691"/>
                  </a:lnTo>
                  <a:lnTo>
                    <a:pt x="14311" y="1511"/>
                  </a:lnTo>
                  <a:lnTo>
                    <a:pt x="14131" y="1367"/>
                  </a:lnTo>
                  <a:lnTo>
                    <a:pt x="13951" y="1259"/>
                  </a:lnTo>
                  <a:lnTo>
                    <a:pt x="13771" y="1151"/>
                  </a:lnTo>
                  <a:lnTo>
                    <a:pt x="13556" y="1115"/>
                  </a:lnTo>
                  <a:lnTo>
                    <a:pt x="13376" y="1115"/>
                  </a:lnTo>
                  <a:lnTo>
                    <a:pt x="13196" y="1151"/>
                  </a:lnTo>
                  <a:lnTo>
                    <a:pt x="13016" y="1187"/>
                  </a:lnTo>
                  <a:lnTo>
                    <a:pt x="12837" y="1259"/>
                  </a:lnTo>
                  <a:lnTo>
                    <a:pt x="12693" y="1367"/>
                  </a:lnTo>
                  <a:lnTo>
                    <a:pt x="12549" y="1511"/>
                  </a:lnTo>
                  <a:lnTo>
                    <a:pt x="12441" y="1655"/>
                  </a:lnTo>
                  <a:lnTo>
                    <a:pt x="12369" y="1475"/>
                  </a:lnTo>
                  <a:lnTo>
                    <a:pt x="12189" y="1115"/>
                  </a:lnTo>
                  <a:lnTo>
                    <a:pt x="12045" y="900"/>
                  </a:lnTo>
                  <a:lnTo>
                    <a:pt x="11902" y="684"/>
                  </a:lnTo>
                  <a:lnTo>
                    <a:pt x="11686" y="540"/>
                  </a:lnTo>
                  <a:lnTo>
                    <a:pt x="11434" y="432"/>
                  </a:lnTo>
                  <a:lnTo>
                    <a:pt x="11183" y="396"/>
                  </a:lnTo>
                  <a:lnTo>
                    <a:pt x="10931" y="432"/>
                  </a:lnTo>
                  <a:lnTo>
                    <a:pt x="10715" y="504"/>
                  </a:lnTo>
                  <a:lnTo>
                    <a:pt x="10535" y="612"/>
                  </a:lnTo>
                  <a:lnTo>
                    <a:pt x="10212" y="864"/>
                  </a:lnTo>
                  <a:lnTo>
                    <a:pt x="10104" y="972"/>
                  </a:lnTo>
                  <a:lnTo>
                    <a:pt x="10032" y="792"/>
                  </a:lnTo>
                  <a:lnTo>
                    <a:pt x="9924" y="612"/>
                  </a:lnTo>
                  <a:lnTo>
                    <a:pt x="9780" y="468"/>
                  </a:lnTo>
                  <a:lnTo>
                    <a:pt x="9636" y="324"/>
                  </a:lnTo>
                  <a:lnTo>
                    <a:pt x="9457" y="217"/>
                  </a:lnTo>
                  <a:lnTo>
                    <a:pt x="9277" y="109"/>
                  </a:lnTo>
                  <a:lnTo>
                    <a:pt x="9061" y="37"/>
                  </a:lnTo>
                  <a:lnTo>
                    <a:pt x="8845" y="1"/>
                  </a:lnTo>
                  <a:lnTo>
                    <a:pt x="8666" y="37"/>
                  </a:lnTo>
                  <a:lnTo>
                    <a:pt x="8450" y="109"/>
                  </a:lnTo>
                  <a:lnTo>
                    <a:pt x="8270" y="181"/>
                  </a:lnTo>
                  <a:lnTo>
                    <a:pt x="8126" y="288"/>
                  </a:lnTo>
                  <a:lnTo>
                    <a:pt x="7982" y="432"/>
                  </a:lnTo>
                  <a:lnTo>
                    <a:pt x="7839" y="576"/>
                  </a:lnTo>
                  <a:lnTo>
                    <a:pt x="7731" y="756"/>
                  </a:lnTo>
                  <a:lnTo>
                    <a:pt x="7659" y="936"/>
                  </a:lnTo>
                  <a:lnTo>
                    <a:pt x="7551" y="792"/>
                  </a:lnTo>
                  <a:lnTo>
                    <a:pt x="7299" y="468"/>
                  </a:lnTo>
                  <a:lnTo>
                    <a:pt x="7120" y="288"/>
                  </a:lnTo>
                  <a:lnTo>
                    <a:pt x="6904" y="145"/>
                  </a:lnTo>
                  <a:lnTo>
                    <a:pt x="6616" y="37"/>
                  </a:lnTo>
                  <a:lnTo>
                    <a:pt x="63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326;p31">
              <a:extLst>
                <a:ext uri="{FF2B5EF4-FFF2-40B4-BE49-F238E27FC236}">
                  <a16:creationId xmlns:a16="http://schemas.microsoft.com/office/drawing/2014/main" id="{ED8D50E6-914C-ACAC-CC9F-A1459CF57426}"/>
                </a:ext>
              </a:extLst>
            </p:cNvPr>
            <p:cNvSpPr/>
            <p:nvPr/>
          </p:nvSpPr>
          <p:spPr>
            <a:xfrm>
              <a:off x="3718300" y="1371625"/>
              <a:ext cx="169025" cy="168100"/>
            </a:xfrm>
            <a:custGeom>
              <a:avLst/>
              <a:gdLst/>
              <a:ahLst/>
              <a:cxnLst/>
              <a:rect l="l" t="t" r="r" b="b"/>
              <a:pathLst>
                <a:path w="6761" h="6724" extrusionOk="0">
                  <a:moveTo>
                    <a:pt x="3560" y="468"/>
                  </a:moveTo>
                  <a:lnTo>
                    <a:pt x="3920" y="504"/>
                  </a:lnTo>
                  <a:lnTo>
                    <a:pt x="4207" y="575"/>
                  </a:lnTo>
                  <a:lnTo>
                    <a:pt x="4459" y="683"/>
                  </a:lnTo>
                  <a:lnTo>
                    <a:pt x="4747" y="791"/>
                  </a:lnTo>
                  <a:lnTo>
                    <a:pt x="4998" y="935"/>
                  </a:lnTo>
                  <a:lnTo>
                    <a:pt x="5214" y="1115"/>
                  </a:lnTo>
                  <a:lnTo>
                    <a:pt x="5430" y="1295"/>
                  </a:lnTo>
                  <a:lnTo>
                    <a:pt x="5610" y="1474"/>
                  </a:lnTo>
                  <a:lnTo>
                    <a:pt x="5789" y="1726"/>
                  </a:lnTo>
                  <a:lnTo>
                    <a:pt x="5933" y="1942"/>
                  </a:lnTo>
                  <a:lnTo>
                    <a:pt x="6077" y="2193"/>
                  </a:lnTo>
                  <a:lnTo>
                    <a:pt x="6149" y="2481"/>
                  </a:lnTo>
                  <a:lnTo>
                    <a:pt x="6221" y="2733"/>
                  </a:lnTo>
                  <a:lnTo>
                    <a:pt x="6293" y="3020"/>
                  </a:lnTo>
                  <a:lnTo>
                    <a:pt x="6293" y="3308"/>
                  </a:lnTo>
                  <a:lnTo>
                    <a:pt x="6293" y="3596"/>
                  </a:lnTo>
                  <a:lnTo>
                    <a:pt x="6257" y="3883"/>
                  </a:lnTo>
                  <a:lnTo>
                    <a:pt x="6185" y="4207"/>
                  </a:lnTo>
                  <a:lnTo>
                    <a:pt x="6113" y="4459"/>
                  </a:lnTo>
                  <a:lnTo>
                    <a:pt x="5969" y="4746"/>
                  </a:lnTo>
                  <a:lnTo>
                    <a:pt x="5825" y="4962"/>
                  </a:lnTo>
                  <a:lnTo>
                    <a:pt x="5682" y="5214"/>
                  </a:lnTo>
                  <a:lnTo>
                    <a:pt x="5466" y="5429"/>
                  </a:lnTo>
                  <a:lnTo>
                    <a:pt x="5286" y="5609"/>
                  </a:lnTo>
                  <a:lnTo>
                    <a:pt x="5034" y="5789"/>
                  </a:lnTo>
                  <a:lnTo>
                    <a:pt x="4819" y="5933"/>
                  </a:lnTo>
                  <a:lnTo>
                    <a:pt x="4567" y="6041"/>
                  </a:lnTo>
                  <a:lnTo>
                    <a:pt x="4315" y="6149"/>
                  </a:lnTo>
                  <a:lnTo>
                    <a:pt x="4028" y="6221"/>
                  </a:lnTo>
                  <a:lnTo>
                    <a:pt x="3740" y="6292"/>
                  </a:lnTo>
                  <a:lnTo>
                    <a:pt x="3165" y="6292"/>
                  </a:lnTo>
                  <a:lnTo>
                    <a:pt x="2877" y="6256"/>
                  </a:lnTo>
                  <a:lnTo>
                    <a:pt x="2589" y="6185"/>
                  </a:lnTo>
                  <a:lnTo>
                    <a:pt x="2302" y="6077"/>
                  </a:lnTo>
                  <a:lnTo>
                    <a:pt x="2050" y="5969"/>
                  </a:lnTo>
                  <a:lnTo>
                    <a:pt x="1798" y="5825"/>
                  </a:lnTo>
                  <a:lnTo>
                    <a:pt x="1547" y="5645"/>
                  </a:lnTo>
                  <a:lnTo>
                    <a:pt x="1331" y="5465"/>
                  </a:lnTo>
                  <a:lnTo>
                    <a:pt x="1151" y="5286"/>
                  </a:lnTo>
                  <a:lnTo>
                    <a:pt x="971" y="5034"/>
                  </a:lnTo>
                  <a:lnTo>
                    <a:pt x="828" y="4818"/>
                  </a:lnTo>
                  <a:lnTo>
                    <a:pt x="720" y="4567"/>
                  </a:lnTo>
                  <a:lnTo>
                    <a:pt x="612" y="4279"/>
                  </a:lnTo>
                  <a:lnTo>
                    <a:pt x="540" y="4027"/>
                  </a:lnTo>
                  <a:lnTo>
                    <a:pt x="468" y="3740"/>
                  </a:lnTo>
                  <a:lnTo>
                    <a:pt x="468" y="3452"/>
                  </a:lnTo>
                  <a:lnTo>
                    <a:pt x="468" y="3164"/>
                  </a:lnTo>
                  <a:lnTo>
                    <a:pt x="504" y="2877"/>
                  </a:lnTo>
                  <a:lnTo>
                    <a:pt x="648" y="2373"/>
                  </a:lnTo>
                  <a:lnTo>
                    <a:pt x="828" y="1942"/>
                  </a:lnTo>
                  <a:lnTo>
                    <a:pt x="1115" y="1546"/>
                  </a:lnTo>
                  <a:lnTo>
                    <a:pt x="1439" y="1187"/>
                  </a:lnTo>
                  <a:lnTo>
                    <a:pt x="1798" y="899"/>
                  </a:lnTo>
                  <a:lnTo>
                    <a:pt x="2230" y="683"/>
                  </a:lnTo>
                  <a:lnTo>
                    <a:pt x="2697" y="540"/>
                  </a:lnTo>
                  <a:lnTo>
                    <a:pt x="3165" y="468"/>
                  </a:lnTo>
                  <a:close/>
                  <a:moveTo>
                    <a:pt x="3308" y="0"/>
                  </a:moveTo>
                  <a:lnTo>
                    <a:pt x="2985" y="36"/>
                  </a:lnTo>
                  <a:lnTo>
                    <a:pt x="2661" y="72"/>
                  </a:lnTo>
                  <a:lnTo>
                    <a:pt x="2338" y="180"/>
                  </a:lnTo>
                  <a:lnTo>
                    <a:pt x="2014" y="288"/>
                  </a:lnTo>
                  <a:lnTo>
                    <a:pt x="1726" y="432"/>
                  </a:lnTo>
                  <a:lnTo>
                    <a:pt x="1475" y="611"/>
                  </a:lnTo>
                  <a:lnTo>
                    <a:pt x="1223" y="791"/>
                  </a:lnTo>
                  <a:lnTo>
                    <a:pt x="971" y="1007"/>
                  </a:lnTo>
                  <a:lnTo>
                    <a:pt x="756" y="1259"/>
                  </a:lnTo>
                  <a:lnTo>
                    <a:pt x="576" y="1510"/>
                  </a:lnTo>
                  <a:lnTo>
                    <a:pt x="396" y="1798"/>
                  </a:lnTo>
                  <a:lnTo>
                    <a:pt x="252" y="2122"/>
                  </a:lnTo>
                  <a:lnTo>
                    <a:pt x="144" y="2409"/>
                  </a:lnTo>
                  <a:lnTo>
                    <a:pt x="72" y="2769"/>
                  </a:lnTo>
                  <a:lnTo>
                    <a:pt x="36" y="3092"/>
                  </a:lnTo>
                  <a:lnTo>
                    <a:pt x="1" y="3452"/>
                  </a:lnTo>
                  <a:lnTo>
                    <a:pt x="36" y="3776"/>
                  </a:lnTo>
                  <a:lnTo>
                    <a:pt x="108" y="4099"/>
                  </a:lnTo>
                  <a:lnTo>
                    <a:pt x="180" y="4423"/>
                  </a:lnTo>
                  <a:lnTo>
                    <a:pt x="288" y="4710"/>
                  </a:lnTo>
                  <a:lnTo>
                    <a:pt x="432" y="5034"/>
                  </a:lnTo>
                  <a:lnTo>
                    <a:pt x="612" y="5286"/>
                  </a:lnTo>
                  <a:lnTo>
                    <a:pt x="828" y="5537"/>
                  </a:lnTo>
                  <a:lnTo>
                    <a:pt x="1043" y="5789"/>
                  </a:lnTo>
                  <a:lnTo>
                    <a:pt x="1259" y="6005"/>
                  </a:lnTo>
                  <a:lnTo>
                    <a:pt x="1547" y="6185"/>
                  </a:lnTo>
                  <a:lnTo>
                    <a:pt x="1834" y="6364"/>
                  </a:lnTo>
                  <a:lnTo>
                    <a:pt x="2122" y="6508"/>
                  </a:lnTo>
                  <a:lnTo>
                    <a:pt x="2446" y="6616"/>
                  </a:lnTo>
                  <a:lnTo>
                    <a:pt x="2805" y="6688"/>
                  </a:lnTo>
                  <a:lnTo>
                    <a:pt x="3201" y="6724"/>
                  </a:lnTo>
                  <a:lnTo>
                    <a:pt x="3632" y="6724"/>
                  </a:lnTo>
                  <a:lnTo>
                    <a:pt x="3920" y="6688"/>
                  </a:lnTo>
                  <a:lnTo>
                    <a:pt x="4171" y="6652"/>
                  </a:lnTo>
                  <a:lnTo>
                    <a:pt x="4459" y="6544"/>
                  </a:lnTo>
                  <a:lnTo>
                    <a:pt x="4711" y="6472"/>
                  </a:lnTo>
                  <a:lnTo>
                    <a:pt x="4962" y="6328"/>
                  </a:lnTo>
                  <a:lnTo>
                    <a:pt x="5214" y="6221"/>
                  </a:lnTo>
                  <a:lnTo>
                    <a:pt x="5430" y="6041"/>
                  </a:lnTo>
                  <a:lnTo>
                    <a:pt x="5646" y="5861"/>
                  </a:lnTo>
                  <a:lnTo>
                    <a:pt x="5825" y="5681"/>
                  </a:lnTo>
                  <a:lnTo>
                    <a:pt x="6005" y="5465"/>
                  </a:lnTo>
                  <a:lnTo>
                    <a:pt x="6185" y="5250"/>
                  </a:lnTo>
                  <a:lnTo>
                    <a:pt x="6329" y="5034"/>
                  </a:lnTo>
                  <a:lnTo>
                    <a:pt x="6437" y="4782"/>
                  </a:lnTo>
                  <a:lnTo>
                    <a:pt x="6544" y="4531"/>
                  </a:lnTo>
                  <a:lnTo>
                    <a:pt x="6616" y="4243"/>
                  </a:lnTo>
                  <a:lnTo>
                    <a:pt x="6688" y="3955"/>
                  </a:lnTo>
                  <a:lnTo>
                    <a:pt x="6724" y="3632"/>
                  </a:lnTo>
                  <a:lnTo>
                    <a:pt x="6760" y="3272"/>
                  </a:lnTo>
                  <a:lnTo>
                    <a:pt x="6724" y="2949"/>
                  </a:lnTo>
                  <a:lnTo>
                    <a:pt x="6688" y="2625"/>
                  </a:lnTo>
                  <a:lnTo>
                    <a:pt x="6580" y="2301"/>
                  </a:lnTo>
                  <a:lnTo>
                    <a:pt x="6473" y="2014"/>
                  </a:lnTo>
                  <a:lnTo>
                    <a:pt x="6329" y="1726"/>
                  </a:lnTo>
                  <a:lnTo>
                    <a:pt x="6149" y="1438"/>
                  </a:lnTo>
                  <a:lnTo>
                    <a:pt x="5969" y="1187"/>
                  </a:lnTo>
                  <a:lnTo>
                    <a:pt x="5753" y="971"/>
                  </a:lnTo>
                  <a:lnTo>
                    <a:pt x="5502" y="755"/>
                  </a:lnTo>
                  <a:lnTo>
                    <a:pt x="5214" y="540"/>
                  </a:lnTo>
                  <a:lnTo>
                    <a:pt x="4962" y="396"/>
                  </a:lnTo>
                  <a:lnTo>
                    <a:pt x="4639" y="252"/>
                  </a:lnTo>
                  <a:lnTo>
                    <a:pt x="4315" y="144"/>
                  </a:lnTo>
                  <a:lnTo>
                    <a:pt x="3992" y="36"/>
                  </a:lnTo>
                  <a:lnTo>
                    <a:pt x="36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327;p31">
              <a:extLst>
                <a:ext uri="{FF2B5EF4-FFF2-40B4-BE49-F238E27FC236}">
                  <a16:creationId xmlns:a16="http://schemas.microsoft.com/office/drawing/2014/main" id="{72A23286-4E49-737B-84D8-AAA33983D5A0}"/>
                </a:ext>
              </a:extLst>
            </p:cNvPr>
            <p:cNvSpPr/>
            <p:nvPr/>
          </p:nvSpPr>
          <p:spPr>
            <a:xfrm>
              <a:off x="3551100" y="1361725"/>
              <a:ext cx="125875" cy="168125"/>
            </a:xfrm>
            <a:custGeom>
              <a:avLst/>
              <a:gdLst/>
              <a:ahLst/>
              <a:cxnLst/>
              <a:rect l="l" t="t" r="r" b="b"/>
              <a:pathLst>
                <a:path w="5035" h="6725" extrusionOk="0">
                  <a:moveTo>
                    <a:pt x="2661" y="468"/>
                  </a:moveTo>
                  <a:lnTo>
                    <a:pt x="2877" y="504"/>
                  </a:lnTo>
                  <a:lnTo>
                    <a:pt x="3093" y="540"/>
                  </a:lnTo>
                  <a:lnTo>
                    <a:pt x="3273" y="612"/>
                  </a:lnTo>
                  <a:lnTo>
                    <a:pt x="3453" y="720"/>
                  </a:lnTo>
                  <a:lnTo>
                    <a:pt x="3632" y="864"/>
                  </a:lnTo>
                  <a:lnTo>
                    <a:pt x="3776" y="1007"/>
                  </a:lnTo>
                  <a:lnTo>
                    <a:pt x="3920" y="1151"/>
                  </a:lnTo>
                  <a:lnTo>
                    <a:pt x="4064" y="1331"/>
                  </a:lnTo>
                  <a:lnTo>
                    <a:pt x="4315" y="1834"/>
                  </a:lnTo>
                  <a:lnTo>
                    <a:pt x="4495" y="2374"/>
                  </a:lnTo>
                  <a:lnTo>
                    <a:pt x="4567" y="2913"/>
                  </a:lnTo>
                  <a:lnTo>
                    <a:pt x="4567" y="3452"/>
                  </a:lnTo>
                  <a:lnTo>
                    <a:pt x="4495" y="4064"/>
                  </a:lnTo>
                  <a:lnTo>
                    <a:pt x="4351" y="4603"/>
                  </a:lnTo>
                  <a:lnTo>
                    <a:pt x="4136" y="5070"/>
                  </a:lnTo>
                  <a:lnTo>
                    <a:pt x="3884" y="5502"/>
                  </a:lnTo>
                  <a:lnTo>
                    <a:pt x="3704" y="5682"/>
                  </a:lnTo>
                  <a:lnTo>
                    <a:pt x="3560" y="5861"/>
                  </a:lnTo>
                  <a:lnTo>
                    <a:pt x="3381" y="6005"/>
                  </a:lnTo>
                  <a:lnTo>
                    <a:pt x="3201" y="6113"/>
                  </a:lnTo>
                  <a:lnTo>
                    <a:pt x="2985" y="6185"/>
                  </a:lnTo>
                  <a:lnTo>
                    <a:pt x="2805" y="6257"/>
                  </a:lnTo>
                  <a:lnTo>
                    <a:pt x="2590" y="6293"/>
                  </a:lnTo>
                  <a:lnTo>
                    <a:pt x="2374" y="6293"/>
                  </a:lnTo>
                  <a:lnTo>
                    <a:pt x="2158" y="6257"/>
                  </a:lnTo>
                  <a:lnTo>
                    <a:pt x="1978" y="6221"/>
                  </a:lnTo>
                  <a:lnTo>
                    <a:pt x="1763" y="6113"/>
                  </a:lnTo>
                  <a:lnTo>
                    <a:pt x="1583" y="6005"/>
                  </a:lnTo>
                  <a:lnTo>
                    <a:pt x="1439" y="5897"/>
                  </a:lnTo>
                  <a:lnTo>
                    <a:pt x="1259" y="5718"/>
                  </a:lnTo>
                  <a:lnTo>
                    <a:pt x="1115" y="5574"/>
                  </a:lnTo>
                  <a:lnTo>
                    <a:pt x="972" y="5358"/>
                  </a:lnTo>
                  <a:lnTo>
                    <a:pt x="756" y="4927"/>
                  </a:lnTo>
                  <a:lnTo>
                    <a:pt x="576" y="4423"/>
                  </a:lnTo>
                  <a:lnTo>
                    <a:pt x="468" y="3848"/>
                  </a:lnTo>
                  <a:lnTo>
                    <a:pt x="468" y="3273"/>
                  </a:lnTo>
                  <a:lnTo>
                    <a:pt x="468" y="2985"/>
                  </a:lnTo>
                  <a:lnTo>
                    <a:pt x="540" y="2733"/>
                  </a:lnTo>
                  <a:lnTo>
                    <a:pt x="648" y="2194"/>
                  </a:lnTo>
                  <a:lnTo>
                    <a:pt x="900" y="1691"/>
                  </a:lnTo>
                  <a:lnTo>
                    <a:pt x="1008" y="1439"/>
                  </a:lnTo>
                  <a:lnTo>
                    <a:pt x="1187" y="1223"/>
                  </a:lnTo>
                  <a:lnTo>
                    <a:pt x="1439" y="936"/>
                  </a:lnTo>
                  <a:lnTo>
                    <a:pt x="1763" y="684"/>
                  </a:lnTo>
                  <a:lnTo>
                    <a:pt x="2122" y="540"/>
                  </a:lnTo>
                  <a:lnTo>
                    <a:pt x="2518" y="468"/>
                  </a:lnTo>
                  <a:close/>
                  <a:moveTo>
                    <a:pt x="2590" y="1"/>
                  </a:moveTo>
                  <a:lnTo>
                    <a:pt x="2158" y="37"/>
                  </a:lnTo>
                  <a:lnTo>
                    <a:pt x="1799" y="144"/>
                  </a:lnTo>
                  <a:lnTo>
                    <a:pt x="1439" y="360"/>
                  </a:lnTo>
                  <a:lnTo>
                    <a:pt x="1115" y="612"/>
                  </a:lnTo>
                  <a:lnTo>
                    <a:pt x="972" y="756"/>
                  </a:lnTo>
                  <a:lnTo>
                    <a:pt x="828" y="936"/>
                  </a:lnTo>
                  <a:lnTo>
                    <a:pt x="648" y="1187"/>
                  </a:lnTo>
                  <a:lnTo>
                    <a:pt x="504" y="1475"/>
                  </a:lnTo>
                  <a:lnTo>
                    <a:pt x="360" y="1727"/>
                  </a:lnTo>
                  <a:lnTo>
                    <a:pt x="252" y="2014"/>
                  </a:lnTo>
                  <a:lnTo>
                    <a:pt x="145" y="2338"/>
                  </a:lnTo>
                  <a:lnTo>
                    <a:pt x="73" y="2625"/>
                  </a:lnTo>
                  <a:lnTo>
                    <a:pt x="37" y="2949"/>
                  </a:lnTo>
                  <a:lnTo>
                    <a:pt x="1" y="3273"/>
                  </a:lnTo>
                  <a:lnTo>
                    <a:pt x="1" y="3596"/>
                  </a:lnTo>
                  <a:lnTo>
                    <a:pt x="37" y="3920"/>
                  </a:lnTo>
                  <a:lnTo>
                    <a:pt x="73" y="4243"/>
                  </a:lnTo>
                  <a:lnTo>
                    <a:pt x="145" y="4567"/>
                  </a:lnTo>
                  <a:lnTo>
                    <a:pt x="252" y="4891"/>
                  </a:lnTo>
                  <a:lnTo>
                    <a:pt x="360" y="5142"/>
                  </a:lnTo>
                  <a:lnTo>
                    <a:pt x="504" y="5430"/>
                  </a:lnTo>
                  <a:lnTo>
                    <a:pt x="648" y="5682"/>
                  </a:lnTo>
                  <a:lnTo>
                    <a:pt x="792" y="5897"/>
                  </a:lnTo>
                  <a:lnTo>
                    <a:pt x="1008" y="6113"/>
                  </a:lnTo>
                  <a:lnTo>
                    <a:pt x="1187" y="6293"/>
                  </a:lnTo>
                  <a:lnTo>
                    <a:pt x="1403" y="6437"/>
                  </a:lnTo>
                  <a:lnTo>
                    <a:pt x="1619" y="6545"/>
                  </a:lnTo>
                  <a:lnTo>
                    <a:pt x="1870" y="6652"/>
                  </a:lnTo>
                  <a:lnTo>
                    <a:pt x="2122" y="6724"/>
                  </a:lnTo>
                  <a:lnTo>
                    <a:pt x="2554" y="6724"/>
                  </a:lnTo>
                  <a:lnTo>
                    <a:pt x="2805" y="6688"/>
                  </a:lnTo>
                  <a:lnTo>
                    <a:pt x="3057" y="6652"/>
                  </a:lnTo>
                  <a:lnTo>
                    <a:pt x="3273" y="6545"/>
                  </a:lnTo>
                  <a:lnTo>
                    <a:pt x="3488" y="6437"/>
                  </a:lnTo>
                  <a:lnTo>
                    <a:pt x="3704" y="6293"/>
                  </a:lnTo>
                  <a:lnTo>
                    <a:pt x="3884" y="6149"/>
                  </a:lnTo>
                  <a:lnTo>
                    <a:pt x="4064" y="5933"/>
                  </a:lnTo>
                  <a:lnTo>
                    <a:pt x="4244" y="5754"/>
                  </a:lnTo>
                  <a:lnTo>
                    <a:pt x="4423" y="5502"/>
                  </a:lnTo>
                  <a:lnTo>
                    <a:pt x="4567" y="5250"/>
                  </a:lnTo>
                  <a:lnTo>
                    <a:pt x="4675" y="4999"/>
                  </a:lnTo>
                  <a:lnTo>
                    <a:pt x="4783" y="4711"/>
                  </a:lnTo>
                  <a:lnTo>
                    <a:pt x="4891" y="4423"/>
                  </a:lnTo>
                  <a:lnTo>
                    <a:pt x="4963" y="4136"/>
                  </a:lnTo>
                  <a:lnTo>
                    <a:pt x="4999" y="3812"/>
                  </a:lnTo>
                  <a:lnTo>
                    <a:pt x="5035" y="3488"/>
                  </a:lnTo>
                  <a:lnTo>
                    <a:pt x="5035" y="3165"/>
                  </a:lnTo>
                  <a:lnTo>
                    <a:pt x="4999" y="2877"/>
                  </a:lnTo>
                  <a:lnTo>
                    <a:pt x="4963" y="2554"/>
                  </a:lnTo>
                  <a:lnTo>
                    <a:pt x="4927" y="2266"/>
                  </a:lnTo>
                  <a:lnTo>
                    <a:pt x="4819" y="1942"/>
                  </a:lnTo>
                  <a:lnTo>
                    <a:pt x="4711" y="1655"/>
                  </a:lnTo>
                  <a:lnTo>
                    <a:pt x="4567" y="1367"/>
                  </a:lnTo>
                  <a:lnTo>
                    <a:pt x="4423" y="1115"/>
                  </a:lnTo>
                  <a:lnTo>
                    <a:pt x="4279" y="900"/>
                  </a:lnTo>
                  <a:lnTo>
                    <a:pt x="4136" y="684"/>
                  </a:lnTo>
                  <a:lnTo>
                    <a:pt x="3956" y="504"/>
                  </a:lnTo>
                  <a:lnTo>
                    <a:pt x="3740" y="360"/>
                  </a:lnTo>
                  <a:lnTo>
                    <a:pt x="3560" y="252"/>
                  </a:lnTo>
                  <a:lnTo>
                    <a:pt x="3381" y="144"/>
                  </a:lnTo>
                  <a:lnTo>
                    <a:pt x="2985" y="37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328;p31">
              <a:extLst>
                <a:ext uri="{FF2B5EF4-FFF2-40B4-BE49-F238E27FC236}">
                  <a16:creationId xmlns:a16="http://schemas.microsoft.com/office/drawing/2014/main" id="{BB7D0724-6AC4-2B87-8FEC-94F26AC8B149}"/>
                </a:ext>
              </a:extLst>
            </p:cNvPr>
            <p:cNvSpPr/>
            <p:nvPr/>
          </p:nvSpPr>
          <p:spPr>
            <a:xfrm>
              <a:off x="3667075" y="1426450"/>
              <a:ext cx="62925" cy="24300"/>
            </a:xfrm>
            <a:custGeom>
              <a:avLst/>
              <a:gdLst/>
              <a:ahLst/>
              <a:cxnLst/>
              <a:rect l="l" t="t" r="r" b="b"/>
              <a:pathLst>
                <a:path w="2517" h="972" extrusionOk="0">
                  <a:moveTo>
                    <a:pt x="863" y="0"/>
                  </a:moveTo>
                  <a:lnTo>
                    <a:pt x="683" y="36"/>
                  </a:lnTo>
                  <a:lnTo>
                    <a:pt x="503" y="72"/>
                  </a:lnTo>
                  <a:lnTo>
                    <a:pt x="360" y="144"/>
                  </a:lnTo>
                  <a:lnTo>
                    <a:pt x="180" y="252"/>
                  </a:lnTo>
                  <a:lnTo>
                    <a:pt x="0" y="396"/>
                  </a:lnTo>
                  <a:lnTo>
                    <a:pt x="324" y="720"/>
                  </a:lnTo>
                  <a:lnTo>
                    <a:pt x="467" y="612"/>
                  </a:lnTo>
                  <a:lnTo>
                    <a:pt x="611" y="504"/>
                  </a:lnTo>
                  <a:lnTo>
                    <a:pt x="791" y="468"/>
                  </a:lnTo>
                  <a:lnTo>
                    <a:pt x="935" y="432"/>
                  </a:lnTo>
                  <a:lnTo>
                    <a:pt x="1079" y="432"/>
                  </a:lnTo>
                  <a:lnTo>
                    <a:pt x="1259" y="468"/>
                  </a:lnTo>
                  <a:lnTo>
                    <a:pt x="1546" y="540"/>
                  </a:lnTo>
                  <a:lnTo>
                    <a:pt x="1798" y="684"/>
                  </a:lnTo>
                  <a:lnTo>
                    <a:pt x="2014" y="827"/>
                  </a:lnTo>
                  <a:lnTo>
                    <a:pt x="2193" y="971"/>
                  </a:lnTo>
                  <a:lnTo>
                    <a:pt x="2517" y="648"/>
                  </a:lnTo>
                  <a:lnTo>
                    <a:pt x="2301" y="468"/>
                  </a:lnTo>
                  <a:lnTo>
                    <a:pt x="2050" y="288"/>
                  </a:lnTo>
                  <a:lnTo>
                    <a:pt x="1726" y="144"/>
                  </a:lnTo>
                  <a:lnTo>
                    <a:pt x="1402" y="36"/>
                  </a:lnTo>
                  <a:lnTo>
                    <a:pt x="10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329;p31">
              <a:extLst>
                <a:ext uri="{FF2B5EF4-FFF2-40B4-BE49-F238E27FC236}">
                  <a16:creationId xmlns:a16="http://schemas.microsoft.com/office/drawing/2014/main" id="{5BDED11E-42B9-BC06-3E31-183CEE4559C3}"/>
                </a:ext>
              </a:extLst>
            </p:cNvPr>
            <p:cNvSpPr/>
            <p:nvPr/>
          </p:nvSpPr>
          <p:spPr>
            <a:xfrm>
              <a:off x="3878300" y="1431850"/>
              <a:ext cx="228350" cy="58450"/>
            </a:xfrm>
            <a:custGeom>
              <a:avLst/>
              <a:gdLst/>
              <a:ahLst/>
              <a:cxnLst/>
              <a:rect l="l" t="t" r="r" b="b"/>
              <a:pathLst>
                <a:path w="9134" h="2338" extrusionOk="0">
                  <a:moveTo>
                    <a:pt x="5754" y="0"/>
                  </a:moveTo>
                  <a:lnTo>
                    <a:pt x="3345" y="36"/>
                  </a:lnTo>
                  <a:lnTo>
                    <a:pt x="1115" y="108"/>
                  </a:lnTo>
                  <a:lnTo>
                    <a:pt x="1" y="144"/>
                  </a:lnTo>
                  <a:lnTo>
                    <a:pt x="1" y="611"/>
                  </a:lnTo>
                  <a:lnTo>
                    <a:pt x="1727" y="540"/>
                  </a:lnTo>
                  <a:lnTo>
                    <a:pt x="3956" y="468"/>
                  </a:lnTo>
                  <a:lnTo>
                    <a:pt x="5933" y="432"/>
                  </a:lnTo>
                  <a:lnTo>
                    <a:pt x="6688" y="468"/>
                  </a:lnTo>
                  <a:lnTo>
                    <a:pt x="7120" y="504"/>
                  </a:lnTo>
                  <a:lnTo>
                    <a:pt x="7264" y="540"/>
                  </a:lnTo>
                  <a:lnTo>
                    <a:pt x="7408" y="611"/>
                  </a:lnTo>
                  <a:lnTo>
                    <a:pt x="7659" y="791"/>
                  </a:lnTo>
                  <a:lnTo>
                    <a:pt x="7911" y="1007"/>
                  </a:lnTo>
                  <a:lnTo>
                    <a:pt x="8127" y="1295"/>
                  </a:lnTo>
                  <a:lnTo>
                    <a:pt x="8306" y="1582"/>
                  </a:lnTo>
                  <a:lnTo>
                    <a:pt x="8486" y="1870"/>
                  </a:lnTo>
                  <a:lnTo>
                    <a:pt x="8738" y="2337"/>
                  </a:lnTo>
                  <a:lnTo>
                    <a:pt x="9133" y="2122"/>
                  </a:lnTo>
                  <a:lnTo>
                    <a:pt x="8954" y="1762"/>
                  </a:lnTo>
                  <a:lnTo>
                    <a:pt x="8774" y="1438"/>
                  </a:lnTo>
                  <a:lnTo>
                    <a:pt x="8522" y="1115"/>
                  </a:lnTo>
                  <a:lnTo>
                    <a:pt x="8270" y="755"/>
                  </a:lnTo>
                  <a:lnTo>
                    <a:pt x="7947" y="432"/>
                  </a:lnTo>
                  <a:lnTo>
                    <a:pt x="7803" y="324"/>
                  </a:lnTo>
                  <a:lnTo>
                    <a:pt x="7623" y="216"/>
                  </a:lnTo>
                  <a:lnTo>
                    <a:pt x="7443" y="108"/>
                  </a:lnTo>
                  <a:lnTo>
                    <a:pt x="7264" y="72"/>
                  </a:lnTo>
                  <a:lnTo>
                    <a:pt x="66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330;p31">
              <a:extLst>
                <a:ext uri="{FF2B5EF4-FFF2-40B4-BE49-F238E27FC236}">
                  <a16:creationId xmlns:a16="http://schemas.microsoft.com/office/drawing/2014/main" id="{CB54DEE7-B328-D951-65FC-AADA6A454565}"/>
                </a:ext>
              </a:extLst>
            </p:cNvPr>
            <p:cNvSpPr/>
            <p:nvPr/>
          </p:nvSpPr>
          <p:spPr>
            <a:xfrm>
              <a:off x="3971800" y="1386000"/>
              <a:ext cx="136650" cy="195975"/>
            </a:xfrm>
            <a:custGeom>
              <a:avLst/>
              <a:gdLst/>
              <a:ahLst/>
              <a:cxnLst/>
              <a:rect l="l" t="t" r="r" b="b"/>
              <a:pathLst>
                <a:path w="5466" h="7839" extrusionOk="0">
                  <a:moveTo>
                    <a:pt x="3955" y="0"/>
                  </a:moveTo>
                  <a:lnTo>
                    <a:pt x="3596" y="108"/>
                  </a:lnTo>
                  <a:lnTo>
                    <a:pt x="3236" y="252"/>
                  </a:lnTo>
                  <a:lnTo>
                    <a:pt x="2876" y="504"/>
                  </a:lnTo>
                  <a:lnTo>
                    <a:pt x="2517" y="756"/>
                  </a:lnTo>
                  <a:lnTo>
                    <a:pt x="2193" y="1079"/>
                  </a:lnTo>
                  <a:lnTo>
                    <a:pt x="1870" y="1403"/>
                  </a:lnTo>
                  <a:lnTo>
                    <a:pt x="1294" y="2086"/>
                  </a:lnTo>
                  <a:lnTo>
                    <a:pt x="827" y="2697"/>
                  </a:lnTo>
                  <a:lnTo>
                    <a:pt x="432" y="3344"/>
                  </a:lnTo>
                  <a:lnTo>
                    <a:pt x="0" y="6688"/>
                  </a:lnTo>
                  <a:lnTo>
                    <a:pt x="36" y="6760"/>
                  </a:lnTo>
                  <a:lnTo>
                    <a:pt x="144" y="6940"/>
                  </a:lnTo>
                  <a:lnTo>
                    <a:pt x="288" y="7120"/>
                  </a:lnTo>
                  <a:lnTo>
                    <a:pt x="575" y="7407"/>
                  </a:lnTo>
                  <a:lnTo>
                    <a:pt x="899" y="7623"/>
                  </a:lnTo>
                  <a:lnTo>
                    <a:pt x="1294" y="7767"/>
                  </a:lnTo>
                  <a:lnTo>
                    <a:pt x="1690" y="7839"/>
                  </a:lnTo>
                  <a:lnTo>
                    <a:pt x="2085" y="7839"/>
                  </a:lnTo>
                  <a:lnTo>
                    <a:pt x="2481" y="7767"/>
                  </a:lnTo>
                  <a:lnTo>
                    <a:pt x="2697" y="7695"/>
                  </a:lnTo>
                  <a:lnTo>
                    <a:pt x="2876" y="7587"/>
                  </a:lnTo>
                  <a:lnTo>
                    <a:pt x="3056" y="7479"/>
                  </a:lnTo>
                  <a:lnTo>
                    <a:pt x="3236" y="7371"/>
                  </a:lnTo>
                  <a:lnTo>
                    <a:pt x="3596" y="7048"/>
                  </a:lnTo>
                  <a:lnTo>
                    <a:pt x="3919" y="6652"/>
                  </a:lnTo>
                  <a:lnTo>
                    <a:pt x="4243" y="6149"/>
                  </a:lnTo>
                  <a:lnTo>
                    <a:pt x="4530" y="5610"/>
                  </a:lnTo>
                  <a:lnTo>
                    <a:pt x="4782" y="5034"/>
                  </a:lnTo>
                  <a:lnTo>
                    <a:pt x="4998" y="4423"/>
                  </a:lnTo>
                  <a:lnTo>
                    <a:pt x="5214" y="3812"/>
                  </a:lnTo>
                  <a:lnTo>
                    <a:pt x="5321" y="3201"/>
                  </a:lnTo>
                  <a:lnTo>
                    <a:pt x="5429" y="2589"/>
                  </a:lnTo>
                  <a:lnTo>
                    <a:pt x="5465" y="2014"/>
                  </a:lnTo>
                  <a:lnTo>
                    <a:pt x="5429" y="1511"/>
                  </a:lnTo>
                  <a:lnTo>
                    <a:pt x="5357" y="1043"/>
                  </a:lnTo>
                  <a:lnTo>
                    <a:pt x="5286" y="827"/>
                  </a:lnTo>
                  <a:lnTo>
                    <a:pt x="5178" y="612"/>
                  </a:lnTo>
                  <a:lnTo>
                    <a:pt x="5070" y="468"/>
                  </a:lnTo>
                  <a:lnTo>
                    <a:pt x="4962" y="324"/>
                  </a:lnTo>
                  <a:lnTo>
                    <a:pt x="4818" y="216"/>
                  </a:lnTo>
                  <a:lnTo>
                    <a:pt x="4674" y="108"/>
                  </a:lnTo>
                  <a:lnTo>
                    <a:pt x="4494" y="36"/>
                  </a:lnTo>
                  <a:lnTo>
                    <a:pt x="4315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331;p31">
              <a:extLst>
                <a:ext uri="{FF2B5EF4-FFF2-40B4-BE49-F238E27FC236}">
                  <a16:creationId xmlns:a16="http://schemas.microsoft.com/office/drawing/2014/main" id="{8D992483-4FB0-FD5F-D065-822B8E8DFA55}"/>
                </a:ext>
              </a:extLst>
            </p:cNvPr>
            <p:cNvSpPr/>
            <p:nvPr/>
          </p:nvSpPr>
          <p:spPr>
            <a:xfrm>
              <a:off x="3998750" y="1429150"/>
              <a:ext cx="76425" cy="125875"/>
            </a:xfrm>
            <a:custGeom>
              <a:avLst/>
              <a:gdLst/>
              <a:ahLst/>
              <a:cxnLst/>
              <a:rect l="l" t="t" r="r" b="b"/>
              <a:pathLst>
                <a:path w="3057" h="5035" extrusionOk="0">
                  <a:moveTo>
                    <a:pt x="3057" y="0"/>
                  </a:moveTo>
                  <a:lnTo>
                    <a:pt x="2697" y="108"/>
                  </a:lnTo>
                  <a:lnTo>
                    <a:pt x="2374" y="252"/>
                  </a:lnTo>
                  <a:lnTo>
                    <a:pt x="2050" y="432"/>
                  </a:lnTo>
                  <a:lnTo>
                    <a:pt x="1727" y="648"/>
                  </a:lnTo>
                  <a:lnTo>
                    <a:pt x="1439" y="899"/>
                  </a:lnTo>
                  <a:lnTo>
                    <a:pt x="1187" y="1223"/>
                  </a:lnTo>
                  <a:lnTo>
                    <a:pt x="972" y="1546"/>
                  </a:lnTo>
                  <a:lnTo>
                    <a:pt x="756" y="1870"/>
                  </a:lnTo>
                  <a:lnTo>
                    <a:pt x="576" y="2230"/>
                  </a:lnTo>
                  <a:lnTo>
                    <a:pt x="396" y="2625"/>
                  </a:lnTo>
                  <a:lnTo>
                    <a:pt x="252" y="2985"/>
                  </a:lnTo>
                  <a:lnTo>
                    <a:pt x="145" y="3380"/>
                  </a:lnTo>
                  <a:lnTo>
                    <a:pt x="73" y="3776"/>
                  </a:lnTo>
                  <a:lnTo>
                    <a:pt x="37" y="4135"/>
                  </a:lnTo>
                  <a:lnTo>
                    <a:pt x="1" y="4495"/>
                  </a:lnTo>
                  <a:lnTo>
                    <a:pt x="1" y="4854"/>
                  </a:lnTo>
                  <a:lnTo>
                    <a:pt x="1" y="4890"/>
                  </a:lnTo>
                  <a:lnTo>
                    <a:pt x="1" y="4962"/>
                  </a:lnTo>
                  <a:lnTo>
                    <a:pt x="37" y="4998"/>
                  </a:lnTo>
                  <a:lnTo>
                    <a:pt x="109" y="5034"/>
                  </a:lnTo>
                  <a:lnTo>
                    <a:pt x="216" y="5034"/>
                  </a:lnTo>
                  <a:lnTo>
                    <a:pt x="288" y="4962"/>
                  </a:lnTo>
                  <a:lnTo>
                    <a:pt x="540" y="4351"/>
                  </a:lnTo>
                  <a:lnTo>
                    <a:pt x="864" y="3776"/>
                  </a:lnTo>
                  <a:lnTo>
                    <a:pt x="972" y="3596"/>
                  </a:lnTo>
                  <a:lnTo>
                    <a:pt x="1115" y="3452"/>
                  </a:lnTo>
                  <a:lnTo>
                    <a:pt x="1295" y="3344"/>
                  </a:lnTo>
                  <a:lnTo>
                    <a:pt x="1475" y="3272"/>
                  </a:lnTo>
                  <a:lnTo>
                    <a:pt x="1655" y="3200"/>
                  </a:lnTo>
                  <a:lnTo>
                    <a:pt x="1834" y="3164"/>
                  </a:lnTo>
                  <a:lnTo>
                    <a:pt x="2050" y="3164"/>
                  </a:lnTo>
                  <a:lnTo>
                    <a:pt x="2230" y="3200"/>
                  </a:lnTo>
                  <a:lnTo>
                    <a:pt x="2266" y="3200"/>
                  </a:lnTo>
                  <a:lnTo>
                    <a:pt x="2302" y="3164"/>
                  </a:lnTo>
                  <a:lnTo>
                    <a:pt x="2266" y="3128"/>
                  </a:lnTo>
                  <a:lnTo>
                    <a:pt x="2014" y="2985"/>
                  </a:lnTo>
                  <a:lnTo>
                    <a:pt x="1763" y="2913"/>
                  </a:lnTo>
                  <a:lnTo>
                    <a:pt x="1511" y="2913"/>
                  </a:lnTo>
                  <a:lnTo>
                    <a:pt x="1295" y="2985"/>
                  </a:lnTo>
                  <a:lnTo>
                    <a:pt x="1079" y="3057"/>
                  </a:lnTo>
                  <a:lnTo>
                    <a:pt x="900" y="3200"/>
                  </a:lnTo>
                  <a:lnTo>
                    <a:pt x="720" y="3380"/>
                  </a:lnTo>
                  <a:lnTo>
                    <a:pt x="576" y="3596"/>
                  </a:lnTo>
                  <a:lnTo>
                    <a:pt x="756" y="3057"/>
                  </a:lnTo>
                  <a:lnTo>
                    <a:pt x="936" y="2517"/>
                  </a:lnTo>
                  <a:lnTo>
                    <a:pt x="1187" y="2014"/>
                  </a:lnTo>
                  <a:lnTo>
                    <a:pt x="1439" y="1546"/>
                  </a:lnTo>
                  <a:lnTo>
                    <a:pt x="1763" y="1115"/>
                  </a:lnTo>
                  <a:lnTo>
                    <a:pt x="2158" y="719"/>
                  </a:lnTo>
                  <a:lnTo>
                    <a:pt x="2554" y="360"/>
                  </a:lnTo>
                  <a:lnTo>
                    <a:pt x="2805" y="216"/>
                  </a:lnTo>
                  <a:lnTo>
                    <a:pt x="3057" y="72"/>
                  </a:lnTo>
                  <a:lnTo>
                    <a:pt x="3057" y="36"/>
                  </a:lnTo>
                  <a:lnTo>
                    <a:pt x="30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332;p31">
              <a:extLst>
                <a:ext uri="{FF2B5EF4-FFF2-40B4-BE49-F238E27FC236}">
                  <a16:creationId xmlns:a16="http://schemas.microsoft.com/office/drawing/2014/main" id="{D9F63F0F-770F-1749-CD15-71BA6492946A}"/>
                </a:ext>
              </a:extLst>
            </p:cNvPr>
            <p:cNvSpPr/>
            <p:nvPr/>
          </p:nvSpPr>
          <p:spPr>
            <a:xfrm>
              <a:off x="4135375" y="1872300"/>
              <a:ext cx="1031975" cy="1667475"/>
            </a:xfrm>
            <a:custGeom>
              <a:avLst/>
              <a:gdLst/>
              <a:ahLst/>
              <a:cxnLst/>
              <a:rect l="l" t="t" r="r" b="b"/>
              <a:pathLst>
                <a:path w="41279" h="66699" extrusionOk="0">
                  <a:moveTo>
                    <a:pt x="1367" y="1"/>
                  </a:moveTo>
                  <a:lnTo>
                    <a:pt x="1080" y="72"/>
                  </a:lnTo>
                  <a:lnTo>
                    <a:pt x="792" y="180"/>
                  </a:lnTo>
                  <a:lnTo>
                    <a:pt x="576" y="324"/>
                  </a:lnTo>
                  <a:lnTo>
                    <a:pt x="396" y="540"/>
                  </a:lnTo>
                  <a:lnTo>
                    <a:pt x="217" y="828"/>
                  </a:lnTo>
                  <a:lnTo>
                    <a:pt x="109" y="1115"/>
                  </a:lnTo>
                  <a:lnTo>
                    <a:pt x="37" y="1475"/>
                  </a:lnTo>
                  <a:lnTo>
                    <a:pt x="1" y="1870"/>
                  </a:lnTo>
                  <a:lnTo>
                    <a:pt x="1" y="2338"/>
                  </a:lnTo>
                  <a:lnTo>
                    <a:pt x="1" y="2841"/>
                  </a:lnTo>
                  <a:lnTo>
                    <a:pt x="73" y="3380"/>
                  </a:lnTo>
                  <a:lnTo>
                    <a:pt x="181" y="3956"/>
                  </a:lnTo>
                  <a:lnTo>
                    <a:pt x="325" y="4567"/>
                  </a:lnTo>
                  <a:lnTo>
                    <a:pt x="504" y="5214"/>
                  </a:lnTo>
                  <a:lnTo>
                    <a:pt x="720" y="5897"/>
                  </a:lnTo>
                  <a:lnTo>
                    <a:pt x="972" y="6652"/>
                  </a:lnTo>
                  <a:lnTo>
                    <a:pt x="1583" y="8234"/>
                  </a:lnTo>
                  <a:lnTo>
                    <a:pt x="2338" y="9924"/>
                  </a:lnTo>
                  <a:lnTo>
                    <a:pt x="3201" y="11758"/>
                  </a:lnTo>
                  <a:lnTo>
                    <a:pt x="4244" y="13736"/>
                  </a:lnTo>
                  <a:lnTo>
                    <a:pt x="8487" y="21502"/>
                  </a:lnTo>
                  <a:lnTo>
                    <a:pt x="12226" y="28298"/>
                  </a:lnTo>
                  <a:lnTo>
                    <a:pt x="13772" y="31174"/>
                  </a:lnTo>
                  <a:lnTo>
                    <a:pt x="15030" y="33547"/>
                  </a:lnTo>
                  <a:lnTo>
                    <a:pt x="15498" y="34518"/>
                  </a:lnTo>
                  <a:lnTo>
                    <a:pt x="15893" y="35381"/>
                  </a:lnTo>
                  <a:lnTo>
                    <a:pt x="16181" y="36064"/>
                  </a:lnTo>
                  <a:lnTo>
                    <a:pt x="16397" y="36568"/>
                  </a:lnTo>
                  <a:lnTo>
                    <a:pt x="17044" y="39839"/>
                  </a:lnTo>
                  <a:lnTo>
                    <a:pt x="17691" y="43219"/>
                  </a:lnTo>
                  <a:lnTo>
                    <a:pt x="18446" y="47318"/>
                  </a:lnTo>
                  <a:lnTo>
                    <a:pt x="19273" y="51849"/>
                  </a:lnTo>
                  <a:lnTo>
                    <a:pt x="20064" y="56379"/>
                  </a:lnTo>
                  <a:lnTo>
                    <a:pt x="20711" y="60658"/>
                  </a:lnTo>
                  <a:lnTo>
                    <a:pt x="20999" y="62599"/>
                  </a:lnTo>
                  <a:lnTo>
                    <a:pt x="21215" y="64325"/>
                  </a:lnTo>
                  <a:lnTo>
                    <a:pt x="21251" y="64469"/>
                  </a:lnTo>
                  <a:lnTo>
                    <a:pt x="21323" y="64577"/>
                  </a:lnTo>
                  <a:lnTo>
                    <a:pt x="21395" y="64721"/>
                  </a:lnTo>
                  <a:lnTo>
                    <a:pt x="21502" y="64829"/>
                  </a:lnTo>
                  <a:lnTo>
                    <a:pt x="21826" y="65044"/>
                  </a:lnTo>
                  <a:lnTo>
                    <a:pt x="22186" y="65260"/>
                  </a:lnTo>
                  <a:lnTo>
                    <a:pt x="22689" y="65476"/>
                  </a:lnTo>
                  <a:lnTo>
                    <a:pt x="23228" y="65656"/>
                  </a:lnTo>
                  <a:lnTo>
                    <a:pt x="23840" y="65800"/>
                  </a:lnTo>
                  <a:lnTo>
                    <a:pt x="24523" y="65979"/>
                  </a:lnTo>
                  <a:lnTo>
                    <a:pt x="25278" y="66123"/>
                  </a:lnTo>
                  <a:lnTo>
                    <a:pt x="26069" y="66231"/>
                  </a:lnTo>
                  <a:lnTo>
                    <a:pt x="27795" y="66447"/>
                  </a:lnTo>
                  <a:lnTo>
                    <a:pt x="29593" y="66591"/>
                  </a:lnTo>
                  <a:lnTo>
                    <a:pt x="31462" y="66662"/>
                  </a:lnTo>
                  <a:lnTo>
                    <a:pt x="33332" y="66698"/>
                  </a:lnTo>
                  <a:lnTo>
                    <a:pt x="35130" y="66662"/>
                  </a:lnTo>
                  <a:lnTo>
                    <a:pt x="36820" y="66555"/>
                  </a:lnTo>
                  <a:lnTo>
                    <a:pt x="37575" y="66447"/>
                  </a:lnTo>
                  <a:lnTo>
                    <a:pt x="38294" y="66375"/>
                  </a:lnTo>
                  <a:lnTo>
                    <a:pt x="38977" y="66267"/>
                  </a:lnTo>
                  <a:lnTo>
                    <a:pt x="39552" y="66123"/>
                  </a:lnTo>
                  <a:lnTo>
                    <a:pt x="40056" y="65979"/>
                  </a:lnTo>
                  <a:lnTo>
                    <a:pt x="40523" y="65800"/>
                  </a:lnTo>
                  <a:lnTo>
                    <a:pt x="40847" y="65620"/>
                  </a:lnTo>
                  <a:lnTo>
                    <a:pt x="41098" y="65440"/>
                  </a:lnTo>
                  <a:lnTo>
                    <a:pt x="41206" y="65332"/>
                  </a:lnTo>
                  <a:lnTo>
                    <a:pt x="41242" y="65224"/>
                  </a:lnTo>
                  <a:lnTo>
                    <a:pt x="41278" y="65116"/>
                  </a:lnTo>
                  <a:lnTo>
                    <a:pt x="41278" y="64973"/>
                  </a:lnTo>
                  <a:lnTo>
                    <a:pt x="41134" y="63570"/>
                  </a:lnTo>
                  <a:lnTo>
                    <a:pt x="40919" y="61988"/>
                  </a:lnTo>
                  <a:lnTo>
                    <a:pt x="40631" y="60226"/>
                  </a:lnTo>
                  <a:lnTo>
                    <a:pt x="40271" y="58357"/>
                  </a:lnTo>
                  <a:lnTo>
                    <a:pt x="39840" y="56379"/>
                  </a:lnTo>
                  <a:lnTo>
                    <a:pt x="39408" y="54294"/>
                  </a:lnTo>
                  <a:lnTo>
                    <a:pt x="38402" y="49943"/>
                  </a:lnTo>
                  <a:lnTo>
                    <a:pt x="37287" y="45520"/>
                  </a:lnTo>
                  <a:lnTo>
                    <a:pt x="36136" y="41206"/>
                  </a:lnTo>
                  <a:lnTo>
                    <a:pt x="35022" y="37143"/>
                  </a:lnTo>
                  <a:lnTo>
                    <a:pt x="33943" y="33547"/>
                  </a:lnTo>
                  <a:lnTo>
                    <a:pt x="33799" y="33152"/>
                  </a:lnTo>
                  <a:lnTo>
                    <a:pt x="33620" y="32720"/>
                  </a:lnTo>
                  <a:lnTo>
                    <a:pt x="33044" y="31570"/>
                  </a:lnTo>
                  <a:lnTo>
                    <a:pt x="32253" y="30203"/>
                  </a:lnTo>
                  <a:lnTo>
                    <a:pt x="31246" y="28549"/>
                  </a:lnTo>
                  <a:lnTo>
                    <a:pt x="30024" y="26752"/>
                  </a:lnTo>
                  <a:lnTo>
                    <a:pt x="28586" y="24738"/>
                  </a:lnTo>
                  <a:lnTo>
                    <a:pt x="26968" y="22581"/>
                  </a:lnTo>
                  <a:lnTo>
                    <a:pt x="25170" y="20316"/>
                  </a:lnTo>
                  <a:lnTo>
                    <a:pt x="23192" y="17978"/>
                  </a:lnTo>
                  <a:lnTo>
                    <a:pt x="22150" y="16792"/>
                  </a:lnTo>
                  <a:lnTo>
                    <a:pt x="21035" y="15569"/>
                  </a:lnTo>
                  <a:lnTo>
                    <a:pt x="19920" y="14347"/>
                  </a:lnTo>
                  <a:lnTo>
                    <a:pt x="18734" y="13160"/>
                  </a:lnTo>
                  <a:lnTo>
                    <a:pt x="17547" y="11938"/>
                  </a:lnTo>
                  <a:lnTo>
                    <a:pt x="16289" y="10715"/>
                  </a:lnTo>
                  <a:lnTo>
                    <a:pt x="15030" y="9493"/>
                  </a:lnTo>
                  <a:lnTo>
                    <a:pt x="13700" y="8306"/>
                  </a:lnTo>
                  <a:lnTo>
                    <a:pt x="12370" y="7120"/>
                  </a:lnTo>
                  <a:lnTo>
                    <a:pt x="11003" y="5969"/>
                  </a:lnTo>
                  <a:lnTo>
                    <a:pt x="9601" y="4819"/>
                  </a:lnTo>
                  <a:lnTo>
                    <a:pt x="8163" y="3704"/>
                  </a:lnTo>
                  <a:lnTo>
                    <a:pt x="6689" y="2625"/>
                  </a:lnTo>
                  <a:lnTo>
                    <a:pt x="5215" y="1583"/>
                  </a:lnTo>
                  <a:lnTo>
                    <a:pt x="4567" y="1151"/>
                  </a:lnTo>
                  <a:lnTo>
                    <a:pt x="3992" y="828"/>
                  </a:lnTo>
                  <a:lnTo>
                    <a:pt x="3453" y="540"/>
                  </a:lnTo>
                  <a:lnTo>
                    <a:pt x="2985" y="324"/>
                  </a:lnTo>
                  <a:lnTo>
                    <a:pt x="2518" y="144"/>
                  </a:lnTo>
                  <a:lnTo>
                    <a:pt x="2086" y="36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333;p31">
              <a:extLst>
                <a:ext uri="{FF2B5EF4-FFF2-40B4-BE49-F238E27FC236}">
                  <a16:creationId xmlns:a16="http://schemas.microsoft.com/office/drawing/2014/main" id="{77558136-CE06-867B-95F7-5E6AD31314AB}"/>
                </a:ext>
              </a:extLst>
            </p:cNvPr>
            <p:cNvSpPr/>
            <p:nvPr/>
          </p:nvSpPr>
          <p:spPr>
            <a:xfrm>
              <a:off x="4583025" y="3480425"/>
              <a:ext cx="665225" cy="695775"/>
            </a:xfrm>
            <a:custGeom>
              <a:avLst/>
              <a:gdLst/>
              <a:ahLst/>
              <a:cxnLst/>
              <a:rect l="l" t="t" r="r" b="b"/>
              <a:pathLst>
                <a:path w="26609" h="27831" extrusionOk="0">
                  <a:moveTo>
                    <a:pt x="3309" y="0"/>
                  </a:moveTo>
                  <a:lnTo>
                    <a:pt x="2734" y="2266"/>
                  </a:lnTo>
                  <a:lnTo>
                    <a:pt x="2122" y="4603"/>
                  </a:lnTo>
                  <a:lnTo>
                    <a:pt x="1475" y="7443"/>
                  </a:lnTo>
                  <a:lnTo>
                    <a:pt x="828" y="10427"/>
                  </a:lnTo>
                  <a:lnTo>
                    <a:pt x="576" y="11902"/>
                  </a:lnTo>
                  <a:lnTo>
                    <a:pt x="325" y="13304"/>
                  </a:lnTo>
                  <a:lnTo>
                    <a:pt x="145" y="14598"/>
                  </a:lnTo>
                  <a:lnTo>
                    <a:pt x="37" y="15785"/>
                  </a:lnTo>
                  <a:lnTo>
                    <a:pt x="1" y="16792"/>
                  </a:lnTo>
                  <a:lnTo>
                    <a:pt x="1" y="17223"/>
                  </a:lnTo>
                  <a:lnTo>
                    <a:pt x="37" y="17583"/>
                  </a:lnTo>
                  <a:lnTo>
                    <a:pt x="145" y="18194"/>
                  </a:lnTo>
                  <a:lnTo>
                    <a:pt x="289" y="18841"/>
                  </a:lnTo>
                  <a:lnTo>
                    <a:pt x="468" y="19560"/>
                  </a:lnTo>
                  <a:lnTo>
                    <a:pt x="684" y="20279"/>
                  </a:lnTo>
                  <a:lnTo>
                    <a:pt x="936" y="21034"/>
                  </a:lnTo>
                  <a:lnTo>
                    <a:pt x="1187" y="21825"/>
                  </a:lnTo>
                  <a:lnTo>
                    <a:pt x="1475" y="22581"/>
                  </a:lnTo>
                  <a:lnTo>
                    <a:pt x="1799" y="23300"/>
                  </a:lnTo>
                  <a:lnTo>
                    <a:pt x="2122" y="24019"/>
                  </a:lnTo>
                  <a:lnTo>
                    <a:pt x="2482" y="24702"/>
                  </a:lnTo>
                  <a:lnTo>
                    <a:pt x="2877" y="25349"/>
                  </a:lnTo>
                  <a:lnTo>
                    <a:pt x="3237" y="25924"/>
                  </a:lnTo>
                  <a:lnTo>
                    <a:pt x="3632" y="26392"/>
                  </a:lnTo>
                  <a:lnTo>
                    <a:pt x="4064" y="26823"/>
                  </a:lnTo>
                  <a:lnTo>
                    <a:pt x="4280" y="26967"/>
                  </a:lnTo>
                  <a:lnTo>
                    <a:pt x="4495" y="27111"/>
                  </a:lnTo>
                  <a:lnTo>
                    <a:pt x="4711" y="27255"/>
                  </a:lnTo>
                  <a:lnTo>
                    <a:pt x="4891" y="27327"/>
                  </a:lnTo>
                  <a:lnTo>
                    <a:pt x="5286" y="27435"/>
                  </a:lnTo>
                  <a:lnTo>
                    <a:pt x="5646" y="27471"/>
                  </a:lnTo>
                  <a:lnTo>
                    <a:pt x="5970" y="27471"/>
                  </a:lnTo>
                  <a:lnTo>
                    <a:pt x="6293" y="27435"/>
                  </a:lnTo>
                  <a:lnTo>
                    <a:pt x="6581" y="27399"/>
                  </a:lnTo>
                  <a:lnTo>
                    <a:pt x="6868" y="27291"/>
                  </a:lnTo>
                  <a:lnTo>
                    <a:pt x="7120" y="27183"/>
                  </a:lnTo>
                  <a:lnTo>
                    <a:pt x="7336" y="27039"/>
                  </a:lnTo>
                  <a:lnTo>
                    <a:pt x="7731" y="26751"/>
                  </a:lnTo>
                  <a:lnTo>
                    <a:pt x="8019" y="26500"/>
                  </a:lnTo>
                  <a:lnTo>
                    <a:pt x="8271" y="26212"/>
                  </a:lnTo>
                  <a:lnTo>
                    <a:pt x="8522" y="26536"/>
                  </a:lnTo>
                  <a:lnTo>
                    <a:pt x="8810" y="26787"/>
                  </a:lnTo>
                  <a:lnTo>
                    <a:pt x="9134" y="27039"/>
                  </a:lnTo>
                  <a:lnTo>
                    <a:pt x="9457" y="27255"/>
                  </a:lnTo>
                  <a:lnTo>
                    <a:pt x="9817" y="27435"/>
                  </a:lnTo>
                  <a:lnTo>
                    <a:pt x="10176" y="27614"/>
                  </a:lnTo>
                  <a:lnTo>
                    <a:pt x="10572" y="27722"/>
                  </a:lnTo>
                  <a:lnTo>
                    <a:pt x="10931" y="27830"/>
                  </a:lnTo>
                  <a:lnTo>
                    <a:pt x="11291" y="27830"/>
                  </a:lnTo>
                  <a:lnTo>
                    <a:pt x="11615" y="27794"/>
                  </a:lnTo>
                  <a:lnTo>
                    <a:pt x="11938" y="27686"/>
                  </a:lnTo>
                  <a:lnTo>
                    <a:pt x="12226" y="27542"/>
                  </a:lnTo>
                  <a:lnTo>
                    <a:pt x="12514" y="27363"/>
                  </a:lnTo>
                  <a:lnTo>
                    <a:pt x="12765" y="27147"/>
                  </a:lnTo>
                  <a:lnTo>
                    <a:pt x="12981" y="26895"/>
                  </a:lnTo>
                  <a:lnTo>
                    <a:pt x="13197" y="26644"/>
                  </a:lnTo>
                  <a:lnTo>
                    <a:pt x="13592" y="26176"/>
                  </a:lnTo>
                  <a:lnTo>
                    <a:pt x="13844" y="25709"/>
                  </a:lnTo>
                  <a:lnTo>
                    <a:pt x="14060" y="25277"/>
                  </a:lnTo>
                  <a:lnTo>
                    <a:pt x="14419" y="25529"/>
                  </a:lnTo>
                  <a:lnTo>
                    <a:pt x="14779" y="25781"/>
                  </a:lnTo>
                  <a:lnTo>
                    <a:pt x="15138" y="25960"/>
                  </a:lnTo>
                  <a:lnTo>
                    <a:pt x="15534" y="26140"/>
                  </a:lnTo>
                  <a:lnTo>
                    <a:pt x="15929" y="26284"/>
                  </a:lnTo>
                  <a:lnTo>
                    <a:pt x="16325" y="26392"/>
                  </a:lnTo>
                  <a:lnTo>
                    <a:pt x="16756" y="26464"/>
                  </a:lnTo>
                  <a:lnTo>
                    <a:pt x="17152" y="26536"/>
                  </a:lnTo>
                  <a:lnTo>
                    <a:pt x="17511" y="26500"/>
                  </a:lnTo>
                  <a:lnTo>
                    <a:pt x="17835" y="26428"/>
                  </a:lnTo>
                  <a:lnTo>
                    <a:pt x="18159" y="26320"/>
                  </a:lnTo>
                  <a:lnTo>
                    <a:pt x="18482" y="26140"/>
                  </a:lnTo>
                  <a:lnTo>
                    <a:pt x="18770" y="25960"/>
                  </a:lnTo>
                  <a:lnTo>
                    <a:pt x="19057" y="25745"/>
                  </a:lnTo>
                  <a:lnTo>
                    <a:pt x="19597" y="25277"/>
                  </a:lnTo>
                  <a:lnTo>
                    <a:pt x="20028" y="24774"/>
                  </a:lnTo>
                  <a:lnTo>
                    <a:pt x="20352" y="24342"/>
                  </a:lnTo>
                  <a:lnTo>
                    <a:pt x="20639" y="23947"/>
                  </a:lnTo>
                  <a:lnTo>
                    <a:pt x="21107" y="23983"/>
                  </a:lnTo>
                  <a:lnTo>
                    <a:pt x="21538" y="24019"/>
                  </a:lnTo>
                  <a:lnTo>
                    <a:pt x="21970" y="23983"/>
                  </a:lnTo>
                  <a:lnTo>
                    <a:pt x="22401" y="23947"/>
                  </a:lnTo>
                  <a:lnTo>
                    <a:pt x="22833" y="23839"/>
                  </a:lnTo>
                  <a:lnTo>
                    <a:pt x="23264" y="23695"/>
                  </a:lnTo>
                  <a:lnTo>
                    <a:pt x="23660" y="23515"/>
                  </a:lnTo>
                  <a:lnTo>
                    <a:pt x="24055" y="23300"/>
                  </a:lnTo>
                  <a:lnTo>
                    <a:pt x="24235" y="23192"/>
                  </a:lnTo>
                  <a:lnTo>
                    <a:pt x="24379" y="23048"/>
                  </a:lnTo>
                  <a:lnTo>
                    <a:pt x="24667" y="22688"/>
                  </a:lnTo>
                  <a:lnTo>
                    <a:pt x="24954" y="22257"/>
                  </a:lnTo>
                  <a:lnTo>
                    <a:pt x="25206" y="21754"/>
                  </a:lnTo>
                  <a:lnTo>
                    <a:pt x="25422" y="21178"/>
                  </a:lnTo>
                  <a:lnTo>
                    <a:pt x="25637" y="20567"/>
                  </a:lnTo>
                  <a:lnTo>
                    <a:pt x="25817" y="19920"/>
                  </a:lnTo>
                  <a:lnTo>
                    <a:pt x="25997" y="19201"/>
                  </a:lnTo>
                  <a:lnTo>
                    <a:pt x="26141" y="18482"/>
                  </a:lnTo>
                  <a:lnTo>
                    <a:pt x="26285" y="17727"/>
                  </a:lnTo>
                  <a:lnTo>
                    <a:pt x="26464" y="16252"/>
                  </a:lnTo>
                  <a:lnTo>
                    <a:pt x="26572" y="14850"/>
                  </a:lnTo>
                  <a:lnTo>
                    <a:pt x="26608" y="13592"/>
                  </a:lnTo>
                  <a:lnTo>
                    <a:pt x="26572" y="12944"/>
                  </a:lnTo>
                  <a:lnTo>
                    <a:pt x="26464" y="12189"/>
                  </a:lnTo>
                  <a:lnTo>
                    <a:pt x="26320" y="11362"/>
                  </a:lnTo>
                  <a:lnTo>
                    <a:pt x="26105" y="10427"/>
                  </a:lnTo>
                  <a:lnTo>
                    <a:pt x="25637" y="8414"/>
                  </a:lnTo>
                  <a:lnTo>
                    <a:pt x="25026" y="6293"/>
                  </a:lnTo>
                  <a:lnTo>
                    <a:pt x="23911" y="2445"/>
                  </a:lnTo>
                  <a:lnTo>
                    <a:pt x="23444" y="971"/>
                  </a:lnTo>
                  <a:lnTo>
                    <a:pt x="23192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334;p31">
              <a:extLst>
                <a:ext uri="{FF2B5EF4-FFF2-40B4-BE49-F238E27FC236}">
                  <a16:creationId xmlns:a16="http://schemas.microsoft.com/office/drawing/2014/main" id="{B39EB36B-44B0-11DD-EFF5-15EA27926E6B}"/>
                </a:ext>
              </a:extLst>
            </p:cNvPr>
            <p:cNvSpPr/>
            <p:nvPr/>
          </p:nvSpPr>
          <p:spPr>
            <a:xfrm>
              <a:off x="4731350" y="3885825"/>
              <a:ext cx="53950" cy="248125"/>
            </a:xfrm>
            <a:custGeom>
              <a:avLst/>
              <a:gdLst/>
              <a:ahLst/>
              <a:cxnLst/>
              <a:rect l="l" t="t" r="r" b="b"/>
              <a:pathLst>
                <a:path w="2158" h="9925" extrusionOk="0">
                  <a:moveTo>
                    <a:pt x="37" y="0"/>
                  </a:moveTo>
                  <a:lnTo>
                    <a:pt x="1" y="36"/>
                  </a:lnTo>
                  <a:lnTo>
                    <a:pt x="1" y="72"/>
                  </a:lnTo>
                  <a:lnTo>
                    <a:pt x="324" y="2553"/>
                  </a:lnTo>
                  <a:lnTo>
                    <a:pt x="504" y="3812"/>
                  </a:lnTo>
                  <a:lnTo>
                    <a:pt x="684" y="5034"/>
                  </a:lnTo>
                  <a:lnTo>
                    <a:pt x="935" y="6257"/>
                  </a:lnTo>
                  <a:lnTo>
                    <a:pt x="1223" y="7479"/>
                  </a:lnTo>
                  <a:lnTo>
                    <a:pt x="1583" y="8702"/>
                  </a:lnTo>
                  <a:lnTo>
                    <a:pt x="1798" y="9277"/>
                  </a:lnTo>
                  <a:lnTo>
                    <a:pt x="2014" y="9888"/>
                  </a:lnTo>
                  <a:lnTo>
                    <a:pt x="2086" y="9924"/>
                  </a:lnTo>
                  <a:lnTo>
                    <a:pt x="2158" y="9888"/>
                  </a:lnTo>
                  <a:lnTo>
                    <a:pt x="2158" y="9852"/>
                  </a:lnTo>
                  <a:lnTo>
                    <a:pt x="1942" y="8630"/>
                  </a:lnTo>
                  <a:lnTo>
                    <a:pt x="1655" y="7407"/>
                  </a:lnTo>
                  <a:lnTo>
                    <a:pt x="1079" y="4962"/>
                  </a:lnTo>
                  <a:lnTo>
                    <a:pt x="792" y="3740"/>
                  </a:lnTo>
                  <a:lnTo>
                    <a:pt x="540" y="2517"/>
                  </a:lnTo>
                  <a:lnTo>
                    <a:pt x="288" y="1295"/>
                  </a:lnTo>
                  <a:lnTo>
                    <a:pt x="108" y="72"/>
                  </a:lnTo>
                  <a:lnTo>
                    <a:pt x="108" y="36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335;p31">
              <a:extLst>
                <a:ext uri="{FF2B5EF4-FFF2-40B4-BE49-F238E27FC236}">
                  <a16:creationId xmlns:a16="http://schemas.microsoft.com/office/drawing/2014/main" id="{C95D3239-3CF0-0B06-986A-F81670473ABE}"/>
                </a:ext>
              </a:extLst>
            </p:cNvPr>
            <p:cNvSpPr/>
            <p:nvPr/>
          </p:nvSpPr>
          <p:spPr>
            <a:xfrm>
              <a:off x="4911125" y="3867850"/>
              <a:ext cx="22500" cy="244525"/>
            </a:xfrm>
            <a:custGeom>
              <a:avLst/>
              <a:gdLst/>
              <a:ahLst/>
              <a:cxnLst/>
              <a:rect l="l" t="t" r="r" b="b"/>
              <a:pathLst>
                <a:path w="900" h="9781" extrusionOk="0">
                  <a:moveTo>
                    <a:pt x="37" y="0"/>
                  </a:moveTo>
                  <a:lnTo>
                    <a:pt x="1" y="36"/>
                  </a:lnTo>
                  <a:lnTo>
                    <a:pt x="1" y="72"/>
                  </a:lnTo>
                  <a:lnTo>
                    <a:pt x="37" y="2517"/>
                  </a:lnTo>
                  <a:lnTo>
                    <a:pt x="145" y="4998"/>
                  </a:lnTo>
                  <a:lnTo>
                    <a:pt x="216" y="6221"/>
                  </a:lnTo>
                  <a:lnTo>
                    <a:pt x="324" y="7443"/>
                  </a:lnTo>
                  <a:lnTo>
                    <a:pt x="360" y="8018"/>
                  </a:lnTo>
                  <a:lnTo>
                    <a:pt x="432" y="8594"/>
                  </a:lnTo>
                  <a:lnTo>
                    <a:pt x="540" y="9169"/>
                  </a:lnTo>
                  <a:lnTo>
                    <a:pt x="684" y="9708"/>
                  </a:lnTo>
                  <a:lnTo>
                    <a:pt x="720" y="9780"/>
                  </a:lnTo>
                  <a:lnTo>
                    <a:pt x="864" y="9780"/>
                  </a:lnTo>
                  <a:lnTo>
                    <a:pt x="900" y="9708"/>
                  </a:lnTo>
                  <a:lnTo>
                    <a:pt x="900" y="9133"/>
                  </a:lnTo>
                  <a:lnTo>
                    <a:pt x="900" y="8558"/>
                  </a:lnTo>
                  <a:lnTo>
                    <a:pt x="828" y="7982"/>
                  </a:lnTo>
                  <a:lnTo>
                    <a:pt x="756" y="7407"/>
                  </a:lnTo>
                  <a:lnTo>
                    <a:pt x="468" y="4962"/>
                  </a:lnTo>
                  <a:lnTo>
                    <a:pt x="252" y="2517"/>
                  </a:lnTo>
                  <a:lnTo>
                    <a:pt x="109" y="72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336;p31">
              <a:extLst>
                <a:ext uri="{FF2B5EF4-FFF2-40B4-BE49-F238E27FC236}">
                  <a16:creationId xmlns:a16="http://schemas.microsoft.com/office/drawing/2014/main" id="{0D5DFEAA-104F-5FB8-126D-82A8B08E42A7}"/>
                </a:ext>
              </a:extLst>
            </p:cNvPr>
            <p:cNvSpPr/>
            <p:nvPr/>
          </p:nvSpPr>
          <p:spPr>
            <a:xfrm>
              <a:off x="5084625" y="3856150"/>
              <a:ext cx="18900" cy="222050"/>
            </a:xfrm>
            <a:custGeom>
              <a:avLst/>
              <a:gdLst/>
              <a:ahLst/>
              <a:cxnLst/>
              <a:rect l="l" t="t" r="r" b="b"/>
              <a:pathLst>
                <a:path w="756" h="8882" extrusionOk="0">
                  <a:moveTo>
                    <a:pt x="72" y="1"/>
                  </a:moveTo>
                  <a:lnTo>
                    <a:pt x="36" y="37"/>
                  </a:lnTo>
                  <a:lnTo>
                    <a:pt x="0" y="73"/>
                  </a:lnTo>
                  <a:lnTo>
                    <a:pt x="144" y="2302"/>
                  </a:lnTo>
                  <a:lnTo>
                    <a:pt x="288" y="4531"/>
                  </a:lnTo>
                  <a:lnTo>
                    <a:pt x="360" y="6761"/>
                  </a:lnTo>
                  <a:lnTo>
                    <a:pt x="360" y="7300"/>
                  </a:lnTo>
                  <a:lnTo>
                    <a:pt x="396" y="7803"/>
                  </a:lnTo>
                  <a:lnTo>
                    <a:pt x="468" y="8343"/>
                  </a:lnTo>
                  <a:lnTo>
                    <a:pt x="575" y="8846"/>
                  </a:lnTo>
                  <a:lnTo>
                    <a:pt x="611" y="8882"/>
                  </a:lnTo>
                  <a:lnTo>
                    <a:pt x="647" y="8882"/>
                  </a:lnTo>
                  <a:lnTo>
                    <a:pt x="647" y="8846"/>
                  </a:lnTo>
                  <a:lnTo>
                    <a:pt x="719" y="8343"/>
                  </a:lnTo>
                  <a:lnTo>
                    <a:pt x="755" y="7839"/>
                  </a:lnTo>
                  <a:lnTo>
                    <a:pt x="755" y="7336"/>
                  </a:lnTo>
                  <a:lnTo>
                    <a:pt x="683" y="6832"/>
                  </a:lnTo>
                  <a:lnTo>
                    <a:pt x="540" y="4603"/>
                  </a:lnTo>
                  <a:lnTo>
                    <a:pt x="108" y="73"/>
                  </a:lnTo>
                  <a:lnTo>
                    <a:pt x="108" y="37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337;p31">
              <a:extLst>
                <a:ext uri="{FF2B5EF4-FFF2-40B4-BE49-F238E27FC236}">
                  <a16:creationId xmlns:a16="http://schemas.microsoft.com/office/drawing/2014/main" id="{67CA54D8-2E25-6F0E-2885-C60B513C910C}"/>
                </a:ext>
              </a:extLst>
            </p:cNvPr>
            <p:cNvSpPr/>
            <p:nvPr/>
          </p:nvSpPr>
          <p:spPr>
            <a:xfrm>
              <a:off x="4090450" y="1845325"/>
              <a:ext cx="1096675" cy="1641425"/>
            </a:xfrm>
            <a:custGeom>
              <a:avLst/>
              <a:gdLst/>
              <a:ahLst/>
              <a:cxnLst/>
              <a:rect l="l" t="t" r="r" b="b"/>
              <a:pathLst>
                <a:path w="43867" h="65657" extrusionOk="0">
                  <a:moveTo>
                    <a:pt x="1402" y="1"/>
                  </a:moveTo>
                  <a:lnTo>
                    <a:pt x="1079" y="37"/>
                  </a:lnTo>
                  <a:lnTo>
                    <a:pt x="791" y="145"/>
                  </a:lnTo>
                  <a:lnTo>
                    <a:pt x="575" y="253"/>
                  </a:lnTo>
                  <a:lnTo>
                    <a:pt x="360" y="468"/>
                  </a:lnTo>
                  <a:lnTo>
                    <a:pt x="216" y="684"/>
                  </a:lnTo>
                  <a:lnTo>
                    <a:pt x="108" y="972"/>
                  </a:lnTo>
                  <a:lnTo>
                    <a:pt x="36" y="1295"/>
                  </a:lnTo>
                  <a:lnTo>
                    <a:pt x="0" y="1655"/>
                  </a:lnTo>
                  <a:lnTo>
                    <a:pt x="0" y="2050"/>
                  </a:lnTo>
                  <a:lnTo>
                    <a:pt x="72" y="2482"/>
                  </a:lnTo>
                  <a:lnTo>
                    <a:pt x="144" y="2985"/>
                  </a:lnTo>
                  <a:lnTo>
                    <a:pt x="252" y="3489"/>
                  </a:lnTo>
                  <a:lnTo>
                    <a:pt x="396" y="4028"/>
                  </a:lnTo>
                  <a:lnTo>
                    <a:pt x="575" y="4603"/>
                  </a:lnTo>
                  <a:lnTo>
                    <a:pt x="1007" y="5862"/>
                  </a:lnTo>
                  <a:lnTo>
                    <a:pt x="1546" y="7192"/>
                  </a:lnTo>
                  <a:lnTo>
                    <a:pt x="2229" y="8666"/>
                  </a:lnTo>
                  <a:lnTo>
                    <a:pt x="2949" y="10176"/>
                  </a:lnTo>
                  <a:lnTo>
                    <a:pt x="7012" y="18051"/>
                  </a:lnTo>
                  <a:lnTo>
                    <a:pt x="11758" y="27255"/>
                  </a:lnTo>
                  <a:lnTo>
                    <a:pt x="13951" y="31570"/>
                  </a:lnTo>
                  <a:lnTo>
                    <a:pt x="15821" y="35202"/>
                  </a:lnTo>
                  <a:lnTo>
                    <a:pt x="17115" y="37862"/>
                  </a:lnTo>
                  <a:lnTo>
                    <a:pt x="17511" y="38725"/>
                  </a:lnTo>
                  <a:lnTo>
                    <a:pt x="17726" y="39193"/>
                  </a:lnTo>
                  <a:lnTo>
                    <a:pt x="17834" y="39732"/>
                  </a:lnTo>
                  <a:lnTo>
                    <a:pt x="18050" y="40775"/>
                  </a:lnTo>
                  <a:lnTo>
                    <a:pt x="18589" y="43975"/>
                  </a:lnTo>
                  <a:lnTo>
                    <a:pt x="20063" y="53000"/>
                  </a:lnTo>
                  <a:lnTo>
                    <a:pt x="21466" y="61737"/>
                  </a:lnTo>
                  <a:lnTo>
                    <a:pt x="22077" y="65656"/>
                  </a:lnTo>
                  <a:lnTo>
                    <a:pt x="43866" y="63894"/>
                  </a:lnTo>
                  <a:lnTo>
                    <a:pt x="43075" y="60119"/>
                  </a:lnTo>
                  <a:lnTo>
                    <a:pt x="42212" y="56128"/>
                  </a:lnTo>
                  <a:lnTo>
                    <a:pt x="41134" y="51346"/>
                  </a:lnTo>
                  <a:lnTo>
                    <a:pt x="39947" y="46276"/>
                  </a:lnTo>
                  <a:lnTo>
                    <a:pt x="39336" y="43795"/>
                  </a:lnTo>
                  <a:lnTo>
                    <a:pt x="38724" y="41386"/>
                  </a:lnTo>
                  <a:lnTo>
                    <a:pt x="38113" y="39157"/>
                  </a:lnTo>
                  <a:lnTo>
                    <a:pt x="37538" y="37143"/>
                  </a:lnTo>
                  <a:lnTo>
                    <a:pt x="36999" y="35417"/>
                  </a:lnTo>
                  <a:lnTo>
                    <a:pt x="36711" y="34698"/>
                  </a:lnTo>
                  <a:lnTo>
                    <a:pt x="36459" y="34051"/>
                  </a:lnTo>
                  <a:lnTo>
                    <a:pt x="36208" y="33440"/>
                  </a:lnTo>
                  <a:lnTo>
                    <a:pt x="35848" y="32757"/>
                  </a:lnTo>
                  <a:lnTo>
                    <a:pt x="35453" y="32037"/>
                  </a:lnTo>
                  <a:lnTo>
                    <a:pt x="35021" y="31282"/>
                  </a:lnTo>
                  <a:lnTo>
                    <a:pt x="34518" y="30455"/>
                  </a:lnTo>
                  <a:lnTo>
                    <a:pt x="33978" y="29592"/>
                  </a:lnTo>
                  <a:lnTo>
                    <a:pt x="32720" y="27795"/>
                  </a:lnTo>
                  <a:lnTo>
                    <a:pt x="31282" y="25853"/>
                  </a:lnTo>
                  <a:lnTo>
                    <a:pt x="29664" y="23804"/>
                  </a:lnTo>
                  <a:lnTo>
                    <a:pt x="27902" y="21682"/>
                  </a:lnTo>
                  <a:lnTo>
                    <a:pt x="25996" y="19489"/>
                  </a:lnTo>
                  <a:lnTo>
                    <a:pt x="23983" y="17296"/>
                  </a:lnTo>
                  <a:lnTo>
                    <a:pt x="21825" y="15066"/>
                  </a:lnTo>
                  <a:lnTo>
                    <a:pt x="19560" y="12837"/>
                  </a:lnTo>
                  <a:lnTo>
                    <a:pt x="18410" y="11758"/>
                  </a:lnTo>
                  <a:lnTo>
                    <a:pt x="17259" y="10680"/>
                  </a:lnTo>
                  <a:lnTo>
                    <a:pt x="16036" y="9601"/>
                  </a:lnTo>
                  <a:lnTo>
                    <a:pt x="14850" y="8558"/>
                  </a:lnTo>
                  <a:lnTo>
                    <a:pt x="13627" y="7516"/>
                  </a:lnTo>
                  <a:lnTo>
                    <a:pt x="12369" y="6509"/>
                  </a:lnTo>
                  <a:lnTo>
                    <a:pt x="11146" y="5538"/>
                  </a:lnTo>
                  <a:lnTo>
                    <a:pt x="9888" y="4567"/>
                  </a:lnTo>
                  <a:lnTo>
                    <a:pt x="8630" y="3632"/>
                  </a:lnTo>
                  <a:lnTo>
                    <a:pt x="7335" y="2769"/>
                  </a:lnTo>
                  <a:lnTo>
                    <a:pt x="6508" y="2194"/>
                  </a:lnTo>
                  <a:lnTo>
                    <a:pt x="5717" y="1691"/>
                  </a:lnTo>
                  <a:lnTo>
                    <a:pt x="4998" y="1295"/>
                  </a:lnTo>
                  <a:lnTo>
                    <a:pt x="4351" y="936"/>
                  </a:lnTo>
                  <a:lnTo>
                    <a:pt x="3740" y="612"/>
                  </a:lnTo>
                  <a:lnTo>
                    <a:pt x="3164" y="396"/>
                  </a:lnTo>
                  <a:lnTo>
                    <a:pt x="2661" y="217"/>
                  </a:lnTo>
                  <a:lnTo>
                    <a:pt x="2193" y="73"/>
                  </a:lnTo>
                  <a:lnTo>
                    <a:pt x="17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338;p31">
              <a:extLst>
                <a:ext uri="{FF2B5EF4-FFF2-40B4-BE49-F238E27FC236}">
                  <a16:creationId xmlns:a16="http://schemas.microsoft.com/office/drawing/2014/main" id="{FB7DDFFA-9D65-0600-2826-8F8D19190DE3}"/>
                </a:ext>
              </a:extLst>
            </p:cNvPr>
            <p:cNvSpPr/>
            <p:nvPr/>
          </p:nvSpPr>
          <p:spPr>
            <a:xfrm>
              <a:off x="4650450" y="3333900"/>
              <a:ext cx="495325" cy="43175"/>
            </a:xfrm>
            <a:custGeom>
              <a:avLst/>
              <a:gdLst/>
              <a:ahLst/>
              <a:cxnLst/>
              <a:rect l="l" t="t" r="r" b="b"/>
              <a:pathLst>
                <a:path w="19813" h="1727" extrusionOk="0">
                  <a:moveTo>
                    <a:pt x="19740" y="1"/>
                  </a:moveTo>
                  <a:lnTo>
                    <a:pt x="18482" y="37"/>
                  </a:lnTo>
                  <a:lnTo>
                    <a:pt x="17223" y="108"/>
                  </a:lnTo>
                  <a:lnTo>
                    <a:pt x="14706" y="288"/>
                  </a:lnTo>
                  <a:lnTo>
                    <a:pt x="9888" y="648"/>
                  </a:lnTo>
                  <a:lnTo>
                    <a:pt x="7767" y="792"/>
                  </a:lnTo>
                  <a:lnTo>
                    <a:pt x="4675" y="1079"/>
                  </a:lnTo>
                  <a:lnTo>
                    <a:pt x="1691" y="1403"/>
                  </a:lnTo>
                  <a:lnTo>
                    <a:pt x="648" y="1511"/>
                  </a:lnTo>
                  <a:lnTo>
                    <a:pt x="37" y="1619"/>
                  </a:lnTo>
                  <a:lnTo>
                    <a:pt x="1" y="1655"/>
                  </a:lnTo>
                  <a:lnTo>
                    <a:pt x="1" y="1690"/>
                  </a:lnTo>
                  <a:lnTo>
                    <a:pt x="37" y="1726"/>
                  </a:lnTo>
                  <a:lnTo>
                    <a:pt x="648" y="1726"/>
                  </a:lnTo>
                  <a:lnTo>
                    <a:pt x="1691" y="1655"/>
                  </a:lnTo>
                  <a:lnTo>
                    <a:pt x="4639" y="1511"/>
                  </a:lnTo>
                  <a:lnTo>
                    <a:pt x="7731" y="1295"/>
                  </a:lnTo>
                  <a:lnTo>
                    <a:pt x="9817" y="1115"/>
                  </a:lnTo>
                  <a:lnTo>
                    <a:pt x="14742" y="648"/>
                  </a:lnTo>
                  <a:lnTo>
                    <a:pt x="17259" y="432"/>
                  </a:lnTo>
                  <a:lnTo>
                    <a:pt x="18518" y="324"/>
                  </a:lnTo>
                  <a:lnTo>
                    <a:pt x="19740" y="108"/>
                  </a:lnTo>
                  <a:lnTo>
                    <a:pt x="19812" y="108"/>
                  </a:lnTo>
                  <a:lnTo>
                    <a:pt x="19812" y="37"/>
                  </a:lnTo>
                  <a:lnTo>
                    <a:pt x="198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" name="TextBox 863">
            <a:extLst>
              <a:ext uri="{FF2B5EF4-FFF2-40B4-BE49-F238E27FC236}">
                <a16:creationId xmlns:a16="http://schemas.microsoft.com/office/drawing/2014/main" id="{2552865C-14D6-B235-E00C-A5E1400912EF}"/>
              </a:ext>
            </a:extLst>
          </p:cNvPr>
          <p:cNvSpPr txBox="1"/>
          <p:nvPr/>
        </p:nvSpPr>
        <p:spPr>
          <a:xfrm>
            <a:off x="2126193" y="1739463"/>
            <a:ext cx="33306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is our Brand Promotional Instagram reel</a:t>
            </a:r>
          </a:p>
        </p:txBody>
      </p:sp>
      <p:sp>
        <p:nvSpPr>
          <p:cNvPr id="865" name="TextBox 864">
            <a:extLst>
              <a:ext uri="{FF2B5EF4-FFF2-40B4-BE49-F238E27FC236}">
                <a16:creationId xmlns:a16="http://schemas.microsoft.com/office/drawing/2014/main" id="{92B2E562-FCC8-B9F0-83BF-388719E4A653}"/>
              </a:ext>
            </a:extLst>
          </p:cNvPr>
          <p:cNvSpPr txBox="1"/>
          <p:nvPr/>
        </p:nvSpPr>
        <p:spPr>
          <a:xfrm>
            <a:off x="2260853" y="2563548"/>
            <a:ext cx="1816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lang="en-US" sz="2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5080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4" name="Google Shape;3914;p62"/>
          <p:cNvSpPr txBox="1">
            <a:spLocks noGrp="1"/>
          </p:cNvSpPr>
          <p:nvPr>
            <p:ph type="title"/>
          </p:nvPr>
        </p:nvSpPr>
        <p:spPr>
          <a:xfrm>
            <a:off x="671959" y="926580"/>
            <a:ext cx="7717500" cy="26237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Thanks</a:t>
            </a:r>
            <a:br>
              <a:rPr lang="en-US" sz="6000" dirty="0"/>
            </a:br>
            <a:r>
              <a:rPr lang="en-US" sz="6000" dirty="0"/>
              <a:t>For Your</a:t>
            </a:r>
            <a:br>
              <a:rPr lang="en-US" sz="6000" dirty="0"/>
            </a:br>
            <a:r>
              <a:rPr lang="en-US" sz="6000" dirty="0"/>
              <a:t>Courtesy!</a:t>
            </a:r>
            <a:endParaRPr sz="6000" dirty="0"/>
          </a:p>
        </p:txBody>
      </p:sp>
      <p:grpSp>
        <p:nvGrpSpPr>
          <p:cNvPr id="11" name="Google Shape;3155;p61">
            <a:extLst>
              <a:ext uri="{FF2B5EF4-FFF2-40B4-BE49-F238E27FC236}">
                <a16:creationId xmlns:a16="http://schemas.microsoft.com/office/drawing/2014/main" id="{B3614B6C-6C13-02FB-9372-12874CA902EB}"/>
              </a:ext>
            </a:extLst>
          </p:cNvPr>
          <p:cNvGrpSpPr/>
          <p:nvPr/>
        </p:nvGrpSpPr>
        <p:grpSpPr>
          <a:xfrm>
            <a:off x="4572000" y="592486"/>
            <a:ext cx="4297450" cy="3386583"/>
            <a:chOff x="238125" y="728425"/>
            <a:chExt cx="7143750" cy="4258125"/>
          </a:xfrm>
        </p:grpSpPr>
        <p:sp>
          <p:nvSpPr>
            <p:cNvPr id="12" name="Google Shape;3156;p61">
              <a:extLst>
                <a:ext uri="{FF2B5EF4-FFF2-40B4-BE49-F238E27FC236}">
                  <a16:creationId xmlns:a16="http://schemas.microsoft.com/office/drawing/2014/main" id="{324EDFD8-A451-6D6B-AE32-2AE7F498C03C}"/>
                </a:ext>
              </a:extLst>
            </p:cNvPr>
            <p:cNvSpPr/>
            <p:nvPr/>
          </p:nvSpPr>
          <p:spPr>
            <a:xfrm>
              <a:off x="6886100" y="3425850"/>
              <a:ext cx="302950" cy="135100"/>
            </a:xfrm>
            <a:custGeom>
              <a:avLst/>
              <a:gdLst/>
              <a:ahLst/>
              <a:cxnLst/>
              <a:rect l="l" t="t" r="r" b="b"/>
              <a:pathLst>
                <a:path w="12118" h="5404" extrusionOk="0">
                  <a:moveTo>
                    <a:pt x="0" y="0"/>
                  </a:moveTo>
                  <a:lnTo>
                    <a:pt x="0" y="219"/>
                  </a:lnTo>
                  <a:lnTo>
                    <a:pt x="0" y="5216"/>
                  </a:lnTo>
                  <a:lnTo>
                    <a:pt x="0" y="5403"/>
                  </a:lnTo>
                  <a:lnTo>
                    <a:pt x="1687" y="5403"/>
                  </a:lnTo>
                  <a:lnTo>
                    <a:pt x="3154" y="5372"/>
                  </a:lnTo>
                  <a:lnTo>
                    <a:pt x="6152" y="5341"/>
                  </a:lnTo>
                  <a:lnTo>
                    <a:pt x="11992" y="5216"/>
                  </a:lnTo>
                  <a:lnTo>
                    <a:pt x="6028" y="5091"/>
                  </a:lnTo>
                  <a:lnTo>
                    <a:pt x="3092" y="5028"/>
                  </a:lnTo>
                  <a:lnTo>
                    <a:pt x="376" y="5028"/>
                  </a:lnTo>
                  <a:lnTo>
                    <a:pt x="405" y="437"/>
                  </a:lnTo>
                  <a:lnTo>
                    <a:pt x="405" y="437"/>
                  </a:lnTo>
                  <a:lnTo>
                    <a:pt x="6090" y="406"/>
                  </a:lnTo>
                  <a:lnTo>
                    <a:pt x="9057" y="375"/>
                  </a:lnTo>
                  <a:lnTo>
                    <a:pt x="11871" y="345"/>
                  </a:lnTo>
                  <a:lnTo>
                    <a:pt x="11871" y="345"/>
                  </a:lnTo>
                  <a:lnTo>
                    <a:pt x="11930" y="2686"/>
                  </a:lnTo>
                  <a:lnTo>
                    <a:pt x="11992" y="5216"/>
                  </a:lnTo>
                  <a:lnTo>
                    <a:pt x="12055" y="2749"/>
                  </a:lnTo>
                  <a:lnTo>
                    <a:pt x="12086" y="1500"/>
                  </a:lnTo>
                  <a:lnTo>
                    <a:pt x="12117" y="219"/>
                  </a:lnTo>
                  <a:lnTo>
                    <a:pt x="12117" y="94"/>
                  </a:lnTo>
                  <a:lnTo>
                    <a:pt x="12024" y="94"/>
                  </a:lnTo>
                  <a:lnTo>
                    <a:pt x="9057" y="63"/>
                  </a:lnTo>
                  <a:lnTo>
                    <a:pt x="6121" y="32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157;p61">
              <a:extLst>
                <a:ext uri="{FF2B5EF4-FFF2-40B4-BE49-F238E27FC236}">
                  <a16:creationId xmlns:a16="http://schemas.microsoft.com/office/drawing/2014/main" id="{7997C580-88F0-9DE3-64E3-E05721254707}"/>
                </a:ext>
              </a:extLst>
            </p:cNvPr>
            <p:cNvSpPr/>
            <p:nvPr/>
          </p:nvSpPr>
          <p:spPr>
            <a:xfrm>
              <a:off x="6720575" y="3582775"/>
              <a:ext cx="303725" cy="135875"/>
            </a:xfrm>
            <a:custGeom>
              <a:avLst/>
              <a:gdLst/>
              <a:ahLst/>
              <a:cxnLst/>
              <a:rect l="l" t="t" r="r" b="b"/>
              <a:pathLst>
                <a:path w="12149" h="5435" extrusionOk="0">
                  <a:moveTo>
                    <a:pt x="1" y="1"/>
                  </a:moveTo>
                  <a:lnTo>
                    <a:pt x="1" y="250"/>
                  </a:lnTo>
                  <a:lnTo>
                    <a:pt x="1" y="5216"/>
                  </a:lnTo>
                  <a:lnTo>
                    <a:pt x="1" y="5435"/>
                  </a:lnTo>
                  <a:lnTo>
                    <a:pt x="219" y="5435"/>
                  </a:lnTo>
                  <a:lnTo>
                    <a:pt x="1718" y="5403"/>
                  </a:lnTo>
                  <a:lnTo>
                    <a:pt x="3217" y="5403"/>
                  </a:lnTo>
                  <a:lnTo>
                    <a:pt x="6184" y="5341"/>
                  </a:lnTo>
                  <a:lnTo>
                    <a:pt x="12055" y="5216"/>
                  </a:lnTo>
                  <a:lnTo>
                    <a:pt x="6090" y="5091"/>
                  </a:lnTo>
                  <a:lnTo>
                    <a:pt x="3155" y="5060"/>
                  </a:lnTo>
                  <a:lnTo>
                    <a:pt x="1687" y="5029"/>
                  </a:lnTo>
                  <a:lnTo>
                    <a:pt x="438" y="5029"/>
                  </a:lnTo>
                  <a:lnTo>
                    <a:pt x="438" y="468"/>
                  </a:lnTo>
                  <a:lnTo>
                    <a:pt x="438" y="468"/>
                  </a:lnTo>
                  <a:lnTo>
                    <a:pt x="6122" y="438"/>
                  </a:lnTo>
                  <a:lnTo>
                    <a:pt x="9088" y="407"/>
                  </a:lnTo>
                  <a:lnTo>
                    <a:pt x="11930" y="377"/>
                  </a:lnTo>
                  <a:lnTo>
                    <a:pt x="11930" y="377"/>
                  </a:lnTo>
                  <a:lnTo>
                    <a:pt x="11930" y="1468"/>
                  </a:lnTo>
                  <a:lnTo>
                    <a:pt x="11993" y="2718"/>
                  </a:lnTo>
                  <a:lnTo>
                    <a:pt x="12055" y="5216"/>
                  </a:lnTo>
                  <a:lnTo>
                    <a:pt x="12086" y="2749"/>
                  </a:lnTo>
                  <a:lnTo>
                    <a:pt x="12118" y="1500"/>
                  </a:lnTo>
                  <a:lnTo>
                    <a:pt x="12149" y="250"/>
                  </a:lnTo>
                  <a:lnTo>
                    <a:pt x="12149" y="126"/>
                  </a:lnTo>
                  <a:lnTo>
                    <a:pt x="12024" y="126"/>
                  </a:lnTo>
                  <a:lnTo>
                    <a:pt x="9088" y="63"/>
                  </a:lnTo>
                  <a:lnTo>
                    <a:pt x="6122" y="32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158;p61">
              <a:extLst>
                <a:ext uri="{FF2B5EF4-FFF2-40B4-BE49-F238E27FC236}">
                  <a16:creationId xmlns:a16="http://schemas.microsoft.com/office/drawing/2014/main" id="{E47E0345-4E68-9629-3346-10EC5A812499}"/>
                </a:ext>
              </a:extLst>
            </p:cNvPr>
            <p:cNvSpPr/>
            <p:nvPr/>
          </p:nvSpPr>
          <p:spPr>
            <a:xfrm>
              <a:off x="7050050" y="3582775"/>
              <a:ext cx="303725" cy="135875"/>
            </a:xfrm>
            <a:custGeom>
              <a:avLst/>
              <a:gdLst/>
              <a:ahLst/>
              <a:cxnLst/>
              <a:rect l="l" t="t" r="r" b="b"/>
              <a:pathLst>
                <a:path w="12149" h="5435" extrusionOk="0">
                  <a:moveTo>
                    <a:pt x="0" y="1"/>
                  </a:moveTo>
                  <a:lnTo>
                    <a:pt x="0" y="250"/>
                  </a:lnTo>
                  <a:lnTo>
                    <a:pt x="32" y="5216"/>
                  </a:lnTo>
                  <a:lnTo>
                    <a:pt x="32" y="5435"/>
                  </a:lnTo>
                  <a:lnTo>
                    <a:pt x="219" y="5435"/>
                  </a:lnTo>
                  <a:lnTo>
                    <a:pt x="1718" y="5403"/>
                  </a:lnTo>
                  <a:lnTo>
                    <a:pt x="3217" y="5403"/>
                  </a:lnTo>
                  <a:lnTo>
                    <a:pt x="6184" y="5341"/>
                  </a:lnTo>
                  <a:lnTo>
                    <a:pt x="12024" y="5216"/>
                  </a:lnTo>
                  <a:lnTo>
                    <a:pt x="6090" y="5091"/>
                  </a:lnTo>
                  <a:lnTo>
                    <a:pt x="3155" y="5060"/>
                  </a:lnTo>
                  <a:lnTo>
                    <a:pt x="1687" y="5029"/>
                  </a:lnTo>
                  <a:lnTo>
                    <a:pt x="438" y="5029"/>
                  </a:lnTo>
                  <a:lnTo>
                    <a:pt x="438" y="468"/>
                  </a:lnTo>
                  <a:lnTo>
                    <a:pt x="438" y="468"/>
                  </a:lnTo>
                  <a:lnTo>
                    <a:pt x="6121" y="438"/>
                  </a:lnTo>
                  <a:lnTo>
                    <a:pt x="9057" y="407"/>
                  </a:lnTo>
                  <a:lnTo>
                    <a:pt x="11902" y="377"/>
                  </a:lnTo>
                  <a:lnTo>
                    <a:pt x="11902" y="377"/>
                  </a:lnTo>
                  <a:lnTo>
                    <a:pt x="11930" y="1468"/>
                  </a:lnTo>
                  <a:lnTo>
                    <a:pt x="11961" y="2718"/>
                  </a:lnTo>
                  <a:lnTo>
                    <a:pt x="12024" y="5216"/>
                  </a:lnTo>
                  <a:lnTo>
                    <a:pt x="12086" y="2749"/>
                  </a:lnTo>
                  <a:lnTo>
                    <a:pt x="12118" y="1500"/>
                  </a:lnTo>
                  <a:lnTo>
                    <a:pt x="12149" y="250"/>
                  </a:lnTo>
                  <a:lnTo>
                    <a:pt x="12149" y="126"/>
                  </a:lnTo>
                  <a:lnTo>
                    <a:pt x="12024" y="126"/>
                  </a:lnTo>
                  <a:lnTo>
                    <a:pt x="9057" y="63"/>
                  </a:lnTo>
                  <a:lnTo>
                    <a:pt x="6121" y="32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59;p61">
              <a:extLst>
                <a:ext uri="{FF2B5EF4-FFF2-40B4-BE49-F238E27FC236}">
                  <a16:creationId xmlns:a16="http://schemas.microsoft.com/office/drawing/2014/main" id="{4F9B7EA1-0A0D-7CD5-1FB4-1D37D00DF1AC}"/>
                </a:ext>
              </a:extLst>
            </p:cNvPr>
            <p:cNvSpPr/>
            <p:nvPr/>
          </p:nvSpPr>
          <p:spPr>
            <a:xfrm>
              <a:off x="2674025" y="2051750"/>
              <a:ext cx="303725" cy="135100"/>
            </a:xfrm>
            <a:custGeom>
              <a:avLst/>
              <a:gdLst/>
              <a:ahLst/>
              <a:cxnLst/>
              <a:rect l="l" t="t" r="r" b="b"/>
              <a:pathLst>
                <a:path w="12149" h="5404" extrusionOk="0">
                  <a:moveTo>
                    <a:pt x="0" y="1"/>
                  </a:moveTo>
                  <a:lnTo>
                    <a:pt x="0" y="219"/>
                  </a:lnTo>
                  <a:lnTo>
                    <a:pt x="31" y="5216"/>
                  </a:lnTo>
                  <a:lnTo>
                    <a:pt x="31" y="5403"/>
                  </a:lnTo>
                  <a:lnTo>
                    <a:pt x="3185" y="5403"/>
                  </a:lnTo>
                  <a:lnTo>
                    <a:pt x="6184" y="5372"/>
                  </a:lnTo>
                  <a:lnTo>
                    <a:pt x="12055" y="5247"/>
                  </a:lnTo>
                  <a:lnTo>
                    <a:pt x="6090" y="5122"/>
                  </a:lnTo>
                  <a:lnTo>
                    <a:pt x="3154" y="5091"/>
                  </a:lnTo>
                  <a:lnTo>
                    <a:pt x="1686" y="5060"/>
                  </a:lnTo>
                  <a:lnTo>
                    <a:pt x="437" y="5060"/>
                  </a:lnTo>
                  <a:lnTo>
                    <a:pt x="437" y="468"/>
                  </a:lnTo>
                  <a:lnTo>
                    <a:pt x="437" y="468"/>
                  </a:lnTo>
                  <a:lnTo>
                    <a:pt x="6121" y="438"/>
                  </a:lnTo>
                  <a:lnTo>
                    <a:pt x="9088" y="407"/>
                  </a:lnTo>
                  <a:lnTo>
                    <a:pt x="11933" y="377"/>
                  </a:lnTo>
                  <a:lnTo>
                    <a:pt x="11933" y="377"/>
                  </a:lnTo>
                  <a:lnTo>
                    <a:pt x="11961" y="1500"/>
                  </a:lnTo>
                  <a:lnTo>
                    <a:pt x="11961" y="2718"/>
                  </a:lnTo>
                  <a:lnTo>
                    <a:pt x="12055" y="5247"/>
                  </a:lnTo>
                  <a:lnTo>
                    <a:pt x="12086" y="2718"/>
                  </a:lnTo>
                  <a:lnTo>
                    <a:pt x="12148" y="1469"/>
                  </a:lnTo>
                  <a:lnTo>
                    <a:pt x="12148" y="219"/>
                  </a:lnTo>
                  <a:lnTo>
                    <a:pt x="12148" y="94"/>
                  </a:lnTo>
                  <a:lnTo>
                    <a:pt x="12023" y="94"/>
                  </a:lnTo>
                  <a:lnTo>
                    <a:pt x="9088" y="32"/>
                  </a:lnTo>
                  <a:lnTo>
                    <a:pt x="6121" y="32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60;p61">
              <a:extLst>
                <a:ext uri="{FF2B5EF4-FFF2-40B4-BE49-F238E27FC236}">
                  <a16:creationId xmlns:a16="http://schemas.microsoft.com/office/drawing/2014/main" id="{614C897E-516C-E959-AE94-5994338B0F2C}"/>
                </a:ext>
              </a:extLst>
            </p:cNvPr>
            <p:cNvSpPr/>
            <p:nvPr/>
          </p:nvSpPr>
          <p:spPr>
            <a:xfrm>
              <a:off x="2510050" y="2209475"/>
              <a:ext cx="303750" cy="135875"/>
            </a:xfrm>
            <a:custGeom>
              <a:avLst/>
              <a:gdLst/>
              <a:ahLst/>
              <a:cxnLst/>
              <a:rect l="l" t="t" r="r" b="b"/>
              <a:pathLst>
                <a:path w="12150" h="5435" extrusionOk="0">
                  <a:moveTo>
                    <a:pt x="1" y="0"/>
                  </a:moveTo>
                  <a:lnTo>
                    <a:pt x="1" y="219"/>
                  </a:lnTo>
                  <a:lnTo>
                    <a:pt x="1" y="5215"/>
                  </a:lnTo>
                  <a:lnTo>
                    <a:pt x="1" y="5434"/>
                  </a:lnTo>
                  <a:lnTo>
                    <a:pt x="188" y="5434"/>
                  </a:lnTo>
                  <a:lnTo>
                    <a:pt x="1687" y="5403"/>
                  </a:lnTo>
                  <a:lnTo>
                    <a:pt x="3186" y="5403"/>
                  </a:lnTo>
                  <a:lnTo>
                    <a:pt x="6153" y="5340"/>
                  </a:lnTo>
                  <a:lnTo>
                    <a:pt x="12024" y="5215"/>
                  </a:lnTo>
                  <a:lnTo>
                    <a:pt x="12024" y="5215"/>
                  </a:lnTo>
                  <a:lnTo>
                    <a:pt x="12024" y="5215"/>
                  </a:lnTo>
                  <a:lnTo>
                    <a:pt x="6059" y="5091"/>
                  </a:lnTo>
                  <a:lnTo>
                    <a:pt x="3124" y="5059"/>
                  </a:lnTo>
                  <a:lnTo>
                    <a:pt x="1656" y="5028"/>
                  </a:lnTo>
                  <a:lnTo>
                    <a:pt x="408" y="5028"/>
                  </a:lnTo>
                  <a:lnTo>
                    <a:pt x="437" y="467"/>
                  </a:lnTo>
                  <a:lnTo>
                    <a:pt x="437" y="467"/>
                  </a:lnTo>
                  <a:lnTo>
                    <a:pt x="6122" y="437"/>
                  </a:lnTo>
                  <a:lnTo>
                    <a:pt x="9057" y="406"/>
                  </a:lnTo>
                  <a:lnTo>
                    <a:pt x="11903" y="346"/>
                  </a:lnTo>
                  <a:lnTo>
                    <a:pt x="11903" y="346"/>
                  </a:lnTo>
                  <a:lnTo>
                    <a:pt x="11931" y="1468"/>
                  </a:lnTo>
                  <a:lnTo>
                    <a:pt x="11962" y="2686"/>
                  </a:lnTo>
                  <a:lnTo>
                    <a:pt x="12024" y="5215"/>
                  </a:lnTo>
                  <a:lnTo>
                    <a:pt x="12087" y="2717"/>
                  </a:lnTo>
                  <a:lnTo>
                    <a:pt x="12149" y="1468"/>
                  </a:lnTo>
                  <a:lnTo>
                    <a:pt x="12149" y="219"/>
                  </a:lnTo>
                  <a:lnTo>
                    <a:pt x="12149" y="94"/>
                  </a:lnTo>
                  <a:lnTo>
                    <a:pt x="12024" y="94"/>
                  </a:lnTo>
                  <a:lnTo>
                    <a:pt x="9089" y="31"/>
                  </a:lnTo>
                  <a:lnTo>
                    <a:pt x="61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161;p61">
              <a:extLst>
                <a:ext uri="{FF2B5EF4-FFF2-40B4-BE49-F238E27FC236}">
                  <a16:creationId xmlns:a16="http://schemas.microsoft.com/office/drawing/2014/main" id="{125D368B-0394-840B-8AEF-BD538AA0AC22}"/>
                </a:ext>
              </a:extLst>
            </p:cNvPr>
            <p:cNvSpPr/>
            <p:nvPr/>
          </p:nvSpPr>
          <p:spPr>
            <a:xfrm>
              <a:off x="2839525" y="2209475"/>
              <a:ext cx="303725" cy="135875"/>
            </a:xfrm>
            <a:custGeom>
              <a:avLst/>
              <a:gdLst/>
              <a:ahLst/>
              <a:cxnLst/>
              <a:rect l="l" t="t" r="r" b="b"/>
              <a:pathLst>
                <a:path w="12149" h="5435" extrusionOk="0">
                  <a:moveTo>
                    <a:pt x="1" y="0"/>
                  </a:moveTo>
                  <a:lnTo>
                    <a:pt x="1" y="219"/>
                  </a:lnTo>
                  <a:lnTo>
                    <a:pt x="1" y="5215"/>
                  </a:lnTo>
                  <a:lnTo>
                    <a:pt x="1" y="5434"/>
                  </a:lnTo>
                  <a:lnTo>
                    <a:pt x="188" y="5434"/>
                  </a:lnTo>
                  <a:lnTo>
                    <a:pt x="1687" y="5403"/>
                  </a:lnTo>
                  <a:lnTo>
                    <a:pt x="3186" y="5403"/>
                  </a:lnTo>
                  <a:lnTo>
                    <a:pt x="6153" y="5340"/>
                  </a:lnTo>
                  <a:lnTo>
                    <a:pt x="12024" y="5215"/>
                  </a:lnTo>
                  <a:lnTo>
                    <a:pt x="6059" y="5091"/>
                  </a:lnTo>
                  <a:lnTo>
                    <a:pt x="3124" y="5059"/>
                  </a:lnTo>
                  <a:lnTo>
                    <a:pt x="1656" y="5028"/>
                  </a:lnTo>
                  <a:lnTo>
                    <a:pt x="408" y="5028"/>
                  </a:lnTo>
                  <a:lnTo>
                    <a:pt x="436" y="467"/>
                  </a:lnTo>
                  <a:lnTo>
                    <a:pt x="436" y="467"/>
                  </a:lnTo>
                  <a:lnTo>
                    <a:pt x="6122" y="437"/>
                  </a:lnTo>
                  <a:lnTo>
                    <a:pt x="9057" y="406"/>
                  </a:lnTo>
                  <a:lnTo>
                    <a:pt x="11902" y="346"/>
                  </a:lnTo>
                  <a:lnTo>
                    <a:pt x="11902" y="346"/>
                  </a:lnTo>
                  <a:lnTo>
                    <a:pt x="11962" y="2686"/>
                  </a:lnTo>
                  <a:lnTo>
                    <a:pt x="12024" y="5215"/>
                  </a:lnTo>
                  <a:lnTo>
                    <a:pt x="12087" y="2717"/>
                  </a:lnTo>
                  <a:lnTo>
                    <a:pt x="12149" y="1468"/>
                  </a:lnTo>
                  <a:lnTo>
                    <a:pt x="12149" y="219"/>
                  </a:lnTo>
                  <a:lnTo>
                    <a:pt x="12149" y="94"/>
                  </a:lnTo>
                  <a:lnTo>
                    <a:pt x="12024" y="94"/>
                  </a:lnTo>
                  <a:lnTo>
                    <a:pt x="9089" y="31"/>
                  </a:lnTo>
                  <a:lnTo>
                    <a:pt x="61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162;p61">
              <a:extLst>
                <a:ext uri="{FF2B5EF4-FFF2-40B4-BE49-F238E27FC236}">
                  <a16:creationId xmlns:a16="http://schemas.microsoft.com/office/drawing/2014/main" id="{955C3D31-D5AC-B29F-2DD1-B3F725C3F638}"/>
                </a:ext>
              </a:extLst>
            </p:cNvPr>
            <p:cNvSpPr/>
            <p:nvPr/>
          </p:nvSpPr>
          <p:spPr>
            <a:xfrm>
              <a:off x="712800" y="2989425"/>
              <a:ext cx="303725" cy="135075"/>
            </a:xfrm>
            <a:custGeom>
              <a:avLst/>
              <a:gdLst/>
              <a:ahLst/>
              <a:cxnLst/>
              <a:rect l="l" t="t" r="r" b="b"/>
              <a:pathLst>
                <a:path w="12149" h="5403" extrusionOk="0">
                  <a:moveTo>
                    <a:pt x="1" y="0"/>
                  </a:moveTo>
                  <a:lnTo>
                    <a:pt x="1" y="219"/>
                  </a:lnTo>
                  <a:lnTo>
                    <a:pt x="1" y="5216"/>
                  </a:lnTo>
                  <a:lnTo>
                    <a:pt x="1" y="5403"/>
                  </a:lnTo>
                  <a:lnTo>
                    <a:pt x="3186" y="5403"/>
                  </a:lnTo>
                  <a:lnTo>
                    <a:pt x="6153" y="5340"/>
                  </a:lnTo>
                  <a:lnTo>
                    <a:pt x="12024" y="5216"/>
                  </a:lnTo>
                  <a:lnTo>
                    <a:pt x="6059" y="5091"/>
                  </a:lnTo>
                  <a:lnTo>
                    <a:pt x="3123" y="5059"/>
                  </a:lnTo>
                  <a:lnTo>
                    <a:pt x="1656" y="5028"/>
                  </a:lnTo>
                  <a:lnTo>
                    <a:pt x="408" y="5028"/>
                  </a:lnTo>
                  <a:lnTo>
                    <a:pt x="436" y="466"/>
                  </a:lnTo>
                  <a:lnTo>
                    <a:pt x="436" y="466"/>
                  </a:lnTo>
                  <a:lnTo>
                    <a:pt x="6122" y="406"/>
                  </a:lnTo>
                  <a:lnTo>
                    <a:pt x="9057" y="406"/>
                  </a:lnTo>
                  <a:lnTo>
                    <a:pt x="11902" y="346"/>
                  </a:lnTo>
                  <a:lnTo>
                    <a:pt x="11902" y="346"/>
                  </a:lnTo>
                  <a:lnTo>
                    <a:pt x="11930" y="1468"/>
                  </a:lnTo>
                  <a:lnTo>
                    <a:pt x="11961" y="2686"/>
                  </a:lnTo>
                  <a:lnTo>
                    <a:pt x="12024" y="5216"/>
                  </a:lnTo>
                  <a:lnTo>
                    <a:pt x="12086" y="2717"/>
                  </a:lnTo>
                  <a:lnTo>
                    <a:pt x="12118" y="1468"/>
                  </a:lnTo>
                  <a:lnTo>
                    <a:pt x="12149" y="219"/>
                  </a:lnTo>
                  <a:lnTo>
                    <a:pt x="12149" y="94"/>
                  </a:lnTo>
                  <a:lnTo>
                    <a:pt x="12024" y="94"/>
                  </a:lnTo>
                  <a:lnTo>
                    <a:pt x="9057" y="31"/>
                  </a:lnTo>
                  <a:lnTo>
                    <a:pt x="61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163;p61">
              <a:extLst>
                <a:ext uri="{FF2B5EF4-FFF2-40B4-BE49-F238E27FC236}">
                  <a16:creationId xmlns:a16="http://schemas.microsoft.com/office/drawing/2014/main" id="{C45E7EF4-DE12-6408-5883-22288342ABCA}"/>
                </a:ext>
              </a:extLst>
            </p:cNvPr>
            <p:cNvSpPr/>
            <p:nvPr/>
          </p:nvSpPr>
          <p:spPr>
            <a:xfrm>
              <a:off x="712800" y="2989425"/>
              <a:ext cx="303725" cy="135075"/>
            </a:xfrm>
            <a:custGeom>
              <a:avLst/>
              <a:gdLst/>
              <a:ahLst/>
              <a:cxnLst/>
              <a:rect l="l" t="t" r="r" b="b"/>
              <a:pathLst>
                <a:path w="12149" h="5403" fill="none" extrusionOk="0">
                  <a:moveTo>
                    <a:pt x="12024" y="5216"/>
                  </a:moveTo>
                  <a:lnTo>
                    <a:pt x="6153" y="5340"/>
                  </a:lnTo>
                  <a:lnTo>
                    <a:pt x="3186" y="5403"/>
                  </a:lnTo>
                  <a:lnTo>
                    <a:pt x="3186" y="5403"/>
                  </a:lnTo>
                  <a:lnTo>
                    <a:pt x="1718" y="5403"/>
                  </a:lnTo>
                  <a:lnTo>
                    <a:pt x="219" y="5403"/>
                  </a:lnTo>
                  <a:lnTo>
                    <a:pt x="1" y="5403"/>
                  </a:lnTo>
                  <a:lnTo>
                    <a:pt x="1" y="5216"/>
                  </a:lnTo>
                  <a:lnTo>
                    <a:pt x="1" y="219"/>
                  </a:lnTo>
                  <a:lnTo>
                    <a:pt x="1" y="0"/>
                  </a:lnTo>
                  <a:lnTo>
                    <a:pt x="219" y="0"/>
                  </a:lnTo>
                  <a:lnTo>
                    <a:pt x="6122" y="0"/>
                  </a:lnTo>
                  <a:lnTo>
                    <a:pt x="6122" y="0"/>
                  </a:lnTo>
                  <a:lnTo>
                    <a:pt x="9057" y="31"/>
                  </a:lnTo>
                  <a:lnTo>
                    <a:pt x="12024" y="94"/>
                  </a:lnTo>
                  <a:lnTo>
                    <a:pt x="12149" y="94"/>
                  </a:lnTo>
                  <a:lnTo>
                    <a:pt x="12149" y="219"/>
                  </a:lnTo>
                  <a:lnTo>
                    <a:pt x="12149" y="219"/>
                  </a:lnTo>
                  <a:lnTo>
                    <a:pt x="12118" y="1468"/>
                  </a:lnTo>
                  <a:lnTo>
                    <a:pt x="12086" y="2717"/>
                  </a:lnTo>
                  <a:lnTo>
                    <a:pt x="12024" y="52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164;p61">
              <a:extLst>
                <a:ext uri="{FF2B5EF4-FFF2-40B4-BE49-F238E27FC236}">
                  <a16:creationId xmlns:a16="http://schemas.microsoft.com/office/drawing/2014/main" id="{BFE8E1DD-E0E3-AF8E-9BC5-9A5B74245BB5}"/>
                </a:ext>
              </a:extLst>
            </p:cNvPr>
            <p:cNvSpPr/>
            <p:nvPr/>
          </p:nvSpPr>
          <p:spPr>
            <a:xfrm>
              <a:off x="718275" y="2994875"/>
              <a:ext cx="295125" cy="124950"/>
            </a:xfrm>
            <a:custGeom>
              <a:avLst/>
              <a:gdLst/>
              <a:ahLst/>
              <a:cxnLst/>
              <a:rect l="l" t="t" r="r" b="b"/>
              <a:pathLst>
                <a:path w="11805" h="4998" fill="none" extrusionOk="0">
                  <a:moveTo>
                    <a:pt x="11805" y="4998"/>
                  </a:moveTo>
                  <a:lnTo>
                    <a:pt x="11742" y="2468"/>
                  </a:lnTo>
                  <a:lnTo>
                    <a:pt x="11742" y="2468"/>
                  </a:lnTo>
                  <a:lnTo>
                    <a:pt x="11711" y="1250"/>
                  </a:lnTo>
                  <a:lnTo>
                    <a:pt x="11680" y="1"/>
                  </a:lnTo>
                  <a:lnTo>
                    <a:pt x="11805" y="126"/>
                  </a:lnTo>
                  <a:lnTo>
                    <a:pt x="11805" y="126"/>
                  </a:lnTo>
                  <a:lnTo>
                    <a:pt x="8838" y="188"/>
                  </a:lnTo>
                  <a:lnTo>
                    <a:pt x="5903" y="188"/>
                  </a:lnTo>
                  <a:lnTo>
                    <a:pt x="0" y="251"/>
                  </a:lnTo>
                  <a:lnTo>
                    <a:pt x="219" y="32"/>
                  </a:lnTo>
                  <a:lnTo>
                    <a:pt x="188" y="4998"/>
                  </a:lnTo>
                  <a:lnTo>
                    <a:pt x="0" y="4810"/>
                  </a:lnTo>
                  <a:lnTo>
                    <a:pt x="0" y="4810"/>
                  </a:lnTo>
                  <a:lnTo>
                    <a:pt x="1437" y="4810"/>
                  </a:lnTo>
                  <a:lnTo>
                    <a:pt x="2904" y="4841"/>
                  </a:lnTo>
                  <a:lnTo>
                    <a:pt x="5840" y="4873"/>
                  </a:lnTo>
                  <a:lnTo>
                    <a:pt x="11805" y="49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165;p61">
              <a:extLst>
                <a:ext uri="{FF2B5EF4-FFF2-40B4-BE49-F238E27FC236}">
                  <a16:creationId xmlns:a16="http://schemas.microsoft.com/office/drawing/2014/main" id="{9C09A07A-648A-3FAD-E7A0-89C3E211B2A5}"/>
                </a:ext>
              </a:extLst>
            </p:cNvPr>
            <p:cNvSpPr/>
            <p:nvPr/>
          </p:nvSpPr>
          <p:spPr>
            <a:xfrm>
              <a:off x="6868925" y="1940900"/>
              <a:ext cx="302950" cy="135075"/>
            </a:xfrm>
            <a:custGeom>
              <a:avLst/>
              <a:gdLst/>
              <a:ahLst/>
              <a:cxnLst/>
              <a:rect l="l" t="t" r="r" b="b"/>
              <a:pathLst>
                <a:path w="12118" h="5403" extrusionOk="0">
                  <a:moveTo>
                    <a:pt x="0" y="0"/>
                  </a:moveTo>
                  <a:lnTo>
                    <a:pt x="0" y="219"/>
                  </a:lnTo>
                  <a:lnTo>
                    <a:pt x="0" y="5216"/>
                  </a:lnTo>
                  <a:lnTo>
                    <a:pt x="0" y="5403"/>
                  </a:lnTo>
                  <a:lnTo>
                    <a:pt x="1687" y="5403"/>
                  </a:lnTo>
                  <a:lnTo>
                    <a:pt x="3186" y="5372"/>
                  </a:lnTo>
                  <a:lnTo>
                    <a:pt x="6152" y="5340"/>
                  </a:lnTo>
                  <a:lnTo>
                    <a:pt x="11992" y="5216"/>
                  </a:lnTo>
                  <a:lnTo>
                    <a:pt x="11992" y="5216"/>
                  </a:lnTo>
                  <a:lnTo>
                    <a:pt x="11992" y="5216"/>
                  </a:lnTo>
                  <a:lnTo>
                    <a:pt x="6028" y="5091"/>
                  </a:lnTo>
                  <a:lnTo>
                    <a:pt x="3092" y="5028"/>
                  </a:lnTo>
                  <a:lnTo>
                    <a:pt x="1655" y="4997"/>
                  </a:lnTo>
                  <a:lnTo>
                    <a:pt x="376" y="4997"/>
                  </a:lnTo>
                  <a:lnTo>
                    <a:pt x="405" y="436"/>
                  </a:lnTo>
                  <a:lnTo>
                    <a:pt x="405" y="436"/>
                  </a:lnTo>
                  <a:lnTo>
                    <a:pt x="6090" y="406"/>
                  </a:lnTo>
                  <a:lnTo>
                    <a:pt x="9057" y="375"/>
                  </a:lnTo>
                  <a:lnTo>
                    <a:pt x="11871" y="345"/>
                  </a:lnTo>
                  <a:lnTo>
                    <a:pt x="11899" y="1437"/>
                  </a:lnTo>
                  <a:lnTo>
                    <a:pt x="11930" y="2686"/>
                  </a:lnTo>
                  <a:lnTo>
                    <a:pt x="11992" y="5216"/>
                  </a:lnTo>
                  <a:lnTo>
                    <a:pt x="12086" y="2748"/>
                  </a:lnTo>
                  <a:lnTo>
                    <a:pt x="12117" y="1499"/>
                  </a:lnTo>
                  <a:lnTo>
                    <a:pt x="12117" y="219"/>
                  </a:lnTo>
                  <a:lnTo>
                    <a:pt x="12117" y="94"/>
                  </a:lnTo>
                  <a:lnTo>
                    <a:pt x="12024" y="94"/>
                  </a:lnTo>
                  <a:lnTo>
                    <a:pt x="9057" y="63"/>
                  </a:lnTo>
                  <a:lnTo>
                    <a:pt x="6121" y="31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166;p61">
              <a:extLst>
                <a:ext uri="{FF2B5EF4-FFF2-40B4-BE49-F238E27FC236}">
                  <a16:creationId xmlns:a16="http://schemas.microsoft.com/office/drawing/2014/main" id="{7F89AE3D-B267-F847-0731-70136031487A}"/>
                </a:ext>
              </a:extLst>
            </p:cNvPr>
            <p:cNvSpPr/>
            <p:nvPr/>
          </p:nvSpPr>
          <p:spPr>
            <a:xfrm>
              <a:off x="6868925" y="728425"/>
              <a:ext cx="303725" cy="135075"/>
            </a:xfrm>
            <a:custGeom>
              <a:avLst/>
              <a:gdLst/>
              <a:ahLst/>
              <a:cxnLst/>
              <a:rect l="l" t="t" r="r" b="b"/>
              <a:pathLst>
                <a:path w="12149" h="5403" extrusionOk="0">
                  <a:moveTo>
                    <a:pt x="0" y="0"/>
                  </a:moveTo>
                  <a:lnTo>
                    <a:pt x="0" y="219"/>
                  </a:lnTo>
                  <a:lnTo>
                    <a:pt x="0" y="5215"/>
                  </a:lnTo>
                  <a:lnTo>
                    <a:pt x="0" y="5403"/>
                  </a:lnTo>
                  <a:lnTo>
                    <a:pt x="3186" y="5403"/>
                  </a:lnTo>
                  <a:lnTo>
                    <a:pt x="6152" y="5340"/>
                  </a:lnTo>
                  <a:lnTo>
                    <a:pt x="11992" y="5215"/>
                  </a:lnTo>
                  <a:lnTo>
                    <a:pt x="6028" y="5090"/>
                  </a:lnTo>
                  <a:lnTo>
                    <a:pt x="3092" y="5059"/>
                  </a:lnTo>
                  <a:lnTo>
                    <a:pt x="1655" y="5028"/>
                  </a:lnTo>
                  <a:lnTo>
                    <a:pt x="376" y="5028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6090" y="437"/>
                  </a:lnTo>
                  <a:lnTo>
                    <a:pt x="9057" y="406"/>
                  </a:lnTo>
                  <a:lnTo>
                    <a:pt x="11870" y="346"/>
                  </a:lnTo>
                  <a:lnTo>
                    <a:pt x="11870" y="346"/>
                  </a:lnTo>
                  <a:lnTo>
                    <a:pt x="11899" y="1468"/>
                  </a:lnTo>
                  <a:lnTo>
                    <a:pt x="11930" y="2717"/>
                  </a:lnTo>
                  <a:lnTo>
                    <a:pt x="11992" y="5215"/>
                  </a:lnTo>
                  <a:lnTo>
                    <a:pt x="12086" y="2717"/>
                  </a:lnTo>
                  <a:lnTo>
                    <a:pt x="12117" y="1468"/>
                  </a:lnTo>
                  <a:lnTo>
                    <a:pt x="12149" y="219"/>
                  </a:lnTo>
                  <a:lnTo>
                    <a:pt x="12149" y="94"/>
                  </a:lnTo>
                  <a:lnTo>
                    <a:pt x="12024" y="94"/>
                  </a:lnTo>
                  <a:lnTo>
                    <a:pt x="9057" y="31"/>
                  </a:lnTo>
                  <a:lnTo>
                    <a:pt x="61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167;p61">
              <a:extLst>
                <a:ext uri="{FF2B5EF4-FFF2-40B4-BE49-F238E27FC236}">
                  <a16:creationId xmlns:a16="http://schemas.microsoft.com/office/drawing/2014/main" id="{55A1B86C-16A4-56B0-454C-65B3584E792C}"/>
                </a:ext>
              </a:extLst>
            </p:cNvPr>
            <p:cNvSpPr/>
            <p:nvPr/>
          </p:nvSpPr>
          <p:spPr>
            <a:xfrm>
              <a:off x="7033650" y="885350"/>
              <a:ext cx="303725" cy="135075"/>
            </a:xfrm>
            <a:custGeom>
              <a:avLst/>
              <a:gdLst/>
              <a:ahLst/>
              <a:cxnLst/>
              <a:rect l="l" t="t" r="r" b="b"/>
              <a:pathLst>
                <a:path w="12149" h="5403" extrusionOk="0">
                  <a:moveTo>
                    <a:pt x="1" y="0"/>
                  </a:moveTo>
                  <a:lnTo>
                    <a:pt x="1" y="219"/>
                  </a:lnTo>
                  <a:lnTo>
                    <a:pt x="1" y="5215"/>
                  </a:lnTo>
                  <a:lnTo>
                    <a:pt x="1" y="5403"/>
                  </a:lnTo>
                  <a:lnTo>
                    <a:pt x="3186" y="5403"/>
                  </a:lnTo>
                  <a:lnTo>
                    <a:pt x="6153" y="5372"/>
                  </a:lnTo>
                  <a:lnTo>
                    <a:pt x="11993" y="5247"/>
                  </a:lnTo>
                  <a:lnTo>
                    <a:pt x="6059" y="5122"/>
                  </a:lnTo>
                  <a:lnTo>
                    <a:pt x="3124" y="5059"/>
                  </a:lnTo>
                  <a:lnTo>
                    <a:pt x="1656" y="5059"/>
                  </a:lnTo>
                  <a:lnTo>
                    <a:pt x="407" y="5033"/>
                  </a:lnTo>
                  <a:lnTo>
                    <a:pt x="407" y="5033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6090" y="437"/>
                  </a:lnTo>
                  <a:lnTo>
                    <a:pt x="9057" y="406"/>
                  </a:lnTo>
                  <a:lnTo>
                    <a:pt x="11901" y="376"/>
                  </a:lnTo>
                  <a:lnTo>
                    <a:pt x="11901" y="376"/>
                  </a:lnTo>
                  <a:lnTo>
                    <a:pt x="11930" y="2717"/>
                  </a:lnTo>
                  <a:lnTo>
                    <a:pt x="11993" y="5247"/>
                  </a:lnTo>
                  <a:lnTo>
                    <a:pt x="12086" y="2748"/>
                  </a:lnTo>
                  <a:lnTo>
                    <a:pt x="12149" y="1499"/>
                  </a:lnTo>
                  <a:lnTo>
                    <a:pt x="12149" y="219"/>
                  </a:lnTo>
                  <a:lnTo>
                    <a:pt x="12149" y="94"/>
                  </a:lnTo>
                  <a:lnTo>
                    <a:pt x="12024" y="94"/>
                  </a:lnTo>
                  <a:lnTo>
                    <a:pt x="9088" y="63"/>
                  </a:lnTo>
                  <a:lnTo>
                    <a:pt x="6122" y="31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168;p61">
              <a:extLst>
                <a:ext uri="{FF2B5EF4-FFF2-40B4-BE49-F238E27FC236}">
                  <a16:creationId xmlns:a16="http://schemas.microsoft.com/office/drawing/2014/main" id="{0A361ABF-6E3D-4817-6A07-4A1076888314}"/>
                </a:ext>
              </a:extLst>
            </p:cNvPr>
            <p:cNvSpPr/>
            <p:nvPr/>
          </p:nvSpPr>
          <p:spPr>
            <a:xfrm>
              <a:off x="382550" y="729200"/>
              <a:ext cx="304500" cy="135875"/>
            </a:xfrm>
            <a:custGeom>
              <a:avLst/>
              <a:gdLst/>
              <a:ahLst/>
              <a:cxnLst/>
              <a:rect l="l" t="t" r="r" b="b"/>
              <a:pathLst>
                <a:path w="12180" h="5435" extrusionOk="0">
                  <a:moveTo>
                    <a:pt x="0" y="0"/>
                  </a:moveTo>
                  <a:lnTo>
                    <a:pt x="0" y="219"/>
                  </a:lnTo>
                  <a:lnTo>
                    <a:pt x="32" y="5216"/>
                  </a:lnTo>
                  <a:lnTo>
                    <a:pt x="32" y="5434"/>
                  </a:lnTo>
                  <a:lnTo>
                    <a:pt x="250" y="5434"/>
                  </a:lnTo>
                  <a:lnTo>
                    <a:pt x="1718" y="5403"/>
                  </a:lnTo>
                  <a:lnTo>
                    <a:pt x="3217" y="5403"/>
                  </a:lnTo>
                  <a:lnTo>
                    <a:pt x="6184" y="5340"/>
                  </a:lnTo>
                  <a:lnTo>
                    <a:pt x="12055" y="5216"/>
                  </a:lnTo>
                  <a:lnTo>
                    <a:pt x="6121" y="5091"/>
                  </a:lnTo>
                  <a:lnTo>
                    <a:pt x="3186" y="5028"/>
                  </a:lnTo>
                  <a:lnTo>
                    <a:pt x="469" y="5028"/>
                  </a:lnTo>
                  <a:lnTo>
                    <a:pt x="469" y="468"/>
                  </a:lnTo>
                  <a:lnTo>
                    <a:pt x="469" y="468"/>
                  </a:lnTo>
                  <a:lnTo>
                    <a:pt x="6153" y="437"/>
                  </a:lnTo>
                  <a:lnTo>
                    <a:pt x="9088" y="406"/>
                  </a:lnTo>
                  <a:lnTo>
                    <a:pt x="11933" y="346"/>
                  </a:lnTo>
                  <a:lnTo>
                    <a:pt x="11933" y="346"/>
                  </a:lnTo>
                  <a:lnTo>
                    <a:pt x="11961" y="1468"/>
                  </a:lnTo>
                  <a:lnTo>
                    <a:pt x="11993" y="2717"/>
                  </a:lnTo>
                  <a:lnTo>
                    <a:pt x="12055" y="5216"/>
                  </a:lnTo>
                  <a:lnTo>
                    <a:pt x="12118" y="2748"/>
                  </a:lnTo>
                  <a:lnTo>
                    <a:pt x="12149" y="1499"/>
                  </a:lnTo>
                  <a:lnTo>
                    <a:pt x="12180" y="219"/>
                  </a:lnTo>
                  <a:lnTo>
                    <a:pt x="12180" y="125"/>
                  </a:lnTo>
                  <a:lnTo>
                    <a:pt x="12055" y="125"/>
                  </a:lnTo>
                  <a:lnTo>
                    <a:pt x="9088" y="63"/>
                  </a:lnTo>
                  <a:lnTo>
                    <a:pt x="6153" y="31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169;p61">
              <a:extLst>
                <a:ext uri="{FF2B5EF4-FFF2-40B4-BE49-F238E27FC236}">
                  <a16:creationId xmlns:a16="http://schemas.microsoft.com/office/drawing/2014/main" id="{566AFEAC-743C-502E-491B-F04DFD80EFB3}"/>
                </a:ext>
              </a:extLst>
            </p:cNvPr>
            <p:cNvSpPr/>
            <p:nvPr/>
          </p:nvSpPr>
          <p:spPr>
            <a:xfrm>
              <a:off x="3388400" y="837725"/>
              <a:ext cx="3089400" cy="1706700"/>
            </a:xfrm>
            <a:custGeom>
              <a:avLst/>
              <a:gdLst/>
              <a:ahLst/>
              <a:cxnLst/>
              <a:rect l="l" t="t" r="r" b="b"/>
              <a:pathLst>
                <a:path w="123576" h="68268" extrusionOk="0">
                  <a:moveTo>
                    <a:pt x="0" y="0"/>
                  </a:moveTo>
                  <a:lnTo>
                    <a:pt x="0" y="68268"/>
                  </a:lnTo>
                  <a:lnTo>
                    <a:pt x="123575" y="68268"/>
                  </a:lnTo>
                  <a:lnTo>
                    <a:pt x="1235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170;p61">
              <a:extLst>
                <a:ext uri="{FF2B5EF4-FFF2-40B4-BE49-F238E27FC236}">
                  <a16:creationId xmlns:a16="http://schemas.microsoft.com/office/drawing/2014/main" id="{180D4FCD-20D0-E82C-C108-BB1B3D6DC485}"/>
                </a:ext>
              </a:extLst>
            </p:cNvPr>
            <p:cNvSpPr/>
            <p:nvPr/>
          </p:nvSpPr>
          <p:spPr>
            <a:xfrm>
              <a:off x="3388400" y="837725"/>
              <a:ext cx="3089400" cy="1706700"/>
            </a:xfrm>
            <a:custGeom>
              <a:avLst/>
              <a:gdLst/>
              <a:ahLst/>
              <a:cxnLst/>
              <a:rect l="l" t="t" r="r" b="b"/>
              <a:pathLst>
                <a:path w="123576" h="68268" fill="none" extrusionOk="0">
                  <a:moveTo>
                    <a:pt x="0" y="0"/>
                  </a:moveTo>
                  <a:lnTo>
                    <a:pt x="123575" y="0"/>
                  </a:lnTo>
                  <a:lnTo>
                    <a:pt x="123575" y="68268"/>
                  </a:lnTo>
                  <a:lnTo>
                    <a:pt x="0" y="6826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171;p61">
              <a:extLst>
                <a:ext uri="{FF2B5EF4-FFF2-40B4-BE49-F238E27FC236}">
                  <a16:creationId xmlns:a16="http://schemas.microsoft.com/office/drawing/2014/main" id="{FBE21C91-44CE-6B2C-8F8B-EAF467773230}"/>
                </a:ext>
              </a:extLst>
            </p:cNvPr>
            <p:cNvSpPr/>
            <p:nvPr/>
          </p:nvSpPr>
          <p:spPr>
            <a:xfrm>
              <a:off x="3388400" y="1089100"/>
              <a:ext cx="3089400" cy="1455325"/>
            </a:xfrm>
            <a:custGeom>
              <a:avLst/>
              <a:gdLst/>
              <a:ahLst/>
              <a:cxnLst/>
              <a:rect l="l" t="t" r="r" b="b"/>
              <a:pathLst>
                <a:path w="123576" h="58213" extrusionOk="0">
                  <a:moveTo>
                    <a:pt x="79167" y="1"/>
                  </a:moveTo>
                  <a:lnTo>
                    <a:pt x="79167" y="6184"/>
                  </a:lnTo>
                  <a:lnTo>
                    <a:pt x="72453" y="6184"/>
                  </a:lnTo>
                  <a:lnTo>
                    <a:pt x="72453" y="17021"/>
                  </a:lnTo>
                  <a:lnTo>
                    <a:pt x="62615" y="17021"/>
                  </a:lnTo>
                  <a:lnTo>
                    <a:pt x="62615" y="31293"/>
                  </a:lnTo>
                  <a:lnTo>
                    <a:pt x="59461" y="31293"/>
                  </a:lnTo>
                  <a:lnTo>
                    <a:pt x="59461" y="13742"/>
                  </a:lnTo>
                  <a:lnTo>
                    <a:pt x="48687" y="13742"/>
                  </a:lnTo>
                  <a:lnTo>
                    <a:pt x="48687" y="19613"/>
                  </a:lnTo>
                  <a:lnTo>
                    <a:pt x="46844" y="19613"/>
                  </a:lnTo>
                  <a:lnTo>
                    <a:pt x="46844" y="10275"/>
                  </a:lnTo>
                  <a:lnTo>
                    <a:pt x="40786" y="10275"/>
                  </a:lnTo>
                  <a:lnTo>
                    <a:pt x="40786" y="2749"/>
                  </a:lnTo>
                  <a:lnTo>
                    <a:pt x="28919" y="2749"/>
                  </a:lnTo>
                  <a:lnTo>
                    <a:pt x="28919" y="30137"/>
                  </a:lnTo>
                  <a:lnTo>
                    <a:pt x="27107" y="30137"/>
                  </a:lnTo>
                  <a:lnTo>
                    <a:pt x="27107" y="18489"/>
                  </a:lnTo>
                  <a:lnTo>
                    <a:pt x="13491" y="18489"/>
                  </a:lnTo>
                  <a:lnTo>
                    <a:pt x="13491" y="25859"/>
                  </a:lnTo>
                  <a:lnTo>
                    <a:pt x="10743" y="25859"/>
                  </a:lnTo>
                  <a:lnTo>
                    <a:pt x="10743" y="12836"/>
                  </a:lnTo>
                  <a:lnTo>
                    <a:pt x="0" y="12836"/>
                  </a:lnTo>
                  <a:lnTo>
                    <a:pt x="0" y="58213"/>
                  </a:lnTo>
                  <a:lnTo>
                    <a:pt x="123575" y="58213"/>
                  </a:lnTo>
                  <a:lnTo>
                    <a:pt x="123575" y="6934"/>
                  </a:lnTo>
                  <a:lnTo>
                    <a:pt x="116986" y="6934"/>
                  </a:lnTo>
                  <a:lnTo>
                    <a:pt x="116986" y="18988"/>
                  </a:lnTo>
                  <a:lnTo>
                    <a:pt x="104026" y="18988"/>
                  </a:lnTo>
                  <a:lnTo>
                    <a:pt x="104026" y="32323"/>
                  </a:lnTo>
                  <a:lnTo>
                    <a:pt x="102277" y="32323"/>
                  </a:lnTo>
                  <a:lnTo>
                    <a:pt x="102277" y="15959"/>
                  </a:lnTo>
                  <a:lnTo>
                    <a:pt x="89504" y="15959"/>
                  </a:lnTo>
                  <a:lnTo>
                    <a:pt x="89504" y="27389"/>
                  </a:lnTo>
                  <a:lnTo>
                    <a:pt x="86912" y="27389"/>
                  </a:lnTo>
                  <a:lnTo>
                    <a:pt x="869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172;p61">
              <a:extLst>
                <a:ext uri="{FF2B5EF4-FFF2-40B4-BE49-F238E27FC236}">
                  <a16:creationId xmlns:a16="http://schemas.microsoft.com/office/drawing/2014/main" id="{F9A76D9F-F6EA-9F21-440D-96E8488E0294}"/>
                </a:ext>
              </a:extLst>
            </p:cNvPr>
            <p:cNvSpPr/>
            <p:nvPr/>
          </p:nvSpPr>
          <p:spPr>
            <a:xfrm>
              <a:off x="3388400" y="1089100"/>
              <a:ext cx="3089400" cy="1455325"/>
            </a:xfrm>
            <a:custGeom>
              <a:avLst/>
              <a:gdLst/>
              <a:ahLst/>
              <a:cxnLst/>
              <a:rect l="l" t="t" r="r" b="b"/>
              <a:pathLst>
                <a:path w="123576" h="58213" fill="none" extrusionOk="0">
                  <a:moveTo>
                    <a:pt x="123575" y="6934"/>
                  </a:moveTo>
                  <a:lnTo>
                    <a:pt x="123575" y="58213"/>
                  </a:lnTo>
                  <a:lnTo>
                    <a:pt x="0" y="58213"/>
                  </a:lnTo>
                  <a:lnTo>
                    <a:pt x="0" y="12836"/>
                  </a:lnTo>
                  <a:lnTo>
                    <a:pt x="10743" y="12836"/>
                  </a:lnTo>
                  <a:lnTo>
                    <a:pt x="10743" y="25859"/>
                  </a:lnTo>
                  <a:lnTo>
                    <a:pt x="13491" y="25859"/>
                  </a:lnTo>
                  <a:lnTo>
                    <a:pt x="13491" y="18489"/>
                  </a:lnTo>
                  <a:lnTo>
                    <a:pt x="27107" y="18489"/>
                  </a:lnTo>
                  <a:lnTo>
                    <a:pt x="27107" y="30137"/>
                  </a:lnTo>
                  <a:lnTo>
                    <a:pt x="28919" y="30137"/>
                  </a:lnTo>
                  <a:lnTo>
                    <a:pt x="28919" y="2749"/>
                  </a:lnTo>
                  <a:lnTo>
                    <a:pt x="40786" y="2749"/>
                  </a:lnTo>
                  <a:lnTo>
                    <a:pt x="40786" y="10275"/>
                  </a:lnTo>
                  <a:lnTo>
                    <a:pt x="46844" y="10275"/>
                  </a:lnTo>
                  <a:lnTo>
                    <a:pt x="46844" y="19613"/>
                  </a:lnTo>
                  <a:lnTo>
                    <a:pt x="48687" y="19613"/>
                  </a:lnTo>
                  <a:lnTo>
                    <a:pt x="48687" y="13742"/>
                  </a:lnTo>
                  <a:lnTo>
                    <a:pt x="59461" y="13742"/>
                  </a:lnTo>
                  <a:lnTo>
                    <a:pt x="59461" y="31293"/>
                  </a:lnTo>
                  <a:lnTo>
                    <a:pt x="62615" y="31293"/>
                  </a:lnTo>
                  <a:lnTo>
                    <a:pt x="62615" y="17021"/>
                  </a:lnTo>
                  <a:lnTo>
                    <a:pt x="72453" y="17021"/>
                  </a:lnTo>
                  <a:lnTo>
                    <a:pt x="72453" y="6184"/>
                  </a:lnTo>
                  <a:lnTo>
                    <a:pt x="79167" y="6184"/>
                  </a:lnTo>
                  <a:lnTo>
                    <a:pt x="79167" y="1"/>
                  </a:lnTo>
                  <a:lnTo>
                    <a:pt x="86912" y="1"/>
                  </a:lnTo>
                  <a:lnTo>
                    <a:pt x="86912" y="27389"/>
                  </a:lnTo>
                  <a:lnTo>
                    <a:pt x="89504" y="27389"/>
                  </a:lnTo>
                  <a:lnTo>
                    <a:pt x="89504" y="15959"/>
                  </a:lnTo>
                  <a:lnTo>
                    <a:pt x="102277" y="15959"/>
                  </a:lnTo>
                  <a:lnTo>
                    <a:pt x="102277" y="32323"/>
                  </a:lnTo>
                  <a:lnTo>
                    <a:pt x="104026" y="32323"/>
                  </a:lnTo>
                  <a:lnTo>
                    <a:pt x="104026" y="18988"/>
                  </a:lnTo>
                  <a:lnTo>
                    <a:pt x="116986" y="18988"/>
                  </a:lnTo>
                  <a:lnTo>
                    <a:pt x="116986" y="6934"/>
                  </a:lnTo>
                  <a:lnTo>
                    <a:pt x="123575" y="69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173;p61">
              <a:extLst>
                <a:ext uri="{FF2B5EF4-FFF2-40B4-BE49-F238E27FC236}">
                  <a16:creationId xmlns:a16="http://schemas.microsoft.com/office/drawing/2014/main" id="{0609DE18-6569-3AFD-EBF3-F02F2BA9DE9A}"/>
                </a:ext>
              </a:extLst>
            </p:cNvPr>
            <p:cNvSpPr/>
            <p:nvPr/>
          </p:nvSpPr>
          <p:spPr>
            <a:xfrm>
              <a:off x="3421175" y="1450600"/>
              <a:ext cx="46100" cy="62475"/>
            </a:xfrm>
            <a:custGeom>
              <a:avLst/>
              <a:gdLst/>
              <a:ahLst/>
              <a:cxnLst/>
              <a:rect l="l" t="t" r="r" b="b"/>
              <a:pathLst>
                <a:path w="1844" h="2499" extrusionOk="0">
                  <a:moveTo>
                    <a:pt x="1" y="0"/>
                  </a:moveTo>
                  <a:lnTo>
                    <a:pt x="1" y="2499"/>
                  </a:lnTo>
                  <a:lnTo>
                    <a:pt x="1843" y="2499"/>
                  </a:lnTo>
                  <a:lnTo>
                    <a:pt x="18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74;p61">
              <a:extLst>
                <a:ext uri="{FF2B5EF4-FFF2-40B4-BE49-F238E27FC236}">
                  <a16:creationId xmlns:a16="http://schemas.microsoft.com/office/drawing/2014/main" id="{D43E02F7-CBC0-7A45-14C1-1EE64C70E846}"/>
                </a:ext>
              </a:extLst>
            </p:cNvPr>
            <p:cNvSpPr/>
            <p:nvPr/>
          </p:nvSpPr>
          <p:spPr>
            <a:xfrm>
              <a:off x="3500025" y="1450600"/>
              <a:ext cx="45325" cy="62475"/>
            </a:xfrm>
            <a:custGeom>
              <a:avLst/>
              <a:gdLst/>
              <a:ahLst/>
              <a:cxnLst/>
              <a:rect l="l" t="t" r="r" b="b"/>
              <a:pathLst>
                <a:path w="1813" h="2499" extrusionOk="0">
                  <a:moveTo>
                    <a:pt x="1" y="0"/>
                  </a:moveTo>
                  <a:lnTo>
                    <a:pt x="1" y="2499"/>
                  </a:lnTo>
                  <a:lnTo>
                    <a:pt x="1812" y="2499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75;p61">
              <a:extLst>
                <a:ext uri="{FF2B5EF4-FFF2-40B4-BE49-F238E27FC236}">
                  <a16:creationId xmlns:a16="http://schemas.microsoft.com/office/drawing/2014/main" id="{A34B56AE-3C78-3D51-5734-3CC8CE802997}"/>
                </a:ext>
              </a:extLst>
            </p:cNvPr>
            <p:cNvSpPr/>
            <p:nvPr/>
          </p:nvSpPr>
          <p:spPr>
            <a:xfrm>
              <a:off x="3578900" y="1450600"/>
              <a:ext cx="45300" cy="62475"/>
            </a:xfrm>
            <a:custGeom>
              <a:avLst/>
              <a:gdLst/>
              <a:ahLst/>
              <a:cxnLst/>
              <a:rect l="l" t="t" r="r" b="b"/>
              <a:pathLst>
                <a:path w="1812" h="2499" extrusionOk="0">
                  <a:moveTo>
                    <a:pt x="0" y="0"/>
                  </a:moveTo>
                  <a:lnTo>
                    <a:pt x="0" y="2499"/>
                  </a:lnTo>
                  <a:lnTo>
                    <a:pt x="1811" y="2499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176;p61">
              <a:extLst>
                <a:ext uri="{FF2B5EF4-FFF2-40B4-BE49-F238E27FC236}">
                  <a16:creationId xmlns:a16="http://schemas.microsoft.com/office/drawing/2014/main" id="{4405144D-C8B8-01B6-209E-1A05C3AE05A9}"/>
                </a:ext>
              </a:extLst>
            </p:cNvPr>
            <p:cNvSpPr/>
            <p:nvPr/>
          </p:nvSpPr>
          <p:spPr>
            <a:xfrm>
              <a:off x="3421175" y="1544275"/>
              <a:ext cx="46100" cy="62500"/>
            </a:xfrm>
            <a:custGeom>
              <a:avLst/>
              <a:gdLst/>
              <a:ahLst/>
              <a:cxnLst/>
              <a:rect l="l" t="t" r="r" b="b"/>
              <a:pathLst>
                <a:path w="1844" h="2500" extrusionOk="0">
                  <a:moveTo>
                    <a:pt x="1" y="1"/>
                  </a:moveTo>
                  <a:lnTo>
                    <a:pt x="1" y="2499"/>
                  </a:lnTo>
                  <a:lnTo>
                    <a:pt x="1843" y="2499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177;p61">
              <a:extLst>
                <a:ext uri="{FF2B5EF4-FFF2-40B4-BE49-F238E27FC236}">
                  <a16:creationId xmlns:a16="http://schemas.microsoft.com/office/drawing/2014/main" id="{5EF506A5-E8AB-6726-9C59-D41126B40684}"/>
                </a:ext>
              </a:extLst>
            </p:cNvPr>
            <p:cNvSpPr/>
            <p:nvPr/>
          </p:nvSpPr>
          <p:spPr>
            <a:xfrm>
              <a:off x="3500025" y="1544275"/>
              <a:ext cx="45325" cy="62500"/>
            </a:xfrm>
            <a:custGeom>
              <a:avLst/>
              <a:gdLst/>
              <a:ahLst/>
              <a:cxnLst/>
              <a:rect l="l" t="t" r="r" b="b"/>
              <a:pathLst>
                <a:path w="1813" h="2500" extrusionOk="0">
                  <a:moveTo>
                    <a:pt x="1" y="1"/>
                  </a:moveTo>
                  <a:lnTo>
                    <a:pt x="1" y="2499"/>
                  </a:lnTo>
                  <a:lnTo>
                    <a:pt x="1812" y="2499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78;p61">
              <a:extLst>
                <a:ext uri="{FF2B5EF4-FFF2-40B4-BE49-F238E27FC236}">
                  <a16:creationId xmlns:a16="http://schemas.microsoft.com/office/drawing/2014/main" id="{9895BC8C-7F95-2EB5-FCD9-AD037A59E6F0}"/>
                </a:ext>
              </a:extLst>
            </p:cNvPr>
            <p:cNvSpPr/>
            <p:nvPr/>
          </p:nvSpPr>
          <p:spPr>
            <a:xfrm>
              <a:off x="3578900" y="1544275"/>
              <a:ext cx="45300" cy="62500"/>
            </a:xfrm>
            <a:custGeom>
              <a:avLst/>
              <a:gdLst/>
              <a:ahLst/>
              <a:cxnLst/>
              <a:rect l="l" t="t" r="r" b="b"/>
              <a:pathLst>
                <a:path w="1812" h="2500" extrusionOk="0">
                  <a:moveTo>
                    <a:pt x="0" y="1"/>
                  </a:moveTo>
                  <a:lnTo>
                    <a:pt x="0" y="2499"/>
                  </a:lnTo>
                  <a:lnTo>
                    <a:pt x="1811" y="2499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179;p61">
              <a:extLst>
                <a:ext uri="{FF2B5EF4-FFF2-40B4-BE49-F238E27FC236}">
                  <a16:creationId xmlns:a16="http://schemas.microsoft.com/office/drawing/2014/main" id="{624BF58A-1A62-DC6A-D428-D5D09F1FAF85}"/>
                </a:ext>
              </a:extLst>
            </p:cNvPr>
            <p:cNvSpPr/>
            <p:nvPr/>
          </p:nvSpPr>
          <p:spPr>
            <a:xfrm>
              <a:off x="3421175" y="1637975"/>
              <a:ext cx="46100" cy="62475"/>
            </a:xfrm>
            <a:custGeom>
              <a:avLst/>
              <a:gdLst/>
              <a:ahLst/>
              <a:cxnLst/>
              <a:rect l="l" t="t" r="r" b="b"/>
              <a:pathLst>
                <a:path w="1844" h="2499" extrusionOk="0">
                  <a:moveTo>
                    <a:pt x="1" y="0"/>
                  </a:moveTo>
                  <a:lnTo>
                    <a:pt x="1" y="2499"/>
                  </a:lnTo>
                  <a:lnTo>
                    <a:pt x="1843" y="2499"/>
                  </a:lnTo>
                  <a:lnTo>
                    <a:pt x="18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180;p61">
              <a:extLst>
                <a:ext uri="{FF2B5EF4-FFF2-40B4-BE49-F238E27FC236}">
                  <a16:creationId xmlns:a16="http://schemas.microsoft.com/office/drawing/2014/main" id="{9F14B790-42B9-D158-2F6B-197DD66D6B8E}"/>
                </a:ext>
              </a:extLst>
            </p:cNvPr>
            <p:cNvSpPr/>
            <p:nvPr/>
          </p:nvSpPr>
          <p:spPr>
            <a:xfrm>
              <a:off x="3500025" y="1637975"/>
              <a:ext cx="45325" cy="62475"/>
            </a:xfrm>
            <a:custGeom>
              <a:avLst/>
              <a:gdLst/>
              <a:ahLst/>
              <a:cxnLst/>
              <a:rect l="l" t="t" r="r" b="b"/>
              <a:pathLst>
                <a:path w="1813" h="2499" extrusionOk="0">
                  <a:moveTo>
                    <a:pt x="1" y="0"/>
                  </a:moveTo>
                  <a:lnTo>
                    <a:pt x="1" y="2499"/>
                  </a:lnTo>
                  <a:lnTo>
                    <a:pt x="1812" y="2499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181;p61">
              <a:extLst>
                <a:ext uri="{FF2B5EF4-FFF2-40B4-BE49-F238E27FC236}">
                  <a16:creationId xmlns:a16="http://schemas.microsoft.com/office/drawing/2014/main" id="{37FA9AD3-370D-D2DF-0D0D-0DFB8DE263D2}"/>
                </a:ext>
              </a:extLst>
            </p:cNvPr>
            <p:cNvSpPr/>
            <p:nvPr/>
          </p:nvSpPr>
          <p:spPr>
            <a:xfrm>
              <a:off x="3578900" y="1637975"/>
              <a:ext cx="45300" cy="62475"/>
            </a:xfrm>
            <a:custGeom>
              <a:avLst/>
              <a:gdLst/>
              <a:ahLst/>
              <a:cxnLst/>
              <a:rect l="l" t="t" r="r" b="b"/>
              <a:pathLst>
                <a:path w="1812" h="2499" extrusionOk="0">
                  <a:moveTo>
                    <a:pt x="0" y="0"/>
                  </a:moveTo>
                  <a:lnTo>
                    <a:pt x="0" y="2499"/>
                  </a:lnTo>
                  <a:lnTo>
                    <a:pt x="1811" y="2499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182;p61">
              <a:extLst>
                <a:ext uri="{FF2B5EF4-FFF2-40B4-BE49-F238E27FC236}">
                  <a16:creationId xmlns:a16="http://schemas.microsoft.com/office/drawing/2014/main" id="{6BD602C0-225C-E4C9-55D1-52BB5183CA2D}"/>
                </a:ext>
              </a:extLst>
            </p:cNvPr>
            <p:cNvSpPr/>
            <p:nvPr/>
          </p:nvSpPr>
          <p:spPr>
            <a:xfrm>
              <a:off x="3421175" y="1731650"/>
              <a:ext cx="46100" cy="62500"/>
            </a:xfrm>
            <a:custGeom>
              <a:avLst/>
              <a:gdLst/>
              <a:ahLst/>
              <a:cxnLst/>
              <a:rect l="l" t="t" r="r" b="b"/>
              <a:pathLst>
                <a:path w="1844" h="2500" extrusionOk="0">
                  <a:moveTo>
                    <a:pt x="1" y="1"/>
                  </a:moveTo>
                  <a:lnTo>
                    <a:pt x="1" y="2499"/>
                  </a:lnTo>
                  <a:lnTo>
                    <a:pt x="1843" y="2499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183;p61">
              <a:extLst>
                <a:ext uri="{FF2B5EF4-FFF2-40B4-BE49-F238E27FC236}">
                  <a16:creationId xmlns:a16="http://schemas.microsoft.com/office/drawing/2014/main" id="{668F7A09-9438-043F-C0DE-1F263FF6CF41}"/>
                </a:ext>
              </a:extLst>
            </p:cNvPr>
            <p:cNvSpPr/>
            <p:nvPr/>
          </p:nvSpPr>
          <p:spPr>
            <a:xfrm>
              <a:off x="3500025" y="1731650"/>
              <a:ext cx="45325" cy="62500"/>
            </a:xfrm>
            <a:custGeom>
              <a:avLst/>
              <a:gdLst/>
              <a:ahLst/>
              <a:cxnLst/>
              <a:rect l="l" t="t" r="r" b="b"/>
              <a:pathLst>
                <a:path w="1813" h="2500" extrusionOk="0">
                  <a:moveTo>
                    <a:pt x="1" y="1"/>
                  </a:moveTo>
                  <a:lnTo>
                    <a:pt x="1" y="2499"/>
                  </a:lnTo>
                  <a:lnTo>
                    <a:pt x="1812" y="2499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184;p61">
              <a:extLst>
                <a:ext uri="{FF2B5EF4-FFF2-40B4-BE49-F238E27FC236}">
                  <a16:creationId xmlns:a16="http://schemas.microsoft.com/office/drawing/2014/main" id="{E79402E3-8A45-4F5F-2168-9CA215CF7F73}"/>
                </a:ext>
              </a:extLst>
            </p:cNvPr>
            <p:cNvSpPr/>
            <p:nvPr/>
          </p:nvSpPr>
          <p:spPr>
            <a:xfrm>
              <a:off x="3578900" y="1731650"/>
              <a:ext cx="45300" cy="62500"/>
            </a:xfrm>
            <a:custGeom>
              <a:avLst/>
              <a:gdLst/>
              <a:ahLst/>
              <a:cxnLst/>
              <a:rect l="l" t="t" r="r" b="b"/>
              <a:pathLst>
                <a:path w="1812" h="2500" extrusionOk="0">
                  <a:moveTo>
                    <a:pt x="0" y="1"/>
                  </a:moveTo>
                  <a:lnTo>
                    <a:pt x="0" y="2499"/>
                  </a:lnTo>
                  <a:lnTo>
                    <a:pt x="1811" y="2499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185;p61">
              <a:extLst>
                <a:ext uri="{FF2B5EF4-FFF2-40B4-BE49-F238E27FC236}">
                  <a16:creationId xmlns:a16="http://schemas.microsoft.com/office/drawing/2014/main" id="{4060CBBE-8C18-28CF-B2F9-F96CFC223009}"/>
                </a:ext>
              </a:extLst>
            </p:cNvPr>
            <p:cNvSpPr/>
            <p:nvPr/>
          </p:nvSpPr>
          <p:spPr>
            <a:xfrm>
              <a:off x="4991250" y="155912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2"/>
                  </a:lnTo>
                  <a:lnTo>
                    <a:pt x="1812" y="209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186;p61">
              <a:extLst>
                <a:ext uri="{FF2B5EF4-FFF2-40B4-BE49-F238E27FC236}">
                  <a16:creationId xmlns:a16="http://schemas.microsoft.com/office/drawing/2014/main" id="{407D7F3F-360C-E4DD-1378-BA7693CC1622}"/>
                </a:ext>
              </a:extLst>
            </p:cNvPr>
            <p:cNvSpPr/>
            <p:nvPr/>
          </p:nvSpPr>
          <p:spPr>
            <a:xfrm>
              <a:off x="5070100" y="155912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2"/>
                  </a:lnTo>
                  <a:lnTo>
                    <a:pt x="1812" y="209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187;p61">
              <a:extLst>
                <a:ext uri="{FF2B5EF4-FFF2-40B4-BE49-F238E27FC236}">
                  <a16:creationId xmlns:a16="http://schemas.microsoft.com/office/drawing/2014/main" id="{E4915024-08E7-F055-439F-C1D3A7F5711B}"/>
                </a:ext>
              </a:extLst>
            </p:cNvPr>
            <p:cNvSpPr/>
            <p:nvPr/>
          </p:nvSpPr>
          <p:spPr>
            <a:xfrm>
              <a:off x="5148175" y="1559125"/>
              <a:ext cx="46075" cy="52325"/>
            </a:xfrm>
            <a:custGeom>
              <a:avLst/>
              <a:gdLst/>
              <a:ahLst/>
              <a:cxnLst/>
              <a:rect l="l" t="t" r="r" b="b"/>
              <a:pathLst>
                <a:path w="1843" h="2093" extrusionOk="0">
                  <a:moveTo>
                    <a:pt x="0" y="0"/>
                  </a:moveTo>
                  <a:lnTo>
                    <a:pt x="0" y="2092"/>
                  </a:lnTo>
                  <a:lnTo>
                    <a:pt x="1843" y="2092"/>
                  </a:lnTo>
                  <a:lnTo>
                    <a:pt x="18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188;p61">
              <a:extLst>
                <a:ext uri="{FF2B5EF4-FFF2-40B4-BE49-F238E27FC236}">
                  <a16:creationId xmlns:a16="http://schemas.microsoft.com/office/drawing/2014/main" id="{3A2B68E8-8965-AFD6-52B7-E9D791C867CC}"/>
                </a:ext>
              </a:extLst>
            </p:cNvPr>
            <p:cNvSpPr/>
            <p:nvPr/>
          </p:nvSpPr>
          <p:spPr>
            <a:xfrm>
              <a:off x="4991250" y="16371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189;p61">
              <a:extLst>
                <a:ext uri="{FF2B5EF4-FFF2-40B4-BE49-F238E27FC236}">
                  <a16:creationId xmlns:a16="http://schemas.microsoft.com/office/drawing/2014/main" id="{92E42FED-236F-0172-DB2D-88B66CE1FFAC}"/>
                </a:ext>
              </a:extLst>
            </p:cNvPr>
            <p:cNvSpPr/>
            <p:nvPr/>
          </p:nvSpPr>
          <p:spPr>
            <a:xfrm>
              <a:off x="5070100" y="16371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190;p61">
              <a:extLst>
                <a:ext uri="{FF2B5EF4-FFF2-40B4-BE49-F238E27FC236}">
                  <a16:creationId xmlns:a16="http://schemas.microsoft.com/office/drawing/2014/main" id="{CFFF9678-E972-D854-B3FC-B1443542821A}"/>
                </a:ext>
              </a:extLst>
            </p:cNvPr>
            <p:cNvSpPr/>
            <p:nvPr/>
          </p:nvSpPr>
          <p:spPr>
            <a:xfrm>
              <a:off x="5070100" y="16371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fill="none" extrusionOk="0">
                  <a:moveTo>
                    <a:pt x="0" y="1"/>
                  </a:moveTo>
                  <a:lnTo>
                    <a:pt x="1812" y="1"/>
                  </a:lnTo>
                  <a:lnTo>
                    <a:pt x="1812" y="2093"/>
                  </a:lnTo>
                  <a:lnTo>
                    <a:pt x="0" y="209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191;p61">
              <a:extLst>
                <a:ext uri="{FF2B5EF4-FFF2-40B4-BE49-F238E27FC236}">
                  <a16:creationId xmlns:a16="http://schemas.microsoft.com/office/drawing/2014/main" id="{665AC72C-606F-097A-1116-D4E099B83849}"/>
                </a:ext>
              </a:extLst>
            </p:cNvPr>
            <p:cNvSpPr/>
            <p:nvPr/>
          </p:nvSpPr>
          <p:spPr>
            <a:xfrm>
              <a:off x="5148175" y="1637175"/>
              <a:ext cx="46075" cy="52350"/>
            </a:xfrm>
            <a:custGeom>
              <a:avLst/>
              <a:gdLst/>
              <a:ahLst/>
              <a:cxnLst/>
              <a:rect l="l" t="t" r="r" b="b"/>
              <a:pathLst>
                <a:path w="1843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43" y="2093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192;p61">
              <a:extLst>
                <a:ext uri="{FF2B5EF4-FFF2-40B4-BE49-F238E27FC236}">
                  <a16:creationId xmlns:a16="http://schemas.microsoft.com/office/drawing/2014/main" id="{AE8D8216-0DBD-3A30-8C3A-3425640B08E6}"/>
                </a:ext>
              </a:extLst>
            </p:cNvPr>
            <p:cNvSpPr/>
            <p:nvPr/>
          </p:nvSpPr>
          <p:spPr>
            <a:xfrm>
              <a:off x="5148175" y="1637175"/>
              <a:ext cx="46075" cy="52350"/>
            </a:xfrm>
            <a:custGeom>
              <a:avLst/>
              <a:gdLst/>
              <a:ahLst/>
              <a:cxnLst/>
              <a:rect l="l" t="t" r="r" b="b"/>
              <a:pathLst>
                <a:path w="1843" h="2094" fill="none" extrusionOk="0">
                  <a:moveTo>
                    <a:pt x="0" y="1"/>
                  </a:moveTo>
                  <a:lnTo>
                    <a:pt x="1843" y="1"/>
                  </a:lnTo>
                  <a:lnTo>
                    <a:pt x="1843" y="2093"/>
                  </a:lnTo>
                  <a:lnTo>
                    <a:pt x="0" y="209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193;p61">
              <a:extLst>
                <a:ext uri="{FF2B5EF4-FFF2-40B4-BE49-F238E27FC236}">
                  <a16:creationId xmlns:a16="http://schemas.microsoft.com/office/drawing/2014/main" id="{3D7AAADE-2D4C-7296-9721-43D20041FA22}"/>
                </a:ext>
              </a:extLst>
            </p:cNvPr>
            <p:cNvSpPr/>
            <p:nvPr/>
          </p:nvSpPr>
          <p:spPr>
            <a:xfrm>
              <a:off x="4991250" y="1715250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194;p61">
              <a:extLst>
                <a:ext uri="{FF2B5EF4-FFF2-40B4-BE49-F238E27FC236}">
                  <a16:creationId xmlns:a16="http://schemas.microsoft.com/office/drawing/2014/main" id="{6C160729-C749-9FF7-3058-A6154155C5E3}"/>
                </a:ext>
              </a:extLst>
            </p:cNvPr>
            <p:cNvSpPr/>
            <p:nvPr/>
          </p:nvSpPr>
          <p:spPr>
            <a:xfrm>
              <a:off x="4991250" y="1715250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fill="none" extrusionOk="0">
                  <a:moveTo>
                    <a:pt x="0" y="1"/>
                  </a:moveTo>
                  <a:lnTo>
                    <a:pt x="1812" y="1"/>
                  </a:lnTo>
                  <a:lnTo>
                    <a:pt x="1812" y="2093"/>
                  </a:lnTo>
                  <a:lnTo>
                    <a:pt x="0" y="209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195;p61">
              <a:extLst>
                <a:ext uri="{FF2B5EF4-FFF2-40B4-BE49-F238E27FC236}">
                  <a16:creationId xmlns:a16="http://schemas.microsoft.com/office/drawing/2014/main" id="{A77E3823-66E5-DFBB-D90A-82DAEA3349D5}"/>
                </a:ext>
              </a:extLst>
            </p:cNvPr>
            <p:cNvSpPr/>
            <p:nvPr/>
          </p:nvSpPr>
          <p:spPr>
            <a:xfrm>
              <a:off x="5070100" y="1715250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196;p61">
              <a:extLst>
                <a:ext uri="{FF2B5EF4-FFF2-40B4-BE49-F238E27FC236}">
                  <a16:creationId xmlns:a16="http://schemas.microsoft.com/office/drawing/2014/main" id="{D0774FE5-E85C-C6EB-7821-608842301AA4}"/>
                </a:ext>
              </a:extLst>
            </p:cNvPr>
            <p:cNvSpPr/>
            <p:nvPr/>
          </p:nvSpPr>
          <p:spPr>
            <a:xfrm>
              <a:off x="5070100" y="1715250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fill="none" extrusionOk="0">
                  <a:moveTo>
                    <a:pt x="0" y="1"/>
                  </a:moveTo>
                  <a:lnTo>
                    <a:pt x="1812" y="1"/>
                  </a:lnTo>
                  <a:lnTo>
                    <a:pt x="1812" y="2093"/>
                  </a:lnTo>
                  <a:lnTo>
                    <a:pt x="0" y="209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197;p61">
              <a:extLst>
                <a:ext uri="{FF2B5EF4-FFF2-40B4-BE49-F238E27FC236}">
                  <a16:creationId xmlns:a16="http://schemas.microsoft.com/office/drawing/2014/main" id="{F4A72AD5-1D34-8977-FCD7-2121591D7455}"/>
                </a:ext>
              </a:extLst>
            </p:cNvPr>
            <p:cNvSpPr/>
            <p:nvPr/>
          </p:nvSpPr>
          <p:spPr>
            <a:xfrm>
              <a:off x="5148175" y="1715250"/>
              <a:ext cx="46075" cy="52350"/>
            </a:xfrm>
            <a:custGeom>
              <a:avLst/>
              <a:gdLst/>
              <a:ahLst/>
              <a:cxnLst/>
              <a:rect l="l" t="t" r="r" b="b"/>
              <a:pathLst>
                <a:path w="1843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43" y="2093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198;p61">
              <a:extLst>
                <a:ext uri="{FF2B5EF4-FFF2-40B4-BE49-F238E27FC236}">
                  <a16:creationId xmlns:a16="http://schemas.microsoft.com/office/drawing/2014/main" id="{A085A2FF-4555-DC42-0282-768EC09F2E9C}"/>
                </a:ext>
              </a:extLst>
            </p:cNvPr>
            <p:cNvSpPr/>
            <p:nvPr/>
          </p:nvSpPr>
          <p:spPr>
            <a:xfrm>
              <a:off x="5148175" y="1715250"/>
              <a:ext cx="46075" cy="52350"/>
            </a:xfrm>
            <a:custGeom>
              <a:avLst/>
              <a:gdLst/>
              <a:ahLst/>
              <a:cxnLst/>
              <a:rect l="l" t="t" r="r" b="b"/>
              <a:pathLst>
                <a:path w="1843" h="2094" fill="none" extrusionOk="0">
                  <a:moveTo>
                    <a:pt x="0" y="1"/>
                  </a:moveTo>
                  <a:lnTo>
                    <a:pt x="1843" y="1"/>
                  </a:lnTo>
                  <a:lnTo>
                    <a:pt x="1843" y="2093"/>
                  </a:lnTo>
                  <a:lnTo>
                    <a:pt x="0" y="209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199;p61">
              <a:extLst>
                <a:ext uri="{FF2B5EF4-FFF2-40B4-BE49-F238E27FC236}">
                  <a16:creationId xmlns:a16="http://schemas.microsoft.com/office/drawing/2014/main" id="{E35CF88D-B695-C247-8141-1A7B9C7BD60A}"/>
                </a:ext>
              </a:extLst>
            </p:cNvPr>
            <p:cNvSpPr/>
            <p:nvPr/>
          </p:nvSpPr>
          <p:spPr>
            <a:xfrm>
              <a:off x="4991250" y="179332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00;p61">
              <a:extLst>
                <a:ext uri="{FF2B5EF4-FFF2-40B4-BE49-F238E27FC236}">
                  <a16:creationId xmlns:a16="http://schemas.microsoft.com/office/drawing/2014/main" id="{D36FD1F3-7D3D-0ACC-CB8A-3D41E040BA6A}"/>
                </a:ext>
              </a:extLst>
            </p:cNvPr>
            <p:cNvSpPr/>
            <p:nvPr/>
          </p:nvSpPr>
          <p:spPr>
            <a:xfrm>
              <a:off x="4991250" y="179332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fill="none" extrusionOk="0">
                  <a:moveTo>
                    <a:pt x="0" y="1"/>
                  </a:moveTo>
                  <a:lnTo>
                    <a:pt x="1812" y="1"/>
                  </a:lnTo>
                  <a:lnTo>
                    <a:pt x="1812" y="2093"/>
                  </a:lnTo>
                  <a:lnTo>
                    <a:pt x="0" y="209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201;p61">
              <a:extLst>
                <a:ext uri="{FF2B5EF4-FFF2-40B4-BE49-F238E27FC236}">
                  <a16:creationId xmlns:a16="http://schemas.microsoft.com/office/drawing/2014/main" id="{8295569B-EF74-B2FD-F47C-A82B9A6FCAB5}"/>
                </a:ext>
              </a:extLst>
            </p:cNvPr>
            <p:cNvSpPr/>
            <p:nvPr/>
          </p:nvSpPr>
          <p:spPr>
            <a:xfrm>
              <a:off x="5070100" y="179332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202;p61">
              <a:extLst>
                <a:ext uri="{FF2B5EF4-FFF2-40B4-BE49-F238E27FC236}">
                  <a16:creationId xmlns:a16="http://schemas.microsoft.com/office/drawing/2014/main" id="{D192F9C9-1AF0-2DCB-5D88-083296038A59}"/>
                </a:ext>
              </a:extLst>
            </p:cNvPr>
            <p:cNvSpPr/>
            <p:nvPr/>
          </p:nvSpPr>
          <p:spPr>
            <a:xfrm>
              <a:off x="5070100" y="179332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fill="none" extrusionOk="0">
                  <a:moveTo>
                    <a:pt x="0" y="1"/>
                  </a:moveTo>
                  <a:lnTo>
                    <a:pt x="1812" y="1"/>
                  </a:lnTo>
                  <a:lnTo>
                    <a:pt x="1812" y="2093"/>
                  </a:lnTo>
                  <a:lnTo>
                    <a:pt x="0" y="209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203;p61">
              <a:extLst>
                <a:ext uri="{FF2B5EF4-FFF2-40B4-BE49-F238E27FC236}">
                  <a16:creationId xmlns:a16="http://schemas.microsoft.com/office/drawing/2014/main" id="{4D1EA1D6-1D6D-AB44-8C86-A894FF4C2A24}"/>
                </a:ext>
              </a:extLst>
            </p:cNvPr>
            <p:cNvSpPr/>
            <p:nvPr/>
          </p:nvSpPr>
          <p:spPr>
            <a:xfrm>
              <a:off x="5148175" y="1793325"/>
              <a:ext cx="46075" cy="52350"/>
            </a:xfrm>
            <a:custGeom>
              <a:avLst/>
              <a:gdLst/>
              <a:ahLst/>
              <a:cxnLst/>
              <a:rect l="l" t="t" r="r" b="b"/>
              <a:pathLst>
                <a:path w="1843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43" y="2093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204;p61">
              <a:extLst>
                <a:ext uri="{FF2B5EF4-FFF2-40B4-BE49-F238E27FC236}">
                  <a16:creationId xmlns:a16="http://schemas.microsoft.com/office/drawing/2014/main" id="{F015963A-D9C0-F70A-3DA2-B728FF99C914}"/>
                </a:ext>
              </a:extLst>
            </p:cNvPr>
            <p:cNvSpPr/>
            <p:nvPr/>
          </p:nvSpPr>
          <p:spPr>
            <a:xfrm>
              <a:off x="4991250" y="18737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205;p61">
              <a:extLst>
                <a:ext uri="{FF2B5EF4-FFF2-40B4-BE49-F238E27FC236}">
                  <a16:creationId xmlns:a16="http://schemas.microsoft.com/office/drawing/2014/main" id="{BAC420BD-421C-D53B-1E13-7FF899627B2A}"/>
                </a:ext>
              </a:extLst>
            </p:cNvPr>
            <p:cNvSpPr/>
            <p:nvPr/>
          </p:nvSpPr>
          <p:spPr>
            <a:xfrm>
              <a:off x="4991250" y="18737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fill="none" extrusionOk="0">
                  <a:moveTo>
                    <a:pt x="0" y="0"/>
                  </a:moveTo>
                  <a:lnTo>
                    <a:pt x="1812" y="0"/>
                  </a:lnTo>
                  <a:lnTo>
                    <a:pt x="1812" y="2062"/>
                  </a:lnTo>
                  <a:lnTo>
                    <a:pt x="0" y="206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206;p61">
              <a:extLst>
                <a:ext uri="{FF2B5EF4-FFF2-40B4-BE49-F238E27FC236}">
                  <a16:creationId xmlns:a16="http://schemas.microsoft.com/office/drawing/2014/main" id="{728BDDC2-BEEE-1094-4648-EE2FBFC8AEE2}"/>
                </a:ext>
              </a:extLst>
            </p:cNvPr>
            <p:cNvSpPr/>
            <p:nvPr/>
          </p:nvSpPr>
          <p:spPr>
            <a:xfrm>
              <a:off x="5070100" y="18737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207;p61">
              <a:extLst>
                <a:ext uri="{FF2B5EF4-FFF2-40B4-BE49-F238E27FC236}">
                  <a16:creationId xmlns:a16="http://schemas.microsoft.com/office/drawing/2014/main" id="{34608FD1-3FED-9C61-8E94-C81C0A9834BB}"/>
                </a:ext>
              </a:extLst>
            </p:cNvPr>
            <p:cNvSpPr/>
            <p:nvPr/>
          </p:nvSpPr>
          <p:spPr>
            <a:xfrm>
              <a:off x="5148175" y="1873750"/>
              <a:ext cx="46075" cy="51550"/>
            </a:xfrm>
            <a:custGeom>
              <a:avLst/>
              <a:gdLst/>
              <a:ahLst/>
              <a:cxnLst/>
              <a:rect l="l" t="t" r="r" b="b"/>
              <a:pathLst>
                <a:path w="1843" h="2062" extrusionOk="0">
                  <a:moveTo>
                    <a:pt x="0" y="0"/>
                  </a:moveTo>
                  <a:lnTo>
                    <a:pt x="0" y="2062"/>
                  </a:lnTo>
                  <a:lnTo>
                    <a:pt x="1843" y="2062"/>
                  </a:lnTo>
                  <a:lnTo>
                    <a:pt x="18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208;p61">
              <a:extLst>
                <a:ext uri="{FF2B5EF4-FFF2-40B4-BE49-F238E27FC236}">
                  <a16:creationId xmlns:a16="http://schemas.microsoft.com/office/drawing/2014/main" id="{186DEEE2-A6EC-AA89-AFB3-51C4F688A76A}"/>
                </a:ext>
              </a:extLst>
            </p:cNvPr>
            <p:cNvSpPr/>
            <p:nvPr/>
          </p:nvSpPr>
          <p:spPr>
            <a:xfrm>
              <a:off x="4991250" y="19533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209;p61">
              <a:extLst>
                <a:ext uri="{FF2B5EF4-FFF2-40B4-BE49-F238E27FC236}">
                  <a16:creationId xmlns:a16="http://schemas.microsoft.com/office/drawing/2014/main" id="{51615543-0086-5886-8F7B-9B003CD2C904}"/>
                </a:ext>
              </a:extLst>
            </p:cNvPr>
            <p:cNvSpPr/>
            <p:nvPr/>
          </p:nvSpPr>
          <p:spPr>
            <a:xfrm>
              <a:off x="5070100" y="19533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210;p61">
              <a:extLst>
                <a:ext uri="{FF2B5EF4-FFF2-40B4-BE49-F238E27FC236}">
                  <a16:creationId xmlns:a16="http://schemas.microsoft.com/office/drawing/2014/main" id="{02A42A99-A7A0-1939-FFE4-844912D790CB}"/>
                </a:ext>
              </a:extLst>
            </p:cNvPr>
            <p:cNvSpPr/>
            <p:nvPr/>
          </p:nvSpPr>
          <p:spPr>
            <a:xfrm>
              <a:off x="5148175" y="1953375"/>
              <a:ext cx="46075" cy="52350"/>
            </a:xfrm>
            <a:custGeom>
              <a:avLst/>
              <a:gdLst/>
              <a:ahLst/>
              <a:cxnLst/>
              <a:rect l="l" t="t" r="r" b="b"/>
              <a:pathLst>
                <a:path w="1843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43" y="2093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211;p61">
              <a:extLst>
                <a:ext uri="{FF2B5EF4-FFF2-40B4-BE49-F238E27FC236}">
                  <a16:creationId xmlns:a16="http://schemas.microsoft.com/office/drawing/2014/main" id="{12B6ED56-2A89-C349-6381-6737A57D2AB2}"/>
                </a:ext>
              </a:extLst>
            </p:cNvPr>
            <p:cNvSpPr/>
            <p:nvPr/>
          </p:nvSpPr>
          <p:spPr>
            <a:xfrm>
              <a:off x="4991250" y="203380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212;p61">
              <a:extLst>
                <a:ext uri="{FF2B5EF4-FFF2-40B4-BE49-F238E27FC236}">
                  <a16:creationId xmlns:a16="http://schemas.microsoft.com/office/drawing/2014/main" id="{80AEC95E-E333-DC05-3929-64F5B543FE8C}"/>
                </a:ext>
              </a:extLst>
            </p:cNvPr>
            <p:cNvSpPr/>
            <p:nvPr/>
          </p:nvSpPr>
          <p:spPr>
            <a:xfrm>
              <a:off x="5070100" y="203380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213;p61">
              <a:extLst>
                <a:ext uri="{FF2B5EF4-FFF2-40B4-BE49-F238E27FC236}">
                  <a16:creationId xmlns:a16="http://schemas.microsoft.com/office/drawing/2014/main" id="{7FCB9861-DC6E-3E4D-476A-6538BEF3C9D6}"/>
                </a:ext>
              </a:extLst>
            </p:cNvPr>
            <p:cNvSpPr/>
            <p:nvPr/>
          </p:nvSpPr>
          <p:spPr>
            <a:xfrm>
              <a:off x="5148175" y="2033800"/>
              <a:ext cx="46075" cy="51550"/>
            </a:xfrm>
            <a:custGeom>
              <a:avLst/>
              <a:gdLst/>
              <a:ahLst/>
              <a:cxnLst/>
              <a:rect l="l" t="t" r="r" b="b"/>
              <a:pathLst>
                <a:path w="1843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43" y="2062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214;p61">
              <a:extLst>
                <a:ext uri="{FF2B5EF4-FFF2-40B4-BE49-F238E27FC236}">
                  <a16:creationId xmlns:a16="http://schemas.microsoft.com/office/drawing/2014/main" id="{C66A585B-352D-77CB-23CB-AEDDA19DF3D7}"/>
                </a:ext>
              </a:extLst>
            </p:cNvPr>
            <p:cNvSpPr/>
            <p:nvPr/>
          </p:nvSpPr>
          <p:spPr>
            <a:xfrm>
              <a:off x="4991250" y="211342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215;p61">
              <a:extLst>
                <a:ext uri="{FF2B5EF4-FFF2-40B4-BE49-F238E27FC236}">
                  <a16:creationId xmlns:a16="http://schemas.microsoft.com/office/drawing/2014/main" id="{80706CF9-75BE-1D85-2139-3E8B23E8A50C}"/>
                </a:ext>
              </a:extLst>
            </p:cNvPr>
            <p:cNvSpPr/>
            <p:nvPr/>
          </p:nvSpPr>
          <p:spPr>
            <a:xfrm>
              <a:off x="5070100" y="211342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216;p61">
              <a:extLst>
                <a:ext uri="{FF2B5EF4-FFF2-40B4-BE49-F238E27FC236}">
                  <a16:creationId xmlns:a16="http://schemas.microsoft.com/office/drawing/2014/main" id="{3360E16E-12F0-EACA-7E94-D39D2589AB90}"/>
                </a:ext>
              </a:extLst>
            </p:cNvPr>
            <p:cNvSpPr/>
            <p:nvPr/>
          </p:nvSpPr>
          <p:spPr>
            <a:xfrm>
              <a:off x="5148175" y="2113425"/>
              <a:ext cx="46075" cy="52350"/>
            </a:xfrm>
            <a:custGeom>
              <a:avLst/>
              <a:gdLst/>
              <a:ahLst/>
              <a:cxnLst/>
              <a:rect l="l" t="t" r="r" b="b"/>
              <a:pathLst>
                <a:path w="1843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43" y="2093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217;p61">
              <a:extLst>
                <a:ext uri="{FF2B5EF4-FFF2-40B4-BE49-F238E27FC236}">
                  <a16:creationId xmlns:a16="http://schemas.microsoft.com/office/drawing/2014/main" id="{90132BDA-8916-6A27-8687-BFC175FF469E}"/>
                </a:ext>
              </a:extLst>
            </p:cNvPr>
            <p:cNvSpPr/>
            <p:nvPr/>
          </p:nvSpPr>
          <p:spPr>
            <a:xfrm>
              <a:off x="3764700" y="1591125"/>
              <a:ext cx="260800" cy="38275"/>
            </a:xfrm>
            <a:custGeom>
              <a:avLst/>
              <a:gdLst/>
              <a:ahLst/>
              <a:cxnLst/>
              <a:rect l="l" t="t" r="r" b="b"/>
              <a:pathLst>
                <a:path w="10432" h="1531" extrusionOk="0">
                  <a:moveTo>
                    <a:pt x="1" y="0"/>
                  </a:moveTo>
                  <a:lnTo>
                    <a:pt x="1" y="1531"/>
                  </a:lnTo>
                  <a:lnTo>
                    <a:pt x="10431" y="1531"/>
                  </a:lnTo>
                  <a:lnTo>
                    <a:pt x="10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3218;p61">
              <a:extLst>
                <a:ext uri="{FF2B5EF4-FFF2-40B4-BE49-F238E27FC236}">
                  <a16:creationId xmlns:a16="http://schemas.microsoft.com/office/drawing/2014/main" id="{4F45F8F1-FCD3-8E8F-A442-A43F06619007}"/>
                </a:ext>
              </a:extLst>
            </p:cNvPr>
            <p:cNvSpPr/>
            <p:nvPr/>
          </p:nvSpPr>
          <p:spPr>
            <a:xfrm>
              <a:off x="3764700" y="1666075"/>
              <a:ext cx="260800" cy="39050"/>
            </a:xfrm>
            <a:custGeom>
              <a:avLst/>
              <a:gdLst/>
              <a:ahLst/>
              <a:cxnLst/>
              <a:rect l="l" t="t" r="r" b="b"/>
              <a:pathLst>
                <a:path w="10432" h="1562" extrusionOk="0">
                  <a:moveTo>
                    <a:pt x="1" y="0"/>
                  </a:moveTo>
                  <a:lnTo>
                    <a:pt x="1" y="1562"/>
                  </a:lnTo>
                  <a:lnTo>
                    <a:pt x="10431" y="1562"/>
                  </a:lnTo>
                  <a:lnTo>
                    <a:pt x="10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3219;p61">
              <a:extLst>
                <a:ext uri="{FF2B5EF4-FFF2-40B4-BE49-F238E27FC236}">
                  <a16:creationId xmlns:a16="http://schemas.microsoft.com/office/drawing/2014/main" id="{3B9B51AF-49BC-6F1D-F20A-FBEB6198F013}"/>
                </a:ext>
              </a:extLst>
            </p:cNvPr>
            <p:cNvSpPr/>
            <p:nvPr/>
          </p:nvSpPr>
          <p:spPr>
            <a:xfrm>
              <a:off x="3764700" y="1741800"/>
              <a:ext cx="260800" cy="39075"/>
            </a:xfrm>
            <a:custGeom>
              <a:avLst/>
              <a:gdLst/>
              <a:ahLst/>
              <a:cxnLst/>
              <a:rect l="l" t="t" r="r" b="b"/>
              <a:pathLst>
                <a:path w="10432" h="1563" extrusionOk="0">
                  <a:moveTo>
                    <a:pt x="1" y="1"/>
                  </a:moveTo>
                  <a:lnTo>
                    <a:pt x="1" y="1562"/>
                  </a:lnTo>
                  <a:lnTo>
                    <a:pt x="10431" y="1562"/>
                  </a:lnTo>
                  <a:lnTo>
                    <a:pt x="104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3220;p61">
              <a:extLst>
                <a:ext uri="{FF2B5EF4-FFF2-40B4-BE49-F238E27FC236}">
                  <a16:creationId xmlns:a16="http://schemas.microsoft.com/office/drawing/2014/main" id="{D97E8C9D-C8FB-B16D-5A3B-9313992D9937}"/>
                </a:ext>
              </a:extLst>
            </p:cNvPr>
            <p:cNvSpPr/>
            <p:nvPr/>
          </p:nvSpPr>
          <p:spPr>
            <a:xfrm>
              <a:off x="3764700" y="1817525"/>
              <a:ext cx="260800" cy="39075"/>
            </a:xfrm>
            <a:custGeom>
              <a:avLst/>
              <a:gdLst/>
              <a:ahLst/>
              <a:cxnLst/>
              <a:rect l="l" t="t" r="r" b="b"/>
              <a:pathLst>
                <a:path w="10432" h="1563" extrusionOk="0">
                  <a:moveTo>
                    <a:pt x="1" y="1"/>
                  </a:moveTo>
                  <a:lnTo>
                    <a:pt x="1" y="1562"/>
                  </a:lnTo>
                  <a:lnTo>
                    <a:pt x="10431" y="1562"/>
                  </a:lnTo>
                  <a:lnTo>
                    <a:pt x="104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3221;p61">
              <a:extLst>
                <a:ext uri="{FF2B5EF4-FFF2-40B4-BE49-F238E27FC236}">
                  <a16:creationId xmlns:a16="http://schemas.microsoft.com/office/drawing/2014/main" id="{50EAE205-72CD-A90E-613E-6D5D9A604A70}"/>
                </a:ext>
              </a:extLst>
            </p:cNvPr>
            <p:cNvSpPr/>
            <p:nvPr/>
          </p:nvSpPr>
          <p:spPr>
            <a:xfrm>
              <a:off x="3764700" y="1893275"/>
              <a:ext cx="260800" cy="38275"/>
            </a:xfrm>
            <a:custGeom>
              <a:avLst/>
              <a:gdLst/>
              <a:ahLst/>
              <a:cxnLst/>
              <a:rect l="l" t="t" r="r" b="b"/>
              <a:pathLst>
                <a:path w="10432" h="1531" extrusionOk="0">
                  <a:moveTo>
                    <a:pt x="1" y="0"/>
                  </a:moveTo>
                  <a:lnTo>
                    <a:pt x="1" y="1530"/>
                  </a:lnTo>
                  <a:lnTo>
                    <a:pt x="10431" y="1530"/>
                  </a:lnTo>
                  <a:lnTo>
                    <a:pt x="10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3222;p61">
              <a:extLst>
                <a:ext uri="{FF2B5EF4-FFF2-40B4-BE49-F238E27FC236}">
                  <a16:creationId xmlns:a16="http://schemas.microsoft.com/office/drawing/2014/main" id="{1AB0B0D6-F5D0-7B40-B9E2-08178A2153BD}"/>
                </a:ext>
              </a:extLst>
            </p:cNvPr>
            <p:cNvSpPr/>
            <p:nvPr/>
          </p:nvSpPr>
          <p:spPr>
            <a:xfrm>
              <a:off x="3764700" y="1968225"/>
              <a:ext cx="260800" cy="39050"/>
            </a:xfrm>
            <a:custGeom>
              <a:avLst/>
              <a:gdLst/>
              <a:ahLst/>
              <a:cxnLst/>
              <a:rect l="l" t="t" r="r" b="b"/>
              <a:pathLst>
                <a:path w="10432" h="1562" extrusionOk="0">
                  <a:moveTo>
                    <a:pt x="1" y="0"/>
                  </a:moveTo>
                  <a:lnTo>
                    <a:pt x="1" y="1562"/>
                  </a:lnTo>
                  <a:lnTo>
                    <a:pt x="10431" y="1562"/>
                  </a:lnTo>
                  <a:lnTo>
                    <a:pt x="10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3223;p61">
              <a:extLst>
                <a:ext uri="{FF2B5EF4-FFF2-40B4-BE49-F238E27FC236}">
                  <a16:creationId xmlns:a16="http://schemas.microsoft.com/office/drawing/2014/main" id="{64FC9BCB-0D2F-FE7C-BD4F-8659A3D13129}"/>
                </a:ext>
              </a:extLst>
            </p:cNvPr>
            <p:cNvSpPr/>
            <p:nvPr/>
          </p:nvSpPr>
          <p:spPr>
            <a:xfrm>
              <a:off x="3764700" y="2043950"/>
              <a:ext cx="260800" cy="39050"/>
            </a:xfrm>
            <a:custGeom>
              <a:avLst/>
              <a:gdLst/>
              <a:ahLst/>
              <a:cxnLst/>
              <a:rect l="l" t="t" r="r" b="b"/>
              <a:pathLst>
                <a:path w="10432" h="1562" extrusionOk="0">
                  <a:moveTo>
                    <a:pt x="1" y="0"/>
                  </a:moveTo>
                  <a:lnTo>
                    <a:pt x="1" y="1562"/>
                  </a:lnTo>
                  <a:lnTo>
                    <a:pt x="10431" y="1562"/>
                  </a:lnTo>
                  <a:lnTo>
                    <a:pt x="104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3224;p61">
              <a:extLst>
                <a:ext uri="{FF2B5EF4-FFF2-40B4-BE49-F238E27FC236}">
                  <a16:creationId xmlns:a16="http://schemas.microsoft.com/office/drawing/2014/main" id="{9BE5500F-E0CC-F7EC-7B8F-198368FA245F}"/>
                </a:ext>
              </a:extLst>
            </p:cNvPr>
            <p:cNvSpPr/>
            <p:nvPr/>
          </p:nvSpPr>
          <p:spPr>
            <a:xfrm>
              <a:off x="3764700" y="2119675"/>
              <a:ext cx="260800" cy="38275"/>
            </a:xfrm>
            <a:custGeom>
              <a:avLst/>
              <a:gdLst/>
              <a:ahLst/>
              <a:cxnLst/>
              <a:rect l="l" t="t" r="r" b="b"/>
              <a:pathLst>
                <a:path w="10432" h="1531" extrusionOk="0">
                  <a:moveTo>
                    <a:pt x="1" y="1"/>
                  </a:moveTo>
                  <a:lnTo>
                    <a:pt x="1" y="1531"/>
                  </a:lnTo>
                  <a:lnTo>
                    <a:pt x="10431" y="1531"/>
                  </a:lnTo>
                  <a:lnTo>
                    <a:pt x="104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3225;p61">
              <a:extLst>
                <a:ext uri="{FF2B5EF4-FFF2-40B4-BE49-F238E27FC236}">
                  <a16:creationId xmlns:a16="http://schemas.microsoft.com/office/drawing/2014/main" id="{1ECBF0F3-0578-EF52-7ECD-4D5B239F35C4}"/>
                </a:ext>
              </a:extLst>
            </p:cNvPr>
            <p:cNvSpPr/>
            <p:nvPr/>
          </p:nvSpPr>
          <p:spPr>
            <a:xfrm>
              <a:off x="5665025" y="1524750"/>
              <a:ext cx="239700" cy="39075"/>
            </a:xfrm>
            <a:custGeom>
              <a:avLst/>
              <a:gdLst/>
              <a:ahLst/>
              <a:cxnLst/>
              <a:rect l="l" t="t" r="r" b="b"/>
              <a:pathLst>
                <a:path w="9588" h="1563" extrusionOk="0">
                  <a:moveTo>
                    <a:pt x="0" y="1"/>
                  </a:moveTo>
                  <a:lnTo>
                    <a:pt x="0" y="1562"/>
                  </a:lnTo>
                  <a:lnTo>
                    <a:pt x="9588" y="1562"/>
                  </a:lnTo>
                  <a:lnTo>
                    <a:pt x="95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3226;p61">
              <a:extLst>
                <a:ext uri="{FF2B5EF4-FFF2-40B4-BE49-F238E27FC236}">
                  <a16:creationId xmlns:a16="http://schemas.microsoft.com/office/drawing/2014/main" id="{6E03575F-A92E-0018-C72E-DFB60C9D306A}"/>
                </a:ext>
              </a:extLst>
            </p:cNvPr>
            <p:cNvSpPr/>
            <p:nvPr/>
          </p:nvSpPr>
          <p:spPr>
            <a:xfrm>
              <a:off x="5665025" y="1600500"/>
              <a:ext cx="239700" cy="38275"/>
            </a:xfrm>
            <a:custGeom>
              <a:avLst/>
              <a:gdLst/>
              <a:ahLst/>
              <a:cxnLst/>
              <a:rect l="l" t="t" r="r" b="b"/>
              <a:pathLst>
                <a:path w="9588" h="1531" extrusionOk="0">
                  <a:moveTo>
                    <a:pt x="0" y="0"/>
                  </a:moveTo>
                  <a:lnTo>
                    <a:pt x="0" y="1530"/>
                  </a:lnTo>
                  <a:lnTo>
                    <a:pt x="9588" y="1530"/>
                  </a:lnTo>
                  <a:lnTo>
                    <a:pt x="95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3227;p61">
              <a:extLst>
                <a:ext uri="{FF2B5EF4-FFF2-40B4-BE49-F238E27FC236}">
                  <a16:creationId xmlns:a16="http://schemas.microsoft.com/office/drawing/2014/main" id="{C5F2F9B1-1C93-A016-D823-945352226F68}"/>
                </a:ext>
              </a:extLst>
            </p:cNvPr>
            <p:cNvSpPr/>
            <p:nvPr/>
          </p:nvSpPr>
          <p:spPr>
            <a:xfrm>
              <a:off x="5665025" y="1675450"/>
              <a:ext cx="239700" cy="39050"/>
            </a:xfrm>
            <a:custGeom>
              <a:avLst/>
              <a:gdLst/>
              <a:ahLst/>
              <a:cxnLst/>
              <a:rect l="l" t="t" r="r" b="b"/>
              <a:pathLst>
                <a:path w="9588" h="1562" extrusionOk="0">
                  <a:moveTo>
                    <a:pt x="0" y="0"/>
                  </a:moveTo>
                  <a:lnTo>
                    <a:pt x="0" y="1562"/>
                  </a:lnTo>
                  <a:lnTo>
                    <a:pt x="9588" y="1562"/>
                  </a:lnTo>
                  <a:lnTo>
                    <a:pt x="95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3228;p61">
              <a:extLst>
                <a:ext uri="{FF2B5EF4-FFF2-40B4-BE49-F238E27FC236}">
                  <a16:creationId xmlns:a16="http://schemas.microsoft.com/office/drawing/2014/main" id="{AA716540-2971-DCAD-DC8C-D2BBFF460EBA}"/>
                </a:ext>
              </a:extLst>
            </p:cNvPr>
            <p:cNvSpPr/>
            <p:nvPr/>
          </p:nvSpPr>
          <p:spPr>
            <a:xfrm>
              <a:off x="5665025" y="1751175"/>
              <a:ext cx="239700" cy="39050"/>
            </a:xfrm>
            <a:custGeom>
              <a:avLst/>
              <a:gdLst/>
              <a:ahLst/>
              <a:cxnLst/>
              <a:rect l="l" t="t" r="r" b="b"/>
              <a:pathLst>
                <a:path w="9588" h="1562" extrusionOk="0">
                  <a:moveTo>
                    <a:pt x="0" y="0"/>
                  </a:moveTo>
                  <a:lnTo>
                    <a:pt x="0" y="1562"/>
                  </a:lnTo>
                  <a:lnTo>
                    <a:pt x="9588" y="1562"/>
                  </a:lnTo>
                  <a:lnTo>
                    <a:pt x="95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3229;p61">
              <a:extLst>
                <a:ext uri="{FF2B5EF4-FFF2-40B4-BE49-F238E27FC236}">
                  <a16:creationId xmlns:a16="http://schemas.microsoft.com/office/drawing/2014/main" id="{3A6FD084-91EC-8381-68C5-3DB26B21E9E4}"/>
                </a:ext>
              </a:extLst>
            </p:cNvPr>
            <p:cNvSpPr/>
            <p:nvPr/>
          </p:nvSpPr>
          <p:spPr>
            <a:xfrm>
              <a:off x="5665025" y="1826900"/>
              <a:ext cx="239700" cy="39075"/>
            </a:xfrm>
            <a:custGeom>
              <a:avLst/>
              <a:gdLst/>
              <a:ahLst/>
              <a:cxnLst/>
              <a:rect l="l" t="t" r="r" b="b"/>
              <a:pathLst>
                <a:path w="9588" h="1563" extrusionOk="0">
                  <a:moveTo>
                    <a:pt x="0" y="1"/>
                  </a:moveTo>
                  <a:lnTo>
                    <a:pt x="0" y="1562"/>
                  </a:lnTo>
                  <a:lnTo>
                    <a:pt x="9588" y="1562"/>
                  </a:lnTo>
                  <a:lnTo>
                    <a:pt x="95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3230;p61">
              <a:extLst>
                <a:ext uri="{FF2B5EF4-FFF2-40B4-BE49-F238E27FC236}">
                  <a16:creationId xmlns:a16="http://schemas.microsoft.com/office/drawing/2014/main" id="{B6384917-EC7B-A730-FCCC-1743233319D0}"/>
                </a:ext>
              </a:extLst>
            </p:cNvPr>
            <p:cNvSpPr/>
            <p:nvPr/>
          </p:nvSpPr>
          <p:spPr>
            <a:xfrm>
              <a:off x="5665025" y="1901850"/>
              <a:ext cx="239700" cy="39075"/>
            </a:xfrm>
            <a:custGeom>
              <a:avLst/>
              <a:gdLst/>
              <a:ahLst/>
              <a:cxnLst/>
              <a:rect l="l" t="t" r="r" b="b"/>
              <a:pathLst>
                <a:path w="9588" h="1563" extrusionOk="0">
                  <a:moveTo>
                    <a:pt x="0" y="1"/>
                  </a:moveTo>
                  <a:lnTo>
                    <a:pt x="0" y="1562"/>
                  </a:lnTo>
                  <a:lnTo>
                    <a:pt x="9588" y="1562"/>
                  </a:lnTo>
                  <a:lnTo>
                    <a:pt x="95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3231;p61">
              <a:extLst>
                <a:ext uri="{FF2B5EF4-FFF2-40B4-BE49-F238E27FC236}">
                  <a16:creationId xmlns:a16="http://schemas.microsoft.com/office/drawing/2014/main" id="{9C691DB7-CEA7-3207-CF8E-ED0E5973CEBD}"/>
                </a:ext>
              </a:extLst>
            </p:cNvPr>
            <p:cNvSpPr/>
            <p:nvPr/>
          </p:nvSpPr>
          <p:spPr>
            <a:xfrm>
              <a:off x="5665025" y="1977600"/>
              <a:ext cx="239700" cy="39050"/>
            </a:xfrm>
            <a:custGeom>
              <a:avLst/>
              <a:gdLst/>
              <a:ahLst/>
              <a:cxnLst/>
              <a:rect l="l" t="t" r="r" b="b"/>
              <a:pathLst>
                <a:path w="9588" h="1562" extrusionOk="0">
                  <a:moveTo>
                    <a:pt x="0" y="0"/>
                  </a:moveTo>
                  <a:lnTo>
                    <a:pt x="0" y="1561"/>
                  </a:lnTo>
                  <a:lnTo>
                    <a:pt x="9588" y="1561"/>
                  </a:lnTo>
                  <a:lnTo>
                    <a:pt x="95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3232;p61">
              <a:extLst>
                <a:ext uri="{FF2B5EF4-FFF2-40B4-BE49-F238E27FC236}">
                  <a16:creationId xmlns:a16="http://schemas.microsoft.com/office/drawing/2014/main" id="{DBB60FF6-1334-15A6-E527-AE915D3206C2}"/>
                </a:ext>
              </a:extLst>
            </p:cNvPr>
            <p:cNvSpPr/>
            <p:nvPr/>
          </p:nvSpPr>
          <p:spPr>
            <a:xfrm>
              <a:off x="5665025" y="2053325"/>
              <a:ext cx="239700" cy="39050"/>
            </a:xfrm>
            <a:custGeom>
              <a:avLst/>
              <a:gdLst/>
              <a:ahLst/>
              <a:cxnLst/>
              <a:rect l="l" t="t" r="r" b="b"/>
              <a:pathLst>
                <a:path w="9588" h="1562" extrusionOk="0">
                  <a:moveTo>
                    <a:pt x="0" y="0"/>
                  </a:moveTo>
                  <a:lnTo>
                    <a:pt x="0" y="1562"/>
                  </a:lnTo>
                  <a:lnTo>
                    <a:pt x="9588" y="1562"/>
                  </a:lnTo>
                  <a:lnTo>
                    <a:pt x="95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3233;p61">
              <a:extLst>
                <a:ext uri="{FF2B5EF4-FFF2-40B4-BE49-F238E27FC236}">
                  <a16:creationId xmlns:a16="http://schemas.microsoft.com/office/drawing/2014/main" id="{5026F6BE-8C91-0E44-C32E-5866F3871685}"/>
                </a:ext>
              </a:extLst>
            </p:cNvPr>
            <p:cNvSpPr/>
            <p:nvPr/>
          </p:nvSpPr>
          <p:spPr>
            <a:xfrm>
              <a:off x="5665025" y="2125150"/>
              <a:ext cx="239700" cy="38275"/>
            </a:xfrm>
            <a:custGeom>
              <a:avLst/>
              <a:gdLst/>
              <a:ahLst/>
              <a:cxnLst/>
              <a:rect l="l" t="t" r="r" b="b"/>
              <a:pathLst>
                <a:path w="9588" h="1531" extrusionOk="0">
                  <a:moveTo>
                    <a:pt x="0" y="0"/>
                  </a:moveTo>
                  <a:lnTo>
                    <a:pt x="0" y="1531"/>
                  </a:lnTo>
                  <a:lnTo>
                    <a:pt x="9588" y="1531"/>
                  </a:lnTo>
                  <a:lnTo>
                    <a:pt x="95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3234;p61">
              <a:extLst>
                <a:ext uri="{FF2B5EF4-FFF2-40B4-BE49-F238E27FC236}">
                  <a16:creationId xmlns:a16="http://schemas.microsoft.com/office/drawing/2014/main" id="{839D987B-E657-2A54-2280-719826ABF421}"/>
                </a:ext>
              </a:extLst>
            </p:cNvPr>
            <p:cNvSpPr/>
            <p:nvPr/>
          </p:nvSpPr>
          <p:spPr>
            <a:xfrm>
              <a:off x="5665025" y="2196975"/>
              <a:ext cx="239700" cy="38275"/>
            </a:xfrm>
            <a:custGeom>
              <a:avLst/>
              <a:gdLst/>
              <a:ahLst/>
              <a:cxnLst/>
              <a:rect l="l" t="t" r="r" b="b"/>
              <a:pathLst>
                <a:path w="9588" h="1531" extrusionOk="0">
                  <a:moveTo>
                    <a:pt x="0" y="0"/>
                  </a:moveTo>
                  <a:lnTo>
                    <a:pt x="0" y="1531"/>
                  </a:lnTo>
                  <a:lnTo>
                    <a:pt x="9588" y="1531"/>
                  </a:lnTo>
                  <a:lnTo>
                    <a:pt x="95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3235;p61">
              <a:extLst>
                <a:ext uri="{FF2B5EF4-FFF2-40B4-BE49-F238E27FC236}">
                  <a16:creationId xmlns:a16="http://schemas.microsoft.com/office/drawing/2014/main" id="{D26A8FCC-1AB9-B891-561E-B761439150DC}"/>
                </a:ext>
              </a:extLst>
            </p:cNvPr>
            <p:cNvSpPr/>
            <p:nvPr/>
          </p:nvSpPr>
          <p:spPr>
            <a:xfrm>
              <a:off x="5665025" y="2268025"/>
              <a:ext cx="239700" cy="39050"/>
            </a:xfrm>
            <a:custGeom>
              <a:avLst/>
              <a:gdLst/>
              <a:ahLst/>
              <a:cxnLst/>
              <a:rect l="l" t="t" r="r" b="b"/>
              <a:pathLst>
                <a:path w="9588" h="1562" extrusionOk="0">
                  <a:moveTo>
                    <a:pt x="0" y="0"/>
                  </a:moveTo>
                  <a:lnTo>
                    <a:pt x="0" y="1562"/>
                  </a:lnTo>
                  <a:lnTo>
                    <a:pt x="9588" y="1562"/>
                  </a:lnTo>
                  <a:lnTo>
                    <a:pt x="95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3236;p61">
              <a:extLst>
                <a:ext uri="{FF2B5EF4-FFF2-40B4-BE49-F238E27FC236}">
                  <a16:creationId xmlns:a16="http://schemas.microsoft.com/office/drawing/2014/main" id="{3F324DB4-6E04-37AE-E400-62C3EE36B053}"/>
                </a:ext>
              </a:extLst>
            </p:cNvPr>
            <p:cNvSpPr/>
            <p:nvPr/>
          </p:nvSpPr>
          <p:spPr>
            <a:xfrm>
              <a:off x="5665025" y="2339850"/>
              <a:ext cx="239700" cy="39050"/>
            </a:xfrm>
            <a:custGeom>
              <a:avLst/>
              <a:gdLst/>
              <a:ahLst/>
              <a:cxnLst/>
              <a:rect l="l" t="t" r="r" b="b"/>
              <a:pathLst>
                <a:path w="9588" h="1562" extrusionOk="0">
                  <a:moveTo>
                    <a:pt x="0" y="0"/>
                  </a:moveTo>
                  <a:lnTo>
                    <a:pt x="0" y="1562"/>
                  </a:lnTo>
                  <a:lnTo>
                    <a:pt x="9588" y="1562"/>
                  </a:lnTo>
                  <a:lnTo>
                    <a:pt x="95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3237;p61">
              <a:extLst>
                <a:ext uri="{FF2B5EF4-FFF2-40B4-BE49-F238E27FC236}">
                  <a16:creationId xmlns:a16="http://schemas.microsoft.com/office/drawing/2014/main" id="{F5F35A9A-0D94-FB8A-41DC-B44F1E1C2E03}"/>
                </a:ext>
              </a:extLst>
            </p:cNvPr>
            <p:cNvSpPr/>
            <p:nvPr/>
          </p:nvSpPr>
          <p:spPr>
            <a:xfrm>
              <a:off x="5665025" y="2411675"/>
              <a:ext cx="239700" cy="39050"/>
            </a:xfrm>
            <a:custGeom>
              <a:avLst/>
              <a:gdLst/>
              <a:ahLst/>
              <a:cxnLst/>
              <a:rect l="l" t="t" r="r" b="b"/>
              <a:pathLst>
                <a:path w="9588" h="1562" extrusionOk="0">
                  <a:moveTo>
                    <a:pt x="0" y="1"/>
                  </a:moveTo>
                  <a:lnTo>
                    <a:pt x="0" y="1562"/>
                  </a:lnTo>
                  <a:lnTo>
                    <a:pt x="9588" y="1562"/>
                  </a:lnTo>
                  <a:lnTo>
                    <a:pt x="95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3238;p61">
              <a:extLst>
                <a:ext uri="{FF2B5EF4-FFF2-40B4-BE49-F238E27FC236}">
                  <a16:creationId xmlns:a16="http://schemas.microsoft.com/office/drawing/2014/main" id="{DE5CC2D4-FD37-C970-8129-9643E142DFAF}"/>
                </a:ext>
              </a:extLst>
            </p:cNvPr>
            <p:cNvSpPr/>
            <p:nvPr/>
          </p:nvSpPr>
          <p:spPr>
            <a:xfrm>
              <a:off x="6039000" y="1616100"/>
              <a:ext cx="253750" cy="38300"/>
            </a:xfrm>
            <a:custGeom>
              <a:avLst/>
              <a:gdLst/>
              <a:ahLst/>
              <a:cxnLst/>
              <a:rect l="l" t="t" r="r" b="b"/>
              <a:pathLst>
                <a:path w="10150" h="1532" extrusionOk="0">
                  <a:moveTo>
                    <a:pt x="0" y="1"/>
                  </a:moveTo>
                  <a:lnTo>
                    <a:pt x="0" y="1531"/>
                  </a:lnTo>
                  <a:lnTo>
                    <a:pt x="10150" y="1531"/>
                  </a:lnTo>
                  <a:lnTo>
                    <a:pt x="10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3239;p61">
              <a:extLst>
                <a:ext uri="{FF2B5EF4-FFF2-40B4-BE49-F238E27FC236}">
                  <a16:creationId xmlns:a16="http://schemas.microsoft.com/office/drawing/2014/main" id="{18DA40C6-63C2-6CB6-7A9C-EAD01C72E222}"/>
                </a:ext>
              </a:extLst>
            </p:cNvPr>
            <p:cNvSpPr/>
            <p:nvPr/>
          </p:nvSpPr>
          <p:spPr>
            <a:xfrm>
              <a:off x="6039000" y="1691050"/>
              <a:ext cx="253750" cy="39075"/>
            </a:xfrm>
            <a:custGeom>
              <a:avLst/>
              <a:gdLst/>
              <a:ahLst/>
              <a:cxnLst/>
              <a:rect l="l" t="t" r="r" b="b"/>
              <a:pathLst>
                <a:path w="10150" h="1563" extrusionOk="0">
                  <a:moveTo>
                    <a:pt x="0" y="1"/>
                  </a:moveTo>
                  <a:lnTo>
                    <a:pt x="0" y="1562"/>
                  </a:lnTo>
                  <a:lnTo>
                    <a:pt x="10150" y="1562"/>
                  </a:lnTo>
                  <a:lnTo>
                    <a:pt x="10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3240;p61">
              <a:extLst>
                <a:ext uri="{FF2B5EF4-FFF2-40B4-BE49-F238E27FC236}">
                  <a16:creationId xmlns:a16="http://schemas.microsoft.com/office/drawing/2014/main" id="{FC90E633-E197-3D88-B288-739C1EF7F4B4}"/>
                </a:ext>
              </a:extLst>
            </p:cNvPr>
            <p:cNvSpPr/>
            <p:nvPr/>
          </p:nvSpPr>
          <p:spPr>
            <a:xfrm>
              <a:off x="6039000" y="1766800"/>
              <a:ext cx="253750" cy="39050"/>
            </a:xfrm>
            <a:custGeom>
              <a:avLst/>
              <a:gdLst/>
              <a:ahLst/>
              <a:cxnLst/>
              <a:rect l="l" t="t" r="r" b="b"/>
              <a:pathLst>
                <a:path w="10150" h="1562" extrusionOk="0">
                  <a:moveTo>
                    <a:pt x="0" y="0"/>
                  </a:moveTo>
                  <a:lnTo>
                    <a:pt x="0" y="1562"/>
                  </a:lnTo>
                  <a:lnTo>
                    <a:pt x="10150" y="1562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3241;p61">
              <a:extLst>
                <a:ext uri="{FF2B5EF4-FFF2-40B4-BE49-F238E27FC236}">
                  <a16:creationId xmlns:a16="http://schemas.microsoft.com/office/drawing/2014/main" id="{6548A6D7-6948-3F61-A2D0-59CE4C51C049}"/>
                </a:ext>
              </a:extLst>
            </p:cNvPr>
            <p:cNvSpPr/>
            <p:nvPr/>
          </p:nvSpPr>
          <p:spPr>
            <a:xfrm>
              <a:off x="6039000" y="1842525"/>
              <a:ext cx="253750" cy="39050"/>
            </a:xfrm>
            <a:custGeom>
              <a:avLst/>
              <a:gdLst/>
              <a:ahLst/>
              <a:cxnLst/>
              <a:rect l="l" t="t" r="r" b="b"/>
              <a:pathLst>
                <a:path w="10150" h="1562" extrusionOk="0">
                  <a:moveTo>
                    <a:pt x="0" y="0"/>
                  </a:moveTo>
                  <a:lnTo>
                    <a:pt x="0" y="1562"/>
                  </a:lnTo>
                  <a:lnTo>
                    <a:pt x="10150" y="1562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3242;p61">
              <a:extLst>
                <a:ext uri="{FF2B5EF4-FFF2-40B4-BE49-F238E27FC236}">
                  <a16:creationId xmlns:a16="http://schemas.microsoft.com/office/drawing/2014/main" id="{E68013B4-66B1-C25C-FBEC-45B25C0C375E}"/>
                </a:ext>
              </a:extLst>
            </p:cNvPr>
            <p:cNvSpPr/>
            <p:nvPr/>
          </p:nvSpPr>
          <p:spPr>
            <a:xfrm>
              <a:off x="6039000" y="1917475"/>
              <a:ext cx="253750" cy="39050"/>
            </a:xfrm>
            <a:custGeom>
              <a:avLst/>
              <a:gdLst/>
              <a:ahLst/>
              <a:cxnLst/>
              <a:rect l="l" t="t" r="r" b="b"/>
              <a:pathLst>
                <a:path w="10150" h="1562" extrusionOk="0">
                  <a:moveTo>
                    <a:pt x="0" y="0"/>
                  </a:moveTo>
                  <a:lnTo>
                    <a:pt x="0" y="1562"/>
                  </a:lnTo>
                  <a:lnTo>
                    <a:pt x="10150" y="1562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3243;p61">
              <a:extLst>
                <a:ext uri="{FF2B5EF4-FFF2-40B4-BE49-F238E27FC236}">
                  <a16:creationId xmlns:a16="http://schemas.microsoft.com/office/drawing/2014/main" id="{D03995A5-68E7-0578-9FC7-3EE80FFA28E9}"/>
                </a:ext>
              </a:extLst>
            </p:cNvPr>
            <p:cNvSpPr/>
            <p:nvPr/>
          </p:nvSpPr>
          <p:spPr>
            <a:xfrm>
              <a:off x="6039000" y="1993200"/>
              <a:ext cx="253750" cy="39075"/>
            </a:xfrm>
            <a:custGeom>
              <a:avLst/>
              <a:gdLst/>
              <a:ahLst/>
              <a:cxnLst/>
              <a:rect l="l" t="t" r="r" b="b"/>
              <a:pathLst>
                <a:path w="10150" h="1563" extrusionOk="0">
                  <a:moveTo>
                    <a:pt x="0" y="1"/>
                  </a:moveTo>
                  <a:lnTo>
                    <a:pt x="0" y="1562"/>
                  </a:lnTo>
                  <a:lnTo>
                    <a:pt x="10150" y="1562"/>
                  </a:lnTo>
                  <a:lnTo>
                    <a:pt x="10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3244;p61">
              <a:extLst>
                <a:ext uri="{FF2B5EF4-FFF2-40B4-BE49-F238E27FC236}">
                  <a16:creationId xmlns:a16="http://schemas.microsoft.com/office/drawing/2014/main" id="{4EEC361B-0293-8AA6-DE48-86B78BF01149}"/>
                </a:ext>
              </a:extLst>
            </p:cNvPr>
            <p:cNvSpPr/>
            <p:nvPr/>
          </p:nvSpPr>
          <p:spPr>
            <a:xfrm>
              <a:off x="6039000" y="2068925"/>
              <a:ext cx="253750" cy="39075"/>
            </a:xfrm>
            <a:custGeom>
              <a:avLst/>
              <a:gdLst/>
              <a:ahLst/>
              <a:cxnLst/>
              <a:rect l="l" t="t" r="r" b="b"/>
              <a:pathLst>
                <a:path w="10150" h="1563" extrusionOk="0">
                  <a:moveTo>
                    <a:pt x="0" y="1"/>
                  </a:moveTo>
                  <a:lnTo>
                    <a:pt x="0" y="1562"/>
                  </a:lnTo>
                  <a:lnTo>
                    <a:pt x="10150" y="1562"/>
                  </a:lnTo>
                  <a:lnTo>
                    <a:pt x="10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3245;p61">
              <a:extLst>
                <a:ext uri="{FF2B5EF4-FFF2-40B4-BE49-F238E27FC236}">
                  <a16:creationId xmlns:a16="http://schemas.microsoft.com/office/drawing/2014/main" id="{985FED8D-8F25-0058-679B-56390C7C2D42}"/>
                </a:ext>
              </a:extLst>
            </p:cNvPr>
            <p:cNvSpPr/>
            <p:nvPr/>
          </p:nvSpPr>
          <p:spPr>
            <a:xfrm>
              <a:off x="6039000" y="2144675"/>
              <a:ext cx="253750" cy="38275"/>
            </a:xfrm>
            <a:custGeom>
              <a:avLst/>
              <a:gdLst/>
              <a:ahLst/>
              <a:cxnLst/>
              <a:rect l="l" t="t" r="r" b="b"/>
              <a:pathLst>
                <a:path w="10150" h="1531" extrusionOk="0">
                  <a:moveTo>
                    <a:pt x="0" y="0"/>
                  </a:moveTo>
                  <a:lnTo>
                    <a:pt x="0" y="1530"/>
                  </a:lnTo>
                  <a:lnTo>
                    <a:pt x="10150" y="1530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3246;p61">
              <a:extLst>
                <a:ext uri="{FF2B5EF4-FFF2-40B4-BE49-F238E27FC236}">
                  <a16:creationId xmlns:a16="http://schemas.microsoft.com/office/drawing/2014/main" id="{E3847415-F789-28E6-758D-AC1B716658F8}"/>
                </a:ext>
              </a:extLst>
            </p:cNvPr>
            <p:cNvSpPr/>
            <p:nvPr/>
          </p:nvSpPr>
          <p:spPr>
            <a:xfrm>
              <a:off x="6039000" y="2211800"/>
              <a:ext cx="253750" cy="39075"/>
            </a:xfrm>
            <a:custGeom>
              <a:avLst/>
              <a:gdLst/>
              <a:ahLst/>
              <a:cxnLst/>
              <a:rect l="l" t="t" r="r" b="b"/>
              <a:pathLst>
                <a:path w="10150" h="1563" extrusionOk="0">
                  <a:moveTo>
                    <a:pt x="0" y="1"/>
                  </a:moveTo>
                  <a:lnTo>
                    <a:pt x="0" y="1562"/>
                  </a:lnTo>
                  <a:lnTo>
                    <a:pt x="10150" y="1562"/>
                  </a:lnTo>
                  <a:lnTo>
                    <a:pt x="10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3247;p61">
              <a:extLst>
                <a:ext uri="{FF2B5EF4-FFF2-40B4-BE49-F238E27FC236}">
                  <a16:creationId xmlns:a16="http://schemas.microsoft.com/office/drawing/2014/main" id="{4835A016-6834-675D-B07C-42BE98FE7791}"/>
                </a:ext>
              </a:extLst>
            </p:cNvPr>
            <p:cNvSpPr/>
            <p:nvPr/>
          </p:nvSpPr>
          <p:spPr>
            <a:xfrm>
              <a:off x="6039000" y="2279725"/>
              <a:ext cx="253750" cy="39075"/>
            </a:xfrm>
            <a:custGeom>
              <a:avLst/>
              <a:gdLst/>
              <a:ahLst/>
              <a:cxnLst/>
              <a:rect l="l" t="t" r="r" b="b"/>
              <a:pathLst>
                <a:path w="10150" h="1563" extrusionOk="0">
                  <a:moveTo>
                    <a:pt x="0" y="1"/>
                  </a:moveTo>
                  <a:lnTo>
                    <a:pt x="0" y="1562"/>
                  </a:lnTo>
                  <a:lnTo>
                    <a:pt x="10150" y="1562"/>
                  </a:lnTo>
                  <a:lnTo>
                    <a:pt x="10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3248;p61">
              <a:extLst>
                <a:ext uri="{FF2B5EF4-FFF2-40B4-BE49-F238E27FC236}">
                  <a16:creationId xmlns:a16="http://schemas.microsoft.com/office/drawing/2014/main" id="{45C68790-72AC-7919-15E2-105C221C3140}"/>
                </a:ext>
              </a:extLst>
            </p:cNvPr>
            <p:cNvSpPr/>
            <p:nvPr/>
          </p:nvSpPr>
          <p:spPr>
            <a:xfrm>
              <a:off x="6039000" y="2346875"/>
              <a:ext cx="253750" cy="39050"/>
            </a:xfrm>
            <a:custGeom>
              <a:avLst/>
              <a:gdLst/>
              <a:ahLst/>
              <a:cxnLst/>
              <a:rect l="l" t="t" r="r" b="b"/>
              <a:pathLst>
                <a:path w="10150" h="1562" extrusionOk="0">
                  <a:moveTo>
                    <a:pt x="0" y="0"/>
                  </a:moveTo>
                  <a:lnTo>
                    <a:pt x="0" y="1562"/>
                  </a:lnTo>
                  <a:lnTo>
                    <a:pt x="10150" y="1562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3249;p61">
              <a:extLst>
                <a:ext uri="{FF2B5EF4-FFF2-40B4-BE49-F238E27FC236}">
                  <a16:creationId xmlns:a16="http://schemas.microsoft.com/office/drawing/2014/main" id="{C0561AD8-D24A-CCE1-5176-89B870B2CE89}"/>
                </a:ext>
              </a:extLst>
            </p:cNvPr>
            <p:cNvSpPr/>
            <p:nvPr/>
          </p:nvSpPr>
          <p:spPr>
            <a:xfrm>
              <a:off x="4684425" y="1467775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17" y="1499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3250;p61">
              <a:extLst>
                <a:ext uri="{FF2B5EF4-FFF2-40B4-BE49-F238E27FC236}">
                  <a16:creationId xmlns:a16="http://schemas.microsoft.com/office/drawing/2014/main" id="{0ECF0459-947D-45E9-6243-422C7B5C2F37}"/>
                </a:ext>
              </a:extLst>
            </p:cNvPr>
            <p:cNvSpPr/>
            <p:nvPr/>
          </p:nvSpPr>
          <p:spPr>
            <a:xfrm>
              <a:off x="4684425" y="1541150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1"/>
                  </a:moveTo>
                  <a:lnTo>
                    <a:pt x="0" y="1500"/>
                  </a:lnTo>
                  <a:lnTo>
                    <a:pt x="3217" y="1500"/>
                  </a:lnTo>
                  <a:lnTo>
                    <a:pt x="3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3251;p61">
              <a:extLst>
                <a:ext uri="{FF2B5EF4-FFF2-40B4-BE49-F238E27FC236}">
                  <a16:creationId xmlns:a16="http://schemas.microsoft.com/office/drawing/2014/main" id="{CBE6ED99-45C2-33CF-6004-96C36C671003}"/>
                </a:ext>
              </a:extLst>
            </p:cNvPr>
            <p:cNvSpPr/>
            <p:nvPr/>
          </p:nvSpPr>
          <p:spPr>
            <a:xfrm>
              <a:off x="4684425" y="1613775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17" y="1499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3252;p61">
              <a:extLst>
                <a:ext uri="{FF2B5EF4-FFF2-40B4-BE49-F238E27FC236}">
                  <a16:creationId xmlns:a16="http://schemas.microsoft.com/office/drawing/2014/main" id="{1D094796-4342-818E-4C24-12E293086096}"/>
                </a:ext>
              </a:extLst>
            </p:cNvPr>
            <p:cNvSpPr/>
            <p:nvPr/>
          </p:nvSpPr>
          <p:spPr>
            <a:xfrm>
              <a:off x="4684425" y="1686375"/>
              <a:ext cx="80425" cy="38275"/>
            </a:xfrm>
            <a:custGeom>
              <a:avLst/>
              <a:gdLst/>
              <a:ahLst/>
              <a:cxnLst/>
              <a:rect l="l" t="t" r="r" b="b"/>
              <a:pathLst>
                <a:path w="3217" h="1531" extrusionOk="0">
                  <a:moveTo>
                    <a:pt x="0" y="0"/>
                  </a:moveTo>
                  <a:lnTo>
                    <a:pt x="0" y="1531"/>
                  </a:lnTo>
                  <a:lnTo>
                    <a:pt x="3217" y="1531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3253;p61">
              <a:extLst>
                <a:ext uri="{FF2B5EF4-FFF2-40B4-BE49-F238E27FC236}">
                  <a16:creationId xmlns:a16="http://schemas.microsoft.com/office/drawing/2014/main" id="{2FC21EB6-CF54-53A7-C95F-DDAFD81B625D}"/>
                </a:ext>
              </a:extLst>
            </p:cNvPr>
            <p:cNvSpPr/>
            <p:nvPr/>
          </p:nvSpPr>
          <p:spPr>
            <a:xfrm>
              <a:off x="4684425" y="1759775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17" y="1499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3254;p61">
              <a:extLst>
                <a:ext uri="{FF2B5EF4-FFF2-40B4-BE49-F238E27FC236}">
                  <a16:creationId xmlns:a16="http://schemas.microsoft.com/office/drawing/2014/main" id="{81CA6C62-AAF0-A2FE-3180-9D0156D009C0}"/>
                </a:ext>
              </a:extLst>
            </p:cNvPr>
            <p:cNvSpPr/>
            <p:nvPr/>
          </p:nvSpPr>
          <p:spPr>
            <a:xfrm>
              <a:off x="4684425" y="1832375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17" y="1499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3255;p61">
              <a:extLst>
                <a:ext uri="{FF2B5EF4-FFF2-40B4-BE49-F238E27FC236}">
                  <a16:creationId xmlns:a16="http://schemas.microsoft.com/office/drawing/2014/main" id="{061AEB33-5231-68F5-7DD5-46CA4972BE57}"/>
                </a:ext>
              </a:extLst>
            </p:cNvPr>
            <p:cNvSpPr/>
            <p:nvPr/>
          </p:nvSpPr>
          <p:spPr>
            <a:xfrm>
              <a:off x="4684425" y="1904975"/>
              <a:ext cx="80425" cy="38275"/>
            </a:xfrm>
            <a:custGeom>
              <a:avLst/>
              <a:gdLst/>
              <a:ahLst/>
              <a:cxnLst/>
              <a:rect l="l" t="t" r="r" b="b"/>
              <a:pathLst>
                <a:path w="3217" h="1531" extrusionOk="0">
                  <a:moveTo>
                    <a:pt x="0" y="1"/>
                  </a:moveTo>
                  <a:lnTo>
                    <a:pt x="0" y="1531"/>
                  </a:lnTo>
                  <a:lnTo>
                    <a:pt x="3217" y="1531"/>
                  </a:lnTo>
                  <a:lnTo>
                    <a:pt x="3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3256;p61">
              <a:extLst>
                <a:ext uri="{FF2B5EF4-FFF2-40B4-BE49-F238E27FC236}">
                  <a16:creationId xmlns:a16="http://schemas.microsoft.com/office/drawing/2014/main" id="{FD7BAB71-BDDB-307D-DEC7-7D58CA6A22F6}"/>
                </a:ext>
              </a:extLst>
            </p:cNvPr>
            <p:cNvSpPr/>
            <p:nvPr/>
          </p:nvSpPr>
          <p:spPr>
            <a:xfrm>
              <a:off x="4684425" y="1978375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17" y="1499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3257;p61">
              <a:extLst>
                <a:ext uri="{FF2B5EF4-FFF2-40B4-BE49-F238E27FC236}">
                  <a16:creationId xmlns:a16="http://schemas.microsoft.com/office/drawing/2014/main" id="{5F356318-5340-1B0E-310C-00725D867534}"/>
                </a:ext>
              </a:extLst>
            </p:cNvPr>
            <p:cNvSpPr/>
            <p:nvPr/>
          </p:nvSpPr>
          <p:spPr>
            <a:xfrm>
              <a:off x="4793725" y="1467775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48" y="149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3258;p61">
              <a:extLst>
                <a:ext uri="{FF2B5EF4-FFF2-40B4-BE49-F238E27FC236}">
                  <a16:creationId xmlns:a16="http://schemas.microsoft.com/office/drawing/2014/main" id="{920BF593-6873-42CA-F64A-2C568C8F47BC}"/>
                </a:ext>
              </a:extLst>
            </p:cNvPr>
            <p:cNvSpPr/>
            <p:nvPr/>
          </p:nvSpPr>
          <p:spPr>
            <a:xfrm>
              <a:off x="4793725" y="1541150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1"/>
                  </a:moveTo>
                  <a:lnTo>
                    <a:pt x="0" y="1500"/>
                  </a:lnTo>
                  <a:lnTo>
                    <a:pt x="3248" y="1500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3259;p61">
              <a:extLst>
                <a:ext uri="{FF2B5EF4-FFF2-40B4-BE49-F238E27FC236}">
                  <a16:creationId xmlns:a16="http://schemas.microsoft.com/office/drawing/2014/main" id="{145BED70-055A-D462-2C79-C95180CBD005}"/>
                </a:ext>
              </a:extLst>
            </p:cNvPr>
            <p:cNvSpPr/>
            <p:nvPr/>
          </p:nvSpPr>
          <p:spPr>
            <a:xfrm>
              <a:off x="4793725" y="1613775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48" y="149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3260;p61">
              <a:extLst>
                <a:ext uri="{FF2B5EF4-FFF2-40B4-BE49-F238E27FC236}">
                  <a16:creationId xmlns:a16="http://schemas.microsoft.com/office/drawing/2014/main" id="{0814AF07-1023-8189-A4BB-9A897828628F}"/>
                </a:ext>
              </a:extLst>
            </p:cNvPr>
            <p:cNvSpPr/>
            <p:nvPr/>
          </p:nvSpPr>
          <p:spPr>
            <a:xfrm>
              <a:off x="4793725" y="1686375"/>
              <a:ext cx="81225" cy="38275"/>
            </a:xfrm>
            <a:custGeom>
              <a:avLst/>
              <a:gdLst/>
              <a:ahLst/>
              <a:cxnLst/>
              <a:rect l="l" t="t" r="r" b="b"/>
              <a:pathLst>
                <a:path w="3249" h="1531" extrusionOk="0">
                  <a:moveTo>
                    <a:pt x="0" y="0"/>
                  </a:moveTo>
                  <a:lnTo>
                    <a:pt x="0" y="1531"/>
                  </a:lnTo>
                  <a:lnTo>
                    <a:pt x="3248" y="1531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3261;p61">
              <a:extLst>
                <a:ext uri="{FF2B5EF4-FFF2-40B4-BE49-F238E27FC236}">
                  <a16:creationId xmlns:a16="http://schemas.microsoft.com/office/drawing/2014/main" id="{779DD07B-369E-F1A6-FC73-E2410D8F89F8}"/>
                </a:ext>
              </a:extLst>
            </p:cNvPr>
            <p:cNvSpPr/>
            <p:nvPr/>
          </p:nvSpPr>
          <p:spPr>
            <a:xfrm>
              <a:off x="4793725" y="1759775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48" y="149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3262;p61">
              <a:extLst>
                <a:ext uri="{FF2B5EF4-FFF2-40B4-BE49-F238E27FC236}">
                  <a16:creationId xmlns:a16="http://schemas.microsoft.com/office/drawing/2014/main" id="{0B9EED2A-283C-3210-975C-7A3E64A6798F}"/>
                </a:ext>
              </a:extLst>
            </p:cNvPr>
            <p:cNvSpPr/>
            <p:nvPr/>
          </p:nvSpPr>
          <p:spPr>
            <a:xfrm>
              <a:off x="4793725" y="1832375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48" y="149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3263;p61">
              <a:extLst>
                <a:ext uri="{FF2B5EF4-FFF2-40B4-BE49-F238E27FC236}">
                  <a16:creationId xmlns:a16="http://schemas.microsoft.com/office/drawing/2014/main" id="{D05D8EF6-9304-147B-D071-53B02B8EB3D1}"/>
                </a:ext>
              </a:extLst>
            </p:cNvPr>
            <p:cNvSpPr/>
            <p:nvPr/>
          </p:nvSpPr>
          <p:spPr>
            <a:xfrm>
              <a:off x="4793725" y="1904975"/>
              <a:ext cx="81225" cy="38275"/>
            </a:xfrm>
            <a:custGeom>
              <a:avLst/>
              <a:gdLst/>
              <a:ahLst/>
              <a:cxnLst/>
              <a:rect l="l" t="t" r="r" b="b"/>
              <a:pathLst>
                <a:path w="3249" h="1531" extrusionOk="0">
                  <a:moveTo>
                    <a:pt x="0" y="1"/>
                  </a:moveTo>
                  <a:lnTo>
                    <a:pt x="0" y="1531"/>
                  </a:lnTo>
                  <a:lnTo>
                    <a:pt x="3248" y="1531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3264;p61">
              <a:extLst>
                <a:ext uri="{FF2B5EF4-FFF2-40B4-BE49-F238E27FC236}">
                  <a16:creationId xmlns:a16="http://schemas.microsoft.com/office/drawing/2014/main" id="{96C9ED7C-4ECD-6E12-FB2A-D019EE70016F}"/>
                </a:ext>
              </a:extLst>
            </p:cNvPr>
            <p:cNvSpPr/>
            <p:nvPr/>
          </p:nvSpPr>
          <p:spPr>
            <a:xfrm>
              <a:off x="4793725" y="1978375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48" y="149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3265;p61">
              <a:extLst>
                <a:ext uri="{FF2B5EF4-FFF2-40B4-BE49-F238E27FC236}">
                  <a16:creationId xmlns:a16="http://schemas.microsoft.com/office/drawing/2014/main" id="{3AB30398-AA48-3619-2A7E-24E323A0DF59}"/>
                </a:ext>
              </a:extLst>
            </p:cNvPr>
            <p:cNvSpPr/>
            <p:nvPr/>
          </p:nvSpPr>
          <p:spPr>
            <a:xfrm>
              <a:off x="4156625" y="1197625"/>
              <a:ext cx="83575" cy="58600"/>
            </a:xfrm>
            <a:custGeom>
              <a:avLst/>
              <a:gdLst/>
              <a:ahLst/>
              <a:cxnLst/>
              <a:rect l="l" t="t" r="r" b="b"/>
              <a:pathLst>
                <a:path w="3343" h="2344" extrusionOk="0">
                  <a:moveTo>
                    <a:pt x="1" y="1"/>
                  </a:moveTo>
                  <a:lnTo>
                    <a:pt x="1" y="2343"/>
                  </a:lnTo>
                  <a:lnTo>
                    <a:pt x="3342" y="2343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3266;p61">
              <a:extLst>
                <a:ext uri="{FF2B5EF4-FFF2-40B4-BE49-F238E27FC236}">
                  <a16:creationId xmlns:a16="http://schemas.microsoft.com/office/drawing/2014/main" id="{19EA6496-4844-A81B-B490-93BB6CE7C642}"/>
                </a:ext>
              </a:extLst>
            </p:cNvPr>
            <p:cNvSpPr/>
            <p:nvPr/>
          </p:nvSpPr>
          <p:spPr>
            <a:xfrm>
              <a:off x="4281550" y="1197625"/>
              <a:ext cx="84350" cy="58600"/>
            </a:xfrm>
            <a:custGeom>
              <a:avLst/>
              <a:gdLst/>
              <a:ahLst/>
              <a:cxnLst/>
              <a:rect l="l" t="t" r="r" b="b"/>
              <a:pathLst>
                <a:path w="3374" h="2344" extrusionOk="0">
                  <a:moveTo>
                    <a:pt x="1" y="1"/>
                  </a:moveTo>
                  <a:lnTo>
                    <a:pt x="1" y="2343"/>
                  </a:lnTo>
                  <a:lnTo>
                    <a:pt x="3373" y="2343"/>
                  </a:lnTo>
                  <a:lnTo>
                    <a:pt x="33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3267;p61">
              <a:extLst>
                <a:ext uri="{FF2B5EF4-FFF2-40B4-BE49-F238E27FC236}">
                  <a16:creationId xmlns:a16="http://schemas.microsoft.com/office/drawing/2014/main" id="{A76C2C51-3EB1-F742-466A-D0AE34E540B8}"/>
                </a:ext>
              </a:extLst>
            </p:cNvPr>
            <p:cNvSpPr/>
            <p:nvPr/>
          </p:nvSpPr>
          <p:spPr>
            <a:xfrm>
              <a:off x="4156625" y="1284300"/>
              <a:ext cx="83575" cy="59350"/>
            </a:xfrm>
            <a:custGeom>
              <a:avLst/>
              <a:gdLst/>
              <a:ahLst/>
              <a:cxnLst/>
              <a:rect l="l" t="t" r="r" b="b"/>
              <a:pathLst>
                <a:path w="3343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3268;p61">
              <a:extLst>
                <a:ext uri="{FF2B5EF4-FFF2-40B4-BE49-F238E27FC236}">
                  <a16:creationId xmlns:a16="http://schemas.microsoft.com/office/drawing/2014/main" id="{7837E893-18B7-FC20-3945-0C27BE3D9AEC}"/>
                </a:ext>
              </a:extLst>
            </p:cNvPr>
            <p:cNvSpPr/>
            <p:nvPr/>
          </p:nvSpPr>
          <p:spPr>
            <a:xfrm>
              <a:off x="4281550" y="128430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3269;p61">
              <a:extLst>
                <a:ext uri="{FF2B5EF4-FFF2-40B4-BE49-F238E27FC236}">
                  <a16:creationId xmlns:a16="http://schemas.microsoft.com/office/drawing/2014/main" id="{131CEF30-962B-3EC8-271B-F275B177D482}"/>
                </a:ext>
              </a:extLst>
            </p:cNvPr>
            <p:cNvSpPr/>
            <p:nvPr/>
          </p:nvSpPr>
          <p:spPr>
            <a:xfrm>
              <a:off x="4156625" y="1371750"/>
              <a:ext cx="83575" cy="59350"/>
            </a:xfrm>
            <a:custGeom>
              <a:avLst/>
              <a:gdLst/>
              <a:ahLst/>
              <a:cxnLst/>
              <a:rect l="l" t="t" r="r" b="b"/>
              <a:pathLst>
                <a:path w="3343" h="2374" extrusionOk="0">
                  <a:moveTo>
                    <a:pt x="1" y="0"/>
                  </a:moveTo>
                  <a:lnTo>
                    <a:pt x="1" y="2373"/>
                  </a:lnTo>
                  <a:lnTo>
                    <a:pt x="3342" y="2373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3270;p61">
              <a:extLst>
                <a:ext uri="{FF2B5EF4-FFF2-40B4-BE49-F238E27FC236}">
                  <a16:creationId xmlns:a16="http://schemas.microsoft.com/office/drawing/2014/main" id="{B5E0389D-109F-9945-4CC4-D2E4518453A7}"/>
                </a:ext>
              </a:extLst>
            </p:cNvPr>
            <p:cNvSpPr/>
            <p:nvPr/>
          </p:nvSpPr>
          <p:spPr>
            <a:xfrm>
              <a:off x="4281550" y="137175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3"/>
                  </a:lnTo>
                  <a:lnTo>
                    <a:pt x="3373" y="2373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3271;p61">
              <a:extLst>
                <a:ext uri="{FF2B5EF4-FFF2-40B4-BE49-F238E27FC236}">
                  <a16:creationId xmlns:a16="http://schemas.microsoft.com/office/drawing/2014/main" id="{48C5E713-456C-D3B3-D24A-4DE4DB865EFB}"/>
                </a:ext>
              </a:extLst>
            </p:cNvPr>
            <p:cNvSpPr/>
            <p:nvPr/>
          </p:nvSpPr>
          <p:spPr>
            <a:xfrm>
              <a:off x="4156625" y="1458400"/>
              <a:ext cx="83575" cy="59350"/>
            </a:xfrm>
            <a:custGeom>
              <a:avLst/>
              <a:gdLst/>
              <a:ahLst/>
              <a:cxnLst/>
              <a:rect l="l" t="t" r="r" b="b"/>
              <a:pathLst>
                <a:path w="3343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3272;p61">
              <a:extLst>
                <a:ext uri="{FF2B5EF4-FFF2-40B4-BE49-F238E27FC236}">
                  <a16:creationId xmlns:a16="http://schemas.microsoft.com/office/drawing/2014/main" id="{08B3214E-B56A-3588-C343-0F5EC83BBA81}"/>
                </a:ext>
              </a:extLst>
            </p:cNvPr>
            <p:cNvSpPr/>
            <p:nvPr/>
          </p:nvSpPr>
          <p:spPr>
            <a:xfrm>
              <a:off x="4281550" y="145840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3273;p61">
              <a:extLst>
                <a:ext uri="{FF2B5EF4-FFF2-40B4-BE49-F238E27FC236}">
                  <a16:creationId xmlns:a16="http://schemas.microsoft.com/office/drawing/2014/main" id="{CD08637E-173B-B12D-2489-A4FB681063C7}"/>
                </a:ext>
              </a:extLst>
            </p:cNvPr>
            <p:cNvSpPr/>
            <p:nvPr/>
          </p:nvSpPr>
          <p:spPr>
            <a:xfrm>
              <a:off x="4156625" y="1545850"/>
              <a:ext cx="83575" cy="59350"/>
            </a:xfrm>
            <a:custGeom>
              <a:avLst/>
              <a:gdLst/>
              <a:ahLst/>
              <a:cxnLst/>
              <a:rect l="l" t="t" r="r" b="b"/>
              <a:pathLst>
                <a:path w="3343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3274;p61">
              <a:extLst>
                <a:ext uri="{FF2B5EF4-FFF2-40B4-BE49-F238E27FC236}">
                  <a16:creationId xmlns:a16="http://schemas.microsoft.com/office/drawing/2014/main" id="{5FA8611D-65EB-6F2E-FEBD-FB6EA870D39C}"/>
                </a:ext>
              </a:extLst>
            </p:cNvPr>
            <p:cNvSpPr/>
            <p:nvPr/>
          </p:nvSpPr>
          <p:spPr>
            <a:xfrm>
              <a:off x="4281550" y="154585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3275;p61">
              <a:extLst>
                <a:ext uri="{FF2B5EF4-FFF2-40B4-BE49-F238E27FC236}">
                  <a16:creationId xmlns:a16="http://schemas.microsoft.com/office/drawing/2014/main" id="{E69CD1A7-8209-257F-BEC9-E47CC1DA930C}"/>
                </a:ext>
              </a:extLst>
            </p:cNvPr>
            <p:cNvSpPr/>
            <p:nvPr/>
          </p:nvSpPr>
          <p:spPr>
            <a:xfrm>
              <a:off x="4156625" y="1632500"/>
              <a:ext cx="83575" cy="59375"/>
            </a:xfrm>
            <a:custGeom>
              <a:avLst/>
              <a:gdLst/>
              <a:ahLst/>
              <a:cxnLst/>
              <a:rect l="l" t="t" r="r" b="b"/>
              <a:pathLst>
                <a:path w="3343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3276;p61">
              <a:extLst>
                <a:ext uri="{FF2B5EF4-FFF2-40B4-BE49-F238E27FC236}">
                  <a16:creationId xmlns:a16="http://schemas.microsoft.com/office/drawing/2014/main" id="{C3A56D7E-555C-6605-BC76-91F8FB80DB77}"/>
                </a:ext>
              </a:extLst>
            </p:cNvPr>
            <p:cNvSpPr/>
            <p:nvPr/>
          </p:nvSpPr>
          <p:spPr>
            <a:xfrm>
              <a:off x="4281550" y="1632500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3277;p61">
              <a:extLst>
                <a:ext uri="{FF2B5EF4-FFF2-40B4-BE49-F238E27FC236}">
                  <a16:creationId xmlns:a16="http://schemas.microsoft.com/office/drawing/2014/main" id="{B01F6DCB-6E6C-A823-08E3-B444F158911B}"/>
                </a:ext>
              </a:extLst>
            </p:cNvPr>
            <p:cNvSpPr/>
            <p:nvPr/>
          </p:nvSpPr>
          <p:spPr>
            <a:xfrm>
              <a:off x="4156625" y="1719950"/>
              <a:ext cx="83575" cy="59350"/>
            </a:xfrm>
            <a:custGeom>
              <a:avLst/>
              <a:gdLst/>
              <a:ahLst/>
              <a:cxnLst/>
              <a:rect l="l" t="t" r="r" b="b"/>
              <a:pathLst>
                <a:path w="3343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3278;p61">
              <a:extLst>
                <a:ext uri="{FF2B5EF4-FFF2-40B4-BE49-F238E27FC236}">
                  <a16:creationId xmlns:a16="http://schemas.microsoft.com/office/drawing/2014/main" id="{FCF29DFE-DFF7-A0C9-0CD6-9A7D8008D092}"/>
                </a:ext>
              </a:extLst>
            </p:cNvPr>
            <p:cNvSpPr/>
            <p:nvPr/>
          </p:nvSpPr>
          <p:spPr>
            <a:xfrm>
              <a:off x="4281550" y="171995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3279;p61">
              <a:extLst>
                <a:ext uri="{FF2B5EF4-FFF2-40B4-BE49-F238E27FC236}">
                  <a16:creationId xmlns:a16="http://schemas.microsoft.com/office/drawing/2014/main" id="{80EE320D-FDAE-F81C-77F7-0D058774DE8D}"/>
                </a:ext>
              </a:extLst>
            </p:cNvPr>
            <p:cNvSpPr/>
            <p:nvPr/>
          </p:nvSpPr>
          <p:spPr>
            <a:xfrm>
              <a:off x="4156625" y="1806600"/>
              <a:ext cx="83575" cy="59375"/>
            </a:xfrm>
            <a:custGeom>
              <a:avLst/>
              <a:gdLst/>
              <a:ahLst/>
              <a:cxnLst/>
              <a:rect l="l" t="t" r="r" b="b"/>
              <a:pathLst>
                <a:path w="3343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3280;p61">
              <a:extLst>
                <a:ext uri="{FF2B5EF4-FFF2-40B4-BE49-F238E27FC236}">
                  <a16:creationId xmlns:a16="http://schemas.microsoft.com/office/drawing/2014/main" id="{EE3DA029-E474-457B-6CD1-37D9D4D6AFFA}"/>
                </a:ext>
              </a:extLst>
            </p:cNvPr>
            <p:cNvSpPr/>
            <p:nvPr/>
          </p:nvSpPr>
          <p:spPr>
            <a:xfrm>
              <a:off x="4281550" y="1806600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3281;p61">
              <a:extLst>
                <a:ext uri="{FF2B5EF4-FFF2-40B4-BE49-F238E27FC236}">
                  <a16:creationId xmlns:a16="http://schemas.microsoft.com/office/drawing/2014/main" id="{DC87163E-7EEA-60B8-9D79-EB3F1F1415F4}"/>
                </a:ext>
              </a:extLst>
            </p:cNvPr>
            <p:cNvSpPr/>
            <p:nvPr/>
          </p:nvSpPr>
          <p:spPr>
            <a:xfrm>
              <a:off x="4436925" y="1371750"/>
              <a:ext cx="83550" cy="59350"/>
            </a:xfrm>
            <a:custGeom>
              <a:avLst/>
              <a:gdLst/>
              <a:ahLst/>
              <a:cxnLst/>
              <a:rect l="l" t="t" r="r" b="b"/>
              <a:pathLst>
                <a:path w="3342" h="2374" extrusionOk="0">
                  <a:moveTo>
                    <a:pt x="0" y="0"/>
                  </a:moveTo>
                  <a:lnTo>
                    <a:pt x="0" y="2373"/>
                  </a:lnTo>
                  <a:lnTo>
                    <a:pt x="3342" y="2373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3282;p61">
              <a:extLst>
                <a:ext uri="{FF2B5EF4-FFF2-40B4-BE49-F238E27FC236}">
                  <a16:creationId xmlns:a16="http://schemas.microsoft.com/office/drawing/2014/main" id="{BC9F0D41-AE3E-6A77-8E98-9A7523401084}"/>
                </a:ext>
              </a:extLst>
            </p:cNvPr>
            <p:cNvSpPr/>
            <p:nvPr/>
          </p:nvSpPr>
          <p:spPr>
            <a:xfrm>
              <a:off x="4436925" y="1458400"/>
              <a:ext cx="83550" cy="59350"/>
            </a:xfrm>
            <a:custGeom>
              <a:avLst/>
              <a:gdLst/>
              <a:ahLst/>
              <a:cxnLst/>
              <a:rect l="l" t="t" r="r" b="b"/>
              <a:pathLst>
                <a:path w="3342" h="2374" extrusionOk="0">
                  <a:moveTo>
                    <a:pt x="0" y="0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3283;p61">
              <a:extLst>
                <a:ext uri="{FF2B5EF4-FFF2-40B4-BE49-F238E27FC236}">
                  <a16:creationId xmlns:a16="http://schemas.microsoft.com/office/drawing/2014/main" id="{843AB88E-F017-3524-9252-D71A682722CE}"/>
                </a:ext>
              </a:extLst>
            </p:cNvPr>
            <p:cNvSpPr/>
            <p:nvPr/>
          </p:nvSpPr>
          <p:spPr>
            <a:xfrm>
              <a:off x="4436925" y="1545850"/>
              <a:ext cx="83550" cy="59350"/>
            </a:xfrm>
            <a:custGeom>
              <a:avLst/>
              <a:gdLst/>
              <a:ahLst/>
              <a:cxnLst/>
              <a:rect l="l" t="t" r="r" b="b"/>
              <a:pathLst>
                <a:path w="3342" h="2374" extrusionOk="0">
                  <a:moveTo>
                    <a:pt x="0" y="0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3284;p61">
              <a:extLst>
                <a:ext uri="{FF2B5EF4-FFF2-40B4-BE49-F238E27FC236}">
                  <a16:creationId xmlns:a16="http://schemas.microsoft.com/office/drawing/2014/main" id="{9544F22A-23BA-34CB-716C-F92F0CBA084D}"/>
                </a:ext>
              </a:extLst>
            </p:cNvPr>
            <p:cNvSpPr/>
            <p:nvPr/>
          </p:nvSpPr>
          <p:spPr>
            <a:xfrm>
              <a:off x="4436925" y="1632500"/>
              <a:ext cx="83550" cy="59375"/>
            </a:xfrm>
            <a:custGeom>
              <a:avLst/>
              <a:gdLst/>
              <a:ahLst/>
              <a:cxnLst/>
              <a:rect l="l" t="t" r="r" b="b"/>
              <a:pathLst>
                <a:path w="3342" h="2375" extrusionOk="0">
                  <a:moveTo>
                    <a:pt x="0" y="1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3285;p61">
              <a:extLst>
                <a:ext uri="{FF2B5EF4-FFF2-40B4-BE49-F238E27FC236}">
                  <a16:creationId xmlns:a16="http://schemas.microsoft.com/office/drawing/2014/main" id="{92A71314-1B82-19BA-8AE8-3C57C6B94C56}"/>
                </a:ext>
              </a:extLst>
            </p:cNvPr>
            <p:cNvSpPr/>
            <p:nvPr/>
          </p:nvSpPr>
          <p:spPr>
            <a:xfrm>
              <a:off x="4436925" y="1719950"/>
              <a:ext cx="83550" cy="59350"/>
            </a:xfrm>
            <a:custGeom>
              <a:avLst/>
              <a:gdLst/>
              <a:ahLst/>
              <a:cxnLst/>
              <a:rect l="l" t="t" r="r" b="b"/>
              <a:pathLst>
                <a:path w="3342" h="2374" extrusionOk="0">
                  <a:moveTo>
                    <a:pt x="0" y="0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3286;p61">
              <a:extLst>
                <a:ext uri="{FF2B5EF4-FFF2-40B4-BE49-F238E27FC236}">
                  <a16:creationId xmlns:a16="http://schemas.microsoft.com/office/drawing/2014/main" id="{DF9A47E9-7329-EB82-DB3E-376DA3B800DA}"/>
                </a:ext>
              </a:extLst>
            </p:cNvPr>
            <p:cNvSpPr/>
            <p:nvPr/>
          </p:nvSpPr>
          <p:spPr>
            <a:xfrm>
              <a:off x="4436925" y="1806600"/>
              <a:ext cx="83550" cy="59375"/>
            </a:xfrm>
            <a:custGeom>
              <a:avLst/>
              <a:gdLst/>
              <a:ahLst/>
              <a:cxnLst/>
              <a:rect l="l" t="t" r="r" b="b"/>
              <a:pathLst>
                <a:path w="3342" h="2375" extrusionOk="0">
                  <a:moveTo>
                    <a:pt x="0" y="1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3287;p61">
              <a:extLst>
                <a:ext uri="{FF2B5EF4-FFF2-40B4-BE49-F238E27FC236}">
                  <a16:creationId xmlns:a16="http://schemas.microsoft.com/office/drawing/2014/main" id="{8FA1C900-5A87-76B9-F88C-DFCDD04AB920}"/>
                </a:ext>
              </a:extLst>
            </p:cNvPr>
            <p:cNvSpPr/>
            <p:nvPr/>
          </p:nvSpPr>
          <p:spPr>
            <a:xfrm>
              <a:off x="4156625" y="1893275"/>
              <a:ext cx="83575" cy="58575"/>
            </a:xfrm>
            <a:custGeom>
              <a:avLst/>
              <a:gdLst/>
              <a:ahLst/>
              <a:cxnLst/>
              <a:rect l="l" t="t" r="r" b="b"/>
              <a:pathLst>
                <a:path w="3343" h="2343" extrusionOk="0">
                  <a:moveTo>
                    <a:pt x="1" y="0"/>
                  </a:moveTo>
                  <a:lnTo>
                    <a:pt x="1" y="2342"/>
                  </a:lnTo>
                  <a:lnTo>
                    <a:pt x="3342" y="2342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3288;p61">
              <a:extLst>
                <a:ext uri="{FF2B5EF4-FFF2-40B4-BE49-F238E27FC236}">
                  <a16:creationId xmlns:a16="http://schemas.microsoft.com/office/drawing/2014/main" id="{8481CEAF-94B8-26DE-7D2E-B9975E5D9EAB}"/>
                </a:ext>
              </a:extLst>
            </p:cNvPr>
            <p:cNvSpPr/>
            <p:nvPr/>
          </p:nvSpPr>
          <p:spPr>
            <a:xfrm>
              <a:off x="4281550" y="1893275"/>
              <a:ext cx="84350" cy="58575"/>
            </a:xfrm>
            <a:custGeom>
              <a:avLst/>
              <a:gdLst/>
              <a:ahLst/>
              <a:cxnLst/>
              <a:rect l="l" t="t" r="r" b="b"/>
              <a:pathLst>
                <a:path w="3374" h="2343" extrusionOk="0">
                  <a:moveTo>
                    <a:pt x="1" y="0"/>
                  </a:moveTo>
                  <a:lnTo>
                    <a:pt x="1" y="2342"/>
                  </a:lnTo>
                  <a:lnTo>
                    <a:pt x="3373" y="2342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3289;p61">
              <a:extLst>
                <a:ext uri="{FF2B5EF4-FFF2-40B4-BE49-F238E27FC236}">
                  <a16:creationId xmlns:a16="http://schemas.microsoft.com/office/drawing/2014/main" id="{8A139C0F-40D7-66AD-DDFF-713849CBCE08}"/>
                </a:ext>
              </a:extLst>
            </p:cNvPr>
            <p:cNvSpPr/>
            <p:nvPr/>
          </p:nvSpPr>
          <p:spPr>
            <a:xfrm>
              <a:off x="4436925" y="1893275"/>
              <a:ext cx="83550" cy="58575"/>
            </a:xfrm>
            <a:custGeom>
              <a:avLst/>
              <a:gdLst/>
              <a:ahLst/>
              <a:cxnLst/>
              <a:rect l="l" t="t" r="r" b="b"/>
              <a:pathLst>
                <a:path w="3342" h="2343" extrusionOk="0">
                  <a:moveTo>
                    <a:pt x="0" y="0"/>
                  </a:moveTo>
                  <a:lnTo>
                    <a:pt x="0" y="2342"/>
                  </a:lnTo>
                  <a:lnTo>
                    <a:pt x="3342" y="2342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3290;p61">
              <a:extLst>
                <a:ext uri="{FF2B5EF4-FFF2-40B4-BE49-F238E27FC236}">
                  <a16:creationId xmlns:a16="http://schemas.microsoft.com/office/drawing/2014/main" id="{5AA16DD3-802F-7F39-7D82-58066FD24134}"/>
                </a:ext>
              </a:extLst>
            </p:cNvPr>
            <p:cNvSpPr/>
            <p:nvPr/>
          </p:nvSpPr>
          <p:spPr>
            <a:xfrm>
              <a:off x="4156625" y="1979150"/>
              <a:ext cx="83575" cy="58575"/>
            </a:xfrm>
            <a:custGeom>
              <a:avLst/>
              <a:gdLst/>
              <a:ahLst/>
              <a:cxnLst/>
              <a:rect l="l" t="t" r="r" b="b"/>
              <a:pathLst>
                <a:path w="3343" h="2343" extrusionOk="0">
                  <a:moveTo>
                    <a:pt x="1" y="0"/>
                  </a:moveTo>
                  <a:lnTo>
                    <a:pt x="1" y="2343"/>
                  </a:lnTo>
                  <a:lnTo>
                    <a:pt x="3342" y="2343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3291;p61">
              <a:extLst>
                <a:ext uri="{FF2B5EF4-FFF2-40B4-BE49-F238E27FC236}">
                  <a16:creationId xmlns:a16="http://schemas.microsoft.com/office/drawing/2014/main" id="{06A37DC5-0542-8330-EF47-30B490B1BFD4}"/>
                </a:ext>
              </a:extLst>
            </p:cNvPr>
            <p:cNvSpPr/>
            <p:nvPr/>
          </p:nvSpPr>
          <p:spPr>
            <a:xfrm>
              <a:off x="4281550" y="1979150"/>
              <a:ext cx="84350" cy="58575"/>
            </a:xfrm>
            <a:custGeom>
              <a:avLst/>
              <a:gdLst/>
              <a:ahLst/>
              <a:cxnLst/>
              <a:rect l="l" t="t" r="r" b="b"/>
              <a:pathLst>
                <a:path w="3374" h="2343" extrusionOk="0">
                  <a:moveTo>
                    <a:pt x="1" y="0"/>
                  </a:moveTo>
                  <a:lnTo>
                    <a:pt x="1" y="2343"/>
                  </a:lnTo>
                  <a:lnTo>
                    <a:pt x="3373" y="2343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3292;p61">
              <a:extLst>
                <a:ext uri="{FF2B5EF4-FFF2-40B4-BE49-F238E27FC236}">
                  <a16:creationId xmlns:a16="http://schemas.microsoft.com/office/drawing/2014/main" id="{8DB8CCE3-34DC-76B2-06F7-69A901BC6717}"/>
                </a:ext>
              </a:extLst>
            </p:cNvPr>
            <p:cNvSpPr/>
            <p:nvPr/>
          </p:nvSpPr>
          <p:spPr>
            <a:xfrm>
              <a:off x="4436925" y="1979150"/>
              <a:ext cx="83550" cy="58575"/>
            </a:xfrm>
            <a:custGeom>
              <a:avLst/>
              <a:gdLst/>
              <a:ahLst/>
              <a:cxnLst/>
              <a:rect l="l" t="t" r="r" b="b"/>
              <a:pathLst>
                <a:path w="3342" h="2343" extrusionOk="0">
                  <a:moveTo>
                    <a:pt x="0" y="0"/>
                  </a:moveTo>
                  <a:lnTo>
                    <a:pt x="0" y="2343"/>
                  </a:lnTo>
                  <a:lnTo>
                    <a:pt x="3342" y="2343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3293;p61">
              <a:extLst>
                <a:ext uri="{FF2B5EF4-FFF2-40B4-BE49-F238E27FC236}">
                  <a16:creationId xmlns:a16="http://schemas.microsoft.com/office/drawing/2014/main" id="{A41E30D1-A344-0A76-61B2-EE6FE03C9C3A}"/>
                </a:ext>
              </a:extLst>
            </p:cNvPr>
            <p:cNvSpPr/>
            <p:nvPr/>
          </p:nvSpPr>
          <p:spPr>
            <a:xfrm>
              <a:off x="4156625" y="2065025"/>
              <a:ext cx="83575" cy="59375"/>
            </a:xfrm>
            <a:custGeom>
              <a:avLst/>
              <a:gdLst/>
              <a:ahLst/>
              <a:cxnLst/>
              <a:rect l="l" t="t" r="r" b="b"/>
              <a:pathLst>
                <a:path w="3343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3294;p61">
              <a:extLst>
                <a:ext uri="{FF2B5EF4-FFF2-40B4-BE49-F238E27FC236}">
                  <a16:creationId xmlns:a16="http://schemas.microsoft.com/office/drawing/2014/main" id="{D144FA4F-DA39-94F1-B98F-E473F0CD9F07}"/>
                </a:ext>
              </a:extLst>
            </p:cNvPr>
            <p:cNvSpPr/>
            <p:nvPr/>
          </p:nvSpPr>
          <p:spPr>
            <a:xfrm>
              <a:off x="4281550" y="2065025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3295;p61">
              <a:extLst>
                <a:ext uri="{FF2B5EF4-FFF2-40B4-BE49-F238E27FC236}">
                  <a16:creationId xmlns:a16="http://schemas.microsoft.com/office/drawing/2014/main" id="{A4BABDC2-3EE6-B784-FA57-B7744054A769}"/>
                </a:ext>
              </a:extLst>
            </p:cNvPr>
            <p:cNvSpPr/>
            <p:nvPr/>
          </p:nvSpPr>
          <p:spPr>
            <a:xfrm>
              <a:off x="4436925" y="2065025"/>
              <a:ext cx="83550" cy="59375"/>
            </a:xfrm>
            <a:custGeom>
              <a:avLst/>
              <a:gdLst/>
              <a:ahLst/>
              <a:cxnLst/>
              <a:rect l="l" t="t" r="r" b="b"/>
              <a:pathLst>
                <a:path w="3342" h="2375" extrusionOk="0">
                  <a:moveTo>
                    <a:pt x="0" y="1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3296;p61">
              <a:extLst>
                <a:ext uri="{FF2B5EF4-FFF2-40B4-BE49-F238E27FC236}">
                  <a16:creationId xmlns:a16="http://schemas.microsoft.com/office/drawing/2014/main" id="{F5D37766-A0EB-6663-92BE-02C28AB2715C}"/>
                </a:ext>
              </a:extLst>
            </p:cNvPr>
            <p:cNvSpPr/>
            <p:nvPr/>
          </p:nvSpPr>
          <p:spPr>
            <a:xfrm>
              <a:off x="4156625" y="2150900"/>
              <a:ext cx="83575" cy="59375"/>
            </a:xfrm>
            <a:custGeom>
              <a:avLst/>
              <a:gdLst/>
              <a:ahLst/>
              <a:cxnLst/>
              <a:rect l="l" t="t" r="r" b="b"/>
              <a:pathLst>
                <a:path w="3343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3297;p61">
              <a:extLst>
                <a:ext uri="{FF2B5EF4-FFF2-40B4-BE49-F238E27FC236}">
                  <a16:creationId xmlns:a16="http://schemas.microsoft.com/office/drawing/2014/main" id="{F059E6EB-6105-97F4-B12E-A4398F9134B1}"/>
                </a:ext>
              </a:extLst>
            </p:cNvPr>
            <p:cNvSpPr/>
            <p:nvPr/>
          </p:nvSpPr>
          <p:spPr>
            <a:xfrm>
              <a:off x="4281550" y="2150900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3298;p61">
              <a:extLst>
                <a:ext uri="{FF2B5EF4-FFF2-40B4-BE49-F238E27FC236}">
                  <a16:creationId xmlns:a16="http://schemas.microsoft.com/office/drawing/2014/main" id="{B93A770C-0CE4-1EE3-1C3F-33AA92F5AC88}"/>
                </a:ext>
              </a:extLst>
            </p:cNvPr>
            <p:cNvSpPr/>
            <p:nvPr/>
          </p:nvSpPr>
          <p:spPr>
            <a:xfrm>
              <a:off x="4436925" y="2150900"/>
              <a:ext cx="83550" cy="59375"/>
            </a:xfrm>
            <a:custGeom>
              <a:avLst/>
              <a:gdLst/>
              <a:ahLst/>
              <a:cxnLst/>
              <a:rect l="l" t="t" r="r" b="b"/>
              <a:pathLst>
                <a:path w="3342" h="2375" extrusionOk="0">
                  <a:moveTo>
                    <a:pt x="0" y="1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3299;p61">
              <a:extLst>
                <a:ext uri="{FF2B5EF4-FFF2-40B4-BE49-F238E27FC236}">
                  <a16:creationId xmlns:a16="http://schemas.microsoft.com/office/drawing/2014/main" id="{6215B1E7-A164-6B94-5891-9108E8CF7187}"/>
                </a:ext>
              </a:extLst>
            </p:cNvPr>
            <p:cNvSpPr/>
            <p:nvPr/>
          </p:nvSpPr>
          <p:spPr>
            <a:xfrm>
              <a:off x="4156625" y="2236800"/>
              <a:ext cx="83575" cy="59350"/>
            </a:xfrm>
            <a:custGeom>
              <a:avLst/>
              <a:gdLst/>
              <a:ahLst/>
              <a:cxnLst/>
              <a:rect l="l" t="t" r="r" b="b"/>
              <a:pathLst>
                <a:path w="3343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3300;p61">
              <a:extLst>
                <a:ext uri="{FF2B5EF4-FFF2-40B4-BE49-F238E27FC236}">
                  <a16:creationId xmlns:a16="http://schemas.microsoft.com/office/drawing/2014/main" id="{AEB5947F-B099-0EFE-A00F-3BCA6BC2A7FB}"/>
                </a:ext>
              </a:extLst>
            </p:cNvPr>
            <p:cNvSpPr/>
            <p:nvPr/>
          </p:nvSpPr>
          <p:spPr>
            <a:xfrm>
              <a:off x="4281550" y="223680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3301;p61">
              <a:extLst>
                <a:ext uri="{FF2B5EF4-FFF2-40B4-BE49-F238E27FC236}">
                  <a16:creationId xmlns:a16="http://schemas.microsoft.com/office/drawing/2014/main" id="{BD1B2533-188D-AF97-D0B0-9278DC7531C7}"/>
                </a:ext>
              </a:extLst>
            </p:cNvPr>
            <p:cNvSpPr/>
            <p:nvPr/>
          </p:nvSpPr>
          <p:spPr>
            <a:xfrm>
              <a:off x="4436925" y="2236800"/>
              <a:ext cx="83550" cy="59350"/>
            </a:xfrm>
            <a:custGeom>
              <a:avLst/>
              <a:gdLst/>
              <a:ahLst/>
              <a:cxnLst/>
              <a:rect l="l" t="t" r="r" b="b"/>
              <a:pathLst>
                <a:path w="3342" h="2374" extrusionOk="0">
                  <a:moveTo>
                    <a:pt x="0" y="0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3302;p61">
              <a:extLst>
                <a:ext uri="{FF2B5EF4-FFF2-40B4-BE49-F238E27FC236}">
                  <a16:creationId xmlns:a16="http://schemas.microsoft.com/office/drawing/2014/main" id="{816C7F22-E604-9FAB-4BFF-2556F5084056}"/>
                </a:ext>
              </a:extLst>
            </p:cNvPr>
            <p:cNvSpPr/>
            <p:nvPr/>
          </p:nvSpPr>
          <p:spPr>
            <a:xfrm>
              <a:off x="5234050" y="12819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3303;p61">
              <a:extLst>
                <a:ext uri="{FF2B5EF4-FFF2-40B4-BE49-F238E27FC236}">
                  <a16:creationId xmlns:a16="http://schemas.microsoft.com/office/drawing/2014/main" id="{AED0F950-8939-3DC4-3CEA-048A4748FDE2}"/>
                </a:ext>
              </a:extLst>
            </p:cNvPr>
            <p:cNvSpPr/>
            <p:nvPr/>
          </p:nvSpPr>
          <p:spPr>
            <a:xfrm>
              <a:off x="5312900" y="128195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3304;p61">
              <a:extLst>
                <a:ext uri="{FF2B5EF4-FFF2-40B4-BE49-F238E27FC236}">
                  <a16:creationId xmlns:a16="http://schemas.microsoft.com/office/drawing/2014/main" id="{AD04E15F-9B95-98FC-104D-8153A03D182B}"/>
                </a:ext>
              </a:extLst>
            </p:cNvPr>
            <p:cNvSpPr/>
            <p:nvPr/>
          </p:nvSpPr>
          <p:spPr>
            <a:xfrm>
              <a:off x="5234050" y="136002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3305;p61">
              <a:extLst>
                <a:ext uri="{FF2B5EF4-FFF2-40B4-BE49-F238E27FC236}">
                  <a16:creationId xmlns:a16="http://schemas.microsoft.com/office/drawing/2014/main" id="{8E5C0453-9C6D-4195-A4E1-4A8425752E10}"/>
                </a:ext>
              </a:extLst>
            </p:cNvPr>
            <p:cNvSpPr/>
            <p:nvPr/>
          </p:nvSpPr>
          <p:spPr>
            <a:xfrm>
              <a:off x="5312900" y="136002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3306;p61">
              <a:extLst>
                <a:ext uri="{FF2B5EF4-FFF2-40B4-BE49-F238E27FC236}">
                  <a16:creationId xmlns:a16="http://schemas.microsoft.com/office/drawing/2014/main" id="{CCE62CB5-4B22-3B8E-C795-F3643821C26F}"/>
                </a:ext>
              </a:extLst>
            </p:cNvPr>
            <p:cNvSpPr/>
            <p:nvPr/>
          </p:nvSpPr>
          <p:spPr>
            <a:xfrm>
              <a:off x="5234050" y="1438100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3307;p61">
              <a:extLst>
                <a:ext uri="{FF2B5EF4-FFF2-40B4-BE49-F238E27FC236}">
                  <a16:creationId xmlns:a16="http://schemas.microsoft.com/office/drawing/2014/main" id="{674DE214-5638-DB3C-FDE5-7CEFB4B5B697}"/>
                </a:ext>
              </a:extLst>
            </p:cNvPr>
            <p:cNvSpPr/>
            <p:nvPr/>
          </p:nvSpPr>
          <p:spPr>
            <a:xfrm>
              <a:off x="5312900" y="1438100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3308;p61">
              <a:extLst>
                <a:ext uri="{FF2B5EF4-FFF2-40B4-BE49-F238E27FC236}">
                  <a16:creationId xmlns:a16="http://schemas.microsoft.com/office/drawing/2014/main" id="{6F143093-CA48-4DA6-8073-894E06BBF822}"/>
                </a:ext>
              </a:extLst>
            </p:cNvPr>
            <p:cNvSpPr/>
            <p:nvPr/>
          </p:nvSpPr>
          <p:spPr>
            <a:xfrm>
              <a:off x="5234050" y="151617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3309;p61">
              <a:extLst>
                <a:ext uri="{FF2B5EF4-FFF2-40B4-BE49-F238E27FC236}">
                  <a16:creationId xmlns:a16="http://schemas.microsoft.com/office/drawing/2014/main" id="{986DF509-C5B2-9F31-9DEF-6E162F109F2A}"/>
                </a:ext>
              </a:extLst>
            </p:cNvPr>
            <p:cNvSpPr/>
            <p:nvPr/>
          </p:nvSpPr>
          <p:spPr>
            <a:xfrm>
              <a:off x="5312900" y="1516175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3310;p61">
              <a:extLst>
                <a:ext uri="{FF2B5EF4-FFF2-40B4-BE49-F238E27FC236}">
                  <a16:creationId xmlns:a16="http://schemas.microsoft.com/office/drawing/2014/main" id="{39033B92-EA4A-633A-6F51-C7BFCF9BE4E7}"/>
                </a:ext>
              </a:extLst>
            </p:cNvPr>
            <p:cNvSpPr/>
            <p:nvPr/>
          </p:nvSpPr>
          <p:spPr>
            <a:xfrm>
              <a:off x="5234050" y="159660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3311;p61">
              <a:extLst>
                <a:ext uri="{FF2B5EF4-FFF2-40B4-BE49-F238E27FC236}">
                  <a16:creationId xmlns:a16="http://schemas.microsoft.com/office/drawing/2014/main" id="{78034161-F0D2-6DC8-2B4B-C651C75CB577}"/>
                </a:ext>
              </a:extLst>
            </p:cNvPr>
            <p:cNvSpPr/>
            <p:nvPr/>
          </p:nvSpPr>
          <p:spPr>
            <a:xfrm>
              <a:off x="5312900" y="159660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3312;p61">
              <a:extLst>
                <a:ext uri="{FF2B5EF4-FFF2-40B4-BE49-F238E27FC236}">
                  <a16:creationId xmlns:a16="http://schemas.microsoft.com/office/drawing/2014/main" id="{D33B3268-30BF-6980-8443-2713762F7C16}"/>
                </a:ext>
              </a:extLst>
            </p:cNvPr>
            <p:cNvSpPr/>
            <p:nvPr/>
          </p:nvSpPr>
          <p:spPr>
            <a:xfrm>
              <a:off x="5234050" y="167622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3313;p61">
              <a:extLst>
                <a:ext uri="{FF2B5EF4-FFF2-40B4-BE49-F238E27FC236}">
                  <a16:creationId xmlns:a16="http://schemas.microsoft.com/office/drawing/2014/main" id="{E8E1ECAE-5F14-27CC-088C-04071AFDA3DC}"/>
                </a:ext>
              </a:extLst>
            </p:cNvPr>
            <p:cNvSpPr/>
            <p:nvPr/>
          </p:nvSpPr>
          <p:spPr>
            <a:xfrm>
              <a:off x="5234050" y="167622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fill="none" extrusionOk="0">
                  <a:moveTo>
                    <a:pt x="1" y="0"/>
                  </a:moveTo>
                  <a:lnTo>
                    <a:pt x="1812" y="0"/>
                  </a:lnTo>
                  <a:lnTo>
                    <a:pt x="1812" y="2093"/>
                  </a:lnTo>
                  <a:lnTo>
                    <a:pt x="1" y="209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3314;p61">
              <a:extLst>
                <a:ext uri="{FF2B5EF4-FFF2-40B4-BE49-F238E27FC236}">
                  <a16:creationId xmlns:a16="http://schemas.microsoft.com/office/drawing/2014/main" id="{BD877BAF-B1C1-2C3F-A60F-77546773BAAB}"/>
                </a:ext>
              </a:extLst>
            </p:cNvPr>
            <p:cNvSpPr/>
            <p:nvPr/>
          </p:nvSpPr>
          <p:spPr>
            <a:xfrm>
              <a:off x="5312900" y="1676225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3315;p61">
              <a:extLst>
                <a:ext uri="{FF2B5EF4-FFF2-40B4-BE49-F238E27FC236}">
                  <a16:creationId xmlns:a16="http://schemas.microsoft.com/office/drawing/2014/main" id="{2B41D7B2-2AE8-9A73-D3A7-493BD6ACA3B8}"/>
                </a:ext>
              </a:extLst>
            </p:cNvPr>
            <p:cNvSpPr/>
            <p:nvPr/>
          </p:nvSpPr>
          <p:spPr>
            <a:xfrm>
              <a:off x="5234050" y="17566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3316;p61">
              <a:extLst>
                <a:ext uri="{FF2B5EF4-FFF2-40B4-BE49-F238E27FC236}">
                  <a16:creationId xmlns:a16="http://schemas.microsoft.com/office/drawing/2014/main" id="{38B97A50-DDF4-9801-9D5F-6BEFE39042E9}"/>
                </a:ext>
              </a:extLst>
            </p:cNvPr>
            <p:cNvSpPr/>
            <p:nvPr/>
          </p:nvSpPr>
          <p:spPr>
            <a:xfrm>
              <a:off x="5312900" y="175665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3317;p61">
              <a:extLst>
                <a:ext uri="{FF2B5EF4-FFF2-40B4-BE49-F238E27FC236}">
                  <a16:creationId xmlns:a16="http://schemas.microsoft.com/office/drawing/2014/main" id="{8E516B67-31D6-9660-629B-FA2472794EA4}"/>
                </a:ext>
              </a:extLst>
            </p:cNvPr>
            <p:cNvSpPr/>
            <p:nvPr/>
          </p:nvSpPr>
          <p:spPr>
            <a:xfrm>
              <a:off x="5234050" y="183627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3318;p61">
              <a:extLst>
                <a:ext uri="{FF2B5EF4-FFF2-40B4-BE49-F238E27FC236}">
                  <a16:creationId xmlns:a16="http://schemas.microsoft.com/office/drawing/2014/main" id="{EADABFAC-0013-1588-C16D-28FDC278519D}"/>
                </a:ext>
              </a:extLst>
            </p:cNvPr>
            <p:cNvSpPr/>
            <p:nvPr/>
          </p:nvSpPr>
          <p:spPr>
            <a:xfrm>
              <a:off x="5312900" y="1836275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3319;p61">
              <a:extLst>
                <a:ext uri="{FF2B5EF4-FFF2-40B4-BE49-F238E27FC236}">
                  <a16:creationId xmlns:a16="http://schemas.microsoft.com/office/drawing/2014/main" id="{A8B423E4-857C-1005-B506-679F787A76DB}"/>
                </a:ext>
              </a:extLst>
            </p:cNvPr>
            <p:cNvSpPr/>
            <p:nvPr/>
          </p:nvSpPr>
          <p:spPr>
            <a:xfrm>
              <a:off x="5234050" y="19174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3320;p61">
              <a:extLst>
                <a:ext uri="{FF2B5EF4-FFF2-40B4-BE49-F238E27FC236}">
                  <a16:creationId xmlns:a16="http://schemas.microsoft.com/office/drawing/2014/main" id="{B2B9E861-70A1-BB7A-4E4A-6F6B988784A9}"/>
                </a:ext>
              </a:extLst>
            </p:cNvPr>
            <p:cNvSpPr/>
            <p:nvPr/>
          </p:nvSpPr>
          <p:spPr>
            <a:xfrm>
              <a:off x="5312900" y="191747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3321;p61">
              <a:extLst>
                <a:ext uri="{FF2B5EF4-FFF2-40B4-BE49-F238E27FC236}">
                  <a16:creationId xmlns:a16="http://schemas.microsoft.com/office/drawing/2014/main" id="{918E57F3-0D43-B971-DCF4-634B66B53DC5}"/>
                </a:ext>
              </a:extLst>
            </p:cNvPr>
            <p:cNvSpPr/>
            <p:nvPr/>
          </p:nvSpPr>
          <p:spPr>
            <a:xfrm>
              <a:off x="5234050" y="19978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3322;p61">
              <a:extLst>
                <a:ext uri="{FF2B5EF4-FFF2-40B4-BE49-F238E27FC236}">
                  <a16:creationId xmlns:a16="http://schemas.microsoft.com/office/drawing/2014/main" id="{B03A51FE-7516-E688-1106-9FB0886D35BE}"/>
                </a:ext>
              </a:extLst>
            </p:cNvPr>
            <p:cNvSpPr/>
            <p:nvPr/>
          </p:nvSpPr>
          <p:spPr>
            <a:xfrm>
              <a:off x="5312900" y="1997875"/>
              <a:ext cx="45325" cy="52350"/>
            </a:xfrm>
            <a:custGeom>
              <a:avLst/>
              <a:gdLst/>
              <a:ahLst/>
              <a:cxnLst/>
              <a:rect l="l" t="t" r="r" b="b"/>
              <a:pathLst>
                <a:path w="1813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3323;p61">
              <a:extLst>
                <a:ext uri="{FF2B5EF4-FFF2-40B4-BE49-F238E27FC236}">
                  <a16:creationId xmlns:a16="http://schemas.microsoft.com/office/drawing/2014/main" id="{914417C7-77EE-DECF-BD02-00F6665FA81A}"/>
                </a:ext>
              </a:extLst>
            </p:cNvPr>
            <p:cNvSpPr/>
            <p:nvPr/>
          </p:nvSpPr>
          <p:spPr>
            <a:xfrm>
              <a:off x="5234050" y="20790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3324;p61">
              <a:extLst>
                <a:ext uri="{FF2B5EF4-FFF2-40B4-BE49-F238E27FC236}">
                  <a16:creationId xmlns:a16="http://schemas.microsoft.com/office/drawing/2014/main" id="{FA4027A3-22B9-6711-22AA-76076F8E788E}"/>
                </a:ext>
              </a:extLst>
            </p:cNvPr>
            <p:cNvSpPr/>
            <p:nvPr/>
          </p:nvSpPr>
          <p:spPr>
            <a:xfrm>
              <a:off x="5312900" y="207907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3325;p61">
              <a:extLst>
                <a:ext uri="{FF2B5EF4-FFF2-40B4-BE49-F238E27FC236}">
                  <a16:creationId xmlns:a16="http://schemas.microsoft.com/office/drawing/2014/main" id="{C8C2D62F-8A89-B1AD-1932-2C4460E05543}"/>
                </a:ext>
              </a:extLst>
            </p:cNvPr>
            <p:cNvSpPr/>
            <p:nvPr/>
          </p:nvSpPr>
          <p:spPr>
            <a:xfrm>
              <a:off x="5234050" y="21602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3326;p61">
              <a:extLst>
                <a:ext uri="{FF2B5EF4-FFF2-40B4-BE49-F238E27FC236}">
                  <a16:creationId xmlns:a16="http://schemas.microsoft.com/office/drawing/2014/main" id="{B69DFF4C-744C-3B2C-87AD-47ED806EDA1E}"/>
                </a:ext>
              </a:extLst>
            </p:cNvPr>
            <p:cNvSpPr/>
            <p:nvPr/>
          </p:nvSpPr>
          <p:spPr>
            <a:xfrm>
              <a:off x="5234050" y="21602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fill="none" extrusionOk="0">
                  <a:moveTo>
                    <a:pt x="1" y="1"/>
                  </a:moveTo>
                  <a:lnTo>
                    <a:pt x="1812" y="1"/>
                  </a:lnTo>
                  <a:lnTo>
                    <a:pt x="1812" y="2062"/>
                  </a:lnTo>
                  <a:lnTo>
                    <a:pt x="1" y="206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3327;p61">
              <a:extLst>
                <a:ext uri="{FF2B5EF4-FFF2-40B4-BE49-F238E27FC236}">
                  <a16:creationId xmlns:a16="http://schemas.microsoft.com/office/drawing/2014/main" id="{60E8E878-04AB-F172-6132-200F74A7963E}"/>
                </a:ext>
              </a:extLst>
            </p:cNvPr>
            <p:cNvSpPr/>
            <p:nvPr/>
          </p:nvSpPr>
          <p:spPr>
            <a:xfrm>
              <a:off x="5312900" y="216027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3328;p61">
              <a:extLst>
                <a:ext uri="{FF2B5EF4-FFF2-40B4-BE49-F238E27FC236}">
                  <a16:creationId xmlns:a16="http://schemas.microsoft.com/office/drawing/2014/main" id="{E986AFBF-FCAE-3F0C-F5F0-E070FC49E891}"/>
                </a:ext>
              </a:extLst>
            </p:cNvPr>
            <p:cNvSpPr/>
            <p:nvPr/>
          </p:nvSpPr>
          <p:spPr>
            <a:xfrm>
              <a:off x="5312900" y="216027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fill="none" extrusionOk="0">
                  <a:moveTo>
                    <a:pt x="1" y="1"/>
                  </a:moveTo>
                  <a:lnTo>
                    <a:pt x="1812" y="1"/>
                  </a:lnTo>
                  <a:lnTo>
                    <a:pt x="1812" y="2062"/>
                  </a:lnTo>
                  <a:lnTo>
                    <a:pt x="1" y="206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3329;p61">
              <a:extLst>
                <a:ext uri="{FF2B5EF4-FFF2-40B4-BE49-F238E27FC236}">
                  <a16:creationId xmlns:a16="http://schemas.microsoft.com/office/drawing/2014/main" id="{07DE420F-21F9-C94F-ACC3-0C197FDEDAFB}"/>
                </a:ext>
              </a:extLst>
            </p:cNvPr>
            <p:cNvSpPr/>
            <p:nvPr/>
          </p:nvSpPr>
          <p:spPr>
            <a:xfrm>
              <a:off x="6341150" y="1290550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0"/>
                  </a:moveTo>
                  <a:lnTo>
                    <a:pt x="0" y="2436"/>
                  </a:lnTo>
                  <a:lnTo>
                    <a:pt x="1811" y="2436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3330;p61">
              <a:extLst>
                <a:ext uri="{FF2B5EF4-FFF2-40B4-BE49-F238E27FC236}">
                  <a16:creationId xmlns:a16="http://schemas.microsoft.com/office/drawing/2014/main" id="{2654C17A-DDEA-C9B7-CEE5-B2B06CA1E8AF}"/>
                </a:ext>
              </a:extLst>
            </p:cNvPr>
            <p:cNvSpPr/>
            <p:nvPr/>
          </p:nvSpPr>
          <p:spPr>
            <a:xfrm>
              <a:off x="6420000" y="1290550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0"/>
                  </a:moveTo>
                  <a:lnTo>
                    <a:pt x="0" y="2436"/>
                  </a:lnTo>
                  <a:lnTo>
                    <a:pt x="1812" y="2436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3331;p61">
              <a:extLst>
                <a:ext uri="{FF2B5EF4-FFF2-40B4-BE49-F238E27FC236}">
                  <a16:creationId xmlns:a16="http://schemas.microsoft.com/office/drawing/2014/main" id="{35B6AAC8-64CF-DFB4-1252-8DE30786C17F}"/>
                </a:ext>
              </a:extLst>
            </p:cNvPr>
            <p:cNvSpPr/>
            <p:nvPr/>
          </p:nvSpPr>
          <p:spPr>
            <a:xfrm>
              <a:off x="6341150" y="1382675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0"/>
                  </a:moveTo>
                  <a:lnTo>
                    <a:pt x="0" y="2436"/>
                  </a:lnTo>
                  <a:lnTo>
                    <a:pt x="1811" y="2436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3332;p61">
              <a:extLst>
                <a:ext uri="{FF2B5EF4-FFF2-40B4-BE49-F238E27FC236}">
                  <a16:creationId xmlns:a16="http://schemas.microsoft.com/office/drawing/2014/main" id="{ED66DB85-58C9-041A-7048-698BE8A99F9F}"/>
                </a:ext>
              </a:extLst>
            </p:cNvPr>
            <p:cNvSpPr/>
            <p:nvPr/>
          </p:nvSpPr>
          <p:spPr>
            <a:xfrm>
              <a:off x="6420000" y="1382675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0"/>
                  </a:moveTo>
                  <a:lnTo>
                    <a:pt x="0" y="2436"/>
                  </a:lnTo>
                  <a:lnTo>
                    <a:pt x="1812" y="2436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3333;p61">
              <a:extLst>
                <a:ext uri="{FF2B5EF4-FFF2-40B4-BE49-F238E27FC236}">
                  <a16:creationId xmlns:a16="http://schemas.microsoft.com/office/drawing/2014/main" id="{0FB3B34B-6F64-F7E8-2667-F0264C22DBEA}"/>
                </a:ext>
              </a:extLst>
            </p:cNvPr>
            <p:cNvSpPr/>
            <p:nvPr/>
          </p:nvSpPr>
          <p:spPr>
            <a:xfrm>
              <a:off x="6341150" y="1474800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0"/>
                  </a:moveTo>
                  <a:lnTo>
                    <a:pt x="0" y="2436"/>
                  </a:lnTo>
                  <a:lnTo>
                    <a:pt x="1811" y="2436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3334;p61">
              <a:extLst>
                <a:ext uri="{FF2B5EF4-FFF2-40B4-BE49-F238E27FC236}">
                  <a16:creationId xmlns:a16="http://schemas.microsoft.com/office/drawing/2014/main" id="{E6513268-C45C-123C-B08E-D58E49CC2213}"/>
                </a:ext>
              </a:extLst>
            </p:cNvPr>
            <p:cNvSpPr/>
            <p:nvPr/>
          </p:nvSpPr>
          <p:spPr>
            <a:xfrm>
              <a:off x="6420000" y="1474800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0"/>
                  </a:moveTo>
                  <a:lnTo>
                    <a:pt x="0" y="2436"/>
                  </a:lnTo>
                  <a:lnTo>
                    <a:pt x="1812" y="2436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3335;p61">
              <a:extLst>
                <a:ext uri="{FF2B5EF4-FFF2-40B4-BE49-F238E27FC236}">
                  <a16:creationId xmlns:a16="http://schemas.microsoft.com/office/drawing/2014/main" id="{72D430FB-5927-2767-7921-E22939E981D3}"/>
                </a:ext>
              </a:extLst>
            </p:cNvPr>
            <p:cNvSpPr/>
            <p:nvPr/>
          </p:nvSpPr>
          <p:spPr>
            <a:xfrm>
              <a:off x="6341150" y="1566150"/>
              <a:ext cx="45300" cy="61700"/>
            </a:xfrm>
            <a:custGeom>
              <a:avLst/>
              <a:gdLst/>
              <a:ahLst/>
              <a:cxnLst/>
              <a:rect l="l" t="t" r="r" b="b"/>
              <a:pathLst>
                <a:path w="1812" h="2468" extrusionOk="0">
                  <a:moveTo>
                    <a:pt x="0" y="0"/>
                  </a:moveTo>
                  <a:lnTo>
                    <a:pt x="0" y="2467"/>
                  </a:lnTo>
                  <a:lnTo>
                    <a:pt x="1811" y="2467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3336;p61">
              <a:extLst>
                <a:ext uri="{FF2B5EF4-FFF2-40B4-BE49-F238E27FC236}">
                  <a16:creationId xmlns:a16="http://schemas.microsoft.com/office/drawing/2014/main" id="{D85451F6-F4E0-FBAD-5C50-CA396B21B187}"/>
                </a:ext>
              </a:extLst>
            </p:cNvPr>
            <p:cNvSpPr/>
            <p:nvPr/>
          </p:nvSpPr>
          <p:spPr>
            <a:xfrm>
              <a:off x="6420000" y="1566150"/>
              <a:ext cx="45300" cy="61700"/>
            </a:xfrm>
            <a:custGeom>
              <a:avLst/>
              <a:gdLst/>
              <a:ahLst/>
              <a:cxnLst/>
              <a:rect l="l" t="t" r="r" b="b"/>
              <a:pathLst>
                <a:path w="1812" h="2468" extrusionOk="0">
                  <a:moveTo>
                    <a:pt x="0" y="0"/>
                  </a:moveTo>
                  <a:lnTo>
                    <a:pt x="0" y="2467"/>
                  </a:lnTo>
                  <a:lnTo>
                    <a:pt x="1812" y="2467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3337;p61">
              <a:extLst>
                <a:ext uri="{FF2B5EF4-FFF2-40B4-BE49-F238E27FC236}">
                  <a16:creationId xmlns:a16="http://schemas.microsoft.com/office/drawing/2014/main" id="{B7EEDE33-021C-080F-1222-C6B42614E607}"/>
                </a:ext>
              </a:extLst>
            </p:cNvPr>
            <p:cNvSpPr/>
            <p:nvPr/>
          </p:nvSpPr>
          <p:spPr>
            <a:xfrm>
              <a:off x="6341150" y="1660600"/>
              <a:ext cx="45300" cy="61700"/>
            </a:xfrm>
            <a:custGeom>
              <a:avLst/>
              <a:gdLst/>
              <a:ahLst/>
              <a:cxnLst/>
              <a:rect l="l" t="t" r="r" b="b"/>
              <a:pathLst>
                <a:path w="1812" h="2468" extrusionOk="0">
                  <a:moveTo>
                    <a:pt x="0" y="1"/>
                  </a:moveTo>
                  <a:lnTo>
                    <a:pt x="0" y="2468"/>
                  </a:lnTo>
                  <a:lnTo>
                    <a:pt x="1811" y="2468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3338;p61">
              <a:extLst>
                <a:ext uri="{FF2B5EF4-FFF2-40B4-BE49-F238E27FC236}">
                  <a16:creationId xmlns:a16="http://schemas.microsoft.com/office/drawing/2014/main" id="{39B253F1-049B-5C16-8DC1-98909CB4BBC3}"/>
                </a:ext>
              </a:extLst>
            </p:cNvPr>
            <p:cNvSpPr/>
            <p:nvPr/>
          </p:nvSpPr>
          <p:spPr>
            <a:xfrm>
              <a:off x="6420000" y="1660600"/>
              <a:ext cx="45300" cy="61700"/>
            </a:xfrm>
            <a:custGeom>
              <a:avLst/>
              <a:gdLst/>
              <a:ahLst/>
              <a:cxnLst/>
              <a:rect l="l" t="t" r="r" b="b"/>
              <a:pathLst>
                <a:path w="1812" h="2468" extrusionOk="0">
                  <a:moveTo>
                    <a:pt x="0" y="1"/>
                  </a:moveTo>
                  <a:lnTo>
                    <a:pt x="0" y="2468"/>
                  </a:lnTo>
                  <a:lnTo>
                    <a:pt x="1812" y="2468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3339;p61">
              <a:extLst>
                <a:ext uri="{FF2B5EF4-FFF2-40B4-BE49-F238E27FC236}">
                  <a16:creationId xmlns:a16="http://schemas.microsoft.com/office/drawing/2014/main" id="{EE9A4C4F-FB6E-7E73-C743-6953701A2EC3}"/>
                </a:ext>
              </a:extLst>
            </p:cNvPr>
            <p:cNvSpPr/>
            <p:nvPr/>
          </p:nvSpPr>
          <p:spPr>
            <a:xfrm>
              <a:off x="6341150" y="1755075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1"/>
                  </a:moveTo>
                  <a:lnTo>
                    <a:pt x="0" y="2437"/>
                  </a:lnTo>
                  <a:lnTo>
                    <a:pt x="1811" y="2437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3340;p61">
              <a:extLst>
                <a:ext uri="{FF2B5EF4-FFF2-40B4-BE49-F238E27FC236}">
                  <a16:creationId xmlns:a16="http://schemas.microsoft.com/office/drawing/2014/main" id="{C91A94AF-6BA5-EA20-BA55-B12419EA299D}"/>
                </a:ext>
              </a:extLst>
            </p:cNvPr>
            <p:cNvSpPr/>
            <p:nvPr/>
          </p:nvSpPr>
          <p:spPr>
            <a:xfrm>
              <a:off x="6420000" y="1755075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1"/>
                  </a:moveTo>
                  <a:lnTo>
                    <a:pt x="0" y="2437"/>
                  </a:lnTo>
                  <a:lnTo>
                    <a:pt x="1812" y="2437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3341;p61">
              <a:extLst>
                <a:ext uri="{FF2B5EF4-FFF2-40B4-BE49-F238E27FC236}">
                  <a16:creationId xmlns:a16="http://schemas.microsoft.com/office/drawing/2014/main" id="{945708CC-275E-527C-CDAE-0949FF342F8B}"/>
                </a:ext>
              </a:extLst>
            </p:cNvPr>
            <p:cNvSpPr/>
            <p:nvPr/>
          </p:nvSpPr>
          <p:spPr>
            <a:xfrm>
              <a:off x="6341150" y="1849550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0"/>
                  </a:moveTo>
                  <a:lnTo>
                    <a:pt x="0" y="2436"/>
                  </a:lnTo>
                  <a:lnTo>
                    <a:pt x="1811" y="2436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3342;p61">
              <a:extLst>
                <a:ext uri="{FF2B5EF4-FFF2-40B4-BE49-F238E27FC236}">
                  <a16:creationId xmlns:a16="http://schemas.microsoft.com/office/drawing/2014/main" id="{731EDC36-24C5-F41E-6163-78699528559A}"/>
                </a:ext>
              </a:extLst>
            </p:cNvPr>
            <p:cNvSpPr/>
            <p:nvPr/>
          </p:nvSpPr>
          <p:spPr>
            <a:xfrm>
              <a:off x="6420000" y="1849550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0"/>
                  </a:moveTo>
                  <a:lnTo>
                    <a:pt x="0" y="2436"/>
                  </a:lnTo>
                  <a:lnTo>
                    <a:pt x="1812" y="2436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3343;p61">
              <a:extLst>
                <a:ext uri="{FF2B5EF4-FFF2-40B4-BE49-F238E27FC236}">
                  <a16:creationId xmlns:a16="http://schemas.microsoft.com/office/drawing/2014/main" id="{B0AA3F0E-6C32-21E1-7847-F70C8AE37E71}"/>
                </a:ext>
              </a:extLst>
            </p:cNvPr>
            <p:cNvSpPr/>
            <p:nvPr/>
          </p:nvSpPr>
          <p:spPr>
            <a:xfrm>
              <a:off x="6341150" y="1943225"/>
              <a:ext cx="45300" cy="61725"/>
            </a:xfrm>
            <a:custGeom>
              <a:avLst/>
              <a:gdLst/>
              <a:ahLst/>
              <a:cxnLst/>
              <a:rect l="l" t="t" r="r" b="b"/>
              <a:pathLst>
                <a:path w="1812" h="2469" extrusionOk="0">
                  <a:moveTo>
                    <a:pt x="0" y="1"/>
                  </a:moveTo>
                  <a:lnTo>
                    <a:pt x="0" y="2468"/>
                  </a:lnTo>
                  <a:lnTo>
                    <a:pt x="1811" y="2468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3344;p61">
              <a:extLst>
                <a:ext uri="{FF2B5EF4-FFF2-40B4-BE49-F238E27FC236}">
                  <a16:creationId xmlns:a16="http://schemas.microsoft.com/office/drawing/2014/main" id="{DFA1568D-7AD2-5EEB-FB86-913E069F8A74}"/>
                </a:ext>
              </a:extLst>
            </p:cNvPr>
            <p:cNvSpPr/>
            <p:nvPr/>
          </p:nvSpPr>
          <p:spPr>
            <a:xfrm>
              <a:off x="6420000" y="1943225"/>
              <a:ext cx="45300" cy="61725"/>
            </a:xfrm>
            <a:custGeom>
              <a:avLst/>
              <a:gdLst/>
              <a:ahLst/>
              <a:cxnLst/>
              <a:rect l="l" t="t" r="r" b="b"/>
              <a:pathLst>
                <a:path w="1812" h="2469" extrusionOk="0">
                  <a:moveTo>
                    <a:pt x="0" y="1"/>
                  </a:moveTo>
                  <a:lnTo>
                    <a:pt x="0" y="2468"/>
                  </a:lnTo>
                  <a:lnTo>
                    <a:pt x="1812" y="2468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3345;p61">
              <a:extLst>
                <a:ext uri="{FF2B5EF4-FFF2-40B4-BE49-F238E27FC236}">
                  <a16:creationId xmlns:a16="http://schemas.microsoft.com/office/drawing/2014/main" id="{36CCD5FA-817C-9827-F04E-890AF971F248}"/>
                </a:ext>
              </a:extLst>
            </p:cNvPr>
            <p:cNvSpPr/>
            <p:nvPr/>
          </p:nvSpPr>
          <p:spPr>
            <a:xfrm>
              <a:off x="6341150" y="2039275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0"/>
                  </a:moveTo>
                  <a:lnTo>
                    <a:pt x="0" y="2436"/>
                  </a:lnTo>
                  <a:lnTo>
                    <a:pt x="1811" y="2436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3346;p61">
              <a:extLst>
                <a:ext uri="{FF2B5EF4-FFF2-40B4-BE49-F238E27FC236}">
                  <a16:creationId xmlns:a16="http://schemas.microsoft.com/office/drawing/2014/main" id="{ECA15546-94BC-F950-3A85-30031A0E21C8}"/>
                </a:ext>
              </a:extLst>
            </p:cNvPr>
            <p:cNvSpPr/>
            <p:nvPr/>
          </p:nvSpPr>
          <p:spPr>
            <a:xfrm>
              <a:off x="6420000" y="2039275"/>
              <a:ext cx="45300" cy="60925"/>
            </a:xfrm>
            <a:custGeom>
              <a:avLst/>
              <a:gdLst/>
              <a:ahLst/>
              <a:cxnLst/>
              <a:rect l="l" t="t" r="r" b="b"/>
              <a:pathLst>
                <a:path w="1812" h="2437" extrusionOk="0">
                  <a:moveTo>
                    <a:pt x="0" y="0"/>
                  </a:moveTo>
                  <a:lnTo>
                    <a:pt x="0" y="2436"/>
                  </a:lnTo>
                  <a:lnTo>
                    <a:pt x="1812" y="2436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3347;p61">
              <a:extLst>
                <a:ext uri="{FF2B5EF4-FFF2-40B4-BE49-F238E27FC236}">
                  <a16:creationId xmlns:a16="http://schemas.microsoft.com/office/drawing/2014/main" id="{B8A03C17-D800-0F5B-147A-4084A762EE04}"/>
                </a:ext>
              </a:extLst>
            </p:cNvPr>
            <p:cNvSpPr/>
            <p:nvPr/>
          </p:nvSpPr>
          <p:spPr>
            <a:xfrm>
              <a:off x="6341150" y="2134525"/>
              <a:ext cx="45300" cy="60900"/>
            </a:xfrm>
            <a:custGeom>
              <a:avLst/>
              <a:gdLst/>
              <a:ahLst/>
              <a:cxnLst/>
              <a:rect l="l" t="t" r="r" b="b"/>
              <a:pathLst>
                <a:path w="1812" h="2436" extrusionOk="0">
                  <a:moveTo>
                    <a:pt x="0" y="0"/>
                  </a:moveTo>
                  <a:lnTo>
                    <a:pt x="0" y="2436"/>
                  </a:lnTo>
                  <a:lnTo>
                    <a:pt x="1811" y="2436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3348;p61">
              <a:extLst>
                <a:ext uri="{FF2B5EF4-FFF2-40B4-BE49-F238E27FC236}">
                  <a16:creationId xmlns:a16="http://schemas.microsoft.com/office/drawing/2014/main" id="{BFB091D3-60A1-9828-DFC9-579C70BC1FA2}"/>
                </a:ext>
              </a:extLst>
            </p:cNvPr>
            <p:cNvSpPr/>
            <p:nvPr/>
          </p:nvSpPr>
          <p:spPr>
            <a:xfrm>
              <a:off x="6420000" y="2134525"/>
              <a:ext cx="45300" cy="60900"/>
            </a:xfrm>
            <a:custGeom>
              <a:avLst/>
              <a:gdLst/>
              <a:ahLst/>
              <a:cxnLst/>
              <a:rect l="l" t="t" r="r" b="b"/>
              <a:pathLst>
                <a:path w="1812" h="2436" extrusionOk="0">
                  <a:moveTo>
                    <a:pt x="0" y="0"/>
                  </a:moveTo>
                  <a:lnTo>
                    <a:pt x="0" y="2436"/>
                  </a:lnTo>
                  <a:lnTo>
                    <a:pt x="1812" y="2436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3349;p61">
              <a:extLst>
                <a:ext uri="{FF2B5EF4-FFF2-40B4-BE49-F238E27FC236}">
                  <a16:creationId xmlns:a16="http://schemas.microsoft.com/office/drawing/2014/main" id="{8A3121F7-A2C6-87D1-83C3-F7F405878D2E}"/>
                </a:ext>
              </a:extLst>
            </p:cNvPr>
            <p:cNvSpPr/>
            <p:nvPr/>
          </p:nvSpPr>
          <p:spPr>
            <a:xfrm>
              <a:off x="6341150" y="2229775"/>
              <a:ext cx="45300" cy="60900"/>
            </a:xfrm>
            <a:custGeom>
              <a:avLst/>
              <a:gdLst/>
              <a:ahLst/>
              <a:cxnLst/>
              <a:rect l="l" t="t" r="r" b="b"/>
              <a:pathLst>
                <a:path w="1812" h="2436" extrusionOk="0">
                  <a:moveTo>
                    <a:pt x="0" y="0"/>
                  </a:moveTo>
                  <a:lnTo>
                    <a:pt x="0" y="2436"/>
                  </a:lnTo>
                  <a:lnTo>
                    <a:pt x="1811" y="2436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3350;p61">
              <a:extLst>
                <a:ext uri="{FF2B5EF4-FFF2-40B4-BE49-F238E27FC236}">
                  <a16:creationId xmlns:a16="http://schemas.microsoft.com/office/drawing/2014/main" id="{12227266-D5D2-DA11-BA28-ED48404D5434}"/>
                </a:ext>
              </a:extLst>
            </p:cNvPr>
            <p:cNvSpPr/>
            <p:nvPr/>
          </p:nvSpPr>
          <p:spPr>
            <a:xfrm>
              <a:off x="6420000" y="2229775"/>
              <a:ext cx="45300" cy="60900"/>
            </a:xfrm>
            <a:custGeom>
              <a:avLst/>
              <a:gdLst/>
              <a:ahLst/>
              <a:cxnLst/>
              <a:rect l="l" t="t" r="r" b="b"/>
              <a:pathLst>
                <a:path w="1812" h="2436" extrusionOk="0">
                  <a:moveTo>
                    <a:pt x="0" y="0"/>
                  </a:moveTo>
                  <a:lnTo>
                    <a:pt x="0" y="2436"/>
                  </a:lnTo>
                  <a:lnTo>
                    <a:pt x="1812" y="2436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3351;p61">
              <a:extLst>
                <a:ext uri="{FF2B5EF4-FFF2-40B4-BE49-F238E27FC236}">
                  <a16:creationId xmlns:a16="http://schemas.microsoft.com/office/drawing/2014/main" id="{8F677198-9F15-4C28-C61E-157165417259}"/>
                </a:ext>
              </a:extLst>
            </p:cNvPr>
            <p:cNvSpPr/>
            <p:nvPr/>
          </p:nvSpPr>
          <p:spPr>
            <a:xfrm>
              <a:off x="6341150" y="2325025"/>
              <a:ext cx="45300" cy="60900"/>
            </a:xfrm>
            <a:custGeom>
              <a:avLst/>
              <a:gdLst/>
              <a:ahLst/>
              <a:cxnLst/>
              <a:rect l="l" t="t" r="r" b="b"/>
              <a:pathLst>
                <a:path w="1812" h="2436" extrusionOk="0">
                  <a:moveTo>
                    <a:pt x="0" y="0"/>
                  </a:moveTo>
                  <a:lnTo>
                    <a:pt x="0" y="2436"/>
                  </a:lnTo>
                  <a:lnTo>
                    <a:pt x="1811" y="2436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3352;p61">
              <a:extLst>
                <a:ext uri="{FF2B5EF4-FFF2-40B4-BE49-F238E27FC236}">
                  <a16:creationId xmlns:a16="http://schemas.microsoft.com/office/drawing/2014/main" id="{E09D38CE-F151-7BF5-1C07-5AD8D3DA94E0}"/>
                </a:ext>
              </a:extLst>
            </p:cNvPr>
            <p:cNvSpPr/>
            <p:nvPr/>
          </p:nvSpPr>
          <p:spPr>
            <a:xfrm>
              <a:off x="6420000" y="2325025"/>
              <a:ext cx="45300" cy="60900"/>
            </a:xfrm>
            <a:custGeom>
              <a:avLst/>
              <a:gdLst/>
              <a:ahLst/>
              <a:cxnLst/>
              <a:rect l="l" t="t" r="r" b="b"/>
              <a:pathLst>
                <a:path w="1812" h="2436" extrusionOk="0">
                  <a:moveTo>
                    <a:pt x="0" y="0"/>
                  </a:moveTo>
                  <a:lnTo>
                    <a:pt x="0" y="2436"/>
                  </a:lnTo>
                  <a:lnTo>
                    <a:pt x="1812" y="2436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3353;p61">
              <a:extLst>
                <a:ext uri="{FF2B5EF4-FFF2-40B4-BE49-F238E27FC236}">
                  <a16:creationId xmlns:a16="http://schemas.microsoft.com/office/drawing/2014/main" id="{E13C0917-5380-EA63-62B2-8876D26488C7}"/>
                </a:ext>
              </a:extLst>
            </p:cNvPr>
            <p:cNvSpPr/>
            <p:nvPr/>
          </p:nvSpPr>
          <p:spPr>
            <a:xfrm>
              <a:off x="5401900" y="128195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3354;p61">
              <a:extLst>
                <a:ext uri="{FF2B5EF4-FFF2-40B4-BE49-F238E27FC236}">
                  <a16:creationId xmlns:a16="http://schemas.microsoft.com/office/drawing/2014/main" id="{CFB4D16C-507D-88B8-94B7-EA4735587FA7}"/>
                </a:ext>
              </a:extLst>
            </p:cNvPr>
            <p:cNvSpPr/>
            <p:nvPr/>
          </p:nvSpPr>
          <p:spPr>
            <a:xfrm>
              <a:off x="5480775" y="12819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1" y="206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3355;p61">
              <a:extLst>
                <a:ext uri="{FF2B5EF4-FFF2-40B4-BE49-F238E27FC236}">
                  <a16:creationId xmlns:a16="http://schemas.microsoft.com/office/drawing/2014/main" id="{7EFD39D7-630E-53B0-4BC1-126B16637F86}"/>
                </a:ext>
              </a:extLst>
            </p:cNvPr>
            <p:cNvSpPr/>
            <p:nvPr/>
          </p:nvSpPr>
          <p:spPr>
            <a:xfrm>
              <a:off x="5401900" y="1201550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0"/>
                  </a:moveTo>
                  <a:lnTo>
                    <a:pt x="1" y="2092"/>
                  </a:lnTo>
                  <a:lnTo>
                    <a:pt x="1812" y="209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3356;p61">
              <a:extLst>
                <a:ext uri="{FF2B5EF4-FFF2-40B4-BE49-F238E27FC236}">
                  <a16:creationId xmlns:a16="http://schemas.microsoft.com/office/drawing/2014/main" id="{BAFEE412-B760-4F30-7B01-1563759A69F6}"/>
                </a:ext>
              </a:extLst>
            </p:cNvPr>
            <p:cNvSpPr/>
            <p:nvPr/>
          </p:nvSpPr>
          <p:spPr>
            <a:xfrm>
              <a:off x="5480775" y="1201550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2"/>
                  </a:lnTo>
                  <a:lnTo>
                    <a:pt x="1811" y="2092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3357;p61">
              <a:extLst>
                <a:ext uri="{FF2B5EF4-FFF2-40B4-BE49-F238E27FC236}">
                  <a16:creationId xmlns:a16="http://schemas.microsoft.com/office/drawing/2014/main" id="{17E30B14-19B6-6CD3-B227-466BC1BD6367}"/>
                </a:ext>
              </a:extLst>
            </p:cNvPr>
            <p:cNvSpPr/>
            <p:nvPr/>
          </p:nvSpPr>
          <p:spPr>
            <a:xfrm>
              <a:off x="5401900" y="112190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3358;p61">
              <a:extLst>
                <a:ext uri="{FF2B5EF4-FFF2-40B4-BE49-F238E27FC236}">
                  <a16:creationId xmlns:a16="http://schemas.microsoft.com/office/drawing/2014/main" id="{E7B45D08-CDFB-CA4C-6F2C-4E5614176B82}"/>
                </a:ext>
              </a:extLst>
            </p:cNvPr>
            <p:cNvSpPr/>
            <p:nvPr/>
          </p:nvSpPr>
          <p:spPr>
            <a:xfrm>
              <a:off x="5480775" y="112190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1" y="206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3359;p61">
              <a:extLst>
                <a:ext uri="{FF2B5EF4-FFF2-40B4-BE49-F238E27FC236}">
                  <a16:creationId xmlns:a16="http://schemas.microsoft.com/office/drawing/2014/main" id="{C5D328F1-025D-C993-720F-0744EA4C4FC2}"/>
                </a:ext>
              </a:extLst>
            </p:cNvPr>
            <p:cNvSpPr/>
            <p:nvPr/>
          </p:nvSpPr>
          <p:spPr>
            <a:xfrm>
              <a:off x="5401900" y="136002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3360;p61">
              <a:extLst>
                <a:ext uri="{FF2B5EF4-FFF2-40B4-BE49-F238E27FC236}">
                  <a16:creationId xmlns:a16="http://schemas.microsoft.com/office/drawing/2014/main" id="{492A6097-7BA3-DD0D-D4F8-5BC8C8E09FAD}"/>
                </a:ext>
              </a:extLst>
            </p:cNvPr>
            <p:cNvSpPr/>
            <p:nvPr/>
          </p:nvSpPr>
          <p:spPr>
            <a:xfrm>
              <a:off x="5480775" y="136002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1" y="206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3361;p61">
              <a:extLst>
                <a:ext uri="{FF2B5EF4-FFF2-40B4-BE49-F238E27FC236}">
                  <a16:creationId xmlns:a16="http://schemas.microsoft.com/office/drawing/2014/main" id="{4D17DE4C-1398-BF92-F1F6-EDEFC38698BF}"/>
                </a:ext>
              </a:extLst>
            </p:cNvPr>
            <p:cNvSpPr/>
            <p:nvPr/>
          </p:nvSpPr>
          <p:spPr>
            <a:xfrm>
              <a:off x="5401900" y="1438100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3362;p61">
              <a:extLst>
                <a:ext uri="{FF2B5EF4-FFF2-40B4-BE49-F238E27FC236}">
                  <a16:creationId xmlns:a16="http://schemas.microsoft.com/office/drawing/2014/main" id="{AA4036BB-DA06-8E4F-4639-79C6B0B0FEBC}"/>
                </a:ext>
              </a:extLst>
            </p:cNvPr>
            <p:cNvSpPr/>
            <p:nvPr/>
          </p:nvSpPr>
          <p:spPr>
            <a:xfrm>
              <a:off x="5480775" y="1438100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1811" y="2093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3363;p61">
              <a:extLst>
                <a:ext uri="{FF2B5EF4-FFF2-40B4-BE49-F238E27FC236}">
                  <a16:creationId xmlns:a16="http://schemas.microsoft.com/office/drawing/2014/main" id="{1B6AC20E-8091-D963-9DE6-F24D04AA3872}"/>
                </a:ext>
              </a:extLst>
            </p:cNvPr>
            <p:cNvSpPr/>
            <p:nvPr/>
          </p:nvSpPr>
          <p:spPr>
            <a:xfrm>
              <a:off x="5401900" y="1516175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3364;p61">
              <a:extLst>
                <a:ext uri="{FF2B5EF4-FFF2-40B4-BE49-F238E27FC236}">
                  <a16:creationId xmlns:a16="http://schemas.microsoft.com/office/drawing/2014/main" id="{90A40D65-BDAA-0175-EF58-2711713F46AB}"/>
                </a:ext>
              </a:extLst>
            </p:cNvPr>
            <p:cNvSpPr/>
            <p:nvPr/>
          </p:nvSpPr>
          <p:spPr>
            <a:xfrm>
              <a:off x="5480775" y="151617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1" y="2093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3365;p61">
              <a:extLst>
                <a:ext uri="{FF2B5EF4-FFF2-40B4-BE49-F238E27FC236}">
                  <a16:creationId xmlns:a16="http://schemas.microsoft.com/office/drawing/2014/main" id="{2DDBB375-71FA-AF91-2002-0396CAEED59C}"/>
                </a:ext>
              </a:extLst>
            </p:cNvPr>
            <p:cNvSpPr/>
            <p:nvPr/>
          </p:nvSpPr>
          <p:spPr>
            <a:xfrm>
              <a:off x="5401900" y="159660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3366;p61">
              <a:extLst>
                <a:ext uri="{FF2B5EF4-FFF2-40B4-BE49-F238E27FC236}">
                  <a16:creationId xmlns:a16="http://schemas.microsoft.com/office/drawing/2014/main" id="{B2B45BE6-BDA2-8803-CCBF-067A217A48EE}"/>
                </a:ext>
              </a:extLst>
            </p:cNvPr>
            <p:cNvSpPr/>
            <p:nvPr/>
          </p:nvSpPr>
          <p:spPr>
            <a:xfrm>
              <a:off x="5480775" y="159660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1" y="2061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3367;p61">
              <a:extLst>
                <a:ext uri="{FF2B5EF4-FFF2-40B4-BE49-F238E27FC236}">
                  <a16:creationId xmlns:a16="http://schemas.microsoft.com/office/drawing/2014/main" id="{FA5AA739-356A-122C-E8ED-05E8FB8A1114}"/>
                </a:ext>
              </a:extLst>
            </p:cNvPr>
            <p:cNvSpPr/>
            <p:nvPr/>
          </p:nvSpPr>
          <p:spPr>
            <a:xfrm>
              <a:off x="5401900" y="1676225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3368;p61">
              <a:extLst>
                <a:ext uri="{FF2B5EF4-FFF2-40B4-BE49-F238E27FC236}">
                  <a16:creationId xmlns:a16="http://schemas.microsoft.com/office/drawing/2014/main" id="{4784FD2C-153D-242C-2DCD-7CB6E5E967A4}"/>
                </a:ext>
              </a:extLst>
            </p:cNvPr>
            <p:cNvSpPr/>
            <p:nvPr/>
          </p:nvSpPr>
          <p:spPr>
            <a:xfrm>
              <a:off x="5480775" y="167622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1" y="2093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3369;p61">
              <a:extLst>
                <a:ext uri="{FF2B5EF4-FFF2-40B4-BE49-F238E27FC236}">
                  <a16:creationId xmlns:a16="http://schemas.microsoft.com/office/drawing/2014/main" id="{99203750-2D8B-23BB-0D55-145BC7A322B3}"/>
                </a:ext>
              </a:extLst>
            </p:cNvPr>
            <p:cNvSpPr/>
            <p:nvPr/>
          </p:nvSpPr>
          <p:spPr>
            <a:xfrm>
              <a:off x="5401900" y="175665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3370;p61">
              <a:extLst>
                <a:ext uri="{FF2B5EF4-FFF2-40B4-BE49-F238E27FC236}">
                  <a16:creationId xmlns:a16="http://schemas.microsoft.com/office/drawing/2014/main" id="{F3C606CB-A903-8A98-0713-BF34A12AD0C5}"/>
                </a:ext>
              </a:extLst>
            </p:cNvPr>
            <p:cNvSpPr/>
            <p:nvPr/>
          </p:nvSpPr>
          <p:spPr>
            <a:xfrm>
              <a:off x="5480775" y="17566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1" y="2061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3371;p61">
              <a:extLst>
                <a:ext uri="{FF2B5EF4-FFF2-40B4-BE49-F238E27FC236}">
                  <a16:creationId xmlns:a16="http://schemas.microsoft.com/office/drawing/2014/main" id="{4F7CDA13-1728-D68F-5847-88C9805B5FA6}"/>
                </a:ext>
              </a:extLst>
            </p:cNvPr>
            <p:cNvSpPr/>
            <p:nvPr/>
          </p:nvSpPr>
          <p:spPr>
            <a:xfrm>
              <a:off x="5401900" y="1836275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3372;p61">
              <a:extLst>
                <a:ext uri="{FF2B5EF4-FFF2-40B4-BE49-F238E27FC236}">
                  <a16:creationId xmlns:a16="http://schemas.microsoft.com/office/drawing/2014/main" id="{58E4D87B-1ABF-1531-1EB1-73CEBCBC3501}"/>
                </a:ext>
              </a:extLst>
            </p:cNvPr>
            <p:cNvSpPr/>
            <p:nvPr/>
          </p:nvSpPr>
          <p:spPr>
            <a:xfrm>
              <a:off x="5480775" y="183627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1" y="2093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3373;p61">
              <a:extLst>
                <a:ext uri="{FF2B5EF4-FFF2-40B4-BE49-F238E27FC236}">
                  <a16:creationId xmlns:a16="http://schemas.microsoft.com/office/drawing/2014/main" id="{53B6D110-758B-F8AF-AFB0-864BA4DF201C}"/>
                </a:ext>
              </a:extLst>
            </p:cNvPr>
            <p:cNvSpPr/>
            <p:nvPr/>
          </p:nvSpPr>
          <p:spPr>
            <a:xfrm>
              <a:off x="5401900" y="191747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3374;p61">
              <a:extLst>
                <a:ext uri="{FF2B5EF4-FFF2-40B4-BE49-F238E27FC236}">
                  <a16:creationId xmlns:a16="http://schemas.microsoft.com/office/drawing/2014/main" id="{87EABBC9-9E7B-DCE8-9279-D191E3CE5CAB}"/>
                </a:ext>
              </a:extLst>
            </p:cNvPr>
            <p:cNvSpPr/>
            <p:nvPr/>
          </p:nvSpPr>
          <p:spPr>
            <a:xfrm>
              <a:off x="5480775" y="19174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1" y="2061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3375;p61">
              <a:extLst>
                <a:ext uri="{FF2B5EF4-FFF2-40B4-BE49-F238E27FC236}">
                  <a16:creationId xmlns:a16="http://schemas.microsoft.com/office/drawing/2014/main" id="{9D609F49-A377-F717-195F-EC34AC99110E}"/>
                </a:ext>
              </a:extLst>
            </p:cNvPr>
            <p:cNvSpPr/>
            <p:nvPr/>
          </p:nvSpPr>
          <p:spPr>
            <a:xfrm>
              <a:off x="5401900" y="1997875"/>
              <a:ext cx="45325" cy="52350"/>
            </a:xfrm>
            <a:custGeom>
              <a:avLst/>
              <a:gdLst/>
              <a:ahLst/>
              <a:cxnLst/>
              <a:rect l="l" t="t" r="r" b="b"/>
              <a:pathLst>
                <a:path w="1813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3376;p61">
              <a:extLst>
                <a:ext uri="{FF2B5EF4-FFF2-40B4-BE49-F238E27FC236}">
                  <a16:creationId xmlns:a16="http://schemas.microsoft.com/office/drawing/2014/main" id="{44772D23-9AC9-8F99-D46F-7052B4A06790}"/>
                </a:ext>
              </a:extLst>
            </p:cNvPr>
            <p:cNvSpPr/>
            <p:nvPr/>
          </p:nvSpPr>
          <p:spPr>
            <a:xfrm>
              <a:off x="5480775" y="19978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1" y="2093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3377;p61">
              <a:extLst>
                <a:ext uri="{FF2B5EF4-FFF2-40B4-BE49-F238E27FC236}">
                  <a16:creationId xmlns:a16="http://schemas.microsoft.com/office/drawing/2014/main" id="{96243816-153C-727E-DDF9-42F870CC7709}"/>
                </a:ext>
              </a:extLst>
            </p:cNvPr>
            <p:cNvSpPr/>
            <p:nvPr/>
          </p:nvSpPr>
          <p:spPr>
            <a:xfrm>
              <a:off x="5401900" y="207907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3378;p61">
              <a:extLst>
                <a:ext uri="{FF2B5EF4-FFF2-40B4-BE49-F238E27FC236}">
                  <a16:creationId xmlns:a16="http://schemas.microsoft.com/office/drawing/2014/main" id="{CD20453A-0B8C-6563-F2E4-DC6932F92B6F}"/>
                </a:ext>
              </a:extLst>
            </p:cNvPr>
            <p:cNvSpPr/>
            <p:nvPr/>
          </p:nvSpPr>
          <p:spPr>
            <a:xfrm>
              <a:off x="5480775" y="20790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1" y="206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3379;p61">
              <a:extLst>
                <a:ext uri="{FF2B5EF4-FFF2-40B4-BE49-F238E27FC236}">
                  <a16:creationId xmlns:a16="http://schemas.microsoft.com/office/drawing/2014/main" id="{5A472396-F543-CFD7-068D-6F22F88559A3}"/>
                </a:ext>
              </a:extLst>
            </p:cNvPr>
            <p:cNvSpPr/>
            <p:nvPr/>
          </p:nvSpPr>
          <p:spPr>
            <a:xfrm>
              <a:off x="5401900" y="216027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3380;p61">
              <a:extLst>
                <a:ext uri="{FF2B5EF4-FFF2-40B4-BE49-F238E27FC236}">
                  <a16:creationId xmlns:a16="http://schemas.microsoft.com/office/drawing/2014/main" id="{BED7A1E4-B066-128F-6D54-DE750E119B12}"/>
                </a:ext>
              </a:extLst>
            </p:cNvPr>
            <p:cNvSpPr/>
            <p:nvPr/>
          </p:nvSpPr>
          <p:spPr>
            <a:xfrm>
              <a:off x="5480775" y="21602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1" y="206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3381;p61">
              <a:extLst>
                <a:ext uri="{FF2B5EF4-FFF2-40B4-BE49-F238E27FC236}">
                  <a16:creationId xmlns:a16="http://schemas.microsoft.com/office/drawing/2014/main" id="{C9F5741D-AF99-EC80-0DEC-F4269C1795B2}"/>
                </a:ext>
              </a:extLst>
            </p:cNvPr>
            <p:cNvSpPr/>
            <p:nvPr/>
          </p:nvSpPr>
          <p:spPr>
            <a:xfrm>
              <a:off x="5480775" y="21602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fill="none" extrusionOk="0">
                  <a:moveTo>
                    <a:pt x="0" y="1"/>
                  </a:moveTo>
                  <a:lnTo>
                    <a:pt x="1811" y="1"/>
                  </a:lnTo>
                  <a:lnTo>
                    <a:pt x="1811" y="2062"/>
                  </a:lnTo>
                  <a:lnTo>
                    <a:pt x="0" y="206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3382;p61">
              <a:extLst>
                <a:ext uri="{FF2B5EF4-FFF2-40B4-BE49-F238E27FC236}">
                  <a16:creationId xmlns:a16="http://schemas.microsoft.com/office/drawing/2014/main" id="{9A76BCE3-27C2-4930-681B-F09342A182EF}"/>
                </a:ext>
              </a:extLst>
            </p:cNvPr>
            <p:cNvSpPr/>
            <p:nvPr/>
          </p:nvSpPr>
          <p:spPr>
            <a:xfrm>
              <a:off x="1150800" y="1157825"/>
              <a:ext cx="2237625" cy="1386600"/>
            </a:xfrm>
            <a:custGeom>
              <a:avLst/>
              <a:gdLst/>
              <a:ahLst/>
              <a:cxnLst/>
              <a:rect l="l" t="t" r="r" b="b"/>
              <a:pathLst>
                <a:path w="89505" h="55464" extrusionOk="0">
                  <a:moveTo>
                    <a:pt x="28919" y="0"/>
                  </a:moveTo>
                  <a:lnTo>
                    <a:pt x="28919" y="27388"/>
                  </a:lnTo>
                  <a:lnTo>
                    <a:pt x="27139" y="27388"/>
                  </a:lnTo>
                  <a:lnTo>
                    <a:pt x="27139" y="15740"/>
                  </a:lnTo>
                  <a:lnTo>
                    <a:pt x="13491" y="15740"/>
                  </a:lnTo>
                  <a:lnTo>
                    <a:pt x="13491" y="23110"/>
                  </a:lnTo>
                  <a:lnTo>
                    <a:pt x="10743" y="23110"/>
                  </a:lnTo>
                  <a:lnTo>
                    <a:pt x="10743" y="10087"/>
                  </a:lnTo>
                  <a:lnTo>
                    <a:pt x="0" y="10087"/>
                  </a:lnTo>
                  <a:lnTo>
                    <a:pt x="0" y="55464"/>
                  </a:lnTo>
                  <a:lnTo>
                    <a:pt x="89504" y="55464"/>
                  </a:lnTo>
                  <a:lnTo>
                    <a:pt x="89504" y="24640"/>
                  </a:lnTo>
                  <a:lnTo>
                    <a:pt x="86912" y="24640"/>
                  </a:lnTo>
                  <a:lnTo>
                    <a:pt x="86912" y="3467"/>
                  </a:lnTo>
                  <a:lnTo>
                    <a:pt x="79167" y="3435"/>
                  </a:lnTo>
                  <a:lnTo>
                    <a:pt x="72453" y="3435"/>
                  </a:lnTo>
                  <a:lnTo>
                    <a:pt x="72453" y="14272"/>
                  </a:lnTo>
                  <a:lnTo>
                    <a:pt x="62615" y="14272"/>
                  </a:lnTo>
                  <a:lnTo>
                    <a:pt x="62615" y="28544"/>
                  </a:lnTo>
                  <a:lnTo>
                    <a:pt x="59461" y="28544"/>
                  </a:lnTo>
                  <a:lnTo>
                    <a:pt x="59461" y="10993"/>
                  </a:lnTo>
                  <a:lnTo>
                    <a:pt x="48687" y="10993"/>
                  </a:lnTo>
                  <a:lnTo>
                    <a:pt x="48687" y="16864"/>
                  </a:lnTo>
                  <a:lnTo>
                    <a:pt x="46845" y="16864"/>
                  </a:lnTo>
                  <a:lnTo>
                    <a:pt x="46845" y="7526"/>
                  </a:lnTo>
                  <a:lnTo>
                    <a:pt x="40786" y="7526"/>
                  </a:lnTo>
                  <a:lnTo>
                    <a:pt x="407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3383;p61">
              <a:extLst>
                <a:ext uri="{FF2B5EF4-FFF2-40B4-BE49-F238E27FC236}">
                  <a16:creationId xmlns:a16="http://schemas.microsoft.com/office/drawing/2014/main" id="{AB5AE60F-7143-BE14-F379-FBD8F9E0F4A8}"/>
                </a:ext>
              </a:extLst>
            </p:cNvPr>
            <p:cNvSpPr/>
            <p:nvPr/>
          </p:nvSpPr>
          <p:spPr>
            <a:xfrm>
              <a:off x="1183575" y="1450600"/>
              <a:ext cx="46100" cy="62475"/>
            </a:xfrm>
            <a:custGeom>
              <a:avLst/>
              <a:gdLst/>
              <a:ahLst/>
              <a:cxnLst/>
              <a:rect l="l" t="t" r="r" b="b"/>
              <a:pathLst>
                <a:path w="1844" h="2499" extrusionOk="0">
                  <a:moveTo>
                    <a:pt x="1" y="0"/>
                  </a:moveTo>
                  <a:lnTo>
                    <a:pt x="1" y="2499"/>
                  </a:lnTo>
                  <a:lnTo>
                    <a:pt x="1843" y="2499"/>
                  </a:lnTo>
                  <a:lnTo>
                    <a:pt x="18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3384;p61">
              <a:extLst>
                <a:ext uri="{FF2B5EF4-FFF2-40B4-BE49-F238E27FC236}">
                  <a16:creationId xmlns:a16="http://schemas.microsoft.com/office/drawing/2014/main" id="{15157B52-0BDD-B197-B1DB-7C7FAD8C9710}"/>
                </a:ext>
              </a:extLst>
            </p:cNvPr>
            <p:cNvSpPr/>
            <p:nvPr/>
          </p:nvSpPr>
          <p:spPr>
            <a:xfrm>
              <a:off x="1262450" y="1450600"/>
              <a:ext cx="45300" cy="62475"/>
            </a:xfrm>
            <a:custGeom>
              <a:avLst/>
              <a:gdLst/>
              <a:ahLst/>
              <a:cxnLst/>
              <a:rect l="l" t="t" r="r" b="b"/>
              <a:pathLst>
                <a:path w="1812" h="2499" extrusionOk="0">
                  <a:moveTo>
                    <a:pt x="0" y="0"/>
                  </a:moveTo>
                  <a:lnTo>
                    <a:pt x="0" y="2499"/>
                  </a:lnTo>
                  <a:lnTo>
                    <a:pt x="1811" y="2499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3385;p61">
              <a:extLst>
                <a:ext uri="{FF2B5EF4-FFF2-40B4-BE49-F238E27FC236}">
                  <a16:creationId xmlns:a16="http://schemas.microsoft.com/office/drawing/2014/main" id="{ABF1A963-F49B-DFFC-37AC-43617890FFE2}"/>
                </a:ext>
              </a:extLst>
            </p:cNvPr>
            <p:cNvSpPr/>
            <p:nvPr/>
          </p:nvSpPr>
          <p:spPr>
            <a:xfrm>
              <a:off x="1341300" y="1450600"/>
              <a:ext cx="45300" cy="62475"/>
            </a:xfrm>
            <a:custGeom>
              <a:avLst/>
              <a:gdLst/>
              <a:ahLst/>
              <a:cxnLst/>
              <a:rect l="l" t="t" r="r" b="b"/>
              <a:pathLst>
                <a:path w="1812" h="2499" extrusionOk="0">
                  <a:moveTo>
                    <a:pt x="0" y="0"/>
                  </a:moveTo>
                  <a:lnTo>
                    <a:pt x="0" y="2499"/>
                  </a:lnTo>
                  <a:lnTo>
                    <a:pt x="1812" y="2499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3386;p61">
              <a:extLst>
                <a:ext uri="{FF2B5EF4-FFF2-40B4-BE49-F238E27FC236}">
                  <a16:creationId xmlns:a16="http://schemas.microsoft.com/office/drawing/2014/main" id="{218F5B3A-A4D1-2672-AE6E-832CA35188D3}"/>
                </a:ext>
              </a:extLst>
            </p:cNvPr>
            <p:cNvSpPr/>
            <p:nvPr/>
          </p:nvSpPr>
          <p:spPr>
            <a:xfrm>
              <a:off x="1183575" y="1544275"/>
              <a:ext cx="46100" cy="62500"/>
            </a:xfrm>
            <a:custGeom>
              <a:avLst/>
              <a:gdLst/>
              <a:ahLst/>
              <a:cxnLst/>
              <a:rect l="l" t="t" r="r" b="b"/>
              <a:pathLst>
                <a:path w="1844" h="2500" extrusionOk="0">
                  <a:moveTo>
                    <a:pt x="1" y="1"/>
                  </a:moveTo>
                  <a:lnTo>
                    <a:pt x="1" y="2499"/>
                  </a:lnTo>
                  <a:lnTo>
                    <a:pt x="1843" y="2499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3387;p61">
              <a:extLst>
                <a:ext uri="{FF2B5EF4-FFF2-40B4-BE49-F238E27FC236}">
                  <a16:creationId xmlns:a16="http://schemas.microsoft.com/office/drawing/2014/main" id="{689E3F5C-E8BE-61D8-1AAB-906C91165E0B}"/>
                </a:ext>
              </a:extLst>
            </p:cNvPr>
            <p:cNvSpPr/>
            <p:nvPr/>
          </p:nvSpPr>
          <p:spPr>
            <a:xfrm>
              <a:off x="1262450" y="1544275"/>
              <a:ext cx="45300" cy="62500"/>
            </a:xfrm>
            <a:custGeom>
              <a:avLst/>
              <a:gdLst/>
              <a:ahLst/>
              <a:cxnLst/>
              <a:rect l="l" t="t" r="r" b="b"/>
              <a:pathLst>
                <a:path w="1812" h="2500" extrusionOk="0">
                  <a:moveTo>
                    <a:pt x="0" y="1"/>
                  </a:moveTo>
                  <a:lnTo>
                    <a:pt x="0" y="2499"/>
                  </a:lnTo>
                  <a:lnTo>
                    <a:pt x="1811" y="2499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3388;p61">
              <a:extLst>
                <a:ext uri="{FF2B5EF4-FFF2-40B4-BE49-F238E27FC236}">
                  <a16:creationId xmlns:a16="http://schemas.microsoft.com/office/drawing/2014/main" id="{27379513-CE94-C047-A82D-1CAB8A704B92}"/>
                </a:ext>
              </a:extLst>
            </p:cNvPr>
            <p:cNvSpPr/>
            <p:nvPr/>
          </p:nvSpPr>
          <p:spPr>
            <a:xfrm>
              <a:off x="1341300" y="1544275"/>
              <a:ext cx="45300" cy="62500"/>
            </a:xfrm>
            <a:custGeom>
              <a:avLst/>
              <a:gdLst/>
              <a:ahLst/>
              <a:cxnLst/>
              <a:rect l="l" t="t" r="r" b="b"/>
              <a:pathLst>
                <a:path w="1812" h="2500" extrusionOk="0">
                  <a:moveTo>
                    <a:pt x="0" y="1"/>
                  </a:moveTo>
                  <a:lnTo>
                    <a:pt x="0" y="2499"/>
                  </a:lnTo>
                  <a:lnTo>
                    <a:pt x="1812" y="2499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3389;p61">
              <a:extLst>
                <a:ext uri="{FF2B5EF4-FFF2-40B4-BE49-F238E27FC236}">
                  <a16:creationId xmlns:a16="http://schemas.microsoft.com/office/drawing/2014/main" id="{9D569CE3-B80F-367F-54B8-BB9A82BAB659}"/>
                </a:ext>
              </a:extLst>
            </p:cNvPr>
            <p:cNvSpPr/>
            <p:nvPr/>
          </p:nvSpPr>
          <p:spPr>
            <a:xfrm>
              <a:off x="1183575" y="1637975"/>
              <a:ext cx="46100" cy="62475"/>
            </a:xfrm>
            <a:custGeom>
              <a:avLst/>
              <a:gdLst/>
              <a:ahLst/>
              <a:cxnLst/>
              <a:rect l="l" t="t" r="r" b="b"/>
              <a:pathLst>
                <a:path w="1844" h="2499" extrusionOk="0">
                  <a:moveTo>
                    <a:pt x="1" y="0"/>
                  </a:moveTo>
                  <a:lnTo>
                    <a:pt x="1" y="2499"/>
                  </a:lnTo>
                  <a:lnTo>
                    <a:pt x="1843" y="2499"/>
                  </a:lnTo>
                  <a:lnTo>
                    <a:pt x="18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3390;p61">
              <a:extLst>
                <a:ext uri="{FF2B5EF4-FFF2-40B4-BE49-F238E27FC236}">
                  <a16:creationId xmlns:a16="http://schemas.microsoft.com/office/drawing/2014/main" id="{C2372ADD-128C-8DCE-D329-4097E3D9C89D}"/>
                </a:ext>
              </a:extLst>
            </p:cNvPr>
            <p:cNvSpPr/>
            <p:nvPr/>
          </p:nvSpPr>
          <p:spPr>
            <a:xfrm>
              <a:off x="1262450" y="1637975"/>
              <a:ext cx="45300" cy="62475"/>
            </a:xfrm>
            <a:custGeom>
              <a:avLst/>
              <a:gdLst/>
              <a:ahLst/>
              <a:cxnLst/>
              <a:rect l="l" t="t" r="r" b="b"/>
              <a:pathLst>
                <a:path w="1812" h="2499" extrusionOk="0">
                  <a:moveTo>
                    <a:pt x="0" y="0"/>
                  </a:moveTo>
                  <a:lnTo>
                    <a:pt x="0" y="2499"/>
                  </a:lnTo>
                  <a:lnTo>
                    <a:pt x="1811" y="2499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3391;p61">
              <a:extLst>
                <a:ext uri="{FF2B5EF4-FFF2-40B4-BE49-F238E27FC236}">
                  <a16:creationId xmlns:a16="http://schemas.microsoft.com/office/drawing/2014/main" id="{AC18265E-C0B9-20C6-0A41-ADA0F051196D}"/>
                </a:ext>
              </a:extLst>
            </p:cNvPr>
            <p:cNvSpPr/>
            <p:nvPr/>
          </p:nvSpPr>
          <p:spPr>
            <a:xfrm>
              <a:off x="1341300" y="1637975"/>
              <a:ext cx="45300" cy="62475"/>
            </a:xfrm>
            <a:custGeom>
              <a:avLst/>
              <a:gdLst/>
              <a:ahLst/>
              <a:cxnLst/>
              <a:rect l="l" t="t" r="r" b="b"/>
              <a:pathLst>
                <a:path w="1812" h="2499" extrusionOk="0">
                  <a:moveTo>
                    <a:pt x="0" y="0"/>
                  </a:moveTo>
                  <a:lnTo>
                    <a:pt x="0" y="2499"/>
                  </a:lnTo>
                  <a:lnTo>
                    <a:pt x="1812" y="2499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3392;p61">
              <a:extLst>
                <a:ext uri="{FF2B5EF4-FFF2-40B4-BE49-F238E27FC236}">
                  <a16:creationId xmlns:a16="http://schemas.microsoft.com/office/drawing/2014/main" id="{D852D178-43C8-B3A4-09D6-435AEA843ED4}"/>
                </a:ext>
              </a:extLst>
            </p:cNvPr>
            <p:cNvSpPr/>
            <p:nvPr/>
          </p:nvSpPr>
          <p:spPr>
            <a:xfrm>
              <a:off x="1183575" y="1731650"/>
              <a:ext cx="46100" cy="62500"/>
            </a:xfrm>
            <a:custGeom>
              <a:avLst/>
              <a:gdLst/>
              <a:ahLst/>
              <a:cxnLst/>
              <a:rect l="l" t="t" r="r" b="b"/>
              <a:pathLst>
                <a:path w="1844" h="2500" extrusionOk="0">
                  <a:moveTo>
                    <a:pt x="1" y="1"/>
                  </a:moveTo>
                  <a:lnTo>
                    <a:pt x="1" y="2499"/>
                  </a:lnTo>
                  <a:lnTo>
                    <a:pt x="1843" y="2499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3393;p61">
              <a:extLst>
                <a:ext uri="{FF2B5EF4-FFF2-40B4-BE49-F238E27FC236}">
                  <a16:creationId xmlns:a16="http://schemas.microsoft.com/office/drawing/2014/main" id="{1A955ABC-DC42-8843-ADAD-4E563AAA6B19}"/>
                </a:ext>
              </a:extLst>
            </p:cNvPr>
            <p:cNvSpPr/>
            <p:nvPr/>
          </p:nvSpPr>
          <p:spPr>
            <a:xfrm>
              <a:off x="1262450" y="1731650"/>
              <a:ext cx="45300" cy="62500"/>
            </a:xfrm>
            <a:custGeom>
              <a:avLst/>
              <a:gdLst/>
              <a:ahLst/>
              <a:cxnLst/>
              <a:rect l="l" t="t" r="r" b="b"/>
              <a:pathLst>
                <a:path w="1812" h="2500" extrusionOk="0">
                  <a:moveTo>
                    <a:pt x="0" y="1"/>
                  </a:moveTo>
                  <a:lnTo>
                    <a:pt x="0" y="2499"/>
                  </a:lnTo>
                  <a:lnTo>
                    <a:pt x="1811" y="2499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3394;p61">
              <a:extLst>
                <a:ext uri="{FF2B5EF4-FFF2-40B4-BE49-F238E27FC236}">
                  <a16:creationId xmlns:a16="http://schemas.microsoft.com/office/drawing/2014/main" id="{6A9D2FC9-F929-7B09-7567-8FA756979D1D}"/>
                </a:ext>
              </a:extLst>
            </p:cNvPr>
            <p:cNvSpPr/>
            <p:nvPr/>
          </p:nvSpPr>
          <p:spPr>
            <a:xfrm>
              <a:off x="1341300" y="1731650"/>
              <a:ext cx="45300" cy="62500"/>
            </a:xfrm>
            <a:custGeom>
              <a:avLst/>
              <a:gdLst/>
              <a:ahLst/>
              <a:cxnLst/>
              <a:rect l="l" t="t" r="r" b="b"/>
              <a:pathLst>
                <a:path w="1812" h="2500" extrusionOk="0">
                  <a:moveTo>
                    <a:pt x="0" y="1"/>
                  </a:moveTo>
                  <a:lnTo>
                    <a:pt x="0" y="2499"/>
                  </a:lnTo>
                  <a:lnTo>
                    <a:pt x="1812" y="2499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3395;p61">
              <a:extLst>
                <a:ext uri="{FF2B5EF4-FFF2-40B4-BE49-F238E27FC236}">
                  <a16:creationId xmlns:a16="http://schemas.microsoft.com/office/drawing/2014/main" id="{8A740B26-171F-4094-2624-614854D863F5}"/>
                </a:ext>
              </a:extLst>
            </p:cNvPr>
            <p:cNvSpPr/>
            <p:nvPr/>
          </p:nvSpPr>
          <p:spPr>
            <a:xfrm>
              <a:off x="2753650" y="155912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2"/>
                  </a:lnTo>
                  <a:lnTo>
                    <a:pt x="1812" y="209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3396;p61">
              <a:extLst>
                <a:ext uri="{FF2B5EF4-FFF2-40B4-BE49-F238E27FC236}">
                  <a16:creationId xmlns:a16="http://schemas.microsoft.com/office/drawing/2014/main" id="{15FCF0A7-F38D-1757-B2E9-0F8F64EE1009}"/>
                </a:ext>
              </a:extLst>
            </p:cNvPr>
            <p:cNvSpPr/>
            <p:nvPr/>
          </p:nvSpPr>
          <p:spPr>
            <a:xfrm>
              <a:off x="2832500" y="155912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1" y="0"/>
                  </a:moveTo>
                  <a:lnTo>
                    <a:pt x="1" y="2092"/>
                  </a:lnTo>
                  <a:lnTo>
                    <a:pt x="1812" y="209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3397;p61">
              <a:extLst>
                <a:ext uri="{FF2B5EF4-FFF2-40B4-BE49-F238E27FC236}">
                  <a16:creationId xmlns:a16="http://schemas.microsoft.com/office/drawing/2014/main" id="{840ACA8F-AFA4-98A3-13D7-8FB06F2EB35E}"/>
                </a:ext>
              </a:extLst>
            </p:cNvPr>
            <p:cNvSpPr/>
            <p:nvPr/>
          </p:nvSpPr>
          <p:spPr>
            <a:xfrm>
              <a:off x="2911350" y="1559125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0"/>
                  </a:moveTo>
                  <a:lnTo>
                    <a:pt x="1" y="2092"/>
                  </a:lnTo>
                  <a:lnTo>
                    <a:pt x="1812" y="209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3398;p61">
              <a:extLst>
                <a:ext uri="{FF2B5EF4-FFF2-40B4-BE49-F238E27FC236}">
                  <a16:creationId xmlns:a16="http://schemas.microsoft.com/office/drawing/2014/main" id="{1680C79C-0EEE-4718-F83D-3B584666A7CF}"/>
                </a:ext>
              </a:extLst>
            </p:cNvPr>
            <p:cNvSpPr/>
            <p:nvPr/>
          </p:nvSpPr>
          <p:spPr>
            <a:xfrm>
              <a:off x="2753650" y="16371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3399;p61">
              <a:extLst>
                <a:ext uri="{FF2B5EF4-FFF2-40B4-BE49-F238E27FC236}">
                  <a16:creationId xmlns:a16="http://schemas.microsoft.com/office/drawing/2014/main" id="{898ECD87-AFEC-4C04-DB0B-10AAD9368BCA}"/>
                </a:ext>
              </a:extLst>
            </p:cNvPr>
            <p:cNvSpPr/>
            <p:nvPr/>
          </p:nvSpPr>
          <p:spPr>
            <a:xfrm>
              <a:off x="2832500" y="16371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3400;p61">
              <a:extLst>
                <a:ext uri="{FF2B5EF4-FFF2-40B4-BE49-F238E27FC236}">
                  <a16:creationId xmlns:a16="http://schemas.microsoft.com/office/drawing/2014/main" id="{C06A3FE7-6C38-3FE0-2941-31CA1A6DB8CE}"/>
                </a:ext>
              </a:extLst>
            </p:cNvPr>
            <p:cNvSpPr/>
            <p:nvPr/>
          </p:nvSpPr>
          <p:spPr>
            <a:xfrm>
              <a:off x="2911350" y="1637175"/>
              <a:ext cx="45325" cy="52350"/>
            </a:xfrm>
            <a:custGeom>
              <a:avLst/>
              <a:gdLst/>
              <a:ahLst/>
              <a:cxnLst/>
              <a:rect l="l" t="t" r="r" b="b"/>
              <a:pathLst>
                <a:path w="1813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3401;p61">
              <a:extLst>
                <a:ext uri="{FF2B5EF4-FFF2-40B4-BE49-F238E27FC236}">
                  <a16:creationId xmlns:a16="http://schemas.microsoft.com/office/drawing/2014/main" id="{2F2744FA-53FC-6EC6-6D0F-441B4E1D9B2B}"/>
                </a:ext>
              </a:extLst>
            </p:cNvPr>
            <p:cNvSpPr/>
            <p:nvPr/>
          </p:nvSpPr>
          <p:spPr>
            <a:xfrm>
              <a:off x="2753650" y="1715250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3402;p61">
              <a:extLst>
                <a:ext uri="{FF2B5EF4-FFF2-40B4-BE49-F238E27FC236}">
                  <a16:creationId xmlns:a16="http://schemas.microsoft.com/office/drawing/2014/main" id="{437E78FF-50E6-3897-02F3-A20F88BF70F8}"/>
                </a:ext>
              </a:extLst>
            </p:cNvPr>
            <p:cNvSpPr/>
            <p:nvPr/>
          </p:nvSpPr>
          <p:spPr>
            <a:xfrm>
              <a:off x="2832500" y="1715250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3403;p61">
              <a:extLst>
                <a:ext uri="{FF2B5EF4-FFF2-40B4-BE49-F238E27FC236}">
                  <a16:creationId xmlns:a16="http://schemas.microsoft.com/office/drawing/2014/main" id="{A2CE25C4-D17B-192D-E4D4-E08B833743C2}"/>
                </a:ext>
              </a:extLst>
            </p:cNvPr>
            <p:cNvSpPr/>
            <p:nvPr/>
          </p:nvSpPr>
          <p:spPr>
            <a:xfrm>
              <a:off x="2911350" y="1715250"/>
              <a:ext cx="45325" cy="52350"/>
            </a:xfrm>
            <a:custGeom>
              <a:avLst/>
              <a:gdLst/>
              <a:ahLst/>
              <a:cxnLst/>
              <a:rect l="l" t="t" r="r" b="b"/>
              <a:pathLst>
                <a:path w="1813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3404;p61">
              <a:extLst>
                <a:ext uri="{FF2B5EF4-FFF2-40B4-BE49-F238E27FC236}">
                  <a16:creationId xmlns:a16="http://schemas.microsoft.com/office/drawing/2014/main" id="{F646E616-4D6F-9EBF-9C70-0518832144B0}"/>
                </a:ext>
              </a:extLst>
            </p:cNvPr>
            <p:cNvSpPr/>
            <p:nvPr/>
          </p:nvSpPr>
          <p:spPr>
            <a:xfrm>
              <a:off x="2753650" y="179332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3405;p61">
              <a:extLst>
                <a:ext uri="{FF2B5EF4-FFF2-40B4-BE49-F238E27FC236}">
                  <a16:creationId xmlns:a16="http://schemas.microsoft.com/office/drawing/2014/main" id="{674379E8-15DA-5818-0542-7317F709E2CC}"/>
                </a:ext>
              </a:extLst>
            </p:cNvPr>
            <p:cNvSpPr/>
            <p:nvPr/>
          </p:nvSpPr>
          <p:spPr>
            <a:xfrm>
              <a:off x="2832500" y="179332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3406;p61">
              <a:extLst>
                <a:ext uri="{FF2B5EF4-FFF2-40B4-BE49-F238E27FC236}">
                  <a16:creationId xmlns:a16="http://schemas.microsoft.com/office/drawing/2014/main" id="{04496854-116F-DABB-90DC-62EB62D73C25}"/>
                </a:ext>
              </a:extLst>
            </p:cNvPr>
            <p:cNvSpPr/>
            <p:nvPr/>
          </p:nvSpPr>
          <p:spPr>
            <a:xfrm>
              <a:off x="2911350" y="1793325"/>
              <a:ext cx="45325" cy="52350"/>
            </a:xfrm>
            <a:custGeom>
              <a:avLst/>
              <a:gdLst/>
              <a:ahLst/>
              <a:cxnLst/>
              <a:rect l="l" t="t" r="r" b="b"/>
              <a:pathLst>
                <a:path w="1813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3407;p61">
              <a:extLst>
                <a:ext uri="{FF2B5EF4-FFF2-40B4-BE49-F238E27FC236}">
                  <a16:creationId xmlns:a16="http://schemas.microsoft.com/office/drawing/2014/main" id="{673362A6-41B1-23A4-4FDF-4E5F9567DA6B}"/>
                </a:ext>
              </a:extLst>
            </p:cNvPr>
            <p:cNvSpPr/>
            <p:nvPr/>
          </p:nvSpPr>
          <p:spPr>
            <a:xfrm>
              <a:off x="2753650" y="18737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3408;p61">
              <a:extLst>
                <a:ext uri="{FF2B5EF4-FFF2-40B4-BE49-F238E27FC236}">
                  <a16:creationId xmlns:a16="http://schemas.microsoft.com/office/drawing/2014/main" id="{67289E61-FA99-07DA-9D5B-334A4619D4CD}"/>
                </a:ext>
              </a:extLst>
            </p:cNvPr>
            <p:cNvSpPr/>
            <p:nvPr/>
          </p:nvSpPr>
          <p:spPr>
            <a:xfrm>
              <a:off x="2832500" y="18737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1" y="0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3409;p61">
              <a:extLst>
                <a:ext uri="{FF2B5EF4-FFF2-40B4-BE49-F238E27FC236}">
                  <a16:creationId xmlns:a16="http://schemas.microsoft.com/office/drawing/2014/main" id="{7BF6E6DE-1528-DF76-9414-B11AAF77104F}"/>
                </a:ext>
              </a:extLst>
            </p:cNvPr>
            <p:cNvSpPr/>
            <p:nvPr/>
          </p:nvSpPr>
          <p:spPr>
            <a:xfrm>
              <a:off x="2911350" y="187375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0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3410;p61">
              <a:extLst>
                <a:ext uri="{FF2B5EF4-FFF2-40B4-BE49-F238E27FC236}">
                  <a16:creationId xmlns:a16="http://schemas.microsoft.com/office/drawing/2014/main" id="{C33BDA0E-1511-7A03-50B3-1C06C5F27356}"/>
                </a:ext>
              </a:extLst>
            </p:cNvPr>
            <p:cNvSpPr/>
            <p:nvPr/>
          </p:nvSpPr>
          <p:spPr>
            <a:xfrm>
              <a:off x="2753650" y="19533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3411;p61">
              <a:extLst>
                <a:ext uri="{FF2B5EF4-FFF2-40B4-BE49-F238E27FC236}">
                  <a16:creationId xmlns:a16="http://schemas.microsoft.com/office/drawing/2014/main" id="{CBD4069F-FC39-9A09-7B21-1009E13AF59E}"/>
                </a:ext>
              </a:extLst>
            </p:cNvPr>
            <p:cNvSpPr/>
            <p:nvPr/>
          </p:nvSpPr>
          <p:spPr>
            <a:xfrm>
              <a:off x="2832500" y="19533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3412;p61">
              <a:extLst>
                <a:ext uri="{FF2B5EF4-FFF2-40B4-BE49-F238E27FC236}">
                  <a16:creationId xmlns:a16="http://schemas.microsoft.com/office/drawing/2014/main" id="{8CAE6B09-3713-0700-156B-2020019CDD28}"/>
                </a:ext>
              </a:extLst>
            </p:cNvPr>
            <p:cNvSpPr/>
            <p:nvPr/>
          </p:nvSpPr>
          <p:spPr>
            <a:xfrm>
              <a:off x="2911350" y="1953375"/>
              <a:ext cx="45325" cy="52350"/>
            </a:xfrm>
            <a:custGeom>
              <a:avLst/>
              <a:gdLst/>
              <a:ahLst/>
              <a:cxnLst/>
              <a:rect l="l" t="t" r="r" b="b"/>
              <a:pathLst>
                <a:path w="1813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3413;p61">
              <a:extLst>
                <a:ext uri="{FF2B5EF4-FFF2-40B4-BE49-F238E27FC236}">
                  <a16:creationId xmlns:a16="http://schemas.microsoft.com/office/drawing/2014/main" id="{21570880-8485-AE56-6101-C2932C5670AF}"/>
                </a:ext>
              </a:extLst>
            </p:cNvPr>
            <p:cNvSpPr/>
            <p:nvPr/>
          </p:nvSpPr>
          <p:spPr>
            <a:xfrm>
              <a:off x="2753650" y="203380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3414;p61">
              <a:extLst>
                <a:ext uri="{FF2B5EF4-FFF2-40B4-BE49-F238E27FC236}">
                  <a16:creationId xmlns:a16="http://schemas.microsoft.com/office/drawing/2014/main" id="{71AB7719-975F-DC14-C2A4-E211C3E01A5D}"/>
                </a:ext>
              </a:extLst>
            </p:cNvPr>
            <p:cNvSpPr/>
            <p:nvPr/>
          </p:nvSpPr>
          <p:spPr>
            <a:xfrm>
              <a:off x="2832500" y="203380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3415;p61">
              <a:extLst>
                <a:ext uri="{FF2B5EF4-FFF2-40B4-BE49-F238E27FC236}">
                  <a16:creationId xmlns:a16="http://schemas.microsoft.com/office/drawing/2014/main" id="{5AC62963-7A79-21CD-D7C3-A665A6CACCED}"/>
                </a:ext>
              </a:extLst>
            </p:cNvPr>
            <p:cNvSpPr/>
            <p:nvPr/>
          </p:nvSpPr>
          <p:spPr>
            <a:xfrm>
              <a:off x="2911350" y="203380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3416;p61">
              <a:extLst>
                <a:ext uri="{FF2B5EF4-FFF2-40B4-BE49-F238E27FC236}">
                  <a16:creationId xmlns:a16="http://schemas.microsoft.com/office/drawing/2014/main" id="{E87D9B80-7A18-CD2E-5080-F8D996E2CDB2}"/>
                </a:ext>
              </a:extLst>
            </p:cNvPr>
            <p:cNvSpPr/>
            <p:nvPr/>
          </p:nvSpPr>
          <p:spPr>
            <a:xfrm>
              <a:off x="2753650" y="211342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3417;p61">
              <a:extLst>
                <a:ext uri="{FF2B5EF4-FFF2-40B4-BE49-F238E27FC236}">
                  <a16:creationId xmlns:a16="http://schemas.microsoft.com/office/drawing/2014/main" id="{B0DEBE37-CFE5-61DA-8887-9B3D95552D3C}"/>
                </a:ext>
              </a:extLst>
            </p:cNvPr>
            <p:cNvSpPr/>
            <p:nvPr/>
          </p:nvSpPr>
          <p:spPr>
            <a:xfrm>
              <a:off x="2832500" y="211342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3418;p61">
              <a:extLst>
                <a:ext uri="{FF2B5EF4-FFF2-40B4-BE49-F238E27FC236}">
                  <a16:creationId xmlns:a16="http://schemas.microsoft.com/office/drawing/2014/main" id="{B7B67046-DE02-FEB2-E208-CB34B8E56411}"/>
                </a:ext>
              </a:extLst>
            </p:cNvPr>
            <p:cNvSpPr/>
            <p:nvPr/>
          </p:nvSpPr>
          <p:spPr>
            <a:xfrm>
              <a:off x="2911350" y="2113425"/>
              <a:ext cx="45325" cy="52350"/>
            </a:xfrm>
            <a:custGeom>
              <a:avLst/>
              <a:gdLst/>
              <a:ahLst/>
              <a:cxnLst/>
              <a:rect l="l" t="t" r="r" b="b"/>
              <a:pathLst>
                <a:path w="1813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3419;p61">
              <a:extLst>
                <a:ext uri="{FF2B5EF4-FFF2-40B4-BE49-F238E27FC236}">
                  <a16:creationId xmlns:a16="http://schemas.microsoft.com/office/drawing/2014/main" id="{49C4E1DB-4D84-5CD0-12D7-AA3575F4EFD3}"/>
                </a:ext>
              </a:extLst>
            </p:cNvPr>
            <p:cNvSpPr/>
            <p:nvPr/>
          </p:nvSpPr>
          <p:spPr>
            <a:xfrm>
              <a:off x="1527100" y="1591125"/>
              <a:ext cx="260800" cy="38275"/>
            </a:xfrm>
            <a:custGeom>
              <a:avLst/>
              <a:gdLst/>
              <a:ahLst/>
              <a:cxnLst/>
              <a:rect l="l" t="t" r="r" b="b"/>
              <a:pathLst>
                <a:path w="10432" h="1531" extrusionOk="0">
                  <a:moveTo>
                    <a:pt x="1" y="0"/>
                  </a:moveTo>
                  <a:lnTo>
                    <a:pt x="1" y="1531"/>
                  </a:lnTo>
                  <a:lnTo>
                    <a:pt x="10432" y="1531"/>
                  </a:lnTo>
                  <a:lnTo>
                    <a:pt x="104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3420;p61">
              <a:extLst>
                <a:ext uri="{FF2B5EF4-FFF2-40B4-BE49-F238E27FC236}">
                  <a16:creationId xmlns:a16="http://schemas.microsoft.com/office/drawing/2014/main" id="{0F3D7C86-784F-E148-AA7B-1DEF69D6E953}"/>
                </a:ext>
              </a:extLst>
            </p:cNvPr>
            <p:cNvSpPr/>
            <p:nvPr/>
          </p:nvSpPr>
          <p:spPr>
            <a:xfrm>
              <a:off x="1527100" y="1666075"/>
              <a:ext cx="260800" cy="39050"/>
            </a:xfrm>
            <a:custGeom>
              <a:avLst/>
              <a:gdLst/>
              <a:ahLst/>
              <a:cxnLst/>
              <a:rect l="l" t="t" r="r" b="b"/>
              <a:pathLst>
                <a:path w="10432" h="1562" extrusionOk="0">
                  <a:moveTo>
                    <a:pt x="1" y="0"/>
                  </a:moveTo>
                  <a:lnTo>
                    <a:pt x="1" y="1562"/>
                  </a:lnTo>
                  <a:lnTo>
                    <a:pt x="10432" y="1562"/>
                  </a:lnTo>
                  <a:lnTo>
                    <a:pt x="104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3421;p61">
              <a:extLst>
                <a:ext uri="{FF2B5EF4-FFF2-40B4-BE49-F238E27FC236}">
                  <a16:creationId xmlns:a16="http://schemas.microsoft.com/office/drawing/2014/main" id="{E46F836E-548C-5C68-0B99-3C348B72B113}"/>
                </a:ext>
              </a:extLst>
            </p:cNvPr>
            <p:cNvSpPr/>
            <p:nvPr/>
          </p:nvSpPr>
          <p:spPr>
            <a:xfrm>
              <a:off x="1527100" y="1741800"/>
              <a:ext cx="260800" cy="39075"/>
            </a:xfrm>
            <a:custGeom>
              <a:avLst/>
              <a:gdLst/>
              <a:ahLst/>
              <a:cxnLst/>
              <a:rect l="l" t="t" r="r" b="b"/>
              <a:pathLst>
                <a:path w="10432" h="1563" extrusionOk="0">
                  <a:moveTo>
                    <a:pt x="1" y="1"/>
                  </a:moveTo>
                  <a:lnTo>
                    <a:pt x="1" y="1562"/>
                  </a:lnTo>
                  <a:lnTo>
                    <a:pt x="10432" y="1562"/>
                  </a:lnTo>
                  <a:lnTo>
                    <a:pt x="104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3422;p61">
              <a:extLst>
                <a:ext uri="{FF2B5EF4-FFF2-40B4-BE49-F238E27FC236}">
                  <a16:creationId xmlns:a16="http://schemas.microsoft.com/office/drawing/2014/main" id="{4CD63AF2-7278-F5E9-39F4-96A3C0912627}"/>
                </a:ext>
              </a:extLst>
            </p:cNvPr>
            <p:cNvSpPr/>
            <p:nvPr/>
          </p:nvSpPr>
          <p:spPr>
            <a:xfrm>
              <a:off x="1527100" y="1817525"/>
              <a:ext cx="260800" cy="39075"/>
            </a:xfrm>
            <a:custGeom>
              <a:avLst/>
              <a:gdLst/>
              <a:ahLst/>
              <a:cxnLst/>
              <a:rect l="l" t="t" r="r" b="b"/>
              <a:pathLst>
                <a:path w="10432" h="1563" extrusionOk="0">
                  <a:moveTo>
                    <a:pt x="1" y="1"/>
                  </a:moveTo>
                  <a:lnTo>
                    <a:pt x="1" y="1562"/>
                  </a:lnTo>
                  <a:lnTo>
                    <a:pt x="10432" y="1562"/>
                  </a:lnTo>
                  <a:lnTo>
                    <a:pt x="104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3423;p61">
              <a:extLst>
                <a:ext uri="{FF2B5EF4-FFF2-40B4-BE49-F238E27FC236}">
                  <a16:creationId xmlns:a16="http://schemas.microsoft.com/office/drawing/2014/main" id="{E64099D4-C431-231F-EEE5-7560E0D3E5CE}"/>
                </a:ext>
              </a:extLst>
            </p:cNvPr>
            <p:cNvSpPr/>
            <p:nvPr/>
          </p:nvSpPr>
          <p:spPr>
            <a:xfrm>
              <a:off x="1527100" y="1893275"/>
              <a:ext cx="260800" cy="38275"/>
            </a:xfrm>
            <a:custGeom>
              <a:avLst/>
              <a:gdLst/>
              <a:ahLst/>
              <a:cxnLst/>
              <a:rect l="l" t="t" r="r" b="b"/>
              <a:pathLst>
                <a:path w="10432" h="1531" extrusionOk="0">
                  <a:moveTo>
                    <a:pt x="1" y="0"/>
                  </a:moveTo>
                  <a:lnTo>
                    <a:pt x="1" y="1530"/>
                  </a:lnTo>
                  <a:lnTo>
                    <a:pt x="10432" y="1530"/>
                  </a:lnTo>
                  <a:lnTo>
                    <a:pt x="104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3424;p61">
              <a:extLst>
                <a:ext uri="{FF2B5EF4-FFF2-40B4-BE49-F238E27FC236}">
                  <a16:creationId xmlns:a16="http://schemas.microsoft.com/office/drawing/2014/main" id="{C005EDDB-480C-0499-A7A6-5422D08F2BBE}"/>
                </a:ext>
              </a:extLst>
            </p:cNvPr>
            <p:cNvSpPr/>
            <p:nvPr/>
          </p:nvSpPr>
          <p:spPr>
            <a:xfrm>
              <a:off x="1527100" y="1968225"/>
              <a:ext cx="260800" cy="39050"/>
            </a:xfrm>
            <a:custGeom>
              <a:avLst/>
              <a:gdLst/>
              <a:ahLst/>
              <a:cxnLst/>
              <a:rect l="l" t="t" r="r" b="b"/>
              <a:pathLst>
                <a:path w="10432" h="1562" extrusionOk="0">
                  <a:moveTo>
                    <a:pt x="1" y="0"/>
                  </a:moveTo>
                  <a:lnTo>
                    <a:pt x="1" y="1562"/>
                  </a:lnTo>
                  <a:lnTo>
                    <a:pt x="10432" y="1562"/>
                  </a:lnTo>
                  <a:lnTo>
                    <a:pt x="104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3425;p61">
              <a:extLst>
                <a:ext uri="{FF2B5EF4-FFF2-40B4-BE49-F238E27FC236}">
                  <a16:creationId xmlns:a16="http://schemas.microsoft.com/office/drawing/2014/main" id="{E93DFFD4-DC0F-C65C-FD31-FC300F2B8860}"/>
                </a:ext>
              </a:extLst>
            </p:cNvPr>
            <p:cNvSpPr/>
            <p:nvPr/>
          </p:nvSpPr>
          <p:spPr>
            <a:xfrm>
              <a:off x="1527100" y="2043950"/>
              <a:ext cx="260800" cy="39050"/>
            </a:xfrm>
            <a:custGeom>
              <a:avLst/>
              <a:gdLst/>
              <a:ahLst/>
              <a:cxnLst/>
              <a:rect l="l" t="t" r="r" b="b"/>
              <a:pathLst>
                <a:path w="10432" h="1562" extrusionOk="0">
                  <a:moveTo>
                    <a:pt x="1" y="0"/>
                  </a:moveTo>
                  <a:lnTo>
                    <a:pt x="1" y="1562"/>
                  </a:lnTo>
                  <a:lnTo>
                    <a:pt x="10432" y="1562"/>
                  </a:lnTo>
                  <a:lnTo>
                    <a:pt x="104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3426;p61">
              <a:extLst>
                <a:ext uri="{FF2B5EF4-FFF2-40B4-BE49-F238E27FC236}">
                  <a16:creationId xmlns:a16="http://schemas.microsoft.com/office/drawing/2014/main" id="{95593274-4EAA-0EE4-A563-DC8C65D08D1B}"/>
                </a:ext>
              </a:extLst>
            </p:cNvPr>
            <p:cNvSpPr/>
            <p:nvPr/>
          </p:nvSpPr>
          <p:spPr>
            <a:xfrm>
              <a:off x="1527100" y="2119675"/>
              <a:ext cx="260800" cy="38275"/>
            </a:xfrm>
            <a:custGeom>
              <a:avLst/>
              <a:gdLst/>
              <a:ahLst/>
              <a:cxnLst/>
              <a:rect l="l" t="t" r="r" b="b"/>
              <a:pathLst>
                <a:path w="10432" h="1531" extrusionOk="0">
                  <a:moveTo>
                    <a:pt x="1" y="1"/>
                  </a:moveTo>
                  <a:lnTo>
                    <a:pt x="1" y="1531"/>
                  </a:lnTo>
                  <a:lnTo>
                    <a:pt x="10432" y="1531"/>
                  </a:lnTo>
                  <a:lnTo>
                    <a:pt x="104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3427;p61">
              <a:extLst>
                <a:ext uri="{FF2B5EF4-FFF2-40B4-BE49-F238E27FC236}">
                  <a16:creationId xmlns:a16="http://schemas.microsoft.com/office/drawing/2014/main" id="{E49CB002-7E86-F5DE-D2C0-DA34A180F7ED}"/>
                </a:ext>
              </a:extLst>
            </p:cNvPr>
            <p:cNvSpPr/>
            <p:nvPr/>
          </p:nvSpPr>
          <p:spPr>
            <a:xfrm>
              <a:off x="2446825" y="1467775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17" y="1499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3428;p61">
              <a:extLst>
                <a:ext uri="{FF2B5EF4-FFF2-40B4-BE49-F238E27FC236}">
                  <a16:creationId xmlns:a16="http://schemas.microsoft.com/office/drawing/2014/main" id="{7C754718-E04E-0C0A-31D0-8FD3DB847C93}"/>
                </a:ext>
              </a:extLst>
            </p:cNvPr>
            <p:cNvSpPr/>
            <p:nvPr/>
          </p:nvSpPr>
          <p:spPr>
            <a:xfrm>
              <a:off x="2446825" y="1541150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1"/>
                  </a:moveTo>
                  <a:lnTo>
                    <a:pt x="0" y="1500"/>
                  </a:lnTo>
                  <a:lnTo>
                    <a:pt x="3217" y="1500"/>
                  </a:lnTo>
                  <a:lnTo>
                    <a:pt x="3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3429;p61">
              <a:extLst>
                <a:ext uri="{FF2B5EF4-FFF2-40B4-BE49-F238E27FC236}">
                  <a16:creationId xmlns:a16="http://schemas.microsoft.com/office/drawing/2014/main" id="{8906574A-DD81-F246-48F0-7F242CC13033}"/>
                </a:ext>
              </a:extLst>
            </p:cNvPr>
            <p:cNvSpPr/>
            <p:nvPr/>
          </p:nvSpPr>
          <p:spPr>
            <a:xfrm>
              <a:off x="2446825" y="1613775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17" y="1499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3430;p61">
              <a:extLst>
                <a:ext uri="{FF2B5EF4-FFF2-40B4-BE49-F238E27FC236}">
                  <a16:creationId xmlns:a16="http://schemas.microsoft.com/office/drawing/2014/main" id="{C0F9C620-885F-CCB7-D193-9F7E9B6DA988}"/>
                </a:ext>
              </a:extLst>
            </p:cNvPr>
            <p:cNvSpPr/>
            <p:nvPr/>
          </p:nvSpPr>
          <p:spPr>
            <a:xfrm>
              <a:off x="2446825" y="1686375"/>
              <a:ext cx="80425" cy="38275"/>
            </a:xfrm>
            <a:custGeom>
              <a:avLst/>
              <a:gdLst/>
              <a:ahLst/>
              <a:cxnLst/>
              <a:rect l="l" t="t" r="r" b="b"/>
              <a:pathLst>
                <a:path w="3217" h="1531" extrusionOk="0">
                  <a:moveTo>
                    <a:pt x="0" y="0"/>
                  </a:moveTo>
                  <a:lnTo>
                    <a:pt x="0" y="1531"/>
                  </a:lnTo>
                  <a:lnTo>
                    <a:pt x="3217" y="1531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3431;p61">
              <a:extLst>
                <a:ext uri="{FF2B5EF4-FFF2-40B4-BE49-F238E27FC236}">
                  <a16:creationId xmlns:a16="http://schemas.microsoft.com/office/drawing/2014/main" id="{3BA98E38-F307-6730-05B3-43B661A780B4}"/>
                </a:ext>
              </a:extLst>
            </p:cNvPr>
            <p:cNvSpPr/>
            <p:nvPr/>
          </p:nvSpPr>
          <p:spPr>
            <a:xfrm>
              <a:off x="2446825" y="1759775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17" y="1499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3432;p61">
              <a:extLst>
                <a:ext uri="{FF2B5EF4-FFF2-40B4-BE49-F238E27FC236}">
                  <a16:creationId xmlns:a16="http://schemas.microsoft.com/office/drawing/2014/main" id="{9A4239F4-CA4D-14D3-1D67-ECE368F43ABD}"/>
                </a:ext>
              </a:extLst>
            </p:cNvPr>
            <p:cNvSpPr/>
            <p:nvPr/>
          </p:nvSpPr>
          <p:spPr>
            <a:xfrm>
              <a:off x="2446825" y="1832375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17" y="1499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3433;p61">
              <a:extLst>
                <a:ext uri="{FF2B5EF4-FFF2-40B4-BE49-F238E27FC236}">
                  <a16:creationId xmlns:a16="http://schemas.microsoft.com/office/drawing/2014/main" id="{014D3E22-D8E6-C318-8EDC-F34795B89885}"/>
                </a:ext>
              </a:extLst>
            </p:cNvPr>
            <p:cNvSpPr/>
            <p:nvPr/>
          </p:nvSpPr>
          <p:spPr>
            <a:xfrm>
              <a:off x="2446825" y="1904975"/>
              <a:ext cx="80425" cy="38275"/>
            </a:xfrm>
            <a:custGeom>
              <a:avLst/>
              <a:gdLst/>
              <a:ahLst/>
              <a:cxnLst/>
              <a:rect l="l" t="t" r="r" b="b"/>
              <a:pathLst>
                <a:path w="3217" h="1531" extrusionOk="0">
                  <a:moveTo>
                    <a:pt x="0" y="1"/>
                  </a:moveTo>
                  <a:lnTo>
                    <a:pt x="0" y="1531"/>
                  </a:lnTo>
                  <a:lnTo>
                    <a:pt x="3217" y="1531"/>
                  </a:lnTo>
                  <a:lnTo>
                    <a:pt x="32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3434;p61">
              <a:extLst>
                <a:ext uri="{FF2B5EF4-FFF2-40B4-BE49-F238E27FC236}">
                  <a16:creationId xmlns:a16="http://schemas.microsoft.com/office/drawing/2014/main" id="{E3332F6D-A8C7-11DB-53C6-0C8286B105CE}"/>
                </a:ext>
              </a:extLst>
            </p:cNvPr>
            <p:cNvSpPr/>
            <p:nvPr/>
          </p:nvSpPr>
          <p:spPr>
            <a:xfrm>
              <a:off x="2446825" y="1978375"/>
              <a:ext cx="80425" cy="37500"/>
            </a:xfrm>
            <a:custGeom>
              <a:avLst/>
              <a:gdLst/>
              <a:ahLst/>
              <a:cxnLst/>
              <a:rect l="l" t="t" r="r" b="b"/>
              <a:pathLst>
                <a:path w="3217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17" y="1499"/>
                  </a:lnTo>
                  <a:lnTo>
                    <a:pt x="32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3435;p61">
              <a:extLst>
                <a:ext uri="{FF2B5EF4-FFF2-40B4-BE49-F238E27FC236}">
                  <a16:creationId xmlns:a16="http://schemas.microsoft.com/office/drawing/2014/main" id="{56E04F5C-2852-BE96-7C79-8C85978BFA10}"/>
                </a:ext>
              </a:extLst>
            </p:cNvPr>
            <p:cNvSpPr/>
            <p:nvPr/>
          </p:nvSpPr>
          <p:spPr>
            <a:xfrm>
              <a:off x="2556125" y="1467775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48" y="149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3436;p61">
              <a:extLst>
                <a:ext uri="{FF2B5EF4-FFF2-40B4-BE49-F238E27FC236}">
                  <a16:creationId xmlns:a16="http://schemas.microsoft.com/office/drawing/2014/main" id="{4222D448-055B-35FB-F5CC-A203C5276C05}"/>
                </a:ext>
              </a:extLst>
            </p:cNvPr>
            <p:cNvSpPr/>
            <p:nvPr/>
          </p:nvSpPr>
          <p:spPr>
            <a:xfrm>
              <a:off x="2556125" y="1541150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1"/>
                  </a:moveTo>
                  <a:lnTo>
                    <a:pt x="0" y="1500"/>
                  </a:lnTo>
                  <a:lnTo>
                    <a:pt x="3248" y="1500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3437;p61">
              <a:extLst>
                <a:ext uri="{FF2B5EF4-FFF2-40B4-BE49-F238E27FC236}">
                  <a16:creationId xmlns:a16="http://schemas.microsoft.com/office/drawing/2014/main" id="{1EC9F831-3F8A-2BF1-0AF5-48874A022D63}"/>
                </a:ext>
              </a:extLst>
            </p:cNvPr>
            <p:cNvSpPr/>
            <p:nvPr/>
          </p:nvSpPr>
          <p:spPr>
            <a:xfrm>
              <a:off x="2556125" y="1613775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48" y="149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3438;p61">
              <a:extLst>
                <a:ext uri="{FF2B5EF4-FFF2-40B4-BE49-F238E27FC236}">
                  <a16:creationId xmlns:a16="http://schemas.microsoft.com/office/drawing/2014/main" id="{DB7F5441-FD1E-A600-72C4-E0C88EEEB2A1}"/>
                </a:ext>
              </a:extLst>
            </p:cNvPr>
            <p:cNvSpPr/>
            <p:nvPr/>
          </p:nvSpPr>
          <p:spPr>
            <a:xfrm>
              <a:off x="2556125" y="1686375"/>
              <a:ext cx="81225" cy="38275"/>
            </a:xfrm>
            <a:custGeom>
              <a:avLst/>
              <a:gdLst/>
              <a:ahLst/>
              <a:cxnLst/>
              <a:rect l="l" t="t" r="r" b="b"/>
              <a:pathLst>
                <a:path w="3249" h="1531" extrusionOk="0">
                  <a:moveTo>
                    <a:pt x="0" y="0"/>
                  </a:moveTo>
                  <a:lnTo>
                    <a:pt x="0" y="1531"/>
                  </a:lnTo>
                  <a:lnTo>
                    <a:pt x="3248" y="1531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3439;p61">
              <a:extLst>
                <a:ext uri="{FF2B5EF4-FFF2-40B4-BE49-F238E27FC236}">
                  <a16:creationId xmlns:a16="http://schemas.microsoft.com/office/drawing/2014/main" id="{FAFD37D6-F36C-7292-C825-744788EE09FD}"/>
                </a:ext>
              </a:extLst>
            </p:cNvPr>
            <p:cNvSpPr/>
            <p:nvPr/>
          </p:nvSpPr>
          <p:spPr>
            <a:xfrm>
              <a:off x="2556125" y="1759775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48" y="149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3440;p61">
              <a:extLst>
                <a:ext uri="{FF2B5EF4-FFF2-40B4-BE49-F238E27FC236}">
                  <a16:creationId xmlns:a16="http://schemas.microsoft.com/office/drawing/2014/main" id="{F4A9B4E0-6895-5ED7-42F4-E81524C4E48C}"/>
                </a:ext>
              </a:extLst>
            </p:cNvPr>
            <p:cNvSpPr/>
            <p:nvPr/>
          </p:nvSpPr>
          <p:spPr>
            <a:xfrm>
              <a:off x="2556125" y="1832375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48" y="149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3441;p61">
              <a:extLst>
                <a:ext uri="{FF2B5EF4-FFF2-40B4-BE49-F238E27FC236}">
                  <a16:creationId xmlns:a16="http://schemas.microsoft.com/office/drawing/2014/main" id="{00730E8F-934E-0B84-557C-FC4CE9C28AD0}"/>
                </a:ext>
              </a:extLst>
            </p:cNvPr>
            <p:cNvSpPr/>
            <p:nvPr/>
          </p:nvSpPr>
          <p:spPr>
            <a:xfrm>
              <a:off x="2556125" y="1904975"/>
              <a:ext cx="81225" cy="38275"/>
            </a:xfrm>
            <a:custGeom>
              <a:avLst/>
              <a:gdLst/>
              <a:ahLst/>
              <a:cxnLst/>
              <a:rect l="l" t="t" r="r" b="b"/>
              <a:pathLst>
                <a:path w="3249" h="1531" extrusionOk="0">
                  <a:moveTo>
                    <a:pt x="0" y="1"/>
                  </a:moveTo>
                  <a:lnTo>
                    <a:pt x="0" y="1531"/>
                  </a:lnTo>
                  <a:lnTo>
                    <a:pt x="3248" y="1531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3442;p61">
              <a:extLst>
                <a:ext uri="{FF2B5EF4-FFF2-40B4-BE49-F238E27FC236}">
                  <a16:creationId xmlns:a16="http://schemas.microsoft.com/office/drawing/2014/main" id="{38708A8C-074C-5FC0-21D6-A5C5C0AF5475}"/>
                </a:ext>
              </a:extLst>
            </p:cNvPr>
            <p:cNvSpPr/>
            <p:nvPr/>
          </p:nvSpPr>
          <p:spPr>
            <a:xfrm>
              <a:off x="2556125" y="1978375"/>
              <a:ext cx="81225" cy="37500"/>
            </a:xfrm>
            <a:custGeom>
              <a:avLst/>
              <a:gdLst/>
              <a:ahLst/>
              <a:cxnLst/>
              <a:rect l="l" t="t" r="r" b="b"/>
              <a:pathLst>
                <a:path w="3249" h="1500" extrusionOk="0">
                  <a:moveTo>
                    <a:pt x="0" y="0"/>
                  </a:moveTo>
                  <a:lnTo>
                    <a:pt x="0" y="1499"/>
                  </a:lnTo>
                  <a:lnTo>
                    <a:pt x="3248" y="1499"/>
                  </a:lnTo>
                  <a:lnTo>
                    <a:pt x="3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3443;p61">
              <a:extLst>
                <a:ext uri="{FF2B5EF4-FFF2-40B4-BE49-F238E27FC236}">
                  <a16:creationId xmlns:a16="http://schemas.microsoft.com/office/drawing/2014/main" id="{0154CBDF-FBD6-BA3D-C7E6-43C6E2926AAC}"/>
                </a:ext>
              </a:extLst>
            </p:cNvPr>
            <p:cNvSpPr/>
            <p:nvPr/>
          </p:nvSpPr>
          <p:spPr>
            <a:xfrm>
              <a:off x="1919050" y="1197625"/>
              <a:ext cx="83550" cy="58600"/>
            </a:xfrm>
            <a:custGeom>
              <a:avLst/>
              <a:gdLst/>
              <a:ahLst/>
              <a:cxnLst/>
              <a:rect l="l" t="t" r="r" b="b"/>
              <a:pathLst>
                <a:path w="3342" h="2344" extrusionOk="0">
                  <a:moveTo>
                    <a:pt x="0" y="1"/>
                  </a:moveTo>
                  <a:lnTo>
                    <a:pt x="0" y="2343"/>
                  </a:lnTo>
                  <a:lnTo>
                    <a:pt x="3342" y="2343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3444;p61">
              <a:extLst>
                <a:ext uri="{FF2B5EF4-FFF2-40B4-BE49-F238E27FC236}">
                  <a16:creationId xmlns:a16="http://schemas.microsoft.com/office/drawing/2014/main" id="{1D67E71F-307E-6E5B-D5C8-497C2F7BFF38}"/>
                </a:ext>
              </a:extLst>
            </p:cNvPr>
            <p:cNvSpPr/>
            <p:nvPr/>
          </p:nvSpPr>
          <p:spPr>
            <a:xfrm>
              <a:off x="2043950" y="1197625"/>
              <a:ext cx="84350" cy="58600"/>
            </a:xfrm>
            <a:custGeom>
              <a:avLst/>
              <a:gdLst/>
              <a:ahLst/>
              <a:cxnLst/>
              <a:rect l="l" t="t" r="r" b="b"/>
              <a:pathLst>
                <a:path w="3374" h="2344" extrusionOk="0">
                  <a:moveTo>
                    <a:pt x="1" y="1"/>
                  </a:moveTo>
                  <a:lnTo>
                    <a:pt x="1" y="2343"/>
                  </a:lnTo>
                  <a:lnTo>
                    <a:pt x="3374" y="2343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3445;p61">
              <a:extLst>
                <a:ext uri="{FF2B5EF4-FFF2-40B4-BE49-F238E27FC236}">
                  <a16:creationId xmlns:a16="http://schemas.microsoft.com/office/drawing/2014/main" id="{7D30AA9C-CE88-16E1-601A-155E0A5EDB22}"/>
                </a:ext>
              </a:extLst>
            </p:cNvPr>
            <p:cNvSpPr/>
            <p:nvPr/>
          </p:nvSpPr>
          <p:spPr>
            <a:xfrm>
              <a:off x="1919050" y="1284300"/>
              <a:ext cx="83550" cy="59350"/>
            </a:xfrm>
            <a:custGeom>
              <a:avLst/>
              <a:gdLst/>
              <a:ahLst/>
              <a:cxnLst/>
              <a:rect l="l" t="t" r="r" b="b"/>
              <a:pathLst>
                <a:path w="3342" h="2374" extrusionOk="0">
                  <a:moveTo>
                    <a:pt x="0" y="0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3446;p61">
              <a:extLst>
                <a:ext uri="{FF2B5EF4-FFF2-40B4-BE49-F238E27FC236}">
                  <a16:creationId xmlns:a16="http://schemas.microsoft.com/office/drawing/2014/main" id="{CFE81DBB-7847-E9D3-89F1-7240BE63E472}"/>
                </a:ext>
              </a:extLst>
            </p:cNvPr>
            <p:cNvSpPr/>
            <p:nvPr/>
          </p:nvSpPr>
          <p:spPr>
            <a:xfrm>
              <a:off x="2043950" y="128430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4" y="2374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3447;p61">
              <a:extLst>
                <a:ext uri="{FF2B5EF4-FFF2-40B4-BE49-F238E27FC236}">
                  <a16:creationId xmlns:a16="http://schemas.microsoft.com/office/drawing/2014/main" id="{3BE3FCA4-FADD-6C27-24A5-51A319686D52}"/>
                </a:ext>
              </a:extLst>
            </p:cNvPr>
            <p:cNvSpPr/>
            <p:nvPr/>
          </p:nvSpPr>
          <p:spPr>
            <a:xfrm>
              <a:off x="1919050" y="1371750"/>
              <a:ext cx="83550" cy="59350"/>
            </a:xfrm>
            <a:custGeom>
              <a:avLst/>
              <a:gdLst/>
              <a:ahLst/>
              <a:cxnLst/>
              <a:rect l="l" t="t" r="r" b="b"/>
              <a:pathLst>
                <a:path w="3342" h="2374" extrusionOk="0">
                  <a:moveTo>
                    <a:pt x="0" y="0"/>
                  </a:moveTo>
                  <a:lnTo>
                    <a:pt x="0" y="2373"/>
                  </a:lnTo>
                  <a:lnTo>
                    <a:pt x="3342" y="2373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3448;p61">
              <a:extLst>
                <a:ext uri="{FF2B5EF4-FFF2-40B4-BE49-F238E27FC236}">
                  <a16:creationId xmlns:a16="http://schemas.microsoft.com/office/drawing/2014/main" id="{1CF32514-C0C1-6D8F-4BAD-C19BA7090F88}"/>
                </a:ext>
              </a:extLst>
            </p:cNvPr>
            <p:cNvSpPr/>
            <p:nvPr/>
          </p:nvSpPr>
          <p:spPr>
            <a:xfrm>
              <a:off x="2043950" y="137175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3"/>
                  </a:lnTo>
                  <a:lnTo>
                    <a:pt x="3374" y="2373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3449;p61">
              <a:extLst>
                <a:ext uri="{FF2B5EF4-FFF2-40B4-BE49-F238E27FC236}">
                  <a16:creationId xmlns:a16="http://schemas.microsoft.com/office/drawing/2014/main" id="{84D357B3-3C15-862A-3E8F-87F9CF5697FB}"/>
                </a:ext>
              </a:extLst>
            </p:cNvPr>
            <p:cNvSpPr/>
            <p:nvPr/>
          </p:nvSpPr>
          <p:spPr>
            <a:xfrm>
              <a:off x="1919050" y="1458400"/>
              <a:ext cx="83550" cy="59350"/>
            </a:xfrm>
            <a:custGeom>
              <a:avLst/>
              <a:gdLst/>
              <a:ahLst/>
              <a:cxnLst/>
              <a:rect l="l" t="t" r="r" b="b"/>
              <a:pathLst>
                <a:path w="3342" h="2374" extrusionOk="0">
                  <a:moveTo>
                    <a:pt x="0" y="0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3450;p61">
              <a:extLst>
                <a:ext uri="{FF2B5EF4-FFF2-40B4-BE49-F238E27FC236}">
                  <a16:creationId xmlns:a16="http://schemas.microsoft.com/office/drawing/2014/main" id="{E051171E-F85E-C8B1-F9B0-F20AF476F1A8}"/>
                </a:ext>
              </a:extLst>
            </p:cNvPr>
            <p:cNvSpPr/>
            <p:nvPr/>
          </p:nvSpPr>
          <p:spPr>
            <a:xfrm>
              <a:off x="2043950" y="145840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4" y="2374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3451;p61">
              <a:extLst>
                <a:ext uri="{FF2B5EF4-FFF2-40B4-BE49-F238E27FC236}">
                  <a16:creationId xmlns:a16="http://schemas.microsoft.com/office/drawing/2014/main" id="{81EBB8B7-630B-A3DA-1F40-2BC641365750}"/>
                </a:ext>
              </a:extLst>
            </p:cNvPr>
            <p:cNvSpPr/>
            <p:nvPr/>
          </p:nvSpPr>
          <p:spPr>
            <a:xfrm>
              <a:off x="1919050" y="1545850"/>
              <a:ext cx="83550" cy="59350"/>
            </a:xfrm>
            <a:custGeom>
              <a:avLst/>
              <a:gdLst/>
              <a:ahLst/>
              <a:cxnLst/>
              <a:rect l="l" t="t" r="r" b="b"/>
              <a:pathLst>
                <a:path w="3342" h="2374" extrusionOk="0">
                  <a:moveTo>
                    <a:pt x="0" y="0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3452;p61">
              <a:extLst>
                <a:ext uri="{FF2B5EF4-FFF2-40B4-BE49-F238E27FC236}">
                  <a16:creationId xmlns:a16="http://schemas.microsoft.com/office/drawing/2014/main" id="{90159C14-A9BE-1BF9-FBF3-A25D9888637A}"/>
                </a:ext>
              </a:extLst>
            </p:cNvPr>
            <p:cNvSpPr/>
            <p:nvPr/>
          </p:nvSpPr>
          <p:spPr>
            <a:xfrm>
              <a:off x="2043950" y="154585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4" y="2374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3453;p61">
              <a:extLst>
                <a:ext uri="{FF2B5EF4-FFF2-40B4-BE49-F238E27FC236}">
                  <a16:creationId xmlns:a16="http://schemas.microsoft.com/office/drawing/2014/main" id="{50063527-F11A-F406-7F4C-7102F69DD00F}"/>
                </a:ext>
              </a:extLst>
            </p:cNvPr>
            <p:cNvSpPr/>
            <p:nvPr/>
          </p:nvSpPr>
          <p:spPr>
            <a:xfrm>
              <a:off x="1919050" y="1632500"/>
              <a:ext cx="83550" cy="59375"/>
            </a:xfrm>
            <a:custGeom>
              <a:avLst/>
              <a:gdLst/>
              <a:ahLst/>
              <a:cxnLst/>
              <a:rect l="l" t="t" r="r" b="b"/>
              <a:pathLst>
                <a:path w="3342" h="2375" extrusionOk="0">
                  <a:moveTo>
                    <a:pt x="0" y="1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3454;p61">
              <a:extLst>
                <a:ext uri="{FF2B5EF4-FFF2-40B4-BE49-F238E27FC236}">
                  <a16:creationId xmlns:a16="http://schemas.microsoft.com/office/drawing/2014/main" id="{FB741464-E67B-C721-5426-92170F2A8ED1}"/>
                </a:ext>
              </a:extLst>
            </p:cNvPr>
            <p:cNvSpPr/>
            <p:nvPr/>
          </p:nvSpPr>
          <p:spPr>
            <a:xfrm>
              <a:off x="2043950" y="1632500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4" y="2374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3455;p61">
              <a:extLst>
                <a:ext uri="{FF2B5EF4-FFF2-40B4-BE49-F238E27FC236}">
                  <a16:creationId xmlns:a16="http://schemas.microsoft.com/office/drawing/2014/main" id="{1CAC3387-0E53-1075-C1D2-931ED06D22BD}"/>
                </a:ext>
              </a:extLst>
            </p:cNvPr>
            <p:cNvSpPr/>
            <p:nvPr/>
          </p:nvSpPr>
          <p:spPr>
            <a:xfrm>
              <a:off x="1919050" y="1719950"/>
              <a:ext cx="83550" cy="59350"/>
            </a:xfrm>
            <a:custGeom>
              <a:avLst/>
              <a:gdLst/>
              <a:ahLst/>
              <a:cxnLst/>
              <a:rect l="l" t="t" r="r" b="b"/>
              <a:pathLst>
                <a:path w="3342" h="2374" extrusionOk="0">
                  <a:moveTo>
                    <a:pt x="0" y="0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3456;p61">
              <a:extLst>
                <a:ext uri="{FF2B5EF4-FFF2-40B4-BE49-F238E27FC236}">
                  <a16:creationId xmlns:a16="http://schemas.microsoft.com/office/drawing/2014/main" id="{AA2FB694-1ACA-CB08-7BA7-C8C8C245C4E4}"/>
                </a:ext>
              </a:extLst>
            </p:cNvPr>
            <p:cNvSpPr/>
            <p:nvPr/>
          </p:nvSpPr>
          <p:spPr>
            <a:xfrm>
              <a:off x="2043950" y="171995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4" y="2374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3457;p61">
              <a:extLst>
                <a:ext uri="{FF2B5EF4-FFF2-40B4-BE49-F238E27FC236}">
                  <a16:creationId xmlns:a16="http://schemas.microsoft.com/office/drawing/2014/main" id="{1FDF66DD-249F-015B-1225-C36BE90FF2CE}"/>
                </a:ext>
              </a:extLst>
            </p:cNvPr>
            <p:cNvSpPr/>
            <p:nvPr/>
          </p:nvSpPr>
          <p:spPr>
            <a:xfrm>
              <a:off x="1919050" y="1806600"/>
              <a:ext cx="83550" cy="59375"/>
            </a:xfrm>
            <a:custGeom>
              <a:avLst/>
              <a:gdLst/>
              <a:ahLst/>
              <a:cxnLst/>
              <a:rect l="l" t="t" r="r" b="b"/>
              <a:pathLst>
                <a:path w="3342" h="2375" extrusionOk="0">
                  <a:moveTo>
                    <a:pt x="0" y="1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3458;p61">
              <a:extLst>
                <a:ext uri="{FF2B5EF4-FFF2-40B4-BE49-F238E27FC236}">
                  <a16:creationId xmlns:a16="http://schemas.microsoft.com/office/drawing/2014/main" id="{8220E78D-D84D-B064-1BBC-F3142A17FC24}"/>
                </a:ext>
              </a:extLst>
            </p:cNvPr>
            <p:cNvSpPr/>
            <p:nvPr/>
          </p:nvSpPr>
          <p:spPr>
            <a:xfrm>
              <a:off x="2043950" y="1806600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4" y="2374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3459;p61">
              <a:extLst>
                <a:ext uri="{FF2B5EF4-FFF2-40B4-BE49-F238E27FC236}">
                  <a16:creationId xmlns:a16="http://schemas.microsoft.com/office/drawing/2014/main" id="{843D4C1C-F84B-C0E7-923E-A07220A8448B}"/>
                </a:ext>
              </a:extLst>
            </p:cNvPr>
            <p:cNvSpPr/>
            <p:nvPr/>
          </p:nvSpPr>
          <p:spPr>
            <a:xfrm>
              <a:off x="2199325" y="137175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3"/>
                  </a:lnTo>
                  <a:lnTo>
                    <a:pt x="3373" y="2373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3460;p61">
              <a:extLst>
                <a:ext uri="{FF2B5EF4-FFF2-40B4-BE49-F238E27FC236}">
                  <a16:creationId xmlns:a16="http://schemas.microsoft.com/office/drawing/2014/main" id="{C03B1F5F-5BCA-C747-82DC-5377FDE0A85A}"/>
                </a:ext>
              </a:extLst>
            </p:cNvPr>
            <p:cNvSpPr/>
            <p:nvPr/>
          </p:nvSpPr>
          <p:spPr>
            <a:xfrm>
              <a:off x="2199325" y="145840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3461;p61">
              <a:extLst>
                <a:ext uri="{FF2B5EF4-FFF2-40B4-BE49-F238E27FC236}">
                  <a16:creationId xmlns:a16="http://schemas.microsoft.com/office/drawing/2014/main" id="{C2D687C2-280B-6F1E-BE1D-C8B123C9E98C}"/>
                </a:ext>
              </a:extLst>
            </p:cNvPr>
            <p:cNvSpPr/>
            <p:nvPr/>
          </p:nvSpPr>
          <p:spPr>
            <a:xfrm>
              <a:off x="2199325" y="154585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3462;p61">
              <a:extLst>
                <a:ext uri="{FF2B5EF4-FFF2-40B4-BE49-F238E27FC236}">
                  <a16:creationId xmlns:a16="http://schemas.microsoft.com/office/drawing/2014/main" id="{D5A8F463-DD77-70C9-0BD7-7E522353C55A}"/>
                </a:ext>
              </a:extLst>
            </p:cNvPr>
            <p:cNvSpPr/>
            <p:nvPr/>
          </p:nvSpPr>
          <p:spPr>
            <a:xfrm>
              <a:off x="2199325" y="1632500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3463;p61">
              <a:extLst>
                <a:ext uri="{FF2B5EF4-FFF2-40B4-BE49-F238E27FC236}">
                  <a16:creationId xmlns:a16="http://schemas.microsoft.com/office/drawing/2014/main" id="{6649E7D0-BD4A-73BD-B8B1-15B712848785}"/>
                </a:ext>
              </a:extLst>
            </p:cNvPr>
            <p:cNvSpPr/>
            <p:nvPr/>
          </p:nvSpPr>
          <p:spPr>
            <a:xfrm>
              <a:off x="2199325" y="171995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3464;p61">
              <a:extLst>
                <a:ext uri="{FF2B5EF4-FFF2-40B4-BE49-F238E27FC236}">
                  <a16:creationId xmlns:a16="http://schemas.microsoft.com/office/drawing/2014/main" id="{3E5EA4A4-CCB8-6C77-A445-363995515176}"/>
                </a:ext>
              </a:extLst>
            </p:cNvPr>
            <p:cNvSpPr/>
            <p:nvPr/>
          </p:nvSpPr>
          <p:spPr>
            <a:xfrm>
              <a:off x="2199325" y="1806600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3465;p61">
              <a:extLst>
                <a:ext uri="{FF2B5EF4-FFF2-40B4-BE49-F238E27FC236}">
                  <a16:creationId xmlns:a16="http://schemas.microsoft.com/office/drawing/2014/main" id="{00396F5B-7675-DD11-2018-054AF580E078}"/>
                </a:ext>
              </a:extLst>
            </p:cNvPr>
            <p:cNvSpPr/>
            <p:nvPr/>
          </p:nvSpPr>
          <p:spPr>
            <a:xfrm>
              <a:off x="1919050" y="1893275"/>
              <a:ext cx="83550" cy="58575"/>
            </a:xfrm>
            <a:custGeom>
              <a:avLst/>
              <a:gdLst/>
              <a:ahLst/>
              <a:cxnLst/>
              <a:rect l="l" t="t" r="r" b="b"/>
              <a:pathLst>
                <a:path w="3342" h="2343" extrusionOk="0">
                  <a:moveTo>
                    <a:pt x="0" y="0"/>
                  </a:moveTo>
                  <a:lnTo>
                    <a:pt x="0" y="2342"/>
                  </a:lnTo>
                  <a:lnTo>
                    <a:pt x="3342" y="2342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3466;p61">
              <a:extLst>
                <a:ext uri="{FF2B5EF4-FFF2-40B4-BE49-F238E27FC236}">
                  <a16:creationId xmlns:a16="http://schemas.microsoft.com/office/drawing/2014/main" id="{033AB04D-E3FD-E58C-EC51-40C6D1553C73}"/>
                </a:ext>
              </a:extLst>
            </p:cNvPr>
            <p:cNvSpPr/>
            <p:nvPr/>
          </p:nvSpPr>
          <p:spPr>
            <a:xfrm>
              <a:off x="2043950" y="1893275"/>
              <a:ext cx="84350" cy="58575"/>
            </a:xfrm>
            <a:custGeom>
              <a:avLst/>
              <a:gdLst/>
              <a:ahLst/>
              <a:cxnLst/>
              <a:rect l="l" t="t" r="r" b="b"/>
              <a:pathLst>
                <a:path w="3374" h="2343" extrusionOk="0">
                  <a:moveTo>
                    <a:pt x="1" y="0"/>
                  </a:moveTo>
                  <a:lnTo>
                    <a:pt x="1" y="2342"/>
                  </a:lnTo>
                  <a:lnTo>
                    <a:pt x="3374" y="2342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3467;p61">
              <a:extLst>
                <a:ext uri="{FF2B5EF4-FFF2-40B4-BE49-F238E27FC236}">
                  <a16:creationId xmlns:a16="http://schemas.microsoft.com/office/drawing/2014/main" id="{580F3592-3432-0349-037D-AD7EDA76BEE5}"/>
                </a:ext>
              </a:extLst>
            </p:cNvPr>
            <p:cNvSpPr/>
            <p:nvPr/>
          </p:nvSpPr>
          <p:spPr>
            <a:xfrm>
              <a:off x="2199325" y="1893275"/>
              <a:ext cx="84350" cy="58575"/>
            </a:xfrm>
            <a:custGeom>
              <a:avLst/>
              <a:gdLst/>
              <a:ahLst/>
              <a:cxnLst/>
              <a:rect l="l" t="t" r="r" b="b"/>
              <a:pathLst>
                <a:path w="3374" h="2343" extrusionOk="0">
                  <a:moveTo>
                    <a:pt x="1" y="0"/>
                  </a:moveTo>
                  <a:lnTo>
                    <a:pt x="1" y="2342"/>
                  </a:lnTo>
                  <a:lnTo>
                    <a:pt x="3373" y="2342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3468;p61">
              <a:extLst>
                <a:ext uri="{FF2B5EF4-FFF2-40B4-BE49-F238E27FC236}">
                  <a16:creationId xmlns:a16="http://schemas.microsoft.com/office/drawing/2014/main" id="{3203ACD3-09ED-B521-5026-CCBE6EA4BE5F}"/>
                </a:ext>
              </a:extLst>
            </p:cNvPr>
            <p:cNvSpPr/>
            <p:nvPr/>
          </p:nvSpPr>
          <p:spPr>
            <a:xfrm>
              <a:off x="1919050" y="1979150"/>
              <a:ext cx="83550" cy="58575"/>
            </a:xfrm>
            <a:custGeom>
              <a:avLst/>
              <a:gdLst/>
              <a:ahLst/>
              <a:cxnLst/>
              <a:rect l="l" t="t" r="r" b="b"/>
              <a:pathLst>
                <a:path w="3342" h="2343" extrusionOk="0">
                  <a:moveTo>
                    <a:pt x="0" y="0"/>
                  </a:moveTo>
                  <a:lnTo>
                    <a:pt x="0" y="2343"/>
                  </a:lnTo>
                  <a:lnTo>
                    <a:pt x="3342" y="2343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3469;p61">
              <a:extLst>
                <a:ext uri="{FF2B5EF4-FFF2-40B4-BE49-F238E27FC236}">
                  <a16:creationId xmlns:a16="http://schemas.microsoft.com/office/drawing/2014/main" id="{B734D55F-99FE-1B87-162A-603CF7330484}"/>
                </a:ext>
              </a:extLst>
            </p:cNvPr>
            <p:cNvSpPr/>
            <p:nvPr/>
          </p:nvSpPr>
          <p:spPr>
            <a:xfrm>
              <a:off x="2043950" y="1979150"/>
              <a:ext cx="84350" cy="58575"/>
            </a:xfrm>
            <a:custGeom>
              <a:avLst/>
              <a:gdLst/>
              <a:ahLst/>
              <a:cxnLst/>
              <a:rect l="l" t="t" r="r" b="b"/>
              <a:pathLst>
                <a:path w="3374" h="2343" extrusionOk="0">
                  <a:moveTo>
                    <a:pt x="1" y="0"/>
                  </a:moveTo>
                  <a:lnTo>
                    <a:pt x="1" y="2343"/>
                  </a:lnTo>
                  <a:lnTo>
                    <a:pt x="3374" y="2343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3470;p61">
              <a:extLst>
                <a:ext uri="{FF2B5EF4-FFF2-40B4-BE49-F238E27FC236}">
                  <a16:creationId xmlns:a16="http://schemas.microsoft.com/office/drawing/2014/main" id="{0509EB5F-14DE-B645-80CB-531DB434A3A5}"/>
                </a:ext>
              </a:extLst>
            </p:cNvPr>
            <p:cNvSpPr/>
            <p:nvPr/>
          </p:nvSpPr>
          <p:spPr>
            <a:xfrm>
              <a:off x="2199325" y="1979150"/>
              <a:ext cx="84350" cy="58575"/>
            </a:xfrm>
            <a:custGeom>
              <a:avLst/>
              <a:gdLst/>
              <a:ahLst/>
              <a:cxnLst/>
              <a:rect l="l" t="t" r="r" b="b"/>
              <a:pathLst>
                <a:path w="3374" h="2343" extrusionOk="0">
                  <a:moveTo>
                    <a:pt x="1" y="0"/>
                  </a:moveTo>
                  <a:lnTo>
                    <a:pt x="1" y="2343"/>
                  </a:lnTo>
                  <a:lnTo>
                    <a:pt x="3373" y="2343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3471;p61">
              <a:extLst>
                <a:ext uri="{FF2B5EF4-FFF2-40B4-BE49-F238E27FC236}">
                  <a16:creationId xmlns:a16="http://schemas.microsoft.com/office/drawing/2014/main" id="{F44940A6-497A-F89C-0A2D-8BBFC81FBCFC}"/>
                </a:ext>
              </a:extLst>
            </p:cNvPr>
            <p:cNvSpPr/>
            <p:nvPr/>
          </p:nvSpPr>
          <p:spPr>
            <a:xfrm>
              <a:off x="1919050" y="2065025"/>
              <a:ext cx="83550" cy="59375"/>
            </a:xfrm>
            <a:custGeom>
              <a:avLst/>
              <a:gdLst/>
              <a:ahLst/>
              <a:cxnLst/>
              <a:rect l="l" t="t" r="r" b="b"/>
              <a:pathLst>
                <a:path w="3342" h="2375" extrusionOk="0">
                  <a:moveTo>
                    <a:pt x="0" y="1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3472;p61">
              <a:extLst>
                <a:ext uri="{FF2B5EF4-FFF2-40B4-BE49-F238E27FC236}">
                  <a16:creationId xmlns:a16="http://schemas.microsoft.com/office/drawing/2014/main" id="{8174B693-4C7E-909B-6E23-7D198644377A}"/>
                </a:ext>
              </a:extLst>
            </p:cNvPr>
            <p:cNvSpPr/>
            <p:nvPr/>
          </p:nvSpPr>
          <p:spPr>
            <a:xfrm>
              <a:off x="2043950" y="2065025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4" y="2374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3473;p61">
              <a:extLst>
                <a:ext uri="{FF2B5EF4-FFF2-40B4-BE49-F238E27FC236}">
                  <a16:creationId xmlns:a16="http://schemas.microsoft.com/office/drawing/2014/main" id="{A6D29D5D-8D86-FE70-AF09-6749763E0532}"/>
                </a:ext>
              </a:extLst>
            </p:cNvPr>
            <p:cNvSpPr/>
            <p:nvPr/>
          </p:nvSpPr>
          <p:spPr>
            <a:xfrm>
              <a:off x="2199325" y="2065025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3474;p61">
              <a:extLst>
                <a:ext uri="{FF2B5EF4-FFF2-40B4-BE49-F238E27FC236}">
                  <a16:creationId xmlns:a16="http://schemas.microsoft.com/office/drawing/2014/main" id="{BCD39FE1-D9CE-AFD6-BAE1-093F6C1569DE}"/>
                </a:ext>
              </a:extLst>
            </p:cNvPr>
            <p:cNvSpPr/>
            <p:nvPr/>
          </p:nvSpPr>
          <p:spPr>
            <a:xfrm>
              <a:off x="1919050" y="2150900"/>
              <a:ext cx="83550" cy="59375"/>
            </a:xfrm>
            <a:custGeom>
              <a:avLst/>
              <a:gdLst/>
              <a:ahLst/>
              <a:cxnLst/>
              <a:rect l="l" t="t" r="r" b="b"/>
              <a:pathLst>
                <a:path w="3342" h="2375" extrusionOk="0">
                  <a:moveTo>
                    <a:pt x="0" y="1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3475;p61">
              <a:extLst>
                <a:ext uri="{FF2B5EF4-FFF2-40B4-BE49-F238E27FC236}">
                  <a16:creationId xmlns:a16="http://schemas.microsoft.com/office/drawing/2014/main" id="{BFA90FA3-09BD-6223-AF34-FC9CAB3F757E}"/>
                </a:ext>
              </a:extLst>
            </p:cNvPr>
            <p:cNvSpPr/>
            <p:nvPr/>
          </p:nvSpPr>
          <p:spPr>
            <a:xfrm>
              <a:off x="2043950" y="2150900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4" y="2374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3476;p61">
              <a:extLst>
                <a:ext uri="{FF2B5EF4-FFF2-40B4-BE49-F238E27FC236}">
                  <a16:creationId xmlns:a16="http://schemas.microsoft.com/office/drawing/2014/main" id="{C36132B3-AE1B-A1C1-33AC-09E046A01863}"/>
                </a:ext>
              </a:extLst>
            </p:cNvPr>
            <p:cNvSpPr/>
            <p:nvPr/>
          </p:nvSpPr>
          <p:spPr>
            <a:xfrm>
              <a:off x="2199325" y="2150900"/>
              <a:ext cx="84350" cy="59375"/>
            </a:xfrm>
            <a:custGeom>
              <a:avLst/>
              <a:gdLst/>
              <a:ahLst/>
              <a:cxnLst/>
              <a:rect l="l" t="t" r="r" b="b"/>
              <a:pathLst>
                <a:path w="3374" h="2375" extrusionOk="0">
                  <a:moveTo>
                    <a:pt x="1" y="1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3477;p61">
              <a:extLst>
                <a:ext uri="{FF2B5EF4-FFF2-40B4-BE49-F238E27FC236}">
                  <a16:creationId xmlns:a16="http://schemas.microsoft.com/office/drawing/2014/main" id="{DF8C9B71-8C53-7570-2715-BAECF341698A}"/>
                </a:ext>
              </a:extLst>
            </p:cNvPr>
            <p:cNvSpPr/>
            <p:nvPr/>
          </p:nvSpPr>
          <p:spPr>
            <a:xfrm>
              <a:off x="1919050" y="2236800"/>
              <a:ext cx="83550" cy="59350"/>
            </a:xfrm>
            <a:custGeom>
              <a:avLst/>
              <a:gdLst/>
              <a:ahLst/>
              <a:cxnLst/>
              <a:rect l="l" t="t" r="r" b="b"/>
              <a:pathLst>
                <a:path w="3342" h="2374" extrusionOk="0">
                  <a:moveTo>
                    <a:pt x="0" y="0"/>
                  </a:moveTo>
                  <a:lnTo>
                    <a:pt x="0" y="2374"/>
                  </a:lnTo>
                  <a:lnTo>
                    <a:pt x="3342" y="2374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3478;p61">
              <a:extLst>
                <a:ext uri="{FF2B5EF4-FFF2-40B4-BE49-F238E27FC236}">
                  <a16:creationId xmlns:a16="http://schemas.microsoft.com/office/drawing/2014/main" id="{8EFA4D78-4CA2-216F-CA2E-819EAF11FB36}"/>
                </a:ext>
              </a:extLst>
            </p:cNvPr>
            <p:cNvSpPr/>
            <p:nvPr/>
          </p:nvSpPr>
          <p:spPr>
            <a:xfrm>
              <a:off x="2043950" y="223680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4" y="2374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3479;p61">
              <a:extLst>
                <a:ext uri="{FF2B5EF4-FFF2-40B4-BE49-F238E27FC236}">
                  <a16:creationId xmlns:a16="http://schemas.microsoft.com/office/drawing/2014/main" id="{899562FF-1758-982E-4EA2-1EBF6F479762}"/>
                </a:ext>
              </a:extLst>
            </p:cNvPr>
            <p:cNvSpPr/>
            <p:nvPr/>
          </p:nvSpPr>
          <p:spPr>
            <a:xfrm>
              <a:off x="2199325" y="2236800"/>
              <a:ext cx="84350" cy="59350"/>
            </a:xfrm>
            <a:custGeom>
              <a:avLst/>
              <a:gdLst/>
              <a:ahLst/>
              <a:cxnLst/>
              <a:rect l="l" t="t" r="r" b="b"/>
              <a:pathLst>
                <a:path w="3374" h="2374" extrusionOk="0">
                  <a:moveTo>
                    <a:pt x="1" y="0"/>
                  </a:moveTo>
                  <a:lnTo>
                    <a:pt x="1" y="2374"/>
                  </a:lnTo>
                  <a:lnTo>
                    <a:pt x="3373" y="2374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3480;p61">
              <a:extLst>
                <a:ext uri="{FF2B5EF4-FFF2-40B4-BE49-F238E27FC236}">
                  <a16:creationId xmlns:a16="http://schemas.microsoft.com/office/drawing/2014/main" id="{E1328242-C52A-77B3-5D85-AAEFCCD2CF57}"/>
                </a:ext>
              </a:extLst>
            </p:cNvPr>
            <p:cNvSpPr/>
            <p:nvPr/>
          </p:nvSpPr>
          <p:spPr>
            <a:xfrm>
              <a:off x="2996450" y="128195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3481;p61">
              <a:extLst>
                <a:ext uri="{FF2B5EF4-FFF2-40B4-BE49-F238E27FC236}">
                  <a16:creationId xmlns:a16="http://schemas.microsoft.com/office/drawing/2014/main" id="{B4330A77-569C-A2B6-AC9A-D16D89D2798A}"/>
                </a:ext>
              </a:extLst>
            </p:cNvPr>
            <p:cNvSpPr/>
            <p:nvPr/>
          </p:nvSpPr>
          <p:spPr>
            <a:xfrm>
              <a:off x="3075325" y="12819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1" y="206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3482;p61">
              <a:extLst>
                <a:ext uri="{FF2B5EF4-FFF2-40B4-BE49-F238E27FC236}">
                  <a16:creationId xmlns:a16="http://schemas.microsoft.com/office/drawing/2014/main" id="{22BB0270-BFEF-9454-73C7-BCBE7444562F}"/>
                </a:ext>
              </a:extLst>
            </p:cNvPr>
            <p:cNvSpPr/>
            <p:nvPr/>
          </p:nvSpPr>
          <p:spPr>
            <a:xfrm>
              <a:off x="2996450" y="136002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3483;p61">
              <a:extLst>
                <a:ext uri="{FF2B5EF4-FFF2-40B4-BE49-F238E27FC236}">
                  <a16:creationId xmlns:a16="http://schemas.microsoft.com/office/drawing/2014/main" id="{4B6CE631-CBD8-12E3-54D1-7048176739D5}"/>
                </a:ext>
              </a:extLst>
            </p:cNvPr>
            <p:cNvSpPr/>
            <p:nvPr/>
          </p:nvSpPr>
          <p:spPr>
            <a:xfrm>
              <a:off x="3075325" y="136002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1" y="206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3484;p61">
              <a:extLst>
                <a:ext uri="{FF2B5EF4-FFF2-40B4-BE49-F238E27FC236}">
                  <a16:creationId xmlns:a16="http://schemas.microsoft.com/office/drawing/2014/main" id="{2A3369EB-5B69-B6FC-DB38-FF733DF40180}"/>
                </a:ext>
              </a:extLst>
            </p:cNvPr>
            <p:cNvSpPr/>
            <p:nvPr/>
          </p:nvSpPr>
          <p:spPr>
            <a:xfrm>
              <a:off x="2996450" y="1438100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3485;p61">
              <a:extLst>
                <a:ext uri="{FF2B5EF4-FFF2-40B4-BE49-F238E27FC236}">
                  <a16:creationId xmlns:a16="http://schemas.microsoft.com/office/drawing/2014/main" id="{67166DE4-801B-C318-28D2-10C8FD8EEB72}"/>
                </a:ext>
              </a:extLst>
            </p:cNvPr>
            <p:cNvSpPr/>
            <p:nvPr/>
          </p:nvSpPr>
          <p:spPr>
            <a:xfrm>
              <a:off x="3075325" y="1438100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1811" y="2093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3486;p61">
              <a:extLst>
                <a:ext uri="{FF2B5EF4-FFF2-40B4-BE49-F238E27FC236}">
                  <a16:creationId xmlns:a16="http://schemas.microsoft.com/office/drawing/2014/main" id="{6DBC4AE7-BFC7-7DD9-D31A-2C417BA4278B}"/>
                </a:ext>
              </a:extLst>
            </p:cNvPr>
            <p:cNvSpPr/>
            <p:nvPr/>
          </p:nvSpPr>
          <p:spPr>
            <a:xfrm>
              <a:off x="2996450" y="1516175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3487;p61">
              <a:extLst>
                <a:ext uri="{FF2B5EF4-FFF2-40B4-BE49-F238E27FC236}">
                  <a16:creationId xmlns:a16="http://schemas.microsoft.com/office/drawing/2014/main" id="{C3363B25-77BC-ED54-BEA0-2F0150BDA0DC}"/>
                </a:ext>
              </a:extLst>
            </p:cNvPr>
            <p:cNvSpPr/>
            <p:nvPr/>
          </p:nvSpPr>
          <p:spPr>
            <a:xfrm>
              <a:off x="3075325" y="151617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1" y="2093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3488;p61">
              <a:extLst>
                <a:ext uri="{FF2B5EF4-FFF2-40B4-BE49-F238E27FC236}">
                  <a16:creationId xmlns:a16="http://schemas.microsoft.com/office/drawing/2014/main" id="{11763595-E40C-CE0E-8095-40D54ECD91AC}"/>
                </a:ext>
              </a:extLst>
            </p:cNvPr>
            <p:cNvSpPr/>
            <p:nvPr/>
          </p:nvSpPr>
          <p:spPr>
            <a:xfrm>
              <a:off x="2996450" y="159660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3489;p61">
              <a:extLst>
                <a:ext uri="{FF2B5EF4-FFF2-40B4-BE49-F238E27FC236}">
                  <a16:creationId xmlns:a16="http://schemas.microsoft.com/office/drawing/2014/main" id="{260D251D-62F1-592F-2921-B3B37444EDCD}"/>
                </a:ext>
              </a:extLst>
            </p:cNvPr>
            <p:cNvSpPr/>
            <p:nvPr/>
          </p:nvSpPr>
          <p:spPr>
            <a:xfrm>
              <a:off x="3075325" y="159660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1" y="2061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3490;p61">
              <a:extLst>
                <a:ext uri="{FF2B5EF4-FFF2-40B4-BE49-F238E27FC236}">
                  <a16:creationId xmlns:a16="http://schemas.microsoft.com/office/drawing/2014/main" id="{D3D64F4C-F3C6-06BC-DA18-2D9856EE78BD}"/>
                </a:ext>
              </a:extLst>
            </p:cNvPr>
            <p:cNvSpPr/>
            <p:nvPr/>
          </p:nvSpPr>
          <p:spPr>
            <a:xfrm>
              <a:off x="2996450" y="1676225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3491;p61">
              <a:extLst>
                <a:ext uri="{FF2B5EF4-FFF2-40B4-BE49-F238E27FC236}">
                  <a16:creationId xmlns:a16="http://schemas.microsoft.com/office/drawing/2014/main" id="{1C9D78A5-7E46-5A1F-E806-01B746B1F90D}"/>
                </a:ext>
              </a:extLst>
            </p:cNvPr>
            <p:cNvSpPr/>
            <p:nvPr/>
          </p:nvSpPr>
          <p:spPr>
            <a:xfrm>
              <a:off x="3075325" y="167622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1" y="2093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3492;p61">
              <a:extLst>
                <a:ext uri="{FF2B5EF4-FFF2-40B4-BE49-F238E27FC236}">
                  <a16:creationId xmlns:a16="http://schemas.microsoft.com/office/drawing/2014/main" id="{AEC28F09-CDDA-5834-AC96-95DC686B7F80}"/>
                </a:ext>
              </a:extLst>
            </p:cNvPr>
            <p:cNvSpPr/>
            <p:nvPr/>
          </p:nvSpPr>
          <p:spPr>
            <a:xfrm>
              <a:off x="2996450" y="1756650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3493;p61">
              <a:extLst>
                <a:ext uri="{FF2B5EF4-FFF2-40B4-BE49-F238E27FC236}">
                  <a16:creationId xmlns:a16="http://schemas.microsoft.com/office/drawing/2014/main" id="{B79BCABB-9B9F-FCD9-C412-2B4ABFFFB387}"/>
                </a:ext>
              </a:extLst>
            </p:cNvPr>
            <p:cNvSpPr/>
            <p:nvPr/>
          </p:nvSpPr>
          <p:spPr>
            <a:xfrm>
              <a:off x="3075325" y="17566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1" y="2061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3494;p61">
              <a:extLst>
                <a:ext uri="{FF2B5EF4-FFF2-40B4-BE49-F238E27FC236}">
                  <a16:creationId xmlns:a16="http://schemas.microsoft.com/office/drawing/2014/main" id="{91006B2F-E93C-6C44-3C60-B9E489BAF23F}"/>
                </a:ext>
              </a:extLst>
            </p:cNvPr>
            <p:cNvSpPr/>
            <p:nvPr/>
          </p:nvSpPr>
          <p:spPr>
            <a:xfrm>
              <a:off x="2996450" y="1836275"/>
              <a:ext cx="45325" cy="52325"/>
            </a:xfrm>
            <a:custGeom>
              <a:avLst/>
              <a:gdLst/>
              <a:ahLst/>
              <a:cxnLst/>
              <a:rect l="l" t="t" r="r" b="b"/>
              <a:pathLst>
                <a:path w="1813" h="2093" extrusionOk="0">
                  <a:moveTo>
                    <a:pt x="1" y="0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3495;p61">
              <a:extLst>
                <a:ext uri="{FF2B5EF4-FFF2-40B4-BE49-F238E27FC236}">
                  <a16:creationId xmlns:a16="http://schemas.microsoft.com/office/drawing/2014/main" id="{1A073F48-395C-8720-BC59-25E1E6990DAE}"/>
                </a:ext>
              </a:extLst>
            </p:cNvPr>
            <p:cNvSpPr/>
            <p:nvPr/>
          </p:nvSpPr>
          <p:spPr>
            <a:xfrm>
              <a:off x="3075325" y="183627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1" y="2093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3496;p61">
              <a:extLst>
                <a:ext uri="{FF2B5EF4-FFF2-40B4-BE49-F238E27FC236}">
                  <a16:creationId xmlns:a16="http://schemas.microsoft.com/office/drawing/2014/main" id="{2E120B0C-585B-6262-693B-6F53AE3E5D15}"/>
                </a:ext>
              </a:extLst>
            </p:cNvPr>
            <p:cNvSpPr/>
            <p:nvPr/>
          </p:nvSpPr>
          <p:spPr>
            <a:xfrm>
              <a:off x="2996450" y="191747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0"/>
                  </a:moveTo>
                  <a:lnTo>
                    <a:pt x="1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3497;p61">
              <a:extLst>
                <a:ext uri="{FF2B5EF4-FFF2-40B4-BE49-F238E27FC236}">
                  <a16:creationId xmlns:a16="http://schemas.microsoft.com/office/drawing/2014/main" id="{0839C28E-EE2B-9A0B-2CEA-4DB0A5E8E4A1}"/>
                </a:ext>
              </a:extLst>
            </p:cNvPr>
            <p:cNvSpPr/>
            <p:nvPr/>
          </p:nvSpPr>
          <p:spPr>
            <a:xfrm>
              <a:off x="3075325" y="19174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1" y="2061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3498;p61">
              <a:extLst>
                <a:ext uri="{FF2B5EF4-FFF2-40B4-BE49-F238E27FC236}">
                  <a16:creationId xmlns:a16="http://schemas.microsoft.com/office/drawing/2014/main" id="{258CBC58-2DD6-496C-79D3-B36C91100409}"/>
                </a:ext>
              </a:extLst>
            </p:cNvPr>
            <p:cNvSpPr/>
            <p:nvPr/>
          </p:nvSpPr>
          <p:spPr>
            <a:xfrm>
              <a:off x="2996450" y="1997875"/>
              <a:ext cx="45325" cy="52350"/>
            </a:xfrm>
            <a:custGeom>
              <a:avLst/>
              <a:gdLst/>
              <a:ahLst/>
              <a:cxnLst/>
              <a:rect l="l" t="t" r="r" b="b"/>
              <a:pathLst>
                <a:path w="1813" h="2094" extrusionOk="0">
                  <a:moveTo>
                    <a:pt x="1" y="1"/>
                  </a:moveTo>
                  <a:lnTo>
                    <a:pt x="1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3499;p61">
              <a:extLst>
                <a:ext uri="{FF2B5EF4-FFF2-40B4-BE49-F238E27FC236}">
                  <a16:creationId xmlns:a16="http://schemas.microsoft.com/office/drawing/2014/main" id="{79C32682-9B4F-CF1E-6DCB-50172A6CCAB9}"/>
                </a:ext>
              </a:extLst>
            </p:cNvPr>
            <p:cNvSpPr/>
            <p:nvPr/>
          </p:nvSpPr>
          <p:spPr>
            <a:xfrm>
              <a:off x="3075325" y="19978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1" y="2093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3500;p61">
              <a:extLst>
                <a:ext uri="{FF2B5EF4-FFF2-40B4-BE49-F238E27FC236}">
                  <a16:creationId xmlns:a16="http://schemas.microsoft.com/office/drawing/2014/main" id="{1D13997A-92AD-8D13-C2CA-36A1BE1E91EF}"/>
                </a:ext>
              </a:extLst>
            </p:cNvPr>
            <p:cNvSpPr/>
            <p:nvPr/>
          </p:nvSpPr>
          <p:spPr>
            <a:xfrm>
              <a:off x="2996450" y="207907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3501;p61">
              <a:extLst>
                <a:ext uri="{FF2B5EF4-FFF2-40B4-BE49-F238E27FC236}">
                  <a16:creationId xmlns:a16="http://schemas.microsoft.com/office/drawing/2014/main" id="{30BB68E8-E0B0-08F6-1906-EFECE47D9B43}"/>
                </a:ext>
              </a:extLst>
            </p:cNvPr>
            <p:cNvSpPr/>
            <p:nvPr/>
          </p:nvSpPr>
          <p:spPr>
            <a:xfrm>
              <a:off x="3075325" y="20790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1" y="206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3502;p61">
              <a:extLst>
                <a:ext uri="{FF2B5EF4-FFF2-40B4-BE49-F238E27FC236}">
                  <a16:creationId xmlns:a16="http://schemas.microsoft.com/office/drawing/2014/main" id="{172BCCDC-20FF-FA82-0C9F-FAAECA813010}"/>
                </a:ext>
              </a:extLst>
            </p:cNvPr>
            <p:cNvSpPr/>
            <p:nvPr/>
          </p:nvSpPr>
          <p:spPr>
            <a:xfrm>
              <a:off x="2996450" y="2160275"/>
              <a:ext cx="45325" cy="51550"/>
            </a:xfrm>
            <a:custGeom>
              <a:avLst/>
              <a:gdLst/>
              <a:ahLst/>
              <a:cxnLst/>
              <a:rect l="l" t="t" r="r" b="b"/>
              <a:pathLst>
                <a:path w="1813" h="2062" extrusionOk="0">
                  <a:moveTo>
                    <a:pt x="1" y="1"/>
                  </a:moveTo>
                  <a:lnTo>
                    <a:pt x="1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3503;p61">
              <a:extLst>
                <a:ext uri="{FF2B5EF4-FFF2-40B4-BE49-F238E27FC236}">
                  <a16:creationId xmlns:a16="http://schemas.microsoft.com/office/drawing/2014/main" id="{9F3ADB9C-9BB3-7DEC-89AC-CEFB04874884}"/>
                </a:ext>
              </a:extLst>
            </p:cNvPr>
            <p:cNvSpPr/>
            <p:nvPr/>
          </p:nvSpPr>
          <p:spPr>
            <a:xfrm>
              <a:off x="3075325" y="21602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1" y="206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3504;p61">
              <a:extLst>
                <a:ext uri="{FF2B5EF4-FFF2-40B4-BE49-F238E27FC236}">
                  <a16:creationId xmlns:a16="http://schemas.microsoft.com/office/drawing/2014/main" id="{19056AED-8AB1-CB86-DC3E-A24F151C2526}"/>
                </a:ext>
              </a:extLst>
            </p:cNvPr>
            <p:cNvSpPr/>
            <p:nvPr/>
          </p:nvSpPr>
          <p:spPr>
            <a:xfrm>
              <a:off x="3164325" y="12819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3505;p61">
              <a:extLst>
                <a:ext uri="{FF2B5EF4-FFF2-40B4-BE49-F238E27FC236}">
                  <a16:creationId xmlns:a16="http://schemas.microsoft.com/office/drawing/2014/main" id="{6E853890-D0D0-D70A-413B-11743C399DA0}"/>
                </a:ext>
              </a:extLst>
            </p:cNvPr>
            <p:cNvSpPr/>
            <p:nvPr/>
          </p:nvSpPr>
          <p:spPr>
            <a:xfrm>
              <a:off x="3243175" y="12819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3506;p61">
              <a:extLst>
                <a:ext uri="{FF2B5EF4-FFF2-40B4-BE49-F238E27FC236}">
                  <a16:creationId xmlns:a16="http://schemas.microsoft.com/office/drawing/2014/main" id="{EDD4E77C-94AD-7758-25A4-DEE158FF1A62}"/>
                </a:ext>
              </a:extLst>
            </p:cNvPr>
            <p:cNvSpPr/>
            <p:nvPr/>
          </p:nvSpPr>
          <p:spPr>
            <a:xfrm>
              <a:off x="3164325" y="136002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3507;p61">
              <a:extLst>
                <a:ext uri="{FF2B5EF4-FFF2-40B4-BE49-F238E27FC236}">
                  <a16:creationId xmlns:a16="http://schemas.microsoft.com/office/drawing/2014/main" id="{82DA2F57-A56D-DB74-AAA5-4A69C2A3BA63}"/>
                </a:ext>
              </a:extLst>
            </p:cNvPr>
            <p:cNvSpPr/>
            <p:nvPr/>
          </p:nvSpPr>
          <p:spPr>
            <a:xfrm>
              <a:off x="3243175" y="136002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3508;p61">
              <a:extLst>
                <a:ext uri="{FF2B5EF4-FFF2-40B4-BE49-F238E27FC236}">
                  <a16:creationId xmlns:a16="http://schemas.microsoft.com/office/drawing/2014/main" id="{E66B3E13-E284-4EC3-7885-50F9EC482D2C}"/>
                </a:ext>
              </a:extLst>
            </p:cNvPr>
            <p:cNvSpPr/>
            <p:nvPr/>
          </p:nvSpPr>
          <p:spPr>
            <a:xfrm>
              <a:off x="3164325" y="1438100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3509;p61">
              <a:extLst>
                <a:ext uri="{FF2B5EF4-FFF2-40B4-BE49-F238E27FC236}">
                  <a16:creationId xmlns:a16="http://schemas.microsoft.com/office/drawing/2014/main" id="{C93525B9-5F0E-5677-2894-5F3562658CC5}"/>
                </a:ext>
              </a:extLst>
            </p:cNvPr>
            <p:cNvSpPr/>
            <p:nvPr/>
          </p:nvSpPr>
          <p:spPr>
            <a:xfrm>
              <a:off x="3243175" y="1438100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3510;p61">
              <a:extLst>
                <a:ext uri="{FF2B5EF4-FFF2-40B4-BE49-F238E27FC236}">
                  <a16:creationId xmlns:a16="http://schemas.microsoft.com/office/drawing/2014/main" id="{C99DF17C-5277-B0D8-2D7D-8FB6C40E43A2}"/>
                </a:ext>
              </a:extLst>
            </p:cNvPr>
            <p:cNvSpPr/>
            <p:nvPr/>
          </p:nvSpPr>
          <p:spPr>
            <a:xfrm>
              <a:off x="3164325" y="151617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3511;p61">
              <a:extLst>
                <a:ext uri="{FF2B5EF4-FFF2-40B4-BE49-F238E27FC236}">
                  <a16:creationId xmlns:a16="http://schemas.microsoft.com/office/drawing/2014/main" id="{25A54E02-CCAB-A5C6-264F-5B783B428C01}"/>
                </a:ext>
              </a:extLst>
            </p:cNvPr>
            <p:cNvSpPr/>
            <p:nvPr/>
          </p:nvSpPr>
          <p:spPr>
            <a:xfrm>
              <a:off x="3243175" y="151617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3512;p61">
              <a:extLst>
                <a:ext uri="{FF2B5EF4-FFF2-40B4-BE49-F238E27FC236}">
                  <a16:creationId xmlns:a16="http://schemas.microsoft.com/office/drawing/2014/main" id="{6FC7A7B1-0045-50FA-38BD-BD5FC59A479E}"/>
                </a:ext>
              </a:extLst>
            </p:cNvPr>
            <p:cNvSpPr/>
            <p:nvPr/>
          </p:nvSpPr>
          <p:spPr>
            <a:xfrm>
              <a:off x="3164325" y="159660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3513;p61">
              <a:extLst>
                <a:ext uri="{FF2B5EF4-FFF2-40B4-BE49-F238E27FC236}">
                  <a16:creationId xmlns:a16="http://schemas.microsoft.com/office/drawing/2014/main" id="{DF050E33-CDB7-72D8-39C9-74C3D26DED3A}"/>
                </a:ext>
              </a:extLst>
            </p:cNvPr>
            <p:cNvSpPr/>
            <p:nvPr/>
          </p:nvSpPr>
          <p:spPr>
            <a:xfrm>
              <a:off x="3243175" y="159660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3514;p61">
              <a:extLst>
                <a:ext uri="{FF2B5EF4-FFF2-40B4-BE49-F238E27FC236}">
                  <a16:creationId xmlns:a16="http://schemas.microsoft.com/office/drawing/2014/main" id="{F3E3DBD7-DD05-355D-EBA1-6693EF812D3F}"/>
                </a:ext>
              </a:extLst>
            </p:cNvPr>
            <p:cNvSpPr/>
            <p:nvPr/>
          </p:nvSpPr>
          <p:spPr>
            <a:xfrm>
              <a:off x="3164325" y="167622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3515;p61">
              <a:extLst>
                <a:ext uri="{FF2B5EF4-FFF2-40B4-BE49-F238E27FC236}">
                  <a16:creationId xmlns:a16="http://schemas.microsoft.com/office/drawing/2014/main" id="{2B56F773-F444-C139-3C48-B985FA4C253B}"/>
                </a:ext>
              </a:extLst>
            </p:cNvPr>
            <p:cNvSpPr/>
            <p:nvPr/>
          </p:nvSpPr>
          <p:spPr>
            <a:xfrm>
              <a:off x="3243175" y="167622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3516;p61">
              <a:extLst>
                <a:ext uri="{FF2B5EF4-FFF2-40B4-BE49-F238E27FC236}">
                  <a16:creationId xmlns:a16="http://schemas.microsoft.com/office/drawing/2014/main" id="{FA79234C-A795-7E70-59C2-219D631468B0}"/>
                </a:ext>
              </a:extLst>
            </p:cNvPr>
            <p:cNvSpPr/>
            <p:nvPr/>
          </p:nvSpPr>
          <p:spPr>
            <a:xfrm>
              <a:off x="3164325" y="17566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3517;p61">
              <a:extLst>
                <a:ext uri="{FF2B5EF4-FFF2-40B4-BE49-F238E27FC236}">
                  <a16:creationId xmlns:a16="http://schemas.microsoft.com/office/drawing/2014/main" id="{FECA2346-2A6A-20C2-845E-1928D822CB93}"/>
                </a:ext>
              </a:extLst>
            </p:cNvPr>
            <p:cNvSpPr/>
            <p:nvPr/>
          </p:nvSpPr>
          <p:spPr>
            <a:xfrm>
              <a:off x="3243175" y="1756650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3518;p61">
              <a:extLst>
                <a:ext uri="{FF2B5EF4-FFF2-40B4-BE49-F238E27FC236}">
                  <a16:creationId xmlns:a16="http://schemas.microsoft.com/office/drawing/2014/main" id="{88CDF9EC-FE88-2FD6-2BF0-EAE8F6C369EE}"/>
                </a:ext>
              </a:extLst>
            </p:cNvPr>
            <p:cNvSpPr/>
            <p:nvPr/>
          </p:nvSpPr>
          <p:spPr>
            <a:xfrm>
              <a:off x="3164325" y="183627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3519;p61">
              <a:extLst>
                <a:ext uri="{FF2B5EF4-FFF2-40B4-BE49-F238E27FC236}">
                  <a16:creationId xmlns:a16="http://schemas.microsoft.com/office/drawing/2014/main" id="{63102CC5-DB19-2336-848A-F846917AD036}"/>
                </a:ext>
              </a:extLst>
            </p:cNvPr>
            <p:cNvSpPr/>
            <p:nvPr/>
          </p:nvSpPr>
          <p:spPr>
            <a:xfrm>
              <a:off x="3243175" y="1836275"/>
              <a:ext cx="45300" cy="52325"/>
            </a:xfrm>
            <a:custGeom>
              <a:avLst/>
              <a:gdLst/>
              <a:ahLst/>
              <a:cxnLst/>
              <a:rect l="l" t="t" r="r" b="b"/>
              <a:pathLst>
                <a:path w="1812" h="2093" extrusionOk="0">
                  <a:moveTo>
                    <a:pt x="0" y="0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3520;p61">
              <a:extLst>
                <a:ext uri="{FF2B5EF4-FFF2-40B4-BE49-F238E27FC236}">
                  <a16:creationId xmlns:a16="http://schemas.microsoft.com/office/drawing/2014/main" id="{27A4EAE9-F2D2-DB4F-800D-7940BB76DD14}"/>
                </a:ext>
              </a:extLst>
            </p:cNvPr>
            <p:cNvSpPr/>
            <p:nvPr/>
          </p:nvSpPr>
          <p:spPr>
            <a:xfrm>
              <a:off x="3164325" y="19174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3521;p61">
              <a:extLst>
                <a:ext uri="{FF2B5EF4-FFF2-40B4-BE49-F238E27FC236}">
                  <a16:creationId xmlns:a16="http://schemas.microsoft.com/office/drawing/2014/main" id="{B240C30E-063D-9992-2A37-57D8F9F4CC32}"/>
                </a:ext>
              </a:extLst>
            </p:cNvPr>
            <p:cNvSpPr/>
            <p:nvPr/>
          </p:nvSpPr>
          <p:spPr>
            <a:xfrm>
              <a:off x="3243175" y="19174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0"/>
                  </a:moveTo>
                  <a:lnTo>
                    <a:pt x="0" y="2061"/>
                  </a:lnTo>
                  <a:lnTo>
                    <a:pt x="1812" y="2061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3522;p61">
              <a:extLst>
                <a:ext uri="{FF2B5EF4-FFF2-40B4-BE49-F238E27FC236}">
                  <a16:creationId xmlns:a16="http://schemas.microsoft.com/office/drawing/2014/main" id="{231EE259-A055-B399-F6AC-721DA05E63E1}"/>
                </a:ext>
              </a:extLst>
            </p:cNvPr>
            <p:cNvSpPr/>
            <p:nvPr/>
          </p:nvSpPr>
          <p:spPr>
            <a:xfrm>
              <a:off x="3164325" y="19978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3523;p61">
              <a:extLst>
                <a:ext uri="{FF2B5EF4-FFF2-40B4-BE49-F238E27FC236}">
                  <a16:creationId xmlns:a16="http://schemas.microsoft.com/office/drawing/2014/main" id="{37F438AD-131E-5DA1-5A18-6A715F5C3E29}"/>
                </a:ext>
              </a:extLst>
            </p:cNvPr>
            <p:cNvSpPr/>
            <p:nvPr/>
          </p:nvSpPr>
          <p:spPr>
            <a:xfrm>
              <a:off x="3243175" y="1997875"/>
              <a:ext cx="45300" cy="52350"/>
            </a:xfrm>
            <a:custGeom>
              <a:avLst/>
              <a:gdLst/>
              <a:ahLst/>
              <a:cxnLst/>
              <a:rect l="l" t="t" r="r" b="b"/>
              <a:pathLst>
                <a:path w="1812" h="2094" extrusionOk="0">
                  <a:moveTo>
                    <a:pt x="0" y="1"/>
                  </a:moveTo>
                  <a:lnTo>
                    <a:pt x="0" y="2093"/>
                  </a:lnTo>
                  <a:lnTo>
                    <a:pt x="1812" y="2093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3524;p61">
              <a:extLst>
                <a:ext uri="{FF2B5EF4-FFF2-40B4-BE49-F238E27FC236}">
                  <a16:creationId xmlns:a16="http://schemas.microsoft.com/office/drawing/2014/main" id="{FB9622F4-8FD4-72E6-5738-D985D88E59C4}"/>
                </a:ext>
              </a:extLst>
            </p:cNvPr>
            <p:cNvSpPr/>
            <p:nvPr/>
          </p:nvSpPr>
          <p:spPr>
            <a:xfrm>
              <a:off x="3164325" y="20790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3525;p61">
              <a:extLst>
                <a:ext uri="{FF2B5EF4-FFF2-40B4-BE49-F238E27FC236}">
                  <a16:creationId xmlns:a16="http://schemas.microsoft.com/office/drawing/2014/main" id="{8247E527-5788-E7D2-F376-022C64CE3D2F}"/>
                </a:ext>
              </a:extLst>
            </p:cNvPr>
            <p:cNvSpPr/>
            <p:nvPr/>
          </p:nvSpPr>
          <p:spPr>
            <a:xfrm>
              <a:off x="3243175" y="20790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3526;p61">
              <a:extLst>
                <a:ext uri="{FF2B5EF4-FFF2-40B4-BE49-F238E27FC236}">
                  <a16:creationId xmlns:a16="http://schemas.microsoft.com/office/drawing/2014/main" id="{4563EB53-96EB-D7EE-AB7C-C3FC2029E813}"/>
                </a:ext>
              </a:extLst>
            </p:cNvPr>
            <p:cNvSpPr/>
            <p:nvPr/>
          </p:nvSpPr>
          <p:spPr>
            <a:xfrm>
              <a:off x="3164325" y="21602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3527;p61">
              <a:extLst>
                <a:ext uri="{FF2B5EF4-FFF2-40B4-BE49-F238E27FC236}">
                  <a16:creationId xmlns:a16="http://schemas.microsoft.com/office/drawing/2014/main" id="{5A20ABE0-D5D1-2B6F-2691-23E497ADB6D4}"/>
                </a:ext>
              </a:extLst>
            </p:cNvPr>
            <p:cNvSpPr/>
            <p:nvPr/>
          </p:nvSpPr>
          <p:spPr>
            <a:xfrm>
              <a:off x="3243175" y="2160275"/>
              <a:ext cx="45300" cy="51550"/>
            </a:xfrm>
            <a:custGeom>
              <a:avLst/>
              <a:gdLst/>
              <a:ahLst/>
              <a:cxnLst/>
              <a:rect l="l" t="t" r="r" b="b"/>
              <a:pathLst>
                <a:path w="1812" h="2062" extrusionOk="0">
                  <a:moveTo>
                    <a:pt x="0" y="1"/>
                  </a:moveTo>
                  <a:lnTo>
                    <a:pt x="0" y="2062"/>
                  </a:lnTo>
                  <a:lnTo>
                    <a:pt x="1812" y="206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3528;p61">
              <a:extLst>
                <a:ext uri="{FF2B5EF4-FFF2-40B4-BE49-F238E27FC236}">
                  <a16:creationId xmlns:a16="http://schemas.microsoft.com/office/drawing/2014/main" id="{71F1ED2D-8ADF-862D-4FE0-470CB8F53A04}"/>
                </a:ext>
              </a:extLst>
            </p:cNvPr>
            <p:cNvSpPr/>
            <p:nvPr/>
          </p:nvSpPr>
          <p:spPr>
            <a:xfrm>
              <a:off x="1114100" y="810400"/>
              <a:ext cx="5391025" cy="1762125"/>
            </a:xfrm>
            <a:custGeom>
              <a:avLst/>
              <a:gdLst/>
              <a:ahLst/>
              <a:cxnLst/>
              <a:rect l="l" t="t" r="r" b="b"/>
              <a:pathLst>
                <a:path w="215641" h="70485" extrusionOk="0">
                  <a:moveTo>
                    <a:pt x="213454" y="2186"/>
                  </a:moveTo>
                  <a:lnTo>
                    <a:pt x="213454" y="68267"/>
                  </a:lnTo>
                  <a:lnTo>
                    <a:pt x="2187" y="68267"/>
                  </a:lnTo>
                  <a:lnTo>
                    <a:pt x="2187" y="2186"/>
                  </a:lnTo>
                  <a:close/>
                  <a:moveTo>
                    <a:pt x="1" y="0"/>
                  </a:moveTo>
                  <a:lnTo>
                    <a:pt x="1" y="70485"/>
                  </a:lnTo>
                  <a:lnTo>
                    <a:pt x="215640" y="70485"/>
                  </a:lnTo>
                  <a:lnTo>
                    <a:pt x="21564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3529;p61">
              <a:extLst>
                <a:ext uri="{FF2B5EF4-FFF2-40B4-BE49-F238E27FC236}">
                  <a16:creationId xmlns:a16="http://schemas.microsoft.com/office/drawing/2014/main" id="{C70C738F-4AFC-5A30-994C-AEDD7EE3378C}"/>
                </a:ext>
              </a:extLst>
            </p:cNvPr>
            <p:cNvSpPr/>
            <p:nvPr/>
          </p:nvSpPr>
          <p:spPr>
            <a:xfrm>
              <a:off x="1114100" y="810400"/>
              <a:ext cx="5391025" cy="1762125"/>
            </a:xfrm>
            <a:custGeom>
              <a:avLst/>
              <a:gdLst/>
              <a:ahLst/>
              <a:cxnLst/>
              <a:rect l="l" t="t" r="r" b="b"/>
              <a:pathLst>
                <a:path w="215641" h="70485" fill="none" extrusionOk="0">
                  <a:moveTo>
                    <a:pt x="215640" y="70485"/>
                  </a:moveTo>
                  <a:lnTo>
                    <a:pt x="1" y="70485"/>
                  </a:lnTo>
                  <a:lnTo>
                    <a:pt x="1" y="0"/>
                  </a:lnTo>
                  <a:lnTo>
                    <a:pt x="215640" y="0"/>
                  </a:lnTo>
                  <a:lnTo>
                    <a:pt x="215640" y="704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3530;p61">
              <a:extLst>
                <a:ext uri="{FF2B5EF4-FFF2-40B4-BE49-F238E27FC236}">
                  <a16:creationId xmlns:a16="http://schemas.microsoft.com/office/drawing/2014/main" id="{CF0065E1-BFB5-0585-B044-7DBCABAD9BF9}"/>
                </a:ext>
              </a:extLst>
            </p:cNvPr>
            <p:cNvSpPr/>
            <p:nvPr/>
          </p:nvSpPr>
          <p:spPr>
            <a:xfrm>
              <a:off x="1168750" y="865050"/>
              <a:ext cx="5281725" cy="1652050"/>
            </a:xfrm>
            <a:custGeom>
              <a:avLst/>
              <a:gdLst/>
              <a:ahLst/>
              <a:cxnLst/>
              <a:rect l="l" t="t" r="r" b="b"/>
              <a:pathLst>
                <a:path w="211269" h="66082" fill="none" extrusionOk="0">
                  <a:moveTo>
                    <a:pt x="1" y="66081"/>
                  </a:moveTo>
                  <a:lnTo>
                    <a:pt x="211268" y="66081"/>
                  </a:lnTo>
                  <a:lnTo>
                    <a:pt x="211268" y="0"/>
                  </a:lnTo>
                  <a:lnTo>
                    <a:pt x="1" y="0"/>
                  </a:lnTo>
                  <a:lnTo>
                    <a:pt x="1" y="660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3531;p61">
              <a:extLst>
                <a:ext uri="{FF2B5EF4-FFF2-40B4-BE49-F238E27FC236}">
                  <a16:creationId xmlns:a16="http://schemas.microsoft.com/office/drawing/2014/main" id="{E5A5FCE2-A750-5903-BFCE-BD15AC7BAE63}"/>
                </a:ext>
              </a:extLst>
            </p:cNvPr>
            <p:cNvSpPr/>
            <p:nvPr/>
          </p:nvSpPr>
          <p:spPr>
            <a:xfrm>
              <a:off x="3782650" y="865050"/>
              <a:ext cx="54700" cy="1652050"/>
            </a:xfrm>
            <a:custGeom>
              <a:avLst/>
              <a:gdLst/>
              <a:ahLst/>
              <a:cxnLst/>
              <a:rect l="l" t="t" r="r" b="b"/>
              <a:pathLst>
                <a:path w="2188" h="66082" extrusionOk="0">
                  <a:moveTo>
                    <a:pt x="1" y="0"/>
                  </a:moveTo>
                  <a:lnTo>
                    <a:pt x="1" y="66081"/>
                  </a:lnTo>
                  <a:lnTo>
                    <a:pt x="2187" y="66081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3532;p61">
              <a:extLst>
                <a:ext uri="{FF2B5EF4-FFF2-40B4-BE49-F238E27FC236}">
                  <a16:creationId xmlns:a16="http://schemas.microsoft.com/office/drawing/2014/main" id="{4D9E189F-0094-8CCF-AF41-3CA42AAFE3A6}"/>
                </a:ext>
              </a:extLst>
            </p:cNvPr>
            <p:cNvSpPr/>
            <p:nvPr/>
          </p:nvSpPr>
          <p:spPr>
            <a:xfrm>
              <a:off x="238125" y="4421275"/>
              <a:ext cx="7143750" cy="10975"/>
            </a:xfrm>
            <a:custGeom>
              <a:avLst/>
              <a:gdLst/>
              <a:ahLst/>
              <a:cxnLst/>
              <a:rect l="l" t="t" r="r" b="b"/>
              <a:pathLst>
                <a:path w="285750" h="439" extrusionOk="0">
                  <a:moveTo>
                    <a:pt x="142875" y="1"/>
                  </a:moveTo>
                  <a:lnTo>
                    <a:pt x="71422" y="63"/>
                  </a:lnTo>
                  <a:lnTo>
                    <a:pt x="35695" y="126"/>
                  </a:lnTo>
                  <a:lnTo>
                    <a:pt x="0" y="220"/>
                  </a:lnTo>
                  <a:lnTo>
                    <a:pt x="35695" y="344"/>
                  </a:lnTo>
                  <a:lnTo>
                    <a:pt x="71422" y="376"/>
                  </a:lnTo>
                  <a:lnTo>
                    <a:pt x="142875" y="438"/>
                  </a:lnTo>
                  <a:lnTo>
                    <a:pt x="214297" y="376"/>
                  </a:lnTo>
                  <a:lnTo>
                    <a:pt x="250023" y="344"/>
                  </a:lnTo>
                  <a:lnTo>
                    <a:pt x="285750" y="220"/>
                  </a:lnTo>
                  <a:lnTo>
                    <a:pt x="250023" y="126"/>
                  </a:lnTo>
                  <a:lnTo>
                    <a:pt x="214297" y="63"/>
                  </a:lnTo>
                  <a:lnTo>
                    <a:pt x="1428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3533;p61">
              <a:extLst>
                <a:ext uri="{FF2B5EF4-FFF2-40B4-BE49-F238E27FC236}">
                  <a16:creationId xmlns:a16="http://schemas.microsoft.com/office/drawing/2014/main" id="{20BA12B6-356C-4339-E466-395CACE971AB}"/>
                </a:ext>
              </a:extLst>
            </p:cNvPr>
            <p:cNvSpPr/>
            <p:nvPr/>
          </p:nvSpPr>
          <p:spPr>
            <a:xfrm>
              <a:off x="238125" y="4421275"/>
              <a:ext cx="7143750" cy="10975"/>
            </a:xfrm>
            <a:custGeom>
              <a:avLst/>
              <a:gdLst/>
              <a:ahLst/>
              <a:cxnLst/>
              <a:rect l="l" t="t" r="r" b="b"/>
              <a:pathLst>
                <a:path w="285750" h="439" fill="none" extrusionOk="0">
                  <a:moveTo>
                    <a:pt x="0" y="220"/>
                  </a:moveTo>
                  <a:lnTo>
                    <a:pt x="35695" y="126"/>
                  </a:lnTo>
                  <a:lnTo>
                    <a:pt x="71422" y="63"/>
                  </a:lnTo>
                  <a:lnTo>
                    <a:pt x="142875" y="1"/>
                  </a:lnTo>
                  <a:lnTo>
                    <a:pt x="214297" y="63"/>
                  </a:lnTo>
                  <a:lnTo>
                    <a:pt x="250023" y="126"/>
                  </a:lnTo>
                  <a:lnTo>
                    <a:pt x="285750" y="220"/>
                  </a:lnTo>
                  <a:lnTo>
                    <a:pt x="250023" y="344"/>
                  </a:lnTo>
                  <a:lnTo>
                    <a:pt x="214297" y="376"/>
                  </a:lnTo>
                  <a:lnTo>
                    <a:pt x="142875" y="438"/>
                  </a:lnTo>
                  <a:lnTo>
                    <a:pt x="71422" y="376"/>
                  </a:lnTo>
                  <a:lnTo>
                    <a:pt x="35695" y="344"/>
                  </a:lnTo>
                  <a:lnTo>
                    <a:pt x="0" y="2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3534;p61">
              <a:extLst>
                <a:ext uri="{FF2B5EF4-FFF2-40B4-BE49-F238E27FC236}">
                  <a16:creationId xmlns:a16="http://schemas.microsoft.com/office/drawing/2014/main" id="{96EAEF01-5716-6984-5E4E-B013C9FD55A7}"/>
                </a:ext>
              </a:extLst>
            </p:cNvPr>
            <p:cNvSpPr/>
            <p:nvPr/>
          </p:nvSpPr>
          <p:spPr>
            <a:xfrm>
              <a:off x="864275" y="4439250"/>
              <a:ext cx="5891450" cy="547300"/>
            </a:xfrm>
            <a:custGeom>
              <a:avLst/>
              <a:gdLst/>
              <a:ahLst/>
              <a:cxnLst/>
              <a:rect l="l" t="t" r="r" b="b"/>
              <a:pathLst>
                <a:path w="235658" h="21892" extrusionOk="0">
                  <a:moveTo>
                    <a:pt x="111770" y="0"/>
                  </a:moveTo>
                  <a:lnTo>
                    <a:pt x="105774" y="63"/>
                  </a:lnTo>
                  <a:lnTo>
                    <a:pt x="99872" y="125"/>
                  </a:lnTo>
                  <a:lnTo>
                    <a:pt x="94063" y="219"/>
                  </a:lnTo>
                  <a:lnTo>
                    <a:pt x="88380" y="344"/>
                  </a:lnTo>
                  <a:lnTo>
                    <a:pt x="82789" y="500"/>
                  </a:lnTo>
                  <a:lnTo>
                    <a:pt x="77293" y="656"/>
                  </a:lnTo>
                  <a:lnTo>
                    <a:pt x="71953" y="843"/>
                  </a:lnTo>
                  <a:lnTo>
                    <a:pt x="66738" y="1062"/>
                  </a:lnTo>
                  <a:lnTo>
                    <a:pt x="61647" y="1312"/>
                  </a:lnTo>
                  <a:lnTo>
                    <a:pt x="56713" y="1593"/>
                  </a:lnTo>
                  <a:lnTo>
                    <a:pt x="51935" y="1874"/>
                  </a:lnTo>
                  <a:lnTo>
                    <a:pt x="47313" y="2155"/>
                  </a:lnTo>
                  <a:lnTo>
                    <a:pt x="42878" y="2499"/>
                  </a:lnTo>
                  <a:lnTo>
                    <a:pt x="38600" y="2842"/>
                  </a:lnTo>
                  <a:lnTo>
                    <a:pt x="34509" y="3186"/>
                  </a:lnTo>
                  <a:lnTo>
                    <a:pt x="30605" y="3592"/>
                  </a:lnTo>
                  <a:lnTo>
                    <a:pt x="26889" y="3966"/>
                  </a:lnTo>
                  <a:lnTo>
                    <a:pt x="23391" y="4404"/>
                  </a:lnTo>
                  <a:lnTo>
                    <a:pt x="20112" y="4810"/>
                  </a:lnTo>
                  <a:lnTo>
                    <a:pt x="17051" y="5278"/>
                  </a:lnTo>
                  <a:lnTo>
                    <a:pt x="14209" y="5715"/>
                  </a:lnTo>
                  <a:lnTo>
                    <a:pt x="11617" y="6184"/>
                  </a:lnTo>
                  <a:lnTo>
                    <a:pt x="9244" y="6683"/>
                  </a:lnTo>
                  <a:lnTo>
                    <a:pt x="7120" y="7183"/>
                  </a:lnTo>
                  <a:lnTo>
                    <a:pt x="6184" y="7433"/>
                  </a:lnTo>
                  <a:lnTo>
                    <a:pt x="5278" y="7683"/>
                  </a:lnTo>
                  <a:lnTo>
                    <a:pt x="4466" y="7932"/>
                  </a:lnTo>
                  <a:lnTo>
                    <a:pt x="3685" y="8214"/>
                  </a:lnTo>
                  <a:lnTo>
                    <a:pt x="2998" y="8463"/>
                  </a:lnTo>
                  <a:lnTo>
                    <a:pt x="2374" y="8744"/>
                  </a:lnTo>
                  <a:lnTo>
                    <a:pt x="1811" y="8994"/>
                  </a:lnTo>
                  <a:lnTo>
                    <a:pt x="1343" y="9275"/>
                  </a:lnTo>
                  <a:lnTo>
                    <a:pt x="937" y="9556"/>
                  </a:lnTo>
                  <a:lnTo>
                    <a:pt x="593" y="9806"/>
                  </a:lnTo>
                  <a:lnTo>
                    <a:pt x="344" y="10087"/>
                  </a:lnTo>
                  <a:lnTo>
                    <a:pt x="125" y="10368"/>
                  </a:lnTo>
                  <a:lnTo>
                    <a:pt x="31" y="10649"/>
                  </a:lnTo>
                  <a:lnTo>
                    <a:pt x="0" y="10806"/>
                  </a:lnTo>
                  <a:lnTo>
                    <a:pt x="0" y="10930"/>
                  </a:lnTo>
                  <a:lnTo>
                    <a:pt x="0" y="11087"/>
                  </a:lnTo>
                  <a:lnTo>
                    <a:pt x="31" y="11212"/>
                  </a:lnTo>
                  <a:lnTo>
                    <a:pt x="125" y="11493"/>
                  </a:lnTo>
                  <a:lnTo>
                    <a:pt x="344" y="11774"/>
                  </a:lnTo>
                  <a:lnTo>
                    <a:pt x="593" y="12055"/>
                  </a:lnTo>
                  <a:lnTo>
                    <a:pt x="937" y="12336"/>
                  </a:lnTo>
                  <a:lnTo>
                    <a:pt x="1343" y="12617"/>
                  </a:lnTo>
                  <a:lnTo>
                    <a:pt x="1811" y="12867"/>
                  </a:lnTo>
                  <a:lnTo>
                    <a:pt x="2374" y="13148"/>
                  </a:lnTo>
                  <a:lnTo>
                    <a:pt x="2998" y="13398"/>
                  </a:lnTo>
                  <a:lnTo>
                    <a:pt x="3685" y="13679"/>
                  </a:lnTo>
                  <a:lnTo>
                    <a:pt x="4466" y="13929"/>
                  </a:lnTo>
                  <a:lnTo>
                    <a:pt x="5278" y="14178"/>
                  </a:lnTo>
                  <a:lnTo>
                    <a:pt x="6184" y="14459"/>
                  </a:lnTo>
                  <a:lnTo>
                    <a:pt x="7120" y="14709"/>
                  </a:lnTo>
                  <a:lnTo>
                    <a:pt x="9244" y="15209"/>
                  </a:lnTo>
                  <a:lnTo>
                    <a:pt x="11617" y="15677"/>
                  </a:lnTo>
                  <a:lnTo>
                    <a:pt x="14209" y="16146"/>
                  </a:lnTo>
                  <a:lnTo>
                    <a:pt x="17051" y="16614"/>
                  </a:lnTo>
                  <a:lnTo>
                    <a:pt x="20112" y="17051"/>
                  </a:lnTo>
                  <a:lnTo>
                    <a:pt x="23391" y="17489"/>
                  </a:lnTo>
                  <a:lnTo>
                    <a:pt x="26889" y="17895"/>
                  </a:lnTo>
                  <a:lnTo>
                    <a:pt x="30605" y="18301"/>
                  </a:lnTo>
                  <a:lnTo>
                    <a:pt x="34509" y="18675"/>
                  </a:lnTo>
                  <a:lnTo>
                    <a:pt x="38600" y="19050"/>
                  </a:lnTo>
                  <a:lnTo>
                    <a:pt x="42878" y="19394"/>
                  </a:lnTo>
                  <a:lnTo>
                    <a:pt x="47313" y="19706"/>
                  </a:lnTo>
                  <a:lnTo>
                    <a:pt x="51935" y="20018"/>
                  </a:lnTo>
                  <a:lnTo>
                    <a:pt x="56713" y="20299"/>
                  </a:lnTo>
                  <a:lnTo>
                    <a:pt x="61647" y="20549"/>
                  </a:lnTo>
                  <a:lnTo>
                    <a:pt x="66738" y="20799"/>
                  </a:lnTo>
                  <a:lnTo>
                    <a:pt x="71953" y="21018"/>
                  </a:lnTo>
                  <a:lnTo>
                    <a:pt x="77293" y="21205"/>
                  </a:lnTo>
                  <a:lnTo>
                    <a:pt x="82789" y="21392"/>
                  </a:lnTo>
                  <a:lnTo>
                    <a:pt x="88380" y="21548"/>
                  </a:lnTo>
                  <a:lnTo>
                    <a:pt x="94063" y="21673"/>
                  </a:lnTo>
                  <a:lnTo>
                    <a:pt x="99872" y="21767"/>
                  </a:lnTo>
                  <a:lnTo>
                    <a:pt x="105774" y="21830"/>
                  </a:lnTo>
                  <a:lnTo>
                    <a:pt x="111770" y="21861"/>
                  </a:lnTo>
                  <a:lnTo>
                    <a:pt x="117829" y="21892"/>
                  </a:lnTo>
                  <a:lnTo>
                    <a:pt x="123888" y="21861"/>
                  </a:lnTo>
                  <a:lnTo>
                    <a:pt x="129852" y="21830"/>
                  </a:lnTo>
                  <a:lnTo>
                    <a:pt x="135755" y="21767"/>
                  </a:lnTo>
                  <a:lnTo>
                    <a:pt x="141563" y="21673"/>
                  </a:lnTo>
                  <a:lnTo>
                    <a:pt x="147278" y="21548"/>
                  </a:lnTo>
                  <a:lnTo>
                    <a:pt x="152869" y="21392"/>
                  </a:lnTo>
                  <a:lnTo>
                    <a:pt x="158334" y="21205"/>
                  </a:lnTo>
                  <a:lnTo>
                    <a:pt x="163674" y="21018"/>
                  </a:lnTo>
                  <a:lnTo>
                    <a:pt x="168889" y="20799"/>
                  </a:lnTo>
                  <a:lnTo>
                    <a:pt x="173980" y="20549"/>
                  </a:lnTo>
                  <a:lnTo>
                    <a:pt x="178914" y="20299"/>
                  </a:lnTo>
                  <a:lnTo>
                    <a:pt x="183692" y="20018"/>
                  </a:lnTo>
                  <a:lnTo>
                    <a:pt x="188314" y="19706"/>
                  </a:lnTo>
                  <a:lnTo>
                    <a:pt x="192780" y="19394"/>
                  </a:lnTo>
                  <a:lnTo>
                    <a:pt x="197058" y="19050"/>
                  </a:lnTo>
                  <a:lnTo>
                    <a:pt x="201149" y="18675"/>
                  </a:lnTo>
                  <a:lnTo>
                    <a:pt x="205053" y="18301"/>
                  </a:lnTo>
                  <a:lnTo>
                    <a:pt x="208738" y="17895"/>
                  </a:lnTo>
                  <a:lnTo>
                    <a:pt x="212236" y="17489"/>
                  </a:lnTo>
                  <a:lnTo>
                    <a:pt x="215515" y="17051"/>
                  </a:lnTo>
                  <a:lnTo>
                    <a:pt x="218607" y="16614"/>
                  </a:lnTo>
                  <a:lnTo>
                    <a:pt x="221417" y="16146"/>
                  </a:lnTo>
                  <a:lnTo>
                    <a:pt x="224041" y="15677"/>
                  </a:lnTo>
                  <a:lnTo>
                    <a:pt x="226383" y="15209"/>
                  </a:lnTo>
                  <a:lnTo>
                    <a:pt x="228506" y="14709"/>
                  </a:lnTo>
                  <a:lnTo>
                    <a:pt x="229475" y="14459"/>
                  </a:lnTo>
                  <a:lnTo>
                    <a:pt x="230349" y="14178"/>
                  </a:lnTo>
                  <a:lnTo>
                    <a:pt x="231192" y="13929"/>
                  </a:lnTo>
                  <a:lnTo>
                    <a:pt x="231942" y="13679"/>
                  </a:lnTo>
                  <a:lnTo>
                    <a:pt x="232629" y="13398"/>
                  </a:lnTo>
                  <a:lnTo>
                    <a:pt x="233253" y="13148"/>
                  </a:lnTo>
                  <a:lnTo>
                    <a:pt x="233815" y="12867"/>
                  </a:lnTo>
                  <a:lnTo>
                    <a:pt x="234284" y="12617"/>
                  </a:lnTo>
                  <a:lnTo>
                    <a:pt x="234721" y="12336"/>
                  </a:lnTo>
                  <a:lnTo>
                    <a:pt x="235033" y="12055"/>
                  </a:lnTo>
                  <a:lnTo>
                    <a:pt x="235314" y="11774"/>
                  </a:lnTo>
                  <a:lnTo>
                    <a:pt x="235502" y="11493"/>
                  </a:lnTo>
                  <a:lnTo>
                    <a:pt x="235627" y="11212"/>
                  </a:lnTo>
                  <a:lnTo>
                    <a:pt x="235658" y="11087"/>
                  </a:lnTo>
                  <a:lnTo>
                    <a:pt x="235658" y="10930"/>
                  </a:lnTo>
                  <a:lnTo>
                    <a:pt x="235658" y="10806"/>
                  </a:lnTo>
                  <a:lnTo>
                    <a:pt x="235627" y="10649"/>
                  </a:lnTo>
                  <a:lnTo>
                    <a:pt x="235502" y="10368"/>
                  </a:lnTo>
                  <a:lnTo>
                    <a:pt x="235314" y="10087"/>
                  </a:lnTo>
                  <a:lnTo>
                    <a:pt x="235033" y="9806"/>
                  </a:lnTo>
                  <a:lnTo>
                    <a:pt x="234721" y="9556"/>
                  </a:lnTo>
                  <a:lnTo>
                    <a:pt x="234284" y="9275"/>
                  </a:lnTo>
                  <a:lnTo>
                    <a:pt x="233815" y="8994"/>
                  </a:lnTo>
                  <a:lnTo>
                    <a:pt x="233253" y="8744"/>
                  </a:lnTo>
                  <a:lnTo>
                    <a:pt x="232629" y="8463"/>
                  </a:lnTo>
                  <a:lnTo>
                    <a:pt x="231942" y="8214"/>
                  </a:lnTo>
                  <a:lnTo>
                    <a:pt x="231192" y="7932"/>
                  </a:lnTo>
                  <a:lnTo>
                    <a:pt x="230349" y="7683"/>
                  </a:lnTo>
                  <a:lnTo>
                    <a:pt x="229475" y="7433"/>
                  </a:lnTo>
                  <a:lnTo>
                    <a:pt x="228506" y="7183"/>
                  </a:lnTo>
                  <a:lnTo>
                    <a:pt x="226383" y="6683"/>
                  </a:lnTo>
                  <a:lnTo>
                    <a:pt x="224041" y="6184"/>
                  </a:lnTo>
                  <a:lnTo>
                    <a:pt x="221417" y="5715"/>
                  </a:lnTo>
                  <a:lnTo>
                    <a:pt x="218607" y="5278"/>
                  </a:lnTo>
                  <a:lnTo>
                    <a:pt x="215515" y="4810"/>
                  </a:lnTo>
                  <a:lnTo>
                    <a:pt x="212236" y="4404"/>
                  </a:lnTo>
                  <a:lnTo>
                    <a:pt x="208738" y="3966"/>
                  </a:lnTo>
                  <a:lnTo>
                    <a:pt x="205053" y="3592"/>
                  </a:lnTo>
                  <a:lnTo>
                    <a:pt x="201149" y="3186"/>
                  </a:lnTo>
                  <a:lnTo>
                    <a:pt x="197058" y="2842"/>
                  </a:lnTo>
                  <a:lnTo>
                    <a:pt x="192780" y="2499"/>
                  </a:lnTo>
                  <a:lnTo>
                    <a:pt x="188314" y="2155"/>
                  </a:lnTo>
                  <a:lnTo>
                    <a:pt x="183692" y="1874"/>
                  </a:lnTo>
                  <a:lnTo>
                    <a:pt x="178914" y="1593"/>
                  </a:lnTo>
                  <a:lnTo>
                    <a:pt x="173980" y="1312"/>
                  </a:lnTo>
                  <a:lnTo>
                    <a:pt x="168889" y="1062"/>
                  </a:lnTo>
                  <a:lnTo>
                    <a:pt x="163674" y="843"/>
                  </a:lnTo>
                  <a:lnTo>
                    <a:pt x="158334" y="656"/>
                  </a:lnTo>
                  <a:lnTo>
                    <a:pt x="152869" y="500"/>
                  </a:lnTo>
                  <a:lnTo>
                    <a:pt x="147278" y="344"/>
                  </a:lnTo>
                  <a:lnTo>
                    <a:pt x="141563" y="219"/>
                  </a:lnTo>
                  <a:lnTo>
                    <a:pt x="135755" y="125"/>
                  </a:lnTo>
                  <a:lnTo>
                    <a:pt x="129852" y="63"/>
                  </a:lnTo>
                  <a:lnTo>
                    <a:pt x="1238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3535;p61">
              <a:extLst>
                <a:ext uri="{FF2B5EF4-FFF2-40B4-BE49-F238E27FC236}">
                  <a16:creationId xmlns:a16="http://schemas.microsoft.com/office/drawing/2014/main" id="{65E8E841-9BB8-807A-5BAD-BC2641689690}"/>
                </a:ext>
              </a:extLst>
            </p:cNvPr>
            <p:cNvSpPr/>
            <p:nvPr/>
          </p:nvSpPr>
          <p:spPr>
            <a:xfrm>
              <a:off x="864275" y="4439250"/>
              <a:ext cx="5891450" cy="547300"/>
            </a:xfrm>
            <a:custGeom>
              <a:avLst/>
              <a:gdLst/>
              <a:ahLst/>
              <a:cxnLst/>
              <a:rect l="l" t="t" r="r" b="b"/>
              <a:pathLst>
                <a:path w="235658" h="21892" fill="none" extrusionOk="0">
                  <a:moveTo>
                    <a:pt x="117829" y="0"/>
                  </a:moveTo>
                  <a:lnTo>
                    <a:pt x="117829" y="0"/>
                  </a:lnTo>
                  <a:lnTo>
                    <a:pt x="123888" y="0"/>
                  </a:lnTo>
                  <a:lnTo>
                    <a:pt x="129852" y="63"/>
                  </a:lnTo>
                  <a:lnTo>
                    <a:pt x="135755" y="125"/>
                  </a:lnTo>
                  <a:lnTo>
                    <a:pt x="141563" y="219"/>
                  </a:lnTo>
                  <a:lnTo>
                    <a:pt x="147278" y="344"/>
                  </a:lnTo>
                  <a:lnTo>
                    <a:pt x="152869" y="500"/>
                  </a:lnTo>
                  <a:lnTo>
                    <a:pt x="158334" y="656"/>
                  </a:lnTo>
                  <a:lnTo>
                    <a:pt x="163674" y="843"/>
                  </a:lnTo>
                  <a:lnTo>
                    <a:pt x="168889" y="1062"/>
                  </a:lnTo>
                  <a:lnTo>
                    <a:pt x="173980" y="1312"/>
                  </a:lnTo>
                  <a:lnTo>
                    <a:pt x="178914" y="1593"/>
                  </a:lnTo>
                  <a:lnTo>
                    <a:pt x="183692" y="1874"/>
                  </a:lnTo>
                  <a:lnTo>
                    <a:pt x="188314" y="2155"/>
                  </a:lnTo>
                  <a:lnTo>
                    <a:pt x="192780" y="2499"/>
                  </a:lnTo>
                  <a:lnTo>
                    <a:pt x="197058" y="2842"/>
                  </a:lnTo>
                  <a:lnTo>
                    <a:pt x="201149" y="3186"/>
                  </a:lnTo>
                  <a:lnTo>
                    <a:pt x="205053" y="3592"/>
                  </a:lnTo>
                  <a:lnTo>
                    <a:pt x="208738" y="3966"/>
                  </a:lnTo>
                  <a:lnTo>
                    <a:pt x="212236" y="4404"/>
                  </a:lnTo>
                  <a:lnTo>
                    <a:pt x="215515" y="4810"/>
                  </a:lnTo>
                  <a:lnTo>
                    <a:pt x="218607" y="5278"/>
                  </a:lnTo>
                  <a:lnTo>
                    <a:pt x="221417" y="5715"/>
                  </a:lnTo>
                  <a:lnTo>
                    <a:pt x="224041" y="6184"/>
                  </a:lnTo>
                  <a:lnTo>
                    <a:pt x="226383" y="6683"/>
                  </a:lnTo>
                  <a:lnTo>
                    <a:pt x="228506" y="7183"/>
                  </a:lnTo>
                  <a:lnTo>
                    <a:pt x="229475" y="7433"/>
                  </a:lnTo>
                  <a:lnTo>
                    <a:pt x="230349" y="7683"/>
                  </a:lnTo>
                  <a:lnTo>
                    <a:pt x="231192" y="7932"/>
                  </a:lnTo>
                  <a:lnTo>
                    <a:pt x="231942" y="8214"/>
                  </a:lnTo>
                  <a:lnTo>
                    <a:pt x="232629" y="8463"/>
                  </a:lnTo>
                  <a:lnTo>
                    <a:pt x="233253" y="8744"/>
                  </a:lnTo>
                  <a:lnTo>
                    <a:pt x="233815" y="8994"/>
                  </a:lnTo>
                  <a:lnTo>
                    <a:pt x="234284" y="9275"/>
                  </a:lnTo>
                  <a:lnTo>
                    <a:pt x="234721" y="9556"/>
                  </a:lnTo>
                  <a:lnTo>
                    <a:pt x="235033" y="9806"/>
                  </a:lnTo>
                  <a:lnTo>
                    <a:pt x="235314" y="10087"/>
                  </a:lnTo>
                  <a:lnTo>
                    <a:pt x="235502" y="10368"/>
                  </a:lnTo>
                  <a:lnTo>
                    <a:pt x="235627" y="10649"/>
                  </a:lnTo>
                  <a:lnTo>
                    <a:pt x="235658" y="10806"/>
                  </a:lnTo>
                  <a:lnTo>
                    <a:pt x="235658" y="10930"/>
                  </a:lnTo>
                  <a:lnTo>
                    <a:pt x="235658" y="10930"/>
                  </a:lnTo>
                  <a:lnTo>
                    <a:pt x="235658" y="11087"/>
                  </a:lnTo>
                  <a:lnTo>
                    <a:pt x="235627" y="11212"/>
                  </a:lnTo>
                  <a:lnTo>
                    <a:pt x="235502" y="11493"/>
                  </a:lnTo>
                  <a:lnTo>
                    <a:pt x="235314" y="11774"/>
                  </a:lnTo>
                  <a:lnTo>
                    <a:pt x="235033" y="12055"/>
                  </a:lnTo>
                  <a:lnTo>
                    <a:pt x="234721" y="12336"/>
                  </a:lnTo>
                  <a:lnTo>
                    <a:pt x="234284" y="12617"/>
                  </a:lnTo>
                  <a:lnTo>
                    <a:pt x="233815" y="12867"/>
                  </a:lnTo>
                  <a:lnTo>
                    <a:pt x="233253" y="13148"/>
                  </a:lnTo>
                  <a:lnTo>
                    <a:pt x="232629" y="13398"/>
                  </a:lnTo>
                  <a:lnTo>
                    <a:pt x="231942" y="13679"/>
                  </a:lnTo>
                  <a:lnTo>
                    <a:pt x="231192" y="13929"/>
                  </a:lnTo>
                  <a:lnTo>
                    <a:pt x="230349" y="14178"/>
                  </a:lnTo>
                  <a:lnTo>
                    <a:pt x="229475" y="14459"/>
                  </a:lnTo>
                  <a:lnTo>
                    <a:pt x="228506" y="14709"/>
                  </a:lnTo>
                  <a:lnTo>
                    <a:pt x="226383" y="15209"/>
                  </a:lnTo>
                  <a:lnTo>
                    <a:pt x="224041" y="15677"/>
                  </a:lnTo>
                  <a:lnTo>
                    <a:pt x="221417" y="16146"/>
                  </a:lnTo>
                  <a:lnTo>
                    <a:pt x="218607" y="16614"/>
                  </a:lnTo>
                  <a:lnTo>
                    <a:pt x="215515" y="17051"/>
                  </a:lnTo>
                  <a:lnTo>
                    <a:pt x="212236" y="17489"/>
                  </a:lnTo>
                  <a:lnTo>
                    <a:pt x="208738" y="17895"/>
                  </a:lnTo>
                  <a:lnTo>
                    <a:pt x="205053" y="18301"/>
                  </a:lnTo>
                  <a:lnTo>
                    <a:pt x="201149" y="18675"/>
                  </a:lnTo>
                  <a:lnTo>
                    <a:pt x="197058" y="19050"/>
                  </a:lnTo>
                  <a:lnTo>
                    <a:pt x="192780" y="19394"/>
                  </a:lnTo>
                  <a:lnTo>
                    <a:pt x="188314" y="19706"/>
                  </a:lnTo>
                  <a:lnTo>
                    <a:pt x="183692" y="20018"/>
                  </a:lnTo>
                  <a:lnTo>
                    <a:pt x="178914" y="20299"/>
                  </a:lnTo>
                  <a:lnTo>
                    <a:pt x="173980" y="20549"/>
                  </a:lnTo>
                  <a:lnTo>
                    <a:pt x="168889" y="20799"/>
                  </a:lnTo>
                  <a:lnTo>
                    <a:pt x="163674" y="21018"/>
                  </a:lnTo>
                  <a:lnTo>
                    <a:pt x="158334" y="21205"/>
                  </a:lnTo>
                  <a:lnTo>
                    <a:pt x="152869" y="21392"/>
                  </a:lnTo>
                  <a:lnTo>
                    <a:pt x="147278" y="21548"/>
                  </a:lnTo>
                  <a:lnTo>
                    <a:pt x="141563" y="21673"/>
                  </a:lnTo>
                  <a:lnTo>
                    <a:pt x="135755" y="21767"/>
                  </a:lnTo>
                  <a:lnTo>
                    <a:pt x="129852" y="21830"/>
                  </a:lnTo>
                  <a:lnTo>
                    <a:pt x="123888" y="21861"/>
                  </a:lnTo>
                  <a:lnTo>
                    <a:pt x="117829" y="21892"/>
                  </a:lnTo>
                  <a:lnTo>
                    <a:pt x="117829" y="21892"/>
                  </a:lnTo>
                  <a:lnTo>
                    <a:pt x="111770" y="21861"/>
                  </a:lnTo>
                  <a:lnTo>
                    <a:pt x="105774" y="21830"/>
                  </a:lnTo>
                  <a:lnTo>
                    <a:pt x="99872" y="21767"/>
                  </a:lnTo>
                  <a:lnTo>
                    <a:pt x="94063" y="21673"/>
                  </a:lnTo>
                  <a:lnTo>
                    <a:pt x="88380" y="21548"/>
                  </a:lnTo>
                  <a:lnTo>
                    <a:pt x="82789" y="21392"/>
                  </a:lnTo>
                  <a:lnTo>
                    <a:pt x="77293" y="21205"/>
                  </a:lnTo>
                  <a:lnTo>
                    <a:pt x="71953" y="21018"/>
                  </a:lnTo>
                  <a:lnTo>
                    <a:pt x="66738" y="20799"/>
                  </a:lnTo>
                  <a:lnTo>
                    <a:pt x="61647" y="20549"/>
                  </a:lnTo>
                  <a:lnTo>
                    <a:pt x="56713" y="20299"/>
                  </a:lnTo>
                  <a:lnTo>
                    <a:pt x="51935" y="20018"/>
                  </a:lnTo>
                  <a:lnTo>
                    <a:pt x="47313" y="19706"/>
                  </a:lnTo>
                  <a:lnTo>
                    <a:pt x="42878" y="19394"/>
                  </a:lnTo>
                  <a:lnTo>
                    <a:pt x="38600" y="19050"/>
                  </a:lnTo>
                  <a:lnTo>
                    <a:pt x="34509" y="18675"/>
                  </a:lnTo>
                  <a:lnTo>
                    <a:pt x="30605" y="18301"/>
                  </a:lnTo>
                  <a:lnTo>
                    <a:pt x="26889" y="17895"/>
                  </a:lnTo>
                  <a:lnTo>
                    <a:pt x="23391" y="17489"/>
                  </a:lnTo>
                  <a:lnTo>
                    <a:pt x="20112" y="17051"/>
                  </a:lnTo>
                  <a:lnTo>
                    <a:pt x="17051" y="16614"/>
                  </a:lnTo>
                  <a:lnTo>
                    <a:pt x="14209" y="16146"/>
                  </a:lnTo>
                  <a:lnTo>
                    <a:pt x="11617" y="15677"/>
                  </a:lnTo>
                  <a:lnTo>
                    <a:pt x="9244" y="15209"/>
                  </a:lnTo>
                  <a:lnTo>
                    <a:pt x="7120" y="14709"/>
                  </a:lnTo>
                  <a:lnTo>
                    <a:pt x="6184" y="14459"/>
                  </a:lnTo>
                  <a:lnTo>
                    <a:pt x="5278" y="14178"/>
                  </a:lnTo>
                  <a:lnTo>
                    <a:pt x="4466" y="13929"/>
                  </a:lnTo>
                  <a:lnTo>
                    <a:pt x="3685" y="13679"/>
                  </a:lnTo>
                  <a:lnTo>
                    <a:pt x="2998" y="13398"/>
                  </a:lnTo>
                  <a:lnTo>
                    <a:pt x="2374" y="13148"/>
                  </a:lnTo>
                  <a:lnTo>
                    <a:pt x="1811" y="12867"/>
                  </a:lnTo>
                  <a:lnTo>
                    <a:pt x="1343" y="12617"/>
                  </a:lnTo>
                  <a:lnTo>
                    <a:pt x="937" y="12336"/>
                  </a:lnTo>
                  <a:lnTo>
                    <a:pt x="593" y="12055"/>
                  </a:lnTo>
                  <a:lnTo>
                    <a:pt x="344" y="11774"/>
                  </a:lnTo>
                  <a:lnTo>
                    <a:pt x="125" y="11493"/>
                  </a:lnTo>
                  <a:lnTo>
                    <a:pt x="31" y="11212"/>
                  </a:lnTo>
                  <a:lnTo>
                    <a:pt x="0" y="11087"/>
                  </a:lnTo>
                  <a:lnTo>
                    <a:pt x="0" y="10930"/>
                  </a:lnTo>
                  <a:lnTo>
                    <a:pt x="0" y="10930"/>
                  </a:lnTo>
                  <a:lnTo>
                    <a:pt x="0" y="10806"/>
                  </a:lnTo>
                  <a:lnTo>
                    <a:pt x="31" y="10649"/>
                  </a:lnTo>
                  <a:lnTo>
                    <a:pt x="125" y="10368"/>
                  </a:lnTo>
                  <a:lnTo>
                    <a:pt x="344" y="10087"/>
                  </a:lnTo>
                  <a:lnTo>
                    <a:pt x="593" y="9806"/>
                  </a:lnTo>
                  <a:lnTo>
                    <a:pt x="937" y="9556"/>
                  </a:lnTo>
                  <a:lnTo>
                    <a:pt x="1343" y="9275"/>
                  </a:lnTo>
                  <a:lnTo>
                    <a:pt x="1811" y="8994"/>
                  </a:lnTo>
                  <a:lnTo>
                    <a:pt x="2374" y="8744"/>
                  </a:lnTo>
                  <a:lnTo>
                    <a:pt x="2998" y="8463"/>
                  </a:lnTo>
                  <a:lnTo>
                    <a:pt x="3685" y="8214"/>
                  </a:lnTo>
                  <a:lnTo>
                    <a:pt x="4466" y="7932"/>
                  </a:lnTo>
                  <a:lnTo>
                    <a:pt x="5278" y="7683"/>
                  </a:lnTo>
                  <a:lnTo>
                    <a:pt x="6184" y="7433"/>
                  </a:lnTo>
                  <a:lnTo>
                    <a:pt x="7120" y="7183"/>
                  </a:lnTo>
                  <a:lnTo>
                    <a:pt x="9244" y="6683"/>
                  </a:lnTo>
                  <a:lnTo>
                    <a:pt x="11617" y="6184"/>
                  </a:lnTo>
                  <a:lnTo>
                    <a:pt x="14209" y="5715"/>
                  </a:lnTo>
                  <a:lnTo>
                    <a:pt x="17051" y="5278"/>
                  </a:lnTo>
                  <a:lnTo>
                    <a:pt x="20112" y="4810"/>
                  </a:lnTo>
                  <a:lnTo>
                    <a:pt x="23391" y="4404"/>
                  </a:lnTo>
                  <a:lnTo>
                    <a:pt x="26889" y="3966"/>
                  </a:lnTo>
                  <a:lnTo>
                    <a:pt x="30605" y="3592"/>
                  </a:lnTo>
                  <a:lnTo>
                    <a:pt x="34509" y="3186"/>
                  </a:lnTo>
                  <a:lnTo>
                    <a:pt x="38600" y="2842"/>
                  </a:lnTo>
                  <a:lnTo>
                    <a:pt x="42878" y="2499"/>
                  </a:lnTo>
                  <a:lnTo>
                    <a:pt x="47313" y="2155"/>
                  </a:lnTo>
                  <a:lnTo>
                    <a:pt x="51935" y="1874"/>
                  </a:lnTo>
                  <a:lnTo>
                    <a:pt x="56713" y="1593"/>
                  </a:lnTo>
                  <a:lnTo>
                    <a:pt x="61647" y="1312"/>
                  </a:lnTo>
                  <a:lnTo>
                    <a:pt x="66738" y="1062"/>
                  </a:lnTo>
                  <a:lnTo>
                    <a:pt x="71953" y="843"/>
                  </a:lnTo>
                  <a:lnTo>
                    <a:pt x="77293" y="656"/>
                  </a:lnTo>
                  <a:lnTo>
                    <a:pt x="82789" y="500"/>
                  </a:lnTo>
                  <a:lnTo>
                    <a:pt x="88380" y="344"/>
                  </a:lnTo>
                  <a:lnTo>
                    <a:pt x="94063" y="219"/>
                  </a:lnTo>
                  <a:lnTo>
                    <a:pt x="99872" y="125"/>
                  </a:lnTo>
                  <a:lnTo>
                    <a:pt x="105774" y="63"/>
                  </a:lnTo>
                  <a:lnTo>
                    <a:pt x="111770" y="0"/>
                  </a:lnTo>
                  <a:lnTo>
                    <a:pt x="1178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3536;p61">
              <a:extLst>
                <a:ext uri="{FF2B5EF4-FFF2-40B4-BE49-F238E27FC236}">
                  <a16:creationId xmlns:a16="http://schemas.microsoft.com/office/drawing/2014/main" id="{34883772-7EC2-A04E-E5E0-D2A4A718B82E}"/>
                </a:ext>
              </a:extLst>
            </p:cNvPr>
            <p:cNvSpPr/>
            <p:nvPr/>
          </p:nvSpPr>
          <p:spPr>
            <a:xfrm>
              <a:off x="594125" y="3383700"/>
              <a:ext cx="197550" cy="660525"/>
            </a:xfrm>
            <a:custGeom>
              <a:avLst/>
              <a:gdLst/>
              <a:ahLst/>
              <a:cxnLst/>
              <a:rect l="l" t="t" r="r" b="b"/>
              <a:pathLst>
                <a:path w="7902" h="26421" extrusionOk="0">
                  <a:moveTo>
                    <a:pt x="688" y="0"/>
                  </a:moveTo>
                  <a:lnTo>
                    <a:pt x="625" y="31"/>
                  </a:lnTo>
                  <a:lnTo>
                    <a:pt x="594" y="63"/>
                  </a:lnTo>
                  <a:lnTo>
                    <a:pt x="563" y="94"/>
                  </a:lnTo>
                  <a:lnTo>
                    <a:pt x="563" y="156"/>
                  </a:lnTo>
                  <a:lnTo>
                    <a:pt x="563" y="187"/>
                  </a:lnTo>
                  <a:lnTo>
                    <a:pt x="594" y="250"/>
                  </a:lnTo>
                  <a:lnTo>
                    <a:pt x="1156" y="843"/>
                  </a:lnTo>
                  <a:lnTo>
                    <a:pt x="1656" y="1468"/>
                  </a:lnTo>
                  <a:lnTo>
                    <a:pt x="2155" y="2092"/>
                  </a:lnTo>
                  <a:lnTo>
                    <a:pt x="2624" y="2780"/>
                  </a:lnTo>
                  <a:lnTo>
                    <a:pt x="3061" y="3435"/>
                  </a:lnTo>
                  <a:lnTo>
                    <a:pt x="3498" y="4154"/>
                  </a:lnTo>
                  <a:lnTo>
                    <a:pt x="3873" y="4841"/>
                  </a:lnTo>
                  <a:lnTo>
                    <a:pt x="4248" y="5590"/>
                  </a:lnTo>
                  <a:lnTo>
                    <a:pt x="4591" y="6308"/>
                  </a:lnTo>
                  <a:lnTo>
                    <a:pt x="4904" y="7058"/>
                  </a:lnTo>
                  <a:lnTo>
                    <a:pt x="5185" y="7839"/>
                  </a:lnTo>
                  <a:lnTo>
                    <a:pt x="5466" y="8588"/>
                  </a:lnTo>
                  <a:lnTo>
                    <a:pt x="5684" y="9369"/>
                  </a:lnTo>
                  <a:lnTo>
                    <a:pt x="5903" y="10150"/>
                  </a:lnTo>
                  <a:lnTo>
                    <a:pt x="6122" y="10930"/>
                  </a:lnTo>
                  <a:lnTo>
                    <a:pt x="6309" y="11742"/>
                  </a:lnTo>
                  <a:lnTo>
                    <a:pt x="6465" y="12586"/>
                  </a:lnTo>
                  <a:lnTo>
                    <a:pt x="6590" y="13429"/>
                  </a:lnTo>
                  <a:lnTo>
                    <a:pt x="6715" y="14303"/>
                  </a:lnTo>
                  <a:lnTo>
                    <a:pt x="6809" y="15178"/>
                  </a:lnTo>
                  <a:lnTo>
                    <a:pt x="6902" y="16021"/>
                  </a:lnTo>
                  <a:lnTo>
                    <a:pt x="6965" y="16895"/>
                  </a:lnTo>
                  <a:lnTo>
                    <a:pt x="6996" y="17770"/>
                  </a:lnTo>
                  <a:lnTo>
                    <a:pt x="7027" y="18644"/>
                  </a:lnTo>
                  <a:lnTo>
                    <a:pt x="6559" y="17020"/>
                  </a:lnTo>
                  <a:lnTo>
                    <a:pt x="6309" y="16239"/>
                  </a:lnTo>
                  <a:lnTo>
                    <a:pt x="6059" y="15490"/>
                  </a:lnTo>
                  <a:lnTo>
                    <a:pt x="5778" y="14772"/>
                  </a:lnTo>
                  <a:lnTo>
                    <a:pt x="5497" y="14085"/>
                  </a:lnTo>
                  <a:lnTo>
                    <a:pt x="5154" y="13366"/>
                  </a:lnTo>
                  <a:lnTo>
                    <a:pt x="4810" y="12710"/>
                  </a:lnTo>
                  <a:lnTo>
                    <a:pt x="4404" y="12055"/>
                  </a:lnTo>
                  <a:lnTo>
                    <a:pt x="3967" y="11430"/>
                  </a:lnTo>
                  <a:lnTo>
                    <a:pt x="3498" y="10774"/>
                  </a:lnTo>
                  <a:lnTo>
                    <a:pt x="2967" y="10181"/>
                  </a:lnTo>
                  <a:lnTo>
                    <a:pt x="2405" y="9556"/>
                  </a:lnTo>
                  <a:lnTo>
                    <a:pt x="1781" y="8963"/>
                  </a:lnTo>
                  <a:lnTo>
                    <a:pt x="1094" y="8401"/>
                  </a:lnTo>
                  <a:lnTo>
                    <a:pt x="344" y="7807"/>
                  </a:lnTo>
                  <a:lnTo>
                    <a:pt x="188" y="7745"/>
                  </a:lnTo>
                  <a:lnTo>
                    <a:pt x="94" y="7714"/>
                  </a:lnTo>
                  <a:lnTo>
                    <a:pt x="32" y="7714"/>
                  </a:lnTo>
                  <a:lnTo>
                    <a:pt x="1" y="7745"/>
                  </a:lnTo>
                  <a:lnTo>
                    <a:pt x="1" y="7776"/>
                  </a:lnTo>
                  <a:lnTo>
                    <a:pt x="1" y="7839"/>
                  </a:lnTo>
                  <a:lnTo>
                    <a:pt x="313" y="8744"/>
                  </a:lnTo>
                  <a:lnTo>
                    <a:pt x="625" y="9650"/>
                  </a:lnTo>
                  <a:lnTo>
                    <a:pt x="1156" y="11461"/>
                  </a:lnTo>
                  <a:lnTo>
                    <a:pt x="1437" y="12367"/>
                  </a:lnTo>
                  <a:lnTo>
                    <a:pt x="1750" y="13241"/>
                  </a:lnTo>
                  <a:lnTo>
                    <a:pt x="2093" y="14147"/>
                  </a:lnTo>
                  <a:lnTo>
                    <a:pt x="2499" y="14990"/>
                  </a:lnTo>
                  <a:lnTo>
                    <a:pt x="2905" y="15708"/>
                  </a:lnTo>
                  <a:lnTo>
                    <a:pt x="3373" y="16396"/>
                  </a:lnTo>
                  <a:lnTo>
                    <a:pt x="3873" y="17051"/>
                  </a:lnTo>
                  <a:lnTo>
                    <a:pt x="4435" y="17645"/>
                  </a:lnTo>
                  <a:lnTo>
                    <a:pt x="5029" y="18238"/>
                  </a:lnTo>
                  <a:lnTo>
                    <a:pt x="5653" y="18769"/>
                  </a:lnTo>
                  <a:lnTo>
                    <a:pt x="6278" y="19269"/>
                  </a:lnTo>
                  <a:lnTo>
                    <a:pt x="6965" y="19768"/>
                  </a:lnTo>
                  <a:lnTo>
                    <a:pt x="7059" y="20049"/>
                  </a:lnTo>
                  <a:lnTo>
                    <a:pt x="7027" y="23141"/>
                  </a:lnTo>
                  <a:lnTo>
                    <a:pt x="6996" y="26233"/>
                  </a:lnTo>
                  <a:lnTo>
                    <a:pt x="7027" y="26295"/>
                  </a:lnTo>
                  <a:lnTo>
                    <a:pt x="7059" y="26358"/>
                  </a:lnTo>
                  <a:lnTo>
                    <a:pt x="7090" y="26389"/>
                  </a:lnTo>
                  <a:lnTo>
                    <a:pt x="7152" y="26420"/>
                  </a:lnTo>
                  <a:lnTo>
                    <a:pt x="7215" y="26420"/>
                  </a:lnTo>
                  <a:lnTo>
                    <a:pt x="7277" y="26389"/>
                  </a:lnTo>
                  <a:lnTo>
                    <a:pt x="7340" y="26326"/>
                  </a:lnTo>
                  <a:lnTo>
                    <a:pt x="7371" y="26264"/>
                  </a:lnTo>
                  <a:lnTo>
                    <a:pt x="7589" y="24546"/>
                  </a:lnTo>
                  <a:lnTo>
                    <a:pt x="7777" y="22798"/>
                  </a:lnTo>
                  <a:lnTo>
                    <a:pt x="7870" y="21049"/>
                  </a:lnTo>
                  <a:lnTo>
                    <a:pt x="7902" y="20174"/>
                  </a:lnTo>
                  <a:lnTo>
                    <a:pt x="7902" y="19269"/>
                  </a:lnTo>
                  <a:lnTo>
                    <a:pt x="7902" y="18394"/>
                  </a:lnTo>
                  <a:lnTo>
                    <a:pt x="7870" y="17520"/>
                  </a:lnTo>
                  <a:lnTo>
                    <a:pt x="7808" y="16614"/>
                  </a:lnTo>
                  <a:lnTo>
                    <a:pt x="7714" y="15740"/>
                  </a:lnTo>
                  <a:lnTo>
                    <a:pt x="7621" y="14865"/>
                  </a:lnTo>
                  <a:lnTo>
                    <a:pt x="7496" y="13991"/>
                  </a:lnTo>
                  <a:lnTo>
                    <a:pt x="7371" y="13116"/>
                  </a:lnTo>
                  <a:lnTo>
                    <a:pt x="7183" y="12273"/>
                  </a:lnTo>
                  <a:lnTo>
                    <a:pt x="6996" y="11399"/>
                  </a:lnTo>
                  <a:lnTo>
                    <a:pt x="6777" y="10556"/>
                  </a:lnTo>
                  <a:lnTo>
                    <a:pt x="6528" y="9744"/>
                  </a:lnTo>
                  <a:lnTo>
                    <a:pt x="6278" y="8900"/>
                  </a:lnTo>
                  <a:lnTo>
                    <a:pt x="5965" y="8089"/>
                  </a:lnTo>
                  <a:lnTo>
                    <a:pt x="5653" y="7277"/>
                  </a:lnTo>
                  <a:lnTo>
                    <a:pt x="5278" y="6496"/>
                  </a:lnTo>
                  <a:lnTo>
                    <a:pt x="4904" y="5715"/>
                  </a:lnTo>
                  <a:lnTo>
                    <a:pt x="4498" y="4934"/>
                  </a:lnTo>
                  <a:lnTo>
                    <a:pt x="4060" y="4185"/>
                  </a:lnTo>
                  <a:lnTo>
                    <a:pt x="3592" y="3435"/>
                  </a:lnTo>
                  <a:lnTo>
                    <a:pt x="3092" y="2748"/>
                  </a:lnTo>
                  <a:lnTo>
                    <a:pt x="2561" y="2030"/>
                  </a:lnTo>
                  <a:lnTo>
                    <a:pt x="1999" y="1343"/>
                  </a:lnTo>
                  <a:lnTo>
                    <a:pt x="1406" y="687"/>
                  </a:lnTo>
                  <a:lnTo>
                    <a:pt x="781" y="63"/>
                  </a:lnTo>
                  <a:lnTo>
                    <a:pt x="750" y="31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3537;p61">
              <a:extLst>
                <a:ext uri="{FF2B5EF4-FFF2-40B4-BE49-F238E27FC236}">
                  <a16:creationId xmlns:a16="http://schemas.microsoft.com/office/drawing/2014/main" id="{A63867D9-05A3-8114-DD8F-F35B412FB114}"/>
                </a:ext>
              </a:extLst>
            </p:cNvPr>
            <p:cNvSpPr/>
            <p:nvPr/>
          </p:nvSpPr>
          <p:spPr>
            <a:xfrm>
              <a:off x="594125" y="3383700"/>
              <a:ext cx="197550" cy="660525"/>
            </a:xfrm>
            <a:custGeom>
              <a:avLst/>
              <a:gdLst/>
              <a:ahLst/>
              <a:cxnLst/>
              <a:rect l="l" t="t" r="r" b="b"/>
              <a:pathLst>
                <a:path w="7902" h="26421" fill="none" extrusionOk="0">
                  <a:moveTo>
                    <a:pt x="781" y="63"/>
                  </a:moveTo>
                  <a:lnTo>
                    <a:pt x="781" y="63"/>
                  </a:lnTo>
                  <a:lnTo>
                    <a:pt x="1406" y="687"/>
                  </a:lnTo>
                  <a:lnTo>
                    <a:pt x="1999" y="1343"/>
                  </a:lnTo>
                  <a:lnTo>
                    <a:pt x="2561" y="2030"/>
                  </a:lnTo>
                  <a:lnTo>
                    <a:pt x="3092" y="2748"/>
                  </a:lnTo>
                  <a:lnTo>
                    <a:pt x="3592" y="3435"/>
                  </a:lnTo>
                  <a:lnTo>
                    <a:pt x="4060" y="4185"/>
                  </a:lnTo>
                  <a:lnTo>
                    <a:pt x="4498" y="4934"/>
                  </a:lnTo>
                  <a:lnTo>
                    <a:pt x="4904" y="5715"/>
                  </a:lnTo>
                  <a:lnTo>
                    <a:pt x="5278" y="6496"/>
                  </a:lnTo>
                  <a:lnTo>
                    <a:pt x="5653" y="7277"/>
                  </a:lnTo>
                  <a:lnTo>
                    <a:pt x="5965" y="8089"/>
                  </a:lnTo>
                  <a:lnTo>
                    <a:pt x="6278" y="8900"/>
                  </a:lnTo>
                  <a:lnTo>
                    <a:pt x="6528" y="9744"/>
                  </a:lnTo>
                  <a:lnTo>
                    <a:pt x="6777" y="10556"/>
                  </a:lnTo>
                  <a:lnTo>
                    <a:pt x="6996" y="11399"/>
                  </a:lnTo>
                  <a:lnTo>
                    <a:pt x="7183" y="12273"/>
                  </a:lnTo>
                  <a:lnTo>
                    <a:pt x="7371" y="13116"/>
                  </a:lnTo>
                  <a:lnTo>
                    <a:pt x="7496" y="13991"/>
                  </a:lnTo>
                  <a:lnTo>
                    <a:pt x="7621" y="14865"/>
                  </a:lnTo>
                  <a:lnTo>
                    <a:pt x="7714" y="15740"/>
                  </a:lnTo>
                  <a:lnTo>
                    <a:pt x="7808" y="16614"/>
                  </a:lnTo>
                  <a:lnTo>
                    <a:pt x="7870" y="17520"/>
                  </a:lnTo>
                  <a:lnTo>
                    <a:pt x="7902" y="18394"/>
                  </a:lnTo>
                  <a:lnTo>
                    <a:pt x="7902" y="19269"/>
                  </a:lnTo>
                  <a:lnTo>
                    <a:pt x="7902" y="20174"/>
                  </a:lnTo>
                  <a:lnTo>
                    <a:pt x="7870" y="21049"/>
                  </a:lnTo>
                  <a:lnTo>
                    <a:pt x="7777" y="22798"/>
                  </a:lnTo>
                  <a:lnTo>
                    <a:pt x="7589" y="24546"/>
                  </a:lnTo>
                  <a:lnTo>
                    <a:pt x="7371" y="26264"/>
                  </a:lnTo>
                  <a:lnTo>
                    <a:pt x="7371" y="26264"/>
                  </a:lnTo>
                  <a:lnTo>
                    <a:pt x="7340" y="26326"/>
                  </a:lnTo>
                  <a:lnTo>
                    <a:pt x="7277" y="26389"/>
                  </a:lnTo>
                  <a:lnTo>
                    <a:pt x="7215" y="26420"/>
                  </a:lnTo>
                  <a:lnTo>
                    <a:pt x="7152" y="26420"/>
                  </a:lnTo>
                  <a:lnTo>
                    <a:pt x="7090" y="26389"/>
                  </a:lnTo>
                  <a:lnTo>
                    <a:pt x="7059" y="26358"/>
                  </a:lnTo>
                  <a:lnTo>
                    <a:pt x="7027" y="26295"/>
                  </a:lnTo>
                  <a:lnTo>
                    <a:pt x="6996" y="26233"/>
                  </a:lnTo>
                  <a:lnTo>
                    <a:pt x="6996" y="26233"/>
                  </a:lnTo>
                  <a:lnTo>
                    <a:pt x="7027" y="23141"/>
                  </a:lnTo>
                  <a:lnTo>
                    <a:pt x="7059" y="20049"/>
                  </a:lnTo>
                  <a:lnTo>
                    <a:pt x="6965" y="19768"/>
                  </a:lnTo>
                  <a:lnTo>
                    <a:pt x="6965" y="19768"/>
                  </a:lnTo>
                  <a:lnTo>
                    <a:pt x="6278" y="19269"/>
                  </a:lnTo>
                  <a:lnTo>
                    <a:pt x="5653" y="18769"/>
                  </a:lnTo>
                  <a:lnTo>
                    <a:pt x="5029" y="18238"/>
                  </a:lnTo>
                  <a:lnTo>
                    <a:pt x="4435" y="17645"/>
                  </a:lnTo>
                  <a:lnTo>
                    <a:pt x="3873" y="17051"/>
                  </a:lnTo>
                  <a:lnTo>
                    <a:pt x="3373" y="16396"/>
                  </a:lnTo>
                  <a:lnTo>
                    <a:pt x="2905" y="15708"/>
                  </a:lnTo>
                  <a:lnTo>
                    <a:pt x="2499" y="14990"/>
                  </a:lnTo>
                  <a:lnTo>
                    <a:pt x="2499" y="14990"/>
                  </a:lnTo>
                  <a:lnTo>
                    <a:pt x="2093" y="14147"/>
                  </a:lnTo>
                  <a:lnTo>
                    <a:pt x="1750" y="13241"/>
                  </a:lnTo>
                  <a:lnTo>
                    <a:pt x="1437" y="12367"/>
                  </a:lnTo>
                  <a:lnTo>
                    <a:pt x="1156" y="11461"/>
                  </a:lnTo>
                  <a:lnTo>
                    <a:pt x="625" y="9650"/>
                  </a:lnTo>
                  <a:lnTo>
                    <a:pt x="313" y="8744"/>
                  </a:lnTo>
                  <a:lnTo>
                    <a:pt x="1" y="7839"/>
                  </a:lnTo>
                  <a:lnTo>
                    <a:pt x="1" y="7839"/>
                  </a:lnTo>
                  <a:lnTo>
                    <a:pt x="1" y="7776"/>
                  </a:lnTo>
                  <a:lnTo>
                    <a:pt x="1" y="7745"/>
                  </a:lnTo>
                  <a:lnTo>
                    <a:pt x="32" y="7714"/>
                  </a:lnTo>
                  <a:lnTo>
                    <a:pt x="94" y="7714"/>
                  </a:lnTo>
                  <a:lnTo>
                    <a:pt x="188" y="7745"/>
                  </a:lnTo>
                  <a:lnTo>
                    <a:pt x="344" y="7807"/>
                  </a:lnTo>
                  <a:lnTo>
                    <a:pt x="344" y="7807"/>
                  </a:lnTo>
                  <a:lnTo>
                    <a:pt x="1094" y="8401"/>
                  </a:lnTo>
                  <a:lnTo>
                    <a:pt x="1781" y="8963"/>
                  </a:lnTo>
                  <a:lnTo>
                    <a:pt x="2405" y="9556"/>
                  </a:lnTo>
                  <a:lnTo>
                    <a:pt x="2967" y="10181"/>
                  </a:lnTo>
                  <a:lnTo>
                    <a:pt x="3498" y="10774"/>
                  </a:lnTo>
                  <a:lnTo>
                    <a:pt x="3967" y="11430"/>
                  </a:lnTo>
                  <a:lnTo>
                    <a:pt x="4404" y="12055"/>
                  </a:lnTo>
                  <a:lnTo>
                    <a:pt x="4810" y="12710"/>
                  </a:lnTo>
                  <a:lnTo>
                    <a:pt x="5154" y="13366"/>
                  </a:lnTo>
                  <a:lnTo>
                    <a:pt x="5497" y="14085"/>
                  </a:lnTo>
                  <a:lnTo>
                    <a:pt x="5778" y="14772"/>
                  </a:lnTo>
                  <a:lnTo>
                    <a:pt x="6059" y="15490"/>
                  </a:lnTo>
                  <a:lnTo>
                    <a:pt x="6309" y="16239"/>
                  </a:lnTo>
                  <a:lnTo>
                    <a:pt x="6559" y="17020"/>
                  </a:lnTo>
                  <a:lnTo>
                    <a:pt x="7027" y="18644"/>
                  </a:lnTo>
                  <a:lnTo>
                    <a:pt x="7027" y="18644"/>
                  </a:lnTo>
                  <a:lnTo>
                    <a:pt x="6996" y="17770"/>
                  </a:lnTo>
                  <a:lnTo>
                    <a:pt x="6965" y="16895"/>
                  </a:lnTo>
                  <a:lnTo>
                    <a:pt x="6902" y="16021"/>
                  </a:lnTo>
                  <a:lnTo>
                    <a:pt x="6809" y="15178"/>
                  </a:lnTo>
                  <a:lnTo>
                    <a:pt x="6715" y="14303"/>
                  </a:lnTo>
                  <a:lnTo>
                    <a:pt x="6590" y="13429"/>
                  </a:lnTo>
                  <a:lnTo>
                    <a:pt x="6465" y="12586"/>
                  </a:lnTo>
                  <a:lnTo>
                    <a:pt x="6309" y="11742"/>
                  </a:lnTo>
                  <a:lnTo>
                    <a:pt x="6309" y="11742"/>
                  </a:lnTo>
                  <a:lnTo>
                    <a:pt x="6122" y="10930"/>
                  </a:lnTo>
                  <a:lnTo>
                    <a:pt x="5903" y="10150"/>
                  </a:lnTo>
                  <a:lnTo>
                    <a:pt x="5684" y="9369"/>
                  </a:lnTo>
                  <a:lnTo>
                    <a:pt x="5466" y="8588"/>
                  </a:lnTo>
                  <a:lnTo>
                    <a:pt x="5185" y="7839"/>
                  </a:lnTo>
                  <a:lnTo>
                    <a:pt x="4904" y="7058"/>
                  </a:lnTo>
                  <a:lnTo>
                    <a:pt x="4591" y="6308"/>
                  </a:lnTo>
                  <a:lnTo>
                    <a:pt x="4248" y="5590"/>
                  </a:lnTo>
                  <a:lnTo>
                    <a:pt x="3873" y="4841"/>
                  </a:lnTo>
                  <a:lnTo>
                    <a:pt x="3498" y="4154"/>
                  </a:lnTo>
                  <a:lnTo>
                    <a:pt x="3061" y="3435"/>
                  </a:lnTo>
                  <a:lnTo>
                    <a:pt x="2624" y="2780"/>
                  </a:lnTo>
                  <a:lnTo>
                    <a:pt x="2155" y="2092"/>
                  </a:lnTo>
                  <a:lnTo>
                    <a:pt x="1656" y="1468"/>
                  </a:lnTo>
                  <a:lnTo>
                    <a:pt x="1156" y="843"/>
                  </a:lnTo>
                  <a:lnTo>
                    <a:pt x="594" y="250"/>
                  </a:lnTo>
                  <a:lnTo>
                    <a:pt x="594" y="250"/>
                  </a:lnTo>
                  <a:lnTo>
                    <a:pt x="563" y="187"/>
                  </a:lnTo>
                  <a:lnTo>
                    <a:pt x="563" y="156"/>
                  </a:lnTo>
                  <a:lnTo>
                    <a:pt x="563" y="94"/>
                  </a:lnTo>
                  <a:lnTo>
                    <a:pt x="594" y="63"/>
                  </a:lnTo>
                  <a:lnTo>
                    <a:pt x="594" y="63"/>
                  </a:lnTo>
                  <a:lnTo>
                    <a:pt x="625" y="31"/>
                  </a:lnTo>
                  <a:lnTo>
                    <a:pt x="688" y="0"/>
                  </a:lnTo>
                  <a:lnTo>
                    <a:pt x="750" y="31"/>
                  </a:lnTo>
                  <a:lnTo>
                    <a:pt x="781" y="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3538;p61">
              <a:extLst>
                <a:ext uri="{FF2B5EF4-FFF2-40B4-BE49-F238E27FC236}">
                  <a16:creationId xmlns:a16="http://schemas.microsoft.com/office/drawing/2014/main" id="{74461593-6A9B-C7B4-9816-F44CFC4C6F26}"/>
                </a:ext>
              </a:extLst>
            </p:cNvPr>
            <p:cNvSpPr/>
            <p:nvPr/>
          </p:nvSpPr>
          <p:spPr>
            <a:xfrm>
              <a:off x="425500" y="3249400"/>
              <a:ext cx="214725" cy="221750"/>
            </a:xfrm>
            <a:custGeom>
              <a:avLst/>
              <a:gdLst/>
              <a:ahLst/>
              <a:cxnLst/>
              <a:rect l="l" t="t" r="r" b="b"/>
              <a:pathLst>
                <a:path w="8589" h="8870" extrusionOk="0">
                  <a:moveTo>
                    <a:pt x="2092" y="1"/>
                  </a:moveTo>
                  <a:lnTo>
                    <a:pt x="1843" y="32"/>
                  </a:lnTo>
                  <a:lnTo>
                    <a:pt x="1624" y="126"/>
                  </a:lnTo>
                  <a:lnTo>
                    <a:pt x="1468" y="282"/>
                  </a:lnTo>
                  <a:lnTo>
                    <a:pt x="1374" y="407"/>
                  </a:lnTo>
                  <a:lnTo>
                    <a:pt x="1312" y="594"/>
                  </a:lnTo>
                  <a:lnTo>
                    <a:pt x="1343" y="750"/>
                  </a:lnTo>
                  <a:lnTo>
                    <a:pt x="1405" y="938"/>
                  </a:lnTo>
                  <a:lnTo>
                    <a:pt x="1499" y="1094"/>
                  </a:lnTo>
                  <a:lnTo>
                    <a:pt x="1624" y="1281"/>
                  </a:lnTo>
                  <a:lnTo>
                    <a:pt x="1811" y="1468"/>
                  </a:lnTo>
                  <a:lnTo>
                    <a:pt x="2186" y="1843"/>
                  </a:lnTo>
                  <a:lnTo>
                    <a:pt x="2592" y="2155"/>
                  </a:lnTo>
                  <a:lnTo>
                    <a:pt x="3342" y="2686"/>
                  </a:lnTo>
                  <a:lnTo>
                    <a:pt x="2748" y="2718"/>
                  </a:lnTo>
                  <a:lnTo>
                    <a:pt x="2124" y="2843"/>
                  </a:lnTo>
                  <a:lnTo>
                    <a:pt x="1843" y="2936"/>
                  </a:lnTo>
                  <a:lnTo>
                    <a:pt x="1530" y="3030"/>
                  </a:lnTo>
                  <a:lnTo>
                    <a:pt x="1249" y="3186"/>
                  </a:lnTo>
                  <a:lnTo>
                    <a:pt x="999" y="3311"/>
                  </a:lnTo>
                  <a:lnTo>
                    <a:pt x="750" y="3467"/>
                  </a:lnTo>
                  <a:lnTo>
                    <a:pt x="531" y="3654"/>
                  </a:lnTo>
                  <a:lnTo>
                    <a:pt x="344" y="3873"/>
                  </a:lnTo>
                  <a:lnTo>
                    <a:pt x="187" y="4092"/>
                  </a:lnTo>
                  <a:lnTo>
                    <a:pt x="94" y="4342"/>
                  </a:lnTo>
                  <a:lnTo>
                    <a:pt x="31" y="4623"/>
                  </a:lnTo>
                  <a:lnTo>
                    <a:pt x="0" y="4904"/>
                  </a:lnTo>
                  <a:lnTo>
                    <a:pt x="63" y="5216"/>
                  </a:lnTo>
                  <a:lnTo>
                    <a:pt x="94" y="5341"/>
                  </a:lnTo>
                  <a:lnTo>
                    <a:pt x="156" y="5497"/>
                  </a:lnTo>
                  <a:lnTo>
                    <a:pt x="250" y="5622"/>
                  </a:lnTo>
                  <a:lnTo>
                    <a:pt x="375" y="5747"/>
                  </a:lnTo>
                  <a:lnTo>
                    <a:pt x="500" y="5841"/>
                  </a:lnTo>
                  <a:lnTo>
                    <a:pt x="656" y="5903"/>
                  </a:lnTo>
                  <a:lnTo>
                    <a:pt x="812" y="5934"/>
                  </a:lnTo>
                  <a:lnTo>
                    <a:pt x="999" y="5934"/>
                  </a:lnTo>
                  <a:lnTo>
                    <a:pt x="1156" y="5872"/>
                  </a:lnTo>
                  <a:lnTo>
                    <a:pt x="1499" y="5809"/>
                  </a:lnTo>
                  <a:lnTo>
                    <a:pt x="1811" y="5684"/>
                  </a:lnTo>
                  <a:lnTo>
                    <a:pt x="2124" y="5528"/>
                  </a:lnTo>
                  <a:lnTo>
                    <a:pt x="2405" y="5372"/>
                  </a:lnTo>
                  <a:lnTo>
                    <a:pt x="2998" y="5060"/>
                  </a:lnTo>
                  <a:lnTo>
                    <a:pt x="3310" y="4904"/>
                  </a:lnTo>
                  <a:lnTo>
                    <a:pt x="3623" y="4748"/>
                  </a:lnTo>
                  <a:lnTo>
                    <a:pt x="3185" y="5122"/>
                  </a:lnTo>
                  <a:lnTo>
                    <a:pt x="2748" y="5528"/>
                  </a:lnTo>
                  <a:lnTo>
                    <a:pt x="2374" y="5997"/>
                  </a:lnTo>
                  <a:lnTo>
                    <a:pt x="2217" y="6215"/>
                  </a:lnTo>
                  <a:lnTo>
                    <a:pt x="2092" y="6465"/>
                  </a:lnTo>
                  <a:lnTo>
                    <a:pt x="1968" y="6715"/>
                  </a:lnTo>
                  <a:lnTo>
                    <a:pt x="1874" y="6965"/>
                  </a:lnTo>
                  <a:lnTo>
                    <a:pt x="1811" y="7215"/>
                  </a:lnTo>
                  <a:lnTo>
                    <a:pt x="1780" y="7496"/>
                  </a:lnTo>
                  <a:lnTo>
                    <a:pt x="1811" y="7746"/>
                  </a:lnTo>
                  <a:lnTo>
                    <a:pt x="1843" y="7995"/>
                  </a:lnTo>
                  <a:lnTo>
                    <a:pt x="1968" y="8245"/>
                  </a:lnTo>
                  <a:lnTo>
                    <a:pt x="2092" y="8495"/>
                  </a:lnTo>
                  <a:lnTo>
                    <a:pt x="2155" y="8558"/>
                  </a:lnTo>
                  <a:lnTo>
                    <a:pt x="2280" y="8682"/>
                  </a:lnTo>
                  <a:lnTo>
                    <a:pt x="2405" y="8776"/>
                  </a:lnTo>
                  <a:lnTo>
                    <a:pt x="2561" y="8839"/>
                  </a:lnTo>
                  <a:lnTo>
                    <a:pt x="2748" y="8870"/>
                  </a:lnTo>
                  <a:lnTo>
                    <a:pt x="2904" y="8870"/>
                  </a:lnTo>
                  <a:lnTo>
                    <a:pt x="3092" y="8839"/>
                  </a:lnTo>
                  <a:lnTo>
                    <a:pt x="3248" y="8776"/>
                  </a:lnTo>
                  <a:lnTo>
                    <a:pt x="3404" y="8682"/>
                  </a:lnTo>
                  <a:lnTo>
                    <a:pt x="3560" y="8558"/>
                  </a:lnTo>
                  <a:lnTo>
                    <a:pt x="3748" y="8433"/>
                  </a:lnTo>
                  <a:lnTo>
                    <a:pt x="4060" y="8058"/>
                  </a:lnTo>
                  <a:lnTo>
                    <a:pt x="4716" y="7246"/>
                  </a:lnTo>
                  <a:lnTo>
                    <a:pt x="5059" y="6871"/>
                  </a:lnTo>
                  <a:lnTo>
                    <a:pt x="5247" y="6684"/>
                  </a:lnTo>
                  <a:lnTo>
                    <a:pt x="5434" y="6528"/>
                  </a:lnTo>
                  <a:lnTo>
                    <a:pt x="5621" y="6403"/>
                  </a:lnTo>
                  <a:lnTo>
                    <a:pt x="5809" y="6309"/>
                  </a:lnTo>
                  <a:lnTo>
                    <a:pt x="6027" y="6247"/>
                  </a:lnTo>
                  <a:lnTo>
                    <a:pt x="6246" y="6215"/>
                  </a:lnTo>
                  <a:lnTo>
                    <a:pt x="6995" y="6559"/>
                  </a:lnTo>
                  <a:lnTo>
                    <a:pt x="7401" y="6715"/>
                  </a:lnTo>
                  <a:lnTo>
                    <a:pt x="7776" y="6840"/>
                  </a:lnTo>
                  <a:lnTo>
                    <a:pt x="7964" y="6871"/>
                  </a:lnTo>
                  <a:lnTo>
                    <a:pt x="8120" y="6871"/>
                  </a:lnTo>
                  <a:lnTo>
                    <a:pt x="8276" y="6809"/>
                  </a:lnTo>
                  <a:lnTo>
                    <a:pt x="8401" y="6746"/>
                  </a:lnTo>
                  <a:lnTo>
                    <a:pt x="8495" y="6621"/>
                  </a:lnTo>
                  <a:lnTo>
                    <a:pt x="8557" y="6434"/>
                  </a:lnTo>
                  <a:lnTo>
                    <a:pt x="8588" y="6184"/>
                  </a:lnTo>
                  <a:lnTo>
                    <a:pt x="8588" y="5903"/>
                  </a:lnTo>
                  <a:lnTo>
                    <a:pt x="8557" y="5622"/>
                  </a:lnTo>
                  <a:lnTo>
                    <a:pt x="8526" y="5341"/>
                  </a:lnTo>
                  <a:lnTo>
                    <a:pt x="8432" y="5091"/>
                  </a:lnTo>
                  <a:lnTo>
                    <a:pt x="8338" y="4810"/>
                  </a:lnTo>
                  <a:lnTo>
                    <a:pt x="8182" y="4560"/>
                  </a:lnTo>
                  <a:lnTo>
                    <a:pt x="8057" y="4279"/>
                  </a:lnTo>
                  <a:lnTo>
                    <a:pt x="7714" y="3779"/>
                  </a:lnTo>
                  <a:lnTo>
                    <a:pt x="7308" y="3311"/>
                  </a:lnTo>
                  <a:lnTo>
                    <a:pt x="6871" y="2843"/>
                  </a:lnTo>
                  <a:lnTo>
                    <a:pt x="6433" y="2437"/>
                  </a:lnTo>
                  <a:lnTo>
                    <a:pt x="5965" y="2062"/>
                  </a:lnTo>
                  <a:lnTo>
                    <a:pt x="5621" y="1781"/>
                  </a:lnTo>
                  <a:lnTo>
                    <a:pt x="5122" y="1406"/>
                  </a:lnTo>
                  <a:lnTo>
                    <a:pt x="4560" y="1000"/>
                  </a:lnTo>
                  <a:lnTo>
                    <a:pt x="3935" y="594"/>
                  </a:lnTo>
                  <a:lnTo>
                    <a:pt x="3591" y="438"/>
                  </a:lnTo>
                  <a:lnTo>
                    <a:pt x="3279" y="282"/>
                  </a:lnTo>
                  <a:lnTo>
                    <a:pt x="2967" y="157"/>
                  </a:lnTo>
                  <a:lnTo>
                    <a:pt x="2655" y="63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3539;p61">
              <a:extLst>
                <a:ext uri="{FF2B5EF4-FFF2-40B4-BE49-F238E27FC236}">
                  <a16:creationId xmlns:a16="http://schemas.microsoft.com/office/drawing/2014/main" id="{833F8A9F-9AB5-FF92-B5E3-CB6EDE359511}"/>
                </a:ext>
              </a:extLst>
            </p:cNvPr>
            <p:cNvSpPr/>
            <p:nvPr/>
          </p:nvSpPr>
          <p:spPr>
            <a:xfrm>
              <a:off x="425500" y="3249400"/>
              <a:ext cx="214725" cy="221750"/>
            </a:xfrm>
            <a:custGeom>
              <a:avLst/>
              <a:gdLst/>
              <a:ahLst/>
              <a:cxnLst/>
              <a:rect l="l" t="t" r="r" b="b"/>
              <a:pathLst>
                <a:path w="8589" h="8870" fill="none" extrusionOk="0">
                  <a:moveTo>
                    <a:pt x="6246" y="6215"/>
                  </a:moveTo>
                  <a:lnTo>
                    <a:pt x="6246" y="6215"/>
                  </a:lnTo>
                  <a:lnTo>
                    <a:pt x="6027" y="6247"/>
                  </a:lnTo>
                  <a:lnTo>
                    <a:pt x="5809" y="6309"/>
                  </a:lnTo>
                  <a:lnTo>
                    <a:pt x="5621" y="6403"/>
                  </a:lnTo>
                  <a:lnTo>
                    <a:pt x="5434" y="6528"/>
                  </a:lnTo>
                  <a:lnTo>
                    <a:pt x="5247" y="6684"/>
                  </a:lnTo>
                  <a:lnTo>
                    <a:pt x="5059" y="6871"/>
                  </a:lnTo>
                  <a:lnTo>
                    <a:pt x="4716" y="7246"/>
                  </a:lnTo>
                  <a:lnTo>
                    <a:pt x="4060" y="8058"/>
                  </a:lnTo>
                  <a:lnTo>
                    <a:pt x="3748" y="8433"/>
                  </a:lnTo>
                  <a:lnTo>
                    <a:pt x="3560" y="8558"/>
                  </a:lnTo>
                  <a:lnTo>
                    <a:pt x="3404" y="8682"/>
                  </a:lnTo>
                  <a:lnTo>
                    <a:pt x="3404" y="8682"/>
                  </a:lnTo>
                  <a:lnTo>
                    <a:pt x="3248" y="8776"/>
                  </a:lnTo>
                  <a:lnTo>
                    <a:pt x="3092" y="8839"/>
                  </a:lnTo>
                  <a:lnTo>
                    <a:pt x="2904" y="8870"/>
                  </a:lnTo>
                  <a:lnTo>
                    <a:pt x="2748" y="8870"/>
                  </a:lnTo>
                  <a:lnTo>
                    <a:pt x="2561" y="8839"/>
                  </a:lnTo>
                  <a:lnTo>
                    <a:pt x="2405" y="8776"/>
                  </a:lnTo>
                  <a:lnTo>
                    <a:pt x="2280" y="8682"/>
                  </a:lnTo>
                  <a:lnTo>
                    <a:pt x="2155" y="8558"/>
                  </a:lnTo>
                  <a:lnTo>
                    <a:pt x="2155" y="8558"/>
                  </a:lnTo>
                  <a:lnTo>
                    <a:pt x="2092" y="8495"/>
                  </a:lnTo>
                  <a:lnTo>
                    <a:pt x="2092" y="8495"/>
                  </a:lnTo>
                  <a:lnTo>
                    <a:pt x="1968" y="8245"/>
                  </a:lnTo>
                  <a:lnTo>
                    <a:pt x="1843" y="7995"/>
                  </a:lnTo>
                  <a:lnTo>
                    <a:pt x="1811" y="7746"/>
                  </a:lnTo>
                  <a:lnTo>
                    <a:pt x="1780" y="7496"/>
                  </a:lnTo>
                  <a:lnTo>
                    <a:pt x="1811" y="7215"/>
                  </a:lnTo>
                  <a:lnTo>
                    <a:pt x="1874" y="6965"/>
                  </a:lnTo>
                  <a:lnTo>
                    <a:pt x="1968" y="6715"/>
                  </a:lnTo>
                  <a:lnTo>
                    <a:pt x="2092" y="6465"/>
                  </a:lnTo>
                  <a:lnTo>
                    <a:pt x="2217" y="6215"/>
                  </a:lnTo>
                  <a:lnTo>
                    <a:pt x="2374" y="5997"/>
                  </a:lnTo>
                  <a:lnTo>
                    <a:pt x="2748" y="5528"/>
                  </a:lnTo>
                  <a:lnTo>
                    <a:pt x="3185" y="5122"/>
                  </a:lnTo>
                  <a:lnTo>
                    <a:pt x="3623" y="4748"/>
                  </a:lnTo>
                  <a:lnTo>
                    <a:pt x="3623" y="4748"/>
                  </a:lnTo>
                  <a:lnTo>
                    <a:pt x="3310" y="4904"/>
                  </a:lnTo>
                  <a:lnTo>
                    <a:pt x="2998" y="5060"/>
                  </a:lnTo>
                  <a:lnTo>
                    <a:pt x="2405" y="5372"/>
                  </a:lnTo>
                  <a:lnTo>
                    <a:pt x="2124" y="5528"/>
                  </a:lnTo>
                  <a:lnTo>
                    <a:pt x="1811" y="5684"/>
                  </a:lnTo>
                  <a:lnTo>
                    <a:pt x="1499" y="5809"/>
                  </a:lnTo>
                  <a:lnTo>
                    <a:pt x="1156" y="5872"/>
                  </a:lnTo>
                  <a:lnTo>
                    <a:pt x="1156" y="5872"/>
                  </a:lnTo>
                  <a:lnTo>
                    <a:pt x="999" y="5934"/>
                  </a:lnTo>
                  <a:lnTo>
                    <a:pt x="812" y="5934"/>
                  </a:lnTo>
                  <a:lnTo>
                    <a:pt x="656" y="5903"/>
                  </a:lnTo>
                  <a:lnTo>
                    <a:pt x="500" y="5841"/>
                  </a:lnTo>
                  <a:lnTo>
                    <a:pt x="375" y="5747"/>
                  </a:lnTo>
                  <a:lnTo>
                    <a:pt x="250" y="5622"/>
                  </a:lnTo>
                  <a:lnTo>
                    <a:pt x="156" y="5497"/>
                  </a:lnTo>
                  <a:lnTo>
                    <a:pt x="94" y="5341"/>
                  </a:lnTo>
                  <a:lnTo>
                    <a:pt x="94" y="5341"/>
                  </a:lnTo>
                  <a:lnTo>
                    <a:pt x="63" y="5216"/>
                  </a:lnTo>
                  <a:lnTo>
                    <a:pt x="63" y="5216"/>
                  </a:lnTo>
                  <a:lnTo>
                    <a:pt x="0" y="4904"/>
                  </a:lnTo>
                  <a:lnTo>
                    <a:pt x="31" y="4623"/>
                  </a:lnTo>
                  <a:lnTo>
                    <a:pt x="94" y="4342"/>
                  </a:lnTo>
                  <a:lnTo>
                    <a:pt x="187" y="4092"/>
                  </a:lnTo>
                  <a:lnTo>
                    <a:pt x="344" y="3873"/>
                  </a:lnTo>
                  <a:lnTo>
                    <a:pt x="531" y="3654"/>
                  </a:lnTo>
                  <a:lnTo>
                    <a:pt x="750" y="3467"/>
                  </a:lnTo>
                  <a:lnTo>
                    <a:pt x="999" y="3311"/>
                  </a:lnTo>
                  <a:lnTo>
                    <a:pt x="1249" y="3186"/>
                  </a:lnTo>
                  <a:lnTo>
                    <a:pt x="1530" y="3030"/>
                  </a:lnTo>
                  <a:lnTo>
                    <a:pt x="1843" y="2936"/>
                  </a:lnTo>
                  <a:lnTo>
                    <a:pt x="2124" y="2843"/>
                  </a:lnTo>
                  <a:lnTo>
                    <a:pt x="2748" y="2718"/>
                  </a:lnTo>
                  <a:lnTo>
                    <a:pt x="3342" y="2686"/>
                  </a:lnTo>
                  <a:lnTo>
                    <a:pt x="3342" y="2686"/>
                  </a:lnTo>
                  <a:lnTo>
                    <a:pt x="2592" y="2155"/>
                  </a:lnTo>
                  <a:lnTo>
                    <a:pt x="2186" y="1843"/>
                  </a:lnTo>
                  <a:lnTo>
                    <a:pt x="1811" y="1468"/>
                  </a:lnTo>
                  <a:lnTo>
                    <a:pt x="1624" y="1281"/>
                  </a:lnTo>
                  <a:lnTo>
                    <a:pt x="1499" y="1094"/>
                  </a:lnTo>
                  <a:lnTo>
                    <a:pt x="1405" y="938"/>
                  </a:lnTo>
                  <a:lnTo>
                    <a:pt x="1343" y="750"/>
                  </a:lnTo>
                  <a:lnTo>
                    <a:pt x="1312" y="594"/>
                  </a:lnTo>
                  <a:lnTo>
                    <a:pt x="1374" y="407"/>
                  </a:lnTo>
                  <a:lnTo>
                    <a:pt x="1468" y="282"/>
                  </a:lnTo>
                  <a:lnTo>
                    <a:pt x="1624" y="126"/>
                  </a:lnTo>
                  <a:lnTo>
                    <a:pt x="1624" y="126"/>
                  </a:lnTo>
                  <a:lnTo>
                    <a:pt x="1843" y="32"/>
                  </a:lnTo>
                  <a:lnTo>
                    <a:pt x="2092" y="1"/>
                  </a:lnTo>
                  <a:lnTo>
                    <a:pt x="2374" y="1"/>
                  </a:lnTo>
                  <a:lnTo>
                    <a:pt x="2655" y="63"/>
                  </a:lnTo>
                  <a:lnTo>
                    <a:pt x="2967" y="157"/>
                  </a:lnTo>
                  <a:lnTo>
                    <a:pt x="3279" y="282"/>
                  </a:lnTo>
                  <a:lnTo>
                    <a:pt x="3591" y="438"/>
                  </a:lnTo>
                  <a:lnTo>
                    <a:pt x="3935" y="594"/>
                  </a:lnTo>
                  <a:lnTo>
                    <a:pt x="4560" y="1000"/>
                  </a:lnTo>
                  <a:lnTo>
                    <a:pt x="5122" y="1406"/>
                  </a:lnTo>
                  <a:lnTo>
                    <a:pt x="5621" y="1781"/>
                  </a:lnTo>
                  <a:lnTo>
                    <a:pt x="5965" y="2062"/>
                  </a:lnTo>
                  <a:lnTo>
                    <a:pt x="5965" y="2062"/>
                  </a:lnTo>
                  <a:lnTo>
                    <a:pt x="6433" y="2437"/>
                  </a:lnTo>
                  <a:lnTo>
                    <a:pt x="6871" y="2843"/>
                  </a:lnTo>
                  <a:lnTo>
                    <a:pt x="7308" y="3311"/>
                  </a:lnTo>
                  <a:lnTo>
                    <a:pt x="7714" y="3779"/>
                  </a:lnTo>
                  <a:lnTo>
                    <a:pt x="8057" y="4279"/>
                  </a:lnTo>
                  <a:lnTo>
                    <a:pt x="8182" y="4560"/>
                  </a:lnTo>
                  <a:lnTo>
                    <a:pt x="8338" y="4810"/>
                  </a:lnTo>
                  <a:lnTo>
                    <a:pt x="8432" y="5091"/>
                  </a:lnTo>
                  <a:lnTo>
                    <a:pt x="8526" y="5341"/>
                  </a:lnTo>
                  <a:lnTo>
                    <a:pt x="8557" y="5622"/>
                  </a:lnTo>
                  <a:lnTo>
                    <a:pt x="8588" y="5903"/>
                  </a:lnTo>
                  <a:lnTo>
                    <a:pt x="8588" y="5903"/>
                  </a:lnTo>
                  <a:lnTo>
                    <a:pt x="8588" y="6184"/>
                  </a:lnTo>
                  <a:lnTo>
                    <a:pt x="8557" y="6434"/>
                  </a:lnTo>
                  <a:lnTo>
                    <a:pt x="8495" y="6621"/>
                  </a:lnTo>
                  <a:lnTo>
                    <a:pt x="8401" y="6746"/>
                  </a:lnTo>
                  <a:lnTo>
                    <a:pt x="8276" y="6809"/>
                  </a:lnTo>
                  <a:lnTo>
                    <a:pt x="8120" y="6871"/>
                  </a:lnTo>
                  <a:lnTo>
                    <a:pt x="7964" y="6871"/>
                  </a:lnTo>
                  <a:lnTo>
                    <a:pt x="7776" y="6840"/>
                  </a:lnTo>
                  <a:lnTo>
                    <a:pt x="7401" y="6715"/>
                  </a:lnTo>
                  <a:lnTo>
                    <a:pt x="6995" y="6559"/>
                  </a:lnTo>
                  <a:lnTo>
                    <a:pt x="6246" y="62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3540;p61">
              <a:extLst>
                <a:ext uri="{FF2B5EF4-FFF2-40B4-BE49-F238E27FC236}">
                  <a16:creationId xmlns:a16="http://schemas.microsoft.com/office/drawing/2014/main" id="{DDF4E90C-25B6-B167-FE15-00C9ED9FEA57}"/>
                </a:ext>
              </a:extLst>
            </p:cNvPr>
            <p:cNvSpPr/>
            <p:nvPr/>
          </p:nvSpPr>
          <p:spPr>
            <a:xfrm>
              <a:off x="425500" y="3249400"/>
              <a:ext cx="214725" cy="221750"/>
            </a:xfrm>
            <a:custGeom>
              <a:avLst/>
              <a:gdLst/>
              <a:ahLst/>
              <a:cxnLst/>
              <a:rect l="l" t="t" r="r" b="b"/>
              <a:pathLst>
                <a:path w="8589" h="8870" extrusionOk="0">
                  <a:moveTo>
                    <a:pt x="2186" y="1"/>
                  </a:moveTo>
                  <a:lnTo>
                    <a:pt x="1905" y="32"/>
                  </a:lnTo>
                  <a:lnTo>
                    <a:pt x="1749" y="63"/>
                  </a:lnTo>
                  <a:lnTo>
                    <a:pt x="1624" y="126"/>
                  </a:lnTo>
                  <a:lnTo>
                    <a:pt x="1499" y="250"/>
                  </a:lnTo>
                  <a:lnTo>
                    <a:pt x="1405" y="375"/>
                  </a:lnTo>
                  <a:lnTo>
                    <a:pt x="1343" y="500"/>
                  </a:lnTo>
                  <a:lnTo>
                    <a:pt x="1312" y="625"/>
                  </a:lnTo>
                  <a:lnTo>
                    <a:pt x="1343" y="750"/>
                  </a:lnTo>
                  <a:lnTo>
                    <a:pt x="1374" y="906"/>
                  </a:lnTo>
                  <a:lnTo>
                    <a:pt x="1468" y="1031"/>
                  </a:lnTo>
                  <a:lnTo>
                    <a:pt x="1562" y="1187"/>
                  </a:lnTo>
                  <a:lnTo>
                    <a:pt x="1811" y="1468"/>
                  </a:lnTo>
                  <a:lnTo>
                    <a:pt x="2092" y="1781"/>
                  </a:lnTo>
                  <a:lnTo>
                    <a:pt x="2436" y="2031"/>
                  </a:lnTo>
                  <a:lnTo>
                    <a:pt x="2780" y="2280"/>
                  </a:lnTo>
                  <a:lnTo>
                    <a:pt x="3342" y="2686"/>
                  </a:lnTo>
                  <a:lnTo>
                    <a:pt x="2780" y="2718"/>
                  </a:lnTo>
                  <a:lnTo>
                    <a:pt x="2249" y="2811"/>
                  </a:lnTo>
                  <a:lnTo>
                    <a:pt x="1686" y="2999"/>
                  </a:lnTo>
                  <a:lnTo>
                    <a:pt x="1405" y="3092"/>
                  </a:lnTo>
                  <a:lnTo>
                    <a:pt x="1156" y="3217"/>
                  </a:lnTo>
                  <a:lnTo>
                    <a:pt x="906" y="3373"/>
                  </a:lnTo>
                  <a:lnTo>
                    <a:pt x="687" y="3530"/>
                  </a:lnTo>
                  <a:lnTo>
                    <a:pt x="500" y="3686"/>
                  </a:lnTo>
                  <a:lnTo>
                    <a:pt x="344" y="3873"/>
                  </a:lnTo>
                  <a:lnTo>
                    <a:pt x="187" y="4092"/>
                  </a:lnTo>
                  <a:lnTo>
                    <a:pt x="94" y="4310"/>
                  </a:lnTo>
                  <a:lnTo>
                    <a:pt x="31" y="4560"/>
                  </a:lnTo>
                  <a:lnTo>
                    <a:pt x="0" y="4810"/>
                  </a:lnTo>
                  <a:lnTo>
                    <a:pt x="31" y="5029"/>
                  </a:lnTo>
                  <a:lnTo>
                    <a:pt x="63" y="5216"/>
                  </a:lnTo>
                  <a:lnTo>
                    <a:pt x="94" y="5341"/>
                  </a:lnTo>
                  <a:lnTo>
                    <a:pt x="125" y="5466"/>
                  </a:lnTo>
                  <a:lnTo>
                    <a:pt x="219" y="5591"/>
                  </a:lnTo>
                  <a:lnTo>
                    <a:pt x="312" y="5684"/>
                  </a:lnTo>
                  <a:lnTo>
                    <a:pt x="406" y="5778"/>
                  </a:lnTo>
                  <a:lnTo>
                    <a:pt x="500" y="5841"/>
                  </a:lnTo>
                  <a:lnTo>
                    <a:pt x="625" y="5872"/>
                  </a:lnTo>
                  <a:lnTo>
                    <a:pt x="781" y="5903"/>
                  </a:lnTo>
                  <a:lnTo>
                    <a:pt x="906" y="5934"/>
                  </a:lnTo>
                  <a:lnTo>
                    <a:pt x="1031" y="5903"/>
                  </a:lnTo>
                  <a:lnTo>
                    <a:pt x="1156" y="5872"/>
                  </a:lnTo>
                  <a:lnTo>
                    <a:pt x="1499" y="5809"/>
                  </a:lnTo>
                  <a:lnTo>
                    <a:pt x="1811" y="5684"/>
                  </a:lnTo>
                  <a:lnTo>
                    <a:pt x="2124" y="5528"/>
                  </a:lnTo>
                  <a:lnTo>
                    <a:pt x="2405" y="5372"/>
                  </a:lnTo>
                  <a:lnTo>
                    <a:pt x="2998" y="5060"/>
                  </a:lnTo>
                  <a:lnTo>
                    <a:pt x="3310" y="4904"/>
                  </a:lnTo>
                  <a:lnTo>
                    <a:pt x="3623" y="4748"/>
                  </a:lnTo>
                  <a:lnTo>
                    <a:pt x="3279" y="5029"/>
                  </a:lnTo>
                  <a:lnTo>
                    <a:pt x="2936" y="5341"/>
                  </a:lnTo>
                  <a:lnTo>
                    <a:pt x="2655" y="5653"/>
                  </a:lnTo>
                  <a:lnTo>
                    <a:pt x="2374" y="5997"/>
                  </a:lnTo>
                  <a:lnTo>
                    <a:pt x="2124" y="6371"/>
                  </a:lnTo>
                  <a:lnTo>
                    <a:pt x="1936" y="6746"/>
                  </a:lnTo>
                  <a:lnTo>
                    <a:pt x="1843" y="7152"/>
                  </a:lnTo>
                  <a:lnTo>
                    <a:pt x="1811" y="7340"/>
                  </a:lnTo>
                  <a:lnTo>
                    <a:pt x="1780" y="7527"/>
                  </a:lnTo>
                  <a:lnTo>
                    <a:pt x="1811" y="7777"/>
                  </a:lnTo>
                  <a:lnTo>
                    <a:pt x="1874" y="8027"/>
                  </a:lnTo>
                  <a:lnTo>
                    <a:pt x="1968" y="8245"/>
                  </a:lnTo>
                  <a:lnTo>
                    <a:pt x="2092" y="8495"/>
                  </a:lnTo>
                  <a:lnTo>
                    <a:pt x="2155" y="8558"/>
                  </a:lnTo>
                  <a:lnTo>
                    <a:pt x="2280" y="8682"/>
                  </a:lnTo>
                  <a:lnTo>
                    <a:pt x="2467" y="8807"/>
                  </a:lnTo>
                  <a:lnTo>
                    <a:pt x="2655" y="8870"/>
                  </a:lnTo>
                  <a:lnTo>
                    <a:pt x="2998" y="8870"/>
                  </a:lnTo>
                  <a:lnTo>
                    <a:pt x="3123" y="8839"/>
                  </a:lnTo>
                  <a:lnTo>
                    <a:pt x="3279" y="8776"/>
                  </a:lnTo>
                  <a:lnTo>
                    <a:pt x="3404" y="8682"/>
                  </a:lnTo>
                  <a:lnTo>
                    <a:pt x="3560" y="8558"/>
                  </a:lnTo>
                  <a:lnTo>
                    <a:pt x="3748" y="8433"/>
                  </a:lnTo>
                  <a:lnTo>
                    <a:pt x="4060" y="8058"/>
                  </a:lnTo>
                  <a:lnTo>
                    <a:pt x="4716" y="7246"/>
                  </a:lnTo>
                  <a:lnTo>
                    <a:pt x="5059" y="6871"/>
                  </a:lnTo>
                  <a:lnTo>
                    <a:pt x="5247" y="6684"/>
                  </a:lnTo>
                  <a:lnTo>
                    <a:pt x="5434" y="6528"/>
                  </a:lnTo>
                  <a:lnTo>
                    <a:pt x="5621" y="6403"/>
                  </a:lnTo>
                  <a:lnTo>
                    <a:pt x="5809" y="6309"/>
                  </a:lnTo>
                  <a:lnTo>
                    <a:pt x="6027" y="6247"/>
                  </a:lnTo>
                  <a:lnTo>
                    <a:pt x="6246" y="6215"/>
                  </a:lnTo>
                  <a:lnTo>
                    <a:pt x="6683" y="6403"/>
                  </a:lnTo>
                  <a:lnTo>
                    <a:pt x="7120" y="6621"/>
                  </a:lnTo>
                  <a:lnTo>
                    <a:pt x="7589" y="6777"/>
                  </a:lnTo>
                  <a:lnTo>
                    <a:pt x="7807" y="6840"/>
                  </a:lnTo>
                  <a:lnTo>
                    <a:pt x="8026" y="6871"/>
                  </a:lnTo>
                  <a:lnTo>
                    <a:pt x="8151" y="6840"/>
                  </a:lnTo>
                  <a:lnTo>
                    <a:pt x="8245" y="6809"/>
                  </a:lnTo>
                  <a:lnTo>
                    <a:pt x="8338" y="6777"/>
                  </a:lnTo>
                  <a:lnTo>
                    <a:pt x="8432" y="6684"/>
                  </a:lnTo>
                  <a:lnTo>
                    <a:pt x="8495" y="6590"/>
                  </a:lnTo>
                  <a:lnTo>
                    <a:pt x="8557" y="6434"/>
                  </a:lnTo>
                  <a:lnTo>
                    <a:pt x="8588" y="6247"/>
                  </a:lnTo>
                  <a:lnTo>
                    <a:pt x="8588" y="6059"/>
                  </a:lnTo>
                  <a:lnTo>
                    <a:pt x="8588" y="5903"/>
                  </a:lnTo>
                  <a:lnTo>
                    <a:pt x="8557" y="5622"/>
                  </a:lnTo>
                  <a:lnTo>
                    <a:pt x="8526" y="5341"/>
                  </a:lnTo>
                  <a:lnTo>
                    <a:pt x="8432" y="5091"/>
                  </a:lnTo>
                  <a:lnTo>
                    <a:pt x="8338" y="4810"/>
                  </a:lnTo>
                  <a:lnTo>
                    <a:pt x="8182" y="4560"/>
                  </a:lnTo>
                  <a:lnTo>
                    <a:pt x="8057" y="4279"/>
                  </a:lnTo>
                  <a:lnTo>
                    <a:pt x="7714" y="3779"/>
                  </a:lnTo>
                  <a:lnTo>
                    <a:pt x="7308" y="3311"/>
                  </a:lnTo>
                  <a:lnTo>
                    <a:pt x="6871" y="2843"/>
                  </a:lnTo>
                  <a:lnTo>
                    <a:pt x="6433" y="2437"/>
                  </a:lnTo>
                  <a:lnTo>
                    <a:pt x="5965" y="2062"/>
                  </a:lnTo>
                  <a:lnTo>
                    <a:pt x="5278" y="1500"/>
                  </a:lnTo>
                  <a:lnTo>
                    <a:pt x="4809" y="1156"/>
                  </a:lnTo>
                  <a:lnTo>
                    <a:pt x="4279" y="813"/>
                  </a:lnTo>
                  <a:lnTo>
                    <a:pt x="3748" y="500"/>
                  </a:lnTo>
                  <a:lnTo>
                    <a:pt x="3185" y="250"/>
                  </a:lnTo>
                  <a:lnTo>
                    <a:pt x="2936" y="157"/>
                  </a:lnTo>
                  <a:lnTo>
                    <a:pt x="2686" y="63"/>
                  </a:lnTo>
                  <a:lnTo>
                    <a:pt x="2436" y="32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3541;p61">
              <a:extLst>
                <a:ext uri="{FF2B5EF4-FFF2-40B4-BE49-F238E27FC236}">
                  <a16:creationId xmlns:a16="http://schemas.microsoft.com/office/drawing/2014/main" id="{5183D2F4-31DB-9787-65A9-EE16318CC9BC}"/>
                </a:ext>
              </a:extLst>
            </p:cNvPr>
            <p:cNvSpPr/>
            <p:nvPr/>
          </p:nvSpPr>
          <p:spPr>
            <a:xfrm>
              <a:off x="425500" y="3249400"/>
              <a:ext cx="214725" cy="221750"/>
            </a:xfrm>
            <a:custGeom>
              <a:avLst/>
              <a:gdLst/>
              <a:ahLst/>
              <a:cxnLst/>
              <a:rect l="l" t="t" r="r" b="b"/>
              <a:pathLst>
                <a:path w="8589" h="8870" fill="none" extrusionOk="0">
                  <a:moveTo>
                    <a:pt x="2186" y="1"/>
                  </a:moveTo>
                  <a:lnTo>
                    <a:pt x="2186" y="1"/>
                  </a:lnTo>
                  <a:lnTo>
                    <a:pt x="1905" y="32"/>
                  </a:lnTo>
                  <a:lnTo>
                    <a:pt x="1749" y="63"/>
                  </a:lnTo>
                  <a:lnTo>
                    <a:pt x="1624" y="126"/>
                  </a:lnTo>
                  <a:lnTo>
                    <a:pt x="1624" y="126"/>
                  </a:lnTo>
                  <a:lnTo>
                    <a:pt x="1499" y="250"/>
                  </a:lnTo>
                  <a:lnTo>
                    <a:pt x="1405" y="375"/>
                  </a:lnTo>
                  <a:lnTo>
                    <a:pt x="1343" y="500"/>
                  </a:lnTo>
                  <a:lnTo>
                    <a:pt x="1312" y="625"/>
                  </a:lnTo>
                  <a:lnTo>
                    <a:pt x="1312" y="625"/>
                  </a:lnTo>
                  <a:lnTo>
                    <a:pt x="1343" y="750"/>
                  </a:lnTo>
                  <a:lnTo>
                    <a:pt x="1374" y="906"/>
                  </a:lnTo>
                  <a:lnTo>
                    <a:pt x="1468" y="1031"/>
                  </a:lnTo>
                  <a:lnTo>
                    <a:pt x="1562" y="1187"/>
                  </a:lnTo>
                  <a:lnTo>
                    <a:pt x="1811" y="1468"/>
                  </a:lnTo>
                  <a:lnTo>
                    <a:pt x="2092" y="1781"/>
                  </a:lnTo>
                  <a:lnTo>
                    <a:pt x="2436" y="2031"/>
                  </a:lnTo>
                  <a:lnTo>
                    <a:pt x="2780" y="2280"/>
                  </a:lnTo>
                  <a:lnTo>
                    <a:pt x="3342" y="2686"/>
                  </a:lnTo>
                  <a:lnTo>
                    <a:pt x="3342" y="2686"/>
                  </a:lnTo>
                  <a:lnTo>
                    <a:pt x="3342" y="2686"/>
                  </a:lnTo>
                  <a:lnTo>
                    <a:pt x="3342" y="2686"/>
                  </a:lnTo>
                  <a:lnTo>
                    <a:pt x="2780" y="2718"/>
                  </a:lnTo>
                  <a:lnTo>
                    <a:pt x="2249" y="2811"/>
                  </a:lnTo>
                  <a:lnTo>
                    <a:pt x="1686" y="2999"/>
                  </a:lnTo>
                  <a:lnTo>
                    <a:pt x="1405" y="3092"/>
                  </a:lnTo>
                  <a:lnTo>
                    <a:pt x="1156" y="3217"/>
                  </a:lnTo>
                  <a:lnTo>
                    <a:pt x="906" y="3373"/>
                  </a:lnTo>
                  <a:lnTo>
                    <a:pt x="687" y="3530"/>
                  </a:lnTo>
                  <a:lnTo>
                    <a:pt x="500" y="3686"/>
                  </a:lnTo>
                  <a:lnTo>
                    <a:pt x="344" y="3873"/>
                  </a:lnTo>
                  <a:lnTo>
                    <a:pt x="187" y="4092"/>
                  </a:lnTo>
                  <a:lnTo>
                    <a:pt x="94" y="4310"/>
                  </a:lnTo>
                  <a:lnTo>
                    <a:pt x="31" y="4560"/>
                  </a:lnTo>
                  <a:lnTo>
                    <a:pt x="0" y="4810"/>
                  </a:lnTo>
                  <a:lnTo>
                    <a:pt x="0" y="4810"/>
                  </a:lnTo>
                  <a:lnTo>
                    <a:pt x="31" y="5029"/>
                  </a:lnTo>
                  <a:lnTo>
                    <a:pt x="63" y="5216"/>
                  </a:lnTo>
                  <a:lnTo>
                    <a:pt x="63" y="5216"/>
                  </a:lnTo>
                  <a:lnTo>
                    <a:pt x="94" y="5341"/>
                  </a:lnTo>
                  <a:lnTo>
                    <a:pt x="94" y="5341"/>
                  </a:lnTo>
                  <a:lnTo>
                    <a:pt x="125" y="5466"/>
                  </a:lnTo>
                  <a:lnTo>
                    <a:pt x="219" y="5591"/>
                  </a:lnTo>
                  <a:lnTo>
                    <a:pt x="312" y="5684"/>
                  </a:lnTo>
                  <a:lnTo>
                    <a:pt x="406" y="5778"/>
                  </a:lnTo>
                  <a:lnTo>
                    <a:pt x="500" y="5841"/>
                  </a:lnTo>
                  <a:lnTo>
                    <a:pt x="625" y="5872"/>
                  </a:lnTo>
                  <a:lnTo>
                    <a:pt x="781" y="5903"/>
                  </a:lnTo>
                  <a:lnTo>
                    <a:pt x="906" y="5934"/>
                  </a:lnTo>
                  <a:lnTo>
                    <a:pt x="906" y="5934"/>
                  </a:lnTo>
                  <a:lnTo>
                    <a:pt x="1031" y="5903"/>
                  </a:lnTo>
                  <a:lnTo>
                    <a:pt x="1156" y="5872"/>
                  </a:lnTo>
                  <a:lnTo>
                    <a:pt x="1156" y="5872"/>
                  </a:lnTo>
                  <a:lnTo>
                    <a:pt x="1499" y="5809"/>
                  </a:lnTo>
                  <a:lnTo>
                    <a:pt x="1811" y="5684"/>
                  </a:lnTo>
                  <a:lnTo>
                    <a:pt x="2124" y="5528"/>
                  </a:lnTo>
                  <a:lnTo>
                    <a:pt x="2405" y="5372"/>
                  </a:lnTo>
                  <a:lnTo>
                    <a:pt x="2998" y="5060"/>
                  </a:lnTo>
                  <a:lnTo>
                    <a:pt x="3310" y="4904"/>
                  </a:lnTo>
                  <a:lnTo>
                    <a:pt x="3623" y="4748"/>
                  </a:lnTo>
                  <a:lnTo>
                    <a:pt x="3623" y="4748"/>
                  </a:lnTo>
                  <a:lnTo>
                    <a:pt x="3623" y="4748"/>
                  </a:lnTo>
                  <a:lnTo>
                    <a:pt x="3623" y="4748"/>
                  </a:lnTo>
                  <a:lnTo>
                    <a:pt x="3279" y="5029"/>
                  </a:lnTo>
                  <a:lnTo>
                    <a:pt x="2936" y="5341"/>
                  </a:lnTo>
                  <a:lnTo>
                    <a:pt x="2655" y="5653"/>
                  </a:lnTo>
                  <a:lnTo>
                    <a:pt x="2374" y="5997"/>
                  </a:lnTo>
                  <a:lnTo>
                    <a:pt x="2124" y="6371"/>
                  </a:lnTo>
                  <a:lnTo>
                    <a:pt x="1936" y="6746"/>
                  </a:lnTo>
                  <a:lnTo>
                    <a:pt x="1843" y="7152"/>
                  </a:lnTo>
                  <a:lnTo>
                    <a:pt x="1811" y="7340"/>
                  </a:lnTo>
                  <a:lnTo>
                    <a:pt x="1780" y="7527"/>
                  </a:lnTo>
                  <a:lnTo>
                    <a:pt x="1780" y="7527"/>
                  </a:lnTo>
                  <a:lnTo>
                    <a:pt x="1811" y="7777"/>
                  </a:lnTo>
                  <a:lnTo>
                    <a:pt x="1874" y="8027"/>
                  </a:lnTo>
                  <a:lnTo>
                    <a:pt x="1968" y="8245"/>
                  </a:lnTo>
                  <a:lnTo>
                    <a:pt x="2092" y="8495"/>
                  </a:lnTo>
                  <a:lnTo>
                    <a:pt x="2092" y="8495"/>
                  </a:lnTo>
                  <a:lnTo>
                    <a:pt x="2155" y="8558"/>
                  </a:lnTo>
                  <a:lnTo>
                    <a:pt x="2155" y="8558"/>
                  </a:lnTo>
                  <a:lnTo>
                    <a:pt x="2280" y="8682"/>
                  </a:lnTo>
                  <a:lnTo>
                    <a:pt x="2467" y="8807"/>
                  </a:lnTo>
                  <a:lnTo>
                    <a:pt x="2655" y="8870"/>
                  </a:lnTo>
                  <a:lnTo>
                    <a:pt x="2842" y="8870"/>
                  </a:lnTo>
                  <a:lnTo>
                    <a:pt x="2842" y="8870"/>
                  </a:lnTo>
                  <a:lnTo>
                    <a:pt x="2998" y="8870"/>
                  </a:lnTo>
                  <a:lnTo>
                    <a:pt x="3123" y="8839"/>
                  </a:lnTo>
                  <a:lnTo>
                    <a:pt x="3279" y="8776"/>
                  </a:lnTo>
                  <a:lnTo>
                    <a:pt x="3404" y="8682"/>
                  </a:lnTo>
                  <a:lnTo>
                    <a:pt x="3404" y="8682"/>
                  </a:lnTo>
                  <a:lnTo>
                    <a:pt x="3560" y="8558"/>
                  </a:lnTo>
                  <a:lnTo>
                    <a:pt x="3748" y="8433"/>
                  </a:lnTo>
                  <a:lnTo>
                    <a:pt x="4060" y="8058"/>
                  </a:lnTo>
                  <a:lnTo>
                    <a:pt x="4716" y="7246"/>
                  </a:lnTo>
                  <a:lnTo>
                    <a:pt x="5059" y="6871"/>
                  </a:lnTo>
                  <a:lnTo>
                    <a:pt x="5247" y="6684"/>
                  </a:lnTo>
                  <a:lnTo>
                    <a:pt x="5434" y="6528"/>
                  </a:lnTo>
                  <a:lnTo>
                    <a:pt x="5621" y="6403"/>
                  </a:lnTo>
                  <a:lnTo>
                    <a:pt x="5809" y="6309"/>
                  </a:lnTo>
                  <a:lnTo>
                    <a:pt x="6027" y="6247"/>
                  </a:lnTo>
                  <a:lnTo>
                    <a:pt x="6246" y="6215"/>
                  </a:lnTo>
                  <a:lnTo>
                    <a:pt x="6246" y="6215"/>
                  </a:lnTo>
                  <a:lnTo>
                    <a:pt x="6683" y="6403"/>
                  </a:lnTo>
                  <a:lnTo>
                    <a:pt x="7120" y="6621"/>
                  </a:lnTo>
                  <a:lnTo>
                    <a:pt x="7589" y="6777"/>
                  </a:lnTo>
                  <a:lnTo>
                    <a:pt x="7807" y="6840"/>
                  </a:lnTo>
                  <a:lnTo>
                    <a:pt x="8026" y="6871"/>
                  </a:lnTo>
                  <a:lnTo>
                    <a:pt x="8026" y="6871"/>
                  </a:lnTo>
                  <a:lnTo>
                    <a:pt x="8151" y="6840"/>
                  </a:lnTo>
                  <a:lnTo>
                    <a:pt x="8245" y="6809"/>
                  </a:lnTo>
                  <a:lnTo>
                    <a:pt x="8338" y="6777"/>
                  </a:lnTo>
                  <a:lnTo>
                    <a:pt x="8432" y="6684"/>
                  </a:lnTo>
                  <a:lnTo>
                    <a:pt x="8495" y="6590"/>
                  </a:lnTo>
                  <a:lnTo>
                    <a:pt x="8557" y="6434"/>
                  </a:lnTo>
                  <a:lnTo>
                    <a:pt x="8588" y="6247"/>
                  </a:lnTo>
                  <a:lnTo>
                    <a:pt x="8588" y="6059"/>
                  </a:lnTo>
                  <a:lnTo>
                    <a:pt x="8588" y="6059"/>
                  </a:lnTo>
                  <a:lnTo>
                    <a:pt x="8588" y="5903"/>
                  </a:lnTo>
                  <a:lnTo>
                    <a:pt x="8588" y="5903"/>
                  </a:lnTo>
                  <a:lnTo>
                    <a:pt x="8557" y="5622"/>
                  </a:lnTo>
                  <a:lnTo>
                    <a:pt x="8526" y="5341"/>
                  </a:lnTo>
                  <a:lnTo>
                    <a:pt x="8432" y="5091"/>
                  </a:lnTo>
                  <a:lnTo>
                    <a:pt x="8338" y="4810"/>
                  </a:lnTo>
                  <a:lnTo>
                    <a:pt x="8182" y="4560"/>
                  </a:lnTo>
                  <a:lnTo>
                    <a:pt x="8057" y="4279"/>
                  </a:lnTo>
                  <a:lnTo>
                    <a:pt x="7714" y="3779"/>
                  </a:lnTo>
                  <a:lnTo>
                    <a:pt x="7308" y="3311"/>
                  </a:lnTo>
                  <a:lnTo>
                    <a:pt x="6871" y="2843"/>
                  </a:lnTo>
                  <a:lnTo>
                    <a:pt x="6433" y="2437"/>
                  </a:lnTo>
                  <a:lnTo>
                    <a:pt x="5965" y="2062"/>
                  </a:lnTo>
                  <a:lnTo>
                    <a:pt x="5965" y="2062"/>
                  </a:lnTo>
                  <a:lnTo>
                    <a:pt x="5278" y="1500"/>
                  </a:lnTo>
                  <a:lnTo>
                    <a:pt x="4809" y="1156"/>
                  </a:lnTo>
                  <a:lnTo>
                    <a:pt x="4279" y="813"/>
                  </a:lnTo>
                  <a:lnTo>
                    <a:pt x="3748" y="500"/>
                  </a:lnTo>
                  <a:lnTo>
                    <a:pt x="3185" y="250"/>
                  </a:lnTo>
                  <a:lnTo>
                    <a:pt x="2936" y="157"/>
                  </a:lnTo>
                  <a:lnTo>
                    <a:pt x="2686" y="63"/>
                  </a:lnTo>
                  <a:lnTo>
                    <a:pt x="2436" y="32"/>
                  </a:lnTo>
                  <a:lnTo>
                    <a:pt x="2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3542;p61">
              <a:extLst>
                <a:ext uri="{FF2B5EF4-FFF2-40B4-BE49-F238E27FC236}">
                  <a16:creationId xmlns:a16="http://schemas.microsoft.com/office/drawing/2014/main" id="{2F35DEFA-14BC-7F6F-63AB-0AD8A13B20BA}"/>
                </a:ext>
              </a:extLst>
            </p:cNvPr>
            <p:cNvSpPr/>
            <p:nvPr/>
          </p:nvSpPr>
          <p:spPr>
            <a:xfrm>
              <a:off x="467650" y="3289225"/>
              <a:ext cx="174900" cy="133525"/>
            </a:xfrm>
            <a:custGeom>
              <a:avLst/>
              <a:gdLst/>
              <a:ahLst/>
              <a:cxnLst/>
              <a:rect l="l" t="t" r="r" b="b"/>
              <a:pathLst>
                <a:path w="6996" h="5341" extrusionOk="0">
                  <a:moveTo>
                    <a:pt x="875" y="0"/>
                  </a:moveTo>
                  <a:lnTo>
                    <a:pt x="594" y="32"/>
                  </a:lnTo>
                  <a:lnTo>
                    <a:pt x="375" y="94"/>
                  </a:lnTo>
                  <a:lnTo>
                    <a:pt x="188" y="219"/>
                  </a:lnTo>
                  <a:lnTo>
                    <a:pt x="125" y="281"/>
                  </a:lnTo>
                  <a:lnTo>
                    <a:pt x="63" y="375"/>
                  </a:lnTo>
                  <a:lnTo>
                    <a:pt x="32" y="469"/>
                  </a:lnTo>
                  <a:lnTo>
                    <a:pt x="0" y="594"/>
                  </a:lnTo>
                  <a:lnTo>
                    <a:pt x="32" y="812"/>
                  </a:lnTo>
                  <a:lnTo>
                    <a:pt x="94" y="1000"/>
                  </a:lnTo>
                  <a:lnTo>
                    <a:pt x="188" y="1156"/>
                  </a:lnTo>
                  <a:lnTo>
                    <a:pt x="344" y="1312"/>
                  </a:lnTo>
                  <a:lnTo>
                    <a:pt x="531" y="1468"/>
                  </a:lnTo>
                  <a:lnTo>
                    <a:pt x="719" y="1624"/>
                  </a:lnTo>
                  <a:lnTo>
                    <a:pt x="1218" y="1843"/>
                  </a:lnTo>
                  <a:lnTo>
                    <a:pt x="1749" y="2061"/>
                  </a:lnTo>
                  <a:lnTo>
                    <a:pt x="2311" y="2249"/>
                  </a:lnTo>
                  <a:lnTo>
                    <a:pt x="3311" y="2530"/>
                  </a:lnTo>
                  <a:lnTo>
                    <a:pt x="2780" y="2592"/>
                  </a:lnTo>
                  <a:lnTo>
                    <a:pt x="2218" y="2749"/>
                  </a:lnTo>
                  <a:lnTo>
                    <a:pt x="1656" y="2936"/>
                  </a:lnTo>
                  <a:lnTo>
                    <a:pt x="1125" y="3186"/>
                  </a:lnTo>
                  <a:lnTo>
                    <a:pt x="875" y="3342"/>
                  </a:lnTo>
                  <a:lnTo>
                    <a:pt x="656" y="3498"/>
                  </a:lnTo>
                  <a:lnTo>
                    <a:pt x="469" y="3654"/>
                  </a:lnTo>
                  <a:lnTo>
                    <a:pt x="344" y="3842"/>
                  </a:lnTo>
                  <a:lnTo>
                    <a:pt x="219" y="4029"/>
                  </a:lnTo>
                  <a:lnTo>
                    <a:pt x="188" y="4216"/>
                  </a:lnTo>
                  <a:lnTo>
                    <a:pt x="188" y="4435"/>
                  </a:lnTo>
                  <a:lnTo>
                    <a:pt x="250" y="4622"/>
                  </a:lnTo>
                  <a:lnTo>
                    <a:pt x="313" y="4716"/>
                  </a:lnTo>
                  <a:lnTo>
                    <a:pt x="438" y="4778"/>
                  </a:lnTo>
                  <a:lnTo>
                    <a:pt x="625" y="4810"/>
                  </a:lnTo>
                  <a:lnTo>
                    <a:pt x="844" y="4810"/>
                  </a:lnTo>
                  <a:lnTo>
                    <a:pt x="1437" y="4778"/>
                  </a:lnTo>
                  <a:lnTo>
                    <a:pt x="2093" y="4716"/>
                  </a:lnTo>
                  <a:lnTo>
                    <a:pt x="2811" y="4654"/>
                  </a:lnTo>
                  <a:lnTo>
                    <a:pt x="3561" y="4654"/>
                  </a:lnTo>
                  <a:lnTo>
                    <a:pt x="3935" y="4685"/>
                  </a:lnTo>
                  <a:lnTo>
                    <a:pt x="4279" y="4716"/>
                  </a:lnTo>
                  <a:lnTo>
                    <a:pt x="4591" y="4778"/>
                  </a:lnTo>
                  <a:lnTo>
                    <a:pt x="4904" y="4903"/>
                  </a:lnTo>
                  <a:lnTo>
                    <a:pt x="5247" y="5060"/>
                  </a:lnTo>
                  <a:lnTo>
                    <a:pt x="5497" y="5153"/>
                  </a:lnTo>
                  <a:lnTo>
                    <a:pt x="5778" y="5247"/>
                  </a:lnTo>
                  <a:lnTo>
                    <a:pt x="6059" y="5309"/>
                  </a:lnTo>
                  <a:lnTo>
                    <a:pt x="6340" y="5341"/>
                  </a:lnTo>
                  <a:lnTo>
                    <a:pt x="6496" y="5309"/>
                  </a:lnTo>
                  <a:lnTo>
                    <a:pt x="6621" y="5278"/>
                  </a:lnTo>
                  <a:lnTo>
                    <a:pt x="6715" y="5247"/>
                  </a:lnTo>
                  <a:lnTo>
                    <a:pt x="6809" y="5184"/>
                  </a:lnTo>
                  <a:lnTo>
                    <a:pt x="6871" y="5091"/>
                  </a:lnTo>
                  <a:lnTo>
                    <a:pt x="6933" y="4997"/>
                  </a:lnTo>
                  <a:lnTo>
                    <a:pt x="6965" y="4872"/>
                  </a:lnTo>
                  <a:lnTo>
                    <a:pt x="6996" y="4716"/>
                  </a:lnTo>
                  <a:lnTo>
                    <a:pt x="6996" y="4560"/>
                  </a:lnTo>
                  <a:lnTo>
                    <a:pt x="6965" y="4372"/>
                  </a:lnTo>
                  <a:lnTo>
                    <a:pt x="6933" y="4154"/>
                  </a:lnTo>
                  <a:lnTo>
                    <a:pt x="6871" y="3935"/>
                  </a:lnTo>
                  <a:lnTo>
                    <a:pt x="6777" y="3685"/>
                  </a:lnTo>
                  <a:lnTo>
                    <a:pt x="6652" y="3436"/>
                  </a:lnTo>
                  <a:lnTo>
                    <a:pt x="6465" y="3155"/>
                  </a:lnTo>
                  <a:lnTo>
                    <a:pt x="6278" y="2873"/>
                  </a:lnTo>
                  <a:lnTo>
                    <a:pt x="6059" y="2592"/>
                  </a:lnTo>
                  <a:lnTo>
                    <a:pt x="5778" y="2280"/>
                  </a:lnTo>
                  <a:lnTo>
                    <a:pt x="5434" y="1999"/>
                  </a:lnTo>
                  <a:lnTo>
                    <a:pt x="5060" y="1687"/>
                  </a:lnTo>
                  <a:lnTo>
                    <a:pt x="4747" y="1468"/>
                  </a:lnTo>
                  <a:lnTo>
                    <a:pt x="4373" y="1218"/>
                  </a:lnTo>
                  <a:lnTo>
                    <a:pt x="3998" y="1000"/>
                  </a:lnTo>
                  <a:lnTo>
                    <a:pt x="3592" y="781"/>
                  </a:lnTo>
                  <a:lnTo>
                    <a:pt x="3186" y="594"/>
                  </a:lnTo>
                  <a:lnTo>
                    <a:pt x="2749" y="438"/>
                  </a:lnTo>
                  <a:lnTo>
                    <a:pt x="2343" y="281"/>
                  </a:lnTo>
                  <a:lnTo>
                    <a:pt x="1937" y="156"/>
                  </a:lnTo>
                  <a:lnTo>
                    <a:pt x="1562" y="63"/>
                  </a:lnTo>
                  <a:lnTo>
                    <a:pt x="1218" y="3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3543;p61">
              <a:extLst>
                <a:ext uri="{FF2B5EF4-FFF2-40B4-BE49-F238E27FC236}">
                  <a16:creationId xmlns:a16="http://schemas.microsoft.com/office/drawing/2014/main" id="{4BECB9F2-87E3-F384-B385-A54C5EE2EE92}"/>
                </a:ext>
              </a:extLst>
            </p:cNvPr>
            <p:cNvSpPr/>
            <p:nvPr/>
          </p:nvSpPr>
          <p:spPr>
            <a:xfrm>
              <a:off x="807275" y="3367300"/>
              <a:ext cx="209250" cy="653500"/>
            </a:xfrm>
            <a:custGeom>
              <a:avLst/>
              <a:gdLst/>
              <a:ahLst/>
              <a:cxnLst/>
              <a:rect l="l" t="t" r="r" b="b"/>
              <a:pathLst>
                <a:path w="8370" h="26140" extrusionOk="0">
                  <a:moveTo>
                    <a:pt x="7933" y="0"/>
                  </a:moveTo>
                  <a:lnTo>
                    <a:pt x="7901" y="32"/>
                  </a:lnTo>
                  <a:lnTo>
                    <a:pt x="7246" y="656"/>
                  </a:lnTo>
                  <a:lnTo>
                    <a:pt x="6621" y="1281"/>
                  </a:lnTo>
                  <a:lnTo>
                    <a:pt x="6028" y="1968"/>
                  </a:lnTo>
                  <a:lnTo>
                    <a:pt x="5465" y="2624"/>
                  </a:lnTo>
                  <a:lnTo>
                    <a:pt x="4935" y="3342"/>
                  </a:lnTo>
                  <a:lnTo>
                    <a:pt x="4466" y="4060"/>
                  </a:lnTo>
                  <a:lnTo>
                    <a:pt x="3998" y="4778"/>
                  </a:lnTo>
                  <a:lnTo>
                    <a:pt x="3560" y="5528"/>
                  </a:lnTo>
                  <a:lnTo>
                    <a:pt x="3123" y="6309"/>
                  </a:lnTo>
                  <a:lnTo>
                    <a:pt x="2749" y="7089"/>
                  </a:lnTo>
                  <a:lnTo>
                    <a:pt x="2405" y="7870"/>
                  </a:lnTo>
                  <a:lnTo>
                    <a:pt x="2061" y="8682"/>
                  </a:lnTo>
                  <a:lnTo>
                    <a:pt x="1780" y="9494"/>
                  </a:lnTo>
                  <a:lnTo>
                    <a:pt x="1499" y="10306"/>
                  </a:lnTo>
                  <a:lnTo>
                    <a:pt x="1249" y="11149"/>
                  </a:lnTo>
                  <a:lnTo>
                    <a:pt x="1031" y="11992"/>
                  </a:lnTo>
                  <a:lnTo>
                    <a:pt x="812" y="12867"/>
                  </a:lnTo>
                  <a:lnTo>
                    <a:pt x="656" y="13710"/>
                  </a:lnTo>
                  <a:lnTo>
                    <a:pt x="500" y="14584"/>
                  </a:lnTo>
                  <a:lnTo>
                    <a:pt x="344" y="15459"/>
                  </a:lnTo>
                  <a:lnTo>
                    <a:pt x="250" y="16333"/>
                  </a:lnTo>
                  <a:lnTo>
                    <a:pt x="156" y="17208"/>
                  </a:lnTo>
                  <a:lnTo>
                    <a:pt x="94" y="18113"/>
                  </a:lnTo>
                  <a:lnTo>
                    <a:pt x="32" y="18988"/>
                  </a:lnTo>
                  <a:lnTo>
                    <a:pt x="0" y="19862"/>
                  </a:lnTo>
                  <a:lnTo>
                    <a:pt x="0" y="20768"/>
                  </a:lnTo>
                  <a:lnTo>
                    <a:pt x="32" y="22517"/>
                  </a:lnTo>
                  <a:lnTo>
                    <a:pt x="125" y="24266"/>
                  </a:lnTo>
                  <a:lnTo>
                    <a:pt x="313" y="25983"/>
                  </a:lnTo>
                  <a:lnTo>
                    <a:pt x="344" y="26077"/>
                  </a:lnTo>
                  <a:lnTo>
                    <a:pt x="375" y="26108"/>
                  </a:lnTo>
                  <a:lnTo>
                    <a:pt x="438" y="26139"/>
                  </a:lnTo>
                  <a:lnTo>
                    <a:pt x="500" y="26139"/>
                  </a:lnTo>
                  <a:lnTo>
                    <a:pt x="562" y="26108"/>
                  </a:lnTo>
                  <a:lnTo>
                    <a:pt x="625" y="26077"/>
                  </a:lnTo>
                  <a:lnTo>
                    <a:pt x="656" y="26046"/>
                  </a:lnTo>
                  <a:lnTo>
                    <a:pt x="687" y="25952"/>
                  </a:lnTo>
                  <a:lnTo>
                    <a:pt x="750" y="22860"/>
                  </a:lnTo>
                  <a:lnTo>
                    <a:pt x="844" y="19800"/>
                  </a:lnTo>
                  <a:lnTo>
                    <a:pt x="968" y="19519"/>
                  </a:lnTo>
                  <a:lnTo>
                    <a:pt x="1655" y="19050"/>
                  </a:lnTo>
                  <a:lnTo>
                    <a:pt x="2311" y="18551"/>
                  </a:lnTo>
                  <a:lnTo>
                    <a:pt x="2967" y="18051"/>
                  </a:lnTo>
                  <a:lnTo>
                    <a:pt x="3560" y="17489"/>
                  </a:lnTo>
                  <a:lnTo>
                    <a:pt x="4154" y="16895"/>
                  </a:lnTo>
                  <a:lnTo>
                    <a:pt x="4685" y="16271"/>
                  </a:lnTo>
                  <a:lnTo>
                    <a:pt x="5153" y="15615"/>
                  </a:lnTo>
                  <a:lnTo>
                    <a:pt x="5622" y="14897"/>
                  </a:lnTo>
                  <a:lnTo>
                    <a:pt x="6028" y="14054"/>
                  </a:lnTo>
                  <a:lnTo>
                    <a:pt x="6434" y="13210"/>
                  </a:lnTo>
                  <a:lnTo>
                    <a:pt x="6777" y="12305"/>
                  </a:lnTo>
                  <a:lnTo>
                    <a:pt x="7089" y="11430"/>
                  </a:lnTo>
                  <a:lnTo>
                    <a:pt x="7683" y="9619"/>
                  </a:lnTo>
                  <a:lnTo>
                    <a:pt x="7995" y="8745"/>
                  </a:lnTo>
                  <a:lnTo>
                    <a:pt x="8339" y="7839"/>
                  </a:lnTo>
                  <a:lnTo>
                    <a:pt x="8370" y="7776"/>
                  </a:lnTo>
                  <a:lnTo>
                    <a:pt x="8370" y="7745"/>
                  </a:lnTo>
                  <a:lnTo>
                    <a:pt x="8339" y="7714"/>
                  </a:lnTo>
                  <a:lnTo>
                    <a:pt x="8151" y="7714"/>
                  </a:lnTo>
                  <a:lnTo>
                    <a:pt x="8026" y="7808"/>
                  </a:lnTo>
                  <a:lnTo>
                    <a:pt x="7277" y="8339"/>
                  </a:lnTo>
                  <a:lnTo>
                    <a:pt x="6559" y="8901"/>
                  </a:lnTo>
                  <a:lnTo>
                    <a:pt x="5903" y="9463"/>
                  </a:lnTo>
                  <a:lnTo>
                    <a:pt x="5309" y="10056"/>
                  </a:lnTo>
                  <a:lnTo>
                    <a:pt x="4747" y="10650"/>
                  </a:lnTo>
                  <a:lnTo>
                    <a:pt x="4248" y="11274"/>
                  </a:lnTo>
                  <a:lnTo>
                    <a:pt x="3810" y="11899"/>
                  </a:lnTo>
                  <a:lnTo>
                    <a:pt x="3373" y="12523"/>
                  </a:lnTo>
                  <a:lnTo>
                    <a:pt x="2998" y="13179"/>
                  </a:lnTo>
                  <a:lnTo>
                    <a:pt x="2655" y="13866"/>
                  </a:lnTo>
                  <a:lnTo>
                    <a:pt x="2311" y="14553"/>
                  </a:lnTo>
                  <a:lnTo>
                    <a:pt x="1999" y="15271"/>
                  </a:lnTo>
                  <a:lnTo>
                    <a:pt x="1718" y="16021"/>
                  </a:lnTo>
                  <a:lnTo>
                    <a:pt x="1437" y="16770"/>
                  </a:lnTo>
                  <a:lnTo>
                    <a:pt x="937" y="18363"/>
                  </a:lnTo>
                  <a:lnTo>
                    <a:pt x="968" y="17489"/>
                  </a:lnTo>
                  <a:lnTo>
                    <a:pt x="1062" y="16614"/>
                  </a:lnTo>
                  <a:lnTo>
                    <a:pt x="1156" y="15771"/>
                  </a:lnTo>
                  <a:lnTo>
                    <a:pt x="1249" y="14897"/>
                  </a:lnTo>
                  <a:lnTo>
                    <a:pt x="1374" y="14054"/>
                  </a:lnTo>
                  <a:lnTo>
                    <a:pt x="1531" y="13179"/>
                  </a:lnTo>
                  <a:lnTo>
                    <a:pt x="1718" y="12336"/>
                  </a:lnTo>
                  <a:lnTo>
                    <a:pt x="1905" y="11493"/>
                  </a:lnTo>
                  <a:lnTo>
                    <a:pt x="2124" y="10712"/>
                  </a:lnTo>
                  <a:lnTo>
                    <a:pt x="2343" y="9931"/>
                  </a:lnTo>
                  <a:lnTo>
                    <a:pt x="2592" y="9150"/>
                  </a:lnTo>
                  <a:lnTo>
                    <a:pt x="2873" y="8401"/>
                  </a:lnTo>
                  <a:lnTo>
                    <a:pt x="3186" y="7651"/>
                  </a:lnTo>
                  <a:lnTo>
                    <a:pt x="3498" y="6902"/>
                  </a:lnTo>
                  <a:lnTo>
                    <a:pt x="3842" y="6152"/>
                  </a:lnTo>
                  <a:lnTo>
                    <a:pt x="4216" y="5434"/>
                  </a:lnTo>
                  <a:lnTo>
                    <a:pt x="4591" y="4716"/>
                  </a:lnTo>
                  <a:lnTo>
                    <a:pt x="4997" y="3998"/>
                  </a:lnTo>
                  <a:lnTo>
                    <a:pt x="5465" y="3342"/>
                  </a:lnTo>
                  <a:lnTo>
                    <a:pt x="5903" y="2655"/>
                  </a:lnTo>
                  <a:lnTo>
                    <a:pt x="6402" y="2030"/>
                  </a:lnTo>
                  <a:lnTo>
                    <a:pt x="6933" y="1406"/>
                  </a:lnTo>
                  <a:lnTo>
                    <a:pt x="7464" y="812"/>
                  </a:lnTo>
                  <a:lnTo>
                    <a:pt x="8058" y="219"/>
                  </a:lnTo>
                  <a:lnTo>
                    <a:pt x="8089" y="188"/>
                  </a:lnTo>
                  <a:lnTo>
                    <a:pt x="8089" y="125"/>
                  </a:lnTo>
                  <a:lnTo>
                    <a:pt x="8058" y="63"/>
                  </a:lnTo>
                  <a:lnTo>
                    <a:pt x="7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3544;p61">
              <a:extLst>
                <a:ext uri="{FF2B5EF4-FFF2-40B4-BE49-F238E27FC236}">
                  <a16:creationId xmlns:a16="http://schemas.microsoft.com/office/drawing/2014/main" id="{22616321-4385-6038-1036-A11B2C391781}"/>
                </a:ext>
              </a:extLst>
            </p:cNvPr>
            <p:cNvSpPr/>
            <p:nvPr/>
          </p:nvSpPr>
          <p:spPr>
            <a:xfrm>
              <a:off x="807275" y="3367300"/>
              <a:ext cx="209250" cy="653500"/>
            </a:xfrm>
            <a:custGeom>
              <a:avLst/>
              <a:gdLst/>
              <a:ahLst/>
              <a:cxnLst/>
              <a:rect l="l" t="t" r="r" b="b"/>
              <a:pathLst>
                <a:path w="8370" h="26140" fill="none" extrusionOk="0">
                  <a:moveTo>
                    <a:pt x="7901" y="32"/>
                  </a:moveTo>
                  <a:lnTo>
                    <a:pt x="7901" y="32"/>
                  </a:lnTo>
                  <a:lnTo>
                    <a:pt x="7246" y="656"/>
                  </a:lnTo>
                  <a:lnTo>
                    <a:pt x="6621" y="1281"/>
                  </a:lnTo>
                  <a:lnTo>
                    <a:pt x="6028" y="1968"/>
                  </a:lnTo>
                  <a:lnTo>
                    <a:pt x="5465" y="2624"/>
                  </a:lnTo>
                  <a:lnTo>
                    <a:pt x="4935" y="3342"/>
                  </a:lnTo>
                  <a:lnTo>
                    <a:pt x="4466" y="4060"/>
                  </a:lnTo>
                  <a:lnTo>
                    <a:pt x="3998" y="4778"/>
                  </a:lnTo>
                  <a:lnTo>
                    <a:pt x="3560" y="5528"/>
                  </a:lnTo>
                  <a:lnTo>
                    <a:pt x="3123" y="6309"/>
                  </a:lnTo>
                  <a:lnTo>
                    <a:pt x="2749" y="7089"/>
                  </a:lnTo>
                  <a:lnTo>
                    <a:pt x="2405" y="7870"/>
                  </a:lnTo>
                  <a:lnTo>
                    <a:pt x="2061" y="8682"/>
                  </a:lnTo>
                  <a:lnTo>
                    <a:pt x="1780" y="9494"/>
                  </a:lnTo>
                  <a:lnTo>
                    <a:pt x="1499" y="10306"/>
                  </a:lnTo>
                  <a:lnTo>
                    <a:pt x="1249" y="11149"/>
                  </a:lnTo>
                  <a:lnTo>
                    <a:pt x="1031" y="11992"/>
                  </a:lnTo>
                  <a:lnTo>
                    <a:pt x="812" y="12867"/>
                  </a:lnTo>
                  <a:lnTo>
                    <a:pt x="656" y="13710"/>
                  </a:lnTo>
                  <a:lnTo>
                    <a:pt x="500" y="14584"/>
                  </a:lnTo>
                  <a:lnTo>
                    <a:pt x="344" y="15459"/>
                  </a:lnTo>
                  <a:lnTo>
                    <a:pt x="250" y="16333"/>
                  </a:lnTo>
                  <a:lnTo>
                    <a:pt x="156" y="17208"/>
                  </a:lnTo>
                  <a:lnTo>
                    <a:pt x="94" y="18113"/>
                  </a:lnTo>
                  <a:lnTo>
                    <a:pt x="32" y="18988"/>
                  </a:lnTo>
                  <a:lnTo>
                    <a:pt x="0" y="19862"/>
                  </a:lnTo>
                  <a:lnTo>
                    <a:pt x="0" y="20768"/>
                  </a:lnTo>
                  <a:lnTo>
                    <a:pt x="32" y="22517"/>
                  </a:lnTo>
                  <a:lnTo>
                    <a:pt x="125" y="24266"/>
                  </a:lnTo>
                  <a:lnTo>
                    <a:pt x="313" y="25983"/>
                  </a:lnTo>
                  <a:lnTo>
                    <a:pt x="313" y="25983"/>
                  </a:lnTo>
                  <a:lnTo>
                    <a:pt x="344" y="26077"/>
                  </a:lnTo>
                  <a:lnTo>
                    <a:pt x="375" y="26108"/>
                  </a:lnTo>
                  <a:lnTo>
                    <a:pt x="438" y="26139"/>
                  </a:lnTo>
                  <a:lnTo>
                    <a:pt x="500" y="26139"/>
                  </a:lnTo>
                  <a:lnTo>
                    <a:pt x="562" y="26108"/>
                  </a:lnTo>
                  <a:lnTo>
                    <a:pt x="625" y="26077"/>
                  </a:lnTo>
                  <a:lnTo>
                    <a:pt x="656" y="26046"/>
                  </a:lnTo>
                  <a:lnTo>
                    <a:pt x="687" y="25952"/>
                  </a:lnTo>
                  <a:lnTo>
                    <a:pt x="687" y="25952"/>
                  </a:lnTo>
                  <a:lnTo>
                    <a:pt x="750" y="22860"/>
                  </a:lnTo>
                  <a:lnTo>
                    <a:pt x="844" y="19800"/>
                  </a:lnTo>
                  <a:lnTo>
                    <a:pt x="968" y="19519"/>
                  </a:lnTo>
                  <a:lnTo>
                    <a:pt x="968" y="19519"/>
                  </a:lnTo>
                  <a:lnTo>
                    <a:pt x="1655" y="19050"/>
                  </a:lnTo>
                  <a:lnTo>
                    <a:pt x="2311" y="18551"/>
                  </a:lnTo>
                  <a:lnTo>
                    <a:pt x="2967" y="18051"/>
                  </a:lnTo>
                  <a:lnTo>
                    <a:pt x="3560" y="17489"/>
                  </a:lnTo>
                  <a:lnTo>
                    <a:pt x="4154" y="16895"/>
                  </a:lnTo>
                  <a:lnTo>
                    <a:pt x="4685" y="16271"/>
                  </a:lnTo>
                  <a:lnTo>
                    <a:pt x="5153" y="15615"/>
                  </a:lnTo>
                  <a:lnTo>
                    <a:pt x="5622" y="14897"/>
                  </a:lnTo>
                  <a:lnTo>
                    <a:pt x="5622" y="14897"/>
                  </a:lnTo>
                  <a:lnTo>
                    <a:pt x="6028" y="14054"/>
                  </a:lnTo>
                  <a:lnTo>
                    <a:pt x="6434" y="13210"/>
                  </a:lnTo>
                  <a:lnTo>
                    <a:pt x="6777" y="12305"/>
                  </a:lnTo>
                  <a:lnTo>
                    <a:pt x="7089" y="11430"/>
                  </a:lnTo>
                  <a:lnTo>
                    <a:pt x="7683" y="9619"/>
                  </a:lnTo>
                  <a:lnTo>
                    <a:pt x="7995" y="8745"/>
                  </a:lnTo>
                  <a:lnTo>
                    <a:pt x="8339" y="7839"/>
                  </a:lnTo>
                  <a:lnTo>
                    <a:pt x="8339" y="7839"/>
                  </a:lnTo>
                  <a:lnTo>
                    <a:pt x="8370" y="7776"/>
                  </a:lnTo>
                  <a:lnTo>
                    <a:pt x="8370" y="7745"/>
                  </a:lnTo>
                  <a:lnTo>
                    <a:pt x="8339" y="7714"/>
                  </a:lnTo>
                  <a:lnTo>
                    <a:pt x="8276" y="7714"/>
                  </a:lnTo>
                  <a:lnTo>
                    <a:pt x="8151" y="7714"/>
                  </a:lnTo>
                  <a:lnTo>
                    <a:pt x="8026" y="7808"/>
                  </a:lnTo>
                  <a:lnTo>
                    <a:pt x="8026" y="7808"/>
                  </a:lnTo>
                  <a:lnTo>
                    <a:pt x="7277" y="8339"/>
                  </a:lnTo>
                  <a:lnTo>
                    <a:pt x="6559" y="8901"/>
                  </a:lnTo>
                  <a:lnTo>
                    <a:pt x="5903" y="9463"/>
                  </a:lnTo>
                  <a:lnTo>
                    <a:pt x="5309" y="10056"/>
                  </a:lnTo>
                  <a:lnTo>
                    <a:pt x="4747" y="10650"/>
                  </a:lnTo>
                  <a:lnTo>
                    <a:pt x="4248" y="11274"/>
                  </a:lnTo>
                  <a:lnTo>
                    <a:pt x="3810" y="11899"/>
                  </a:lnTo>
                  <a:lnTo>
                    <a:pt x="3373" y="12523"/>
                  </a:lnTo>
                  <a:lnTo>
                    <a:pt x="2998" y="13179"/>
                  </a:lnTo>
                  <a:lnTo>
                    <a:pt x="2655" y="13866"/>
                  </a:lnTo>
                  <a:lnTo>
                    <a:pt x="2311" y="14553"/>
                  </a:lnTo>
                  <a:lnTo>
                    <a:pt x="1999" y="15271"/>
                  </a:lnTo>
                  <a:lnTo>
                    <a:pt x="1718" y="16021"/>
                  </a:lnTo>
                  <a:lnTo>
                    <a:pt x="1437" y="16770"/>
                  </a:lnTo>
                  <a:lnTo>
                    <a:pt x="937" y="18363"/>
                  </a:lnTo>
                  <a:lnTo>
                    <a:pt x="937" y="18363"/>
                  </a:lnTo>
                  <a:lnTo>
                    <a:pt x="968" y="17489"/>
                  </a:lnTo>
                  <a:lnTo>
                    <a:pt x="1062" y="16614"/>
                  </a:lnTo>
                  <a:lnTo>
                    <a:pt x="1156" y="15771"/>
                  </a:lnTo>
                  <a:lnTo>
                    <a:pt x="1249" y="14897"/>
                  </a:lnTo>
                  <a:lnTo>
                    <a:pt x="1374" y="14054"/>
                  </a:lnTo>
                  <a:lnTo>
                    <a:pt x="1531" y="13179"/>
                  </a:lnTo>
                  <a:lnTo>
                    <a:pt x="1718" y="12336"/>
                  </a:lnTo>
                  <a:lnTo>
                    <a:pt x="1905" y="11493"/>
                  </a:lnTo>
                  <a:lnTo>
                    <a:pt x="1905" y="11493"/>
                  </a:lnTo>
                  <a:lnTo>
                    <a:pt x="2124" y="10712"/>
                  </a:lnTo>
                  <a:lnTo>
                    <a:pt x="2343" y="9931"/>
                  </a:lnTo>
                  <a:lnTo>
                    <a:pt x="2592" y="9150"/>
                  </a:lnTo>
                  <a:lnTo>
                    <a:pt x="2873" y="8401"/>
                  </a:lnTo>
                  <a:lnTo>
                    <a:pt x="3186" y="7651"/>
                  </a:lnTo>
                  <a:lnTo>
                    <a:pt x="3498" y="6902"/>
                  </a:lnTo>
                  <a:lnTo>
                    <a:pt x="3842" y="6152"/>
                  </a:lnTo>
                  <a:lnTo>
                    <a:pt x="4216" y="5434"/>
                  </a:lnTo>
                  <a:lnTo>
                    <a:pt x="4591" y="4716"/>
                  </a:lnTo>
                  <a:lnTo>
                    <a:pt x="4997" y="3998"/>
                  </a:lnTo>
                  <a:lnTo>
                    <a:pt x="5465" y="3342"/>
                  </a:lnTo>
                  <a:lnTo>
                    <a:pt x="5903" y="2655"/>
                  </a:lnTo>
                  <a:lnTo>
                    <a:pt x="6402" y="2030"/>
                  </a:lnTo>
                  <a:lnTo>
                    <a:pt x="6933" y="1406"/>
                  </a:lnTo>
                  <a:lnTo>
                    <a:pt x="7464" y="812"/>
                  </a:lnTo>
                  <a:lnTo>
                    <a:pt x="8058" y="219"/>
                  </a:lnTo>
                  <a:lnTo>
                    <a:pt x="8058" y="219"/>
                  </a:lnTo>
                  <a:lnTo>
                    <a:pt x="8089" y="188"/>
                  </a:lnTo>
                  <a:lnTo>
                    <a:pt x="8089" y="125"/>
                  </a:lnTo>
                  <a:lnTo>
                    <a:pt x="8058" y="63"/>
                  </a:lnTo>
                  <a:lnTo>
                    <a:pt x="7995" y="0"/>
                  </a:lnTo>
                  <a:lnTo>
                    <a:pt x="7933" y="0"/>
                  </a:lnTo>
                  <a:lnTo>
                    <a:pt x="7901" y="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3545;p61">
              <a:extLst>
                <a:ext uri="{FF2B5EF4-FFF2-40B4-BE49-F238E27FC236}">
                  <a16:creationId xmlns:a16="http://schemas.microsoft.com/office/drawing/2014/main" id="{37FF3A17-4458-61CB-4206-6502F89C4487}"/>
                </a:ext>
              </a:extLst>
            </p:cNvPr>
            <p:cNvSpPr/>
            <p:nvPr/>
          </p:nvSpPr>
          <p:spPr>
            <a:xfrm>
              <a:off x="977475" y="3237700"/>
              <a:ext cx="215500" cy="221750"/>
            </a:xfrm>
            <a:custGeom>
              <a:avLst/>
              <a:gdLst/>
              <a:ahLst/>
              <a:cxnLst/>
              <a:rect l="l" t="t" r="r" b="b"/>
              <a:pathLst>
                <a:path w="8620" h="8870" extrusionOk="0">
                  <a:moveTo>
                    <a:pt x="6434" y="0"/>
                  </a:moveTo>
                  <a:lnTo>
                    <a:pt x="6153" y="31"/>
                  </a:lnTo>
                  <a:lnTo>
                    <a:pt x="5840" y="125"/>
                  </a:lnTo>
                  <a:lnTo>
                    <a:pt x="5528" y="250"/>
                  </a:lnTo>
                  <a:lnTo>
                    <a:pt x="5184" y="375"/>
                  </a:lnTo>
                  <a:lnTo>
                    <a:pt x="4872" y="531"/>
                  </a:lnTo>
                  <a:lnTo>
                    <a:pt x="4216" y="906"/>
                  </a:lnTo>
                  <a:lnTo>
                    <a:pt x="3623" y="1281"/>
                  </a:lnTo>
                  <a:lnTo>
                    <a:pt x="2749" y="1905"/>
                  </a:lnTo>
                  <a:lnTo>
                    <a:pt x="2280" y="2280"/>
                  </a:lnTo>
                  <a:lnTo>
                    <a:pt x="1843" y="2655"/>
                  </a:lnTo>
                  <a:lnTo>
                    <a:pt x="1374" y="3092"/>
                  </a:lnTo>
                  <a:lnTo>
                    <a:pt x="968" y="3560"/>
                  </a:lnTo>
                  <a:lnTo>
                    <a:pt x="594" y="4060"/>
                  </a:lnTo>
                  <a:lnTo>
                    <a:pt x="438" y="4310"/>
                  </a:lnTo>
                  <a:lnTo>
                    <a:pt x="313" y="4560"/>
                  </a:lnTo>
                  <a:lnTo>
                    <a:pt x="188" y="4841"/>
                  </a:lnTo>
                  <a:lnTo>
                    <a:pt x="94" y="5122"/>
                  </a:lnTo>
                  <a:lnTo>
                    <a:pt x="32" y="5372"/>
                  </a:lnTo>
                  <a:lnTo>
                    <a:pt x="0" y="5653"/>
                  </a:lnTo>
                  <a:lnTo>
                    <a:pt x="0" y="5965"/>
                  </a:lnTo>
                  <a:lnTo>
                    <a:pt x="32" y="6184"/>
                  </a:lnTo>
                  <a:lnTo>
                    <a:pt x="94" y="6371"/>
                  </a:lnTo>
                  <a:lnTo>
                    <a:pt x="188" y="6496"/>
                  </a:lnTo>
                  <a:lnTo>
                    <a:pt x="313" y="6590"/>
                  </a:lnTo>
                  <a:lnTo>
                    <a:pt x="438" y="6621"/>
                  </a:lnTo>
                  <a:lnTo>
                    <a:pt x="594" y="6652"/>
                  </a:lnTo>
                  <a:lnTo>
                    <a:pt x="781" y="6621"/>
                  </a:lnTo>
                  <a:lnTo>
                    <a:pt x="1156" y="6527"/>
                  </a:lnTo>
                  <a:lnTo>
                    <a:pt x="1562" y="6371"/>
                  </a:lnTo>
                  <a:lnTo>
                    <a:pt x="1968" y="6215"/>
                  </a:lnTo>
                  <a:lnTo>
                    <a:pt x="2343" y="6059"/>
                  </a:lnTo>
                  <a:lnTo>
                    <a:pt x="2561" y="6090"/>
                  </a:lnTo>
                  <a:lnTo>
                    <a:pt x="2749" y="6184"/>
                  </a:lnTo>
                  <a:lnTo>
                    <a:pt x="2967" y="6277"/>
                  </a:lnTo>
                  <a:lnTo>
                    <a:pt x="3155" y="6402"/>
                  </a:lnTo>
                  <a:lnTo>
                    <a:pt x="3311" y="6590"/>
                  </a:lnTo>
                  <a:lnTo>
                    <a:pt x="3498" y="6746"/>
                  </a:lnTo>
                  <a:lnTo>
                    <a:pt x="3810" y="7152"/>
                  </a:lnTo>
                  <a:lnTo>
                    <a:pt x="4435" y="7995"/>
                  </a:lnTo>
                  <a:lnTo>
                    <a:pt x="4747" y="8370"/>
                  </a:lnTo>
                  <a:lnTo>
                    <a:pt x="4935" y="8526"/>
                  </a:lnTo>
                  <a:lnTo>
                    <a:pt x="5091" y="8651"/>
                  </a:lnTo>
                  <a:lnTo>
                    <a:pt x="5247" y="8744"/>
                  </a:lnTo>
                  <a:lnTo>
                    <a:pt x="5403" y="8807"/>
                  </a:lnTo>
                  <a:lnTo>
                    <a:pt x="5559" y="8838"/>
                  </a:lnTo>
                  <a:lnTo>
                    <a:pt x="5747" y="8869"/>
                  </a:lnTo>
                  <a:lnTo>
                    <a:pt x="5903" y="8838"/>
                  </a:lnTo>
                  <a:lnTo>
                    <a:pt x="6059" y="8776"/>
                  </a:lnTo>
                  <a:lnTo>
                    <a:pt x="6215" y="8682"/>
                  </a:lnTo>
                  <a:lnTo>
                    <a:pt x="6340" y="8557"/>
                  </a:lnTo>
                  <a:lnTo>
                    <a:pt x="6402" y="8495"/>
                  </a:lnTo>
                  <a:lnTo>
                    <a:pt x="6559" y="8245"/>
                  </a:lnTo>
                  <a:lnTo>
                    <a:pt x="6652" y="7995"/>
                  </a:lnTo>
                  <a:lnTo>
                    <a:pt x="6715" y="7745"/>
                  </a:lnTo>
                  <a:lnTo>
                    <a:pt x="6746" y="7495"/>
                  </a:lnTo>
                  <a:lnTo>
                    <a:pt x="6746" y="7245"/>
                  </a:lnTo>
                  <a:lnTo>
                    <a:pt x="6683" y="6996"/>
                  </a:lnTo>
                  <a:lnTo>
                    <a:pt x="6621" y="6746"/>
                  </a:lnTo>
                  <a:lnTo>
                    <a:pt x="6496" y="6465"/>
                  </a:lnTo>
                  <a:lnTo>
                    <a:pt x="6371" y="6215"/>
                  </a:lnTo>
                  <a:lnTo>
                    <a:pt x="6215" y="5996"/>
                  </a:lnTo>
                  <a:lnTo>
                    <a:pt x="5871" y="5528"/>
                  </a:lnTo>
                  <a:lnTo>
                    <a:pt x="5466" y="5091"/>
                  </a:lnTo>
                  <a:lnTo>
                    <a:pt x="5028" y="4716"/>
                  </a:lnTo>
                  <a:lnTo>
                    <a:pt x="5341" y="4872"/>
                  </a:lnTo>
                  <a:lnTo>
                    <a:pt x="5622" y="5028"/>
                  </a:lnTo>
                  <a:lnTo>
                    <a:pt x="6215" y="5372"/>
                  </a:lnTo>
                  <a:lnTo>
                    <a:pt x="6496" y="5559"/>
                  </a:lnTo>
                  <a:lnTo>
                    <a:pt x="6777" y="5715"/>
                  </a:lnTo>
                  <a:lnTo>
                    <a:pt x="7089" y="5840"/>
                  </a:lnTo>
                  <a:lnTo>
                    <a:pt x="7433" y="5934"/>
                  </a:lnTo>
                  <a:lnTo>
                    <a:pt x="7589" y="5965"/>
                  </a:lnTo>
                  <a:lnTo>
                    <a:pt x="7933" y="5965"/>
                  </a:lnTo>
                  <a:lnTo>
                    <a:pt x="8089" y="5903"/>
                  </a:lnTo>
                  <a:lnTo>
                    <a:pt x="8214" y="5809"/>
                  </a:lnTo>
                  <a:lnTo>
                    <a:pt x="8339" y="5715"/>
                  </a:lnTo>
                  <a:lnTo>
                    <a:pt x="8464" y="5559"/>
                  </a:lnTo>
                  <a:lnTo>
                    <a:pt x="8526" y="5403"/>
                  </a:lnTo>
                  <a:lnTo>
                    <a:pt x="8557" y="5309"/>
                  </a:lnTo>
                  <a:lnTo>
                    <a:pt x="8620" y="4997"/>
                  </a:lnTo>
                  <a:lnTo>
                    <a:pt x="8620" y="4716"/>
                  </a:lnTo>
                  <a:lnTo>
                    <a:pt x="8557" y="4435"/>
                  </a:lnTo>
                  <a:lnTo>
                    <a:pt x="8464" y="4185"/>
                  </a:lnTo>
                  <a:lnTo>
                    <a:pt x="8307" y="3935"/>
                  </a:lnTo>
                  <a:lnTo>
                    <a:pt x="8151" y="3748"/>
                  </a:lnTo>
                  <a:lnTo>
                    <a:pt x="7933" y="3529"/>
                  </a:lnTo>
                  <a:lnTo>
                    <a:pt x="7714" y="3373"/>
                  </a:lnTo>
                  <a:lnTo>
                    <a:pt x="7433" y="3217"/>
                  </a:lnTo>
                  <a:lnTo>
                    <a:pt x="7152" y="3061"/>
                  </a:lnTo>
                  <a:lnTo>
                    <a:pt x="6871" y="2967"/>
                  </a:lnTo>
                  <a:lnTo>
                    <a:pt x="6559" y="2842"/>
                  </a:lnTo>
                  <a:lnTo>
                    <a:pt x="5965" y="2717"/>
                  </a:lnTo>
                  <a:lnTo>
                    <a:pt x="5372" y="2623"/>
                  </a:lnTo>
                  <a:lnTo>
                    <a:pt x="6121" y="2155"/>
                  </a:lnTo>
                  <a:lnTo>
                    <a:pt x="6559" y="1843"/>
                  </a:lnTo>
                  <a:lnTo>
                    <a:pt x="6965" y="1499"/>
                  </a:lnTo>
                  <a:lnTo>
                    <a:pt x="7121" y="1312"/>
                  </a:lnTo>
                  <a:lnTo>
                    <a:pt x="7277" y="1124"/>
                  </a:lnTo>
                  <a:lnTo>
                    <a:pt x="7402" y="937"/>
                  </a:lnTo>
                  <a:lnTo>
                    <a:pt x="7464" y="781"/>
                  </a:lnTo>
                  <a:lnTo>
                    <a:pt x="7464" y="625"/>
                  </a:lnTo>
                  <a:lnTo>
                    <a:pt x="7433" y="437"/>
                  </a:lnTo>
                  <a:lnTo>
                    <a:pt x="7339" y="313"/>
                  </a:lnTo>
                  <a:lnTo>
                    <a:pt x="7183" y="156"/>
                  </a:lnTo>
                  <a:lnTo>
                    <a:pt x="6965" y="63"/>
                  </a:lnTo>
                  <a:lnTo>
                    <a:pt x="67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3546;p61">
              <a:extLst>
                <a:ext uri="{FF2B5EF4-FFF2-40B4-BE49-F238E27FC236}">
                  <a16:creationId xmlns:a16="http://schemas.microsoft.com/office/drawing/2014/main" id="{D5DE8F75-6A18-D172-25C9-3AA051F92CAC}"/>
                </a:ext>
              </a:extLst>
            </p:cNvPr>
            <p:cNvSpPr/>
            <p:nvPr/>
          </p:nvSpPr>
          <p:spPr>
            <a:xfrm>
              <a:off x="977475" y="3237700"/>
              <a:ext cx="215500" cy="221750"/>
            </a:xfrm>
            <a:custGeom>
              <a:avLst/>
              <a:gdLst/>
              <a:ahLst/>
              <a:cxnLst/>
              <a:rect l="l" t="t" r="r" b="b"/>
              <a:pathLst>
                <a:path w="8620" h="8870" fill="none" extrusionOk="0">
                  <a:moveTo>
                    <a:pt x="2343" y="6059"/>
                  </a:moveTo>
                  <a:lnTo>
                    <a:pt x="2343" y="6059"/>
                  </a:lnTo>
                  <a:lnTo>
                    <a:pt x="2561" y="6090"/>
                  </a:lnTo>
                  <a:lnTo>
                    <a:pt x="2749" y="6184"/>
                  </a:lnTo>
                  <a:lnTo>
                    <a:pt x="2967" y="6277"/>
                  </a:lnTo>
                  <a:lnTo>
                    <a:pt x="3155" y="6402"/>
                  </a:lnTo>
                  <a:lnTo>
                    <a:pt x="3311" y="6590"/>
                  </a:lnTo>
                  <a:lnTo>
                    <a:pt x="3498" y="6746"/>
                  </a:lnTo>
                  <a:lnTo>
                    <a:pt x="3810" y="7152"/>
                  </a:lnTo>
                  <a:lnTo>
                    <a:pt x="4435" y="7995"/>
                  </a:lnTo>
                  <a:lnTo>
                    <a:pt x="4747" y="8370"/>
                  </a:lnTo>
                  <a:lnTo>
                    <a:pt x="4935" y="8526"/>
                  </a:lnTo>
                  <a:lnTo>
                    <a:pt x="5091" y="8651"/>
                  </a:lnTo>
                  <a:lnTo>
                    <a:pt x="5091" y="8651"/>
                  </a:lnTo>
                  <a:lnTo>
                    <a:pt x="5247" y="8744"/>
                  </a:lnTo>
                  <a:lnTo>
                    <a:pt x="5403" y="8807"/>
                  </a:lnTo>
                  <a:lnTo>
                    <a:pt x="5559" y="8838"/>
                  </a:lnTo>
                  <a:lnTo>
                    <a:pt x="5747" y="8869"/>
                  </a:lnTo>
                  <a:lnTo>
                    <a:pt x="5903" y="8838"/>
                  </a:lnTo>
                  <a:lnTo>
                    <a:pt x="6059" y="8776"/>
                  </a:lnTo>
                  <a:lnTo>
                    <a:pt x="6215" y="8682"/>
                  </a:lnTo>
                  <a:lnTo>
                    <a:pt x="6340" y="8557"/>
                  </a:lnTo>
                  <a:lnTo>
                    <a:pt x="6340" y="8557"/>
                  </a:lnTo>
                  <a:lnTo>
                    <a:pt x="6402" y="8495"/>
                  </a:lnTo>
                  <a:lnTo>
                    <a:pt x="6402" y="8495"/>
                  </a:lnTo>
                  <a:lnTo>
                    <a:pt x="6559" y="8245"/>
                  </a:lnTo>
                  <a:lnTo>
                    <a:pt x="6652" y="7995"/>
                  </a:lnTo>
                  <a:lnTo>
                    <a:pt x="6715" y="7745"/>
                  </a:lnTo>
                  <a:lnTo>
                    <a:pt x="6746" y="7495"/>
                  </a:lnTo>
                  <a:lnTo>
                    <a:pt x="6746" y="7245"/>
                  </a:lnTo>
                  <a:lnTo>
                    <a:pt x="6683" y="6996"/>
                  </a:lnTo>
                  <a:lnTo>
                    <a:pt x="6621" y="6746"/>
                  </a:lnTo>
                  <a:lnTo>
                    <a:pt x="6496" y="6465"/>
                  </a:lnTo>
                  <a:lnTo>
                    <a:pt x="6371" y="6215"/>
                  </a:lnTo>
                  <a:lnTo>
                    <a:pt x="6215" y="5996"/>
                  </a:lnTo>
                  <a:lnTo>
                    <a:pt x="5871" y="5528"/>
                  </a:lnTo>
                  <a:lnTo>
                    <a:pt x="5466" y="5091"/>
                  </a:lnTo>
                  <a:lnTo>
                    <a:pt x="5028" y="4716"/>
                  </a:lnTo>
                  <a:lnTo>
                    <a:pt x="5028" y="4716"/>
                  </a:lnTo>
                  <a:lnTo>
                    <a:pt x="5341" y="4872"/>
                  </a:lnTo>
                  <a:lnTo>
                    <a:pt x="5622" y="5028"/>
                  </a:lnTo>
                  <a:lnTo>
                    <a:pt x="6215" y="5372"/>
                  </a:lnTo>
                  <a:lnTo>
                    <a:pt x="6496" y="5559"/>
                  </a:lnTo>
                  <a:lnTo>
                    <a:pt x="6777" y="5715"/>
                  </a:lnTo>
                  <a:lnTo>
                    <a:pt x="7089" y="5840"/>
                  </a:lnTo>
                  <a:lnTo>
                    <a:pt x="7433" y="5934"/>
                  </a:lnTo>
                  <a:lnTo>
                    <a:pt x="7433" y="5934"/>
                  </a:lnTo>
                  <a:lnTo>
                    <a:pt x="7589" y="5965"/>
                  </a:lnTo>
                  <a:lnTo>
                    <a:pt x="7776" y="5965"/>
                  </a:lnTo>
                  <a:lnTo>
                    <a:pt x="7933" y="5965"/>
                  </a:lnTo>
                  <a:lnTo>
                    <a:pt x="8089" y="5903"/>
                  </a:lnTo>
                  <a:lnTo>
                    <a:pt x="8214" y="5809"/>
                  </a:lnTo>
                  <a:lnTo>
                    <a:pt x="8339" y="5715"/>
                  </a:lnTo>
                  <a:lnTo>
                    <a:pt x="8464" y="5559"/>
                  </a:lnTo>
                  <a:lnTo>
                    <a:pt x="8526" y="5403"/>
                  </a:lnTo>
                  <a:lnTo>
                    <a:pt x="8526" y="5403"/>
                  </a:lnTo>
                  <a:lnTo>
                    <a:pt x="8557" y="5309"/>
                  </a:lnTo>
                  <a:lnTo>
                    <a:pt x="8557" y="5309"/>
                  </a:lnTo>
                  <a:lnTo>
                    <a:pt x="8620" y="4997"/>
                  </a:lnTo>
                  <a:lnTo>
                    <a:pt x="8620" y="4716"/>
                  </a:lnTo>
                  <a:lnTo>
                    <a:pt x="8557" y="4435"/>
                  </a:lnTo>
                  <a:lnTo>
                    <a:pt x="8464" y="4185"/>
                  </a:lnTo>
                  <a:lnTo>
                    <a:pt x="8307" y="3935"/>
                  </a:lnTo>
                  <a:lnTo>
                    <a:pt x="8151" y="3748"/>
                  </a:lnTo>
                  <a:lnTo>
                    <a:pt x="7933" y="3529"/>
                  </a:lnTo>
                  <a:lnTo>
                    <a:pt x="7714" y="3373"/>
                  </a:lnTo>
                  <a:lnTo>
                    <a:pt x="7433" y="3217"/>
                  </a:lnTo>
                  <a:lnTo>
                    <a:pt x="7152" y="3061"/>
                  </a:lnTo>
                  <a:lnTo>
                    <a:pt x="6871" y="2967"/>
                  </a:lnTo>
                  <a:lnTo>
                    <a:pt x="6559" y="2842"/>
                  </a:lnTo>
                  <a:lnTo>
                    <a:pt x="5965" y="2717"/>
                  </a:lnTo>
                  <a:lnTo>
                    <a:pt x="5372" y="2623"/>
                  </a:lnTo>
                  <a:lnTo>
                    <a:pt x="5372" y="2623"/>
                  </a:lnTo>
                  <a:lnTo>
                    <a:pt x="6121" y="2155"/>
                  </a:lnTo>
                  <a:lnTo>
                    <a:pt x="6559" y="1843"/>
                  </a:lnTo>
                  <a:lnTo>
                    <a:pt x="6965" y="1499"/>
                  </a:lnTo>
                  <a:lnTo>
                    <a:pt x="7121" y="1312"/>
                  </a:lnTo>
                  <a:lnTo>
                    <a:pt x="7277" y="1124"/>
                  </a:lnTo>
                  <a:lnTo>
                    <a:pt x="7402" y="937"/>
                  </a:lnTo>
                  <a:lnTo>
                    <a:pt x="7464" y="781"/>
                  </a:lnTo>
                  <a:lnTo>
                    <a:pt x="7464" y="625"/>
                  </a:lnTo>
                  <a:lnTo>
                    <a:pt x="7433" y="437"/>
                  </a:lnTo>
                  <a:lnTo>
                    <a:pt x="7339" y="313"/>
                  </a:lnTo>
                  <a:lnTo>
                    <a:pt x="7183" y="156"/>
                  </a:lnTo>
                  <a:lnTo>
                    <a:pt x="7183" y="156"/>
                  </a:lnTo>
                  <a:lnTo>
                    <a:pt x="6965" y="63"/>
                  </a:lnTo>
                  <a:lnTo>
                    <a:pt x="6715" y="0"/>
                  </a:lnTo>
                  <a:lnTo>
                    <a:pt x="6434" y="0"/>
                  </a:lnTo>
                  <a:lnTo>
                    <a:pt x="6153" y="31"/>
                  </a:lnTo>
                  <a:lnTo>
                    <a:pt x="5840" y="125"/>
                  </a:lnTo>
                  <a:lnTo>
                    <a:pt x="5528" y="250"/>
                  </a:lnTo>
                  <a:lnTo>
                    <a:pt x="5184" y="375"/>
                  </a:lnTo>
                  <a:lnTo>
                    <a:pt x="4872" y="531"/>
                  </a:lnTo>
                  <a:lnTo>
                    <a:pt x="4216" y="906"/>
                  </a:lnTo>
                  <a:lnTo>
                    <a:pt x="3623" y="1281"/>
                  </a:lnTo>
                  <a:lnTo>
                    <a:pt x="2749" y="1905"/>
                  </a:lnTo>
                  <a:lnTo>
                    <a:pt x="2749" y="1905"/>
                  </a:lnTo>
                  <a:lnTo>
                    <a:pt x="2280" y="2280"/>
                  </a:lnTo>
                  <a:lnTo>
                    <a:pt x="1843" y="2655"/>
                  </a:lnTo>
                  <a:lnTo>
                    <a:pt x="1374" y="3092"/>
                  </a:lnTo>
                  <a:lnTo>
                    <a:pt x="968" y="3560"/>
                  </a:lnTo>
                  <a:lnTo>
                    <a:pt x="594" y="4060"/>
                  </a:lnTo>
                  <a:lnTo>
                    <a:pt x="438" y="4310"/>
                  </a:lnTo>
                  <a:lnTo>
                    <a:pt x="313" y="4560"/>
                  </a:lnTo>
                  <a:lnTo>
                    <a:pt x="188" y="4841"/>
                  </a:lnTo>
                  <a:lnTo>
                    <a:pt x="94" y="5122"/>
                  </a:lnTo>
                  <a:lnTo>
                    <a:pt x="32" y="5372"/>
                  </a:lnTo>
                  <a:lnTo>
                    <a:pt x="0" y="5653"/>
                  </a:lnTo>
                  <a:lnTo>
                    <a:pt x="0" y="5653"/>
                  </a:lnTo>
                  <a:lnTo>
                    <a:pt x="0" y="5965"/>
                  </a:lnTo>
                  <a:lnTo>
                    <a:pt x="32" y="6184"/>
                  </a:lnTo>
                  <a:lnTo>
                    <a:pt x="94" y="6371"/>
                  </a:lnTo>
                  <a:lnTo>
                    <a:pt x="188" y="6496"/>
                  </a:lnTo>
                  <a:lnTo>
                    <a:pt x="313" y="6590"/>
                  </a:lnTo>
                  <a:lnTo>
                    <a:pt x="438" y="6621"/>
                  </a:lnTo>
                  <a:lnTo>
                    <a:pt x="594" y="6652"/>
                  </a:lnTo>
                  <a:lnTo>
                    <a:pt x="781" y="6621"/>
                  </a:lnTo>
                  <a:lnTo>
                    <a:pt x="1156" y="6527"/>
                  </a:lnTo>
                  <a:lnTo>
                    <a:pt x="1562" y="6371"/>
                  </a:lnTo>
                  <a:lnTo>
                    <a:pt x="1968" y="6215"/>
                  </a:lnTo>
                  <a:lnTo>
                    <a:pt x="2343" y="60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3547;p61">
              <a:extLst>
                <a:ext uri="{FF2B5EF4-FFF2-40B4-BE49-F238E27FC236}">
                  <a16:creationId xmlns:a16="http://schemas.microsoft.com/office/drawing/2014/main" id="{5953E690-CF06-DCC9-ACED-B2E4BAB0EE92}"/>
                </a:ext>
              </a:extLst>
            </p:cNvPr>
            <p:cNvSpPr/>
            <p:nvPr/>
          </p:nvSpPr>
          <p:spPr>
            <a:xfrm>
              <a:off x="977475" y="3237700"/>
              <a:ext cx="215500" cy="221750"/>
            </a:xfrm>
            <a:custGeom>
              <a:avLst/>
              <a:gdLst/>
              <a:ahLst/>
              <a:cxnLst/>
              <a:rect l="l" t="t" r="r" b="b"/>
              <a:pathLst>
                <a:path w="8620" h="8870" extrusionOk="0">
                  <a:moveTo>
                    <a:pt x="6340" y="0"/>
                  </a:moveTo>
                  <a:lnTo>
                    <a:pt x="6090" y="63"/>
                  </a:lnTo>
                  <a:lnTo>
                    <a:pt x="5809" y="125"/>
                  </a:lnTo>
                  <a:lnTo>
                    <a:pt x="5559" y="219"/>
                  </a:lnTo>
                  <a:lnTo>
                    <a:pt x="4997" y="469"/>
                  </a:lnTo>
                  <a:lnTo>
                    <a:pt x="4466" y="750"/>
                  </a:lnTo>
                  <a:lnTo>
                    <a:pt x="3935" y="1093"/>
                  </a:lnTo>
                  <a:lnTo>
                    <a:pt x="3467" y="1406"/>
                  </a:lnTo>
                  <a:lnTo>
                    <a:pt x="2749" y="1905"/>
                  </a:lnTo>
                  <a:lnTo>
                    <a:pt x="2280" y="2280"/>
                  </a:lnTo>
                  <a:lnTo>
                    <a:pt x="1843" y="2655"/>
                  </a:lnTo>
                  <a:lnTo>
                    <a:pt x="1374" y="3092"/>
                  </a:lnTo>
                  <a:lnTo>
                    <a:pt x="968" y="3560"/>
                  </a:lnTo>
                  <a:lnTo>
                    <a:pt x="594" y="4060"/>
                  </a:lnTo>
                  <a:lnTo>
                    <a:pt x="438" y="4310"/>
                  </a:lnTo>
                  <a:lnTo>
                    <a:pt x="313" y="4560"/>
                  </a:lnTo>
                  <a:lnTo>
                    <a:pt x="188" y="4841"/>
                  </a:lnTo>
                  <a:lnTo>
                    <a:pt x="94" y="5122"/>
                  </a:lnTo>
                  <a:lnTo>
                    <a:pt x="32" y="5372"/>
                  </a:lnTo>
                  <a:lnTo>
                    <a:pt x="0" y="5653"/>
                  </a:lnTo>
                  <a:lnTo>
                    <a:pt x="0" y="5840"/>
                  </a:lnTo>
                  <a:lnTo>
                    <a:pt x="0" y="6059"/>
                  </a:lnTo>
                  <a:lnTo>
                    <a:pt x="32" y="6215"/>
                  </a:lnTo>
                  <a:lnTo>
                    <a:pt x="94" y="6371"/>
                  </a:lnTo>
                  <a:lnTo>
                    <a:pt x="156" y="6465"/>
                  </a:lnTo>
                  <a:lnTo>
                    <a:pt x="250" y="6558"/>
                  </a:lnTo>
                  <a:lnTo>
                    <a:pt x="344" y="6621"/>
                  </a:lnTo>
                  <a:lnTo>
                    <a:pt x="469" y="6652"/>
                  </a:lnTo>
                  <a:lnTo>
                    <a:pt x="594" y="6652"/>
                  </a:lnTo>
                  <a:lnTo>
                    <a:pt x="781" y="6621"/>
                  </a:lnTo>
                  <a:lnTo>
                    <a:pt x="1000" y="6590"/>
                  </a:lnTo>
                  <a:lnTo>
                    <a:pt x="1468" y="6433"/>
                  </a:lnTo>
                  <a:lnTo>
                    <a:pt x="1937" y="6215"/>
                  </a:lnTo>
                  <a:lnTo>
                    <a:pt x="2343" y="6059"/>
                  </a:lnTo>
                  <a:lnTo>
                    <a:pt x="2561" y="6090"/>
                  </a:lnTo>
                  <a:lnTo>
                    <a:pt x="2749" y="6184"/>
                  </a:lnTo>
                  <a:lnTo>
                    <a:pt x="2967" y="6277"/>
                  </a:lnTo>
                  <a:lnTo>
                    <a:pt x="3155" y="6402"/>
                  </a:lnTo>
                  <a:lnTo>
                    <a:pt x="3311" y="6590"/>
                  </a:lnTo>
                  <a:lnTo>
                    <a:pt x="3498" y="6746"/>
                  </a:lnTo>
                  <a:lnTo>
                    <a:pt x="3810" y="7152"/>
                  </a:lnTo>
                  <a:lnTo>
                    <a:pt x="4435" y="7995"/>
                  </a:lnTo>
                  <a:lnTo>
                    <a:pt x="4747" y="8370"/>
                  </a:lnTo>
                  <a:lnTo>
                    <a:pt x="4935" y="8526"/>
                  </a:lnTo>
                  <a:lnTo>
                    <a:pt x="5091" y="8651"/>
                  </a:lnTo>
                  <a:lnTo>
                    <a:pt x="5216" y="8744"/>
                  </a:lnTo>
                  <a:lnTo>
                    <a:pt x="5372" y="8807"/>
                  </a:lnTo>
                  <a:lnTo>
                    <a:pt x="5528" y="8838"/>
                  </a:lnTo>
                  <a:lnTo>
                    <a:pt x="5684" y="8869"/>
                  </a:lnTo>
                  <a:lnTo>
                    <a:pt x="5871" y="8838"/>
                  </a:lnTo>
                  <a:lnTo>
                    <a:pt x="6028" y="8776"/>
                  </a:lnTo>
                  <a:lnTo>
                    <a:pt x="6215" y="8682"/>
                  </a:lnTo>
                  <a:lnTo>
                    <a:pt x="6340" y="8557"/>
                  </a:lnTo>
                  <a:lnTo>
                    <a:pt x="6402" y="8495"/>
                  </a:lnTo>
                  <a:lnTo>
                    <a:pt x="6559" y="8245"/>
                  </a:lnTo>
                  <a:lnTo>
                    <a:pt x="6652" y="7995"/>
                  </a:lnTo>
                  <a:lnTo>
                    <a:pt x="6715" y="7745"/>
                  </a:lnTo>
                  <a:lnTo>
                    <a:pt x="6746" y="7464"/>
                  </a:lnTo>
                  <a:lnTo>
                    <a:pt x="6746" y="7277"/>
                  </a:lnTo>
                  <a:lnTo>
                    <a:pt x="6715" y="7089"/>
                  </a:lnTo>
                  <a:lnTo>
                    <a:pt x="6590" y="6715"/>
                  </a:lnTo>
                  <a:lnTo>
                    <a:pt x="6434" y="6340"/>
                  </a:lnTo>
                  <a:lnTo>
                    <a:pt x="6215" y="5965"/>
                  </a:lnTo>
                  <a:lnTo>
                    <a:pt x="5934" y="5621"/>
                  </a:lnTo>
                  <a:lnTo>
                    <a:pt x="5653" y="5278"/>
                  </a:lnTo>
                  <a:lnTo>
                    <a:pt x="5341" y="4997"/>
                  </a:lnTo>
                  <a:lnTo>
                    <a:pt x="5028" y="4716"/>
                  </a:lnTo>
                  <a:lnTo>
                    <a:pt x="5341" y="4872"/>
                  </a:lnTo>
                  <a:lnTo>
                    <a:pt x="5622" y="5028"/>
                  </a:lnTo>
                  <a:lnTo>
                    <a:pt x="6215" y="5372"/>
                  </a:lnTo>
                  <a:lnTo>
                    <a:pt x="6496" y="5559"/>
                  </a:lnTo>
                  <a:lnTo>
                    <a:pt x="6777" y="5715"/>
                  </a:lnTo>
                  <a:lnTo>
                    <a:pt x="7089" y="5840"/>
                  </a:lnTo>
                  <a:lnTo>
                    <a:pt x="7433" y="5934"/>
                  </a:lnTo>
                  <a:lnTo>
                    <a:pt x="7589" y="5965"/>
                  </a:lnTo>
                  <a:lnTo>
                    <a:pt x="7714" y="5996"/>
                  </a:lnTo>
                  <a:lnTo>
                    <a:pt x="7839" y="5965"/>
                  </a:lnTo>
                  <a:lnTo>
                    <a:pt x="7964" y="5934"/>
                  </a:lnTo>
                  <a:lnTo>
                    <a:pt x="8089" y="5903"/>
                  </a:lnTo>
                  <a:lnTo>
                    <a:pt x="8214" y="5840"/>
                  </a:lnTo>
                  <a:lnTo>
                    <a:pt x="8307" y="5746"/>
                  </a:lnTo>
                  <a:lnTo>
                    <a:pt x="8401" y="5653"/>
                  </a:lnTo>
                  <a:lnTo>
                    <a:pt x="8464" y="5528"/>
                  </a:lnTo>
                  <a:lnTo>
                    <a:pt x="8526" y="5403"/>
                  </a:lnTo>
                  <a:lnTo>
                    <a:pt x="8557" y="5309"/>
                  </a:lnTo>
                  <a:lnTo>
                    <a:pt x="8588" y="5091"/>
                  </a:lnTo>
                  <a:lnTo>
                    <a:pt x="8620" y="4872"/>
                  </a:lnTo>
                  <a:lnTo>
                    <a:pt x="8588" y="4591"/>
                  </a:lnTo>
                  <a:lnTo>
                    <a:pt x="8526" y="4372"/>
                  </a:lnTo>
                  <a:lnTo>
                    <a:pt x="8432" y="4122"/>
                  </a:lnTo>
                  <a:lnTo>
                    <a:pt x="8307" y="3935"/>
                  </a:lnTo>
                  <a:lnTo>
                    <a:pt x="8151" y="3748"/>
                  </a:lnTo>
                  <a:lnTo>
                    <a:pt x="7964" y="3560"/>
                  </a:lnTo>
                  <a:lnTo>
                    <a:pt x="7745" y="3404"/>
                  </a:lnTo>
                  <a:lnTo>
                    <a:pt x="7495" y="3248"/>
                  </a:lnTo>
                  <a:lnTo>
                    <a:pt x="7277" y="3123"/>
                  </a:lnTo>
                  <a:lnTo>
                    <a:pt x="6996" y="2998"/>
                  </a:lnTo>
                  <a:lnTo>
                    <a:pt x="6465" y="2811"/>
                  </a:lnTo>
                  <a:lnTo>
                    <a:pt x="5903" y="2686"/>
                  </a:lnTo>
                  <a:lnTo>
                    <a:pt x="5372" y="2623"/>
                  </a:lnTo>
                  <a:lnTo>
                    <a:pt x="5965" y="2249"/>
                  </a:lnTo>
                  <a:lnTo>
                    <a:pt x="6309" y="2030"/>
                  </a:lnTo>
                  <a:lnTo>
                    <a:pt x="6652" y="1749"/>
                  </a:lnTo>
                  <a:lnTo>
                    <a:pt x="6965" y="1468"/>
                  </a:lnTo>
                  <a:lnTo>
                    <a:pt x="7246" y="1187"/>
                  </a:lnTo>
                  <a:lnTo>
                    <a:pt x="7339" y="1062"/>
                  </a:lnTo>
                  <a:lnTo>
                    <a:pt x="7402" y="906"/>
                  </a:lnTo>
                  <a:lnTo>
                    <a:pt x="7464" y="781"/>
                  </a:lnTo>
                  <a:lnTo>
                    <a:pt x="7464" y="625"/>
                  </a:lnTo>
                  <a:lnTo>
                    <a:pt x="7464" y="500"/>
                  </a:lnTo>
                  <a:lnTo>
                    <a:pt x="7402" y="375"/>
                  </a:lnTo>
                  <a:lnTo>
                    <a:pt x="7308" y="281"/>
                  </a:lnTo>
                  <a:lnTo>
                    <a:pt x="7183" y="156"/>
                  </a:lnTo>
                  <a:lnTo>
                    <a:pt x="7027" y="94"/>
                  </a:lnTo>
                  <a:lnTo>
                    <a:pt x="6902" y="31"/>
                  </a:lnTo>
                  <a:lnTo>
                    <a:pt x="67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3548;p61">
              <a:extLst>
                <a:ext uri="{FF2B5EF4-FFF2-40B4-BE49-F238E27FC236}">
                  <a16:creationId xmlns:a16="http://schemas.microsoft.com/office/drawing/2014/main" id="{E9D8CB5B-7D44-683D-8123-22456D74CDDD}"/>
                </a:ext>
              </a:extLst>
            </p:cNvPr>
            <p:cNvSpPr/>
            <p:nvPr/>
          </p:nvSpPr>
          <p:spPr>
            <a:xfrm>
              <a:off x="977475" y="3237700"/>
              <a:ext cx="215500" cy="221750"/>
            </a:xfrm>
            <a:custGeom>
              <a:avLst/>
              <a:gdLst/>
              <a:ahLst/>
              <a:cxnLst/>
              <a:rect l="l" t="t" r="r" b="b"/>
              <a:pathLst>
                <a:path w="8620" h="8870" fill="none" extrusionOk="0">
                  <a:moveTo>
                    <a:pt x="6559" y="0"/>
                  </a:moveTo>
                  <a:lnTo>
                    <a:pt x="6559" y="0"/>
                  </a:lnTo>
                  <a:lnTo>
                    <a:pt x="6340" y="0"/>
                  </a:lnTo>
                  <a:lnTo>
                    <a:pt x="6090" y="63"/>
                  </a:lnTo>
                  <a:lnTo>
                    <a:pt x="5809" y="125"/>
                  </a:lnTo>
                  <a:lnTo>
                    <a:pt x="5559" y="219"/>
                  </a:lnTo>
                  <a:lnTo>
                    <a:pt x="4997" y="469"/>
                  </a:lnTo>
                  <a:lnTo>
                    <a:pt x="4466" y="750"/>
                  </a:lnTo>
                  <a:lnTo>
                    <a:pt x="3935" y="1093"/>
                  </a:lnTo>
                  <a:lnTo>
                    <a:pt x="3467" y="1406"/>
                  </a:lnTo>
                  <a:lnTo>
                    <a:pt x="2749" y="1905"/>
                  </a:lnTo>
                  <a:lnTo>
                    <a:pt x="2749" y="1905"/>
                  </a:lnTo>
                  <a:lnTo>
                    <a:pt x="2280" y="2280"/>
                  </a:lnTo>
                  <a:lnTo>
                    <a:pt x="1843" y="2655"/>
                  </a:lnTo>
                  <a:lnTo>
                    <a:pt x="1374" y="3092"/>
                  </a:lnTo>
                  <a:lnTo>
                    <a:pt x="968" y="3560"/>
                  </a:lnTo>
                  <a:lnTo>
                    <a:pt x="594" y="4060"/>
                  </a:lnTo>
                  <a:lnTo>
                    <a:pt x="438" y="4310"/>
                  </a:lnTo>
                  <a:lnTo>
                    <a:pt x="313" y="4560"/>
                  </a:lnTo>
                  <a:lnTo>
                    <a:pt x="188" y="4841"/>
                  </a:lnTo>
                  <a:lnTo>
                    <a:pt x="94" y="5122"/>
                  </a:lnTo>
                  <a:lnTo>
                    <a:pt x="32" y="5372"/>
                  </a:lnTo>
                  <a:lnTo>
                    <a:pt x="0" y="5653"/>
                  </a:lnTo>
                  <a:lnTo>
                    <a:pt x="0" y="5653"/>
                  </a:lnTo>
                  <a:lnTo>
                    <a:pt x="0" y="5840"/>
                  </a:lnTo>
                  <a:lnTo>
                    <a:pt x="0" y="5840"/>
                  </a:lnTo>
                  <a:lnTo>
                    <a:pt x="0" y="6059"/>
                  </a:lnTo>
                  <a:lnTo>
                    <a:pt x="32" y="6215"/>
                  </a:lnTo>
                  <a:lnTo>
                    <a:pt x="94" y="6371"/>
                  </a:lnTo>
                  <a:lnTo>
                    <a:pt x="156" y="6465"/>
                  </a:lnTo>
                  <a:lnTo>
                    <a:pt x="250" y="6558"/>
                  </a:lnTo>
                  <a:lnTo>
                    <a:pt x="344" y="6621"/>
                  </a:lnTo>
                  <a:lnTo>
                    <a:pt x="469" y="6652"/>
                  </a:lnTo>
                  <a:lnTo>
                    <a:pt x="594" y="6652"/>
                  </a:lnTo>
                  <a:lnTo>
                    <a:pt x="594" y="6652"/>
                  </a:lnTo>
                  <a:lnTo>
                    <a:pt x="781" y="6621"/>
                  </a:lnTo>
                  <a:lnTo>
                    <a:pt x="1000" y="6590"/>
                  </a:lnTo>
                  <a:lnTo>
                    <a:pt x="1468" y="6433"/>
                  </a:lnTo>
                  <a:lnTo>
                    <a:pt x="1937" y="6215"/>
                  </a:lnTo>
                  <a:lnTo>
                    <a:pt x="2343" y="6059"/>
                  </a:lnTo>
                  <a:lnTo>
                    <a:pt x="2343" y="6059"/>
                  </a:lnTo>
                  <a:lnTo>
                    <a:pt x="2561" y="6090"/>
                  </a:lnTo>
                  <a:lnTo>
                    <a:pt x="2749" y="6184"/>
                  </a:lnTo>
                  <a:lnTo>
                    <a:pt x="2967" y="6277"/>
                  </a:lnTo>
                  <a:lnTo>
                    <a:pt x="3155" y="6402"/>
                  </a:lnTo>
                  <a:lnTo>
                    <a:pt x="3311" y="6590"/>
                  </a:lnTo>
                  <a:lnTo>
                    <a:pt x="3498" y="6746"/>
                  </a:lnTo>
                  <a:lnTo>
                    <a:pt x="3810" y="7152"/>
                  </a:lnTo>
                  <a:lnTo>
                    <a:pt x="4435" y="7995"/>
                  </a:lnTo>
                  <a:lnTo>
                    <a:pt x="4747" y="8370"/>
                  </a:lnTo>
                  <a:lnTo>
                    <a:pt x="4935" y="8526"/>
                  </a:lnTo>
                  <a:lnTo>
                    <a:pt x="5091" y="8651"/>
                  </a:lnTo>
                  <a:lnTo>
                    <a:pt x="5091" y="8651"/>
                  </a:lnTo>
                  <a:lnTo>
                    <a:pt x="5216" y="8744"/>
                  </a:lnTo>
                  <a:lnTo>
                    <a:pt x="5372" y="8807"/>
                  </a:lnTo>
                  <a:lnTo>
                    <a:pt x="5528" y="8838"/>
                  </a:lnTo>
                  <a:lnTo>
                    <a:pt x="5684" y="8869"/>
                  </a:lnTo>
                  <a:lnTo>
                    <a:pt x="5684" y="8869"/>
                  </a:lnTo>
                  <a:lnTo>
                    <a:pt x="5871" y="8838"/>
                  </a:lnTo>
                  <a:lnTo>
                    <a:pt x="6028" y="8776"/>
                  </a:lnTo>
                  <a:lnTo>
                    <a:pt x="6215" y="8682"/>
                  </a:lnTo>
                  <a:lnTo>
                    <a:pt x="6340" y="8557"/>
                  </a:lnTo>
                  <a:lnTo>
                    <a:pt x="6340" y="8557"/>
                  </a:lnTo>
                  <a:lnTo>
                    <a:pt x="6402" y="8495"/>
                  </a:lnTo>
                  <a:lnTo>
                    <a:pt x="6402" y="8495"/>
                  </a:lnTo>
                  <a:lnTo>
                    <a:pt x="6559" y="8245"/>
                  </a:lnTo>
                  <a:lnTo>
                    <a:pt x="6652" y="7995"/>
                  </a:lnTo>
                  <a:lnTo>
                    <a:pt x="6715" y="7745"/>
                  </a:lnTo>
                  <a:lnTo>
                    <a:pt x="6746" y="7464"/>
                  </a:lnTo>
                  <a:lnTo>
                    <a:pt x="6746" y="7464"/>
                  </a:lnTo>
                  <a:lnTo>
                    <a:pt x="6746" y="7277"/>
                  </a:lnTo>
                  <a:lnTo>
                    <a:pt x="6715" y="7089"/>
                  </a:lnTo>
                  <a:lnTo>
                    <a:pt x="6590" y="6715"/>
                  </a:lnTo>
                  <a:lnTo>
                    <a:pt x="6434" y="6340"/>
                  </a:lnTo>
                  <a:lnTo>
                    <a:pt x="6215" y="5965"/>
                  </a:lnTo>
                  <a:lnTo>
                    <a:pt x="5934" y="5621"/>
                  </a:lnTo>
                  <a:lnTo>
                    <a:pt x="5653" y="5278"/>
                  </a:lnTo>
                  <a:lnTo>
                    <a:pt x="5341" y="4997"/>
                  </a:lnTo>
                  <a:lnTo>
                    <a:pt x="5028" y="4716"/>
                  </a:lnTo>
                  <a:lnTo>
                    <a:pt x="5028" y="4716"/>
                  </a:lnTo>
                  <a:lnTo>
                    <a:pt x="5028" y="4716"/>
                  </a:lnTo>
                  <a:lnTo>
                    <a:pt x="5028" y="4716"/>
                  </a:lnTo>
                  <a:lnTo>
                    <a:pt x="5341" y="4872"/>
                  </a:lnTo>
                  <a:lnTo>
                    <a:pt x="5622" y="5028"/>
                  </a:lnTo>
                  <a:lnTo>
                    <a:pt x="6215" y="5372"/>
                  </a:lnTo>
                  <a:lnTo>
                    <a:pt x="6496" y="5559"/>
                  </a:lnTo>
                  <a:lnTo>
                    <a:pt x="6777" y="5715"/>
                  </a:lnTo>
                  <a:lnTo>
                    <a:pt x="7089" y="5840"/>
                  </a:lnTo>
                  <a:lnTo>
                    <a:pt x="7433" y="5934"/>
                  </a:lnTo>
                  <a:lnTo>
                    <a:pt x="7433" y="5934"/>
                  </a:lnTo>
                  <a:lnTo>
                    <a:pt x="7589" y="5965"/>
                  </a:lnTo>
                  <a:lnTo>
                    <a:pt x="7714" y="5996"/>
                  </a:lnTo>
                  <a:lnTo>
                    <a:pt x="7714" y="5996"/>
                  </a:lnTo>
                  <a:lnTo>
                    <a:pt x="7839" y="5965"/>
                  </a:lnTo>
                  <a:lnTo>
                    <a:pt x="7964" y="5934"/>
                  </a:lnTo>
                  <a:lnTo>
                    <a:pt x="8089" y="5903"/>
                  </a:lnTo>
                  <a:lnTo>
                    <a:pt x="8214" y="5840"/>
                  </a:lnTo>
                  <a:lnTo>
                    <a:pt x="8307" y="5746"/>
                  </a:lnTo>
                  <a:lnTo>
                    <a:pt x="8401" y="5653"/>
                  </a:lnTo>
                  <a:lnTo>
                    <a:pt x="8464" y="5528"/>
                  </a:lnTo>
                  <a:lnTo>
                    <a:pt x="8526" y="5403"/>
                  </a:lnTo>
                  <a:lnTo>
                    <a:pt x="8526" y="5403"/>
                  </a:lnTo>
                  <a:lnTo>
                    <a:pt x="8557" y="5309"/>
                  </a:lnTo>
                  <a:lnTo>
                    <a:pt x="8557" y="5309"/>
                  </a:lnTo>
                  <a:lnTo>
                    <a:pt x="8588" y="5091"/>
                  </a:lnTo>
                  <a:lnTo>
                    <a:pt x="8620" y="4872"/>
                  </a:lnTo>
                  <a:lnTo>
                    <a:pt x="8620" y="4872"/>
                  </a:lnTo>
                  <a:lnTo>
                    <a:pt x="8588" y="4591"/>
                  </a:lnTo>
                  <a:lnTo>
                    <a:pt x="8526" y="4372"/>
                  </a:lnTo>
                  <a:lnTo>
                    <a:pt x="8432" y="4122"/>
                  </a:lnTo>
                  <a:lnTo>
                    <a:pt x="8307" y="3935"/>
                  </a:lnTo>
                  <a:lnTo>
                    <a:pt x="8151" y="3748"/>
                  </a:lnTo>
                  <a:lnTo>
                    <a:pt x="7964" y="3560"/>
                  </a:lnTo>
                  <a:lnTo>
                    <a:pt x="7745" y="3404"/>
                  </a:lnTo>
                  <a:lnTo>
                    <a:pt x="7495" y="3248"/>
                  </a:lnTo>
                  <a:lnTo>
                    <a:pt x="7277" y="3123"/>
                  </a:lnTo>
                  <a:lnTo>
                    <a:pt x="6996" y="2998"/>
                  </a:lnTo>
                  <a:lnTo>
                    <a:pt x="6465" y="2811"/>
                  </a:lnTo>
                  <a:lnTo>
                    <a:pt x="5903" y="2686"/>
                  </a:lnTo>
                  <a:lnTo>
                    <a:pt x="5372" y="2623"/>
                  </a:lnTo>
                  <a:lnTo>
                    <a:pt x="5372" y="2623"/>
                  </a:lnTo>
                  <a:lnTo>
                    <a:pt x="5372" y="2623"/>
                  </a:lnTo>
                  <a:lnTo>
                    <a:pt x="5372" y="2623"/>
                  </a:lnTo>
                  <a:lnTo>
                    <a:pt x="5965" y="2249"/>
                  </a:lnTo>
                  <a:lnTo>
                    <a:pt x="6309" y="2030"/>
                  </a:lnTo>
                  <a:lnTo>
                    <a:pt x="6652" y="1749"/>
                  </a:lnTo>
                  <a:lnTo>
                    <a:pt x="6965" y="1468"/>
                  </a:lnTo>
                  <a:lnTo>
                    <a:pt x="7246" y="1187"/>
                  </a:lnTo>
                  <a:lnTo>
                    <a:pt x="7339" y="1062"/>
                  </a:lnTo>
                  <a:lnTo>
                    <a:pt x="7402" y="906"/>
                  </a:lnTo>
                  <a:lnTo>
                    <a:pt x="7464" y="781"/>
                  </a:lnTo>
                  <a:lnTo>
                    <a:pt x="7464" y="625"/>
                  </a:lnTo>
                  <a:lnTo>
                    <a:pt x="7464" y="625"/>
                  </a:lnTo>
                  <a:lnTo>
                    <a:pt x="7464" y="500"/>
                  </a:lnTo>
                  <a:lnTo>
                    <a:pt x="7402" y="375"/>
                  </a:lnTo>
                  <a:lnTo>
                    <a:pt x="7308" y="281"/>
                  </a:lnTo>
                  <a:lnTo>
                    <a:pt x="7183" y="156"/>
                  </a:lnTo>
                  <a:lnTo>
                    <a:pt x="7183" y="156"/>
                  </a:lnTo>
                  <a:lnTo>
                    <a:pt x="7027" y="94"/>
                  </a:lnTo>
                  <a:lnTo>
                    <a:pt x="6902" y="31"/>
                  </a:lnTo>
                  <a:lnTo>
                    <a:pt x="6746" y="0"/>
                  </a:lnTo>
                  <a:lnTo>
                    <a:pt x="65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3549;p61">
              <a:extLst>
                <a:ext uri="{FF2B5EF4-FFF2-40B4-BE49-F238E27FC236}">
                  <a16:creationId xmlns:a16="http://schemas.microsoft.com/office/drawing/2014/main" id="{A60460BE-1BFE-E5FE-3C67-5D65A884B285}"/>
                </a:ext>
              </a:extLst>
            </p:cNvPr>
            <p:cNvSpPr/>
            <p:nvPr/>
          </p:nvSpPr>
          <p:spPr>
            <a:xfrm>
              <a:off x="975125" y="3277500"/>
              <a:ext cx="178025" cy="128075"/>
            </a:xfrm>
            <a:custGeom>
              <a:avLst/>
              <a:gdLst/>
              <a:ahLst/>
              <a:cxnLst/>
              <a:rect l="l" t="t" r="r" b="b"/>
              <a:pathLst>
                <a:path w="7121" h="5123" extrusionOk="0">
                  <a:moveTo>
                    <a:pt x="5965" y="1"/>
                  </a:moveTo>
                  <a:lnTo>
                    <a:pt x="5591" y="32"/>
                  </a:lnTo>
                  <a:lnTo>
                    <a:pt x="5216" y="126"/>
                  </a:lnTo>
                  <a:lnTo>
                    <a:pt x="4810" y="220"/>
                  </a:lnTo>
                  <a:lnTo>
                    <a:pt x="4404" y="344"/>
                  </a:lnTo>
                  <a:lnTo>
                    <a:pt x="3967" y="501"/>
                  </a:lnTo>
                  <a:lnTo>
                    <a:pt x="3561" y="688"/>
                  </a:lnTo>
                  <a:lnTo>
                    <a:pt x="3124" y="875"/>
                  </a:lnTo>
                  <a:lnTo>
                    <a:pt x="2749" y="1094"/>
                  </a:lnTo>
                  <a:lnTo>
                    <a:pt x="2374" y="1313"/>
                  </a:lnTo>
                  <a:lnTo>
                    <a:pt x="2031" y="1531"/>
                  </a:lnTo>
                  <a:lnTo>
                    <a:pt x="1656" y="1812"/>
                  </a:lnTo>
                  <a:lnTo>
                    <a:pt x="1312" y="2093"/>
                  </a:lnTo>
                  <a:lnTo>
                    <a:pt x="1031" y="2374"/>
                  </a:lnTo>
                  <a:lnTo>
                    <a:pt x="781" y="2655"/>
                  </a:lnTo>
                  <a:lnTo>
                    <a:pt x="563" y="2936"/>
                  </a:lnTo>
                  <a:lnTo>
                    <a:pt x="375" y="3186"/>
                  </a:lnTo>
                  <a:lnTo>
                    <a:pt x="250" y="3436"/>
                  </a:lnTo>
                  <a:lnTo>
                    <a:pt x="157" y="3686"/>
                  </a:lnTo>
                  <a:lnTo>
                    <a:pt x="63" y="3905"/>
                  </a:lnTo>
                  <a:lnTo>
                    <a:pt x="32" y="4123"/>
                  </a:lnTo>
                  <a:lnTo>
                    <a:pt x="1" y="4311"/>
                  </a:lnTo>
                  <a:lnTo>
                    <a:pt x="1" y="4498"/>
                  </a:lnTo>
                  <a:lnTo>
                    <a:pt x="1" y="4654"/>
                  </a:lnTo>
                  <a:lnTo>
                    <a:pt x="32" y="4779"/>
                  </a:lnTo>
                  <a:lnTo>
                    <a:pt x="94" y="4873"/>
                  </a:lnTo>
                  <a:lnTo>
                    <a:pt x="157" y="4935"/>
                  </a:lnTo>
                  <a:lnTo>
                    <a:pt x="250" y="5029"/>
                  </a:lnTo>
                  <a:lnTo>
                    <a:pt x="344" y="5060"/>
                  </a:lnTo>
                  <a:lnTo>
                    <a:pt x="469" y="5091"/>
                  </a:lnTo>
                  <a:lnTo>
                    <a:pt x="625" y="5123"/>
                  </a:lnTo>
                  <a:lnTo>
                    <a:pt x="906" y="5091"/>
                  </a:lnTo>
                  <a:lnTo>
                    <a:pt x="1187" y="5060"/>
                  </a:lnTo>
                  <a:lnTo>
                    <a:pt x="1500" y="4966"/>
                  </a:lnTo>
                  <a:lnTo>
                    <a:pt x="1750" y="4873"/>
                  </a:lnTo>
                  <a:lnTo>
                    <a:pt x="2093" y="4748"/>
                  </a:lnTo>
                  <a:lnTo>
                    <a:pt x="2374" y="4654"/>
                  </a:lnTo>
                  <a:lnTo>
                    <a:pt x="2718" y="4592"/>
                  </a:lnTo>
                  <a:lnTo>
                    <a:pt x="3061" y="4560"/>
                  </a:lnTo>
                  <a:lnTo>
                    <a:pt x="3436" y="4529"/>
                  </a:lnTo>
                  <a:lnTo>
                    <a:pt x="4154" y="4592"/>
                  </a:lnTo>
                  <a:lnTo>
                    <a:pt x="4904" y="4685"/>
                  </a:lnTo>
                  <a:lnTo>
                    <a:pt x="5560" y="4748"/>
                  </a:lnTo>
                  <a:lnTo>
                    <a:pt x="6122" y="4810"/>
                  </a:lnTo>
                  <a:lnTo>
                    <a:pt x="6340" y="4810"/>
                  </a:lnTo>
                  <a:lnTo>
                    <a:pt x="6528" y="4779"/>
                  </a:lnTo>
                  <a:lnTo>
                    <a:pt x="6684" y="4748"/>
                  </a:lnTo>
                  <a:lnTo>
                    <a:pt x="6746" y="4654"/>
                  </a:lnTo>
                  <a:lnTo>
                    <a:pt x="6809" y="4435"/>
                  </a:lnTo>
                  <a:lnTo>
                    <a:pt x="6840" y="4248"/>
                  </a:lnTo>
                  <a:lnTo>
                    <a:pt x="6777" y="4029"/>
                  </a:lnTo>
                  <a:lnTo>
                    <a:pt x="6684" y="3842"/>
                  </a:lnTo>
                  <a:lnTo>
                    <a:pt x="6559" y="3655"/>
                  </a:lnTo>
                  <a:lnTo>
                    <a:pt x="6371" y="3499"/>
                  </a:lnTo>
                  <a:lnTo>
                    <a:pt x="6153" y="3342"/>
                  </a:lnTo>
                  <a:lnTo>
                    <a:pt x="5934" y="3186"/>
                  </a:lnTo>
                  <a:lnTo>
                    <a:pt x="5403" y="2905"/>
                  </a:lnTo>
                  <a:lnTo>
                    <a:pt x="4841" y="2687"/>
                  </a:lnTo>
                  <a:lnTo>
                    <a:pt x="4279" y="2530"/>
                  </a:lnTo>
                  <a:lnTo>
                    <a:pt x="3748" y="2406"/>
                  </a:lnTo>
                  <a:lnTo>
                    <a:pt x="4779" y="2187"/>
                  </a:lnTo>
                  <a:lnTo>
                    <a:pt x="5341" y="2031"/>
                  </a:lnTo>
                  <a:lnTo>
                    <a:pt x="5903" y="1843"/>
                  </a:lnTo>
                  <a:lnTo>
                    <a:pt x="6371" y="1625"/>
                  </a:lnTo>
                  <a:lnTo>
                    <a:pt x="6590" y="1469"/>
                  </a:lnTo>
                  <a:lnTo>
                    <a:pt x="6777" y="1344"/>
                  </a:lnTo>
                  <a:lnTo>
                    <a:pt x="6934" y="1188"/>
                  </a:lnTo>
                  <a:lnTo>
                    <a:pt x="7027" y="1031"/>
                  </a:lnTo>
                  <a:lnTo>
                    <a:pt x="7121" y="844"/>
                  </a:lnTo>
                  <a:lnTo>
                    <a:pt x="7121" y="625"/>
                  </a:lnTo>
                  <a:lnTo>
                    <a:pt x="7121" y="501"/>
                  </a:lnTo>
                  <a:lnTo>
                    <a:pt x="7090" y="407"/>
                  </a:lnTo>
                  <a:lnTo>
                    <a:pt x="7027" y="313"/>
                  </a:lnTo>
                  <a:lnTo>
                    <a:pt x="6965" y="220"/>
                  </a:lnTo>
                  <a:lnTo>
                    <a:pt x="6777" y="95"/>
                  </a:lnTo>
                  <a:lnTo>
                    <a:pt x="6559" y="32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3550;p61">
              <a:extLst>
                <a:ext uri="{FF2B5EF4-FFF2-40B4-BE49-F238E27FC236}">
                  <a16:creationId xmlns:a16="http://schemas.microsoft.com/office/drawing/2014/main" id="{EA44216A-C03F-6BD8-C4C3-02DCADA300AE}"/>
                </a:ext>
              </a:extLst>
            </p:cNvPr>
            <p:cNvSpPr/>
            <p:nvPr/>
          </p:nvSpPr>
          <p:spPr>
            <a:xfrm>
              <a:off x="682350" y="3190850"/>
              <a:ext cx="298275" cy="863525"/>
            </a:xfrm>
            <a:custGeom>
              <a:avLst/>
              <a:gdLst/>
              <a:ahLst/>
              <a:cxnLst/>
              <a:rect l="l" t="t" r="r" b="b"/>
              <a:pathLst>
                <a:path w="11931" h="34541" extrusionOk="0">
                  <a:moveTo>
                    <a:pt x="126" y="0"/>
                  </a:moveTo>
                  <a:lnTo>
                    <a:pt x="32" y="32"/>
                  </a:lnTo>
                  <a:lnTo>
                    <a:pt x="1" y="94"/>
                  </a:lnTo>
                  <a:lnTo>
                    <a:pt x="1" y="125"/>
                  </a:lnTo>
                  <a:lnTo>
                    <a:pt x="32" y="157"/>
                  </a:lnTo>
                  <a:lnTo>
                    <a:pt x="656" y="969"/>
                  </a:lnTo>
                  <a:lnTo>
                    <a:pt x="1219" y="1781"/>
                  </a:lnTo>
                  <a:lnTo>
                    <a:pt x="1749" y="2655"/>
                  </a:lnTo>
                  <a:lnTo>
                    <a:pt x="2249" y="3529"/>
                  </a:lnTo>
                  <a:lnTo>
                    <a:pt x="2686" y="4435"/>
                  </a:lnTo>
                  <a:lnTo>
                    <a:pt x="3092" y="5372"/>
                  </a:lnTo>
                  <a:lnTo>
                    <a:pt x="3467" y="6309"/>
                  </a:lnTo>
                  <a:lnTo>
                    <a:pt x="3811" y="7277"/>
                  </a:lnTo>
                  <a:lnTo>
                    <a:pt x="4092" y="8245"/>
                  </a:lnTo>
                  <a:lnTo>
                    <a:pt x="4341" y="9244"/>
                  </a:lnTo>
                  <a:lnTo>
                    <a:pt x="4591" y="10244"/>
                  </a:lnTo>
                  <a:lnTo>
                    <a:pt x="4779" y="11243"/>
                  </a:lnTo>
                  <a:lnTo>
                    <a:pt x="4935" y="12242"/>
                  </a:lnTo>
                  <a:lnTo>
                    <a:pt x="5060" y="13273"/>
                  </a:lnTo>
                  <a:lnTo>
                    <a:pt x="5153" y="14272"/>
                  </a:lnTo>
                  <a:lnTo>
                    <a:pt x="5216" y="15272"/>
                  </a:lnTo>
                  <a:lnTo>
                    <a:pt x="5247" y="16458"/>
                  </a:lnTo>
                  <a:lnTo>
                    <a:pt x="5278" y="17676"/>
                  </a:lnTo>
                  <a:lnTo>
                    <a:pt x="5247" y="18894"/>
                  </a:lnTo>
                  <a:lnTo>
                    <a:pt x="5185" y="20081"/>
                  </a:lnTo>
                  <a:lnTo>
                    <a:pt x="5122" y="21299"/>
                  </a:lnTo>
                  <a:lnTo>
                    <a:pt x="4997" y="22486"/>
                  </a:lnTo>
                  <a:lnTo>
                    <a:pt x="4841" y="23704"/>
                  </a:lnTo>
                  <a:lnTo>
                    <a:pt x="4685" y="24890"/>
                  </a:lnTo>
                  <a:lnTo>
                    <a:pt x="4498" y="26046"/>
                  </a:lnTo>
                  <a:lnTo>
                    <a:pt x="4279" y="27232"/>
                  </a:lnTo>
                  <a:lnTo>
                    <a:pt x="3779" y="29575"/>
                  </a:lnTo>
                  <a:lnTo>
                    <a:pt x="3280" y="31886"/>
                  </a:lnTo>
                  <a:lnTo>
                    <a:pt x="3061" y="33072"/>
                  </a:lnTo>
                  <a:lnTo>
                    <a:pt x="2874" y="34259"/>
                  </a:lnTo>
                  <a:lnTo>
                    <a:pt x="2905" y="34353"/>
                  </a:lnTo>
                  <a:lnTo>
                    <a:pt x="2936" y="34415"/>
                  </a:lnTo>
                  <a:lnTo>
                    <a:pt x="2999" y="34478"/>
                  </a:lnTo>
                  <a:lnTo>
                    <a:pt x="3061" y="34509"/>
                  </a:lnTo>
                  <a:lnTo>
                    <a:pt x="3155" y="34540"/>
                  </a:lnTo>
                  <a:lnTo>
                    <a:pt x="3248" y="34509"/>
                  </a:lnTo>
                  <a:lnTo>
                    <a:pt x="3342" y="34446"/>
                  </a:lnTo>
                  <a:lnTo>
                    <a:pt x="3373" y="34353"/>
                  </a:lnTo>
                  <a:lnTo>
                    <a:pt x="3748" y="33104"/>
                  </a:lnTo>
                  <a:lnTo>
                    <a:pt x="4092" y="31823"/>
                  </a:lnTo>
                  <a:lnTo>
                    <a:pt x="4404" y="30574"/>
                  </a:lnTo>
                  <a:lnTo>
                    <a:pt x="4685" y="29294"/>
                  </a:lnTo>
                  <a:lnTo>
                    <a:pt x="4966" y="28013"/>
                  </a:lnTo>
                  <a:lnTo>
                    <a:pt x="5185" y="26733"/>
                  </a:lnTo>
                  <a:lnTo>
                    <a:pt x="5403" y="25452"/>
                  </a:lnTo>
                  <a:lnTo>
                    <a:pt x="5622" y="24141"/>
                  </a:lnTo>
                  <a:lnTo>
                    <a:pt x="5809" y="22704"/>
                  </a:lnTo>
                  <a:lnTo>
                    <a:pt x="5965" y="21236"/>
                  </a:lnTo>
                  <a:lnTo>
                    <a:pt x="6621" y="20612"/>
                  </a:lnTo>
                  <a:lnTo>
                    <a:pt x="7215" y="19987"/>
                  </a:lnTo>
                  <a:lnTo>
                    <a:pt x="7777" y="19363"/>
                  </a:lnTo>
                  <a:lnTo>
                    <a:pt x="8308" y="18707"/>
                  </a:lnTo>
                  <a:lnTo>
                    <a:pt x="8807" y="18051"/>
                  </a:lnTo>
                  <a:lnTo>
                    <a:pt x="9245" y="17364"/>
                  </a:lnTo>
                  <a:lnTo>
                    <a:pt x="9682" y="16677"/>
                  </a:lnTo>
                  <a:lnTo>
                    <a:pt x="10056" y="15927"/>
                  </a:lnTo>
                  <a:lnTo>
                    <a:pt x="10400" y="15178"/>
                  </a:lnTo>
                  <a:lnTo>
                    <a:pt x="10712" y="14366"/>
                  </a:lnTo>
                  <a:lnTo>
                    <a:pt x="10993" y="13523"/>
                  </a:lnTo>
                  <a:lnTo>
                    <a:pt x="11243" y="12617"/>
                  </a:lnTo>
                  <a:lnTo>
                    <a:pt x="11462" y="11680"/>
                  </a:lnTo>
                  <a:lnTo>
                    <a:pt x="11649" y="10681"/>
                  </a:lnTo>
                  <a:lnTo>
                    <a:pt x="11805" y="9619"/>
                  </a:lnTo>
                  <a:lnTo>
                    <a:pt x="11930" y="8495"/>
                  </a:lnTo>
                  <a:lnTo>
                    <a:pt x="11930" y="8339"/>
                  </a:lnTo>
                  <a:lnTo>
                    <a:pt x="11868" y="8245"/>
                  </a:lnTo>
                  <a:lnTo>
                    <a:pt x="11805" y="8245"/>
                  </a:lnTo>
                  <a:lnTo>
                    <a:pt x="11680" y="8307"/>
                  </a:lnTo>
                  <a:lnTo>
                    <a:pt x="11025" y="8963"/>
                  </a:lnTo>
                  <a:lnTo>
                    <a:pt x="10400" y="9588"/>
                  </a:lnTo>
                  <a:lnTo>
                    <a:pt x="9869" y="10275"/>
                  </a:lnTo>
                  <a:lnTo>
                    <a:pt x="9369" y="10931"/>
                  </a:lnTo>
                  <a:lnTo>
                    <a:pt x="8901" y="11587"/>
                  </a:lnTo>
                  <a:lnTo>
                    <a:pt x="8495" y="12274"/>
                  </a:lnTo>
                  <a:lnTo>
                    <a:pt x="8151" y="12929"/>
                  </a:lnTo>
                  <a:lnTo>
                    <a:pt x="7808" y="13616"/>
                  </a:lnTo>
                  <a:lnTo>
                    <a:pt x="7496" y="14304"/>
                  </a:lnTo>
                  <a:lnTo>
                    <a:pt x="7246" y="14959"/>
                  </a:lnTo>
                  <a:lnTo>
                    <a:pt x="6996" y="15646"/>
                  </a:lnTo>
                  <a:lnTo>
                    <a:pt x="6777" y="16302"/>
                  </a:lnTo>
                  <a:lnTo>
                    <a:pt x="6371" y="17614"/>
                  </a:lnTo>
                  <a:lnTo>
                    <a:pt x="5997" y="18894"/>
                  </a:lnTo>
                  <a:lnTo>
                    <a:pt x="6028" y="18145"/>
                  </a:lnTo>
                  <a:lnTo>
                    <a:pt x="6059" y="17520"/>
                  </a:lnTo>
                  <a:lnTo>
                    <a:pt x="6059" y="16708"/>
                  </a:lnTo>
                  <a:lnTo>
                    <a:pt x="6059" y="15740"/>
                  </a:lnTo>
                  <a:lnTo>
                    <a:pt x="5997" y="14647"/>
                  </a:lnTo>
                  <a:lnTo>
                    <a:pt x="5872" y="13460"/>
                  </a:lnTo>
                  <a:lnTo>
                    <a:pt x="5684" y="12149"/>
                  </a:lnTo>
                  <a:lnTo>
                    <a:pt x="5559" y="11462"/>
                  </a:lnTo>
                  <a:lnTo>
                    <a:pt x="5435" y="10775"/>
                  </a:lnTo>
                  <a:lnTo>
                    <a:pt x="5247" y="10056"/>
                  </a:lnTo>
                  <a:lnTo>
                    <a:pt x="5060" y="9307"/>
                  </a:lnTo>
                  <a:lnTo>
                    <a:pt x="4841" y="8557"/>
                  </a:lnTo>
                  <a:lnTo>
                    <a:pt x="4591" y="7808"/>
                  </a:lnTo>
                  <a:lnTo>
                    <a:pt x="4310" y="7027"/>
                  </a:lnTo>
                  <a:lnTo>
                    <a:pt x="4029" y="6246"/>
                  </a:lnTo>
                  <a:lnTo>
                    <a:pt x="3686" y="5466"/>
                  </a:lnTo>
                  <a:lnTo>
                    <a:pt x="3280" y="4685"/>
                  </a:lnTo>
                  <a:lnTo>
                    <a:pt x="2874" y="3904"/>
                  </a:lnTo>
                  <a:lnTo>
                    <a:pt x="2436" y="3123"/>
                  </a:lnTo>
                  <a:lnTo>
                    <a:pt x="1937" y="2343"/>
                  </a:lnTo>
                  <a:lnTo>
                    <a:pt x="1375" y="1562"/>
                  </a:lnTo>
                  <a:lnTo>
                    <a:pt x="813" y="781"/>
                  </a:lnTo>
                  <a:lnTo>
                    <a:pt x="188" y="32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3551;p61">
              <a:extLst>
                <a:ext uri="{FF2B5EF4-FFF2-40B4-BE49-F238E27FC236}">
                  <a16:creationId xmlns:a16="http://schemas.microsoft.com/office/drawing/2014/main" id="{11254A28-AA63-074C-AA06-F29321B891C3}"/>
                </a:ext>
              </a:extLst>
            </p:cNvPr>
            <p:cNvSpPr/>
            <p:nvPr/>
          </p:nvSpPr>
          <p:spPr>
            <a:xfrm>
              <a:off x="682350" y="3190850"/>
              <a:ext cx="298275" cy="863525"/>
            </a:xfrm>
            <a:custGeom>
              <a:avLst/>
              <a:gdLst/>
              <a:ahLst/>
              <a:cxnLst/>
              <a:rect l="l" t="t" r="r" b="b"/>
              <a:pathLst>
                <a:path w="11931" h="34541" fill="none" extrusionOk="0">
                  <a:moveTo>
                    <a:pt x="5622" y="24141"/>
                  </a:moveTo>
                  <a:lnTo>
                    <a:pt x="5622" y="24141"/>
                  </a:lnTo>
                  <a:lnTo>
                    <a:pt x="5403" y="25452"/>
                  </a:lnTo>
                  <a:lnTo>
                    <a:pt x="5185" y="26733"/>
                  </a:lnTo>
                  <a:lnTo>
                    <a:pt x="4966" y="28013"/>
                  </a:lnTo>
                  <a:lnTo>
                    <a:pt x="4685" y="29294"/>
                  </a:lnTo>
                  <a:lnTo>
                    <a:pt x="4404" y="30574"/>
                  </a:lnTo>
                  <a:lnTo>
                    <a:pt x="4092" y="31823"/>
                  </a:lnTo>
                  <a:lnTo>
                    <a:pt x="3748" y="33104"/>
                  </a:lnTo>
                  <a:lnTo>
                    <a:pt x="3373" y="34353"/>
                  </a:lnTo>
                  <a:lnTo>
                    <a:pt x="3373" y="34353"/>
                  </a:lnTo>
                  <a:lnTo>
                    <a:pt x="3342" y="34446"/>
                  </a:lnTo>
                  <a:lnTo>
                    <a:pt x="3248" y="34509"/>
                  </a:lnTo>
                  <a:lnTo>
                    <a:pt x="3155" y="34540"/>
                  </a:lnTo>
                  <a:lnTo>
                    <a:pt x="3061" y="34509"/>
                  </a:lnTo>
                  <a:lnTo>
                    <a:pt x="3061" y="34509"/>
                  </a:lnTo>
                  <a:lnTo>
                    <a:pt x="2999" y="34478"/>
                  </a:lnTo>
                  <a:lnTo>
                    <a:pt x="2936" y="34415"/>
                  </a:lnTo>
                  <a:lnTo>
                    <a:pt x="2905" y="34353"/>
                  </a:lnTo>
                  <a:lnTo>
                    <a:pt x="2874" y="34259"/>
                  </a:lnTo>
                  <a:lnTo>
                    <a:pt x="2874" y="34259"/>
                  </a:lnTo>
                  <a:lnTo>
                    <a:pt x="3061" y="33072"/>
                  </a:lnTo>
                  <a:lnTo>
                    <a:pt x="3280" y="31886"/>
                  </a:lnTo>
                  <a:lnTo>
                    <a:pt x="3779" y="29575"/>
                  </a:lnTo>
                  <a:lnTo>
                    <a:pt x="4279" y="27232"/>
                  </a:lnTo>
                  <a:lnTo>
                    <a:pt x="4498" y="26046"/>
                  </a:lnTo>
                  <a:lnTo>
                    <a:pt x="4685" y="24890"/>
                  </a:lnTo>
                  <a:lnTo>
                    <a:pt x="4685" y="24890"/>
                  </a:lnTo>
                  <a:lnTo>
                    <a:pt x="4841" y="23704"/>
                  </a:lnTo>
                  <a:lnTo>
                    <a:pt x="4997" y="22486"/>
                  </a:lnTo>
                  <a:lnTo>
                    <a:pt x="5122" y="21299"/>
                  </a:lnTo>
                  <a:lnTo>
                    <a:pt x="5185" y="20081"/>
                  </a:lnTo>
                  <a:lnTo>
                    <a:pt x="5247" y="18894"/>
                  </a:lnTo>
                  <a:lnTo>
                    <a:pt x="5278" y="17676"/>
                  </a:lnTo>
                  <a:lnTo>
                    <a:pt x="5247" y="16458"/>
                  </a:lnTo>
                  <a:lnTo>
                    <a:pt x="5216" y="15272"/>
                  </a:lnTo>
                  <a:lnTo>
                    <a:pt x="5216" y="15272"/>
                  </a:lnTo>
                  <a:lnTo>
                    <a:pt x="5153" y="14272"/>
                  </a:lnTo>
                  <a:lnTo>
                    <a:pt x="5060" y="13273"/>
                  </a:lnTo>
                  <a:lnTo>
                    <a:pt x="4935" y="12242"/>
                  </a:lnTo>
                  <a:lnTo>
                    <a:pt x="4779" y="11243"/>
                  </a:lnTo>
                  <a:lnTo>
                    <a:pt x="4591" y="10244"/>
                  </a:lnTo>
                  <a:lnTo>
                    <a:pt x="4341" y="9244"/>
                  </a:lnTo>
                  <a:lnTo>
                    <a:pt x="4092" y="8245"/>
                  </a:lnTo>
                  <a:lnTo>
                    <a:pt x="3811" y="7277"/>
                  </a:lnTo>
                  <a:lnTo>
                    <a:pt x="3467" y="6309"/>
                  </a:lnTo>
                  <a:lnTo>
                    <a:pt x="3092" y="5372"/>
                  </a:lnTo>
                  <a:lnTo>
                    <a:pt x="2686" y="4435"/>
                  </a:lnTo>
                  <a:lnTo>
                    <a:pt x="2249" y="3529"/>
                  </a:lnTo>
                  <a:lnTo>
                    <a:pt x="1749" y="2655"/>
                  </a:lnTo>
                  <a:lnTo>
                    <a:pt x="1219" y="1781"/>
                  </a:lnTo>
                  <a:lnTo>
                    <a:pt x="656" y="969"/>
                  </a:lnTo>
                  <a:lnTo>
                    <a:pt x="32" y="157"/>
                  </a:lnTo>
                  <a:lnTo>
                    <a:pt x="32" y="157"/>
                  </a:lnTo>
                  <a:lnTo>
                    <a:pt x="1" y="125"/>
                  </a:lnTo>
                  <a:lnTo>
                    <a:pt x="1" y="94"/>
                  </a:lnTo>
                  <a:lnTo>
                    <a:pt x="32" y="32"/>
                  </a:lnTo>
                  <a:lnTo>
                    <a:pt x="126" y="0"/>
                  </a:lnTo>
                  <a:lnTo>
                    <a:pt x="157" y="0"/>
                  </a:lnTo>
                  <a:lnTo>
                    <a:pt x="188" y="32"/>
                  </a:lnTo>
                  <a:lnTo>
                    <a:pt x="188" y="32"/>
                  </a:lnTo>
                  <a:lnTo>
                    <a:pt x="813" y="781"/>
                  </a:lnTo>
                  <a:lnTo>
                    <a:pt x="1375" y="1562"/>
                  </a:lnTo>
                  <a:lnTo>
                    <a:pt x="1937" y="2343"/>
                  </a:lnTo>
                  <a:lnTo>
                    <a:pt x="2436" y="3123"/>
                  </a:lnTo>
                  <a:lnTo>
                    <a:pt x="2874" y="3904"/>
                  </a:lnTo>
                  <a:lnTo>
                    <a:pt x="3280" y="4685"/>
                  </a:lnTo>
                  <a:lnTo>
                    <a:pt x="3686" y="5466"/>
                  </a:lnTo>
                  <a:lnTo>
                    <a:pt x="4029" y="6246"/>
                  </a:lnTo>
                  <a:lnTo>
                    <a:pt x="4310" y="7027"/>
                  </a:lnTo>
                  <a:lnTo>
                    <a:pt x="4591" y="7808"/>
                  </a:lnTo>
                  <a:lnTo>
                    <a:pt x="4841" y="8557"/>
                  </a:lnTo>
                  <a:lnTo>
                    <a:pt x="5060" y="9307"/>
                  </a:lnTo>
                  <a:lnTo>
                    <a:pt x="5247" y="10056"/>
                  </a:lnTo>
                  <a:lnTo>
                    <a:pt x="5435" y="10775"/>
                  </a:lnTo>
                  <a:lnTo>
                    <a:pt x="5559" y="11462"/>
                  </a:lnTo>
                  <a:lnTo>
                    <a:pt x="5684" y="12149"/>
                  </a:lnTo>
                  <a:lnTo>
                    <a:pt x="5872" y="13460"/>
                  </a:lnTo>
                  <a:lnTo>
                    <a:pt x="5997" y="14647"/>
                  </a:lnTo>
                  <a:lnTo>
                    <a:pt x="6059" y="15740"/>
                  </a:lnTo>
                  <a:lnTo>
                    <a:pt x="6059" y="16708"/>
                  </a:lnTo>
                  <a:lnTo>
                    <a:pt x="6059" y="17520"/>
                  </a:lnTo>
                  <a:lnTo>
                    <a:pt x="6028" y="18145"/>
                  </a:lnTo>
                  <a:lnTo>
                    <a:pt x="5997" y="18894"/>
                  </a:lnTo>
                  <a:lnTo>
                    <a:pt x="5997" y="18894"/>
                  </a:lnTo>
                  <a:lnTo>
                    <a:pt x="6371" y="17614"/>
                  </a:lnTo>
                  <a:lnTo>
                    <a:pt x="6777" y="16302"/>
                  </a:lnTo>
                  <a:lnTo>
                    <a:pt x="6996" y="15646"/>
                  </a:lnTo>
                  <a:lnTo>
                    <a:pt x="7246" y="14959"/>
                  </a:lnTo>
                  <a:lnTo>
                    <a:pt x="7496" y="14304"/>
                  </a:lnTo>
                  <a:lnTo>
                    <a:pt x="7808" y="13616"/>
                  </a:lnTo>
                  <a:lnTo>
                    <a:pt x="8151" y="12929"/>
                  </a:lnTo>
                  <a:lnTo>
                    <a:pt x="8495" y="12274"/>
                  </a:lnTo>
                  <a:lnTo>
                    <a:pt x="8901" y="11587"/>
                  </a:lnTo>
                  <a:lnTo>
                    <a:pt x="9369" y="10931"/>
                  </a:lnTo>
                  <a:lnTo>
                    <a:pt x="9869" y="10275"/>
                  </a:lnTo>
                  <a:lnTo>
                    <a:pt x="10400" y="9588"/>
                  </a:lnTo>
                  <a:lnTo>
                    <a:pt x="11025" y="8963"/>
                  </a:lnTo>
                  <a:lnTo>
                    <a:pt x="11680" y="8307"/>
                  </a:lnTo>
                  <a:lnTo>
                    <a:pt x="11680" y="8307"/>
                  </a:lnTo>
                  <a:lnTo>
                    <a:pt x="11805" y="8245"/>
                  </a:lnTo>
                  <a:lnTo>
                    <a:pt x="11837" y="8245"/>
                  </a:lnTo>
                  <a:lnTo>
                    <a:pt x="11868" y="8245"/>
                  </a:lnTo>
                  <a:lnTo>
                    <a:pt x="11930" y="8339"/>
                  </a:lnTo>
                  <a:lnTo>
                    <a:pt x="11930" y="8495"/>
                  </a:lnTo>
                  <a:lnTo>
                    <a:pt x="11930" y="8495"/>
                  </a:lnTo>
                  <a:lnTo>
                    <a:pt x="11805" y="9619"/>
                  </a:lnTo>
                  <a:lnTo>
                    <a:pt x="11649" y="10681"/>
                  </a:lnTo>
                  <a:lnTo>
                    <a:pt x="11462" y="11680"/>
                  </a:lnTo>
                  <a:lnTo>
                    <a:pt x="11243" y="12617"/>
                  </a:lnTo>
                  <a:lnTo>
                    <a:pt x="10993" y="13523"/>
                  </a:lnTo>
                  <a:lnTo>
                    <a:pt x="10712" y="14366"/>
                  </a:lnTo>
                  <a:lnTo>
                    <a:pt x="10400" y="15178"/>
                  </a:lnTo>
                  <a:lnTo>
                    <a:pt x="10056" y="15927"/>
                  </a:lnTo>
                  <a:lnTo>
                    <a:pt x="9682" y="16677"/>
                  </a:lnTo>
                  <a:lnTo>
                    <a:pt x="9245" y="17364"/>
                  </a:lnTo>
                  <a:lnTo>
                    <a:pt x="8807" y="18051"/>
                  </a:lnTo>
                  <a:lnTo>
                    <a:pt x="8308" y="18707"/>
                  </a:lnTo>
                  <a:lnTo>
                    <a:pt x="7777" y="19363"/>
                  </a:lnTo>
                  <a:lnTo>
                    <a:pt x="7215" y="19987"/>
                  </a:lnTo>
                  <a:lnTo>
                    <a:pt x="6621" y="20612"/>
                  </a:lnTo>
                  <a:lnTo>
                    <a:pt x="5965" y="21236"/>
                  </a:lnTo>
                  <a:lnTo>
                    <a:pt x="5965" y="21236"/>
                  </a:lnTo>
                  <a:lnTo>
                    <a:pt x="5809" y="22704"/>
                  </a:lnTo>
                  <a:lnTo>
                    <a:pt x="5622" y="241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3552;p61">
              <a:extLst>
                <a:ext uri="{FF2B5EF4-FFF2-40B4-BE49-F238E27FC236}">
                  <a16:creationId xmlns:a16="http://schemas.microsoft.com/office/drawing/2014/main" id="{404DA621-9FCD-051C-A939-F3B195C581E9}"/>
                </a:ext>
              </a:extLst>
            </p:cNvPr>
            <p:cNvSpPr/>
            <p:nvPr/>
          </p:nvSpPr>
          <p:spPr>
            <a:xfrm>
              <a:off x="532450" y="3002700"/>
              <a:ext cx="220975" cy="256875"/>
            </a:xfrm>
            <a:custGeom>
              <a:avLst/>
              <a:gdLst/>
              <a:ahLst/>
              <a:cxnLst/>
              <a:rect l="l" t="t" r="r" b="b"/>
              <a:pathLst>
                <a:path w="8839" h="10275" extrusionOk="0">
                  <a:moveTo>
                    <a:pt x="4248" y="0"/>
                  </a:moveTo>
                  <a:lnTo>
                    <a:pt x="3998" y="63"/>
                  </a:lnTo>
                  <a:lnTo>
                    <a:pt x="3811" y="156"/>
                  </a:lnTo>
                  <a:lnTo>
                    <a:pt x="3686" y="312"/>
                  </a:lnTo>
                  <a:lnTo>
                    <a:pt x="3623" y="469"/>
                  </a:lnTo>
                  <a:lnTo>
                    <a:pt x="3592" y="687"/>
                  </a:lnTo>
                  <a:lnTo>
                    <a:pt x="3592" y="937"/>
                  </a:lnTo>
                  <a:lnTo>
                    <a:pt x="3654" y="1187"/>
                  </a:lnTo>
                  <a:lnTo>
                    <a:pt x="3717" y="1468"/>
                  </a:lnTo>
                  <a:lnTo>
                    <a:pt x="3967" y="2030"/>
                  </a:lnTo>
                  <a:lnTo>
                    <a:pt x="4217" y="2592"/>
                  </a:lnTo>
                  <a:lnTo>
                    <a:pt x="4716" y="3498"/>
                  </a:lnTo>
                  <a:lnTo>
                    <a:pt x="4404" y="3373"/>
                  </a:lnTo>
                  <a:lnTo>
                    <a:pt x="4092" y="3248"/>
                  </a:lnTo>
                  <a:lnTo>
                    <a:pt x="3748" y="3154"/>
                  </a:lnTo>
                  <a:lnTo>
                    <a:pt x="3405" y="3061"/>
                  </a:lnTo>
                  <a:lnTo>
                    <a:pt x="3030" y="2998"/>
                  </a:lnTo>
                  <a:lnTo>
                    <a:pt x="2686" y="2967"/>
                  </a:lnTo>
                  <a:lnTo>
                    <a:pt x="1968" y="2967"/>
                  </a:lnTo>
                  <a:lnTo>
                    <a:pt x="1624" y="3029"/>
                  </a:lnTo>
                  <a:lnTo>
                    <a:pt x="1312" y="3092"/>
                  </a:lnTo>
                  <a:lnTo>
                    <a:pt x="1000" y="3217"/>
                  </a:lnTo>
                  <a:lnTo>
                    <a:pt x="750" y="3373"/>
                  </a:lnTo>
                  <a:lnTo>
                    <a:pt x="500" y="3592"/>
                  </a:lnTo>
                  <a:lnTo>
                    <a:pt x="313" y="3841"/>
                  </a:lnTo>
                  <a:lnTo>
                    <a:pt x="157" y="4122"/>
                  </a:lnTo>
                  <a:lnTo>
                    <a:pt x="32" y="4497"/>
                  </a:lnTo>
                  <a:lnTo>
                    <a:pt x="1" y="4622"/>
                  </a:lnTo>
                  <a:lnTo>
                    <a:pt x="1" y="4809"/>
                  </a:lnTo>
                  <a:lnTo>
                    <a:pt x="32" y="4997"/>
                  </a:lnTo>
                  <a:lnTo>
                    <a:pt x="94" y="5184"/>
                  </a:lnTo>
                  <a:lnTo>
                    <a:pt x="219" y="5340"/>
                  </a:lnTo>
                  <a:lnTo>
                    <a:pt x="344" y="5497"/>
                  </a:lnTo>
                  <a:lnTo>
                    <a:pt x="500" y="5590"/>
                  </a:lnTo>
                  <a:lnTo>
                    <a:pt x="656" y="5684"/>
                  </a:lnTo>
                  <a:lnTo>
                    <a:pt x="844" y="5715"/>
                  </a:lnTo>
                  <a:lnTo>
                    <a:pt x="1343" y="5809"/>
                  </a:lnTo>
                  <a:lnTo>
                    <a:pt x="1812" y="5840"/>
                  </a:lnTo>
                  <a:lnTo>
                    <a:pt x="2312" y="5840"/>
                  </a:lnTo>
                  <a:lnTo>
                    <a:pt x="2780" y="5809"/>
                  </a:lnTo>
                  <a:lnTo>
                    <a:pt x="3373" y="5778"/>
                  </a:lnTo>
                  <a:lnTo>
                    <a:pt x="3967" y="5778"/>
                  </a:lnTo>
                  <a:lnTo>
                    <a:pt x="3342" y="5934"/>
                  </a:lnTo>
                  <a:lnTo>
                    <a:pt x="2686" y="6152"/>
                  </a:lnTo>
                  <a:lnTo>
                    <a:pt x="2374" y="6309"/>
                  </a:lnTo>
                  <a:lnTo>
                    <a:pt x="2062" y="6433"/>
                  </a:lnTo>
                  <a:lnTo>
                    <a:pt x="1781" y="6621"/>
                  </a:lnTo>
                  <a:lnTo>
                    <a:pt x="1531" y="6808"/>
                  </a:lnTo>
                  <a:lnTo>
                    <a:pt x="1281" y="6996"/>
                  </a:lnTo>
                  <a:lnTo>
                    <a:pt x="1062" y="7214"/>
                  </a:lnTo>
                  <a:lnTo>
                    <a:pt x="875" y="7433"/>
                  </a:lnTo>
                  <a:lnTo>
                    <a:pt x="719" y="7714"/>
                  </a:lnTo>
                  <a:lnTo>
                    <a:pt x="594" y="7964"/>
                  </a:lnTo>
                  <a:lnTo>
                    <a:pt x="531" y="8245"/>
                  </a:lnTo>
                  <a:lnTo>
                    <a:pt x="500" y="8557"/>
                  </a:lnTo>
                  <a:lnTo>
                    <a:pt x="531" y="8901"/>
                  </a:lnTo>
                  <a:lnTo>
                    <a:pt x="563" y="8994"/>
                  </a:lnTo>
                  <a:lnTo>
                    <a:pt x="625" y="9213"/>
                  </a:lnTo>
                  <a:lnTo>
                    <a:pt x="719" y="9369"/>
                  </a:lnTo>
                  <a:lnTo>
                    <a:pt x="844" y="9525"/>
                  </a:lnTo>
                  <a:lnTo>
                    <a:pt x="1000" y="9650"/>
                  </a:lnTo>
                  <a:lnTo>
                    <a:pt x="1187" y="9713"/>
                  </a:lnTo>
                  <a:lnTo>
                    <a:pt x="1375" y="9775"/>
                  </a:lnTo>
                  <a:lnTo>
                    <a:pt x="1562" y="9775"/>
                  </a:lnTo>
                  <a:lnTo>
                    <a:pt x="1781" y="9744"/>
                  </a:lnTo>
                  <a:lnTo>
                    <a:pt x="2030" y="9713"/>
                  </a:lnTo>
                  <a:lnTo>
                    <a:pt x="2249" y="9650"/>
                  </a:lnTo>
                  <a:lnTo>
                    <a:pt x="2780" y="9463"/>
                  </a:lnTo>
                  <a:lnTo>
                    <a:pt x="3873" y="8932"/>
                  </a:lnTo>
                  <a:lnTo>
                    <a:pt x="4435" y="8713"/>
                  </a:lnTo>
                  <a:lnTo>
                    <a:pt x="4716" y="8619"/>
                  </a:lnTo>
                  <a:lnTo>
                    <a:pt x="4966" y="8557"/>
                  </a:lnTo>
                  <a:lnTo>
                    <a:pt x="5247" y="8526"/>
                  </a:lnTo>
                  <a:lnTo>
                    <a:pt x="5497" y="8495"/>
                  </a:lnTo>
                  <a:lnTo>
                    <a:pt x="5747" y="8526"/>
                  </a:lnTo>
                  <a:lnTo>
                    <a:pt x="5965" y="8619"/>
                  </a:lnTo>
                  <a:lnTo>
                    <a:pt x="6278" y="8963"/>
                  </a:lnTo>
                  <a:lnTo>
                    <a:pt x="6590" y="9369"/>
                  </a:lnTo>
                  <a:lnTo>
                    <a:pt x="6933" y="9744"/>
                  </a:lnTo>
                  <a:lnTo>
                    <a:pt x="7090" y="9900"/>
                  </a:lnTo>
                  <a:lnTo>
                    <a:pt x="7246" y="10056"/>
                  </a:lnTo>
                  <a:lnTo>
                    <a:pt x="7433" y="10150"/>
                  </a:lnTo>
                  <a:lnTo>
                    <a:pt x="7589" y="10243"/>
                  </a:lnTo>
                  <a:lnTo>
                    <a:pt x="7777" y="10275"/>
                  </a:lnTo>
                  <a:lnTo>
                    <a:pt x="7933" y="10243"/>
                  </a:lnTo>
                  <a:lnTo>
                    <a:pt x="8089" y="10150"/>
                  </a:lnTo>
                  <a:lnTo>
                    <a:pt x="8245" y="10025"/>
                  </a:lnTo>
                  <a:lnTo>
                    <a:pt x="8401" y="9806"/>
                  </a:lnTo>
                  <a:lnTo>
                    <a:pt x="8557" y="9494"/>
                  </a:lnTo>
                  <a:lnTo>
                    <a:pt x="8651" y="9182"/>
                  </a:lnTo>
                  <a:lnTo>
                    <a:pt x="8745" y="8869"/>
                  </a:lnTo>
                  <a:lnTo>
                    <a:pt x="8807" y="8557"/>
                  </a:lnTo>
                  <a:lnTo>
                    <a:pt x="8838" y="8213"/>
                  </a:lnTo>
                  <a:lnTo>
                    <a:pt x="8838" y="7870"/>
                  </a:lnTo>
                  <a:lnTo>
                    <a:pt x="8807" y="7526"/>
                  </a:lnTo>
                  <a:lnTo>
                    <a:pt x="8776" y="7183"/>
                  </a:lnTo>
                  <a:lnTo>
                    <a:pt x="8714" y="6839"/>
                  </a:lnTo>
                  <a:lnTo>
                    <a:pt x="8526" y="6152"/>
                  </a:lnTo>
                  <a:lnTo>
                    <a:pt x="8308" y="5465"/>
                  </a:lnTo>
                  <a:lnTo>
                    <a:pt x="8058" y="4809"/>
                  </a:lnTo>
                  <a:lnTo>
                    <a:pt x="7777" y="4185"/>
                  </a:lnTo>
                  <a:lnTo>
                    <a:pt x="7527" y="3685"/>
                  </a:lnTo>
                  <a:lnTo>
                    <a:pt x="7215" y="3061"/>
                  </a:lnTo>
                  <a:lnTo>
                    <a:pt x="6840" y="2342"/>
                  </a:lnTo>
                  <a:lnTo>
                    <a:pt x="6371" y="1624"/>
                  </a:lnTo>
                  <a:lnTo>
                    <a:pt x="6122" y="1312"/>
                  </a:lnTo>
                  <a:lnTo>
                    <a:pt x="5872" y="968"/>
                  </a:lnTo>
                  <a:lnTo>
                    <a:pt x="5622" y="687"/>
                  </a:lnTo>
                  <a:lnTo>
                    <a:pt x="5341" y="437"/>
                  </a:lnTo>
                  <a:lnTo>
                    <a:pt x="5060" y="250"/>
                  </a:lnTo>
                  <a:lnTo>
                    <a:pt x="4779" y="94"/>
                  </a:lnTo>
                  <a:lnTo>
                    <a:pt x="44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3553;p61">
              <a:extLst>
                <a:ext uri="{FF2B5EF4-FFF2-40B4-BE49-F238E27FC236}">
                  <a16:creationId xmlns:a16="http://schemas.microsoft.com/office/drawing/2014/main" id="{D5BB317C-FE36-6A0A-FF0F-1597EFA9E49D}"/>
                </a:ext>
              </a:extLst>
            </p:cNvPr>
            <p:cNvSpPr/>
            <p:nvPr/>
          </p:nvSpPr>
          <p:spPr>
            <a:xfrm>
              <a:off x="532450" y="3002700"/>
              <a:ext cx="220975" cy="256875"/>
            </a:xfrm>
            <a:custGeom>
              <a:avLst/>
              <a:gdLst/>
              <a:ahLst/>
              <a:cxnLst/>
              <a:rect l="l" t="t" r="r" b="b"/>
              <a:pathLst>
                <a:path w="8839" h="10275" fill="none" extrusionOk="0">
                  <a:moveTo>
                    <a:pt x="5965" y="8619"/>
                  </a:moveTo>
                  <a:lnTo>
                    <a:pt x="5965" y="8619"/>
                  </a:lnTo>
                  <a:lnTo>
                    <a:pt x="5747" y="8526"/>
                  </a:lnTo>
                  <a:lnTo>
                    <a:pt x="5497" y="8495"/>
                  </a:lnTo>
                  <a:lnTo>
                    <a:pt x="5247" y="8526"/>
                  </a:lnTo>
                  <a:lnTo>
                    <a:pt x="4966" y="8557"/>
                  </a:lnTo>
                  <a:lnTo>
                    <a:pt x="4716" y="8619"/>
                  </a:lnTo>
                  <a:lnTo>
                    <a:pt x="4435" y="8713"/>
                  </a:lnTo>
                  <a:lnTo>
                    <a:pt x="3873" y="8932"/>
                  </a:lnTo>
                  <a:lnTo>
                    <a:pt x="2780" y="9463"/>
                  </a:lnTo>
                  <a:lnTo>
                    <a:pt x="2249" y="9650"/>
                  </a:lnTo>
                  <a:lnTo>
                    <a:pt x="2030" y="9713"/>
                  </a:lnTo>
                  <a:lnTo>
                    <a:pt x="1781" y="9744"/>
                  </a:lnTo>
                  <a:lnTo>
                    <a:pt x="1781" y="9744"/>
                  </a:lnTo>
                  <a:lnTo>
                    <a:pt x="1562" y="9775"/>
                  </a:lnTo>
                  <a:lnTo>
                    <a:pt x="1375" y="9775"/>
                  </a:lnTo>
                  <a:lnTo>
                    <a:pt x="1187" y="9713"/>
                  </a:lnTo>
                  <a:lnTo>
                    <a:pt x="1000" y="9650"/>
                  </a:lnTo>
                  <a:lnTo>
                    <a:pt x="844" y="9525"/>
                  </a:lnTo>
                  <a:lnTo>
                    <a:pt x="719" y="9369"/>
                  </a:lnTo>
                  <a:lnTo>
                    <a:pt x="625" y="9213"/>
                  </a:lnTo>
                  <a:lnTo>
                    <a:pt x="563" y="8994"/>
                  </a:lnTo>
                  <a:lnTo>
                    <a:pt x="563" y="8994"/>
                  </a:lnTo>
                  <a:lnTo>
                    <a:pt x="531" y="8901"/>
                  </a:lnTo>
                  <a:lnTo>
                    <a:pt x="531" y="8901"/>
                  </a:lnTo>
                  <a:lnTo>
                    <a:pt x="500" y="8557"/>
                  </a:lnTo>
                  <a:lnTo>
                    <a:pt x="531" y="8245"/>
                  </a:lnTo>
                  <a:lnTo>
                    <a:pt x="594" y="7964"/>
                  </a:lnTo>
                  <a:lnTo>
                    <a:pt x="719" y="7714"/>
                  </a:lnTo>
                  <a:lnTo>
                    <a:pt x="875" y="7433"/>
                  </a:lnTo>
                  <a:lnTo>
                    <a:pt x="1062" y="7214"/>
                  </a:lnTo>
                  <a:lnTo>
                    <a:pt x="1281" y="6996"/>
                  </a:lnTo>
                  <a:lnTo>
                    <a:pt x="1531" y="6808"/>
                  </a:lnTo>
                  <a:lnTo>
                    <a:pt x="1781" y="6621"/>
                  </a:lnTo>
                  <a:lnTo>
                    <a:pt x="2062" y="6433"/>
                  </a:lnTo>
                  <a:lnTo>
                    <a:pt x="2374" y="6309"/>
                  </a:lnTo>
                  <a:lnTo>
                    <a:pt x="2686" y="6152"/>
                  </a:lnTo>
                  <a:lnTo>
                    <a:pt x="3342" y="5934"/>
                  </a:lnTo>
                  <a:lnTo>
                    <a:pt x="3967" y="5778"/>
                  </a:lnTo>
                  <a:lnTo>
                    <a:pt x="3967" y="5778"/>
                  </a:lnTo>
                  <a:lnTo>
                    <a:pt x="3373" y="5778"/>
                  </a:lnTo>
                  <a:lnTo>
                    <a:pt x="2780" y="5809"/>
                  </a:lnTo>
                  <a:lnTo>
                    <a:pt x="2780" y="5809"/>
                  </a:lnTo>
                  <a:lnTo>
                    <a:pt x="2312" y="5840"/>
                  </a:lnTo>
                  <a:lnTo>
                    <a:pt x="1812" y="5840"/>
                  </a:lnTo>
                  <a:lnTo>
                    <a:pt x="1343" y="5809"/>
                  </a:lnTo>
                  <a:lnTo>
                    <a:pt x="844" y="5715"/>
                  </a:lnTo>
                  <a:lnTo>
                    <a:pt x="844" y="5715"/>
                  </a:lnTo>
                  <a:lnTo>
                    <a:pt x="656" y="5684"/>
                  </a:lnTo>
                  <a:lnTo>
                    <a:pt x="500" y="5590"/>
                  </a:lnTo>
                  <a:lnTo>
                    <a:pt x="344" y="5497"/>
                  </a:lnTo>
                  <a:lnTo>
                    <a:pt x="219" y="5340"/>
                  </a:lnTo>
                  <a:lnTo>
                    <a:pt x="94" y="5184"/>
                  </a:lnTo>
                  <a:lnTo>
                    <a:pt x="32" y="4997"/>
                  </a:lnTo>
                  <a:lnTo>
                    <a:pt x="1" y="4809"/>
                  </a:lnTo>
                  <a:lnTo>
                    <a:pt x="1" y="4622"/>
                  </a:lnTo>
                  <a:lnTo>
                    <a:pt x="1" y="4622"/>
                  </a:lnTo>
                  <a:lnTo>
                    <a:pt x="32" y="4497"/>
                  </a:lnTo>
                  <a:lnTo>
                    <a:pt x="32" y="4497"/>
                  </a:lnTo>
                  <a:lnTo>
                    <a:pt x="157" y="4122"/>
                  </a:lnTo>
                  <a:lnTo>
                    <a:pt x="313" y="3841"/>
                  </a:lnTo>
                  <a:lnTo>
                    <a:pt x="500" y="3592"/>
                  </a:lnTo>
                  <a:lnTo>
                    <a:pt x="750" y="3373"/>
                  </a:lnTo>
                  <a:lnTo>
                    <a:pt x="1000" y="3217"/>
                  </a:lnTo>
                  <a:lnTo>
                    <a:pt x="1312" y="3092"/>
                  </a:lnTo>
                  <a:lnTo>
                    <a:pt x="1624" y="3029"/>
                  </a:lnTo>
                  <a:lnTo>
                    <a:pt x="1968" y="2967"/>
                  </a:lnTo>
                  <a:lnTo>
                    <a:pt x="2312" y="2967"/>
                  </a:lnTo>
                  <a:lnTo>
                    <a:pt x="2686" y="2967"/>
                  </a:lnTo>
                  <a:lnTo>
                    <a:pt x="3030" y="2998"/>
                  </a:lnTo>
                  <a:lnTo>
                    <a:pt x="3405" y="3061"/>
                  </a:lnTo>
                  <a:lnTo>
                    <a:pt x="3748" y="3154"/>
                  </a:lnTo>
                  <a:lnTo>
                    <a:pt x="4092" y="3248"/>
                  </a:lnTo>
                  <a:lnTo>
                    <a:pt x="4404" y="3373"/>
                  </a:lnTo>
                  <a:lnTo>
                    <a:pt x="4716" y="3498"/>
                  </a:lnTo>
                  <a:lnTo>
                    <a:pt x="4716" y="3498"/>
                  </a:lnTo>
                  <a:lnTo>
                    <a:pt x="4217" y="2592"/>
                  </a:lnTo>
                  <a:lnTo>
                    <a:pt x="3967" y="2030"/>
                  </a:lnTo>
                  <a:lnTo>
                    <a:pt x="3717" y="1468"/>
                  </a:lnTo>
                  <a:lnTo>
                    <a:pt x="3654" y="1187"/>
                  </a:lnTo>
                  <a:lnTo>
                    <a:pt x="3592" y="937"/>
                  </a:lnTo>
                  <a:lnTo>
                    <a:pt x="3592" y="687"/>
                  </a:lnTo>
                  <a:lnTo>
                    <a:pt x="3623" y="469"/>
                  </a:lnTo>
                  <a:lnTo>
                    <a:pt x="3686" y="312"/>
                  </a:lnTo>
                  <a:lnTo>
                    <a:pt x="3811" y="156"/>
                  </a:lnTo>
                  <a:lnTo>
                    <a:pt x="3998" y="63"/>
                  </a:lnTo>
                  <a:lnTo>
                    <a:pt x="4248" y="0"/>
                  </a:lnTo>
                  <a:lnTo>
                    <a:pt x="4248" y="0"/>
                  </a:lnTo>
                  <a:lnTo>
                    <a:pt x="4373" y="0"/>
                  </a:lnTo>
                  <a:lnTo>
                    <a:pt x="4498" y="0"/>
                  </a:lnTo>
                  <a:lnTo>
                    <a:pt x="4779" y="94"/>
                  </a:lnTo>
                  <a:lnTo>
                    <a:pt x="5060" y="250"/>
                  </a:lnTo>
                  <a:lnTo>
                    <a:pt x="5341" y="437"/>
                  </a:lnTo>
                  <a:lnTo>
                    <a:pt x="5622" y="687"/>
                  </a:lnTo>
                  <a:lnTo>
                    <a:pt x="5872" y="968"/>
                  </a:lnTo>
                  <a:lnTo>
                    <a:pt x="6122" y="1312"/>
                  </a:lnTo>
                  <a:lnTo>
                    <a:pt x="6371" y="1624"/>
                  </a:lnTo>
                  <a:lnTo>
                    <a:pt x="6840" y="2342"/>
                  </a:lnTo>
                  <a:lnTo>
                    <a:pt x="7215" y="3061"/>
                  </a:lnTo>
                  <a:lnTo>
                    <a:pt x="7527" y="3685"/>
                  </a:lnTo>
                  <a:lnTo>
                    <a:pt x="7777" y="4185"/>
                  </a:lnTo>
                  <a:lnTo>
                    <a:pt x="7777" y="4185"/>
                  </a:lnTo>
                  <a:lnTo>
                    <a:pt x="8058" y="4809"/>
                  </a:lnTo>
                  <a:lnTo>
                    <a:pt x="8308" y="5465"/>
                  </a:lnTo>
                  <a:lnTo>
                    <a:pt x="8526" y="6152"/>
                  </a:lnTo>
                  <a:lnTo>
                    <a:pt x="8714" y="6839"/>
                  </a:lnTo>
                  <a:lnTo>
                    <a:pt x="8776" y="7183"/>
                  </a:lnTo>
                  <a:lnTo>
                    <a:pt x="8807" y="7526"/>
                  </a:lnTo>
                  <a:lnTo>
                    <a:pt x="8838" y="7870"/>
                  </a:lnTo>
                  <a:lnTo>
                    <a:pt x="8838" y="8213"/>
                  </a:lnTo>
                  <a:lnTo>
                    <a:pt x="8807" y="8557"/>
                  </a:lnTo>
                  <a:lnTo>
                    <a:pt x="8745" y="8869"/>
                  </a:lnTo>
                  <a:lnTo>
                    <a:pt x="8651" y="9182"/>
                  </a:lnTo>
                  <a:lnTo>
                    <a:pt x="8557" y="9494"/>
                  </a:lnTo>
                  <a:lnTo>
                    <a:pt x="8557" y="9494"/>
                  </a:lnTo>
                  <a:lnTo>
                    <a:pt x="8401" y="9806"/>
                  </a:lnTo>
                  <a:lnTo>
                    <a:pt x="8245" y="10025"/>
                  </a:lnTo>
                  <a:lnTo>
                    <a:pt x="8089" y="10150"/>
                  </a:lnTo>
                  <a:lnTo>
                    <a:pt x="7933" y="10243"/>
                  </a:lnTo>
                  <a:lnTo>
                    <a:pt x="7777" y="10275"/>
                  </a:lnTo>
                  <a:lnTo>
                    <a:pt x="7589" y="10243"/>
                  </a:lnTo>
                  <a:lnTo>
                    <a:pt x="7433" y="10150"/>
                  </a:lnTo>
                  <a:lnTo>
                    <a:pt x="7246" y="10056"/>
                  </a:lnTo>
                  <a:lnTo>
                    <a:pt x="7090" y="9900"/>
                  </a:lnTo>
                  <a:lnTo>
                    <a:pt x="6933" y="9744"/>
                  </a:lnTo>
                  <a:lnTo>
                    <a:pt x="6590" y="9369"/>
                  </a:lnTo>
                  <a:lnTo>
                    <a:pt x="6278" y="8963"/>
                  </a:lnTo>
                  <a:lnTo>
                    <a:pt x="5965" y="86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3554;p61">
              <a:extLst>
                <a:ext uri="{FF2B5EF4-FFF2-40B4-BE49-F238E27FC236}">
                  <a16:creationId xmlns:a16="http://schemas.microsoft.com/office/drawing/2014/main" id="{41022332-8E28-EB87-87FA-A4F2CD0D6B4C}"/>
                </a:ext>
              </a:extLst>
            </p:cNvPr>
            <p:cNvSpPr/>
            <p:nvPr/>
          </p:nvSpPr>
          <p:spPr>
            <a:xfrm>
              <a:off x="532450" y="3002700"/>
              <a:ext cx="220975" cy="256875"/>
            </a:xfrm>
            <a:custGeom>
              <a:avLst/>
              <a:gdLst/>
              <a:ahLst/>
              <a:cxnLst/>
              <a:rect l="l" t="t" r="r" b="b"/>
              <a:pathLst>
                <a:path w="8839" h="10275" extrusionOk="0">
                  <a:moveTo>
                    <a:pt x="4248" y="0"/>
                  </a:moveTo>
                  <a:lnTo>
                    <a:pt x="4060" y="31"/>
                  </a:lnTo>
                  <a:lnTo>
                    <a:pt x="3935" y="63"/>
                  </a:lnTo>
                  <a:lnTo>
                    <a:pt x="3811" y="156"/>
                  </a:lnTo>
                  <a:lnTo>
                    <a:pt x="3748" y="219"/>
                  </a:lnTo>
                  <a:lnTo>
                    <a:pt x="3654" y="344"/>
                  </a:lnTo>
                  <a:lnTo>
                    <a:pt x="3623" y="437"/>
                  </a:lnTo>
                  <a:lnTo>
                    <a:pt x="3592" y="562"/>
                  </a:lnTo>
                  <a:lnTo>
                    <a:pt x="3592" y="718"/>
                  </a:lnTo>
                  <a:lnTo>
                    <a:pt x="3623" y="1062"/>
                  </a:lnTo>
                  <a:lnTo>
                    <a:pt x="3717" y="1405"/>
                  </a:lnTo>
                  <a:lnTo>
                    <a:pt x="3842" y="1811"/>
                  </a:lnTo>
                  <a:lnTo>
                    <a:pt x="4029" y="2186"/>
                  </a:lnTo>
                  <a:lnTo>
                    <a:pt x="4404" y="2936"/>
                  </a:lnTo>
                  <a:lnTo>
                    <a:pt x="4716" y="3498"/>
                  </a:lnTo>
                  <a:lnTo>
                    <a:pt x="4185" y="3279"/>
                  </a:lnTo>
                  <a:lnTo>
                    <a:pt x="3592" y="3123"/>
                  </a:lnTo>
                  <a:lnTo>
                    <a:pt x="2967" y="2998"/>
                  </a:lnTo>
                  <a:lnTo>
                    <a:pt x="2655" y="2967"/>
                  </a:lnTo>
                  <a:lnTo>
                    <a:pt x="1937" y="2967"/>
                  </a:lnTo>
                  <a:lnTo>
                    <a:pt x="1562" y="3029"/>
                  </a:lnTo>
                  <a:lnTo>
                    <a:pt x="1218" y="3154"/>
                  </a:lnTo>
                  <a:lnTo>
                    <a:pt x="875" y="3310"/>
                  </a:lnTo>
                  <a:lnTo>
                    <a:pt x="594" y="3498"/>
                  </a:lnTo>
                  <a:lnTo>
                    <a:pt x="469" y="3623"/>
                  </a:lnTo>
                  <a:lnTo>
                    <a:pt x="344" y="3779"/>
                  </a:lnTo>
                  <a:lnTo>
                    <a:pt x="250" y="3935"/>
                  </a:lnTo>
                  <a:lnTo>
                    <a:pt x="157" y="4091"/>
                  </a:lnTo>
                  <a:lnTo>
                    <a:pt x="94" y="4279"/>
                  </a:lnTo>
                  <a:lnTo>
                    <a:pt x="32" y="4497"/>
                  </a:lnTo>
                  <a:lnTo>
                    <a:pt x="1" y="4622"/>
                  </a:lnTo>
                  <a:lnTo>
                    <a:pt x="1" y="4747"/>
                  </a:lnTo>
                  <a:lnTo>
                    <a:pt x="32" y="4934"/>
                  </a:lnTo>
                  <a:lnTo>
                    <a:pt x="63" y="5091"/>
                  </a:lnTo>
                  <a:lnTo>
                    <a:pt x="157" y="5247"/>
                  </a:lnTo>
                  <a:lnTo>
                    <a:pt x="250" y="5403"/>
                  </a:lnTo>
                  <a:lnTo>
                    <a:pt x="375" y="5528"/>
                  </a:lnTo>
                  <a:lnTo>
                    <a:pt x="500" y="5621"/>
                  </a:lnTo>
                  <a:lnTo>
                    <a:pt x="688" y="5684"/>
                  </a:lnTo>
                  <a:lnTo>
                    <a:pt x="844" y="5715"/>
                  </a:lnTo>
                  <a:lnTo>
                    <a:pt x="1125" y="5778"/>
                  </a:lnTo>
                  <a:lnTo>
                    <a:pt x="1406" y="5840"/>
                  </a:lnTo>
                  <a:lnTo>
                    <a:pt x="1937" y="5840"/>
                  </a:lnTo>
                  <a:lnTo>
                    <a:pt x="2780" y="5809"/>
                  </a:lnTo>
                  <a:lnTo>
                    <a:pt x="3623" y="5778"/>
                  </a:lnTo>
                  <a:lnTo>
                    <a:pt x="3967" y="5778"/>
                  </a:lnTo>
                  <a:lnTo>
                    <a:pt x="3373" y="5934"/>
                  </a:lnTo>
                  <a:lnTo>
                    <a:pt x="2780" y="6121"/>
                  </a:lnTo>
                  <a:lnTo>
                    <a:pt x="2187" y="6371"/>
                  </a:lnTo>
                  <a:lnTo>
                    <a:pt x="1906" y="6527"/>
                  </a:lnTo>
                  <a:lnTo>
                    <a:pt x="1656" y="6683"/>
                  </a:lnTo>
                  <a:lnTo>
                    <a:pt x="1406" y="6871"/>
                  </a:lnTo>
                  <a:lnTo>
                    <a:pt x="1187" y="7058"/>
                  </a:lnTo>
                  <a:lnTo>
                    <a:pt x="1000" y="7277"/>
                  </a:lnTo>
                  <a:lnTo>
                    <a:pt x="812" y="7495"/>
                  </a:lnTo>
                  <a:lnTo>
                    <a:pt x="688" y="7745"/>
                  </a:lnTo>
                  <a:lnTo>
                    <a:pt x="594" y="7995"/>
                  </a:lnTo>
                  <a:lnTo>
                    <a:pt x="531" y="8276"/>
                  </a:lnTo>
                  <a:lnTo>
                    <a:pt x="500" y="8557"/>
                  </a:lnTo>
                  <a:lnTo>
                    <a:pt x="531" y="8901"/>
                  </a:lnTo>
                  <a:lnTo>
                    <a:pt x="563" y="8994"/>
                  </a:lnTo>
                  <a:lnTo>
                    <a:pt x="594" y="9182"/>
                  </a:lnTo>
                  <a:lnTo>
                    <a:pt x="688" y="9338"/>
                  </a:lnTo>
                  <a:lnTo>
                    <a:pt x="781" y="9463"/>
                  </a:lnTo>
                  <a:lnTo>
                    <a:pt x="906" y="9588"/>
                  </a:lnTo>
                  <a:lnTo>
                    <a:pt x="1062" y="9650"/>
                  </a:lnTo>
                  <a:lnTo>
                    <a:pt x="1218" y="9744"/>
                  </a:lnTo>
                  <a:lnTo>
                    <a:pt x="1375" y="9775"/>
                  </a:lnTo>
                  <a:lnTo>
                    <a:pt x="1531" y="9775"/>
                  </a:lnTo>
                  <a:lnTo>
                    <a:pt x="1781" y="9744"/>
                  </a:lnTo>
                  <a:lnTo>
                    <a:pt x="1968" y="9744"/>
                  </a:lnTo>
                  <a:lnTo>
                    <a:pt x="2187" y="9681"/>
                  </a:lnTo>
                  <a:lnTo>
                    <a:pt x="2624" y="9525"/>
                  </a:lnTo>
                  <a:lnTo>
                    <a:pt x="3092" y="9307"/>
                  </a:lnTo>
                  <a:lnTo>
                    <a:pt x="3561" y="9088"/>
                  </a:lnTo>
                  <a:lnTo>
                    <a:pt x="4029" y="8869"/>
                  </a:lnTo>
                  <a:lnTo>
                    <a:pt x="4498" y="8682"/>
                  </a:lnTo>
                  <a:lnTo>
                    <a:pt x="4966" y="8557"/>
                  </a:lnTo>
                  <a:lnTo>
                    <a:pt x="5185" y="8526"/>
                  </a:lnTo>
                  <a:lnTo>
                    <a:pt x="5403" y="8495"/>
                  </a:lnTo>
                  <a:lnTo>
                    <a:pt x="5684" y="8526"/>
                  </a:lnTo>
                  <a:lnTo>
                    <a:pt x="5965" y="8619"/>
                  </a:lnTo>
                  <a:lnTo>
                    <a:pt x="6403" y="9119"/>
                  </a:lnTo>
                  <a:lnTo>
                    <a:pt x="6840" y="9650"/>
                  </a:lnTo>
                  <a:lnTo>
                    <a:pt x="7058" y="9900"/>
                  </a:lnTo>
                  <a:lnTo>
                    <a:pt x="7308" y="10087"/>
                  </a:lnTo>
                  <a:lnTo>
                    <a:pt x="7527" y="10212"/>
                  </a:lnTo>
                  <a:lnTo>
                    <a:pt x="7652" y="10243"/>
                  </a:lnTo>
                  <a:lnTo>
                    <a:pt x="7777" y="10275"/>
                  </a:lnTo>
                  <a:lnTo>
                    <a:pt x="7870" y="10243"/>
                  </a:lnTo>
                  <a:lnTo>
                    <a:pt x="7964" y="10212"/>
                  </a:lnTo>
                  <a:lnTo>
                    <a:pt x="8089" y="10181"/>
                  </a:lnTo>
                  <a:lnTo>
                    <a:pt x="8183" y="10087"/>
                  </a:lnTo>
                  <a:lnTo>
                    <a:pt x="8276" y="9994"/>
                  </a:lnTo>
                  <a:lnTo>
                    <a:pt x="8370" y="9837"/>
                  </a:lnTo>
                  <a:lnTo>
                    <a:pt x="8557" y="9494"/>
                  </a:lnTo>
                  <a:lnTo>
                    <a:pt x="8682" y="9150"/>
                  </a:lnTo>
                  <a:lnTo>
                    <a:pt x="8776" y="8807"/>
                  </a:lnTo>
                  <a:lnTo>
                    <a:pt x="8807" y="8432"/>
                  </a:lnTo>
                  <a:lnTo>
                    <a:pt x="8838" y="8057"/>
                  </a:lnTo>
                  <a:lnTo>
                    <a:pt x="8807" y="7558"/>
                  </a:lnTo>
                  <a:lnTo>
                    <a:pt x="8745" y="7058"/>
                  </a:lnTo>
                  <a:lnTo>
                    <a:pt x="8620" y="6558"/>
                  </a:lnTo>
                  <a:lnTo>
                    <a:pt x="8495" y="6059"/>
                  </a:lnTo>
                  <a:lnTo>
                    <a:pt x="8339" y="5559"/>
                  </a:lnTo>
                  <a:lnTo>
                    <a:pt x="8151" y="5091"/>
                  </a:lnTo>
                  <a:lnTo>
                    <a:pt x="7777" y="4185"/>
                  </a:lnTo>
                  <a:lnTo>
                    <a:pt x="7621" y="3873"/>
                  </a:lnTo>
                  <a:lnTo>
                    <a:pt x="7215" y="3061"/>
                  </a:lnTo>
                  <a:lnTo>
                    <a:pt x="6933" y="2561"/>
                  </a:lnTo>
                  <a:lnTo>
                    <a:pt x="6621" y="2030"/>
                  </a:lnTo>
                  <a:lnTo>
                    <a:pt x="6278" y="1499"/>
                  </a:lnTo>
                  <a:lnTo>
                    <a:pt x="5934" y="1031"/>
                  </a:lnTo>
                  <a:lnTo>
                    <a:pt x="5528" y="625"/>
                  </a:lnTo>
                  <a:lnTo>
                    <a:pt x="5341" y="437"/>
                  </a:lnTo>
                  <a:lnTo>
                    <a:pt x="5153" y="281"/>
                  </a:lnTo>
                  <a:lnTo>
                    <a:pt x="4935" y="156"/>
                  </a:lnTo>
                  <a:lnTo>
                    <a:pt x="4747" y="63"/>
                  </a:lnTo>
                  <a:lnTo>
                    <a:pt x="45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3555;p61">
              <a:extLst>
                <a:ext uri="{FF2B5EF4-FFF2-40B4-BE49-F238E27FC236}">
                  <a16:creationId xmlns:a16="http://schemas.microsoft.com/office/drawing/2014/main" id="{842C63C5-6995-34F0-542F-FD760FA44B09}"/>
                </a:ext>
              </a:extLst>
            </p:cNvPr>
            <p:cNvSpPr/>
            <p:nvPr/>
          </p:nvSpPr>
          <p:spPr>
            <a:xfrm>
              <a:off x="532450" y="3002700"/>
              <a:ext cx="220975" cy="256875"/>
            </a:xfrm>
            <a:custGeom>
              <a:avLst/>
              <a:gdLst/>
              <a:ahLst/>
              <a:cxnLst/>
              <a:rect l="l" t="t" r="r" b="b"/>
              <a:pathLst>
                <a:path w="8839" h="10275" fill="none" extrusionOk="0">
                  <a:moveTo>
                    <a:pt x="4341" y="0"/>
                  </a:moveTo>
                  <a:lnTo>
                    <a:pt x="4341" y="0"/>
                  </a:lnTo>
                  <a:lnTo>
                    <a:pt x="4248" y="0"/>
                  </a:lnTo>
                  <a:lnTo>
                    <a:pt x="4248" y="0"/>
                  </a:lnTo>
                  <a:lnTo>
                    <a:pt x="4060" y="31"/>
                  </a:lnTo>
                  <a:lnTo>
                    <a:pt x="3935" y="63"/>
                  </a:lnTo>
                  <a:lnTo>
                    <a:pt x="3811" y="156"/>
                  </a:lnTo>
                  <a:lnTo>
                    <a:pt x="3748" y="219"/>
                  </a:lnTo>
                  <a:lnTo>
                    <a:pt x="3654" y="344"/>
                  </a:lnTo>
                  <a:lnTo>
                    <a:pt x="3623" y="437"/>
                  </a:lnTo>
                  <a:lnTo>
                    <a:pt x="3592" y="562"/>
                  </a:lnTo>
                  <a:lnTo>
                    <a:pt x="3592" y="718"/>
                  </a:lnTo>
                  <a:lnTo>
                    <a:pt x="3592" y="718"/>
                  </a:lnTo>
                  <a:lnTo>
                    <a:pt x="3623" y="1062"/>
                  </a:lnTo>
                  <a:lnTo>
                    <a:pt x="3717" y="1405"/>
                  </a:lnTo>
                  <a:lnTo>
                    <a:pt x="3842" y="1811"/>
                  </a:lnTo>
                  <a:lnTo>
                    <a:pt x="4029" y="2186"/>
                  </a:lnTo>
                  <a:lnTo>
                    <a:pt x="4404" y="2936"/>
                  </a:lnTo>
                  <a:lnTo>
                    <a:pt x="4716" y="3498"/>
                  </a:lnTo>
                  <a:lnTo>
                    <a:pt x="4716" y="3498"/>
                  </a:lnTo>
                  <a:lnTo>
                    <a:pt x="4716" y="3498"/>
                  </a:lnTo>
                  <a:lnTo>
                    <a:pt x="4716" y="3498"/>
                  </a:lnTo>
                  <a:lnTo>
                    <a:pt x="4185" y="3279"/>
                  </a:lnTo>
                  <a:lnTo>
                    <a:pt x="3592" y="3123"/>
                  </a:lnTo>
                  <a:lnTo>
                    <a:pt x="2967" y="2998"/>
                  </a:lnTo>
                  <a:lnTo>
                    <a:pt x="2655" y="2967"/>
                  </a:lnTo>
                  <a:lnTo>
                    <a:pt x="2343" y="2967"/>
                  </a:lnTo>
                  <a:lnTo>
                    <a:pt x="2343" y="2967"/>
                  </a:lnTo>
                  <a:lnTo>
                    <a:pt x="1937" y="2967"/>
                  </a:lnTo>
                  <a:lnTo>
                    <a:pt x="1562" y="3029"/>
                  </a:lnTo>
                  <a:lnTo>
                    <a:pt x="1218" y="3154"/>
                  </a:lnTo>
                  <a:lnTo>
                    <a:pt x="875" y="3310"/>
                  </a:lnTo>
                  <a:lnTo>
                    <a:pt x="594" y="3498"/>
                  </a:lnTo>
                  <a:lnTo>
                    <a:pt x="469" y="3623"/>
                  </a:lnTo>
                  <a:lnTo>
                    <a:pt x="344" y="3779"/>
                  </a:lnTo>
                  <a:lnTo>
                    <a:pt x="250" y="3935"/>
                  </a:lnTo>
                  <a:lnTo>
                    <a:pt x="157" y="4091"/>
                  </a:lnTo>
                  <a:lnTo>
                    <a:pt x="94" y="4279"/>
                  </a:lnTo>
                  <a:lnTo>
                    <a:pt x="32" y="4497"/>
                  </a:lnTo>
                  <a:lnTo>
                    <a:pt x="32" y="4497"/>
                  </a:lnTo>
                  <a:lnTo>
                    <a:pt x="1" y="4622"/>
                  </a:lnTo>
                  <a:lnTo>
                    <a:pt x="1" y="4622"/>
                  </a:lnTo>
                  <a:lnTo>
                    <a:pt x="1" y="4747"/>
                  </a:lnTo>
                  <a:lnTo>
                    <a:pt x="1" y="4747"/>
                  </a:lnTo>
                  <a:lnTo>
                    <a:pt x="32" y="4934"/>
                  </a:lnTo>
                  <a:lnTo>
                    <a:pt x="63" y="5091"/>
                  </a:lnTo>
                  <a:lnTo>
                    <a:pt x="157" y="5247"/>
                  </a:lnTo>
                  <a:lnTo>
                    <a:pt x="250" y="5403"/>
                  </a:lnTo>
                  <a:lnTo>
                    <a:pt x="375" y="5528"/>
                  </a:lnTo>
                  <a:lnTo>
                    <a:pt x="500" y="5621"/>
                  </a:lnTo>
                  <a:lnTo>
                    <a:pt x="688" y="5684"/>
                  </a:lnTo>
                  <a:lnTo>
                    <a:pt x="844" y="5715"/>
                  </a:lnTo>
                  <a:lnTo>
                    <a:pt x="844" y="5715"/>
                  </a:lnTo>
                  <a:lnTo>
                    <a:pt x="1125" y="5778"/>
                  </a:lnTo>
                  <a:lnTo>
                    <a:pt x="1406" y="5840"/>
                  </a:lnTo>
                  <a:lnTo>
                    <a:pt x="1937" y="5840"/>
                  </a:lnTo>
                  <a:lnTo>
                    <a:pt x="1937" y="5840"/>
                  </a:lnTo>
                  <a:lnTo>
                    <a:pt x="2780" y="5809"/>
                  </a:lnTo>
                  <a:lnTo>
                    <a:pt x="2780" y="5809"/>
                  </a:lnTo>
                  <a:lnTo>
                    <a:pt x="3623" y="5778"/>
                  </a:lnTo>
                  <a:lnTo>
                    <a:pt x="3623" y="5778"/>
                  </a:lnTo>
                  <a:lnTo>
                    <a:pt x="3967" y="5778"/>
                  </a:lnTo>
                  <a:lnTo>
                    <a:pt x="3967" y="5778"/>
                  </a:lnTo>
                  <a:lnTo>
                    <a:pt x="3967" y="5778"/>
                  </a:lnTo>
                  <a:lnTo>
                    <a:pt x="3967" y="5778"/>
                  </a:lnTo>
                  <a:lnTo>
                    <a:pt x="3373" y="5934"/>
                  </a:lnTo>
                  <a:lnTo>
                    <a:pt x="2780" y="6121"/>
                  </a:lnTo>
                  <a:lnTo>
                    <a:pt x="2187" y="6371"/>
                  </a:lnTo>
                  <a:lnTo>
                    <a:pt x="1906" y="6527"/>
                  </a:lnTo>
                  <a:lnTo>
                    <a:pt x="1656" y="6683"/>
                  </a:lnTo>
                  <a:lnTo>
                    <a:pt x="1406" y="6871"/>
                  </a:lnTo>
                  <a:lnTo>
                    <a:pt x="1187" y="7058"/>
                  </a:lnTo>
                  <a:lnTo>
                    <a:pt x="1000" y="7277"/>
                  </a:lnTo>
                  <a:lnTo>
                    <a:pt x="812" y="7495"/>
                  </a:lnTo>
                  <a:lnTo>
                    <a:pt x="688" y="7745"/>
                  </a:lnTo>
                  <a:lnTo>
                    <a:pt x="594" y="7995"/>
                  </a:lnTo>
                  <a:lnTo>
                    <a:pt x="531" y="8276"/>
                  </a:lnTo>
                  <a:lnTo>
                    <a:pt x="500" y="8557"/>
                  </a:lnTo>
                  <a:lnTo>
                    <a:pt x="500" y="8557"/>
                  </a:lnTo>
                  <a:lnTo>
                    <a:pt x="531" y="8901"/>
                  </a:lnTo>
                  <a:lnTo>
                    <a:pt x="531" y="8901"/>
                  </a:lnTo>
                  <a:lnTo>
                    <a:pt x="563" y="8994"/>
                  </a:lnTo>
                  <a:lnTo>
                    <a:pt x="563" y="8994"/>
                  </a:lnTo>
                  <a:lnTo>
                    <a:pt x="594" y="9182"/>
                  </a:lnTo>
                  <a:lnTo>
                    <a:pt x="688" y="9338"/>
                  </a:lnTo>
                  <a:lnTo>
                    <a:pt x="781" y="9463"/>
                  </a:lnTo>
                  <a:lnTo>
                    <a:pt x="906" y="9588"/>
                  </a:lnTo>
                  <a:lnTo>
                    <a:pt x="1062" y="9650"/>
                  </a:lnTo>
                  <a:lnTo>
                    <a:pt x="1218" y="9744"/>
                  </a:lnTo>
                  <a:lnTo>
                    <a:pt x="1375" y="9775"/>
                  </a:lnTo>
                  <a:lnTo>
                    <a:pt x="1531" y="9775"/>
                  </a:lnTo>
                  <a:lnTo>
                    <a:pt x="1531" y="9775"/>
                  </a:lnTo>
                  <a:lnTo>
                    <a:pt x="1781" y="9744"/>
                  </a:lnTo>
                  <a:lnTo>
                    <a:pt x="1781" y="9744"/>
                  </a:lnTo>
                  <a:lnTo>
                    <a:pt x="1968" y="9744"/>
                  </a:lnTo>
                  <a:lnTo>
                    <a:pt x="2187" y="9681"/>
                  </a:lnTo>
                  <a:lnTo>
                    <a:pt x="2624" y="9525"/>
                  </a:lnTo>
                  <a:lnTo>
                    <a:pt x="3092" y="9307"/>
                  </a:lnTo>
                  <a:lnTo>
                    <a:pt x="3561" y="9088"/>
                  </a:lnTo>
                  <a:lnTo>
                    <a:pt x="4029" y="8869"/>
                  </a:lnTo>
                  <a:lnTo>
                    <a:pt x="4498" y="8682"/>
                  </a:lnTo>
                  <a:lnTo>
                    <a:pt x="4966" y="8557"/>
                  </a:lnTo>
                  <a:lnTo>
                    <a:pt x="5185" y="8526"/>
                  </a:lnTo>
                  <a:lnTo>
                    <a:pt x="5403" y="8495"/>
                  </a:lnTo>
                  <a:lnTo>
                    <a:pt x="5403" y="8495"/>
                  </a:lnTo>
                  <a:lnTo>
                    <a:pt x="5684" y="8526"/>
                  </a:lnTo>
                  <a:lnTo>
                    <a:pt x="5965" y="8619"/>
                  </a:lnTo>
                  <a:lnTo>
                    <a:pt x="5965" y="8619"/>
                  </a:lnTo>
                  <a:lnTo>
                    <a:pt x="6403" y="9119"/>
                  </a:lnTo>
                  <a:lnTo>
                    <a:pt x="6840" y="9650"/>
                  </a:lnTo>
                  <a:lnTo>
                    <a:pt x="7058" y="9900"/>
                  </a:lnTo>
                  <a:lnTo>
                    <a:pt x="7308" y="10087"/>
                  </a:lnTo>
                  <a:lnTo>
                    <a:pt x="7527" y="10212"/>
                  </a:lnTo>
                  <a:lnTo>
                    <a:pt x="7652" y="10243"/>
                  </a:lnTo>
                  <a:lnTo>
                    <a:pt x="7777" y="10275"/>
                  </a:lnTo>
                  <a:lnTo>
                    <a:pt x="7777" y="10275"/>
                  </a:lnTo>
                  <a:lnTo>
                    <a:pt x="7870" y="10243"/>
                  </a:lnTo>
                  <a:lnTo>
                    <a:pt x="7964" y="10212"/>
                  </a:lnTo>
                  <a:lnTo>
                    <a:pt x="8089" y="10181"/>
                  </a:lnTo>
                  <a:lnTo>
                    <a:pt x="8183" y="10087"/>
                  </a:lnTo>
                  <a:lnTo>
                    <a:pt x="8276" y="9994"/>
                  </a:lnTo>
                  <a:lnTo>
                    <a:pt x="8370" y="9837"/>
                  </a:lnTo>
                  <a:lnTo>
                    <a:pt x="8557" y="9494"/>
                  </a:lnTo>
                  <a:lnTo>
                    <a:pt x="8557" y="9494"/>
                  </a:lnTo>
                  <a:lnTo>
                    <a:pt x="8682" y="9150"/>
                  </a:lnTo>
                  <a:lnTo>
                    <a:pt x="8776" y="8807"/>
                  </a:lnTo>
                  <a:lnTo>
                    <a:pt x="8807" y="8432"/>
                  </a:lnTo>
                  <a:lnTo>
                    <a:pt x="8838" y="8057"/>
                  </a:lnTo>
                  <a:lnTo>
                    <a:pt x="8838" y="8057"/>
                  </a:lnTo>
                  <a:lnTo>
                    <a:pt x="8807" y="7558"/>
                  </a:lnTo>
                  <a:lnTo>
                    <a:pt x="8745" y="7058"/>
                  </a:lnTo>
                  <a:lnTo>
                    <a:pt x="8620" y="6558"/>
                  </a:lnTo>
                  <a:lnTo>
                    <a:pt x="8495" y="6059"/>
                  </a:lnTo>
                  <a:lnTo>
                    <a:pt x="8339" y="5559"/>
                  </a:lnTo>
                  <a:lnTo>
                    <a:pt x="8151" y="5091"/>
                  </a:lnTo>
                  <a:lnTo>
                    <a:pt x="7777" y="4185"/>
                  </a:lnTo>
                  <a:lnTo>
                    <a:pt x="7777" y="4185"/>
                  </a:lnTo>
                  <a:lnTo>
                    <a:pt x="7621" y="3873"/>
                  </a:lnTo>
                  <a:lnTo>
                    <a:pt x="7621" y="3873"/>
                  </a:lnTo>
                  <a:lnTo>
                    <a:pt x="7215" y="3061"/>
                  </a:lnTo>
                  <a:lnTo>
                    <a:pt x="7215" y="3061"/>
                  </a:lnTo>
                  <a:lnTo>
                    <a:pt x="6933" y="2561"/>
                  </a:lnTo>
                  <a:lnTo>
                    <a:pt x="6621" y="2030"/>
                  </a:lnTo>
                  <a:lnTo>
                    <a:pt x="6278" y="1499"/>
                  </a:lnTo>
                  <a:lnTo>
                    <a:pt x="5934" y="1031"/>
                  </a:lnTo>
                  <a:lnTo>
                    <a:pt x="5528" y="625"/>
                  </a:lnTo>
                  <a:lnTo>
                    <a:pt x="5341" y="437"/>
                  </a:lnTo>
                  <a:lnTo>
                    <a:pt x="5153" y="281"/>
                  </a:lnTo>
                  <a:lnTo>
                    <a:pt x="4935" y="156"/>
                  </a:lnTo>
                  <a:lnTo>
                    <a:pt x="4747" y="63"/>
                  </a:lnTo>
                  <a:lnTo>
                    <a:pt x="4529" y="0"/>
                  </a:lnTo>
                  <a:lnTo>
                    <a:pt x="434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3556;p61">
              <a:extLst>
                <a:ext uri="{FF2B5EF4-FFF2-40B4-BE49-F238E27FC236}">
                  <a16:creationId xmlns:a16="http://schemas.microsoft.com/office/drawing/2014/main" id="{4526DE24-430A-D850-1983-B21104D5677E}"/>
                </a:ext>
              </a:extLst>
            </p:cNvPr>
            <p:cNvSpPr/>
            <p:nvPr/>
          </p:nvSpPr>
          <p:spPr>
            <a:xfrm>
              <a:off x="569925" y="3047975"/>
              <a:ext cx="181150" cy="213950"/>
            </a:xfrm>
            <a:custGeom>
              <a:avLst/>
              <a:gdLst/>
              <a:ahLst/>
              <a:cxnLst/>
              <a:rect l="l" t="t" r="r" b="b"/>
              <a:pathLst>
                <a:path w="7246" h="8558" extrusionOk="0">
                  <a:moveTo>
                    <a:pt x="2280" y="0"/>
                  </a:moveTo>
                  <a:lnTo>
                    <a:pt x="2187" y="32"/>
                  </a:lnTo>
                  <a:lnTo>
                    <a:pt x="2062" y="63"/>
                  </a:lnTo>
                  <a:lnTo>
                    <a:pt x="1968" y="157"/>
                  </a:lnTo>
                  <a:lnTo>
                    <a:pt x="1874" y="250"/>
                  </a:lnTo>
                  <a:lnTo>
                    <a:pt x="1781" y="344"/>
                  </a:lnTo>
                  <a:lnTo>
                    <a:pt x="1718" y="563"/>
                  </a:lnTo>
                  <a:lnTo>
                    <a:pt x="1687" y="781"/>
                  </a:lnTo>
                  <a:lnTo>
                    <a:pt x="1687" y="1031"/>
                  </a:lnTo>
                  <a:lnTo>
                    <a:pt x="1749" y="1281"/>
                  </a:lnTo>
                  <a:lnTo>
                    <a:pt x="1874" y="1531"/>
                  </a:lnTo>
                  <a:lnTo>
                    <a:pt x="2030" y="1781"/>
                  </a:lnTo>
                  <a:lnTo>
                    <a:pt x="2187" y="2030"/>
                  </a:lnTo>
                  <a:lnTo>
                    <a:pt x="2405" y="2280"/>
                  </a:lnTo>
                  <a:lnTo>
                    <a:pt x="2842" y="2749"/>
                  </a:lnTo>
                  <a:lnTo>
                    <a:pt x="3342" y="3217"/>
                  </a:lnTo>
                  <a:lnTo>
                    <a:pt x="4248" y="3998"/>
                  </a:lnTo>
                  <a:lnTo>
                    <a:pt x="3654" y="3842"/>
                  </a:lnTo>
                  <a:lnTo>
                    <a:pt x="2999" y="3717"/>
                  </a:lnTo>
                  <a:lnTo>
                    <a:pt x="2312" y="3623"/>
                  </a:lnTo>
                  <a:lnTo>
                    <a:pt x="1968" y="3592"/>
                  </a:lnTo>
                  <a:lnTo>
                    <a:pt x="1624" y="3623"/>
                  </a:lnTo>
                  <a:lnTo>
                    <a:pt x="1312" y="3623"/>
                  </a:lnTo>
                  <a:lnTo>
                    <a:pt x="1000" y="3686"/>
                  </a:lnTo>
                  <a:lnTo>
                    <a:pt x="719" y="3779"/>
                  </a:lnTo>
                  <a:lnTo>
                    <a:pt x="500" y="3873"/>
                  </a:lnTo>
                  <a:lnTo>
                    <a:pt x="282" y="4029"/>
                  </a:lnTo>
                  <a:lnTo>
                    <a:pt x="125" y="4185"/>
                  </a:lnTo>
                  <a:lnTo>
                    <a:pt x="32" y="4404"/>
                  </a:lnTo>
                  <a:lnTo>
                    <a:pt x="1" y="4654"/>
                  </a:lnTo>
                  <a:lnTo>
                    <a:pt x="1" y="4716"/>
                  </a:lnTo>
                  <a:lnTo>
                    <a:pt x="32" y="4779"/>
                  </a:lnTo>
                  <a:lnTo>
                    <a:pt x="125" y="4903"/>
                  </a:lnTo>
                  <a:lnTo>
                    <a:pt x="313" y="5028"/>
                  </a:lnTo>
                  <a:lnTo>
                    <a:pt x="531" y="5153"/>
                  </a:lnTo>
                  <a:lnTo>
                    <a:pt x="1156" y="5403"/>
                  </a:lnTo>
                  <a:lnTo>
                    <a:pt x="1874" y="5684"/>
                  </a:lnTo>
                  <a:lnTo>
                    <a:pt x="2655" y="5997"/>
                  </a:lnTo>
                  <a:lnTo>
                    <a:pt x="3061" y="6153"/>
                  </a:lnTo>
                  <a:lnTo>
                    <a:pt x="3436" y="6340"/>
                  </a:lnTo>
                  <a:lnTo>
                    <a:pt x="3811" y="6559"/>
                  </a:lnTo>
                  <a:lnTo>
                    <a:pt x="4123" y="6777"/>
                  </a:lnTo>
                  <a:lnTo>
                    <a:pt x="4435" y="7027"/>
                  </a:lnTo>
                  <a:lnTo>
                    <a:pt x="4685" y="7277"/>
                  </a:lnTo>
                  <a:lnTo>
                    <a:pt x="4966" y="7620"/>
                  </a:lnTo>
                  <a:lnTo>
                    <a:pt x="5185" y="7839"/>
                  </a:lnTo>
                  <a:lnTo>
                    <a:pt x="5434" y="8089"/>
                  </a:lnTo>
                  <a:lnTo>
                    <a:pt x="5684" y="8276"/>
                  </a:lnTo>
                  <a:lnTo>
                    <a:pt x="5997" y="8464"/>
                  </a:lnTo>
                  <a:lnTo>
                    <a:pt x="6122" y="8526"/>
                  </a:lnTo>
                  <a:lnTo>
                    <a:pt x="6278" y="8557"/>
                  </a:lnTo>
                  <a:lnTo>
                    <a:pt x="6403" y="8557"/>
                  </a:lnTo>
                  <a:lnTo>
                    <a:pt x="6559" y="8526"/>
                  </a:lnTo>
                  <a:lnTo>
                    <a:pt x="6652" y="8495"/>
                  </a:lnTo>
                  <a:lnTo>
                    <a:pt x="6746" y="8401"/>
                  </a:lnTo>
                  <a:lnTo>
                    <a:pt x="6840" y="8307"/>
                  </a:lnTo>
                  <a:lnTo>
                    <a:pt x="6965" y="8151"/>
                  </a:lnTo>
                  <a:lnTo>
                    <a:pt x="7027" y="7964"/>
                  </a:lnTo>
                  <a:lnTo>
                    <a:pt x="7121" y="7777"/>
                  </a:lnTo>
                  <a:lnTo>
                    <a:pt x="7183" y="7527"/>
                  </a:lnTo>
                  <a:lnTo>
                    <a:pt x="7215" y="7246"/>
                  </a:lnTo>
                  <a:lnTo>
                    <a:pt x="7246" y="6965"/>
                  </a:lnTo>
                  <a:lnTo>
                    <a:pt x="7246" y="6621"/>
                  </a:lnTo>
                  <a:lnTo>
                    <a:pt x="7215" y="6246"/>
                  </a:lnTo>
                  <a:lnTo>
                    <a:pt x="7152" y="5872"/>
                  </a:lnTo>
                  <a:lnTo>
                    <a:pt x="7058" y="5466"/>
                  </a:lnTo>
                  <a:lnTo>
                    <a:pt x="6902" y="4997"/>
                  </a:lnTo>
                  <a:lnTo>
                    <a:pt x="6715" y="4529"/>
                  </a:lnTo>
                  <a:lnTo>
                    <a:pt x="6496" y="4029"/>
                  </a:lnTo>
                  <a:lnTo>
                    <a:pt x="6278" y="3623"/>
                  </a:lnTo>
                  <a:lnTo>
                    <a:pt x="5997" y="3186"/>
                  </a:lnTo>
                  <a:lnTo>
                    <a:pt x="5716" y="2780"/>
                  </a:lnTo>
                  <a:lnTo>
                    <a:pt x="5403" y="2343"/>
                  </a:lnTo>
                  <a:lnTo>
                    <a:pt x="5060" y="1937"/>
                  </a:lnTo>
                  <a:lnTo>
                    <a:pt x="4716" y="1562"/>
                  </a:lnTo>
                  <a:lnTo>
                    <a:pt x="4373" y="1187"/>
                  </a:lnTo>
                  <a:lnTo>
                    <a:pt x="4029" y="875"/>
                  </a:lnTo>
                  <a:lnTo>
                    <a:pt x="3686" y="594"/>
                  </a:lnTo>
                  <a:lnTo>
                    <a:pt x="3342" y="344"/>
                  </a:lnTo>
                  <a:lnTo>
                    <a:pt x="2999" y="157"/>
                  </a:lnTo>
                  <a:lnTo>
                    <a:pt x="2686" y="63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3557;p61">
              <a:extLst>
                <a:ext uri="{FF2B5EF4-FFF2-40B4-BE49-F238E27FC236}">
                  <a16:creationId xmlns:a16="http://schemas.microsoft.com/office/drawing/2014/main" id="{86CDBC25-B572-08E1-6240-47982D346414}"/>
                </a:ext>
              </a:extLst>
            </p:cNvPr>
            <p:cNvSpPr/>
            <p:nvPr/>
          </p:nvSpPr>
          <p:spPr>
            <a:xfrm>
              <a:off x="548075" y="3840425"/>
              <a:ext cx="464550" cy="584000"/>
            </a:xfrm>
            <a:custGeom>
              <a:avLst/>
              <a:gdLst/>
              <a:ahLst/>
              <a:cxnLst/>
              <a:rect l="l" t="t" r="r" b="b"/>
              <a:pathLst>
                <a:path w="18582" h="23360" extrusionOk="0">
                  <a:moveTo>
                    <a:pt x="3841" y="0"/>
                  </a:moveTo>
                  <a:lnTo>
                    <a:pt x="2061" y="10899"/>
                  </a:lnTo>
                  <a:lnTo>
                    <a:pt x="781" y="18832"/>
                  </a:lnTo>
                  <a:lnTo>
                    <a:pt x="0" y="23360"/>
                  </a:lnTo>
                  <a:lnTo>
                    <a:pt x="18582" y="23360"/>
                  </a:lnTo>
                  <a:lnTo>
                    <a:pt x="15552" y="32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3558;p61">
              <a:extLst>
                <a:ext uri="{FF2B5EF4-FFF2-40B4-BE49-F238E27FC236}">
                  <a16:creationId xmlns:a16="http://schemas.microsoft.com/office/drawing/2014/main" id="{8BD9BF40-A53D-15E5-0AAB-D300120DB348}"/>
                </a:ext>
              </a:extLst>
            </p:cNvPr>
            <p:cNvSpPr/>
            <p:nvPr/>
          </p:nvSpPr>
          <p:spPr>
            <a:xfrm>
              <a:off x="2513975" y="2444475"/>
              <a:ext cx="2064275" cy="1115675"/>
            </a:xfrm>
            <a:custGeom>
              <a:avLst/>
              <a:gdLst/>
              <a:ahLst/>
              <a:cxnLst/>
              <a:rect l="l" t="t" r="r" b="b"/>
              <a:pathLst>
                <a:path w="82571" h="44627" extrusionOk="0">
                  <a:moveTo>
                    <a:pt x="1967" y="0"/>
                  </a:moveTo>
                  <a:lnTo>
                    <a:pt x="1749" y="63"/>
                  </a:lnTo>
                  <a:lnTo>
                    <a:pt x="1561" y="94"/>
                  </a:lnTo>
                  <a:lnTo>
                    <a:pt x="1374" y="188"/>
                  </a:lnTo>
                  <a:lnTo>
                    <a:pt x="1187" y="281"/>
                  </a:lnTo>
                  <a:lnTo>
                    <a:pt x="1031" y="375"/>
                  </a:lnTo>
                  <a:lnTo>
                    <a:pt x="874" y="500"/>
                  </a:lnTo>
                  <a:lnTo>
                    <a:pt x="750" y="656"/>
                  </a:lnTo>
                  <a:lnTo>
                    <a:pt x="625" y="781"/>
                  </a:lnTo>
                  <a:lnTo>
                    <a:pt x="406" y="1156"/>
                  </a:lnTo>
                  <a:lnTo>
                    <a:pt x="219" y="1562"/>
                  </a:lnTo>
                  <a:lnTo>
                    <a:pt x="125" y="1999"/>
                  </a:lnTo>
                  <a:lnTo>
                    <a:pt x="31" y="2499"/>
                  </a:lnTo>
                  <a:lnTo>
                    <a:pt x="0" y="3061"/>
                  </a:lnTo>
                  <a:lnTo>
                    <a:pt x="31" y="3654"/>
                  </a:lnTo>
                  <a:lnTo>
                    <a:pt x="62" y="4310"/>
                  </a:lnTo>
                  <a:lnTo>
                    <a:pt x="187" y="4966"/>
                  </a:lnTo>
                  <a:lnTo>
                    <a:pt x="312" y="5653"/>
                  </a:lnTo>
                  <a:lnTo>
                    <a:pt x="500" y="6402"/>
                  </a:lnTo>
                  <a:lnTo>
                    <a:pt x="750" y="7152"/>
                  </a:lnTo>
                  <a:lnTo>
                    <a:pt x="999" y="7932"/>
                  </a:lnTo>
                  <a:lnTo>
                    <a:pt x="1312" y="8744"/>
                  </a:lnTo>
                  <a:lnTo>
                    <a:pt x="1686" y="9556"/>
                  </a:lnTo>
                  <a:lnTo>
                    <a:pt x="2061" y="10400"/>
                  </a:lnTo>
                  <a:lnTo>
                    <a:pt x="2498" y="11243"/>
                  </a:lnTo>
                  <a:lnTo>
                    <a:pt x="2967" y="12086"/>
                  </a:lnTo>
                  <a:lnTo>
                    <a:pt x="3466" y="12929"/>
                  </a:lnTo>
                  <a:lnTo>
                    <a:pt x="4029" y="13772"/>
                  </a:lnTo>
                  <a:lnTo>
                    <a:pt x="5434" y="15833"/>
                  </a:lnTo>
                  <a:lnTo>
                    <a:pt x="6964" y="18051"/>
                  </a:lnTo>
                  <a:lnTo>
                    <a:pt x="8651" y="20362"/>
                  </a:lnTo>
                  <a:lnTo>
                    <a:pt x="10462" y="22704"/>
                  </a:lnTo>
                  <a:lnTo>
                    <a:pt x="12398" y="25109"/>
                  </a:lnTo>
                  <a:lnTo>
                    <a:pt x="13366" y="26327"/>
                  </a:lnTo>
                  <a:lnTo>
                    <a:pt x="14397" y="27513"/>
                  </a:lnTo>
                  <a:lnTo>
                    <a:pt x="15427" y="28731"/>
                  </a:lnTo>
                  <a:lnTo>
                    <a:pt x="16489" y="29887"/>
                  </a:lnTo>
                  <a:lnTo>
                    <a:pt x="17551" y="31073"/>
                  </a:lnTo>
                  <a:lnTo>
                    <a:pt x="18613" y="32198"/>
                  </a:lnTo>
                  <a:lnTo>
                    <a:pt x="19706" y="33322"/>
                  </a:lnTo>
                  <a:lnTo>
                    <a:pt x="20799" y="34415"/>
                  </a:lnTo>
                  <a:lnTo>
                    <a:pt x="21923" y="35477"/>
                  </a:lnTo>
                  <a:lnTo>
                    <a:pt x="23016" y="36476"/>
                  </a:lnTo>
                  <a:lnTo>
                    <a:pt x="24140" y="37444"/>
                  </a:lnTo>
                  <a:lnTo>
                    <a:pt x="25265" y="38381"/>
                  </a:lnTo>
                  <a:lnTo>
                    <a:pt x="26389" y="39255"/>
                  </a:lnTo>
                  <a:lnTo>
                    <a:pt x="27482" y="40067"/>
                  </a:lnTo>
                  <a:lnTo>
                    <a:pt x="28606" y="40848"/>
                  </a:lnTo>
                  <a:lnTo>
                    <a:pt x="29699" y="41535"/>
                  </a:lnTo>
                  <a:lnTo>
                    <a:pt x="30792" y="42191"/>
                  </a:lnTo>
                  <a:lnTo>
                    <a:pt x="31885" y="42753"/>
                  </a:lnTo>
                  <a:lnTo>
                    <a:pt x="32947" y="43222"/>
                  </a:lnTo>
                  <a:lnTo>
                    <a:pt x="34009" y="43628"/>
                  </a:lnTo>
                  <a:lnTo>
                    <a:pt x="34540" y="43815"/>
                  </a:lnTo>
                  <a:lnTo>
                    <a:pt x="35040" y="43971"/>
                  </a:lnTo>
                  <a:lnTo>
                    <a:pt x="35570" y="44096"/>
                  </a:lnTo>
                  <a:lnTo>
                    <a:pt x="36070" y="44190"/>
                  </a:lnTo>
                  <a:lnTo>
                    <a:pt x="37163" y="44377"/>
                  </a:lnTo>
                  <a:lnTo>
                    <a:pt x="38350" y="44502"/>
                  </a:lnTo>
                  <a:lnTo>
                    <a:pt x="39693" y="44564"/>
                  </a:lnTo>
                  <a:lnTo>
                    <a:pt x="41129" y="44596"/>
                  </a:lnTo>
                  <a:lnTo>
                    <a:pt x="42660" y="44627"/>
                  </a:lnTo>
                  <a:lnTo>
                    <a:pt x="44283" y="44596"/>
                  </a:lnTo>
                  <a:lnTo>
                    <a:pt x="45970" y="44502"/>
                  </a:lnTo>
                  <a:lnTo>
                    <a:pt x="47719" y="44408"/>
                  </a:lnTo>
                  <a:lnTo>
                    <a:pt x="49530" y="44283"/>
                  </a:lnTo>
                  <a:lnTo>
                    <a:pt x="51404" y="44127"/>
                  </a:lnTo>
                  <a:lnTo>
                    <a:pt x="53309" y="43940"/>
                  </a:lnTo>
                  <a:lnTo>
                    <a:pt x="55214" y="43753"/>
                  </a:lnTo>
                  <a:lnTo>
                    <a:pt x="57150" y="43534"/>
                  </a:lnTo>
                  <a:lnTo>
                    <a:pt x="59086" y="43284"/>
                  </a:lnTo>
                  <a:lnTo>
                    <a:pt x="62927" y="42722"/>
                  </a:lnTo>
                  <a:lnTo>
                    <a:pt x="66644" y="42129"/>
                  </a:lnTo>
                  <a:lnTo>
                    <a:pt x="70173" y="41504"/>
                  </a:lnTo>
                  <a:lnTo>
                    <a:pt x="71828" y="41160"/>
                  </a:lnTo>
                  <a:lnTo>
                    <a:pt x="73421" y="40817"/>
                  </a:lnTo>
                  <a:lnTo>
                    <a:pt x="74888" y="40505"/>
                  </a:lnTo>
                  <a:lnTo>
                    <a:pt x="76294" y="40161"/>
                  </a:lnTo>
                  <a:lnTo>
                    <a:pt x="77574" y="39818"/>
                  </a:lnTo>
                  <a:lnTo>
                    <a:pt x="78698" y="39505"/>
                  </a:lnTo>
                  <a:lnTo>
                    <a:pt x="79729" y="39193"/>
                  </a:lnTo>
                  <a:lnTo>
                    <a:pt x="80603" y="38881"/>
                  </a:lnTo>
                  <a:lnTo>
                    <a:pt x="81322" y="38568"/>
                  </a:lnTo>
                  <a:lnTo>
                    <a:pt x="81884" y="38287"/>
                  </a:lnTo>
                  <a:lnTo>
                    <a:pt x="82102" y="38131"/>
                  </a:lnTo>
                  <a:lnTo>
                    <a:pt x="82259" y="38006"/>
                  </a:lnTo>
                  <a:lnTo>
                    <a:pt x="82383" y="37881"/>
                  </a:lnTo>
                  <a:lnTo>
                    <a:pt x="82477" y="37756"/>
                  </a:lnTo>
                  <a:lnTo>
                    <a:pt x="82540" y="37475"/>
                  </a:lnTo>
                  <a:lnTo>
                    <a:pt x="82571" y="37132"/>
                  </a:lnTo>
                  <a:lnTo>
                    <a:pt x="82540" y="36757"/>
                  </a:lnTo>
                  <a:lnTo>
                    <a:pt x="82446" y="36320"/>
                  </a:lnTo>
                  <a:lnTo>
                    <a:pt x="82321" y="35851"/>
                  </a:lnTo>
                  <a:lnTo>
                    <a:pt x="82165" y="35352"/>
                  </a:lnTo>
                  <a:lnTo>
                    <a:pt x="81977" y="34790"/>
                  </a:lnTo>
                  <a:lnTo>
                    <a:pt x="81728" y="34228"/>
                  </a:lnTo>
                  <a:lnTo>
                    <a:pt x="81166" y="33010"/>
                  </a:lnTo>
                  <a:lnTo>
                    <a:pt x="80478" y="31698"/>
                  </a:lnTo>
                  <a:lnTo>
                    <a:pt x="79698" y="30324"/>
                  </a:lnTo>
                  <a:lnTo>
                    <a:pt x="78886" y="28981"/>
                  </a:lnTo>
                  <a:lnTo>
                    <a:pt x="78011" y="27607"/>
                  </a:lnTo>
                  <a:lnTo>
                    <a:pt x="77106" y="26295"/>
                  </a:lnTo>
                  <a:lnTo>
                    <a:pt x="76200" y="25046"/>
                  </a:lnTo>
                  <a:lnTo>
                    <a:pt x="75326" y="23922"/>
                  </a:lnTo>
                  <a:lnTo>
                    <a:pt x="74514" y="22923"/>
                  </a:lnTo>
                  <a:lnTo>
                    <a:pt x="73733" y="22111"/>
                  </a:lnTo>
                  <a:lnTo>
                    <a:pt x="73389" y="21767"/>
                  </a:lnTo>
                  <a:lnTo>
                    <a:pt x="73077" y="21455"/>
                  </a:lnTo>
                  <a:lnTo>
                    <a:pt x="72796" y="21236"/>
                  </a:lnTo>
                  <a:lnTo>
                    <a:pt x="72515" y="21049"/>
                  </a:lnTo>
                  <a:lnTo>
                    <a:pt x="72390" y="20986"/>
                  </a:lnTo>
                  <a:lnTo>
                    <a:pt x="72203" y="20924"/>
                  </a:lnTo>
                  <a:lnTo>
                    <a:pt x="71765" y="20830"/>
                  </a:lnTo>
                  <a:lnTo>
                    <a:pt x="71203" y="20768"/>
                  </a:lnTo>
                  <a:lnTo>
                    <a:pt x="70547" y="20736"/>
                  </a:lnTo>
                  <a:lnTo>
                    <a:pt x="69767" y="20705"/>
                  </a:lnTo>
                  <a:lnTo>
                    <a:pt x="68924" y="20705"/>
                  </a:lnTo>
                  <a:lnTo>
                    <a:pt x="66925" y="20768"/>
                  </a:lnTo>
                  <a:lnTo>
                    <a:pt x="64645" y="20893"/>
                  </a:lnTo>
                  <a:lnTo>
                    <a:pt x="62147" y="21080"/>
                  </a:lnTo>
                  <a:lnTo>
                    <a:pt x="56713" y="21548"/>
                  </a:lnTo>
                  <a:lnTo>
                    <a:pt x="51060" y="22048"/>
                  </a:lnTo>
                  <a:lnTo>
                    <a:pt x="48312" y="22267"/>
                  </a:lnTo>
                  <a:lnTo>
                    <a:pt x="45720" y="22485"/>
                  </a:lnTo>
                  <a:lnTo>
                    <a:pt x="43315" y="22610"/>
                  </a:lnTo>
                  <a:lnTo>
                    <a:pt x="41161" y="22704"/>
                  </a:lnTo>
                  <a:lnTo>
                    <a:pt x="40224" y="22735"/>
                  </a:lnTo>
                  <a:lnTo>
                    <a:pt x="39349" y="22704"/>
                  </a:lnTo>
                  <a:lnTo>
                    <a:pt x="38568" y="22673"/>
                  </a:lnTo>
                  <a:lnTo>
                    <a:pt x="37913" y="22641"/>
                  </a:lnTo>
                  <a:lnTo>
                    <a:pt x="37257" y="22517"/>
                  </a:lnTo>
                  <a:lnTo>
                    <a:pt x="36539" y="22329"/>
                  </a:lnTo>
                  <a:lnTo>
                    <a:pt x="35758" y="22079"/>
                  </a:lnTo>
                  <a:lnTo>
                    <a:pt x="34915" y="21736"/>
                  </a:lnTo>
                  <a:lnTo>
                    <a:pt x="34040" y="21330"/>
                  </a:lnTo>
                  <a:lnTo>
                    <a:pt x="33135" y="20893"/>
                  </a:lnTo>
                  <a:lnTo>
                    <a:pt x="32166" y="20362"/>
                  </a:lnTo>
                  <a:lnTo>
                    <a:pt x="31167" y="19800"/>
                  </a:lnTo>
                  <a:lnTo>
                    <a:pt x="30105" y="19175"/>
                  </a:lnTo>
                  <a:lnTo>
                    <a:pt x="29043" y="18519"/>
                  </a:lnTo>
                  <a:lnTo>
                    <a:pt x="26857" y="17083"/>
                  </a:lnTo>
                  <a:lnTo>
                    <a:pt x="24640" y="15521"/>
                  </a:lnTo>
                  <a:lnTo>
                    <a:pt x="22360" y="13897"/>
                  </a:lnTo>
                  <a:lnTo>
                    <a:pt x="20112" y="12242"/>
                  </a:lnTo>
                  <a:lnTo>
                    <a:pt x="17926" y="10587"/>
                  </a:lnTo>
                  <a:lnTo>
                    <a:pt x="15833" y="8963"/>
                  </a:lnTo>
                  <a:lnTo>
                    <a:pt x="13866" y="7433"/>
                  </a:lnTo>
                  <a:lnTo>
                    <a:pt x="10462" y="4716"/>
                  </a:lnTo>
                  <a:lnTo>
                    <a:pt x="8026" y="2748"/>
                  </a:lnTo>
                  <a:lnTo>
                    <a:pt x="7120" y="2093"/>
                  </a:lnTo>
                  <a:lnTo>
                    <a:pt x="6308" y="1530"/>
                  </a:lnTo>
                  <a:lnTo>
                    <a:pt x="5528" y="1062"/>
                  </a:lnTo>
                  <a:lnTo>
                    <a:pt x="4809" y="656"/>
                  </a:lnTo>
                  <a:lnTo>
                    <a:pt x="4122" y="375"/>
                  </a:lnTo>
                  <a:lnTo>
                    <a:pt x="3498" y="156"/>
                  </a:lnTo>
                  <a:lnTo>
                    <a:pt x="2936" y="31"/>
                  </a:lnTo>
                  <a:lnTo>
                    <a:pt x="2436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3559;p61">
              <a:extLst>
                <a:ext uri="{FF2B5EF4-FFF2-40B4-BE49-F238E27FC236}">
                  <a16:creationId xmlns:a16="http://schemas.microsoft.com/office/drawing/2014/main" id="{9A0EE9CA-B082-3B86-E3B6-C5792BC50D70}"/>
                </a:ext>
              </a:extLst>
            </p:cNvPr>
            <p:cNvSpPr/>
            <p:nvPr/>
          </p:nvSpPr>
          <p:spPr>
            <a:xfrm>
              <a:off x="2483525" y="2435875"/>
              <a:ext cx="793250" cy="890850"/>
            </a:xfrm>
            <a:custGeom>
              <a:avLst/>
              <a:gdLst/>
              <a:ahLst/>
              <a:cxnLst/>
              <a:rect l="l" t="t" r="r" b="b"/>
              <a:pathLst>
                <a:path w="31730" h="35634" extrusionOk="0">
                  <a:moveTo>
                    <a:pt x="2280" y="1"/>
                  </a:moveTo>
                  <a:lnTo>
                    <a:pt x="1843" y="63"/>
                  </a:lnTo>
                  <a:lnTo>
                    <a:pt x="1437" y="188"/>
                  </a:lnTo>
                  <a:lnTo>
                    <a:pt x="1093" y="375"/>
                  </a:lnTo>
                  <a:lnTo>
                    <a:pt x="906" y="500"/>
                  </a:lnTo>
                  <a:lnTo>
                    <a:pt x="781" y="625"/>
                  </a:lnTo>
                  <a:lnTo>
                    <a:pt x="625" y="750"/>
                  </a:lnTo>
                  <a:lnTo>
                    <a:pt x="500" y="906"/>
                  </a:lnTo>
                  <a:lnTo>
                    <a:pt x="406" y="1094"/>
                  </a:lnTo>
                  <a:lnTo>
                    <a:pt x="312" y="1250"/>
                  </a:lnTo>
                  <a:lnTo>
                    <a:pt x="156" y="1687"/>
                  </a:lnTo>
                  <a:lnTo>
                    <a:pt x="31" y="2155"/>
                  </a:lnTo>
                  <a:lnTo>
                    <a:pt x="0" y="2718"/>
                  </a:lnTo>
                  <a:lnTo>
                    <a:pt x="0" y="3311"/>
                  </a:lnTo>
                  <a:lnTo>
                    <a:pt x="63" y="3998"/>
                  </a:lnTo>
                  <a:lnTo>
                    <a:pt x="219" y="4748"/>
                  </a:lnTo>
                  <a:lnTo>
                    <a:pt x="406" y="5559"/>
                  </a:lnTo>
                  <a:lnTo>
                    <a:pt x="656" y="6465"/>
                  </a:lnTo>
                  <a:lnTo>
                    <a:pt x="999" y="7402"/>
                  </a:lnTo>
                  <a:lnTo>
                    <a:pt x="1405" y="8433"/>
                  </a:lnTo>
                  <a:lnTo>
                    <a:pt x="1874" y="9557"/>
                  </a:lnTo>
                  <a:lnTo>
                    <a:pt x="2405" y="10744"/>
                  </a:lnTo>
                  <a:lnTo>
                    <a:pt x="3029" y="11993"/>
                  </a:lnTo>
                  <a:lnTo>
                    <a:pt x="3873" y="13648"/>
                  </a:lnTo>
                  <a:lnTo>
                    <a:pt x="4778" y="15272"/>
                  </a:lnTo>
                  <a:lnTo>
                    <a:pt x="5715" y="16865"/>
                  </a:lnTo>
                  <a:lnTo>
                    <a:pt x="6683" y="18457"/>
                  </a:lnTo>
                  <a:lnTo>
                    <a:pt x="7651" y="20019"/>
                  </a:lnTo>
                  <a:lnTo>
                    <a:pt x="8682" y="21549"/>
                  </a:lnTo>
                  <a:lnTo>
                    <a:pt x="9744" y="23079"/>
                  </a:lnTo>
                  <a:lnTo>
                    <a:pt x="10837" y="24547"/>
                  </a:lnTo>
                  <a:lnTo>
                    <a:pt x="11961" y="26046"/>
                  </a:lnTo>
                  <a:lnTo>
                    <a:pt x="13116" y="27482"/>
                  </a:lnTo>
                  <a:lnTo>
                    <a:pt x="14303" y="28888"/>
                  </a:lnTo>
                  <a:lnTo>
                    <a:pt x="15521" y="30293"/>
                  </a:lnTo>
                  <a:lnTo>
                    <a:pt x="16770" y="31667"/>
                  </a:lnTo>
                  <a:lnTo>
                    <a:pt x="18051" y="33010"/>
                  </a:lnTo>
                  <a:lnTo>
                    <a:pt x="19331" y="34322"/>
                  </a:lnTo>
                  <a:lnTo>
                    <a:pt x="20674" y="35633"/>
                  </a:lnTo>
                  <a:lnTo>
                    <a:pt x="31729" y="18520"/>
                  </a:lnTo>
                  <a:lnTo>
                    <a:pt x="29512" y="16865"/>
                  </a:lnTo>
                  <a:lnTo>
                    <a:pt x="24078" y="12805"/>
                  </a:lnTo>
                  <a:lnTo>
                    <a:pt x="20736" y="10369"/>
                  </a:lnTo>
                  <a:lnTo>
                    <a:pt x="17332" y="7902"/>
                  </a:lnTo>
                  <a:lnTo>
                    <a:pt x="14053" y="5591"/>
                  </a:lnTo>
                  <a:lnTo>
                    <a:pt x="12523" y="4529"/>
                  </a:lnTo>
                  <a:lnTo>
                    <a:pt x="11118" y="3592"/>
                  </a:lnTo>
                  <a:lnTo>
                    <a:pt x="10306" y="3061"/>
                  </a:lnTo>
                  <a:lnTo>
                    <a:pt x="9463" y="2561"/>
                  </a:lnTo>
                  <a:lnTo>
                    <a:pt x="8682" y="2093"/>
                  </a:lnTo>
                  <a:lnTo>
                    <a:pt x="7901" y="1687"/>
                  </a:lnTo>
                  <a:lnTo>
                    <a:pt x="7152" y="1312"/>
                  </a:lnTo>
                  <a:lnTo>
                    <a:pt x="6433" y="969"/>
                  </a:lnTo>
                  <a:lnTo>
                    <a:pt x="5746" y="688"/>
                  </a:lnTo>
                  <a:lnTo>
                    <a:pt x="5090" y="469"/>
                  </a:lnTo>
                  <a:lnTo>
                    <a:pt x="4435" y="282"/>
                  </a:lnTo>
                  <a:lnTo>
                    <a:pt x="3841" y="126"/>
                  </a:lnTo>
                  <a:lnTo>
                    <a:pt x="3279" y="32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3560;p61">
              <a:extLst>
                <a:ext uri="{FF2B5EF4-FFF2-40B4-BE49-F238E27FC236}">
                  <a16:creationId xmlns:a16="http://schemas.microsoft.com/office/drawing/2014/main" id="{28A681A4-6BE9-F536-9A48-778D38C9A676}"/>
                </a:ext>
              </a:extLst>
            </p:cNvPr>
            <p:cNvSpPr/>
            <p:nvPr/>
          </p:nvSpPr>
          <p:spPr>
            <a:xfrm>
              <a:off x="2937125" y="2884025"/>
              <a:ext cx="224875" cy="317775"/>
            </a:xfrm>
            <a:custGeom>
              <a:avLst/>
              <a:gdLst/>
              <a:ahLst/>
              <a:cxnLst/>
              <a:rect l="l" t="t" r="r" b="b"/>
              <a:pathLst>
                <a:path w="8995" h="12711" extrusionOk="0">
                  <a:moveTo>
                    <a:pt x="8932" y="0"/>
                  </a:moveTo>
                  <a:lnTo>
                    <a:pt x="8464" y="594"/>
                  </a:lnTo>
                  <a:lnTo>
                    <a:pt x="8026" y="1156"/>
                  </a:lnTo>
                  <a:lnTo>
                    <a:pt x="7183" y="2343"/>
                  </a:lnTo>
                  <a:lnTo>
                    <a:pt x="5372" y="4872"/>
                  </a:lnTo>
                  <a:lnTo>
                    <a:pt x="1937" y="9806"/>
                  </a:lnTo>
                  <a:lnTo>
                    <a:pt x="969" y="11243"/>
                  </a:lnTo>
                  <a:lnTo>
                    <a:pt x="500" y="11961"/>
                  </a:lnTo>
                  <a:lnTo>
                    <a:pt x="0" y="12648"/>
                  </a:lnTo>
                  <a:lnTo>
                    <a:pt x="0" y="12679"/>
                  </a:lnTo>
                  <a:lnTo>
                    <a:pt x="32" y="12711"/>
                  </a:lnTo>
                  <a:lnTo>
                    <a:pt x="63" y="12679"/>
                  </a:lnTo>
                  <a:lnTo>
                    <a:pt x="500" y="12086"/>
                  </a:lnTo>
                  <a:lnTo>
                    <a:pt x="969" y="11493"/>
                  </a:lnTo>
                  <a:lnTo>
                    <a:pt x="1905" y="10306"/>
                  </a:lnTo>
                  <a:lnTo>
                    <a:pt x="2842" y="9119"/>
                  </a:lnTo>
                  <a:lnTo>
                    <a:pt x="3748" y="7901"/>
                  </a:lnTo>
                  <a:lnTo>
                    <a:pt x="4997" y="6121"/>
                  </a:lnTo>
                  <a:lnTo>
                    <a:pt x="6621" y="3748"/>
                  </a:lnTo>
                  <a:lnTo>
                    <a:pt x="8120" y="1499"/>
                  </a:lnTo>
                  <a:lnTo>
                    <a:pt x="8682" y="656"/>
                  </a:lnTo>
                  <a:lnTo>
                    <a:pt x="8995" y="94"/>
                  </a:lnTo>
                  <a:lnTo>
                    <a:pt x="8995" y="32"/>
                  </a:lnTo>
                  <a:lnTo>
                    <a:pt x="89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3561;p61">
              <a:extLst>
                <a:ext uri="{FF2B5EF4-FFF2-40B4-BE49-F238E27FC236}">
                  <a16:creationId xmlns:a16="http://schemas.microsoft.com/office/drawing/2014/main" id="{0453A420-D70A-8957-F752-39B470ADCC78}"/>
                </a:ext>
              </a:extLst>
            </p:cNvPr>
            <p:cNvSpPr/>
            <p:nvPr/>
          </p:nvSpPr>
          <p:spPr>
            <a:xfrm>
              <a:off x="2492100" y="2569375"/>
              <a:ext cx="644925" cy="757350"/>
            </a:xfrm>
            <a:custGeom>
              <a:avLst/>
              <a:gdLst/>
              <a:ahLst/>
              <a:cxnLst/>
              <a:rect l="l" t="t" r="r" b="b"/>
              <a:pathLst>
                <a:path w="25797" h="30294" extrusionOk="0">
                  <a:moveTo>
                    <a:pt x="1" y="1"/>
                  </a:moveTo>
                  <a:lnTo>
                    <a:pt x="250" y="875"/>
                  </a:lnTo>
                  <a:lnTo>
                    <a:pt x="531" y="1718"/>
                  </a:lnTo>
                  <a:lnTo>
                    <a:pt x="844" y="2562"/>
                  </a:lnTo>
                  <a:lnTo>
                    <a:pt x="1156" y="3405"/>
                  </a:lnTo>
                  <a:lnTo>
                    <a:pt x="1500" y="4217"/>
                  </a:lnTo>
                  <a:lnTo>
                    <a:pt x="1874" y="5029"/>
                  </a:lnTo>
                  <a:lnTo>
                    <a:pt x="2280" y="5841"/>
                  </a:lnTo>
                  <a:lnTo>
                    <a:pt x="2686" y="6653"/>
                  </a:lnTo>
                  <a:lnTo>
                    <a:pt x="3530" y="8277"/>
                  </a:lnTo>
                  <a:lnTo>
                    <a:pt x="4435" y="9932"/>
                  </a:lnTo>
                  <a:lnTo>
                    <a:pt x="5372" y="11525"/>
                  </a:lnTo>
                  <a:lnTo>
                    <a:pt x="6340" y="13117"/>
                  </a:lnTo>
                  <a:lnTo>
                    <a:pt x="7308" y="14679"/>
                  </a:lnTo>
                  <a:lnTo>
                    <a:pt x="8339" y="16209"/>
                  </a:lnTo>
                  <a:lnTo>
                    <a:pt x="9401" y="17739"/>
                  </a:lnTo>
                  <a:lnTo>
                    <a:pt x="10494" y="19207"/>
                  </a:lnTo>
                  <a:lnTo>
                    <a:pt x="11618" y="20706"/>
                  </a:lnTo>
                  <a:lnTo>
                    <a:pt x="12773" y="22142"/>
                  </a:lnTo>
                  <a:lnTo>
                    <a:pt x="13960" y="23548"/>
                  </a:lnTo>
                  <a:lnTo>
                    <a:pt x="15178" y="24953"/>
                  </a:lnTo>
                  <a:lnTo>
                    <a:pt x="16427" y="26327"/>
                  </a:lnTo>
                  <a:lnTo>
                    <a:pt x="17708" y="27670"/>
                  </a:lnTo>
                  <a:lnTo>
                    <a:pt x="18988" y="28982"/>
                  </a:lnTo>
                  <a:lnTo>
                    <a:pt x="20331" y="30293"/>
                  </a:lnTo>
                  <a:lnTo>
                    <a:pt x="25796" y="21830"/>
                  </a:lnTo>
                  <a:lnTo>
                    <a:pt x="12742" y="10869"/>
                  </a:lnTo>
                  <a:lnTo>
                    <a:pt x="5716" y="49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3562;p61">
              <a:extLst>
                <a:ext uri="{FF2B5EF4-FFF2-40B4-BE49-F238E27FC236}">
                  <a16:creationId xmlns:a16="http://schemas.microsoft.com/office/drawing/2014/main" id="{53E31998-0335-186C-7D16-AC81B4F7DF09}"/>
                </a:ext>
              </a:extLst>
            </p:cNvPr>
            <p:cNvSpPr/>
            <p:nvPr/>
          </p:nvSpPr>
          <p:spPr>
            <a:xfrm>
              <a:off x="1945575" y="3620250"/>
              <a:ext cx="1050125" cy="802625"/>
            </a:xfrm>
            <a:custGeom>
              <a:avLst/>
              <a:gdLst/>
              <a:ahLst/>
              <a:cxnLst/>
              <a:rect l="l" t="t" r="r" b="b"/>
              <a:pathLst>
                <a:path w="42005" h="32105" extrusionOk="0">
                  <a:moveTo>
                    <a:pt x="1" y="1"/>
                  </a:moveTo>
                  <a:lnTo>
                    <a:pt x="7309" y="32104"/>
                  </a:lnTo>
                  <a:lnTo>
                    <a:pt x="42005" y="32104"/>
                  </a:lnTo>
                  <a:lnTo>
                    <a:pt x="38257" y="19613"/>
                  </a:lnTo>
                  <a:lnTo>
                    <a:pt x="35197" y="9401"/>
                  </a:lnTo>
                  <a:lnTo>
                    <a:pt x="32355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3563;p61">
              <a:extLst>
                <a:ext uri="{FF2B5EF4-FFF2-40B4-BE49-F238E27FC236}">
                  <a16:creationId xmlns:a16="http://schemas.microsoft.com/office/drawing/2014/main" id="{A0017016-6EFD-90B8-896E-02982107D584}"/>
                </a:ext>
              </a:extLst>
            </p:cNvPr>
            <p:cNvSpPr/>
            <p:nvPr/>
          </p:nvSpPr>
          <p:spPr>
            <a:xfrm>
              <a:off x="1945575" y="3620250"/>
              <a:ext cx="1050125" cy="802625"/>
            </a:xfrm>
            <a:custGeom>
              <a:avLst/>
              <a:gdLst/>
              <a:ahLst/>
              <a:cxnLst/>
              <a:rect l="l" t="t" r="r" b="b"/>
              <a:pathLst>
                <a:path w="42005" h="32105" fill="none" extrusionOk="0">
                  <a:moveTo>
                    <a:pt x="42005" y="32104"/>
                  </a:moveTo>
                  <a:lnTo>
                    <a:pt x="7309" y="32104"/>
                  </a:lnTo>
                  <a:lnTo>
                    <a:pt x="7309" y="32104"/>
                  </a:lnTo>
                  <a:lnTo>
                    <a:pt x="1" y="1"/>
                  </a:lnTo>
                  <a:lnTo>
                    <a:pt x="32355" y="1"/>
                  </a:lnTo>
                  <a:lnTo>
                    <a:pt x="32355" y="1"/>
                  </a:lnTo>
                  <a:lnTo>
                    <a:pt x="35197" y="9401"/>
                  </a:lnTo>
                  <a:lnTo>
                    <a:pt x="38257" y="19613"/>
                  </a:lnTo>
                  <a:lnTo>
                    <a:pt x="42005" y="321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3564;p61">
              <a:extLst>
                <a:ext uri="{FF2B5EF4-FFF2-40B4-BE49-F238E27FC236}">
                  <a16:creationId xmlns:a16="http://schemas.microsoft.com/office/drawing/2014/main" id="{93662F91-B26A-5688-644E-0C0B68A87D72}"/>
                </a:ext>
              </a:extLst>
            </p:cNvPr>
            <p:cNvSpPr/>
            <p:nvPr/>
          </p:nvSpPr>
          <p:spPr>
            <a:xfrm>
              <a:off x="2080650" y="3817000"/>
              <a:ext cx="162425" cy="605875"/>
            </a:xfrm>
            <a:custGeom>
              <a:avLst/>
              <a:gdLst/>
              <a:ahLst/>
              <a:cxnLst/>
              <a:rect l="l" t="t" r="r" b="b"/>
              <a:pathLst>
                <a:path w="6497" h="24235" extrusionOk="0">
                  <a:moveTo>
                    <a:pt x="63" y="0"/>
                  </a:moveTo>
                  <a:lnTo>
                    <a:pt x="32" y="63"/>
                  </a:lnTo>
                  <a:lnTo>
                    <a:pt x="1" y="125"/>
                  </a:lnTo>
                  <a:lnTo>
                    <a:pt x="1406" y="6153"/>
                  </a:lnTo>
                  <a:lnTo>
                    <a:pt x="2843" y="12180"/>
                  </a:lnTo>
                  <a:lnTo>
                    <a:pt x="4342" y="18207"/>
                  </a:lnTo>
                  <a:lnTo>
                    <a:pt x="5841" y="24234"/>
                  </a:lnTo>
                  <a:lnTo>
                    <a:pt x="6496" y="24234"/>
                  </a:lnTo>
                  <a:lnTo>
                    <a:pt x="4966" y="18176"/>
                  </a:lnTo>
                  <a:lnTo>
                    <a:pt x="3436" y="12149"/>
                  </a:lnTo>
                  <a:lnTo>
                    <a:pt x="1843" y="6090"/>
                  </a:lnTo>
                  <a:lnTo>
                    <a:pt x="188" y="63"/>
                  </a:lnTo>
                  <a:lnTo>
                    <a:pt x="157" y="3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3565;p61">
              <a:extLst>
                <a:ext uri="{FF2B5EF4-FFF2-40B4-BE49-F238E27FC236}">
                  <a16:creationId xmlns:a16="http://schemas.microsoft.com/office/drawing/2014/main" id="{2B5E1C56-A499-001A-A136-D996D22EB15A}"/>
                </a:ext>
              </a:extLst>
            </p:cNvPr>
            <p:cNvSpPr/>
            <p:nvPr/>
          </p:nvSpPr>
          <p:spPr>
            <a:xfrm>
              <a:off x="1502900" y="3619475"/>
              <a:ext cx="1149275" cy="803400"/>
            </a:xfrm>
            <a:custGeom>
              <a:avLst/>
              <a:gdLst/>
              <a:ahLst/>
              <a:cxnLst/>
              <a:rect l="l" t="t" r="r" b="b"/>
              <a:pathLst>
                <a:path w="45971" h="32136" extrusionOk="0">
                  <a:moveTo>
                    <a:pt x="4966" y="0"/>
                  </a:moveTo>
                  <a:lnTo>
                    <a:pt x="4623" y="500"/>
                  </a:lnTo>
                  <a:lnTo>
                    <a:pt x="4310" y="1000"/>
                  </a:lnTo>
                  <a:lnTo>
                    <a:pt x="3998" y="1531"/>
                  </a:lnTo>
                  <a:lnTo>
                    <a:pt x="3717" y="2062"/>
                  </a:lnTo>
                  <a:lnTo>
                    <a:pt x="3155" y="3186"/>
                  </a:lnTo>
                  <a:lnTo>
                    <a:pt x="2655" y="4341"/>
                  </a:lnTo>
                  <a:lnTo>
                    <a:pt x="2218" y="5528"/>
                  </a:lnTo>
                  <a:lnTo>
                    <a:pt x="1843" y="6746"/>
                  </a:lnTo>
                  <a:lnTo>
                    <a:pt x="1500" y="7995"/>
                  </a:lnTo>
                  <a:lnTo>
                    <a:pt x="1188" y="9275"/>
                  </a:lnTo>
                  <a:lnTo>
                    <a:pt x="906" y="10556"/>
                  </a:lnTo>
                  <a:lnTo>
                    <a:pt x="688" y="11868"/>
                  </a:lnTo>
                  <a:lnTo>
                    <a:pt x="500" y="13148"/>
                  </a:lnTo>
                  <a:lnTo>
                    <a:pt x="344" y="14460"/>
                  </a:lnTo>
                  <a:lnTo>
                    <a:pt x="219" y="15740"/>
                  </a:lnTo>
                  <a:lnTo>
                    <a:pt x="157" y="17020"/>
                  </a:lnTo>
                  <a:lnTo>
                    <a:pt x="63" y="18270"/>
                  </a:lnTo>
                  <a:lnTo>
                    <a:pt x="32" y="19488"/>
                  </a:lnTo>
                  <a:lnTo>
                    <a:pt x="1" y="20705"/>
                  </a:lnTo>
                  <a:lnTo>
                    <a:pt x="1" y="21861"/>
                  </a:lnTo>
                  <a:lnTo>
                    <a:pt x="63" y="24047"/>
                  </a:lnTo>
                  <a:lnTo>
                    <a:pt x="157" y="26046"/>
                  </a:lnTo>
                  <a:lnTo>
                    <a:pt x="251" y="27763"/>
                  </a:lnTo>
                  <a:lnTo>
                    <a:pt x="376" y="29169"/>
                  </a:lnTo>
                  <a:lnTo>
                    <a:pt x="500" y="30262"/>
                  </a:lnTo>
                  <a:lnTo>
                    <a:pt x="625" y="31167"/>
                  </a:lnTo>
                  <a:lnTo>
                    <a:pt x="500" y="32135"/>
                  </a:lnTo>
                  <a:lnTo>
                    <a:pt x="37976" y="32135"/>
                  </a:lnTo>
                  <a:lnTo>
                    <a:pt x="40037" y="31199"/>
                  </a:lnTo>
                  <a:lnTo>
                    <a:pt x="40537" y="30949"/>
                  </a:lnTo>
                  <a:lnTo>
                    <a:pt x="40724" y="30855"/>
                  </a:lnTo>
                  <a:lnTo>
                    <a:pt x="40787" y="30574"/>
                  </a:lnTo>
                  <a:lnTo>
                    <a:pt x="41224" y="28325"/>
                  </a:lnTo>
                  <a:lnTo>
                    <a:pt x="41911" y="24422"/>
                  </a:lnTo>
                  <a:lnTo>
                    <a:pt x="43660" y="14085"/>
                  </a:lnTo>
                  <a:lnTo>
                    <a:pt x="4597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3566;p61">
              <a:extLst>
                <a:ext uri="{FF2B5EF4-FFF2-40B4-BE49-F238E27FC236}">
                  <a16:creationId xmlns:a16="http://schemas.microsoft.com/office/drawing/2014/main" id="{77EBECAF-1387-E565-FCE3-4667B34C3ED8}"/>
                </a:ext>
              </a:extLst>
            </p:cNvPr>
            <p:cNvSpPr/>
            <p:nvPr/>
          </p:nvSpPr>
          <p:spPr>
            <a:xfrm>
              <a:off x="1502900" y="3619475"/>
              <a:ext cx="1149275" cy="803400"/>
            </a:xfrm>
            <a:custGeom>
              <a:avLst/>
              <a:gdLst/>
              <a:ahLst/>
              <a:cxnLst/>
              <a:rect l="l" t="t" r="r" b="b"/>
              <a:pathLst>
                <a:path w="45971" h="32136" fill="none" extrusionOk="0">
                  <a:moveTo>
                    <a:pt x="45971" y="0"/>
                  </a:moveTo>
                  <a:lnTo>
                    <a:pt x="45971" y="0"/>
                  </a:lnTo>
                  <a:lnTo>
                    <a:pt x="43660" y="14085"/>
                  </a:lnTo>
                  <a:lnTo>
                    <a:pt x="41911" y="24422"/>
                  </a:lnTo>
                  <a:lnTo>
                    <a:pt x="41224" y="28325"/>
                  </a:lnTo>
                  <a:lnTo>
                    <a:pt x="40787" y="30574"/>
                  </a:lnTo>
                  <a:lnTo>
                    <a:pt x="40787" y="30574"/>
                  </a:lnTo>
                  <a:lnTo>
                    <a:pt x="40724" y="30855"/>
                  </a:lnTo>
                  <a:lnTo>
                    <a:pt x="40724" y="30855"/>
                  </a:lnTo>
                  <a:lnTo>
                    <a:pt x="40537" y="30949"/>
                  </a:lnTo>
                  <a:lnTo>
                    <a:pt x="40037" y="31199"/>
                  </a:lnTo>
                  <a:lnTo>
                    <a:pt x="37976" y="32135"/>
                  </a:lnTo>
                  <a:lnTo>
                    <a:pt x="500" y="32135"/>
                  </a:lnTo>
                  <a:lnTo>
                    <a:pt x="625" y="31167"/>
                  </a:lnTo>
                  <a:lnTo>
                    <a:pt x="625" y="31167"/>
                  </a:lnTo>
                  <a:lnTo>
                    <a:pt x="500" y="30262"/>
                  </a:lnTo>
                  <a:lnTo>
                    <a:pt x="376" y="29169"/>
                  </a:lnTo>
                  <a:lnTo>
                    <a:pt x="251" y="27763"/>
                  </a:lnTo>
                  <a:lnTo>
                    <a:pt x="157" y="26046"/>
                  </a:lnTo>
                  <a:lnTo>
                    <a:pt x="63" y="24047"/>
                  </a:lnTo>
                  <a:lnTo>
                    <a:pt x="1" y="21861"/>
                  </a:lnTo>
                  <a:lnTo>
                    <a:pt x="1" y="20705"/>
                  </a:lnTo>
                  <a:lnTo>
                    <a:pt x="32" y="19488"/>
                  </a:lnTo>
                  <a:lnTo>
                    <a:pt x="63" y="18270"/>
                  </a:lnTo>
                  <a:lnTo>
                    <a:pt x="157" y="17020"/>
                  </a:lnTo>
                  <a:lnTo>
                    <a:pt x="219" y="15740"/>
                  </a:lnTo>
                  <a:lnTo>
                    <a:pt x="344" y="14460"/>
                  </a:lnTo>
                  <a:lnTo>
                    <a:pt x="500" y="13148"/>
                  </a:lnTo>
                  <a:lnTo>
                    <a:pt x="688" y="11868"/>
                  </a:lnTo>
                  <a:lnTo>
                    <a:pt x="906" y="10556"/>
                  </a:lnTo>
                  <a:lnTo>
                    <a:pt x="1188" y="9275"/>
                  </a:lnTo>
                  <a:lnTo>
                    <a:pt x="1500" y="7995"/>
                  </a:lnTo>
                  <a:lnTo>
                    <a:pt x="1843" y="6746"/>
                  </a:lnTo>
                  <a:lnTo>
                    <a:pt x="2218" y="5528"/>
                  </a:lnTo>
                  <a:lnTo>
                    <a:pt x="2655" y="4341"/>
                  </a:lnTo>
                  <a:lnTo>
                    <a:pt x="3155" y="3186"/>
                  </a:lnTo>
                  <a:lnTo>
                    <a:pt x="3717" y="2062"/>
                  </a:lnTo>
                  <a:lnTo>
                    <a:pt x="3998" y="1531"/>
                  </a:lnTo>
                  <a:lnTo>
                    <a:pt x="4310" y="1000"/>
                  </a:lnTo>
                  <a:lnTo>
                    <a:pt x="4623" y="500"/>
                  </a:lnTo>
                  <a:lnTo>
                    <a:pt x="4966" y="0"/>
                  </a:lnTo>
                  <a:lnTo>
                    <a:pt x="459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3567;p61">
              <a:extLst>
                <a:ext uri="{FF2B5EF4-FFF2-40B4-BE49-F238E27FC236}">
                  <a16:creationId xmlns:a16="http://schemas.microsoft.com/office/drawing/2014/main" id="{EF44A7A9-B0B1-470D-0B50-E27827C32287}"/>
                </a:ext>
              </a:extLst>
            </p:cNvPr>
            <p:cNvSpPr/>
            <p:nvPr/>
          </p:nvSpPr>
          <p:spPr>
            <a:xfrm>
              <a:off x="2440575" y="4367425"/>
              <a:ext cx="128075" cy="56225"/>
            </a:xfrm>
            <a:custGeom>
              <a:avLst/>
              <a:gdLst/>
              <a:ahLst/>
              <a:cxnLst/>
              <a:rect l="l" t="t" r="r" b="b"/>
              <a:pathLst>
                <a:path w="5123" h="2249" extrusionOk="0">
                  <a:moveTo>
                    <a:pt x="4903" y="0"/>
                  </a:moveTo>
                  <a:lnTo>
                    <a:pt x="4810" y="31"/>
                  </a:lnTo>
                  <a:lnTo>
                    <a:pt x="4060" y="344"/>
                  </a:lnTo>
                  <a:lnTo>
                    <a:pt x="3280" y="656"/>
                  </a:lnTo>
                  <a:lnTo>
                    <a:pt x="1656" y="1437"/>
                  </a:lnTo>
                  <a:lnTo>
                    <a:pt x="0" y="2249"/>
                  </a:lnTo>
                  <a:lnTo>
                    <a:pt x="1687" y="2249"/>
                  </a:lnTo>
                  <a:lnTo>
                    <a:pt x="3373" y="1343"/>
                  </a:lnTo>
                  <a:lnTo>
                    <a:pt x="5028" y="437"/>
                  </a:lnTo>
                  <a:lnTo>
                    <a:pt x="5091" y="406"/>
                  </a:lnTo>
                  <a:lnTo>
                    <a:pt x="5122" y="344"/>
                  </a:lnTo>
                  <a:lnTo>
                    <a:pt x="5122" y="250"/>
                  </a:lnTo>
                  <a:lnTo>
                    <a:pt x="5122" y="187"/>
                  </a:lnTo>
                  <a:lnTo>
                    <a:pt x="5091" y="94"/>
                  </a:lnTo>
                  <a:lnTo>
                    <a:pt x="4997" y="31"/>
                  </a:lnTo>
                  <a:lnTo>
                    <a:pt x="49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3568;p61">
              <a:extLst>
                <a:ext uri="{FF2B5EF4-FFF2-40B4-BE49-F238E27FC236}">
                  <a16:creationId xmlns:a16="http://schemas.microsoft.com/office/drawing/2014/main" id="{6E619ED8-B794-19BA-995F-DBB8B28EFA48}"/>
                </a:ext>
              </a:extLst>
            </p:cNvPr>
            <p:cNvSpPr/>
            <p:nvPr/>
          </p:nvSpPr>
          <p:spPr>
            <a:xfrm>
              <a:off x="2382025" y="3938000"/>
              <a:ext cx="147575" cy="458325"/>
            </a:xfrm>
            <a:custGeom>
              <a:avLst/>
              <a:gdLst/>
              <a:ahLst/>
              <a:cxnLst/>
              <a:rect l="l" t="t" r="r" b="b"/>
              <a:pathLst>
                <a:path w="5903" h="18333" extrusionOk="0">
                  <a:moveTo>
                    <a:pt x="5840" y="1"/>
                  </a:moveTo>
                  <a:lnTo>
                    <a:pt x="5778" y="32"/>
                  </a:lnTo>
                  <a:lnTo>
                    <a:pt x="5746" y="63"/>
                  </a:lnTo>
                  <a:lnTo>
                    <a:pt x="5528" y="1406"/>
                  </a:lnTo>
                  <a:lnTo>
                    <a:pt x="5340" y="2749"/>
                  </a:lnTo>
                  <a:lnTo>
                    <a:pt x="4997" y="5466"/>
                  </a:lnTo>
                  <a:lnTo>
                    <a:pt x="4404" y="10869"/>
                  </a:lnTo>
                  <a:lnTo>
                    <a:pt x="4123" y="13461"/>
                  </a:lnTo>
                  <a:lnTo>
                    <a:pt x="4060" y="14054"/>
                  </a:lnTo>
                  <a:lnTo>
                    <a:pt x="3935" y="14648"/>
                  </a:lnTo>
                  <a:lnTo>
                    <a:pt x="3748" y="15210"/>
                  </a:lnTo>
                  <a:lnTo>
                    <a:pt x="3498" y="15741"/>
                  </a:lnTo>
                  <a:lnTo>
                    <a:pt x="3342" y="15959"/>
                  </a:lnTo>
                  <a:lnTo>
                    <a:pt x="3186" y="16178"/>
                  </a:lnTo>
                  <a:lnTo>
                    <a:pt x="2811" y="16553"/>
                  </a:lnTo>
                  <a:lnTo>
                    <a:pt x="2405" y="16865"/>
                  </a:lnTo>
                  <a:lnTo>
                    <a:pt x="1968" y="17146"/>
                  </a:lnTo>
                  <a:lnTo>
                    <a:pt x="1499" y="17427"/>
                  </a:lnTo>
                  <a:lnTo>
                    <a:pt x="1031" y="17646"/>
                  </a:lnTo>
                  <a:lnTo>
                    <a:pt x="63" y="18083"/>
                  </a:lnTo>
                  <a:lnTo>
                    <a:pt x="31" y="18114"/>
                  </a:lnTo>
                  <a:lnTo>
                    <a:pt x="0" y="18145"/>
                  </a:lnTo>
                  <a:lnTo>
                    <a:pt x="0" y="18239"/>
                  </a:lnTo>
                  <a:lnTo>
                    <a:pt x="31" y="18301"/>
                  </a:lnTo>
                  <a:lnTo>
                    <a:pt x="94" y="18333"/>
                  </a:lnTo>
                  <a:lnTo>
                    <a:pt x="125" y="18301"/>
                  </a:lnTo>
                  <a:lnTo>
                    <a:pt x="1124" y="17989"/>
                  </a:lnTo>
                  <a:lnTo>
                    <a:pt x="1593" y="17802"/>
                  </a:lnTo>
                  <a:lnTo>
                    <a:pt x="2093" y="17583"/>
                  </a:lnTo>
                  <a:lnTo>
                    <a:pt x="2561" y="17333"/>
                  </a:lnTo>
                  <a:lnTo>
                    <a:pt x="2998" y="17052"/>
                  </a:lnTo>
                  <a:lnTo>
                    <a:pt x="3404" y="16740"/>
                  </a:lnTo>
                  <a:lnTo>
                    <a:pt x="3779" y="16396"/>
                  </a:lnTo>
                  <a:lnTo>
                    <a:pt x="3998" y="16147"/>
                  </a:lnTo>
                  <a:lnTo>
                    <a:pt x="4154" y="15897"/>
                  </a:lnTo>
                  <a:lnTo>
                    <a:pt x="4310" y="15647"/>
                  </a:lnTo>
                  <a:lnTo>
                    <a:pt x="4435" y="15366"/>
                  </a:lnTo>
                  <a:lnTo>
                    <a:pt x="4560" y="15085"/>
                  </a:lnTo>
                  <a:lnTo>
                    <a:pt x="4653" y="14804"/>
                  </a:lnTo>
                  <a:lnTo>
                    <a:pt x="4810" y="14210"/>
                  </a:lnTo>
                  <a:lnTo>
                    <a:pt x="4903" y="13586"/>
                  </a:lnTo>
                  <a:lnTo>
                    <a:pt x="4966" y="12961"/>
                  </a:lnTo>
                  <a:lnTo>
                    <a:pt x="5091" y="11743"/>
                  </a:lnTo>
                  <a:lnTo>
                    <a:pt x="5247" y="10307"/>
                  </a:lnTo>
                  <a:lnTo>
                    <a:pt x="5403" y="8839"/>
                  </a:lnTo>
                  <a:lnTo>
                    <a:pt x="5559" y="7402"/>
                  </a:lnTo>
                  <a:lnTo>
                    <a:pt x="5653" y="5935"/>
                  </a:lnTo>
                  <a:lnTo>
                    <a:pt x="5746" y="4467"/>
                  </a:lnTo>
                  <a:lnTo>
                    <a:pt x="5840" y="2999"/>
                  </a:lnTo>
                  <a:lnTo>
                    <a:pt x="5871" y="1531"/>
                  </a:lnTo>
                  <a:lnTo>
                    <a:pt x="5903" y="95"/>
                  </a:lnTo>
                  <a:lnTo>
                    <a:pt x="5903" y="32"/>
                  </a:lnTo>
                  <a:lnTo>
                    <a:pt x="58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3569;p61">
              <a:extLst>
                <a:ext uri="{FF2B5EF4-FFF2-40B4-BE49-F238E27FC236}">
                  <a16:creationId xmlns:a16="http://schemas.microsoft.com/office/drawing/2014/main" id="{27B63EE0-7D01-DCE1-A9A3-AC7698EE2D4A}"/>
                </a:ext>
              </a:extLst>
            </p:cNvPr>
            <p:cNvSpPr/>
            <p:nvPr/>
          </p:nvSpPr>
          <p:spPr>
            <a:xfrm>
              <a:off x="2382025" y="3938000"/>
              <a:ext cx="147575" cy="458325"/>
            </a:xfrm>
            <a:custGeom>
              <a:avLst/>
              <a:gdLst/>
              <a:ahLst/>
              <a:cxnLst/>
              <a:rect l="l" t="t" r="r" b="b"/>
              <a:pathLst>
                <a:path w="5903" h="18333" fill="none" extrusionOk="0">
                  <a:moveTo>
                    <a:pt x="5746" y="63"/>
                  </a:moveTo>
                  <a:lnTo>
                    <a:pt x="5746" y="63"/>
                  </a:lnTo>
                  <a:lnTo>
                    <a:pt x="5528" y="1406"/>
                  </a:lnTo>
                  <a:lnTo>
                    <a:pt x="5340" y="2749"/>
                  </a:lnTo>
                  <a:lnTo>
                    <a:pt x="4997" y="5466"/>
                  </a:lnTo>
                  <a:lnTo>
                    <a:pt x="4404" y="10869"/>
                  </a:lnTo>
                  <a:lnTo>
                    <a:pt x="4404" y="10869"/>
                  </a:lnTo>
                  <a:lnTo>
                    <a:pt x="4123" y="13461"/>
                  </a:lnTo>
                  <a:lnTo>
                    <a:pt x="4123" y="13461"/>
                  </a:lnTo>
                  <a:lnTo>
                    <a:pt x="4060" y="14054"/>
                  </a:lnTo>
                  <a:lnTo>
                    <a:pt x="3935" y="14648"/>
                  </a:lnTo>
                  <a:lnTo>
                    <a:pt x="3748" y="15210"/>
                  </a:lnTo>
                  <a:lnTo>
                    <a:pt x="3498" y="15741"/>
                  </a:lnTo>
                  <a:lnTo>
                    <a:pt x="3498" y="15741"/>
                  </a:lnTo>
                  <a:lnTo>
                    <a:pt x="3342" y="15959"/>
                  </a:lnTo>
                  <a:lnTo>
                    <a:pt x="3186" y="16178"/>
                  </a:lnTo>
                  <a:lnTo>
                    <a:pt x="2811" y="16553"/>
                  </a:lnTo>
                  <a:lnTo>
                    <a:pt x="2405" y="16865"/>
                  </a:lnTo>
                  <a:lnTo>
                    <a:pt x="1968" y="17146"/>
                  </a:lnTo>
                  <a:lnTo>
                    <a:pt x="1499" y="17427"/>
                  </a:lnTo>
                  <a:lnTo>
                    <a:pt x="1031" y="17646"/>
                  </a:lnTo>
                  <a:lnTo>
                    <a:pt x="63" y="18083"/>
                  </a:lnTo>
                  <a:lnTo>
                    <a:pt x="63" y="18083"/>
                  </a:lnTo>
                  <a:lnTo>
                    <a:pt x="31" y="18114"/>
                  </a:lnTo>
                  <a:lnTo>
                    <a:pt x="0" y="18145"/>
                  </a:lnTo>
                  <a:lnTo>
                    <a:pt x="0" y="18239"/>
                  </a:lnTo>
                  <a:lnTo>
                    <a:pt x="31" y="18301"/>
                  </a:lnTo>
                  <a:lnTo>
                    <a:pt x="94" y="18333"/>
                  </a:lnTo>
                  <a:lnTo>
                    <a:pt x="125" y="18301"/>
                  </a:lnTo>
                  <a:lnTo>
                    <a:pt x="125" y="18301"/>
                  </a:lnTo>
                  <a:lnTo>
                    <a:pt x="1124" y="17989"/>
                  </a:lnTo>
                  <a:lnTo>
                    <a:pt x="1593" y="17802"/>
                  </a:lnTo>
                  <a:lnTo>
                    <a:pt x="2093" y="17583"/>
                  </a:lnTo>
                  <a:lnTo>
                    <a:pt x="2561" y="17333"/>
                  </a:lnTo>
                  <a:lnTo>
                    <a:pt x="2998" y="17052"/>
                  </a:lnTo>
                  <a:lnTo>
                    <a:pt x="3404" y="16740"/>
                  </a:lnTo>
                  <a:lnTo>
                    <a:pt x="3779" y="16396"/>
                  </a:lnTo>
                  <a:lnTo>
                    <a:pt x="3779" y="16396"/>
                  </a:lnTo>
                  <a:lnTo>
                    <a:pt x="3998" y="16147"/>
                  </a:lnTo>
                  <a:lnTo>
                    <a:pt x="4154" y="15897"/>
                  </a:lnTo>
                  <a:lnTo>
                    <a:pt x="4310" y="15647"/>
                  </a:lnTo>
                  <a:lnTo>
                    <a:pt x="4435" y="15366"/>
                  </a:lnTo>
                  <a:lnTo>
                    <a:pt x="4560" y="15085"/>
                  </a:lnTo>
                  <a:lnTo>
                    <a:pt x="4653" y="14804"/>
                  </a:lnTo>
                  <a:lnTo>
                    <a:pt x="4810" y="14210"/>
                  </a:lnTo>
                  <a:lnTo>
                    <a:pt x="4903" y="13586"/>
                  </a:lnTo>
                  <a:lnTo>
                    <a:pt x="4966" y="12961"/>
                  </a:lnTo>
                  <a:lnTo>
                    <a:pt x="5091" y="11743"/>
                  </a:lnTo>
                  <a:lnTo>
                    <a:pt x="5091" y="11743"/>
                  </a:lnTo>
                  <a:lnTo>
                    <a:pt x="5247" y="10307"/>
                  </a:lnTo>
                  <a:lnTo>
                    <a:pt x="5403" y="8839"/>
                  </a:lnTo>
                  <a:lnTo>
                    <a:pt x="5559" y="7402"/>
                  </a:lnTo>
                  <a:lnTo>
                    <a:pt x="5653" y="5935"/>
                  </a:lnTo>
                  <a:lnTo>
                    <a:pt x="5746" y="4467"/>
                  </a:lnTo>
                  <a:lnTo>
                    <a:pt x="5840" y="2999"/>
                  </a:lnTo>
                  <a:lnTo>
                    <a:pt x="5871" y="1531"/>
                  </a:lnTo>
                  <a:lnTo>
                    <a:pt x="5903" y="95"/>
                  </a:lnTo>
                  <a:lnTo>
                    <a:pt x="5903" y="95"/>
                  </a:lnTo>
                  <a:lnTo>
                    <a:pt x="5903" y="32"/>
                  </a:lnTo>
                  <a:lnTo>
                    <a:pt x="5840" y="1"/>
                  </a:lnTo>
                  <a:lnTo>
                    <a:pt x="5778" y="32"/>
                  </a:lnTo>
                  <a:lnTo>
                    <a:pt x="5746" y="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3570;p61">
              <a:extLst>
                <a:ext uri="{FF2B5EF4-FFF2-40B4-BE49-F238E27FC236}">
                  <a16:creationId xmlns:a16="http://schemas.microsoft.com/office/drawing/2014/main" id="{73671766-05CA-EE72-ABBD-E4196471ACEF}"/>
                </a:ext>
              </a:extLst>
            </p:cNvPr>
            <p:cNvSpPr/>
            <p:nvPr/>
          </p:nvSpPr>
          <p:spPr>
            <a:xfrm>
              <a:off x="2389825" y="3965325"/>
              <a:ext cx="30475" cy="389625"/>
            </a:xfrm>
            <a:custGeom>
              <a:avLst/>
              <a:gdLst/>
              <a:ahLst/>
              <a:cxnLst/>
              <a:rect l="l" t="t" r="r" b="b"/>
              <a:pathLst>
                <a:path w="1219" h="15585" extrusionOk="0">
                  <a:moveTo>
                    <a:pt x="1156" y="1"/>
                  </a:moveTo>
                  <a:lnTo>
                    <a:pt x="1125" y="32"/>
                  </a:lnTo>
                  <a:lnTo>
                    <a:pt x="1094" y="63"/>
                  </a:lnTo>
                  <a:lnTo>
                    <a:pt x="969" y="2000"/>
                  </a:lnTo>
                  <a:lnTo>
                    <a:pt x="812" y="3936"/>
                  </a:lnTo>
                  <a:lnTo>
                    <a:pt x="469" y="7777"/>
                  </a:lnTo>
                  <a:lnTo>
                    <a:pt x="313" y="9682"/>
                  </a:lnTo>
                  <a:lnTo>
                    <a:pt x="188" y="11587"/>
                  </a:lnTo>
                  <a:lnTo>
                    <a:pt x="32" y="13555"/>
                  </a:lnTo>
                  <a:lnTo>
                    <a:pt x="1" y="14523"/>
                  </a:lnTo>
                  <a:lnTo>
                    <a:pt x="1" y="15522"/>
                  </a:lnTo>
                  <a:lnTo>
                    <a:pt x="32" y="15553"/>
                  </a:lnTo>
                  <a:lnTo>
                    <a:pt x="63" y="15584"/>
                  </a:lnTo>
                  <a:lnTo>
                    <a:pt x="125" y="15553"/>
                  </a:lnTo>
                  <a:lnTo>
                    <a:pt x="157" y="15522"/>
                  </a:lnTo>
                  <a:lnTo>
                    <a:pt x="282" y="14585"/>
                  </a:lnTo>
                  <a:lnTo>
                    <a:pt x="375" y="13648"/>
                  </a:lnTo>
                  <a:lnTo>
                    <a:pt x="500" y="11774"/>
                  </a:lnTo>
                  <a:lnTo>
                    <a:pt x="656" y="9838"/>
                  </a:lnTo>
                  <a:lnTo>
                    <a:pt x="750" y="7871"/>
                  </a:lnTo>
                  <a:lnTo>
                    <a:pt x="969" y="3967"/>
                  </a:lnTo>
                  <a:lnTo>
                    <a:pt x="1062" y="2000"/>
                  </a:lnTo>
                  <a:lnTo>
                    <a:pt x="1218" y="32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3571;p61">
              <a:extLst>
                <a:ext uri="{FF2B5EF4-FFF2-40B4-BE49-F238E27FC236}">
                  <a16:creationId xmlns:a16="http://schemas.microsoft.com/office/drawing/2014/main" id="{C2AB7417-9D63-E83F-CAA3-22F5FA56F473}"/>
                </a:ext>
              </a:extLst>
            </p:cNvPr>
            <p:cNvSpPr/>
            <p:nvPr/>
          </p:nvSpPr>
          <p:spPr>
            <a:xfrm>
              <a:off x="1817550" y="4103525"/>
              <a:ext cx="40625" cy="319350"/>
            </a:xfrm>
            <a:custGeom>
              <a:avLst/>
              <a:gdLst/>
              <a:ahLst/>
              <a:cxnLst/>
              <a:rect l="l" t="t" r="r" b="b"/>
              <a:pathLst>
                <a:path w="1625" h="12774" extrusionOk="0">
                  <a:moveTo>
                    <a:pt x="1531" y="1"/>
                  </a:moveTo>
                  <a:lnTo>
                    <a:pt x="1499" y="63"/>
                  </a:lnTo>
                  <a:lnTo>
                    <a:pt x="0" y="12773"/>
                  </a:lnTo>
                  <a:lnTo>
                    <a:pt x="406" y="12773"/>
                  </a:lnTo>
                  <a:lnTo>
                    <a:pt x="1624" y="63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3572;p61">
              <a:extLst>
                <a:ext uri="{FF2B5EF4-FFF2-40B4-BE49-F238E27FC236}">
                  <a16:creationId xmlns:a16="http://schemas.microsoft.com/office/drawing/2014/main" id="{5A83BDD6-EB29-00D0-D199-D39C5ADA4746}"/>
                </a:ext>
              </a:extLst>
            </p:cNvPr>
            <p:cNvSpPr/>
            <p:nvPr/>
          </p:nvSpPr>
          <p:spPr>
            <a:xfrm>
              <a:off x="1475575" y="2350775"/>
              <a:ext cx="1436600" cy="1639575"/>
            </a:xfrm>
            <a:custGeom>
              <a:avLst/>
              <a:gdLst/>
              <a:ahLst/>
              <a:cxnLst/>
              <a:rect l="l" t="t" r="r" b="b"/>
              <a:pathLst>
                <a:path w="57464" h="65583" extrusionOk="0">
                  <a:moveTo>
                    <a:pt x="36664" y="1"/>
                  </a:moveTo>
                  <a:lnTo>
                    <a:pt x="35883" y="32"/>
                  </a:lnTo>
                  <a:lnTo>
                    <a:pt x="35134" y="94"/>
                  </a:lnTo>
                  <a:lnTo>
                    <a:pt x="34416" y="250"/>
                  </a:lnTo>
                  <a:lnTo>
                    <a:pt x="33729" y="438"/>
                  </a:lnTo>
                  <a:lnTo>
                    <a:pt x="33416" y="563"/>
                  </a:lnTo>
                  <a:lnTo>
                    <a:pt x="33104" y="688"/>
                  </a:lnTo>
                  <a:lnTo>
                    <a:pt x="32823" y="844"/>
                  </a:lnTo>
                  <a:lnTo>
                    <a:pt x="32542" y="1000"/>
                  </a:lnTo>
                  <a:lnTo>
                    <a:pt x="32292" y="1187"/>
                  </a:lnTo>
                  <a:lnTo>
                    <a:pt x="32042" y="1375"/>
                  </a:lnTo>
                  <a:lnTo>
                    <a:pt x="31105" y="2218"/>
                  </a:lnTo>
                  <a:lnTo>
                    <a:pt x="30168" y="3092"/>
                  </a:lnTo>
                  <a:lnTo>
                    <a:pt x="29263" y="4029"/>
                  </a:lnTo>
                  <a:lnTo>
                    <a:pt x="28357" y="4966"/>
                  </a:lnTo>
                  <a:lnTo>
                    <a:pt x="27452" y="5965"/>
                  </a:lnTo>
                  <a:lnTo>
                    <a:pt x="26577" y="6996"/>
                  </a:lnTo>
                  <a:lnTo>
                    <a:pt x="25703" y="8058"/>
                  </a:lnTo>
                  <a:lnTo>
                    <a:pt x="24859" y="9151"/>
                  </a:lnTo>
                  <a:lnTo>
                    <a:pt x="24016" y="10275"/>
                  </a:lnTo>
                  <a:lnTo>
                    <a:pt x="23204" y="11431"/>
                  </a:lnTo>
                  <a:lnTo>
                    <a:pt x="22392" y="12586"/>
                  </a:lnTo>
                  <a:lnTo>
                    <a:pt x="21580" y="13773"/>
                  </a:lnTo>
                  <a:lnTo>
                    <a:pt x="20800" y="15022"/>
                  </a:lnTo>
                  <a:lnTo>
                    <a:pt x="20019" y="16240"/>
                  </a:lnTo>
                  <a:lnTo>
                    <a:pt x="19269" y="17489"/>
                  </a:lnTo>
                  <a:lnTo>
                    <a:pt x="18520" y="18769"/>
                  </a:lnTo>
                  <a:lnTo>
                    <a:pt x="17052" y="21362"/>
                  </a:lnTo>
                  <a:lnTo>
                    <a:pt x="15647" y="24016"/>
                  </a:lnTo>
                  <a:lnTo>
                    <a:pt x="14304" y="26671"/>
                  </a:lnTo>
                  <a:lnTo>
                    <a:pt x="13023" y="29356"/>
                  </a:lnTo>
                  <a:lnTo>
                    <a:pt x="11806" y="32073"/>
                  </a:lnTo>
                  <a:lnTo>
                    <a:pt x="10619" y="34759"/>
                  </a:lnTo>
                  <a:lnTo>
                    <a:pt x="9495" y="37413"/>
                  </a:lnTo>
                  <a:lnTo>
                    <a:pt x="8433" y="40037"/>
                  </a:lnTo>
                  <a:lnTo>
                    <a:pt x="7465" y="42598"/>
                  </a:lnTo>
                  <a:lnTo>
                    <a:pt x="6497" y="45096"/>
                  </a:lnTo>
                  <a:lnTo>
                    <a:pt x="5622" y="47532"/>
                  </a:lnTo>
                  <a:lnTo>
                    <a:pt x="4810" y="49874"/>
                  </a:lnTo>
                  <a:lnTo>
                    <a:pt x="4061" y="52091"/>
                  </a:lnTo>
                  <a:lnTo>
                    <a:pt x="3374" y="54215"/>
                  </a:lnTo>
                  <a:lnTo>
                    <a:pt x="2187" y="57994"/>
                  </a:lnTo>
                  <a:lnTo>
                    <a:pt x="1250" y="61148"/>
                  </a:lnTo>
                  <a:lnTo>
                    <a:pt x="563" y="63552"/>
                  </a:lnTo>
                  <a:lnTo>
                    <a:pt x="1" y="65582"/>
                  </a:lnTo>
                  <a:lnTo>
                    <a:pt x="1" y="65582"/>
                  </a:lnTo>
                  <a:lnTo>
                    <a:pt x="57463" y="64271"/>
                  </a:lnTo>
                  <a:lnTo>
                    <a:pt x="57401" y="63771"/>
                  </a:lnTo>
                  <a:lnTo>
                    <a:pt x="57244" y="62366"/>
                  </a:lnTo>
                  <a:lnTo>
                    <a:pt x="56651" y="57400"/>
                  </a:lnTo>
                  <a:lnTo>
                    <a:pt x="55745" y="50249"/>
                  </a:lnTo>
                  <a:lnTo>
                    <a:pt x="54684" y="41910"/>
                  </a:lnTo>
                  <a:lnTo>
                    <a:pt x="53528" y="33291"/>
                  </a:lnTo>
                  <a:lnTo>
                    <a:pt x="52435" y="25328"/>
                  </a:lnTo>
                  <a:lnTo>
                    <a:pt x="51935" y="21892"/>
                  </a:lnTo>
                  <a:lnTo>
                    <a:pt x="51498" y="18926"/>
                  </a:lnTo>
                  <a:lnTo>
                    <a:pt x="51155" y="16615"/>
                  </a:lnTo>
                  <a:lnTo>
                    <a:pt x="50874" y="15053"/>
                  </a:lnTo>
                  <a:lnTo>
                    <a:pt x="50593" y="13898"/>
                  </a:lnTo>
                  <a:lnTo>
                    <a:pt x="50249" y="12742"/>
                  </a:lnTo>
                  <a:lnTo>
                    <a:pt x="49843" y="11587"/>
                  </a:lnTo>
                  <a:lnTo>
                    <a:pt x="49406" y="10431"/>
                  </a:lnTo>
                  <a:lnTo>
                    <a:pt x="48906" y="9338"/>
                  </a:lnTo>
                  <a:lnTo>
                    <a:pt x="48375" y="8276"/>
                  </a:lnTo>
                  <a:lnTo>
                    <a:pt x="47844" y="7246"/>
                  </a:lnTo>
                  <a:lnTo>
                    <a:pt x="47313" y="6278"/>
                  </a:lnTo>
                  <a:lnTo>
                    <a:pt x="46751" y="5372"/>
                  </a:lnTo>
                  <a:lnTo>
                    <a:pt x="46220" y="4529"/>
                  </a:lnTo>
                  <a:lnTo>
                    <a:pt x="45690" y="3779"/>
                  </a:lnTo>
                  <a:lnTo>
                    <a:pt x="45190" y="3155"/>
                  </a:lnTo>
                  <a:lnTo>
                    <a:pt x="44753" y="2593"/>
                  </a:lnTo>
                  <a:lnTo>
                    <a:pt x="44347" y="2155"/>
                  </a:lnTo>
                  <a:lnTo>
                    <a:pt x="44003" y="1812"/>
                  </a:lnTo>
                  <a:lnTo>
                    <a:pt x="43722" y="1625"/>
                  </a:lnTo>
                  <a:lnTo>
                    <a:pt x="43035" y="1312"/>
                  </a:lnTo>
                  <a:lnTo>
                    <a:pt x="42286" y="1000"/>
                  </a:lnTo>
                  <a:lnTo>
                    <a:pt x="41505" y="750"/>
                  </a:lnTo>
                  <a:lnTo>
                    <a:pt x="40724" y="500"/>
                  </a:lnTo>
                  <a:lnTo>
                    <a:pt x="39912" y="313"/>
                  </a:lnTo>
                  <a:lnTo>
                    <a:pt x="39100" y="157"/>
                  </a:lnTo>
                  <a:lnTo>
                    <a:pt x="38288" y="63"/>
                  </a:lnTo>
                  <a:lnTo>
                    <a:pt x="37445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3573;p61">
              <a:extLst>
                <a:ext uri="{FF2B5EF4-FFF2-40B4-BE49-F238E27FC236}">
                  <a16:creationId xmlns:a16="http://schemas.microsoft.com/office/drawing/2014/main" id="{91FE8345-B344-5372-9CA1-CA833C247DA8}"/>
                </a:ext>
              </a:extLst>
            </p:cNvPr>
            <p:cNvSpPr/>
            <p:nvPr/>
          </p:nvSpPr>
          <p:spPr>
            <a:xfrm>
              <a:off x="1475575" y="2350775"/>
              <a:ext cx="1436600" cy="1639575"/>
            </a:xfrm>
            <a:custGeom>
              <a:avLst/>
              <a:gdLst/>
              <a:ahLst/>
              <a:cxnLst/>
              <a:rect l="l" t="t" r="r" b="b"/>
              <a:pathLst>
                <a:path w="57464" h="65583" fill="none" extrusionOk="0">
                  <a:moveTo>
                    <a:pt x="57463" y="64271"/>
                  </a:moveTo>
                  <a:lnTo>
                    <a:pt x="1" y="65582"/>
                  </a:lnTo>
                  <a:lnTo>
                    <a:pt x="1" y="65582"/>
                  </a:lnTo>
                  <a:lnTo>
                    <a:pt x="563" y="63552"/>
                  </a:lnTo>
                  <a:lnTo>
                    <a:pt x="1250" y="61148"/>
                  </a:lnTo>
                  <a:lnTo>
                    <a:pt x="2187" y="57994"/>
                  </a:lnTo>
                  <a:lnTo>
                    <a:pt x="3374" y="54215"/>
                  </a:lnTo>
                  <a:lnTo>
                    <a:pt x="4061" y="52091"/>
                  </a:lnTo>
                  <a:lnTo>
                    <a:pt x="4810" y="49874"/>
                  </a:lnTo>
                  <a:lnTo>
                    <a:pt x="5622" y="47532"/>
                  </a:lnTo>
                  <a:lnTo>
                    <a:pt x="6497" y="45096"/>
                  </a:lnTo>
                  <a:lnTo>
                    <a:pt x="7465" y="42598"/>
                  </a:lnTo>
                  <a:lnTo>
                    <a:pt x="8433" y="40037"/>
                  </a:lnTo>
                  <a:lnTo>
                    <a:pt x="9495" y="37413"/>
                  </a:lnTo>
                  <a:lnTo>
                    <a:pt x="10619" y="34759"/>
                  </a:lnTo>
                  <a:lnTo>
                    <a:pt x="11806" y="32073"/>
                  </a:lnTo>
                  <a:lnTo>
                    <a:pt x="13023" y="29356"/>
                  </a:lnTo>
                  <a:lnTo>
                    <a:pt x="14304" y="26671"/>
                  </a:lnTo>
                  <a:lnTo>
                    <a:pt x="15647" y="24016"/>
                  </a:lnTo>
                  <a:lnTo>
                    <a:pt x="17052" y="21362"/>
                  </a:lnTo>
                  <a:lnTo>
                    <a:pt x="18520" y="18769"/>
                  </a:lnTo>
                  <a:lnTo>
                    <a:pt x="19269" y="17489"/>
                  </a:lnTo>
                  <a:lnTo>
                    <a:pt x="20019" y="16240"/>
                  </a:lnTo>
                  <a:lnTo>
                    <a:pt x="20800" y="15022"/>
                  </a:lnTo>
                  <a:lnTo>
                    <a:pt x="21580" y="13773"/>
                  </a:lnTo>
                  <a:lnTo>
                    <a:pt x="22392" y="12586"/>
                  </a:lnTo>
                  <a:lnTo>
                    <a:pt x="23204" y="11431"/>
                  </a:lnTo>
                  <a:lnTo>
                    <a:pt x="24016" y="10275"/>
                  </a:lnTo>
                  <a:lnTo>
                    <a:pt x="24859" y="9151"/>
                  </a:lnTo>
                  <a:lnTo>
                    <a:pt x="25703" y="8058"/>
                  </a:lnTo>
                  <a:lnTo>
                    <a:pt x="26577" y="6996"/>
                  </a:lnTo>
                  <a:lnTo>
                    <a:pt x="27452" y="5965"/>
                  </a:lnTo>
                  <a:lnTo>
                    <a:pt x="28357" y="4966"/>
                  </a:lnTo>
                  <a:lnTo>
                    <a:pt x="29263" y="4029"/>
                  </a:lnTo>
                  <a:lnTo>
                    <a:pt x="30168" y="3092"/>
                  </a:lnTo>
                  <a:lnTo>
                    <a:pt x="31105" y="2218"/>
                  </a:lnTo>
                  <a:lnTo>
                    <a:pt x="32042" y="1375"/>
                  </a:lnTo>
                  <a:lnTo>
                    <a:pt x="32042" y="1375"/>
                  </a:lnTo>
                  <a:lnTo>
                    <a:pt x="32292" y="1187"/>
                  </a:lnTo>
                  <a:lnTo>
                    <a:pt x="32542" y="1000"/>
                  </a:lnTo>
                  <a:lnTo>
                    <a:pt x="32823" y="844"/>
                  </a:lnTo>
                  <a:lnTo>
                    <a:pt x="33104" y="688"/>
                  </a:lnTo>
                  <a:lnTo>
                    <a:pt x="33416" y="563"/>
                  </a:lnTo>
                  <a:lnTo>
                    <a:pt x="33729" y="438"/>
                  </a:lnTo>
                  <a:lnTo>
                    <a:pt x="34416" y="250"/>
                  </a:lnTo>
                  <a:lnTo>
                    <a:pt x="35134" y="94"/>
                  </a:lnTo>
                  <a:lnTo>
                    <a:pt x="35883" y="32"/>
                  </a:lnTo>
                  <a:lnTo>
                    <a:pt x="36664" y="1"/>
                  </a:lnTo>
                  <a:lnTo>
                    <a:pt x="37445" y="1"/>
                  </a:lnTo>
                  <a:lnTo>
                    <a:pt x="38288" y="63"/>
                  </a:lnTo>
                  <a:lnTo>
                    <a:pt x="39100" y="157"/>
                  </a:lnTo>
                  <a:lnTo>
                    <a:pt x="39912" y="313"/>
                  </a:lnTo>
                  <a:lnTo>
                    <a:pt x="40724" y="500"/>
                  </a:lnTo>
                  <a:lnTo>
                    <a:pt x="41505" y="750"/>
                  </a:lnTo>
                  <a:lnTo>
                    <a:pt x="42286" y="1000"/>
                  </a:lnTo>
                  <a:lnTo>
                    <a:pt x="43035" y="1312"/>
                  </a:lnTo>
                  <a:lnTo>
                    <a:pt x="43722" y="1625"/>
                  </a:lnTo>
                  <a:lnTo>
                    <a:pt x="43722" y="1625"/>
                  </a:lnTo>
                  <a:lnTo>
                    <a:pt x="44003" y="1812"/>
                  </a:lnTo>
                  <a:lnTo>
                    <a:pt x="44347" y="2155"/>
                  </a:lnTo>
                  <a:lnTo>
                    <a:pt x="44753" y="2593"/>
                  </a:lnTo>
                  <a:lnTo>
                    <a:pt x="45190" y="3155"/>
                  </a:lnTo>
                  <a:lnTo>
                    <a:pt x="45690" y="3779"/>
                  </a:lnTo>
                  <a:lnTo>
                    <a:pt x="46220" y="4529"/>
                  </a:lnTo>
                  <a:lnTo>
                    <a:pt x="46751" y="5372"/>
                  </a:lnTo>
                  <a:lnTo>
                    <a:pt x="47313" y="6278"/>
                  </a:lnTo>
                  <a:lnTo>
                    <a:pt x="47844" y="7246"/>
                  </a:lnTo>
                  <a:lnTo>
                    <a:pt x="48375" y="8276"/>
                  </a:lnTo>
                  <a:lnTo>
                    <a:pt x="48906" y="9338"/>
                  </a:lnTo>
                  <a:lnTo>
                    <a:pt x="49406" y="10431"/>
                  </a:lnTo>
                  <a:lnTo>
                    <a:pt x="49843" y="11587"/>
                  </a:lnTo>
                  <a:lnTo>
                    <a:pt x="50249" y="12742"/>
                  </a:lnTo>
                  <a:lnTo>
                    <a:pt x="50593" y="13898"/>
                  </a:lnTo>
                  <a:lnTo>
                    <a:pt x="50874" y="15053"/>
                  </a:lnTo>
                  <a:lnTo>
                    <a:pt x="50874" y="15053"/>
                  </a:lnTo>
                  <a:lnTo>
                    <a:pt x="51155" y="16615"/>
                  </a:lnTo>
                  <a:lnTo>
                    <a:pt x="51498" y="18926"/>
                  </a:lnTo>
                  <a:lnTo>
                    <a:pt x="51935" y="21892"/>
                  </a:lnTo>
                  <a:lnTo>
                    <a:pt x="52435" y="25328"/>
                  </a:lnTo>
                  <a:lnTo>
                    <a:pt x="53528" y="33291"/>
                  </a:lnTo>
                  <a:lnTo>
                    <a:pt x="54684" y="41910"/>
                  </a:lnTo>
                  <a:lnTo>
                    <a:pt x="55745" y="50249"/>
                  </a:lnTo>
                  <a:lnTo>
                    <a:pt x="56651" y="57400"/>
                  </a:lnTo>
                  <a:lnTo>
                    <a:pt x="57244" y="62366"/>
                  </a:lnTo>
                  <a:lnTo>
                    <a:pt x="57401" y="63771"/>
                  </a:lnTo>
                  <a:lnTo>
                    <a:pt x="57463" y="642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3574;p61">
              <a:extLst>
                <a:ext uri="{FF2B5EF4-FFF2-40B4-BE49-F238E27FC236}">
                  <a16:creationId xmlns:a16="http://schemas.microsoft.com/office/drawing/2014/main" id="{3716014A-B0D1-9692-5C80-C18066A0A59C}"/>
                </a:ext>
              </a:extLst>
            </p:cNvPr>
            <p:cNvSpPr/>
            <p:nvPr/>
          </p:nvSpPr>
          <p:spPr>
            <a:xfrm>
              <a:off x="2745850" y="2715375"/>
              <a:ext cx="98400" cy="691750"/>
            </a:xfrm>
            <a:custGeom>
              <a:avLst/>
              <a:gdLst/>
              <a:ahLst/>
              <a:cxnLst/>
              <a:rect l="l" t="t" r="r" b="b"/>
              <a:pathLst>
                <a:path w="3936" h="27670" extrusionOk="0">
                  <a:moveTo>
                    <a:pt x="0" y="1"/>
                  </a:moveTo>
                  <a:lnTo>
                    <a:pt x="0" y="32"/>
                  </a:lnTo>
                  <a:lnTo>
                    <a:pt x="188" y="1375"/>
                  </a:lnTo>
                  <a:lnTo>
                    <a:pt x="375" y="2749"/>
                  </a:lnTo>
                  <a:lnTo>
                    <a:pt x="781" y="5466"/>
                  </a:lnTo>
                  <a:lnTo>
                    <a:pt x="1124" y="8120"/>
                  </a:lnTo>
                  <a:lnTo>
                    <a:pt x="1530" y="10806"/>
                  </a:lnTo>
                  <a:lnTo>
                    <a:pt x="2280" y="16146"/>
                  </a:lnTo>
                  <a:lnTo>
                    <a:pt x="2998" y="21518"/>
                  </a:lnTo>
                  <a:lnTo>
                    <a:pt x="3467" y="24578"/>
                  </a:lnTo>
                  <a:lnTo>
                    <a:pt x="3654" y="26109"/>
                  </a:lnTo>
                  <a:lnTo>
                    <a:pt x="3873" y="27639"/>
                  </a:lnTo>
                  <a:lnTo>
                    <a:pt x="3873" y="27670"/>
                  </a:lnTo>
                  <a:lnTo>
                    <a:pt x="3935" y="27670"/>
                  </a:lnTo>
                  <a:lnTo>
                    <a:pt x="3935" y="27639"/>
                  </a:lnTo>
                  <a:lnTo>
                    <a:pt x="3685" y="24859"/>
                  </a:lnTo>
                  <a:lnTo>
                    <a:pt x="3435" y="22142"/>
                  </a:lnTo>
                  <a:lnTo>
                    <a:pt x="3154" y="19457"/>
                  </a:lnTo>
                  <a:lnTo>
                    <a:pt x="2842" y="16771"/>
                  </a:lnTo>
                  <a:lnTo>
                    <a:pt x="2530" y="14366"/>
                  </a:lnTo>
                  <a:lnTo>
                    <a:pt x="2186" y="11962"/>
                  </a:lnTo>
                  <a:lnTo>
                    <a:pt x="1843" y="9557"/>
                  </a:lnTo>
                  <a:lnTo>
                    <a:pt x="1437" y="7184"/>
                  </a:lnTo>
                  <a:lnTo>
                    <a:pt x="1437" y="5997"/>
                  </a:lnTo>
                  <a:lnTo>
                    <a:pt x="1406" y="4841"/>
                  </a:lnTo>
                  <a:lnTo>
                    <a:pt x="1343" y="3655"/>
                  </a:lnTo>
                  <a:lnTo>
                    <a:pt x="1249" y="2499"/>
                  </a:lnTo>
                  <a:lnTo>
                    <a:pt x="1281" y="4498"/>
                  </a:lnTo>
                  <a:lnTo>
                    <a:pt x="1343" y="6465"/>
                  </a:lnTo>
                  <a:lnTo>
                    <a:pt x="1281" y="6059"/>
                  </a:lnTo>
                  <a:lnTo>
                    <a:pt x="687" y="3030"/>
                  </a:lnTo>
                  <a:lnTo>
                    <a:pt x="375" y="1531"/>
                  </a:lnTo>
                  <a:lnTo>
                    <a:pt x="219" y="781"/>
                  </a:lnTo>
                  <a:lnTo>
                    <a:pt x="63" y="32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3575;p61">
              <a:extLst>
                <a:ext uri="{FF2B5EF4-FFF2-40B4-BE49-F238E27FC236}">
                  <a16:creationId xmlns:a16="http://schemas.microsoft.com/office/drawing/2014/main" id="{426E41D8-8F95-199D-FE06-96DBFE482E57}"/>
                </a:ext>
              </a:extLst>
            </p:cNvPr>
            <p:cNvSpPr/>
            <p:nvPr/>
          </p:nvSpPr>
          <p:spPr>
            <a:xfrm>
              <a:off x="2291450" y="2076750"/>
              <a:ext cx="384925" cy="549650"/>
            </a:xfrm>
            <a:custGeom>
              <a:avLst/>
              <a:gdLst/>
              <a:ahLst/>
              <a:cxnLst/>
              <a:rect l="l" t="t" r="r" b="b"/>
              <a:pathLst>
                <a:path w="15397" h="21986" extrusionOk="0">
                  <a:moveTo>
                    <a:pt x="2530" y="0"/>
                  </a:moveTo>
                  <a:lnTo>
                    <a:pt x="2312" y="1624"/>
                  </a:lnTo>
                  <a:lnTo>
                    <a:pt x="2031" y="3248"/>
                  </a:lnTo>
                  <a:lnTo>
                    <a:pt x="1718" y="4872"/>
                  </a:lnTo>
                  <a:lnTo>
                    <a:pt x="1406" y="6433"/>
                  </a:lnTo>
                  <a:lnTo>
                    <a:pt x="844" y="8807"/>
                  </a:lnTo>
                  <a:lnTo>
                    <a:pt x="375" y="10774"/>
                  </a:lnTo>
                  <a:lnTo>
                    <a:pt x="94" y="12180"/>
                  </a:lnTo>
                  <a:lnTo>
                    <a:pt x="1" y="12586"/>
                  </a:lnTo>
                  <a:lnTo>
                    <a:pt x="1" y="12742"/>
                  </a:lnTo>
                  <a:lnTo>
                    <a:pt x="32" y="12804"/>
                  </a:lnTo>
                  <a:lnTo>
                    <a:pt x="375" y="13585"/>
                  </a:lnTo>
                  <a:lnTo>
                    <a:pt x="781" y="14397"/>
                  </a:lnTo>
                  <a:lnTo>
                    <a:pt x="1250" y="15209"/>
                  </a:lnTo>
                  <a:lnTo>
                    <a:pt x="1749" y="16021"/>
                  </a:lnTo>
                  <a:lnTo>
                    <a:pt x="2312" y="16833"/>
                  </a:lnTo>
                  <a:lnTo>
                    <a:pt x="2936" y="17613"/>
                  </a:lnTo>
                  <a:lnTo>
                    <a:pt x="3561" y="18363"/>
                  </a:lnTo>
                  <a:lnTo>
                    <a:pt x="4217" y="19050"/>
                  </a:lnTo>
                  <a:lnTo>
                    <a:pt x="4904" y="19706"/>
                  </a:lnTo>
                  <a:lnTo>
                    <a:pt x="5591" y="20299"/>
                  </a:lnTo>
                  <a:lnTo>
                    <a:pt x="6309" y="20830"/>
                  </a:lnTo>
                  <a:lnTo>
                    <a:pt x="6996" y="21267"/>
                  </a:lnTo>
                  <a:lnTo>
                    <a:pt x="7340" y="21455"/>
                  </a:lnTo>
                  <a:lnTo>
                    <a:pt x="7683" y="21611"/>
                  </a:lnTo>
                  <a:lnTo>
                    <a:pt x="8027" y="21736"/>
                  </a:lnTo>
                  <a:lnTo>
                    <a:pt x="8339" y="21829"/>
                  </a:lnTo>
                  <a:lnTo>
                    <a:pt x="8682" y="21923"/>
                  </a:lnTo>
                  <a:lnTo>
                    <a:pt x="8995" y="21954"/>
                  </a:lnTo>
                  <a:lnTo>
                    <a:pt x="9307" y="21986"/>
                  </a:lnTo>
                  <a:lnTo>
                    <a:pt x="9619" y="21954"/>
                  </a:lnTo>
                  <a:lnTo>
                    <a:pt x="9900" y="21923"/>
                  </a:lnTo>
                  <a:lnTo>
                    <a:pt x="10150" y="21829"/>
                  </a:lnTo>
                  <a:lnTo>
                    <a:pt x="10400" y="21705"/>
                  </a:lnTo>
                  <a:lnTo>
                    <a:pt x="10650" y="21580"/>
                  </a:lnTo>
                  <a:lnTo>
                    <a:pt x="10868" y="21423"/>
                  </a:lnTo>
                  <a:lnTo>
                    <a:pt x="11087" y="21236"/>
                  </a:lnTo>
                  <a:lnTo>
                    <a:pt x="11274" y="21017"/>
                  </a:lnTo>
                  <a:lnTo>
                    <a:pt x="11462" y="20768"/>
                  </a:lnTo>
                  <a:lnTo>
                    <a:pt x="11649" y="20518"/>
                  </a:lnTo>
                  <a:lnTo>
                    <a:pt x="11805" y="20268"/>
                  </a:lnTo>
                  <a:lnTo>
                    <a:pt x="12086" y="19675"/>
                  </a:lnTo>
                  <a:lnTo>
                    <a:pt x="12336" y="19050"/>
                  </a:lnTo>
                  <a:lnTo>
                    <a:pt x="12555" y="18394"/>
                  </a:lnTo>
                  <a:lnTo>
                    <a:pt x="12711" y="17707"/>
                  </a:lnTo>
                  <a:lnTo>
                    <a:pt x="12867" y="17051"/>
                  </a:lnTo>
                  <a:lnTo>
                    <a:pt x="12961" y="16396"/>
                  </a:lnTo>
                  <a:lnTo>
                    <a:pt x="13055" y="15771"/>
                  </a:lnTo>
                  <a:lnTo>
                    <a:pt x="13117" y="14647"/>
                  </a:lnTo>
                  <a:lnTo>
                    <a:pt x="13148" y="13835"/>
                  </a:lnTo>
                  <a:lnTo>
                    <a:pt x="13148" y="13710"/>
                  </a:lnTo>
                  <a:lnTo>
                    <a:pt x="13117" y="13241"/>
                  </a:lnTo>
                  <a:lnTo>
                    <a:pt x="13148" y="12804"/>
                  </a:lnTo>
                  <a:lnTo>
                    <a:pt x="13242" y="12117"/>
                  </a:lnTo>
                  <a:lnTo>
                    <a:pt x="13367" y="11399"/>
                  </a:lnTo>
                  <a:lnTo>
                    <a:pt x="13492" y="10712"/>
                  </a:lnTo>
                  <a:lnTo>
                    <a:pt x="13679" y="10025"/>
                  </a:lnTo>
                  <a:lnTo>
                    <a:pt x="14054" y="8682"/>
                  </a:lnTo>
                  <a:lnTo>
                    <a:pt x="14429" y="7433"/>
                  </a:lnTo>
                  <a:lnTo>
                    <a:pt x="14803" y="6402"/>
                  </a:lnTo>
                  <a:lnTo>
                    <a:pt x="15116" y="5590"/>
                  </a:lnTo>
                  <a:lnTo>
                    <a:pt x="15397" y="4841"/>
                  </a:lnTo>
                  <a:lnTo>
                    <a:pt x="2530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3576;p61">
              <a:extLst>
                <a:ext uri="{FF2B5EF4-FFF2-40B4-BE49-F238E27FC236}">
                  <a16:creationId xmlns:a16="http://schemas.microsoft.com/office/drawing/2014/main" id="{45CC2EA6-CCF4-E1B0-2AAA-D1D4F516DD5A}"/>
                </a:ext>
              </a:extLst>
            </p:cNvPr>
            <p:cNvSpPr/>
            <p:nvPr/>
          </p:nvSpPr>
          <p:spPr>
            <a:xfrm>
              <a:off x="2367975" y="2082200"/>
              <a:ext cx="308400" cy="340425"/>
            </a:xfrm>
            <a:custGeom>
              <a:avLst/>
              <a:gdLst/>
              <a:ahLst/>
              <a:cxnLst/>
              <a:rect l="l" t="t" r="r" b="b"/>
              <a:pathLst>
                <a:path w="12336" h="13617" extrusionOk="0">
                  <a:moveTo>
                    <a:pt x="0" y="1"/>
                  </a:moveTo>
                  <a:lnTo>
                    <a:pt x="31" y="625"/>
                  </a:lnTo>
                  <a:lnTo>
                    <a:pt x="63" y="1375"/>
                  </a:lnTo>
                  <a:lnTo>
                    <a:pt x="125" y="2218"/>
                  </a:lnTo>
                  <a:lnTo>
                    <a:pt x="250" y="3186"/>
                  </a:lnTo>
                  <a:lnTo>
                    <a:pt x="437" y="4185"/>
                  </a:lnTo>
                  <a:lnTo>
                    <a:pt x="656" y="5247"/>
                  </a:lnTo>
                  <a:lnTo>
                    <a:pt x="968" y="6340"/>
                  </a:lnTo>
                  <a:lnTo>
                    <a:pt x="1156" y="6902"/>
                  </a:lnTo>
                  <a:lnTo>
                    <a:pt x="1374" y="7433"/>
                  </a:lnTo>
                  <a:lnTo>
                    <a:pt x="1593" y="7964"/>
                  </a:lnTo>
                  <a:lnTo>
                    <a:pt x="1874" y="8495"/>
                  </a:lnTo>
                  <a:lnTo>
                    <a:pt x="2155" y="9026"/>
                  </a:lnTo>
                  <a:lnTo>
                    <a:pt x="2467" y="9526"/>
                  </a:lnTo>
                  <a:lnTo>
                    <a:pt x="2780" y="10025"/>
                  </a:lnTo>
                  <a:lnTo>
                    <a:pt x="3154" y="10494"/>
                  </a:lnTo>
                  <a:lnTo>
                    <a:pt x="3560" y="10931"/>
                  </a:lnTo>
                  <a:lnTo>
                    <a:pt x="3966" y="11368"/>
                  </a:lnTo>
                  <a:lnTo>
                    <a:pt x="4435" y="11743"/>
                  </a:lnTo>
                  <a:lnTo>
                    <a:pt x="4934" y="12118"/>
                  </a:lnTo>
                  <a:lnTo>
                    <a:pt x="5465" y="12461"/>
                  </a:lnTo>
                  <a:lnTo>
                    <a:pt x="6027" y="12742"/>
                  </a:lnTo>
                  <a:lnTo>
                    <a:pt x="6652" y="12992"/>
                  </a:lnTo>
                  <a:lnTo>
                    <a:pt x="7277" y="13211"/>
                  </a:lnTo>
                  <a:lnTo>
                    <a:pt x="7964" y="13398"/>
                  </a:lnTo>
                  <a:lnTo>
                    <a:pt x="8713" y="13523"/>
                  </a:lnTo>
                  <a:lnTo>
                    <a:pt x="9400" y="13586"/>
                  </a:lnTo>
                  <a:lnTo>
                    <a:pt x="10087" y="13617"/>
                  </a:lnTo>
                  <a:lnTo>
                    <a:pt x="10087" y="13461"/>
                  </a:lnTo>
                  <a:lnTo>
                    <a:pt x="10056" y="13023"/>
                  </a:lnTo>
                  <a:lnTo>
                    <a:pt x="10087" y="12586"/>
                  </a:lnTo>
                  <a:lnTo>
                    <a:pt x="10181" y="11868"/>
                  </a:lnTo>
                  <a:lnTo>
                    <a:pt x="10306" y="11181"/>
                  </a:lnTo>
                  <a:lnTo>
                    <a:pt x="10431" y="10463"/>
                  </a:lnTo>
                  <a:lnTo>
                    <a:pt x="10618" y="9776"/>
                  </a:lnTo>
                  <a:lnTo>
                    <a:pt x="10993" y="8433"/>
                  </a:lnTo>
                  <a:lnTo>
                    <a:pt x="11368" y="7215"/>
                  </a:lnTo>
                  <a:lnTo>
                    <a:pt x="11742" y="6184"/>
                  </a:lnTo>
                  <a:lnTo>
                    <a:pt x="12055" y="5341"/>
                  </a:lnTo>
                  <a:lnTo>
                    <a:pt x="12336" y="4623"/>
                  </a:lnTo>
                  <a:lnTo>
                    <a:pt x="3591" y="13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3577;p61">
              <a:extLst>
                <a:ext uri="{FF2B5EF4-FFF2-40B4-BE49-F238E27FC236}">
                  <a16:creationId xmlns:a16="http://schemas.microsoft.com/office/drawing/2014/main" id="{765F90E5-B659-00BD-906A-350E2E03EF03}"/>
                </a:ext>
              </a:extLst>
            </p:cNvPr>
            <p:cNvSpPr/>
            <p:nvPr/>
          </p:nvSpPr>
          <p:spPr>
            <a:xfrm>
              <a:off x="2310200" y="1497425"/>
              <a:ext cx="571525" cy="812000"/>
            </a:xfrm>
            <a:custGeom>
              <a:avLst/>
              <a:gdLst/>
              <a:ahLst/>
              <a:cxnLst/>
              <a:rect l="l" t="t" r="r" b="b"/>
              <a:pathLst>
                <a:path w="22861" h="32480" extrusionOk="0">
                  <a:moveTo>
                    <a:pt x="11212" y="1"/>
                  </a:moveTo>
                  <a:lnTo>
                    <a:pt x="10556" y="32"/>
                  </a:lnTo>
                  <a:lnTo>
                    <a:pt x="9900" y="126"/>
                  </a:lnTo>
                  <a:lnTo>
                    <a:pt x="9244" y="220"/>
                  </a:lnTo>
                  <a:lnTo>
                    <a:pt x="8588" y="376"/>
                  </a:lnTo>
                  <a:lnTo>
                    <a:pt x="7964" y="563"/>
                  </a:lnTo>
                  <a:lnTo>
                    <a:pt x="7308" y="750"/>
                  </a:lnTo>
                  <a:lnTo>
                    <a:pt x="6714" y="1000"/>
                  </a:lnTo>
                  <a:lnTo>
                    <a:pt x="6090" y="1281"/>
                  </a:lnTo>
                  <a:lnTo>
                    <a:pt x="5497" y="1594"/>
                  </a:lnTo>
                  <a:lnTo>
                    <a:pt x="4934" y="1906"/>
                  </a:lnTo>
                  <a:lnTo>
                    <a:pt x="4372" y="2281"/>
                  </a:lnTo>
                  <a:lnTo>
                    <a:pt x="3841" y="2687"/>
                  </a:lnTo>
                  <a:lnTo>
                    <a:pt x="3342" y="3124"/>
                  </a:lnTo>
                  <a:lnTo>
                    <a:pt x="2873" y="3561"/>
                  </a:lnTo>
                  <a:lnTo>
                    <a:pt x="2436" y="4030"/>
                  </a:lnTo>
                  <a:lnTo>
                    <a:pt x="1999" y="4560"/>
                  </a:lnTo>
                  <a:lnTo>
                    <a:pt x="1624" y="5091"/>
                  </a:lnTo>
                  <a:lnTo>
                    <a:pt x="1281" y="5653"/>
                  </a:lnTo>
                  <a:lnTo>
                    <a:pt x="968" y="6247"/>
                  </a:lnTo>
                  <a:lnTo>
                    <a:pt x="687" y="6871"/>
                  </a:lnTo>
                  <a:lnTo>
                    <a:pt x="469" y="7496"/>
                  </a:lnTo>
                  <a:lnTo>
                    <a:pt x="312" y="7964"/>
                  </a:lnTo>
                  <a:lnTo>
                    <a:pt x="219" y="8495"/>
                  </a:lnTo>
                  <a:lnTo>
                    <a:pt x="125" y="9057"/>
                  </a:lnTo>
                  <a:lnTo>
                    <a:pt x="63" y="9651"/>
                  </a:lnTo>
                  <a:lnTo>
                    <a:pt x="31" y="10307"/>
                  </a:lnTo>
                  <a:lnTo>
                    <a:pt x="0" y="10962"/>
                  </a:lnTo>
                  <a:lnTo>
                    <a:pt x="0" y="11681"/>
                  </a:lnTo>
                  <a:lnTo>
                    <a:pt x="0" y="12430"/>
                  </a:lnTo>
                  <a:lnTo>
                    <a:pt x="63" y="13960"/>
                  </a:lnTo>
                  <a:lnTo>
                    <a:pt x="219" y="15553"/>
                  </a:lnTo>
                  <a:lnTo>
                    <a:pt x="437" y="17208"/>
                  </a:lnTo>
                  <a:lnTo>
                    <a:pt x="718" y="18863"/>
                  </a:lnTo>
                  <a:lnTo>
                    <a:pt x="1031" y="20519"/>
                  </a:lnTo>
                  <a:lnTo>
                    <a:pt x="1437" y="22111"/>
                  </a:lnTo>
                  <a:lnTo>
                    <a:pt x="1843" y="23610"/>
                  </a:lnTo>
                  <a:lnTo>
                    <a:pt x="2092" y="24329"/>
                  </a:lnTo>
                  <a:lnTo>
                    <a:pt x="2342" y="25016"/>
                  </a:lnTo>
                  <a:lnTo>
                    <a:pt x="2592" y="25671"/>
                  </a:lnTo>
                  <a:lnTo>
                    <a:pt x="2842" y="26296"/>
                  </a:lnTo>
                  <a:lnTo>
                    <a:pt x="3123" y="26858"/>
                  </a:lnTo>
                  <a:lnTo>
                    <a:pt x="3404" y="27389"/>
                  </a:lnTo>
                  <a:lnTo>
                    <a:pt x="3685" y="27889"/>
                  </a:lnTo>
                  <a:lnTo>
                    <a:pt x="3966" y="28326"/>
                  </a:lnTo>
                  <a:lnTo>
                    <a:pt x="4279" y="28701"/>
                  </a:lnTo>
                  <a:lnTo>
                    <a:pt x="4591" y="29013"/>
                  </a:lnTo>
                  <a:lnTo>
                    <a:pt x="5059" y="29419"/>
                  </a:lnTo>
                  <a:lnTo>
                    <a:pt x="5528" y="29825"/>
                  </a:lnTo>
                  <a:lnTo>
                    <a:pt x="6027" y="30169"/>
                  </a:lnTo>
                  <a:lnTo>
                    <a:pt x="6527" y="30512"/>
                  </a:lnTo>
                  <a:lnTo>
                    <a:pt x="7058" y="30824"/>
                  </a:lnTo>
                  <a:lnTo>
                    <a:pt x="7589" y="31105"/>
                  </a:lnTo>
                  <a:lnTo>
                    <a:pt x="8120" y="31386"/>
                  </a:lnTo>
                  <a:lnTo>
                    <a:pt x="8682" y="31605"/>
                  </a:lnTo>
                  <a:lnTo>
                    <a:pt x="9244" y="31824"/>
                  </a:lnTo>
                  <a:lnTo>
                    <a:pt x="9806" y="32011"/>
                  </a:lnTo>
                  <a:lnTo>
                    <a:pt x="10400" y="32136"/>
                  </a:lnTo>
                  <a:lnTo>
                    <a:pt x="10962" y="32261"/>
                  </a:lnTo>
                  <a:lnTo>
                    <a:pt x="11555" y="32386"/>
                  </a:lnTo>
                  <a:lnTo>
                    <a:pt x="12117" y="32448"/>
                  </a:lnTo>
                  <a:lnTo>
                    <a:pt x="12711" y="32479"/>
                  </a:lnTo>
                  <a:lnTo>
                    <a:pt x="13866" y="32479"/>
                  </a:lnTo>
                  <a:lnTo>
                    <a:pt x="14428" y="32417"/>
                  </a:lnTo>
                  <a:lnTo>
                    <a:pt x="14990" y="32323"/>
                  </a:lnTo>
                  <a:lnTo>
                    <a:pt x="15552" y="32230"/>
                  </a:lnTo>
                  <a:lnTo>
                    <a:pt x="16115" y="32074"/>
                  </a:lnTo>
                  <a:lnTo>
                    <a:pt x="16645" y="31886"/>
                  </a:lnTo>
                  <a:lnTo>
                    <a:pt x="17176" y="31668"/>
                  </a:lnTo>
                  <a:lnTo>
                    <a:pt x="17707" y="31449"/>
                  </a:lnTo>
                  <a:lnTo>
                    <a:pt x="18207" y="31168"/>
                  </a:lnTo>
                  <a:lnTo>
                    <a:pt x="18675" y="30856"/>
                  </a:lnTo>
                  <a:lnTo>
                    <a:pt x="19144" y="30481"/>
                  </a:lnTo>
                  <a:lnTo>
                    <a:pt x="19612" y="30106"/>
                  </a:lnTo>
                  <a:lnTo>
                    <a:pt x="20049" y="29700"/>
                  </a:lnTo>
                  <a:lnTo>
                    <a:pt x="20455" y="29232"/>
                  </a:lnTo>
                  <a:lnTo>
                    <a:pt x="20861" y="28763"/>
                  </a:lnTo>
                  <a:lnTo>
                    <a:pt x="21236" y="28232"/>
                  </a:lnTo>
                  <a:lnTo>
                    <a:pt x="21548" y="27670"/>
                  </a:lnTo>
                  <a:lnTo>
                    <a:pt x="21861" y="27046"/>
                  </a:lnTo>
                  <a:lnTo>
                    <a:pt x="22111" y="26327"/>
                  </a:lnTo>
                  <a:lnTo>
                    <a:pt x="22298" y="25578"/>
                  </a:lnTo>
                  <a:lnTo>
                    <a:pt x="22485" y="24797"/>
                  </a:lnTo>
                  <a:lnTo>
                    <a:pt x="22610" y="23954"/>
                  </a:lnTo>
                  <a:lnTo>
                    <a:pt x="22735" y="23048"/>
                  </a:lnTo>
                  <a:lnTo>
                    <a:pt x="22798" y="22143"/>
                  </a:lnTo>
                  <a:lnTo>
                    <a:pt x="22829" y="21174"/>
                  </a:lnTo>
                  <a:lnTo>
                    <a:pt x="22860" y="20206"/>
                  </a:lnTo>
                  <a:lnTo>
                    <a:pt x="22829" y="19207"/>
                  </a:lnTo>
                  <a:lnTo>
                    <a:pt x="22798" y="18176"/>
                  </a:lnTo>
                  <a:lnTo>
                    <a:pt x="22704" y="17146"/>
                  </a:lnTo>
                  <a:lnTo>
                    <a:pt x="22610" y="16115"/>
                  </a:lnTo>
                  <a:lnTo>
                    <a:pt x="22485" y="15053"/>
                  </a:lnTo>
                  <a:lnTo>
                    <a:pt x="22360" y="14023"/>
                  </a:lnTo>
                  <a:lnTo>
                    <a:pt x="22173" y="12992"/>
                  </a:lnTo>
                  <a:lnTo>
                    <a:pt x="21986" y="11993"/>
                  </a:lnTo>
                  <a:lnTo>
                    <a:pt x="21798" y="10994"/>
                  </a:lnTo>
                  <a:lnTo>
                    <a:pt x="21580" y="10026"/>
                  </a:lnTo>
                  <a:lnTo>
                    <a:pt x="21330" y="9057"/>
                  </a:lnTo>
                  <a:lnTo>
                    <a:pt x="21080" y="8152"/>
                  </a:lnTo>
                  <a:lnTo>
                    <a:pt x="20799" y="7277"/>
                  </a:lnTo>
                  <a:lnTo>
                    <a:pt x="20518" y="6465"/>
                  </a:lnTo>
                  <a:lnTo>
                    <a:pt x="20206" y="5685"/>
                  </a:lnTo>
                  <a:lnTo>
                    <a:pt x="19893" y="4935"/>
                  </a:lnTo>
                  <a:lnTo>
                    <a:pt x="19581" y="4279"/>
                  </a:lnTo>
                  <a:lnTo>
                    <a:pt x="19269" y="3655"/>
                  </a:lnTo>
                  <a:lnTo>
                    <a:pt x="18925" y="3124"/>
                  </a:lnTo>
                  <a:lnTo>
                    <a:pt x="18582" y="2655"/>
                  </a:lnTo>
                  <a:lnTo>
                    <a:pt x="18238" y="2249"/>
                  </a:lnTo>
                  <a:lnTo>
                    <a:pt x="17895" y="1937"/>
                  </a:lnTo>
                  <a:lnTo>
                    <a:pt x="17364" y="1594"/>
                  </a:lnTo>
                  <a:lnTo>
                    <a:pt x="16833" y="1250"/>
                  </a:lnTo>
                  <a:lnTo>
                    <a:pt x="16239" y="969"/>
                  </a:lnTo>
                  <a:lnTo>
                    <a:pt x="15646" y="719"/>
                  </a:lnTo>
                  <a:lnTo>
                    <a:pt x="15053" y="501"/>
                  </a:lnTo>
                  <a:lnTo>
                    <a:pt x="14428" y="313"/>
                  </a:lnTo>
                  <a:lnTo>
                    <a:pt x="13804" y="188"/>
                  </a:lnTo>
                  <a:lnTo>
                    <a:pt x="13179" y="95"/>
                  </a:lnTo>
                  <a:lnTo>
                    <a:pt x="12523" y="1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3578;p61">
              <a:extLst>
                <a:ext uri="{FF2B5EF4-FFF2-40B4-BE49-F238E27FC236}">
                  <a16:creationId xmlns:a16="http://schemas.microsoft.com/office/drawing/2014/main" id="{768422CA-3BAD-B2F2-F6B8-E068A7CFDB8A}"/>
                </a:ext>
              </a:extLst>
            </p:cNvPr>
            <p:cNvSpPr/>
            <p:nvPr/>
          </p:nvSpPr>
          <p:spPr>
            <a:xfrm>
              <a:off x="2660750" y="2048625"/>
              <a:ext cx="79650" cy="57800"/>
            </a:xfrm>
            <a:custGeom>
              <a:avLst/>
              <a:gdLst/>
              <a:ahLst/>
              <a:cxnLst/>
              <a:rect l="l" t="t" r="r" b="b"/>
              <a:pathLst>
                <a:path w="3186" h="2312" extrusionOk="0">
                  <a:moveTo>
                    <a:pt x="250" y="1"/>
                  </a:moveTo>
                  <a:lnTo>
                    <a:pt x="94" y="438"/>
                  </a:lnTo>
                  <a:lnTo>
                    <a:pt x="31" y="907"/>
                  </a:lnTo>
                  <a:lnTo>
                    <a:pt x="0" y="1156"/>
                  </a:lnTo>
                  <a:lnTo>
                    <a:pt x="0" y="1375"/>
                  </a:lnTo>
                  <a:lnTo>
                    <a:pt x="31" y="1594"/>
                  </a:lnTo>
                  <a:lnTo>
                    <a:pt x="94" y="1812"/>
                  </a:lnTo>
                  <a:lnTo>
                    <a:pt x="219" y="1968"/>
                  </a:lnTo>
                  <a:lnTo>
                    <a:pt x="375" y="2124"/>
                  </a:lnTo>
                  <a:lnTo>
                    <a:pt x="562" y="2249"/>
                  </a:lnTo>
                  <a:lnTo>
                    <a:pt x="843" y="2312"/>
                  </a:lnTo>
                  <a:lnTo>
                    <a:pt x="1093" y="2312"/>
                  </a:lnTo>
                  <a:lnTo>
                    <a:pt x="1343" y="2281"/>
                  </a:lnTo>
                  <a:lnTo>
                    <a:pt x="1593" y="2218"/>
                  </a:lnTo>
                  <a:lnTo>
                    <a:pt x="1843" y="2124"/>
                  </a:lnTo>
                  <a:lnTo>
                    <a:pt x="2249" y="1843"/>
                  </a:lnTo>
                  <a:lnTo>
                    <a:pt x="2592" y="1531"/>
                  </a:lnTo>
                  <a:lnTo>
                    <a:pt x="2905" y="1156"/>
                  </a:lnTo>
                  <a:lnTo>
                    <a:pt x="3186" y="782"/>
                  </a:lnTo>
                  <a:lnTo>
                    <a:pt x="2811" y="782"/>
                  </a:lnTo>
                  <a:lnTo>
                    <a:pt x="2405" y="750"/>
                  </a:lnTo>
                  <a:lnTo>
                    <a:pt x="2030" y="688"/>
                  </a:lnTo>
                  <a:lnTo>
                    <a:pt x="1655" y="625"/>
                  </a:lnTo>
                  <a:lnTo>
                    <a:pt x="1281" y="501"/>
                  </a:lnTo>
                  <a:lnTo>
                    <a:pt x="937" y="344"/>
                  </a:lnTo>
                  <a:lnTo>
                    <a:pt x="594" y="188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3579;p61">
              <a:extLst>
                <a:ext uri="{FF2B5EF4-FFF2-40B4-BE49-F238E27FC236}">
                  <a16:creationId xmlns:a16="http://schemas.microsoft.com/office/drawing/2014/main" id="{077E971A-4818-60D6-72AC-1AA724ECA776}"/>
                </a:ext>
              </a:extLst>
            </p:cNvPr>
            <p:cNvSpPr/>
            <p:nvPr/>
          </p:nvSpPr>
          <p:spPr>
            <a:xfrm>
              <a:off x="2699000" y="2092350"/>
              <a:ext cx="17975" cy="4725"/>
            </a:xfrm>
            <a:custGeom>
              <a:avLst/>
              <a:gdLst/>
              <a:ahLst/>
              <a:cxnLst/>
              <a:rect l="l" t="t" r="r" b="b"/>
              <a:pathLst>
                <a:path w="719" h="189" extrusionOk="0">
                  <a:moveTo>
                    <a:pt x="0" y="1"/>
                  </a:moveTo>
                  <a:lnTo>
                    <a:pt x="313" y="94"/>
                  </a:lnTo>
                  <a:lnTo>
                    <a:pt x="625" y="188"/>
                  </a:lnTo>
                  <a:lnTo>
                    <a:pt x="719" y="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3580;p61">
              <a:extLst>
                <a:ext uri="{FF2B5EF4-FFF2-40B4-BE49-F238E27FC236}">
                  <a16:creationId xmlns:a16="http://schemas.microsoft.com/office/drawing/2014/main" id="{F2BA73E6-1C85-FD3B-B38E-8B688D9CCEB1}"/>
                </a:ext>
              </a:extLst>
            </p:cNvPr>
            <p:cNvSpPr/>
            <p:nvPr/>
          </p:nvSpPr>
          <p:spPr>
            <a:xfrm>
              <a:off x="2660750" y="2068150"/>
              <a:ext cx="18750" cy="15650"/>
            </a:xfrm>
            <a:custGeom>
              <a:avLst/>
              <a:gdLst/>
              <a:ahLst/>
              <a:cxnLst/>
              <a:rect l="l" t="t" r="r" b="b"/>
              <a:pathLst>
                <a:path w="750" h="626" extrusionOk="0">
                  <a:moveTo>
                    <a:pt x="0" y="1"/>
                  </a:moveTo>
                  <a:lnTo>
                    <a:pt x="0" y="126"/>
                  </a:lnTo>
                  <a:lnTo>
                    <a:pt x="125" y="250"/>
                  </a:lnTo>
                  <a:lnTo>
                    <a:pt x="437" y="469"/>
                  </a:lnTo>
                  <a:lnTo>
                    <a:pt x="750" y="6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3581;p61">
              <a:extLst>
                <a:ext uri="{FF2B5EF4-FFF2-40B4-BE49-F238E27FC236}">
                  <a16:creationId xmlns:a16="http://schemas.microsoft.com/office/drawing/2014/main" id="{F952BA95-E98C-48C2-C8C1-B36660905F35}"/>
                </a:ext>
              </a:extLst>
            </p:cNvPr>
            <p:cNvSpPr/>
            <p:nvPr/>
          </p:nvSpPr>
          <p:spPr>
            <a:xfrm>
              <a:off x="2570175" y="1808175"/>
              <a:ext cx="82775" cy="45300"/>
            </a:xfrm>
            <a:custGeom>
              <a:avLst/>
              <a:gdLst/>
              <a:ahLst/>
              <a:cxnLst/>
              <a:rect l="l" t="t" r="r" b="b"/>
              <a:pathLst>
                <a:path w="3311" h="1812" extrusionOk="0">
                  <a:moveTo>
                    <a:pt x="1718" y="0"/>
                  </a:moveTo>
                  <a:lnTo>
                    <a:pt x="1500" y="31"/>
                  </a:lnTo>
                  <a:lnTo>
                    <a:pt x="1312" y="63"/>
                  </a:lnTo>
                  <a:lnTo>
                    <a:pt x="1094" y="125"/>
                  </a:lnTo>
                  <a:lnTo>
                    <a:pt x="906" y="188"/>
                  </a:lnTo>
                  <a:lnTo>
                    <a:pt x="688" y="281"/>
                  </a:lnTo>
                  <a:lnTo>
                    <a:pt x="500" y="375"/>
                  </a:lnTo>
                  <a:lnTo>
                    <a:pt x="344" y="500"/>
                  </a:lnTo>
                  <a:lnTo>
                    <a:pt x="188" y="656"/>
                  </a:lnTo>
                  <a:lnTo>
                    <a:pt x="94" y="750"/>
                  </a:lnTo>
                  <a:lnTo>
                    <a:pt x="32" y="875"/>
                  </a:lnTo>
                  <a:lnTo>
                    <a:pt x="1" y="1000"/>
                  </a:lnTo>
                  <a:lnTo>
                    <a:pt x="1" y="1124"/>
                  </a:lnTo>
                  <a:lnTo>
                    <a:pt x="1" y="1281"/>
                  </a:lnTo>
                  <a:lnTo>
                    <a:pt x="32" y="1406"/>
                  </a:lnTo>
                  <a:lnTo>
                    <a:pt x="125" y="1499"/>
                  </a:lnTo>
                  <a:lnTo>
                    <a:pt x="188" y="1624"/>
                  </a:lnTo>
                  <a:lnTo>
                    <a:pt x="313" y="1687"/>
                  </a:lnTo>
                  <a:lnTo>
                    <a:pt x="407" y="1749"/>
                  </a:lnTo>
                  <a:lnTo>
                    <a:pt x="531" y="1780"/>
                  </a:lnTo>
                  <a:lnTo>
                    <a:pt x="656" y="1812"/>
                  </a:lnTo>
                  <a:lnTo>
                    <a:pt x="969" y="1780"/>
                  </a:lnTo>
                  <a:lnTo>
                    <a:pt x="1281" y="1749"/>
                  </a:lnTo>
                  <a:lnTo>
                    <a:pt x="1906" y="1687"/>
                  </a:lnTo>
                  <a:lnTo>
                    <a:pt x="2218" y="1687"/>
                  </a:lnTo>
                  <a:lnTo>
                    <a:pt x="2530" y="1624"/>
                  </a:lnTo>
                  <a:lnTo>
                    <a:pt x="2842" y="1499"/>
                  </a:lnTo>
                  <a:lnTo>
                    <a:pt x="3123" y="1343"/>
                  </a:lnTo>
                  <a:lnTo>
                    <a:pt x="3248" y="1187"/>
                  </a:lnTo>
                  <a:lnTo>
                    <a:pt x="3311" y="968"/>
                  </a:lnTo>
                  <a:lnTo>
                    <a:pt x="3311" y="781"/>
                  </a:lnTo>
                  <a:lnTo>
                    <a:pt x="3217" y="562"/>
                  </a:lnTo>
                  <a:lnTo>
                    <a:pt x="3092" y="406"/>
                  </a:lnTo>
                  <a:lnTo>
                    <a:pt x="2936" y="281"/>
                  </a:lnTo>
                  <a:lnTo>
                    <a:pt x="2749" y="156"/>
                  </a:lnTo>
                  <a:lnTo>
                    <a:pt x="2561" y="94"/>
                  </a:lnTo>
                  <a:lnTo>
                    <a:pt x="2343" y="31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3582;p61">
              <a:extLst>
                <a:ext uri="{FF2B5EF4-FFF2-40B4-BE49-F238E27FC236}">
                  <a16:creationId xmlns:a16="http://schemas.microsoft.com/office/drawing/2014/main" id="{1D582B4E-CF72-DEF0-F286-5C5DB102B700}"/>
                </a:ext>
              </a:extLst>
            </p:cNvPr>
            <p:cNvSpPr/>
            <p:nvPr/>
          </p:nvSpPr>
          <p:spPr>
            <a:xfrm>
              <a:off x="2763025" y="1775375"/>
              <a:ext cx="82775" cy="46875"/>
            </a:xfrm>
            <a:custGeom>
              <a:avLst/>
              <a:gdLst/>
              <a:ahLst/>
              <a:cxnLst/>
              <a:rect l="l" t="t" r="r" b="b"/>
              <a:pathLst>
                <a:path w="3311" h="1875" extrusionOk="0">
                  <a:moveTo>
                    <a:pt x="1218" y="1"/>
                  </a:moveTo>
                  <a:lnTo>
                    <a:pt x="1000" y="32"/>
                  </a:lnTo>
                  <a:lnTo>
                    <a:pt x="812" y="94"/>
                  </a:lnTo>
                  <a:lnTo>
                    <a:pt x="594" y="157"/>
                  </a:lnTo>
                  <a:lnTo>
                    <a:pt x="437" y="250"/>
                  </a:lnTo>
                  <a:lnTo>
                    <a:pt x="250" y="375"/>
                  </a:lnTo>
                  <a:lnTo>
                    <a:pt x="94" y="531"/>
                  </a:lnTo>
                  <a:lnTo>
                    <a:pt x="0" y="719"/>
                  </a:lnTo>
                  <a:lnTo>
                    <a:pt x="0" y="937"/>
                  </a:lnTo>
                  <a:lnTo>
                    <a:pt x="31" y="1125"/>
                  </a:lnTo>
                  <a:lnTo>
                    <a:pt x="156" y="1312"/>
                  </a:lnTo>
                  <a:lnTo>
                    <a:pt x="437" y="1500"/>
                  </a:lnTo>
                  <a:lnTo>
                    <a:pt x="750" y="1625"/>
                  </a:lnTo>
                  <a:lnTo>
                    <a:pt x="1062" y="1687"/>
                  </a:lnTo>
                  <a:lnTo>
                    <a:pt x="1374" y="1718"/>
                  </a:lnTo>
                  <a:lnTo>
                    <a:pt x="1999" y="1812"/>
                  </a:lnTo>
                  <a:lnTo>
                    <a:pt x="2311" y="1874"/>
                  </a:lnTo>
                  <a:lnTo>
                    <a:pt x="2748" y="1874"/>
                  </a:lnTo>
                  <a:lnTo>
                    <a:pt x="2873" y="1843"/>
                  </a:lnTo>
                  <a:lnTo>
                    <a:pt x="2967" y="1781"/>
                  </a:lnTo>
                  <a:lnTo>
                    <a:pt x="3061" y="1718"/>
                  </a:lnTo>
                  <a:lnTo>
                    <a:pt x="3186" y="1625"/>
                  </a:lnTo>
                  <a:lnTo>
                    <a:pt x="3248" y="1500"/>
                  </a:lnTo>
                  <a:lnTo>
                    <a:pt x="3279" y="1375"/>
                  </a:lnTo>
                  <a:lnTo>
                    <a:pt x="3311" y="1250"/>
                  </a:lnTo>
                  <a:lnTo>
                    <a:pt x="3311" y="1125"/>
                  </a:lnTo>
                  <a:lnTo>
                    <a:pt x="3279" y="1000"/>
                  </a:lnTo>
                  <a:lnTo>
                    <a:pt x="3217" y="875"/>
                  </a:lnTo>
                  <a:lnTo>
                    <a:pt x="3154" y="750"/>
                  </a:lnTo>
                  <a:lnTo>
                    <a:pt x="2998" y="594"/>
                  </a:lnTo>
                  <a:lnTo>
                    <a:pt x="2842" y="469"/>
                  </a:lnTo>
                  <a:lnTo>
                    <a:pt x="2655" y="375"/>
                  </a:lnTo>
                  <a:lnTo>
                    <a:pt x="2467" y="250"/>
                  </a:lnTo>
                  <a:lnTo>
                    <a:pt x="2249" y="188"/>
                  </a:lnTo>
                  <a:lnTo>
                    <a:pt x="2061" y="126"/>
                  </a:lnTo>
                  <a:lnTo>
                    <a:pt x="1843" y="63"/>
                  </a:lnTo>
                  <a:lnTo>
                    <a:pt x="1624" y="63"/>
                  </a:lnTo>
                  <a:lnTo>
                    <a:pt x="1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3583;p61">
              <a:extLst>
                <a:ext uri="{FF2B5EF4-FFF2-40B4-BE49-F238E27FC236}">
                  <a16:creationId xmlns:a16="http://schemas.microsoft.com/office/drawing/2014/main" id="{A80AC878-1CEA-3D0F-5BAC-7CA3290A3AD5}"/>
                </a:ext>
              </a:extLst>
            </p:cNvPr>
            <p:cNvSpPr/>
            <p:nvPr/>
          </p:nvSpPr>
          <p:spPr>
            <a:xfrm>
              <a:off x="2641225" y="2112650"/>
              <a:ext cx="45300" cy="27350"/>
            </a:xfrm>
            <a:custGeom>
              <a:avLst/>
              <a:gdLst/>
              <a:ahLst/>
              <a:cxnLst/>
              <a:rect l="l" t="t" r="r" b="b"/>
              <a:pathLst>
                <a:path w="1812" h="1094" extrusionOk="0">
                  <a:moveTo>
                    <a:pt x="0" y="1"/>
                  </a:moveTo>
                  <a:lnTo>
                    <a:pt x="0" y="63"/>
                  </a:lnTo>
                  <a:lnTo>
                    <a:pt x="0" y="188"/>
                  </a:lnTo>
                  <a:lnTo>
                    <a:pt x="32" y="344"/>
                  </a:lnTo>
                  <a:lnTo>
                    <a:pt x="63" y="500"/>
                  </a:lnTo>
                  <a:lnTo>
                    <a:pt x="125" y="625"/>
                  </a:lnTo>
                  <a:lnTo>
                    <a:pt x="188" y="750"/>
                  </a:lnTo>
                  <a:lnTo>
                    <a:pt x="281" y="844"/>
                  </a:lnTo>
                  <a:lnTo>
                    <a:pt x="406" y="938"/>
                  </a:lnTo>
                  <a:lnTo>
                    <a:pt x="531" y="1031"/>
                  </a:lnTo>
                  <a:lnTo>
                    <a:pt x="687" y="1062"/>
                  </a:lnTo>
                  <a:lnTo>
                    <a:pt x="875" y="1094"/>
                  </a:lnTo>
                  <a:lnTo>
                    <a:pt x="1187" y="1094"/>
                  </a:lnTo>
                  <a:lnTo>
                    <a:pt x="1375" y="1031"/>
                  </a:lnTo>
                  <a:lnTo>
                    <a:pt x="1531" y="969"/>
                  </a:lnTo>
                  <a:lnTo>
                    <a:pt x="1656" y="906"/>
                  </a:lnTo>
                  <a:lnTo>
                    <a:pt x="1812" y="781"/>
                  </a:lnTo>
                  <a:lnTo>
                    <a:pt x="1812" y="750"/>
                  </a:lnTo>
                  <a:lnTo>
                    <a:pt x="1781" y="750"/>
                  </a:lnTo>
                  <a:lnTo>
                    <a:pt x="1531" y="781"/>
                  </a:lnTo>
                  <a:lnTo>
                    <a:pt x="1000" y="781"/>
                  </a:lnTo>
                  <a:lnTo>
                    <a:pt x="750" y="750"/>
                  </a:lnTo>
                  <a:lnTo>
                    <a:pt x="625" y="688"/>
                  </a:lnTo>
                  <a:lnTo>
                    <a:pt x="531" y="625"/>
                  </a:lnTo>
                  <a:lnTo>
                    <a:pt x="375" y="438"/>
                  </a:lnTo>
                  <a:lnTo>
                    <a:pt x="219" y="219"/>
                  </a:lnTo>
                  <a:lnTo>
                    <a:pt x="94" y="32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3584;p61">
              <a:extLst>
                <a:ext uri="{FF2B5EF4-FFF2-40B4-BE49-F238E27FC236}">
                  <a16:creationId xmlns:a16="http://schemas.microsoft.com/office/drawing/2014/main" id="{CCA80CC2-EBC7-8398-108F-AD340C16FBC4}"/>
                </a:ext>
              </a:extLst>
            </p:cNvPr>
            <p:cNvSpPr/>
            <p:nvPr/>
          </p:nvSpPr>
          <p:spPr>
            <a:xfrm>
              <a:off x="2665425" y="1784750"/>
              <a:ext cx="134325" cy="293575"/>
            </a:xfrm>
            <a:custGeom>
              <a:avLst/>
              <a:gdLst/>
              <a:ahLst/>
              <a:cxnLst/>
              <a:rect l="l" t="t" r="r" b="b"/>
              <a:pathLst>
                <a:path w="5373" h="11743" extrusionOk="0">
                  <a:moveTo>
                    <a:pt x="2842" y="0"/>
                  </a:moveTo>
                  <a:lnTo>
                    <a:pt x="2780" y="63"/>
                  </a:lnTo>
                  <a:lnTo>
                    <a:pt x="2780" y="125"/>
                  </a:lnTo>
                  <a:lnTo>
                    <a:pt x="2967" y="1218"/>
                  </a:lnTo>
                  <a:lnTo>
                    <a:pt x="3186" y="2343"/>
                  </a:lnTo>
                  <a:lnTo>
                    <a:pt x="3686" y="4529"/>
                  </a:lnTo>
                  <a:lnTo>
                    <a:pt x="4217" y="6746"/>
                  </a:lnTo>
                  <a:lnTo>
                    <a:pt x="4435" y="7839"/>
                  </a:lnTo>
                  <a:lnTo>
                    <a:pt x="4654" y="8963"/>
                  </a:lnTo>
                  <a:lnTo>
                    <a:pt x="4248" y="8838"/>
                  </a:lnTo>
                  <a:lnTo>
                    <a:pt x="3873" y="8776"/>
                  </a:lnTo>
                  <a:lnTo>
                    <a:pt x="3498" y="8713"/>
                  </a:lnTo>
                  <a:lnTo>
                    <a:pt x="3092" y="8682"/>
                  </a:lnTo>
                  <a:lnTo>
                    <a:pt x="3092" y="8776"/>
                  </a:lnTo>
                  <a:lnTo>
                    <a:pt x="3123" y="9026"/>
                  </a:lnTo>
                  <a:lnTo>
                    <a:pt x="3280" y="9775"/>
                  </a:lnTo>
                  <a:lnTo>
                    <a:pt x="3467" y="10587"/>
                  </a:lnTo>
                  <a:lnTo>
                    <a:pt x="3529" y="10899"/>
                  </a:lnTo>
                  <a:lnTo>
                    <a:pt x="3529" y="11087"/>
                  </a:lnTo>
                  <a:lnTo>
                    <a:pt x="3529" y="11118"/>
                  </a:lnTo>
                  <a:lnTo>
                    <a:pt x="3092" y="11212"/>
                  </a:lnTo>
                  <a:lnTo>
                    <a:pt x="2686" y="11243"/>
                  </a:lnTo>
                  <a:lnTo>
                    <a:pt x="2280" y="11243"/>
                  </a:lnTo>
                  <a:lnTo>
                    <a:pt x="1874" y="11180"/>
                  </a:lnTo>
                  <a:lnTo>
                    <a:pt x="1468" y="11087"/>
                  </a:lnTo>
                  <a:lnTo>
                    <a:pt x="1031" y="10931"/>
                  </a:lnTo>
                  <a:lnTo>
                    <a:pt x="594" y="10743"/>
                  </a:lnTo>
                  <a:lnTo>
                    <a:pt x="125" y="10525"/>
                  </a:lnTo>
                  <a:lnTo>
                    <a:pt x="63" y="10493"/>
                  </a:lnTo>
                  <a:lnTo>
                    <a:pt x="32" y="10493"/>
                  </a:lnTo>
                  <a:lnTo>
                    <a:pt x="1" y="10525"/>
                  </a:lnTo>
                  <a:lnTo>
                    <a:pt x="32" y="10587"/>
                  </a:lnTo>
                  <a:lnTo>
                    <a:pt x="250" y="10837"/>
                  </a:lnTo>
                  <a:lnTo>
                    <a:pt x="500" y="11056"/>
                  </a:lnTo>
                  <a:lnTo>
                    <a:pt x="781" y="11243"/>
                  </a:lnTo>
                  <a:lnTo>
                    <a:pt x="1062" y="11399"/>
                  </a:lnTo>
                  <a:lnTo>
                    <a:pt x="1343" y="11524"/>
                  </a:lnTo>
                  <a:lnTo>
                    <a:pt x="1656" y="11618"/>
                  </a:lnTo>
                  <a:lnTo>
                    <a:pt x="1999" y="11680"/>
                  </a:lnTo>
                  <a:lnTo>
                    <a:pt x="2312" y="11711"/>
                  </a:lnTo>
                  <a:lnTo>
                    <a:pt x="2593" y="11743"/>
                  </a:lnTo>
                  <a:lnTo>
                    <a:pt x="2905" y="11711"/>
                  </a:lnTo>
                  <a:lnTo>
                    <a:pt x="3186" y="11680"/>
                  </a:lnTo>
                  <a:lnTo>
                    <a:pt x="3467" y="11649"/>
                  </a:lnTo>
                  <a:lnTo>
                    <a:pt x="3686" y="11586"/>
                  </a:lnTo>
                  <a:lnTo>
                    <a:pt x="3873" y="11524"/>
                  </a:lnTo>
                  <a:lnTo>
                    <a:pt x="3935" y="11493"/>
                  </a:lnTo>
                  <a:lnTo>
                    <a:pt x="3998" y="11430"/>
                  </a:lnTo>
                  <a:lnTo>
                    <a:pt x="4029" y="11368"/>
                  </a:lnTo>
                  <a:lnTo>
                    <a:pt x="4029" y="11305"/>
                  </a:lnTo>
                  <a:lnTo>
                    <a:pt x="4029" y="11212"/>
                  </a:lnTo>
                  <a:lnTo>
                    <a:pt x="4029" y="11118"/>
                  </a:lnTo>
                  <a:lnTo>
                    <a:pt x="3935" y="10556"/>
                  </a:lnTo>
                  <a:lnTo>
                    <a:pt x="3873" y="9963"/>
                  </a:lnTo>
                  <a:lnTo>
                    <a:pt x="3748" y="9338"/>
                  </a:lnTo>
                  <a:lnTo>
                    <a:pt x="4123" y="9463"/>
                  </a:lnTo>
                  <a:lnTo>
                    <a:pt x="4685" y="9588"/>
                  </a:lnTo>
                  <a:lnTo>
                    <a:pt x="4966" y="9650"/>
                  </a:lnTo>
                  <a:lnTo>
                    <a:pt x="5185" y="9650"/>
                  </a:lnTo>
                  <a:lnTo>
                    <a:pt x="5278" y="9619"/>
                  </a:lnTo>
                  <a:lnTo>
                    <a:pt x="5310" y="9619"/>
                  </a:lnTo>
                  <a:lnTo>
                    <a:pt x="5372" y="9557"/>
                  </a:lnTo>
                  <a:lnTo>
                    <a:pt x="5372" y="9494"/>
                  </a:lnTo>
                  <a:lnTo>
                    <a:pt x="4904" y="7152"/>
                  </a:lnTo>
                  <a:lnTo>
                    <a:pt x="4654" y="5934"/>
                  </a:lnTo>
                  <a:lnTo>
                    <a:pt x="4404" y="4747"/>
                  </a:lnTo>
                  <a:lnTo>
                    <a:pt x="4092" y="3529"/>
                  </a:lnTo>
                  <a:lnTo>
                    <a:pt x="3748" y="2343"/>
                  </a:lnTo>
                  <a:lnTo>
                    <a:pt x="3373" y="1187"/>
                  </a:lnTo>
                  <a:lnTo>
                    <a:pt x="2936" y="63"/>
                  </a:lnTo>
                  <a:lnTo>
                    <a:pt x="2905" y="32"/>
                  </a:lnTo>
                  <a:lnTo>
                    <a:pt x="28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3585;p61">
              <a:extLst>
                <a:ext uri="{FF2B5EF4-FFF2-40B4-BE49-F238E27FC236}">
                  <a16:creationId xmlns:a16="http://schemas.microsoft.com/office/drawing/2014/main" id="{4F606939-23BF-4BED-C2F2-F6865BE0388F}"/>
                </a:ext>
              </a:extLst>
            </p:cNvPr>
            <p:cNvSpPr/>
            <p:nvPr/>
          </p:nvSpPr>
          <p:spPr>
            <a:xfrm>
              <a:off x="2639650" y="1925275"/>
              <a:ext cx="33600" cy="33600"/>
            </a:xfrm>
            <a:custGeom>
              <a:avLst/>
              <a:gdLst/>
              <a:ahLst/>
              <a:cxnLst/>
              <a:rect l="l" t="t" r="r" b="b"/>
              <a:pathLst>
                <a:path w="1344" h="1344" extrusionOk="0">
                  <a:moveTo>
                    <a:pt x="1063" y="1"/>
                  </a:moveTo>
                  <a:lnTo>
                    <a:pt x="1032" y="63"/>
                  </a:lnTo>
                  <a:lnTo>
                    <a:pt x="1094" y="250"/>
                  </a:lnTo>
                  <a:lnTo>
                    <a:pt x="1125" y="469"/>
                  </a:lnTo>
                  <a:lnTo>
                    <a:pt x="1094" y="656"/>
                  </a:lnTo>
                  <a:lnTo>
                    <a:pt x="1032" y="844"/>
                  </a:lnTo>
                  <a:lnTo>
                    <a:pt x="907" y="1031"/>
                  </a:lnTo>
                  <a:lnTo>
                    <a:pt x="688" y="1156"/>
                  </a:lnTo>
                  <a:lnTo>
                    <a:pt x="407" y="1250"/>
                  </a:lnTo>
                  <a:lnTo>
                    <a:pt x="32" y="1312"/>
                  </a:lnTo>
                  <a:lnTo>
                    <a:pt x="1" y="1343"/>
                  </a:lnTo>
                  <a:lnTo>
                    <a:pt x="282" y="1343"/>
                  </a:lnTo>
                  <a:lnTo>
                    <a:pt x="501" y="1312"/>
                  </a:lnTo>
                  <a:lnTo>
                    <a:pt x="688" y="1281"/>
                  </a:lnTo>
                  <a:lnTo>
                    <a:pt x="875" y="1219"/>
                  </a:lnTo>
                  <a:lnTo>
                    <a:pt x="1000" y="1156"/>
                  </a:lnTo>
                  <a:lnTo>
                    <a:pt x="1125" y="1062"/>
                  </a:lnTo>
                  <a:lnTo>
                    <a:pt x="1188" y="969"/>
                  </a:lnTo>
                  <a:lnTo>
                    <a:pt x="1250" y="875"/>
                  </a:lnTo>
                  <a:lnTo>
                    <a:pt x="1313" y="781"/>
                  </a:lnTo>
                  <a:lnTo>
                    <a:pt x="1344" y="656"/>
                  </a:lnTo>
                  <a:lnTo>
                    <a:pt x="1313" y="438"/>
                  </a:lnTo>
                  <a:lnTo>
                    <a:pt x="1250" y="219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3586;p61">
              <a:extLst>
                <a:ext uri="{FF2B5EF4-FFF2-40B4-BE49-F238E27FC236}">
                  <a16:creationId xmlns:a16="http://schemas.microsoft.com/office/drawing/2014/main" id="{6FDAF815-041F-B6C9-B5E8-6D0C5D8803A7}"/>
                </a:ext>
              </a:extLst>
            </p:cNvPr>
            <p:cNvSpPr/>
            <p:nvPr/>
          </p:nvSpPr>
          <p:spPr>
            <a:xfrm>
              <a:off x="2599850" y="1909675"/>
              <a:ext cx="70275" cy="38275"/>
            </a:xfrm>
            <a:custGeom>
              <a:avLst/>
              <a:gdLst/>
              <a:ahLst/>
              <a:cxnLst/>
              <a:rect l="l" t="t" r="r" b="b"/>
              <a:pathLst>
                <a:path w="2811" h="1531" extrusionOk="0">
                  <a:moveTo>
                    <a:pt x="875" y="0"/>
                  </a:moveTo>
                  <a:lnTo>
                    <a:pt x="656" y="63"/>
                  </a:lnTo>
                  <a:lnTo>
                    <a:pt x="437" y="125"/>
                  </a:lnTo>
                  <a:lnTo>
                    <a:pt x="281" y="219"/>
                  </a:lnTo>
                  <a:lnTo>
                    <a:pt x="125" y="344"/>
                  </a:lnTo>
                  <a:lnTo>
                    <a:pt x="63" y="468"/>
                  </a:lnTo>
                  <a:lnTo>
                    <a:pt x="0" y="625"/>
                  </a:lnTo>
                  <a:lnTo>
                    <a:pt x="0" y="812"/>
                  </a:lnTo>
                  <a:lnTo>
                    <a:pt x="63" y="968"/>
                  </a:lnTo>
                  <a:lnTo>
                    <a:pt x="156" y="1093"/>
                  </a:lnTo>
                  <a:lnTo>
                    <a:pt x="313" y="1249"/>
                  </a:lnTo>
                  <a:lnTo>
                    <a:pt x="500" y="1343"/>
                  </a:lnTo>
                  <a:lnTo>
                    <a:pt x="750" y="1437"/>
                  </a:lnTo>
                  <a:lnTo>
                    <a:pt x="1031" y="1499"/>
                  </a:lnTo>
                  <a:lnTo>
                    <a:pt x="1343" y="1530"/>
                  </a:lnTo>
                  <a:lnTo>
                    <a:pt x="1687" y="1530"/>
                  </a:lnTo>
                  <a:lnTo>
                    <a:pt x="1999" y="1499"/>
                  </a:lnTo>
                  <a:lnTo>
                    <a:pt x="2249" y="1437"/>
                  </a:lnTo>
                  <a:lnTo>
                    <a:pt x="2436" y="1374"/>
                  </a:lnTo>
                  <a:lnTo>
                    <a:pt x="2592" y="1280"/>
                  </a:lnTo>
                  <a:lnTo>
                    <a:pt x="2717" y="1156"/>
                  </a:lnTo>
                  <a:lnTo>
                    <a:pt x="2780" y="1031"/>
                  </a:lnTo>
                  <a:lnTo>
                    <a:pt x="2811" y="874"/>
                  </a:lnTo>
                  <a:lnTo>
                    <a:pt x="2780" y="718"/>
                  </a:lnTo>
                  <a:lnTo>
                    <a:pt x="2717" y="593"/>
                  </a:lnTo>
                  <a:lnTo>
                    <a:pt x="2592" y="468"/>
                  </a:lnTo>
                  <a:lnTo>
                    <a:pt x="2436" y="312"/>
                  </a:lnTo>
                  <a:lnTo>
                    <a:pt x="2249" y="219"/>
                  </a:lnTo>
                  <a:lnTo>
                    <a:pt x="1999" y="125"/>
                  </a:lnTo>
                  <a:lnTo>
                    <a:pt x="1718" y="31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3587;p61">
              <a:extLst>
                <a:ext uri="{FF2B5EF4-FFF2-40B4-BE49-F238E27FC236}">
                  <a16:creationId xmlns:a16="http://schemas.microsoft.com/office/drawing/2014/main" id="{28199F5D-85AE-3BDD-00C5-53A3F1998BBF}"/>
                </a:ext>
              </a:extLst>
            </p:cNvPr>
            <p:cNvSpPr/>
            <p:nvPr/>
          </p:nvSpPr>
          <p:spPr>
            <a:xfrm>
              <a:off x="2571750" y="1904975"/>
              <a:ext cx="100725" cy="32050"/>
            </a:xfrm>
            <a:custGeom>
              <a:avLst/>
              <a:gdLst/>
              <a:ahLst/>
              <a:cxnLst/>
              <a:rect l="l" t="t" r="r" b="b"/>
              <a:pathLst>
                <a:path w="4029" h="1282" extrusionOk="0">
                  <a:moveTo>
                    <a:pt x="2155" y="1"/>
                  </a:moveTo>
                  <a:lnTo>
                    <a:pt x="1655" y="32"/>
                  </a:lnTo>
                  <a:lnTo>
                    <a:pt x="1218" y="126"/>
                  </a:lnTo>
                  <a:lnTo>
                    <a:pt x="812" y="251"/>
                  </a:lnTo>
                  <a:lnTo>
                    <a:pt x="468" y="375"/>
                  </a:lnTo>
                  <a:lnTo>
                    <a:pt x="219" y="500"/>
                  </a:lnTo>
                  <a:lnTo>
                    <a:pt x="62" y="625"/>
                  </a:lnTo>
                  <a:lnTo>
                    <a:pt x="0" y="656"/>
                  </a:lnTo>
                  <a:lnTo>
                    <a:pt x="187" y="719"/>
                  </a:lnTo>
                  <a:lnTo>
                    <a:pt x="656" y="813"/>
                  </a:lnTo>
                  <a:lnTo>
                    <a:pt x="2030" y="1031"/>
                  </a:lnTo>
                  <a:lnTo>
                    <a:pt x="3404" y="1250"/>
                  </a:lnTo>
                  <a:lnTo>
                    <a:pt x="3841" y="1281"/>
                  </a:lnTo>
                  <a:lnTo>
                    <a:pt x="4029" y="1281"/>
                  </a:lnTo>
                  <a:lnTo>
                    <a:pt x="3935" y="1031"/>
                  </a:lnTo>
                  <a:lnTo>
                    <a:pt x="3841" y="813"/>
                  </a:lnTo>
                  <a:lnTo>
                    <a:pt x="3685" y="625"/>
                  </a:lnTo>
                  <a:lnTo>
                    <a:pt x="3529" y="469"/>
                  </a:lnTo>
                  <a:lnTo>
                    <a:pt x="3342" y="313"/>
                  </a:lnTo>
                  <a:lnTo>
                    <a:pt x="3154" y="188"/>
                  </a:lnTo>
                  <a:lnTo>
                    <a:pt x="2904" y="94"/>
                  </a:lnTo>
                  <a:lnTo>
                    <a:pt x="2686" y="32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3588;p61">
              <a:extLst>
                <a:ext uri="{FF2B5EF4-FFF2-40B4-BE49-F238E27FC236}">
                  <a16:creationId xmlns:a16="http://schemas.microsoft.com/office/drawing/2014/main" id="{41BB1B61-BB19-02BF-4882-6E6101D84098}"/>
                </a:ext>
              </a:extLst>
            </p:cNvPr>
            <p:cNvSpPr/>
            <p:nvPr/>
          </p:nvSpPr>
          <p:spPr>
            <a:xfrm>
              <a:off x="2795025" y="1909675"/>
              <a:ext cx="31250" cy="29675"/>
            </a:xfrm>
            <a:custGeom>
              <a:avLst/>
              <a:gdLst/>
              <a:ahLst/>
              <a:cxnLst/>
              <a:rect l="l" t="t" r="r" b="b"/>
              <a:pathLst>
                <a:path w="1250" h="1187" extrusionOk="0">
                  <a:moveTo>
                    <a:pt x="32" y="0"/>
                  </a:moveTo>
                  <a:lnTo>
                    <a:pt x="1" y="250"/>
                  </a:lnTo>
                  <a:lnTo>
                    <a:pt x="1" y="468"/>
                  </a:lnTo>
                  <a:lnTo>
                    <a:pt x="32" y="687"/>
                  </a:lnTo>
                  <a:lnTo>
                    <a:pt x="157" y="906"/>
                  </a:lnTo>
                  <a:lnTo>
                    <a:pt x="219" y="968"/>
                  </a:lnTo>
                  <a:lnTo>
                    <a:pt x="313" y="1062"/>
                  </a:lnTo>
                  <a:lnTo>
                    <a:pt x="438" y="1124"/>
                  </a:lnTo>
                  <a:lnTo>
                    <a:pt x="563" y="1156"/>
                  </a:lnTo>
                  <a:lnTo>
                    <a:pt x="688" y="1187"/>
                  </a:lnTo>
                  <a:lnTo>
                    <a:pt x="844" y="1187"/>
                  </a:lnTo>
                  <a:lnTo>
                    <a:pt x="1031" y="1156"/>
                  </a:lnTo>
                  <a:lnTo>
                    <a:pt x="1250" y="1124"/>
                  </a:lnTo>
                  <a:lnTo>
                    <a:pt x="1250" y="1093"/>
                  </a:lnTo>
                  <a:lnTo>
                    <a:pt x="938" y="1093"/>
                  </a:lnTo>
                  <a:lnTo>
                    <a:pt x="656" y="1062"/>
                  </a:lnTo>
                  <a:lnTo>
                    <a:pt x="469" y="968"/>
                  </a:lnTo>
                  <a:lnTo>
                    <a:pt x="313" y="812"/>
                  </a:lnTo>
                  <a:lnTo>
                    <a:pt x="219" y="656"/>
                  </a:lnTo>
                  <a:lnTo>
                    <a:pt x="157" y="468"/>
                  </a:lnTo>
                  <a:lnTo>
                    <a:pt x="126" y="250"/>
                  </a:lnTo>
                  <a:lnTo>
                    <a:pt x="126" y="31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3589;p61">
              <a:extLst>
                <a:ext uri="{FF2B5EF4-FFF2-40B4-BE49-F238E27FC236}">
                  <a16:creationId xmlns:a16="http://schemas.microsoft.com/office/drawing/2014/main" id="{B71F65C5-6D2B-F508-D6CC-A1ED2E63BD92}"/>
                </a:ext>
              </a:extLst>
            </p:cNvPr>
            <p:cNvSpPr/>
            <p:nvPr/>
          </p:nvSpPr>
          <p:spPr>
            <a:xfrm>
              <a:off x="2795025" y="1883900"/>
              <a:ext cx="57025" cy="45300"/>
            </a:xfrm>
            <a:custGeom>
              <a:avLst/>
              <a:gdLst/>
              <a:ahLst/>
              <a:cxnLst/>
              <a:rect l="l" t="t" r="r" b="b"/>
              <a:pathLst>
                <a:path w="2281" h="1812" extrusionOk="0">
                  <a:moveTo>
                    <a:pt x="1437" y="0"/>
                  </a:moveTo>
                  <a:lnTo>
                    <a:pt x="1187" y="63"/>
                  </a:lnTo>
                  <a:lnTo>
                    <a:pt x="875" y="157"/>
                  </a:lnTo>
                  <a:lnTo>
                    <a:pt x="656" y="250"/>
                  </a:lnTo>
                  <a:lnTo>
                    <a:pt x="438" y="375"/>
                  </a:lnTo>
                  <a:lnTo>
                    <a:pt x="282" y="531"/>
                  </a:lnTo>
                  <a:lnTo>
                    <a:pt x="157" y="688"/>
                  </a:lnTo>
                  <a:lnTo>
                    <a:pt x="63" y="844"/>
                  </a:lnTo>
                  <a:lnTo>
                    <a:pt x="32" y="1000"/>
                  </a:lnTo>
                  <a:lnTo>
                    <a:pt x="1" y="1156"/>
                  </a:lnTo>
                  <a:lnTo>
                    <a:pt x="32" y="1312"/>
                  </a:lnTo>
                  <a:lnTo>
                    <a:pt x="94" y="1468"/>
                  </a:lnTo>
                  <a:lnTo>
                    <a:pt x="157" y="1593"/>
                  </a:lnTo>
                  <a:lnTo>
                    <a:pt x="282" y="1687"/>
                  </a:lnTo>
                  <a:lnTo>
                    <a:pt x="438" y="1749"/>
                  </a:lnTo>
                  <a:lnTo>
                    <a:pt x="625" y="1781"/>
                  </a:lnTo>
                  <a:lnTo>
                    <a:pt x="813" y="1812"/>
                  </a:lnTo>
                  <a:lnTo>
                    <a:pt x="1062" y="1749"/>
                  </a:lnTo>
                  <a:lnTo>
                    <a:pt x="1312" y="1656"/>
                  </a:lnTo>
                  <a:lnTo>
                    <a:pt x="1625" y="1531"/>
                  </a:lnTo>
                  <a:lnTo>
                    <a:pt x="1843" y="1375"/>
                  </a:lnTo>
                  <a:lnTo>
                    <a:pt x="2031" y="1187"/>
                  </a:lnTo>
                  <a:lnTo>
                    <a:pt x="2155" y="1000"/>
                  </a:lnTo>
                  <a:lnTo>
                    <a:pt x="2249" y="812"/>
                  </a:lnTo>
                  <a:lnTo>
                    <a:pt x="2280" y="656"/>
                  </a:lnTo>
                  <a:lnTo>
                    <a:pt x="2280" y="500"/>
                  </a:lnTo>
                  <a:lnTo>
                    <a:pt x="2249" y="375"/>
                  </a:lnTo>
                  <a:lnTo>
                    <a:pt x="2187" y="250"/>
                  </a:lnTo>
                  <a:lnTo>
                    <a:pt x="2093" y="157"/>
                  </a:lnTo>
                  <a:lnTo>
                    <a:pt x="1968" y="94"/>
                  </a:lnTo>
                  <a:lnTo>
                    <a:pt x="1812" y="32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3590;p61">
              <a:extLst>
                <a:ext uri="{FF2B5EF4-FFF2-40B4-BE49-F238E27FC236}">
                  <a16:creationId xmlns:a16="http://schemas.microsoft.com/office/drawing/2014/main" id="{BBBC13A9-E5B3-DAC4-E943-7B209D5F309F}"/>
                </a:ext>
              </a:extLst>
            </p:cNvPr>
            <p:cNvSpPr/>
            <p:nvPr/>
          </p:nvSpPr>
          <p:spPr>
            <a:xfrm>
              <a:off x="2794250" y="1878425"/>
              <a:ext cx="74200" cy="43750"/>
            </a:xfrm>
            <a:custGeom>
              <a:avLst/>
              <a:gdLst/>
              <a:ahLst/>
              <a:cxnLst/>
              <a:rect l="l" t="t" r="r" b="b"/>
              <a:pathLst>
                <a:path w="2968" h="1750" extrusionOk="0">
                  <a:moveTo>
                    <a:pt x="1843" y="1"/>
                  </a:moveTo>
                  <a:lnTo>
                    <a:pt x="1562" y="32"/>
                  </a:lnTo>
                  <a:lnTo>
                    <a:pt x="1281" y="63"/>
                  </a:lnTo>
                  <a:lnTo>
                    <a:pt x="1000" y="157"/>
                  </a:lnTo>
                  <a:lnTo>
                    <a:pt x="750" y="282"/>
                  </a:lnTo>
                  <a:lnTo>
                    <a:pt x="563" y="407"/>
                  </a:lnTo>
                  <a:lnTo>
                    <a:pt x="406" y="532"/>
                  </a:lnTo>
                  <a:lnTo>
                    <a:pt x="281" y="719"/>
                  </a:lnTo>
                  <a:lnTo>
                    <a:pt x="157" y="907"/>
                  </a:lnTo>
                  <a:lnTo>
                    <a:pt x="94" y="1094"/>
                  </a:lnTo>
                  <a:lnTo>
                    <a:pt x="32" y="1313"/>
                  </a:lnTo>
                  <a:lnTo>
                    <a:pt x="0" y="1531"/>
                  </a:lnTo>
                  <a:lnTo>
                    <a:pt x="32" y="1750"/>
                  </a:lnTo>
                  <a:lnTo>
                    <a:pt x="63" y="1750"/>
                  </a:lnTo>
                  <a:lnTo>
                    <a:pt x="157" y="1718"/>
                  </a:lnTo>
                  <a:lnTo>
                    <a:pt x="500" y="1562"/>
                  </a:lnTo>
                  <a:lnTo>
                    <a:pt x="1499" y="1094"/>
                  </a:lnTo>
                  <a:lnTo>
                    <a:pt x="2530" y="563"/>
                  </a:lnTo>
                  <a:lnTo>
                    <a:pt x="2842" y="376"/>
                  </a:lnTo>
                  <a:lnTo>
                    <a:pt x="2967" y="282"/>
                  </a:lnTo>
                  <a:lnTo>
                    <a:pt x="2717" y="157"/>
                  </a:lnTo>
                  <a:lnTo>
                    <a:pt x="2436" y="95"/>
                  </a:lnTo>
                  <a:lnTo>
                    <a:pt x="2155" y="32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3591;p61">
              <a:extLst>
                <a:ext uri="{FF2B5EF4-FFF2-40B4-BE49-F238E27FC236}">
                  <a16:creationId xmlns:a16="http://schemas.microsoft.com/office/drawing/2014/main" id="{5940250D-5B69-583A-14FB-5226023A0D42}"/>
                </a:ext>
              </a:extLst>
            </p:cNvPr>
            <p:cNvSpPr/>
            <p:nvPr/>
          </p:nvSpPr>
          <p:spPr>
            <a:xfrm>
              <a:off x="2268800" y="1381875"/>
              <a:ext cx="637900" cy="569975"/>
            </a:xfrm>
            <a:custGeom>
              <a:avLst/>
              <a:gdLst/>
              <a:ahLst/>
              <a:cxnLst/>
              <a:rect l="l" t="t" r="r" b="b"/>
              <a:pathLst>
                <a:path w="25516" h="22799" extrusionOk="0">
                  <a:moveTo>
                    <a:pt x="22611" y="1"/>
                  </a:moveTo>
                  <a:lnTo>
                    <a:pt x="22361" y="63"/>
                  </a:lnTo>
                  <a:lnTo>
                    <a:pt x="22143" y="126"/>
                  </a:lnTo>
                  <a:lnTo>
                    <a:pt x="21924" y="220"/>
                  </a:lnTo>
                  <a:lnTo>
                    <a:pt x="21674" y="345"/>
                  </a:lnTo>
                  <a:lnTo>
                    <a:pt x="21456" y="469"/>
                  </a:lnTo>
                  <a:lnTo>
                    <a:pt x="21237" y="626"/>
                  </a:lnTo>
                  <a:lnTo>
                    <a:pt x="21050" y="813"/>
                  </a:lnTo>
                  <a:lnTo>
                    <a:pt x="20831" y="1032"/>
                  </a:lnTo>
                  <a:lnTo>
                    <a:pt x="20644" y="1281"/>
                  </a:lnTo>
                  <a:lnTo>
                    <a:pt x="20488" y="1531"/>
                  </a:lnTo>
                  <a:lnTo>
                    <a:pt x="20675" y="1750"/>
                  </a:lnTo>
                  <a:lnTo>
                    <a:pt x="20831" y="2000"/>
                  </a:lnTo>
                  <a:lnTo>
                    <a:pt x="20956" y="2250"/>
                  </a:lnTo>
                  <a:lnTo>
                    <a:pt x="21081" y="2531"/>
                  </a:lnTo>
                  <a:lnTo>
                    <a:pt x="21175" y="2812"/>
                  </a:lnTo>
                  <a:lnTo>
                    <a:pt x="21237" y="3093"/>
                  </a:lnTo>
                  <a:lnTo>
                    <a:pt x="21268" y="3374"/>
                  </a:lnTo>
                  <a:lnTo>
                    <a:pt x="21299" y="3686"/>
                  </a:lnTo>
                  <a:lnTo>
                    <a:pt x="21299" y="4061"/>
                  </a:lnTo>
                  <a:lnTo>
                    <a:pt x="21237" y="4373"/>
                  </a:lnTo>
                  <a:lnTo>
                    <a:pt x="21175" y="4654"/>
                  </a:lnTo>
                  <a:lnTo>
                    <a:pt x="21050" y="4873"/>
                  </a:lnTo>
                  <a:lnTo>
                    <a:pt x="20925" y="5060"/>
                  </a:lnTo>
                  <a:lnTo>
                    <a:pt x="20769" y="5185"/>
                  </a:lnTo>
                  <a:lnTo>
                    <a:pt x="20612" y="5248"/>
                  </a:lnTo>
                  <a:lnTo>
                    <a:pt x="20456" y="5279"/>
                  </a:lnTo>
                  <a:lnTo>
                    <a:pt x="20300" y="5248"/>
                  </a:lnTo>
                  <a:lnTo>
                    <a:pt x="20144" y="5154"/>
                  </a:lnTo>
                  <a:lnTo>
                    <a:pt x="20019" y="5029"/>
                  </a:lnTo>
                  <a:lnTo>
                    <a:pt x="19894" y="4842"/>
                  </a:lnTo>
                  <a:lnTo>
                    <a:pt x="19800" y="4592"/>
                  </a:lnTo>
                  <a:lnTo>
                    <a:pt x="19769" y="4279"/>
                  </a:lnTo>
                  <a:lnTo>
                    <a:pt x="19738" y="3936"/>
                  </a:lnTo>
                  <a:lnTo>
                    <a:pt x="19769" y="3530"/>
                  </a:lnTo>
                  <a:lnTo>
                    <a:pt x="19863" y="2999"/>
                  </a:lnTo>
                  <a:lnTo>
                    <a:pt x="20019" y="2499"/>
                  </a:lnTo>
                  <a:lnTo>
                    <a:pt x="20206" y="2000"/>
                  </a:lnTo>
                  <a:lnTo>
                    <a:pt x="20488" y="1531"/>
                  </a:lnTo>
                  <a:lnTo>
                    <a:pt x="20425" y="1469"/>
                  </a:lnTo>
                  <a:lnTo>
                    <a:pt x="20269" y="1313"/>
                  </a:lnTo>
                  <a:lnTo>
                    <a:pt x="20113" y="1188"/>
                  </a:lnTo>
                  <a:lnTo>
                    <a:pt x="19957" y="1094"/>
                  </a:lnTo>
                  <a:lnTo>
                    <a:pt x="19769" y="1000"/>
                  </a:lnTo>
                  <a:lnTo>
                    <a:pt x="19394" y="875"/>
                  </a:lnTo>
                  <a:lnTo>
                    <a:pt x="19020" y="844"/>
                  </a:lnTo>
                  <a:lnTo>
                    <a:pt x="18645" y="844"/>
                  </a:lnTo>
                  <a:lnTo>
                    <a:pt x="18270" y="938"/>
                  </a:lnTo>
                  <a:lnTo>
                    <a:pt x="18114" y="1032"/>
                  </a:lnTo>
                  <a:lnTo>
                    <a:pt x="17927" y="1125"/>
                  </a:lnTo>
                  <a:lnTo>
                    <a:pt x="17771" y="1250"/>
                  </a:lnTo>
                  <a:lnTo>
                    <a:pt x="17614" y="1375"/>
                  </a:lnTo>
                  <a:lnTo>
                    <a:pt x="17302" y="1656"/>
                  </a:lnTo>
                  <a:lnTo>
                    <a:pt x="17021" y="1937"/>
                  </a:lnTo>
                  <a:lnTo>
                    <a:pt x="16771" y="2281"/>
                  </a:lnTo>
                  <a:lnTo>
                    <a:pt x="16521" y="2593"/>
                  </a:lnTo>
                  <a:lnTo>
                    <a:pt x="16303" y="2937"/>
                  </a:lnTo>
                  <a:lnTo>
                    <a:pt x="16115" y="3280"/>
                  </a:lnTo>
                  <a:lnTo>
                    <a:pt x="15928" y="3655"/>
                  </a:lnTo>
                  <a:lnTo>
                    <a:pt x="15772" y="4030"/>
                  </a:lnTo>
                  <a:lnTo>
                    <a:pt x="15428" y="3967"/>
                  </a:lnTo>
                  <a:lnTo>
                    <a:pt x="14554" y="3749"/>
                  </a:lnTo>
                  <a:lnTo>
                    <a:pt x="13242" y="3499"/>
                  </a:lnTo>
                  <a:lnTo>
                    <a:pt x="12493" y="3374"/>
                  </a:lnTo>
                  <a:lnTo>
                    <a:pt x="11681" y="3280"/>
                  </a:lnTo>
                  <a:lnTo>
                    <a:pt x="10869" y="3186"/>
                  </a:lnTo>
                  <a:lnTo>
                    <a:pt x="10026" y="3093"/>
                  </a:lnTo>
                  <a:lnTo>
                    <a:pt x="8433" y="3093"/>
                  </a:lnTo>
                  <a:lnTo>
                    <a:pt x="7683" y="3186"/>
                  </a:lnTo>
                  <a:lnTo>
                    <a:pt x="7340" y="3218"/>
                  </a:lnTo>
                  <a:lnTo>
                    <a:pt x="7028" y="3311"/>
                  </a:lnTo>
                  <a:lnTo>
                    <a:pt x="6747" y="3405"/>
                  </a:lnTo>
                  <a:lnTo>
                    <a:pt x="6465" y="3530"/>
                  </a:lnTo>
                  <a:lnTo>
                    <a:pt x="6216" y="3655"/>
                  </a:lnTo>
                  <a:lnTo>
                    <a:pt x="5997" y="3811"/>
                  </a:lnTo>
                  <a:lnTo>
                    <a:pt x="5653" y="4092"/>
                  </a:lnTo>
                  <a:lnTo>
                    <a:pt x="5341" y="4404"/>
                  </a:lnTo>
                  <a:lnTo>
                    <a:pt x="5091" y="4685"/>
                  </a:lnTo>
                  <a:lnTo>
                    <a:pt x="4873" y="4966"/>
                  </a:lnTo>
                  <a:lnTo>
                    <a:pt x="4654" y="5248"/>
                  </a:lnTo>
                  <a:lnTo>
                    <a:pt x="4498" y="5529"/>
                  </a:lnTo>
                  <a:lnTo>
                    <a:pt x="4248" y="6028"/>
                  </a:lnTo>
                  <a:lnTo>
                    <a:pt x="4061" y="6434"/>
                  </a:lnTo>
                  <a:lnTo>
                    <a:pt x="3967" y="6778"/>
                  </a:lnTo>
                  <a:lnTo>
                    <a:pt x="3936" y="7059"/>
                  </a:lnTo>
                  <a:lnTo>
                    <a:pt x="3499" y="7184"/>
                  </a:lnTo>
                  <a:lnTo>
                    <a:pt x="3030" y="7371"/>
                  </a:lnTo>
                  <a:lnTo>
                    <a:pt x="2468" y="7652"/>
                  </a:lnTo>
                  <a:lnTo>
                    <a:pt x="2156" y="7808"/>
                  </a:lnTo>
                  <a:lnTo>
                    <a:pt x="1843" y="8027"/>
                  </a:lnTo>
                  <a:lnTo>
                    <a:pt x="1562" y="8246"/>
                  </a:lnTo>
                  <a:lnTo>
                    <a:pt x="1250" y="8527"/>
                  </a:lnTo>
                  <a:lnTo>
                    <a:pt x="969" y="8808"/>
                  </a:lnTo>
                  <a:lnTo>
                    <a:pt x="719" y="9120"/>
                  </a:lnTo>
                  <a:lnTo>
                    <a:pt x="469" y="9495"/>
                  </a:lnTo>
                  <a:lnTo>
                    <a:pt x="282" y="9869"/>
                  </a:lnTo>
                  <a:lnTo>
                    <a:pt x="220" y="10088"/>
                  </a:lnTo>
                  <a:lnTo>
                    <a:pt x="126" y="10369"/>
                  </a:lnTo>
                  <a:lnTo>
                    <a:pt x="95" y="10713"/>
                  </a:lnTo>
                  <a:lnTo>
                    <a:pt x="32" y="11056"/>
                  </a:lnTo>
                  <a:lnTo>
                    <a:pt x="1" y="11868"/>
                  </a:lnTo>
                  <a:lnTo>
                    <a:pt x="1" y="12836"/>
                  </a:lnTo>
                  <a:lnTo>
                    <a:pt x="63" y="13867"/>
                  </a:lnTo>
                  <a:lnTo>
                    <a:pt x="188" y="14960"/>
                  </a:lnTo>
                  <a:lnTo>
                    <a:pt x="344" y="16084"/>
                  </a:lnTo>
                  <a:lnTo>
                    <a:pt x="563" y="17177"/>
                  </a:lnTo>
                  <a:lnTo>
                    <a:pt x="813" y="18301"/>
                  </a:lnTo>
                  <a:lnTo>
                    <a:pt x="1125" y="19332"/>
                  </a:lnTo>
                  <a:lnTo>
                    <a:pt x="1281" y="19832"/>
                  </a:lnTo>
                  <a:lnTo>
                    <a:pt x="1469" y="20300"/>
                  </a:lnTo>
                  <a:lnTo>
                    <a:pt x="1656" y="20737"/>
                  </a:lnTo>
                  <a:lnTo>
                    <a:pt x="1875" y="21143"/>
                  </a:lnTo>
                  <a:lnTo>
                    <a:pt x="2093" y="21518"/>
                  </a:lnTo>
                  <a:lnTo>
                    <a:pt x="2312" y="21830"/>
                  </a:lnTo>
                  <a:lnTo>
                    <a:pt x="2562" y="22111"/>
                  </a:lnTo>
                  <a:lnTo>
                    <a:pt x="2812" y="22361"/>
                  </a:lnTo>
                  <a:lnTo>
                    <a:pt x="3093" y="22549"/>
                  </a:lnTo>
                  <a:lnTo>
                    <a:pt x="3343" y="22705"/>
                  </a:lnTo>
                  <a:lnTo>
                    <a:pt x="3624" y="22798"/>
                  </a:lnTo>
                  <a:lnTo>
                    <a:pt x="3936" y="22798"/>
                  </a:lnTo>
                  <a:lnTo>
                    <a:pt x="4123" y="22767"/>
                  </a:lnTo>
                  <a:lnTo>
                    <a:pt x="4311" y="22705"/>
                  </a:lnTo>
                  <a:lnTo>
                    <a:pt x="4498" y="22611"/>
                  </a:lnTo>
                  <a:lnTo>
                    <a:pt x="4654" y="22455"/>
                  </a:lnTo>
                  <a:lnTo>
                    <a:pt x="4810" y="22268"/>
                  </a:lnTo>
                  <a:lnTo>
                    <a:pt x="4966" y="22049"/>
                  </a:lnTo>
                  <a:lnTo>
                    <a:pt x="5123" y="21799"/>
                  </a:lnTo>
                  <a:lnTo>
                    <a:pt x="5248" y="21518"/>
                  </a:lnTo>
                  <a:lnTo>
                    <a:pt x="5497" y="20925"/>
                  </a:lnTo>
                  <a:lnTo>
                    <a:pt x="5716" y="20238"/>
                  </a:lnTo>
                  <a:lnTo>
                    <a:pt x="5935" y="19519"/>
                  </a:lnTo>
                  <a:lnTo>
                    <a:pt x="6091" y="18770"/>
                  </a:lnTo>
                  <a:lnTo>
                    <a:pt x="6247" y="18020"/>
                  </a:lnTo>
                  <a:lnTo>
                    <a:pt x="6372" y="17271"/>
                  </a:lnTo>
                  <a:lnTo>
                    <a:pt x="6559" y="15990"/>
                  </a:lnTo>
                  <a:lnTo>
                    <a:pt x="6653" y="15085"/>
                  </a:lnTo>
                  <a:lnTo>
                    <a:pt x="6684" y="14741"/>
                  </a:lnTo>
                  <a:lnTo>
                    <a:pt x="7121" y="14741"/>
                  </a:lnTo>
                  <a:lnTo>
                    <a:pt x="7527" y="14710"/>
                  </a:lnTo>
                  <a:lnTo>
                    <a:pt x="7933" y="14648"/>
                  </a:lnTo>
                  <a:lnTo>
                    <a:pt x="8339" y="14554"/>
                  </a:lnTo>
                  <a:lnTo>
                    <a:pt x="8714" y="14429"/>
                  </a:lnTo>
                  <a:lnTo>
                    <a:pt x="9089" y="14273"/>
                  </a:lnTo>
                  <a:lnTo>
                    <a:pt x="9463" y="14085"/>
                  </a:lnTo>
                  <a:lnTo>
                    <a:pt x="9807" y="13867"/>
                  </a:lnTo>
                  <a:lnTo>
                    <a:pt x="10119" y="13617"/>
                  </a:lnTo>
                  <a:lnTo>
                    <a:pt x="10432" y="13367"/>
                  </a:lnTo>
                  <a:lnTo>
                    <a:pt x="10713" y="13086"/>
                  </a:lnTo>
                  <a:lnTo>
                    <a:pt x="10994" y="12774"/>
                  </a:lnTo>
                  <a:lnTo>
                    <a:pt x="11212" y="12430"/>
                  </a:lnTo>
                  <a:lnTo>
                    <a:pt x="11431" y="12087"/>
                  </a:lnTo>
                  <a:lnTo>
                    <a:pt x="11618" y="11712"/>
                  </a:lnTo>
                  <a:lnTo>
                    <a:pt x="11774" y="11306"/>
                  </a:lnTo>
                  <a:lnTo>
                    <a:pt x="12056" y="11493"/>
                  </a:lnTo>
                  <a:lnTo>
                    <a:pt x="12868" y="11993"/>
                  </a:lnTo>
                  <a:lnTo>
                    <a:pt x="13461" y="12274"/>
                  </a:lnTo>
                  <a:lnTo>
                    <a:pt x="14117" y="12586"/>
                  </a:lnTo>
                  <a:lnTo>
                    <a:pt x="14866" y="12930"/>
                  </a:lnTo>
                  <a:lnTo>
                    <a:pt x="15678" y="13211"/>
                  </a:lnTo>
                  <a:lnTo>
                    <a:pt x="16521" y="13461"/>
                  </a:lnTo>
                  <a:lnTo>
                    <a:pt x="16959" y="13586"/>
                  </a:lnTo>
                  <a:lnTo>
                    <a:pt x="17427" y="13679"/>
                  </a:lnTo>
                  <a:lnTo>
                    <a:pt x="17895" y="13742"/>
                  </a:lnTo>
                  <a:lnTo>
                    <a:pt x="18364" y="13773"/>
                  </a:lnTo>
                  <a:lnTo>
                    <a:pt x="18832" y="13804"/>
                  </a:lnTo>
                  <a:lnTo>
                    <a:pt x="19301" y="13804"/>
                  </a:lnTo>
                  <a:lnTo>
                    <a:pt x="19800" y="13773"/>
                  </a:lnTo>
                  <a:lnTo>
                    <a:pt x="20269" y="13711"/>
                  </a:lnTo>
                  <a:lnTo>
                    <a:pt x="20737" y="13617"/>
                  </a:lnTo>
                  <a:lnTo>
                    <a:pt x="21206" y="13492"/>
                  </a:lnTo>
                  <a:lnTo>
                    <a:pt x="21674" y="13336"/>
                  </a:lnTo>
                  <a:lnTo>
                    <a:pt x="22111" y="13117"/>
                  </a:lnTo>
                  <a:lnTo>
                    <a:pt x="22580" y="12867"/>
                  </a:lnTo>
                  <a:lnTo>
                    <a:pt x="23017" y="12586"/>
                  </a:lnTo>
                  <a:lnTo>
                    <a:pt x="23361" y="12305"/>
                  </a:lnTo>
                  <a:lnTo>
                    <a:pt x="23673" y="11993"/>
                  </a:lnTo>
                  <a:lnTo>
                    <a:pt x="23954" y="11650"/>
                  </a:lnTo>
                  <a:lnTo>
                    <a:pt x="24204" y="11275"/>
                  </a:lnTo>
                  <a:lnTo>
                    <a:pt x="24454" y="10900"/>
                  </a:lnTo>
                  <a:lnTo>
                    <a:pt x="24672" y="10494"/>
                  </a:lnTo>
                  <a:lnTo>
                    <a:pt x="24828" y="10088"/>
                  </a:lnTo>
                  <a:lnTo>
                    <a:pt x="25016" y="9651"/>
                  </a:lnTo>
                  <a:lnTo>
                    <a:pt x="25141" y="9182"/>
                  </a:lnTo>
                  <a:lnTo>
                    <a:pt x="25266" y="8745"/>
                  </a:lnTo>
                  <a:lnTo>
                    <a:pt x="25359" y="8277"/>
                  </a:lnTo>
                  <a:lnTo>
                    <a:pt x="25422" y="7777"/>
                  </a:lnTo>
                  <a:lnTo>
                    <a:pt x="25484" y="7309"/>
                  </a:lnTo>
                  <a:lnTo>
                    <a:pt x="25515" y="6840"/>
                  </a:lnTo>
                  <a:lnTo>
                    <a:pt x="25515" y="5872"/>
                  </a:lnTo>
                  <a:lnTo>
                    <a:pt x="25484" y="4935"/>
                  </a:lnTo>
                  <a:lnTo>
                    <a:pt x="25359" y="3998"/>
                  </a:lnTo>
                  <a:lnTo>
                    <a:pt x="25203" y="3155"/>
                  </a:lnTo>
                  <a:lnTo>
                    <a:pt x="24985" y="2374"/>
                  </a:lnTo>
                  <a:lnTo>
                    <a:pt x="24766" y="1687"/>
                  </a:lnTo>
                  <a:lnTo>
                    <a:pt x="24610" y="1375"/>
                  </a:lnTo>
                  <a:lnTo>
                    <a:pt x="24485" y="1094"/>
                  </a:lnTo>
                  <a:lnTo>
                    <a:pt x="24329" y="844"/>
                  </a:lnTo>
                  <a:lnTo>
                    <a:pt x="24173" y="626"/>
                  </a:lnTo>
                  <a:lnTo>
                    <a:pt x="24016" y="438"/>
                  </a:lnTo>
                  <a:lnTo>
                    <a:pt x="23860" y="313"/>
                  </a:lnTo>
                  <a:lnTo>
                    <a:pt x="23673" y="188"/>
                  </a:lnTo>
                  <a:lnTo>
                    <a:pt x="23454" y="95"/>
                  </a:lnTo>
                  <a:lnTo>
                    <a:pt x="23267" y="32"/>
                  </a:lnTo>
                  <a:lnTo>
                    <a:pt x="230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3592;p61">
              <a:extLst>
                <a:ext uri="{FF2B5EF4-FFF2-40B4-BE49-F238E27FC236}">
                  <a16:creationId xmlns:a16="http://schemas.microsoft.com/office/drawing/2014/main" id="{16C7956E-D98F-A570-8F5E-9FD9563EE002}"/>
                </a:ext>
              </a:extLst>
            </p:cNvPr>
            <p:cNvSpPr/>
            <p:nvPr/>
          </p:nvSpPr>
          <p:spPr>
            <a:xfrm>
              <a:off x="2272725" y="1882350"/>
              <a:ext cx="167100" cy="218625"/>
            </a:xfrm>
            <a:custGeom>
              <a:avLst/>
              <a:gdLst/>
              <a:ahLst/>
              <a:cxnLst/>
              <a:rect l="l" t="t" r="r" b="b"/>
              <a:pathLst>
                <a:path w="6684" h="8745" extrusionOk="0">
                  <a:moveTo>
                    <a:pt x="1343" y="0"/>
                  </a:moveTo>
                  <a:lnTo>
                    <a:pt x="1156" y="31"/>
                  </a:lnTo>
                  <a:lnTo>
                    <a:pt x="937" y="94"/>
                  </a:lnTo>
                  <a:lnTo>
                    <a:pt x="750" y="156"/>
                  </a:lnTo>
                  <a:lnTo>
                    <a:pt x="593" y="281"/>
                  </a:lnTo>
                  <a:lnTo>
                    <a:pt x="437" y="437"/>
                  </a:lnTo>
                  <a:lnTo>
                    <a:pt x="312" y="625"/>
                  </a:lnTo>
                  <a:lnTo>
                    <a:pt x="219" y="812"/>
                  </a:lnTo>
                  <a:lnTo>
                    <a:pt x="125" y="1031"/>
                  </a:lnTo>
                  <a:lnTo>
                    <a:pt x="63" y="1280"/>
                  </a:lnTo>
                  <a:lnTo>
                    <a:pt x="31" y="1530"/>
                  </a:lnTo>
                  <a:lnTo>
                    <a:pt x="0" y="1811"/>
                  </a:lnTo>
                  <a:lnTo>
                    <a:pt x="31" y="2436"/>
                  </a:lnTo>
                  <a:lnTo>
                    <a:pt x="125" y="3092"/>
                  </a:lnTo>
                  <a:lnTo>
                    <a:pt x="281" y="3748"/>
                  </a:lnTo>
                  <a:lnTo>
                    <a:pt x="500" y="4435"/>
                  </a:lnTo>
                  <a:lnTo>
                    <a:pt x="750" y="5153"/>
                  </a:lnTo>
                  <a:lnTo>
                    <a:pt x="1062" y="5809"/>
                  </a:lnTo>
                  <a:lnTo>
                    <a:pt x="1405" y="6433"/>
                  </a:lnTo>
                  <a:lnTo>
                    <a:pt x="1780" y="7027"/>
                  </a:lnTo>
                  <a:lnTo>
                    <a:pt x="2186" y="7558"/>
                  </a:lnTo>
                  <a:lnTo>
                    <a:pt x="2405" y="7776"/>
                  </a:lnTo>
                  <a:lnTo>
                    <a:pt x="2623" y="7995"/>
                  </a:lnTo>
                  <a:lnTo>
                    <a:pt x="2842" y="8151"/>
                  </a:lnTo>
                  <a:lnTo>
                    <a:pt x="3061" y="8307"/>
                  </a:lnTo>
                  <a:lnTo>
                    <a:pt x="3279" y="8432"/>
                  </a:lnTo>
                  <a:lnTo>
                    <a:pt x="3498" y="8526"/>
                  </a:lnTo>
                  <a:lnTo>
                    <a:pt x="3716" y="8619"/>
                  </a:lnTo>
                  <a:lnTo>
                    <a:pt x="3935" y="8682"/>
                  </a:lnTo>
                  <a:lnTo>
                    <a:pt x="4185" y="8744"/>
                  </a:lnTo>
                  <a:lnTo>
                    <a:pt x="4653" y="8744"/>
                  </a:lnTo>
                  <a:lnTo>
                    <a:pt x="4872" y="8713"/>
                  </a:lnTo>
                  <a:lnTo>
                    <a:pt x="5091" y="8651"/>
                  </a:lnTo>
                  <a:lnTo>
                    <a:pt x="5309" y="8588"/>
                  </a:lnTo>
                  <a:lnTo>
                    <a:pt x="5528" y="8494"/>
                  </a:lnTo>
                  <a:lnTo>
                    <a:pt x="5746" y="8369"/>
                  </a:lnTo>
                  <a:lnTo>
                    <a:pt x="5934" y="8245"/>
                  </a:lnTo>
                  <a:lnTo>
                    <a:pt x="6090" y="8088"/>
                  </a:lnTo>
                  <a:lnTo>
                    <a:pt x="6277" y="7932"/>
                  </a:lnTo>
                  <a:lnTo>
                    <a:pt x="6402" y="7745"/>
                  </a:lnTo>
                  <a:lnTo>
                    <a:pt x="6527" y="7558"/>
                  </a:lnTo>
                  <a:lnTo>
                    <a:pt x="6652" y="7339"/>
                  </a:lnTo>
                  <a:lnTo>
                    <a:pt x="6683" y="7245"/>
                  </a:lnTo>
                  <a:lnTo>
                    <a:pt x="5871" y="3466"/>
                  </a:lnTo>
                  <a:lnTo>
                    <a:pt x="5746" y="3279"/>
                  </a:lnTo>
                  <a:lnTo>
                    <a:pt x="5372" y="2779"/>
                  </a:lnTo>
                  <a:lnTo>
                    <a:pt x="4778" y="2124"/>
                  </a:lnTo>
                  <a:lnTo>
                    <a:pt x="4435" y="1749"/>
                  </a:lnTo>
                  <a:lnTo>
                    <a:pt x="4060" y="1405"/>
                  </a:lnTo>
                  <a:lnTo>
                    <a:pt x="3685" y="1031"/>
                  </a:lnTo>
                  <a:lnTo>
                    <a:pt x="3248" y="718"/>
                  </a:lnTo>
                  <a:lnTo>
                    <a:pt x="2842" y="437"/>
                  </a:lnTo>
                  <a:lnTo>
                    <a:pt x="2405" y="219"/>
                  </a:lnTo>
                  <a:lnTo>
                    <a:pt x="1968" y="62"/>
                  </a:lnTo>
                  <a:lnTo>
                    <a:pt x="1749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3593;p61">
              <a:extLst>
                <a:ext uri="{FF2B5EF4-FFF2-40B4-BE49-F238E27FC236}">
                  <a16:creationId xmlns:a16="http://schemas.microsoft.com/office/drawing/2014/main" id="{C66C0715-3128-D0C7-5856-680DE5409730}"/>
                </a:ext>
              </a:extLst>
            </p:cNvPr>
            <p:cNvSpPr/>
            <p:nvPr/>
          </p:nvSpPr>
          <p:spPr>
            <a:xfrm>
              <a:off x="2308625" y="1931525"/>
              <a:ext cx="99175" cy="136650"/>
            </a:xfrm>
            <a:custGeom>
              <a:avLst/>
              <a:gdLst/>
              <a:ahLst/>
              <a:cxnLst/>
              <a:rect l="l" t="t" r="r" b="b"/>
              <a:pathLst>
                <a:path w="3967" h="5466" extrusionOk="0">
                  <a:moveTo>
                    <a:pt x="32" y="0"/>
                  </a:moveTo>
                  <a:lnTo>
                    <a:pt x="1" y="32"/>
                  </a:lnTo>
                  <a:lnTo>
                    <a:pt x="32" y="63"/>
                  </a:lnTo>
                  <a:lnTo>
                    <a:pt x="344" y="219"/>
                  </a:lnTo>
                  <a:lnTo>
                    <a:pt x="625" y="375"/>
                  </a:lnTo>
                  <a:lnTo>
                    <a:pt x="906" y="531"/>
                  </a:lnTo>
                  <a:lnTo>
                    <a:pt x="1156" y="719"/>
                  </a:lnTo>
                  <a:lnTo>
                    <a:pt x="1375" y="937"/>
                  </a:lnTo>
                  <a:lnTo>
                    <a:pt x="1593" y="1156"/>
                  </a:lnTo>
                  <a:lnTo>
                    <a:pt x="1999" y="1624"/>
                  </a:lnTo>
                  <a:lnTo>
                    <a:pt x="2374" y="2124"/>
                  </a:lnTo>
                  <a:lnTo>
                    <a:pt x="2686" y="2686"/>
                  </a:lnTo>
                  <a:lnTo>
                    <a:pt x="2967" y="3248"/>
                  </a:lnTo>
                  <a:lnTo>
                    <a:pt x="3186" y="3842"/>
                  </a:lnTo>
                  <a:lnTo>
                    <a:pt x="3186" y="3842"/>
                  </a:lnTo>
                  <a:lnTo>
                    <a:pt x="2999" y="3623"/>
                  </a:lnTo>
                  <a:lnTo>
                    <a:pt x="2811" y="3467"/>
                  </a:lnTo>
                  <a:lnTo>
                    <a:pt x="2561" y="3311"/>
                  </a:lnTo>
                  <a:lnTo>
                    <a:pt x="2343" y="3217"/>
                  </a:lnTo>
                  <a:lnTo>
                    <a:pt x="2062" y="3186"/>
                  </a:lnTo>
                  <a:lnTo>
                    <a:pt x="1812" y="3217"/>
                  </a:lnTo>
                  <a:lnTo>
                    <a:pt x="1531" y="3311"/>
                  </a:lnTo>
                  <a:lnTo>
                    <a:pt x="1219" y="3498"/>
                  </a:lnTo>
                  <a:lnTo>
                    <a:pt x="1187" y="3529"/>
                  </a:lnTo>
                  <a:lnTo>
                    <a:pt x="1219" y="3561"/>
                  </a:lnTo>
                  <a:lnTo>
                    <a:pt x="1219" y="3592"/>
                  </a:lnTo>
                  <a:lnTo>
                    <a:pt x="1250" y="3592"/>
                  </a:lnTo>
                  <a:lnTo>
                    <a:pt x="1500" y="3529"/>
                  </a:lnTo>
                  <a:lnTo>
                    <a:pt x="1937" y="3529"/>
                  </a:lnTo>
                  <a:lnTo>
                    <a:pt x="2155" y="3592"/>
                  </a:lnTo>
                  <a:lnTo>
                    <a:pt x="2374" y="3654"/>
                  </a:lnTo>
                  <a:lnTo>
                    <a:pt x="2561" y="3779"/>
                  </a:lnTo>
                  <a:lnTo>
                    <a:pt x="2749" y="3935"/>
                  </a:lnTo>
                  <a:lnTo>
                    <a:pt x="2905" y="4092"/>
                  </a:lnTo>
                  <a:lnTo>
                    <a:pt x="3124" y="4404"/>
                  </a:lnTo>
                  <a:lnTo>
                    <a:pt x="3311" y="4716"/>
                  </a:lnTo>
                  <a:lnTo>
                    <a:pt x="3498" y="5060"/>
                  </a:lnTo>
                  <a:lnTo>
                    <a:pt x="3686" y="5403"/>
                  </a:lnTo>
                  <a:lnTo>
                    <a:pt x="3717" y="5434"/>
                  </a:lnTo>
                  <a:lnTo>
                    <a:pt x="3748" y="5466"/>
                  </a:lnTo>
                  <a:lnTo>
                    <a:pt x="3873" y="5466"/>
                  </a:lnTo>
                  <a:lnTo>
                    <a:pt x="3904" y="5434"/>
                  </a:lnTo>
                  <a:lnTo>
                    <a:pt x="3967" y="5403"/>
                  </a:lnTo>
                  <a:lnTo>
                    <a:pt x="3967" y="5372"/>
                  </a:lnTo>
                  <a:lnTo>
                    <a:pt x="3967" y="5309"/>
                  </a:lnTo>
                  <a:lnTo>
                    <a:pt x="3967" y="5247"/>
                  </a:lnTo>
                  <a:lnTo>
                    <a:pt x="3936" y="4841"/>
                  </a:lnTo>
                  <a:lnTo>
                    <a:pt x="3873" y="4435"/>
                  </a:lnTo>
                  <a:lnTo>
                    <a:pt x="3811" y="3998"/>
                  </a:lnTo>
                  <a:lnTo>
                    <a:pt x="3686" y="3592"/>
                  </a:lnTo>
                  <a:lnTo>
                    <a:pt x="3498" y="3155"/>
                  </a:lnTo>
                  <a:lnTo>
                    <a:pt x="3311" y="2717"/>
                  </a:lnTo>
                  <a:lnTo>
                    <a:pt x="3092" y="2311"/>
                  </a:lnTo>
                  <a:lnTo>
                    <a:pt x="2843" y="1905"/>
                  </a:lnTo>
                  <a:lnTo>
                    <a:pt x="2593" y="1562"/>
                  </a:lnTo>
                  <a:lnTo>
                    <a:pt x="2280" y="1218"/>
                  </a:lnTo>
                  <a:lnTo>
                    <a:pt x="1968" y="906"/>
                  </a:lnTo>
                  <a:lnTo>
                    <a:pt x="1625" y="625"/>
                  </a:lnTo>
                  <a:lnTo>
                    <a:pt x="1250" y="406"/>
                  </a:lnTo>
                  <a:lnTo>
                    <a:pt x="875" y="219"/>
                  </a:lnTo>
                  <a:lnTo>
                    <a:pt x="469" y="94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3594;p61">
              <a:extLst>
                <a:ext uri="{FF2B5EF4-FFF2-40B4-BE49-F238E27FC236}">
                  <a16:creationId xmlns:a16="http://schemas.microsoft.com/office/drawing/2014/main" id="{DE36DBD4-45CC-C835-A863-BB46D9E4DDA6}"/>
                </a:ext>
              </a:extLst>
            </p:cNvPr>
            <p:cNvSpPr/>
            <p:nvPr/>
          </p:nvSpPr>
          <p:spPr>
            <a:xfrm>
              <a:off x="1167975" y="2414025"/>
              <a:ext cx="1128975" cy="1915950"/>
            </a:xfrm>
            <a:custGeom>
              <a:avLst/>
              <a:gdLst/>
              <a:ahLst/>
              <a:cxnLst/>
              <a:rect l="l" t="t" r="r" b="b"/>
              <a:pathLst>
                <a:path w="45159" h="76638" extrusionOk="0">
                  <a:moveTo>
                    <a:pt x="43690" y="0"/>
                  </a:moveTo>
                  <a:lnTo>
                    <a:pt x="43472" y="31"/>
                  </a:lnTo>
                  <a:lnTo>
                    <a:pt x="43253" y="94"/>
                  </a:lnTo>
                  <a:lnTo>
                    <a:pt x="43003" y="156"/>
                  </a:lnTo>
                  <a:lnTo>
                    <a:pt x="42754" y="281"/>
                  </a:lnTo>
                  <a:lnTo>
                    <a:pt x="42504" y="437"/>
                  </a:lnTo>
                  <a:lnTo>
                    <a:pt x="42223" y="594"/>
                  </a:lnTo>
                  <a:lnTo>
                    <a:pt x="41942" y="812"/>
                  </a:lnTo>
                  <a:lnTo>
                    <a:pt x="41661" y="1062"/>
                  </a:lnTo>
                  <a:lnTo>
                    <a:pt x="41067" y="1624"/>
                  </a:lnTo>
                  <a:lnTo>
                    <a:pt x="39599" y="3217"/>
                  </a:lnTo>
                  <a:lnTo>
                    <a:pt x="38069" y="4934"/>
                  </a:lnTo>
                  <a:lnTo>
                    <a:pt x="36539" y="6777"/>
                  </a:lnTo>
                  <a:lnTo>
                    <a:pt x="34977" y="8713"/>
                  </a:lnTo>
                  <a:lnTo>
                    <a:pt x="33385" y="10774"/>
                  </a:lnTo>
                  <a:lnTo>
                    <a:pt x="31761" y="12929"/>
                  </a:lnTo>
                  <a:lnTo>
                    <a:pt x="30137" y="15146"/>
                  </a:lnTo>
                  <a:lnTo>
                    <a:pt x="28513" y="17457"/>
                  </a:lnTo>
                  <a:lnTo>
                    <a:pt x="26889" y="19800"/>
                  </a:lnTo>
                  <a:lnTo>
                    <a:pt x="25265" y="22204"/>
                  </a:lnTo>
                  <a:lnTo>
                    <a:pt x="23641" y="24640"/>
                  </a:lnTo>
                  <a:lnTo>
                    <a:pt x="22017" y="27076"/>
                  </a:lnTo>
                  <a:lnTo>
                    <a:pt x="20424" y="29543"/>
                  </a:lnTo>
                  <a:lnTo>
                    <a:pt x="18863" y="32042"/>
                  </a:lnTo>
                  <a:lnTo>
                    <a:pt x="15834" y="36945"/>
                  </a:lnTo>
                  <a:lnTo>
                    <a:pt x="12929" y="41754"/>
                  </a:lnTo>
                  <a:lnTo>
                    <a:pt x="10212" y="46313"/>
                  </a:lnTo>
                  <a:lnTo>
                    <a:pt x="7714" y="50623"/>
                  </a:lnTo>
                  <a:lnTo>
                    <a:pt x="5528" y="54527"/>
                  </a:lnTo>
                  <a:lnTo>
                    <a:pt x="3592" y="57962"/>
                  </a:lnTo>
                  <a:lnTo>
                    <a:pt x="2030" y="60835"/>
                  </a:lnTo>
                  <a:lnTo>
                    <a:pt x="875" y="63052"/>
                  </a:lnTo>
                  <a:lnTo>
                    <a:pt x="125" y="64551"/>
                  </a:lnTo>
                  <a:lnTo>
                    <a:pt x="32" y="64739"/>
                  </a:lnTo>
                  <a:lnTo>
                    <a:pt x="0" y="64957"/>
                  </a:lnTo>
                  <a:lnTo>
                    <a:pt x="0" y="65145"/>
                  </a:lnTo>
                  <a:lnTo>
                    <a:pt x="32" y="65363"/>
                  </a:lnTo>
                  <a:lnTo>
                    <a:pt x="63" y="65582"/>
                  </a:lnTo>
                  <a:lnTo>
                    <a:pt x="156" y="65832"/>
                  </a:lnTo>
                  <a:lnTo>
                    <a:pt x="250" y="66082"/>
                  </a:lnTo>
                  <a:lnTo>
                    <a:pt x="375" y="66300"/>
                  </a:lnTo>
                  <a:lnTo>
                    <a:pt x="719" y="66831"/>
                  </a:lnTo>
                  <a:lnTo>
                    <a:pt x="1156" y="67362"/>
                  </a:lnTo>
                  <a:lnTo>
                    <a:pt x="1687" y="67893"/>
                  </a:lnTo>
                  <a:lnTo>
                    <a:pt x="2280" y="68455"/>
                  </a:lnTo>
                  <a:lnTo>
                    <a:pt x="2967" y="69017"/>
                  </a:lnTo>
                  <a:lnTo>
                    <a:pt x="3685" y="69579"/>
                  </a:lnTo>
                  <a:lnTo>
                    <a:pt x="4497" y="70173"/>
                  </a:lnTo>
                  <a:lnTo>
                    <a:pt x="5309" y="70735"/>
                  </a:lnTo>
                  <a:lnTo>
                    <a:pt x="6184" y="71297"/>
                  </a:lnTo>
                  <a:lnTo>
                    <a:pt x="7089" y="71859"/>
                  </a:lnTo>
                  <a:lnTo>
                    <a:pt x="8026" y="72390"/>
                  </a:lnTo>
                  <a:lnTo>
                    <a:pt x="8963" y="72921"/>
                  </a:lnTo>
                  <a:lnTo>
                    <a:pt x="9931" y="73420"/>
                  </a:lnTo>
                  <a:lnTo>
                    <a:pt x="10899" y="73920"/>
                  </a:lnTo>
                  <a:lnTo>
                    <a:pt x="11836" y="74389"/>
                  </a:lnTo>
                  <a:lnTo>
                    <a:pt x="12773" y="74795"/>
                  </a:lnTo>
                  <a:lnTo>
                    <a:pt x="13679" y="75201"/>
                  </a:lnTo>
                  <a:lnTo>
                    <a:pt x="14553" y="75544"/>
                  </a:lnTo>
                  <a:lnTo>
                    <a:pt x="15396" y="75856"/>
                  </a:lnTo>
                  <a:lnTo>
                    <a:pt x="16177" y="76106"/>
                  </a:lnTo>
                  <a:lnTo>
                    <a:pt x="16927" y="76325"/>
                  </a:lnTo>
                  <a:lnTo>
                    <a:pt x="17614" y="76481"/>
                  </a:lnTo>
                  <a:lnTo>
                    <a:pt x="18207" y="76606"/>
                  </a:lnTo>
                  <a:lnTo>
                    <a:pt x="18738" y="76637"/>
                  </a:lnTo>
                  <a:lnTo>
                    <a:pt x="19175" y="76637"/>
                  </a:lnTo>
                  <a:lnTo>
                    <a:pt x="19363" y="76606"/>
                  </a:lnTo>
                  <a:lnTo>
                    <a:pt x="19550" y="76543"/>
                  </a:lnTo>
                  <a:lnTo>
                    <a:pt x="19675" y="76481"/>
                  </a:lnTo>
                  <a:lnTo>
                    <a:pt x="19769" y="76387"/>
                  </a:lnTo>
                  <a:lnTo>
                    <a:pt x="19862" y="76262"/>
                  </a:lnTo>
                  <a:lnTo>
                    <a:pt x="19925" y="76137"/>
                  </a:lnTo>
                  <a:lnTo>
                    <a:pt x="20331" y="74982"/>
                  </a:lnTo>
                  <a:lnTo>
                    <a:pt x="21080" y="72921"/>
                  </a:lnTo>
                  <a:lnTo>
                    <a:pt x="23485" y="66581"/>
                  </a:lnTo>
                  <a:lnTo>
                    <a:pt x="26764" y="57962"/>
                  </a:lnTo>
                  <a:lnTo>
                    <a:pt x="30574" y="47844"/>
                  </a:lnTo>
                  <a:lnTo>
                    <a:pt x="32573" y="42503"/>
                  </a:lnTo>
                  <a:lnTo>
                    <a:pt x="34571" y="37132"/>
                  </a:lnTo>
                  <a:lnTo>
                    <a:pt x="36508" y="31792"/>
                  </a:lnTo>
                  <a:lnTo>
                    <a:pt x="38381" y="26576"/>
                  </a:lnTo>
                  <a:lnTo>
                    <a:pt x="40099" y="21642"/>
                  </a:lnTo>
                  <a:lnTo>
                    <a:pt x="41629" y="17051"/>
                  </a:lnTo>
                  <a:lnTo>
                    <a:pt x="42316" y="14928"/>
                  </a:lnTo>
                  <a:lnTo>
                    <a:pt x="42972" y="12929"/>
                  </a:lnTo>
                  <a:lnTo>
                    <a:pt x="43534" y="11087"/>
                  </a:lnTo>
                  <a:lnTo>
                    <a:pt x="44003" y="9369"/>
                  </a:lnTo>
                  <a:lnTo>
                    <a:pt x="44440" y="7683"/>
                  </a:lnTo>
                  <a:lnTo>
                    <a:pt x="44783" y="6184"/>
                  </a:lnTo>
                  <a:lnTo>
                    <a:pt x="45002" y="4841"/>
                  </a:lnTo>
                  <a:lnTo>
                    <a:pt x="45065" y="4216"/>
                  </a:lnTo>
                  <a:lnTo>
                    <a:pt x="45127" y="3685"/>
                  </a:lnTo>
                  <a:lnTo>
                    <a:pt x="45158" y="3154"/>
                  </a:lnTo>
                  <a:lnTo>
                    <a:pt x="45158" y="2686"/>
                  </a:lnTo>
                  <a:lnTo>
                    <a:pt x="45127" y="2249"/>
                  </a:lnTo>
                  <a:lnTo>
                    <a:pt x="45096" y="1843"/>
                  </a:lnTo>
                  <a:lnTo>
                    <a:pt x="45033" y="1499"/>
                  </a:lnTo>
                  <a:lnTo>
                    <a:pt x="44940" y="1187"/>
                  </a:lnTo>
                  <a:lnTo>
                    <a:pt x="44846" y="906"/>
                  </a:lnTo>
                  <a:lnTo>
                    <a:pt x="44721" y="656"/>
                  </a:lnTo>
                  <a:lnTo>
                    <a:pt x="44596" y="469"/>
                  </a:lnTo>
                  <a:lnTo>
                    <a:pt x="44440" y="313"/>
                  </a:lnTo>
                  <a:lnTo>
                    <a:pt x="44284" y="188"/>
                  </a:lnTo>
                  <a:lnTo>
                    <a:pt x="44096" y="94"/>
                  </a:lnTo>
                  <a:lnTo>
                    <a:pt x="43909" y="31"/>
                  </a:lnTo>
                  <a:lnTo>
                    <a:pt x="43690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3595;p61">
              <a:extLst>
                <a:ext uri="{FF2B5EF4-FFF2-40B4-BE49-F238E27FC236}">
                  <a16:creationId xmlns:a16="http://schemas.microsoft.com/office/drawing/2014/main" id="{9F3D49BC-B098-EE8D-DDCE-BB576912E85B}"/>
                </a:ext>
              </a:extLst>
            </p:cNvPr>
            <p:cNvSpPr/>
            <p:nvPr/>
          </p:nvSpPr>
          <p:spPr>
            <a:xfrm>
              <a:off x="1167975" y="2414025"/>
              <a:ext cx="1128975" cy="1915950"/>
            </a:xfrm>
            <a:custGeom>
              <a:avLst/>
              <a:gdLst/>
              <a:ahLst/>
              <a:cxnLst/>
              <a:rect l="l" t="t" r="r" b="b"/>
              <a:pathLst>
                <a:path w="45159" h="76638" fill="none" extrusionOk="0">
                  <a:moveTo>
                    <a:pt x="41067" y="1624"/>
                  </a:moveTo>
                  <a:lnTo>
                    <a:pt x="41067" y="1624"/>
                  </a:lnTo>
                  <a:lnTo>
                    <a:pt x="39599" y="3217"/>
                  </a:lnTo>
                  <a:lnTo>
                    <a:pt x="38069" y="4934"/>
                  </a:lnTo>
                  <a:lnTo>
                    <a:pt x="36539" y="6777"/>
                  </a:lnTo>
                  <a:lnTo>
                    <a:pt x="34977" y="8713"/>
                  </a:lnTo>
                  <a:lnTo>
                    <a:pt x="33385" y="10774"/>
                  </a:lnTo>
                  <a:lnTo>
                    <a:pt x="31761" y="12929"/>
                  </a:lnTo>
                  <a:lnTo>
                    <a:pt x="30137" y="15146"/>
                  </a:lnTo>
                  <a:lnTo>
                    <a:pt x="28513" y="17457"/>
                  </a:lnTo>
                  <a:lnTo>
                    <a:pt x="26889" y="19800"/>
                  </a:lnTo>
                  <a:lnTo>
                    <a:pt x="25265" y="22204"/>
                  </a:lnTo>
                  <a:lnTo>
                    <a:pt x="23641" y="24640"/>
                  </a:lnTo>
                  <a:lnTo>
                    <a:pt x="22017" y="27076"/>
                  </a:lnTo>
                  <a:lnTo>
                    <a:pt x="20424" y="29543"/>
                  </a:lnTo>
                  <a:lnTo>
                    <a:pt x="18863" y="32042"/>
                  </a:lnTo>
                  <a:lnTo>
                    <a:pt x="15834" y="36945"/>
                  </a:lnTo>
                  <a:lnTo>
                    <a:pt x="12929" y="41754"/>
                  </a:lnTo>
                  <a:lnTo>
                    <a:pt x="10212" y="46313"/>
                  </a:lnTo>
                  <a:lnTo>
                    <a:pt x="7714" y="50623"/>
                  </a:lnTo>
                  <a:lnTo>
                    <a:pt x="5528" y="54527"/>
                  </a:lnTo>
                  <a:lnTo>
                    <a:pt x="3592" y="57962"/>
                  </a:lnTo>
                  <a:lnTo>
                    <a:pt x="2030" y="60835"/>
                  </a:lnTo>
                  <a:lnTo>
                    <a:pt x="875" y="63052"/>
                  </a:lnTo>
                  <a:lnTo>
                    <a:pt x="125" y="64551"/>
                  </a:lnTo>
                  <a:lnTo>
                    <a:pt x="125" y="64551"/>
                  </a:lnTo>
                  <a:lnTo>
                    <a:pt x="32" y="64739"/>
                  </a:lnTo>
                  <a:lnTo>
                    <a:pt x="0" y="64957"/>
                  </a:lnTo>
                  <a:lnTo>
                    <a:pt x="0" y="65145"/>
                  </a:lnTo>
                  <a:lnTo>
                    <a:pt x="32" y="65363"/>
                  </a:lnTo>
                  <a:lnTo>
                    <a:pt x="63" y="65582"/>
                  </a:lnTo>
                  <a:lnTo>
                    <a:pt x="156" y="65832"/>
                  </a:lnTo>
                  <a:lnTo>
                    <a:pt x="250" y="66082"/>
                  </a:lnTo>
                  <a:lnTo>
                    <a:pt x="375" y="66300"/>
                  </a:lnTo>
                  <a:lnTo>
                    <a:pt x="719" y="66831"/>
                  </a:lnTo>
                  <a:lnTo>
                    <a:pt x="1156" y="67362"/>
                  </a:lnTo>
                  <a:lnTo>
                    <a:pt x="1687" y="67893"/>
                  </a:lnTo>
                  <a:lnTo>
                    <a:pt x="2280" y="68455"/>
                  </a:lnTo>
                  <a:lnTo>
                    <a:pt x="2967" y="69017"/>
                  </a:lnTo>
                  <a:lnTo>
                    <a:pt x="3685" y="69579"/>
                  </a:lnTo>
                  <a:lnTo>
                    <a:pt x="4497" y="70173"/>
                  </a:lnTo>
                  <a:lnTo>
                    <a:pt x="5309" y="70735"/>
                  </a:lnTo>
                  <a:lnTo>
                    <a:pt x="6184" y="71297"/>
                  </a:lnTo>
                  <a:lnTo>
                    <a:pt x="7089" y="71859"/>
                  </a:lnTo>
                  <a:lnTo>
                    <a:pt x="8026" y="72390"/>
                  </a:lnTo>
                  <a:lnTo>
                    <a:pt x="8963" y="72921"/>
                  </a:lnTo>
                  <a:lnTo>
                    <a:pt x="9931" y="73420"/>
                  </a:lnTo>
                  <a:lnTo>
                    <a:pt x="10899" y="73920"/>
                  </a:lnTo>
                  <a:lnTo>
                    <a:pt x="11836" y="74389"/>
                  </a:lnTo>
                  <a:lnTo>
                    <a:pt x="12773" y="74795"/>
                  </a:lnTo>
                  <a:lnTo>
                    <a:pt x="13679" y="75201"/>
                  </a:lnTo>
                  <a:lnTo>
                    <a:pt x="14553" y="75544"/>
                  </a:lnTo>
                  <a:lnTo>
                    <a:pt x="15396" y="75856"/>
                  </a:lnTo>
                  <a:lnTo>
                    <a:pt x="16177" y="76106"/>
                  </a:lnTo>
                  <a:lnTo>
                    <a:pt x="16927" y="76325"/>
                  </a:lnTo>
                  <a:lnTo>
                    <a:pt x="17614" y="76481"/>
                  </a:lnTo>
                  <a:lnTo>
                    <a:pt x="18207" y="76606"/>
                  </a:lnTo>
                  <a:lnTo>
                    <a:pt x="18738" y="76637"/>
                  </a:lnTo>
                  <a:lnTo>
                    <a:pt x="19175" y="76637"/>
                  </a:lnTo>
                  <a:lnTo>
                    <a:pt x="19363" y="76606"/>
                  </a:lnTo>
                  <a:lnTo>
                    <a:pt x="19550" y="76543"/>
                  </a:lnTo>
                  <a:lnTo>
                    <a:pt x="19675" y="76481"/>
                  </a:lnTo>
                  <a:lnTo>
                    <a:pt x="19769" y="76387"/>
                  </a:lnTo>
                  <a:lnTo>
                    <a:pt x="19862" y="76262"/>
                  </a:lnTo>
                  <a:lnTo>
                    <a:pt x="19925" y="76137"/>
                  </a:lnTo>
                  <a:lnTo>
                    <a:pt x="19925" y="76137"/>
                  </a:lnTo>
                  <a:lnTo>
                    <a:pt x="20331" y="74982"/>
                  </a:lnTo>
                  <a:lnTo>
                    <a:pt x="21080" y="72921"/>
                  </a:lnTo>
                  <a:lnTo>
                    <a:pt x="23485" y="66581"/>
                  </a:lnTo>
                  <a:lnTo>
                    <a:pt x="26764" y="57962"/>
                  </a:lnTo>
                  <a:lnTo>
                    <a:pt x="30574" y="47844"/>
                  </a:lnTo>
                  <a:lnTo>
                    <a:pt x="32573" y="42503"/>
                  </a:lnTo>
                  <a:lnTo>
                    <a:pt x="34571" y="37132"/>
                  </a:lnTo>
                  <a:lnTo>
                    <a:pt x="36508" y="31792"/>
                  </a:lnTo>
                  <a:lnTo>
                    <a:pt x="38381" y="26576"/>
                  </a:lnTo>
                  <a:lnTo>
                    <a:pt x="40099" y="21642"/>
                  </a:lnTo>
                  <a:lnTo>
                    <a:pt x="41629" y="17051"/>
                  </a:lnTo>
                  <a:lnTo>
                    <a:pt x="42316" y="14928"/>
                  </a:lnTo>
                  <a:lnTo>
                    <a:pt x="42972" y="12929"/>
                  </a:lnTo>
                  <a:lnTo>
                    <a:pt x="43534" y="11087"/>
                  </a:lnTo>
                  <a:lnTo>
                    <a:pt x="44003" y="9369"/>
                  </a:lnTo>
                  <a:lnTo>
                    <a:pt x="44003" y="9369"/>
                  </a:lnTo>
                  <a:lnTo>
                    <a:pt x="44440" y="7683"/>
                  </a:lnTo>
                  <a:lnTo>
                    <a:pt x="44783" y="6184"/>
                  </a:lnTo>
                  <a:lnTo>
                    <a:pt x="45002" y="4841"/>
                  </a:lnTo>
                  <a:lnTo>
                    <a:pt x="45065" y="4216"/>
                  </a:lnTo>
                  <a:lnTo>
                    <a:pt x="45127" y="3685"/>
                  </a:lnTo>
                  <a:lnTo>
                    <a:pt x="45158" y="3154"/>
                  </a:lnTo>
                  <a:lnTo>
                    <a:pt x="45158" y="2686"/>
                  </a:lnTo>
                  <a:lnTo>
                    <a:pt x="45127" y="2249"/>
                  </a:lnTo>
                  <a:lnTo>
                    <a:pt x="45096" y="1843"/>
                  </a:lnTo>
                  <a:lnTo>
                    <a:pt x="45033" y="1499"/>
                  </a:lnTo>
                  <a:lnTo>
                    <a:pt x="44940" y="1187"/>
                  </a:lnTo>
                  <a:lnTo>
                    <a:pt x="44846" y="906"/>
                  </a:lnTo>
                  <a:lnTo>
                    <a:pt x="44721" y="656"/>
                  </a:lnTo>
                  <a:lnTo>
                    <a:pt x="44596" y="469"/>
                  </a:lnTo>
                  <a:lnTo>
                    <a:pt x="44440" y="313"/>
                  </a:lnTo>
                  <a:lnTo>
                    <a:pt x="44284" y="188"/>
                  </a:lnTo>
                  <a:lnTo>
                    <a:pt x="44096" y="94"/>
                  </a:lnTo>
                  <a:lnTo>
                    <a:pt x="43909" y="31"/>
                  </a:lnTo>
                  <a:lnTo>
                    <a:pt x="43690" y="0"/>
                  </a:lnTo>
                  <a:lnTo>
                    <a:pt x="43472" y="31"/>
                  </a:lnTo>
                  <a:lnTo>
                    <a:pt x="43253" y="94"/>
                  </a:lnTo>
                  <a:lnTo>
                    <a:pt x="43003" y="156"/>
                  </a:lnTo>
                  <a:lnTo>
                    <a:pt x="42754" y="281"/>
                  </a:lnTo>
                  <a:lnTo>
                    <a:pt x="42504" y="437"/>
                  </a:lnTo>
                  <a:lnTo>
                    <a:pt x="42223" y="594"/>
                  </a:lnTo>
                  <a:lnTo>
                    <a:pt x="41942" y="812"/>
                  </a:lnTo>
                  <a:lnTo>
                    <a:pt x="41661" y="1062"/>
                  </a:lnTo>
                  <a:lnTo>
                    <a:pt x="41067" y="16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3596;p61">
              <a:extLst>
                <a:ext uri="{FF2B5EF4-FFF2-40B4-BE49-F238E27FC236}">
                  <a16:creationId xmlns:a16="http://schemas.microsoft.com/office/drawing/2014/main" id="{588939E9-D7A6-2844-5683-3F95FEE86419}"/>
                </a:ext>
              </a:extLst>
            </p:cNvPr>
            <p:cNvSpPr/>
            <p:nvPr/>
          </p:nvSpPr>
          <p:spPr>
            <a:xfrm>
              <a:off x="541825" y="3969250"/>
              <a:ext cx="1149275" cy="605875"/>
            </a:xfrm>
            <a:custGeom>
              <a:avLst/>
              <a:gdLst/>
              <a:ahLst/>
              <a:cxnLst/>
              <a:rect l="l" t="t" r="r" b="b"/>
              <a:pathLst>
                <a:path w="45971" h="24235" extrusionOk="0">
                  <a:moveTo>
                    <a:pt x="26358" y="0"/>
                  </a:moveTo>
                  <a:lnTo>
                    <a:pt x="26046" y="562"/>
                  </a:lnTo>
                  <a:lnTo>
                    <a:pt x="25702" y="1093"/>
                  </a:lnTo>
                  <a:lnTo>
                    <a:pt x="25327" y="1624"/>
                  </a:lnTo>
                  <a:lnTo>
                    <a:pt x="24953" y="2124"/>
                  </a:lnTo>
                  <a:lnTo>
                    <a:pt x="24547" y="2592"/>
                  </a:lnTo>
                  <a:lnTo>
                    <a:pt x="24109" y="3061"/>
                  </a:lnTo>
                  <a:lnTo>
                    <a:pt x="23641" y="3498"/>
                  </a:lnTo>
                  <a:lnTo>
                    <a:pt x="23173" y="3935"/>
                  </a:lnTo>
                  <a:lnTo>
                    <a:pt x="22923" y="4091"/>
                  </a:lnTo>
                  <a:lnTo>
                    <a:pt x="22610" y="4247"/>
                  </a:lnTo>
                  <a:lnTo>
                    <a:pt x="22204" y="4435"/>
                  </a:lnTo>
                  <a:lnTo>
                    <a:pt x="21705" y="4622"/>
                  </a:lnTo>
                  <a:lnTo>
                    <a:pt x="20487" y="5059"/>
                  </a:lnTo>
                  <a:lnTo>
                    <a:pt x="19050" y="5528"/>
                  </a:lnTo>
                  <a:lnTo>
                    <a:pt x="15646" y="6590"/>
                  </a:lnTo>
                  <a:lnTo>
                    <a:pt x="13804" y="7152"/>
                  </a:lnTo>
                  <a:lnTo>
                    <a:pt x="11930" y="7745"/>
                  </a:lnTo>
                  <a:lnTo>
                    <a:pt x="10087" y="8401"/>
                  </a:lnTo>
                  <a:lnTo>
                    <a:pt x="8307" y="9025"/>
                  </a:lnTo>
                  <a:lnTo>
                    <a:pt x="7495" y="9369"/>
                  </a:lnTo>
                  <a:lnTo>
                    <a:pt x="6683" y="9712"/>
                  </a:lnTo>
                  <a:lnTo>
                    <a:pt x="5934" y="10025"/>
                  </a:lnTo>
                  <a:lnTo>
                    <a:pt x="5247" y="10368"/>
                  </a:lnTo>
                  <a:lnTo>
                    <a:pt x="4622" y="10712"/>
                  </a:lnTo>
                  <a:lnTo>
                    <a:pt x="4060" y="11055"/>
                  </a:lnTo>
                  <a:lnTo>
                    <a:pt x="3560" y="11399"/>
                  </a:lnTo>
                  <a:lnTo>
                    <a:pt x="3154" y="11742"/>
                  </a:lnTo>
                  <a:lnTo>
                    <a:pt x="2842" y="12086"/>
                  </a:lnTo>
                  <a:lnTo>
                    <a:pt x="2717" y="12273"/>
                  </a:lnTo>
                  <a:lnTo>
                    <a:pt x="2624" y="12429"/>
                  </a:lnTo>
                  <a:lnTo>
                    <a:pt x="2530" y="12617"/>
                  </a:lnTo>
                  <a:lnTo>
                    <a:pt x="2499" y="12773"/>
                  </a:lnTo>
                  <a:lnTo>
                    <a:pt x="2467" y="12960"/>
                  </a:lnTo>
                  <a:lnTo>
                    <a:pt x="2467" y="13116"/>
                  </a:lnTo>
                  <a:lnTo>
                    <a:pt x="2530" y="13335"/>
                  </a:lnTo>
                  <a:lnTo>
                    <a:pt x="2624" y="13522"/>
                  </a:lnTo>
                  <a:lnTo>
                    <a:pt x="2624" y="13522"/>
                  </a:lnTo>
                  <a:lnTo>
                    <a:pt x="2311" y="13647"/>
                  </a:lnTo>
                  <a:lnTo>
                    <a:pt x="1874" y="13897"/>
                  </a:lnTo>
                  <a:lnTo>
                    <a:pt x="1468" y="14116"/>
                  </a:lnTo>
                  <a:lnTo>
                    <a:pt x="1093" y="14366"/>
                  </a:lnTo>
                  <a:lnTo>
                    <a:pt x="781" y="14584"/>
                  </a:lnTo>
                  <a:lnTo>
                    <a:pt x="500" y="14865"/>
                  </a:lnTo>
                  <a:lnTo>
                    <a:pt x="281" y="15115"/>
                  </a:lnTo>
                  <a:lnTo>
                    <a:pt x="125" y="15396"/>
                  </a:lnTo>
                  <a:lnTo>
                    <a:pt x="32" y="15677"/>
                  </a:lnTo>
                  <a:lnTo>
                    <a:pt x="0" y="15990"/>
                  </a:lnTo>
                  <a:lnTo>
                    <a:pt x="32" y="16239"/>
                  </a:lnTo>
                  <a:lnTo>
                    <a:pt x="125" y="16458"/>
                  </a:lnTo>
                  <a:lnTo>
                    <a:pt x="219" y="16614"/>
                  </a:lnTo>
                  <a:lnTo>
                    <a:pt x="344" y="16739"/>
                  </a:lnTo>
                  <a:lnTo>
                    <a:pt x="500" y="16864"/>
                  </a:lnTo>
                  <a:lnTo>
                    <a:pt x="656" y="16958"/>
                  </a:lnTo>
                  <a:lnTo>
                    <a:pt x="843" y="17020"/>
                  </a:lnTo>
                  <a:lnTo>
                    <a:pt x="1031" y="17051"/>
                  </a:lnTo>
                  <a:lnTo>
                    <a:pt x="1374" y="17083"/>
                  </a:lnTo>
                  <a:lnTo>
                    <a:pt x="1687" y="17083"/>
                  </a:lnTo>
                  <a:lnTo>
                    <a:pt x="1999" y="17020"/>
                  </a:lnTo>
                  <a:lnTo>
                    <a:pt x="1624" y="17208"/>
                  </a:lnTo>
                  <a:lnTo>
                    <a:pt x="1249" y="17426"/>
                  </a:lnTo>
                  <a:lnTo>
                    <a:pt x="843" y="17738"/>
                  </a:lnTo>
                  <a:lnTo>
                    <a:pt x="625" y="17926"/>
                  </a:lnTo>
                  <a:lnTo>
                    <a:pt x="437" y="18113"/>
                  </a:lnTo>
                  <a:lnTo>
                    <a:pt x="281" y="18332"/>
                  </a:lnTo>
                  <a:lnTo>
                    <a:pt x="156" y="18582"/>
                  </a:lnTo>
                  <a:lnTo>
                    <a:pt x="63" y="18863"/>
                  </a:lnTo>
                  <a:lnTo>
                    <a:pt x="0" y="19144"/>
                  </a:lnTo>
                  <a:lnTo>
                    <a:pt x="32" y="19425"/>
                  </a:lnTo>
                  <a:lnTo>
                    <a:pt x="94" y="19768"/>
                  </a:lnTo>
                  <a:lnTo>
                    <a:pt x="156" y="19893"/>
                  </a:lnTo>
                  <a:lnTo>
                    <a:pt x="219" y="20018"/>
                  </a:lnTo>
                  <a:lnTo>
                    <a:pt x="375" y="20237"/>
                  </a:lnTo>
                  <a:lnTo>
                    <a:pt x="625" y="20393"/>
                  </a:lnTo>
                  <a:lnTo>
                    <a:pt x="875" y="20518"/>
                  </a:lnTo>
                  <a:lnTo>
                    <a:pt x="1156" y="20580"/>
                  </a:lnTo>
                  <a:lnTo>
                    <a:pt x="1468" y="20643"/>
                  </a:lnTo>
                  <a:lnTo>
                    <a:pt x="1780" y="20674"/>
                  </a:lnTo>
                  <a:lnTo>
                    <a:pt x="2093" y="20674"/>
                  </a:lnTo>
                  <a:lnTo>
                    <a:pt x="2686" y="20612"/>
                  </a:lnTo>
                  <a:lnTo>
                    <a:pt x="3217" y="20518"/>
                  </a:lnTo>
                  <a:lnTo>
                    <a:pt x="3717" y="20393"/>
                  </a:lnTo>
                  <a:lnTo>
                    <a:pt x="3404" y="20612"/>
                  </a:lnTo>
                  <a:lnTo>
                    <a:pt x="3092" y="20861"/>
                  </a:lnTo>
                  <a:lnTo>
                    <a:pt x="2748" y="21174"/>
                  </a:lnTo>
                  <a:lnTo>
                    <a:pt x="2436" y="21548"/>
                  </a:lnTo>
                  <a:lnTo>
                    <a:pt x="2311" y="21736"/>
                  </a:lnTo>
                  <a:lnTo>
                    <a:pt x="2186" y="21954"/>
                  </a:lnTo>
                  <a:lnTo>
                    <a:pt x="2124" y="22173"/>
                  </a:lnTo>
                  <a:lnTo>
                    <a:pt x="2093" y="22392"/>
                  </a:lnTo>
                  <a:lnTo>
                    <a:pt x="2093" y="22610"/>
                  </a:lnTo>
                  <a:lnTo>
                    <a:pt x="2155" y="22829"/>
                  </a:lnTo>
                  <a:lnTo>
                    <a:pt x="2280" y="23079"/>
                  </a:lnTo>
                  <a:lnTo>
                    <a:pt x="2436" y="23266"/>
                  </a:lnTo>
                  <a:lnTo>
                    <a:pt x="2624" y="23453"/>
                  </a:lnTo>
                  <a:lnTo>
                    <a:pt x="2842" y="23641"/>
                  </a:lnTo>
                  <a:lnTo>
                    <a:pt x="3092" y="23766"/>
                  </a:lnTo>
                  <a:lnTo>
                    <a:pt x="3373" y="23891"/>
                  </a:lnTo>
                  <a:lnTo>
                    <a:pt x="3654" y="23984"/>
                  </a:lnTo>
                  <a:lnTo>
                    <a:pt x="3998" y="24078"/>
                  </a:lnTo>
                  <a:lnTo>
                    <a:pt x="4341" y="24140"/>
                  </a:lnTo>
                  <a:lnTo>
                    <a:pt x="4716" y="24172"/>
                  </a:lnTo>
                  <a:lnTo>
                    <a:pt x="5497" y="24234"/>
                  </a:lnTo>
                  <a:lnTo>
                    <a:pt x="6340" y="24203"/>
                  </a:lnTo>
                  <a:lnTo>
                    <a:pt x="7214" y="24140"/>
                  </a:lnTo>
                  <a:lnTo>
                    <a:pt x="8151" y="24047"/>
                  </a:lnTo>
                  <a:lnTo>
                    <a:pt x="9057" y="23922"/>
                  </a:lnTo>
                  <a:lnTo>
                    <a:pt x="10868" y="23610"/>
                  </a:lnTo>
                  <a:lnTo>
                    <a:pt x="13929" y="23016"/>
                  </a:lnTo>
                  <a:lnTo>
                    <a:pt x="14616" y="22860"/>
                  </a:lnTo>
                  <a:lnTo>
                    <a:pt x="15521" y="22673"/>
                  </a:lnTo>
                  <a:lnTo>
                    <a:pt x="17770" y="22079"/>
                  </a:lnTo>
                  <a:lnTo>
                    <a:pt x="20349" y="21404"/>
                  </a:lnTo>
                  <a:lnTo>
                    <a:pt x="20349" y="21404"/>
                  </a:lnTo>
                  <a:lnTo>
                    <a:pt x="20362" y="21455"/>
                  </a:lnTo>
                  <a:lnTo>
                    <a:pt x="20456" y="21736"/>
                  </a:lnTo>
                  <a:lnTo>
                    <a:pt x="20581" y="21986"/>
                  </a:lnTo>
                  <a:lnTo>
                    <a:pt x="20737" y="22204"/>
                  </a:lnTo>
                  <a:lnTo>
                    <a:pt x="20955" y="22423"/>
                  </a:lnTo>
                  <a:lnTo>
                    <a:pt x="21236" y="22641"/>
                  </a:lnTo>
                  <a:lnTo>
                    <a:pt x="21549" y="22829"/>
                  </a:lnTo>
                  <a:lnTo>
                    <a:pt x="21923" y="22985"/>
                  </a:lnTo>
                  <a:lnTo>
                    <a:pt x="22392" y="23110"/>
                  </a:lnTo>
                  <a:lnTo>
                    <a:pt x="22892" y="23235"/>
                  </a:lnTo>
                  <a:lnTo>
                    <a:pt x="23485" y="23328"/>
                  </a:lnTo>
                  <a:lnTo>
                    <a:pt x="24141" y="23422"/>
                  </a:lnTo>
                  <a:lnTo>
                    <a:pt x="24859" y="23453"/>
                  </a:lnTo>
                  <a:lnTo>
                    <a:pt x="25671" y="23453"/>
                  </a:lnTo>
                  <a:lnTo>
                    <a:pt x="29762" y="23485"/>
                  </a:lnTo>
                  <a:lnTo>
                    <a:pt x="32104" y="23485"/>
                  </a:lnTo>
                  <a:lnTo>
                    <a:pt x="34446" y="23453"/>
                  </a:lnTo>
                  <a:lnTo>
                    <a:pt x="36632" y="23360"/>
                  </a:lnTo>
                  <a:lnTo>
                    <a:pt x="37663" y="23297"/>
                  </a:lnTo>
                  <a:lnTo>
                    <a:pt x="38569" y="23204"/>
                  </a:lnTo>
                  <a:lnTo>
                    <a:pt x="39381" y="23110"/>
                  </a:lnTo>
                  <a:lnTo>
                    <a:pt x="40099" y="22985"/>
                  </a:lnTo>
                  <a:lnTo>
                    <a:pt x="40661" y="22829"/>
                  </a:lnTo>
                  <a:lnTo>
                    <a:pt x="40880" y="22735"/>
                  </a:lnTo>
                  <a:lnTo>
                    <a:pt x="41067" y="22641"/>
                  </a:lnTo>
                  <a:lnTo>
                    <a:pt x="41223" y="22517"/>
                  </a:lnTo>
                  <a:lnTo>
                    <a:pt x="41379" y="22360"/>
                  </a:lnTo>
                  <a:lnTo>
                    <a:pt x="41567" y="22173"/>
                  </a:lnTo>
                  <a:lnTo>
                    <a:pt x="41723" y="21923"/>
                  </a:lnTo>
                  <a:lnTo>
                    <a:pt x="42066" y="21361"/>
                  </a:lnTo>
                  <a:lnTo>
                    <a:pt x="42441" y="20674"/>
                  </a:lnTo>
                  <a:lnTo>
                    <a:pt x="42816" y="19924"/>
                  </a:lnTo>
                  <a:lnTo>
                    <a:pt x="43159" y="19081"/>
                  </a:lnTo>
                  <a:lnTo>
                    <a:pt x="43534" y="18176"/>
                  </a:lnTo>
                  <a:lnTo>
                    <a:pt x="43878" y="17270"/>
                  </a:lnTo>
                  <a:lnTo>
                    <a:pt x="44534" y="15396"/>
                  </a:lnTo>
                  <a:lnTo>
                    <a:pt x="45127" y="13647"/>
                  </a:lnTo>
                  <a:lnTo>
                    <a:pt x="45595" y="12211"/>
                  </a:lnTo>
                  <a:lnTo>
                    <a:pt x="45970" y="11180"/>
                  </a:lnTo>
                  <a:lnTo>
                    <a:pt x="26358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3597;p61">
              <a:extLst>
                <a:ext uri="{FF2B5EF4-FFF2-40B4-BE49-F238E27FC236}">
                  <a16:creationId xmlns:a16="http://schemas.microsoft.com/office/drawing/2014/main" id="{726CDC37-6C49-711B-CF3F-45A41A9DAD69}"/>
                </a:ext>
              </a:extLst>
            </p:cNvPr>
            <p:cNvSpPr/>
            <p:nvPr/>
          </p:nvSpPr>
          <p:spPr>
            <a:xfrm>
              <a:off x="541825" y="3969250"/>
              <a:ext cx="1149275" cy="605875"/>
            </a:xfrm>
            <a:custGeom>
              <a:avLst/>
              <a:gdLst/>
              <a:ahLst/>
              <a:cxnLst/>
              <a:rect l="l" t="t" r="r" b="b"/>
              <a:pathLst>
                <a:path w="45971" h="24235" fill="none" extrusionOk="0">
                  <a:moveTo>
                    <a:pt x="45970" y="11180"/>
                  </a:moveTo>
                  <a:lnTo>
                    <a:pt x="45970" y="11180"/>
                  </a:lnTo>
                  <a:lnTo>
                    <a:pt x="45595" y="12211"/>
                  </a:lnTo>
                  <a:lnTo>
                    <a:pt x="45127" y="13647"/>
                  </a:lnTo>
                  <a:lnTo>
                    <a:pt x="44534" y="15396"/>
                  </a:lnTo>
                  <a:lnTo>
                    <a:pt x="43878" y="17270"/>
                  </a:lnTo>
                  <a:lnTo>
                    <a:pt x="43534" y="18176"/>
                  </a:lnTo>
                  <a:lnTo>
                    <a:pt x="43159" y="19081"/>
                  </a:lnTo>
                  <a:lnTo>
                    <a:pt x="42816" y="19924"/>
                  </a:lnTo>
                  <a:lnTo>
                    <a:pt x="42441" y="20674"/>
                  </a:lnTo>
                  <a:lnTo>
                    <a:pt x="42066" y="21361"/>
                  </a:lnTo>
                  <a:lnTo>
                    <a:pt x="41723" y="21923"/>
                  </a:lnTo>
                  <a:lnTo>
                    <a:pt x="41567" y="22173"/>
                  </a:lnTo>
                  <a:lnTo>
                    <a:pt x="41379" y="22360"/>
                  </a:lnTo>
                  <a:lnTo>
                    <a:pt x="41223" y="22517"/>
                  </a:lnTo>
                  <a:lnTo>
                    <a:pt x="41067" y="22641"/>
                  </a:lnTo>
                  <a:lnTo>
                    <a:pt x="41067" y="22641"/>
                  </a:lnTo>
                  <a:lnTo>
                    <a:pt x="40880" y="22735"/>
                  </a:lnTo>
                  <a:lnTo>
                    <a:pt x="40661" y="22829"/>
                  </a:lnTo>
                  <a:lnTo>
                    <a:pt x="40099" y="22985"/>
                  </a:lnTo>
                  <a:lnTo>
                    <a:pt x="39381" y="23110"/>
                  </a:lnTo>
                  <a:lnTo>
                    <a:pt x="38569" y="23204"/>
                  </a:lnTo>
                  <a:lnTo>
                    <a:pt x="37663" y="23297"/>
                  </a:lnTo>
                  <a:lnTo>
                    <a:pt x="36632" y="23360"/>
                  </a:lnTo>
                  <a:lnTo>
                    <a:pt x="34446" y="23453"/>
                  </a:lnTo>
                  <a:lnTo>
                    <a:pt x="32104" y="23485"/>
                  </a:lnTo>
                  <a:lnTo>
                    <a:pt x="29762" y="23485"/>
                  </a:lnTo>
                  <a:lnTo>
                    <a:pt x="25671" y="23453"/>
                  </a:lnTo>
                  <a:lnTo>
                    <a:pt x="25671" y="23453"/>
                  </a:lnTo>
                  <a:lnTo>
                    <a:pt x="24859" y="23453"/>
                  </a:lnTo>
                  <a:lnTo>
                    <a:pt x="24141" y="23422"/>
                  </a:lnTo>
                  <a:lnTo>
                    <a:pt x="23485" y="23328"/>
                  </a:lnTo>
                  <a:lnTo>
                    <a:pt x="22892" y="23235"/>
                  </a:lnTo>
                  <a:lnTo>
                    <a:pt x="22392" y="23110"/>
                  </a:lnTo>
                  <a:lnTo>
                    <a:pt x="21923" y="22985"/>
                  </a:lnTo>
                  <a:lnTo>
                    <a:pt x="21549" y="22829"/>
                  </a:lnTo>
                  <a:lnTo>
                    <a:pt x="21236" y="22641"/>
                  </a:lnTo>
                  <a:lnTo>
                    <a:pt x="20955" y="22423"/>
                  </a:lnTo>
                  <a:lnTo>
                    <a:pt x="20737" y="22204"/>
                  </a:lnTo>
                  <a:lnTo>
                    <a:pt x="20581" y="21986"/>
                  </a:lnTo>
                  <a:lnTo>
                    <a:pt x="20456" y="21736"/>
                  </a:lnTo>
                  <a:lnTo>
                    <a:pt x="20362" y="21455"/>
                  </a:lnTo>
                  <a:lnTo>
                    <a:pt x="20299" y="21205"/>
                  </a:lnTo>
                  <a:lnTo>
                    <a:pt x="20268" y="20893"/>
                  </a:lnTo>
                  <a:lnTo>
                    <a:pt x="20268" y="20612"/>
                  </a:lnTo>
                  <a:lnTo>
                    <a:pt x="20268" y="20612"/>
                  </a:lnTo>
                  <a:lnTo>
                    <a:pt x="20299" y="20487"/>
                  </a:lnTo>
                  <a:lnTo>
                    <a:pt x="20393" y="20330"/>
                  </a:lnTo>
                  <a:lnTo>
                    <a:pt x="20549" y="20206"/>
                  </a:lnTo>
                  <a:lnTo>
                    <a:pt x="20705" y="20081"/>
                  </a:lnTo>
                  <a:lnTo>
                    <a:pt x="20924" y="19956"/>
                  </a:lnTo>
                  <a:lnTo>
                    <a:pt x="21205" y="19862"/>
                  </a:lnTo>
                  <a:lnTo>
                    <a:pt x="21830" y="19643"/>
                  </a:lnTo>
                  <a:lnTo>
                    <a:pt x="22548" y="19487"/>
                  </a:lnTo>
                  <a:lnTo>
                    <a:pt x="23360" y="19331"/>
                  </a:lnTo>
                  <a:lnTo>
                    <a:pt x="24234" y="19206"/>
                  </a:lnTo>
                  <a:lnTo>
                    <a:pt x="25140" y="19081"/>
                  </a:lnTo>
                  <a:lnTo>
                    <a:pt x="26920" y="18925"/>
                  </a:lnTo>
                  <a:lnTo>
                    <a:pt x="28450" y="18800"/>
                  </a:lnTo>
                  <a:lnTo>
                    <a:pt x="29949" y="18738"/>
                  </a:lnTo>
                  <a:lnTo>
                    <a:pt x="29949" y="18738"/>
                  </a:lnTo>
                  <a:lnTo>
                    <a:pt x="27888" y="19331"/>
                  </a:lnTo>
                  <a:lnTo>
                    <a:pt x="23141" y="20643"/>
                  </a:lnTo>
                  <a:lnTo>
                    <a:pt x="20393" y="21392"/>
                  </a:lnTo>
                  <a:lnTo>
                    <a:pt x="17770" y="22079"/>
                  </a:lnTo>
                  <a:lnTo>
                    <a:pt x="15521" y="22673"/>
                  </a:lnTo>
                  <a:lnTo>
                    <a:pt x="14616" y="22860"/>
                  </a:lnTo>
                  <a:lnTo>
                    <a:pt x="13929" y="23016"/>
                  </a:lnTo>
                  <a:lnTo>
                    <a:pt x="13929" y="23016"/>
                  </a:lnTo>
                  <a:lnTo>
                    <a:pt x="10868" y="23610"/>
                  </a:lnTo>
                  <a:lnTo>
                    <a:pt x="9057" y="23922"/>
                  </a:lnTo>
                  <a:lnTo>
                    <a:pt x="8151" y="24047"/>
                  </a:lnTo>
                  <a:lnTo>
                    <a:pt x="7214" y="24140"/>
                  </a:lnTo>
                  <a:lnTo>
                    <a:pt x="6340" y="24203"/>
                  </a:lnTo>
                  <a:lnTo>
                    <a:pt x="5497" y="24234"/>
                  </a:lnTo>
                  <a:lnTo>
                    <a:pt x="4716" y="24172"/>
                  </a:lnTo>
                  <a:lnTo>
                    <a:pt x="4341" y="24140"/>
                  </a:lnTo>
                  <a:lnTo>
                    <a:pt x="3998" y="24078"/>
                  </a:lnTo>
                  <a:lnTo>
                    <a:pt x="3654" y="23984"/>
                  </a:lnTo>
                  <a:lnTo>
                    <a:pt x="3373" y="23891"/>
                  </a:lnTo>
                  <a:lnTo>
                    <a:pt x="3092" y="23766"/>
                  </a:lnTo>
                  <a:lnTo>
                    <a:pt x="2842" y="23641"/>
                  </a:lnTo>
                  <a:lnTo>
                    <a:pt x="2624" y="23453"/>
                  </a:lnTo>
                  <a:lnTo>
                    <a:pt x="2436" y="23266"/>
                  </a:lnTo>
                  <a:lnTo>
                    <a:pt x="2280" y="23079"/>
                  </a:lnTo>
                  <a:lnTo>
                    <a:pt x="2155" y="22829"/>
                  </a:lnTo>
                  <a:lnTo>
                    <a:pt x="2155" y="22829"/>
                  </a:lnTo>
                  <a:lnTo>
                    <a:pt x="2093" y="22610"/>
                  </a:lnTo>
                  <a:lnTo>
                    <a:pt x="2093" y="22392"/>
                  </a:lnTo>
                  <a:lnTo>
                    <a:pt x="2124" y="22173"/>
                  </a:lnTo>
                  <a:lnTo>
                    <a:pt x="2186" y="21954"/>
                  </a:lnTo>
                  <a:lnTo>
                    <a:pt x="2311" y="21736"/>
                  </a:lnTo>
                  <a:lnTo>
                    <a:pt x="2436" y="21548"/>
                  </a:lnTo>
                  <a:lnTo>
                    <a:pt x="2748" y="21174"/>
                  </a:lnTo>
                  <a:lnTo>
                    <a:pt x="3092" y="20861"/>
                  </a:lnTo>
                  <a:lnTo>
                    <a:pt x="3404" y="20612"/>
                  </a:lnTo>
                  <a:lnTo>
                    <a:pt x="3717" y="20393"/>
                  </a:lnTo>
                  <a:lnTo>
                    <a:pt x="3717" y="20393"/>
                  </a:lnTo>
                  <a:lnTo>
                    <a:pt x="3217" y="20518"/>
                  </a:lnTo>
                  <a:lnTo>
                    <a:pt x="2686" y="20612"/>
                  </a:lnTo>
                  <a:lnTo>
                    <a:pt x="2093" y="20674"/>
                  </a:lnTo>
                  <a:lnTo>
                    <a:pt x="1780" y="20674"/>
                  </a:lnTo>
                  <a:lnTo>
                    <a:pt x="1468" y="20643"/>
                  </a:lnTo>
                  <a:lnTo>
                    <a:pt x="1156" y="20580"/>
                  </a:lnTo>
                  <a:lnTo>
                    <a:pt x="875" y="20518"/>
                  </a:lnTo>
                  <a:lnTo>
                    <a:pt x="625" y="20393"/>
                  </a:lnTo>
                  <a:lnTo>
                    <a:pt x="375" y="20237"/>
                  </a:lnTo>
                  <a:lnTo>
                    <a:pt x="219" y="20018"/>
                  </a:lnTo>
                  <a:lnTo>
                    <a:pt x="156" y="19893"/>
                  </a:lnTo>
                  <a:lnTo>
                    <a:pt x="94" y="19768"/>
                  </a:lnTo>
                  <a:lnTo>
                    <a:pt x="94" y="19768"/>
                  </a:lnTo>
                  <a:lnTo>
                    <a:pt x="32" y="19425"/>
                  </a:lnTo>
                  <a:lnTo>
                    <a:pt x="0" y="19144"/>
                  </a:lnTo>
                  <a:lnTo>
                    <a:pt x="63" y="18863"/>
                  </a:lnTo>
                  <a:lnTo>
                    <a:pt x="156" y="18582"/>
                  </a:lnTo>
                  <a:lnTo>
                    <a:pt x="281" y="18332"/>
                  </a:lnTo>
                  <a:lnTo>
                    <a:pt x="437" y="18113"/>
                  </a:lnTo>
                  <a:lnTo>
                    <a:pt x="625" y="17926"/>
                  </a:lnTo>
                  <a:lnTo>
                    <a:pt x="843" y="17738"/>
                  </a:lnTo>
                  <a:lnTo>
                    <a:pt x="1249" y="17426"/>
                  </a:lnTo>
                  <a:lnTo>
                    <a:pt x="1624" y="17208"/>
                  </a:lnTo>
                  <a:lnTo>
                    <a:pt x="1999" y="17020"/>
                  </a:lnTo>
                  <a:lnTo>
                    <a:pt x="1999" y="17020"/>
                  </a:lnTo>
                  <a:lnTo>
                    <a:pt x="1687" y="17083"/>
                  </a:lnTo>
                  <a:lnTo>
                    <a:pt x="1374" y="17083"/>
                  </a:lnTo>
                  <a:lnTo>
                    <a:pt x="1031" y="17051"/>
                  </a:lnTo>
                  <a:lnTo>
                    <a:pt x="843" y="17020"/>
                  </a:lnTo>
                  <a:lnTo>
                    <a:pt x="656" y="16958"/>
                  </a:lnTo>
                  <a:lnTo>
                    <a:pt x="500" y="16864"/>
                  </a:lnTo>
                  <a:lnTo>
                    <a:pt x="344" y="16739"/>
                  </a:lnTo>
                  <a:lnTo>
                    <a:pt x="219" y="16614"/>
                  </a:lnTo>
                  <a:lnTo>
                    <a:pt x="125" y="16458"/>
                  </a:lnTo>
                  <a:lnTo>
                    <a:pt x="32" y="16239"/>
                  </a:lnTo>
                  <a:lnTo>
                    <a:pt x="0" y="15990"/>
                  </a:lnTo>
                  <a:lnTo>
                    <a:pt x="0" y="15990"/>
                  </a:lnTo>
                  <a:lnTo>
                    <a:pt x="32" y="15677"/>
                  </a:lnTo>
                  <a:lnTo>
                    <a:pt x="125" y="15396"/>
                  </a:lnTo>
                  <a:lnTo>
                    <a:pt x="281" y="15115"/>
                  </a:lnTo>
                  <a:lnTo>
                    <a:pt x="500" y="14865"/>
                  </a:lnTo>
                  <a:lnTo>
                    <a:pt x="781" y="14584"/>
                  </a:lnTo>
                  <a:lnTo>
                    <a:pt x="1093" y="14366"/>
                  </a:lnTo>
                  <a:lnTo>
                    <a:pt x="1468" y="14116"/>
                  </a:lnTo>
                  <a:lnTo>
                    <a:pt x="1874" y="13897"/>
                  </a:lnTo>
                  <a:lnTo>
                    <a:pt x="2311" y="13647"/>
                  </a:lnTo>
                  <a:lnTo>
                    <a:pt x="2780" y="13460"/>
                  </a:lnTo>
                  <a:lnTo>
                    <a:pt x="3810" y="13054"/>
                  </a:lnTo>
                  <a:lnTo>
                    <a:pt x="4903" y="12710"/>
                  </a:lnTo>
                  <a:lnTo>
                    <a:pt x="6028" y="12398"/>
                  </a:lnTo>
                  <a:lnTo>
                    <a:pt x="7152" y="12117"/>
                  </a:lnTo>
                  <a:lnTo>
                    <a:pt x="8245" y="11867"/>
                  </a:lnTo>
                  <a:lnTo>
                    <a:pt x="9275" y="11649"/>
                  </a:lnTo>
                  <a:lnTo>
                    <a:pt x="10212" y="11493"/>
                  </a:lnTo>
                  <a:lnTo>
                    <a:pt x="11586" y="11274"/>
                  </a:lnTo>
                  <a:lnTo>
                    <a:pt x="12117" y="11180"/>
                  </a:lnTo>
                  <a:lnTo>
                    <a:pt x="12117" y="11180"/>
                  </a:lnTo>
                  <a:lnTo>
                    <a:pt x="11711" y="11399"/>
                  </a:lnTo>
                  <a:lnTo>
                    <a:pt x="10650" y="11867"/>
                  </a:lnTo>
                  <a:lnTo>
                    <a:pt x="9119" y="12492"/>
                  </a:lnTo>
                  <a:lnTo>
                    <a:pt x="8276" y="12835"/>
                  </a:lnTo>
                  <a:lnTo>
                    <a:pt x="7402" y="13148"/>
                  </a:lnTo>
                  <a:lnTo>
                    <a:pt x="6527" y="13429"/>
                  </a:lnTo>
                  <a:lnTo>
                    <a:pt x="5653" y="13647"/>
                  </a:lnTo>
                  <a:lnTo>
                    <a:pt x="4841" y="13835"/>
                  </a:lnTo>
                  <a:lnTo>
                    <a:pt x="4466" y="13897"/>
                  </a:lnTo>
                  <a:lnTo>
                    <a:pt x="4091" y="13928"/>
                  </a:lnTo>
                  <a:lnTo>
                    <a:pt x="3779" y="13928"/>
                  </a:lnTo>
                  <a:lnTo>
                    <a:pt x="3467" y="13928"/>
                  </a:lnTo>
                  <a:lnTo>
                    <a:pt x="3217" y="13866"/>
                  </a:lnTo>
                  <a:lnTo>
                    <a:pt x="2967" y="13772"/>
                  </a:lnTo>
                  <a:lnTo>
                    <a:pt x="2780" y="13679"/>
                  </a:lnTo>
                  <a:lnTo>
                    <a:pt x="2624" y="13522"/>
                  </a:lnTo>
                  <a:lnTo>
                    <a:pt x="2530" y="13335"/>
                  </a:lnTo>
                  <a:lnTo>
                    <a:pt x="2467" y="13116"/>
                  </a:lnTo>
                  <a:lnTo>
                    <a:pt x="2467" y="13116"/>
                  </a:lnTo>
                  <a:lnTo>
                    <a:pt x="2467" y="12960"/>
                  </a:lnTo>
                  <a:lnTo>
                    <a:pt x="2499" y="12773"/>
                  </a:lnTo>
                  <a:lnTo>
                    <a:pt x="2530" y="12617"/>
                  </a:lnTo>
                  <a:lnTo>
                    <a:pt x="2624" y="12429"/>
                  </a:lnTo>
                  <a:lnTo>
                    <a:pt x="2717" y="12273"/>
                  </a:lnTo>
                  <a:lnTo>
                    <a:pt x="2842" y="12086"/>
                  </a:lnTo>
                  <a:lnTo>
                    <a:pt x="3154" y="11742"/>
                  </a:lnTo>
                  <a:lnTo>
                    <a:pt x="3560" y="11399"/>
                  </a:lnTo>
                  <a:lnTo>
                    <a:pt x="4060" y="11055"/>
                  </a:lnTo>
                  <a:lnTo>
                    <a:pt x="4622" y="10712"/>
                  </a:lnTo>
                  <a:lnTo>
                    <a:pt x="5247" y="10368"/>
                  </a:lnTo>
                  <a:lnTo>
                    <a:pt x="5934" y="10025"/>
                  </a:lnTo>
                  <a:lnTo>
                    <a:pt x="6683" y="9712"/>
                  </a:lnTo>
                  <a:lnTo>
                    <a:pt x="7495" y="9369"/>
                  </a:lnTo>
                  <a:lnTo>
                    <a:pt x="8307" y="9025"/>
                  </a:lnTo>
                  <a:lnTo>
                    <a:pt x="10087" y="8401"/>
                  </a:lnTo>
                  <a:lnTo>
                    <a:pt x="11930" y="7745"/>
                  </a:lnTo>
                  <a:lnTo>
                    <a:pt x="13804" y="7152"/>
                  </a:lnTo>
                  <a:lnTo>
                    <a:pt x="15646" y="6590"/>
                  </a:lnTo>
                  <a:lnTo>
                    <a:pt x="19050" y="5528"/>
                  </a:lnTo>
                  <a:lnTo>
                    <a:pt x="20487" y="5059"/>
                  </a:lnTo>
                  <a:lnTo>
                    <a:pt x="21705" y="4622"/>
                  </a:lnTo>
                  <a:lnTo>
                    <a:pt x="22204" y="4435"/>
                  </a:lnTo>
                  <a:lnTo>
                    <a:pt x="22610" y="4247"/>
                  </a:lnTo>
                  <a:lnTo>
                    <a:pt x="22923" y="4091"/>
                  </a:lnTo>
                  <a:lnTo>
                    <a:pt x="23173" y="3935"/>
                  </a:lnTo>
                  <a:lnTo>
                    <a:pt x="23173" y="3935"/>
                  </a:lnTo>
                  <a:lnTo>
                    <a:pt x="23641" y="3498"/>
                  </a:lnTo>
                  <a:lnTo>
                    <a:pt x="24109" y="3061"/>
                  </a:lnTo>
                  <a:lnTo>
                    <a:pt x="24547" y="2592"/>
                  </a:lnTo>
                  <a:lnTo>
                    <a:pt x="24953" y="2124"/>
                  </a:lnTo>
                  <a:lnTo>
                    <a:pt x="25327" y="1624"/>
                  </a:lnTo>
                  <a:lnTo>
                    <a:pt x="25702" y="1093"/>
                  </a:lnTo>
                  <a:lnTo>
                    <a:pt x="26046" y="562"/>
                  </a:lnTo>
                  <a:lnTo>
                    <a:pt x="26358" y="0"/>
                  </a:lnTo>
                  <a:lnTo>
                    <a:pt x="45970" y="111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3598;p61">
              <a:extLst>
                <a:ext uri="{FF2B5EF4-FFF2-40B4-BE49-F238E27FC236}">
                  <a16:creationId xmlns:a16="http://schemas.microsoft.com/office/drawing/2014/main" id="{ED370AA0-A2D5-4BA6-89E7-DC378BE85485}"/>
                </a:ext>
              </a:extLst>
            </p:cNvPr>
            <p:cNvSpPr/>
            <p:nvPr/>
          </p:nvSpPr>
          <p:spPr>
            <a:xfrm>
              <a:off x="1047750" y="4403325"/>
              <a:ext cx="243600" cy="101525"/>
            </a:xfrm>
            <a:custGeom>
              <a:avLst/>
              <a:gdLst/>
              <a:ahLst/>
              <a:cxnLst/>
              <a:rect l="l" t="t" r="r" b="b"/>
              <a:pathLst>
                <a:path w="9744" h="4061" extrusionOk="0">
                  <a:moveTo>
                    <a:pt x="9025" y="1"/>
                  </a:moveTo>
                  <a:lnTo>
                    <a:pt x="8338" y="32"/>
                  </a:lnTo>
                  <a:lnTo>
                    <a:pt x="7620" y="63"/>
                  </a:lnTo>
                  <a:lnTo>
                    <a:pt x="6902" y="126"/>
                  </a:lnTo>
                  <a:lnTo>
                    <a:pt x="6215" y="219"/>
                  </a:lnTo>
                  <a:lnTo>
                    <a:pt x="5496" y="344"/>
                  </a:lnTo>
                  <a:lnTo>
                    <a:pt x="4809" y="469"/>
                  </a:lnTo>
                  <a:lnTo>
                    <a:pt x="4091" y="625"/>
                  </a:lnTo>
                  <a:lnTo>
                    <a:pt x="3404" y="813"/>
                  </a:lnTo>
                  <a:lnTo>
                    <a:pt x="2717" y="1062"/>
                  </a:lnTo>
                  <a:lnTo>
                    <a:pt x="2061" y="1344"/>
                  </a:lnTo>
                  <a:lnTo>
                    <a:pt x="1437" y="1656"/>
                  </a:lnTo>
                  <a:lnTo>
                    <a:pt x="1124" y="1874"/>
                  </a:lnTo>
                  <a:lnTo>
                    <a:pt x="812" y="2093"/>
                  </a:lnTo>
                  <a:lnTo>
                    <a:pt x="562" y="2343"/>
                  </a:lnTo>
                  <a:lnTo>
                    <a:pt x="312" y="2624"/>
                  </a:lnTo>
                  <a:lnTo>
                    <a:pt x="187" y="2780"/>
                  </a:lnTo>
                  <a:lnTo>
                    <a:pt x="125" y="2967"/>
                  </a:lnTo>
                  <a:lnTo>
                    <a:pt x="62" y="3124"/>
                  </a:lnTo>
                  <a:lnTo>
                    <a:pt x="0" y="3311"/>
                  </a:lnTo>
                  <a:lnTo>
                    <a:pt x="0" y="3498"/>
                  </a:lnTo>
                  <a:lnTo>
                    <a:pt x="0" y="3686"/>
                  </a:lnTo>
                  <a:lnTo>
                    <a:pt x="31" y="3873"/>
                  </a:lnTo>
                  <a:lnTo>
                    <a:pt x="94" y="4060"/>
                  </a:lnTo>
                  <a:lnTo>
                    <a:pt x="62" y="3873"/>
                  </a:lnTo>
                  <a:lnTo>
                    <a:pt x="62" y="3717"/>
                  </a:lnTo>
                  <a:lnTo>
                    <a:pt x="94" y="3561"/>
                  </a:lnTo>
                  <a:lnTo>
                    <a:pt x="156" y="3373"/>
                  </a:lnTo>
                  <a:lnTo>
                    <a:pt x="219" y="3217"/>
                  </a:lnTo>
                  <a:lnTo>
                    <a:pt x="312" y="3092"/>
                  </a:lnTo>
                  <a:lnTo>
                    <a:pt x="406" y="2936"/>
                  </a:lnTo>
                  <a:lnTo>
                    <a:pt x="531" y="2843"/>
                  </a:lnTo>
                  <a:lnTo>
                    <a:pt x="781" y="2624"/>
                  </a:lnTo>
                  <a:lnTo>
                    <a:pt x="1062" y="2405"/>
                  </a:lnTo>
                  <a:lnTo>
                    <a:pt x="1343" y="2249"/>
                  </a:lnTo>
                  <a:lnTo>
                    <a:pt x="1655" y="2093"/>
                  </a:lnTo>
                  <a:lnTo>
                    <a:pt x="2280" y="1843"/>
                  </a:lnTo>
                  <a:lnTo>
                    <a:pt x="2936" y="1625"/>
                  </a:lnTo>
                  <a:lnTo>
                    <a:pt x="3591" y="1437"/>
                  </a:lnTo>
                  <a:lnTo>
                    <a:pt x="4247" y="1250"/>
                  </a:lnTo>
                  <a:lnTo>
                    <a:pt x="5621" y="938"/>
                  </a:lnTo>
                  <a:lnTo>
                    <a:pt x="6995" y="625"/>
                  </a:lnTo>
                  <a:lnTo>
                    <a:pt x="8370" y="344"/>
                  </a:lnTo>
                  <a:lnTo>
                    <a:pt x="97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3599;p61">
              <a:extLst>
                <a:ext uri="{FF2B5EF4-FFF2-40B4-BE49-F238E27FC236}">
                  <a16:creationId xmlns:a16="http://schemas.microsoft.com/office/drawing/2014/main" id="{8B616140-3BB8-4883-F27A-F65AFD83FB4A}"/>
                </a:ext>
              </a:extLst>
            </p:cNvPr>
            <p:cNvSpPr/>
            <p:nvPr/>
          </p:nvSpPr>
          <p:spPr>
            <a:xfrm>
              <a:off x="634725" y="4363500"/>
              <a:ext cx="388050" cy="115575"/>
            </a:xfrm>
            <a:custGeom>
              <a:avLst/>
              <a:gdLst/>
              <a:ahLst/>
              <a:cxnLst/>
              <a:rect l="l" t="t" r="r" b="b"/>
              <a:pathLst>
                <a:path w="15522" h="4623" extrusionOk="0">
                  <a:moveTo>
                    <a:pt x="15522" y="1"/>
                  </a:moveTo>
                  <a:lnTo>
                    <a:pt x="14522" y="126"/>
                  </a:lnTo>
                  <a:lnTo>
                    <a:pt x="13492" y="282"/>
                  </a:lnTo>
                  <a:lnTo>
                    <a:pt x="12492" y="469"/>
                  </a:lnTo>
                  <a:lnTo>
                    <a:pt x="11493" y="688"/>
                  </a:lnTo>
                  <a:lnTo>
                    <a:pt x="10525" y="938"/>
                  </a:lnTo>
                  <a:lnTo>
                    <a:pt x="9526" y="1219"/>
                  </a:lnTo>
                  <a:lnTo>
                    <a:pt x="7589" y="1781"/>
                  </a:lnTo>
                  <a:lnTo>
                    <a:pt x="5653" y="2406"/>
                  </a:lnTo>
                  <a:lnTo>
                    <a:pt x="3748" y="3093"/>
                  </a:lnTo>
                  <a:lnTo>
                    <a:pt x="1843" y="3811"/>
                  </a:lnTo>
                  <a:lnTo>
                    <a:pt x="906" y="4217"/>
                  </a:lnTo>
                  <a:lnTo>
                    <a:pt x="1" y="4623"/>
                  </a:lnTo>
                  <a:lnTo>
                    <a:pt x="1968" y="4092"/>
                  </a:lnTo>
                  <a:lnTo>
                    <a:pt x="3904" y="3561"/>
                  </a:lnTo>
                  <a:lnTo>
                    <a:pt x="5841" y="2968"/>
                  </a:lnTo>
                  <a:lnTo>
                    <a:pt x="7777" y="2374"/>
                  </a:lnTo>
                  <a:lnTo>
                    <a:pt x="11649" y="1188"/>
                  </a:lnTo>
                  <a:lnTo>
                    <a:pt x="155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3600;p61">
              <a:extLst>
                <a:ext uri="{FF2B5EF4-FFF2-40B4-BE49-F238E27FC236}">
                  <a16:creationId xmlns:a16="http://schemas.microsoft.com/office/drawing/2014/main" id="{4F8CF094-BAD5-189D-0761-F15EF13C8BDA}"/>
                </a:ext>
              </a:extLst>
            </p:cNvPr>
            <p:cNvSpPr/>
            <p:nvPr/>
          </p:nvSpPr>
          <p:spPr>
            <a:xfrm>
              <a:off x="591775" y="4283100"/>
              <a:ext cx="353700" cy="111675"/>
            </a:xfrm>
            <a:custGeom>
              <a:avLst/>
              <a:gdLst/>
              <a:ahLst/>
              <a:cxnLst/>
              <a:rect l="l" t="t" r="r" b="b"/>
              <a:pathLst>
                <a:path w="14148" h="4467" extrusionOk="0">
                  <a:moveTo>
                    <a:pt x="14148" y="0"/>
                  </a:moveTo>
                  <a:lnTo>
                    <a:pt x="13211" y="94"/>
                  </a:lnTo>
                  <a:lnTo>
                    <a:pt x="12274" y="188"/>
                  </a:lnTo>
                  <a:lnTo>
                    <a:pt x="11369" y="344"/>
                  </a:lnTo>
                  <a:lnTo>
                    <a:pt x="10432" y="531"/>
                  </a:lnTo>
                  <a:lnTo>
                    <a:pt x="9526" y="719"/>
                  </a:lnTo>
                  <a:lnTo>
                    <a:pt x="8620" y="937"/>
                  </a:lnTo>
                  <a:lnTo>
                    <a:pt x="7715" y="1187"/>
                  </a:lnTo>
                  <a:lnTo>
                    <a:pt x="6840" y="1468"/>
                  </a:lnTo>
                  <a:lnTo>
                    <a:pt x="5935" y="1749"/>
                  </a:lnTo>
                  <a:lnTo>
                    <a:pt x="5060" y="2061"/>
                  </a:lnTo>
                  <a:lnTo>
                    <a:pt x="4186" y="2405"/>
                  </a:lnTo>
                  <a:lnTo>
                    <a:pt x="3343" y="2749"/>
                  </a:lnTo>
                  <a:lnTo>
                    <a:pt x="2468" y="3155"/>
                  </a:lnTo>
                  <a:lnTo>
                    <a:pt x="1625" y="3560"/>
                  </a:lnTo>
                  <a:lnTo>
                    <a:pt x="813" y="3998"/>
                  </a:lnTo>
                  <a:lnTo>
                    <a:pt x="1" y="4466"/>
                  </a:lnTo>
                  <a:lnTo>
                    <a:pt x="1" y="4466"/>
                  </a:lnTo>
                  <a:lnTo>
                    <a:pt x="1750" y="3842"/>
                  </a:lnTo>
                  <a:lnTo>
                    <a:pt x="3499" y="3217"/>
                  </a:lnTo>
                  <a:lnTo>
                    <a:pt x="5248" y="2624"/>
                  </a:lnTo>
                  <a:lnTo>
                    <a:pt x="7028" y="2061"/>
                  </a:lnTo>
                  <a:lnTo>
                    <a:pt x="10557" y="1000"/>
                  </a:lnTo>
                  <a:lnTo>
                    <a:pt x="12337" y="500"/>
                  </a:lnTo>
                  <a:lnTo>
                    <a:pt x="141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3601;p61">
              <a:extLst>
                <a:ext uri="{FF2B5EF4-FFF2-40B4-BE49-F238E27FC236}">
                  <a16:creationId xmlns:a16="http://schemas.microsoft.com/office/drawing/2014/main" id="{01075B9D-07E0-15DE-4416-7FFF51DB8798}"/>
                </a:ext>
              </a:extLst>
            </p:cNvPr>
            <p:cNvSpPr/>
            <p:nvPr/>
          </p:nvSpPr>
          <p:spPr>
            <a:xfrm>
              <a:off x="616000" y="4206575"/>
              <a:ext cx="281850" cy="96850"/>
            </a:xfrm>
            <a:custGeom>
              <a:avLst/>
              <a:gdLst/>
              <a:ahLst/>
              <a:cxnLst/>
              <a:rect l="l" t="t" r="r" b="b"/>
              <a:pathLst>
                <a:path w="11274" h="3874" extrusionOk="0">
                  <a:moveTo>
                    <a:pt x="11274" y="1"/>
                  </a:moveTo>
                  <a:lnTo>
                    <a:pt x="10524" y="63"/>
                  </a:lnTo>
                  <a:lnTo>
                    <a:pt x="9775" y="157"/>
                  </a:lnTo>
                  <a:lnTo>
                    <a:pt x="9057" y="282"/>
                  </a:lnTo>
                  <a:lnTo>
                    <a:pt x="8307" y="438"/>
                  </a:lnTo>
                  <a:lnTo>
                    <a:pt x="7558" y="594"/>
                  </a:lnTo>
                  <a:lnTo>
                    <a:pt x="6839" y="782"/>
                  </a:lnTo>
                  <a:lnTo>
                    <a:pt x="6121" y="1000"/>
                  </a:lnTo>
                  <a:lnTo>
                    <a:pt x="5403" y="1250"/>
                  </a:lnTo>
                  <a:lnTo>
                    <a:pt x="4685" y="1500"/>
                  </a:lnTo>
                  <a:lnTo>
                    <a:pt x="3997" y="1781"/>
                  </a:lnTo>
                  <a:lnTo>
                    <a:pt x="3279" y="2062"/>
                  </a:lnTo>
                  <a:lnTo>
                    <a:pt x="2592" y="2374"/>
                  </a:lnTo>
                  <a:lnTo>
                    <a:pt x="1936" y="2718"/>
                  </a:lnTo>
                  <a:lnTo>
                    <a:pt x="1280" y="3093"/>
                  </a:lnTo>
                  <a:lnTo>
                    <a:pt x="625" y="3467"/>
                  </a:lnTo>
                  <a:lnTo>
                    <a:pt x="0" y="3873"/>
                  </a:lnTo>
                  <a:lnTo>
                    <a:pt x="2811" y="2843"/>
                  </a:lnTo>
                  <a:lnTo>
                    <a:pt x="4216" y="2343"/>
                  </a:lnTo>
                  <a:lnTo>
                    <a:pt x="5621" y="1843"/>
                  </a:lnTo>
                  <a:lnTo>
                    <a:pt x="8432" y="938"/>
                  </a:lnTo>
                  <a:lnTo>
                    <a:pt x="112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3602;p61">
              <a:extLst>
                <a:ext uri="{FF2B5EF4-FFF2-40B4-BE49-F238E27FC236}">
                  <a16:creationId xmlns:a16="http://schemas.microsoft.com/office/drawing/2014/main" id="{F87069CA-C9D6-072F-DA3E-F35ABB6E0928}"/>
                </a:ext>
              </a:extLst>
            </p:cNvPr>
            <p:cNvSpPr/>
            <p:nvPr/>
          </p:nvSpPr>
          <p:spPr>
            <a:xfrm>
              <a:off x="1648125" y="2409325"/>
              <a:ext cx="653500" cy="857275"/>
            </a:xfrm>
            <a:custGeom>
              <a:avLst/>
              <a:gdLst/>
              <a:ahLst/>
              <a:cxnLst/>
              <a:rect l="l" t="t" r="r" b="b"/>
              <a:pathLst>
                <a:path w="26140" h="34291" extrusionOk="0">
                  <a:moveTo>
                    <a:pt x="24734" y="1"/>
                  </a:moveTo>
                  <a:lnTo>
                    <a:pt x="24422" y="32"/>
                  </a:lnTo>
                  <a:lnTo>
                    <a:pt x="24016" y="157"/>
                  </a:lnTo>
                  <a:lnTo>
                    <a:pt x="23610" y="344"/>
                  </a:lnTo>
                  <a:lnTo>
                    <a:pt x="23110" y="594"/>
                  </a:lnTo>
                  <a:lnTo>
                    <a:pt x="22611" y="969"/>
                  </a:lnTo>
                  <a:lnTo>
                    <a:pt x="22017" y="1406"/>
                  </a:lnTo>
                  <a:lnTo>
                    <a:pt x="21393" y="1937"/>
                  </a:lnTo>
                  <a:lnTo>
                    <a:pt x="20737" y="2593"/>
                  </a:lnTo>
                  <a:lnTo>
                    <a:pt x="19987" y="3311"/>
                  </a:lnTo>
                  <a:lnTo>
                    <a:pt x="19207" y="4154"/>
                  </a:lnTo>
                  <a:lnTo>
                    <a:pt x="18363" y="5091"/>
                  </a:lnTo>
                  <a:lnTo>
                    <a:pt x="17458" y="6153"/>
                  </a:lnTo>
                  <a:lnTo>
                    <a:pt x="15147" y="8964"/>
                  </a:lnTo>
                  <a:lnTo>
                    <a:pt x="12867" y="11806"/>
                  </a:lnTo>
                  <a:lnTo>
                    <a:pt x="10619" y="14679"/>
                  </a:lnTo>
                  <a:lnTo>
                    <a:pt x="8401" y="17583"/>
                  </a:lnTo>
                  <a:lnTo>
                    <a:pt x="6246" y="20519"/>
                  </a:lnTo>
                  <a:lnTo>
                    <a:pt x="4123" y="23454"/>
                  </a:lnTo>
                  <a:lnTo>
                    <a:pt x="2030" y="26452"/>
                  </a:lnTo>
                  <a:lnTo>
                    <a:pt x="0" y="29450"/>
                  </a:lnTo>
                  <a:lnTo>
                    <a:pt x="17333" y="34291"/>
                  </a:lnTo>
                  <a:lnTo>
                    <a:pt x="18270" y="31667"/>
                  </a:lnTo>
                  <a:lnTo>
                    <a:pt x="19269" y="28794"/>
                  </a:lnTo>
                  <a:lnTo>
                    <a:pt x="20487" y="25265"/>
                  </a:lnTo>
                  <a:lnTo>
                    <a:pt x="21799" y="21331"/>
                  </a:lnTo>
                  <a:lnTo>
                    <a:pt x="22455" y="19332"/>
                  </a:lnTo>
                  <a:lnTo>
                    <a:pt x="23079" y="17302"/>
                  </a:lnTo>
                  <a:lnTo>
                    <a:pt x="23672" y="15334"/>
                  </a:lnTo>
                  <a:lnTo>
                    <a:pt x="24203" y="13461"/>
                  </a:lnTo>
                  <a:lnTo>
                    <a:pt x="24672" y="11681"/>
                  </a:lnTo>
                  <a:lnTo>
                    <a:pt x="25078" y="10057"/>
                  </a:lnTo>
                  <a:lnTo>
                    <a:pt x="25390" y="8526"/>
                  </a:lnTo>
                  <a:lnTo>
                    <a:pt x="25702" y="7027"/>
                  </a:lnTo>
                  <a:lnTo>
                    <a:pt x="25921" y="5622"/>
                  </a:lnTo>
                  <a:lnTo>
                    <a:pt x="26077" y="4310"/>
                  </a:lnTo>
                  <a:lnTo>
                    <a:pt x="26108" y="3686"/>
                  </a:lnTo>
                  <a:lnTo>
                    <a:pt x="26140" y="3093"/>
                  </a:lnTo>
                  <a:lnTo>
                    <a:pt x="26140" y="2562"/>
                  </a:lnTo>
                  <a:lnTo>
                    <a:pt x="26108" y="2062"/>
                  </a:lnTo>
                  <a:lnTo>
                    <a:pt x="26077" y="1625"/>
                  </a:lnTo>
                  <a:lnTo>
                    <a:pt x="25983" y="1219"/>
                  </a:lnTo>
                  <a:lnTo>
                    <a:pt x="25859" y="844"/>
                  </a:lnTo>
                  <a:lnTo>
                    <a:pt x="25702" y="563"/>
                  </a:lnTo>
                  <a:lnTo>
                    <a:pt x="25515" y="313"/>
                  </a:lnTo>
                  <a:lnTo>
                    <a:pt x="25296" y="157"/>
                  </a:lnTo>
                  <a:lnTo>
                    <a:pt x="25171" y="95"/>
                  </a:lnTo>
                  <a:lnTo>
                    <a:pt x="25047" y="32"/>
                  </a:lnTo>
                  <a:lnTo>
                    <a:pt x="24890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3603;p61">
              <a:extLst>
                <a:ext uri="{FF2B5EF4-FFF2-40B4-BE49-F238E27FC236}">
                  <a16:creationId xmlns:a16="http://schemas.microsoft.com/office/drawing/2014/main" id="{34B3AF60-566D-CF0E-20D8-41E01B538982}"/>
                </a:ext>
              </a:extLst>
            </p:cNvPr>
            <p:cNvSpPr/>
            <p:nvPr/>
          </p:nvSpPr>
          <p:spPr>
            <a:xfrm>
              <a:off x="2061125" y="2775500"/>
              <a:ext cx="189750" cy="494225"/>
            </a:xfrm>
            <a:custGeom>
              <a:avLst/>
              <a:gdLst/>
              <a:ahLst/>
              <a:cxnLst/>
              <a:rect l="l" t="t" r="r" b="b"/>
              <a:pathLst>
                <a:path w="7590" h="19769" extrusionOk="0">
                  <a:moveTo>
                    <a:pt x="7558" y="0"/>
                  </a:moveTo>
                  <a:lnTo>
                    <a:pt x="7527" y="32"/>
                  </a:lnTo>
                  <a:lnTo>
                    <a:pt x="7496" y="63"/>
                  </a:lnTo>
                  <a:lnTo>
                    <a:pt x="6778" y="1968"/>
                  </a:lnTo>
                  <a:lnTo>
                    <a:pt x="6091" y="3873"/>
                  </a:lnTo>
                  <a:lnTo>
                    <a:pt x="5435" y="5778"/>
                  </a:lnTo>
                  <a:lnTo>
                    <a:pt x="4779" y="7683"/>
                  </a:lnTo>
                  <a:lnTo>
                    <a:pt x="3499" y="11493"/>
                  </a:lnTo>
                  <a:lnTo>
                    <a:pt x="2218" y="15240"/>
                  </a:lnTo>
                  <a:lnTo>
                    <a:pt x="1344" y="17926"/>
                  </a:lnTo>
                  <a:lnTo>
                    <a:pt x="969" y="19082"/>
                  </a:lnTo>
                  <a:lnTo>
                    <a:pt x="813" y="19550"/>
                  </a:lnTo>
                  <a:lnTo>
                    <a:pt x="32" y="19456"/>
                  </a:lnTo>
                  <a:lnTo>
                    <a:pt x="1" y="19456"/>
                  </a:lnTo>
                  <a:lnTo>
                    <a:pt x="1" y="19488"/>
                  </a:lnTo>
                  <a:lnTo>
                    <a:pt x="32" y="19519"/>
                  </a:lnTo>
                  <a:lnTo>
                    <a:pt x="938" y="19769"/>
                  </a:lnTo>
                  <a:lnTo>
                    <a:pt x="1375" y="18832"/>
                  </a:lnTo>
                  <a:lnTo>
                    <a:pt x="1781" y="17895"/>
                  </a:lnTo>
                  <a:lnTo>
                    <a:pt x="2156" y="16958"/>
                  </a:lnTo>
                  <a:lnTo>
                    <a:pt x="2499" y="15990"/>
                  </a:lnTo>
                  <a:lnTo>
                    <a:pt x="3186" y="14085"/>
                  </a:lnTo>
                  <a:lnTo>
                    <a:pt x="3842" y="12180"/>
                  </a:lnTo>
                  <a:lnTo>
                    <a:pt x="4841" y="9307"/>
                  </a:lnTo>
                  <a:lnTo>
                    <a:pt x="5341" y="7870"/>
                  </a:lnTo>
                  <a:lnTo>
                    <a:pt x="5778" y="6402"/>
                  </a:lnTo>
                  <a:lnTo>
                    <a:pt x="6247" y="5559"/>
                  </a:lnTo>
                  <a:lnTo>
                    <a:pt x="6653" y="4685"/>
                  </a:lnTo>
                  <a:lnTo>
                    <a:pt x="7121" y="3685"/>
                  </a:lnTo>
                  <a:lnTo>
                    <a:pt x="7558" y="2717"/>
                  </a:lnTo>
                  <a:lnTo>
                    <a:pt x="7558" y="2655"/>
                  </a:lnTo>
                  <a:lnTo>
                    <a:pt x="7527" y="2624"/>
                  </a:lnTo>
                  <a:lnTo>
                    <a:pt x="7496" y="2624"/>
                  </a:lnTo>
                  <a:lnTo>
                    <a:pt x="7496" y="2655"/>
                  </a:lnTo>
                  <a:lnTo>
                    <a:pt x="6965" y="3623"/>
                  </a:lnTo>
                  <a:lnTo>
                    <a:pt x="6497" y="4622"/>
                  </a:lnTo>
                  <a:lnTo>
                    <a:pt x="6028" y="5622"/>
                  </a:lnTo>
                  <a:lnTo>
                    <a:pt x="6372" y="4497"/>
                  </a:lnTo>
                  <a:lnTo>
                    <a:pt x="6715" y="3373"/>
                  </a:lnTo>
                  <a:lnTo>
                    <a:pt x="7028" y="2280"/>
                  </a:lnTo>
                  <a:lnTo>
                    <a:pt x="7590" y="63"/>
                  </a:lnTo>
                  <a:lnTo>
                    <a:pt x="7558" y="32"/>
                  </a:lnTo>
                  <a:lnTo>
                    <a:pt x="755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3604;p61">
              <a:extLst>
                <a:ext uri="{FF2B5EF4-FFF2-40B4-BE49-F238E27FC236}">
                  <a16:creationId xmlns:a16="http://schemas.microsoft.com/office/drawing/2014/main" id="{8DBC34E3-33E7-C24E-B9AB-EBD535FA9ABC}"/>
                </a:ext>
              </a:extLst>
            </p:cNvPr>
            <p:cNvSpPr/>
            <p:nvPr/>
          </p:nvSpPr>
          <p:spPr>
            <a:xfrm>
              <a:off x="1712925" y="3077650"/>
              <a:ext cx="374775" cy="103850"/>
            </a:xfrm>
            <a:custGeom>
              <a:avLst/>
              <a:gdLst/>
              <a:ahLst/>
              <a:cxnLst/>
              <a:rect l="l" t="t" r="r" b="b"/>
              <a:pathLst>
                <a:path w="14991" h="4154" extrusionOk="0">
                  <a:moveTo>
                    <a:pt x="32" y="0"/>
                  </a:moveTo>
                  <a:lnTo>
                    <a:pt x="1" y="31"/>
                  </a:lnTo>
                  <a:lnTo>
                    <a:pt x="32" y="63"/>
                  </a:lnTo>
                  <a:lnTo>
                    <a:pt x="1468" y="531"/>
                  </a:lnTo>
                  <a:lnTo>
                    <a:pt x="2905" y="1000"/>
                  </a:lnTo>
                  <a:lnTo>
                    <a:pt x="5778" y="1874"/>
                  </a:lnTo>
                  <a:lnTo>
                    <a:pt x="7870" y="2467"/>
                  </a:lnTo>
                  <a:lnTo>
                    <a:pt x="10681" y="3186"/>
                  </a:lnTo>
                  <a:lnTo>
                    <a:pt x="13304" y="3810"/>
                  </a:lnTo>
                  <a:lnTo>
                    <a:pt x="14304" y="4029"/>
                  </a:lnTo>
                  <a:lnTo>
                    <a:pt x="14928" y="4154"/>
                  </a:lnTo>
                  <a:lnTo>
                    <a:pt x="14991" y="4091"/>
                  </a:lnTo>
                  <a:lnTo>
                    <a:pt x="14991" y="4060"/>
                  </a:lnTo>
                  <a:lnTo>
                    <a:pt x="14959" y="4029"/>
                  </a:lnTo>
                  <a:lnTo>
                    <a:pt x="14272" y="3779"/>
                  </a:lnTo>
                  <a:lnTo>
                    <a:pt x="13585" y="3592"/>
                  </a:lnTo>
                  <a:lnTo>
                    <a:pt x="12149" y="3186"/>
                  </a:lnTo>
                  <a:lnTo>
                    <a:pt x="9213" y="2374"/>
                  </a:lnTo>
                  <a:lnTo>
                    <a:pt x="3373" y="843"/>
                  </a:lnTo>
                  <a:lnTo>
                    <a:pt x="1718" y="437"/>
                  </a:lnTo>
                  <a:lnTo>
                    <a:pt x="875" y="21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3605;p61">
              <a:extLst>
                <a:ext uri="{FF2B5EF4-FFF2-40B4-BE49-F238E27FC236}">
                  <a16:creationId xmlns:a16="http://schemas.microsoft.com/office/drawing/2014/main" id="{7991A00C-63DF-98FD-8289-CABD72C4DCDD}"/>
                </a:ext>
              </a:extLst>
            </p:cNvPr>
            <p:cNvSpPr/>
            <p:nvPr/>
          </p:nvSpPr>
          <p:spPr>
            <a:xfrm>
              <a:off x="2251625" y="2438225"/>
              <a:ext cx="388050" cy="256100"/>
            </a:xfrm>
            <a:custGeom>
              <a:avLst/>
              <a:gdLst/>
              <a:ahLst/>
              <a:cxnLst/>
              <a:rect l="l" t="t" r="r" b="b"/>
              <a:pathLst>
                <a:path w="15522" h="10244" extrusionOk="0">
                  <a:moveTo>
                    <a:pt x="32" y="0"/>
                  </a:moveTo>
                  <a:lnTo>
                    <a:pt x="1" y="32"/>
                  </a:lnTo>
                  <a:lnTo>
                    <a:pt x="220" y="594"/>
                  </a:lnTo>
                  <a:lnTo>
                    <a:pt x="469" y="1156"/>
                  </a:lnTo>
                  <a:lnTo>
                    <a:pt x="750" y="1718"/>
                  </a:lnTo>
                  <a:lnTo>
                    <a:pt x="1031" y="2280"/>
                  </a:lnTo>
                  <a:lnTo>
                    <a:pt x="1313" y="2811"/>
                  </a:lnTo>
                  <a:lnTo>
                    <a:pt x="1656" y="3342"/>
                  </a:lnTo>
                  <a:lnTo>
                    <a:pt x="1968" y="3873"/>
                  </a:lnTo>
                  <a:lnTo>
                    <a:pt x="2312" y="4372"/>
                  </a:lnTo>
                  <a:lnTo>
                    <a:pt x="2687" y="4872"/>
                  </a:lnTo>
                  <a:lnTo>
                    <a:pt x="3093" y="5372"/>
                  </a:lnTo>
                  <a:lnTo>
                    <a:pt x="3499" y="5840"/>
                  </a:lnTo>
                  <a:lnTo>
                    <a:pt x="3905" y="6309"/>
                  </a:lnTo>
                  <a:lnTo>
                    <a:pt x="4342" y="6746"/>
                  </a:lnTo>
                  <a:lnTo>
                    <a:pt x="4779" y="7183"/>
                  </a:lnTo>
                  <a:lnTo>
                    <a:pt x="5247" y="7589"/>
                  </a:lnTo>
                  <a:lnTo>
                    <a:pt x="5716" y="7995"/>
                  </a:lnTo>
                  <a:lnTo>
                    <a:pt x="6216" y="8401"/>
                  </a:lnTo>
                  <a:lnTo>
                    <a:pt x="6746" y="8776"/>
                  </a:lnTo>
                  <a:lnTo>
                    <a:pt x="7309" y="9151"/>
                  </a:lnTo>
                  <a:lnTo>
                    <a:pt x="7871" y="9463"/>
                  </a:lnTo>
                  <a:lnTo>
                    <a:pt x="8464" y="9744"/>
                  </a:lnTo>
                  <a:lnTo>
                    <a:pt x="9057" y="9963"/>
                  </a:lnTo>
                  <a:lnTo>
                    <a:pt x="9682" y="10150"/>
                  </a:lnTo>
                  <a:lnTo>
                    <a:pt x="10026" y="10181"/>
                  </a:lnTo>
                  <a:lnTo>
                    <a:pt x="10338" y="10244"/>
                  </a:lnTo>
                  <a:lnTo>
                    <a:pt x="10962" y="10244"/>
                  </a:lnTo>
                  <a:lnTo>
                    <a:pt x="11244" y="10212"/>
                  </a:lnTo>
                  <a:lnTo>
                    <a:pt x="11556" y="10150"/>
                  </a:lnTo>
                  <a:lnTo>
                    <a:pt x="11837" y="10087"/>
                  </a:lnTo>
                  <a:lnTo>
                    <a:pt x="12118" y="9994"/>
                  </a:lnTo>
                  <a:lnTo>
                    <a:pt x="12399" y="9900"/>
                  </a:lnTo>
                  <a:lnTo>
                    <a:pt x="12680" y="9775"/>
                  </a:lnTo>
                  <a:lnTo>
                    <a:pt x="12930" y="9619"/>
                  </a:lnTo>
                  <a:lnTo>
                    <a:pt x="13211" y="9463"/>
                  </a:lnTo>
                  <a:lnTo>
                    <a:pt x="13430" y="9275"/>
                  </a:lnTo>
                  <a:lnTo>
                    <a:pt x="13679" y="9088"/>
                  </a:lnTo>
                  <a:lnTo>
                    <a:pt x="13867" y="8869"/>
                  </a:lnTo>
                  <a:lnTo>
                    <a:pt x="14085" y="8651"/>
                  </a:lnTo>
                  <a:lnTo>
                    <a:pt x="14273" y="8401"/>
                  </a:lnTo>
                  <a:lnTo>
                    <a:pt x="14429" y="8151"/>
                  </a:lnTo>
                  <a:lnTo>
                    <a:pt x="14648" y="7808"/>
                  </a:lnTo>
                  <a:lnTo>
                    <a:pt x="14804" y="7495"/>
                  </a:lnTo>
                  <a:lnTo>
                    <a:pt x="14960" y="7152"/>
                  </a:lnTo>
                  <a:lnTo>
                    <a:pt x="15085" y="6808"/>
                  </a:lnTo>
                  <a:lnTo>
                    <a:pt x="15178" y="6465"/>
                  </a:lnTo>
                  <a:lnTo>
                    <a:pt x="15272" y="6090"/>
                  </a:lnTo>
                  <a:lnTo>
                    <a:pt x="15397" y="5341"/>
                  </a:lnTo>
                  <a:lnTo>
                    <a:pt x="15460" y="4622"/>
                  </a:lnTo>
                  <a:lnTo>
                    <a:pt x="15522" y="3842"/>
                  </a:lnTo>
                  <a:lnTo>
                    <a:pt x="15522" y="2343"/>
                  </a:lnTo>
                  <a:lnTo>
                    <a:pt x="15460" y="2311"/>
                  </a:lnTo>
                  <a:lnTo>
                    <a:pt x="15397" y="2280"/>
                  </a:lnTo>
                  <a:lnTo>
                    <a:pt x="15366" y="2311"/>
                  </a:lnTo>
                  <a:lnTo>
                    <a:pt x="15335" y="2343"/>
                  </a:lnTo>
                  <a:lnTo>
                    <a:pt x="15241" y="3623"/>
                  </a:lnTo>
                  <a:lnTo>
                    <a:pt x="15178" y="4279"/>
                  </a:lnTo>
                  <a:lnTo>
                    <a:pt x="15085" y="4935"/>
                  </a:lnTo>
                  <a:lnTo>
                    <a:pt x="14960" y="5559"/>
                  </a:lnTo>
                  <a:lnTo>
                    <a:pt x="14772" y="6184"/>
                  </a:lnTo>
                  <a:lnTo>
                    <a:pt x="14554" y="6777"/>
                  </a:lnTo>
                  <a:lnTo>
                    <a:pt x="14273" y="7370"/>
                  </a:lnTo>
                  <a:lnTo>
                    <a:pt x="13992" y="7870"/>
                  </a:lnTo>
                  <a:lnTo>
                    <a:pt x="13617" y="8307"/>
                  </a:lnTo>
                  <a:lnTo>
                    <a:pt x="13242" y="8713"/>
                  </a:lnTo>
                  <a:lnTo>
                    <a:pt x="12805" y="9057"/>
                  </a:lnTo>
                  <a:lnTo>
                    <a:pt x="12586" y="9182"/>
                  </a:lnTo>
                  <a:lnTo>
                    <a:pt x="12337" y="9338"/>
                  </a:lnTo>
                  <a:lnTo>
                    <a:pt x="12087" y="9432"/>
                  </a:lnTo>
                  <a:lnTo>
                    <a:pt x="11837" y="9525"/>
                  </a:lnTo>
                  <a:lnTo>
                    <a:pt x="11556" y="9619"/>
                  </a:lnTo>
                  <a:lnTo>
                    <a:pt x="11275" y="9650"/>
                  </a:lnTo>
                  <a:lnTo>
                    <a:pt x="10994" y="9681"/>
                  </a:lnTo>
                  <a:lnTo>
                    <a:pt x="10713" y="9713"/>
                  </a:lnTo>
                  <a:lnTo>
                    <a:pt x="10400" y="9681"/>
                  </a:lnTo>
                  <a:lnTo>
                    <a:pt x="10088" y="9650"/>
                  </a:lnTo>
                  <a:lnTo>
                    <a:pt x="9776" y="9619"/>
                  </a:lnTo>
                  <a:lnTo>
                    <a:pt x="9463" y="9525"/>
                  </a:lnTo>
                  <a:lnTo>
                    <a:pt x="8870" y="9338"/>
                  </a:lnTo>
                  <a:lnTo>
                    <a:pt x="8308" y="9119"/>
                  </a:lnTo>
                  <a:lnTo>
                    <a:pt x="7746" y="8807"/>
                  </a:lnTo>
                  <a:lnTo>
                    <a:pt x="7215" y="8495"/>
                  </a:lnTo>
                  <a:lnTo>
                    <a:pt x="6684" y="8151"/>
                  </a:lnTo>
                  <a:lnTo>
                    <a:pt x="6184" y="7776"/>
                  </a:lnTo>
                  <a:lnTo>
                    <a:pt x="5279" y="7058"/>
                  </a:lnTo>
                  <a:lnTo>
                    <a:pt x="4404" y="6277"/>
                  </a:lnTo>
                  <a:lnTo>
                    <a:pt x="3592" y="5434"/>
                  </a:lnTo>
                  <a:lnTo>
                    <a:pt x="2812" y="4560"/>
                  </a:lnTo>
                  <a:lnTo>
                    <a:pt x="2406" y="4029"/>
                  </a:lnTo>
                  <a:lnTo>
                    <a:pt x="2000" y="3498"/>
                  </a:lnTo>
                  <a:lnTo>
                    <a:pt x="1625" y="2936"/>
                  </a:lnTo>
                  <a:lnTo>
                    <a:pt x="1281" y="2374"/>
                  </a:lnTo>
                  <a:lnTo>
                    <a:pt x="938" y="1812"/>
                  </a:lnTo>
                  <a:lnTo>
                    <a:pt x="625" y="1218"/>
                  </a:lnTo>
                  <a:lnTo>
                    <a:pt x="344" y="625"/>
                  </a:lnTo>
                  <a:lnTo>
                    <a:pt x="63" y="3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3606;p61">
              <a:extLst>
                <a:ext uri="{FF2B5EF4-FFF2-40B4-BE49-F238E27FC236}">
                  <a16:creationId xmlns:a16="http://schemas.microsoft.com/office/drawing/2014/main" id="{49D95A9C-7A58-94FD-122D-D85D8786500A}"/>
                </a:ext>
              </a:extLst>
            </p:cNvPr>
            <p:cNvSpPr/>
            <p:nvPr/>
          </p:nvSpPr>
          <p:spPr>
            <a:xfrm>
              <a:off x="4283125" y="2823125"/>
              <a:ext cx="833850" cy="633975"/>
            </a:xfrm>
            <a:custGeom>
              <a:avLst/>
              <a:gdLst/>
              <a:ahLst/>
              <a:cxnLst/>
              <a:rect l="l" t="t" r="r" b="b"/>
              <a:pathLst>
                <a:path w="33354" h="25359" extrusionOk="0">
                  <a:moveTo>
                    <a:pt x="25640" y="0"/>
                  </a:moveTo>
                  <a:lnTo>
                    <a:pt x="25327" y="32"/>
                  </a:lnTo>
                  <a:lnTo>
                    <a:pt x="25046" y="94"/>
                  </a:lnTo>
                  <a:lnTo>
                    <a:pt x="24390" y="250"/>
                  </a:lnTo>
                  <a:lnTo>
                    <a:pt x="23703" y="500"/>
                  </a:lnTo>
                  <a:lnTo>
                    <a:pt x="22985" y="812"/>
                  </a:lnTo>
                  <a:lnTo>
                    <a:pt x="22235" y="1187"/>
                  </a:lnTo>
                  <a:lnTo>
                    <a:pt x="20705" y="1968"/>
                  </a:lnTo>
                  <a:lnTo>
                    <a:pt x="19175" y="2811"/>
                  </a:lnTo>
                  <a:lnTo>
                    <a:pt x="18425" y="3186"/>
                  </a:lnTo>
                  <a:lnTo>
                    <a:pt x="17676" y="3498"/>
                  </a:lnTo>
                  <a:lnTo>
                    <a:pt x="16989" y="3779"/>
                  </a:lnTo>
                  <a:lnTo>
                    <a:pt x="16302" y="3998"/>
                  </a:lnTo>
                  <a:lnTo>
                    <a:pt x="15365" y="4185"/>
                  </a:lnTo>
                  <a:lnTo>
                    <a:pt x="13429" y="4560"/>
                  </a:lnTo>
                  <a:lnTo>
                    <a:pt x="7870" y="5622"/>
                  </a:lnTo>
                  <a:lnTo>
                    <a:pt x="0" y="7089"/>
                  </a:lnTo>
                  <a:lnTo>
                    <a:pt x="3623" y="25359"/>
                  </a:lnTo>
                  <a:lnTo>
                    <a:pt x="4997" y="25296"/>
                  </a:lnTo>
                  <a:lnTo>
                    <a:pt x="7152" y="25171"/>
                  </a:lnTo>
                  <a:lnTo>
                    <a:pt x="9806" y="24953"/>
                  </a:lnTo>
                  <a:lnTo>
                    <a:pt x="12710" y="24672"/>
                  </a:lnTo>
                  <a:lnTo>
                    <a:pt x="15646" y="24359"/>
                  </a:lnTo>
                  <a:lnTo>
                    <a:pt x="17051" y="24203"/>
                  </a:lnTo>
                  <a:lnTo>
                    <a:pt x="18363" y="24016"/>
                  </a:lnTo>
                  <a:lnTo>
                    <a:pt x="19581" y="23828"/>
                  </a:lnTo>
                  <a:lnTo>
                    <a:pt x="20643" y="23641"/>
                  </a:lnTo>
                  <a:lnTo>
                    <a:pt x="21548" y="23454"/>
                  </a:lnTo>
                  <a:lnTo>
                    <a:pt x="22235" y="23235"/>
                  </a:lnTo>
                  <a:lnTo>
                    <a:pt x="23610" y="22735"/>
                  </a:lnTo>
                  <a:lnTo>
                    <a:pt x="25327" y="22017"/>
                  </a:lnTo>
                  <a:lnTo>
                    <a:pt x="26295" y="21580"/>
                  </a:lnTo>
                  <a:lnTo>
                    <a:pt x="27232" y="21143"/>
                  </a:lnTo>
                  <a:lnTo>
                    <a:pt x="28200" y="20674"/>
                  </a:lnTo>
                  <a:lnTo>
                    <a:pt x="29137" y="20175"/>
                  </a:lnTo>
                  <a:lnTo>
                    <a:pt x="30043" y="19644"/>
                  </a:lnTo>
                  <a:lnTo>
                    <a:pt x="30886" y="19113"/>
                  </a:lnTo>
                  <a:lnTo>
                    <a:pt x="31636" y="18582"/>
                  </a:lnTo>
                  <a:lnTo>
                    <a:pt x="32260" y="18051"/>
                  </a:lnTo>
                  <a:lnTo>
                    <a:pt x="32541" y="17801"/>
                  </a:lnTo>
                  <a:lnTo>
                    <a:pt x="32791" y="17520"/>
                  </a:lnTo>
                  <a:lnTo>
                    <a:pt x="32978" y="17270"/>
                  </a:lnTo>
                  <a:lnTo>
                    <a:pt x="33135" y="17020"/>
                  </a:lnTo>
                  <a:lnTo>
                    <a:pt x="33260" y="16771"/>
                  </a:lnTo>
                  <a:lnTo>
                    <a:pt x="33322" y="16521"/>
                  </a:lnTo>
                  <a:lnTo>
                    <a:pt x="33353" y="16271"/>
                  </a:lnTo>
                  <a:lnTo>
                    <a:pt x="33322" y="16052"/>
                  </a:lnTo>
                  <a:lnTo>
                    <a:pt x="33197" y="15646"/>
                  </a:lnTo>
                  <a:lnTo>
                    <a:pt x="33041" y="15272"/>
                  </a:lnTo>
                  <a:lnTo>
                    <a:pt x="32822" y="14991"/>
                  </a:lnTo>
                  <a:lnTo>
                    <a:pt x="32572" y="14772"/>
                  </a:lnTo>
                  <a:lnTo>
                    <a:pt x="32323" y="14616"/>
                  </a:lnTo>
                  <a:lnTo>
                    <a:pt x="32073" y="14491"/>
                  </a:lnTo>
                  <a:lnTo>
                    <a:pt x="31792" y="14397"/>
                  </a:lnTo>
                  <a:lnTo>
                    <a:pt x="31511" y="14366"/>
                  </a:lnTo>
                  <a:lnTo>
                    <a:pt x="31261" y="14335"/>
                  </a:lnTo>
                  <a:lnTo>
                    <a:pt x="31011" y="14335"/>
                  </a:lnTo>
                  <a:lnTo>
                    <a:pt x="30574" y="14397"/>
                  </a:lnTo>
                  <a:lnTo>
                    <a:pt x="30261" y="14460"/>
                  </a:lnTo>
                  <a:lnTo>
                    <a:pt x="30137" y="14491"/>
                  </a:lnTo>
                  <a:lnTo>
                    <a:pt x="30137" y="14491"/>
                  </a:lnTo>
                  <a:lnTo>
                    <a:pt x="30293" y="14397"/>
                  </a:lnTo>
                  <a:lnTo>
                    <a:pt x="30667" y="14116"/>
                  </a:lnTo>
                  <a:lnTo>
                    <a:pt x="31167" y="13679"/>
                  </a:lnTo>
                  <a:lnTo>
                    <a:pt x="31448" y="13429"/>
                  </a:lnTo>
                  <a:lnTo>
                    <a:pt x="31729" y="13117"/>
                  </a:lnTo>
                  <a:lnTo>
                    <a:pt x="32010" y="12804"/>
                  </a:lnTo>
                  <a:lnTo>
                    <a:pt x="32260" y="12461"/>
                  </a:lnTo>
                  <a:lnTo>
                    <a:pt x="32479" y="12086"/>
                  </a:lnTo>
                  <a:lnTo>
                    <a:pt x="32666" y="11680"/>
                  </a:lnTo>
                  <a:lnTo>
                    <a:pt x="32791" y="11274"/>
                  </a:lnTo>
                  <a:lnTo>
                    <a:pt x="32854" y="10837"/>
                  </a:lnTo>
                  <a:lnTo>
                    <a:pt x="32854" y="10618"/>
                  </a:lnTo>
                  <a:lnTo>
                    <a:pt x="32854" y="10400"/>
                  </a:lnTo>
                  <a:lnTo>
                    <a:pt x="32791" y="10181"/>
                  </a:lnTo>
                  <a:lnTo>
                    <a:pt x="32729" y="9963"/>
                  </a:lnTo>
                  <a:lnTo>
                    <a:pt x="32666" y="9744"/>
                  </a:lnTo>
                  <a:lnTo>
                    <a:pt x="32541" y="9557"/>
                  </a:lnTo>
                  <a:lnTo>
                    <a:pt x="32416" y="9400"/>
                  </a:lnTo>
                  <a:lnTo>
                    <a:pt x="32291" y="9244"/>
                  </a:lnTo>
                  <a:lnTo>
                    <a:pt x="32166" y="9119"/>
                  </a:lnTo>
                  <a:lnTo>
                    <a:pt x="31979" y="8994"/>
                  </a:lnTo>
                  <a:lnTo>
                    <a:pt x="31823" y="8901"/>
                  </a:lnTo>
                  <a:lnTo>
                    <a:pt x="31636" y="8807"/>
                  </a:lnTo>
                  <a:lnTo>
                    <a:pt x="31261" y="8682"/>
                  </a:lnTo>
                  <a:lnTo>
                    <a:pt x="30855" y="8620"/>
                  </a:lnTo>
                  <a:lnTo>
                    <a:pt x="30043" y="8620"/>
                  </a:lnTo>
                  <a:lnTo>
                    <a:pt x="29606" y="8651"/>
                  </a:lnTo>
                  <a:lnTo>
                    <a:pt x="29231" y="8713"/>
                  </a:lnTo>
                  <a:lnTo>
                    <a:pt x="28575" y="8870"/>
                  </a:lnTo>
                  <a:lnTo>
                    <a:pt x="28107" y="9026"/>
                  </a:lnTo>
                  <a:lnTo>
                    <a:pt x="27919" y="9057"/>
                  </a:lnTo>
                  <a:lnTo>
                    <a:pt x="28075" y="8963"/>
                  </a:lnTo>
                  <a:lnTo>
                    <a:pt x="28419" y="8651"/>
                  </a:lnTo>
                  <a:lnTo>
                    <a:pt x="28919" y="8183"/>
                  </a:lnTo>
                  <a:lnTo>
                    <a:pt x="29200" y="7870"/>
                  </a:lnTo>
                  <a:lnTo>
                    <a:pt x="29450" y="7558"/>
                  </a:lnTo>
                  <a:lnTo>
                    <a:pt x="29731" y="7214"/>
                  </a:lnTo>
                  <a:lnTo>
                    <a:pt x="29949" y="6840"/>
                  </a:lnTo>
                  <a:lnTo>
                    <a:pt x="30168" y="6434"/>
                  </a:lnTo>
                  <a:lnTo>
                    <a:pt x="30324" y="6028"/>
                  </a:lnTo>
                  <a:lnTo>
                    <a:pt x="30418" y="5590"/>
                  </a:lnTo>
                  <a:lnTo>
                    <a:pt x="30449" y="5153"/>
                  </a:lnTo>
                  <a:lnTo>
                    <a:pt x="30449" y="4935"/>
                  </a:lnTo>
                  <a:lnTo>
                    <a:pt x="30418" y="4716"/>
                  </a:lnTo>
                  <a:lnTo>
                    <a:pt x="30355" y="4497"/>
                  </a:lnTo>
                  <a:lnTo>
                    <a:pt x="30261" y="4279"/>
                  </a:lnTo>
                  <a:lnTo>
                    <a:pt x="30168" y="4091"/>
                  </a:lnTo>
                  <a:lnTo>
                    <a:pt x="30043" y="3904"/>
                  </a:lnTo>
                  <a:lnTo>
                    <a:pt x="29918" y="3748"/>
                  </a:lnTo>
                  <a:lnTo>
                    <a:pt x="29793" y="3623"/>
                  </a:lnTo>
                  <a:lnTo>
                    <a:pt x="29637" y="3498"/>
                  </a:lnTo>
                  <a:lnTo>
                    <a:pt x="29481" y="3404"/>
                  </a:lnTo>
                  <a:lnTo>
                    <a:pt x="29293" y="3342"/>
                  </a:lnTo>
                  <a:lnTo>
                    <a:pt x="29106" y="3279"/>
                  </a:lnTo>
                  <a:lnTo>
                    <a:pt x="28731" y="3217"/>
                  </a:lnTo>
                  <a:lnTo>
                    <a:pt x="28325" y="3217"/>
                  </a:lnTo>
                  <a:lnTo>
                    <a:pt x="27919" y="3248"/>
                  </a:lnTo>
                  <a:lnTo>
                    <a:pt x="27513" y="3342"/>
                  </a:lnTo>
                  <a:lnTo>
                    <a:pt x="27139" y="3467"/>
                  </a:lnTo>
                  <a:lnTo>
                    <a:pt x="26764" y="3592"/>
                  </a:lnTo>
                  <a:lnTo>
                    <a:pt x="26108" y="3842"/>
                  </a:lnTo>
                  <a:lnTo>
                    <a:pt x="25671" y="4060"/>
                  </a:lnTo>
                  <a:lnTo>
                    <a:pt x="25515" y="4154"/>
                  </a:lnTo>
                  <a:lnTo>
                    <a:pt x="25515" y="4154"/>
                  </a:lnTo>
                  <a:lnTo>
                    <a:pt x="25640" y="4060"/>
                  </a:lnTo>
                  <a:lnTo>
                    <a:pt x="25983" y="3779"/>
                  </a:lnTo>
                  <a:lnTo>
                    <a:pt x="26420" y="3404"/>
                  </a:lnTo>
                  <a:lnTo>
                    <a:pt x="26639" y="3155"/>
                  </a:lnTo>
                  <a:lnTo>
                    <a:pt x="26889" y="2905"/>
                  </a:lnTo>
                  <a:lnTo>
                    <a:pt x="27076" y="2624"/>
                  </a:lnTo>
                  <a:lnTo>
                    <a:pt x="27263" y="2311"/>
                  </a:lnTo>
                  <a:lnTo>
                    <a:pt x="27388" y="2030"/>
                  </a:lnTo>
                  <a:lnTo>
                    <a:pt x="27482" y="1718"/>
                  </a:lnTo>
                  <a:lnTo>
                    <a:pt x="27513" y="1406"/>
                  </a:lnTo>
                  <a:lnTo>
                    <a:pt x="27482" y="1218"/>
                  </a:lnTo>
                  <a:lnTo>
                    <a:pt x="27451" y="1062"/>
                  </a:lnTo>
                  <a:lnTo>
                    <a:pt x="27388" y="906"/>
                  </a:lnTo>
                  <a:lnTo>
                    <a:pt x="27295" y="750"/>
                  </a:lnTo>
                  <a:lnTo>
                    <a:pt x="27170" y="625"/>
                  </a:lnTo>
                  <a:lnTo>
                    <a:pt x="27045" y="469"/>
                  </a:lnTo>
                  <a:lnTo>
                    <a:pt x="26857" y="313"/>
                  </a:lnTo>
                  <a:lnTo>
                    <a:pt x="26639" y="188"/>
                  </a:lnTo>
                  <a:lnTo>
                    <a:pt x="26420" y="94"/>
                  </a:lnTo>
                  <a:lnTo>
                    <a:pt x="26170" y="32"/>
                  </a:lnTo>
                  <a:lnTo>
                    <a:pt x="25921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3607;p61">
              <a:extLst>
                <a:ext uri="{FF2B5EF4-FFF2-40B4-BE49-F238E27FC236}">
                  <a16:creationId xmlns:a16="http://schemas.microsoft.com/office/drawing/2014/main" id="{9156467A-2E09-7E12-CB70-6CD80454C396}"/>
                </a:ext>
              </a:extLst>
            </p:cNvPr>
            <p:cNvSpPr/>
            <p:nvPr/>
          </p:nvSpPr>
          <p:spPr>
            <a:xfrm>
              <a:off x="4645375" y="2920725"/>
              <a:ext cx="289675" cy="124925"/>
            </a:xfrm>
            <a:custGeom>
              <a:avLst/>
              <a:gdLst/>
              <a:ahLst/>
              <a:cxnLst/>
              <a:rect l="l" t="t" r="r" b="b"/>
              <a:pathLst>
                <a:path w="11587" h="4997" extrusionOk="0">
                  <a:moveTo>
                    <a:pt x="11431" y="0"/>
                  </a:moveTo>
                  <a:lnTo>
                    <a:pt x="11368" y="63"/>
                  </a:lnTo>
                  <a:lnTo>
                    <a:pt x="10619" y="656"/>
                  </a:lnTo>
                  <a:lnTo>
                    <a:pt x="9932" y="1187"/>
                  </a:lnTo>
                  <a:lnTo>
                    <a:pt x="9276" y="1686"/>
                  </a:lnTo>
                  <a:lnTo>
                    <a:pt x="8651" y="2092"/>
                  </a:lnTo>
                  <a:lnTo>
                    <a:pt x="7995" y="2498"/>
                  </a:lnTo>
                  <a:lnTo>
                    <a:pt x="7371" y="2842"/>
                  </a:lnTo>
                  <a:lnTo>
                    <a:pt x="6746" y="3154"/>
                  </a:lnTo>
                  <a:lnTo>
                    <a:pt x="6122" y="3435"/>
                  </a:lnTo>
                  <a:lnTo>
                    <a:pt x="5497" y="3685"/>
                  </a:lnTo>
                  <a:lnTo>
                    <a:pt x="4810" y="3904"/>
                  </a:lnTo>
                  <a:lnTo>
                    <a:pt x="4123" y="4091"/>
                  </a:lnTo>
                  <a:lnTo>
                    <a:pt x="3405" y="4279"/>
                  </a:lnTo>
                  <a:lnTo>
                    <a:pt x="2655" y="4435"/>
                  </a:lnTo>
                  <a:lnTo>
                    <a:pt x="1843" y="4560"/>
                  </a:lnTo>
                  <a:lnTo>
                    <a:pt x="94" y="4841"/>
                  </a:lnTo>
                  <a:lnTo>
                    <a:pt x="32" y="4872"/>
                  </a:lnTo>
                  <a:lnTo>
                    <a:pt x="1" y="4903"/>
                  </a:lnTo>
                  <a:lnTo>
                    <a:pt x="32" y="4966"/>
                  </a:lnTo>
                  <a:lnTo>
                    <a:pt x="94" y="4997"/>
                  </a:lnTo>
                  <a:lnTo>
                    <a:pt x="1874" y="4872"/>
                  </a:lnTo>
                  <a:lnTo>
                    <a:pt x="2686" y="4809"/>
                  </a:lnTo>
                  <a:lnTo>
                    <a:pt x="3498" y="4716"/>
                  </a:lnTo>
                  <a:lnTo>
                    <a:pt x="4248" y="4591"/>
                  </a:lnTo>
                  <a:lnTo>
                    <a:pt x="4997" y="4435"/>
                  </a:lnTo>
                  <a:lnTo>
                    <a:pt x="5684" y="4247"/>
                  </a:lnTo>
                  <a:lnTo>
                    <a:pt x="6371" y="4029"/>
                  </a:lnTo>
                  <a:lnTo>
                    <a:pt x="7058" y="3748"/>
                  </a:lnTo>
                  <a:lnTo>
                    <a:pt x="7714" y="3435"/>
                  </a:lnTo>
                  <a:lnTo>
                    <a:pt x="8339" y="3061"/>
                  </a:lnTo>
                  <a:lnTo>
                    <a:pt x="8995" y="2623"/>
                  </a:lnTo>
                  <a:lnTo>
                    <a:pt x="9619" y="2124"/>
                  </a:lnTo>
                  <a:lnTo>
                    <a:pt x="10244" y="1593"/>
                  </a:lnTo>
                  <a:lnTo>
                    <a:pt x="10868" y="937"/>
                  </a:lnTo>
                  <a:lnTo>
                    <a:pt x="11524" y="250"/>
                  </a:lnTo>
                  <a:lnTo>
                    <a:pt x="11587" y="187"/>
                  </a:lnTo>
                  <a:lnTo>
                    <a:pt x="11587" y="125"/>
                  </a:lnTo>
                  <a:lnTo>
                    <a:pt x="11587" y="63"/>
                  </a:lnTo>
                  <a:lnTo>
                    <a:pt x="11587" y="31"/>
                  </a:lnTo>
                  <a:lnTo>
                    <a:pt x="115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3608;p61">
              <a:extLst>
                <a:ext uri="{FF2B5EF4-FFF2-40B4-BE49-F238E27FC236}">
                  <a16:creationId xmlns:a16="http://schemas.microsoft.com/office/drawing/2014/main" id="{AF50901F-8663-A9DE-0B7B-219235EC19EA}"/>
                </a:ext>
              </a:extLst>
            </p:cNvPr>
            <p:cNvSpPr/>
            <p:nvPr/>
          </p:nvSpPr>
          <p:spPr>
            <a:xfrm>
              <a:off x="4685200" y="3042500"/>
              <a:ext cx="309200" cy="130425"/>
            </a:xfrm>
            <a:custGeom>
              <a:avLst/>
              <a:gdLst/>
              <a:ahLst/>
              <a:cxnLst/>
              <a:rect l="l" t="t" r="r" b="b"/>
              <a:pathLst>
                <a:path w="12368" h="5217" extrusionOk="0">
                  <a:moveTo>
                    <a:pt x="12211" y="1"/>
                  </a:moveTo>
                  <a:lnTo>
                    <a:pt x="12149" y="32"/>
                  </a:lnTo>
                  <a:lnTo>
                    <a:pt x="11337" y="594"/>
                  </a:lnTo>
                  <a:lnTo>
                    <a:pt x="10587" y="1094"/>
                  </a:lnTo>
                  <a:lnTo>
                    <a:pt x="9838" y="1531"/>
                  </a:lnTo>
                  <a:lnTo>
                    <a:pt x="9119" y="1968"/>
                  </a:lnTo>
                  <a:lnTo>
                    <a:pt x="8432" y="2343"/>
                  </a:lnTo>
                  <a:lnTo>
                    <a:pt x="7776" y="2687"/>
                  </a:lnTo>
                  <a:lnTo>
                    <a:pt x="7089" y="2999"/>
                  </a:lnTo>
                  <a:lnTo>
                    <a:pt x="6402" y="3280"/>
                  </a:lnTo>
                  <a:lnTo>
                    <a:pt x="5715" y="3561"/>
                  </a:lnTo>
                  <a:lnTo>
                    <a:pt x="4997" y="3811"/>
                  </a:lnTo>
                  <a:lnTo>
                    <a:pt x="4279" y="4029"/>
                  </a:lnTo>
                  <a:lnTo>
                    <a:pt x="3529" y="4248"/>
                  </a:lnTo>
                  <a:lnTo>
                    <a:pt x="1874" y="4685"/>
                  </a:lnTo>
                  <a:lnTo>
                    <a:pt x="63" y="5091"/>
                  </a:lnTo>
                  <a:lnTo>
                    <a:pt x="32" y="5091"/>
                  </a:lnTo>
                  <a:lnTo>
                    <a:pt x="0" y="5154"/>
                  </a:lnTo>
                  <a:lnTo>
                    <a:pt x="32" y="5185"/>
                  </a:lnTo>
                  <a:lnTo>
                    <a:pt x="63" y="5216"/>
                  </a:lnTo>
                  <a:lnTo>
                    <a:pt x="1937" y="4966"/>
                  </a:lnTo>
                  <a:lnTo>
                    <a:pt x="2780" y="4810"/>
                  </a:lnTo>
                  <a:lnTo>
                    <a:pt x="3623" y="4685"/>
                  </a:lnTo>
                  <a:lnTo>
                    <a:pt x="4404" y="4498"/>
                  </a:lnTo>
                  <a:lnTo>
                    <a:pt x="5153" y="4311"/>
                  </a:lnTo>
                  <a:lnTo>
                    <a:pt x="5903" y="4123"/>
                  </a:lnTo>
                  <a:lnTo>
                    <a:pt x="6621" y="3873"/>
                  </a:lnTo>
                  <a:lnTo>
                    <a:pt x="7339" y="3592"/>
                  </a:lnTo>
                  <a:lnTo>
                    <a:pt x="8026" y="3280"/>
                  </a:lnTo>
                  <a:lnTo>
                    <a:pt x="8713" y="2905"/>
                  </a:lnTo>
                  <a:lnTo>
                    <a:pt x="9400" y="2499"/>
                  </a:lnTo>
                  <a:lnTo>
                    <a:pt x="10119" y="2031"/>
                  </a:lnTo>
                  <a:lnTo>
                    <a:pt x="10806" y="1500"/>
                  </a:lnTo>
                  <a:lnTo>
                    <a:pt x="11524" y="938"/>
                  </a:lnTo>
                  <a:lnTo>
                    <a:pt x="12273" y="282"/>
                  </a:lnTo>
                  <a:lnTo>
                    <a:pt x="12336" y="219"/>
                  </a:lnTo>
                  <a:lnTo>
                    <a:pt x="12367" y="157"/>
                  </a:lnTo>
                  <a:lnTo>
                    <a:pt x="12367" y="95"/>
                  </a:lnTo>
                  <a:lnTo>
                    <a:pt x="12336" y="32"/>
                  </a:lnTo>
                  <a:lnTo>
                    <a:pt x="123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3609;p61">
              <a:extLst>
                <a:ext uri="{FF2B5EF4-FFF2-40B4-BE49-F238E27FC236}">
                  <a16:creationId xmlns:a16="http://schemas.microsoft.com/office/drawing/2014/main" id="{BA18ABEA-74CF-D7C3-329D-9303A0C07BBC}"/>
                </a:ext>
              </a:extLst>
            </p:cNvPr>
            <p:cNvSpPr/>
            <p:nvPr/>
          </p:nvSpPr>
          <p:spPr>
            <a:xfrm>
              <a:off x="4719550" y="3184600"/>
              <a:ext cx="316225" cy="110900"/>
            </a:xfrm>
            <a:custGeom>
              <a:avLst/>
              <a:gdLst/>
              <a:ahLst/>
              <a:cxnLst/>
              <a:rect l="l" t="t" r="r" b="b"/>
              <a:pathLst>
                <a:path w="12649" h="4436" extrusionOk="0">
                  <a:moveTo>
                    <a:pt x="12586" y="1"/>
                  </a:moveTo>
                  <a:lnTo>
                    <a:pt x="12430" y="94"/>
                  </a:lnTo>
                  <a:lnTo>
                    <a:pt x="10837" y="1031"/>
                  </a:lnTo>
                  <a:lnTo>
                    <a:pt x="10088" y="1437"/>
                  </a:lnTo>
                  <a:lnTo>
                    <a:pt x="9338" y="1812"/>
                  </a:lnTo>
                  <a:lnTo>
                    <a:pt x="8620" y="2155"/>
                  </a:lnTo>
                  <a:lnTo>
                    <a:pt x="7933" y="2468"/>
                  </a:lnTo>
                  <a:lnTo>
                    <a:pt x="7246" y="2749"/>
                  </a:lnTo>
                  <a:lnTo>
                    <a:pt x="6527" y="2999"/>
                  </a:lnTo>
                  <a:lnTo>
                    <a:pt x="5809" y="3248"/>
                  </a:lnTo>
                  <a:lnTo>
                    <a:pt x="5091" y="3436"/>
                  </a:lnTo>
                  <a:lnTo>
                    <a:pt x="4341" y="3623"/>
                  </a:lnTo>
                  <a:lnTo>
                    <a:pt x="3561" y="3811"/>
                  </a:lnTo>
                  <a:lnTo>
                    <a:pt x="2780" y="3936"/>
                  </a:lnTo>
                  <a:lnTo>
                    <a:pt x="1905" y="4060"/>
                  </a:lnTo>
                  <a:lnTo>
                    <a:pt x="1031" y="4154"/>
                  </a:lnTo>
                  <a:lnTo>
                    <a:pt x="63" y="4248"/>
                  </a:lnTo>
                  <a:lnTo>
                    <a:pt x="0" y="4279"/>
                  </a:lnTo>
                  <a:lnTo>
                    <a:pt x="0" y="4373"/>
                  </a:lnTo>
                  <a:lnTo>
                    <a:pt x="32" y="4404"/>
                  </a:lnTo>
                  <a:lnTo>
                    <a:pt x="63" y="4435"/>
                  </a:lnTo>
                  <a:lnTo>
                    <a:pt x="1062" y="4435"/>
                  </a:lnTo>
                  <a:lnTo>
                    <a:pt x="1999" y="4404"/>
                  </a:lnTo>
                  <a:lnTo>
                    <a:pt x="2873" y="4341"/>
                  </a:lnTo>
                  <a:lnTo>
                    <a:pt x="3748" y="4248"/>
                  </a:lnTo>
                  <a:lnTo>
                    <a:pt x="4560" y="4092"/>
                  </a:lnTo>
                  <a:lnTo>
                    <a:pt x="5372" y="3936"/>
                  </a:lnTo>
                  <a:lnTo>
                    <a:pt x="6153" y="3717"/>
                  </a:lnTo>
                  <a:lnTo>
                    <a:pt x="6902" y="3498"/>
                  </a:lnTo>
                  <a:lnTo>
                    <a:pt x="7620" y="3217"/>
                  </a:lnTo>
                  <a:lnTo>
                    <a:pt x="8339" y="2905"/>
                  </a:lnTo>
                  <a:lnTo>
                    <a:pt x="9026" y="2561"/>
                  </a:lnTo>
                  <a:lnTo>
                    <a:pt x="9744" y="2155"/>
                  </a:lnTo>
                  <a:lnTo>
                    <a:pt x="10431" y="1749"/>
                  </a:lnTo>
                  <a:lnTo>
                    <a:pt x="11118" y="1281"/>
                  </a:lnTo>
                  <a:lnTo>
                    <a:pt x="11805" y="781"/>
                  </a:lnTo>
                  <a:lnTo>
                    <a:pt x="12492" y="219"/>
                  </a:lnTo>
                  <a:lnTo>
                    <a:pt x="12617" y="94"/>
                  </a:lnTo>
                  <a:lnTo>
                    <a:pt x="12648" y="63"/>
                  </a:lnTo>
                  <a:lnTo>
                    <a:pt x="12648" y="32"/>
                  </a:lnTo>
                  <a:lnTo>
                    <a:pt x="12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3610;p61">
              <a:extLst>
                <a:ext uri="{FF2B5EF4-FFF2-40B4-BE49-F238E27FC236}">
                  <a16:creationId xmlns:a16="http://schemas.microsoft.com/office/drawing/2014/main" id="{EF38DA43-D432-1C06-2AA0-2C471415C4F1}"/>
                </a:ext>
              </a:extLst>
            </p:cNvPr>
            <p:cNvSpPr/>
            <p:nvPr/>
          </p:nvSpPr>
          <p:spPr>
            <a:xfrm>
              <a:off x="4202700" y="2751300"/>
              <a:ext cx="517650" cy="477825"/>
            </a:xfrm>
            <a:custGeom>
              <a:avLst/>
              <a:gdLst/>
              <a:ahLst/>
              <a:cxnLst/>
              <a:rect l="l" t="t" r="r" b="b"/>
              <a:pathLst>
                <a:path w="20706" h="19113" extrusionOk="0">
                  <a:moveTo>
                    <a:pt x="18301" y="0"/>
                  </a:moveTo>
                  <a:lnTo>
                    <a:pt x="17832" y="32"/>
                  </a:lnTo>
                  <a:lnTo>
                    <a:pt x="17364" y="94"/>
                  </a:lnTo>
                  <a:lnTo>
                    <a:pt x="16302" y="219"/>
                  </a:lnTo>
                  <a:lnTo>
                    <a:pt x="15178" y="438"/>
                  </a:lnTo>
                  <a:lnTo>
                    <a:pt x="14022" y="719"/>
                  </a:lnTo>
                  <a:lnTo>
                    <a:pt x="12836" y="1062"/>
                  </a:lnTo>
                  <a:lnTo>
                    <a:pt x="11649" y="1437"/>
                  </a:lnTo>
                  <a:lnTo>
                    <a:pt x="10525" y="1812"/>
                  </a:lnTo>
                  <a:lnTo>
                    <a:pt x="9463" y="2218"/>
                  </a:lnTo>
                  <a:lnTo>
                    <a:pt x="8495" y="2624"/>
                  </a:lnTo>
                  <a:lnTo>
                    <a:pt x="7652" y="3030"/>
                  </a:lnTo>
                  <a:lnTo>
                    <a:pt x="6933" y="3404"/>
                  </a:lnTo>
                  <a:lnTo>
                    <a:pt x="6652" y="3592"/>
                  </a:lnTo>
                  <a:lnTo>
                    <a:pt x="6402" y="3779"/>
                  </a:lnTo>
                  <a:lnTo>
                    <a:pt x="5965" y="4154"/>
                  </a:lnTo>
                  <a:lnTo>
                    <a:pt x="5466" y="4591"/>
                  </a:lnTo>
                  <a:lnTo>
                    <a:pt x="4435" y="5590"/>
                  </a:lnTo>
                  <a:lnTo>
                    <a:pt x="3373" y="6715"/>
                  </a:lnTo>
                  <a:lnTo>
                    <a:pt x="2343" y="7839"/>
                  </a:lnTo>
                  <a:lnTo>
                    <a:pt x="1437" y="8869"/>
                  </a:lnTo>
                  <a:lnTo>
                    <a:pt x="687" y="9744"/>
                  </a:lnTo>
                  <a:lnTo>
                    <a:pt x="0" y="10556"/>
                  </a:lnTo>
                  <a:lnTo>
                    <a:pt x="375" y="11024"/>
                  </a:lnTo>
                  <a:lnTo>
                    <a:pt x="1312" y="12242"/>
                  </a:lnTo>
                  <a:lnTo>
                    <a:pt x="1968" y="13054"/>
                  </a:lnTo>
                  <a:lnTo>
                    <a:pt x="2686" y="13929"/>
                  </a:lnTo>
                  <a:lnTo>
                    <a:pt x="3529" y="14865"/>
                  </a:lnTo>
                  <a:lnTo>
                    <a:pt x="4404" y="15771"/>
                  </a:lnTo>
                  <a:lnTo>
                    <a:pt x="5341" y="16646"/>
                  </a:lnTo>
                  <a:lnTo>
                    <a:pt x="5809" y="17052"/>
                  </a:lnTo>
                  <a:lnTo>
                    <a:pt x="6309" y="17458"/>
                  </a:lnTo>
                  <a:lnTo>
                    <a:pt x="6777" y="17801"/>
                  </a:lnTo>
                  <a:lnTo>
                    <a:pt x="7277" y="18145"/>
                  </a:lnTo>
                  <a:lnTo>
                    <a:pt x="7745" y="18426"/>
                  </a:lnTo>
                  <a:lnTo>
                    <a:pt x="8214" y="18675"/>
                  </a:lnTo>
                  <a:lnTo>
                    <a:pt x="8713" y="18863"/>
                  </a:lnTo>
                  <a:lnTo>
                    <a:pt x="9151" y="19019"/>
                  </a:lnTo>
                  <a:lnTo>
                    <a:pt x="9619" y="19113"/>
                  </a:lnTo>
                  <a:lnTo>
                    <a:pt x="10056" y="19113"/>
                  </a:lnTo>
                  <a:lnTo>
                    <a:pt x="10462" y="19081"/>
                  </a:lnTo>
                  <a:lnTo>
                    <a:pt x="10681" y="19050"/>
                  </a:lnTo>
                  <a:lnTo>
                    <a:pt x="10868" y="18988"/>
                  </a:lnTo>
                  <a:lnTo>
                    <a:pt x="11056" y="18894"/>
                  </a:lnTo>
                  <a:lnTo>
                    <a:pt x="11243" y="18800"/>
                  </a:lnTo>
                  <a:lnTo>
                    <a:pt x="11430" y="18675"/>
                  </a:lnTo>
                  <a:lnTo>
                    <a:pt x="11618" y="18519"/>
                  </a:lnTo>
                  <a:lnTo>
                    <a:pt x="11961" y="18207"/>
                  </a:lnTo>
                  <a:lnTo>
                    <a:pt x="12242" y="17864"/>
                  </a:lnTo>
                  <a:lnTo>
                    <a:pt x="12492" y="17520"/>
                  </a:lnTo>
                  <a:lnTo>
                    <a:pt x="12742" y="17145"/>
                  </a:lnTo>
                  <a:lnTo>
                    <a:pt x="12929" y="16770"/>
                  </a:lnTo>
                  <a:lnTo>
                    <a:pt x="13117" y="16365"/>
                  </a:lnTo>
                  <a:lnTo>
                    <a:pt x="13242" y="15959"/>
                  </a:lnTo>
                  <a:lnTo>
                    <a:pt x="13367" y="15553"/>
                  </a:lnTo>
                  <a:lnTo>
                    <a:pt x="13460" y="15115"/>
                  </a:lnTo>
                  <a:lnTo>
                    <a:pt x="13523" y="14709"/>
                  </a:lnTo>
                  <a:lnTo>
                    <a:pt x="13554" y="14272"/>
                  </a:lnTo>
                  <a:lnTo>
                    <a:pt x="13585" y="13866"/>
                  </a:lnTo>
                  <a:lnTo>
                    <a:pt x="13617" y="12992"/>
                  </a:lnTo>
                  <a:lnTo>
                    <a:pt x="13554" y="12180"/>
                  </a:lnTo>
                  <a:lnTo>
                    <a:pt x="13460" y="11399"/>
                  </a:lnTo>
                  <a:lnTo>
                    <a:pt x="13335" y="10681"/>
                  </a:lnTo>
                  <a:lnTo>
                    <a:pt x="13179" y="10025"/>
                  </a:lnTo>
                  <a:lnTo>
                    <a:pt x="13054" y="9432"/>
                  </a:lnTo>
                  <a:lnTo>
                    <a:pt x="12773" y="8620"/>
                  </a:lnTo>
                  <a:lnTo>
                    <a:pt x="12680" y="8307"/>
                  </a:lnTo>
                  <a:lnTo>
                    <a:pt x="13304" y="8057"/>
                  </a:lnTo>
                  <a:lnTo>
                    <a:pt x="13960" y="7745"/>
                  </a:lnTo>
                  <a:lnTo>
                    <a:pt x="14678" y="7402"/>
                  </a:lnTo>
                  <a:lnTo>
                    <a:pt x="15397" y="7027"/>
                  </a:lnTo>
                  <a:lnTo>
                    <a:pt x="16115" y="6621"/>
                  </a:lnTo>
                  <a:lnTo>
                    <a:pt x="16864" y="6184"/>
                  </a:lnTo>
                  <a:lnTo>
                    <a:pt x="17551" y="5684"/>
                  </a:lnTo>
                  <a:lnTo>
                    <a:pt x="18238" y="5216"/>
                  </a:lnTo>
                  <a:lnTo>
                    <a:pt x="18863" y="4685"/>
                  </a:lnTo>
                  <a:lnTo>
                    <a:pt x="19394" y="4154"/>
                  </a:lnTo>
                  <a:lnTo>
                    <a:pt x="19894" y="3592"/>
                  </a:lnTo>
                  <a:lnTo>
                    <a:pt x="20081" y="3342"/>
                  </a:lnTo>
                  <a:lnTo>
                    <a:pt x="20268" y="3061"/>
                  </a:lnTo>
                  <a:lnTo>
                    <a:pt x="20425" y="2748"/>
                  </a:lnTo>
                  <a:lnTo>
                    <a:pt x="20549" y="2467"/>
                  </a:lnTo>
                  <a:lnTo>
                    <a:pt x="20643" y="2186"/>
                  </a:lnTo>
                  <a:lnTo>
                    <a:pt x="20706" y="1905"/>
                  </a:lnTo>
                  <a:lnTo>
                    <a:pt x="20706" y="1624"/>
                  </a:lnTo>
                  <a:lnTo>
                    <a:pt x="20706" y="1343"/>
                  </a:lnTo>
                  <a:lnTo>
                    <a:pt x="20674" y="1062"/>
                  </a:lnTo>
                  <a:lnTo>
                    <a:pt x="20581" y="781"/>
                  </a:lnTo>
                  <a:lnTo>
                    <a:pt x="20456" y="562"/>
                  </a:lnTo>
                  <a:lnTo>
                    <a:pt x="20300" y="406"/>
                  </a:lnTo>
                  <a:lnTo>
                    <a:pt x="20081" y="281"/>
                  </a:lnTo>
                  <a:lnTo>
                    <a:pt x="19800" y="156"/>
                  </a:lnTo>
                  <a:lnTo>
                    <a:pt x="19488" y="94"/>
                  </a:lnTo>
                  <a:lnTo>
                    <a:pt x="19113" y="32"/>
                  </a:lnTo>
                  <a:lnTo>
                    <a:pt x="18738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3611;p61">
              <a:extLst>
                <a:ext uri="{FF2B5EF4-FFF2-40B4-BE49-F238E27FC236}">
                  <a16:creationId xmlns:a16="http://schemas.microsoft.com/office/drawing/2014/main" id="{CDB788F2-231A-14B9-7637-33FB3EB4377D}"/>
                </a:ext>
              </a:extLst>
            </p:cNvPr>
            <p:cNvSpPr/>
            <p:nvPr/>
          </p:nvSpPr>
          <p:spPr>
            <a:xfrm>
              <a:off x="4498600" y="2793450"/>
              <a:ext cx="220975" cy="424750"/>
            </a:xfrm>
            <a:custGeom>
              <a:avLst/>
              <a:gdLst/>
              <a:ahLst/>
              <a:cxnLst/>
              <a:rect l="l" t="t" r="r" b="b"/>
              <a:pathLst>
                <a:path w="8839" h="16990" extrusionOk="0">
                  <a:moveTo>
                    <a:pt x="8807" y="1"/>
                  </a:moveTo>
                  <a:lnTo>
                    <a:pt x="8776" y="32"/>
                  </a:lnTo>
                  <a:lnTo>
                    <a:pt x="8682" y="344"/>
                  </a:lnTo>
                  <a:lnTo>
                    <a:pt x="8589" y="657"/>
                  </a:lnTo>
                  <a:lnTo>
                    <a:pt x="8432" y="938"/>
                  </a:lnTo>
                  <a:lnTo>
                    <a:pt x="8307" y="1250"/>
                  </a:lnTo>
                  <a:lnTo>
                    <a:pt x="7964" y="1781"/>
                  </a:lnTo>
                  <a:lnTo>
                    <a:pt x="7558" y="2280"/>
                  </a:lnTo>
                  <a:lnTo>
                    <a:pt x="7090" y="2749"/>
                  </a:lnTo>
                  <a:lnTo>
                    <a:pt x="6621" y="3186"/>
                  </a:lnTo>
                  <a:lnTo>
                    <a:pt x="6090" y="3561"/>
                  </a:lnTo>
                  <a:lnTo>
                    <a:pt x="5528" y="3936"/>
                  </a:lnTo>
                  <a:lnTo>
                    <a:pt x="4935" y="4279"/>
                  </a:lnTo>
                  <a:lnTo>
                    <a:pt x="4341" y="4623"/>
                  </a:lnTo>
                  <a:lnTo>
                    <a:pt x="3123" y="5216"/>
                  </a:lnTo>
                  <a:lnTo>
                    <a:pt x="1905" y="5747"/>
                  </a:lnTo>
                  <a:lnTo>
                    <a:pt x="750" y="6278"/>
                  </a:lnTo>
                  <a:lnTo>
                    <a:pt x="656" y="6371"/>
                  </a:lnTo>
                  <a:lnTo>
                    <a:pt x="594" y="6465"/>
                  </a:lnTo>
                  <a:lnTo>
                    <a:pt x="563" y="6559"/>
                  </a:lnTo>
                  <a:lnTo>
                    <a:pt x="594" y="6684"/>
                  </a:lnTo>
                  <a:lnTo>
                    <a:pt x="656" y="6777"/>
                  </a:lnTo>
                  <a:lnTo>
                    <a:pt x="812" y="7340"/>
                  </a:lnTo>
                  <a:lnTo>
                    <a:pt x="969" y="7964"/>
                  </a:lnTo>
                  <a:lnTo>
                    <a:pt x="1125" y="8589"/>
                  </a:lnTo>
                  <a:lnTo>
                    <a:pt x="1218" y="9245"/>
                  </a:lnTo>
                  <a:lnTo>
                    <a:pt x="1312" y="9900"/>
                  </a:lnTo>
                  <a:lnTo>
                    <a:pt x="1406" y="10587"/>
                  </a:lnTo>
                  <a:lnTo>
                    <a:pt x="1437" y="11274"/>
                  </a:lnTo>
                  <a:lnTo>
                    <a:pt x="1437" y="11962"/>
                  </a:lnTo>
                  <a:lnTo>
                    <a:pt x="1406" y="12649"/>
                  </a:lnTo>
                  <a:lnTo>
                    <a:pt x="1343" y="13304"/>
                  </a:lnTo>
                  <a:lnTo>
                    <a:pt x="1250" y="13960"/>
                  </a:lnTo>
                  <a:lnTo>
                    <a:pt x="1093" y="14616"/>
                  </a:lnTo>
                  <a:lnTo>
                    <a:pt x="906" y="15209"/>
                  </a:lnTo>
                  <a:lnTo>
                    <a:pt x="656" y="15803"/>
                  </a:lnTo>
                  <a:lnTo>
                    <a:pt x="375" y="16334"/>
                  </a:lnTo>
                  <a:lnTo>
                    <a:pt x="0" y="16865"/>
                  </a:lnTo>
                  <a:lnTo>
                    <a:pt x="0" y="16896"/>
                  </a:lnTo>
                  <a:lnTo>
                    <a:pt x="0" y="16958"/>
                  </a:lnTo>
                  <a:lnTo>
                    <a:pt x="63" y="16989"/>
                  </a:lnTo>
                  <a:lnTo>
                    <a:pt x="125" y="16958"/>
                  </a:lnTo>
                  <a:lnTo>
                    <a:pt x="563" y="16459"/>
                  </a:lnTo>
                  <a:lnTo>
                    <a:pt x="969" y="15928"/>
                  </a:lnTo>
                  <a:lnTo>
                    <a:pt x="1281" y="15366"/>
                  </a:lnTo>
                  <a:lnTo>
                    <a:pt x="1562" y="14772"/>
                  </a:lnTo>
                  <a:lnTo>
                    <a:pt x="1781" y="14148"/>
                  </a:lnTo>
                  <a:lnTo>
                    <a:pt x="1968" y="13492"/>
                  </a:lnTo>
                  <a:lnTo>
                    <a:pt x="2093" y="12836"/>
                  </a:lnTo>
                  <a:lnTo>
                    <a:pt x="2155" y="12149"/>
                  </a:lnTo>
                  <a:lnTo>
                    <a:pt x="2186" y="11462"/>
                  </a:lnTo>
                  <a:lnTo>
                    <a:pt x="2186" y="10775"/>
                  </a:lnTo>
                  <a:lnTo>
                    <a:pt x="2124" y="10088"/>
                  </a:lnTo>
                  <a:lnTo>
                    <a:pt x="2062" y="9401"/>
                  </a:lnTo>
                  <a:lnTo>
                    <a:pt x="1937" y="8714"/>
                  </a:lnTo>
                  <a:lnTo>
                    <a:pt x="1781" y="8058"/>
                  </a:lnTo>
                  <a:lnTo>
                    <a:pt x="1593" y="7433"/>
                  </a:lnTo>
                  <a:lnTo>
                    <a:pt x="1375" y="6809"/>
                  </a:lnTo>
                  <a:lnTo>
                    <a:pt x="2530" y="6278"/>
                  </a:lnTo>
                  <a:lnTo>
                    <a:pt x="3779" y="5684"/>
                  </a:lnTo>
                  <a:lnTo>
                    <a:pt x="4373" y="5372"/>
                  </a:lnTo>
                  <a:lnTo>
                    <a:pt x="4997" y="5060"/>
                  </a:lnTo>
                  <a:lnTo>
                    <a:pt x="5559" y="4716"/>
                  </a:lnTo>
                  <a:lnTo>
                    <a:pt x="6121" y="4310"/>
                  </a:lnTo>
                  <a:lnTo>
                    <a:pt x="6652" y="3936"/>
                  </a:lnTo>
                  <a:lnTo>
                    <a:pt x="7152" y="3498"/>
                  </a:lnTo>
                  <a:lnTo>
                    <a:pt x="7589" y="2999"/>
                  </a:lnTo>
                  <a:lnTo>
                    <a:pt x="7964" y="2499"/>
                  </a:lnTo>
                  <a:lnTo>
                    <a:pt x="8151" y="2249"/>
                  </a:lnTo>
                  <a:lnTo>
                    <a:pt x="8307" y="1968"/>
                  </a:lnTo>
                  <a:lnTo>
                    <a:pt x="8432" y="1656"/>
                  </a:lnTo>
                  <a:lnTo>
                    <a:pt x="8557" y="1375"/>
                  </a:lnTo>
                  <a:lnTo>
                    <a:pt x="8651" y="1062"/>
                  </a:lnTo>
                  <a:lnTo>
                    <a:pt x="8745" y="719"/>
                  </a:lnTo>
                  <a:lnTo>
                    <a:pt x="8807" y="375"/>
                  </a:lnTo>
                  <a:lnTo>
                    <a:pt x="8838" y="32"/>
                  </a:lnTo>
                  <a:lnTo>
                    <a:pt x="88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3612;p61">
              <a:extLst>
                <a:ext uri="{FF2B5EF4-FFF2-40B4-BE49-F238E27FC236}">
                  <a16:creationId xmlns:a16="http://schemas.microsoft.com/office/drawing/2014/main" id="{1541225A-D1F3-29BC-E752-BB25935B4379}"/>
                </a:ext>
              </a:extLst>
            </p:cNvPr>
            <p:cNvSpPr/>
            <p:nvPr/>
          </p:nvSpPr>
          <p:spPr>
            <a:xfrm>
              <a:off x="4895225" y="3850575"/>
              <a:ext cx="988425" cy="572300"/>
            </a:xfrm>
            <a:custGeom>
              <a:avLst/>
              <a:gdLst/>
              <a:ahLst/>
              <a:cxnLst/>
              <a:rect l="l" t="t" r="r" b="b"/>
              <a:pathLst>
                <a:path w="39537" h="22892" extrusionOk="0">
                  <a:moveTo>
                    <a:pt x="0" y="0"/>
                  </a:moveTo>
                  <a:lnTo>
                    <a:pt x="0" y="63"/>
                  </a:lnTo>
                  <a:lnTo>
                    <a:pt x="2311" y="15740"/>
                  </a:lnTo>
                  <a:lnTo>
                    <a:pt x="2530" y="17176"/>
                  </a:lnTo>
                  <a:lnTo>
                    <a:pt x="3404" y="22891"/>
                  </a:lnTo>
                  <a:lnTo>
                    <a:pt x="39537" y="22891"/>
                  </a:lnTo>
                  <a:lnTo>
                    <a:pt x="33884" y="750"/>
                  </a:lnTo>
                  <a:lnTo>
                    <a:pt x="33822" y="562"/>
                  </a:lnTo>
                  <a:lnTo>
                    <a:pt x="33759" y="250"/>
                  </a:lnTo>
                  <a:lnTo>
                    <a:pt x="33759" y="125"/>
                  </a:lnTo>
                  <a:lnTo>
                    <a:pt x="33759" y="63"/>
                  </a:lnTo>
                  <a:lnTo>
                    <a:pt x="3375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3613;p61">
              <a:extLst>
                <a:ext uri="{FF2B5EF4-FFF2-40B4-BE49-F238E27FC236}">
                  <a16:creationId xmlns:a16="http://schemas.microsoft.com/office/drawing/2014/main" id="{7392FF5F-3287-209D-D24C-1A3E7DFDB93C}"/>
                </a:ext>
              </a:extLst>
            </p:cNvPr>
            <p:cNvSpPr/>
            <p:nvPr/>
          </p:nvSpPr>
          <p:spPr>
            <a:xfrm>
              <a:off x="5020900" y="3926300"/>
              <a:ext cx="139000" cy="496575"/>
            </a:xfrm>
            <a:custGeom>
              <a:avLst/>
              <a:gdLst/>
              <a:ahLst/>
              <a:cxnLst/>
              <a:rect l="l" t="t" r="r" b="b"/>
              <a:pathLst>
                <a:path w="5560" h="19863" extrusionOk="0">
                  <a:moveTo>
                    <a:pt x="95" y="1"/>
                  </a:moveTo>
                  <a:lnTo>
                    <a:pt x="32" y="32"/>
                  </a:lnTo>
                  <a:lnTo>
                    <a:pt x="1" y="94"/>
                  </a:lnTo>
                  <a:lnTo>
                    <a:pt x="1562" y="6590"/>
                  </a:lnTo>
                  <a:lnTo>
                    <a:pt x="1875" y="7839"/>
                  </a:lnTo>
                  <a:lnTo>
                    <a:pt x="2093" y="8838"/>
                  </a:lnTo>
                  <a:lnTo>
                    <a:pt x="3467" y="14335"/>
                  </a:lnTo>
                  <a:lnTo>
                    <a:pt x="4873" y="19862"/>
                  </a:lnTo>
                  <a:lnTo>
                    <a:pt x="5560" y="19862"/>
                  </a:lnTo>
                  <a:lnTo>
                    <a:pt x="3873" y="13492"/>
                  </a:lnTo>
                  <a:lnTo>
                    <a:pt x="2156" y="7152"/>
                  </a:lnTo>
                  <a:lnTo>
                    <a:pt x="1844" y="6028"/>
                  </a:lnTo>
                  <a:lnTo>
                    <a:pt x="188" y="63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3614;p61">
              <a:extLst>
                <a:ext uri="{FF2B5EF4-FFF2-40B4-BE49-F238E27FC236}">
                  <a16:creationId xmlns:a16="http://schemas.microsoft.com/office/drawing/2014/main" id="{1A0A0E79-E814-06DE-2971-0AD7FD2B08F2}"/>
                </a:ext>
              </a:extLst>
            </p:cNvPr>
            <p:cNvSpPr/>
            <p:nvPr/>
          </p:nvSpPr>
          <p:spPr>
            <a:xfrm>
              <a:off x="4437700" y="3849800"/>
              <a:ext cx="1302300" cy="573075"/>
            </a:xfrm>
            <a:custGeom>
              <a:avLst/>
              <a:gdLst/>
              <a:ahLst/>
              <a:cxnLst/>
              <a:rect l="l" t="t" r="r" b="b"/>
              <a:pathLst>
                <a:path w="52092" h="22923" extrusionOk="0">
                  <a:moveTo>
                    <a:pt x="6465" y="0"/>
                  </a:moveTo>
                  <a:lnTo>
                    <a:pt x="5716" y="1312"/>
                  </a:lnTo>
                  <a:lnTo>
                    <a:pt x="5028" y="2623"/>
                  </a:lnTo>
                  <a:lnTo>
                    <a:pt x="4373" y="3997"/>
                  </a:lnTo>
                  <a:lnTo>
                    <a:pt x="3748" y="5371"/>
                  </a:lnTo>
                  <a:lnTo>
                    <a:pt x="3186" y="6746"/>
                  </a:lnTo>
                  <a:lnTo>
                    <a:pt x="2655" y="8182"/>
                  </a:lnTo>
                  <a:lnTo>
                    <a:pt x="2187" y="9587"/>
                  </a:lnTo>
                  <a:lnTo>
                    <a:pt x="1749" y="11024"/>
                  </a:lnTo>
                  <a:lnTo>
                    <a:pt x="1375" y="12492"/>
                  </a:lnTo>
                  <a:lnTo>
                    <a:pt x="1031" y="13960"/>
                  </a:lnTo>
                  <a:lnTo>
                    <a:pt x="750" y="15427"/>
                  </a:lnTo>
                  <a:lnTo>
                    <a:pt x="500" y="16895"/>
                  </a:lnTo>
                  <a:lnTo>
                    <a:pt x="313" y="18394"/>
                  </a:lnTo>
                  <a:lnTo>
                    <a:pt x="157" y="19893"/>
                  </a:lnTo>
                  <a:lnTo>
                    <a:pt x="63" y="21423"/>
                  </a:lnTo>
                  <a:lnTo>
                    <a:pt x="1" y="22922"/>
                  </a:lnTo>
                  <a:lnTo>
                    <a:pt x="47969" y="22922"/>
                  </a:lnTo>
                  <a:lnTo>
                    <a:pt x="48656" y="20112"/>
                  </a:lnTo>
                  <a:lnTo>
                    <a:pt x="49281" y="17270"/>
                  </a:lnTo>
                  <a:lnTo>
                    <a:pt x="49874" y="14428"/>
                  </a:lnTo>
                  <a:lnTo>
                    <a:pt x="50436" y="11586"/>
                  </a:lnTo>
                  <a:lnTo>
                    <a:pt x="50905" y="8713"/>
                  </a:lnTo>
                  <a:lnTo>
                    <a:pt x="51373" y="5871"/>
                  </a:lnTo>
                  <a:lnTo>
                    <a:pt x="51748" y="2998"/>
                  </a:lnTo>
                  <a:lnTo>
                    <a:pt x="52091" y="94"/>
                  </a:lnTo>
                  <a:lnTo>
                    <a:pt x="5209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3615;p61">
              <a:extLst>
                <a:ext uri="{FF2B5EF4-FFF2-40B4-BE49-F238E27FC236}">
                  <a16:creationId xmlns:a16="http://schemas.microsoft.com/office/drawing/2014/main" id="{E51E97BA-A440-4D38-573A-2DEAFD905511}"/>
                </a:ext>
              </a:extLst>
            </p:cNvPr>
            <p:cNvSpPr/>
            <p:nvPr/>
          </p:nvSpPr>
          <p:spPr>
            <a:xfrm>
              <a:off x="5432350" y="3995775"/>
              <a:ext cx="38300" cy="427100"/>
            </a:xfrm>
            <a:custGeom>
              <a:avLst/>
              <a:gdLst/>
              <a:ahLst/>
              <a:cxnLst/>
              <a:rect l="l" t="t" r="r" b="b"/>
              <a:pathLst>
                <a:path w="1532" h="17084" extrusionOk="0">
                  <a:moveTo>
                    <a:pt x="1031" y="1"/>
                  </a:moveTo>
                  <a:lnTo>
                    <a:pt x="938" y="32"/>
                  </a:lnTo>
                  <a:lnTo>
                    <a:pt x="907" y="95"/>
                  </a:lnTo>
                  <a:lnTo>
                    <a:pt x="907" y="2218"/>
                  </a:lnTo>
                  <a:lnTo>
                    <a:pt x="875" y="4342"/>
                  </a:lnTo>
                  <a:lnTo>
                    <a:pt x="844" y="6497"/>
                  </a:lnTo>
                  <a:lnTo>
                    <a:pt x="750" y="8620"/>
                  </a:lnTo>
                  <a:lnTo>
                    <a:pt x="594" y="10744"/>
                  </a:lnTo>
                  <a:lnTo>
                    <a:pt x="438" y="12867"/>
                  </a:lnTo>
                  <a:lnTo>
                    <a:pt x="251" y="14960"/>
                  </a:lnTo>
                  <a:lnTo>
                    <a:pt x="1" y="17083"/>
                  </a:lnTo>
                  <a:lnTo>
                    <a:pt x="844" y="17083"/>
                  </a:lnTo>
                  <a:lnTo>
                    <a:pt x="1094" y="15210"/>
                  </a:lnTo>
                  <a:lnTo>
                    <a:pt x="1250" y="13336"/>
                  </a:lnTo>
                  <a:lnTo>
                    <a:pt x="1406" y="11681"/>
                  </a:lnTo>
                  <a:lnTo>
                    <a:pt x="1500" y="10026"/>
                  </a:lnTo>
                  <a:lnTo>
                    <a:pt x="1531" y="8370"/>
                  </a:lnTo>
                  <a:lnTo>
                    <a:pt x="1531" y="6715"/>
                  </a:lnTo>
                  <a:lnTo>
                    <a:pt x="1500" y="5060"/>
                  </a:lnTo>
                  <a:lnTo>
                    <a:pt x="1406" y="3405"/>
                  </a:lnTo>
                  <a:lnTo>
                    <a:pt x="1281" y="1750"/>
                  </a:lnTo>
                  <a:lnTo>
                    <a:pt x="1125" y="95"/>
                  </a:lnTo>
                  <a:lnTo>
                    <a:pt x="1094" y="32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3616;p61">
              <a:extLst>
                <a:ext uri="{FF2B5EF4-FFF2-40B4-BE49-F238E27FC236}">
                  <a16:creationId xmlns:a16="http://schemas.microsoft.com/office/drawing/2014/main" id="{900C5024-5A86-AF6C-A90F-1D725145E44D}"/>
                </a:ext>
              </a:extLst>
            </p:cNvPr>
            <p:cNvSpPr/>
            <p:nvPr/>
          </p:nvSpPr>
          <p:spPr>
            <a:xfrm>
              <a:off x="5572125" y="3990325"/>
              <a:ext cx="45300" cy="432550"/>
            </a:xfrm>
            <a:custGeom>
              <a:avLst/>
              <a:gdLst/>
              <a:ahLst/>
              <a:cxnLst/>
              <a:rect l="l" t="t" r="r" b="b"/>
              <a:pathLst>
                <a:path w="1812" h="17302" extrusionOk="0">
                  <a:moveTo>
                    <a:pt x="1437" y="0"/>
                  </a:moveTo>
                  <a:lnTo>
                    <a:pt x="1343" y="32"/>
                  </a:lnTo>
                  <a:lnTo>
                    <a:pt x="1312" y="63"/>
                  </a:lnTo>
                  <a:lnTo>
                    <a:pt x="1312" y="94"/>
                  </a:lnTo>
                  <a:lnTo>
                    <a:pt x="1280" y="1749"/>
                  </a:lnTo>
                  <a:lnTo>
                    <a:pt x="1249" y="3404"/>
                  </a:lnTo>
                  <a:lnTo>
                    <a:pt x="1218" y="5028"/>
                  </a:lnTo>
                  <a:lnTo>
                    <a:pt x="1155" y="6683"/>
                  </a:lnTo>
                  <a:lnTo>
                    <a:pt x="1062" y="8307"/>
                  </a:lnTo>
                  <a:lnTo>
                    <a:pt x="937" y="9962"/>
                  </a:lnTo>
                  <a:lnTo>
                    <a:pt x="812" y="11586"/>
                  </a:lnTo>
                  <a:lnTo>
                    <a:pt x="656" y="13242"/>
                  </a:lnTo>
                  <a:lnTo>
                    <a:pt x="562" y="13897"/>
                  </a:lnTo>
                  <a:lnTo>
                    <a:pt x="437" y="14834"/>
                  </a:lnTo>
                  <a:lnTo>
                    <a:pt x="250" y="15990"/>
                  </a:lnTo>
                  <a:lnTo>
                    <a:pt x="0" y="17301"/>
                  </a:lnTo>
                  <a:lnTo>
                    <a:pt x="906" y="17301"/>
                  </a:lnTo>
                  <a:lnTo>
                    <a:pt x="1093" y="16271"/>
                  </a:lnTo>
                  <a:lnTo>
                    <a:pt x="1249" y="15209"/>
                  </a:lnTo>
                  <a:lnTo>
                    <a:pt x="1374" y="14116"/>
                  </a:lnTo>
                  <a:lnTo>
                    <a:pt x="1499" y="13054"/>
                  </a:lnTo>
                  <a:lnTo>
                    <a:pt x="1593" y="11992"/>
                  </a:lnTo>
                  <a:lnTo>
                    <a:pt x="1655" y="10899"/>
                  </a:lnTo>
                  <a:lnTo>
                    <a:pt x="1780" y="8745"/>
                  </a:lnTo>
                  <a:lnTo>
                    <a:pt x="1811" y="6558"/>
                  </a:lnTo>
                  <a:lnTo>
                    <a:pt x="1780" y="4404"/>
                  </a:lnTo>
                  <a:lnTo>
                    <a:pt x="1686" y="2249"/>
                  </a:lnTo>
                  <a:lnTo>
                    <a:pt x="1561" y="125"/>
                  </a:lnTo>
                  <a:lnTo>
                    <a:pt x="1530" y="63"/>
                  </a:lnTo>
                  <a:lnTo>
                    <a:pt x="1499" y="32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3617;p61">
              <a:extLst>
                <a:ext uri="{FF2B5EF4-FFF2-40B4-BE49-F238E27FC236}">
                  <a16:creationId xmlns:a16="http://schemas.microsoft.com/office/drawing/2014/main" id="{024AEBDC-D714-7557-0966-D5EEC1AC96FC}"/>
                </a:ext>
              </a:extLst>
            </p:cNvPr>
            <p:cNvSpPr/>
            <p:nvPr/>
          </p:nvSpPr>
          <p:spPr>
            <a:xfrm>
              <a:off x="4636000" y="3957525"/>
              <a:ext cx="475500" cy="391950"/>
            </a:xfrm>
            <a:custGeom>
              <a:avLst/>
              <a:gdLst/>
              <a:ahLst/>
              <a:cxnLst/>
              <a:rect l="l" t="t" r="r" b="b"/>
              <a:pathLst>
                <a:path w="19020" h="15678" extrusionOk="0">
                  <a:moveTo>
                    <a:pt x="18895" y="1"/>
                  </a:moveTo>
                  <a:lnTo>
                    <a:pt x="18863" y="63"/>
                  </a:lnTo>
                  <a:lnTo>
                    <a:pt x="18676" y="813"/>
                  </a:lnTo>
                  <a:lnTo>
                    <a:pt x="18457" y="1562"/>
                  </a:lnTo>
                  <a:lnTo>
                    <a:pt x="18208" y="2312"/>
                  </a:lnTo>
                  <a:lnTo>
                    <a:pt x="17958" y="3061"/>
                  </a:lnTo>
                  <a:lnTo>
                    <a:pt x="17677" y="3779"/>
                  </a:lnTo>
                  <a:lnTo>
                    <a:pt x="17364" y="4498"/>
                  </a:lnTo>
                  <a:lnTo>
                    <a:pt x="17021" y="5185"/>
                  </a:lnTo>
                  <a:lnTo>
                    <a:pt x="16677" y="5903"/>
                  </a:lnTo>
                  <a:lnTo>
                    <a:pt x="16053" y="6996"/>
                  </a:lnTo>
                  <a:lnTo>
                    <a:pt x="15397" y="8120"/>
                  </a:lnTo>
                  <a:lnTo>
                    <a:pt x="15022" y="8651"/>
                  </a:lnTo>
                  <a:lnTo>
                    <a:pt x="14679" y="9182"/>
                  </a:lnTo>
                  <a:lnTo>
                    <a:pt x="14273" y="9682"/>
                  </a:lnTo>
                  <a:lnTo>
                    <a:pt x="13867" y="10181"/>
                  </a:lnTo>
                  <a:lnTo>
                    <a:pt x="13461" y="10650"/>
                  </a:lnTo>
                  <a:lnTo>
                    <a:pt x="13024" y="11118"/>
                  </a:lnTo>
                  <a:lnTo>
                    <a:pt x="12555" y="11556"/>
                  </a:lnTo>
                  <a:lnTo>
                    <a:pt x="12087" y="11962"/>
                  </a:lnTo>
                  <a:lnTo>
                    <a:pt x="11587" y="12368"/>
                  </a:lnTo>
                  <a:lnTo>
                    <a:pt x="11087" y="12711"/>
                  </a:lnTo>
                  <a:lnTo>
                    <a:pt x="10525" y="13055"/>
                  </a:lnTo>
                  <a:lnTo>
                    <a:pt x="9963" y="13336"/>
                  </a:lnTo>
                  <a:lnTo>
                    <a:pt x="9401" y="13617"/>
                  </a:lnTo>
                  <a:lnTo>
                    <a:pt x="8808" y="13835"/>
                  </a:lnTo>
                  <a:lnTo>
                    <a:pt x="8214" y="14023"/>
                  </a:lnTo>
                  <a:lnTo>
                    <a:pt x="7590" y="14210"/>
                  </a:lnTo>
                  <a:lnTo>
                    <a:pt x="6996" y="14335"/>
                  </a:lnTo>
                  <a:lnTo>
                    <a:pt x="6372" y="14460"/>
                  </a:lnTo>
                  <a:lnTo>
                    <a:pt x="5154" y="14678"/>
                  </a:lnTo>
                  <a:lnTo>
                    <a:pt x="3905" y="14803"/>
                  </a:lnTo>
                  <a:lnTo>
                    <a:pt x="2655" y="14928"/>
                  </a:lnTo>
                  <a:lnTo>
                    <a:pt x="1406" y="15022"/>
                  </a:lnTo>
                  <a:lnTo>
                    <a:pt x="157" y="15116"/>
                  </a:lnTo>
                  <a:lnTo>
                    <a:pt x="95" y="15147"/>
                  </a:lnTo>
                  <a:lnTo>
                    <a:pt x="63" y="15178"/>
                  </a:lnTo>
                  <a:lnTo>
                    <a:pt x="1" y="15241"/>
                  </a:lnTo>
                  <a:lnTo>
                    <a:pt x="1" y="15272"/>
                  </a:lnTo>
                  <a:lnTo>
                    <a:pt x="1" y="15366"/>
                  </a:lnTo>
                  <a:lnTo>
                    <a:pt x="32" y="15428"/>
                  </a:lnTo>
                  <a:lnTo>
                    <a:pt x="95" y="15490"/>
                  </a:lnTo>
                  <a:lnTo>
                    <a:pt x="157" y="15490"/>
                  </a:lnTo>
                  <a:lnTo>
                    <a:pt x="906" y="15584"/>
                  </a:lnTo>
                  <a:lnTo>
                    <a:pt x="1687" y="15647"/>
                  </a:lnTo>
                  <a:lnTo>
                    <a:pt x="2437" y="15678"/>
                  </a:lnTo>
                  <a:lnTo>
                    <a:pt x="3998" y="15678"/>
                  </a:lnTo>
                  <a:lnTo>
                    <a:pt x="4748" y="15647"/>
                  </a:lnTo>
                  <a:lnTo>
                    <a:pt x="5528" y="15615"/>
                  </a:lnTo>
                  <a:lnTo>
                    <a:pt x="6278" y="15553"/>
                  </a:lnTo>
                  <a:lnTo>
                    <a:pt x="6934" y="15459"/>
                  </a:lnTo>
                  <a:lnTo>
                    <a:pt x="7590" y="15366"/>
                  </a:lnTo>
                  <a:lnTo>
                    <a:pt x="8214" y="15209"/>
                  </a:lnTo>
                  <a:lnTo>
                    <a:pt x="8870" y="15053"/>
                  </a:lnTo>
                  <a:lnTo>
                    <a:pt x="9463" y="14835"/>
                  </a:lnTo>
                  <a:lnTo>
                    <a:pt x="10088" y="14616"/>
                  </a:lnTo>
                  <a:lnTo>
                    <a:pt x="10681" y="14335"/>
                  </a:lnTo>
                  <a:lnTo>
                    <a:pt x="11275" y="14054"/>
                  </a:lnTo>
                  <a:lnTo>
                    <a:pt x="11837" y="13679"/>
                  </a:lnTo>
                  <a:lnTo>
                    <a:pt x="12368" y="13304"/>
                  </a:lnTo>
                  <a:lnTo>
                    <a:pt x="12867" y="12898"/>
                  </a:lnTo>
                  <a:lnTo>
                    <a:pt x="13367" y="12461"/>
                  </a:lnTo>
                  <a:lnTo>
                    <a:pt x="13835" y="11993"/>
                  </a:lnTo>
                  <a:lnTo>
                    <a:pt x="14273" y="11524"/>
                  </a:lnTo>
                  <a:lnTo>
                    <a:pt x="14679" y="10993"/>
                  </a:lnTo>
                  <a:lnTo>
                    <a:pt x="15053" y="10463"/>
                  </a:lnTo>
                  <a:lnTo>
                    <a:pt x="15459" y="9900"/>
                  </a:lnTo>
                  <a:lnTo>
                    <a:pt x="15834" y="9307"/>
                  </a:lnTo>
                  <a:lnTo>
                    <a:pt x="16178" y="8714"/>
                  </a:lnTo>
                  <a:lnTo>
                    <a:pt x="16521" y="8120"/>
                  </a:lnTo>
                  <a:lnTo>
                    <a:pt x="16834" y="7496"/>
                  </a:lnTo>
                  <a:lnTo>
                    <a:pt x="17146" y="6871"/>
                  </a:lnTo>
                  <a:lnTo>
                    <a:pt x="17427" y="6247"/>
                  </a:lnTo>
                  <a:lnTo>
                    <a:pt x="17708" y="5591"/>
                  </a:lnTo>
                  <a:lnTo>
                    <a:pt x="17958" y="4935"/>
                  </a:lnTo>
                  <a:lnTo>
                    <a:pt x="18208" y="4248"/>
                  </a:lnTo>
                  <a:lnTo>
                    <a:pt x="18426" y="3592"/>
                  </a:lnTo>
                  <a:lnTo>
                    <a:pt x="18614" y="2905"/>
                  </a:lnTo>
                  <a:lnTo>
                    <a:pt x="18770" y="2187"/>
                  </a:lnTo>
                  <a:lnTo>
                    <a:pt x="18863" y="1500"/>
                  </a:lnTo>
                  <a:lnTo>
                    <a:pt x="18957" y="781"/>
                  </a:lnTo>
                  <a:lnTo>
                    <a:pt x="19020" y="94"/>
                  </a:lnTo>
                  <a:lnTo>
                    <a:pt x="19020" y="32"/>
                  </a:lnTo>
                  <a:lnTo>
                    <a:pt x="189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3618;p61">
              <a:extLst>
                <a:ext uri="{FF2B5EF4-FFF2-40B4-BE49-F238E27FC236}">
                  <a16:creationId xmlns:a16="http://schemas.microsoft.com/office/drawing/2014/main" id="{7D2E4521-697B-88B9-BED2-EA9E14A712F1}"/>
                </a:ext>
              </a:extLst>
            </p:cNvPr>
            <p:cNvSpPr/>
            <p:nvPr/>
          </p:nvSpPr>
          <p:spPr>
            <a:xfrm>
              <a:off x="4490000" y="3895850"/>
              <a:ext cx="170225" cy="527025"/>
            </a:xfrm>
            <a:custGeom>
              <a:avLst/>
              <a:gdLst/>
              <a:ahLst/>
              <a:cxnLst/>
              <a:rect l="l" t="t" r="r" b="b"/>
              <a:pathLst>
                <a:path w="6809" h="21081" extrusionOk="0">
                  <a:moveTo>
                    <a:pt x="6684" y="1"/>
                  </a:moveTo>
                  <a:lnTo>
                    <a:pt x="6028" y="1156"/>
                  </a:lnTo>
                  <a:lnTo>
                    <a:pt x="5404" y="2343"/>
                  </a:lnTo>
                  <a:lnTo>
                    <a:pt x="4779" y="3498"/>
                  </a:lnTo>
                  <a:lnTo>
                    <a:pt x="4186" y="4685"/>
                  </a:lnTo>
                  <a:lnTo>
                    <a:pt x="3624" y="5903"/>
                  </a:lnTo>
                  <a:lnTo>
                    <a:pt x="3093" y="7090"/>
                  </a:lnTo>
                  <a:lnTo>
                    <a:pt x="2562" y="8339"/>
                  </a:lnTo>
                  <a:lnTo>
                    <a:pt x="2062" y="9557"/>
                  </a:lnTo>
                  <a:lnTo>
                    <a:pt x="1594" y="10962"/>
                  </a:lnTo>
                  <a:lnTo>
                    <a:pt x="1156" y="12367"/>
                  </a:lnTo>
                  <a:lnTo>
                    <a:pt x="813" y="13773"/>
                  </a:lnTo>
                  <a:lnTo>
                    <a:pt x="501" y="15241"/>
                  </a:lnTo>
                  <a:lnTo>
                    <a:pt x="282" y="16677"/>
                  </a:lnTo>
                  <a:lnTo>
                    <a:pt x="126" y="18145"/>
                  </a:lnTo>
                  <a:lnTo>
                    <a:pt x="32" y="19613"/>
                  </a:lnTo>
                  <a:lnTo>
                    <a:pt x="1" y="21080"/>
                  </a:lnTo>
                  <a:lnTo>
                    <a:pt x="657" y="21080"/>
                  </a:lnTo>
                  <a:lnTo>
                    <a:pt x="657" y="19644"/>
                  </a:lnTo>
                  <a:lnTo>
                    <a:pt x="750" y="18239"/>
                  </a:lnTo>
                  <a:lnTo>
                    <a:pt x="875" y="17021"/>
                  </a:lnTo>
                  <a:lnTo>
                    <a:pt x="1063" y="15834"/>
                  </a:lnTo>
                  <a:lnTo>
                    <a:pt x="1281" y="14647"/>
                  </a:lnTo>
                  <a:lnTo>
                    <a:pt x="1531" y="13492"/>
                  </a:lnTo>
                  <a:lnTo>
                    <a:pt x="1812" y="12305"/>
                  </a:lnTo>
                  <a:lnTo>
                    <a:pt x="2156" y="11149"/>
                  </a:lnTo>
                  <a:lnTo>
                    <a:pt x="2499" y="10025"/>
                  </a:lnTo>
                  <a:lnTo>
                    <a:pt x="2905" y="8870"/>
                  </a:lnTo>
                  <a:lnTo>
                    <a:pt x="3311" y="7745"/>
                  </a:lnTo>
                  <a:lnTo>
                    <a:pt x="3748" y="6621"/>
                  </a:lnTo>
                  <a:lnTo>
                    <a:pt x="4217" y="5497"/>
                  </a:lnTo>
                  <a:lnTo>
                    <a:pt x="4717" y="4404"/>
                  </a:lnTo>
                  <a:lnTo>
                    <a:pt x="5716" y="2218"/>
                  </a:lnTo>
                  <a:lnTo>
                    <a:pt x="6809" y="94"/>
                  </a:lnTo>
                  <a:lnTo>
                    <a:pt x="6778" y="32"/>
                  </a:lnTo>
                  <a:lnTo>
                    <a:pt x="67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3619;p61">
              <a:extLst>
                <a:ext uri="{FF2B5EF4-FFF2-40B4-BE49-F238E27FC236}">
                  <a16:creationId xmlns:a16="http://schemas.microsoft.com/office/drawing/2014/main" id="{BB05CBCB-D101-D52F-4E32-864DAA2F7037}"/>
                </a:ext>
              </a:extLst>
            </p:cNvPr>
            <p:cNvSpPr/>
            <p:nvPr/>
          </p:nvSpPr>
          <p:spPr>
            <a:xfrm>
              <a:off x="4460350" y="1756650"/>
              <a:ext cx="1214850" cy="1579450"/>
            </a:xfrm>
            <a:custGeom>
              <a:avLst/>
              <a:gdLst/>
              <a:ahLst/>
              <a:cxnLst/>
              <a:rect l="l" t="t" r="r" b="b"/>
              <a:pathLst>
                <a:path w="48594" h="63178" extrusionOk="0">
                  <a:moveTo>
                    <a:pt x="36289" y="0"/>
                  </a:moveTo>
                  <a:lnTo>
                    <a:pt x="35539" y="31"/>
                  </a:lnTo>
                  <a:lnTo>
                    <a:pt x="34759" y="156"/>
                  </a:lnTo>
                  <a:lnTo>
                    <a:pt x="34009" y="312"/>
                  </a:lnTo>
                  <a:lnTo>
                    <a:pt x="33228" y="500"/>
                  </a:lnTo>
                  <a:lnTo>
                    <a:pt x="32448" y="750"/>
                  </a:lnTo>
                  <a:lnTo>
                    <a:pt x="31698" y="1062"/>
                  </a:lnTo>
                  <a:lnTo>
                    <a:pt x="30949" y="1374"/>
                  </a:lnTo>
                  <a:lnTo>
                    <a:pt x="30199" y="1749"/>
                  </a:lnTo>
                  <a:lnTo>
                    <a:pt x="29450" y="2155"/>
                  </a:lnTo>
                  <a:lnTo>
                    <a:pt x="28763" y="2592"/>
                  </a:lnTo>
                  <a:lnTo>
                    <a:pt x="28044" y="3029"/>
                  </a:lnTo>
                  <a:lnTo>
                    <a:pt x="27388" y="3529"/>
                  </a:lnTo>
                  <a:lnTo>
                    <a:pt x="26764" y="4029"/>
                  </a:lnTo>
                  <a:lnTo>
                    <a:pt x="26139" y="4560"/>
                  </a:lnTo>
                  <a:lnTo>
                    <a:pt x="25577" y="5090"/>
                  </a:lnTo>
                  <a:lnTo>
                    <a:pt x="25046" y="5621"/>
                  </a:lnTo>
                  <a:lnTo>
                    <a:pt x="24547" y="6152"/>
                  </a:lnTo>
                  <a:lnTo>
                    <a:pt x="24109" y="6714"/>
                  </a:lnTo>
                  <a:lnTo>
                    <a:pt x="23703" y="7277"/>
                  </a:lnTo>
                  <a:lnTo>
                    <a:pt x="23360" y="7807"/>
                  </a:lnTo>
                  <a:lnTo>
                    <a:pt x="23079" y="8370"/>
                  </a:lnTo>
                  <a:lnTo>
                    <a:pt x="22829" y="8900"/>
                  </a:lnTo>
                  <a:lnTo>
                    <a:pt x="22517" y="9775"/>
                  </a:lnTo>
                  <a:lnTo>
                    <a:pt x="22236" y="10681"/>
                  </a:lnTo>
                  <a:lnTo>
                    <a:pt x="22017" y="11586"/>
                  </a:lnTo>
                  <a:lnTo>
                    <a:pt x="21798" y="12492"/>
                  </a:lnTo>
                  <a:lnTo>
                    <a:pt x="21424" y="14334"/>
                  </a:lnTo>
                  <a:lnTo>
                    <a:pt x="21080" y="16146"/>
                  </a:lnTo>
                  <a:lnTo>
                    <a:pt x="20768" y="17863"/>
                  </a:lnTo>
                  <a:lnTo>
                    <a:pt x="20456" y="19456"/>
                  </a:lnTo>
                  <a:lnTo>
                    <a:pt x="20268" y="20205"/>
                  </a:lnTo>
                  <a:lnTo>
                    <a:pt x="20050" y="20924"/>
                  </a:lnTo>
                  <a:lnTo>
                    <a:pt x="19831" y="21580"/>
                  </a:lnTo>
                  <a:lnTo>
                    <a:pt x="19581" y="22173"/>
                  </a:lnTo>
                  <a:lnTo>
                    <a:pt x="19269" y="22735"/>
                  </a:lnTo>
                  <a:lnTo>
                    <a:pt x="18956" y="23297"/>
                  </a:lnTo>
                  <a:lnTo>
                    <a:pt x="18613" y="23797"/>
                  </a:lnTo>
                  <a:lnTo>
                    <a:pt x="18238" y="24297"/>
                  </a:lnTo>
                  <a:lnTo>
                    <a:pt x="17832" y="24765"/>
                  </a:lnTo>
                  <a:lnTo>
                    <a:pt x="17426" y="25202"/>
                  </a:lnTo>
                  <a:lnTo>
                    <a:pt x="16989" y="25639"/>
                  </a:lnTo>
                  <a:lnTo>
                    <a:pt x="16552" y="26045"/>
                  </a:lnTo>
                  <a:lnTo>
                    <a:pt x="16083" y="26451"/>
                  </a:lnTo>
                  <a:lnTo>
                    <a:pt x="15584" y="26826"/>
                  </a:lnTo>
                  <a:lnTo>
                    <a:pt x="14584" y="27544"/>
                  </a:lnTo>
                  <a:lnTo>
                    <a:pt x="13523" y="28263"/>
                  </a:lnTo>
                  <a:lnTo>
                    <a:pt x="12398" y="28950"/>
                  </a:lnTo>
                  <a:lnTo>
                    <a:pt x="10119" y="30324"/>
                  </a:lnTo>
                  <a:lnTo>
                    <a:pt x="8963" y="31073"/>
                  </a:lnTo>
                  <a:lnTo>
                    <a:pt x="7776" y="31854"/>
                  </a:lnTo>
                  <a:lnTo>
                    <a:pt x="6621" y="32728"/>
                  </a:lnTo>
                  <a:lnTo>
                    <a:pt x="6059" y="33197"/>
                  </a:lnTo>
                  <a:lnTo>
                    <a:pt x="5497" y="33665"/>
                  </a:lnTo>
                  <a:lnTo>
                    <a:pt x="4934" y="34165"/>
                  </a:lnTo>
                  <a:lnTo>
                    <a:pt x="4372" y="34727"/>
                  </a:lnTo>
                  <a:lnTo>
                    <a:pt x="3841" y="35289"/>
                  </a:lnTo>
                  <a:lnTo>
                    <a:pt x="3311" y="35883"/>
                  </a:lnTo>
                  <a:lnTo>
                    <a:pt x="2780" y="36507"/>
                  </a:lnTo>
                  <a:lnTo>
                    <a:pt x="2311" y="37194"/>
                  </a:lnTo>
                  <a:lnTo>
                    <a:pt x="1874" y="37881"/>
                  </a:lnTo>
                  <a:lnTo>
                    <a:pt x="1499" y="38600"/>
                  </a:lnTo>
                  <a:lnTo>
                    <a:pt x="1156" y="39349"/>
                  </a:lnTo>
                  <a:lnTo>
                    <a:pt x="843" y="40099"/>
                  </a:lnTo>
                  <a:lnTo>
                    <a:pt x="594" y="40879"/>
                  </a:lnTo>
                  <a:lnTo>
                    <a:pt x="406" y="41660"/>
                  </a:lnTo>
                  <a:lnTo>
                    <a:pt x="219" y="42472"/>
                  </a:lnTo>
                  <a:lnTo>
                    <a:pt x="125" y="43284"/>
                  </a:lnTo>
                  <a:lnTo>
                    <a:pt x="31" y="44096"/>
                  </a:lnTo>
                  <a:lnTo>
                    <a:pt x="0" y="44908"/>
                  </a:lnTo>
                  <a:lnTo>
                    <a:pt x="31" y="45751"/>
                  </a:lnTo>
                  <a:lnTo>
                    <a:pt x="94" y="46594"/>
                  </a:lnTo>
                  <a:lnTo>
                    <a:pt x="188" y="47438"/>
                  </a:lnTo>
                  <a:lnTo>
                    <a:pt x="344" y="48281"/>
                  </a:lnTo>
                  <a:lnTo>
                    <a:pt x="531" y="49124"/>
                  </a:lnTo>
                  <a:lnTo>
                    <a:pt x="750" y="49936"/>
                  </a:lnTo>
                  <a:lnTo>
                    <a:pt x="1031" y="50779"/>
                  </a:lnTo>
                  <a:lnTo>
                    <a:pt x="1374" y="51591"/>
                  </a:lnTo>
                  <a:lnTo>
                    <a:pt x="1718" y="52403"/>
                  </a:lnTo>
                  <a:lnTo>
                    <a:pt x="2155" y="53215"/>
                  </a:lnTo>
                  <a:lnTo>
                    <a:pt x="2592" y="53996"/>
                  </a:lnTo>
                  <a:lnTo>
                    <a:pt x="3092" y="54776"/>
                  </a:lnTo>
                  <a:lnTo>
                    <a:pt x="3654" y="55526"/>
                  </a:lnTo>
                  <a:lnTo>
                    <a:pt x="4247" y="56244"/>
                  </a:lnTo>
                  <a:lnTo>
                    <a:pt x="4872" y="56962"/>
                  </a:lnTo>
                  <a:lnTo>
                    <a:pt x="5559" y="57650"/>
                  </a:lnTo>
                  <a:lnTo>
                    <a:pt x="6277" y="58305"/>
                  </a:lnTo>
                  <a:lnTo>
                    <a:pt x="7058" y="58961"/>
                  </a:lnTo>
                  <a:lnTo>
                    <a:pt x="7870" y="59555"/>
                  </a:lnTo>
                  <a:lnTo>
                    <a:pt x="8744" y="60148"/>
                  </a:lnTo>
                  <a:lnTo>
                    <a:pt x="9713" y="60741"/>
                  </a:lnTo>
                  <a:lnTo>
                    <a:pt x="10743" y="61241"/>
                  </a:lnTo>
                  <a:lnTo>
                    <a:pt x="11774" y="61709"/>
                  </a:lnTo>
                  <a:lnTo>
                    <a:pt x="12836" y="62115"/>
                  </a:lnTo>
                  <a:lnTo>
                    <a:pt x="13929" y="62459"/>
                  </a:lnTo>
                  <a:lnTo>
                    <a:pt x="15053" y="62709"/>
                  </a:lnTo>
                  <a:lnTo>
                    <a:pt x="16177" y="62927"/>
                  </a:lnTo>
                  <a:lnTo>
                    <a:pt x="17333" y="63083"/>
                  </a:lnTo>
                  <a:lnTo>
                    <a:pt x="18488" y="63146"/>
                  </a:lnTo>
                  <a:lnTo>
                    <a:pt x="19675" y="63177"/>
                  </a:lnTo>
                  <a:lnTo>
                    <a:pt x="20830" y="63146"/>
                  </a:lnTo>
                  <a:lnTo>
                    <a:pt x="22048" y="63052"/>
                  </a:lnTo>
                  <a:lnTo>
                    <a:pt x="23235" y="62865"/>
                  </a:lnTo>
                  <a:lnTo>
                    <a:pt x="24422" y="62646"/>
                  </a:lnTo>
                  <a:lnTo>
                    <a:pt x="25640" y="62365"/>
                  </a:lnTo>
                  <a:lnTo>
                    <a:pt x="26826" y="62022"/>
                  </a:lnTo>
                  <a:lnTo>
                    <a:pt x="28013" y="61616"/>
                  </a:lnTo>
                  <a:lnTo>
                    <a:pt x="29200" y="61147"/>
                  </a:lnTo>
                  <a:lnTo>
                    <a:pt x="30386" y="60616"/>
                  </a:lnTo>
                  <a:lnTo>
                    <a:pt x="31573" y="60023"/>
                  </a:lnTo>
                  <a:lnTo>
                    <a:pt x="32729" y="59367"/>
                  </a:lnTo>
                  <a:lnTo>
                    <a:pt x="33853" y="58680"/>
                  </a:lnTo>
                  <a:lnTo>
                    <a:pt x="34977" y="57899"/>
                  </a:lnTo>
                  <a:lnTo>
                    <a:pt x="36101" y="57087"/>
                  </a:lnTo>
                  <a:lnTo>
                    <a:pt x="37195" y="56182"/>
                  </a:lnTo>
                  <a:lnTo>
                    <a:pt x="38225" y="55245"/>
                  </a:lnTo>
                  <a:lnTo>
                    <a:pt x="39287" y="54246"/>
                  </a:lnTo>
                  <a:lnTo>
                    <a:pt x="40286" y="53184"/>
                  </a:lnTo>
                  <a:lnTo>
                    <a:pt x="41254" y="52059"/>
                  </a:lnTo>
                  <a:lnTo>
                    <a:pt x="42191" y="50873"/>
                  </a:lnTo>
                  <a:lnTo>
                    <a:pt x="43097" y="49624"/>
                  </a:lnTo>
                  <a:lnTo>
                    <a:pt x="43971" y="48343"/>
                  </a:lnTo>
                  <a:lnTo>
                    <a:pt x="44315" y="47781"/>
                  </a:lnTo>
                  <a:lnTo>
                    <a:pt x="44658" y="47188"/>
                  </a:lnTo>
                  <a:lnTo>
                    <a:pt x="44971" y="46594"/>
                  </a:lnTo>
                  <a:lnTo>
                    <a:pt x="45283" y="46001"/>
                  </a:lnTo>
                  <a:lnTo>
                    <a:pt x="45564" y="45376"/>
                  </a:lnTo>
                  <a:lnTo>
                    <a:pt x="45845" y="44721"/>
                  </a:lnTo>
                  <a:lnTo>
                    <a:pt x="46345" y="43409"/>
                  </a:lnTo>
                  <a:lnTo>
                    <a:pt x="46813" y="42035"/>
                  </a:lnTo>
                  <a:lnTo>
                    <a:pt x="47219" y="40630"/>
                  </a:lnTo>
                  <a:lnTo>
                    <a:pt x="47563" y="39193"/>
                  </a:lnTo>
                  <a:lnTo>
                    <a:pt x="47844" y="37725"/>
                  </a:lnTo>
                  <a:lnTo>
                    <a:pt x="48094" y="36195"/>
                  </a:lnTo>
                  <a:lnTo>
                    <a:pt x="48281" y="34665"/>
                  </a:lnTo>
                  <a:lnTo>
                    <a:pt x="48437" y="33103"/>
                  </a:lnTo>
                  <a:lnTo>
                    <a:pt x="48531" y="31542"/>
                  </a:lnTo>
                  <a:lnTo>
                    <a:pt x="48593" y="29949"/>
                  </a:lnTo>
                  <a:lnTo>
                    <a:pt x="48593" y="28356"/>
                  </a:lnTo>
                  <a:lnTo>
                    <a:pt x="48562" y="26764"/>
                  </a:lnTo>
                  <a:lnTo>
                    <a:pt x="48468" y="25140"/>
                  </a:lnTo>
                  <a:lnTo>
                    <a:pt x="48375" y="23547"/>
                  </a:lnTo>
                  <a:lnTo>
                    <a:pt x="48219" y="21986"/>
                  </a:lnTo>
                  <a:lnTo>
                    <a:pt x="48000" y="20393"/>
                  </a:lnTo>
                  <a:lnTo>
                    <a:pt x="47781" y="18863"/>
                  </a:lnTo>
                  <a:lnTo>
                    <a:pt x="47531" y="17332"/>
                  </a:lnTo>
                  <a:lnTo>
                    <a:pt x="47219" y="15833"/>
                  </a:lnTo>
                  <a:lnTo>
                    <a:pt x="46876" y="14366"/>
                  </a:lnTo>
                  <a:lnTo>
                    <a:pt x="46501" y="12929"/>
                  </a:lnTo>
                  <a:lnTo>
                    <a:pt x="46126" y="11524"/>
                  </a:lnTo>
                  <a:lnTo>
                    <a:pt x="45689" y="10181"/>
                  </a:lnTo>
                  <a:lnTo>
                    <a:pt x="45252" y="8900"/>
                  </a:lnTo>
                  <a:lnTo>
                    <a:pt x="44752" y="7651"/>
                  </a:lnTo>
                  <a:lnTo>
                    <a:pt x="44252" y="6465"/>
                  </a:lnTo>
                  <a:lnTo>
                    <a:pt x="43721" y="5340"/>
                  </a:lnTo>
                  <a:lnTo>
                    <a:pt x="43159" y="4279"/>
                  </a:lnTo>
                  <a:lnTo>
                    <a:pt x="42597" y="3310"/>
                  </a:lnTo>
                  <a:lnTo>
                    <a:pt x="42379" y="2967"/>
                  </a:lnTo>
                  <a:lnTo>
                    <a:pt x="42129" y="2623"/>
                  </a:lnTo>
                  <a:lnTo>
                    <a:pt x="41848" y="2311"/>
                  </a:lnTo>
                  <a:lnTo>
                    <a:pt x="41598" y="2030"/>
                  </a:lnTo>
                  <a:lnTo>
                    <a:pt x="41317" y="1749"/>
                  </a:lnTo>
                  <a:lnTo>
                    <a:pt x="41036" y="1499"/>
                  </a:lnTo>
                  <a:lnTo>
                    <a:pt x="40723" y="1280"/>
                  </a:lnTo>
                  <a:lnTo>
                    <a:pt x="40442" y="1062"/>
                  </a:lnTo>
                  <a:lnTo>
                    <a:pt x="40130" y="875"/>
                  </a:lnTo>
                  <a:lnTo>
                    <a:pt x="39818" y="718"/>
                  </a:lnTo>
                  <a:lnTo>
                    <a:pt x="39474" y="562"/>
                  </a:lnTo>
                  <a:lnTo>
                    <a:pt x="39131" y="437"/>
                  </a:lnTo>
                  <a:lnTo>
                    <a:pt x="38818" y="312"/>
                  </a:lnTo>
                  <a:lnTo>
                    <a:pt x="38475" y="219"/>
                  </a:lnTo>
                  <a:lnTo>
                    <a:pt x="37757" y="94"/>
                  </a:lnTo>
                  <a:lnTo>
                    <a:pt x="37038" y="0"/>
                  </a:lnTo>
                  <a:close/>
                </a:path>
              </a:pathLst>
            </a:custGeom>
            <a:solidFill>
              <a:srgbClr val="D85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3620;p61">
              <a:extLst>
                <a:ext uri="{FF2B5EF4-FFF2-40B4-BE49-F238E27FC236}">
                  <a16:creationId xmlns:a16="http://schemas.microsoft.com/office/drawing/2014/main" id="{42F12A4C-6430-3914-93B0-B72DCF50E7F6}"/>
                </a:ext>
              </a:extLst>
            </p:cNvPr>
            <p:cNvSpPr/>
            <p:nvPr/>
          </p:nvSpPr>
          <p:spPr>
            <a:xfrm>
              <a:off x="4460350" y="1756650"/>
              <a:ext cx="1214850" cy="1579450"/>
            </a:xfrm>
            <a:custGeom>
              <a:avLst/>
              <a:gdLst/>
              <a:ahLst/>
              <a:cxnLst/>
              <a:rect l="l" t="t" r="r" b="b"/>
              <a:pathLst>
                <a:path w="48594" h="63178" fill="none" extrusionOk="0">
                  <a:moveTo>
                    <a:pt x="42597" y="3310"/>
                  </a:moveTo>
                  <a:lnTo>
                    <a:pt x="42597" y="3310"/>
                  </a:lnTo>
                  <a:lnTo>
                    <a:pt x="43159" y="4279"/>
                  </a:lnTo>
                  <a:lnTo>
                    <a:pt x="43721" y="5340"/>
                  </a:lnTo>
                  <a:lnTo>
                    <a:pt x="44252" y="6465"/>
                  </a:lnTo>
                  <a:lnTo>
                    <a:pt x="44752" y="7651"/>
                  </a:lnTo>
                  <a:lnTo>
                    <a:pt x="45252" y="8900"/>
                  </a:lnTo>
                  <a:lnTo>
                    <a:pt x="45689" y="10181"/>
                  </a:lnTo>
                  <a:lnTo>
                    <a:pt x="46126" y="11524"/>
                  </a:lnTo>
                  <a:lnTo>
                    <a:pt x="46501" y="12929"/>
                  </a:lnTo>
                  <a:lnTo>
                    <a:pt x="46876" y="14366"/>
                  </a:lnTo>
                  <a:lnTo>
                    <a:pt x="47219" y="15833"/>
                  </a:lnTo>
                  <a:lnTo>
                    <a:pt x="47531" y="17332"/>
                  </a:lnTo>
                  <a:lnTo>
                    <a:pt x="47781" y="18863"/>
                  </a:lnTo>
                  <a:lnTo>
                    <a:pt x="48000" y="20393"/>
                  </a:lnTo>
                  <a:lnTo>
                    <a:pt x="48219" y="21986"/>
                  </a:lnTo>
                  <a:lnTo>
                    <a:pt x="48375" y="23547"/>
                  </a:lnTo>
                  <a:lnTo>
                    <a:pt x="48468" y="25140"/>
                  </a:lnTo>
                  <a:lnTo>
                    <a:pt x="48562" y="26764"/>
                  </a:lnTo>
                  <a:lnTo>
                    <a:pt x="48593" y="28356"/>
                  </a:lnTo>
                  <a:lnTo>
                    <a:pt x="48593" y="29949"/>
                  </a:lnTo>
                  <a:lnTo>
                    <a:pt x="48531" y="31542"/>
                  </a:lnTo>
                  <a:lnTo>
                    <a:pt x="48437" y="33103"/>
                  </a:lnTo>
                  <a:lnTo>
                    <a:pt x="48281" y="34665"/>
                  </a:lnTo>
                  <a:lnTo>
                    <a:pt x="48094" y="36195"/>
                  </a:lnTo>
                  <a:lnTo>
                    <a:pt x="47844" y="37725"/>
                  </a:lnTo>
                  <a:lnTo>
                    <a:pt x="47563" y="39193"/>
                  </a:lnTo>
                  <a:lnTo>
                    <a:pt x="47219" y="40630"/>
                  </a:lnTo>
                  <a:lnTo>
                    <a:pt x="46813" y="42035"/>
                  </a:lnTo>
                  <a:lnTo>
                    <a:pt x="46345" y="43409"/>
                  </a:lnTo>
                  <a:lnTo>
                    <a:pt x="45845" y="44721"/>
                  </a:lnTo>
                  <a:lnTo>
                    <a:pt x="45564" y="45376"/>
                  </a:lnTo>
                  <a:lnTo>
                    <a:pt x="45283" y="46001"/>
                  </a:lnTo>
                  <a:lnTo>
                    <a:pt x="44971" y="46594"/>
                  </a:lnTo>
                  <a:lnTo>
                    <a:pt x="44658" y="47188"/>
                  </a:lnTo>
                  <a:lnTo>
                    <a:pt x="44315" y="47781"/>
                  </a:lnTo>
                  <a:lnTo>
                    <a:pt x="43971" y="48343"/>
                  </a:lnTo>
                  <a:lnTo>
                    <a:pt x="43971" y="48343"/>
                  </a:lnTo>
                  <a:lnTo>
                    <a:pt x="43097" y="49624"/>
                  </a:lnTo>
                  <a:lnTo>
                    <a:pt x="42191" y="50873"/>
                  </a:lnTo>
                  <a:lnTo>
                    <a:pt x="41254" y="52059"/>
                  </a:lnTo>
                  <a:lnTo>
                    <a:pt x="40286" y="53184"/>
                  </a:lnTo>
                  <a:lnTo>
                    <a:pt x="39287" y="54246"/>
                  </a:lnTo>
                  <a:lnTo>
                    <a:pt x="38225" y="55245"/>
                  </a:lnTo>
                  <a:lnTo>
                    <a:pt x="37195" y="56182"/>
                  </a:lnTo>
                  <a:lnTo>
                    <a:pt x="36101" y="57087"/>
                  </a:lnTo>
                  <a:lnTo>
                    <a:pt x="34977" y="57899"/>
                  </a:lnTo>
                  <a:lnTo>
                    <a:pt x="33853" y="58680"/>
                  </a:lnTo>
                  <a:lnTo>
                    <a:pt x="32729" y="59367"/>
                  </a:lnTo>
                  <a:lnTo>
                    <a:pt x="31573" y="60023"/>
                  </a:lnTo>
                  <a:lnTo>
                    <a:pt x="30386" y="60616"/>
                  </a:lnTo>
                  <a:lnTo>
                    <a:pt x="29200" y="61147"/>
                  </a:lnTo>
                  <a:lnTo>
                    <a:pt x="28013" y="61616"/>
                  </a:lnTo>
                  <a:lnTo>
                    <a:pt x="26826" y="62022"/>
                  </a:lnTo>
                  <a:lnTo>
                    <a:pt x="25640" y="62365"/>
                  </a:lnTo>
                  <a:lnTo>
                    <a:pt x="24422" y="62646"/>
                  </a:lnTo>
                  <a:lnTo>
                    <a:pt x="23235" y="62865"/>
                  </a:lnTo>
                  <a:lnTo>
                    <a:pt x="22048" y="63052"/>
                  </a:lnTo>
                  <a:lnTo>
                    <a:pt x="20830" y="63146"/>
                  </a:lnTo>
                  <a:lnTo>
                    <a:pt x="19675" y="63177"/>
                  </a:lnTo>
                  <a:lnTo>
                    <a:pt x="18488" y="63146"/>
                  </a:lnTo>
                  <a:lnTo>
                    <a:pt x="17333" y="63083"/>
                  </a:lnTo>
                  <a:lnTo>
                    <a:pt x="16177" y="62927"/>
                  </a:lnTo>
                  <a:lnTo>
                    <a:pt x="15053" y="62709"/>
                  </a:lnTo>
                  <a:lnTo>
                    <a:pt x="13929" y="62459"/>
                  </a:lnTo>
                  <a:lnTo>
                    <a:pt x="12836" y="62115"/>
                  </a:lnTo>
                  <a:lnTo>
                    <a:pt x="11774" y="61709"/>
                  </a:lnTo>
                  <a:lnTo>
                    <a:pt x="10743" y="61241"/>
                  </a:lnTo>
                  <a:lnTo>
                    <a:pt x="9713" y="60741"/>
                  </a:lnTo>
                  <a:lnTo>
                    <a:pt x="8744" y="60148"/>
                  </a:lnTo>
                  <a:lnTo>
                    <a:pt x="8744" y="60148"/>
                  </a:lnTo>
                  <a:lnTo>
                    <a:pt x="7870" y="59555"/>
                  </a:lnTo>
                  <a:lnTo>
                    <a:pt x="7058" y="58961"/>
                  </a:lnTo>
                  <a:lnTo>
                    <a:pt x="6277" y="58305"/>
                  </a:lnTo>
                  <a:lnTo>
                    <a:pt x="5559" y="57650"/>
                  </a:lnTo>
                  <a:lnTo>
                    <a:pt x="4872" y="56962"/>
                  </a:lnTo>
                  <a:lnTo>
                    <a:pt x="4247" y="56244"/>
                  </a:lnTo>
                  <a:lnTo>
                    <a:pt x="3654" y="55526"/>
                  </a:lnTo>
                  <a:lnTo>
                    <a:pt x="3092" y="54776"/>
                  </a:lnTo>
                  <a:lnTo>
                    <a:pt x="2592" y="53996"/>
                  </a:lnTo>
                  <a:lnTo>
                    <a:pt x="2155" y="53215"/>
                  </a:lnTo>
                  <a:lnTo>
                    <a:pt x="1718" y="52403"/>
                  </a:lnTo>
                  <a:lnTo>
                    <a:pt x="1374" y="51591"/>
                  </a:lnTo>
                  <a:lnTo>
                    <a:pt x="1031" y="50779"/>
                  </a:lnTo>
                  <a:lnTo>
                    <a:pt x="750" y="49936"/>
                  </a:lnTo>
                  <a:lnTo>
                    <a:pt x="531" y="49124"/>
                  </a:lnTo>
                  <a:lnTo>
                    <a:pt x="344" y="48281"/>
                  </a:lnTo>
                  <a:lnTo>
                    <a:pt x="188" y="47438"/>
                  </a:lnTo>
                  <a:lnTo>
                    <a:pt x="94" y="46594"/>
                  </a:lnTo>
                  <a:lnTo>
                    <a:pt x="31" y="45751"/>
                  </a:lnTo>
                  <a:lnTo>
                    <a:pt x="0" y="44908"/>
                  </a:lnTo>
                  <a:lnTo>
                    <a:pt x="31" y="44096"/>
                  </a:lnTo>
                  <a:lnTo>
                    <a:pt x="125" y="43284"/>
                  </a:lnTo>
                  <a:lnTo>
                    <a:pt x="219" y="42472"/>
                  </a:lnTo>
                  <a:lnTo>
                    <a:pt x="406" y="41660"/>
                  </a:lnTo>
                  <a:lnTo>
                    <a:pt x="594" y="40879"/>
                  </a:lnTo>
                  <a:lnTo>
                    <a:pt x="843" y="40099"/>
                  </a:lnTo>
                  <a:lnTo>
                    <a:pt x="1156" y="39349"/>
                  </a:lnTo>
                  <a:lnTo>
                    <a:pt x="1499" y="38600"/>
                  </a:lnTo>
                  <a:lnTo>
                    <a:pt x="1874" y="37881"/>
                  </a:lnTo>
                  <a:lnTo>
                    <a:pt x="2311" y="37194"/>
                  </a:lnTo>
                  <a:lnTo>
                    <a:pt x="2780" y="36507"/>
                  </a:lnTo>
                  <a:lnTo>
                    <a:pt x="3311" y="35883"/>
                  </a:lnTo>
                  <a:lnTo>
                    <a:pt x="3311" y="35883"/>
                  </a:lnTo>
                  <a:lnTo>
                    <a:pt x="3841" y="35289"/>
                  </a:lnTo>
                  <a:lnTo>
                    <a:pt x="4372" y="34727"/>
                  </a:lnTo>
                  <a:lnTo>
                    <a:pt x="4934" y="34165"/>
                  </a:lnTo>
                  <a:lnTo>
                    <a:pt x="5497" y="33665"/>
                  </a:lnTo>
                  <a:lnTo>
                    <a:pt x="6059" y="33197"/>
                  </a:lnTo>
                  <a:lnTo>
                    <a:pt x="6621" y="32728"/>
                  </a:lnTo>
                  <a:lnTo>
                    <a:pt x="7776" y="31854"/>
                  </a:lnTo>
                  <a:lnTo>
                    <a:pt x="8963" y="31073"/>
                  </a:lnTo>
                  <a:lnTo>
                    <a:pt x="10119" y="30324"/>
                  </a:lnTo>
                  <a:lnTo>
                    <a:pt x="12398" y="28950"/>
                  </a:lnTo>
                  <a:lnTo>
                    <a:pt x="13523" y="28263"/>
                  </a:lnTo>
                  <a:lnTo>
                    <a:pt x="14584" y="27544"/>
                  </a:lnTo>
                  <a:lnTo>
                    <a:pt x="15584" y="26826"/>
                  </a:lnTo>
                  <a:lnTo>
                    <a:pt x="16083" y="26451"/>
                  </a:lnTo>
                  <a:lnTo>
                    <a:pt x="16552" y="26045"/>
                  </a:lnTo>
                  <a:lnTo>
                    <a:pt x="16989" y="25639"/>
                  </a:lnTo>
                  <a:lnTo>
                    <a:pt x="17426" y="25202"/>
                  </a:lnTo>
                  <a:lnTo>
                    <a:pt x="17832" y="24765"/>
                  </a:lnTo>
                  <a:lnTo>
                    <a:pt x="18238" y="24297"/>
                  </a:lnTo>
                  <a:lnTo>
                    <a:pt x="18613" y="23797"/>
                  </a:lnTo>
                  <a:lnTo>
                    <a:pt x="18956" y="23297"/>
                  </a:lnTo>
                  <a:lnTo>
                    <a:pt x="19269" y="22735"/>
                  </a:lnTo>
                  <a:lnTo>
                    <a:pt x="19581" y="22173"/>
                  </a:lnTo>
                  <a:lnTo>
                    <a:pt x="19581" y="22173"/>
                  </a:lnTo>
                  <a:lnTo>
                    <a:pt x="19831" y="21580"/>
                  </a:lnTo>
                  <a:lnTo>
                    <a:pt x="20050" y="20924"/>
                  </a:lnTo>
                  <a:lnTo>
                    <a:pt x="20268" y="20205"/>
                  </a:lnTo>
                  <a:lnTo>
                    <a:pt x="20456" y="19456"/>
                  </a:lnTo>
                  <a:lnTo>
                    <a:pt x="20768" y="17863"/>
                  </a:lnTo>
                  <a:lnTo>
                    <a:pt x="21080" y="16146"/>
                  </a:lnTo>
                  <a:lnTo>
                    <a:pt x="21424" y="14334"/>
                  </a:lnTo>
                  <a:lnTo>
                    <a:pt x="21798" y="12492"/>
                  </a:lnTo>
                  <a:lnTo>
                    <a:pt x="22017" y="11586"/>
                  </a:lnTo>
                  <a:lnTo>
                    <a:pt x="22236" y="10681"/>
                  </a:lnTo>
                  <a:lnTo>
                    <a:pt x="22517" y="9775"/>
                  </a:lnTo>
                  <a:lnTo>
                    <a:pt x="22829" y="8900"/>
                  </a:lnTo>
                  <a:lnTo>
                    <a:pt x="22829" y="8900"/>
                  </a:lnTo>
                  <a:lnTo>
                    <a:pt x="23079" y="8370"/>
                  </a:lnTo>
                  <a:lnTo>
                    <a:pt x="23360" y="7807"/>
                  </a:lnTo>
                  <a:lnTo>
                    <a:pt x="23703" y="7277"/>
                  </a:lnTo>
                  <a:lnTo>
                    <a:pt x="24109" y="6714"/>
                  </a:lnTo>
                  <a:lnTo>
                    <a:pt x="24547" y="6152"/>
                  </a:lnTo>
                  <a:lnTo>
                    <a:pt x="25046" y="5621"/>
                  </a:lnTo>
                  <a:lnTo>
                    <a:pt x="25577" y="5090"/>
                  </a:lnTo>
                  <a:lnTo>
                    <a:pt x="26139" y="4560"/>
                  </a:lnTo>
                  <a:lnTo>
                    <a:pt x="26764" y="4029"/>
                  </a:lnTo>
                  <a:lnTo>
                    <a:pt x="27388" y="3529"/>
                  </a:lnTo>
                  <a:lnTo>
                    <a:pt x="28044" y="3029"/>
                  </a:lnTo>
                  <a:lnTo>
                    <a:pt x="28763" y="2592"/>
                  </a:lnTo>
                  <a:lnTo>
                    <a:pt x="29450" y="2155"/>
                  </a:lnTo>
                  <a:lnTo>
                    <a:pt x="30199" y="1749"/>
                  </a:lnTo>
                  <a:lnTo>
                    <a:pt x="30949" y="1374"/>
                  </a:lnTo>
                  <a:lnTo>
                    <a:pt x="31698" y="1062"/>
                  </a:lnTo>
                  <a:lnTo>
                    <a:pt x="32448" y="750"/>
                  </a:lnTo>
                  <a:lnTo>
                    <a:pt x="33228" y="500"/>
                  </a:lnTo>
                  <a:lnTo>
                    <a:pt x="34009" y="312"/>
                  </a:lnTo>
                  <a:lnTo>
                    <a:pt x="34759" y="156"/>
                  </a:lnTo>
                  <a:lnTo>
                    <a:pt x="35539" y="31"/>
                  </a:lnTo>
                  <a:lnTo>
                    <a:pt x="36289" y="0"/>
                  </a:lnTo>
                  <a:lnTo>
                    <a:pt x="37038" y="0"/>
                  </a:lnTo>
                  <a:lnTo>
                    <a:pt x="37757" y="94"/>
                  </a:lnTo>
                  <a:lnTo>
                    <a:pt x="38475" y="219"/>
                  </a:lnTo>
                  <a:lnTo>
                    <a:pt x="38818" y="312"/>
                  </a:lnTo>
                  <a:lnTo>
                    <a:pt x="39131" y="437"/>
                  </a:lnTo>
                  <a:lnTo>
                    <a:pt x="39474" y="562"/>
                  </a:lnTo>
                  <a:lnTo>
                    <a:pt x="39818" y="718"/>
                  </a:lnTo>
                  <a:lnTo>
                    <a:pt x="40130" y="875"/>
                  </a:lnTo>
                  <a:lnTo>
                    <a:pt x="40442" y="1062"/>
                  </a:lnTo>
                  <a:lnTo>
                    <a:pt x="40723" y="1280"/>
                  </a:lnTo>
                  <a:lnTo>
                    <a:pt x="41036" y="1499"/>
                  </a:lnTo>
                  <a:lnTo>
                    <a:pt x="41317" y="1749"/>
                  </a:lnTo>
                  <a:lnTo>
                    <a:pt x="41598" y="2030"/>
                  </a:lnTo>
                  <a:lnTo>
                    <a:pt x="41848" y="2311"/>
                  </a:lnTo>
                  <a:lnTo>
                    <a:pt x="42129" y="2623"/>
                  </a:lnTo>
                  <a:lnTo>
                    <a:pt x="42379" y="2967"/>
                  </a:lnTo>
                  <a:lnTo>
                    <a:pt x="42597" y="33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3621;p61">
              <a:extLst>
                <a:ext uri="{FF2B5EF4-FFF2-40B4-BE49-F238E27FC236}">
                  <a16:creationId xmlns:a16="http://schemas.microsoft.com/office/drawing/2014/main" id="{9D7D18F0-A81B-CBFA-7B03-7FF46EE90F4B}"/>
                </a:ext>
              </a:extLst>
            </p:cNvPr>
            <p:cNvSpPr/>
            <p:nvPr/>
          </p:nvSpPr>
          <p:spPr>
            <a:xfrm>
              <a:off x="4497025" y="1890925"/>
              <a:ext cx="609800" cy="797925"/>
            </a:xfrm>
            <a:custGeom>
              <a:avLst/>
              <a:gdLst/>
              <a:ahLst/>
              <a:cxnLst/>
              <a:rect l="l" t="t" r="r" b="b"/>
              <a:pathLst>
                <a:path w="24392" h="31917" extrusionOk="0">
                  <a:moveTo>
                    <a:pt x="24391" y="1"/>
                  </a:moveTo>
                  <a:lnTo>
                    <a:pt x="23423" y="875"/>
                  </a:lnTo>
                  <a:lnTo>
                    <a:pt x="22923" y="1343"/>
                  </a:lnTo>
                  <a:lnTo>
                    <a:pt x="22455" y="1812"/>
                  </a:lnTo>
                  <a:lnTo>
                    <a:pt x="22018" y="2343"/>
                  </a:lnTo>
                  <a:lnTo>
                    <a:pt x="21612" y="2874"/>
                  </a:lnTo>
                  <a:lnTo>
                    <a:pt x="21237" y="3405"/>
                  </a:lnTo>
                  <a:lnTo>
                    <a:pt x="20894" y="3998"/>
                  </a:lnTo>
                  <a:lnTo>
                    <a:pt x="20612" y="4622"/>
                  </a:lnTo>
                  <a:lnTo>
                    <a:pt x="20331" y="5247"/>
                  </a:lnTo>
                  <a:lnTo>
                    <a:pt x="20082" y="5872"/>
                  </a:lnTo>
                  <a:lnTo>
                    <a:pt x="19863" y="6496"/>
                  </a:lnTo>
                  <a:lnTo>
                    <a:pt x="19644" y="7152"/>
                  </a:lnTo>
                  <a:lnTo>
                    <a:pt x="19457" y="7777"/>
                  </a:lnTo>
                  <a:lnTo>
                    <a:pt x="19270" y="8432"/>
                  </a:lnTo>
                  <a:lnTo>
                    <a:pt x="19113" y="9088"/>
                  </a:lnTo>
                  <a:lnTo>
                    <a:pt x="18801" y="10400"/>
                  </a:lnTo>
                  <a:lnTo>
                    <a:pt x="18489" y="11712"/>
                  </a:lnTo>
                  <a:lnTo>
                    <a:pt x="18177" y="13023"/>
                  </a:lnTo>
                  <a:lnTo>
                    <a:pt x="17989" y="13648"/>
                  </a:lnTo>
                  <a:lnTo>
                    <a:pt x="17771" y="14272"/>
                  </a:lnTo>
                  <a:lnTo>
                    <a:pt x="17552" y="14866"/>
                  </a:lnTo>
                  <a:lnTo>
                    <a:pt x="17302" y="15459"/>
                  </a:lnTo>
                  <a:lnTo>
                    <a:pt x="17021" y="16052"/>
                  </a:lnTo>
                  <a:lnTo>
                    <a:pt x="16709" y="16583"/>
                  </a:lnTo>
                  <a:lnTo>
                    <a:pt x="16334" y="17114"/>
                  </a:lnTo>
                  <a:lnTo>
                    <a:pt x="15928" y="17614"/>
                  </a:lnTo>
                  <a:lnTo>
                    <a:pt x="15522" y="18082"/>
                  </a:lnTo>
                  <a:lnTo>
                    <a:pt x="15085" y="18551"/>
                  </a:lnTo>
                  <a:lnTo>
                    <a:pt x="14648" y="19019"/>
                  </a:lnTo>
                  <a:lnTo>
                    <a:pt x="14179" y="19456"/>
                  </a:lnTo>
                  <a:lnTo>
                    <a:pt x="13711" y="19862"/>
                  </a:lnTo>
                  <a:lnTo>
                    <a:pt x="13242" y="20268"/>
                  </a:lnTo>
                  <a:lnTo>
                    <a:pt x="12243" y="21018"/>
                  </a:lnTo>
                  <a:lnTo>
                    <a:pt x="11212" y="21736"/>
                  </a:lnTo>
                  <a:lnTo>
                    <a:pt x="10182" y="22454"/>
                  </a:lnTo>
                  <a:lnTo>
                    <a:pt x="9120" y="23110"/>
                  </a:lnTo>
                  <a:lnTo>
                    <a:pt x="6996" y="24422"/>
                  </a:lnTo>
                  <a:lnTo>
                    <a:pt x="6434" y="24765"/>
                  </a:lnTo>
                  <a:lnTo>
                    <a:pt x="5903" y="25140"/>
                  </a:lnTo>
                  <a:lnTo>
                    <a:pt x="5404" y="25515"/>
                  </a:lnTo>
                  <a:lnTo>
                    <a:pt x="4873" y="25921"/>
                  </a:lnTo>
                  <a:lnTo>
                    <a:pt x="4404" y="26327"/>
                  </a:lnTo>
                  <a:lnTo>
                    <a:pt x="3905" y="26733"/>
                  </a:lnTo>
                  <a:lnTo>
                    <a:pt x="3436" y="27170"/>
                  </a:lnTo>
                  <a:lnTo>
                    <a:pt x="2968" y="27639"/>
                  </a:lnTo>
                  <a:lnTo>
                    <a:pt x="2531" y="28107"/>
                  </a:lnTo>
                  <a:lnTo>
                    <a:pt x="2093" y="28607"/>
                  </a:lnTo>
                  <a:lnTo>
                    <a:pt x="1687" y="29106"/>
                  </a:lnTo>
                  <a:lnTo>
                    <a:pt x="1313" y="29637"/>
                  </a:lnTo>
                  <a:lnTo>
                    <a:pt x="938" y="30199"/>
                  </a:lnTo>
                  <a:lnTo>
                    <a:pt x="594" y="30761"/>
                  </a:lnTo>
                  <a:lnTo>
                    <a:pt x="282" y="31324"/>
                  </a:lnTo>
                  <a:lnTo>
                    <a:pt x="1" y="31917"/>
                  </a:lnTo>
                  <a:lnTo>
                    <a:pt x="313" y="31355"/>
                  </a:lnTo>
                  <a:lnTo>
                    <a:pt x="688" y="30824"/>
                  </a:lnTo>
                  <a:lnTo>
                    <a:pt x="1063" y="30293"/>
                  </a:lnTo>
                  <a:lnTo>
                    <a:pt x="1438" y="29762"/>
                  </a:lnTo>
                  <a:lnTo>
                    <a:pt x="1844" y="29262"/>
                  </a:lnTo>
                  <a:lnTo>
                    <a:pt x="2281" y="28794"/>
                  </a:lnTo>
                  <a:lnTo>
                    <a:pt x="2749" y="28326"/>
                  </a:lnTo>
                  <a:lnTo>
                    <a:pt x="3218" y="27857"/>
                  </a:lnTo>
                  <a:lnTo>
                    <a:pt x="4154" y="27045"/>
                  </a:lnTo>
                  <a:lnTo>
                    <a:pt x="5123" y="26264"/>
                  </a:lnTo>
                  <a:lnTo>
                    <a:pt x="6153" y="25546"/>
                  </a:lnTo>
                  <a:lnTo>
                    <a:pt x="7215" y="24890"/>
                  </a:lnTo>
                  <a:lnTo>
                    <a:pt x="8308" y="24266"/>
                  </a:lnTo>
                  <a:lnTo>
                    <a:pt x="9401" y="23641"/>
                  </a:lnTo>
                  <a:lnTo>
                    <a:pt x="10463" y="22985"/>
                  </a:lnTo>
                  <a:lnTo>
                    <a:pt x="11525" y="22298"/>
                  </a:lnTo>
                  <a:lnTo>
                    <a:pt x="12056" y="21924"/>
                  </a:lnTo>
                  <a:lnTo>
                    <a:pt x="12586" y="21580"/>
                  </a:lnTo>
                  <a:lnTo>
                    <a:pt x="13617" y="20799"/>
                  </a:lnTo>
                  <a:lnTo>
                    <a:pt x="14585" y="19956"/>
                  </a:lnTo>
                  <a:lnTo>
                    <a:pt x="15054" y="19488"/>
                  </a:lnTo>
                  <a:lnTo>
                    <a:pt x="15522" y="19050"/>
                  </a:lnTo>
                  <a:lnTo>
                    <a:pt x="15959" y="18551"/>
                  </a:lnTo>
                  <a:lnTo>
                    <a:pt x="16396" y="18051"/>
                  </a:lnTo>
                  <a:lnTo>
                    <a:pt x="16802" y="17520"/>
                  </a:lnTo>
                  <a:lnTo>
                    <a:pt x="17177" y="16958"/>
                  </a:lnTo>
                  <a:lnTo>
                    <a:pt x="17521" y="16365"/>
                  </a:lnTo>
                  <a:lnTo>
                    <a:pt x="17833" y="15740"/>
                  </a:lnTo>
                  <a:lnTo>
                    <a:pt x="18114" y="15116"/>
                  </a:lnTo>
                  <a:lnTo>
                    <a:pt x="18333" y="14460"/>
                  </a:lnTo>
                  <a:lnTo>
                    <a:pt x="18707" y="13179"/>
                  </a:lnTo>
                  <a:lnTo>
                    <a:pt x="19020" y="11868"/>
                  </a:lnTo>
                  <a:lnTo>
                    <a:pt x="19301" y="10525"/>
                  </a:lnTo>
                  <a:lnTo>
                    <a:pt x="19582" y="9213"/>
                  </a:lnTo>
                  <a:lnTo>
                    <a:pt x="19707" y="8557"/>
                  </a:lnTo>
                  <a:lnTo>
                    <a:pt x="19863" y="7902"/>
                  </a:lnTo>
                  <a:lnTo>
                    <a:pt x="20019" y="7277"/>
                  </a:lnTo>
                  <a:lnTo>
                    <a:pt x="20238" y="6621"/>
                  </a:lnTo>
                  <a:lnTo>
                    <a:pt x="20425" y="5997"/>
                  </a:lnTo>
                  <a:lnTo>
                    <a:pt x="20644" y="5372"/>
                  </a:lnTo>
                  <a:lnTo>
                    <a:pt x="20894" y="4747"/>
                  </a:lnTo>
                  <a:lnTo>
                    <a:pt x="21175" y="4154"/>
                  </a:lnTo>
                  <a:lnTo>
                    <a:pt x="21456" y="3561"/>
                  </a:lnTo>
                  <a:lnTo>
                    <a:pt x="21799" y="2999"/>
                  </a:lnTo>
                  <a:lnTo>
                    <a:pt x="22174" y="2468"/>
                  </a:lnTo>
                  <a:lnTo>
                    <a:pt x="22611" y="1937"/>
                  </a:lnTo>
                  <a:lnTo>
                    <a:pt x="23017" y="1437"/>
                  </a:lnTo>
                  <a:lnTo>
                    <a:pt x="23486" y="937"/>
                  </a:lnTo>
                  <a:lnTo>
                    <a:pt x="24391" y="1"/>
                  </a:lnTo>
                  <a:close/>
                </a:path>
              </a:pathLst>
            </a:custGeom>
            <a:solidFill>
              <a:srgbClr val="D85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3622;p61">
              <a:extLst>
                <a:ext uri="{FF2B5EF4-FFF2-40B4-BE49-F238E27FC236}">
                  <a16:creationId xmlns:a16="http://schemas.microsoft.com/office/drawing/2014/main" id="{451A4F33-A8A8-A471-8C86-FEF3A3B9F150}"/>
                </a:ext>
              </a:extLst>
            </p:cNvPr>
            <p:cNvSpPr/>
            <p:nvPr/>
          </p:nvSpPr>
          <p:spPr>
            <a:xfrm>
              <a:off x="5286375" y="2295350"/>
              <a:ext cx="1723100" cy="1068075"/>
            </a:xfrm>
            <a:custGeom>
              <a:avLst/>
              <a:gdLst/>
              <a:ahLst/>
              <a:cxnLst/>
              <a:rect l="l" t="t" r="r" b="b"/>
              <a:pathLst>
                <a:path w="68924" h="42723" extrusionOk="0">
                  <a:moveTo>
                    <a:pt x="52809" y="0"/>
                  </a:moveTo>
                  <a:lnTo>
                    <a:pt x="52372" y="94"/>
                  </a:lnTo>
                  <a:lnTo>
                    <a:pt x="52028" y="188"/>
                  </a:lnTo>
                  <a:lnTo>
                    <a:pt x="51872" y="281"/>
                  </a:lnTo>
                  <a:lnTo>
                    <a:pt x="51716" y="375"/>
                  </a:lnTo>
                  <a:lnTo>
                    <a:pt x="51622" y="469"/>
                  </a:lnTo>
                  <a:lnTo>
                    <a:pt x="51529" y="562"/>
                  </a:lnTo>
                  <a:lnTo>
                    <a:pt x="49624" y="3279"/>
                  </a:lnTo>
                  <a:lnTo>
                    <a:pt x="47281" y="6590"/>
                  </a:lnTo>
                  <a:lnTo>
                    <a:pt x="44627" y="10212"/>
                  </a:lnTo>
                  <a:lnTo>
                    <a:pt x="41972" y="13866"/>
                  </a:lnTo>
                  <a:lnTo>
                    <a:pt x="39443" y="17208"/>
                  </a:lnTo>
                  <a:lnTo>
                    <a:pt x="38287" y="18707"/>
                  </a:lnTo>
                  <a:lnTo>
                    <a:pt x="37257" y="19987"/>
                  </a:lnTo>
                  <a:lnTo>
                    <a:pt x="36382" y="21080"/>
                  </a:lnTo>
                  <a:lnTo>
                    <a:pt x="35695" y="21892"/>
                  </a:lnTo>
                  <a:lnTo>
                    <a:pt x="35196" y="22423"/>
                  </a:lnTo>
                  <a:lnTo>
                    <a:pt x="35008" y="22548"/>
                  </a:lnTo>
                  <a:lnTo>
                    <a:pt x="34883" y="22610"/>
                  </a:lnTo>
                  <a:lnTo>
                    <a:pt x="34571" y="22579"/>
                  </a:lnTo>
                  <a:lnTo>
                    <a:pt x="34196" y="22548"/>
                  </a:lnTo>
                  <a:lnTo>
                    <a:pt x="33790" y="22486"/>
                  </a:lnTo>
                  <a:lnTo>
                    <a:pt x="33322" y="22392"/>
                  </a:lnTo>
                  <a:lnTo>
                    <a:pt x="32229" y="22142"/>
                  </a:lnTo>
                  <a:lnTo>
                    <a:pt x="31011" y="21767"/>
                  </a:lnTo>
                  <a:lnTo>
                    <a:pt x="29637" y="21330"/>
                  </a:lnTo>
                  <a:lnTo>
                    <a:pt x="28138" y="20799"/>
                  </a:lnTo>
                  <a:lnTo>
                    <a:pt x="26483" y="20206"/>
                  </a:lnTo>
                  <a:lnTo>
                    <a:pt x="24734" y="19550"/>
                  </a:lnTo>
                  <a:lnTo>
                    <a:pt x="20986" y="18051"/>
                  </a:lnTo>
                  <a:lnTo>
                    <a:pt x="16958" y="16458"/>
                  </a:lnTo>
                  <a:lnTo>
                    <a:pt x="12742" y="14803"/>
                  </a:lnTo>
                  <a:lnTo>
                    <a:pt x="8463" y="13148"/>
                  </a:lnTo>
                  <a:lnTo>
                    <a:pt x="7401" y="12742"/>
                  </a:lnTo>
                  <a:lnTo>
                    <a:pt x="6402" y="12430"/>
                  </a:lnTo>
                  <a:lnTo>
                    <a:pt x="5496" y="12180"/>
                  </a:lnTo>
                  <a:lnTo>
                    <a:pt x="4653" y="12024"/>
                  </a:lnTo>
                  <a:lnTo>
                    <a:pt x="3904" y="11899"/>
                  </a:lnTo>
                  <a:lnTo>
                    <a:pt x="3217" y="11836"/>
                  </a:lnTo>
                  <a:lnTo>
                    <a:pt x="2623" y="11836"/>
                  </a:lnTo>
                  <a:lnTo>
                    <a:pt x="2092" y="11899"/>
                  </a:lnTo>
                  <a:lnTo>
                    <a:pt x="1624" y="12024"/>
                  </a:lnTo>
                  <a:lnTo>
                    <a:pt x="1218" y="12180"/>
                  </a:lnTo>
                  <a:lnTo>
                    <a:pt x="874" y="12367"/>
                  </a:lnTo>
                  <a:lnTo>
                    <a:pt x="593" y="12617"/>
                  </a:lnTo>
                  <a:lnTo>
                    <a:pt x="375" y="12898"/>
                  </a:lnTo>
                  <a:lnTo>
                    <a:pt x="219" y="13210"/>
                  </a:lnTo>
                  <a:lnTo>
                    <a:pt x="94" y="13585"/>
                  </a:lnTo>
                  <a:lnTo>
                    <a:pt x="31" y="13960"/>
                  </a:lnTo>
                  <a:lnTo>
                    <a:pt x="0" y="14366"/>
                  </a:lnTo>
                  <a:lnTo>
                    <a:pt x="31" y="14803"/>
                  </a:lnTo>
                  <a:lnTo>
                    <a:pt x="94" y="15272"/>
                  </a:lnTo>
                  <a:lnTo>
                    <a:pt x="219" y="15740"/>
                  </a:lnTo>
                  <a:lnTo>
                    <a:pt x="344" y="16240"/>
                  </a:lnTo>
                  <a:lnTo>
                    <a:pt x="531" y="16739"/>
                  </a:lnTo>
                  <a:lnTo>
                    <a:pt x="750" y="17270"/>
                  </a:lnTo>
                  <a:lnTo>
                    <a:pt x="999" y="17770"/>
                  </a:lnTo>
                  <a:lnTo>
                    <a:pt x="1249" y="18301"/>
                  </a:lnTo>
                  <a:lnTo>
                    <a:pt x="1530" y="18832"/>
                  </a:lnTo>
                  <a:lnTo>
                    <a:pt x="1843" y="19331"/>
                  </a:lnTo>
                  <a:lnTo>
                    <a:pt x="2186" y="19862"/>
                  </a:lnTo>
                  <a:lnTo>
                    <a:pt x="2904" y="20862"/>
                  </a:lnTo>
                  <a:lnTo>
                    <a:pt x="3654" y="21798"/>
                  </a:lnTo>
                  <a:lnTo>
                    <a:pt x="4341" y="22579"/>
                  </a:lnTo>
                  <a:lnTo>
                    <a:pt x="5090" y="23391"/>
                  </a:lnTo>
                  <a:lnTo>
                    <a:pt x="5840" y="24172"/>
                  </a:lnTo>
                  <a:lnTo>
                    <a:pt x="6652" y="24984"/>
                  </a:lnTo>
                  <a:lnTo>
                    <a:pt x="7495" y="25796"/>
                  </a:lnTo>
                  <a:lnTo>
                    <a:pt x="8338" y="26608"/>
                  </a:lnTo>
                  <a:lnTo>
                    <a:pt x="9244" y="27420"/>
                  </a:lnTo>
                  <a:lnTo>
                    <a:pt x="10181" y="28232"/>
                  </a:lnTo>
                  <a:lnTo>
                    <a:pt x="11118" y="29012"/>
                  </a:lnTo>
                  <a:lnTo>
                    <a:pt x="12086" y="29824"/>
                  </a:lnTo>
                  <a:lnTo>
                    <a:pt x="13085" y="30605"/>
                  </a:lnTo>
                  <a:lnTo>
                    <a:pt x="14085" y="31386"/>
                  </a:lnTo>
                  <a:lnTo>
                    <a:pt x="15115" y="32167"/>
                  </a:lnTo>
                  <a:lnTo>
                    <a:pt x="16177" y="32916"/>
                  </a:lnTo>
                  <a:lnTo>
                    <a:pt x="17239" y="33666"/>
                  </a:lnTo>
                  <a:lnTo>
                    <a:pt x="18300" y="34384"/>
                  </a:lnTo>
                  <a:lnTo>
                    <a:pt x="19362" y="35102"/>
                  </a:lnTo>
                  <a:lnTo>
                    <a:pt x="20455" y="35789"/>
                  </a:lnTo>
                  <a:lnTo>
                    <a:pt x="21548" y="36445"/>
                  </a:lnTo>
                  <a:lnTo>
                    <a:pt x="22641" y="37101"/>
                  </a:lnTo>
                  <a:lnTo>
                    <a:pt x="23766" y="37725"/>
                  </a:lnTo>
                  <a:lnTo>
                    <a:pt x="24859" y="38319"/>
                  </a:lnTo>
                  <a:lnTo>
                    <a:pt x="25952" y="38881"/>
                  </a:lnTo>
                  <a:lnTo>
                    <a:pt x="27045" y="39443"/>
                  </a:lnTo>
                  <a:lnTo>
                    <a:pt x="28138" y="39943"/>
                  </a:lnTo>
                  <a:lnTo>
                    <a:pt x="29200" y="40411"/>
                  </a:lnTo>
                  <a:lnTo>
                    <a:pt x="30293" y="40880"/>
                  </a:lnTo>
                  <a:lnTo>
                    <a:pt x="31354" y="41286"/>
                  </a:lnTo>
                  <a:lnTo>
                    <a:pt x="32385" y="41660"/>
                  </a:lnTo>
                  <a:lnTo>
                    <a:pt x="33416" y="41973"/>
                  </a:lnTo>
                  <a:lnTo>
                    <a:pt x="34446" y="42285"/>
                  </a:lnTo>
                  <a:lnTo>
                    <a:pt x="35445" y="42535"/>
                  </a:lnTo>
                  <a:lnTo>
                    <a:pt x="35914" y="42628"/>
                  </a:lnTo>
                  <a:lnTo>
                    <a:pt x="36414" y="42691"/>
                  </a:lnTo>
                  <a:lnTo>
                    <a:pt x="36913" y="42722"/>
                  </a:lnTo>
                  <a:lnTo>
                    <a:pt x="37413" y="42722"/>
                  </a:lnTo>
                  <a:lnTo>
                    <a:pt x="37944" y="42691"/>
                  </a:lnTo>
                  <a:lnTo>
                    <a:pt x="38475" y="42660"/>
                  </a:lnTo>
                  <a:lnTo>
                    <a:pt x="39006" y="42597"/>
                  </a:lnTo>
                  <a:lnTo>
                    <a:pt x="39537" y="42504"/>
                  </a:lnTo>
                  <a:lnTo>
                    <a:pt x="40598" y="42254"/>
                  </a:lnTo>
                  <a:lnTo>
                    <a:pt x="41660" y="41973"/>
                  </a:lnTo>
                  <a:lnTo>
                    <a:pt x="42691" y="41598"/>
                  </a:lnTo>
                  <a:lnTo>
                    <a:pt x="43690" y="41192"/>
                  </a:lnTo>
                  <a:lnTo>
                    <a:pt x="44627" y="40786"/>
                  </a:lnTo>
                  <a:lnTo>
                    <a:pt x="45533" y="40349"/>
                  </a:lnTo>
                  <a:lnTo>
                    <a:pt x="46376" y="39911"/>
                  </a:lnTo>
                  <a:lnTo>
                    <a:pt x="47125" y="39474"/>
                  </a:lnTo>
                  <a:lnTo>
                    <a:pt x="47781" y="39068"/>
                  </a:lnTo>
                  <a:lnTo>
                    <a:pt x="48343" y="38694"/>
                  </a:lnTo>
                  <a:lnTo>
                    <a:pt x="48749" y="38381"/>
                  </a:lnTo>
                  <a:lnTo>
                    <a:pt x="49062" y="38131"/>
                  </a:lnTo>
                  <a:lnTo>
                    <a:pt x="49811" y="37444"/>
                  </a:lnTo>
                  <a:lnTo>
                    <a:pt x="50529" y="36726"/>
                  </a:lnTo>
                  <a:lnTo>
                    <a:pt x="51279" y="35977"/>
                  </a:lnTo>
                  <a:lnTo>
                    <a:pt x="52028" y="35165"/>
                  </a:lnTo>
                  <a:lnTo>
                    <a:pt x="52778" y="34353"/>
                  </a:lnTo>
                  <a:lnTo>
                    <a:pt x="53527" y="33478"/>
                  </a:lnTo>
                  <a:lnTo>
                    <a:pt x="55026" y="31698"/>
                  </a:lnTo>
                  <a:lnTo>
                    <a:pt x="56494" y="29793"/>
                  </a:lnTo>
                  <a:lnTo>
                    <a:pt x="57962" y="27826"/>
                  </a:lnTo>
                  <a:lnTo>
                    <a:pt x="59367" y="25765"/>
                  </a:lnTo>
                  <a:lnTo>
                    <a:pt x="60741" y="23703"/>
                  </a:lnTo>
                  <a:lnTo>
                    <a:pt x="62053" y="21580"/>
                  </a:lnTo>
                  <a:lnTo>
                    <a:pt x="63333" y="19456"/>
                  </a:lnTo>
                  <a:lnTo>
                    <a:pt x="64489" y="17333"/>
                  </a:lnTo>
                  <a:lnTo>
                    <a:pt x="65582" y="15272"/>
                  </a:lnTo>
                  <a:lnTo>
                    <a:pt x="66581" y="13210"/>
                  </a:lnTo>
                  <a:lnTo>
                    <a:pt x="67456" y="11212"/>
                  </a:lnTo>
                  <a:lnTo>
                    <a:pt x="67862" y="10244"/>
                  </a:lnTo>
                  <a:lnTo>
                    <a:pt x="68236" y="9307"/>
                  </a:lnTo>
                  <a:lnTo>
                    <a:pt x="68580" y="8401"/>
                  </a:lnTo>
                  <a:lnTo>
                    <a:pt x="68892" y="7495"/>
                  </a:lnTo>
                  <a:lnTo>
                    <a:pt x="68924" y="7370"/>
                  </a:lnTo>
                  <a:lnTo>
                    <a:pt x="68924" y="7214"/>
                  </a:lnTo>
                  <a:lnTo>
                    <a:pt x="68892" y="7058"/>
                  </a:lnTo>
                  <a:lnTo>
                    <a:pt x="68861" y="6933"/>
                  </a:lnTo>
                  <a:lnTo>
                    <a:pt x="68705" y="6621"/>
                  </a:lnTo>
                  <a:lnTo>
                    <a:pt x="68486" y="6277"/>
                  </a:lnTo>
                  <a:lnTo>
                    <a:pt x="68174" y="5934"/>
                  </a:lnTo>
                  <a:lnTo>
                    <a:pt x="67768" y="5590"/>
                  </a:lnTo>
                  <a:lnTo>
                    <a:pt x="67331" y="5216"/>
                  </a:lnTo>
                  <a:lnTo>
                    <a:pt x="66800" y="4872"/>
                  </a:lnTo>
                  <a:lnTo>
                    <a:pt x="66238" y="4497"/>
                  </a:lnTo>
                  <a:lnTo>
                    <a:pt x="65613" y="4123"/>
                  </a:lnTo>
                  <a:lnTo>
                    <a:pt x="64957" y="3748"/>
                  </a:lnTo>
                  <a:lnTo>
                    <a:pt x="64270" y="3373"/>
                  </a:lnTo>
                  <a:lnTo>
                    <a:pt x="63552" y="3030"/>
                  </a:lnTo>
                  <a:lnTo>
                    <a:pt x="62771" y="2686"/>
                  </a:lnTo>
                  <a:lnTo>
                    <a:pt x="61210" y="1999"/>
                  </a:lnTo>
                  <a:lnTo>
                    <a:pt x="59617" y="1406"/>
                  </a:lnTo>
                  <a:lnTo>
                    <a:pt x="58836" y="1125"/>
                  </a:lnTo>
                  <a:lnTo>
                    <a:pt x="58056" y="875"/>
                  </a:lnTo>
                  <a:lnTo>
                    <a:pt x="57275" y="656"/>
                  </a:lnTo>
                  <a:lnTo>
                    <a:pt x="56525" y="469"/>
                  </a:lnTo>
                  <a:lnTo>
                    <a:pt x="55807" y="313"/>
                  </a:lnTo>
                  <a:lnTo>
                    <a:pt x="55120" y="157"/>
                  </a:lnTo>
                  <a:lnTo>
                    <a:pt x="54464" y="63"/>
                  </a:lnTo>
                  <a:lnTo>
                    <a:pt x="53871" y="0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3623;p61">
              <a:extLst>
                <a:ext uri="{FF2B5EF4-FFF2-40B4-BE49-F238E27FC236}">
                  <a16:creationId xmlns:a16="http://schemas.microsoft.com/office/drawing/2014/main" id="{028DA450-D3F6-07B5-42A5-7556A8E9592D}"/>
                </a:ext>
              </a:extLst>
            </p:cNvPr>
            <p:cNvSpPr/>
            <p:nvPr/>
          </p:nvSpPr>
          <p:spPr>
            <a:xfrm>
              <a:off x="5286375" y="2295350"/>
              <a:ext cx="1723100" cy="1068075"/>
            </a:xfrm>
            <a:custGeom>
              <a:avLst/>
              <a:gdLst/>
              <a:ahLst/>
              <a:cxnLst/>
              <a:rect l="l" t="t" r="r" b="b"/>
              <a:pathLst>
                <a:path w="68924" h="42723" fill="none" extrusionOk="0">
                  <a:moveTo>
                    <a:pt x="3654" y="21798"/>
                  </a:moveTo>
                  <a:lnTo>
                    <a:pt x="3654" y="21798"/>
                  </a:lnTo>
                  <a:lnTo>
                    <a:pt x="4341" y="22579"/>
                  </a:lnTo>
                  <a:lnTo>
                    <a:pt x="5090" y="23391"/>
                  </a:lnTo>
                  <a:lnTo>
                    <a:pt x="5840" y="24172"/>
                  </a:lnTo>
                  <a:lnTo>
                    <a:pt x="6652" y="24984"/>
                  </a:lnTo>
                  <a:lnTo>
                    <a:pt x="7495" y="25796"/>
                  </a:lnTo>
                  <a:lnTo>
                    <a:pt x="8338" y="26608"/>
                  </a:lnTo>
                  <a:lnTo>
                    <a:pt x="9244" y="27420"/>
                  </a:lnTo>
                  <a:lnTo>
                    <a:pt x="10181" y="28232"/>
                  </a:lnTo>
                  <a:lnTo>
                    <a:pt x="11118" y="29012"/>
                  </a:lnTo>
                  <a:lnTo>
                    <a:pt x="12086" y="29824"/>
                  </a:lnTo>
                  <a:lnTo>
                    <a:pt x="13085" y="30605"/>
                  </a:lnTo>
                  <a:lnTo>
                    <a:pt x="14085" y="31386"/>
                  </a:lnTo>
                  <a:lnTo>
                    <a:pt x="15115" y="32167"/>
                  </a:lnTo>
                  <a:lnTo>
                    <a:pt x="16177" y="32916"/>
                  </a:lnTo>
                  <a:lnTo>
                    <a:pt x="17239" y="33666"/>
                  </a:lnTo>
                  <a:lnTo>
                    <a:pt x="18300" y="34384"/>
                  </a:lnTo>
                  <a:lnTo>
                    <a:pt x="19362" y="35102"/>
                  </a:lnTo>
                  <a:lnTo>
                    <a:pt x="20455" y="35789"/>
                  </a:lnTo>
                  <a:lnTo>
                    <a:pt x="21548" y="36445"/>
                  </a:lnTo>
                  <a:lnTo>
                    <a:pt x="22641" y="37101"/>
                  </a:lnTo>
                  <a:lnTo>
                    <a:pt x="23766" y="37725"/>
                  </a:lnTo>
                  <a:lnTo>
                    <a:pt x="24859" y="38319"/>
                  </a:lnTo>
                  <a:lnTo>
                    <a:pt x="25952" y="38881"/>
                  </a:lnTo>
                  <a:lnTo>
                    <a:pt x="27045" y="39443"/>
                  </a:lnTo>
                  <a:lnTo>
                    <a:pt x="28138" y="39943"/>
                  </a:lnTo>
                  <a:lnTo>
                    <a:pt x="29200" y="40411"/>
                  </a:lnTo>
                  <a:lnTo>
                    <a:pt x="30293" y="40880"/>
                  </a:lnTo>
                  <a:lnTo>
                    <a:pt x="31354" y="41286"/>
                  </a:lnTo>
                  <a:lnTo>
                    <a:pt x="32385" y="41660"/>
                  </a:lnTo>
                  <a:lnTo>
                    <a:pt x="33416" y="41973"/>
                  </a:lnTo>
                  <a:lnTo>
                    <a:pt x="34446" y="42285"/>
                  </a:lnTo>
                  <a:lnTo>
                    <a:pt x="35445" y="42535"/>
                  </a:lnTo>
                  <a:lnTo>
                    <a:pt x="35445" y="42535"/>
                  </a:lnTo>
                  <a:lnTo>
                    <a:pt x="35914" y="42628"/>
                  </a:lnTo>
                  <a:lnTo>
                    <a:pt x="36414" y="42691"/>
                  </a:lnTo>
                  <a:lnTo>
                    <a:pt x="36913" y="42722"/>
                  </a:lnTo>
                  <a:lnTo>
                    <a:pt x="37413" y="42722"/>
                  </a:lnTo>
                  <a:lnTo>
                    <a:pt x="37944" y="42691"/>
                  </a:lnTo>
                  <a:lnTo>
                    <a:pt x="38475" y="42660"/>
                  </a:lnTo>
                  <a:lnTo>
                    <a:pt x="39006" y="42597"/>
                  </a:lnTo>
                  <a:lnTo>
                    <a:pt x="39537" y="42504"/>
                  </a:lnTo>
                  <a:lnTo>
                    <a:pt x="40598" y="42254"/>
                  </a:lnTo>
                  <a:lnTo>
                    <a:pt x="41660" y="41973"/>
                  </a:lnTo>
                  <a:lnTo>
                    <a:pt x="42691" y="41598"/>
                  </a:lnTo>
                  <a:lnTo>
                    <a:pt x="43690" y="41192"/>
                  </a:lnTo>
                  <a:lnTo>
                    <a:pt x="44627" y="40786"/>
                  </a:lnTo>
                  <a:lnTo>
                    <a:pt x="45533" y="40349"/>
                  </a:lnTo>
                  <a:lnTo>
                    <a:pt x="46376" y="39911"/>
                  </a:lnTo>
                  <a:lnTo>
                    <a:pt x="47125" y="39474"/>
                  </a:lnTo>
                  <a:lnTo>
                    <a:pt x="47781" y="39068"/>
                  </a:lnTo>
                  <a:lnTo>
                    <a:pt x="48343" y="38694"/>
                  </a:lnTo>
                  <a:lnTo>
                    <a:pt x="48749" y="38381"/>
                  </a:lnTo>
                  <a:lnTo>
                    <a:pt x="49062" y="38131"/>
                  </a:lnTo>
                  <a:lnTo>
                    <a:pt x="49062" y="38131"/>
                  </a:lnTo>
                  <a:lnTo>
                    <a:pt x="49811" y="37444"/>
                  </a:lnTo>
                  <a:lnTo>
                    <a:pt x="50529" y="36726"/>
                  </a:lnTo>
                  <a:lnTo>
                    <a:pt x="51279" y="35977"/>
                  </a:lnTo>
                  <a:lnTo>
                    <a:pt x="52028" y="35165"/>
                  </a:lnTo>
                  <a:lnTo>
                    <a:pt x="52778" y="34353"/>
                  </a:lnTo>
                  <a:lnTo>
                    <a:pt x="53527" y="33478"/>
                  </a:lnTo>
                  <a:lnTo>
                    <a:pt x="55026" y="31698"/>
                  </a:lnTo>
                  <a:lnTo>
                    <a:pt x="56494" y="29793"/>
                  </a:lnTo>
                  <a:lnTo>
                    <a:pt x="57962" y="27826"/>
                  </a:lnTo>
                  <a:lnTo>
                    <a:pt x="59367" y="25765"/>
                  </a:lnTo>
                  <a:lnTo>
                    <a:pt x="60741" y="23703"/>
                  </a:lnTo>
                  <a:lnTo>
                    <a:pt x="62053" y="21580"/>
                  </a:lnTo>
                  <a:lnTo>
                    <a:pt x="63333" y="19456"/>
                  </a:lnTo>
                  <a:lnTo>
                    <a:pt x="64489" y="17333"/>
                  </a:lnTo>
                  <a:lnTo>
                    <a:pt x="65582" y="15272"/>
                  </a:lnTo>
                  <a:lnTo>
                    <a:pt x="66581" y="13210"/>
                  </a:lnTo>
                  <a:lnTo>
                    <a:pt x="67456" y="11212"/>
                  </a:lnTo>
                  <a:lnTo>
                    <a:pt x="67862" y="10244"/>
                  </a:lnTo>
                  <a:lnTo>
                    <a:pt x="68236" y="9307"/>
                  </a:lnTo>
                  <a:lnTo>
                    <a:pt x="68580" y="8401"/>
                  </a:lnTo>
                  <a:lnTo>
                    <a:pt x="68892" y="7495"/>
                  </a:lnTo>
                  <a:lnTo>
                    <a:pt x="68892" y="7495"/>
                  </a:lnTo>
                  <a:lnTo>
                    <a:pt x="68924" y="7370"/>
                  </a:lnTo>
                  <a:lnTo>
                    <a:pt x="68924" y="7214"/>
                  </a:lnTo>
                  <a:lnTo>
                    <a:pt x="68892" y="7058"/>
                  </a:lnTo>
                  <a:lnTo>
                    <a:pt x="68861" y="6933"/>
                  </a:lnTo>
                  <a:lnTo>
                    <a:pt x="68705" y="6621"/>
                  </a:lnTo>
                  <a:lnTo>
                    <a:pt x="68486" y="6277"/>
                  </a:lnTo>
                  <a:lnTo>
                    <a:pt x="68174" y="5934"/>
                  </a:lnTo>
                  <a:lnTo>
                    <a:pt x="67768" y="5590"/>
                  </a:lnTo>
                  <a:lnTo>
                    <a:pt x="67331" y="5216"/>
                  </a:lnTo>
                  <a:lnTo>
                    <a:pt x="66800" y="4872"/>
                  </a:lnTo>
                  <a:lnTo>
                    <a:pt x="66238" y="4497"/>
                  </a:lnTo>
                  <a:lnTo>
                    <a:pt x="65613" y="4123"/>
                  </a:lnTo>
                  <a:lnTo>
                    <a:pt x="64957" y="3748"/>
                  </a:lnTo>
                  <a:lnTo>
                    <a:pt x="64270" y="3373"/>
                  </a:lnTo>
                  <a:lnTo>
                    <a:pt x="63552" y="3030"/>
                  </a:lnTo>
                  <a:lnTo>
                    <a:pt x="62771" y="2686"/>
                  </a:lnTo>
                  <a:lnTo>
                    <a:pt x="61210" y="1999"/>
                  </a:lnTo>
                  <a:lnTo>
                    <a:pt x="59617" y="1406"/>
                  </a:lnTo>
                  <a:lnTo>
                    <a:pt x="58836" y="1125"/>
                  </a:lnTo>
                  <a:lnTo>
                    <a:pt x="58056" y="875"/>
                  </a:lnTo>
                  <a:lnTo>
                    <a:pt x="57275" y="656"/>
                  </a:lnTo>
                  <a:lnTo>
                    <a:pt x="56525" y="469"/>
                  </a:lnTo>
                  <a:lnTo>
                    <a:pt x="55807" y="313"/>
                  </a:lnTo>
                  <a:lnTo>
                    <a:pt x="55120" y="157"/>
                  </a:lnTo>
                  <a:lnTo>
                    <a:pt x="54464" y="63"/>
                  </a:lnTo>
                  <a:lnTo>
                    <a:pt x="53871" y="0"/>
                  </a:lnTo>
                  <a:lnTo>
                    <a:pt x="53309" y="0"/>
                  </a:lnTo>
                  <a:lnTo>
                    <a:pt x="52809" y="0"/>
                  </a:lnTo>
                  <a:lnTo>
                    <a:pt x="52372" y="94"/>
                  </a:lnTo>
                  <a:lnTo>
                    <a:pt x="52028" y="188"/>
                  </a:lnTo>
                  <a:lnTo>
                    <a:pt x="51872" y="281"/>
                  </a:lnTo>
                  <a:lnTo>
                    <a:pt x="51716" y="375"/>
                  </a:lnTo>
                  <a:lnTo>
                    <a:pt x="51622" y="469"/>
                  </a:lnTo>
                  <a:lnTo>
                    <a:pt x="51529" y="562"/>
                  </a:lnTo>
                  <a:lnTo>
                    <a:pt x="51529" y="562"/>
                  </a:lnTo>
                  <a:lnTo>
                    <a:pt x="49624" y="3279"/>
                  </a:lnTo>
                  <a:lnTo>
                    <a:pt x="47281" y="6590"/>
                  </a:lnTo>
                  <a:lnTo>
                    <a:pt x="44627" y="10212"/>
                  </a:lnTo>
                  <a:lnTo>
                    <a:pt x="41972" y="13866"/>
                  </a:lnTo>
                  <a:lnTo>
                    <a:pt x="39443" y="17208"/>
                  </a:lnTo>
                  <a:lnTo>
                    <a:pt x="38287" y="18707"/>
                  </a:lnTo>
                  <a:lnTo>
                    <a:pt x="37257" y="19987"/>
                  </a:lnTo>
                  <a:lnTo>
                    <a:pt x="36382" y="21080"/>
                  </a:lnTo>
                  <a:lnTo>
                    <a:pt x="35695" y="21892"/>
                  </a:lnTo>
                  <a:lnTo>
                    <a:pt x="35196" y="22423"/>
                  </a:lnTo>
                  <a:lnTo>
                    <a:pt x="35008" y="22548"/>
                  </a:lnTo>
                  <a:lnTo>
                    <a:pt x="34883" y="22610"/>
                  </a:lnTo>
                  <a:lnTo>
                    <a:pt x="34883" y="22610"/>
                  </a:lnTo>
                  <a:lnTo>
                    <a:pt x="34571" y="22579"/>
                  </a:lnTo>
                  <a:lnTo>
                    <a:pt x="34196" y="22548"/>
                  </a:lnTo>
                  <a:lnTo>
                    <a:pt x="33790" y="22486"/>
                  </a:lnTo>
                  <a:lnTo>
                    <a:pt x="33322" y="22392"/>
                  </a:lnTo>
                  <a:lnTo>
                    <a:pt x="32229" y="22142"/>
                  </a:lnTo>
                  <a:lnTo>
                    <a:pt x="31011" y="21767"/>
                  </a:lnTo>
                  <a:lnTo>
                    <a:pt x="29637" y="21330"/>
                  </a:lnTo>
                  <a:lnTo>
                    <a:pt x="28138" y="20799"/>
                  </a:lnTo>
                  <a:lnTo>
                    <a:pt x="26483" y="20206"/>
                  </a:lnTo>
                  <a:lnTo>
                    <a:pt x="24734" y="19550"/>
                  </a:lnTo>
                  <a:lnTo>
                    <a:pt x="20986" y="18051"/>
                  </a:lnTo>
                  <a:lnTo>
                    <a:pt x="16958" y="16458"/>
                  </a:lnTo>
                  <a:lnTo>
                    <a:pt x="12742" y="14803"/>
                  </a:lnTo>
                  <a:lnTo>
                    <a:pt x="8463" y="13148"/>
                  </a:lnTo>
                  <a:lnTo>
                    <a:pt x="8463" y="13148"/>
                  </a:lnTo>
                  <a:lnTo>
                    <a:pt x="7401" y="12742"/>
                  </a:lnTo>
                  <a:lnTo>
                    <a:pt x="6402" y="12430"/>
                  </a:lnTo>
                  <a:lnTo>
                    <a:pt x="5496" y="12180"/>
                  </a:lnTo>
                  <a:lnTo>
                    <a:pt x="4653" y="12024"/>
                  </a:lnTo>
                  <a:lnTo>
                    <a:pt x="3904" y="11899"/>
                  </a:lnTo>
                  <a:lnTo>
                    <a:pt x="3217" y="11836"/>
                  </a:lnTo>
                  <a:lnTo>
                    <a:pt x="2623" y="11836"/>
                  </a:lnTo>
                  <a:lnTo>
                    <a:pt x="2092" y="11899"/>
                  </a:lnTo>
                  <a:lnTo>
                    <a:pt x="1624" y="12024"/>
                  </a:lnTo>
                  <a:lnTo>
                    <a:pt x="1218" y="12180"/>
                  </a:lnTo>
                  <a:lnTo>
                    <a:pt x="874" y="12367"/>
                  </a:lnTo>
                  <a:lnTo>
                    <a:pt x="593" y="12617"/>
                  </a:lnTo>
                  <a:lnTo>
                    <a:pt x="375" y="12898"/>
                  </a:lnTo>
                  <a:lnTo>
                    <a:pt x="219" y="13210"/>
                  </a:lnTo>
                  <a:lnTo>
                    <a:pt x="94" y="13585"/>
                  </a:lnTo>
                  <a:lnTo>
                    <a:pt x="31" y="13960"/>
                  </a:lnTo>
                  <a:lnTo>
                    <a:pt x="0" y="14366"/>
                  </a:lnTo>
                  <a:lnTo>
                    <a:pt x="31" y="14803"/>
                  </a:lnTo>
                  <a:lnTo>
                    <a:pt x="94" y="15272"/>
                  </a:lnTo>
                  <a:lnTo>
                    <a:pt x="219" y="15740"/>
                  </a:lnTo>
                  <a:lnTo>
                    <a:pt x="344" y="16240"/>
                  </a:lnTo>
                  <a:lnTo>
                    <a:pt x="531" y="16739"/>
                  </a:lnTo>
                  <a:lnTo>
                    <a:pt x="750" y="17270"/>
                  </a:lnTo>
                  <a:lnTo>
                    <a:pt x="999" y="17770"/>
                  </a:lnTo>
                  <a:lnTo>
                    <a:pt x="1249" y="18301"/>
                  </a:lnTo>
                  <a:lnTo>
                    <a:pt x="1530" y="18832"/>
                  </a:lnTo>
                  <a:lnTo>
                    <a:pt x="1843" y="19331"/>
                  </a:lnTo>
                  <a:lnTo>
                    <a:pt x="2186" y="19862"/>
                  </a:lnTo>
                  <a:lnTo>
                    <a:pt x="2904" y="20862"/>
                  </a:lnTo>
                  <a:lnTo>
                    <a:pt x="3654" y="217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3624;p61">
              <a:extLst>
                <a:ext uri="{FF2B5EF4-FFF2-40B4-BE49-F238E27FC236}">
                  <a16:creationId xmlns:a16="http://schemas.microsoft.com/office/drawing/2014/main" id="{0E7DCAB3-0D4D-849C-3AE8-463B40182045}"/>
                </a:ext>
              </a:extLst>
            </p:cNvPr>
            <p:cNvSpPr/>
            <p:nvPr/>
          </p:nvSpPr>
          <p:spPr>
            <a:xfrm>
              <a:off x="6303675" y="1443575"/>
              <a:ext cx="651925" cy="613675"/>
            </a:xfrm>
            <a:custGeom>
              <a:avLst/>
              <a:gdLst/>
              <a:ahLst/>
              <a:cxnLst/>
              <a:rect l="l" t="t" r="r" b="b"/>
              <a:pathLst>
                <a:path w="26077" h="24547" extrusionOk="0">
                  <a:moveTo>
                    <a:pt x="22891" y="0"/>
                  </a:moveTo>
                  <a:lnTo>
                    <a:pt x="22673" y="63"/>
                  </a:lnTo>
                  <a:lnTo>
                    <a:pt x="22423" y="187"/>
                  </a:lnTo>
                  <a:lnTo>
                    <a:pt x="906" y="10306"/>
                  </a:lnTo>
                  <a:lnTo>
                    <a:pt x="687" y="10462"/>
                  </a:lnTo>
                  <a:lnTo>
                    <a:pt x="468" y="10649"/>
                  </a:lnTo>
                  <a:lnTo>
                    <a:pt x="312" y="10868"/>
                  </a:lnTo>
                  <a:lnTo>
                    <a:pt x="187" y="11118"/>
                  </a:lnTo>
                  <a:lnTo>
                    <a:pt x="94" y="11368"/>
                  </a:lnTo>
                  <a:lnTo>
                    <a:pt x="31" y="11617"/>
                  </a:lnTo>
                  <a:lnTo>
                    <a:pt x="0" y="11899"/>
                  </a:lnTo>
                  <a:lnTo>
                    <a:pt x="31" y="12180"/>
                  </a:lnTo>
                  <a:lnTo>
                    <a:pt x="2311" y="23859"/>
                  </a:lnTo>
                  <a:lnTo>
                    <a:pt x="2373" y="24078"/>
                  </a:lnTo>
                  <a:lnTo>
                    <a:pt x="2467" y="24265"/>
                  </a:lnTo>
                  <a:lnTo>
                    <a:pt x="2623" y="24421"/>
                  </a:lnTo>
                  <a:lnTo>
                    <a:pt x="2779" y="24515"/>
                  </a:lnTo>
                  <a:lnTo>
                    <a:pt x="2967" y="24546"/>
                  </a:lnTo>
                  <a:lnTo>
                    <a:pt x="3185" y="24546"/>
                  </a:lnTo>
                  <a:lnTo>
                    <a:pt x="3404" y="24484"/>
                  </a:lnTo>
                  <a:lnTo>
                    <a:pt x="3654" y="24390"/>
                  </a:lnTo>
                  <a:lnTo>
                    <a:pt x="25171" y="14241"/>
                  </a:lnTo>
                  <a:lnTo>
                    <a:pt x="25390" y="14053"/>
                  </a:lnTo>
                  <a:lnTo>
                    <a:pt x="25577" y="13866"/>
                  </a:lnTo>
                  <a:lnTo>
                    <a:pt x="25733" y="13647"/>
                  </a:lnTo>
                  <a:lnTo>
                    <a:pt x="25889" y="13429"/>
                  </a:lnTo>
                  <a:lnTo>
                    <a:pt x="25983" y="13179"/>
                  </a:lnTo>
                  <a:lnTo>
                    <a:pt x="26045" y="12929"/>
                  </a:lnTo>
                  <a:lnTo>
                    <a:pt x="26077" y="12648"/>
                  </a:lnTo>
                  <a:lnTo>
                    <a:pt x="26045" y="12367"/>
                  </a:lnTo>
                  <a:lnTo>
                    <a:pt x="23766" y="687"/>
                  </a:lnTo>
                  <a:lnTo>
                    <a:pt x="23703" y="469"/>
                  </a:lnTo>
                  <a:lnTo>
                    <a:pt x="23610" y="281"/>
                  </a:lnTo>
                  <a:lnTo>
                    <a:pt x="23453" y="125"/>
                  </a:lnTo>
                  <a:lnTo>
                    <a:pt x="23297" y="31"/>
                  </a:lnTo>
                  <a:lnTo>
                    <a:pt x="2311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3625;p61">
              <a:extLst>
                <a:ext uri="{FF2B5EF4-FFF2-40B4-BE49-F238E27FC236}">
                  <a16:creationId xmlns:a16="http://schemas.microsoft.com/office/drawing/2014/main" id="{5DB6745F-0F13-58D2-B4E6-55EA729FAC41}"/>
                </a:ext>
              </a:extLst>
            </p:cNvPr>
            <p:cNvSpPr/>
            <p:nvPr/>
          </p:nvSpPr>
          <p:spPr>
            <a:xfrm>
              <a:off x="6309900" y="1477925"/>
              <a:ext cx="651950" cy="613675"/>
            </a:xfrm>
            <a:custGeom>
              <a:avLst/>
              <a:gdLst/>
              <a:ahLst/>
              <a:cxnLst/>
              <a:rect l="l" t="t" r="r" b="b"/>
              <a:pathLst>
                <a:path w="26078" h="24547" extrusionOk="0">
                  <a:moveTo>
                    <a:pt x="23111" y="0"/>
                  </a:moveTo>
                  <a:lnTo>
                    <a:pt x="22892" y="31"/>
                  </a:lnTo>
                  <a:lnTo>
                    <a:pt x="22674" y="63"/>
                  </a:lnTo>
                  <a:lnTo>
                    <a:pt x="22455" y="188"/>
                  </a:lnTo>
                  <a:lnTo>
                    <a:pt x="907" y="10306"/>
                  </a:lnTo>
                  <a:lnTo>
                    <a:pt x="688" y="10493"/>
                  </a:lnTo>
                  <a:lnTo>
                    <a:pt x="501" y="10681"/>
                  </a:lnTo>
                  <a:lnTo>
                    <a:pt x="313" y="10868"/>
                  </a:lnTo>
                  <a:lnTo>
                    <a:pt x="188" y="11118"/>
                  </a:lnTo>
                  <a:lnTo>
                    <a:pt x="95" y="11368"/>
                  </a:lnTo>
                  <a:lnTo>
                    <a:pt x="32" y="11618"/>
                  </a:lnTo>
                  <a:lnTo>
                    <a:pt x="1" y="11899"/>
                  </a:lnTo>
                  <a:lnTo>
                    <a:pt x="1" y="12180"/>
                  </a:lnTo>
                  <a:lnTo>
                    <a:pt x="2281" y="23859"/>
                  </a:lnTo>
                  <a:lnTo>
                    <a:pt x="2374" y="24078"/>
                  </a:lnTo>
                  <a:lnTo>
                    <a:pt x="2468" y="24265"/>
                  </a:lnTo>
                  <a:lnTo>
                    <a:pt x="2593" y="24422"/>
                  </a:lnTo>
                  <a:lnTo>
                    <a:pt x="2780" y="24515"/>
                  </a:lnTo>
                  <a:lnTo>
                    <a:pt x="2968" y="24546"/>
                  </a:lnTo>
                  <a:lnTo>
                    <a:pt x="3186" y="24546"/>
                  </a:lnTo>
                  <a:lnTo>
                    <a:pt x="3405" y="24484"/>
                  </a:lnTo>
                  <a:lnTo>
                    <a:pt x="3624" y="24359"/>
                  </a:lnTo>
                  <a:lnTo>
                    <a:pt x="25172" y="14241"/>
                  </a:lnTo>
                  <a:lnTo>
                    <a:pt x="25390" y="14085"/>
                  </a:lnTo>
                  <a:lnTo>
                    <a:pt x="25578" y="13897"/>
                  </a:lnTo>
                  <a:lnTo>
                    <a:pt x="25765" y="13679"/>
                  </a:lnTo>
                  <a:lnTo>
                    <a:pt x="25890" y="13460"/>
                  </a:lnTo>
                  <a:lnTo>
                    <a:pt x="25984" y="13210"/>
                  </a:lnTo>
                  <a:lnTo>
                    <a:pt x="26046" y="12929"/>
                  </a:lnTo>
                  <a:lnTo>
                    <a:pt x="26078" y="12648"/>
                  </a:lnTo>
                  <a:lnTo>
                    <a:pt x="26078" y="12398"/>
                  </a:lnTo>
                  <a:lnTo>
                    <a:pt x="23798" y="687"/>
                  </a:lnTo>
                  <a:lnTo>
                    <a:pt x="23704" y="469"/>
                  </a:lnTo>
                  <a:lnTo>
                    <a:pt x="23610" y="281"/>
                  </a:lnTo>
                  <a:lnTo>
                    <a:pt x="23485" y="156"/>
                  </a:lnTo>
                  <a:lnTo>
                    <a:pt x="23298" y="63"/>
                  </a:lnTo>
                  <a:lnTo>
                    <a:pt x="231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3626;p61">
              <a:extLst>
                <a:ext uri="{FF2B5EF4-FFF2-40B4-BE49-F238E27FC236}">
                  <a16:creationId xmlns:a16="http://schemas.microsoft.com/office/drawing/2014/main" id="{6440DD33-4B1E-C915-0866-CD1102ED45BD}"/>
                </a:ext>
              </a:extLst>
            </p:cNvPr>
            <p:cNvSpPr/>
            <p:nvPr/>
          </p:nvSpPr>
          <p:spPr>
            <a:xfrm>
              <a:off x="6344250" y="1760550"/>
              <a:ext cx="50775" cy="50775"/>
            </a:xfrm>
            <a:custGeom>
              <a:avLst/>
              <a:gdLst/>
              <a:ahLst/>
              <a:cxnLst/>
              <a:rect l="l" t="t" r="r" b="b"/>
              <a:pathLst>
                <a:path w="2031" h="2031" extrusionOk="0">
                  <a:moveTo>
                    <a:pt x="1000" y="0"/>
                  </a:moveTo>
                  <a:lnTo>
                    <a:pt x="782" y="31"/>
                  </a:lnTo>
                  <a:lnTo>
                    <a:pt x="594" y="94"/>
                  </a:lnTo>
                  <a:lnTo>
                    <a:pt x="438" y="188"/>
                  </a:lnTo>
                  <a:lnTo>
                    <a:pt x="282" y="313"/>
                  </a:lnTo>
                  <a:lnTo>
                    <a:pt x="157" y="469"/>
                  </a:lnTo>
                  <a:lnTo>
                    <a:pt x="63" y="656"/>
                  </a:lnTo>
                  <a:lnTo>
                    <a:pt x="1" y="843"/>
                  </a:lnTo>
                  <a:lnTo>
                    <a:pt x="1" y="1031"/>
                  </a:lnTo>
                  <a:lnTo>
                    <a:pt x="1" y="1249"/>
                  </a:lnTo>
                  <a:lnTo>
                    <a:pt x="95" y="1437"/>
                  </a:lnTo>
                  <a:lnTo>
                    <a:pt x="188" y="1593"/>
                  </a:lnTo>
                  <a:lnTo>
                    <a:pt x="313" y="1749"/>
                  </a:lnTo>
                  <a:lnTo>
                    <a:pt x="469" y="1874"/>
                  </a:lnTo>
                  <a:lnTo>
                    <a:pt x="626" y="1968"/>
                  </a:lnTo>
                  <a:lnTo>
                    <a:pt x="813" y="2030"/>
                  </a:lnTo>
                  <a:lnTo>
                    <a:pt x="1219" y="2030"/>
                  </a:lnTo>
                  <a:lnTo>
                    <a:pt x="1406" y="1936"/>
                  </a:lnTo>
                  <a:lnTo>
                    <a:pt x="1594" y="1843"/>
                  </a:lnTo>
                  <a:lnTo>
                    <a:pt x="1750" y="1718"/>
                  </a:lnTo>
                  <a:lnTo>
                    <a:pt x="1844" y="1562"/>
                  </a:lnTo>
                  <a:lnTo>
                    <a:pt x="1937" y="1406"/>
                  </a:lnTo>
                  <a:lnTo>
                    <a:pt x="2000" y="1218"/>
                  </a:lnTo>
                  <a:lnTo>
                    <a:pt x="2031" y="1000"/>
                  </a:lnTo>
                  <a:lnTo>
                    <a:pt x="2000" y="812"/>
                  </a:lnTo>
                  <a:lnTo>
                    <a:pt x="1937" y="625"/>
                  </a:lnTo>
                  <a:lnTo>
                    <a:pt x="1844" y="437"/>
                  </a:lnTo>
                  <a:lnTo>
                    <a:pt x="1719" y="281"/>
                  </a:lnTo>
                  <a:lnTo>
                    <a:pt x="1562" y="188"/>
                  </a:lnTo>
                  <a:lnTo>
                    <a:pt x="1375" y="94"/>
                  </a:lnTo>
                  <a:lnTo>
                    <a:pt x="1188" y="31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3627;p61">
              <a:extLst>
                <a:ext uri="{FF2B5EF4-FFF2-40B4-BE49-F238E27FC236}">
                  <a16:creationId xmlns:a16="http://schemas.microsoft.com/office/drawing/2014/main" id="{5ECB3F3E-88DB-C40E-59FE-C29B7105DB44}"/>
                </a:ext>
              </a:extLst>
            </p:cNvPr>
            <p:cNvSpPr/>
            <p:nvPr/>
          </p:nvSpPr>
          <p:spPr>
            <a:xfrm>
              <a:off x="6854075" y="1619225"/>
              <a:ext cx="210825" cy="433350"/>
            </a:xfrm>
            <a:custGeom>
              <a:avLst/>
              <a:gdLst/>
              <a:ahLst/>
              <a:cxnLst/>
              <a:rect l="l" t="t" r="r" b="b"/>
              <a:pathLst>
                <a:path w="8433" h="17334" extrusionOk="0">
                  <a:moveTo>
                    <a:pt x="6778" y="1"/>
                  </a:moveTo>
                  <a:lnTo>
                    <a:pt x="6559" y="32"/>
                  </a:lnTo>
                  <a:lnTo>
                    <a:pt x="6372" y="63"/>
                  </a:lnTo>
                  <a:lnTo>
                    <a:pt x="6153" y="126"/>
                  </a:lnTo>
                  <a:lnTo>
                    <a:pt x="5934" y="188"/>
                  </a:lnTo>
                  <a:lnTo>
                    <a:pt x="5716" y="313"/>
                  </a:lnTo>
                  <a:lnTo>
                    <a:pt x="5466" y="438"/>
                  </a:lnTo>
                  <a:lnTo>
                    <a:pt x="5247" y="594"/>
                  </a:lnTo>
                  <a:lnTo>
                    <a:pt x="4998" y="781"/>
                  </a:lnTo>
                  <a:lnTo>
                    <a:pt x="4467" y="1250"/>
                  </a:lnTo>
                  <a:lnTo>
                    <a:pt x="4029" y="1687"/>
                  </a:lnTo>
                  <a:lnTo>
                    <a:pt x="3655" y="2156"/>
                  </a:lnTo>
                  <a:lnTo>
                    <a:pt x="3280" y="2624"/>
                  </a:lnTo>
                  <a:lnTo>
                    <a:pt x="2936" y="3092"/>
                  </a:lnTo>
                  <a:lnTo>
                    <a:pt x="2593" y="3592"/>
                  </a:lnTo>
                  <a:lnTo>
                    <a:pt x="2312" y="4123"/>
                  </a:lnTo>
                  <a:lnTo>
                    <a:pt x="2031" y="4654"/>
                  </a:lnTo>
                  <a:lnTo>
                    <a:pt x="1750" y="5185"/>
                  </a:lnTo>
                  <a:lnTo>
                    <a:pt x="1531" y="5716"/>
                  </a:lnTo>
                  <a:lnTo>
                    <a:pt x="1313" y="6278"/>
                  </a:lnTo>
                  <a:lnTo>
                    <a:pt x="1094" y="6809"/>
                  </a:lnTo>
                  <a:lnTo>
                    <a:pt x="907" y="7371"/>
                  </a:lnTo>
                  <a:lnTo>
                    <a:pt x="625" y="8495"/>
                  </a:lnTo>
                  <a:lnTo>
                    <a:pt x="376" y="9588"/>
                  </a:lnTo>
                  <a:lnTo>
                    <a:pt x="188" y="10681"/>
                  </a:lnTo>
                  <a:lnTo>
                    <a:pt x="95" y="11743"/>
                  </a:lnTo>
                  <a:lnTo>
                    <a:pt x="32" y="12742"/>
                  </a:lnTo>
                  <a:lnTo>
                    <a:pt x="1" y="13679"/>
                  </a:lnTo>
                  <a:lnTo>
                    <a:pt x="32" y="14554"/>
                  </a:lnTo>
                  <a:lnTo>
                    <a:pt x="95" y="15366"/>
                  </a:lnTo>
                  <a:lnTo>
                    <a:pt x="188" y="16053"/>
                  </a:lnTo>
                  <a:lnTo>
                    <a:pt x="313" y="16646"/>
                  </a:lnTo>
                  <a:lnTo>
                    <a:pt x="8433" y="17333"/>
                  </a:lnTo>
                  <a:lnTo>
                    <a:pt x="8245" y="16240"/>
                  </a:lnTo>
                  <a:lnTo>
                    <a:pt x="8027" y="15272"/>
                  </a:lnTo>
                  <a:lnTo>
                    <a:pt x="7652" y="13554"/>
                  </a:lnTo>
                  <a:lnTo>
                    <a:pt x="7340" y="12055"/>
                  </a:lnTo>
                  <a:lnTo>
                    <a:pt x="7215" y="11368"/>
                  </a:lnTo>
                  <a:lnTo>
                    <a:pt x="7121" y="10681"/>
                  </a:lnTo>
                  <a:lnTo>
                    <a:pt x="7059" y="10025"/>
                  </a:lnTo>
                  <a:lnTo>
                    <a:pt x="7028" y="9338"/>
                  </a:lnTo>
                  <a:lnTo>
                    <a:pt x="7059" y="8651"/>
                  </a:lnTo>
                  <a:lnTo>
                    <a:pt x="7121" y="7933"/>
                  </a:lnTo>
                  <a:lnTo>
                    <a:pt x="7246" y="7152"/>
                  </a:lnTo>
                  <a:lnTo>
                    <a:pt x="7402" y="6309"/>
                  </a:lnTo>
                  <a:lnTo>
                    <a:pt x="7652" y="5403"/>
                  </a:lnTo>
                  <a:lnTo>
                    <a:pt x="7964" y="4404"/>
                  </a:lnTo>
                  <a:lnTo>
                    <a:pt x="8121" y="3748"/>
                  </a:lnTo>
                  <a:lnTo>
                    <a:pt x="8245" y="3124"/>
                  </a:lnTo>
                  <a:lnTo>
                    <a:pt x="8308" y="2530"/>
                  </a:lnTo>
                  <a:lnTo>
                    <a:pt x="8308" y="1999"/>
                  </a:lnTo>
                  <a:lnTo>
                    <a:pt x="8214" y="1500"/>
                  </a:lnTo>
                  <a:lnTo>
                    <a:pt x="8121" y="1063"/>
                  </a:lnTo>
                  <a:lnTo>
                    <a:pt x="8027" y="875"/>
                  </a:lnTo>
                  <a:lnTo>
                    <a:pt x="7933" y="719"/>
                  </a:lnTo>
                  <a:lnTo>
                    <a:pt x="7839" y="563"/>
                  </a:lnTo>
                  <a:lnTo>
                    <a:pt x="7715" y="407"/>
                  </a:lnTo>
                  <a:lnTo>
                    <a:pt x="7590" y="313"/>
                  </a:lnTo>
                  <a:lnTo>
                    <a:pt x="7433" y="188"/>
                  </a:lnTo>
                  <a:lnTo>
                    <a:pt x="7277" y="126"/>
                  </a:lnTo>
                  <a:lnTo>
                    <a:pt x="7121" y="63"/>
                  </a:lnTo>
                  <a:lnTo>
                    <a:pt x="6934" y="32"/>
                  </a:lnTo>
                  <a:lnTo>
                    <a:pt x="6778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3628;p61">
              <a:extLst>
                <a:ext uri="{FF2B5EF4-FFF2-40B4-BE49-F238E27FC236}">
                  <a16:creationId xmlns:a16="http://schemas.microsoft.com/office/drawing/2014/main" id="{94BA7AAB-7040-07FF-2AD6-EAE38A1CEBDD}"/>
                </a:ext>
              </a:extLst>
            </p:cNvPr>
            <p:cNvSpPr/>
            <p:nvPr/>
          </p:nvSpPr>
          <p:spPr>
            <a:xfrm>
              <a:off x="6516025" y="1595800"/>
              <a:ext cx="560600" cy="886950"/>
            </a:xfrm>
            <a:custGeom>
              <a:avLst/>
              <a:gdLst/>
              <a:ahLst/>
              <a:cxnLst/>
              <a:rect l="l" t="t" r="r" b="b"/>
              <a:pathLst>
                <a:path w="22424" h="35478" extrusionOk="0">
                  <a:moveTo>
                    <a:pt x="4498" y="1"/>
                  </a:moveTo>
                  <a:lnTo>
                    <a:pt x="3967" y="32"/>
                  </a:lnTo>
                  <a:lnTo>
                    <a:pt x="3717" y="95"/>
                  </a:lnTo>
                  <a:lnTo>
                    <a:pt x="3498" y="126"/>
                  </a:lnTo>
                  <a:lnTo>
                    <a:pt x="3280" y="219"/>
                  </a:lnTo>
                  <a:lnTo>
                    <a:pt x="3092" y="282"/>
                  </a:lnTo>
                  <a:lnTo>
                    <a:pt x="2936" y="407"/>
                  </a:lnTo>
                  <a:lnTo>
                    <a:pt x="2811" y="532"/>
                  </a:lnTo>
                  <a:lnTo>
                    <a:pt x="2717" y="657"/>
                  </a:lnTo>
                  <a:lnTo>
                    <a:pt x="2624" y="813"/>
                  </a:lnTo>
                  <a:lnTo>
                    <a:pt x="2593" y="1000"/>
                  </a:lnTo>
                  <a:lnTo>
                    <a:pt x="2561" y="1188"/>
                  </a:lnTo>
                  <a:lnTo>
                    <a:pt x="2593" y="1406"/>
                  </a:lnTo>
                  <a:lnTo>
                    <a:pt x="2655" y="1625"/>
                  </a:lnTo>
                  <a:lnTo>
                    <a:pt x="2780" y="1875"/>
                  </a:lnTo>
                  <a:lnTo>
                    <a:pt x="2905" y="2156"/>
                  </a:lnTo>
                  <a:lnTo>
                    <a:pt x="3123" y="2468"/>
                  </a:lnTo>
                  <a:lnTo>
                    <a:pt x="3342" y="2780"/>
                  </a:lnTo>
                  <a:lnTo>
                    <a:pt x="3623" y="3124"/>
                  </a:lnTo>
                  <a:lnTo>
                    <a:pt x="3967" y="3467"/>
                  </a:lnTo>
                  <a:lnTo>
                    <a:pt x="4466" y="3998"/>
                  </a:lnTo>
                  <a:lnTo>
                    <a:pt x="4997" y="4467"/>
                  </a:lnTo>
                  <a:lnTo>
                    <a:pt x="5497" y="4904"/>
                  </a:lnTo>
                  <a:lnTo>
                    <a:pt x="5965" y="5310"/>
                  </a:lnTo>
                  <a:lnTo>
                    <a:pt x="6933" y="6028"/>
                  </a:lnTo>
                  <a:lnTo>
                    <a:pt x="7808" y="6684"/>
                  </a:lnTo>
                  <a:lnTo>
                    <a:pt x="8651" y="7309"/>
                  </a:lnTo>
                  <a:lnTo>
                    <a:pt x="9401" y="7902"/>
                  </a:lnTo>
                  <a:lnTo>
                    <a:pt x="9744" y="8214"/>
                  </a:lnTo>
                  <a:lnTo>
                    <a:pt x="10056" y="8526"/>
                  </a:lnTo>
                  <a:lnTo>
                    <a:pt x="10337" y="8870"/>
                  </a:lnTo>
                  <a:lnTo>
                    <a:pt x="10587" y="9214"/>
                  </a:lnTo>
                  <a:lnTo>
                    <a:pt x="10306" y="9245"/>
                  </a:lnTo>
                  <a:lnTo>
                    <a:pt x="9557" y="9401"/>
                  </a:lnTo>
                  <a:lnTo>
                    <a:pt x="8464" y="9619"/>
                  </a:lnTo>
                  <a:lnTo>
                    <a:pt x="7870" y="9807"/>
                  </a:lnTo>
                  <a:lnTo>
                    <a:pt x="7215" y="9994"/>
                  </a:lnTo>
                  <a:lnTo>
                    <a:pt x="6527" y="10213"/>
                  </a:lnTo>
                  <a:lnTo>
                    <a:pt x="5872" y="10494"/>
                  </a:lnTo>
                  <a:lnTo>
                    <a:pt x="5216" y="10806"/>
                  </a:lnTo>
                  <a:lnTo>
                    <a:pt x="4591" y="11150"/>
                  </a:lnTo>
                  <a:lnTo>
                    <a:pt x="4029" y="11524"/>
                  </a:lnTo>
                  <a:lnTo>
                    <a:pt x="3779" y="11743"/>
                  </a:lnTo>
                  <a:lnTo>
                    <a:pt x="3529" y="11962"/>
                  </a:lnTo>
                  <a:lnTo>
                    <a:pt x="3342" y="12180"/>
                  </a:lnTo>
                  <a:lnTo>
                    <a:pt x="3123" y="12430"/>
                  </a:lnTo>
                  <a:lnTo>
                    <a:pt x="2967" y="12680"/>
                  </a:lnTo>
                  <a:lnTo>
                    <a:pt x="2842" y="12961"/>
                  </a:lnTo>
                  <a:lnTo>
                    <a:pt x="2030" y="14897"/>
                  </a:lnTo>
                  <a:lnTo>
                    <a:pt x="1281" y="16865"/>
                  </a:lnTo>
                  <a:lnTo>
                    <a:pt x="625" y="18863"/>
                  </a:lnTo>
                  <a:lnTo>
                    <a:pt x="0" y="20862"/>
                  </a:lnTo>
                  <a:lnTo>
                    <a:pt x="719" y="21206"/>
                  </a:lnTo>
                  <a:lnTo>
                    <a:pt x="1437" y="21518"/>
                  </a:lnTo>
                  <a:lnTo>
                    <a:pt x="1406" y="21643"/>
                  </a:lnTo>
                  <a:lnTo>
                    <a:pt x="1312" y="22049"/>
                  </a:lnTo>
                  <a:lnTo>
                    <a:pt x="1250" y="22642"/>
                  </a:lnTo>
                  <a:lnTo>
                    <a:pt x="1218" y="23048"/>
                  </a:lnTo>
                  <a:lnTo>
                    <a:pt x="1187" y="23485"/>
                  </a:lnTo>
                  <a:lnTo>
                    <a:pt x="1218" y="23954"/>
                  </a:lnTo>
                  <a:lnTo>
                    <a:pt x="1250" y="24485"/>
                  </a:lnTo>
                  <a:lnTo>
                    <a:pt x="1312" y="25078"/>
                  </a:lnTo>
                  <a:lnTo>
                    <a:pt x="1406" y="25703"/>
                  </a:lnTo>
                  <a:lnTo>
                    <a:pt x="1562" y="26358"/>
                  </a:lnTo>
                  <a:lnTo>
                    <a:pt x="1749" y="27045"/>
                  </a:lnTo>
                  <a:lnTo>
                    <a:pt x="2030" y="27795"/>
                  </a:lnTo>
                  <a:lnTo>
                    <a:pt x="2343" y="28544"/>
                  </a:lnTo>
                  <a:lnTo>
                    <a:pt x="19706" y="35477"/>
                  </a:lnTo>
                  <a:lnTo>
                    <a:pt x="19831" y="35103"/>
                  </a:lnTo>
                  <a:lnTo>
                    <a:pt x="20206" y="34103"/>
                  </a:lnTo>
                  <a:lnTo>
                    <a:pt x="20674" y="32604"/>
                  </a:lnTo>
                  <a:lnTo>
                    <a:pt x="20955" y="31667"/>
                  </a:lnTo>
                  <a:lnTo>
                    <a:pt x="21237" y="30637"/>
                  </a:lnTo>
                  <a:lnTo>
                    <a:pt x="21518" y="29544"/>
                  </a:lnTo>
                  <a:lnTo>
                    <a:pt x="21767" y="28388"/>
                  </a:lnTo>
                  <a:lnTo>
                    <a:pt x="21986" y="27202"/>
                  </a:lnTo>
                  <a:lnTo>
                    <a:pt x="22173" y="25952"/>
                  </a:lnTo>
                  <a:lnTo>
                    <a:pt x="22330" y="24703"/>
                  </a:lnTo>
                  <a:lnTo>
                    <a:pt x="22423" y="23423"/>
                  </a:lnTo>
                  <a:lnTo>
                    <a:pt x="22423" y="22174"/>
                  </a:lnTo>
                  <a:lnTo>
                    <a:pt x="22423" y="21549"/>
                  </a:lnTo>
                  <a:lnTo>
                    <a:pt x="22392" y="20956"/>
                  </a:lnTo>
                  <a:lnTo>
                    <a:pt x="22298" y="20050"/>
                  </a:lnTo>
                  <a:lnTo>
                    <a:pt x="22142" y="19051"/>
                  </a:lnTo>
                  <a:lnTo>
                    <a:pt x="21955" y="17926"/>
                  </a:lnTo>
                  <a:lnTo>
                    <a:pt x="21705" y="16740"/>
                  </a:lnTo>
                  <a:lnTo>
                    <a:pt x="21518" y="16115"/>
                  </a:lnTo>
                  <a:lnTo>
                    <a:pt x="21330" y="15491"/>
                  </a:lnTo>
                  <a:lnTo>
                    <a:pt x="21112" y="14835"/>
                  </a:lnTo>
                  <a:lnTo>
                    <a:pt x="20893" y="14179"/>
                  </a:lnTo>
                  <a:lnTo>
                    <a:pt x="20612" y="13492"/>
                  </a:lnTo>
                  <a:lnTo>
                    <a:pt x="20300" y="12805"/>
                  </a:lnTo>
                  <a:lnTo>
                    <a:pt x="19987" y="12118"/>
                  </a:lnTo>
                  <a:lnTo>
                    <a:pt x="19613" y="11431"/>
                  </a:lnTo>
                  <a:lnTo>
                    <a:pt x="19207" y="10713"/>
                  </a:lnTo>
                  <a:lnTo>
                    <a:pt x="18801" y="10025"/>
                  </a:lnTo>
                  <a:lnTo>
                    <a:pt x="18332" y="9307"/>
                  </a:lnTo>
                  <a:lnTo>
                    <a:pt x="17801" y="8620"/>
                  </a:lnTo>
                  <a:lnTo>
                    <a:pt x="17270" y="7902"/>
                  </a:lnTo>
                  <a:lnTo>
                    <a:pt x="16677" y="7215"/>
                  </a:lnTo>
                  <a:lnTo>
                    <a:pt x="16021" y="6528"/>
                  </a:lnTo>
                  <a:lnTo>
                    <a:pt x="15334" y="5841"/>
                  </a:lnTo>
                  <a:lnTo>
                    <a:pt x="14616" y="5185"/>
                  </a:lnTo>
                  <a:lnTo>
                    <a:pt x="13835" y="4498"/>
                  </a:lnTo>
                  <a:lnTo>
                    <a:pt x="13023" y="3873"/>
                  </a:lnTo>
                  <a:lnTo>
                    <a:pt x="12118" y="3217"/>
                  </a:lnTo>
                  <a:lnTo>
                    <a:pt x="11212" y="2593"/>
                  </a:lnTo>
                  <a:lnTo>
                    <a:pt x="10213" y="2000"/>
                  </a:lnTo>
                  <a:lnTo>
                    <a:pt x="9151" y="1406"/>
                  </a:lnTo>
                  <a:lnTo>
                    <a:pt x="8058" y="844"/>
                  </a:lnTo>
                  <a:lnTo>
                    <a:pt x="7496" y="594"/>
                  </a:lnTo>
                  <a:lnTo>
                    <a:pt x="6902" y="407"/>
                  </a:lnTo>
                  <a:lnTo>
                    <a:pt x="6278" y="219"/>
                  </a:lnTo>
                  <a:lnTo>
                    <a:pt x="5684" y="95"/>
                  </a:lnTo>
                  <a:lnTo>
                    <a:pt x="5060" y="32"/>
                  </a:lnTo>
                  <a:lnTo>
                    <a:pt x="4498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3629;p61">
              <a:extLst>
                <a:ext uri="{FF2B5EF4-FFF2-40B4-BE49-F238E27FC236}">
                  <a16:creationId xmlns:a16="http://schemas.microsoft.com/office/drawing/2014/main" id="{55A61621-66D5-18A7-8908-5FBBCCC4211A}"/>
                </a:ext>
              </a:extLst>
            </p:cNvPr>
            <p:cNvSpPr/>
            <p:nvPr/>
          </p:nvSpPr>
          <p:spPr>
            <a:xfrm>
              <a:off x="6389550" y="1769125"/>
              <a:ext cx="661300" cy="427100"/>
            </a:xfrm>
            <a:custGeom>
              <a:avLst/>
              <a:gdLst/>
              <a:ahLst/>
              <a:cxnLst/>
              <a:rect l="l" t="t" r="r" b="b"/>
              <a:pathLst>
                <a:path w="26452" h="17084" extrusionOk="0">
                  <a:moveTo>
                    <a:pt x="5996" y="1"/>
                  </a:moveTo>
                  <a:lnTo>
                    <a:pt x="5528" y="32"/>
                  </a:lnTo>
                  <a:lnTo>
                    <a:pt x="5059" y="63"/>
                  </a:lnTo>
                  <a:lnTo>
                    <a:pt x="4622" y="126"/>
                  </a:lnTo>
                  <a:lnTo>
                    <a:pt x="4216" y="188"/>
                  </a:lnTo>
                  <a:lnTo>
                    <a:pt x="3842" y="313"/>
                  </a:lnTo>
                  <a:lnTo>
                    <a:pt x="3498" y="438"/>
                  </a:lnTo>
                  <a:lnTo>
                    <a:pt x="3186" y="594"/>
                  </a:lnTo>
                  <a:lnTo>
                    <a:pt x="2905" y="781"/>
                  </a:lnTo>
                  <a:lnTo>
                    <a:pt x="2686" y="1000"/>
                  </a:lnTo>
                  <a:lnTo>
                    <a:pt x="2467" y="1281"/>
                  </a:lnTo>
                  <a:lnTo>
                    <a:pt x="2311" y="1562"/>
                  </a:lnTo>
                  <a:lnTo>
                    <a:pt x="2249" y="1781"/>
                  </a:lnTo>
                  <a:lnTo>
                    <a:pt x="2186" y="1999"/>
                  </a:lnTo>
                  <a:lnTo>
                    <a:pt x="2124" y="2218"/>
                  </a:lnTo>
                  <a:lnTo>
                    <a:pt x="2124" y="2405"/>
                  </a:lnTo>
                  <a:lnTo>
                    <a:pt x="2124" y="2593"/>
                  </a:lnTo>
                  <a:lnTo>
                    <a:pt x="2155" y="2780"/>
                  </a:lnTo>
                  <a:lnTo>
                    <a:pt x="2249" y="3155"/>
                  </a:lnTo>
                  <a:lnTo>
                    <a:pt x="2405" y="3467"/>
                  </a:lnTo>
                  <a:lnTo>
                    <a:pt x="2592" y="3780"/>
                  </a:lnTo>
                  <a:lnTo>
                    <a:pt x="2811" y="4061"/>
                  </a:lnTo>
                  <a:lnTo>
                    <a:pt x="3092" y="4310"/>
                  </a:lnTo>
                  <a:lnTo>
                    <a:pt x="3342" y="4529"/>
                  </a:lnTo>
                  <a:lnTo>
                    <a:pt x="3623" y="4716"/>
                  </a:lnTo>
                  <a:lnTo>
                    <a:pt x="4123" y="5029"/>
                  </a:lnTo>
                  <a:lnTo>
                    <a:pt x="4466" y="5185"/>
                  </a:lnTo>
                  <a:lnTo>
                    <a:pt x="4622" y="5247"/>
                  </a:lnTo>
                  <a:lnTo>
                    <a:pt x="3998" y="5247"/>
                  </a:lnTo>
                  <a:lnTo>
                    <a:pt x="3342" y="5279"/>
                  </a:lnTo>
                  <a:lnTo>
                    <a:pt x="2967" y="5341"/>
                  </a:lnTo>
                  <a:lnTo>
                    <a:pt x="2592" y="5403"/>
                  </a:lnTo>
                  <a:lnTo>
                    <a:pt x="2186" y="5497"/>
                  </a:lnTo>
                  <a:lnTo>
                    <a:pt x="1812" y="5622"/>
                  </a:lnTo>
                  <a:lnTo>
                    <a:pt x="1437" y="5809"/>
                  </a:lnTo>
                  <a:lnTo>
                    <a:pt x="1093" y="5997"/>
                  </a:lnTo>
                  <a:lnTo>
                    <a:pt x="781" y="6247"/>
                  </a:lnTo>
                  <a:lnTo>
                    <a:pt x="656" y="6403"/>
                  </a:lnTo>
                  <a:lnTo>
                    <a:pt x="531" y="6559"/>
                  </a:lnTo>
                  <a:lnTo>
                    <a:pt x="406" y="6715"/>
                  </a:lnTo>
                  <a:lnTo>
                    <a:pt x="344" y="6902"/>
                  </a:lnTo>
                  <a:lnTo>
                    <a:pt x="250" y="7121"/>
                  </a:lnTo>
                  <a:lnTo>
                    <a:pt x="188" y="7308"/>
                  </a:lnTo>
                  <a:lnTo>
                    <a:pt x="156" y="7714"/>
                  </a:lnTo>
                  <a:lnTo>
                    <a:pt x="156" y="8058"/>
                  </a:lnTo>
                  <a:lnTo>
                    <a:pt x="250" y="8401"/>
                  </a:lnTo>
                  <a:lnTo>
                    <a:pt x="375" y="8714"/>
                  </a:lnTo>
                  <a:lnTo>
                    <a:pt x="531" y="8964"/>
                  </a:lnTo>
                  <a:lnTo>
                    <a:pt x="719" y="9213"/>
                  </a:lnTo>
                  <a:lnTo>
                    <a:pt x="937" y="9432"/>
                  </a:lnTo>
                  <a:lnTo>
                    <a:pt x="1156" y="9651"/>
                  </a:lnTo>
                  <a:lnTo>
                    <a:pt x="1374" y="9807"/>
                  </a:lnTo>
                  <a:lnTo>
                    <a:pt x="1624" y="9963"/>
                  </a:lnTo>
                  <a:lnTo>
                    <a:pt x="2030" y="10182"/>
                  </a:lnTo>
                  <a:lnTo>
                    <a:pt x="2311" y="10306"/>
                  </a:lnTo>
                  <a:lnTo>
                    <a:pt x="2436" y="10338"/>
                  </a:lnTo>
                  <a:lnTo>
                    <a:pt x="2343" y="10338"/>
                  </a:lnTo>
                  <a:lnTo>
                    <a:pt x="2061" y="10400"/>
                  </a:lnTo>
                  <a:lnTo>
                    <a:pt x="1655" y="10525"/>
                  </a:lnTo>
                  <a:lnTo>
                    <a:pt x="1437" y="10619"/>
                  </a:lnTo>
                  <a:lnTo>
                    <a:pt x="1218" y="10712"/>
                  </a:lnTo>
                  <a:lnTo>
                    <a:pt x="1000" y="10869"/>
                  </a:lnTo>
                  <a:lnTo>
                    <a:pt x="781" y="11025"/>
                  </a:lnTo>
                  <a:lnTo>
                    <a:pt x="562" y="11212"/>
                  </a:lnTo>
                  <a:lnTo>
                    <a:pt x="375" y="11431"/>
                  </a:lnTo>
                  <a:lnTo>
                    <a:pt x="219" y="11712"/>
                  </a:lnTo>
                  <a:lnTo>
                    <a:pt x="94" y="11993"/>
                  </a:lnTo>
                  <a:lnTo>
                    <a:pt x="32" y="12336"/>
                  </a:lnTo>
                  <a:lnTo>
                    <a:pt x="0" y="12711"/>
                  </a:lnTo>
                  <a:lnTo>
                    <a:pt x="0" y="12961"/>
                  </a:lnTo>
                  <a:lnTo>
                    <a:pt x="63" y="13180"/>
                  </a:lnTo>
                  <a:lnTo>
                    <a:pt x="125" y="13367"/>
                  </a:lnTo>
                  <a:lnTo>
                    <a:pt x="219" y="13554"/>
                  </a:lnTo>
                  <a:lnTo>
                    <a:pt x="344" y="13710"/>
                  </a:lnTo>
                  <a:lnTo>
                    <a:pt x="469" y="13867"/>
                  </a:lnTo>
                  <a:lnTo>
                    <a:pt x="625" y="13992"/>
                  </a:lnTo>
                  <a:lnTo>
                    <a:pt x="812" y="14116"/>
                  </a:lnTo>
                  <a:lnTo>
                    <a:pt x="1249" y="14335"/>
                  </a:lnTo>
                  <a:lnTo>
                    <a:pt x="1718" y="14522"/>
                  </a:lnTo>
                  <a:lnTo>
                    <a:pt x="2249" y="14710"/>
                  </a:lnTo>
                  <a:lnTo>
                    <a:pt x="2811" y="14866"/>
                  </a:lnTo>
                  <a:lnTo>
                    <a:pt x="3998" y="15209"/>
                  </a:lnTo>
                  <a:lnTo>
                    <a:pt x="4622" y="15397"/>
                  </a:lnTo>
                  <a:lnTo>
                    <a:pt x="5216" y="15615"/>
                  </a:lnTo>
                  <a:lnTo>
                    <a:pt x="5809" y="15897"/>
                  </a:lnTo>
                  <a:lnTo>
                    <a:pt x="6371" y="16209"/>
                  </a:lnTo>
                  <a:lnTo>
                    <a:pt x="6621" y="16396"/>
                  </a:lnTo>
                  <a:lnTo>
                    <a:pt x="6871" y="16584"/>
                  </a:lnTo>
                  <a:lnTo>
                    <a:pt x="7089" y="16802"/>
                  </a:lnTo>
                  <a:lnTo>
                    <a:pt x="7308" y="17052"/>
                  </a:lnTo>
                  <a:lnTo>
                    <a:pt x="7339" y="17083"/>
                  </a:lnTo>
                  <a:lnTo>
                    <a:pt x="7402" y="17083"/>
                  </a:lnTo>
                  <a:lnTo>
                    <a:pt x="7620" y="17052"/>
                  </a:lnTo>
                  <a:lnTo>
                    <a:pt x="7901" y="17021"/>
                  </a:lnTo>
                  <a:lnTo>
                    <a:pt x="8276" y="16896"/>
                  </a:lnTo>
                  <a:lnTo>
                    <a:pt x="9275" y="16584"/>
                  </a:lnTo>
                  <a:lnTo>
                    <a:pt x="10525" y="16178"/>
                  </a:lnTo>
                  <a:lnTo>
                    <a:pt x="11961" y="15615"/>
                  </a:lnTo>
                  <a:lnTo>
                    <a:pt x="13585" y="15022"/>
                  </a:lnTo>
                  <a:lnTo>
                    <a:pt x="17052" y="13648"/>
                  </a:lnTo>
                  <a:lnTo>
                    <a:pt x="20518" y="12243"/>
                  </a:lnTo>
                  <a:lnTo>
                    <a:pt x="23516" y="10993"/>
                  </a:lnTo>
                  <a:lnTo>
                    <a:pt x="26452" y="9776"/>
                  </a:lnTo>
                  <a:lnTo>
                    <a:pt x="25702" y="9089"/>
                  </a:lnTo>
                  <a:lnTo>
                    <a:pt x="24828" y="8245"/>
                  </a:lnTo>
                  <a:lnTo>
                    <a:pt x="23797" y="7340"/>
                  </a:lnTo>
                  <a:lnTo>
                    <a:pt x="22642" y="6372"/>
                  </a:lnTo>
                  <a:lnTo>
                    <a:pt x="21361" y="5435"/>
                  </a:lnTo>
                  <a:lnTo>
                    <a:pt x="20705" y="4935"/>
                  </a:lnTo>
                  <a:lnTo>
                    <a:pt x="20018" y="4498"/>
                  </a:lnTo>
                  <a:lnTo>
                    <a:pt x="19331" y="4061"/>
                  </a:lnTo>
                  <a:lnTo>
                    <a:pt x="18613" y="3623"/>
                  </a:lnTo>
                  <a:lnTo>
                    <a:pt x="17895" y="3249"/>
                  </a:lnTo>
                  <a:lnTo>
                    <a:pt x="17145" y="2905"/>
                  </a:lnTo>
                  <a:lnTo>
                    <a:pt x="16271" y="2530"/>
                  </a:lnTo>
                  <a:lnTo>
                    <a:pt x="15303" y="2124"/>
                  </a:lnTo>
                  <a:lnTo>
                    <a:pt x="14272" y="1750"/>
                  </a:lnTo>
                  <a:lnTo>
                    <a:pt x="13179" y="1406"/>
                  </a:lnTo>
                  <a:lnTo>
                    <a:pt x="12055" y="1063"/>
                  </a:lnTo>
                  <a:lnTo>
                    <a:pt x="10899" y="750"/>
                  </a:lnTo>
                  <a:lnTo>
                    <a:pt x="9744" y="469"/>
                  </a:lnTo>
                  <a:lnTo>
                    <a:pt x="8620" y="251"/>
                  </a:lnTo>
                  <a:lnTo>
                    <a:pt x="7527" y="94"/>
                  </a:lnTo>
                  <a:lnTo>
                    <a:pt x="6496" y="32"/>
                  </a:lnTo>
                  <a:lnTo>
                    <a:pt x="5996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3630;p61">
              <a:extLst>
                <a:ext uri="{FF2B5EF4-FFF2-40B4-BE49-F238E27FC236}">
                  <a16:creationId xmlns:a16="http://schemas.microsoft.com/office/drawing/2014/main" id="{EF8EA02A-583A-8FE7-77C6-8A01A57AC941}"/>
                </a:ext>
              </a:extLst>
            </p:cNvPr>
            <p:cNvSpPr/>
            <p:nvPr/>
          </p:nvSpPr>
          <p:spPr>
            <a:xfrm>
              <a:off x="6504325" y="1897175"/>
              <a:ext cx="281075" cy="70300"/>
            </a:xfrm>
            <a:custGeom>
              <a:avLst/>
              <a:gdLst/>
              <a:ahLst/>
              <a:cxnLst/>
              <a:rect l="l" t="t" r="r" b="b"/>
              <a:pathLst>
                <a:path w="11243" h="2812" extrusionOk="0">
                  <a:moveTo>
                    <a:pt x="937" y="0"/>
                  </a:moveTo>
                  <a:lnTo>
                    <a:pt x="125" y="63"/>
                  </a:lnTo>
                  <a:lnTo>
                    <a:pt x="62" y="94"/>
                  </a:lnTo>
                  <a:lnTo>
                    <a:pt x="0" y="125"/>
                  </a:lnTo>
                  <a:lnTo>
                    <a:pt x="0" y="157"/>
                  </a:lnTo>
                  <a:lnTo>
                    <a:pt x="62" y="157"/>
                  </a:lnTo>
                  <a:lnTo>
                    <a:pt x="1499" y="344"/>
                  </a:lnTo>
                  <a:lnTo>
                    <a:pt x="2904" y="563"/>
                  </a:lnTo>
                  <a:lnTo>
                    <a:pt x="4310" y="844"/>
                  </a:lnTo>
                  <a:lnTo>
                    <a:pt x="5715" y="1156"/>
                  </a:lnTo>
                  <a:lnTo>
                    <a:pt x="7120" y="1499"/>
                  </a:lnTo>
                  <a:lnTo>
                    <a:pt x="8494" y="1905"/>
                  </a:lnTo>
                  <a:lnTo>
                    <a:pt x="9869" y="2343"/>
                  </a:lnTo>
                  <a:lnTo>
                    <a:pt x="11211" y="2811"/>
                  </a:lnTo>
                  <a:lnTo>
                    <a:pt x="11243" y="2780"/>
                  </a:lnTo>
                  <a:lnTo>
                    <a:pt x="10868" y="2530"/>
                  </a:lnTo>
                  <a:lnTo>
                    <a:pt x="10399" y="2280"/>
                  </a:lnTo>
                  <a:lnTo>
                    <a:pt x="9900" y="1999"/>
                  </a:lnTo>
                  <a:lnTo>
                    <a:pt x="9338" y="1749"/>
                  </a:lnTo>
                  <a:lnTo>
                    <a:pt x="8713" y="1468"/>
                  </a:lnTo>
                  <a:lnTo>
                    <a:pt x="8057" y="1218"/>
                  </a:lnTo>
                  <a:lnTo>
                    <a:pt x="7339" y="1000"/>
                  </a:lnTo>
                  <a:lnTo>
                    <a:pt x="6621" y="750"/>
                  </a:lnTo>
                  <a:lnTo>
                    <a:pt x="5840" y="563"/>
                  </a:lnTo>
                  <a:lnTo>
                    <a:pt x="5059" y="375"/>
                  </a:lnTo>
                  <a:lnTo>
                    <a:pt x="4247" y="219"/>
                  </a:lnTo>
                  <a:lnTo>
                    <a:pt x="3435" y="125"/>
                  </a:lnTo>
                  <a:lnTo>
                    <a:pt x="2592" y="32"/>
                  </a:lnTo>
                  <a:lnTo>
                    <a:pt x="17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3631;p61">
              <a:extLst>
                <a:ext uri="{FF2B5EF4-FFF2-40B4-BE49-F238E27FC236}">
                  <a16:creationId xmlns:a16="http://schemas.microsoft.com/office/drawing/2014/main" id="{30E8883D-FE8B-2519-63D7-26DB19AF526B}"/>
                </a:ext>
              </a:extLst>
            </p:cNvPr>
            <p:cNvSpPr/>
            <p:nvPr/>
          </p:nvSpPr>
          <p:spPr>
            <a:xfrm>
              <a:off x="6448100" y="2022100"/>
              <a:ext cx="284225" cy="54675"/>
            </a:xfrm>
            <a:custGeom>
              <a:avLst/>
              <a:gdLst/>
              <a:ahLst/>
              <a:cxnLst/>
              <a:rect l="l" t="t" r="r" b="b"/>
              <a:pathLst>
                <a:path w="11369" h="2187" extrusionOk="0">
                  <a:moveTo>
                    <a:pt x="1781" y="0"/>
                  </a:moveTo>
                  <a:lnTo>
                    <a:pt x="937" y="31"/>
                  </a:lnTo>
                  <a:lnTo>
                    <a:pt x="94" y="125"/>
                  </a:lnTo>
                  <a:lnTo>
                    <a:pt x="32" y="125"/>
                  </a:lnTo>
                  <a:lnTo>
                    <a:pt x="1" y="156"/>
                  </a:lnTo>
                  <a:lnTo>
                    <a:pt x="1" y="187"/>
                  </a:lnTo>
                  <a:lnTo>
                    <a:pt x="32" y="219"/>
                  </a:lnTo>
                  <a:lnTo>
                    <a:pt x="1468" y="312"/>
                  </a:lnTo>
                  <a:lnTo>
                    <a:pt x="2905" y="469"/>
                  </a:lnTo>
                  <a:lnTo>
                    <a:pt x="4341" y="656"/>
                  </a:lnTo>
                  <a:lnTo>
                    <a:pt x="5747" y="874"/>
                  </a:lnTo>
                  <a:lnTo>
                    <a:pt x="7152" y="1156"/>
                  </a:lnTo>
                  <a:lnTo>
                    <a:pt x="8557" y="1468"/>
                  </a:lnTo>
                  <a:lnTo>
                    <a:pt x="9963" y="1811"/>
                  </a:lnTo>
                  <a:lnTo>
                    <a:pt x="11337" y="2186"/>
                  </a:lnTo>
                  <a:lnTo>
                    <a:pt x="11368" y="2186"/>
                  </a:lnTo>
                  <a:lnTo>
                    <a:pt x="11368" y="2155"/>
                  </a:lnTo>
                  <a:lnTo>
                    <a:pt x="10993" y="1968"/>
                  </a:lnTo>
                  <a:lnTo>
                    <a:pt x="10556" y="1780"/>
                  </a:lnTo>
                  <a:lnTo>
                    <a:pt x="10056" y="1562"/>
                  </a:lnTo>
                  <a:lnTo>
                    <a:pt x="9494" y="1343"/>
                  </a:lnTo>
                  <a:lnTo>
                    <a:pt x="8870" y="1124"/>
                  </a:lnTo>
                  <a:lnTo>
                    <a:pt x="8214" y="937"/>
                  </a:lnTo>
                  <a:lnTo>
                    <a:pt x="7496" y="718"/>
                  </a:lnTo>
                  <a:lnTo>
                    <a:pt x="6746" y="562"/>
                  </a:lnTo>
                  <a:lnTo>
                    <a:pt x="5934" y="375"/>
                  </a:lnTo>
                  <a:lnTo>
                    <a:pt x="5122" y="250"/>
                  </a:lnTo>
                  <a:lnTo>
                    <a:pt x="4310" y="125"/>
                  </a:lnTo>
                  <a:lnTo>
                    <a:pt x="3467" y="31"/>
                  </a:lnTo>
                  <a:lnTo>
                    <a:pt x="26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3632;p61">
              <a:extLst>
                <a:ext uri="{FF2B5EF4-FFF2-40B4-BE49-F238E27FC236}">
                  <a16:creationId xmlns:a16="http://schemas.microsoft.com/office/drawing/2014/main" id="{59DDBB36-3EF2-FACE-ACC6-977234361A93}"/>
                </a:ext>
              </a:extLst>
            </p:cNvPr>
            <p:cNvSpPr/>
            <p:nvPr/>
          </p:nvSpPr>
          <p:spPr>
            <a:xfrm>
              <a:off x="5267625" y="2379675"/>
              <a:ext cx="1666900" cy="1008725"/>
            </a:xfrm>
            <a:custGeom>
              <a:avLst/>
              <a:gdLst/>
              <a:ahLst/>
              <a:cxnLst/>
              <a:rect l="l" t="t" r="r" b="b"/>
              <a:pathLst>
                <a:path w="66676" h="40349" extrusionOk="0">
                  <a:moveTo>
                    <a:pt x="49499" y="0"/>
                  </a:moveTo>
                  <a:lnTo>
                    <a:pt x="47407" y="2811"/>
                  </a:lnTo>
                  <a:lnTo>
                    <a:pt x="42754" y="9057"/>
                  </a:lnTo>
                  <a:lnTo>
                    <a:pt x="40224" y="12398"/>
                  </a:lnTo>
                  <a:lnTo>
                    <a:pt x="37976" y="15334"/>
                  </a:lnTo>
                  <a:lnTo>
                    <a:pt x="36289" y="17457"/>
                  </a:lnTo>
                  <a:lnTo>
                    <a:pt x="35790" y="18051"/>
                  </a:lnTo>
                  <a:lnTo>
                    <a:pt x="35633" y="18238"/>
                  </a:lnTo>
                  <a:lnTo>
                    <a:pt x="35540" y="18301"/>
                  </a:lnTo>
                  <a:lnTo>
                    <a:pt x="35446" y="18301"/>
                  </a:lnTo>
                  <a:lnTo>
                    <a:pt x="35227" y="18269"/>
                  </a:lnTo>
                  <a:lnTo>
                    <a:pt x="34572" y="18082"/>
                  </a:lnTo>
                  <a:lnTo>
                    <a:pt x="33572" y="17801"/>
                  </a:lnTo>
                  <a:lnTo>
                    <a:pt x="32292" y="17395"/>
                  </a:lnTo>
                  <a:lnTo>
                    <a:pt x="29075" y="16364"/>
                  </a:lnTo>
                  <a:lnTo>
                    <a:pt x="25265" y="15053"/>
                  </a:lnTo>
                  <a:lnTo>
                    <a:pt x="21237" y="13616"/>
                  </a:lnTo>
                  <a:lnTo>
                    <a:pt x="17302" y="12180"/>
                  </a:lnTo>
                  <a:lnTo>
                    <a:pt x="13835" y="10899"/>
                  </a:lnTo>
                  <a:lnTo>
                    <a:pt x="12399" y="10306"/>
                  </a:lnTo>
                  <a:lnTo>
                    <a:pt x="11181" y="9837"/>
                  </a:lnTo>
                  <a:lnTo>
                    <a:pt x="10400" y="9494"/>
                  </a:lnTo>
                  <a:lnTo>
                    <a:pt x="9588" y="9213"/>
                  </a:lnTo>
                  <a:lnTo>
                    <a:pt x="8807" y="8963"/>
                  </a:lnTo>
                  <a:lnTo>
                    <a:pt x="8058" y="8744"/>
                  </a:lnTo>
                  <a:lnTo>
                    <a:pt x="7277" y="8557"/>
                  </a:lnTo>
                  <a:lnTo>
                    <a:pt x="6559" y="8401"/>
                  </a:lnTo>
                  <a:lnTo>
                    <a:pt x="5840" y="8276"/>
                  </a:lnTo>
                  <a:lnTo>
                    <a:pt x="5153" y="8213"/>
                  </a:lnTo>
                  <a:lnTo>
                    <a:pt x="4466" y="8151"/>
                  </a:lnTo>
                  <a:lnTo>
                    <a:pt x="3842" y="8151"/>
                  </a:lnTo>
                  <a:lnTo>
                    <a:pt x="3248" y="8182"/>
                  </a:lnTo>
                  <a:lnTo>
                    <a:pt x="2686" y="8276"/>
                  </a:lnTo>
                  <a:lnTo>
                    <a:pt x="2187" y="8401"/>
                  </a:lnTo>
                  <a:lnTo>
                    <a:pt x="1718" y="8557"/>
                  </a:lnTo>
                  <a:lnTo>
                    <a:pt x="1281" y="8776"/>
                  </a:lnTo>
                  <a:lnTo>
                    <a:pt x="906" y="9025"/>
                  </a:lnTo>
                  <a:lnTo>
                    <a:pt x="625" y="9338"/>
                  </a:lnTo>
                  <a:lnTo>
                    <a:pt x="469" y="9494"/>
                  </a:lnTo>
                  <a:lnTo>
                    <a:pt x="375" y="9681"/>
                  </a:lnTo>
                  <a:lnTo>
                    <a:pt x="250" y="9869"/>
                  </a:lnTo>
                  <a:lnTo>
                    <a:pt x="188" y="10056"/>
                  </a:lnTo>
                  <a:lnTo>
                    <a:pt x="125" y="10275"/>
                  </a:lnTo>
                  <a:lnTo>
                    <a:pt x="63" y="10493"/>
                  </a:lnTo>
                  <a:lnTo>
                    <a:pt x="32" y="10743"/>
                  </a:lnTo>
                  <a:lnTo>
                    <a:pt x="0" y="10993"/>
                  </a:lnTo>
                  <a:lnTo>
                    <a:pt x="32" y="11524"/>
                  </a:lnTo>
                  <a:lnTo>
                    <a:pt x="157" y="12117"/>
                  </a:lnTo>
                  <a:lnTo>
                    <a:pt x="344" y="12773"/>
                  </a:lnTo>
                  <a:lnTo>
                    <a:pt x="625" y="13460"/>
                  </a:lnTo>
                  <a:lnTo>
                    <a:pt x="969" y="14209"/>
                  </a:lnTo>
                  <a:lnTo>
                    <a:pt x="1437" y="15021"/>
                  </a:lnTo>
                  <a:lnTo>
                    <a:pt x="1968" y="15865"/>
                  </a:lnTo>
                  <a:lnTo>
                    <a:pt x="2624" y="16802"/>
                  </a:lnTo>
                  <a:lnTo>
                    <a:pt x="3373" y="17770"/>
                  </a:lnTo>
                  <a:lnTo>
                    <a:pt x="4248" y="18800"/>
                  </a:lnTo>
                  <a:lnTo>
                    <a:pt x="5216" y="19893"/>
                  </a:lnTo>
                  <a:lnTo>
                    <a:pt x="6559" y="21330"/>
                  </a:lnTo>
                  <a:lnTo>
                    <a:pt x="7933" y="22704"/>
                  </a:lnTo>
                  <a:lnTo>
                    <a:pt x="9307" y="24047"/>
                  </a:lnTo>
                  <a:lnTo>
                    <a:pt x="10712" y="25327"/>
                  </a:lnTo>
                  <a:lnTo>
                    <a:pt x="12118" y="26576"/>
                  </a:lnTo>
                  <a:lnTo>
                    <a:pt x="13523" y="27763"/>
                  </a:lnTo>
                  <a:lnTo>
                    <a:pt x="14928" y="28887"/>
                  </a:lnTo>
                  <a:lnTo>
                    <a:pt x="16334" y="29949"/>
                  </a:lnTo>
                  <a:lnTo>
                    <a:pt x="17739" y="30980"/>
                  </a:lnTo>
                  <a:lnTo>
                    <a:pt x="19144" y="31948"/>
                  </a:lnTo>
                  <a:lnTo>
                    <a:pt x="20518" y="32853"/>
                  </a:lnTo>
                  <a:lnTo>
                    <a:pt x="21924" y="33728"/>
                  </a:lnTo>
                  <a:lnTo>
                    <a:pt x="23298" y="34540"/>
                  </a:lnTo>
                  <a:lnTo>
                    <a:pt x="24641" y="35289"/>
                  </a:lnTo>
                  <a:lnTo>
                    <a:pt x="25983" y="36008"/>
                  </a:lnTo>
                  <a:lnTo>
                    <a:pt x="27326" y="36663"/>
                  </a:lnTo>
                  <a:lnTo>
                    <a:pt x="28638" y="37257"/>
                  </a:lnTo>
                  <a:lnTo>
                    <a:pt x="29918" y="37788"/>
                  </a:lnTo>
                  <a:lnTo>
                    <a:pt x="31168" y="38287"/>
                  </a:lnTo>
                  <a:lnTo>
                    <a:pt x="32385" y="38725"/>
                  </a:lnTo>
                  <a:lnTo>
                    <a:pt x="33603" y="39131"/>
                  </a:lnTo>
                  <a:lnTo>
                    <a:pt x="34759" y="39443"/>
                  </a:lnTo>
                  <a:lnTo>
                    <a:pt x="35883" y="39724"/>
                  </a:lnTo>
                  <a:lnTo>
                    <a:pt x="36976" y="39974"/>
                  </a:lnTo>
                  <a:lnTo>
                    <a:pt x="38038" y="40130"/>
                  </a:lnTo>
                  <a:lnTo>
                    <a:pt x="39069" y="40255"/>
                  </a:lnTo>
                  <a:lnTo>
                    <a:pt x="40037" y="40348"/>
                  </a:lnTo>
                  <a:lnTo>
                    <a:pt x="40942" y="40348"/>
                  </a:lnTo>
                  <a:lnTo>
                    <a:pt x="41817" y="40317"/>
                  </a:lnTo>
                  <a:lnTo>
                    <a:pt x="42660" y="40224"/>
                  </a:lnTo>
                  <a:lnTo>
                    <a:pt x="43410" y="40099"/>
                  </a:lnTo>
                  <a:lnTo>
                    <a:pt x="44128" y="39880"/>
                  </a:lnTo>
                  <a:lnTo>
                    <a:pt x="44815" y="39630"/>
                  </a:lnTo>
                  <a:lnTo>
                    <a:pt x="45533" y="39318"/>
                  </a:lnTo>
                  <a:lnTo>
                    <a:pt x="46283" y="38881"/>
                  </a:lnTo>
                  <a:lnTo>
                    <a:pt x="47063" y="38412"/>
                  </a:lnTo>
                  <a:lnTo>
                    <a:pt x="47907" y="37850"/>
                  </a:lnTo>
                  <a:lnTo>
                    <a:pt x="48750" y="37226"/>
                  </a:lnTo>
                  <a:lnTo>
                    <a:pt x="49655" y="36570"/>
                  </a:lnTo>
                  <a:lnTo>
                    <a:pt x="50561" y="35851"/>
                  </a:lnTo>
                  <a:lnTo>
                    <a:pt x="51467" y="35102"/>
                  </a:lnTo>
                  <a:lnTo>
                    <a:pt x="52404" y="34321"/>
                  </a:lnTo>
                  <a:lnTo>
                    <a:pt x="54277" y="32635"/>
                  </a:lnTo>
                  <a:lnTo>
                    <a:pt x="56151" y="30917"/>
                  </a:lnTo>
                  <a:lnTo>
                    <a:pt x="57962" y="29137"/>
                  </a:lnTo>
                  <a:lnTo>
                    <a:pt x="59711" y="27420"/>
                  </a:lnTo>
                  <a:lnTo>
                    <a:pt x="61335" y="25764"/>
                  </a:lnTo>
                  <a:lnTo>
                    <a:pt x="62834" y="24203"/>
                  </a:lnTo>
                  <a:lnTo>
                    <a:pt x="64115" y="22860"/>
                  </a:lnTo>
                  <a:lnTo>
                    <a:pt x="65988" y="20830"/>
                  </a:lnTo>
                  <a:lnTo>
                    <a:pt x="66676" y="20081"/>
                  </a:lnTo>
                  <a:lnTo>
                    <a:pt x="494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3633;p61">
              <a:extLst>
                <a:ext uri="{FF2B5EF4-FFF2-40B4-BE49-F238E27FC236}">
                  <a16:creationId xmlns:a16="http://schemas.microsoft.com/office/drawing/2014/main" id="{67BF8316-05CC-F76A-E3F6-00638FE83053}"/>
                </a:ext>
              </a:extLst>
            </p:cNvPr>
            <p:cNvSpPr/>
            <p:nvPr/>
          </p:nvSpPr>
          <p:spPr>
            <a:xfrm>
              <a:off x="5267625" y="2379675"/>
              <a:ext cx="1666900" cy="1008725"/>
            </a:xfrm>
            <a:custGeom>
              <a:avLst/>
              <a:gdLst/>
              <a:ahLst/>
              <a:cxnLst/>
              <a:rect l="l" t="t" r="r" b="b"/>
              <a:pathLst>
                <a:path w="66676" h="40349" fill="none" extrusionOk="0">
                  <a:moveTo>
                    <a:pt x="49499" y="0"/>
                  </a:moveTo>
                  <a:lnTo>
                    <a:pt x="66676" y="20081"/>
                  </a:lnTo>
                  <a:lnTo>
                    <a:pt x="66676" y="20081"/>
                  </a:lnTo>
                  <a:lnTo>
                    <a:pt x="65988" y="20830"/>
                  </a:lnTo>
                  <a:lnTo>
                    <a:pt x="64115" y="22860"/>
                  </a:lnTo>
                  <a:lnTo>
                    <a:pt x="62834" y="24203"/>
                  </a:lnTo>
                  <a:lnTo>
                    <a:pt x="61335" y="25764"/>
                  </a:lnTo>
                  <a:lnTo>
                    <a:pt x="59711" y="27420"/>
                  </a:lnTo>
                  <a:lnTo>
                    <a:pt x="57962" y="29137"/>
                  </a:lnTo>
                  <a:lnTo>
                    <a:pt x="56151" y="30917"/>
                  </a:lnTo>
                  <a:lnTo>
                    <a:pt x="54277" y="32635"/>
                  </a:lnTo>
                  <a:lnTo>
                    <a:pt x="52404" y="34321"/>
                  </a:lnTo>
                  <a:lnTo>
                    <a:pt x="51467" y="35102"/>
                  </a:lnTo>
                  <a:lnTo>
                    <a:pt x="50561" y="35851"/>
                  </a:lnTo>
                  <a:lnTo>
                    <a:pt x="49655" y="36570"/>
                  </a:lnTo>
                  <a:lnTo>
                    <a:pt x="48750" y="37226"/>
                  </a:lnTo>
                  <a:lnTo>
                    <a:pt x="47907" y="37850"/>
                  </a:lnTo>
                  <a:lnTo>
                    <a:pt x="47063" y="38412"/>
                  </a:lnTo>
                  <a:lnTo>
                    <a:pt x="46283" y="38881"/>
                  </a:lnTo>
                  <a:lnTo>
                    <a:pt x="45533" y="39318"/>
                  </a:lnTo>
                  <a:lnTo>
                    <a:pt x="44815" y="39630"/>
                  </a:lnTo>
                  <a:lnTo>
                    <a:pt x="44128" y="39880"/>
                  </a:lnTo>
                  <a:lnTo>
                    <a:pt x="44128" y="39880"/>
                  </a:lnTo>
                  <a:lnTo>
                    <a:pt x="43410" y="40099"/>
                  </a:lnTo>
                  <a:lnTo>
                    <a:pt x="42660" y="40224"/>
                  </a:lnTo>
                  <a:lnTo>
                    <a:pt x="41817" y="40317"/>
                  </a:lnTo>
                  <a:lnTo>
                    <a:pt x="40942" y="40348"/>
                  </a:lnTo>
                  <a:lnTo>
                    <a:pt x="40037" y="40348"/>
                  </a:lnTo>
                  <a:lnTo>
                    <a:pt x="39069" y="40255"/>
                  </a:lnTo>
                  <a:lnTo>
                    <a:pt x="38038" y="40130"/>
                  </a:lnTo>
                  <a:lnTo>
                    <a:pt x="36976" y="39974"/>
                  </a:lnTo>
                  <a:lnTo>
                    <a:pt x="35883" y="39724"/>
                  </a:lnTo>
                  <a:lnTo>
                    <a:pt x="34759" y="39443"/>
                  </a:lnTo>
                  <a:lnTo>
                    <a:pt x="33603" y="39131"/>
                  </a:lnTo>
                  <a:lnTo>
                    <a:pt x="32385" y="38725"/>
                  </a:lnTo>
                  <a:lnTo>
                    <a:pt x="31168" y="38287"/>
                  </a:lnTo>
                  <a:lnTo>
                    <a:pt x="29918" y="37788"/>
                  </a:lnTo>
                  <a:lnTo>
                    <a:pt x="28638" y="37257"/>
                  </a:lnTo>
                  <a:lnTo>
                    <a:pt x="27326" y="36663"/>
                  </a:lnTo>
                  <a:lnTo>
                    <a:pt x="25983" y="36008"/>
                  </a:lnTo>
                  <a:lnTo>
                    <a:pt x="24641" y="35289"/>
                  </a:lnTo>
                  <a:lnTo>
                    <a:pt x="23298" y="34540"/>
                  </a:lnTo>
                  <a:lnTo>
                    <a:pt x="21924" y="33728"/>
                  </a:lnTo>
                  <a:lnTo>
                    <a:pt x="20518" y="32853"/>
                  </a:lnTo>
                  <a:lnTo>
                    <a:pt x="19144" y="31948"/>
                  </a:lnTo>
                  <a:lnTo>
                    <a:pt x="17739" y="30980"/>
                  </a:lnTo>
                  <a:lnTo>
                    <a:pt x="16334" y="29949"/>
                  </a:lnTo>
                  <a:lnTo>
                    <a:pt x="14928" y="28887"/>
                  </a:lnTo>
                  <a:lnTo>
                    <a:pt x="13523" y="27763"/>
                  </a:lnTo>
                  <a:lnTo>
                    <a:pt x="12118" y="26576"/>
                  </a:lnTo>
                  <a:lnTo>
                    <a:pt x="10712" y="25327"/>
                  </a:lnTo>
                  <a:lnTo>
                    <a:pt x="9307" y="24047"/>
                  </a:lnTo>
                  <a:lnTo>
                    <a:pt x="7933" y="22704"/>
                  </a:lnTo>
                  <a:lnTo>
                    <a:pt x="6559" y="21330"/>
                  </a:lnTo>
                  <a:lnTo>
                    <a:pt x="5216" y="19893"/>
                  </a:lnTo>
                  <a:lnTo>
                    <a:pt x="5216" y="19893"/>
                  </a:lnTo>
                  <a:lnTo>
                    <a:pt x="4248" y="18800"/>
                  </a:lnTo>
                  <a:lnTo>
                    <a:pt x="3373" y="17770"/>
                  </a:lnTo>
                  <a:lnTo>
                    <a:pt x="2624" y="16802"/>
                  </a:lnTo>
                  <a:lnTo>
                    <a:pt x="1968" y="15865"/>
                  </a:lnTo>
                  <a:lnTo>
                    <a:pt x="1437" y="15021"/>
                  </a:lnTo>
                  <a:lnTo>
                    <a:pt x="969" y="14209"/>
                  </a:lnTo>
                  <a:lnTo>
                    <a:pt x="625" y="13460"/>
                  </a:lnTo>
                  <a:lnTo>
                    <a:pt x="344" y="12773"/>
                  </a:lnTo>
                  <a:lnTo>
                    <a:pt x="157" y="12117"/>
                  </a:lnTo>
                  <a:lnTo>
                    <a:pt x="32" y="11524"/>
                  </a:lnTo>
                  <a:lnTo>
                    <a:pt x="0" y="10993"/>
                  </a:lnTo>
                  <a:lnTo>
                    <a:pt x="32" y="10743"/>
                  </a:lnTo>
                  <a:lnTo>
                    <a:pt x="63" y="10493"/>
                  </a:lnTo>
                  <a:lnTo>
                    <a:pt x="125" y="10275"/>
                  </a:lnTo>
                  <a:lnTo>
                    <a:pt x="188" y="10056"/>
                  </a:lnTo>
                  <a:lnTo>
                    <a:pt x="250" y="9869"/>
                  </a:lnTo>
                  <a:lnTo>
                    <a:pt x="375" y="9681"/>
                  </a:lnTo>
                  <a:lnTo>
                    <a:pt x="469" y="9494"/>
                  </a:lnTo>
                  <a:lnTo>
                    <a:pt x="625" y="9338"/>
                  </a:lnTo>
                  <a:lnTo>
                    <a:pt x="906" y="9025"/>
                  </a:lnTo>
                  <a:lnTo>
                    <a:pt x="1281" y="8776"/>
                  </a:lnTo>
                  <a:lnTo>
                    <a:pt x="1718" y="8557"/>
                  </a:lnTo>
                  <a:lnTo>
                    <a:pt x="2187" y="8401"/>
                  </a:lnTo>
                  <a:lnTo>
                    <a:pt x="2686" y="8276"/>
                  </a:lnTo>
                  <a:lnTo>
                    <a:pt x="3248" y="8182"/>
                  </a:lnTo>
                  <a:lnTo>
                    <a:pt x="3842" y="8151"/>
                  </a:lnTo>
                  <a:lnTo>
                    <a:pt x="4466" y="8151"/>
                  </a:lnTo>
                  <a:lnTo>
                    <a:pt x="5153" y="8213"/>
                  </a:lnTo>
                  <a:lnTo>
                    <a:pt x="5840" y="8276"/>
                  </a:lnTo>
                  <a:lnTo>
                    <a:pt x="6559" y="8401"/>
                  </a:lnTo>
                  <a:lnTo>
                    <a:pt x="7277" y="8557"/>
                  </a:lnTo>
                  <a:lnTo>
                    <a:pt x="8058" y="8744"/>
                  </a:lnTo>
                  <a:lnTo>
                    <a:pt x="8807" y="8963"/>
                  </a:lnTo>
                  <a:lnTo>
                    <a:pt x="9588" y="9213"/>
                  </a:lnTo>
                  <a:lnTo>
                    <a:pt x="10400" y="9494"/>
                  </a:lnTo>
                  <a:lnTo>
                    <a:pt x="11181" y="9837"/>
                  </a:lnTo>
                  <a:lnTo>
                    <a:pt x="11181" y="9837"/>
                  </a:lnTo>
                  <a:lnTo>
                    <a:pt x="12399" y="10306"/>
                  </a:lnTo>
                  <a:lnTo>
                    <a:pt x="13835" y="10899"/>
                  </a:lnTo>
                  <a:lnTo>
                    <a:pt x="17302" y="12180"/>
                  </a:lnTo>
                  <a:lnTo>
                    <a:pt x="21237" y="13616"/>
                  </a:lnTo>
                  <a:lnTo>
                    <a:pt x="25265" y="15053"/>
                  </a:lnTo>
                  <a:lnTo>
                    <a:pt x="29075" y="16364"/>
                  </a:lnTo>
                  <a:lnTo>
                    <a:pt x="32292" y="17395"/>
                  </a:lnTo>
                  <a:lnTo>
                    <a:pt x="33572" y="17801"/>
                  </a:lnTo>
                  <a:lnTo>
                    <a:pt x="34572" y="18082"/>
                  </a:lnTo>
                  <a:lnTo>
                    <a:pt x="35227" y="18269"/>
                  </a:lnTo>
                  <a:lnTo>
                    <a:pt x="35446" y="18301"/>
                  </a:lnTo>
                  <a:lnTo>
                    <a:pt x="35540" y="18301"/>
                  </a:lnTo>
                  <a:lnTo>
                    <a:pt x="35540" y="18301"/>
                  </a:lnTo>
                  <a:lnTo>
                    <a:pt x="35633" y="18238"/>
                  </a:lnTo>
                  <a:lnTo>
                    <a:pt x="35790" y="18051"/>
                  </a:lnTo>
                  <a:lnTo>
                    <a:pt x="36289" y="17457"/>
                  </a:lnTo>
                  <a:lnTo>
                    <a:pt x="37976" y="15334"/>
                  </a:lnTo>
                  <a:lnTo>
                    <a:pt x="40224" y="12398"/>
                  </a:lnTo>
                  <a:lnTo>
                    <a:pt x="42754" y="9057"/>
                  </a:lnTo>
                  <a:lnTo>
                    <a:pt x="47407" y="2811"/>
                  </a:lnTo>
                  <a:lnTo>
                    <a:pt x="4949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3634;p61">
              <a:extLst>
                <a:ext uri="{FF2B5EF4-FFF2-40B4-BE49-F238E27FC236}">
                  <a16:creationId xmlns:a16="http://schemas.microsoft.com/office/drawing/2014/main" id="{2249263E-B202-BFB4-A8A1-E426E6FF23F2}"/>
                </a:ext>
              </a:extLst>
            </p:cNvPr>
            <p:cNvSpPr/>
            <p:nvPr/>
          </p:nvSpPr>
          <p:spPr>
            <a:xfrm>
              <a:off x="6448875" y="2529575"/>
              <a:ext cx="339650" cy="420825"/>
            </a:xfrm>
            <a:custGeom>
              <a:avLst/>
              <a:gdLst/>
              <a:ahLst/>
              <a:cxnLst/>
              <a:rect l="l" t="t" r="r" b="b"/>
              <a:pathLst>
                <a:path w="13586" h="16833" extrusionOk="0">
                  <a:moveTo>
                    <a:pt x="63" y="0"/>
                  </a:moveTo>
                  <a:lnTo>
                    <a:pt x="32" y="31"/>
                  </a:lnTo>
                  <a:lnTo>
                    <a:pt x="1" y="63"/>
                  </a:lnTo>
                  <a:lnTo>
                    <a:pt x="1" y="94"/>
                  </a:lnTo>
                  <a:lnTo>
                    <a:pt x="1625" y="2249"/>
                  </a:lnTo>
                  <a:lnTo>
                    <a:pt x="3249" y="4372"/>
                  </a:lnTo>
                  <a:lnTo>
                    <a:pt x="4904" y="6465"/>
                  </a:lnTo>
                  <a:lnTo>
                    <a:pt x="6559" y="8588"/>
                  </a:lnTo>
                  <a:lnTo>
                    <a:pt x="7933" y="10243"/>
                  </a:lnTo>
                  <a:lnTo>
                    <a:pt x="9932" y="12711"/>
                  </a:lnTo>
                  <a:lnTo>
                    <a:pt x="11993" y="15146"/>
                  </a:lnTo>
                  <a:lnTo>
                    <a:pt x="13429" y="16833"/>
                  </a:lnTo>
                  <a:lnTo>
                    <a:pt x="13492" y="16833"/>
                  </a:lnTo>
                  <a:lnTo>
                    <a:pt x="13554" y="16802"/>
                  </a:lnTo>
                  <a:lnTo>
                    <a:pt x="13586" y="16739"/>
                  </a:lnTo>
                  <a:lnTo>
                    <a:pt x="13586" y="16708"/>
                  </a:lnTo>
                  <a:lnTo>
                    <a:pt x="10275" y="12367"/>
                  </a:lnTo>
                  <a:lnTo>
                    <a:pt x="8370" y="9900"/>
                  </a:lnTo>
                  <a:lnTo>
                    <a:pt x="7027" y="8213"/>
                  </a:lnTo>
                  <a:lnTo>
                    <a:pt x="5341" y="6152"/>
                  </a:lnTo>
                  <a:lnTo>
                    <a:pt x="3592" y="4091"/>
                  </a:lnTo>
                  <a:lnTo>
                    <a:pt x="1875" y="2061"/>
                  </a:lnTo>
                  <a:lnTo>
                    <a:pt x="94" y="31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3635;p61">
              <a:extLst>
                <a:ext uri="{FF2B5EF4-FFF2-40B4-BE49-F238E27FC236}">
                  <a16:creationId xmlns:a16="http://schemas.microsoft.com/office/drawing/2014/main" id="{F105C4A3-D3D9-7937-26BB-02931EA02369}"/>
                </a:ext>
              </a:extLst>
            </p:cNvPr>
            <p:cNvSpPr/>
            <p:nvPr/>
          </p:nvSpPr>
          <p:spPr>
            <a:xfrm>
              <a:off x="5529950" y="3008150"/>
              <a:ext cx="259225" cy="198350"/>
            </a:xfrm>
            <a:custGeom>
              <a:avLst/>
              <a:gdLst/>
              <a:ahLst/>
              <a:cxnLst/>
              <a:rect l="l" t="t" r="r" b="b"/>
              <a:pathLst>
                <a:path w="10369" h="793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312" y="1156"/>
                  </a:lnTo>
                  <a:lnTo>
                    <a:pt x="2593" y="2281"/>
                  </a:lnTo>
                  <a:lnTo>
                    <a:pt x="3904" y="3311"/>
                  </a:lnTo>
                  <a:lnTo>
                    <a:pt x="5185" y="4342"/>
                  </a:lnTo>
                  <a:lnTo>
                    <a:pt x="6496" y="5310"/>
                  </a:lnTo>
                  <a:lnTo>
                    <a:pt x="7808" y="6247"/>
                  </a:lnTo>
                  <a:lnTo>
                    <a:pt x="9088" y="7121"/>
                  </a:lnTo>
                  <a:lnTo>
                    <a:pt x="10369" y="7933"/>
                  </a:lnTo>
                  <a:lnTo>
                    <a:pt x="10369" y="7933"/>
                  </a:lnTo>
                  <a:lnTo>
                    <a:pt x="9088" y="7121"/>
                  </a:lnTo>
                  <a:lnTo>
                    <a:pt x="7808" y="6247"/>
                  </a:lnTo>
                  <a:lnTo>
                    <a:pt x="6496" y="5310"/>
                  </a:lnTo>
                  <a:lnTo>
                    <a:pt x="5185" y="4342"/>
                  </a:lnTo>
                  <a:lnTo>
                    <a:pt x="3904" y="3311"/>
                  </a:lnTo>
                  <a:lnTo>
                    <a:pt x="2593" y="2281"/>
                  </a:lnTo>
                  <a:lnTo>
                    <a:pt x="1312" y="11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3636;p61">
              <a:extLst>
                <a:ext uri="{FF2B5EF4-FFF2-40B4-BE49-F238E27FC236}">
                  <a16:creationId xmlns:a16="http://schemas.microsoft.com/office/drawing/2014/main" id="{11BD5C94-75BF-B544-BF30-F7410CF6DD75}"/>
                </a:ext>
              </a:extLst>
            </p:cNvPr>
            <p:cNvSpPr/>
            <p:nvPr/>
          </p:nvSpPr>
          <p:spPr>
            <a:xfrm>
              <a:off x="5529950" y="3008150"/>
              <a:ext cx="259225" cy="198350"/>
            </a:xfrm>
            <a:custGeom>
              <a:avLst/>
              <a:gdLst/>
              <a:ahLst/>
              <a:cxnLst/>
              <a:rect l="l" t="t" r="r" b="b"/>
              <a:pathLst>
                <a:path w="10369" h="79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312" y="1156"/>
                  </a:lnTo>
                  <a:lnTo>
                    <a:pt x="2593" y="2281"/>
                  </a:lnTo>
                  <a:lnTo>
                    <a:pt x="3904" y="3311"/>
                  </a:lnTo>
                  <a:lnTo>
                    <a:pt x="5185" y="4342"/>
                  </a:lnTo>
                  <a:lnTo>
                    <a:pt x="6496" y="5310"/>
                  </a:lnTo>
                  <a:lnTo>
                    <a:pt x="7808" y="6247"/>
                  </a:lnTo>
                  <a:lnTo>
                    <a:pt x="9088" y="7121"/>
                  </a:lnTo>
                  <a:lnTo>
                    <a:pt x="10369" y="7933"/>
                  </a:lnTo>
                  <a:lnTo>
                    <a:pt x="10369" y="7933"/>
                  </a:lnTo>
                  <a:lnTo>
                    <a:pt x="9088" y="7121"/>
                  </a:lnTo>
                  <a:lnTo>
                    <a:pt x="7808" y="6247"/>
                  </a:lnTo>
                  <a:lnTo>
                    <a:pt x="6496" y="5310"/>
                  </a:lnTo>
                  <a:lnTo>
                    <a:pt x="5185" y="4342"/>
                  </a:lnTo>
                  <a:lnTo>
                    <a:pt x="3904" y="3311"/>
                  </a:lnTo>
                  <a:lnTo>
                    <a:pt x="2593" y="2281"/>
                  </a:lnTo>
                  <a:lnTo>
                    <a:pt x="1312" y="115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3637;p61">
              <a:extLst>
                <a:ext uri="{FF2B5EF4-FFF2-40B4-BE49-F238E27FC236}">
                  <a16:creationId xmlns:a16="http://schemas.microsoft.com/office/drawing/2014/main" id="{2E284C15-0623-611C-DB6E-416A01263EAF}"/>
                </a:ext>
              </a:extLst>
            </p:cNvPr>
            <p:cNvSpPr/>
            <p:nvPr/>
          </p:nvSpPr>
          <p:spPr>
            <a:xfrm>
              <a:off x="5275425" y="2698200"/>
              <a:ext cx="188200" cy="246750"/>
            </a:xfrm>
            <a:custGeom>
              <a:avLst/>
              <a:gdLst/>
              <a:ahLst/>
              <a:cxnLst/>
              <a:rect l="l" t="t" r="r" b="b"/>
              <a:pathLst>
                <a:path w="7528" h="9870" extrusionOk="0">
                  <a:moveTo>
                    <a:pt x="1" y="1"/>
                  </a:moveTo>
                  <a:lnTo>
                    <a:pt x="188" y="500"/>
                  </a:lnTo>
                  <a:lnTo>
                    <a:pt x="438" y="1031"/>
                  </a:lnTo>
                  <a:lnTo>
                    <a:pt x="219" y="500"/>
                  </a:lnTo>
                  <a:lnTo>
                    <a:pt x="1" y="1"/>
                  </a:lnTo>
                  <a:close/>
                  <a:moveTo>
                    <a:pt x="438" y="1031"/>
                  </a:moveTo>
                  <a:lnTo>
                    <a:pt x="719" y="1593"/>
                  </a:lnTo>
                  <a:lnTo>
                    <a:pt x="1063" y="2156"/>
                  </a:lnTo>
                  <a:lnTo>
                    <a:pt x="1063" y="2156"/>
                  </a:lnTo>
                  <a:lnTo>
                    <a:pt x="719" y="1562"/>
                  </a:lnTo>
                  <a:lnTo>
                    <a:pt x="438" y="1031"/>
                  </a:lnTo>
                  <a:close/>
                  <a:moveTo>
                    <a:pt x="2905" y="4810"/>
                  </a:moveTo>
                  <a:lnTo>
                    <a:pt x="3498" y="5560"/>
                  </a:lnTo>
                  <a:lnTo>
                    <a:pt x="4186" y="6340"/>
                  </a:lnTo>
                  <a:lnTo>
                    <a:pt x="3530" y="5560"/>
                  </a:lnTo>
                  <a:lnTo>
                    <a:pt x="2905" y="4810"/>
                  </a:lnTo>
                  <a:close/>
                  <a:moveTo>
                    <a:pt x="4904" y="7152"/>
                  </a:moveTo>
                  <a:lnTo>
                    <a:pt x="6184" y="8526"/>
                  </a:lnTo>
                  <a:lnTo>
                    <a:pt x="7527" y="9869"/>
                  </a:lnTo>
                  <a:lnTo>
                    <a:pt x="6215" y="8526"/>
                  </a:lnTo>
                  <a:lnTo>
                    <a:pt x="4904" y="7152"/>
                  </a:lnTo>
                  <a:close/>
                </a:path>
              </a:pathLst>
            </a:custGeom>
            <a:solidFill>
              <a:srgbClr val="C2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3638;p61">
              <a:extLst>
                <a:ext uri="{FF2B5EF4-FFF2-40B4-BE49-F238E27FC236}">
                  <a16:creationId xmlns:a16="http://schemas.microsoft.com/office/drawing/2014/main" id="{E3ED3DC7-E89D-DC32-D067-23CDCEC48C53}"/>
                </a:ext>
              </a:extLst>
            </p:cNvPr>
            <p:cNvSpPr/>
            <p:nvPr/>
          </p:nvSpPr>
          <p:spPr>
            <a:xfrm>
              <a:off x="5267625" y="2645900"/>
              <a:ext cx="262350" cy="362275"/>
            </a:xfrm>
            <a:custGeom>
              <a:avLst/>
              <a:gdLst/>
              <a:ahLst/>
              <a:cxnLst/>
              <a:rect l="l" t="t" r="r" b="b"/>
              <a:pathLst>
                <a:path w="10494" h="14491" fill="none" extrusionOk="0">
                  <a:moveTo>
                    <a:pt x="32" y="0"/>
                  </a:moveTo>
                  <a:lnTo>
                    <a:pt x="32" y="0"/>
                  </a:lnTo>
                  <a:lnTo>
                    <a:pt x="0" y="344"/>
                  </a:lnTo>
                  <a:lnTo>
                    <a:pt x="32" y="750"/>
                  </a:lnTo>
                  <a:lnTo>
                    <a:pt x="94" y="1156"/>
                  </a:lnTo>
                  <a:lnTo>
                    <a:pt x="188" y="1593"/>
                  </a:lnTo>
                  <a:lnTo>
                    <a:pt x="313" y="2093"/>
                  </a:lnTo>
                  <a:lnTo>
                    <a:pt x="500" y="2592"/>
                  </a:lnTo>
                  <a:lnTo>
                    <a:pt x="750" y="3123"/>
                  </a:lnTo>
                  <a:lnTo>
                    <a:pt x="1031" y="3654"/>
                  </a:lnTo>
                  <a:lnTo>
                    <a:pt x="1375" y="4248"/>
                  </a:lnTo>
                  <a:lnTo>
                    <a:pt x="1749" y="4872"/>
                  </a:lnTo>
                  <a:lnTo>
                    <a:pt x="2187" y="5528"/>
                  </a:lnTo>
                  <a:lnTo>
                    <a:pt x="2686" y="6215"/>
                  </a:lnTo>
                  <a:lnTo>
                    <a:pt x="3217" y="6902"/>
                  </a:lnTo>
                  <a:lnTo>
                    <a:pt x="3810" y="7652"/>
                  </a:lnTo>
                  <a:lnTo>
                    <a:pt x="4498" y="8432"/>
                  </a:lnTo>
                  <a:lnTo>
                    <a:pt x="5216" y="9244"/>
                  </a:lnTo>
                  <a:lnTo>
                    <a:pt x="5216" y="9244"/>
                  </a:lnTo>
                  <a:lnTo>
                    <a:pt x="6496" y="10618"/>
                  </a:lnTo>
                  <a:lnTo>
                    <a:pt x="7839" y="11961"/>
                  </a:lnTo>
                  <a:lnTo>
                    <a:pt x="9151" y="13273"/>
                  </a:lnTo>
                  <a:lnTo>
                    <a:pt x="10494" y="14491"/>
                  </a:lnTo>
                  <a:lnTo>
                    <a:pt x="10494" y="14491"/>
                  </a:lnTo>
                  <a:lnTo>
                    <a:pt x="10494" y="14491"/>
                  </a:lnTo>
                  <a:lnTo>
                    <a:pt x="10494" y="14491"/>
                  </a:lnTo>
                  <a:lnTo>
                    <a:pt x="9151" y="13273"/>
                  </a:lnTo>
                  <a:lnTo>
                    <a:pt x="7839" y="11961"/>
                  </a:lnTo>
                  <a:lnTo>
                    <a:pt x="6527" y="10618"/>
                  </a:lnTo>
                  <a:lnTo>
                    <a:pt x="5216" y="9244"/>
                  </a:lnTo>
                  <a:lnTo>
                    <a:pt x="5216" y="9244"/>
                  </a:lnTo>
                  <a:lnTo>
                    <a:pt x="4498" y="8432"/>
                  </a:lnTo>
                  <a:lnTo>
                    <a:pt x="3842" y="7652"/>
                  </a:lnTo>
                  <a:lnTo>
                    <a:pt x="3217" y="6902"/>
                  </a:lnTo>
                  <a:lnTo>
                    <a:pt x="2686" y="6215"/>
                  </a:lnTo>
                  <a:lnTo>
                    <a:pt x="2187" y="5528"/>
                  </a:lnTo>
                  <a:lnTo>
                    <a:pt x="1749" y="4872"/>
                  </a:lnTo>
                  <a:lnTo>
                    <a:pt x="1375" y="4248"/>
                  </a:lnTo>
                  <a:lnTo>
                    <a:pt x="1031" y="3685"/>
                  </a:lnTo>
                  <a:lnTo>
                    <a:pt x="750" y="3123"/>
                  </a:lnTo>
                  <a:lnTo>
                    <a:pt x="531" y="2592"/>
                  </a:lnTo>
                  <a:lnTo>
                    <a:pt x="313" y="2093"/>
                  </a:lnTo>
                  <a:lnTo>
                    <a:pt x="188" y="1593"/>
                  </a:lnTo>
                  <a:lnTo>
                    <a:pt x="94" y="1156"/>
                  </a:lnTo>
                  <a:lnTo>
                    <a:pt x="32" y="750"/>
                  </a:lnTo>
                  <a:lnTo>
                    <a:pt x="0" y="344"/>
                  </a:lnTo>
                  <a:lnTo>
                    <a:pt x="32" y="0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3639;p61">
              <a:extLst>
                <a:ext uri="{FF2B5EF4-FFF2-40B4-BE49-F238E27FC236}">
                  <a16:creationId xmlns:a16="http://schemas.microsoft.com/office/drawing/2014/main" id="{13C7C393-E98E-CC62-F135-05EC6C84C668}"/>
                </a:ext>
              </a:extLst>
            </p:cNvPr>
            <p:cNvSpPr/>
            <p:nvPr/>
          </p:nvSpPr>
          <p:spPr>
            <a:xfrm>
              <a:off x="5789950" y="3207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3640;p61">
              <a:extLst>
                <a:ext uri="{FF2B5EF4-FFF2-40B4-BE49-F238E27FC236}">
                  <a16:creationId xmlns:a16="http://schemas.microsoft.com/office/drawing/2014/main" id="{C668414E-DFBF-8460-09FE-C74EFF09479A}"/>
                </a:ext>
              </a:extLst>
            </p:cNvPr>
            <p:cNvSpPr/>
            <p:nvPr/>
          </p:nvSpPr>
          <p:spPr>
            <a:xfrm>
              <a:off x="5789950" y="3207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3641;p61">
              <a:extLst>
                <a:ext uri="{FF2B5EF4-FFF2-40B4-BE49-F238E27FC236}">
                  <a16:creationId xmlns:a16="http://schemas.microsoft.com/office/drawing/2014/main" id="{283AD30A-8C42-43AC-FA7F-CE0F6233FD90}"/>
                </a:ext>
              </a:extLst>
            </p:cNvPr>
            <p:cNvSpPr/>
            <p:nvPr/>
          </p:nvSpPr>
          <p:spPr>
            <a:xfrm>
              <a:off x="5267625" y="2645900"/>
              <a:ext cx="1235150" cy="742500"/>
            </a:xfrm>
            <a:custGeom>
              <a:avLst/>
              <a:gdLst/>
              <a:ahLst/>
              <a:cxnLst/>
              <a:rect l="l" t="t" r="r" b="b"/>
              <a:pathLst>
                <a:path w="49406" h="29700" extrusionOk="0">
                  <a:moveTo>
                    <a:pt x="32" y="0"/>
                  </a:moveTo>
                  <a:lnTo>
                    <a:pt x="0" y="344"/>
                  </a:lnTo>
                  <a:lnTo>
                    <a:pt x="32" y="750"/>
                  </a:lnTo>
                  <a:lnTo>
                    <a:pt x="94" y="1156"/>
                  </a:lnTo>
                  <a:lnTo>
                    <a:pt x="188" y="1593"/>
                  </a:lnTo>
                  <a:lnTo>
                    <a:pt x="313" y="2093"/>
                  </a:lnTo>
                  <a:lnTo>
                    <a:pt x="531" y="2592"/>
                  </a:lnTo>
                  <a:lnTo>
                    <a:pt x="750" y="3123"/>
                  </a:lnTo>
                  <a:lnTo>
                    <a:pt x="1031" y="3685"/>
                  </a:lnTo>
                  <a:lnTo>
                    <a:pt x="1375" y="4248"/>
                  </a:lnTo>
                  <a:lnTo>
                    <a:pt x="1749" y="4872"/>
                  </a:lnTo>
                  <a:lnTo>
                    <a:pt x="2187" y="5528"/>
                  </a:lnTo>
                  <a:lnTo>
                    <a:pt x="2686" y="6215"/>
                  </a:lnTo>
                  <a:lnTo>
                    <a:pt x="3217" y="6902"/>
                  </a:lnTo>
                  <a:lnTo>
                    <a:pt x="3842" y="7652"/>
                  </a:lnTo>
                  <a:lnTo>
                    <a:pt x="4498" y="8432"/>
                  </a:lnTo>
                  <a:lnTo>
                    <a:pt x="5216" y="9244"/>
                  </a:lnTo>
                  <a:lnTo>
                    <a:pt x="6527" y="10618"/>
                  </a:lnTo>
                  <a:lnTo>
                    <a:pt x="7839" y="11961"/>
                  </a:lnTo>
                  <a:lnTo>
                    <a:pt x="9151" y="13273"/>
                  </a:lnTo>
                  <a:lnTo>
                    <a:pt x="10494" y="14491"/>
                  </a:lnTo>
                  <a:lnTo>
                    <a:pt x="11805" y="15646"/>
                  </a:lnTo>
                  <a:lnTo>
                    <a:pt x="13086" y="16771"/>
                  </a:lnTo>
                  <a:lnTo>
                    <a:pt x="14397" y="17801"/>
                  </a:lnTo>
                  <a:lnTo>
                    <a:pt x="15678" y="18832"/>
                  </a:lnTo>
                  <a:lnTo>
                    <a:pt x="16989" y="19800"/>
                  </a:lnTo>
                  <a:lnTo>
                    <a:pt x="18301" y="20737"/>
                  </a:lnTo>
                  <a:lnTo>
                    <a:pt x="19581" y="21611"/>
                  </a:lnTo>
                  <a:lnTo>
                    <a:pt x="20862" y="22423"/>
                  </a:lnTo>
                  <a:lnTo>
                    <a:pt x="20893" y="22454"/>
                  </a:lnTo>
                  <a:lnTo>
                    <a:pt x="22330" y="23329"/>
                  </a:lnTo>
                  <a:lnTo>
                    <a:pt x="23735" y="24141"/>
                  </a:lnTo>
                  <a:lnTo>
                    <a:pt x="25140" y="24921"/>
                  </a:lnTo>
                  <a:lnTo>
                    <a:pt x="26546" y="25608"/>
                  </a:lnTo>
                  <a:lnTo>
                    <a:pt x="27888" y="26264"/>
                  </a:lnTo>
                  <a:lnTo>
                    <a:pt x="29231" y="26858"/>
                  </a:lnTo>
                  <a:lnTo>
                    <a:pt x="30543" y="27389"/>
                  </a:lnTo>
                  <a:lnTo>
                    <a:pt x="31823" y="27888"/>
                  </a:lnTo>
                  <a:lnTo>
                    <a:pt x="33073" y="28294"/>
                  </a:lnTo>
                  <a:lnTo>
                    <a:pt x="34322" y="28669"/>
                  </a:lnTo>
                  <a:lnTo>
                    <a:pt x="35477" y="28981"/>
                  </a:lnTo>
                  <a:lnTo>
                    <a:pt x="36633" y="29231"/>
                  </a:lnTo>
                  <a:lnTo>
                    <a:pt x="37726" y="29450"/>
                  </a:lnTo>
                  <a:lnTo>
                    <a:pt x="38788" y="29575"/>
                  </a:lnTo>
                  <a:lnTo>
                    <a:pt x="39818" y="29668"/>
                  </a:lnTo>
                  <a:lnTo>
                    <a:pt x="40786" y="29699"/>
                  </a:lnTo>
                  <a:lnTo>
                    <a:pt x="41692" y="29668"/>
                  </a:lnTo>
                  <a:lnTo>
                    <a:pt x="42566" y="29575"/>
                  </a:lnTo>
                  <a:lnTo>
                    <a:pt x="43378" y="29418"/>
                  </a:lnTo>
                  <a:lnTo>
                    <a:pt x="44128" y="29231"/>
                  </a:lnTo>
                  <a:lnTo>
                    <a:pt x="44690" y="29012"/>
                  </a:lnTo>
                  <a:lnTo>
                    <a:pt x="45283" y="28763"/>
                  </a:lnTo>
                  <a:lnTo>
                    <a:pt x="45908" y="28419"/>
                  </a:lnTo>
                  <a:lnTo>
                    <a:pt x="46564" y="28044"/>
                  </a:lnTo>
                  <a:lnTo>
                    <a:pt x="47251" y="27638"/>
                  </a:lnTo>
                  <a:lnTo>
                    <a:pt x="47938" y="27139"/>
                  </a:lnTo>
                  <a:lnTo>
                    <a:pt x="48687" y="26639"/>
                  </a:lnTo>
                  <a:lnTo>
                    <a:pt x="49406" y="26077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3642;p61">
              <a:extLst>
                <a:ext uri="{FF2B5EF4-FFF2-40B4-BE49-F238E27FC236}">
                  <a16:creationId xmlns:a16="http://schemas.microsoft.com/office/drawing/2014/main" id="{69E94DE1-55A3-9B97-C54B-EE4EDF489BE3}"/>
                </a:ext>
              </a:extLst>
            </p:cNvPr>
            <p:cNvSpPr/>
            <p:nvPr/>
          </p:nvSpPr>
          <p:spPr>
            <a:xfrm>
              <a:off x="5267625" y="2645900"/>
              <a:ext cx="1235150" cy="742500"/>
            </a:xfrm>
            <a:custGeom>
              <a:avLst/>
              <a:gdLst/>
              <a:ahLst/>
              <a:cxnLst/>
              <a:rect l="l" t="t" r="r" b="b"/>
              <a:pathLst>
                <a:path w="49406" h="29700" fill="none" extrusionOk="0">
                  <a:moveTo>
                    <a:pt x="32" y="0"/>
                  </a:moveTo>
                  <a:lnTo>
                    <a:pt x="32" y="0"/>
                  </a:lnTo>
                  <a:lnTo>
                    <a:pt x="0" y="344"/>
                  </a:lnTo>
                  <a:lnTo>
                    <a:pt x="32" y="750"/>
                  </a:lnTo>
                  <a:lnTo>
                    <a:pt x="94" y="1156"/>
                  </a:lnTo>
                  <a:lnTo>
                    <a:pt x="188" y="1593"/>
                  </a:lnTo>
                  <a:lnTo>
                    <a:pt x="313" y="2093"/>
                  </a:lnTo>
                  <a:lnTo>
                    <a:pt x="531" y="2592"/>
                  </a:lnTo>
                  <a:lnTo>
                    <a:pt x="750" y="3123"/>
                  </a:lnTo>
                  <a:lnTo>
                    <a:pt x="1031" y="3685"/>
                  </a:lnTo>
                  <a:lnTo>
                    <a:pt x="1375" y="4248"/>
                  </a:lnTo>
                  <a:lnTo>
                    <a:pt x="1749" y="4872"/>
                  </a:lnTo>
                  <a:lnTo>
                    <a:pt x="2187" y="5528"/>
                  </a:lnTo>
                  <a:lnTo>
                    <a:pt x="2686" y="6215"/>
                  </a:lnTo>
                  <a:lnTo>
                    <a:pt x="3217" y="6902"/>
                  </a:lnTo>
                  <a:lnTo>
                    <a:pt x="3842" y="7652"/>
                  </a:lnTo>
                  <a:lnTo>
                    <a:pt x="4498" y="8432"/>
                  </a:lnTo>
                  <a:lnTo>
                    <a:pt x="5216" y="9244"/>
                  </a:lnTo>
                  <a:lnTo>
                    <a:pt x="5216" y="9244"/>
                  </a:lnTo>
                  <a:lnTo>
                    <a:pt x="6527" y="10618"/>
                  </a:lnTo>
                  <a:lnTo>
                    <a:pt x="7839" y="11961"/>
                  </a:lnTo>
                  <a:lnTo>
                    <a:pt x="9151" y="13273"/>
                  </a:lnTo>
                  <a:lnTo>
                    <a:pt x="10494" y="14491"/>
                  </a:lnTo>
                  <a:lnTo>
                    <a:pt x="10494" y="14491"/>
                  </a:lnTo>
                  <a:lnTo>
                    <a:pt x="11805" y="15646"/>
                  </a:lnTo>
                  <a:lnTo>
                    <a:pt x="13086" y="16771"/>
                  </a:lnTo>
                  <a:lnTo>
                    <a:pt x="14397" y="17801"/>
                  </a:lnTo>
                  <a:lnTo>
                    <a:pt x="15678" y="18832"/>
                  </a:lnTo>
                  <a:lnTo>
                    <a:pt x="16989" y="19800"/>
                  </a:lnTo>
                  <a:lnTo>
                    <a:pt x="18301" y="20737"/>
                  </a:lnTo>
                  <a:lnTo>
                    <a:pt x="19581" y="21611"/>
                  </a:lnTo>
                  <a:lnTo>
                    <a:pt x="20862" y="22423"/>
                  </a:lnTo>
                  <a:lnTo>
                    <a:pt x="20862" y="22423"/>
                  </a:lnTo>
                  <a:lnTo>
                    <a:pt x="20893" y="22454"/>
                  </a:lnTo>
                  <a:lnTo>
                    <a:pt x="20893" y="22454"/>
                  </a:lnTo>
                  <a:lnTo>
                    <a:pt x="20893" y="22454"/>
                  </a:lnTo>
                  <a:lnTo>
                    <a:pt x="20893" y="22454"/>
                  </a:lnTo>
                  <a:lnTo>
                    <a:pt x="22330" y="23329"/>
                  </a:lnTo>
                  <a:lnTo>
                    <a:pt x="23735" y="24141"/>
                  </a:lnTo>
                  <a:lnTo>
                    <a:pt x="25140" y="24921"/>
                  </a:lnTo>
                  <a:lnTo>
                    <a:pt x="26546" y="25608"/>
                  </a:lnTo>
                  <a:lnTo>
                    <a:pt x="27888" y="26264"/>
                  </a:lnTo>
                  <a:lnTo>
                    <a:pt x="29231" y="26858"/>
                  </a:lnTo>
                  <a:lnTo>
                    <a:pt x="30543" y="27389"/>
                  </a:lnTo>
                  <a:lnTo>
                    <a:pt x="31823" y="27888"/>
                  </a:lnTo>
                  <a:lnTo>
                    <a:pt x="33073" y="28294"/>
                  </a:lnTo>
                  <a:lnTo>
                    <a:pt x="34322" y="28669"/>
                  </a:lnTo>
                  <a:lnTo>
                    <a:pt x="35477" y="28981"/>
                  </a:lnTo>
                  <a:lnTo>
                    <a:pt x="36633" y="29231"/>
                  </a:lnTo>
                  <a:lnTo>
                    <a:pt x="37726" y="29450"/>
                  </a:lnTo>
                  <a:lnTo>
                    <a:pt x="38788" y="29575"/>
                  </a:lnTo>
                  <a:lnTo>
                    <a:pt x="39818" y="29668"/>
                  </a:lnTo>
                  <a:lnTo>
                    <a:pt x="40786" y="29699"/>
                  </a:lnTo>
                  <a:lnTo>
                    <a:pt x="40786" y="29699"/>
                  </a:lnTo>
                  <a:lnTo>
                    <a:pt x="41692" y="29668"/>
                  </a:lnTo>
                  <a:lnTo>
                    <a:pt x="42566" y="29575"/>
                  </a:lnTo>
                  <a:lnTo>
                    <a:pt x="43378" y="29418"/>
                  </a:lnTo>
                  <a:lnTo>
                    <a:pt x="44128" y="29231"/>
                  </a:lnTo>
                  <a:lnTo>
                    <a:pt x="44128" y="29231"/>
                  </a:lnTo>
                  <a:lnTo>
                    <a:pt x="44690" y="29012"/>
                  </a:lnTo>
                  <a:lnTo>
                    <a:pt x="45283" y="28763"/>
                  </a:lnTo>
                  <a:lnTo>
                    <a:pt x="45908" y="28419"/>
                  </a:lnTo>
                  <a:lnTo>
                    <a:pt x="46564" y="28044"/>
                  </a:lnTo>
                  <a:lnTo>
                    <a:pt x="47251" y="27638"/>
                  </a:lnTo>
                  <a:lnTo>
                    <a:pt x="47938" y="27139"/>
                  </a:lnTo>
                  <a:lnTo>
                    <a:pt x="48687" y="26639"/>
                  </a:lnTo>
                  <a:lnTo>
                    <a:pt x="49406" y="26077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3643;p61">
              <a:extLst>
                <a:ext uri="{FF2B5EF4-FFF2-40B4-BE49-F238E27FC236}">
                  <a16:creationId xmlns:a16="http://schemas.microsoft.com/office/drawing/2014/main" id="{CD94DB69-438C-8D02-EE92-3B5EC4FBECD3}"/>
                </a:ext>
              </a:extLst>
            </p:cNvPr>
            <p:cNvSpPr/>
            <p:nvPr/>
          </p:nvSpPr>
          <p:spPr>
            <a:xfrm>
              <a:off x="4515775" y="2532700"/>
              <a:ext cx="1280425" cy="1424850"/>
            </a:xfrm>
            <a:custGeom>
              <a:avLst/>
              <a:gdLst/>
              <a:ahLst/>
              <a:cxnLst/>
              <a:rect l="l" t="t" r="r" b="b"/>
              <a:pathLst>
                <a:path w="51217" h="56994" extrusionOk="0">
                  <a:moveTo>
                    <a:pt x="27451" y="0"/>
                  </a:moveTo>
                  <a:lnTo>
                    <a:pt x="26827" y="31"/>
                  </a:lnTo>
                  <a:lnTo>
                    <a:pt x="26233" y="125"/>
                  </a:lnTo>
                  <a:lnTo>
                    <a:pt x="25577" y="219"/>
                  </a:lnTo>
                  <a:lnTo>
                    <a:pt x="24953" y="406"/>
                  </a:lnTo>
                  <a:lnTo>
                    <a:pt x="24297" y="593"/>
                  </a:lnTo>
                  <a:lnTo>
                    <a:pt x="23641" y="843"/>
                  </a:lnTo>
                  <a:lnTo>
                    <a:pt x="22954" y="1124"/>
                  </a:lnTo>
                  <a:lnTo>
                    <a:pt x="22298" y="1468"/>
                  </a:lnTo>
                  <a:lnTo>
                    <a:pt x="21611" y="1843"/>
                  </a:lnTo>
                  <a:lnTo>
                    <a:pt x="20893" y="2280"/>
                  </a:lnTo>
                  <a:lnTo>
                    <a:pt x="20175" y="2779"/>
                  </a:lnTo>
                  <a:lnTo>
                    <a:pt x="19456" y="3310"/>
                  </a:lnTo>
                  <a:lnTo>
                    <a:pt x="18738" y="3904"/>
                  </a:lnTo>
                  <a:lnTo>
                    <a:pt x="18051" y="4497"/>
                  </a:lnTo>
                  <a:lnTo>
                    <a:pt x="17395" y="5122"/>
                  </a:lnTo>
                  <a:lnTo>
                    <a:pt x="16771" y="5778"/>
                  </a:lnTo>
                  <a:lnTo>
                    <a:pt x="16146" y="6496"/>
                  </a:lnTo>
                  <a:lnTo>
                    <a:pt x="15522" y="7214"/>
                  </a:lnTo>
                  <a:lnTo>
                    <a:pt x="14928" y="7995"/>
                  </a:lnTo>
                  <a:lnTo>
                    <a:pt x="14335" y="8807"/>
                  </a:lnTo>
                  <a:lnTo>
                    <a:pt x="13773" y="9650"/>
                  </a:lnTo>
                  <a:lnTo>
                    <a:pt x="13211" y="10524"/>
                  </a:lnTo>
                  <a:lnTo>
                    <a:pt x="12680" y="11399"/>
                  </a:lnTo>
                  <a:lnTo>
                    <a:pt x="12149" y="12336"/>
                  </a:lnTo>
                  <a:lnTo>
                    <a:pt x="11649" y="13273"/>
                  </a:lnTo>
                  <a:lnTo>
                    <a:pt x="11118" y="14241"/>
                  </a:lnTo>
                  <a:lnTo>
                    <a:pt x="10650" y="15240"/>
                  </a:lnTo>
                  <a:lnTo>
                    <a:pt x="10181" y="16271"/>
                  </a:lnTo>
                  <a:lnTo>
                    <a:pt x="9713" y="17301"/>
                  </a:lnTo>
                  <a:lnTo>
                    <a:pt x="8807" y="19394"/>
                  </a:lnTo>
                  <a:lnTo>
                    <a:pt x="7995" y="21580"/>
                  </a:lnTo>
                  <a:lnTo>
                    <a:pt x="7183" y="23766"/>
                  </a:lnTo>
                  <a:lnTo>
                    <a:pt x="6465" y="26014"/>
                  </a:lnTo>
                  <a:lnTo>
                    <a:pt x="5747" y="28263"/>
                  </a:lnTo>
                  <a:lnTo>
                    <a:pt x="5122" y="30511"/>
                  </a:lnTo>
                  <a:lnTo>
                    <a:pt x="4498" y="32760"/>
                  </a:lnTo>
                  <a:lnTo>
                    <a:pt x="3935" y="34977"/>
                  </a:lnTo>
                  <a:lnTo>
                    <a:pt x="3436" y="37163"/>
                  </a:lnTo>
                  <a:lnTo>
                    <a:pt x="2936" y="39318"/>
                  </a:lnTo>
                  <a:lnTo>
                    <a:pt x="2499" y="41379"/>
                  </a:lnTo>
                  <a:lnTo>
                    <a:pt x="2124" y="43378"/>
                  </a:lnTo>
                  <a:lnTo>
                    <a:pt x="1749" y="45314"/>
                  </a:lnTo>
                  <a:lnTo>
                    <a:pt x="1437" y="47125"/>
                  </a:lnTo>
                  <a:lnTo>
                    <a:pt x="875" y="50404"/>
                  </a:lnTo>
                  <a:lnTo>
                    <a:pt x="469" y="53152"/>
                  </a:lnTo>
                  <a:lnTo>
                    <a:pt x="188" y="55214"/>
                  </a:lnTo>
                  <a:lnTo>
                    <a:pt x="0" y="56994"/>
                  </a:lnTo>
                  <a:lnTo>
                    <a:pt x="51217" y="56994"/>
                  </a:lnTo>
                  <a:lnTo>
                    <a:pt x="45471" y="38631"/>
                  </a:lnTo>
                  <a:lnTo>
                    <a:pt x="45658" y="38350"/>
                  </a:lnTo>
                  <a:lnTo>
                    <a:pt x="46158" y="37663"/>
                  </a:lnTo>
                  <a:lnTo>
                    <a:pt x="46470" y="37132"/>
                  </a:lnTo>
                  <a:lnTo>
                    <a:pt x="46845" y="36538"/>
                  </a:lnTo>
                  <a:lnTo>
                    <a:pt x="47219" y="35851"/>
                  </a:lnTo>
                  <a:lnTo>
                    <a:pt x="47625" y="35102"/>
                  </a:lnTo>
                  <a:lnTo>
                    <a:pt x="48000" y="34259"/>
                  </a:lnTo>
                  <a:lnTo>
                    <a:pt x="48375" y="33384"/>
                  </a:lnTo>
                  <a:lnTo>
                    <a:pt x="48719" y="32447"/>
                  </a:lnTo>
                  <a:lnTo>
                    <a:pt x="49031" y="31479"/>
                  </a:lnTo>
                  <a:lnTo>
                    <a:pt x="49249" y="30449"/>
                  </a:lnTo>
                  <a:lnTo>
                    <a:pt x="49343" y="29949"/>
                  </a:lnTo>
                  <a:lnTo>
                    <a:pt x="49406" y="29418"/>
                  </a:lnTo>
                  <a:lnTo>
                    <a:pt x="49468" y="28887"/>
                  </a:lnTo>
                  <a:lnTo>
                    <a:pt x="49499" y="28356"/>
                  </a:lnTo>
                  <a:lnTo>
                    <a:pt x="49499" y="27825"/>
                  </a:lnTo>
                  <a:lnTo>
                    <a:pt x="49468" y="27295"/>
                  </a:lnTo>
                  <a:lnTo>
                    <a:pt x="49406" y="26670"/>
                  </a:lnTo>
                  <a:lnTo>
                    <a:pt x="49281" y="25983"/>
                  </a:lnTo>
                  <a:lnTo>
                    <a:pt x="49093" y="25265"/>
                  </a:lnTo>
                  <a:lnTo>
                    <a:pt x="48843" y="24515"/>
                  </a:lnTo>
                  <a:lnTo>
                    <a:pt x="48562" y="23703"/>
                  </a:lnTo>
                  <a:lnTo>
                    <a:pt x="48219" y="22891"/>
                  </a:lnTo>
                  <a:lnTo>
                    <a:pt x="47875" y="22048"/>
                  </a:lnTo>
                  <a:lnTo>
                    <a:pt x="47469" y="21174"/>
                  </a:lnTo>
                  <a:lnTo>
                    <a:pt x="47032" y="20268"/>
                  </a:lnTo>
                  <a:lnTo>
                    <a:pt x="46564" y="19362"/>
                  </a:lnTo>
                  <a:lnTo>
                    <a:pt x="45564" y="17520"/>
                  </a:lnTo>
                  <a:lnTo>
                    <a:pt x="44503" y="15677"/>
                  </a:lnTo>
                  <a:lnTo>
                    <a:pt x="43378" y="13866"/>
                  </a:lnTo>
                  <a:lnTo>
                    <a:pt x="42285" y="12117"/>
                  </a:lnTo>
                  <a:lnTo>
                    <a:pt x="41192" y="10493"/>
                  </a:lnTo>
                  <a:lnTo>
                    <a:pt x="40162" y="8963"/>
                  </a:lnTo>
                  <a:lnTo>
                    <a:pt x="39225" y="7620"/>
                  </a:lnTo>
                  <a:lnTo>
                    <a:pt x="38382" y="6433"/>
                  </a:lnTo>
                  <a:lnTo>
                    <a:pt x="37694" y="5528"/>
                  </a:lnTo>
                  <a:lnTo>
                    <a:pt x="37195" y="4841"/>
                  </a:lnTo>
                  <a:lnTo>
                    <a:pt x="36883" y="4497"/>
                  </a:lnTo>
                  <a:lnTo>
                    <a:pt x="36102" y="3685"/>
                  </a:lnTo>
                  <a:lnTo>
                    <a:pt x="35227" y="2936"/>
                  </a:lnTo>
                  <a:lnTo>
                    <a:pt x="34790" y="2592"/>
                  </a:lnTo>
                  <a:lnTo>
                    <a:pt x="34353" y="2249"/>
                  </a:lnTo>
                  <a:lnTo>
                    <a:pt x="33884" y="1936"/>
                  </a:lnTo>
                  <a:lnTo>
                    <a:pt x="33416" y="1624"/>
                  </a:lnTo>
                  <a:lnTo>
                    <a:pt x="32916" y="1343"/>
                  </a:lnTo>
                  <a:lnTo>
                    <a:pt x="32417" y="1093"/>
                  </a:lnTo>
                  <a:lnTo>
                    <a:pt x="31917" y="843"/>
                  </a:lnTo>
                  <a:lnTo>
                    <a:pt x="31386" y="656"/>
                  </a:lnTo>
                  <a:lnTo>
                    <a:pt x="30855" y="469"/>
                  </a:lnTo>
                  <a:lnTo>
                    <a:pt x="30324" y="312"/>
                  </a:lnTo>
                  <a:lnTo>
                    <a:pt x="29762" y="187"/>
                  </a:lnTo>
                  <a:lnTo>
                    <a:pt x="29200" y="94"/>
                  </a:lnTo>
                  <a:lnTo>
                    <a:pt x="28638" y="31"/>
                  </a:lnTo>
                  <a:lnTo>
                    <a:pt x="280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3644;p61">
              <a:extLst>
                <a:ext uri="{FF2B5EF4-FFF2-40B4-BE49-F238E27FC236}">
                  <a16:creationId xmlns:a16="http://schemas.microsoft.com/office/drawing/2014/main" id="{850CE4CE-6F75-5152-D20B-5FA4ACF2FEE4}"/>
                </a:ext>
              </a:extLst>
            </p:cNvPr>
            <p:cNvSpPr/>
            <p:nvPr/>
          </p:nvSpPr>
          <p:spPr>
            <a:xfrm>
              <a:off x="5600225" y="2881675"/>
              <a:ext cx="155375" cy="328725"/>
            </a:xfrm>
            <a:custGeom>
              <a:avLst/>
              <a:gdLst/>
              <a:ahLst/>
              <a:cxnLst/>
              <a:rect l="l" t="t" r="r" b="b"/>
              <a:pathLst>
                <a:path w="6215" h="13149" extrusionOk="0">
                  <a:moveTo>
                    <a:pt x="0" y="1"/>
                  </a:moveTo>
                  <a:lnTo>
                    <a:pt x="750" y="1219"/>
                  </a:lnTo>
                  <a:lnTo>
                    <a:pt x="1468" y="2468"/>
                  </a:lnTo>
                  <a:lnTo>
                    <a:pt x="2155" y="3748"/>
                  </a:lnTo>
                  <a:lnTo>
                    <a:pt x="2780" y="5029"/>
                  </a:lnTo>
                  <a:lnTo>
                    <a:pt x="3436" y="6278"/>
                  </a:lnTo>
                  <a:lnTo>
                    <a:pt x="4029" y="7527"/>
                  </a:lnTo>
                  <a:lnTo>
                    <a:pt x="4622" y="8807"/>
                  </a:lnTo>
                  <a:lnTo>
                    <a:pt x="5153" y="10119"/>
                  </a:lnTo>
                  <a:lnTo>
                    <a:pt x="5434" y="10868"/>
                  </a:lnTo>
                  <a:lnTo>
                    <a:pt x="5684" y="11618"/>
                  </a:lnTo>
                  <a:lnTo>
                    <a:pt x="6121" y="13117"/>
                  </a:lnTo>
                  <a:lnTo>
                    <a:pt x="6152" y="13148"/>
                  </a:lnTo>
                  <a:lnTo>
                    <a:pt x="6215" y="13117"/>
                  </a:lnTo>
                  <a:lnTo>
                    <a:pt x="6152" y="12430"/>
                  </a:lnTo>
                  <a:lnTo>
                    <a:pt x="6059" y="11743"/>
                  </a:lnTo>
                  <a:lnTo>
                    <a:pt x="5934" y="11056"/>
                  </a:lnTo>
                  <a:lnTo>
                    <a:pt x="5778" y="10369"/>
                  </a:lnTo>
                  <a:lnTo>
                    <a:pt x="5559" y="9682"/>
                  </a:lnTo>
                  <a:lnTo>
                    <a:pt x="5341" y="9026"/>
                  </a:lnTo>
                  <a:lnTo>
                    <a:pt x="5059" y="8401"/>
                  </a:lnTo>
                  <a:lnTo>
                    <a:pt x="4778" y="7745"/>
                  </a:lnTo>
                  <a:lnTo>
                    <a:pt x="4247" y="6715"/>
                  </a:lnTo>
                  <a:lnTo>
                    <a:pt x="3717" y="5716"/>
                  </a:lnTo>
                  <a:lnTo>
                    <a:pt x="3623" y="5247"/>
                  </a:lnTo>
                  <a:lnTo>
                    <a:pt x="3467" y="4779"/>
                  </a:lnTo>
                  <a:lnTo>
                    <a:pt x="3311" y="4279"/>
                  </a:lnTo>
                  <a:lnTo>
                    <a:pt x="3092" y="3811"/>
                  </a:lnTo>
                  <a:lnTo>
                    <a:pt x="2873" y="3342"/>
                  </a:lnTo>
                  <a:lnTo>
                    <a:pt x="2624" y="2905"/>
                  </a:lnTo>
                  <a:lnTo>
                    <a:pt x="2374" y="2468"/>
                  </a:lnTo>
                  <a:lnTo>
                    <a:pt x="2311" y="2468"/>
                  </a:lnTo>
                  <a:lnTo>
                    <a:pt x="2311" y="2499"/>
                  </a:lnTo>
                  <a:lnTo>
                    <a:pt x="2748" y="3436"/>
                  </a:lnTo>
                  <a:lnTo>
                    <a:pt x="3154" y="4373"/>
                  </a:lnTo>
                  <a:lnTo>
                    <a:pt x="3404" y="5153"/>
                  </a:lnTo>
                  <a:lnTo>
                    <a:pt x="3404" y="5153"/>
                  </a:lnTo>
                  <a:lnTo>
                    <a:pt x="2686" y="3936"/>
                  </a:lnTo>
                  <a:lnTo>
                    <a:pt x="1936" y="2718"/>
                  </a:lnTo>
                  <a:lnTo>
                    <a:pt x="1499" y="2031"/>
                  </a:lnTo>
                  <a:lnTo>
                    <a:pt x="1031" y="1343"/>
                  </a:lnTo>
                  <a:lnTo>
                    <a:pt x="531" y="656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3645;p61">
              <a:extLst>
                <a:ext uri="{FF2B5EF4-FFF2-40B4-BE49-F238E27FC236}">
                  <a16:creationId xmlns:a16="http://schemas.microsoft.com/office/drawing/2014/main" id="{2243F182-CA76-5143-B743-679B93D8A324}"/>
                </a:ext>
              </a:extLst>
            </p:cNvPr>
            <p:cNvSpPr/>
            <p:nvPr/>
          </p:nvSpPr>
          <p:spPr>
            <a:xfrm>
              <a:off x="5081025" y="2246950"/>
              <a:ext cx="274850" cy="523100"/>
            </a:xfrm>
            <a:custGeom>
              <a:avLst/>
              <a:gdLst/>
              <a:ahLst/>
              <a:cxnLst/>
              <a:rect l="l" t="t" r="r" b="b"/>
              <a:pathLst>
                <a:path w="10994" h="20924" extrusionOk="0">
                  <a:moveTo>
                    <a:pt x="157" y="0"/>
                  </a:moveTo>
                  <a:lnTo>
                    <a:pt x="32" y="4747"/>
                  </a:lnTo>
                  <a:lnTo>
                    <a:pt x="32" y="5122"/>
                  </a:lnTo>
                  <a:lnTo>
                    <a:pt x="32" y="5559"/>
                  </a:lnTo>
                  <a:lnTo>
                    <a:pt x="1" y="6746"/>
                  </a:lnTo>
                  <a:lnTo>
                    <a:pt x="1" y="7683"/>
                  </a:lnTo>
                  <a:lnTo>
                    <a:pt x="1" y="8651"/>
                  </a:lnTo>
                  <a:lnTo>
                    <a:pt x="1" y="10337"/>
                  </a:lnTo>
                  <a:lnTo>
                    <a:pt x="94" y="12023"/>
                  </a:lnTo>
                  <a:lnTo>
                    <a:pt x="250" y="13710"/>
                  </a:lnTo>
                  <a:lnTo>
                    <a:pt x="438" y="15396"/>
                  </a:lnTo>
                  <a:lnTo>
                    <a:pt x="563" y="15615"/>
                  </a:lnTo>
                  <a:lnTo>
                    <a:pt x="781" y="15896"/>
                  </a:lnTo>
                  <a:lnTo>
                    <a:pt x="1062" y="16271"/>
                  </a:lnTo>
                  <a:lnTo>
                    <a:pt x="1468" y="16708"/>
                  </a:lnTo>
                  <a:lnTo>
                    <a:pt x="1937" y="17176"/>
                  </a:lnTo>
                  <a:lnTo>
                    <a:pt x="2468" y="17676"/>
                  </a:lnTo>
                  <a:lnTo>
                    <a:pt x="3061" y="18176"/>
                  </a:lnTo>
                  <a:lnTo>
                    <a:pt x="3686" y="18707"/>
                  </a:lnTo>
                  <a:lnTo>
                    <a:pt x="4373" y="19206"/>
                  </a:lnTo>
                  <a:lnTo>
                    <a:pt x="5091" y="19643"/>
                  </a:lnTo>
                  <a:lnTo>
                    <a:pt x="5841" y="20049"/>
                  </a:lnTo>
                  <a:lnTo>
                    <a:pt x="6621" y="20393"/>
                  </a:lnTo>
                  <a:lnTo>
                    <a:pt x="6996" y="20549"/>
                  </a:lnTo>
                  <a:lnTo>
                    <a:pt x="7402" y="20674"/>
                  </a:lnTo>
                  <a:lnTo>
                    <a:pt x="7808" y="20768"/>
                  </a:lnTo>
                  <a:lnTo>
                    <a:pt x="8183" y="20830"/>
                  </a:lnTo>
                  <a:lnTo>
                    <a:pt x="8589" y="20893"/>
                  </a:lnTo>
                  <a:lnTo>
                    <a:pt x="8964" y="20924"/>
                  </a:lnTo>
                  <a:lnTo>
                    <a:pt x="9338" y="20893"/>
                  </a:lnTo>
                  <a:lnTo>
                    <a:pt x="9744" y="20861"/>
                  </a:lnTo>
                  <a:lnTo>
                    <a:pt x="9838" y="20799"/>
                  </a:lnTo>
                  <a:lnTo>
                    <a:pt x="9963" y="20736"/>
                  </a:lnTo>
                  <a:lnTo>
                    <a:pt x="10057" y="20612"/>
                  </a:lnTo>
                  <a:lnTo>
                    <a:pt x="10119" y="20455"/>
                  </a:lnTo>
                  <a:lnTo>
                    <a:pt x="10213" y="20299"/>
                  </a:lnTo>
                  <a:lnTo>
                    <a:pt x="10275" y="20081"/>
                  </a:lnTo>
                  <a:lnTo>
                    <a:pt x="10369" y="19581"/>
                  </a:lnTo>
                  <a:lnTo>
                    <a:pt x="10400" y="19019"/>
                  </a:lnTo>
                  <a:lnTo>
                    <a:pt x="10431" y="18394"/>
                  </a:lnTo>
                  <a:lnTo>
                    <a:pt x="10463" y="17738"/>
                  </a:lnTo>
                  <a:lnTo>
                    <a:pt x="10431" y="17051"/>
                  </a:lnTo>
                  <a:lnTo>
                    <a:pt x="10369" y="15709"/>
                  </a:lnTo>
                  <a:lnTo>
                    <a:pt x="10275" y="14522"/>
                  </a:lnTo>
                  <a:lnTo>
                    <a:pt x="10150" y="13398"/>
                  </a:lnTo>
                  <a:lnTo>
                    <a:pt x="10213" y="12835"/>
                  </a:lnTo>
                  <a:lnTo>
                    <a:pt x="10993" y="5184"/>
                  </a:lnTo>
                  <a:lnTo>
                    <a:pt x="1531" y="593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3646;p61">
              <a:extLst>
                <a:ext uri="{FF2B5EF4-FFF2-40B4-BE49-F238E27FC236}">
                  <a16:creationId xmlns:a16="http://schemas.microsoft.com/office/drawing/2014/main" id="{96054B3C-18B7-6DCC-F9B6-ACF9A5AE9E1C}"/>
                </a:ext>
              </a:extLst>
            </p:cNvPr>
            <p:cNvSpPr/>
            <p:nvPr/>
          </p:nvSpPr>
          <p:spPr>
            <a:xfrm>
              <a:off x="5081025" y="2246950"/>
              <a:ext cx="274850" cy="321675"/>
            </a:xfrm>
            <a:custGeom>
              <a:avLst/>
              <a:gdLst/>
              <a:ahLst/>
              <a:cxnLst/>
              <a:rect l="l" t="t" r="r" b="b"/>
              <a:pathLst>
                <a:path w="10994" h="12867" extrusionOk="0">
                  <a:moveTo>
                    <a:pt x="157" y="0"/>
                  </a:moveTo>
                  <a:lnTo>
                    <a:pt x="1" y="4747"/>
                  </a:lnTo>
                  <a:lnTo>
                    <a:pt x="407" y="5497"/>
                  </a:lnTo>
                  <a:lnTo>
                    <a:pt x="844" y="6215"/>
                  </a:lnTo>
                  <a:lnTo>
                    <a:pt x="1312" y="6902"/>
                  </a:lnTo>
                  <a:lnTo>
                    <a:pt x="1843" y="7558"/>
                  </a:lnTo>
                  <a:lnTo>
                    <a:pt x="2374" y="8213"/>
                  </a:lnTo>
                  <a:lnTo>
                    <a:pt x="2967" y="8807"/>
                  </a:lnTo>
                  <a:lnTo>
                    <a:pt x="3561" y="9369"/>
                  </a:lnTo>
                  <a:lnTo>
                    <a:pt x="4185" y="9931"/>
                  </a:lnTo>
                  <a:lnTo>
                    <a:pt x="4872" y="10431"/>
                  </a:lnTo>
                  <a:lnTo>
                    <a:pt x="5559" y="10899"/>
                  </a:lnTo>
                  <a:lnTo>
                    <a:pt x="6278" y="11305"/>
                  </a:lnTo>
                  <a:lnTo>
                    <a:pt x="7027" y="11711"/>
                  </a:lnTo>
                  <a:lnTo>
                    <a:pt x="7777" y="12055"/>
                  </a:lnTo>
                  <a:lnTo>
                    <a:pt x="8558" y="12367"/>
                  </a:lnTo>
                  <a:lnTo>
                    <a:pt x="9369" y="12648"/>
                  </a:lnTo>
                  <a:lnTo>
                    <a:pt x="10181" y="12867"/>
                  </a:lnTo>
                  <a:lnTo>
                    <a:pt x="10993" y="5184"/>
                  </a:lnTo>
                  <a:lnTo>
                    <a:pt x="1531" y="593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3647;p61">
              <a:extLst>
                <a:ext uri="{FF2B5EF4-FFF2-40B4-BE49-F238E27FC236}">
                  <a16:creationId xmlns:a16="http://schemas.microsoft.com/office/drawing/2014/main" id="{D554662A-A70C-4B3C-8FDA-C6CDA932993F}"/>
                </a:ext>
              </a:extLst>
            </p:cNvPr>
            <p:cNvSpPr/>
            <p:nvPr/>
          </p:nvSpPr>
          <p:spPr>
            <a:xfrm>
              <a:off x="4956900" y="1691050"/>
              <a:ext cx="633975" cy="790925"/>
            </a:xfrm>
            <a:custGeom>
              <a:avLst/>
              <a:gdLst/>
              <a:ahLst/>
              <a:cxnLst/>
              <a:rect l="l" t="t" r="r" b="b"/>
              <a:pathLst>
                <a:path w="25359" h="31637" extrusionOk="0">
                  <a:moveTo>
                    <a:pt x="11461" y="1"/>
                  </a:moveTo>
                  <a:lnTo>
                    <a:pt x="10899" y="32"/>
                  </a:lnTo>
                  <a:lnTo>
                    <a:pt x="10306" y="95"/>
                  </a:lnTo>
                  <a:lnTo>
                    <a:pt x="9744" y="188"/>
                  </a:lnTo>
                  <a:lnTo>
                    <a:pt x="9182" y="282"/>
                  </a:lnTo>
                  <a:lnTo>
                    <a:pt x="8619" y="407"/>
                  </a:lnTo>
                  <a:lnTo>
                    <a:pt x="8057" y="563"/>
                  </a:lnTo>
                  <a:lnTo>
                    <a:pt x="7526" y="750"/>
                  </a:lnTo>
                  <a:lnTo>
                    <a:pt x="6996" y="938"/>
                  </a:lnTo>
                  <a:lnTo>
                    <a:pt x="6465" y="1188"/>
                  </a:lnTo>
                  <a:lnTo>
                    <a:pt x="5934" y="1437"/>
                  </a:lnTo>
                  <a:lnTo>
                    <a:pt x="5434" y="1687"/>
                  </a:lnTo>
                  <a:lnTo>
                    <a:pt x="4934" y="2000"/>
                  </a:lnTo>
                  <a:lnTo>
                    <a:pt x="4435" y="2343"/>
                  </a:lnTo>
                  <a:lnTo>
                    <a:pt x="3966" y="2687"/>
                  </a:lnTo>
                  <a:lnTo>
                    <a:pt x="3529" y="3093"/>
                  </a:lnTo>
                  <a:lnTo>
                    <a:pt x="3092" y="3499"/>
                  </a:lnTo>
                  <a:lnTo>
                    <a:pt x="2686" y="3967"/>
                  </a:lnTo>
                  <a:lnTo>
                    <a:pt x="2311" y="4435"/>
                  </a:lnTo>
                  <a:lnTo>
                    <a:pt x="1936" y="4935"/>
                  </a:lnTo>
                  <a:lnTo>
                    <a:pt x="1593" y="5497"/>
                  </a:lnTo>
                  <a:lnTo>
                    <a:pt x="1312" y="6059"/>
                  </a:lnTo>
                  <a:lnTo>
                    <a:pt x="1031" y="6684"/>
                  </a:lnTo>
                  <a:lnTo>
                    <a:pt x="781" y="7308"/>
                  </a:lnTo>
                  <a:lnTo>
                    <a:pt x="562" y="7996"/>
                  </a:lnTo>
                  <a:lnTo>
                    <a:pt x="375" y="8714"/>
                  </a:lnTo>
                  <a:lnTo>
                    <a:pt x="219" y="9463"/>
                  </a:lnTo>
                  <a:lnTo>
                    <a:pt x="125" y="10244"/>
                  </a:lnTo>
                  <a:lnTo>
                    <a:pt x="31" y="11087"/>
                  </a:lnTo>
                  <a:lnTo>
                    <a:pt x="0" y="11930"/>
                  </a:lnTo>
                  <a:lnTo>
                    <a:pt x="31" y="12836"/>
                  </a:lnTo>
                  <a:lnTo>
                    <a:pt x="63" y="13804"/>
                  </a:lnTo>
                  <a:lnTo>
                    <a:pt x="156" y="14772"/>
                  </a:lnTo>
                  <a:lnTo>
                    <a:pt x="312" y="15803"/>
                  </a:lnTo>
                  <a:lnTo>
                    <a:pt x="500" y="16865"/>
                  </a:lnTo>
                  <a:lnTo>
                    <a:pt x="750" y="17958"/>
                  </a:lnTo>
                  <a:lnTo>
                    <a:pt x="1062" y="19113"/>
                  </a:lnTo>
                  <a:lnTo>
                    <a:pt x="1405" y="20300"/>
                  </a:lnTo>
                  <a:lnTo>
                    <a:pt x="1780" y="21487"/>
                  </a:lnTo>
                  <a:lnTo>
                    <a:pt x="2217" y="22580"/>
                  </a:lnTo>
                  <a:lnTo>
                    <a:pt x="2655" y="23579"/>
                  </a:lnTo>
                  <a:lnTo>
                    <a:pt x="3123" y="24516"/>
                  </a:lnTo>
                  <a:lnTo>
                    <a:pt x="3592" y="25390"/>
                  </a:lnTo>
                  <a:lnTo>
                    <a:pt x="4091" y="26171"/>
                  </a:lnTo>
                  <a:lnTo>
                    <a:pt x="4622" y="26889"/>
                  </a:lnTo>
                  <a:lnTo>
                    <a:pt x="5153" y="27545"/>
                  </a:lnTo>
                  <a:lnTo>
                    <a:pt x="5715" y="28170"/>
                  </a:lnTo>
                  <a:lnTo>
                    <a:pt x="6246" y="28701"/>
                  </a:lnTo>
                  <a:lnTo>
                    <a:pt x="6808" y="29169"/>
                  </a:lnTo>
                  <a:lnTo>
                    <a:pt x="7402" y="29606"/>
                  </a:lnTo>
                  <a:lnTo>
                    <a:pt x="7964" y="29981"/>
                  </a:lnTo>
                  <a:lnTo>
                    <a:pt x="8557" y="30325"/>
                  </a:lnTo>
                  <a:lnTo>
                    <a:pt x="9119" y="30606"/>
                  </a:lnTo>
                  <a:lnTo>
                    <a:pt x="9713" y="30855"/>
                  </a:lnTo>
                  <a:lnTo>
                    <a:pt x="10275" y="31074"/>
                  </a:lnTo>
                  <a:lnTo>
                    <a:pt x="10837" y="31230"/>
                  </a:lnTo>
                  <a:lnTo>
                    <a:pt x="11399" y="31355"/>
                  </a:lnTo>
                  <a:lnTo>
                    <a:pt x="11930" y="31480"/>
                  </a:lnTo>
                  <a:lnTo>
                    <a:pt x="12461" y="31542"/>
                  </a:lnTo>
                  <a:lnTo>
                    <a:pt x="12992" y="31605"/>
                  </a:lnTo>
                  <a:lnTo>
                    <a:pt x="13491" y="31605"/>
                  </a:lnTo>
                  <a:lnTo>
                    <a:pt x="13991" y="31636"/>
                  </a:lnTo>
                  <a:lnTo>
                    <a:pt x="14865" y="31605"/>
                  </a:lnTo>
                  <a:lnTo>
                    <a:pt x="15677" y="31511"/>
                  </a:lnTo>
                  <a:lnTo>
                    <a:pt x="16364" y="31418"/>
                  </a:lnTo>
                  <a:lnTo>
                    <a:pt x="16927" y="31293"/>
                  </a:lnTo>
                  <a:lnTo>
                    <a:pt x="17520" y="31168"/>
                  </a:lnTo>
                  <a:lnTo>
                    <a:pt x="18207" y="30949"/>
                  </a:lnTo>
                  <a:lnTo>
                    <a:pt x="18956" y="30668"/>
                  </a:lnTo>
                  <a:lnTo>
                    <a:pt x="19331" y="30481"/>
                  </a:lnTo>
                  <a:lnTo>
                    <a:pt x="19737" y="30293"/>
                  </a:lnTo>
                  <a:lnTo>
                    <a:pt x="20143" y="30043"/>
                  </a:lnTo>
                  <a:lnTo>
                    <a:pt x="20580" y="29794"/>
                  </a:lnTo>
                  <a:lnTo>
                    <a:pt x="20986" y="29513"/>
                  </a:lnTo>
                  <a:lnTo>
                    <a:pt x="21392" y="29200"/>
                  </a:lnTo>
                  <a:lnTo>
                    <a:pt x="21798" y="28857"/>
                  </a:lnTo>
                  <a:lnTo>
                    <a:pt x="22173" y="28451"/>
                  </a:lnTo>
                  <a:lnTo>
                    <a:pt x="22579" y="28045"/>
                  </a:lnTo>
                  <a:lnTo>
                    <a:pt x="22954" y="27608"/>
                  </a:lnTo>
                  <a:lnTo>
                    <a:pt x="23297" y="27108"/>
                  </a:lnTo>
                  <a:lnTo>
                    <a:pt x="23641" y="26577"/>
                  </a:lnTo>
                  <a:lnTo>
                    <a:pt x="23953" y="26015"/>
                  </a:lnTo>
                  <a:lnTo>
                    <a:pt x="24234" y="25422"/>
                  </a:lnTo>
                  <a:lnTo>
                    <a:pt x="24515" y="24766"/>
                  </a:lnTo>
                  <a:lnTo>
                    <a:pt x="24734" y="24047"/>
                  </a:lnTo>
                  <a:lnTo>
                    <a:pt x="24953" y="23329"/>
                  </a:lnTo>
                  <a:lnTo>
                    <a:pt x="25109" y="22517"/>
                  </a:lnTo>
                  <a:lnTo>
                    <a:pt x="25234" y="21705"/>
                  </a:lnTo>
                  <a:lnTo>
                    <a:pt x="25327" y="20800"/>
                  </a:lnTo>
                  <a:lnTo>
                    <a:pt x="25359" y="19863"/>
                  </a:lnTo>
                  <a:lnTo>
                    <a:pt x="25359" y="18863"/>
                  </a:lnTo>
                  <a:lnTo>
                    <a:pt x="25296" y="17833"/>
                  </a:lnTo>
                  <a:lnTo>
                    <a:pt x="25202" y="16740"/>
                  </a:lnTo>
                  <a:lnTo>
                    <a:pt x="25015" y="15553"/>
                  </a:lnTo>
                  <a:lnTo>
                    <a:pt x="24796" y="14335"/>
                  </a:lnTo>
                  <a:lnTo>
                    <a:pt x="24547" y="13148"/>
                  </a:lnTo>
                  <a:lnTo>
                    <a:pt x="24265" y="11993"/>
                  </a:lnTo>
                  <a:lnTo>
                    <a:pt x="23922" y="10900"/>
                  </a:lnTo>
                  <a:lnTo>
                    <a:pt x="23578" y="9869"/>
                  </a:lnTo>
                  <a:lnTo>
                    <a:pt x="23235" y="8901"/>
                  </a:lnTo>
                  <a:lnTo>
                    <a:pt x="22829" y="7996"/>
                  </a:lnTo>
                  <a:lnTo>
                    <a:pt x="22423" y="7152"/>
                  </a:lnTo>
                  <a:lnTo>
                    <a:pt x="21986" y="6340"/>
                  </a:lnTo>
                  <a:lnTo>
                    <a:pt x="21517" y="5622"/>
                  </a:lnTo>
                  <a:lnTo>
                    <a:pt x="21049" y="4935"/>
                  </a:lnTo>
                  <a:lnTo>
                    <a:pt x="20580" y="4279"/>
                  </a:lnTo>
                  <a:lnTo>
                    <a:pt x="20081" y="3717"/>
                  </a:lnTo>
                  <a:lnTo>
                    <a:pt x="19550" y="3155"/>
                  </a:lnTo>
                  <a:lnTo>
                    <a:pt x="19019" y="2687"/>
                  </a:lnTo>
                  <a:lnTo>
                    <a:pt x="18457" y="2249"/>
                  </a:lnTo>
                  <a:lnTo>
                    <a:pt x="17926" y="1843"/>
                  </a:lnTo>
                  <a:lnTo>
                    <a:pt x="17364" y="1469"/>
                  </a:lnTo>
                  <a:lnTo>
                    <a:pt x="16770" y="1156"/>
                  </a:lnTo>
                  <a:lnTo>
                    <a:pt x="16208" y="906"/>
                  </a:lnTo>
                  <a:lnTo>
                    <a:pt x="15615" y="657"/>
                  </a:lnTo>
                  <a:lnTo>
                    <a:pt x="15022" y="469"/>
                  </a:lnTo>
                  <a:lnTo>
                    <a:pt x="14428" y="313"/>
                  </a:lnTo>
                  <a:lnTo>
                    <a:pt x="13835" y="188"/>
                  </a:lnTo>
                  <a:lnTo>
                    <a:pt x="13241" y="95"/>
                  </a:lnTo>
                  <a:lnTo>
                    <a:pt x="12648" y="32"/>
                  </a:lnTo>
                  <a:lnTo>
                    <a:pt x="12055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3648;p61">
              <a:extLst>
                <a:ext uri="{FF2B5EF4-FFF2-40B4-BE49-F238E27FC236}">
                  <a16:creationId xmlns:a16="http://schemas.microsoft.com/office/drawing/2014/main" id="{FF0C6F89-73BE-C6F5-7464-85374105FF65}"/>
                </a:ext>
              </a:extLst>
            </p:cNvPr>
            <p:cNvSpPr/>
            <p:nvPr/>
          </p:nvSpPr>
          <p:spPr>
            <a:xfrm>
              <a:off x="4956900" y="1691050"/>
              <a:ext cx="633975" cy="790925"/>
            </a:xfrm>
            <a:custGeom>
              <a:avLst/>
              <a:gdLst/>
              <a:ahLst/>
              <a:cxnLst/>
              <a:rect l="l" t="t" r="r" b="b"/>
              <a:pathLst>
                <a:path w="25359" h="31637" fill="none" extrusionOk="0">
                  <a:moveTo>
                    <a:pt x="24796" y="14335"/>
                  </a:moveTo>
                  <a:lnTo>
                    <a:pt x="24796" y="14335"/>
                  </a:lnTo>
                  <a:lnTo>
                    <a:pt x="25015" y="15553"/>
                  </a:lnTo>
                  <a:lnTo>
                    <a:pt x="25202" y="16740"/>
                  </a:lnTo>
                  <a:lnTo>
                    <a:pt x="25296" y="17833"/>
                  </a:lnTo>
                  <a:lnTo>
                    <a:pt x="25359" y="18863"/>
                  </a:lnTo>
                  <a:lnTo>
                    <a:pt x="25359" y="19863"/>
                  </a:lnTo>
                  <a:lnTo>
                    <a:pt x="25327" y="20800"/>
                  </a:lnTo>
                  <a:lnTo>
                    <a:pt x="25234" y="21705"/>
                  </a:lnTo>
                  <a:lnTo>
                    <a:pt x="25109" y="22517"/>
                  </a:lnTo>
                  <a:lnTo>
                    <a:pt x="24953" y="23329"/>
                  </a:lnTo>
                  <a:lnTo>
                    <a:pt x="24734" y="24047"/>
                  </a:lnTo>
                  <a:lnTo>
                    <a:pt x="24515" y="24766"/>
                  </a:lnTo>
                  <a:lnTo>
                    <a:pt x="24234" y="25422"/>
                  </a:lnTo>
                  <a:lnTo>
                    <a:pt x="23953" y="26015"/>
                  </a:lnTo>
                  <a:lnTo>
                    <a:pt x="23641" y="26577"/>
                  </a:lnTo>
                  <a:lnTo>
                    <a:pt x="23297" y="27108"/>
                  </a:lnTo>
                  <a:lnTo>
                    <a:pt x="22954" y="27608"/>
                  </a:lnTo>
                  <a:lnTo>
                    <a:pt x="22579" y="28045"/>
                  </a:lnTo>
                  <a:lnTo>
                    <a:pt x="22173" y="28451"/>
                  </a:lnTo>
                  <a:lnTo>
                    <a:pt x="21798" y="28857"/>
                  </a:lnTo>
                  <a:lnTo>
                    <a:pt x="21392" y="29200"/>
                  </a:lnTo>
                  <a:lnTo>
                    <a:pt x="20986" y="29513"/>
                  </a:lnTo>
                  <a:lnTo>
                    <a:pt x="20580" y="29794"/>
                  </a:lnTo>
                  <a:lnTo>
                    <a:pt x="20143" y="30043"/>
                  </a:lnTo>
                  <a:lnTo>
                    <a:pt x="19737" y="30293"/>
                  </a:lnTo>
                  <a:lnTo>
                    <a:pt x="19331" y="30481"/>
                  </a:lnTo>
                  <a:lnTo>
                    <a:pt x="18956" y="30668"/>
                  </a:lnTo>
                  <a:lnTo>
                    <a:pt x="18207" y="30949"/>
                  </a:lnTo>
                  <a:lnTo>
                    <a:pt x="17520" y="31168"/>
                  </a:lnTo>
                  <a:lnTo>
                    <a:pt x="16927" y="31293"/>
                  </a:lnTo>
                  <a:lnTo>
                    <a:pt x="16927" y="31293"/>
                  </a:lnTo>
                  <a:lnTo>
                    <a:pt x="16364" y="31418"/>
                  </a:lnTo>
                  <a:lnTo>
                    <a:pt x="15677" y="31511"/>
                  </a:lnTo>
                  <a:lnTo>
                    <a:pt x="14865" y="31605"/>
                  </a:lnTo>
                  <a:lnTo>
                    <a:pt x="13991" y="31636"/>
                  </a:lnTo>
                  <a:lnTo>
                    <a:pt x="13491" y="31605"/>
                  </a:lnTo>
                  <a:lnTo>
                    <a:pt x="12992" y="31605"/>
                  </a:lnTo>
                  <a:lnTo>
                    <a:pt x="12461" y="31542"/>
                  </a:lnTo>
                  <a:lnTo>
                    <a:pt x="11930" y="31480"/>
                  </a:lnTo>
                  <a:lnTo>
                    <a:pt x="11399" y="31355"/>
                  </a:lnTo>
                  <a:lnTo>
                    <a:pt x="10837" y="31230"/>
                  </a:lnTo>
                  <a:lnTo>
                    <a:pt x="10275" y="31074"/>
                  </a:lnTo>
                  <a:lnTo>
                    <a:pt x="9713" y="30855"/>
                  </a:lnTo>
                  <a:lnTo>
                    <a:pt x="9119" y="30606"/>
                  </a:lnTo>
                  <a:lnTo>
                    <a:pt x="8557" y="30325"/>
                  </a:lnTo>
                  <a:lnTo>
                    <a:pt x="7964" y="29981"/>
                  </a:lnTo>
                  <a:lnTo>
                    <a:pt x="7402" y="29606"/>
                  </a:lnTo>
                  <a:lnTo>
                    <a:pt x="6808" y="29169"/>
                  </a:lnTo>
                  <a:lnTo>
                    <a:pt x="6246" y="28701"/>
                  </a:lnTo>
                  <a:lnTo>
                    <a:pt x="5715" y="28170"/>
                  </a:lnTo>
                  <a:lnTo>
                    <a:pt x="5153" y="27545"/>
                  </a:lnTo>
                  <a:lnTo>
                    <a:pt x="4622" y="26889"/>
                  </a:lnTo>
                  <a:lnTo>
                    <a:pt x="4091" y="26171"/>
                  </a:lnTo>
                  <a:lnTo>
                    <a:pt x="3592" y="25390"/>
                  </a:lnTo>
                  <a:lnTo>
                    <a:pt x="3123" y="24516"/>
                  </a:lnTo>
                  <a:lnTo>
                    <a:pt x="2655" y="23579"/>
                  </a:lnTo>
                  <a:lnTo>
                    <a:pt x="2217" y="22580"/>
                  </a:lnTo>
                  <a:lnTo>
                    <a:pt x="1780" y="21487"/>
                  </a:lnTo>
                  <a:lnTo>
                    <a:pt x="1405" y="20300"/>
                  </a:lnTo>
                  <a:lnTo>
                    <a:pt x="1405" y="20300"/>
                  </a:lnTo>
                  <a:lnTo>
                    <a:pt x="1062" y="19113"/>
                  </a:lnTo>
                  <a:lnTo>
                    <a:pt x="750" y="17958"/>
                  </a:lnTo>
                  <a:lnTo>
                    <a:pt x="500" y="16865"/>
                  </a:lnTo>
                  <a:lnTo>
                    <a:pt x="312" y="15803"/>
                  </a:lnTo>
                  <a:lnTo>
                    <a:pt x="156" y="14772"/>
                  </a:lnTo>
                  <a:lnTo>
                    <a:pt x="63" y="13804"/>
                  </a:lnTo>
                  <a:lnTo>
                    <a:pt x="31" y="12836"/>
                  </a:lnTo>
                  <a:lnTo>
                    <a:pt x="0" y="11930"/>
                  </a:lnTo>
                  <a:lnTo>
                    <a:pt x="31" y="11087"/>
                  </a:lnTo>
                  <a:lnTo>
                    <a:pt x="125" y="10244"/>
                  </a:lnTo>
                  <a:lnTo>
                    <a:pt x="219" y="9463"/>
                  </a:lnTo>
                  <a:lnTo>
                    <a:pt x="375" y="8714"/>
                  </a:lnTo>
                  <a:lnTo>
                    <a:pt x="562" y="7996"/>
                  </a:lnTo>
                  <a:lnTo>
                    <a:pt x="781" y="7308"/>
                  </a:lnTo>
                  <a:lnTo>
                    <a:pt x="1031" y="6684"/>
                  </a:lnTo>
                  <a:lnTo>
                    <a:pt x="1312" y="6059"/>
                  </a:lnTo>
                  <a:lnTo>
                    <a:pt x="1593" y="5497"/>
                  </a:lnTo>
                  <a:lnTo>
                    <a:pt x="1936" y="4935"/>
                  </a:lnTo>
                  <a:lnTo>
                    <a:pt x="2311" y="4435"/>
                  </a:lnTo>
                  <a:lnTo>
                    <a:pt x="2686" y="3967"/>
                  </a:lnTo>
                  <a:lnTo>
                    <a:pt x="3092" y="3499"/>
                  </a:lnTo>
                  <a:lnTo>
                    <a:pt x="3529" y="3093"/>
                  </a:lnTo>
                  <a:lnTo>
                    <a:pt x="3966" y="2687"/>
                  </a:lnTo>
                  <a:lnTo>
                    <a:pt x="4435" y="2343"/>
                  </a:lnTo>
                  <a:lnTo>
                    <a:pt x="4934" y="2000"/>
                  </a:lnTo>
                  <a:lnTo>
                    <a:pt x="5434" y="1687"/>
                  </a:lnTo>
                  <a:lnTo>
                    <a:pt x="5934" y="1437"/>
                  </a:lnTo>
                  <a:lnTo>
                    <a:pt x="6465" y="1188"/>
                  </a:lnTo>
                  <a:lnTo>
                    <a:pt x="6996" y="938"/>
                  </a:lnTo>
                  <a:lnTo>
                    <a:pt x="7526" y="750"/>
                  </a:lnTo>
                  <a:lnTo>
                    <a:pt x="8057" y="563"/>
                  </a:lnTo>
                  <a:lnTo>
                    <a:pt x="8619" y="407"/>
                  </a:lnTo>
                  <a:lnTo>
                    <a:pt x="8619" y="407"/>
                  </a:lnTo>
                  <a:lnTo>
                    <a:pt x="9182" y="282"/>
                  </a:lnTo>
                  <a:lnTo>
                    <a:pt x="9744" y="188"/>
                  </a:lnTo>
                  <a:lnTo>
                    <a:pt x="10306" y="95"/>
                  </a:lnTo>
                  <a:lnTo>
                    <a:pt x="10899" y="32"/>
                  </a:lnTo>
                  <a:lnTo>
                    <a:pt x="11461" y="1"/>
                  </a:lnTo>
                  <a:lnTo>
                    <a:pt x="12055" y="1"/>
                  </a:lnTo>
                  <a:lnTo>
                    <a:pt x="12648" y="32"/>
                  </a:lnTo>
                  <a:lnTo>
                    <a:pt x="13241" y="95"/>
                  </a:lnTo>
                  <a:lnTo>
                    <a:pt x="13835" y="188"/>
                  </a:lnTo>
                  <a:lnTo>
                    <a:pt x="14428" y="313"/>
                  </a:lnTo>
                  <a:lnTo>
                    <a:pt x="15022" y="469"/>
                  </a:lnTo>
                  <a:lnTo>
                    <a:pt x="15615" y="657"/>
                  </a:lnTo>
                  <a:lnTo>
                    <a:pt x="16208" y="906"/>
                  </a:lnTo>
                  <a:lnTo>
                    <a:pt x="16770" y="1156"/>
                  </a:lnTo>
                  <a:lnTo>
                    <a:pt x="17364" y="1469"/>
                  </a:lnTo>
                  <a:lnTo>
                    <a:pt x="17926" y="1843"/>
                  </a:lnTo>
                  <a:lnTo>
                    <a:pt x="18457" y="2249"/>
                  </a:lnTo>
                  <a:lnTo>
                    <a:pt x="19019" y="2687"/>
                  </a:lnTo>
                  <a:lnTo>
                    <a:pt x="19550" y="3155"/>
                  </a:lnTo>
                  <a:lnTo>
                    <a:pt x="20081" y="3717"/>
                  </a:lnTo>
                  <a:lnTo>
                    <a:pt x="20580" y="4279"/>
                  </a:lnTo>
                  <a:lnTo>
                    <a:pt x="21049" y="4935"/>
                  </a:lnTo>
                  <a:lnTo>
                    <a:pt x="21517" y="5622"/>
                  </a:lnTo>
                  <a:lnTo>
                    <a:pt x="21986" y="6340"/>
                  </a:lnTo>
                  <a:lnTo>
                    <a:pt x="22423" y="7152"/>
                  </a:lnTo>
                  <a:lnTo>
                    <a:pt x="22829" y="7996"/>
                  </a:lnTo>
                  <a:lnTo>
                    <a:pt x="23235" y="8901"/>
                  </a:lnTo>
                  <a:lnTo>
                    <a:pt x="23578" y="9869"/>
                  </a:lnTo>
                  <a:lnTo>
                    <a:pt x="23922" y="10900"/>
                  </a:lnTo>
                  <a:lnTo>
                    <a:pt x="24265" y="11993"/>
                  </a:lnTo>
                  <a:lnTo>
                    <a:pt x="24547" y="13148"/>
                  </a:lnTo>
                  <a:lnTo>
                    <a:pt x="24796" y="143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3649;p61">
              <a:extLst>
                <a:ext uri="{FF2B5EF4-FFF2-40B4-BE49-F238E27FC236}">
                  <a16:creationId xmlns:a16="http://schemas.microsoft.com/office/drawing/2014/main" id="{2ED13A8B-F3AB-4283-E4D1-414EC306506F}"/>
                </a:ext>
              </a:extLst>
            </p:cNvPr>
            <p:cNvSpPr/>
            <p:nvPr/>
          </p:nvSpPr>
          <p:spPr>
            <a:xfrm>
              <a:off x="5463600" y="1961200"/>
              <a:ext cx="63250" cy="32800"/>
            </a:xfrm>
            <a:custGeom>
              <a:avLst/>
              <a:gdLst/>
              <a:ahLst/>
              <a:cxnLst/>
              <a:rect l="l" t="t" r="r" b="b"/>
              <a:pathLst>
                <a:path w="2530" h="1312" extrusionOk="0">
                  <a:moveTo>
                    <a:pt x="999" y="0"/>
                  </a:moveTo>
                  <a:lnTo>
                    <a:pt x="843" y="31"/>
                  </a:lnTo>
                  <a:lnTo>
                    <a:pt x="687" y="63"/>
                  </a:lnTo>
                  <a:lnTo>
                    <a:pt x="562" y="125"/>
                  </a:lnTo>
                  <a:lnTo>
                    <a:pt x="406" y="188"/>
                  </a:lnTo>
                  <a:lnTo>
                    <a:pt x="281" y="281"/>
                  </a:lnTo>
                  <a:lnTo>
                    <a:pt x="156" y="375"/>
                  </a:lnTo>
                  <a:lnTo>
                    <a:pt x="63" y="500"/>
                  </a:lnTo>
                  <a:lnTo>
                    <a:pt x="0" y="656"/>
                  </a:lnTo>
                  <a:lnTo>
                    <a:pt x="0" y="812"/>
                  </a:lnTo>
                  <a:lnTo>
                    <a:pt x="63" y="968"/>
                  </a:lnTo>
                  <a:lnTo>
                    <a:pt x="156" y="1093"/>
                  </a:lnTo>
                  <a:lnTo>
                    <a:pt x="375" y="1187"/>
                  </a:lnTo>
                  <a:lnTo>
                    <a:pt x="625" y="1281"/>
                  </a:lnTo>
                  <a:lnTo>
                    <a:pt x="875" y="1312"/>
                  </a:lnTo>
                  <a:lnTo>
                    <a:pt x="1124" y="1281"/>
                  </a:lnTo>
                  <a:lnTo>
                    <a:pt x="1593" y="1312"/>
                  </a:lnTo>
                  <a:lnTo>
                    <a:pt x="2061" y="1312"/>
                  </a:lnTo>
                  <a:lnTo>
                    <a:pt x="2217" y="1281"/>
                  </a:lnTo>
                  <a:lnTo>
                    <a:pt x="2374" y="1156"/>
                  </a:lnTo>
                  <a:lnTo>
                    <a:pt x="2436" y="1093"/>
                  </a:lnTo>
                  <a:lnTo>
                    <a:pt x="2498" y="1000"/>
                  </a:lnTo>
                  <a:lnTo>
                    <a:pt x="2530" y="906"/>
                  </a:lnTo>
                  <a:lnTo>
                    <a:pt x="2530" y="812"/>
                  </a:lnTo>
                  <a:lnTo>
                    <a:pt x="2530" y="718"/>
                  </a:lnTo>
                  <a:lnTo>
                    <a:pt x="2498" y="625"/>
                  </a:lnTo>
                  <a:lnTo>
                    <a:pt x="2436" y="531"/>
                  </a:lnTo>
                  <a:lnTo>
                    <a:pt x="2374" y="437"/>
                  </a:lnTo>
                  <a:lnTo>
                    <a:pt x="2092" y="250"/>
                  </a:lnTo>
                  <a:lnTo>
                    <a:pt x="1811" y="125"/>
                  </a:lnTo>
                  <a:lnTo>
                    <a:pt x="1499" y="31"/>
                  </a:lnTo>
                  <a:lnTo>
                    <a:pt x="1187" y="31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3650;p61">
              <a:extLst>
                <a:ext uri="{FF2B5EF4-FFF2-40B4-BE49-F238E27FC236}">
                  <a16:creationId xmlns:a16="http://schemas.microsoft.com/office/drawing/2014/main" id="{DB1AF22F-2584-557B-63E7-6BCE0031CC3B}"/>
                </a:ext>
              </a:extLst>
            </p:cNvPr>
            <p:cNvSpPr/>
            <p:nvPr/>
          </p:nvSpPr>
          <p:spPr>
            <a:xfrm>
              <a:off x="5283250" y="1999450"/>
              <a:ext cx="59350" cy="41400"/>
            </a:xfrm>
            <a:custGeom>
              <a:avLst/>
              <a:gdLst/>
              <a:ahLst/>
              <a:cxnLst/>
              <a:rect l="l" t="t" r="r" b="b"/>
              <a:pathLst>
                <a:path w="2374" h="1656" extrusionOk="0">
                  <a:moveTo>
                    <a:pt x="1468" y="0"/>
                  </a:moveTo>
                  <a:lnTo>
                    <a:pt x="1312" y="32"/>
                  </a:lnTo>
                  <a:lnTo>
                    <a:pt x="1156" y="63"/>
                  </a:lnTo>
                  <a:lnTo>
                    <a:pt x="1031" y="125"/>
                  </a:lnTo>
                  <a:lnTo>
                    <a:pt x="718" y="250"/>
                  </a:lnTo>
                  <a:lnTo>
                    <a:pt x="469" y="438"/>
                  </a:lnTo>
                  <a:lnTo>
                    <a:pt x="219" y="656"/>
                  </a:lnTo>
                  <a:lnTo>
                    <a:pt x="31" y="937"/>
                  </a:lnTo>
                  <a:lnTo>
                    <a:pt x="0" y="1031"/>
                  </a:lnTo>
                  <a:lnTo>
                    <a:pt x="0" y="1125"/>
                  </a:lnTo>
                  <a:lnTo>
                    <a:pt x="0" y="1218"/>
                  </a:lnTo>
                  <a:lnTo>
                    <a:pt x="0" y="1312"/>
                  </a:lnTo>
                  <a:lnTo>
                    <a:pt x="63" y="1406"/>
                  </a:lnTo>
                  <a:lnTo>
                    <a:pt x="125" y="1499"/>
                  </a:lnTo>
                  <a:lnTo>
                    <a:pt x="187" y="1562"/>
                  </a:lnTo>
                  <a:lnTo>
                    <a:pt x="281" y="1624"/>
                  </a:lnTo>
                  <a:lnTo>
                    <a:pt x="469" y="1656"/>
                  </a:lnTo>
                  <a:lnTo>
                    <a:pt x="656" y="1656"/>
                  </a:lnTo>
                  <a:lnTo>
                    <a:pt x="1093" y="1499"/>
                  </a:lnTo>
                  <a:lnTo>
                    <a:pt x="1499" y="1312"/>
                  </a:lnTo>
                  <a:lnTo>
                    <a:pt x="1749" y="1218"/>
                  </a:lnTo>
                  <a:lnTo>
                    <a:pt x="1968" y="1093"/>
                  </a:lnTo>
                  <a:lnTo>
                    <a:pt x="2155" y="969"/>
                  </a:lnTo>
                  <a:lnTo>
                    <a:pt x="2342" y="781"/>
                  </a:lnTo>
                  <a:lnTo>
                    <a:pt x="2374" y="625"/>
                  </a:lnTo>
                  <a:lnTo>
                    <a:pt x="2374" y="469"/>
                  </a:lnTo>
                  <a:lnTo>
                    <a:pt x="2311" y="313"/>
                  </a:lnTo>
                  <a:lnTo>
                    <a:pt x="2217" y="188"/>
                  </a:lnTo>
                  <a:lnTo>
                    <a:pt x="2092" y="125"/>
                  </a:lnTo>
                  <a:lnTo>
                    <a:pt x="1936" y="6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3651;p61">
              <a:extLst>
                <a:ext uri="{FF2B5EF4-FFF2-40B4-BE49-F238E27FC236}">
                  <a16:creationId xmlns:a16="http://schemas.microsoft.com/office/drawing/2014/main" id="{D5F29BC1-18A5-557E-A642-2F39A5BB8DBD}"/>
                </a:ext>
              </a:extLst>
            </p:cNvPr>
            <p:cNvSpPr/>
            <p:nvPr/>
          </p:nvSpPr>
          <p:spPr>
            <a:xfrm>
              <a:off x="5349600" y="2116550"/>
              <a:ext cx="18775" cy="64050"/>
            </a:xfrm>
            <a:custGeom>
              <a:avLst/>
              <a:gdLst/>
              <a:ahLst/>
              <a:cxnLst/>
              <a:rect l="l" t="t" r="r" b="b"/>
              <a:pathLst>
                <a:path w="751" h="2562" extrusionOk="0">
                  <a:moveTo>
                    <a:pt x="500" y="1"/>
                  </a:moveTo>
                  <a:lnTo>
                    <a:pt x="469" y="32"/>
                  </a:lnTo>
                  <a:lnTo>
                    <a:pt x="438" y="95"/>
                  </a:lnTo>
                  <a:lnTo>
                    <a:pt x="531" y="438"/>
                  </a:lnTo>
                  <a:lnTo>
                    <a:pt x="563" y="782"/>
                  </a:lnTo>
                  <a:lnTo>
                    <a:pt x="594" y="1125"/>
                  </a:lnTo>
                  <a:lnTo>
                    <a:pt x="594" y="1469"/>
                  </a:lnTo>
                  <a:lnTo>
                    <a:pt x="531" y="1781"/>
                  </a:lnTo>
                  <a:lnTo>
                    <a:pt x="407" y="2062"/>
                  </a:lnTo>
                  <a:lnTo>
                    <a:pt x="344" y="2218"/>
                  </a:lnTo>
                  <a:lnTo>
                    <a:pt x="250" y="2312"/>
                  </a:lnTo>
                  <a:lnTo>
                    <a:pt x="126" y="2437"/>
                  </a:lnTo>
                  <a:lnTo>
                    <a:pt x="1" y="2530"/>
                  </a:lnTo>
                  <a:lnTo>
                    <a:pt x="1" y="2562"/>
                  </a:lnTo>
                  <a:lnTo>
                    <a:pt x="188" y="2499"/>
                  </a:lnTo>
                  <a:lnTo>
                    <a:pt x="313" y="2405"/>
                  </a:lnTo>
                  <a:lnTo>
                    <a:pt x="438" y="2281"/>
                  </a:lnTo>
                  <a:lnTo>
                    <a:pt x="531" y="2156"/>
                  </a:lnTo>
                  <a:lnTo>
                    <a:pt x="625" y="2000"/>
                  </a:lnTo>
                  <a:lnTo>
                    <a:pt x="688" y="1812"/>
                  </a:lnTo>
                  <a:lnTo>
                    <a:pt x="750" y="1469"/>
                  </a:lnTo>
                  <a:lnTo>
                    <a:pt x="750" y="1094"/>
                  </a:lnTo>
                  <a:lnTo>
                    <a:pt x="719" y="688"/>
                  </a:lnTo>
                  <a:lnTo>
                    <a:pt x="625" y="344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3652;p61">
              <a:extLst>
                <a:ext uri="{FF2B5EF4-FFF2-40B4-BE49-F238E27FC236}">
                  <a16:creationId xmlns:a16="http://schemas.microsoft.com/office/drawing/2014/main" id="{8B332DC1-2D4D-2593-70BB-434962183FEB}"/>
                </a:ext>
              </a:extLst>
            </p:cNvPr>
            <p:cNvSpPr/>
            <p:nvPr/>
          </p:nvSpPr>
          <p:spPr>
            <a:xfrm>
              <a:off x="5314475" y="2097825"/>
              <a:ext cx="52325" cy="73400"/>
            </a:xfrm>
            <a:custGeom>
              <a:avLst/>
              <a:gdLst/>
              <a:ahLst/>
              <a:cxnLst/>
              <a:rect l="l" t="t" r="r" b="b"/>
              <a:pathLst>
                <a:path w="2093" h="2936" extrusionOk="0">
                  <a:moveTo>
                    <a:pt x="937" y="0"/>
                  </a:moveTo>
                  <a:lnTo>
                    <a:pt x="656" y="63"/>
                  </a:lnTo>
                  <a:lnTo>
                    <a:pt x="469" y="188"/>
                  </a:lnTo>
                  <a:lnTo>
                    <a:pt x="281" y="344"/>
                  </a:lnTo>
                  <a:lnTo>
                    <a:pt x="156" y="562"/>
                  </a:lnTo>
                  <a:lnTo>
                    <a:pt x="63" y="781"/>
                  </a:lnTo>
                  <a:lnTo>
                    <a:pt x="31" y="1062"/>
                  </a:lnTo>
                  <a:lnTo>
                    <a:pt x="0" y="1312"/>
                  </a:lnTo>
                  <a:lnTo>
                    <a:pt x="31" y="1593"/>
                  </a:lnTo>
                  <a:lnTo>
                    <a:pt x="94" y="1874"/>
                  </a:lnTo>
                  <a:lnTo>
                    <a:pt x="188" y="2124"/>
                  </a:lnTo>
                  <a:lnTo>
                    <a:pt x="313" y="2374"/>
                  </a:lnTo>
                  <a:lnTo>
                    <a:pt x="437" y="2592"/>
                  </a:lnTo>
                  <a:lnTo>
                    <a:pt x="625" y="2749"/>
                  </a:lnTo>
                  <a:lnTo>
                    <a:pt x="812" y="2873"/>
                  </a:lnTo>
                  <a:lnTo>
                    <a:pt x="1031" y="2936"/>
                  </a:lnTo>
                  <a:lnTo>
                    <a:pt x="1281" y="2936"/>
                  </a:lnTo>
                  <a:lnTo>
                    <a:pt x="1531" y="2873"/>
                  </a:lnTo>
                  <a:lnTo>
                    <a:pt x="1718" y="2749"/>
                  </a:lnTo>
                  <a:lnTo>
                    <a:pt x="1874" y="2592"/>
                  </a:lnTo>
                  <a:lnTo>
                    <a:pt x="1968" y="2374"/>
                  </a:lnTo>
                  <a:lnTo>
                    <a:pt x="2061" y="2155"/>
                  </a:lnTo>
                  <a:lnTo>
                    <a:pt x="2093" y="1905"/>
                  </a:lnTo>
                  <a:lnTo>
                    <a:pt x="2093" y="1624"/>
                  </a:lnTo>
                  <a:lnTo>
                    <a:pt x="2093" y="1343"/>
                  </a:lnTo>
                  <a:lnTo>
                    <a:pt x="2030" y="1062"/>
                  </a:lnTo>
                  <a:lnTo>
                    <a:pt x="1936" y="812"/>
                  </a:lnTo>
                  <a:lnTo>
                    <a:pt x="1843" y="562"/>
                  </a:lnTo>
                  <a:lnTo>
                    <a:pt x="1687" y="344"/>
                  </a:lnTo>
                  <a:lnTo>
                    <a:pt x="1531" y="188"/>
                  </a:lnTo>
                  <a:lnTo>
                    <a:pt x="1343" y="63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3653;p61">
              <a:extLst>
                <a:ext uri="{FF2B5EF4-FFF2-40B4-BE49-F238E27FC236}">
                  <a16:creationId xmlns:a16="http://schemas.microsoft.com/office/drawing/2014/main" id="{2D47E0FB-4907-D3D6-CCA4-F08679A0981F}"/>
                </a:ext>
              </a:extLst>
            </p:cNvPr>
            <p:cNvSpPr/>
            <p:nvPr/>
          </p:nvSpPr>
          <p:spPr>
            <a:xfrm>
              <a:off x="5280125" y="2102500"/>
              <a:ext cx="48425" cy="33600"/>
            </a:xfrm>
            <a:custGeom>
              <a:avLst/>
              <a:gdLst/>
              <a:ahLst/>
              <a:cxnLst/>
              <a:rect l="l" t="t" r="r" b="b"/>
              <a:pathLst>
                <a:path w="1937" h="1344" extrusionOk="0">
                  <a:moveTo>
                    <a:pt x="1811" y="1"/>
                  </a:moveTo>
                  <a:lnTo>
                    <a:pt x="1749" y="32"/>
                  </a:lnTo>
                  <a:lnTo>
                    <a:pt x="1405" y="375"/>
                  </a:lnTo>
                  <a:lnTo>
                    <a:pt x="1218" y="563"/>
                  </a:lnTo>
                  <a:lnTo>
                    <a:pt x="1093" y="625"/>
                  </a:lnTo>
                  <a:lnTo>
                    <a:pt x="1000" y="657"/>
                  </a:lnTo>
                  <a:lnTo>
                    <a:pt x="750" y="657"/>
                  </a:lnTo>
                  <a:lnTo>
                    <a:pt x="625" y="625"/>
                  </a:lnTo>
                  <a:lnTo>
                    <a:pt x="500" y="563"/>
                  </a:lnTo>
                  <a:lnTo>
                    <a:pt x="281" y="407"/>
                  </a:lnTo>
                  <a:lnTo>
                    <a:pt x="31" y="219"/>
                  </a:lnTo>
                  <a:lnTo>
                    <a:pt x="0" y="188"/>
                  </a:lnTo>
                  <a:lnTo>
                    <a:pt x="0" y="251"/>
                  </a:lnTo>
                  <a:lnTo>
                    <a:pt x="31" y="469"/>
                  </a:lnTo>
                  <a:lnTo>
                    <a:pt x="94" y="657"/>
                  </a:lnTo>
                  <a:lnTo>
                    <a:pt x="188" y="844"/>
                  </a:lnTo>
                  <a:lnTo>
                    <a:pt x="312" y="1000"/>
                  </a:lnTo>
                  <a:lnTo>
                    <a:pt x="437" y="1156"/>
                  </a:lnTo>
                  <a:lnTo>
                    <a:pt x="594" y="1250"/>
                  </a:lnTo>
                  <a:lnTo>
                    <a:pt x="781" y="1312"/>
                  </a:lnTo>
                  <a:lnTo>
                    <a:pt x="1000" y="1344"/>
                  </a:lnTo>
                  <a:lnTo>
                    <a:pt x="1218" y="1312"/>
                  </a:lnTo>
                  <a:lnTo>
                    <a:pt x="1405" y="1250"/>
                  </a:lnTo>
                  <a:lnTo>
                    <a:pt x="1562" y="1125"/>
                  </a:lnTo>
                  <a:lnTo>
                    <a:pt x="1687" y="969"/>
                  </a:lnTo>
                  <a:lnTo>
                    <a:pt x="1780" y="813"/>
                  </a:lnTo>
                  <a:lnTo>
                    <a:pt x="1874" y="625"/>
                  </a:lnTo>
                  <a:lnTo>
                    <a:pt x="1905" y="407"/>
                  </a:lnTo>
                  <a:lnTo>
                    <a:pt x="1936" y="188"/>
                  </a:lnTo>
                  <a:lnTo>
                    <a:pt x="1936" y="94"/>
                  </a:lnTo>
                  <a:lnTo>
                    <a:pt x="1874" y="3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3654;p61">
              <a:extLst>
                <a:ext uri="{FF2B5EF4-FFF2-40B4-BE49-F238E27FC236}">
                  <a16:creationId xmlns:a16="http://schemas.microsoft.com/office/drawing/2014/main" id="{4EED97A1-F9B4-8966-CCF5-A16E4C935BCD}"/>
                </a:ext>
              </a:extLst>
            </p:cNvPr>
            <p:cNvSpPr/>
            <p:nvPr/>
          </p:nvSpPr>
          <p:spPr>
            <a:xfrm>
              <a:off x="5485450" y="2085325"/>
              <a:ext cx="34375" cy="56250"/>
            </a:xfrm>
            <a:custGeom>
              <a:avLst/>
              <a:gdLst/>
              <a:ahLst/>
              <a:cxnLst/>
              <a:rect l="l" t="t" r="r" b="b"/>
              <a:pathLst>
                <a:path w="1375" h="2250" extrusionOk="0">
                  <a:moveTo>
                    <a:pt x="1" y="1"/>
                  </a:moveTo>
                  <a:lnTo>
                    <a:pt x="1" y="344"/>
                  </a:lnTo>
                  <a:lnTo>
                    <a:pt x="63" y="719"/>
                  </a:lnTo>
                  <a:lnTo>
                    <a:pt x="125" y="1094"/>
                  </a:lnTo>
                  <a:lnTo>
                    <a:pt x="282" y="1468"/>
                  </a:lnTo>
                  <a:lnTo>
                    <a:pt x="469" y="1781"/>
                  </a:lnTo>
                  <a:lnTo>
                    <a:pt x="563" y="1906"/>
                  </a:lnTo>
                  <a:lnTo>
                    <a:pt x="688" y="2031"/>
                  </a:lnTo>
                  <a:lnTo>
                    <a:pt x="844" y="2124"/>
                  </a:lnTo>
                  <a:lnTo>
                    <a:pt x="1000" y="2187"/>
                  </a:lnTo>
                  <a:lnTo>
                    <a:pt x="1156" y="2249"/>
                  </a:lnTo>
                  <a:lnTo>
                    <a:pt x="1343" y="2249"/>
                  </a:lnTo>
                  <a:lnTo>
                    <a:pt x="1375" y="2218"/>
                  </a:lnTo>
                  <a:lnTo>
                    <a:pt x="1343" y="2187"/>
                  </a:lnTo>
                  <a:lnTo>
                    <a:pt x="1187" y="2155"/>
                  </a:lnTo>
                  <a:lnTo>
                    <a:pt x="1031" y="2093"/>
                  </a:lnTo>
                  <a:lnTo>
                    <a:pt x="906" y="1999"/>
                  </a:lnTo>
                  <a:lnTo>
                    <a:pt x="781" y="1906"/>
                  </a:lnTo>
                  <a:lnTo>
                    <a:pt x="594" y="1687"/>
                  </a:lnTo>
                  <a:lnTo>
                    <a:pt x="438" y="1406"/>
                  </a:lnTo>
                  <a:lnTo>
                    <a:pt x="313" y="1094"/>
                  </a:lnTo>
                  <a:lnTo>
                    <a:pt x="188" y="750"/>
                  </a:lnTo>
                  <a:lnTo>
                    <a:pt x="125" y="407"/>
                  </a:lnTo>
                  <a:lnTo>
                    <a:pt x="94" y="63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3655;p61">
              <a:extLst>
                <a:ext uri="{FF2B5EF4-FFF2-40B4-BE49-F238E27FC236}">
                  <a16:creationId xmlns:a16="http://schemas.microsoft.com/office/drawing/2014/main" id="{60BBE0F2-5ACA-2650-3F7D-975AE508233A}"/>
                </a:ext>
              </a:extLst>
            </p:cNvPr>
            <p:cNvSpPr/>
            <p:nvPr/>
          </p:nvSpPr>
          <p:spPr>
            <a:xfrm>
              <a:off x="5485450" y="2058000"/>
              <a:ext cx="52325" cy="73425"/>
            </a:xfrm>
            <a:custGeom>
              <a:avLst/>
              <a:gdLst/>
              <a:ahLst/>
              <a:cxnLst/>
              <a:rect l="l" t="t" r="r" b="b"/>
              <a:pathLst>
                <a:path w="2093" h="2937" extrusionOk="0">
                  <a:moveTo>
                    <a:pt x="656" y="1"/>
                  </a:moveTo>
                  <a:lnTo>
                    <a:pt x="469" y="94"/>
                  </a:lnTo>
                  <a:lnTo>
                    <a:pt x="282" y="219"/>
                  </a:lnTo>
                  <a:lnTo>
                    <a:pt x="157" y="407"/>
                  </a:lnTo>
                  <a:lnTo>
                    <a:pt x="63" y="625"/>
                  </a:lnTo>
                  <a:lnTo>
                    <a:pt x="1" y="875"/>
                  </a:lnTo>
                  <a:lnTo>
                    <a:pt x="1" y="1125"/>
                  </a:lnTo>
                  <a:lnTo>
                    <a:pt x="1" y="1406"/>
                  </a:lnTo>
                  <a:lnTo>
                    <a:pt x="32" y="1687"/>
                  </a:lnTo>
                  <a:lnTo>
                    <a:pt x="125" y="1968"/>
                  </a:lnTo>
                  <a:lnTo>
                    <a:pt x="219" y="2218"/>
                  </a:lnTo>
                  <a:lnTo>
                    <a:pt x="344" y="2437"/>
                  </a:lnTo>
                  <a:lnTo>
                    <a:pt x="500" y="2624"/>
                  </a:lnTo>
                  <a:lnTo>
                    <a:pt x="688" y="2780"/>
                  </a:lnTo>
                  <a:lnTo>
                    <a:pt x="875" y="2905"/>
                  </a:lnTo>
                  <a:lnTo>
                    <a:pt x="1094" y="2936"/>
                  </a:lnTo>
                  <a:lnTo>
                    <a:pt x="1343" y="2905"/>
                  </a:lnTo>
                  <a:lnTo>
                    <a:pt x="1562" y="2842"/>
                  </a:lnTo>
                  <a:lnTo>
                    <a:pt x="1749" y="2686"/>
                  </a:lnTo>
                  <a:lnTo>
                    <a:pt x="1906" y="2499"/>
                  </a:lnTo>
                  <a:lnTo>
                    <a:pt x="1999" y="2280"/>
                  </a:lnTo>
                  <a:lnTo>
                    <a:pt x="2062" y="2031"/>
                  </a:lnTo>
                  <a:lnTo>
                    <a:pt x="2093" y="1781"/>
                  </a:lnTo>
                  <a:lnTo>
                    <a:pt x="2093" y="1500"/>
                  </a:lnTo>
                  <a:lnTo>
                    <a:pt x="2062" y="1219"/>
                  </a:lnTo>
                  <a:lnTo>
                    <a:pt x="1968" y="969"/>
                  </a:lnTo>
                  <a:lnTo>
                    <a:pt x="1874" y="719"/>
                  </a:lnTo>
                  <a:lnTo>
                    <a:pt x="1749" y="469"/>
                  </a:lnTo>
                  <a:lnTo>
                    <a:pt x="1562" y="282"/>
                  </a:lnTo>
                  <a:lnTo>
                    <a:pt x="1375" y="126"/>
                  </a:lnTo>
                  <a:lnTo>
                    <a:pt x="1156" y="32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3656;p61">
              <a:extLst>
                <a:ext uri="{FF2B5EF4-FFF2-40B4-BE49-F238E27FC236}">
                  <a16:creationId xmlns:a16="http://schemas.microsoft.com/office/drawing/2014/main" id="{074249DD-C67C-BEA7-9948-E9ECB2F57C9D}"/>
                </a:ext>
              </a:extLst>
            </p:cNvPr>
            <p:cNvSpPr/>
            <p:nvPr/>
          </p:nvSpPr>
          <p:spPr>
            <a:xfrm>
              <a:off x="5515900" y="2049425"/>
              <a:ext cx="42175" cy="35925"/>
            </a:xfrm>
            <a:custGeom>
              <a:avLst/>
              <a:gdLst/>
              <a:ahLst/>
              <a:cxnLst/>
              <a:rect l="l" t="t" r="r" b="b"/>
              <a:pathLst>
                <a:path w="1687" h="1437" extrusionOk="0">
                  <a:moveTo>
                    <a:pt x="1562" y="0"/>
                  </a:moveTo>
                  <a:lnTo>
                    <a:pt x="1437" y="250"/>
                  </a:lnTo>
                  <a:lnTo>
                    <a:pt x="1312" y="500"/>
                  </a:lnTo>
                  <a:lnTo>
                    <a:pt x="1125" y="656"/>
                  </a:lnTo>
                  <a:lnTo>
                    <a:pt x="1031" y="718"/>
                  </a:lnTo>
                  <a:lnTo>
                    <a:pt x="937" y="750"/>
                  </a:lnTo>
                  <a:lnTo>
                    <a:pt x="812" y="750"/>
                  </a:lnTo>
                  <a:lnTo>
                    <a:pt x="719" y="718"/>
                  </a:lnTo>
                  <a:lnTo>
                    <a:pt x="500" y="656"/>
                  </a:lnTo>
                  <a:lnTo>
                    <a:pt x="94" y="437"/>
                  </a:lnTo>
                  <a:lnTo>
                    <a:pt x="32" y="437"/>
                  </a:lnTo>
                  <a:lnTo>
                    <a:pt x="0" y="500"/>
                  </a:lnTo>
                  <a:lnTo>
                    <a:pt x="0" y="562"/>
                  </a:lnTo>
                  <a:lnTo>
                    <a:pt x="0" y="625"/>
                  </a:lnTo>
                  <a:lnTo>
                    <a:pt x="125" y="843"/>
                  </a:lnTo>
                  <a:lnTo>
                    <a:pt x="219" y="999"/>
                  </a:lnTo>
                  <a:lnTo>
                    <a:pt x="344" y="1156"/>
                  </a:lnTo>
                  <a:lnTo>
                    <a:pt x="500" y="1281"/>
                  </a:lnTo>
                  <a:lnTo>
                    <a:pt x="656" y="1374"/>
                  </a:lnTo>
                  <a:lnTo>
                    <a:pt x="812" y="1437"/>
                  </a:lnTo>
                  <a:lnTo>
                    <a:pt x="1000" y="1437"/>
                  </a:lnTo>
                  <a:lnTo>
                    <a:pt x="1187" y="1374"/>
                  </a:lnTo>
                  <a:lnTo>
                    <a:pt x="1343" y="1281"/>
                  </a:lnTo>
                  <a:lnTo>
                    <a:pt x="1468" y="1156"/>
                  </a:lnTo>
                  <a:lnTo>
                    <a:pt x="1562" y="999"/>
                  </a:lnTo>
                  <a:lnTo>
                    <a:pt x="1624" y="812"/>
                  </a:lnTo>
                  <a:lnTo>
                    <a:pt x="1656" y="625"/>
                  </a:lnTo>
                  <a:lnTo>
                    <a:pt x="1687" y="437"/>
                  </a:lnTo>
                  <a:lnTo>
                    <a:pt x="1656" y="21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3657;p61">
              <a:extLst>
                <a:ext uri="{FF2B5EF4-FFF2-40B4-BE49-F238E27FC236}">
                  <a16:creationId xmlns:a16="http://schemas.microsoft.com/office/drawing/2014/main" id="{D70FEE57-BEF5-C1C0-4B2E-737C1A5F83A1}"/>
                </a:ext>
              </a:extLst>
            </p:cNvPr>
            <p:cNvSpPr/>
            <p:nvPr/>
          </p:nvSpPr>
          <p:spPr>
            <a:xfrm>
              <a:off x="5382400" y="2300025"/>
              <a:ext cx="47650" cy="19550"/>
            </a:xfrm>
            <a:custGeom>
              <a:avLst/>
              <a:gdLst/>
              <a:ahLst/>
              <a:cxnLst/>
              <a:rect l="l" t="t" r="r" b="b"/>
              <a:pathLst>
                <a:path w="1906" h="782" extrusionOk="0">
                  <a:moveTo>
                    <a:pt x="0" y="1"/>
                  </a:moveTo>
                  <a:lnTo>
                    <a:pt x="0" y="32"/>
                  </a:lnTo>
                  <a:lnTo>
                    <a:pt x="63" y="188"/>
                  </a:lnTo>
                  <a:lnTo>
                    <a:pt x="125" y="313"/>
                  </a:lnTo>
                  <a:lnTo>
                    <a:pt x="188" y="438"/>
                  </a:lnTo>
                  <a:lnTo>
                    <a:pt x="281" y="532"/>
                  </a:lnTo>
                  <a:lnTo>
                    <a:pt x="406" y="625"/>
                  </a:lnTo>
                  <a:lnTo>
                    <a:pt x="531" y="688"/>
                  </a:lnTo>
                  <a:lnTo>
                    <a:pt x="656" y="750"/>
                  </a:lnTo>
                  <a:lnTo>
                    <a:pt x="812" y="781"/>
                  </a:lnTo>
                  <a:lnTo>
                    <a:pt x="968" y="750"/>
                  </a:lnTo>
                  <a:lnTo>
                    <a:pt x="1156" y="719"/>
                  </a:lnTo>
                  <a:lnTo>
                    <a:pt x="1312" y="688"/>
                  </a:lnTo>
                  <a:lnTo>
                    <a:pt x="1468" y="594"/>
                  </a:lnTo>
                  <a:lnTo>
                    <a:pt x="1593" y="532"/>
                  </a:lnTo>
                  <a:lnTo>
                    <a:pt x="1718" y="407"/>
                  </a:lnTo>
                  <a:lnTo>
                    <a:pt x="1812" y="282"/>
                  </a:lnTo>
                  <a:lnTo>
                    <a:pt x="1905" y="126"/>
                  </a:lnTo>
                  <a:lnTo>
                    <a:pt x="1905" y="94"/>
                  </a:lnTo>
                  <a:lnTo>
                    <a:pt x="1874" y="94"/>
                  </a:lnTo>
                  <a:lnTo>
                    <a:pt x="1655" y="219"/>
                  </a:lnTo>
                  <a:lnTo>
                    <a:pt x="1406" y="313"/>
                  </a:lnTo>
                  <a:lnTo>
                    <a:pt x="1156" y="375"/>
                  </a:lnTo>
                  <a:lnTo>
                    <a:pt x="906" y="438"/>
                  </a:lnTo>
                  <a:lnTo>
                    <a:pt x="781" y="438"/>
                  </a:lnTo>
                  <a:lnTo>
                    <a:pt x="687" y="407"/>
                  </a:lnTo>
                  <a:lnTo>
                    <a:pt x="469" y="282"/>
                  </a:lnTo>
                  <a:lnTo>
                    <a:pt x="281" y="157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3658;p61">
              <a:extLst>
                <a:ext uri="{FF2B5EF4-FFF2-40B4-BE49-F238E27FC236}">
                  <a16:creationId xmlns:a16="http://schemas.microsoft.com/office/drawing/2014/main" id="{BA026B5D-F16A-3BDF-4876-661BB89D2028}"/>
                </a:ext>
              </a:extLst>
            </p:cNvPr>
            <p:cNvSpPr/>
            <p:nvPr/>
          </p:nvSpPr>
          <p:spPr>
            <a:xfrm>
              <a:off x="5389425" y="1972900"/>
              <a:ext cx="114800" cy="277975"/>
            </a:xfrm>
            <a:custGeom>
              <a:avLst/>
              <a:gdLst/>
              <a:ahLst/>
              <a:cxnLst/>
              <a:rect l="l" t="t" r="r" b="b"/>
              <a:pathLst>
                <a:path w="4592" h="11119" extrusionOk="0">
                  <a:moveTo>
                    <a:pt x="1093" y="1"/>
                  </a:moveTo>
                  <a:lnTo>
                    <a:pt x="1031" y="63"/>
                  </a:lnTo>
                  <a:lnTo>
                    <a:pt x="1031" y="126"/>
                  </a:lnTo>
                  <a:lnTo>
                    <a:pt x="1343" y="1156"/>
                  </a:lnTo>
                  <a:lnTo>
                    <a:pt x="1687" y="2187"/>
                  </a:lnTo>
                  <a:lnTo>
                    <a:pt x="2405" y="4217"/>
                  </a:lnTo>
                  <a:lnTo>
                    <a:pt x="3154" y="6278"/>
                  </a:lnTo>
                  <a:lnTo>
                    <a:pt x="3498" y="7308"/>
                  </a:lnTo>
                  <a:lnTo>
                    <a:pt x="3842" y="8339"/>
                  </a:lnTo>
                  <a:lnTo>
                    <a:pt x="3467" y="8276"/>
                  </a:lnTo>
                  <a:lnTo>
                    <a:pt x="3061" y="8245"/>
                  </a:lnTo>
                  <a:lnTo>
                    <a:pt x="2311" y="8245"/>
                  </a:lnTo>
                  <a:lnTo>
                    <a:pt x="2311" y="8276"/>
                  </a:lnTo>
                  <a:lnTo>
                    <a:pt x="2311" y="8370"/>
                  </a:lnTo>
                  <a:lnTo>
                    <a:pt x="2374" y="8620"/>
                  </a:lnTo>
                  <a:lnTo>
                    <a:pt x="2624" y="9369"/>
                  </a:lnTo>
                  <a:lnTo>
                    <a:pt x="2873" y="10150"/>
                  </a:lnTo>
                  <a:lnTo>
                    <a:pt x="2998" y="10587"/>
                  </a:lnTo>
                  <a:lnTo>
                    <a:pt x="2624" y="10650"/>
                  </a:lnTo>
                  <a:lnTo>
                    <a:pt x="2249" y="10681"/>
                  </a:lnTo>
                  <a:lnTo>
                    <a:pt x="1874" y="10681"/>
                  </a:lnTo>
                  <a:lnTo>
                    <a:pt x="1531" y="10650"/>
                  </a:lnTo>
                  <a:lnTo>
                    <a:pt x="1156" y="10587"/>
                  </a:lnTo>
                  <a:lnTo>
                    <a:pt x="781" y="10494"/>
                  </a:lnTo>
                  <a:lnTo>
                    <a:pt x="438" y="10369"/>
                  </a:lnTo>
                  <a:lnTo>
                    <a:pt x="94" y="10213"/>
                  </a:lnTo>
                  <a:lnTo>
                    <a:pt x="32" y="10213"/>
                  </a:lnTo>
                  <a:lnTo>
                    <a:pt x="0" y="10244"/>
                  </a:lnTo>
                  <a:lnTo>
                    <a:pt x="0" y="10275"/>
                  </a:lnTo>
                  <a:lnTo>
                    <a:pt x="0" y="10306"/>
                  </a:lnTo>
                  <a:lnTo>
                    <a:pt x="281" y="10525"/>
                  </a:lnTo>
                  <a:lnTo>
                    <a:pt x="562" y="10712"/>
                  </a:lnTo>
                  <a:lnTo>
                    <a:pt x="843" y="10837"/>
                  </a:lnTo>
                  <a:lnTo>
                    <a:pt x="1156" y="10931"/>
                  </a:lnTo>
                  <a:lnTo>
                    <a:pt x="1437" y="11025"/>
                  </a:lnTo>
                  <a:lnTo>
                    <a:pt x="1749" y="11087"/>
                  </a:lnTo>
                  <a:lnTo>
                    <a:pt x="2311" y="11118"/>
                  </a:lnTo>
                  <a:lnTo>
                    <a:pt x="2811" y="11118"/>
                  </a:lnTo>
                  <a:lnTo>
                    <a:pt x="3217" y="11087"/>
                  </a:lnTo>
                  <a:lnTo>
                    <a:pt x="3498" y="11025"/>
                  </a:lnTo>
                  <a:lnTo>
                    <a:pt x="3592" y="10993"/>
                  </a:lnTo>
                  <a:lnTo>
                    <a:pt x="3436" y="10369"/>
                  </a:lnTo>
                  <a:lnTo>
                    <a:pt x="3248" y="9651"/>
                  </a:lnTo>
                  <a:lnTo>
                    <a:pt x="2998" y="8807"/>
                  </a:lnTo>
                  <a:lnTo>
                    <a:pt x="3373" y="8870"/>
                  </a:lnTo>
                  <a:lnTo>
                    <a:pt x="3935" y="8932"/>
                  </a:lnTo>
                  <a:lnTo>
                    <a:pt x="4185" y="8963"/>
                  </a:lnTo>
                  <a:lnTo>
                    <a:pt x="4404" y="8932"/>
                  </a:lnTo>
                  <a:lnTo>
                    <a:pt x="4497" y="8901"/>
                  </a:lnTo>
                  <a:lnTo>
                    <a:pt x="4560" y="8870"/>
                  </a:lnTo>
                  <a:lnTo>
                    <a:pt x="4591" y="8839"/>
                  </a:lnTo>
                  <a:lnTo>
                    <a:pt x="4591" y="8776"/>
                  </a:lnTo>
                  <a:lnTo>
                    <a:pt x="3873" y="6590"/>
                  </a:lnTo>
                  <a:lnTo>
                    <a:pt x="3498" y="5466"/>
                  </a:lnTo>
                  <a:lnTo>
                    <a:pt x="3123" y="4342"/>
                  </a:lnTo>
                  <a:lnTo>
                    <a:pt x="2686" y="3217"/>
                  </a:lnTo>
                  <a:lnTo>
                    <a:pt x="2218" y="2124"/>
                  </a:lnTo>
                  <a:lnTo>
                    <a:pt x="1749" y="1062"/>
                  </a:lnTo>
                  <a:lnTo>
                    <a:pt x="1187" y="3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3659;p61">
              <a:extLst>
                <a:ext uri="{FF2B5EF4-FFF2-40B4-BE49-F238E27FC236}">
                  <a16:creationId xmlns:a16="http://schemas.microsoft.com/office/drawing/2014/main" id="{5D14131F-C409-C370-19EA-FAD792F98994}"/>
                </a:ext>
              </a:extLst>
            </p:cNvPr>
            <p:cNvSpPr/>
            <p:nvPr/>
          </p:nvSpPr>
          <p:spPr>
            <a:xfrm>
              <a:off x="5385525" y="2229775"/>
              <a:ext cx="79650" cy="57000"/>
            </a:xfrm>
            <a:custGeom>
              <a:avLst/>
              <a:gdLst/>
              <a:ahLst/>
              <a:cxnLst/>
              <a:rect l="l" t="t" r="r" b="b"/>
              <a:pathLst>
                <a:path w="3186" h="2280" extrusionOk="0">
                  <a:moveTo>
                    <a:pt x="156" y="0"/>
                  </a:moveTo>
                  <a:lnTo>
                    <a:pt x="63" y="469"/>
                  </a:lnTo>
                  <a:lnTo>
                    <a:pt x="0" y="937"/>
                  </a:lnTo>
                  <a:lnTo>
                    <a:pt x="0" y="1156"/>
                  </a:lnTo>
                  <a:lnTo>
                    <a:pt x="31" y="1405"/>
                  </a:lnTo>
                  <a:lnTo>
                    <a:pt x="63" y="1624"/>
                  </a:lnTo>
                  <a:lnTo>
                    <a:pt x="156" y="1811"/>
                  </a:lnTo>
                  <a:lnTo>
                    <a:pt x="250" y="1999"/>
                  </a:lnTo>
                  <a:lnTo>
                    <a:pt x="406" y="2124"/>
                  </a:lnTo>
                  <a:lnTo>
                    <a:pt x="625" y="2217"/>
                  </a:lnTo>
                  <a:lnTo>
                    <a:pt x="875" y="2280"/>
                  </a:lnTo>
                  <a:lnTo>
                    <a:pt x="1156" y="2280"/>
                  </a:lnTo>
                  <a:lnTo>
                    <a:pt x="1405" y="2249"/>
                  </a:lnTo>
                  <a:lnTo>
                    <a:pt x="1655" y="2155"/>
                  </a:lnTo>
                  <a:lnTo>
                    <a:pt x="1874" y="2030"/>
                  </a:lnTo>
                  <a:lnTo>
                    <a:pt x="2280" y="1749"/>
                  </a:lnTo>
                  <a:lnTo>
                    <a:pt x="2623" y="1405"/>
                  </a:lnTo>
                  <a:lnTo>
                    <a:pt x="2936" y="1031"/>
                  </a:lnTo>
                  <a:lnTo>
                    <a:pt x="3186" y="625"/>
                  </a:lnTo>
                  <a:lnTo>
                    <a:pt x="2780" y="656"/>
                  </a:lnTo>
                  <a:lnTo>
                    <a:pt x="2405" y="656"/>
                  </a:lnTo>
                  <a:lnTo>
                    <a:pt x="1999" y="625"/>
                  </a:lnTo>
                  <a:lnTo>
                    <a:pt x="1624" y="562"/>
                  </a:lnTo>
                  <a:lnTo>
                    <a:pt x="1249" y="469"/>
                  </a:lnTo>
                  <a:lnTo>
                    <a:pt x="875" y="344"/>
                  </a:lnTo>
                  <a:lnTo>
                    <a:pt x="500" y="187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3660;p61">
              <a:extLst>
                <a:ext uri="{FF2B5EF4-FFF2-40B4-BE49-F238E27FC236}">
                  <a16:creationId xmlns:a16="http://schemas.microsoft.com/office/drawing/2014/main" id="{63FA7DEB-3ED6-DD37-4C24-EDBA24298E25}"/>
                </a:ext>
              </a:extLst>
            </p:cNvPr>
            <p:cNvSpPr/>
            <p:nvPr/>
          </p:nvSpPr>
          <p:spPr>
            <a:xfrm>
              <a:off x="5385525" y="2253175"/>
              <a:ext cx="46850" cy="33600"/>
            </a:xfrm>
            <a:custGeom>
              <a:avLst/>
              <a:gdLst/>
              <a:ahLst/>
              <a:cxnLst/>
              <a:rect l="l" t="t" r="r" b="b"/>
              <a:pathLst>
                <a:path w="1874" h="1344" extrusionOk="0">
                  <a:moveTo>
                    <a:pt x="0" y="1"/>
                  </a:moveTo>
                  <a:lnTo>
                    <a:pt x="0" y="220"/>
                  </a:lnTo>
                  <a:lnTo>
                    <a:pt x="31" y="469"/>
                  </a:lnTo>
                  <a:lnTo>
                    <a:pt x="63" y="688"/>
                  </a:lnTo>
                  <a:lnTo>
                    <a:pt x="156" y="875"/>
                  </a:lnTo>
                  <a:lnTo>
                    <a:pt x="250" y="1063"/>
                  </a:lnTo>
                  <a:lnTo>
                    <a:pt x="406" y="1188"/>
                  </a:lnTo>
                  <a:lnTo>
                    <a:pt x="625" y="1281"/>
                  </a:lnTo>
                  <a:lnTo>
                    <a:pt x="875" y="1344"/>
                  </a:lnTo>
                  <a:lnTo>
                    <a:pt x="1156" y="1344"/>
                  </a:lnTo>
                  <a:lnTo>
                    <a:pt x="1405" y="1313"/>
                  </a:lnTo>
                  <a:lnTo>
                    <a:pt x="1655" y="1219"/>
                  </a:lnTo>
                  <a:lnTo>
                    <a:pt x="1874" y="1094"/>
                  </a:lnTo>
                  <a:lnTo>
                    <a:pt x="1780" y="844"/>
                  </a:lnTo>
                  <a:lnTo>
                    <a:pt x="1624" y="594"/>
                  </a:lnTo>
                  <a:lnTo>
                    <a:pt x="1405" y="407"/>
                  </a:lnTo>
                  <a:lnTo>
                    <a:pt x="1187" y="251"/>
                  </a:lnTo>
                  <a:lnTo>
                    <a:pt x="906" y="126"/>
                  </a:lnTo>
                  <a:lnTo>
                    <a:pt x="594" y="32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3661;p61">
              <a:extLst>
                <a:ext uri="{FF2B5EF4-FFF2-40B4-BE49-F238E27FC236}">
                  <a16:creationId xmlns:a16="http://schemas.microsoft.com/office/drawing/2014/main" id="{57A38033-D819-828F-D72D-B826CDAED617}"/>
                </a:ext>
              </a:extLst>
            </p:cNvPr>
            <p:cNvSpPr/>
            <p:nvPr/>
          </p:nvSpPr>
          <p:spPr>
            <a:xfrm>
              <a:off x="4922550" y="1681700"/>
              <a:ext cx="634750" cy="523100"/>
            </a:xfrm>
            <a:custGeom>
              <a:avLst/>
              <a:gdLst/>
              <a:ahLst/>
              <a:cxnLst/>
              <a:rect l="l" t="t" r="r" b="b"/>
              <a:pathLst>
                <a:path w="25390" h="20924" extrusionOk="0">
                  <a:moveTo>
                    <a:pt x="13273" y="0"/>
                  </a:moveTo>
                  <a:lnTo>
                    <a:pt x="12710" y="63"/>
                  </a:lnTo>
                  <a:lnTo>
                    <a:pt x="12148" y="125"/>
                  </a:lnTo>
                  <a:lnTo>
                    <a:pt x="11586" y="219"/>
                  </a:lnTo>
                  <a:lnTo>
                    <a:pt x="10993" y="344"/>
                  </a:lnTo>
                  <a:lnTo>
                    <a:pt x="10649" y="406"/>
                  </a:lnTo>
                  <a:lnTo>
                    <a:pt x="10243" y="500"/>
                  </a:lnTo>
                  <a:lnTo>
                    <a:pt x="9712" y="625"/>
                  </a:lnTo>
                  <a:lnTo>
                    <a:pt x="9057" y="843"/>
                  </a:lnTo>
                  <a:lnTo>
                    <a:pt x="8338" y="1093"/>
                  </a:lnTo>
                  <a:lnTo>
                    <a:pt x="7526" y="1405"/>
                  </a:lnTo>
                  <a:lnTo>
                    <a:pt x="6683" y="1811"/>
                  </a:lnTo>
                  <a:lnTo>
                    <a:pt x="5809" y="2280"/>
                  </a:lnTo>
                  <a:lnTo>
                    <a:pt x="5372" y="2530"/>
                  </a:lnTo>
                  <a:lnTo>
                    <a:pt x="4934" y="2842"/>
                  </a:lnTo>
                  <a:lnTo>
                    <a:pt x="4497" y="3154"/>
                  </a:lnTo>
                  <a:lnTo>
                    <a:pt x="4060" y="3467"/>
                  </a:lnTo>
                  <a:lnTo>
                    <a:pt x="3654" y="3841"/>
                  </a:lnTo>
                  <a:lnTo>
                    <a:pt x="3248" y="4216"/>
                  </a:lnTo>
                  <a:lnTo>
                    <a:pt x="2842" y="4622"/>
                  </a:lnTo>
                  <a:lnTo>
                    <a:pt x="2467" y="5059"/>
                  </a:lnTo>
                  <a:lnTo>
                    <a:pt x="2092" y="5528"/>
                  </a:lnTo>
                  <a:lnTo>
                    <a:pt x="1749" y="6027"/>
                  </a:lnTo>
                  <a:lnTo>
                    <a:pt x="1437" y="6527"/>
                  </a:lnTo>
                  <a:lnTo>
                    <a:pt x="1124" y="7089"/>
                  </a:lnTo>
                  <a:lnTo>
                    <a:pt x="874" y="7651"/>
                  </a:lnTo>
                  <a:lnTo>
                    <a:pt x="625" y="8276"/>
                  </a:lnTo>
                  <a:lnTo>
                    <a:pt x="437" y="8900"/>
                  </a:lnTo>
                  <a:lnTo>
                    <a:pt x="281" y="9525"/>
                  </a:lnTo>
                  <a:lnTo>
                    <a:pt x="156" y="10118"/>
                  </a:lnTo>
                  <a:lnTo>
                    <a:pt x="63" y="10743"/>
                  </a:lnTo>
                  <a:lnTo>
                    <a:pt x="31" y="11336"/>
                  </a:lnTo>
                  <a:lnTo>
                    <a:pt x="0" y="11930"/>
                  </a:lnTo>
                  <a:lnTo>
                    <a:pt x="0" y="12492"/>
                  </a:lnTo>
                  <a:lnTo>
                    <a:pt x="31" y="13054"/>
                  </a:lnTo>
                  <a:lnTo>
                    <a:pt x="94" y="13616"/>
                  </a:lnTo>
                  <a:lnTo>
                    <a:pt x="187" y="14147"/>
                  </a:lnTo>
                  <a:lnTo>
                    <a:pt x="281" y="14678"/>
                  </a:lnTo>
                  <a:lnTo>
                    <a:pt x="406" y="15209"/>
                  </a:lnTo>
                  <a:lnTo>
                    <a:pt x="687" y="16177"/>
                  </a:lnTo>
                  <a:lnTo>
                    <a:pt x="999" y="17083"/>
                  </a:lnTo>
                  <a:lnTo>
                    <a:pt x="1374" y="17926"/>
                  </a:lnTo>
                  <a:lnTo>
                    <a:pt x="1718" y="18675"/>
                  </a:lnTo>
                  <a:lnTo>
                    <a:pt x="2092" y="19331"/>
                  </a:lnTo>
                  <a:lnTo>
                    <a:pt x="2405" y="19893"/>
                  </a:lnTo>
                  <a:lnTo>
                    <a:pt x="2936" y="20643"/>
                  </a:lnTo>
                  <a:lnTo>
                    <a:pt x="3123" y="20924"/>
                  </a:lnTo>
                  <a:lnTo>
                    <a:pt x="3342" y="20893"/>
                  </a:lnTo>
                  <a:lnTo>
                    <a:pt x="3529" y="20861"/>
                  </a:lnTo>
                  <a:lnTo>
                    <a:pt x="3685" y="20799"/>
                  </a:lnTo>
                  <a:lnTo>
                    <a:pt x="3873" y="20705"/>
                  </a:lnTo>
                  <a:lnTo>
                    <a:pt x="4029" y="20611"/>
                  </a:lnTo>
                  <a:lnTo>
                    <a:pt x="4154" y="20487"/>
                  </a:lnTo>
                  <a:lnTo>
                    <a:pt x="4435" y="20174"/>
                  </a:lnTo>
                  <a:lnTo>
                    <a:pt x="4653" y="19799"/>
                  </a:lnTo>
                  <a:lnTo>
                    <a:pt x="4841" y="19394"/>
                  </a:lnTo>
                  <a:lnTo>
                    <a:pt x="4997" y="18988"/>
                  </a:lnTo>
                  <a:lnTo>
                    <a:pt x="5122" y="18550"/>
                  </a:lnTo>
                  <a:lnTo>
                    <a:pt x="5215" y="18082"/>
                  </a:lnTo>
                  <a:lnTo>
                    <a:pt x="5309" y="17676"/>
                  </a:lnTo>
                  <a:lnTo>
                    <a:pt x="5403" y="16926"/>
                  </a:lnTo>
                  <a:lnTo>
                    <a:pt x="5434" y="16395"/>
                  </a:lnTo>
                  <a:lnTo>
                    <a:pt x="5465" y="16177"/>
                  </a:lnTo>
                  <a:lnTo>
                    <a:pt x="5653" y="16146"/>
                  </a:lnTo>
                  <a:lnTo>
                    <a:pt x="5871" y="16083"/>
                  </a:lnTo>
                  <a:lnTo>
                    <a:pt x="6183" y="16021"/>
                  </a:lnTo>
                  <a:lnTo>
                    <a:pt x="6527" y="15896"/>
                  </a:lnTo>
                  <a:lnTo>
                    <a:pt x="6933" y="15708"/>
                  </a:lnTo>
                  <a:lnTo>
                    <a:pt x="7370" y="15459"/>
                  </a:lnTo>
                  <a:lnTo>
                    <a:pt x="7807" y="15146"/>
                  </a:lnTo>
                  <a:lnTo>
                    <a:pt x="8307" y="14772"/>
                  </a:lnTo>
                  <a:lnTo>
                    <a:pt x="8744" y="14272"/>
                  </a:lnTo>
                  <a:lnTo>
                    <a:pt x="8994" y="14022"/>
                  </a:lnTo>
                  <a:lnTo>
                    <a:pt x="9213" y="13710"/>
                  </a:lnTo>
                  <a:lnTo>
                    <a:pt x="9431" y="13397"/>
                  </a:lnTo>
                  <a:lnTo>
                    <a:pt x="9650" y="13054"/>
                  </a:lnTo>
                  <a:lnTo>
                    <a:pt x="9837" y="12648"/>
                  </a:lnTo>
                  <a:lnTo>
                    <a:pt x="10025" y="12242"/>
                  </a:lnTo>
                  <a:lnTo>
                    <a:pt x="10212" y="11805"/>
                  </a:lnTo>
                  <a:lnTo>
                    <a:pt x="10368" y="11336"/>
                  </a:lnTo>
                  <a:lnTo>
                    <a:pt x="10524" y="10837"/>
                  </a:lnTo>
                  <a:lnTo>
                    <a:pt x="10649" y="10306"/>
                  </a:lnTo>
                  <a:lnTo>
                    <a:pt x="10774" y="9744"/>
                  </a:lnTo>
                  <a:lnTo>
                    <a:pt x="10868" y="9150"/>
                  </a:lnTo>
                  <a:lnTo>
                    <a:pt x="10868" y="9869"/>
                  </a:lnTo>
                  <a:lnTo>
                    <a:pt x="10805" y="10618"/>
                  </a:lnTo>
                  <a:lnTo>
                    <a:pt x="10681" y="11336"/>
                  </a:lnTo>
                  <a:lnTo>
                    <a:pt x="10524" y="12023"/>
                  </a:lnTo>
                  <a:lnTo>
                    <a:pt x="10306" y="12742"/>
                  </a:lnTo>
                  <a:lnTo>
                    <a:pt x="10025" y="13397"/>
                  </a:lnTo>
                  <a:lnTo>
                    <a:pt x="9712" y="14053"/>
                  </a:lnTo>
                  <a:lnTo>
                    <a:pt x="9369" y="14709"/>
                  </a:lnTo>
                  <a:lnTo>
                    <a:pt x="9712" y="14615"/>
                  </a:lnTo>
                  <a:lnTo>
                    <a:pt x="10118" y="14522"/>
                  </a:lnTo>
                  <a:lnTo>
                    <a:pt x="10618" y="14334"/>
                  </a:lnTo>
                  <a:lnTo>
                    <a:pt x="11274" y="14116"/>
                  </a:lnTo>
                  <a:lnTo>
                    <a:pt x="11992" y="13835"/>
                  </a:lnTo>
                  <a:lnTo>
                    <a:pt x="12804" y="13491"/>
                  </a:lnTo>
                  <a:lnTo>
                    <a:pt x="13647" y="13054"/>
                  </a:lnTo>
                  <a:lnTo>
                    <a:pt x="14522" y="12523"/>
                  </a:lnTo>
                  <a:lnTo>
                    <a:pt x="14990" y="12242"/>
                  </a:lnTo>
                  <a:lnTo>
                    <a:pt x="15427" y="11930"/>
                  </a:lnTo>
                  <a:lnTo>
                    <a:pt x="15865" y="11586"/>
                  </a:lnTo>
                  <a:lnTo>
                    <a:pt x="16302" y="11211"/>
                  </a:lnTo>
                  <a:lnTo>
                    <a:pt x="16739" y="10837"/>
                  </a:lnTo>
                  <a:lnTo>
                    <a:pt x="17176" y="10431"/>
                  </a:lnTo>
                  <a:lnTo>
                    <a:pt x="17582" y="9993"/>
                  </a:lnTo>
                  <a:lnTo>
                    <a:pt x="17988" y="9525"/>
                  </a:lnTo>
                  <a:lnTo>
                    <a:pt x="18394" y="9025"/>
                  </a:lnTo>
                  <a:lnTo>
                    <a:pt x="18738" y="8526"/>
                  </a:lnTo>
                  <a:lnTo>
                    <a:pt x="19113" y="7964"/>
                  </a:lnTo>
                  <a:lnTo>
                    <a:pt x="19425" y="7401"/>
                  </a:lnTo>
                  <a:lnTo>
                    <a:pt x="19737" y="6777"/>
                  </a:lnTo>
                  <a:lnTo>
                    <a:pt x="19987" y="6152"/>
                  </a:lnTo>
                  <a:lnTo>
                    <a:pt x="19831" y="6714"/>
                  </a:lnTo>
                  <a:lnTo>
                    <a:pt x="19612" y="7339"/>
                  </a:lnTo>
                  <a:lnTo>
                    <a:pt x="19331" y="8088"/>
                  </a:lnTo>
                  <a:lnTo>
                    <a:pt x="19019" y="8869"/>
                  </a:lnTo>
                  <a:lnTo>
                    <a:pt x="18644" y="9681"/>
                  </a:lnTo>
                  <a:lnTo>
                    <a:pt x="18457" y="10056"/>
                  </a:lnTo>
                  <a:lnTo>
                    <a:pt x="18238" y="10399"/>
                  </a:lnTo>
                  <a:lnTo>
                    <a:pt x="18051" y="10712"/>
                  </a:lnTo>
                  <a:lnTo>
                    <a:pt x="17832" y="10993"/>
                  </a:lnTo>
                  <a:lnTo>
                    <a:pt x="17957" y="10930"/>
                  </a:lnTo>
                  <a:lnTo>
                    <a:pt x="18363" y="10743"/>
                  </a:lnTo>
                  <a:lnTo>
                    <a:pt x="18925" y="10462"/>
                  </a:lnTo>
                  <a:lnTo>
                    <a:pt x="19612" y="10025"/>
                  </a:lnTo>
                  <a:lnTo>
                    <a:pt x="19987" y="9744"/>
                  </a:lnTo>
                  <a:lnTo>
                    <a:pt x="20393" y="9431"/>
                  </a:lnTo>
                  <a:lnTo>
                    <a:pt x="20768" y="9119"/>
                  </a:lnTo>
                  <a:lnTo>
                    <a:pt x="21142" y="8744"/>
                  </a:lnTo>
                  <a:lnTo>
                    <a:pt x="21517" y="8338"/>
                  </a:lnTo>
                  <a:lnTo>
                    <a:pt x="21861" y="7901"/>
                  </a:lnTo>
                  <a:lnTo>
                    <a:pt x="22173" y="7401"/>
                  </a:lnTo>
                  <a:lnTo>
                    <a:pt x="22454" y="6902"/>
                  </a:lnTo>
                  <a:lnTo>
                    <a:pt x="22766" y="7495"/>
                  </a:lnTo>
                  <a:lnTo>
                    <a:pt x="23079" y="8120"/>
                  </a:lnTo>
                  <a:lnTo>
                    <a:pt x="23485" y="8869"/>
                  </a:lnTo>
                  <a:lnTo>
                    <a:pt x="23953" y="9681"/>
                  </a:lnTo>
                  <a:lnTo>
                    <a:pt x="24422" y="10431"/>
                  </a:lnTo>
                  <a:lnTo>
                    <a:pt x="24671" y="10774"/>
                  </a:lnTo>
                  <a:lnTo>
                    <a:pt x="24921" y="11086"/>
                  </a:lnTo>
                  <a:lnTo>
                    <a:pt x="25171" y="11368"/>
                  </a:lnTo>
                  <a:lnTo>
                    <a:pt x="25390" y="11586"/>
                  </a:lnTo>
                  <a:lnTo>
                    <a:pt x="25296" y="10993"/>
                  </a:lnTo>
                  <a:lnTo>
                    <a:pt x="25140" y="10306"/>
                  </a:lnTo>
                  <a:lnTo>
                    <a:pt x="24921" y="9431"/>
                  </a:lnTo>
                  <a:lnTo>
                    <a:pt x="24609" y="8432"/>
                  </a:lnTo>
                  <a:lnTo>
                    <a:pt x="24422" y="7870"/>
                  </a:lnTo>
                  <a:lnTo>
                    <a:pt x="24203" y="7308"/>
                  </a:lnTo>
                  <a:lnTo>
                    <a:pt x="23953" y="6746"/>
                  </a:lnTo>
                  <a:lnTo>
                    <a:pt x="23672" y="6152"/>
                  </a:lnTo>
                  <a:lnTo>
                    <a:pt x="23328" y="5559"/>
                  </a:lnTo>
                  <a:lnTo>
                    <a:pt x="22985" y="4966"/>
                  </a:lnTo>
                  <a:lnTo>
                    <a:pt x="22579" y="4372"/>
                  </a:lnTo>
                  <a:lnTo>
                    <a:pt x="22142" y="3810"/>
                  </a:lnTo>
                  <a:lnTo>
                    <a:pt x="21673" y="3248"/>
                  </a:lnTo>
                  <a:lnTo>
                    <a:pt x="21174" y="2717"/>
                  </a:lnTo>
                  <a:lnTo>
                    <a:pt x="20612" y="2217"/>
                  </a:lnTo>
                  <a:lnTo>
                    <a:pt x="19987" y="1749"/>
                  </a:lnTo>
                  <a:lnTo>
                    <a:pt x="19331" y="1343"/>
                  </a:lnTo>
                  <a:lnTo>
                    <a:pt x="18644" y="968"/>
                  </a:lnTo>
                  <a:lnTo>
                    <a:pt x="17895" y="625"/>
                  </a:lnTo>
                  <a:lnTo>
                    <a:pt x="17489" y="500"/>
                  </a:lnTo>
                  <a:lnTo>
                    <a:pt x="17083" y="375"/>
                  </a:lnTo>
                  <a:lnTo>
                    <a:pt x="16645" y="281"/>
                  </a:lnTo>
                  <a:lnTo>
                    <a:pt x="16208" y="187"/>
                  </a:lnTo>
                  <a:lnTo>
                    <a:pt x="15740" y="94"/>
                  </a:lnTo>
                  <a:lnTo>
                    <a:pt x="15271" y="31"/>
                  </a:lnTo>
                  <a:lnTo>
                    <a:pt x="14803" y="0"/>
                  </a:lnTo>
                  <a:close/>
                </a:path>
              </a:pathLst>
            </a:custGeom>
            <a:solidFill>
              <a:srgbClr val="D85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3662;p61">
              <a:extLst>
                <a:ext uri="{FF2B5EF4-FFF2-40B4-BE49-F238E27FC236}">
                  <a16:creationId xmlns:a16="http://schemas.microsoft.com/office/drawing/2014/main" id="{BB84A444-0668-DEA1-4680-E9F456C25355}"/>
                </a:ext>
              </a:extLst>
            </p:cNvPr>
            <p:cNvSpPr/>
            <p:nvPr/>
          </p:nvSpPr>
          <p:spPr>
            <a:xfrm>
              <a:off x="4922550" y="1681700"/>
              <a:ext cx="634750" cy="523100"/>
            </a:xfrm>
            <a:custGeom>
              <a:avLst/>
              <a:gdLst/>
              <a:ahLst/>
              <a:cxnLst/>
              <a:rect l="l" t="t" r="r" b="b"/>
              <a:pathLst>
                <a:path w="25390" h="20924" fill="none" extrusionOk="0">
                  <a:moveTo>
                    <a:pt x="3123" y="20924"/>
                  </a:moveTo>
                  <a:lnTo>
                    <a:pt x="3123" y="20924"/>
                  </a:lnTo>
                  <a:lnTo>
                    <a:pt x="3342" y="20893"/>
                  </a:lnTo>
                  <a:lnTo>
                    <a:pt x="3529" y="20861"/>
                  </a:lnTo>
                  <a:lnTo>
                    <a:pt x="3685" y="20799"/>
                  </a:lnTo>
                  <a:lnTo>
                    <a:pt x="3873" y="20705"/>
                  </a:lnTo>
                  <a:lnTo>
                    <a:pt x="4029" y="20611"/>
                  </a:lnTo>
                  <a:lnTo>
                    <a:pt x="4154" y="20487"/>
                  </a:lnTo>
                  <a:lnTo>
                    <a:pt x="4435" y="20174"/>
                  </a:lnTo>
                  <a:lnTo>
                    <a:pt x="4653" y="19799"/>
                  </a:lnTo>
                  <a:lnTo>
                    <a:pt x="4841" y="19394"/>
                  </a:lnTo>
                  <a:lnTo>
                    <a:pt x="4997" y="18988"/>
                  </a:lnTo>
                  <a:lnTo>
                    <a:pt x="5122" y="18550"/>
                  </a:lnTo>
                  <a:lnTo>
                    <a:pt x="5215" y="18082"/>
                  </a:lnTo>
                  <a:lnTo>
                    <a:pt x="5309" y="17676"/>
                  </a:lnTo>
                  <a:lnTo>
                    <a:pt x="5403" y="16926"/>
                  </a:lnTo>
                  <a:lnTo>
                    <a:pt x="5434" y="16395"/>
                  </a:lnTo>
                  <a:lnTo>
                    <a:pt x="5465" y="16177"/>
                  </a:lnTo>
                  <a:lnTo>
                    <a:pt x="5465" y="16177"/>
                  </a:lnTo>
                  <a:lnTo>
                    <a:pt x="5653" y="16146"/>
                  </a:lnTo>
                  <a:lnTo>
                    <a:pt x="5871" y="16083"/>
                  </a:lnTo>
                  <a:lnTo>
                    <a:pt x="6183" y="16021"/>
                  </a:lnTo>
                  <a:lnTo>
                    <a:pt x="6527" y="15896"/>
                  </a:lnTo>
                  <a:lnTo>
                    <a:pt x="6933" y="15708"/>
                  </a:lnTo>
                  <a:lnTo>
                    <a:pt x="7370" y="15459"/>
                  </a:lnTo>
                  <a:lnTo>
                    <a:pt x="7807" y="15146"/>
                  </a:lnTo>
                  <a:lnTo>
                    <a:pt x="8307" y="14772"/>
                  </a:lnTo>
                  <a:lnTo>
                    <a:pt x="8744" y="14272"/>
                  </a:lnTo>
                  <a:lnTo>
                    <a:pt x="8994" y="14022"/>
                  </a:lnTo>
                  <a:lnTo>
                    <a:pt x="9213" y="13710"/>
                  </a:lnTo>
                  <a:lnTo>
                    <a:pt x="9431" y="13397"/>
                  </a:lnTo>
                  <a:lnTo>
                    <a:pt x="9650" y="13054"/>
                  </a:lnTo>
                  <a:lnTo>
                    <a:pt x="9837" y="12648"/>
                  </a:lnTo>
                  <a:lnTo>
                    <a:pt x="10025" y="12242"/>
                  </a:lnTo>
                  <a:lnTo>
                    <a:pt x="10212" y="11805"/>
                  </a:lnTo>
                  <a:lnTo>
                    <a:pt x="10368" y="11336"/>
                  </a:lnTo>
                  <a:lnTo>
                    <a:pt x="10524" y="10837"/>
                  </a:lnTo>
                  <a:lnTo>
                    <a:pt x="10649" y="10306"/>
                  </a:lnTo>
                  <a:lnTo>
                    <a:pt x="10774" y="9744"/>
                  </a:lnTo>
                  <a:lnTo>
                    <a:pt x="10868" y="9150"/>
                  </a:lnTo>
                  <a:lnTo>
                    <a:pt x="10868" y="9150"/>
                  </a:lnTo>
                  <a:lnTo>
                    <a:pt x="10868" y="9869"/>
                  </a:lnTo>
                  <a:lnTo>
                    <a:pt x="10805" y="10618"/>
                  </a:lnTo>
                  <a:lnTo>
                    <a:pt x="10681" y="11336"/>
                  </a:lnTo>
                  <a:lnTo>
                    <a:pt x="10524" y="12023"/>
                  </a:lnTo>
                  <a:lnTo>
                    <a:pt x="10306" y="12742"/>
                  </a:lnTo>
                  <a:lnTo>
                    <a:pt x="10025" y="13397"/>
                  </a:lnTo>
                  <a:lnTo>
                    <a:pt x="9712" y="14053"/>
                  </a:lnTo>
                  <a:lnTo>
                    <a:pt x="9369" y="14709"/>
                  </a:lnTo>
                  <a:lnTo>
                    <a:pt x="9369" y="14709"/>
                  </a:lnTo>
                  <a:lnTo>
                    <a:pt x="9712" y="14615"/>
                  </a:lnTo>
                  <a:lnTo>
                    <a:pt x="10118" y="14522"/>
                  </a:lnTo>
                  <a:lnTo>
                    <a:pt x="10618" y="14334"/>
                  </a:lnTo>
                  <a:lnTo>
                    <a:pt x="11274" y="14116"/>
                  </a:lnTo>
                  <a:lnTo>
                    <a:pt x="11992" y="13835"/>
                  </a:lnTo>
                  <a:lnTo>
                    <a:pt x="12804" y="13491"/>
                  </a:lnTo>
                  <a:lnTo>
                    <a:pt x="13647" y="13054"/>
                  </a:lnTo>
                  <a:lnTo>
                    <a:pt x="14522" y="12523"/>
                  </a:lnTo>
                  <a:lnTo>
                    <a:pt x="14990" y="12242"/>
                  </a:lnTo>
                  <a:lnTo>
                    <a:pt x="15427" y="11930"/>
                  </a:lnTo>
                  <a:lnTo>
                    <a:pt x="15865" y="11586"/>
                  </a:lnTo>
                  <a:lnTo>
                    <a:pt x="16302" y="11211"/>
                  </a:lnTo>
                  <a:lnTo>
                    <a:pt x="16739" y="10837"/>
                  </a:lnTo>
                  <a:lnTo>
                    <a:pt x="17176" y="10431"/>
                  </a:lnTo>
                  <a:lnTo>
                    <a:pt x="17582" y="9993"/>
                  </a:lnTo>
                  <a:lnTo>
                    <a:pt x="17988" y="9525"/>
                  </a:lnTo>
                  <a:lnTo>
                    <a:pt x="18394" y="9025"/>
                  </a:lnTo>
                  <a:lnTo>
                    <a:pt x="18738" y="8526"/>
                  </a:lnTo>
                  <a:lnTo>
                    <a:pt x="19113" y="7964"/>
                  </a:lnTo>
                  <a:lnTo>
                    <a:pt x="19425" y="7401"/>
                  </a:lnTo>
                  <a:lnTo>
                    <a:pt x="19737" y="6777"/>
                  </a:lnTo>
                  <a:lnTo>
                    <a:pt x="19987" y="6152"/>
                  </a:lnTo>
                  <a:lnTo>
                    <a:pt x="19987" y="6152"/>
                  </a:lnTo>
                  <a:lnTo>
                    <a:pt x="19831" y="6714"/>
                  </a:lnTo>
                  <a:lnTo>
                    <a:pt x="19612" y="7339"/>
                  </a:lnTo>
                  <a:lnTo>
                    <a:pt x="19331" y="8088"/>
                  </a:lnTo>
                  <a:lnTo>
                    <a:pt x="19019" y="8869"/>
                  </a:lnTo>
                  <a:lnTo>
                    <a:pt x="18644" y="9681"/>
                  </a:lnTo>
                  <a:lnTo>
                    <a:pt x="18457" y="10056"/>
                  </a:lnTo>
                  <a:lnTo>
                    <a:pt x="18238" y="10399"/>
                  </a:lnTo>
                  <a:lnTo>
                    <a:pt x="18051" y="10712"/>
                  </a:lnTo>
                  <a:lnTo>
                    <a:pt x="17832" y="10993"/>
                  </a:lnTo>
                  <a:lnTo>
                    <a:pt x="17832" y="10993"/>
                  </a:lnTo>
                  <a:lnTo>
                    <a:pt x="17957" y="10930"/>
                  </a:lnTo>
                  <a:lnTo>
                    <a:pt x="18363" y="10743"/>
                  </a:lnTo>
                  <a:lnTo>
                    <a:pt x="18925" y="10462"/>
                  </a:lnTo>
                  <a:lnTo>
                    <a:pt x="19612" y="10025"/>
                  </a:lnTo>
                  <a:lnTo>
                    <a:pt x="19987" y="9744"/>
                  </a:lnTo>
                  <a:lnTo>
                    <a:pt x="20393" y="9431"/>
                  </a:lnTo>
                  <a:lnTo>
                    <a:pt x="20768" y="9119"/>
                  </a:lnTo>
                  <a:lnTo>
                    <a:pt x="21142" y="8744"/>
                  </a:lnTo>
                  <a:lnTo>
                    <a:pt x="21517" y="8338"/>
                  </a:lnTo>
                  <a:lnTo>
                    <a:pt x="21861" y="7901"/>
                  </a:lnTo>
                  <a:lnTo>
                    <a:pt x="22173" y="7401"/>
                  </a:lnTo>
                  <a:lnTo>
                    <a:pt x="22454" y="6902"/>
                  </a:lnTo>
                  <a:lnTo>
                    <a:pt x="22454" y="6902"/>
                  </a:lnTo>
                  <a:lnTo>
                    <a:pt x="22766" y="7495"/>
                  </a:lnTo>
                  <a:lnTo>
                    <a:pt x="23079" y="8120"/>
                  </a:lnTo>
                  <a:lnTo>
                    <a:pt x="23485" y="8869"/>
                  </a:lnTo>
                  <a:lnTo>
                    <a:pt x="23953" y="9681"/>
                  </a:lnTo>
                  <a:lnTo>
                    <a:pt x="24422" y="10431"/>
                  </a:lnTo>
                  <a:lnTo>
                    <a:pt x="24671" y="10774"/>
                  </a:lnTo>
                  <a:lnTo>
                    <a:pt x="24921" y="11086"/>
                  </a:lnTo>
                  <a:lnTo>
                    <a:pt x="25171" y="11368"/>
                  </a:lnTo>
                  <a:lnTo>
                    <a:pt x="25390" y="11586"/>
                  </a:lnTo>
                  <a:lnTo>
                    <a:pt x="25390" y="11586"/>
                  </a:lnTo>
                  <a:lnTo>
                    <a:pt x="25296" y="10993"/>
                  </a:lnTo>
                  <a:lnTo>
                    <a:pt x="25140" y="10306"/>
                  </a:lnTo>
                  <a:lnTo>
                    <a:pt x="24921" y="9431"/>
                  </a:lnTo>
                  <a:lnTo>
                    <a:pt x="24609" y="8432"/>
                  </a:lnTo>
                  <a:lnTo>
                    <a:pt x="24422" y="7870"/>
                  </a:lnTo>
                  <a:lnTo>
                    <a:pt x="24203" y="7308"/>
                  </a:lnTo>
                  <a:lnTo>
                    <a:pt x="23953" y="6746"/>
                  </a:lnTo>
                  <a:lnTo>
                    <a:pt x="23672" y="6152"/>
                  </a:lnTo>
                  <a:lnTo>
                    <a:pt x="23328" y="5559"/>
                  </a:lnTo>
                  <a:lnTo>
                    <a:pt x="22985" y="4966"/>
                  </a:lnTo>
                  <a:lnTo>
                    <a:pt x="22579" y="4372"/>
                  </a:lnTo>
                  <a:lnTo>
                    <a:pt x="22142" y="3810"/>
                  </a:lnTo>
                  <a:lnTo>
                    <a:pt x="21673" y="3248"/>
                  </a:lnTo>
                  <a:lnTo>
                    <a:pt x="21174" y="2717"/>
                  </a:lnTo>
                  <a:lnTo>
                    <a:pt x="20612" y="2217"/>
                  </a:lnTo>
                  <a:lnTo>
                    <a:pt x="19987" y="1749"/>
                  </a:lnTo>
                  <a:lnTo>
                    <a:pt x="19331" y="1343"/>
                  </a:lnTo>
                  <a:lnTo>
                    <a:pt x="18644" y="968"/>
                  </a:lnTo>
                  <a:lnTo>
                    <a:pt x="17895" y="625"/>
                  </a:lnTo>
                  <a:lnTo>
                    <a:pt x="17489" y="500"/>
                  </a:lnTo>
                  <a:lnTo>
                    <a:pt x="17083" y="375"/>
                  </a:lnTo>
                  <a:lnTo>
                    <a:pt x="16645" y="281"/>
                  </a:lnTo>
                  <a:lnTo>
                    <a:pt x="16208" y="187"/>
                  </a:lnTo>
                  <a:lnTo>
                    <a:pt x="15740" y="94"/>
                  </a:lnTo>
                  <a:lnTo>
                    <a:pt x="15271" y="31"/>
                  </a:lnTo>
                  <a:lnTo>
                    <a:pt x="14803" y="0"/>
                  </a:lnTo>
                  <a:lnTo>
                    <a:pt x="14303" y="0"/>
                  </a:lnTo>
                  <a:lnTo>
                    <a:pt x="13803" y="0"/>
                  </a:lnTo>
                  <a:lnTo>
                    <a:pt x="13273" y="0"/>
                  </a:lnTo>
                  <a:lnTo>
                    <a:pt x="12710" y="63"/>
                  </a:lnTo>
                  <a:lnTo>
                    <a:pt x="12148" y="125"/>
                  </a:lnTo>
                  <a:lnTo>
                    <a:pt x="11586" y="219"/>
                  </a:lnTo>
                  <a:lnTo>
                    <a:pt x="10993" y="344"/>
                  </a:lnTo>
                  <a:lnTo>
                    <a:pt x="10993" y="344"/>
                  </a:lnTo>
                  <a:lnTo>
                    <a:pt x="10649" y="406"/>
                  </a:lnTo>
                  <a:lnTo>
                    <a:pt x="10243" y="500"/>
                  </a:lnTo>
                  <a:lnTo>
                    <a:pt x="9712" y="625"/>
                  </a:lnTo>
                  <a:lnTo>
                    <a:pt x="9057" y="843"/>
                  </a:lnTo>
                  <a:lnTo>
                    <a:pt x="8338" y="1093"/>
                  </a:lnTo>
                  <a:lnTo>
                    <a:pt x="7526" y="1405"/>
                  </a:lnTo>
                  <a:lnTo>
                    <a:pt x="6683" y="1811"/>
                  </a:lnTo>
                  <a:lnTo>
                    <a:pt x="5809" y="2280"/>
                  </a:lnTo>
                  <a:lnTo>
                    <a:pt x="5372" y="2530"/>
                  </a:lnTo>
                  <a:lnTo>
                    <a:pt x="4934" y="2842"/>
                  </a:lnTo>
                  <a:lnTo>
                    <a:pt x="4497" y="3154"/>
                  </a:lnTo>
                  <a:lnTo>
                    <a:pt x="4060" y="3467"/>
                  </a:lnTo>
                  <a:lnTo>
                    <a:pt x="3654" y="3841"/>
                  </a:lnTo>
                  <a:lnTo>
                    <a:pt x="3248" y="4216"/>
                  </a:lnTo>
                  <a:lnTo>
                    <a:pt x="2842" y="4622"/>
                  </a:lnTo>
                  <a:lnTo>
                    <a:pt x="2467" y="5059"/>
                  </a:lnTo>
                  <a:lnTo>
                    <a:pt x="2092" y="5528"/>
                  </a:lnTo>
                  <a:lnTo>
                    <a:pt x="1749" y="6027"/>
                  </a:lnTo>
                  <a:lnTo>
                    <a:pt x="1437" y="6527"/>
                  </a:lnTo>
                  <a:lnTo>
                    <a:pt x="1124" y="7089"/>
                  </a:lnTo>
                  <a:lnTo>
                    <a:pt x="874" y="7651"/>
                  </a:lnTo>
                  <a:lnTo>
                    <a:pt x="625" y="8276"/>
                  </a:lnTo>
                  <a:lnTo>
                    <a:pt x="625" y="8276"/>
                  </a:lnTo>
                  <a:lnTo>
                    <a:pt x="437" y="8900"/>
                  </a:lnTo>
                  <a:lnTo>
                    <a:pt x="281" y="9525"/>
                  </a:lnTo>
                  <a:lnTo>
                    <a:pt x="156" y="10118"/>
                  </a:lnTo>
                  <a:lnTo>
                    <a:pt x="63" y="10743"/>
                  </a:lnTo>
                  <a:lnTo>
                    <a:pt x="31" y="11336"/>
                  </a:lnTo>
                  <a:lnTo>
                    <a:pt x="0" y="11930"/>
                  </a:lnTo>
                  <a:lnTo>
                    <a:pt x="0" y="12492"/>
                  </a:lnTo>
                  <a:lnTo>
                    <a:pt x="31" y="13054"/>
                  </a:lnTo>
                  <a:lnTo>
                    <a:pt x="94" y="13616"/>
                  </a:lnTo>
                  <a:lnTo>
                    <a:pt x="187" y="14147"/>
                  </a:lnTo>
                  <a:lnTo>
                    <a:pt x="281" y="14678"/>
                  </a:lnTo>
                  <a:lnTo>
                    <a:pt x="406" y="15209"/>
                  </a:lnTo>
                  <a:lnTo>
                    <a:pt x="687" y="16177"/>
                  </a:lnTo>
                  <a:lnTo>
                    <a:pt x="999" y="17083"/>
                  </a:lnTo>
                  <a:lnTo>
                    <a:pt x="1374" y="17926"/>
                  </a:lnTo>
                  <a:lnTo>
                    <a:pt x="1718" y="18675"/>
                  </a:lnTo>
                  <a:lnTo>
                    <a:pt x="2092" y="19331"/>
                  </a:lnTo>
                  <a:lnTo>
                    <a:pt x="2405" y="19893"/>
                  </a:lnTo>
                  <a:lnTo>
                    <a:pt x="2936" y="20643"/>
                  </a:lnTo>
                  <a:lnTo>
                    <a:pt x="3123" y="209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3663;p61">
              <a:extLst>
                <a:ext uri="{FF2B5EF4-FFF2-40B4-BE49-F238E27FC236}">
                  <a16:creationId xmlns:a16="http://schemas.microsoft.com/office/drawing/2014/main" id="{310284B9-821E-EE15-495E-F852FFBC8CE0}"/>
                </a:ext>
              </a:extLst>
            </p:cNvPr>
            <p:cNvSpPr/>
            <p:nvPr/>
          </p:nvSpPr>
          <p:spPr>
            <a:xfrm>
              <a:off x="4905375" y="2142325"/>
              <a:ext cx="172550" cy="201450"/>
            </a:xfrm>
            <a:custGeom>
              <a:avLst/>
              <a:gdLst/>
              <a:ahLst/>
              <a:cxnLst/>
              <a:rect l="l" t="t" r="r" b="b"/>
              <a:pathLst>
                <a:path w="6902" h="8058" extrusionOk="0">
                  <a:moveTo>
                    <a:pt x="1093" y="0"/>
                  </a:moveTo>
                  <a:lnTo>
                    <a:pt x="906" y="63"/>
                  </a:lnTo>
                  <a:lnTo>
                    <a:pt x="750" y="125"/>
                  </a:lnTo>
                  <a:lnTo>
                    <a:pt x="562" y="219"/>
                  </a:lnTo>
                  <a:lnTo>
                    <a:pt x="406" y="375"/>
                  </a:lnTo>
                  <a:lnTo>
                    <a:pt x="281" y="531"/>
                  </a:lnTo>
                  <a:lnTo>
                    <a:pt x="187" y="687"/>
                  </a:lnTo>
                  <a:lnTo>
                    <a:pt x="94" y="906"/>
                  </a:lnTo>
                  <a:lnTo>
                    <a:pt x="62" y="1125"/>
                  </a:lnTo>
                  <a:lnTo>
                    <a:pt x="31" y="1374"/>
                  </a:lnTo>
                  <a:lnTo>
                    <a:pt x="0" y="1624"/>
                  </a:lnTo>
                  <a:lnTo>
                    <a:pt x="31" y="1874"/>
                  </a:lnTo>
                  <a:lnTo>
                    <a:pt x="94" y="2468"/>
                  </a:lnTo>
                  <a:lnTo>
                    <a:pt x="250" y="3061"/>
                  </a:lnTo>
                  <a:lnTo>
                    <a:pt x="468" y="3685"/>
                  </a:lnTo>
                  <a:lnTo>
                    <a:pt x="750" y="4341"/>
                  </a:lnTo>
                  <a:lnTo>
                    <a:pt x="1062" y="4966"/>
                  </a:lnTo>
                  <a:lnTo>
                    <a:pt x="1405" y="5559"/>
                  </a:lnTo>
                  <a:lnTo>
                    <a:pt x="1811" y="6153"/>
                  </a:lnTo>
                  <a:lnTo>
                    <a:pt x="2217" y="6652"/>
                  </a:lnTo>
                  <a:lnTo>
                    <a:pt x="2655" y="7121"/>
                  </a:lnTo>
                  <a:lnTo>
                    <a:pt x="3092" y="7495"/>
                  </a:lnTo>
                  <a:lnTo>
                    <a:pt x="3342" y="7652"/>
                  </a:lnTo>
                  <a:lnTo>
                    <a:pt x="3560" y="7777"/>
                  </a:lnTo>
                  <a:lnTo>
                    <a:pt x="3779" y="7870"/>
                  </a:lnTo>
                  <a:lnTo>
                    <a:pt x="3997" y="7933"/>
                  </a:lnTo>
                  <a:lnTo>
                    <a:pt x="4216" y="7995"/>
                  </a:lnTo>
                  <a:lnTo>
                    <a:pt x="4435" y="8026"/>
                  </a:lnTo>
                  <a:lnTo>
                    <a:pt x="4684" y="8058"/>
                  </a:lnTo>
                  <a:lnTo>
                    <a:pt x="4903" y="8026"/>
                  </a:lnTo>
                  <a:lnTo>
                    <a:pt x="5122" y="7995"/>
                  </a:lnTo>
                  <a:lnTo>
                    <a:pt x="5340" y="7964"/>
                  </a:lnTo>
                  <a:lnTo>
                    <a:pt x="5559" y="7870"/>
                  </a:lnTo>
                  <a:lnTo>
                    <a:pt x="5746" y="7808"/>
                  </a:lnTo>
                  <a:lnTo>
                    <a:pt x="5934" y="7683"/>
                  </a:lnTo>
                  <a:lnTo>
                    <a:pt x="6121" y="7558"/>
                  </a:lnTo>
                  <a:lnTo>
                    <a:pt x="6277" y="7402"/>
                  </a:lnTo>
                  <a:lnTo>
                    <a:pt x="6433" y="7246"/>
                  </a:lnTo>
                  <a:lnTo>
                    <a:pt x="6589" y="7089"/>
                  </a:lnTo>
                  <a:lnTo>
                    <a:pt x="6683" y="6871"/>
                  </a:lnTo>
                  <a:lnTo>
                    <a:pt x="6808" y="6683"/>
                  </a:lnTo>
                  <a:lnTo>
                    <a:pt x="6870" y="6465"/>
                  </a:lnTo>
                  <a:lnTo>
                    <a:pt x="6902" y="6371"/>
                  </a:lnTo>
                  <a:lnTo>
                    <a:pt x="5777" y="2842"/>
                  </a:lnTo>
                  <a:lnTo>
                    <a:pt x="5621" y="2686"/>
                  </a:lnTo>
                  <a:lnTo>
                    <a:pt x="5215" y="2280"/>
                  </a:lnTo>
                  <a:lnTo>
                    <a:pt x="4591" y="1687"/>
                  </a:lnTo>
                  <a:lnTo>
                    <a:pt x="4216" y="1374"/>
                  </a:lnTo>
                  <a:lnTo>
                    <a:pt x="3841" y="1062"/>
                  </a:lnTo>
                  <a:lnTo>
                    <a:pt x="3435" y="781"/>
                  </a:lnTo>
                  <a:lnTo>
                    <a:pt x="2998" y="500"/>
                  </a:lnTo>
                  <a:lnTo>
                    <a:pt x="2561" y="281"/>
                  </a:lnTo>
                  <a:lnTo>
                    <a:pt x="2124" y="125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3664;p61">
              <a:extLst>
                <a:ext uri="{FF2B5EF4-FFF2-40B4-BE49-F238E27FC236}">
                  <a16:creationId xmlns:a16="http://schemas.microsoft.com/office/drawing/2014/main" id="{D367F2C1-6934-CB98-B0F5-1277F3F12A2D}"/>
                </a:ext>
              </a:extLst>
            </p:cNvPr>
            <p:cNvSpPr/>
            <p:nvPr/>
          </p:nvSpPr>
          <p:spPr>
            <a:xfrm>
              <a:off x="4905375" y="2142325"/>
              <a:ext cx="172550" cy="201450"/>
            </a:xfrm>
            <a:custGeom>
              <a:avLst/>
              <a:gdLst/>
              <a:ahLst/>
              <a:cxnLst/>
              <a:rect l="l" t="t" r="r" b="b"/>
              <a:pathLst>
                <a:path w="6902" h="8058" fill="none" extrusionOk="0">
                  <a:moveTo>
                    <a:pt x="5777" y="2842"/>
                  </a:moveTo>
                  <a:lnTo>
                    <a:pt x="5777" y="2842"/>
                  </a:lnTo>
                  <a:lnTo>
                    <a:pt x="5621" y="2686"/>
                  </a:lnTo>
                  <a:lnTo>
                    <a:pt x="5215" y="2280"/>
                  </a:lnTo>
                  <a:lnTo>
                    <a:pt x="4591" y="1687"/>
                  </a:lnTo>
                  <a:lnTo>
                    <a:pt x="4216" y="1374"/>
                  </a:lnTo>
                  <a:lnTo>
                    <a:pt x="3841" y="1062"/>
                  </a:lnTo>
                  <a:lnTo>
                    <a:pt x="3435" y="781"/>
                  </a:lnTo>
                  <a:lnTo>
                    <a:pt x="2998" y="500"/>
                  </a:lnTo>
                  <a:lnTo>
                    <a:pt x="2561" y="281"/>
                  </a:lnTo>
                  <a:lnTo>
                    <a:pt x="2124" y="125"/>
                  </a:lnTo>
                  <a:lnTo>
                    <a:pt x="1718" y="0"/>
                  </a:lnTo>
                  <a:lnTo>
                    <a:pt x="1499" y="0"/>
                  </a:lnTo>
                  <a:lnTo>
                    <a:pt x="1312" y="0"/>
                  </a:lnTo>
                  <a:lnTo>
                    <a:pt x="1093" y="0"/>
                  </a:lnTo>
                  <a:lnTo>
                    <a:pt x="906" y="63"/>
                  </a:lnTo>
                  <a:lnTo>
                    <a:pt x="750" y="125"/>
                  </a:lnTo>
                  <a:lnTo>
                    <a:pt x="562" y="219"/>
                  </a:lnTo>
                  <a:lnTo>
                    <a:pt x="562" y="219"/>
                  </a:lnTo>
                  <a:lnTo>
                    <a:pt x="406" y="375"/>
                  </a:lnTo>
                  <a:lnTo>
                    <a:pt x="281" y="531"/>
                  </a:lnTo>
                  <a:lnTo>
                    <a:pt x="187" y="687"/>
                  </a:lnTo>
                  <a:lnTo>
                    <a:pt x="94" y="906"/>
                  </a:lnTo>
                  <a:lnTo>
                    <a:pt x="62" y="1125"/>
                  </a:lnTo>
                  <a:lnTo>
                    <a:pt x="31" y="1374"/>
                  </a:lnTo>
                  <a:lnTo>
                    <a:pt x="0" y="1624"/>
                  </a:lnTo>
                  <a:lnTo>
                    <a:pt x="31" y="1874"/>
                  </a:lnTo>
                  <a:lnTo>
                    <a:pt x="94" y="2468"/>
                  </a:lnTo>
                  <a:lnTo>
                    <a:pt x="250" y="3061"/>
                  </a:lnTo>
                  <a:lnTo>
                    <a:pt x="468" y="3685"/>
                  </a:lnTo>
                  <a:lnTo>
                    <a:pt x="750" y="4341"/>
                  </a:lnTo>
                  <a:lnTo>
                    <a:pt x="1062" y="4966"/>
                  </a:lnTo>
                  <a:lnTo>
                    <a:pt x="1405" y="5559"/>
                  </a:lnTo>
                  <a:lnTo>
                    <a:pt x="1811" y="6153"/>
                  </a:lnTo>
                  <a:lnTo>
                    <a:pt x="2217" y="6652"/>
                  </a:lnTo>
                  <a:lnTo>
                    <a:pt x="2655" y="7121"/>
                  </a:lnTo>
                  <a:lnTo>
                    <a:pt x="3092" y="7495"/>
                  </a:lnTo>
                  <a:lnTo>
                    <a:pt x="3342" y="7652"/>
                  </a:lnTo>
                  <a:lnTo>
                    <a:pt x="3560" y="7777"/>
                  </a:lnTo>
                  <a:lnTo>
                    <a:pt x="3779" y="7870"/>
                  </a:lnTo>
                  <a:lnTo>
                    <a:pt x="3997" y="7933"/>
                  </a:lnTo>
                  <a:lnTo>
                    <a:pt x="3997" y="7933"/>
                  </a:lnTo>
                  <a:lnTo>
                    <a:pt x="4216" y="7995"/>
                  </a:lnTo>
                  <a:lnTo>
                    <a:pt x="4435" y="8026"/>
                  </a:lnTo>
                  <a:lnTo>
                    <a:pt x="4684" y="8058"/>
                  </a:lnTo>
                  <a:lnTo>
                    <a:pt x="4903" y="8026"/>
                  </a:lnTo>
                  <a:lnTo>
                    <a:pt x="5122" y="7995"/>
                  </a:lnTo>
                  <a:lnTo>
                    <a:pt x="5340" y="7964"/>
                  </a:lnTo>
                  <a:lnTo>
                    <a:pt x="5559" y="7870"/>
                  </a:lnTo>
                  <a:lnTo>
                    <a:pt x="5746" y="7808"/>
                  </a:lnTo>
                  <a:lnTo>
                    <a:pt x="5934" y="7683"/>
                  </a:lnTo>
                  <a:lnTo>
                    <a:pt x="6121" y="7558"/>
                  </a:lnTo>
                  <a:lnTo>
                    <a:pt x="6277" y="7402"/>
                  </a:lnTo>
                  <a:lnTo>
                    <a:pt x="6433" y="7246"/>
                  </a:lnTo>
                  <a:lnTo>
                    <a:pt x="6589" y="7089"/>
                  </a:lnTo>
                  <a:lnTo>
                    <a:pt x="6683" y="6871"/>
                  </a:lnTo>
                  <a:lnTo>
                    <a:pt x="6808" y="6683"/>
                  </a:lnTo>
                  <a:lnTo>
                    <a:pt x="6870" y="6465"/>
                  </a:lnTo>
                  <a:lnTo>
                    <a:pt x="6870" y="6465"/>
                  </a:lnTo>
                  <a:lnTo>
                    <a:pt x="6902" y="6371"/>
                  </a:lnTo>
                  <a:lnTo>
                    <a:pt x="5777" y="28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3665;p61">
              <a:extLst>
                <a:ext uri="{FF2B5EF4-FFF2-40B4-BE49-F238E27FC236}">
                  <a16:creationId xmlns:a16="http://schemas.microsoft.com/office/drawing/2014/main" id="{CD129569-B70A-B568-9D16-601A0CB50EC0}"/>
                </a:ext>
              </a:extLst>
            </p:cNvPr>
            <p:cNvSpPr/>
            <p:nvPr/>
          </p:nvSpPr>
          <p:spPr>
            <a:xfrm>
              <a:off x="4940500" y="2189950"/>
              <a:ext cx="107750" cy="120250"/>
            </a:xfrm>
            <a:custGeom>
              <a:avLst/>
              <a:gdLst/>
              <a:ahLst/>
              <a:cxnLst/>
              <a:rect l="l" t="t" r="r" b="b"/>
              <a:pathLst>
                <a:path w="4310" h="4810" extrusionOk="0">
                  <a:moveTo>
                    <a:pt x="32" y="0"/>
                  </a:moveTo>
                  <a:lnTo>
                    <a:pt x="0" y="32"/>
                  </a:lnTo>
                  <a:lnTo>
                    <a:pt x="32" y="32"/>
                  </a:lnTo>
                  <a:lnTo>
                    <a:pt x="344" y="125"/>
                  </a:lnTo>
                  <a:lnTo>
                    <a:pt x="625" y="250"/>
                  </a:lnTo>
                  <a:lnTo>
                    <a:pt x="875" y="375"/>
                  </a:lnTo>
                  <a:lnTo>
                    <a:pt x="1156" y="531"/>
                  </a:lnTo>
                  <a:lnTo>
                    <a:pt x="1406" y="719"/>
                  </a:lnTo>
                  <a:lnTo>
                    <a:pt x="1624" y="906"/>
                  </a:lnTo>
                  <a:lnTo>
                    <a:pt x="2061" y="1312"/>
                  </a:lnTo>
                  <a:lnTo>
                    <a:pt x="2436" y="1780"/>
                  </a:lnTo>
                  <a:lnTo>
                    <a:pt x="2811" y="2249"/>
                  </a:lnTo>
                  <a:lnTo>
                    <a:pt x="3123" y="2780"/>
                  </a:lnTo>
                  <a:lnTo>
                    <a:pt x="3404" y="3311"/>
                  </a:lnTo>
                  <a:lnTo>
                    <a:pt x="3217" y="3123"/>
                  </a:lnTo>
                  <a:lnTo>
                    <a:pt x="2998" y="2998"/>
                  </a:lnTo>
                  <a:lnTo>
                    <a:pt x="2749" y="2873"/>
                  </a:lnTo>
                  <a:lnTo>
                    <a:pt x="2530" y="2811"/>
                  </a:lnTo>
                  <a:lnTo>
                    <a:pt x="2280" y="2811"/>
                  </a:lnTo>
                  <a:lnTo>
                    <a:pt x="2030" y="2873"/>
                  </a:lnTo>
                  <a:lnTo>
                    <a:pt x="1749" y="2998"/>
                  </a:lnTo>
                  <a:lnTo>
                    <a:pt x="1499" y="3186"/>
                  </a:lnTo>
                  <a:lnTo>
                    <a:pt x="1468" y="3217"/>
                  </a:lnTo>
                  <a:lnTo>
                    <a:pt x="1468" y="3248"/>
                  </a:lnTo>
                  <a:lnTo>
                    <a:pt x="1499" y="3279"/>
                  </a:lnTo>
                  <a:lnTo>
                    <a:pt x="1531" y="3279"/>
                  </a:lnTo>
                  <a:lnTo>
                    <a:pt x="1749" y="3186"/>
                  </a:lnTo>
                  <a:lnTo>
                    <a:pt x="1968" y="3155"/>
                  </a:lnTo>
                  <a:lnTo>
                    <a:pt x="2186" y="3155"/>
                  </a:lnTo>
                  <a:lnTo>
                    <a:pt x="2405" y="3186"/>
                  </a:lnTo>
                  <a:lnTo>
                    <a:pt x="2592" y="3217"/>
                  </a:lnTo>
                  <a:lnTo>
                    <a:pt x="2780" y="3311"/>
                  </a:lnTo>
                  <a:lnTo>
                    <a:pt x="2967" y="3436"/>
                  </a:lnTo>
                  <a:lnTo>
                    <a:pt x="3155" y="3592"/>
                  </a:lnTo>
                  <a:lnTo>
                    <a:pt x="3373" y="3842"/>
                  </a:lnTo>
                  <a:lnTo>
                    <a:pt x="3623" y="4154"/>
                  </a:lnTo>
                  <a:lnTo>
                    <a:pt x="3842" y="4435"/>
                  </a:lnTo>
                  <a:lnTo>
                    <a:pt x="4029" y="4747"/>
                  </a:lnTo>
                  <a:lnTo>
                    <a:pt x="4060" y="4778"/>
                  </a:lnTo>
                  <a:lnTo>
                    <a:pt x="4123" y="4810"/>
                  </a:lnTo>
                  <a:lnTo>
                    <a:pt x="4216" y="4778"/>
                  </a:lnTo>
                  <a:lnTo>
                    <a:pt x="4279" y="4716"/>
                  </a:lnTo>
                  <a:lnTo>
                    <a:pt x="4310" y="4685"/>
                  </a:lnTo>
                  <a:lnTo>
                    <a:pt x="4279" y="4622"/>
                  </a:lnTo>
                  <a:lnTo>
                    <a:pt x="4279" y="4591"/>
                  </a:lnTo>
                  <a:lnTo>
                    <a:pt x="4216" y="4216"/>
                  </a:lnTo>
                  <a:lnTo>
                    <a:pt x="4123" y="3810"/>
                  </a:lnTo>
                  <a:lnTo>
                    <a:pt x="3998" y="3404"/>
                  </a:lnTo>
                  <a:lnTo>
                    <a:pt x="3842" y="3030"/>
                  </a:lnTo>
                  <a:lnTo>
                    <a:pt x="3654" y="2624"/>
                  </a:lnTo>
                  <a:lnTo>
                    <a:pt x="3404" y="2249"/>
                  </a:lnTo>
                  <a:lnTo>
                    <a:pt x="3155" y="1874"/>
                  </a:lnTo>
                  <a:lnTo>
                    <a:pt x="2905" y="1531"/>
                  </a:lnTo>
                  <a:lnTo>
                    <a:pt x="2592" y="1187"/>
                  </a:lnTo>
                  <a:lnTo>
                    <a:pt x="2280" y="906"/>
                  </a:lnTo>
                  <a:lnTo>
                    <a:pt x="1937" y="625"/>
                  </a:lnTo>
                  <a:lnTo>
                    <a:pt x="1593" y="406"/>
                  </a:lnTo>
                  <a:lnTo>
                    <a:pt x="1218" y="219"/>
                  </a:lnTo>
                  <a:lnTo>
                    <a:pt x="812" y="9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3666;p61">
              <a:extLst>
                <a:ext uri="{FF2B5EF4-FFF2-40B4-BE49-F238E27FC236}">
                  <a16:creationId xmlns:a16="http://schemas.microsoft.com/office/drawing/2014/main" id="{B1E4DA05-C5D1-4567-CE92-57C92F9AE23C}"/>
                </a:ext>
              </a:extLst>
            </p:cNvPr>
            <p:cNvSpPr/>
            <p:nvPr/>
          </p:nvSpPr>
          <p:spPr>
            <a:xfrm>
              <a:off x="5242650" y="2180575"/>
              <a:ext cx="11725" cy="11750"/>
            </a:xfrm>
            <a:custGeom>
              <a:avLst/>
              <a:gdLst/>
              <a:ahLst/>
              <a:cxnLst/>
              <a:rect l="l" t="t" r="r" b="b"/>
              <a:pathLst>
                <a:path w="469" h="470" extrusionOk="0">
                  <a:moveTo>
                    <a:pt x="219" y="1"/>
                  </a:moveTo>
                  <a:lnTo>
                    <a:pt x="156" y="32"/>
                  </a:lnTo>
                  <a:lnTo>
                    <a:pt x="63" y="94"/>
                  </a:lnTo>
                  <a:lnTo>
                    <a:pt x="31" y="157"/>
                  </a:lnTo>
                  <a:lnTo>
                    <a:pt x="0" y="250"/>
                  </a:lnTo>
                  <a:lnTo>
                    <a:pt x="31" y="344"/>
                  </a:lnTo>
                  <a:lnTo>
                    <a:pt x="63" y="407"/>
                  </a:lnTo>
                  <a:lnTo>
                    <a:pt x="156" y="469"/>
                  </a:lnTo>
                  <a:lnTo>
                    <a:pt x="312" y="469"/>
                  </a:lnTo>
                  <a:lnTo>
                    <a:pt x="406" y="407"/>
                  </a:lnTo>
                  <a:lnTo>
                    <a:pt x="437" y="344"/>
                  </a:lnTo>
                  <a:lnTo>
                    <a:pt x="469" y="250"/>
                  </a:lnTo>
                  <a:lnTo>
                    <a:pt x="437" y="157"/>
                  </a:lnTo>
                  <a:lnTo>
                    <a:pt x="406" y="94"/>
                  </a:lnTo>
                  <a:lnTo>
                    <a:pt x="312" y="32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E5B0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3667;p61">
              <a:extLst>
                <a:ext uri="{FF2B5EF4-FFF2-40B4-BE49-F238E27FC236}">
                  <a16:creationId xmlns:a16="http://schemas.microsoft.com/office/drawing/2014/main" id="{8AB86A46-F5FF-E294-4A3E-053094490427}"/>
                </a:ext>
              </a:extLst>
            </p:cNvPr>
            <p:cNvSpPr/>
            <p:nvPr/>
          </p:nvSpPr>
          <p:spPr>
            <a:xfrm>
              <a:off x="5242650" y="2180575"/>
              <a:ext cx="11725" cy="11750"/>
            </a:xfrm>
            <a:custGeom>
              <a:avLst/>
              <a:gdLst/>
              <a:ahLst/>
              <a:cxnLst/>
              <a:rect l="l" t="t" r="r" b="b"/>
              <a:pathLst>
                <a:path w="469" h="470" fill="none" extrusionOk="0">
                  <a:moveTo>
                    <a:pt x="219" y="1"/>
                  </a:moveTo>
                  <a:lnTo>
                    <a:pt x="219" y="1"/>
                  </a:lnTo>
                  <a:lnTo>
                    <a:pt x="156" y="32"/>
                  </a:lnTo>
                  <a:lnTo>
                    <a:pt x="63" y="94"/>
                  </a:lnTo>
                  <a:lnTo>
                    <a:pt x="31" y="157"/>
                  </a:lnTo>
                  <a:lnTo>
                    <a:pt x="0" y="250"/>
                  </a:lnTo>
                  <a:lnTo>
                    <a:pt x="0" y="250"/>
                  </a:lnTo>
                  <a:lnTo>
                    <a:pt x="31" y="344"/>
                  </a:lnTo>
                  <a:lnTo>
                    <a:pt x="63" y="407"/>
                  </a:lnTo>
                  <a:lnTo>
                    <a:pt x="156" y="469"/>
                  </a:lnTo>
                  <a:lnTo>
                    <a:pt x="219" y="469"/>
                  </a:lnTo>
                  <a:lnTo>
                    <a:pt x="219" y="469"/>
                  </a:lnTo>
                  <a:lnTo>
                    <a:pt x="312" y="469"/>
                  </a:lnTo>
                  <a:lnTo>
                    <a:pt x="406" y="407"/>
                  </a:lnTo>
                  <a:lnTo>
                    <a:pt x="437" y="344"/>
                  </a:lnTo>
                  <a:lnTo>
                    <a:pt x="469" y="250"/>
                  </a:lnTo>
                  <a:lnTo>
                    <a:pt x="469" y="250"/>
                  </a:lnTo>
                  <a:lnTo>
                    <a:pt x="437" y="157"/>
                  </a:lnTo>
                  <a:lnTo>
                    <a:pt x="406" y="94"/>
                  </a:lnTo>
                  <a:lnTo>
                    <a:pt x="312" y="32"/>
                  </a:lnTo>
                  <a:lnTo>
                    <a:pt x="2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3668;p61">
              <a:extLst>
                <a:ext uri="{FF2B5EF4-FFF2-40B4-BE49-F238E27FC236}">
                  <a16:creationId xmlns:a16="http://schemas.microsoft.com/office/drawing/2014/main" id="{1B098B4F-F58C-CFD3-42A6-68F45AFFAAA2}"/>
                </a:ext>
              </a:extLst>
            </p:cNvPr>
            <p:cNvSpPr/>
            <p:nvPr/>
          </p:nvSpPr>
          <p:spPr>
            <a:xfrm>
              <a:off x="5228600" y="2218050"/>
              <a:ext cx="10950" cy="11750"/>
            </a:xfrm>
            <a:custGeom>
              <a:avLst/>
              <a:gdLst/>
              <a:ahLst/>
              <a:cxnLst/>
              <a:rect l="l" t="t" r="r" b="b"/>
              <a:pathLst>
                <a:path w="438" h="470" extrusionOk="0">
                  <a:moveTo>
                    <a:pt x="219" y="1"/>
                  </a:moveTo>
                  <a:lnTo>
                    <a:pt x="125" y="32"/>
                  </a:lnTo>
                  <a:lnTo>
                    <a:pt x="62" y="63"/>
                  </a:lnTo>
                  <a:lnTo>
                    <a:pt x="0" y="157"/>
                  </a:lnTo>
                  <a:lnTo>
                    <a:pt x="0" y="250"/>
                  </a:lnTo>
                  <a:lnTo>
                    <a:pt x="0" y="344"/>
                  </a:lnTo>
                  <a:lnTo>
                    <a:pt x="62" y="407"/>
                  </a:lnTo>
                  <a:lnTo>
                    <a:pt x="125" y="438"/>
                  </a:lnTo>
                  <a:lnTo>
                    <a:pt x="219" y="469"/>
                  </a:lnTo>
                  <a:lnTo>
                    <a:pt x="312" y="438"/>
                  </a:lnTo>
                  <a:lnTo>
                    <a:pt x="375" y="407"/>
                  </a:lnTo>
                  <a:lnTo>
                    <a:pt x="437" y="313"/>
                  </a:lnTo>
                  <a:lnTo>
                    <a:pt x="437" y="219"/>
                  </a:lnTo>
                  <a:lnTo>
                    <a:pt x="437" y="157"/>
                  </a:lnTo>
                  <a:lnTo>
                    <a:pt x="375" y="63"/>
                  </a:lnTo>
                  <a:lnTo>
                    <a:pt x="312" y="32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E5B0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3669;p61">
              <a:extLst>
                <a:ext uri="{FF2B5EF4-FFF2-40B4-BE49-F238E27FC236}">
                  <a16:creationId xmlns:a16="http://schemas.microsoft.com/office/drawing/2014/main" id="{8D5874D3-44E2-65CD-2FF2-3987B647B977}"/>
                </a:ext>
              </a:extLst>
            </p:cNvPr>
            <p:cNvSpPr/>
            <p:nvPr/>
          </p:nvSpPr>
          <p:spPr>
            <a:xfrm>
              <a:off x="5228600" y="2218050"/>
              <a:ext cx="10950" cy="11750"/>
            </a:xfrm>
            <a:custGeom>
              <a:avLst/>
              <a:gdLst/>
              <a:ahLst/>
              <a:cxnLst/>
              <a:rect l="l" t="t" r="r" b="b"/>
              <a:pathLst>
                <a:path w="438" h="470" fill="none" extrusionOk="0">
                  <a:moveTo>
                    <a:pt x="219" y="1"/>
                  </a:moveTo>
                  <a:lnTo>
                    <a:pt x="219" y="1"/>
                  </a:lnTo>
                  <a:lnTo>
                    <a:pt x="219" y="1"/>
                  </a:lnTo>
                  <a:lnTo>
                    <a:pt x="125" y="32"/>
                  </a:lnTo>
                  <a:lnTo>
                    <a:pt x="62" y="63"/>
                  </a:lnTo>
                  <a:lnTo>
                    <a:pt x="0" y="157"/>
                  </a:lnTo>
                  <a:lnTo>
                    <a:pt x="0" y="250"/>
                  </a:lnTo>
                  <a:lnTo>
                    <a:pt x="0" y="250"/>
                  </a:lnTo>
                  <a:lnTo>
                    <a:pt x="0" y="344"/>
                  </a:lnTo>
                  <a:lnTo>
                    <a:pt x="62" y="407"/>
                  </a:lnTo>
                  <a:lnTo>
                    <a:pt x="125" y="438"/>
                  </a:lnTo>
                  <a:lnTo>
                    <a:pt x="219" y="469"/>
                  </a:lnTo>
                  <a:lnTo>
                    <a:pt x="219" y="469"/>
                  </a:lnTo>
                  <a:lnTo>
                    <a:pt x="219" y="469"/>
                  </a:lnTo>
                  <a:lnTo>
                    <a:pt x="219" y="469"/>
                  </a:lnTo>
                  <a:lnTo>
                    <a:pt x="312" y="438"/>
                  </a:lnTo>
                  <a:lnTo>
                    <a:pt x="375" y="407"/>
                  </a:lnTo>
                  <a:lnTo>
                    <a:pt x="437" y="313"/>
                  </a:lnTo>
                  <a:lnTo>
                    <a:pt x="437" y="219"/>
                  </a:lnTo>
                  <a:lnTo>
                    <a:pt x="437" y="219"/>
                  </a:lnTo>
                  <a:lnTo>
                    <a:pt x="437" y="157"/>
                  </a:lnTo>
                  <a:lnTo>
                    <a:pt x="375" y="63"/>
                  </a:lnTo>
                  <a:lnTo>
                    <a:pt x="312" y="32"/>
                  </a:lnTo>
                  <a:lnTo>
                    <a:pt x="2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3670;p61">
              <a:extLst>
                <a:ext uri="{FF2B5EF4-FFF2-40B4-BE49-F238E27FC236}">
                  <a16:creationId xmlns:a16="http://schemas.microsoft.com/office/drawing/2014/main" id="{7340BDE6-8B71-3DF4-F060-457C6215C84A}"/>
                </a:ext>
              </a:extLst>
            </p:cNvPr>
            <p:cNvSpPr/>
            <p:nvPr/>
          </p:nvSpPr>
          <p:spPr>
            <a:xfrm>
              <a:off x="5301200" y="2235225"/>
              <a:ext cx="11725" cy="11750"/>
            </a:xfrm>
            <a:custGeom>
              <a:avLst/>
              <a:gdLst/>
              <a:ahLst/>
              <a:cxnLst/>
              <a:rect l="l" t="t" r="r" b="b"/>
              <a:pathLst>
                <a:path w="469" h="470" extrusionOk="0">
                  <a:moveTo>
                    <a:pt x="219" y="1"/>
                  </a:moveTo>
                  <a:lnTo>
                    <a:pt x="125" y="32"/>
                  </a:lnTo>
                  <a:lnTo>
                    <a:pt x="63" y="63"/>
                  </a:lnTo>
                  <a:lnTo>
                    <a:pt x="0" y="157"/>
                  </a:lnTo>
                  <a:lnTo>
                    <a:pt x="0" y="251"/>
                  </a:lnTo>
                  <a:lnTo>
                    <a:pt x="0" y="313"/>
                  </a:lnTo>
                  <a:lnTo>
                    <a:pt x="63" y="407"/>
                  </a:lnTo>
                  <a:lnTo>
                    <a:pt x="125" y="438"/>
                  </a:lnTo>
                  <a:lnTo>
                    <a:pt x="219" y="469"/>
                  </a:lnTo>
                  <a:lnTo>
                    <a:pt x="313" y="438"/>
                  </a:lnTo>
                  <a:lnTo>
                    <a:pt x="406" y="407"/>
                  </a:lnTo>
                  <a:lnTo>
                    <a:pt x="438" y="313"/>
                  </a:lnTo>
                  <a:lnTo>
                    <a:pt x="469" y="251"/>
                  </a:lnTo>
                  <a:lnTo>
                    <a:pt x="469" y="219"/>
                  </a:lnTo>
                  <a:lnTo>
                    <a:pt x="438" y="157"/>
                  </a:lnTo>
                  <a:lnTo>
                    <a:pt x="406" y="63"/>
                  </a:lnTo>
                  <a:lnTo>
                    <a:pt x="313" y="32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E5B0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3671;p61">
              <a:extLst>
                <a:ext uri="{FF2B5EF4-FFF2-40B4-BE49-F238E27FC236}">
                  <a16:creationId xmlns:a16="http://schemas.microsoft.com/office/drawing/2014/main" id="{24A17364-FE1B-F191-0755-FBF6CE5AEFC2}"/>
                </a:ext>
              </a:extLst>
            </p:cNvPr>
            <p:cNvSpPr/>
            <p:nvPr/>
          </p:nvSpPr>
          <p:spPr>
            <a:xfrm>
              <a:off x="5301200" y="2235225"/>
              <a:ext cx="11725" cy="11750"/>
            </a:xfrm>
            <a:custGeom>
              <a:avLst/>
              <a:gdLst/>
              <a:ahLst/>
              <a:cxnLst/>
              <a:rect l="l" t="t" r="r" b="b"/>
              <a:pathLst>
                <a:path w="469" h="470" fill="none" extrusionOk="0">
                  <a:moveTo>
                    <a:pt x="219" y="1"/>
                  </a:moveTo>
                  <a:lnTo>
                    <a:pt x="219" y="1"/>
                  </a:lnTo>
                  <a:lnTo>
                    <a:pt x="125" y="32"/>
                  </a:lnTo>
                  <a:lnTo>
                    <a:pt x="63" y="63"/>
                  </a:lnTo>
                  <a:lnTo>
                    <a:pt x="0" y="15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0" y="313"/>
                  </a:lnTo>
                  <a:lnTo>
                    <a:pt x="63" y="407"/>
                  </a:lnTo>
                  <a:lnTo>
                    <a:pt x="125" y="438"/>
                  </a:lnTo>
                  <a:lnTo>
                    <a:pt x="219" y="469"/>
                  </a:lnTo>
                  <a:lnTo>
                    <a:pt x="219" y="469"/>
                  </a:lnTo>
                  <a:lnTo>
                    <a:pt x="313" y="438"/>
                  </a:lnTo>
                  <a:lnTo>
                    <a:pt x="406" y="407"/>
                  </a:lnTo>
                  <a:lnTo>
                    <a:pt x="438" y="313"/>
                  </a:lnTo>
                  <a:lnTo>
                    <a:pt x="469" y="251"/>
                  </a:lnTo>
                  <a:lnTo>
                    <a:pt x="469" y="219"/>
                  </a:lnTo>
                  <a:lnTo>
                    <a:pt x="469" y="219"/>
                  </a:lnTo>
                  <a:lnTo>
                    <a:pt x="438" y="157"/>
                  </a:lnTo>
                  <a:lnTo>
                    <a:pt x="406" y="63"/>
                  </a:lnTo>
                  <a:lnTo>
                    <a:pt x="313" y="32"/>
                  </a:lnTo>
                  <a:lnTo>
                    <a:pt x="219" y="1"/>
                  </a:lnTo>
                  <a:lnTo>
                    <a:pt x="2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3672;p61">
              <a:extLst>
                <a:ext uri="{FF2B5EF4-FFF2-40B4-BE49-F238E27FC236}">
                  <a16:creationId xmlns:a16="http://schemas.microsoft.com/office/drawing/2014/main" id="{99A72E6B-7143-4A42-AE75-CAB6079BC073}"/>
                </a:ext>
              </a:extLst>
            </p:cNvPr>
            <p:cNvSpPr/>
            <p:nvPr/>
          </p:nvSpPr>
          <p:spPr>
            <a:xfrm>
              <a:off x="5545575" y="2154025"/>
              <a:ext cx="11725" cy="10975"/>
            </a:xfrm>
            <a:custGeom>
              <a:avLst/>
              <a:gdLst/>
              <a:ahLst/>
              <a:cxnLst/>
              <a:rect l="l" t="t" r="r" b="b"/>
              <a:pathLst>
                <a:path w="469" h="439" extrusionOk="0">
                  <a:moveTo>
                    <a:pt x="125" y="1"/>
                  </a:moveTo>
                  <a:lnTo>
                    <a:pt x="63" y="63"/>
                  </a:lnTo>
                  <a:lnTo>
                    <a:pt x="0" y="126"/>
                  </a:lnTo>
                  <a:lnTo>
                    <a:pt x="0" y="219"/>
                  </a:lnTo>
                  <a:lnTo>
                    <a:pt x="0" y="313"/>
                  </a:lnTo>
                  <a:lnTo>
                    <a:pt x="63" y="376"/>
                  </a:lnTo>
                  <a:lnTo>
                    <a:pt x="125" y="438"/>
                  </a:lnTo>
                  <a:lnTo>
                    <a:pt x="312" y="438"/>
                  </a:lnTo>
                  <a:lnTo>
                    <a:pt x="406" y="376"/>
                  </a:lnTo>
                  <a:lnTo>
                    <a:pt x="437" y="313"/>
                  </a:lnTo>
                  <a:lnTo>
                    <a:pt x="469" y="219"/>
                  </a:lnTo>
                  <a:lnTo>
                    <a:pt x="437" y="126"/>
                  </a:lnTo>
                  <a:lnTo>
                    <a:pt x="406" y="63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E5B0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3673;p61">
              <a:extLst>
                <a:ext uri="{FF2B5EF4-FFF2-40B4-BE49-F238E27FC236}">
                  <a16:creationId xmlns:a16="http://schemas.microsoft.com/office/drawing/2014/main" id="{C708BC41-4735-5955-71AD-F822379B2E86}"/>
                </a:ext>
              </a:extLst>
            </p:cNvPr>
            <p:cNvSpPr/>
            <p:nvPr/>
          </p:nvSpPr>
          <p:spPr>
            <a:xfrm>
              <a:off x="5545575" y="2154025"/>
              <a:ext cx="11725" cy="10975"/>
            </a:xfrm>
            <a:custGeom>
              <a:avLst/>
              <a:gdLst/>
              <a:ahLst/>
              <a:cxnLst/>
              <a:rect l="l" t="t" r="r" b="b"/>
              <a:pathLst>
                <a:path w="469" h="439" fill="none" extrusionOk="0">
                  <a:moveTo>
                    <a:pt x="219" y="1"/>
                  </a:moveTo>
                  <a:lnTo>
                    <a:pt x="219" y="1"/>
                  </a:lnTo>
                  <a:lnTo>
                    <a:pt x="219" y="1"/>
                  </a:lnTo>
                  <a:lnTo>
                    <a:pt x="125" y="1"/>
                  </a:lnTo>
                  <a:lnTo>
                    <a:pt x="63" y="63"/>
                  </a:lnTo>
                  <a:lnTo>
                    <a:pt x="0" y="126"/>
                  </a:lnTo>
                  <a:lnTo>
                    <a:pt x="0" y="219"/>
                  </a:lnTo>
                  <a:lnTo>
                    <a:pt x="0" y="219"/>
                  </a:lnTo>
                  <a:lnTo>
                    <a:pt x="0" y="313"/>
                  </a:lnTo>
                  <a:lnTo>
                    <a:pt x="63" y="376"/>
                  </a:lnTo>
                  <a:lnTo>
                    <a:pt x="125" y="438"/>
                  </a:lnTo>
                  <a:lnTo>
                    <a:pt x="219" y="438"/>
                  </a:lnTo>
                  <a:lnTo>
                    <a:pt x="219" y="438"/>
                  </a:lnTo>
                  <a:lnTo>
                    <a:pt x="219" y="438"/>
                  </a:lnTo>
                  <a:lnTo>
                    <a:pt x="219" y="438"/>
                  </a:lnTo>
                  <a:lnTo>
                    <a:pt x="312" y="438"/>
                  </a:lnTo>
                  <a:lnTo>
                    <a:pt x="406" y="376"/>
                  </a:lnTo>
                  <a:lnTo>
                    <a:pt x="437" y="313"/>
                  </a:lnTo>
                  <a:lnTo>
                    <a:pt x="469" y="219"/>
                  </a:lnTo>
                  <a:lnTo>
                    <a:pt x="469" y="219"/>
                  </a:lnTo>
                  <a:lnTo>
                    <a:pt x="437" y="126"/>
                  </a:lnTo>
                  <a:lnTo>
                    <a:pt x="406" y="63"/>
                  </a:lnTo>
                  <a:lnTo>
                    <a:pt x="312" y="1"/>
                  </a:lnTo>
                  <a:lnTo>
                    <a:pt x="2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3674;p61">
              <a:extLst>
                <a:ext uri="{FF2B5EF4-FFF2-40B4-BE49-F238E27FC236}">
                  <a16:creationId xmlns:a16="http://schemas.microsoft.com/office/drawing/2014/main" id="{B7FF7AEE-7169-EAF9-CE73-AFA5256213F5}"/>
                </a:ext>
              </a:extLst>
            </p:cNvPr>
            <p:cNvSpPr/>
            <p:nvPr/>
          </p:nvSpPr>
          <p:spPr>
            <a:xfrm>
              <a:off x="5571325" y="2167300"/>
              <a:ext cx="13300" cy="11750"/>
            </a:xfrm>
            <a:custGeom>
              <a:avLst/>
              <a:gdLst/>
              <a:ahLst/>
              <a:cxnLst/>
              <a:rect l="l" t="t" r="r" b="b"/>
              <a:pathLst>
                <a:path w="532" h="470" extrusionOk="0">
                  <a:moveTo>
                    <a:pt x="219" y="1"/>
                  </a:moveTo>
                  <a:lnTo>
                    <a:pt x="157" y="32"/>
                  </a:lnTo>
                  <a:lnTo>
                    <a:pt x="63" y="63"/>
                  </a:lnTo>
                  <a:lnTo>
                    <a:pt x="32" y="126"/>
                  </a:lnTo>
                  <a:lnTo>
                    <a:pt x="1" y="219"/>
                  </a:lnTo>
                  <a:lnTo>
                    <a:pt x="1" y="313"/>
                  </a:lnTo>
                  <a:lnTo>
                    <a:pt x="32" y="375"/>
                  </a:lnTo>
                  <a:lnTo>
                    <a:pt x="94" y="438"/>
                  </a:lnTo>
                  <a:lnTo>
                    <a:pt x="157" y="469"/>
                  </a:lnTo>
                  <a:lnTo>
                    <a:pt x="282" y="469"/>
                  </a:lnTo>
                  <a:lnTo>
                    <a:pt x="376" y="438"/>
                  </a:lnTo>
                  <a:lnTo>
                    <a:pt x="438" y="407"/>
                  </a:lnTo>
                  <a:lnTo>
                    <a:pt x="500" y="313"/>
                  </a:lnTo>
                  <a:lnTo>
                    <a:pt x="532" y="251"/>
                  </a:lnTo>
                  <a:lnTo>
                    <a:pt x="500" y="157"/>
                  </a:lnTo>
                  <a:lnTo>
                    <a:pt x="438" y="94"/>
                  </a:lnTo>
                  <a:lnTo>
                    <a:pt x="376" y="32"/>
                  </a:lnTo>
                  <a:lnTo>
                    <a:pt x="282" y="32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E5B0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3675;p61">
              <a:extLst>
                <a:ext uri="{FF2B5EF4-FFF2-40B4-BE49-F238E27FC236}">
                  <a16:creationId xmlns:a16="http://schemas.microsoft.com/office/drawing/2014/main" id="{92432985-E263-33CC-6C40-A93A1CAB53BF}"/>
                </a:ext>
              </a:extLst>
            </p:cNvPr>
            <p:cNvSpPr/>
            <p:nvPr/>
          </p:nvSpPr>
          <p:spPr>
            <a:xfrm>
              <a:off x="5571325" y="2167300"/>
              <a:ext cx="13300" cy="11750"/>
            </a:xfrm>
            <a:custGeom>
              <a:avLst/>
              <a:gdLst/>
              <a:ahLst/>
              <a:cxnLst/>
              <a:rect l="l" t="t" r="r" b="b"/>
              <a:pathLst>
                <a:path w="532" h="470" fill="none" extrusionOk="0">
                  <a:moveTo>
                    <a:pt x="219" y="1"/>
                  </a:moveTo>
                  <a:lnTo>
                    <a:pt x="219" y="1"/>
                  </a:lnTo>
                  <a:lnTo>
                    <a:pt x="157" y="32"/>
                  </a:lnTo>
                  <a:lnTo>
                    <a:pt x="157" y="32"/>
                  </a:lnTo>
                  <a:lnTo>
                    <a:pt x="63" y="63"/>
                  </a:lnTo>
                  <a:lnTo>
                    <a:pt x="32" y="126"/>
                  </a:lnTo>
                  <a:lnTo>
                    <a:pt x="1" y="219"/>
                  </a:lnTo>
                  <a:lnTo>
                    <a:pt x="1" y="313"/>
                  </a:lnTo>
                  <a:lnTo>
                    <a:pt x="1" y="313"/>
                  </a:lnTo>
                  <a:lnTo>
                    <a:pt x="32" y="375"/>
                  </a:lnTo>
                  <a:lnTo>
                    <a:pt x="94" y="438"/>
                  </a:lnTo>
                  <a:lnTo>
                    <a:pt x="157" y="469"/>
                  </a:lnTo>
                  <a:lnTo>
                    <a:pt x="219" y="469"/>
                  </a:lnTo>
                  <a:lnTo>
                    <a:pt x="219" y="469"/>
                  </a:lnTo>
                  <a:lnTo>
                    <a:pt x="282" y="469"/>
                  </a:lnTo>
                  <a:lnTo>
                    <a:pt x="282" y="469"/>
                  </a:lnTo>
                  <a:lnTo>
                    <a:pt x="376" y="438"/>
                  </a:lnTo>
                  <a:lnTo>
                    <a:pt x="438" y="407"/>
                  </a:lnTo>
                  <a:lnTo>
                    <a:pt x="500" y="313"/>
                  </a:lnTo>
                  <a:lnTo>
                    <a:pt x="532" y="251"/>
                  </a:lnTo>
                  <a:lnTo>
                    <a:pt x="532" y="251"/>
                  </a:lnTo>
                  <a:lnTo>
                    <a:pt x="500" y="157"/>
                  </a:lnTo>
                  <a:lnTo>
                    <a:pt x="438" y="94"/>
                  </a:lnTo>
                  <a:lnTo>
                    <a:pt x="376" y="32"/>
                  </a:lnTo>
                  <a:lnTo>
                    <a:pt x="282" y="32"/>
                  </a:lnTo>
                  <a:lnTo>
                    <a:pt x="282" y="32"/>
                  </a:lnTo>
                  <a:lnTo>
                    <a:pt x="282" y="32"/>
                  </a:lnTo>
                  <a:lnTo>
                    <a:pt x="282" y="32"/>
                  </a:lnTo>
                  <a:lnTo>
                    <a:pt x="2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3676;p61">
              <a:extLst>
                <a:ext uri="{FF2B5EF4-FFF2-40B4-BE49-F238E27FC236}">
                  <a16:creationId xmlns:a16="http://schemas.microsoft.com/office/drawing/2014/main" id="{5596BEC3-9BB0-D96D-E573-11B17A965E81}"/>
                </a:ext>
              </a:extLst>
            </p:cNvPr>
            <p:cNvSpPr/>
            <p:nvPr/>
          </p:nvSpPr>
          <p:spPr>
            <a:xfrm>
              <a:off x="5513550" y="2159500"/>
              <a:ext cx="11750" cy="11725"/>
            </a:xfrm>
            <a:custGeom>
              <a:avLst/>
              <a:gdLst/>
              <a:ahLst/>
              <a:cxnLst/>
              <a:rect l="l" t="t" r="r" b="b"/>
              <a:pathLst>
                <a:path w="470" h="469" extrusionOk="0">
                  <a:moveTo>
                    <a:pt x="157" y="0"/>
                  </a:moveTo>
                  <a:lnTo>
                    <a:pt x="63" y="63"/>
                  </a:lnTo>
                  <a:lnTo>
                    <a:pt x="32" y="125"/>
                  </a:lnTo>
                  <a:lnTo>
                    <a:pt x="1" y="219"/>
                  </a:lnTo>
                  <a:lnTo>
                    <a:pt x="32" y="313"/>
                  </a:lnTo>
                  <a:lnTo>
                    <a:pt x="63" y="406"/>
                  </a:lnTo>
                  <a:lnTo>
                    <a:pt x="157" y="438"/>
                  </a:lnTo>
                  <a:lnTo>
                    <a:pt x="251" y="469"/>
                  </a:lnTo>
                  <a:lnTo>
                    <a:pt x="344" y="438"/>
                  </a:lnTo>
                  <a:lnTo>
                    <a:pt x="407" y="406"/>
                  </a:lnTo>
                  <a:lnTo>
                    <a:pt x="469" y="313"/>
                  </a:lnTo>
                  <a:lnTo>
                    <a:pt x="469" y="219"/>
                  </a:lnTo>
                  <a:lnTo>
                    <a:pt x="469" y="125"/>
                  </a:lnTo>
                  <a:lnTo>
                    <a:pt x="407" y="6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E5B0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3677;p61">
              <a:extLst>
                <a:ext uri="{FF2B5EF4-FFF2-40B4-BE49-F238E27FC236}">
                  <a16:creationId xmlns:a16="http://schemas.microsoft.com/office/drawing/2014/main" id="{76847187-AA31-969F-6E5D-6FCE838220CD}"/>
                </a:ext>
              </a:extLst>
            </p:cNvPr>
            <p:cNvSpPr/>
            <p:nvPr/>
          </p:nvSpPr>
          <p:spPr>
            <a:xfrm>
              <a:off x="5513550" y="2159500"/>
              <a:ext cx="11750" cy="11725"/>
            </a:xfrm>
            <a:custGeom>
              <a:avLst/>
              <a:gdLst/>
              <a:ahLst/>
              <a:cxnLst/>
              <a:rect l="l" t="t" r="r" b="b"/>
              <a:pathLst>
                <a:path w="470" h="469" fill="none" extrusionOk="0">
                  <a:moveTo>
                    <a:pt x="251" y="0"/>
                  </a:moveTo>
                  <a:lnTo>
                    <a:pt x="251" y="0"/>
                  </a:lnTo>
                  <a:lnTo>
                    <a:pt x="251" y="0"/>
                  </a:lnTo>
                  <a:lnTo>
                    <a:pt x="251" y="0"/>
                  </a:lnTo>
                  <a:lnTo>
                    <a:pt x="157" y="0"/>
                  </a:lnTo>
                  <a:lnTo>
                    <a:pt x="63" y="63"/>
                  </a:lnTo>
                  <a:lnTo>
                    <a:pt x="32" y="125"/>
                  </a:lnTo>
                  <a:lnTo>
                    <a:pt x="1" y="219"/>
                  </a:lnTo>
                  <a:lnTo>
                    <a:pt x="1" y="219"/>
                  </a:lnTo>
                  <a:lnTo>
                    <a:pt x="32" y="313"/>
                  </a:lnTo>
                  <a:lnTo>
                    <a:pt x="63" y="406"/>
                  </a:lnTo>
                  <a:lnTo>
                    <a:pt x="157" y="438"/>
                  </a:lnTo>
                  <a:lnTo>
                    <a:pt x="251" y="469"/>
                  </a:lnTo>
                  <a:lnTo>
                    <a:pt x="251" y="469"/>
                  </a:lnTo>
                  <a:lnTo>
                    <a:pt x="344" y="438"/>
                  </a:lnTo>
                  <a:lnTo>
                    <a:pt x="407" y="406"/>
                  </a:lnTo>
                  <a:lnTo>
                    <a:pt x="469" y="313"/>
                  </a:lnTo>
                  <a:lnTo>
                    <a:pt x="469" y="219"/>
                  </a:lnTo>
                  <a:lnTo>
                    <a:pt x="469" y="219"/>
                  </a:lnTo>
                  <a:lnTo>
                    <a:pt x="469" y="219"/>
                  </a:lnTo>
                  <a:lnTo>
                    <a:pt x="469" y="125"/>
                  </a:lnTo>
                  <a:lnTo>
                    <a:pt x="407" y="63"/>
                  </a:lnTo>
                  <a:lnTo>
                    <a:pt x="344" y="0"/>
                  </a:lnTo>
                  <a:lnTo>
                    <a:pt x="2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3678;p61">
              <a:extLst>
                <a:ext uri="{FF2B5EF4-FFF2-40B4-BE49-F238E27FC236}">
                  <a16:creationId xmlns:a16="http://schemas.microsoft.com/office/drawing/2014/main" id="{8FDD3CB9-1217-70E1-2C6E-41E278EC9194}"/>
                </a:ext>
              </a:extLst>
            </p:cNvPr>
            <p:cNvSpPr/>
            <p:nvPr/>
          </p:nvSpPr>
          <p:spPr>
            <a:xfrm>
              <a:off x="5383175" y="2181350"/>
              <a:ext cx="11725" cy="10975"/>
            </a:xfrm>
            <a:custGeom>
              <a:avLst/>
              <a:gdLst/>
              <a:ahLst/>
              <a:cxnLst/>
              <a:rect l="l" t="t" r="r" b="b"/>
              <a:pathLst>
                <a:path w="469" h="439" extrusionOk="0">
                  <a:moveTo>
                    <a:pt x="125" y="1"/>
                  </a:moveTo>
                  <a:lnTo>
                    <a:pt x="63" y="63"/>
                  </a:lnTo>
                  <a:lnTo>
                    <a:pt x="0" y="126"/>
                  </a:lnTo>
                  <a:lnTo>
                    <a:pt x="0" y="219"/>
                  </a:lnTo>
                  <a:lnTo>
                    <a:pt x="0" y="313"/>
                  </a:lnTo>
                  <a:lnTo>
                    <a:pt x="63" y="376"/>
                  </a:lnTo>
                  <a:lnTo>
                    <a:pt x="125" y="438"/>
                  </a:lnTo>
                  <a:lnTo>
                    <a:pt x="313" y="438"/>
                  </a:lnTo>
                  <a:lnTo>
                    <a:pt x="375" y="376"/>
                  </a:lnTo>
                  <a:lnTo>
                    <a:pt x="438" y="313"/>
                  </a:lnTo>
                  <a:lnTo>
                    <a:pt x="469" y="219"/>
                  </a:lnTo>
                  <a:lnTo>
                    <a:pt x="438" y="126"/>
                  </a:lnTo>
                  <a:lnTo>
                    <a:pt x="375" y="6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rgbClr val="E5B0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3679;p61">
              <a:extLst>
                <a:ext uri="{FF2B5EF4-FFF2-40B4-BE49-F238E27FC236}">
                  <a16:creationId xmlns:a16="http://schemas.microsoft.com/office/drawing/2014/main" id="{D56F2959-9C83-ABBD-F5E2-4DF62FDC6F05}"/>
                </a:ext>
              </a:extLst>
            </p:cNvPr>
            <p:cNvSpPr/>
            <p:nvPr/>
          </p:nvSpPr>
          <p:spPr>
            <a:xfrm>
              <a:off x="5383175" y="2181350"/>
              <a:ext cx="11725" cy="10975"/>
            </a:xfrm>
            <a:custGeom>
              <a:avLst/>
              <a:gdLst/>
              <a:ahLst/>
              <a:cxnLst/>
              <a:rect l="l" t="t" r="r" b="b"/>
              <a:pathLst>
                <a:path w="469" h="439" fill="none" extrusionOk="0">
                  <a:moveTo>
                    <a:pt x="219" y="1"/>
                  </a:moveTo>
                  <a:lnTo>
                    <a:pt x="219" y="1"/>
                  </a:lnTo>
                  <a:lnTo>
                    <a:pt x="219" y="1"/>
                  </a:lnTo>
                  <a:lnTo>
                    <a:pt x="125" y="1"/>
                  </a:lnTo>
                  <a:lnTo>
                    <a:pt x="63" y="63"/>
                  </a:lnTo>
                  <a:lnTo>
                    <a:pt x="0" y="126"/>
                  </a:lnTo>
                  <a:lnTo>
                    <a:pt x="0" y="219"/>
                  </a:lnTo>
                  <a:lnTo>
                    <a:pt x="0" y="219"/>
                  </a:lnTo>
                  <a:lnTo>
                    <a:pt x="0" y="313"/>
                  </a:lnTo>
                  <a:lnTo>
                    <a:pt x="63" y="376"/>
                  </a:lnTo>
                  <a:lnTo>
                    <a:pt x="125" y="438"/>
                  </a:lnTo>
                  <a:lnTo>
                    <a:pt x="219" y="438"/>
                  </a:lnTo>
                  <a:lnTo>
                    <a:pt x="219" y="438"/>
                  </a:lnTo>
                  <a:lnTo>
                    <a:pt x="313" y="438"/>
                  </a:lnTo>
                  <a:lnTo>
                    <a:pt x="375" y="376"/>
                  </a:lnTo>
                  <a:lnTo>
                    <a:pt x="438" y="313"/>
                  </a:lnTo>
                  <a:lnTo>
                    <a:pt x="469" y="219"/>
                  </a:lnTo>
                  <a:lnTo>
                    <a:pt x="469" y="219"/>
                  </a:lnTo>
                  <a:lnTo>
                    <a:pt x="469" y="219"/>
                  </a:lnTo>
                  <a:lnTo>
                    <a:pt x="438" y="126"/>
                  </a:lnTo>
                  <a:lnTo>
                    <a:pt x="375" y="63"/>
                  </a:lnTo>
                  <a:lnTo>
                    <a:pt x="313" y="1"/>
                  </a:lnTo>
                  <a:lnTo>
                    <a:pt x="2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3680;p61">
              <a:extLst>
                <a:ext uri="{FF2B5EF4-FFF2-40B4-BE49-F238E27FC236}">
                  <a16:creationId xmlns:a16="http://schemas.microsoft.com/office/drawing/2014/main" id="{A2E0E643-50CA-925B-1A9D-9717A4067638}"/>
                </a:ext>
              </a:extLst>
            </p:cNvPr>
            <p:cNvSpPr/>
            <p:nvPr/>
          </p:nvSpPr>
          <p:spPr>
            <a:xfrm>
              <a:off x="5566650" y="2122800"/>
              <a:ext cx="11725" cy="10950"/>
            </a:xfrm>
            <a:custGeom>
              <a:avLst/>
              <a:gdLst/>
              <a:ahLst/>
              <a:cxnLst/>
              <a:rect l="l" t="t" r="r" b="b"/>
              <a:pathLst>
                <a:path w="469" h="438" extrusionOk="0">
                  <a:moveTo>
                    <a:pt x="157" y="1"/>
                  </a:moveTo>
                  <a:lnTo>
                    <a:pt x="63" y="63"/>
                  </a:lnTo>
                  <a:lnTo>
                    <a:pt x="32" y="126"/>
                  </a:lnTo>
                  <a:lnTo>
                    <a:pt x="0" y="219"/>
                  </a:lnTo>
                  <a:lnTo>
                    <a:pt x="32" y="313"/>
                  </a:lnTo>
                  <a:lnTo>
                    <a:pt x="63" y="375"/>
                  </a:lnTo>
                  <a:lnTo>
                    <a:pt x="157" y="438"/>
                  </a:lnTo>
                  <a:lnTo>
                    <a:pt x="344" y="438"/>
                  </a:lnTo>
                  <a:lnTo>
                    <a:pt x="406" y="375"/>
                  </a:lnTo>
                  <a:lnTo>
                    <a:pt x="469" y="313"/>
                  </a:lnTo>
                  <a:lnTo>
                    <a:pt x="469" y="219"/>
                  </a:lnTo>
                  <a:lnTo>
                    <a:pt x="469" y="126"/>
                  </a:lnTo>
                  <a:lnTo>
                    <a:pt x="406" y="63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E5B0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3681;p61">
              <a:extLst>
                <a:ext uri="{FF2B5EF4-FFF2-40B4-BE49-F238E27FC236}">
                  <a16:creationId xmlns:a16="http://schemas.microsoft.com/office/drawing/2014/main" id="{01C0FC8E-F45B-D0B7-A8FC-CBFD7825C0DB}"/>
                </a:ext>
              </a:extLst>
            </p:cNvPr>
            <p:cNvSpPr/>
            <p:nvPr/>
          </p:nvSpPr>
          <p:spPr>
            <a:xfrm>
              <a:off x="5566650" y="2122800"/>
              <a:ext cx="11725" cy="10950"/>
            </a:xfrm>
            <a:custGeom>
              <a:avLst/>
              <a:gdLst/>
              <a:ahLst/>
              <a:cxnLst/>
              <a:rect l="l" t="t" r="r" b="b"/>
              <a:pathLst>
                <a:path w="469" h="438" fill="none" extrusionOk="0">
                  <a:moveTo>
                    <a:pt x="250" y="1"/>
                  </a:moveTo>
                  <a:lnTo>
                    <a:pt x="250" y="1"/>
                  </a:lnTo>
                  <a:lnTo>
                    <a:pt x="250" y="1"/>
                  </a:lnTo>
                  <a:lnTo>
                    <a:pt x="250" y="1"/>
                  </a:lnTo>
                  <a:lnTo>
                    <a:pt x="157" y="1"/>
                  </a:lnTo>
                  <a:lnTo>
                    <a:pt x="63" y="63"/>
                  </a:lnTo>
                  <a:lnTo>
                    <a:pt x="32" y="126"/>
                  </a:lnTo>
                  <a:lnTo>
                    <a:pt x="0" y="219"/>
                  </a:lnTo>
                  <a:lnTo>
                    <a:pt x="0" y="219"/>
                  </a:lnTo>
                  <a:lnTo>
                    <a:pt x="32" y="313"/>
                  </a:lnTo>
                  <a:lnTo>
                    <a:pt x="63" y="375"/>
                  </a:lnTo>
                  <a:lnTo>
                    <a:pt x="157" y="438"/>
                  </a:lnTo>
                  <a:lnTo>
                    <a:pt x="250" y="438"/>
                  </a:lnTo>
                  <a:lnTo>
                    <a:pt x="250" y="438"/>
                  </a:lnTo>
                  <a:lnTo>
                    <a:pt x="344" y="438"/>
                  </a:lnTo>
                  <a:lnTo>
                    <a:pt x="406" y="375"/>
                  </a:lnTo>
                  <a:lnTo>
                    <a:pt x="469" y="313"/>
                  </a:lnTo>
                  <a:lnTo>
                    <a:pt x="469" y="219"/>
                  </a:lnTo>
                  <a:lnTo>
                    <a:pt x="469" y="219"/>
                  </a:lnTo>
                  <a:lnTo>
                    <a:pt x="469" y="219"/>
                  </a:lnTo>
                  <a:lnTo>
                    <a:pt x="469" y="126"/>
                  </a:lnTo>
                  <a:lnTo>
                    <a:pt x="406" y="63"/>
                  </a:lnTo>
                  <a:lnTo>
                    <a:pt x="344" y="1"/>
                  </a:lnTo>
                  <a:lnTo>
                    <a:pt x="2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3682;p61">
              <a:extLst>
                <a:ext uri="{FF2B5EF4-FFF2-40B4-BE49-F238E27FC236}">
                  <a16:creationId xmlns:a16="http://schemas.microsoft.com/office/drawing/2014/main" id="{C6F2E5BC-5C9F-5901-364F-15A4B2DAF45F}"/>
                </a:ext>
              </a:extLst>
            </p:cNvPr>
            <p:cNvSpPr/>
            <p:nvPr/>
          </p:nvSpPr>
          <p:spPr>
            <a:xfrm>
              <a:off x="5337100" y="2207900"/>
              <a:ext cx="11750" cy="11750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220" y="1"/>
                  </a:moveTo>
                  <a:lnTo>
                    <a:pt x="126" y="32"/>
                  </a:lnTo>
                  <a:lnTo>
                    <a:pt x="63" y="63"/>
                  </a:lnTo>
                  <a:lnTo>
                    <a:pt x="32" y="157"/>
                  </a:lnTo>
                  <a:lnTo>
                    <a:pt x="1" y="251"/>
                  </a:lnTo>
                  <a:lnTo>
                    <a:pt x="32" y="313"/>
                  </a:lnTo>
                  <a:lnTo>
                    <a:pt x="63" y="407"/>
                  </a:lnTo>
                  <a:lnTo>
                    <a:pt x="157" y="438"/>
                  </a:lnTo>
                  <a:lnTo>
                    <a:pt x="220" y="469"/>
                  </a:lnTo>
                  <a:lnTo>
                    <a:pt x="251" y="469"/>
                  </a:lnTo>
                  <a:lnTo>
                    <a:pt x="313" y="438"/>
                  </a:lnTo>
                  <a:lnTo>
                    <a:pt x="407" y="407"/>
                  </a:lnTo>
                  <a:lnTo>
                    <a:pt x="438" y="313"/>
                  </a:lnTo>
                  <a:lnTo>
                    <a:pt x="469" y="219"/>
                  </a:lnTo>
                  <a:lnTo>
                    <a:pt x="438" y="126"/>
                  </a:lnTo>
                  <a:lnTo>
                    <a:pt x="407" y="63"/>
                  </a:lnTo>
                  <a:lnTo>
                    <a:pt x="313" y="32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E5B0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3683;p61">
              <a:extLst>
                <a:ext uri="{FF2B5EF4-FFF2-40B4-BE49-F238E27FC236}">
                  <a16:creationId xmlns:a16="http://schemas.microsoft.com/office/drawing/2014/main" id="{0314E665-9AE1-2E2E-C86D-5674E5C4BDDC}"/>
                </a:ext>
              </a:extLst>
            </p:cNvPr>
            <p:cNvSpPr/>
            <p:nvPr/>
          </p:nvSpPr>
          <p:spPr>
            <a:xfrm>
              <a:off x="5337100" y="2207900"/>
              <a:ext cx="11750" cy="11750"/>
            </a:xfrm>
            <a:custGeom>
              <a:avLst/>
              <a:gdLst/>
              <a:ahLst/>
              <a:cxnLst/>
              <a:rect l="l" t="t" r="r" b="b"/>
              <a:pathLst>
                <a:path w="470" h="470" fill="none" extrusionOk="0">
                  <a:moveTo>
                    <a:pt x="251" y="1"/>
                  </a:moveTo>
                  <a:lnTo>
                    <a:pt x="220" y="1"/>
                  </a:lnTo>
                  <a:lnTo>
                    <a:pt x="220" y="1"/>
                  </a:lnTo>
                  <a:lnTo>
                    <a:pt x="126" y="32"/>
                  </a:lnTo>
                  <a:lnTo>
                    <a:pt x="63" y="63"/>
                  </a:lnTo>
                  <a:lnTo>
                    <a:pt x="32" y="157"/>
                  </a:lnTo>
                  <a:lnTo>
                    <a:pt x="1" y="251"/>
                  </a:lnTo>
                  <a:lnTo>
                    <a:pt x="1" y="251"/>
                  </a:lnTo>
                  <a:lnTo>
                    <a:pt x="32" y="313"/>
                  </a:lnTo>
                  <a:lnTo>
                    <a:pt x="63" y="407"/>
                  </a:lnTo>
                  <a:lnTo>
                    <a:pt x="157" y="438"/>
                  </a:lnTo>
                  <a:lnTo>
                    <a:pt x="220" y="469"/>
                  </a:lnTo>
                  <a:lnTo>
                    <a:pt x="220" y="469"/>
                  </a:lnTo>
                  <a:lnTo>
                    <a:pt x="251" y="469"/>
                  </a:lnTo>
                  <a:lnTo>
                    <a:pt x="251" y="469"/>
                  </a:lnTo>
                  <a:lnTo>
                    <a:pt x="313" y="438"/>
                  </a:lnTo>
                  <a:lnTo>
                    <a:pt x="407" y="407"/>
                  </a:lnTo>
                  <a:lnTo>
                    <a:pt x="438" y="313"/>
                  </a:lnTo>
                  <a:lnTo>
                    <a:pt x="469" y="219"/>
                  </a:lnTo>
                  <a:lnTo>
                    <a:pt x="469" y="219"/>
                  </a:lnTo>
                  <a:lnTo>
                    <a:pt x="438" y="126"/>
                  </a:lnTo>
                  <a:lnTo>
                    <a:pt x="407" y="63"/>
                  </a:lnTo>
                  <a:lnTo>
                    <a:pt x="313" y="32"/>
                  </a:lnTo>
                  <a:lnTo>
                    <a:pt x="2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3684;p61">
              <a:extLst>
                <a:ext uri="{FF2B5EF4-FFF2-40B4-BE49-F238E27FC236}">
                  <a16:creationId xmlns:a16="http://schemas.microsoft.com/office/drawing/2014/main" id="{9A4EC8E6-0F20-6CE6-535F-41B442C107CE}"/>
                </a:ext>
              </a:extLst>
            </p:cNvPr>
            <p:cNvSpPr/>
            <p:nvPr/>
          </p:nvSpPr>
          <p:spPr>
            <a:xfrm>
              <a:off x="4837450" y="1646550"/>
              <a:ext cx="452850" cy="504375"/>
            </a:xfrm>
            <a:custGeom>
              <a:avLst/>
              <a:gdLst/>
              <a:ahLst/>
              <a:cxnLst/>
              <a:rect l="l" t="t" r="r" b="b"/>
              <a:pathLst>
                <a:path w="18114" h="20175" extrusionOk="0">
                  <a:moveTo>
                    <a:pt x="11680" y="1"/>
                  </a:moveTo>
                  <a:lnTo>
                    <a:pt x="11087" y="32"/>
                  </a:lnTo>
                  <a:lnTo>
                    <a:pt x="10431" y="94"/>
                  </a:lnTo>
                  <a:lnTo>
                    <a:pt x="9712" y="188"/>
                  </a:lnTo>
                  <a:lnTo>
                    <a:pt x="8151" y="438"/>
                  </a:lnTo>
                  <a:lnTo>
                    <a:pt x="7308" y="594"/>
                  </a:lnTo>
                  <a:lnTo>
                    <a:pt x="6465" y="781"/>
                  </a:lnTo>
                  <a:lnTo>
                    <a:pt x="5653" y="969"/>
                  </a:lnTo>
                  <a:lnTo>
                    <a:pt x="4841" y="1187"/>
                  </a:lnTo>
                  <a:lnTo>
                    <a:pt x="4060" y="1437"/>
                  </a:lnTo>
                  <a:lnTo>
                    <a:pt x="3342" y="1656"/>
                  </a:lnTo>
                  <a:lnTo>
                    <a:pt x="2686" y="1937"/>
                  </a:lnTo>
                  <a:lnTo>
                    <a:pt x="2124" y="2218"/>
                  </a:lnTo>
                  <a:lnTo>
                    <a:pt x="1686" y="2499"/>
                  </a:lnTo>
                  <a:lnTo>
                    <a:pt x="1468" y="2624"/>
                  </a:lnTo>
                  <a:lnTo>
                    <a:pt x="1312" y="2780"/>
                  </a:lnTo>
                  <a:lnTo>
                    <a:pt x="1187" y="2936"/>
                  </a:lnTo>
                  <a:lnTo>
                    <a:pt x="1062" y="3124"/>
                  </a:lnTo>
                  <a:lnTo>
                    <a:pt x="937" y="3342"/>
                  </a:lnTo>
                  <a:lnTo>
                    <a:pt x="812" y="3592"/>
                  </a:lnTo>
                  <a:lnTo>
                    <a:pt x="625" y="4154"/>
                  </a:lnTo>
                  <a:lnTo>
                    <a:pt x="468" y="4748"/>
                  </a:lnTo>
                  <a:lnTo>
                    <a:pt x="312" y="5435"/>
                  </a:lnTo>
                  <a:lnTo>
                    <a:pt x="219" y="6153"/>
                  </a:lnTo>
                  <a:lnTo>
                    <a:pt x="125" y="6902"/>
                  </a:lnTo>
                  <a:lnTo>
                    <a:pt x="62" y="7652"/>
                  </a:lnTo>
                  <a:lnTo>
                    <a:pt x="0" y="9120"/>
                  </a:lnTo>
                  <a:lnTo>
                    <a:pt x="0" y="10431"/>
                  </a:lnTo>
                  <a:lnTo>
                    <a:pt x="31" y="11431"/>
                  </a:lnTo>
                  <a:lnTo>
                    <a:pt x="31" y="12055"/>
                  </a:lnTo>
                  <a:lnTo>
                    <a:pt x="125" y="12649"/>
                  </a:lnTo>
                  <a:lnTo>
                    <a:pt x="281" y="13554"/>
                  </a:lnTo>
                  <a:lnTo>
                    <a:pt x="531" y="14710"/>
                  </a:lnTo>
                  <a:lnTo>
                    <a:pt x="687" y="15334"/>
                  </a:lnTo>
                  <a:lnTo>
                    <a:pt x="906" y="15990"/>
                  </a:lnTo>
                  <a:lnTo>
                    <a:pt x="1124" y="16646"/>
                  </a:lnTo>
                  <a:lnTo>
                    <a:pt x="1343" y="17271"/>
                  </a:lnTo>
                  <a:lnTo>
                    <a:pt x="1624" y="17895"/>
                  </a:lnTo>
                  <a:lnTo>
                    <a:pt x="1936" y="18457"/>
                  </a:lnTo>
                  <a:lnTo>
                    <a:pt x="2249" y="18988"/>
                  </a:lnTo>
                  <a:lnTo>
                    <a:pt x="2592" y="19425"/>
                  </a:lnTo>
                  <a:lnTo>
                    <a:pt x="2811" y="19644"/>
                  </a:lnTo>
                  <a:lnTo>
                    <a:pt x="2998" y="19800"/>
                  </a:lnTo>
                  <a:lnTo>
                    <a:pt x="3185" y="19956"/>
                  </a:lnTo>
                  <a:lnTo>
                    <a:pt x="3404" y="20081"/>
                  </a:lnTo>
                  <a:lnTo>
                    <a:pt x="3591" y="20175"/>
                  </a:lnTo>
                  <a:lnTo>
                    <a:pt x="3810" y="20175"/>
                  </a:lnTo>
                  <a:lnTo>
                    <a:pt x="3966" y="20144"/>
                  </a:lnTo>
                  <a:lnTo>
                    <a:pt x="4122" y="20050"/>
                  </a:lnTo>
                  <a:lnTo>
                    <a:pt x="4278" y="19894"/>
                  </a:lnTo>
                  <a:lnTo>
                    <a:pt x="4403" y="19706"/>
                  </a:lnTo>
                  <a:lnTo>
                    <a:pt x="4528" y="19457"/>
                  </a:lnTo>
                  <a:lnTo>
                    <a:pt x="4653" y="19176"/>
                  </a:lnTo>
                  <a:lnTo>
                    <a:pt x="4841" y="18457"/>
                  </a:lnTo>
                  <a:lnTo>
                    <a:pt x="5028" y="17645"/>
                  </a:lnTo>
                  <a:lnTo>
                    <a:pt x="5215" y="16708"/>
                  </a:lnTo>
                  <a:lnTo>
                    <a:pt x="5372" y="15678"/>
                  </a:lnTo>
                  <a:lnTo>
                    <a:pt x="5746" y="13492"/>
                  </a:lnTo>
                  <a:lnTo>
                    <a:pt x="5965" y="12368"/>
                  </a:lnTo>
                  <a:lnTo>
                    <a:pt x="6246" y="11275"/>
                  </a:lnTo>
                  <a:lnTo>
                    <a:pt x="6558" y="10213"/>
                  </a:lnTo>
                  <a:lnTo>
                    <a:pt x="6746" y="9713"/>
                  </a:lnTo>
                  <a:lnTo>
                    <a:pt x="6933" y="9245"/>
                  </a:lnTo>
                  <a:lnTo>
                    <a:pt x="7152" y="8776"/>
                  </a:lnTo>
                  <a:lnTo>
                    <a:pt x="7370" y="8370"/>
                  </a:lnTo>
                  <a:lnTo>
                    <a:pt x="7620" y="7964"/>
                  </a:lnTo>
                  <a:lnTo>
                    <a:pt x="7901" y="7589"/>
                  </a:lnTo>
                  <a:lnTo>
                    <a:pt x="8213" y="7246"/>
                  </a:lnTo>
                  <a:lnTo>
                    <a:pt x="8526" y="6934"/>
                  </a:lnTo>
                  <a:lnTo>
                    <a:pt x="9213" y="6278"/>
                  </a:lnTo>
                  <a:lnTo>
                    <a:pt x="9962" y="5622"/>
                  </a:lnTo>
                  <a:lnTo>
                    <a:pt x="10774" y="5029"/>
                  </a:lnTo>
                  <a:lnTo>
                    <a:pt x="11617" y="4467"/>
                  </a:lnTo>
                  <a:lnTo>
                    <a:pt x="12461" y="3936"/>
                  </a:lnTo>
                  <a:lnTo>
                    <a:pt x="13304" y="3436"/>
                  </a:lnTo>
                  <a:lnTo>
                    <a:pt x="14147" y="2999"/>
                  </a:lnTo>
                  <a:lnTo>
                    <a:pt x="14928" y="2562"/>
                  </a:lnTo>
                  <a:lnTo>
                    <a:pt x="15677" y="2218"/>
                  </a:lnTo>
                  <a:lnTo>
                    <a:pt x="16958" y="1625"/>
                  </a:lnTo>
                  <a:lnTo>
                    <a:pt x="17801" y="1250"/>
                  </a:lnTo>
                  <a:lnTo>
                    <a:pt x="18113" y="1125"/>
                  </a:lnTo>
                  <a:lnTo>
                    <a:pt x="17395" y="906"/>
                  </a:lnTo>
                  <a:lnTo>
                    <a:pt x="16645" y="688"/>
                  </a:lnTo>
                  <a:lnTo>
                    <a:pt x="15927" y="500"/>
                  </a:lnTo>
                  <a:lnTo>
                    <a:pt x="15178" y="344"/>
                  </a:lnTo>
                  <a:lnTo>
                    <a:pt x="14428" y="219"/>
                  </a:lnTo>
                  <a:lnTo>
                    <a:pt x="13679" y="126"/>
                  </a:lnTo>
                  <a:lnTo>
                    <a:pt x="12929" y="32"/>
                  </a:lnTo>
                  <a:lnTo>
                    <a:pt x="121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3685;p61">
              <a:extLst>
                <a:ext uri="{FF2B5EF4-FFF2-40B4-BE49-F238E27FC236}">
                  <a16:creationId xmlns:a16="http://schemas.microsoft.com/office/drawing/2014/main" id="{C12F0EFA-1036-1196-C908-59AE565E9C63}"/>
                </a:ext>
              </a:extLst>
            </p:cNvPr>
            <p:cNvSpPr/>
            <p:nvPr/>
          </p:nvSpPr>
          <p:spPr>
            <a:xfrm>
              <a:off x="4837450" y="1646550"/>
              <a:ext cx="452850" cy="504375"/>
            </a:xfrm>
            <a:custGeom>
              <a:avLst/>
              <a:gdLst/>
              <a:ahLst/>
              <a:cxnLst/>
              <a:rect l="l" t="t" r="r" b="b"/>
              <a:pathLst>
                <a:path w="18114" h="20175" fill="none" extrusionOk="0">
                  <a:moveTo>
                    <a:pt x="18113" y="1125"/>
                  </a:moveTo>
                  <a:lnTo>
                    <a:pt x="18113" y="1125"/>
                  </a:lnTo>
                  <a:lnTo>
                    <a:pt x="17395" y="906"/>
                  </a:lnTo>
                  <a:lnTo>
                    <a:pt x="16645" y="688"/>
                  </a:lnTo>
                  <a:lnTo>
                    <a:pt x="15927" y="500"/>
                  </a:lnTo>
                  <a:lnTo>
                    <a:pt x="15178" y="344"/>
                  </a:lnTo>
                  <a:lnTo>
                    <a:pt x="14428" y="219"/>
                  </a:lnTo>
                  <a:lnTo>
                    <a:pt x="13679" y="126"/>
                  </a:lnTo>
                  <a:lnTo>
                    <a:pt x="12929" y="32"/>
                  </a:lnTo>
                  <a:lnTo>
                    <a:pt x="12148" y="1"/>
                  </a:lnTo>
                  <a:lnTo>
                    <a:pt x="12148" y="1"/>
                  </a:lnTo>
                  <a:lnTo>
                    <a:pt x="11680" y="1"/>
                  </a:lnTo>
                  <a:lnTo>
                    <a:pt x="11087" y="32"/>
                  </a:lnTo>
                  <a:lnTo>
                    <a:pt x="10431" y="94"/>
                  </a:lnTo>
                  <a:lnTo>
                    <a:pt x="9712" y="188"/>
                  </a:lnTo>
                  <a:lnTo>
                    <a:pt x="8151" y="438"/>
                  </a:lnTo>
                  <a:lnTo>
                    <a:pt x="7308" y="594"/>
                  </a:lnTo>
                  <a:lnTo>
                    <a:pt x="6465" y="781"/>
                  </a:lnTo>
                  <a:lnTo>
                    <a:pt x="5653" y="969"/>
                  </a:lnTo>
                  <a:lnTo>
                    <a:pt x="4841" y="1187"/>
                  </a:lnTo>
                  <a:lnTo>
                    <a:pt x="4060" y="1437"/>
                  </a:lnTo>
                  <a:lnTo>
                    <a:pt x="3342" y="1656"/>
                  </a:lnTo>
                  <a:lnTo>
                    <a:pt x="2686" y="1937"/>
                  </a:lnTo>
                  <a:lnTo>
                    <a:pt x="2124" y="2218"/>
                  </a:lnTo>
                  <a:lnTo>
                    <a:pt x="1686" y="2499"/>
                  </a:lnTo>
                  <a:lnTo>
                    <a:pt x="1468" y="2624"/>
                  </a:lnTo>
                  <a:lnTo>
                    <a:pt x="1312" y="2780"/>
                  </a:lnTo>
                  <a:lnTo>
                    <a:pt x="1312" y="2780"/>
                  </a:lnTo>
                  <a:lnTo>
                    <a:pt x="1187" y="2936"/>
                  </a:lnTo>
                  <a:lnTo>
                    <a:pt x="1062" y="3124"/>
                  </a:lnTo>
                  <a:lnTo>
                    <a:pt x="937" y="3342"/>
                  </a:lnTo>
                  <a:lnTo>
                    <a:pt x="812" y="3592"/>
                  </a:lnTo>
                  <a:lnTo>
                    <a:pt x="625" y="4154"/>
                  </a:lnTo>
                  <a:lnTo>
                    <a:pt x="468" y="4748"/>
                  </a:lnTo>
                  <a:lnTo>
                    <a:pt x="312" y="5435"/>
                  </a:lnTo>
                  <a:lnTo>
                    <a:pt x="219" y="6153"/>
                  </a:lnTo>
                  <a:lnTo>
                    <a:pt x="125" y="6902"/>
                  </a:lnTo>
                  <a:lnTo>
                    <a:pt x="62" y="7652"/>
                  </a:lnTo>
                  <a:lnTo>
                    <a:pt x="0" y="9120"/>
                  </a:lnTo>
                  <a:lnTo>
                    <a:pt x="0" y="10431"/>
                  </a:lnTo>
                  <a:lnTo>
                    <a:pt x="31" y="11431"/>
                  </a:lnTo>
                  <a:lnTo>
                    <a:pt x="31" y="12055"/>
                  </a:lnTo>
                  <a:lnTo>
                    <a:pt x="31" y="12055"/>
                  </a:lnTo>
                  <a:lnTo>
                    <a:pt x="125" y="12649"/>
                  </a:lnTo>
                  <a:lnTo>
                    <a:pt x="281" y="13554"/>
                  </a:lnTo>
                  <a:lnTo>
                    <a:pt x="531" y="14710"/>
                  </a:lnTo>
                  <a:lnTo>
                    <a:pt x="687" y="15334"/>
                  </a:lnTo>
                  <a:lnTo>
                    <a:pt x="906" y="15990"/>
                  </a:lnTo>
                  <a:lnTo>
                    <a:pt x="1124" y="16646"/>
                  </a:lnTo>
                  <a:lnTo>
                    <a:pt x="1343" y="17271"/>
                  </a:lnTo>
                  <a:lnTo>
                    <a:pt x="1624" y="17895"/>
                  </a:lnTo>
                  <a:lnTo>
                    <a:pt x="1936" y="18457"/>
                  </a:lnTo>
                  <a:lnTo>
                    <a:pt x="2249" y="18988"/>
                  </a:lnTo>
                  <a:lnTo>
                    <a:pt x="2592" y="19425"/>
                  </a:lnTo>
                  <a:lnTo>
                    <a:pt x="2811" y="19644"/>
                  </a:lnTo>
                  <a:lnTo>
                    <a:pt x="2998" y="19800"/>
                  </a:lnTo>
                  <a:lnTo>
                    <a:pt x="3185" y="19956"/>
                  </a:lnTo>
                  <a:lnTo>
                    <a:pt x="3404" y="20081"/>
                  </a:lnTo>
                  <a:lnTo>
                    <a:pt x="3404" y="20081"/>
                  </a:lnTo>
                  <a:lnTo>
                    <a:pt x="3591" y="20175"/>
                  </a:lnTo>
                  <a:lnTo>
                    <a:pt x="3810" y="20175"/>
                  </a:lnTo>
                  <a:lnTo>
                    <a:pt x="3966" y="20144"/>
                  </a:lnTo>
                  <a:lnTo>
                    <a:pt x="4122" y="20050"/>
                  </a:lnTo>
                  <a:lnTo>
                    <a:pt x="4278" y="19894"/>
                  </a:lnTo>
                  <a:lnTo>
                    <a:pt x="4403" y="19706"/>
                  </a:lnTo>
                  <a:lnTo>
                    <a:pt x="4528" y="19457"/>
                  </a:lnTo>
                  <a:lnTo>
                    <a:pt x="4653" y="19176"/>
                  </a:lnTo>
                  <a:lnTo>
                    <a:pt x="4841" y="18457"/>
                  </a:lnTo>
                  <a:lnTo>
                    <a:pt x="5028" y="17645"/>
                  </a:lnTo>
                  <a:lnTo>
                    <a:pt x="5215" y="16708"/>
                  </a:lnTo>
                  <a:lnTo>
                    <a:pt x="5372" y="15678"/>
                  </a:lnTo>
                  <a:lnTo>
                    <a:pt x="5746" y="13492"/>
                  </a:lnTo>
                  <a:lnTo>
                    <a:pt x="5965" y="12368"/>
                  </a:lnTo>
                  <a:lnTo>
                    <a:pt x="6246" y="11275"/>
                  </a:lnTo>
                  <a:lnTo>
                    <a:pt x="6558" y="10213"/>
                  </a:lnTo>
                  <a:lnTo>
                    <a:pt x="6746" y="9713"/>
                  </a:lnTo>
                  <a:lnTo>
                    <a:pt x="6933" y="9245"/>
                  </a:lnTo>
                  <a:lnTo>
                    <a:pt x="7152" y="8776"/>
                  </a:lnTo>
                  <a:lnTo>
                    <a:pt x="7370" y="8370"/>
                  </a:lnTo>
                  <a:lnTo>
                    <a:pt x="7620" y="7964"/>
                  </a:lnTo>
                  <a:lnTo>
                    <a:pt x="7901" y="7589"/>
                  </a:lnTo>
                  <a:lnTo>
                    <a:pt x="7901" y="7589"/>
                  </a:lnTo>
                  <a:lnTo>
                    <a:pt x="8213" y="7246"/>
                  </a:lnTo>
                  <a:lnTo>
                    <a:pt x="8526" y="6934"/>
                  </a:lnTo>
                  <a:lnTo>
                    <a:pt x="9213" y="6278"/>
                  </a:lnTo>
                  <a:lnTo>
                    <a:pt x="9962" y="5622"/>
                  </a:lnTo>
                  <a:lnTo>
                    <a:pt x="10774" y="5029"/>
                  </a:lnTo>
                  <a:lnTo>
                    <a:pt x="11617" y="4467"/>
                  </a:lnTo>
                  <a:lnTo>
                    <a:pt x="12461" y="3936"/>
                  </a:lnTo>
                  <a:lnTo>
                    <a:pt x="13304" y="3436"/>
                  </a:lnTo>
                  <a:lnTo>
                    <a:pt x="14147" y="2999"/>
                  </a:lnTo>
                  <a:lnTo>
                    <a:pt x="14928" y="2562"/>
                  </a:lnTo>
                  <a:lnTo>
                    <a:pt x="15677" y="2218"/>
                  </a:lnTo>
                  <a:lnTo>
                    <a:pt x="16958" y="1625"/>
                  </a:lnTo>
                  <a:lnTo>
                    <a:pt x="17801" y="1250"/>
                  </a:lnTo>
                  <a:lnTo>
                    <a:pt x="18113" y="11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3686;p61">
              <a:extLst>
                <a:ext uri="{FF2B5EF4-FFF2-40B4-BE49-F238E27FC236}">
                  <a16:creationId xmlns:a16="http://schemas.microsoft.com/office/drawing/2014/main" id="{3A8E76DD-A4DD-74E5-7FD1-D7F3818100AA}"/>
                </a:ext>
              </a:extLst>
            </p:cNvPr>
            <p:cNvSpPr/>
            <p:nvPr/>
          </p:nvSpPr>
          <p:spPr>
            <a:xfrm>
              <a:off x="5279325" y="1674675"/>
              <a:ext cx="10975" cy="4700"/>
            </a:xfrm>
            <a:custGeom>
              <a:avLst/>
              <a:gdLst/>
              <a:ahLst/>
              <a:cxnLst/>
              <a:rect l="l" t="t" r="r" b="b"/>
              <a:pathLst>
                <a:path w="439" h="188" extrusionOk="0">
                  <a:moveTo>
                    <a:pt x="438" y="0"/>
                  </a:moveTo>
                  <a:lnTo>
                    <a:pt x="438" y="0"/>
                  </a:lnTo>
                  <a:lnTo>
                    <a:pt x="1" y="187"/>
                  </a:lnTo>
                  <a:lnTo>
                    <a:pt x="1" y="187"/>
                  </a:lnTo>
                  <a:lnTo>
                    <a:pt x="1" y="187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3687;p61">
              <a:extLst>
                <a:ext uri="{FF2B5EF4-FFF2-40B4-BE49-F238E27FC236}">
                  <a16:creationId xmlns:a16="http://schemas.microsoft.com/office/drawing/2014/main" id="{4F00F66E-6387-FAB8-C8F9-25A6831667CF}"/>
                </a:ext>
              </a:extLst>
            </p:cNvPr>
            <p:cNvSpPr/>
            <p:nvPr/>
          </p:nvSpPr>
          <p:spPr>
            <a:xfrm>
              <a:off x="5279325" y="1674675"/>
              <a:ext cx="10975" cy="4700"/>
            </a:xfrm>
            <a:custGeom>
              <a:avLst/>
              <a:gdLst/>
              <a:ahLst/>
              <a:cxnLst/>
              <a:rect l="l" t="t" r="r" b="b"/>
              <a:pathLst>
                <a:path w="439" h="188" fill="none" extrusionOk="0">
                  <a:moveTo>
                    <a:pt x="438" y="0"/>
                  </a:moveTo>
                  <a:lnTo>
                    <a:pt x="438" y="0"/>
                  </a:lnTo>
                  <a:lnTo>
                    <a:pt x="1" y="187"/>
                  </a:lnTo>
                  <a:lnTo>
                    <a:pt x="1" y="187"/>
                  </a:lnTo>
                  <a:lnTo>
                    <a:pt x="1" y="187"/>
                  </a:lnTo>
                  <a:lnTo>
                    <a:pt x="43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3688;p61">
              <a:extLst>
                <a:ext uri="{FF2B5EF4-FFF2-40B4-BE49-F238E27FC236}">
                  <a16:creationId xmlns:a16="http://schemas.microsoft.com/office/drawing/2014/main" id="{A9F6B308-A96B-19F4-68C7-AEEDB8BE7AE7}"/>
                </a:ext>
              </a:extLst>
            </p:cNvPr>
            <p:cNvSpPr/>
            <p:nvPr/>
          </p:nvSpPr>
          <p:spPr>
            <a:xfrm>
              <a:off x="5274650" y="1679350"/>
              <a:ext cx="4700" cy="2375"/>
            </a:xfrm>
            <a:custGeom>
              <a:avLst/>
              <a:gdLst/>
              <a:ahLst/>
              <a:cxnLst/>
              <a:rect l="l" t="t" r="r" b="b"/>
              <a:pathLst>
                <a:path w="188" h="95" extrusionOk="0">
                  <a:moveTo>
                    <a:pt x="188" y="0"/>
                  </a:moveTo>
                  <a:lnTo>
                    <a:pt x="188" y="0"/>
                  </a:lnTo>
                  <a:lnTo>
                    <a:pt x="1" y="94"/>
                  </a:lnTo>
                  <a:lnTo>
                    <a:pt x="1" y="94"/>
                  </a:lnTo>
                  <a:lnTo>
                    <a:pt x="1" y="94"/>
                  </a:lnTo>
                  <a:lnTo>
                    <a:pt x="1" y="94"/>
                  </a:lnTo>
                  <a:lnTo>
                    <a:pt x="188" y="0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3689;p61">
              <a:extLst>
                <a:ext uri="{FF2B5EF4-FFF2-40B4-BE49-F238E27FC236}">
                  <a16:creationId xmlns:a16="http://schemas.microsoft.com/office/drawing/2014/main" id="{9DFCD40E-8428-9304-96C4-E785CE25A05C}"/>
                </a:ext>
              </a:extLst>
            </p:cNvPr>
            <p:cNvSpPr/>
            <p:nvPr/>
          </p:nvSpPr>
          <p:spPr>
            <a:xfrm>
              <a:off x="5274650" y="1679350"/>
              <a:ext cx="4700" cy="2375"/>
            </a:xfrm>
            <a:custGeom>
              <a:avLst/>
              <a:gdLst/>
              <a:ahLst/>
              <a:cxnLst/>
              <a:rect l="l" t="t" r="r" b="b"/>
              <a:pathLst>
                <a:path w="188" h="95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1" y="94"/>
                  </a:lnTo>
                  <a:lnTo>
                    <a:pt x="1" y="94"/>
                  </a:lnTo>
                  <a:lnTo>
                    <a:pt x="1" y="94"/>
                  </a:lnTo>
                  <a:lnTo>
                    <a:pt x="1" y="94"/>
                  </a:lnTo>
                  <a:lnTo>
                    <a:pt x="188" y="0"/>
                  </a:lnTo>
                  <a:lnTo>
                    <a:pt x="1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3690;p61">
              <a:extLst>
                <a:ext uri="{FF2B5EF4-FFF2-40B4-BE49-F238E27FC236}">
                  <a16:creationId xmlns:a16="http://schemas.microsoft.com/office/drawing/2014/main" id="{50F1C794-FB4E-8356-4C69-357FF424846E}"/>
                </a:ext>
              </a:extLst>
            </p:cNvPr>
            <p:cNvSpPr/>
            <p:nvPr/>
          </p:nvSpPr>
          <p:spPr>
            <a:xfrm>
              <a:off x="4870225" y="2075175"/>
              <a:ext cx="79675" cy="72625"/>
            </a:xfrm>
            <a:custGeom>
              <a:avLst/>
              <a:gdLst/>
              <a:ahLst/>
              <a:cxnLst/>
              <a:rect l="l" t="t" r="r" b="b"/>
              <a:pathLst>
                <a:path w="3187" h="2905" extrusionOk="0">
                  <a:moveTo>
                    <a:pt x="3186" y="2374"/>
                  </a:moveTo>
                  <a:lnTo>
                    <a:pt x="2999" y="2686"/>
                  </a:lnTo>
                  <a:lnTo>
                    <a:pt x="3030" y="2686"/>
                  </a:lnTo>
                  <a:lnTo>
                    <a:pt x="3186" y="2374"/>
                  </a:lnTo>
                  <a:close/>
                  <a:moveTo>
                    <a:pt x="1" y="1"/>
                  </a:moveTo>
                  <a:lnTo>
                    <a:pt x="188" y="532"/>
                  </a:lnTo>
                  <a:lnTo>
                    <a:pt x="407" y="1000"/>
                  </a:lnTo>
                  <a:lnTo>
                    <a:pt x="625" y="1437"/>
                  </a:lnTo>
                  <a:lnTo>
                    <a:pt x="844" y="1812"/>
                  </a:lnTo>
                  <a:lnTo>
                    <a:pt x="1094" y="2155"/>
                  </a:lnTo>
                  <a:lnTo>
                    <a:pt x="1344" y="2437"/>
                  </a:lnTo>
                  <a:lnTo>
                    <a:pt x="1656" y="2686"/>
                  </a:lnTo>
                  <a:lnTo>
                    <a:pt x="1999" y="2905"/>
                  </a:lnTo>
                  <a:lnTo>
                    <a:pt x="1687" y="2686"/>
                  </a:lnTo>
                  <a:lnTo>
                    <a:pt x="1406" y="2405"/>
                  </a:lnTo>
                  <a:lnTo>
                    <a:pt x="1125" y="2093"/>
                  </a:lnTo>
                  <a:lnTo>
                    <a:pt x="875" y="1750"/>
                  </a:lnTo>
                  <a:lnTo>
                    <a:pt x="625" y="1344"/>
                  </a:lnTo>
                  <a:lnTo>
                    <a:pt x="407" y="906"/>
                  </a:lnTo>
                  <a:lnTo>
                    <a:pt x="188" y="4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3691;p61">
              <a:extLst>
                <a:ext uri="{FF2B5EF4-FFF2-40B4-BE49-F238E27FC236}">
                  <a16:creationId xmlns:a16="http://schemas.microsoft.com/office/drawing/2014/main" id="{9449598C-1DB7-9005-04F7-C600F984841B}"/>
                </a:ext>
              </a:extLst>
            </p:cNvPr>
            <p:cNvSpPr/>
            <p:nvPr/>
          </p:nvSpPr>
          <p:spPr>
            <a:xfrm>
              <a:off x="4945175" y="2124375"/>
              <a:ext cx="8625" cy="17975"/>
            </a:xfrm>
            <a:custGeom>
              <a:avLst/>
              <a:gdLst/>
              <a:ahLst/>
              <a:cxnLst/>
              <a:rect l="l" t="t" r="r" b="b"/>
              <a:pathLst>
                <a:path w="345" h="719" fill="none" extrusionOk="0">
                  <a:moveTo>
                    <a:pt x="344" y="0"/>
                  </a:moveTo>
                  <a:lnTo>
                    <a:pt x="344" y="0"/>
                  </a:lnTo>
                  <a:lnTo>
                    <a:pt x="188" y="406"/>
                  </a:lnTo>
                  <a:lnTo>
                    <a:pt x="1" y="718"/>
                  </a:lnTo>
                  <a:lnTo>
                    <a:pt x="1" y="718"/>
                  </a:lnTo>
                  <a:lnTo>
                    <a:pt x="32" y="718"/>
                  </a:lnTo>
                  <a:lnTo>
                    <a:pt x="32" y="718"/>
                  </a:lnTo>
                  <a:lnTo>
                    <a:pt x="188" y="406"/>
                  </a:lnTo>
                  <a:lnTo>
                    <a:pt x="344" y="0"/>
                  </a:lnTo>
                  <a:lnTo>
                    <a:pt x="344" y="0"/>
                  </a:lnTo>
                  <a:lnTo>
                    <a:pt x="3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3692;p61">
              <a:extLst>
                <a:ext uri="{FF2B5EF4-FFF2-40B4-BE49-F238E27FC236}">
                  <a16:creationId xmlns:a16="http://schemas.microsoft.com/office/drawing/2014/main" id="{0237C477-4F1F-4CE1-4C0B-5C8C24862E27}"/>
                </a:ext>
              </a:extLst>
            </p:cNvPr>
            <p:cNvSpPr/>
            <p:nvPr/>
          </p:nvSpPr>
          <p:spPr>
            <a:xfrm>
              <a:off x="4870225" y="2075175"/>
              <a:ext cx="50000" cy="72625"/>
            </a:xfrm>
            <a:custGeom>
              <a:avLst/>
              <a:gdLst/>
              <a:ahLst/>
              <a:cxnLst/>
              <a:rect l="l" t="t" r="r" b="b"/>
              <a:pathLst>
                <a:path w="2000" h="290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88" y="532"/>
                  </a:lnTo>
                  <a:lnTo>
                    <a:pt x="407" y="1000"/>
                  </a:lnTo>
                  <a:lnTo>
                    <a:pt x="625" y="1437"/>
                  </a:lnTo>
                  <a:lnTo>
                    <a:pt x="844" y="1812"/>
                  </a:lnTo>
                  <a:lnTo>
                    <a:pt x="1094" y="2155"/>
                  </a:lnTo>
                  <a:lnTo>
                    <a:pt x="1344" y="2437"/>
                  </a:lnTo>
                  <a:lnTo>
                    <a:pt x="1656" y="2686"/>
                  </a:lnTo>
                  <a:lnTo>
                    <a:pt x="1999" y="2905"/>
                  </a:lnTo>
                  <a:lnTo>
                    <a:pt x="1999" y="2905"/>
                  </a:lnTo>
                  <a:lnTo>
                    <a:pt x="1999" y="2905"/>
                  </a:lnTo>
                  <a:lnTo>
                    <a:pt x="1999" y="2905"/>
                  </a:lnTo>
                  <a:lnTo>
                    <a:pt x="1687" y="2686"/>
                  </a:lnTo>
                  <a:lnTo>
                    <a:pt x="1406" y="2405"/>
                  </a:lnTo>
                  <a:lnTo>
                    <a:pt x="1125" y="2093"/>
                  </a:lnTo>
                  <a:lnTo>
                    <a:pt x="875" y="1750"/>
                  </a:lnTo>
                  <a:lnTo>
                    <a:pt x="625" y="1344"/>
                  </a:lnTo>
                  <a:lnTo>
                    <a:pt x="407" y="906"/>
                  </a:lnTo>
                  <a:lnTo>
                    <a:pt x="188" y="469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3693;p61">
              <a:extLst>
                <a:ext uri="{FF2B5EF4-FFF2-40B4-BE49-F238E27FC236}">
                  <a16:creationId xmlns:a16="http://schemas.microsoft.com/office/drawing/2014/main" id="{536A88CB-E22D-8FCB-6536-B1CF1BB77BA1}"/>
                </a:ext>
              </a:extLst>
            </p:cNvPr>
            <p:cNvSpPr/>
            <p:nvPr/>
          </p:nvSpPr>
          <p:spPr>
            <a:xfrm>
              <a:off x="4995925" y="1681700"/>
              <a:ext cx="278750" cy="238925"/>
            </a:xfrm>
            <a:custGeom>
              <a:avLst/>
              <a:gdLst/>
              <a:ahLst/>
              <a:cxnLst/>
              <a:rect l="l" t="t" r="r" b="b"/>
              <a:pathLst>
                <a:path w="11150" h="9557" extrusionOk="0">
                  <a:moveTo>
                    <a:pt x="11150" y="0"/>
                  </a:moveTo>
                  <a:lnTo>
                    <a:pt x="10306" y="344"/>
                  </a:lnTo>
                  <a:lnTo>
                    <a:pt x="9245" y="843"/>
                  </a:lnTo>
                  <a:lnTo>
                    <a:pt x="7964" y="1499"/>
                  </a:lnTo>
                  <a:lnTo>
                    <a:pt x="6621" y="2249"/>
                  </a:lnTo>
                  <a:lnTo>
                    <a:pt x="7995" y="1499"/>
                  </a:lnTo>
                  <a:lnTo>
                    <a:pt x="9245" y="874"/>
                  </a:lnTo>
                  <a:lnTo>
                    <a:pt x="10338" y="344"/>
                  </a:lnTo>
                  <a:lnTo>
                    <a:pt x="11150" y="0"/>
                  </a:lnTo>
                  <a:close/>
                  <a:moveTo>
                    <a:pt x="6621" y="2249"/>
                  </a:moveTo>
                  <a:lnTo>
                    <a:pt x="5903" y="2655"/>
                  </a:lnTo>
                  <a:lnTo>
                    <a:pt x="5216" y="3092"/>
                  </a:lnTo>
                  <a:lnTo>
                    <a:pt x="4529" y="3560"/>
                  </a:lnTo>
                  <a:lnTo>
                    <a:pt x="3873" y="4060"/>
                  </a:lnTo>
                  <a:lnTo>
                    <a:pt x="4529" y="3591"/>
                  </a:lnTo>
                  <a:lnTo>
                    <a:pt x="5216" y="3123"/>
                  </a:lnTo>
                  <a:lnTo>
                    <a:pt x="5903" y="2686"/>
                  </a:lnTo>
                  <a:lnTo>
                    <a:pt x="6621" y="2249"/>
                  </a:lnTo>
                  <a:close/>
                  <a:moveTo>
                    <a:pt x="3873" y="4060"/>
                  </a:moveTo>
                  <a:lnTo>
                    <a:pt x="3217" y="4560"/>
                  </a:lnTo>
                  <a:lnTo>
                    <a:pt x="2624" y="5090"/>
                  </a:lnTo>
                  <a:lnTo>
                    <a:pt x="3217" y="4591"/>
                  </a:lnTo>
                  <a:lnTo>
                    <a:pt x="3873" y="4060"/>
                  </a:lnTo>
                  <a:close/>
                  <a:moveTo>
                    <a:pt x="2624" y="5090"/>
                  </a:moveTo>
                  <a:lnTo>
                    <a:pt x="2062" y="5621"/>
                  </a:lnTo>
                  <a:lnTo>
                    <a:pt x="1562" y="6183"/>
                  </a:lnTo>
                  <a:lnTo>
                    <a:pt x="1375" y="6465"/>
                  </a:lnTo>
                  <a:lnTo>
                    <a:pt x="1562" y="6215"/>
                  </a:lnTo>
                  <a:lnTo>
                    <a:pt x="2062" y="5653"/>
                  </a:lnTo>
                  <a:lnTo>
                    <a:pt x="2624" y="5090"/>
                  </a:lnTo>
                  <a:close/>
                  <a:moveTo>
                    <a:pt x="500" y="8057"/>
                  </a:moveTo>
                  <a:lnTo>
                    <a:pt x="219" y="8776"/>
                  </a:lnTo>
                  <a:lnTo>
                    <a:pt x="1" y="9556"/>
                  </a:lnTo>
                  <a:lnTo>
                    <a:pt x="219" y="8807"/>
                  </a:lnTo>
                  <a:lnTo>
                    <a:pt x="500" y="8057"/>
                  </a:lnTo>
                  <a:close/>
                </a:path>
              </a:pathLst>
            </a:custGeom>
            <a:solidFill>
              <a:srgbClr val="C24D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3694;p61">
              <a:extLst>
                <a:ext uri="{FF2B5EF4-FFF2-40B4-BE49-F238E27FC236}">
                  <a16:creationId xmlns:a16="http://schemas.microsoft.com/office/drawing/2014/main" id="{365B4DDC-C477-30A2-024F-1236C23E943F}"/>
                </a:ext>
              </a:extLst>
            </p:cNvPr>
            <p:cNvSpPr/>
            <p:nvPr/>
          </p:nvSpPr>
          <p:spPr>
            <a:xfrm>
              <a:off x="4953775" y="1681700"/>
              <a:ext cx="320900" cy="442700"/>
            </a:xfrm>
            <a:custGeom>
              <a:avLst/>
              <a:gdLst/>
              <a:ahLst/>
              <a:cxnLst/>
              <a:rect l="l" t="t" r="r" b="b"/>
              <a:pathLst>
                <a:path w="12836" h="17708" fill="none" extrusionOk="0">
                  <a:moveTo>
                    <a:pt x="12836" y="0"/>
                  </a:moveTo>
                  <a:lnTo>
                    <a:pt x="12836" y="0"/>
                  </a:lnTo>
                  <a:lnTo>
                    <a:pt x="12836" y="0"/>
                  </a:lnTo>
                  <a:lnTo>
                    <a:pt x="12836" y="0"/>
                  </a:lnTo>
                  <a:lnTo>
                    <a:pt x="11992" y="344"/>
                  </a:lnTo>
                  <a:lnTo>
                    <a:pt x="10931" y="843"/>
                  </a:lnTo>
                  <a:lnTo>
                    <a:pt x="9650" y="1499"/>
                  </a:lnTo>
                  <a:lnTo>
                    <a:pt x="8307" y="2249"/>
                  </a:lnTo>
                  <a:lnTo>
                    <a:pt x="7589" y="2655"/>
                  </a:lnTo>
                  <a:lnTo>
                    <a:pt x="6902" y="3092"/>
                  </a:lnTo>
                  <a:lnTo>
                    <a:pt x="6215" y="3560"/>
                  </a:lnTo>
                  <a:lnTo>
                    <a:pt x="5559" y="4060"/>
                  </a:lnTo>
                  <a:lnTo>
                    <a:pt x="4903" y="4560"/>
                  </a:lnTo>
                  <a:lnTo>
                    <a:pt x="4310" y="5090"/>
                  </a:lnTo>
                  <a:lnTo>
                    <a:pt x="3748" y="5621"/>
                  </a:lnTo>
                  <a:lnTo>
                    <a:pt x="3248" y="6183"/>
                  </a:lnTo>
                  <a:lnTo>
                    <a:pt x="3248" y="6183"/>
                  </a:lnTo>
                  <a:lnTo>
                    <a:pt x="3061" y="6465"/>
                  </a:lnTo>
                  <a:lnTo>
                    <a:pt x="2842" y="6746"/>
                  </a:lnTo>
                  <a:lnTo>
                    <a:pt x="2499" y="7370"/>
                  </a:lnTo>
                  <a:lnTo>
                    <a:pt x="2186" y="8057"/>
                  </a:lnTo>
                  <a:lnTo>
                    <a:pt x="1905" y="8776"/>
                  </a:lnTo>
                  <a:lnTo>
                    <a:pt x="1687" y="9556"/>
                  </a:lnTo>
                  <a:lnTo>
                    <a:pt x="1468" y="10368"/>
                  </a:lnTo>
                  <a:lnTo>
                    <a:pt x="1281" y="11180"/>
                  </a:lnTo>
                  <a:lnTo>
                    <a:pt x="1093" y="12023"/>
                  </a:lnTo>
                  <a:lnTo>
                    <a:pt x="812" y="13679"/>
                  </a:lnTo>
                  <a:lnTo>
                    <a:pt x="562" y="15209"/>
                  </a:lnTo>
                  <a:lnTo>
                    <a:pt x="313" y="16583"/>
                  </a:lnTo>
                  <a:lnTo>
                    <a:pt x="156" y="17176"/>
                  </a:lnTo>
                  <a:lnTo>
                    <a:pt x="0" y="17707"/>
                  </a:lnTo>
                  <a:lnTo>
                    <a:pt x="0" y="17707"/>
                  </a:lnTo>
                  <a:lnTo>
                    <a:pt x="0" y="17707"/>
                  </a:lnTo>
                  <a:lnTo>
                    <a:pt x="0" y="17707"/>
                  </a:lnTo>
                  <a:lnTo>
                    <a:pt x="156" y="17176"/>
                  </a:lnTo>
                  <a:lnTo>
                    <a:pt x="313" y="16583"/>
                  </a:lnTo>
                  <a:lnTo>
                    <a:pt x="562" y="15209"/>
                  </a:lnTo>
                  <a:lnTo>
                    <a:pt x="812" y="13679"/>
                  </a:lnTo>
                  <a:lnTo>
                    <a:pt x="1093" y="12023"/>
                  </a:lnTo>
                  <a:lnTo>
                    <a:pt x="1281" y="11180"/>
                  </a:lnTo>
                  <a:lnTo>
                    <a:pt x="1468" y="10368"/>
                  </a:lnTo>
                  <a:lnTo>
                    <a:pt x="1687" y="9556"/>
                  </a:lnTo>
                  <a:lnTo>
                    <a:pt x="1905" y="8807"/>
                  </a:lnTo>
                  <a:lnTo>
                    <a:pt x="2186" y="8057"/>
                  </a:lnTo>
                  <a:lnTo>
                    <a:pt x="2499" y="7370"/>
                  </a:lnTo>
                  <a:lnTo>
                    <a:pt x="2842" y="6746"/>
                  </a:lnTo>
                  <a:lnTo>
                    <a:pt x="3061" y="6465"/>
                  </a:lnTo>
                  <a:lnTo>
                    <a:pt x="3248" y="6215"/>
                  </a:lnTo>
                  <a:lnTo>
                    <a:pt x="3248" y="6215"/>
                  </a:lnTo>
                  <a:lnTo>
                    <a:pt x="3748" y="5653"/>
                  </a:lnTo>
                  <a:lnTo>
                    <a:pt x="4310" y="5090"/>
                  </a:lnTo>
                  <a:lnTo>
                    <a:pt x="4903" y="4591"/>
                  </a:lnTo>
                  <a:lnTo>
                    <a:pt x="5559" y="4060"/>
                  </a:lnTo>
                  <a:lnTo>
                    <a:pt x="6215" y="3591"/>
                  </a:lnTo>
                  <a:lnTo>
                    <a:pt x="6902" y="3123"/>
                  </a:lnTo>
                  <a:lnTo>
                    <a:pt x="7589" y="2686"/>
                  </a:lnTo>
                  <a:lnTo>
                    <a:pt x="8307" y="2249"/>
                  </a:lnTo>
                  <a:lnTo>
                    <a:pt x="9681" y="1499"/>
                  </a:lnTo>
                  <a:lnTo>
                    <a:pt x="10931" y="874"/>
                  </a:lnTo>
                  <a:lnTo>
                    <a:pt x="12024" y="344"/>
                  </a:lnTo>
                  <a:lnTo>
                    <a:pt x="128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3695;p61">
              <a:extLst>
                <a:ext uri="{FF2B5EF4-FFF2-40B4-BE49-F238E27FC236}">
                  <a16:creationId xmlns:a16="http://schemas.microsoft.com/office/drawing/2014/main" id="{4558BF8A-AFD0-9CB6-A89A-D1486AE557A5}"/>
                </a:ext>
              </a:extLst>
            </p:cNvPr>
            <p:cNvSpPr/>
            <p:nvPr/>
          </p:nvSpPr>
          <p:spPr>
            <a:xfrm>
              <a:off x="4920200" y="2142325"/>
              <a:ext cx="25775" cy="9400"/>
            </a:xfrm>
            <a:custGeom>
              <a:avLst/>
              <a:gdLst/>
              <a:ahLst/>
              <a:cxnLst/>
              <a:rect l="l" t="t" r="r" b="b"/>
              <a:pathLst>
                <a:path w="1031" h="376" extrusionOk="0">
                  <a:moveTo>
                    <a:pt x="1000" y="0"/>
                  </a:moveTo>
                  <a:lnTo>
                    <a:pt x="875" y="157"/>
                  </a:lnTo>
                  <a:lnTo>
                    <a:pt x="1031" y="0"/>
                  </a:lnTo>
                  <a:close/>
                  <a:moveTo>
                    <a:pt x="875" y="157"/>
                  </a:moveTo>
                  <a:lnTo>
                    <a:pt x="750" y="250"/>
                  </a:lnTo>
                  <a:lnTo>
                    <a:pt x="594" y="344"/>
                  </a:lnTo>
                  <a:lnTo>
                    <a:pt x="750" y="281"/>
                  </a:lnTo>
                  <a:lnTo>
                    <a:pt x="875" y="157"/>
                  </a:lnTo>
                  <a:close/>
                  <a:moveTo>
                    <a:pt x="0" y="219"/>
                  </a:moveTo>
                  <a:lnTo>
                    <a:pt x="94" y="281"/>
                  </a:lnTo>
                  <a:lnTo>
                    <a:pt x="281" y="344"/>
                  </a:lnTo>
                  <a:lnTo>
                    <a:pt x="94" y="250"/>
                  </a:lnTo>
                  <a:lnTo>
                    <a:pt x="0" y="219"/>
                  </a:lnTo>
                  <a:close/>
                  <a:moveTo>
                    <a:pt x="281" y="344"/>
                  </a:moveTo>
                  <a:lnTo>
                    <a:pt x="438" y="375"/>
                  </a:lnTo>
                  <a:lnTo>
                    <a:pt x="594" y="344"/>
                  </a:lnTo>
                  <a:close/>
                </a:path>
              </a:pathLst>
            </a:custGeom>
            <a:solidFill>
              <a:srgbClr val="E5B0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3696;p61">
              <a:extLst>
                <a:ext uri="{FF2B5EF4-FFF2-40B4-BE49-F238E27FC236}">
                  <a16:creationId xmlns:a16="http://schemas.microsoft.com/office/drawing/2014/main" id="{12A2CFCB-7931-7298-4CE1-15FAD1287F0F}"/>
                </a:ext>
              </a:extLst>
            </p:cNvPr>
            <p:cNvSpPr/>
            <p:nvPr/>
          </p:nvSpPr>
          <p:spPr>
            <a:xfrm>
              <a:off x="4920200" y="2142325"/>
              <a:ext cx="25775" cy="9400"/>
            </a:xfrm>
            <a:custGeom>
              <a:avLst/>
              <a:gdLst/>
              <a:ahLst/>
              <a:cxnLst/>
              <a:rect l="l" t="t" r="r" b="b"/>
              <a:pathLst>
                <a:path w="1031" h="376" fill="none" extrusionOk="0">
                  <a:moveTo>
                    <a:pt x="1000" y="0"/>
                  </a:moveTo>
                  <a:lnTo>
                    <a:pt x="1000" y="0"/>
                  </a:lnTo>
                  <a:lnTo>
                    <a:pt x="875" y="157"/>
                  </a:lnTo>
                  <a:lnTo>
                    <a:pt x="750" y="250"/>
                  </a:lnTo>
                  <a:lnTo>
                    <a:pt x="594" y="344"/>
                  </a:lnTo>
                  <a:lnTo>
                    <a:pt x="438" y="344"/>
                  </a:lnTo>
                  <a:lnTo>
                    <a:pt x="438" y="344"/>
                  </a:lnTo>
                  <a:lnTo>
                    <a:pt x="281" y="344"/>
                  </a:lnTo>
                  <a:lnTo>
                    <a:pt x="94" y="250"/>
                  </a:lnTo>
                  <a:lnTo>
                    <a:pt x="94" y="250"/>
                  </a:lnTo>
                  <a:lnTo>
                    <a:pt x="0" y="219"/>
                  </a:lnTo>
                  <a:lnTo>
                    <a:pt x="0" y="219"/>
                  </a:lnTo>
                  <a:lnTo>
                    <a:pt x="0" y="219"/>
                  </a:lnTo>
                  <a:lnTo>
                    <a:pt x="0" y="219"/>
                  </a:lnTo>
                  <a:lnTo>
                    <a:pt x="94" y="281"/>
                  </a:lnTo>
                  <a:lnTo>
                    <a:pt x="94" y="281"/>
                  </a:lnTo>
                  <a:lnTo>
                    <a:pt x="281" y="344"/>
                  </a:lnTo>
                  <a:lnTo>
                    <a:pt x="438" y="375"/>
                  </a:lnTo>
                  <a:lnTo>
                    <a:pt x="438" y="375"/>
                  </a:lnTo>
                  <a:lnTo>
                    <a:pt x="594" y="344"/>
                  </a:lnTo>
                  <a:lnTo>
                    <a:pt x="750" y="281"/>
                  </a:lnTo>
                  <a:lnTo>
                    <a:pt x="875" y="157"/>
                  </a:lnTo>
                  <a:lnTo>
                    <a:pt x="1031" y="0"/>
                  </a:lnTo>
                  <a:lnTo>
                    <a:pt x="1031" y="0"/>
                  </a:lnTo>
                  <a:lnTo>
                    <a:pt x="10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3697;p61">
              <a:extLst>
                <a:ext uri="{FF2B5EF4-FFF2-40B4-BE49-F238E27FC236}">
                  <a16:creationId xmlns:a16="http://schemas.microsoft.com/office/drawing/2014/main" id="{8A3D8485-E40F-9300-E42D-E806C4FADF62}"/>
                </a:ext>
              </a:extLst>
            </p:cNvPr>
            <p:cNvSpPr/>
            <p:nvPr/>
          </p:nvSpPr>
          <p:spPr>
            <a:xfrm>
              <a:off x="4870225" y="1651250"/>
              <a:ext cx="420075" cy="499675"/>
            </a:xfrm>
            <a:custGeom>
              <a:avLst/>
              <a:gdLst/>
              <a:ahLst/>
              <a:cxnLst/>
              <a:rect l="l" t="t" r="r" b="b"/>
              <a:pathLst>
                <a:path w="16803" h="19987" extrusionOk="0">
                  <a:moveTo>
                    <a:pt x="12898" y="0"/>
                  </a:moveTo>
                  <a:lnTo>
                    <a:pt x="12118" y="187"/>
                  </a:lnTo>
                  <a:lnTo>
                    <a:pt x="11368" y="406"/>
                  </a:lnTo>
                  <a:lnTo>
                    <a:pt x="10619" y="625"/>
                  </a:lnTo>
                  <a:lnTo>
                    <a:pt x="9869" y="875"/>
                  </a:lnTo>
                  <a:lnTo>
                    <a:pt x="9151" y="1156"/>
                  </a:lnTo>
                  <a:lnTo>
                    <a:pt x="8464" y="1437"/>
                  </a:lnTo>
                  <a:lnTo>
                    <a:pt x="7777" y="1780"/>
                  </a:lnTo>
                  <a:lnTo>
                    <a:pt x="7121" y="2124"/>
                  </a:lnTo>
                  <a:lnTo>
                    <a:pt x="6496" y="2498"/>
                  </a:lnTo>
                  <a:lnTo>
                    <a:pt x="5903" y="2904"/>
                  </a:lnTo>
                  <a:lnTo>
                    <a:pt x="5341" y="3342"/>
                  </a:lnTo>
                  <a:lnTo>
                    <a:pt x="4779" y="3810"/>
                  </a:lnTo>
                  <a:lnTo>
                    <a:pt x="4279" y="4310"/>
                  </a:lnTo>
                  <a:lnTo>
                    <a:pt x="3811" y="4841"/>
                  </a:lnTo>
                  <a:lnTo>
                    <a:pt x="3373" y="5372"/>
                  </a:lnTo>
                  <a:lnTo>
                    <a:pt x="2999" y="5965"/>
                  </a:lnTo>
                  <a:lnTo>
                    <a:pt x="2624" y="6621"/>
                  </a:lnTo>
                  <a:lnTo>
                    <a:pt x="2249" y="7277"/>
                  </a:lnTo>
                  <a:lnTo>
                    <a:pt x="1937" y="7995"/>
                  </a:lnTo>
                  <a:lnTo>
                    <a:pt x="1656" y="8682"/>
                  </a:lnTo>
                  <a:lnTo>
                    <a:pt x="1406" y="9400"/>
                  </a:lnTo>
                  <a:lnTo>
                    <a:pt x="1156" y="10150"/>
                  </a:lnTo>
                  <a:lnTo>
                    <a:pt x="938" y="10868"/>
                  </a:lnTo>
                  <a:lnTo>
                    <a:pt x="750" y="11617"/>
                  </a:lnTo>
                  <a:lnTo>
                    <a:pt x="594" y="12336"/>
                  </a:lnTo>
                  <a:lnTo>
                    <a:pt x="469" y="13085"/>
                  </a:lnTo>
                  <a:lnTo>
                    <a:pt x="219" y="14459"/>
                  </a:lnTo>
                  <a:lnTo>
                    <a:pt x="94" y="15771"/>
                  </a:lnTo>
                  <a:lnTo>
                    <a:pt x="1" y="16958"/>
                  </a:lnTo>
                  <a:lnTo>
                    <a:pt x="188" y="17426"/>
                  </a:lnTo>
                  <a:lnTo>
                    <a:pt x="407" y="17863"/>
                  </a:lnTo>
                  <a:lnTo>
                    <a:pt x="625" y="18301"/>
                  </a:lnTo>
                  <a:lnTo>
                    <a:pt x="875" y="18707"/>
                  </a:lnTo>
                  <a:lnTo>
                    <a:pt x="1125" y="19050"/>
                  </a:lnTo>
                  <a:lnTo>
                    <a:pt x="1406" y="19362"/>
                  </a:lnTo>
                  <a:lnTo>
                    <a:pt x="1687" y="19643"/>
                  </a:lnTo>
                  <a:lnTo>
                    <a:pt x="1999" y="19862"/>
                  </a:lnTo>
                  <a:lnTo>
                    <a:pt x="2093" y="19893"/>
                  </a:lnTo>
                  <a:lnTo>
                    <a:pt x="2280" y="19987"/>
                  </a:lnTo>
                  <a:lnTo>
                    <a:pt x="2593" y="19987"/>
                  </a:lnTo>
                  <a:lnTo>
                    <a:pt x="2749" y="19893"/>
                  </a:lnTo>
                  <a:lnTo>
                    <a:pt x="2874" y="19800"/>
                  </a:lnTo>
                  <a:lnTo>
                    <a:pt x="2999" y="19643"/>
                  </a:lnTo>
                  <a:lnTo>
                    <a:pt x="3186" y="19331"/>
                  </a:lnTo>
                  <a:lnTo>
                    <a:pt x="3342" y="18925"/>
                  </a:lnTo>
                  <a:lnTo>
                    <a:pt x="3498" y="18394"/>
                  </a:lnTo>
                  <a:lnTo>
                    <a:pt x="3655" y="17801"/>
                  </a:lnTo>
                  <a:lnTo>
                    <a:pt x="3904" y="16427"/>
                  </a:lnTo>
                  <a:lnTo>
                    <a:pt x="4154" y="14897"/>
                  </a:lnTo>
                  <a:lnTo>
                    <a:pt x="4435" y="13241"/>
                  </a:lnTo>
                  <a:lnTo>
                    <a:pt x="4623" y="12398"/>
                  </a:lnTo>
                  <a:lnTo>
                    <a:pt x="4810" y="11586"/>
                  </a:lnTo>
                  <a:lnTo>
                    <a:pt x="5029" y="10774"/>
                  </a:lnTo>
                  <a:lnTo>
                    <a:pt x="5247" y="9994"/>
                  </a:lnTo>
                  <a:lnTo>
                    <a:pt x="5528" y="9275"/>
                  </a:lnTo>
                  <a:lnTo>
                    <a:pt x="5841" y="8588"/>
                  </a:lnTo>
                  <a:lnTo>
                    <a:pt x="6184" y="7964"/>
                  </a:lnTo>
                  <a:lnTo>
                    <a:pt x="6403" y="7683"/>
                  </a:lnTo>
                  <a:lnTo>
                    <a:pt x="6590" y="7401"/>
                  </a:lnTo>
                  <a:lnTo>
                    <a:pt x="7090" y="6839"/>
                  </a:lnTo>
                  <a:lnTo>
                    <a:pt x="7652" y="6308"/>
                  </a:lnTo>
                  <a:lnTo>
                    <a:pt x="8245" y="5778"/>
                  </a:lnTo>
                  <a:lnTo>
                    <a:pt x="8901" y="5278"/>
                  </a:lnTo>
                  <a:lnTo>
                    <a:pt x="9557" y="4778"/>
                  </a:lnTo>
                  <a:lnTo>
                    <a:pt x="10244" y="4310"/>
                  </a:lnTo>
                  <a:lnTo>
                    <a:pt x="10931" y="3873"/>
                  </a:lnTo>
                  <a:lnTo>
                    <a:pt x="11649" y="3467"/>
                  </a:lnTo>
                  <a:lnTo>
                    <a:pt x="12992" y="2717"/>
                  </a:lnTo>
                  <a:lnTo>
                    <a:pt x="14273" y="2061"/>
                  </a:lnTo>
                  <a:lnTo>
                    <a:pt x="15334" y="1562"/>
                  </a:lnTo>
                  <a:lnTo>
                    <a:pt x="16178" y="1218"/>
                  </a:lnTo>
                  <a:lnTo>
                    <a:pt x="16365" y="1124"/>
                  </a:lnTo>
                  <a:lnTo>
                    <a:pt x="16802" y="937"/>
                  </a:lnTo>
                  <a:lnTo>
                    <a:pt x="15834" y="656"/>
                  </a:lnTo>
                  <a:lnTo>
                    <a:pt x="14866" y="406"/>
                  </a:lnTo>
                  <a:lnTo>
                    <a:pt x="13898" y="187"/>
                  </a:lnTo>
                  <a:lnTo>
                    <a:pt x="128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3698;p61">
              <a:extLst>
                <a:ext uri="{FF2B5EF4-FFF2-40B4-BE49-F238E27FC236}">
                  <a16:creationId xmlns:a16="http://schemas.microsoft.com/office/drawing/2014/main" id="{BD035F37-D47B-A6BE-2115-357294D91A55}"/>
                </a:ext>
              </a:extLst>
            </p:cNvPr>
            <p:cNvSpPr/>
            <p:nvPr/>
          </p:nvSpPr>
          <p:spPr>
            <a:xfrm>
              <a:off x="4870225" y="1651250"/>
              <a:ext cx="420075" cy="499675"/>
            </a:xfrm>
            <a:custGeom>
              <a:avLst/>
              <a:gdLst/>
              <a:ahLst/>
              <a:cxnLst/>
              <a:rect l="l" t="t" r="r" b="b"/>
              <a:pathLst>
                <a:path w="16803" h="19987" fill="none" extrusionOk="0">
                  <a:moveTo>
                    <a:pt x="12898" y="0"/>
                  </a:moveTo>
                  <a:lnTo>
                    <a:pt x="12898" y="0"/>
                  </a:lnTo>
                  <a:lnTo>
                    <a:pt x="12118" y="187"/>
                  </a:lnTo>
                  <a:lnTo>
                    <a:pt x="11368" y="406"/>
                  </a:lnTo>
                  <a:lnTo>
                    <a:pt x="10619" y="625"/>
                  </a:lnTo>
                  <a:lnTo>
                    <a:pt x="9869" y="875"/>
                  </a:lnTo>
                  <a:lnTo>
                    <a:pt x="9151" y="1156"/>
                  </a:lnTo>
                  <a:lnTo>
                    <a:pt x="8464" y="1437"/>
                  </a:lnTo>
                  <a:lnTo>
                    <a:pt x="7777" y="1780"/>
                  </a:lnTo>
                  <a:lnTo>
                    <a:pt x="7121" y="2124"/>
                  </a:lnTo>
                  <a:lnTo>
                    <a:pt x="6496" y="2498"/>
                  </a:lnTo>
                  <a:lnTo>
                    <a:pt x="5903" y="2904"/>
                  </a:lnTo>
                  <a:lnTo>
                    <a:pt x="5341" y="3342"/>
                  </a:lnTo>
                  <a:lnTo>
                    <a:pt x="4779" y="3810"/>
                  </a:lnTo>
                  <a:lnTo>
                    <a:pt x="4279" y="4310"/>
                  </a:lnTo>
                  <a:lnTo>
                    <a:pt x="3811" y="4841"/>
                  </a:lnTo>
                  <a:lnTo>
                    <a:pt x="3373" y="5372"/>
                  </a:lnTo>
                  <a:lnTo>
                    <a:pt x="2999" y="5965"/>
                  </a:lnTo>
                  <a:lnTo>
                    <a:pt x="2999" y="5965"/>
                  </a:lnTo>
                  <a:lnTo>
                    <a:pt x="2624" y="6621"/>
                  </a:lnTo>
                  <a:lnTo>
                    <a:pt x="2249" y="7277"/>
                  </a:lnTo>
                  <a:lnTo>
                    <a:pt x="1937" y="7995"/>
                  </a:lnTo>
                  <a:lnTo>
                    <a:pt x="1656" y="8682"/>
                  </a:lnTo>
                  <a:lnTo>
                    <a:pt x="1406" y="9400"/>
                  </a:lnTo>
                  <a:lnTo>
                    <a:pt x="1156" y="10150"/>
                  </a:lnTo>
                  <a:lnTo>
                    <a:pt x="938" y="10868"/>
                  </a:lnTo>
                  <a:lnTo>
                    <a:pt x="750" y="11617"/>
                  </a:lnTo>
                  <a:lnTo>
                    <a:pt x="594" y="12336"/>
                  </a:lnTo>
                  <a:lnTo>
                    <a:pt x="469" y="13085"/>
                  </a:lnTo>
                  <a:lnTo>
                    <a:pt x="219" y="14459"/>
                  </a:lnTo>
                  <a:lnTo>
                    <a:pt x="94" y="15771"/>
                  </a:lnTo>
                  <a:lnTo>
                    <a:pt x="1" y="16958"/>
                  </a:lnTo>
                  <a:lnTo>
                    <a:pt x="1" y="16958"/>
                  </a:lnTo>
                  <a:lnTo>
                    <a:pt x="188" y="17426"/>
                  </a:lnTo>
                  <a:lnTo>
                    <a:pt x="407" y="17863"/>
                  </a:lnTo>
                  <a:lnTo>
                    <a:pt x="625" y="18301"/>
                  </a:lnTo>
                  <a:lnTo>
                    <a:pt x="875" y="18707"/>
                  </a:lnTo>
                  <a:lnTo>
                    <a:pt x="1125" y="19050"/>
                  </a:lnTo>
                  <a:lnTo>
                    <a:pt x="1406" y="19362"/>
                  </a:lnTo>
                  <a:lnTo>
                    <a:pt x="1687" y="19643"/>
                  </a:lnTo>
                  <a:lnTo>
                    <a:pt x="1999" y="19862"/>
                  </a:lnTo>
                  <a:lnTo>
                    <a:pt x="1999" y="19862"/>
                  </a:lnTo>
                  <a:lnTo>
                    <a:pt x="2093" y="19893"/>
                  </a:lnTo>
                  <a:lnTo>
                    <a:pt x="2093" y="19893"/>
                  </a:lnTo>
                  <a:lnTo>
                    <a:pt x="2280" y="19987"/>
                  </a:lnTo>
                  <a:lnTo>
                    <a:pt x="2437" y="19987"/>
                  </a:lnTo>
                  <a:lnTo>
                    <a:pt x="2437" y="19987"/>
                  </a:lnTo>
                  <a:lnTo>
                    <a:pt x="2593" y="19987"/>
                  </a:lnTo>
                  <a:lnTo>
                    <a:pt x="2749" y="19893"/>
                  </a:lnTo>
                  <a:lnTo>
                    <a:pt x="2874" y="19800"/>
                  </a:lnTo>
                  <a:lnTo>
                    <a:pt x="2999" y="19643"/>
                  </a:lnTo>
                  <a:lnTo>
                    <a:pt x="2999" y="19643"/>
                  </a:lnTo>
                  <a:lnTo>
                    <a:pt x="3186" y="19331"/>
                  </a:lnTo>
                  <a:lnTo>
                    <a:pt x="3342" y="18925"/>
                  </a:lnTo>
                  <a:lnTo>
                    <a:pt x="3342" y="18925"/>
                  </a:lnTo>
                  <a:lnTo>
                    <a:pt x="3498" y="18394"/>
                  </a:lnTo>
                  <a:lnTo>
                    <a:pt x="3655" y="17801"/>
                  </a:lnTo>
                  <a:lnTo>
                    <a:pt x="3904" y="16427"/>
                  </a:lnTo>
                  <a:lnTo>
                    <a:pt x="4154" y="14897"/>
                  </a:lnTo>
                  <a:lnTo>
                    <a:pt x="4435" y="13241"/>
                  </a:lnTo>
                  <a:lnTo>
                    <a:pt x="4623" y="12398"/>
                  </a:lnTo>
                  <a:lnTo>
                    <a:pt x="4810" y="11586"/>
                  </a:lnTo>
                  <a:lnTo>
                    <a:pt x="5029" y="10774"/>
                  </a:lnTo>
                  <a:lnTo>
                    <a:pt x="5247" y="9994"/>
                  </a:lnTo>
                  <a:lnTo>
                    <a:pt x="5528" y="9275"/>
                  </a:lnTo>
                  <a:lnTo>
                    <a:pt x="5841" y="8588"/>
                  </a:lnTo>
                  <a:lnTo>
                    <a:pt x="6184" y="7964"/>
                  </a:lnTo>
                  <a:lnTo>
                    <a:pt x="6403" y="7683"/>
                  </a:lnTo>
                  <a:lnTo>
                    <a:pt x="6590" y="7401"/>
                  </a:lnTo>
                  <a:lnTo>
                    <a:pt x="6590" y="7401"/>
                  </a:lnTo>
                  <a:lnTo>
                    <a:pt x="7090" y="6839"/>
                  </a:lnTo>
                  <a:lnTo>
                    <a:pt x="7652" y="6308"/>
                  </a:lnTo>
                  <a:lnTo>
                    <a:pt x="8245" y="5778"/>
                  </a:lnTo>
                  <a:lnTo>
                    <a:pt x="8901" y="5278"/>
                  </a:lnTo>
                  <a:lnTo>
                    <a:pt x="9557" y="4778"/>
                  </a:lnTo>
                  <a:lnTo>
                    <a:pt x="10244" y="4310"/>
                  </a:lnTo>
                  <a:lnTo>
                    <a:pt x="10931" y="3873"/>
                  </a:lnTo>
                  <a:lnTo>
                    <a:pt x="11649" y="3467"/>
                  </a:lnTo>
                  <a:lnTo>
                    <a:pt x="12992" y="2717"/>
                  </a:lnTo>
                  <a:lnTo>
                    <a:pt x="14273" y="2061"/>
                  </a:lnTo>
                  <a:lnTo>
                    <a:pt x="15334" y="1562"/>
                  </a:lnTo>
                  <a:lnTo>
                    <a:pt x="16178" y="1218"/>
                  </a:lnTo>
                  <a:lnTo>
                    <a:pt x="16178" y="1218"/>
                  </a:lnTo>
                  <a:lnTo>
                    <a:pt x="16365" y="1124"/>
                  </a:lnTo>
                  <a:lnTo>
                    <a:pt x="16365" y="1124"/>
                  </a:lnTo>
                  <a:lnTo>
                    <a:pt x="16802" y="937"/>
                  </a:lnTo>
                  <a:lnTo>
                    <a:pt x="16802" y="937"/>
                  </a:lnTo>
                  <a:lnTo>
                    <a:pt x="16802" y="937"/>
                  </a:lnTo>
                  <a:lnTo>
                    <a:pt x="16802" y="937"/>
                  </a:lnTo>
                  <a:lnTo>
                    <a:pt x="16802" y="937"/>
                  </a:lnTo>
                  <a:lnTo>
                    <a:pt x="15834" y="656"/>
                  </a:lnTo>
                  <a:lnTo>
                    <a:pt x="14866" y="406"/>
                  </a:lnTo>
                  <a:lnTo>
                    <a:pt x="13898" y="187"/>
                  </a:lnTo>
                  <a:lnTo>
                    <a:pt x="1289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3699;p61">
              <a:extLst>
                <a:ext uri="{FF2B5EF4-FFF2-40B4-BE49-F238E27FC236}">
                  <a16:creationId xmlns:a16="http://schemas.microsoft.com/office/drawing/2014/main" id="{B6D6D78F-6AA9-0C1A-4FAA-45E7994556AE}"/>
                </a:ext>
              </a:extLst>
            </p:cNvPr>
            <p:cNvSpPr/>
            <p:nvPr/>
          </p:nvSpPr>
          <p:spPr>
            <a:xfrm>
              <a:off x="4867875" y="1658275"/>
              <a:ext cx="594950" cy="639450"/>
            </a:xfrm>
            <a:custGeom>
              <a:avLst/>
              <a:gdLst/>
              <a:ahLst/>
              <a:cxnLst/>
              <a:rect l="l" t="t" r="r" b="b"/>
              <a:pathLst>
                <a:path w="23798" h="25578" extrusionOk="0">
                  <a:moveTo>
                    <a:pt x="15834" y="0"/>
                  </a:moveTo>
                  <a:lnTo>
                    <a:pt x="15116" y="125"/>
                  </a:lnTo>
                  <a:lnTo>
                    <a:pt x="13929" y="406"/>
                  </a:lnTo>
                  <a:lnTo>
                    <a:pt x="13211" y="562"/>
                  </a:lnTo>
                  <a:lnTo>
                    <a:pt x="12399" y="781"/>
                  </a:lnTo>
                  <a:lnTo>
                    <a:pt x="11587" y="1062"/>
                  </a:lnTo>
                  <a:lnTo>
                    <a:pt x="10713" y="1343"/>
                  </a:lnTo>
                  <a:lnTo>
                    <a:pt x="9838" y="1687"/>
                  </a:lnTo>
                  <a:lnTo>
                    <a:pt x="8933" y="2061"/>
                  </a:lnTo>
                  <a:lnTo>
                    <a:pt x="8089" y="2467"/>
                  </a:lnTo>
                  <a:lnTo>
                    <a:pt x="7246" y="2936"/>
                  </a:lnTo>
                  <a:lnTo>
                    <a:pt x="6497" y="3435"/>
                  </a:lnTo>
                  <a:lnTo>
                    <a:pt x="6122" y="3716"/>
                  </a:lnTo>
                  <a:lnTo>
                    <a:pt x="5778" y="3998"/>
                  </a:lnTo>
                  <a:lnTo>
                    <a:pt x="5466" y="4279"/>
                  </a:lnTo>
                  <a:lnTo>
                    <a:pt x="5154" y="4591"/>
                  </a:lnTo>
                  <a:lnTo>
                    <a:pt x="4904" y="4903"/>
                  </a:lnTo>
                  <a:lnTo>
                    <a:pt x="4654" y="5215"/>
                  </a:lnTo>
                  <a:lnTo>
                    <a:pt x="4186" y="5934"/>
                  </a:lnTo>
                  <a:lnTo>
                    <a:pt x="3717" y="6777"/>
                  </a:lnTo>
                  <a:lnTo>
                    <a:pt x="3249" y="7745"/>
                  </a:lnTo>
                  <a:lnTo>
                    <a:pt x="2780" y="8776"/>
                  </a:lnTo>
                  <a:lnTo>
                    <a:pt x="2343" y="9869"/>
                  </a:lnTo>
                  <a:lnTo>
                    <a:pt x="1906" y="10993"/>
                  </a:lnTo>
                  <a:lnTo>
                    <a:pt x="1500" y="12148"/>
                  </a:lnTo>
                  <a:lnTo>
                    <a:pt x="1156" y="13304"/>
                  </a:lnTo>
                  <a:lnTo>
                    <a:pt x="813" y="14459"/>
                  </a:lnTo>
                  <a:lnTo>
                    <a:pt x="532" y="15584"/>
                  </a:lnTo>
                  <a:lnTo>
                    <a:pt x="313" y="16645"/>
                  </a:lnTo>
                  <a:lnTo>
                    <a:pt x="126" y="17645"/>
                  </a:lnTo>
                  <a:lnTo>
                    <a:pt x="32" y="18519"/>
                  </a:lnTo>
                  <a:lnTo>
                    <a:pt x="1" y="19300"/>
                  </a:lnTo>
                  <a:lnTo>
                    <a:pt x="32" y="19675"/>
                  </a:lnTo>
                  <a:lnTo>
                    <a:pt x="63" y="19956"/>
                  </a:lnTo>
                  <a:lnTo>
                    <a:pt x="126" y="20237"/>
                  </a:lnTo>
                  <a:lnTo>
                    <a:pt x="188" y="20487"/>
                  </a:lnTo>
                  <a:lnTo>
                    <a:pt x="313" y="20674"/>
                  </a:lnTo>
                  <a:lnTo>
                    <a:pt x="438" y="20830"/>
                  </a:lnTo>
                  <a:lnTo>
                    <a:pt x="813" y="21174"/>
                  </a:lnTo>
                  <a:lnTo>
                    <a:pt x="1032" y="21361"/>
                  </a:lnTo>
                  <a:lnTo>
                    <a:pt x="1219" y="21580"/>
                  </a:lnTo>
                  <a:lnTo>
                    <a:pt x="1375" y="21798"/>
                  </a:lnTo>
                  <a:lnTo>
                    <a:pt x="1531" y="22079"/>
                  </a:lnTo>
                  <a:lnTo>
                    <a:pt x="1844" y="22860"/>
                  </a:lnTo>
                  <a:lnTo>
                    <a:pt x="2125" y="23610"/>
                  </a:lnTo>
                  <a:lnTo>
                    <a:pt x="2374" y="24359"/>
                  </a:lnTo>
                  <a:lnTo>
                    <a:pt x="2531" y="24671"/>
                  </a:lnTo>
                  <a:lnTo>
                    <a:pt x="2687" y="24952"/>
                  </a:lnTo>
                  <a:lnTo>
                    <a:pt x="2780" y="25140"/>
                  </a:lnTo>
                  <a:lnTo>
                    <a:pt x="2905" y="25296"/>
                  </a:lnTo>
                  <a:lnTo>
                    <a:pt x="3030" y="25421"/>
                  </a:lnTo>
                  <a:lnTo>
                    <a:pt x="3124" y="25515"/>
                  </a:lnTo>
                  <a:lnTo>
                    <a:pt x="3218" y="25577"/>
                  </a:lnTo>
                  <a:lnTo>
                    <a:pt x="3311" y="25577"/>
                  </a:lnTo>
                  <a:lnTo>
                    <a:pt x="3343" y="25546"/>
                  </a:lnTo>
                  <a:lnTo>
                    <a:pt x="3374" y="25483"/>
                  </a:lnTo>
                  <a:lnTo>
                    <a:pt x="3374" y="24952"/>
                  </a:lnTo>
                  <a:lnTo>
                    <a:pt x="3436" y="24297"/>
                  </a:lnTo>
                  <a:lnTo>
                    <a:pt x="3530" y="23547"/>
                  </a:lnTo>
                  <a:lnTo>
                    <a:pt x="3686" y="22704"/>
                  </a:lnTo>
                  <a:lnTo>
                    <a:pt x="3842" y="21830"/>
                  </a:lnTo>
                  <a:lnTo>
                    <a:pt x="4061" y="20893"/>
                  </a:lnTo>
                  <a:lnTo>
                    <a:pt x="4311" y="19925"/>
                  </a:lnTo>
                  <a:lnTo>
                    <a:pt x="4592" y="18894"/>
                  </a:lnTo>
                  <a:lnTo>
                    <a:pt x="4904" y="17863"/>
                  </a:lnTo>
                  <a:lnTo>
                    <a:pt x="5248" y="16833"/>
                  </a:lnTo>
                  <a:lnTo>
                    <a:pt x="5622" y="15771"/>
                  </a:lnTo>
                  <a:lnTo>
                    <a:pt x="5997" y="14740"/>
                  </a:lnTo>
                  <a:lnTo>
                    <a:pt x="6403" y="13741"/>
                  </a:lnTo>
                  <a:lnTo>
                    <a:pt x="6840" y="12804"/>
                  </a:lnTo>
                  <a:lnTo>
                    <a:pt x="7277" y="11867"/>
                  </a:lnTo>
                  <a:lnTo>
                    <a:pt x="7715" y="11024"/>
                  </a:lnTo>
                  <a:lnTo>
                    <a:pt x="7965" y="10618"/>
                  </a:lnTo>
                  <a:lnTo>
                    <a:pt x="8246" y="10212"/>
                  </a:lnTo>
                  <a:lnTo>
                    <a:pt x="8527" y="9806"/>
                  </a:lnTo>
                  <a:lnTo>
                    <a:pt x="8870" y="9431"/>
                  </a:lnTo>
                  <a:lnTo>
                    <a:pt x="9214" y="9057"/>
                  </a:lnTo>
                  <a:lnTo>
                    <a:pt x="9588" y="8682"/>
                  </a:lnTo>
                  <a:lnTo>
                    <a:pt x="10400" y="7995"/>
                  </a:lnTo>
                  <a:lnTo>
                    <a:pt x="11275" y="7308"/>
                  </a:lnTo>
                  <a:lnTo>
                    <a:pt x="12180" y="6683"/>
                  </a:lnTo>
                  <a:lnTo>
                    <a:pt x="13117" y="6090"/>
                  </a:lnTo>
                  <a:lnTo>
                    <a:pt x="14054" y="5559"/>
                  </a:lnTo>
                  <a:lnTo>
                    <a:pt x="14960" y="5091"/>
                  </a:lnTo>
                  <a:lnTo>
                    <a:pt x="15834" y="4653"/>
                  </a:lnTo>
                  <a:lnTo>
                    <a:pt x="16678" y="4279"/>
                  </a:lnTo>
                  <a:lnTo>
                    <a:pt x="17458" y="3966"/>
                  </a:lnTo>
                  <a:lnTo>
                    <a:pt x="18114" y="3716"/>
                  </a:lnTo>
                  <a:lnTo>
                    <a:pt x="18707" y="3529"/>
                  </a:lnTo>
                  <a:lnTo>
                    <a:pt x="19145" y="3404"/>
                  </a:lnTo>
                  <a:lnTo>
                    <a:pt x="19426" y="3373"/>
                  </a:lnTo>
                  <a:lnTo>
                    <a:pt x="20425" y="3342"/>
                  </a:lnTo>
                  <a:lnTo>
                    <a:pt x="21268" y="3404"/>
                  </a:lnTo>
                  <a:lnTo>
                    <a:pt x="21955" y="3498"/>
                  </a:lnTo>
                  <a:lnTo>
                    <a:pt x="22517" y="3592"/>
                  </a:lnTo>
                  <a:lnTo>
                    <a:pt x="22955" y="3685"/>
                  </a:lnTo>
                  <a:lnTo>
                    <a:pt x="23298" y="3748"/>
                  </a:lnTo>
                  <a:lnTo>
                    <a:pt x="23579" y="3779"/>
                  </a:lnTo>
                  <a:lnTo>
                    <a:pt x="23673" y="3748"/>
                  </a:lnTo>
                  <a:lnTo>
                    <a:pt x="23767" y="3716"/>
                  </a:lnTo>
                  <a:lnTo>
                    <a:pt x="23798" y="3654"/>
                  </a:lnTo>
                  <a:lnTo>
                    <a:pt x="23798" y="3623"/>
                  </a:lnTo>
                  <a:lnTo>
                    <a:pt x="23767" y="3529"/>
                  </a:lnTo>
                  <a:lnTo>
                    <a:pt x="23673" y="3404"/>
                  </a:lnTo>
                  <a:lnTo>
                    <a:pt x="23486" y="3248"/>
                  </a:lnTo>
                  <a:lnTo>
                    <a:pt x="23048" y="2873"/>
                  </a:lnTo>
                  <a:lnTo>
                    <a:pt x="22455" y="2467"/>
                  </a:lnTo>
                  <a:lnTo>
                    <a:pt x="21799" y="2061"/>
                  </a:lnTo>
                  <a:lnTo>
                    <a:pt x="21175" y="1687"/>
                  </a:lnTo>
                  <a:lnTo>
                    <a:pt x="20612" y="1374"/>
                  </a:lnTo>
                  <a:lnTo>
                    <a:pt x="20175" y="1156"/>
                  </a:lnTo>
                  <a:lnTo>
                    <a:pt x="19332" y="812"/>
                  </a:lnTo>
                  <a:lnTo>
                    <a:pt x="18770" y="594"/>
                  </a:lnTo>
                  <a:lnTo>
                    <a:pt x="18145" y="375"/>
                  </a:lnTo>
                  <a:lnTo>
                    <a:pt x="17521" y="219"/>
                  </a:lnTo>
                  <a:lnTo>
                    <a:pt x="16927" y="63"/>
                  </a:lnTo>
                  <a:lnTo>
                    <a:pt x="163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3700;p61">
              <a:extLst>
                <a:ext uri="{FF2B5EF4-FFF2-40B4-BE49-F238E27FC236}">
                  <a16:creationId xmlns:a16="http://schemas.microsoft.com/office/drawing/2014/main" id="{9FE2D46E-3135-AA7F-C486-401F512AEBDA}"/>
                </a:ext>
              </a:extLst>
            </p:cNvPr>
            <p:cNvSpPr/>
            <p:nvPr/>
          </p:nvSpPr>
          <p:spPr>
            <a:xfrm>
              <a:off x="4977200" y="1818325"/>
              <a:ext cx="96050" cy="71850"/>
            </a:xfrm>
            <a:custGeom>
              <a:avLst/>
              <a:gdLst/>
              <a:ahLst/>
              <a:cxnLst/>
              <a:rect l="l" t="t" r="r" b="b"/>
              <a:pathLst>
                <a:path w="3842" h="2874" extrusionOk="0">
                  <a:moveTo>
                    <a:pt x="63" y="0"/>
                  </a:moveTo>
                  <a:lnTo>
                    <a:pt x="31" y="31"/>
                  </a:lnTo>
                  <a:lnTo>
                    <a:pt x="0" y="31"/>
                  </a:lnTo>
                  <a:lnTo>
                    <a:pt x="0" y="94"/>
                  </a:lnTo>
                  <a:lnTo>
                    <a:pt x="375" y="562"/>
                  </a:lnTo>
                  <a:lnTo>
                    <a:pt x="750" y="1031"/>
                  </a:lnTo>
                  <a:lnTo>
                    <a:pt x="1187" y="1437"/>
                  </a:lnTo>
                  <a:lnTo>
                    <a:pt x="1624" y="1812"/>
                  </a:lnTo>
                  <a:lnTo>
                    <a:pt x="2124" y="2155"/>
                  </a:lnTo>
                  <a:lnTo>
                    <a:pt x="2655" y="2436"/>
                  </a:lnTo>
                  <a:lnTo>
                    <a:pt x="3186" y="2686"/>
                  </a:lnTo>
                  <a:lnTo>
                    <a:pt x="3748" y="2873"/>
                  </a:lnTo>
                  <a:lnTo>
                    <a:pt x="3810" y="2842"/>
                  </a:lnTo>
                  <a:lnTo>
                    <a:pt x="3841" y="2811"/>
                  </a:lnTo>
                  <a:lnTo>
                    <a:pt x="3841" y="2748"/>
                  </a:lnTo>
                  <a:lnTo>
                    <a:pt x="3810" y="2717"/>
                  </a:lnTo>
                  <a:lnTo>
                    <a:pt x="3279" y="2467"/>
                  </a:lnTo>
                  <a:lnTo>
                    <a:pt x="2780" y="2186"/>
                  </a:lnTo>
                  <a:lnTo>
                    <a:pt x="2311" y="1874"/>
                  </a:lnTo>
                  <a:lnTo>
                    <a:pt x="1843" y="1562"/>
                  </a:lnTo>
                  <a:lnTo>
                    <a:pt x="1343" y="1218"/>
                  </a:lnTo>
                  <a:lnTo>
                    <a:pt x="906" y="843"/>
                  </a:lnTo>
                  <a:lnTo>
                    <a:pt x="469" y="437"/>
                  </a:lnTo>
                  <a:lnTo>
                    <a:pt x="94" y="31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3701;p61">
              <a:extLst>
                <a:ext uri="{FF2B5EF4-FFF2-40B4-BE49-F238E27FC236}">
                  <a16:creationId xmlns:a16="http://schemas.microsoft.com/office/drawing/2014/main" id="{765DE732-6271-C129-65C1-F29069DC8F19}"/>
                </a:ext>
              </a:extLst>
            </p:cNvPr>
            <p:cNvSpPr/>
            <p:nvPr/>
          </p:nvSpPr>
          <p:spPr>
            <a:xfrm>
              <a:off x="4881150" y="2121250"/>
              <a:ext cx="64050" cy="110100"/>
            </a:xfrm>
            <a:custGeom>
              <a:avLst/>
              <a:gdLst/>
              <a:ahLst/>
              <a:cxnLst/>
              <a:rect l="l" t="t" r="r" b="b"/>
              <a:pathLst>
                <a:path w="2562" h="4404" extrusionOk="0">
                  <a:moveTo>
                    <a:pt x="1" y="0"/>
                  </a:moveTo>
                  <a:lnTo>
                    <a:pt x="1" y="31"/>
                  </a:lnTo>
                  <a:lnTo>
                    <a:pt x="63" y="344"/>
                  </a:lnTo>
                  <a:lnTo>
                    <a:pt x="157" y="594"/>
                  </a:lnTo>
                  <a:lnTo>
                    <a:pt x="282" y="875"/>
                  </a:lnTo>
                  <a:lnTo>
                    <a:pt x="407" y="1093"/>
                  </a:lnTo>
                  <a:lnTo>
                    <a:pt x="750" y="1562"/>
                  </a:lnTo>
                  <a:lnTo>
                    <a:pt x="1094" y="2030"/>
                  </a:lnTo>
                  <a:lnTo>
                    <a:pt x="1375" y="2686"/>
                  </a:lnTo>
                  <a:lnTo>
                    <a:pt x="1594" y="3373"/>
                  </a:lnTo>
                  <a:lnTo>
                    <a:pt x="1750" y="3654"/>
                  </a:lnTo>
                  <a:lnTo>
                    <a:pt x="1937" y="3935"/>
                  </a:lnTo>
                  <a:lnTo>
                    <a:pt x="2156" y="4185"/>
                  </a:lnTo>
                  <a:lnTo>
                    <a:pt x="2406" y="4404"/>
                  </a:lnTo>
                  <a:lnTo>
                    <a:pt x="2530" y="4404"/>
                  </a:lnTo>
                  <a:lnTo>
                    <a:pt x="2562" y="4372"/>
                  </a:lnTo>
                  <a:lnTo>
                    <a:pt x="2530" y="4310"/>
                  </a:lnTo>
                  <a:lnTo>
                    <a:pt x="2374" y="4060"/>
                  </a:lnTo>
                  <a:lnTo>
                    <a:pt x="2187" y="3810"/>
                  </a:lnTo>
                  <a:lnTo>
                    <a:pt x="2031" y="3498"/>
                  </a:lnTo>
                  <a:lnTo>
                    <a:pt x="1875" y="3154"/>
                  </a:lnTo>
                  <a:lnTo>
                    <a:pt x="1687" y="2530"/>
                  </a:lnTo>
                  <a:lnTo>
                    <a:pt x="1437" y="1905"/>
                  </a:lnTo>
                  <a:lnTo>
                    <a:pt x="1094" y="1468"/>
                  </a:lnTo>
                  <a:lnTo>
                    <a:pt x="719" y="1062"/>
                  </a:lnTo>
                  <a:lnTo>
                    <a:pt x="501" y="875"/>
                  </a:lnTo>
                  <a:lnTo>
                    <a:pt x="313" y="625"/>
                  </a:lnTo>
                  <a:lnTo>
                    <a:pt x="188" y="344"/>
                  </a:lnTo>
                  <a:lnTo>
                    <a:pt x="95" y="31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3702;p61">
              <a:extLst>
                <a:ext uri="{FF2B5EF4-FFF2-40B4-BE49-F238E27FC236}">
                  <a16:creationId xmlns:a16="http://schemas.microsoft.com/office/drawing/2014/main" id="{10A6B2DD-833E-84E1-CE26-0E53544938A5}"/>
                </a:ext>
              </a:extLst>
            </p:cNvPr>
            <p:cNvSpPr/>
            <p:nvPr/>
          </p:nvSpPr>
          <p:spPr>
            <a:xfrm>
              <a:off x="4888175" y="2057225"/>
              <a:ext cx="72650" cy="98400"/>
            </a:xfrm>
            <a:custGeom>
              <a:avLst/>
              <a:gdLst/>
              <a:ahLst/>
              <a:cxnLst/>
              <a:rect l="l" t="t" r="r" b="b"/>
              <a:pathLst>
                <a:path w="2906" h="3936" extrusionOk="0">
                  <a:moveTo>
                    <a:pt x="32" y="0"/>
                  </a:moveTo>
                  <a:lnTo>
                    <a:pt x="1" y="32"/>
                  </a:lnTo>
                  <a:lnTo>
                    <a:pt x="1" y="63"/>
                  </a:lnTo>
                  <a:lnTo>
                    <a:pt x="157" y="375"/>
                  </a:lnTo>
                  <a:lnTo>
                    <a:pt x="313" y="687"/>
                  </a:lnTo>
                  <a:lnTo>
                    <a:pt x="594" y="1343"/>
                  </a:lnTo>
                  <a:lnTo>
                    <a:pt x="875" y="1874"/>
                  </a:lnTo>
                  <a:lnTo>
                    <a:pt x="1219" y="2374"/>
                  </a:lnTo>
                  <a:lnTo>
                    <a:pt x="1531" y="2842"/>
                  </a:lnTo>
                  <a:lnTo>
                    <a:pt x="1937" y="3279"/>
                  </a:lnTo>
                  <a:lnTo>
                    <a:pt x="2125" y="3467"/>
                  </a:lnTo>
                  <a:lnTo>
                    <a:pt x="2374" y="3654"/>
                  </a:lnTo>
                  <a:lnTo>
                    <a:pt x="2593" y="3810"/>
                  </a:lnTo>
                  <a:lnTo>
                    <a:pt x="2874" y="3935"/>
                  </a:lnTo>
                  <a:lnTo>
                    <a:pt x="2905" y="3935"/>
                  </a:lnTo>
                  <a:lnTo>
                    <a:pt x="2905" y="3904"/>
                  </a:lnTo>
                  <a:lnTo>
                    <a:pt x="2468" y="3498"/>
                  </a:lnTo>
                  <a:lnTo>
                    <a:pt x="2249" y="3279"/>
                  </a:lnTo>
                  <a:lnTo>
                    <a:pt x="2062" y="3061"/>
                  </a:lnTo>
                  <a:lnTo>
                    <a:pt x="1687" y="2624"/>
                  </a:lnTo>
                  <a:lnTo>
                    <a:pt x="1375" y="2124"/>
                  </a:lnTo>
                  <a:lnTo>
                    <a:pt x="813" y="1156"/>
                  </a:lnTo>
                  <a:lnTo>
                    <a:pt x="438" y="594"/>
                  </a:lnTo>
                  <a:lnTo>
                    <a:pt x="251" y="313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3703;p61">
              <a:extLst>
                <a:ext uri="{FF2B5EF4-FFF2-40B4-BE49-F238E27FC236}">
                  <a16:creationId xmlns:a16="http://schemas.microsoft.com/office/drawing/2014/main" id="{69497C1F-0346-4CB1-42C4-F9DF5290695B}"/>
                </a:ext>
              </a:extLst>
            </p:cNvPr>
            <p:cNvSpPr/>
            <p:nvPr/>
          </p:nvSpPr>
          <p:spPr>
            <a:xfrm>
              <a:off x="4903800" y="2005700"/>
              <a:ext cx="74975" cy="83550"/>
            </a:xfrm>
            <a:custGeom>
              <a:avLst/>
              <a:gdLst/>
              <a:ahLst/>
              <a:cxnLst/>
              <a:rect l="l" t="t" r="r" b="b"/>
              <a:pathLst>
                <a:path w="2999" h="3342" extrusionOk="0">
                  <a:moveTo>
                    <a:pt x="32" y="0"/>
                  </a:moveTo>
                  <a:lnTo>
                    <a:pt x="1" y="31"/>
                  </a:lnTo>
                  <a:lnTo>
                    <a:pt x="1" y="63"/>
                  </a:lnTo>
                  <a:lnTo>
                    <a:pt x="250" y="562"/>
                  </a:lnTo>
                  <a:lnTo>
                    <a:pt x="500" y="1062"/>
                  </a:lnTo>
                  <a:lnTo>
                    <a:pt x="813" y="1530"/>
                  </a:lnTo>
                  <a:lnTo>
                    <a:pt x="1125" y="1999"/>
                  </a:lnTo>
                  <a:lnTo>
                    <a:pt x="1500" y="2405"/>
                  </a:lnTo>
                  <a:lnTo>
                    <a:pt x="1906" y="2780"/>
                  </a:lnTo>
                  <a:lnTo>
                    <a:pt x="2405" y="3092"/>
                  </a:lnTo>
                  <a:lnTo>
                    <a:pt x="2936" y="3342"/>
                  </a:lnTo>
                  <a:lnTo>
                    <a:pt x="2967" y="3342"/>
                  </a:lnTo>
                  <a:lnTo>
                    <a:pt x="2967" y="3311"/>
                  </a:lnTo>
                  <a:lnTo>
                    <a:pt x="2999" y="3279"/>
                  </a:lnTo>
                  <a:lnTo>
                    <a:pt x="2967" y="3248"/>
                  </a:lnTo>
                  <a:lnTo>
                    <a:pt x="2530" y="2936"/>
                  </a:lnTo>
                  <a:lnTo>
                    <a:pt x="2124" y="2561"/>
                  </a:lnTo>
                  <a:lnTo>
                    <a:pt x="1718" y="2186"/>
                  </a:lnTo>
                  <a:lnTo>
                    <a:pt x="1343" y="1780"/>
                  </a:lnTo>
                  <a:lnTo>
                    <a:pt x="719" y="906"/>
                  </a:lnTo>
                  <a:lnTo>
                    <a:pt x="94" y="31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3704;p61">
              <a:extLst>
                <a:ext uri="{FF2B5EF4-FFF2-40B4-BE49-F238E27FC236}">
                  <a16:creationId xmlns:a16="http://schemas.microsoft.com/office/drawing/2014/main" id="{064FE403-1A2B-4CCF-D785-9862FF6D6BB3}"/>
                </a:ext>
              </a:extLst>
            </p:cNvPr>
            <p:cNvSpPr/>
            <p:nvPr/>
          </p:nvSpPr>
          <p:spPr>
            <a:xfrm>
              <a:off x="4925650" y="1940100"/>
              <a:ext cx="73425" cy="85125"/>
            </a:xfrm>
            <a:custGeom>
              <a:avLst/>
              <a:gdLst/>
              <a:ahLst/>
              <a:cxnLst/>
              <a:rect l="l" t="t" r="r" b="b"/>
              <a:pathLst>
                <a:path w="2937" h="3405" extrusionOk="0">
                  <a:moveTo>
                    <a:pt x="1" y="1"/>
                  </a:moveTo>
                  <a:lnTo>
                    <a:pt x="1" y="63"/>
                  </a:lnTo>
                  <a:lnTo>
                    <a:pt x="63" y="313"/>
                  </a:lnTo>
                  <a:lnTo>
                    <a:pt x="126" y="594"/>
                  </a:lnTo>
                  <a:lnTo>
                    <a:pt x="251" y="844"/>
                  </a:lnTo>
                  <a:lnTo>
                    <a:pt x="407" y="1063"/>
                  </a:lnTo>
                  <a:lnTo>
                    <a:pt x="719" y="1562"/>
                  </a:lnTo>
                  <a:lnTo>
                    <a:pt x="1094" y="2031"/>
                  </a:lnTo>
                  <a:lnTo>
                    <a:pt x="1500" y="2499"/>
                  </a:lnTo>
                  <a:lnTo>
                    <a:pt x="1937" y="2905"/>
                  </a:lnTo>
                  <a:lnTo>
                    <a:pt x="2156" y="3061"/>
                  </a:lnTo>
                  <a:lnTo>
                    <a:pt x="2374" y="3218"/>
                  </a:lnTo>
                  <a:lnTo>
                    <a:pt x="2593" y="3343"/>
                  </a:lnTo>
                  <a:lnTo>
                    <a:pt x="2874" y="3405"/>
                  </a:lnTo>
                  <a:lnTo>
                    <a:pt x="2905" y="3374"/>
                  </a:lnTo>
                  <a:lnTo>
                    <a:pt x="2937" y="3343"/>
                  </a:lnTo>
                  <a:lnTo>
                    <a:pt x="2937" y="3311"/>
                  </a:lnTo>
                  <a:lnTo>
                    <a:pt x="2905" y="3280"/>
                  </a:lnTo>
                  <a:lnTo>
                    <a:pt x="2687" y="3155"/>
                  </a:lnTo>
                  <a:lnTo>
                    <a:pt x="2468" y="2999"/>
                  </a:lnTo>
                  <a:lnTo>
                    <a:pt x="2281" y="2843"/>
                  </a:lnTo>
                  <a:lnTo>
                    <a:pt x="2125" y="2624"/>
                  </a:lnTo>
                  <a:lnTo>
                    <a:pt x="1375" y="1781"/>
                  </a:lnTo>
                  <a:lnTo>
                    <a:pt x="657" y="969"/>
                  </a:lnTo>
                  <a:lnTo>
                    <a:pt x="469" y="750"/>
                  </a:lnTo>
                  <a:lnTo>
                    <a:pt x="313" y="532"/>
                  </a:lnTo>
                  <a:lnTo>
                    <a:pt x="188" y="282"/>
                  </a:lnTo>
                  <a:lnTo>
                    <a:pt x="63" y="3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3705;p61">
              <a:extLst>
                <a:ext uri="{FF2B5EF4-FFF2-40B4-BE49-F238E27FC236}">
                  <a16:creationId xmlns:a16="http://schemas.microsoft.com/office/drawing/2014/main" id="{6D6CC939-4479-18A7-1CA0-A803F5241BC3}"/>
                </a:ext>
              </a:extLst>
            </p:cNvPr>
            <p:cNvSpPr/>
            <p:nvPr/>
          </p:nvSpPr>
          <p:spPr>
            <a:xfrm>
              <a:off x="4950650" y="1885450"/>
              <a:ext cx="78875" cy="74975"/>
            </a:xfrm>
            <a:custGeom>
              <a:avLst/>
              <a:gdLst/>
              <a:ahLst/>
              <a:cxnLst/>
              <a:rect l="l" t="t" r="r" b="b"/>
              <a:pathLst>
                <a:path w="3155" h="2999" extrusionOk="0">
                  <a:moveTo>
                    <a:pt x="32" y="1"/>
                  </a:moveTo>
                  <a:lnTo>
                    <a:pt x="0" y="32"/>
                  </a:lnTo>
                  <a:lnTo>
                    <a:pt x="0" y="63"/>
                  </a:lnTo>
                  <a:lnTo>
                    <a:pt x="281" y="532"/>
                  </a:lnTo>
                  <a:lnTo>
                    <a:pt x="594" y="1000"/>
                  </a:lnTo>
                  <a:lnTo>
                    <a:pt x="937" y="1406"/>
                  </a:lnTo>
                  <a:lnTo>
                    <a:pt x="1343" y="1781"/>
                  </a:lnTo>
                  <a:lnTo>
                    <a:pt x="1718" y="2156"/>
                  </a:lnTo>
                  <a:lnTo>
                    <a:pt x="2155" y="2468"/>
                  </a:lnTo>
                  <a:lnTo>
                    <a:pt x="2343" y="2655"/>
                  </a:lnTo>
                  <a:lnTo>
                    <a:pt x="2592" y="2780"/>
                  </a:lnTo>
                  <a:lnTo>
                    <a:pt x="2811" y="2905"/>
                  </a:lnTo>
                  <a:lnTo>
                    <a:pt x="3061" y="2999"/>
                  </a:lnTo>
                  <a:lnTo>
                    <a:pt x="3123" y="2968"/>
                  </a:lnTo>
                  <a:lnTo>
                    <a:pt x="3154" y="2936"/>
                  </a:lnTo>
                  <a:lnTo>
                    <a:pt x="3123" y="2905"/>
                  </a:lnTo>
                  <a:lnTo>
                    <a:pt x="2749" y="2562"/>
                  </a:lnTo>
                  <a:lnTo>
                    <a:pt x="2343" y="2249"/>
                  </a:lnTo>
                  <a:lnTo>
                    <a:pt x="1562" y="1562"/>
                  </a:lnTo>
                  <a:lnTo>
                    <a:pt x="1187" y="1219"/>
                  </a:lnTo>
                  <a:lnTo>
                    <a:pt x="812" y="813"/>
                  </a:lnTo>
                  <a:lnTo>
                    <a:pt x="438" y="438"/>
                  </a:lnTo>
                  <a:lnTo>
                    <a:pt x="94" y="32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3706;p61">
              <a:extLst>
                <a:ext uri="{FF2B5EF4-FFF2-40B4-BE49-F238E27FC236}">
                  <a16:creationId xmlns:a16="http://schemas.microsoft.com/office/drawing/2014/main" id="{17EA7FF0-8261-05A2-9805-6067C61E5FFB}"/>
                </a:ext>
              </a:extLst>
            </p:cNvPr>
            <p:cNvSpPr/>
            <p:nvPr/>
          </p:nvSpPr>
          <p:spPr>
            <a:xfrm>
              <a:off x="5013875" y="1773025"/>
              <a:ext cx="106225" cy="71850"/>
            </a:xfrm>
            <a:custGeom>
              <a:avLst/>
              <a:gdLst/>
              <a:ahLst/>
              <a:cxnLst/>
              <a:rect l="l" t="t" r="r" b="b"/>
              <a:pathLst>
                <a:path w="4249" h="2874" extrusionOk="0">
                  <a:moveTo>
                    <a:pt x="32" y="1"/>
                  </a:moveTo>
                  <a:lnTo>
                    <a:pt x="1" y="32"/>
                  </a:lnTo>
                  <a:lnTo>
                    <a:pt x="32" y="63"/>
                  </a:lnTo>
                  <a:lnTo>
                    <a:pt x="2093" y="1469"/>
                  </a:lnTo>
                  <a:lnTo>
                    <a:pt x="3124" y="2156"/>
                  </a:lnTo>
                  <a:lnTo>
                    <a:pt x="4154" y="2874"/>
                  </a:lnTo>
                  <a:lnTo>
                    <a:pt x="4248" y="2874"/>
                  </a:lnTo>
                  <a:lnTo>
                    <a:pt x="4248" y="2843"/>
                  </a:lnTo>
                  <a:lnTo>
                    <a:pt x="4217" y="2812"/>
                  </a:lnTo>
                  <a:lnTo>
                    <a:pt x="3780" y="2374"/>
                  </a:lnTo>
                  <a:lnTo>
                    <a:pt x="3342" y="1937"/>
                  </a:lnTo>
                  <a:lnTo>
                    <a:pt x="2843" y="1531"/>
                  </a:lnTo>
                  <a:lnTo>
                    <a:pt x="2312" y="1188"/>
                  </a:lnTo>
                  <a:lnTo>
                    <a:pt x="1781" y="844"/>
                  </a:lnTo>
                  <a:lnTo>
                    <a:pt x="1219" y="532"/>
                  </a:lnTo>
                  <a:lnTo>
                    <a:pt x="657" y="251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3707;p61">
              <a:extLst>
                <a:ext uri="{FF2B5EF4-FFF2-40B4-BE49-F238E27FC236}">
                  <a16:creationId xmlns:a16="http://schemas.microsoft.com/office/drawing/2014/main" id="{597C03E8-0846-B2D6-E52F-F59C25DA0CF2}"/>
                </a:ext>
              </a:extLst>
            </p:cNvPr>
            <p:cNvSpPr/>
            <p:nvPr/>
          </p:nvSpPr>
          <p:spPr>
            <a:xfrm>
              <a:off x="5067750" y="1737125"/>
              <a:ext cx="104650" cy="69500"/>
            </a:xfrm>
            <a:custGeom>
              <a:avLst/>
              <a:gdLst/>
              <a:ahLst/>
              <a:cxnLst/>
              <a:rect l="l" t="t" r="r" b="b"/>
              <a:pathLst>
                <a:path w="4186" h="2780" extrusionOk="0">
                  <a:moveTo>
                    <a:pt x="32" y="0"/>
                  </a:moveTo>
                  <a:lnTo>
                    <a:pt x="1" y="32"/>
                  </a:lnTo>
                  <a:lnTo>
                    <a:pt x="32" y="63"/>
                  </a:lnTo>
                  <a:lnTo>
                    <a:pt x="1125" y="656"/>
                  </a:lnTo>
                  <a:lnTo>
                    <a:pt x="1656" y="968"/>
                  </a:lnTo>
                  <a:lnTo>
                    <a:pt x="2218" y="1281"/>
                  </a:lnTo>
                  <a:lnTo>
                    <a:pt x="2749" y="1593"/>
                  </a:lnTo>
                  <a:lnTo>
                    <a:pt x="3249" y="1968"/>
                  </a:lnTo>
                  <a:lnTo>
                    <a:pt x="3467" y="2155"/>
                  </a:lnTo>
                  <a:lnTo>
                    <a:pt x="3686" y="2374"/>
                  </a:lnTo>
                  <a:lnTo>
                    <a:pt x="4123" y="2780"/>
                  </a:lnTo>
                  <a:lnTo>
                    <a:pt x="4185" y="2780"/>
                  </a:lnTo>
                  <a:lnTo>
                    <a:pt x="4185" y="2749"/>
                  </a:lnTo>
                  <a:lnTo>
                    <a:pt x="4029" y="2499"/>
                  </a:lnTo>
                  <a:lnTo>
                    <a:pt x="3873" y="2249"/>
                  </a:lnTo>
                  <a:lnTo>
                    <a:pt x="3686" y="1999"/>
                  </a:lnTo>
                  <a:lnTo>
                    <a:pt x="3467" y="1812"/>
                  </a:lnTo>
                  <a:lnTo>
                    <a:pt x="2968" y="1374"/>
                  </a:lnTo>
                  <a:lnTo>
                    <a:pt x="2468" y="1031"/>
                  </a:lnTo>
                  <a:lnTo>
                    <a:pt x="1875" y="719"/>
                  </a:lnTo>
                  <a:lnTo>
                    <a:pt x="1281" y="438"/>
                  </a:lnTo>
                  <a:lnTo>
                    <a:pt x="688" y="219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3708;p61">
              <a:extLst>
                <a:ext uri="{FF2B5EF4-FFF2-40B4-BE49-F238E27FC236}">
                  <a16:creationId xmlns:a16="http://schemas.microsoft.com/office/drawing/2014/main" id="{869FF276-34D8-FF62-5E03-857967283802}"/>
                </a:ext>
              </a:extLst>
            </p:cNvPr>
            <p:cNvSpPr/>
            <p:nvPr/>
          </p:nvSpPr>
          <p:spPr>
            <a:xfrm>
              <a:off x="5131000" y="1707450"/>
              <a:ext cx="96050" cy="66400"/>
            </a:xfrm>
            <a:custGeom>
              <a:avLst/>
              <a:gdLst/>
              <a:ahLst/>
              <a:cxnLst/>
              <a:rect l="l" t="t" r="r" b="b"/>
              <a:pathLst>
                <a:path w="3842" h="2656" extrusionOk="0">
                  <a:moveTo>
                    <a:pt x="32" y="1"/>
                  </a:moveTo>
                  <a:lnTo>
                    <a:pt x="0" y="32"/>
                  </a:lnTo>
                  <a:lnTo>
                    <a:pt x="0" y="63"/>
                  </a:lnTo>
                  <a:lnTo>
                    <a:pt x="32" y="63"/>
                  </a:lnTo>
                  <a:lnTo>
                    <a:pt x="531" y="344"/>
                  </a:lnTo>
                  <a:lnTo>
                    <a:pt x="1031" y="594"/>
                  </a:lnTo>
                  <a:lnTo>
                    <a:pt x="1531" y="906"/>
                  </a:lnTo>
                  <a:lnTo>
                    <a:pt x="1999" y="1219"/>
                  </a:lnTo>
                  <a:lnTo>
                    <a:pt x="2467" y="1562"/>
                  </a:lnTo>
                  <a:lnTo>
                    <a:pt x="2905" y="1906"/>
                  </a:lnTo>
                  <a:lnTo>
                    <a:pt x="3342" y="2280"/>
                  </a:lnTo>
                  <a:lnTo>
                    <a:pt x="3810" y="2655"/>
                  </a:lnTo>
                  <a:lnTo>
                    <a:pt x="3842" y="2624"/>
                  </a:lnTo>
                  <a:lnTo>
                    <a:pt x="3842" y="2593"/>
                  </a:lnTo>
                  <a:lnTo>
                    <a:pt x="3467" y="2124"/>
                  </a:lnTo>
                  <a:lnTo>
                    <a:pt x="3030" y="1718"/>
                  </a:lnTo>
                  <a:lnTo>
                    <a:pt x="2592" y="1312"/>
                  </a:lnTo>
                  <a:lnTo>
                    <a:pt x="2124" y="938"/>
                  </a:lnTo>
                  <a:lnTo>
                    <a:pt x="1624" y="656"/>
                  </a:lnTo>
                  <a:lnTo>
                    <a:pt x="1125" y="375"/>
                  </a:lnTo>
                  <a:lnTo>
                    <a:pt x="594" y="157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3709;p61">
              <a:extLst>
                <a:ext uri="{FF2B5EF4-FFF2-40B4-BE49-F238E27FC236}">
                  <a16:creationId xmlns:a16="http://schemas.microsoft.com/office/drawing/2014/main" id="{C8DE06C2-B370-1C48-1F4C-EF7CDAEE714B}"/>
                </a:ext>
              </a:extLst>
            </p:cNvPr>
            <p:cNvSpPr/>
            <p:nvPr/>
          </p:nvSpPr>
          <p:spPr>
            <a:xfrm>
              <a:off x="5195025" y="1688725"/>
              <a:ext cx="80425" cy="64025"/>
            </a:xfrm>
            <a:custGeom>
              <a:avLst/>
              <a:gdLst/>
              <a:ahLst/>
              <a:cxnLst/>
              <a:rect l="l" t="t" r="r" b="b"/>
              <a:pathLst>
                <a:path w="3217" h="2561" extrusionOk="0">
                  <a:moveTo>
                    <a:pt x="0" y="0"/>
                  </a:moveTo>
                  <a:lnTo>
                    <a:pt x="0" y="31"/>
                  </a:lnTo>
                  <a:lnTo>
                    <a:pt x="0" y="63"/>
                  </a:lnTo>
                  <a:lnTo>
                    <a:pt x="1780" y="1249"/>
                  </a:lnTo>
                  <a:lnTo>
                    <a:pt x="2155" y="1530"/>
                  </a:lnTo>
                  <a:lnTo>
                    <a:pt x="2499" y="1874"/>
                  </a:lnTo>
                  <a:lnTo>
                    <a:pt x="2842" y="2217"/>
                  </a:lnTo>
                  <a:lnTo>
                    <a:pt x="3154" y="2561"/>
                  </a:lnTo>
                  <a:lnTo>
                    <a:pt x="3217" y="2561"/>
                  </a:lnTo>
                  <a:lnTo>
                    <a:pt x="3217" y="2530"/>
                  </a:lnTo>
                  <a:lnTo>
                    <a:pt x="3092" y="2311"/>
                  </a:lnTo>
                  <a:lnTo>
                    <a:pt x="2998" y="2093"/>
                  </a:lnTo>
                  <a:lnTo>
                    <a:pt x="2686" y="1655"/>
                  </a:lnTo>
                  <a:lnTo>
                    <a:pt x="2342" y="1312"/>
                  </a:lnTo>
                  <a:lnTo>
                    <a:pt x="2155" y="1124"/>
                  </a:lnTo>
                  <a:lnTo>
                    <a:pt x="1936" y="968"/>
                  </a:lnTo>
                  <a:lnTo>
                    <a:pt x="1499" y="687"/>
                  </a:lnTo>
                  <a:lnTo>
                    <a:pt x="1031" y="406"/>
                  </a:lnTo>
                  <a:lnTo>
                    <a:pt x="781" y="281"/>
                  </a:lnTo>
                  <a:lnTo>
                    <a:pt x="562" y="156"/>
                  </a:lnTo>
                  <a:lnTo>
                    <a:pt x="312" y="6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3710;p61">
              <a:extLst>
                <a:ext uri="{FF2B5EF4-FFF2-40B4-BE49-F238E27FC236}">
                  <a16:creationId xmlns:a16="http://schemas.microsoft.com/office/drawing/2014/main" id="{A2409380-47A9-2AB9-2D18-4AD58788FE25}"/>
                </a:ext>
              </a:extLst>
            </p:cNvPr>
            <p:cNvSpPr/>
            <p:nvPr/>
          </p:nvSpPr>
          <p:spPr>
            <a:xfrm>
              <a:off x="5244200" y="1673875"/>
              <a:ext cx="82000" cy="64825"/>
            </a:xfrm>
            <a:custGeom>
              <a:avLst/>
              <a:gdLst/>
              <a:ahLst/>
              <a:cxnLst/>
              <a:rect l="l" t="t" r="r" b="b"/>
              <a:pathLst>
                <a:path w="3280" h="2593" extrusionOk="0">
                  <a:moveTo>
                    <a:pt x="63" y="1"/>
                  </a:moveTo>
                  <a:lnTo>
                    <a:pt x="32" y="32"/>
                  </a:lnTo>
                  <a:lnTo>
                    <a:pt x="1" y="63"/>
                  </a:lnTo>
                  <a:lnTo>
                    <a:pt x="32" y="94"/>
                  </a:lnTo>
                  <a:lnTo>
                    <a:pt x="500" y="313"/>
                  </a:lnTo>
                  <a:lnTo>
                    <a:pt x="937" y="563"/>
                  </a:lnTo>
                  <a:lnTo>
                    <a:pt x="1375" y="844"/>
                  </a:lnTo>
                  <a:lnTo>
                    <a:pt x="1781" y="1156"/>
                  </a:lnTo>
                  <a:lnTo>
                    <a:pt x="2155" y="1469"/>
                  </a:lnTo>
                  <a:lnTo>
                    <a:pt x="2530" y="1843"/>
                  </a:lnTo>
                  <a:lnTo>
                    <a:pt x="2874" y="2218"/>
                  </a:lnTo>
                  <a:lnTo>
                    <a:pt x="3217" y="2593"/>
                  </a:lnTo>
                  <a:lnTo>
                    <a:pt x="3248" y="2593"/>
                  </a:lnTo>
                  <a:lnTo>
                    <a:pt x="3280" y="2562"/>
                  </a:lnTo>
                  <a:lnTo>
                    <a:pt x="2999" y="2124"/>
                  </a:lnTo>
                  <a:lnTo>
                    <a:pt x="2718" y="1687"/>
                  </a:lnTo>
                  <a:lnTo>
                    <a:pt x="2343" y="1281"/>
                  </a:lnTo>
                  <a:lnTo>
                    <a:pt x="1937" y="938"/>
                  </a:lnTo>
                  <a:lnTo>
                    <a:pt x="1500" y="657"/>
                  </a:lnTo>
                  <a:lnTo>
                    <a:pt x="1062" y="376"/>
                  </a:lnTo>
                  <a:lnTo>
                    <a:pt x="563" y="188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3711;p61">
              <a:extLst>
                <a:ext uri="{FF2B5EF4-FFF2-40B4-BE49-F238E27FC236}">
                  <a16:creationId xmlns:a16="http://schemas.microsoft.com/office/drawing/2014/main" id="{1EBEC294-317C-C49D-5F34-FE4DDA18D113}"/>
                </a:ext>
              </a:extLst>
            </p:cNvPr>
            <p:cNvSpPr/>
            <p:nvPr/>
          </p:nvSpPr>
          <p:spPr>
            <a:xfrm>
              <a:off x="5295725" y="1669200"/>
              <a:ext cx="70300" cy="62475"/>
            </a:xfrm>
            <a:custGeom>
              <a:avLst/>
              <a:gdLst/>
              <a:ahLst/>
              <a:cxnLst/>
              <a:rect l="l" t="t" r="r" b="b"/>
              <a:pathLst>
                <a:path w="2812" h="2499" extrusionOk="0">
                  <a:moveTo>
                    <a:pt x="32" y="0"/>
                  </a:moveTo>
                  <a:lnTo>
                    <a:pt x="1" y="32"/>
                  </a:lnTo>
                  <a:lnTo>
                    <a:pt x="1" y="63"/>
                  </a:lnTo>
                  <a:lnTo>
                    <a:pt x="1" y="94"/>
                  </a:lnTo>
                  <a:lnTo>
                    <a:pt x="407" y="313"/>
                  </a:lnTo>
                  <a:lnTo>
                    <a:pt x="813" y="563"/>
                  </a:lnTo>
                  <a:lnTo>
                    <a:pt x="1187" y="844"/>
                  </a:lnTo>
                  <a:lnTo>
                    <a:pt x="1562" y="1125"/>
                  </a:lnTo>
                  <a:lnTo>
                    <a:pt x="1875" y="1437"/>
                  </a:lnTo>
                  <a:lnTo>
                    <a:pt x="2187" y="1780"/>
                  </a:lnTo>
                  <a:lnTo>
                    <a:pt x="2468" y="2124"/>
                  </a:lnTo>
                  <a:lnTo>
                    <a:pt x="2593" y="2311"/>
                  </a:lnTo>
                  <a:lnTo>
                    <a:pt x="2718" y="2499"/>
                  </a:lnTo>
                  <a:lnTo>
                    <a:pt x="2780" y="2499"/>
                  </a:lnTo>
                  <a:lnTo>
                    <a:pt x="2811" y="2468"/>
                  </a:lnTo>
                  <a:lnTo>
                    <a:pt x="2718" y="2249"/>
                  </a:lnTo>
                  <a:lnTo>
                    <a:pt x="2624" y="2062"/>
                  </a:lnTo>
                  <a:lnTo>
                    <a:pt x="2343" y="1687"/>
                  </a:lnTo>
                  <a:lnTo>
                    <a:pt x="2031" y="1312"/>
                  </a:lnTo>
                  <a:lnTo>
                    <a:pt x="1687" y="1000"/>
                  </a:lnTo>
                  <a:lnTo>
                    <a:pt x="1281" y="719"/>
                  </a:lnTo>
                  <a:lnTo>
                    <a:pt x="906" y="469"/>
                  </a:lnTo>
                  <a:lnTo>
                    <a:pt x="469" y="219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3712;p61">
              <a:extLst>
                <a:ext uri="{FF2B5EF4-FFF2-40B4-BE49-F238E27FC236}">
                  <a16:creationId xmlns:a16="http://schemas.microsoft.com/office/drawing/2014/main" id="{548261E6-C15C-2307-F05D-71BEF9259217}"/>
                </a:ext>
              </a:extLst>
            </p:cNvPr>
            <p:cNvSpPr/>
            <p:nvPr/>
          </p:nvSpPr>
          <p:spPr>
            <a:xfrm>
              <a:off x="5354275" y="1683250"/>
              <a:ext cx="59375" cy="53125"/>
            </a:xfrm>
            <a:custGeom>
              <a:avLst/>
              <a:gdLst/>
              <a:ahLst/>
              <a:cxnLst/>
              <a:rect l="l" t="t" r="r" b="b"/>
              <a:pathLst>
                <a:path w="2375" h="2125" extrusionOk="0">
                  <a:moveTo>
                    <a:pt x="32" y="1"/>
                  </a:moveTo>
                  <a:lnTo>
                    <a:pt x="1" y="32"/>
                  </a:lnTo>
                  <a:lnTo>
                    <a:pt x="1" y="63"/>
                  </a:lnTo>
                  <a:lnTo>
                    <a:pt x="32" y="63"/>
                  </a:lnTo>
                  <a:lnTo>
                    <a:pt x="344" y="313"/>
                  </a:lnTo>
                  <a:lnTo>
                    <a:pt x="657" y="594"/>
                  </a:lnTo>
                  <a:lnTo>
                    <a:pt x="1219" y="1094"/>
                  </a:lnTo>
                  <a:lnTo>
                    <a:pt x="1750" y="1593"/>
                  </a:lnTo>
                  <a:lnTo>
                    <a:pt x="2031" y="1874"/>
                  </a:lnTo>
                  <a:lnTo>
                    <a:pt x="2312" y="2124"/>
                  </a:lnTo>
                  <a:lnTo>
                    <a:pt x="2374" y="2124"/>
                  </a:lnTo>
                  <a:lnTo>
                    <a:pt x="2374" y="2093"/>
                  </a:lnTo>
                  <a:lnTo>
                    <a:pt x="2374" y="2062"/>
                  </a:lnTo>
                  <a:lnTo>
                    <a:pt x="2156" y="1749"/>
                  </a:lnTo>
                  <a:lnTo>
                    <a:pt x="1906" y="1468"/>
                  </a:lnTo>
                  <a:lnTo>
                    <a:pt x="1625" y="1187"/>
                  </a:lnTo>
                  <a:lnTo>
                    <a:pt x="1344" y="937"/>
                  </a:lnTo>
                  <a:lnTo>
                    <a:pt x="1063" y="688"/>
                  </a:lnTo>
                  <a:lnTo>
                    <a:pt x="750" y="43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3713;p61">
              <a:extLst>
                <a:ext uri="{FF2B5EF4-FFF2-40B4-BE49-F238E27FC236}">
                  <a16:creationId xmlns:a16="http://schemas.microsoft.com/office/drawing/2014/main" id="{606538F2-102B-4F5D-92D4-97A1B015F1B4}"/>
                </a:ext>
              </a:extLst>
            </p:cNvPr>
            <p:cNvSpPr/>
            <p:nvPr/>
          </p:nvSpPr>
          <p:spPr>
            <a:xfrm>
              <a:off x="3866975" y="1518525"/>
              <a:ext cx="1267175" cy="1425625"/>
            </a:xfrm>
            <a:custGeom>
              <a:avLst/>
              <a:gdLst/>
              <a:ahLst/>
              <a:cxnLst/>
              <a:rect l="l" t="t" r="r" b="b"/>
              <a:pathLst>
                <a:path w="50687" h="57025" extrusionOk="0">
                  <a:moveTo>
                    <a:pt x="16021" y="0"/>
                  </a:moveTo>
                  <a:lnTo>
                    <a:pt x="15210" y="31"/>
                  </a:lnTo>
                  <a:lnTo>
                    <a:pt x="13429" y="125"/>
                  </a:lnTo>
                  <a:lnTo>
                    <a:pt x="11587" y="281"/>
                  </a:lnTo>
                  <a:lnTo>
                    <a:pt x="9682" y="531"/>
                  </a:lnTo>
                  <a:lnTo>
                    <a:pt x="7808" y="812"/>
                  </a:lnTo>
                  <a:lnTo>
                    <a:pt x="5997" y="1156"/>
                  </a:lnTo>
                  <a:lnTo>
                    <a:pt x="4310" y="1562"/>
                  </a:lnTo>
                  <a:lnTo>
                    <a:pt x="3561" y="1780"/>
                  </a:lnTo>
                  <a:lnTo>
                    <a:pt x="2843" y="1968"/>
                  </a:lnTo>
                  <a:lnTo>
                    <a:pt x="2187" y="2186"/>
                  </a:lnTo>
                  <a:lnTo>
                    <a:pt x="1625" y="2436"/>
                  </a:lnTo>
                  <a:lnTo>
                    <a:pt x="1094" y="2655"/>
                  </a:lnTo>
                  <a:lnTo>
                    <a:pt x="688" y="2904"/>
                  </a:lnTo>
                  <a:lnTo>
                    <a:pt x="376" y="3123"/>
                  </a:lnTo>
                  <a:lnTo>
                    <a:pt x="126" y="3373"/>
                  </a:lnTo>
                  <a:lnTo>
                    <a:pt x="63" y="3498"/>
                  </a:lnTo>
                  <a:lnTo>
                    <a:pt x="1" y="3592"/>
                  </a:lnTo>
                  <a:lnTo>
                    <a:pt x="1" y="3716"/>
                  </a:lnTo>
                  <a:lnTo>
                    <a:pt x="1" y="3841"/>
                  </a:lnTo>
                  <a:lnTo>
                    <a:pt x="500" y="6059"/>
                  </a:lnTo>
                  <a:lnTo>
                    <a:pt x="1063" y="8432"/>
                  </a:lnTo>
                  <a:lnTo>
                    <a:pt x="1656" y="10868"/>
                  </a:lnTo>
                  <a:lnTo>
                    <a:pt x="2312" y="13398"/>
                  </a:lnTo>
                  <a:lnTo>
                    <a:pt x="3030" y="15958"/>
                  </a:lnTo>
                  <a:lnTo>
                    <a:pt x="3811" y="18519"/>
                  </a:lnTo>
                  <a:lnTo>
                    <a:pt x="4591" y="21049"/>
                  </a:lnTo>
                  <a:lnTo>
                    <a:pt x="5435" y="23547"/>
                  </a:lnTo>
                  <a:lnTo>
                    <a:pt x="6278" y="25952"/>
                  </a:lnTo>
                  <a:lnTo>
                    <a:pt x="7184" y="28231"/>
                  </a:lnTo>
                  <a:lnTo>
                    <a:pt x="7652" y="29325"/>
                  </a:lnTo>
                  <a:lnTo>
                    <a:pt x="8089" y="30386"/>
                  </a:lnTo>
                  <a:lnTo>
                    <a:pt x="8558" y="31386"/>
                  </a:lnTo>
                  <a:lnTo>
                    <a:pt x="9026" y="32354"/>
                  </a:lnTo>
                  <a:lnTo>
                    <a:pt x="9495" y="33259"/>
                  </a:lnTo>
                  <a:lnTo>
                    <a:pt x="9994" y="34134"/>
                  </a:lnTo>
                  <a:lnTo>
                    <a:pt x="10463" y="34946"/>
                  </a:lnTo>
                  <a:lnTo>
                    <a:pt x="10931" y="35664"/>
                  </a:lnTo>
                  <a:lnTo>
                    <a:pt x="11431" y="36351"/>
                  </a:lnTo>
                  <a:lnTo>
                    <a:pt x="11899" y="36944"/>
                  </a:lnTo>
                  <a:lnTo>
                    <a:pt x="12399" y="37475"/>
                  </a:lnTo>
                  <a:lnTo>
                    <a:pt x="12867" y="37944"/>
                  </a:lnTo>
                  <a:lnTo>
                    <a:pt x="13867" y="38756"/>
                  </a:lnTo>
                  <a:lnTo>
                    <a:pt x="15022" y="39693"/>
                  </a:lnTo>
                  <a:lnTo>
                    <a:pt x="16396" y="40723"/>
                  </a:lnTo>
                  <a:lnTo>
                    <a:pt x="17926" y="41879"/>
                  </a:lnTo>
                  <a:lnTo>
                    <a:pt x="19613" y="43097"/>
                  </a:lnTo>
                  <a:lnTo>
                    <a:pt x="21424" y="44377"/>
                  </a:lnTo>
                  <a:lnTo>
                    <a:pt x="23329" y="45689"/>
                  </a:lnTo>
                  <a:lnTo>
                    <a:pt x="25328" y="47032"/>
                  </a:lnTo>
                  <a:lnTo>
                    <a:pt x="27420" y="48374"/>
                  </a:lnTo>
                  <a:lnTo>
                    <a:pt x="29544" y="49686"/>
                  </a:lnTo>
                  <a:lnTo>
                    <a:pt x="31730" y="50998"/>
                  </a:lnTo>
                  <a:lnTo>
                    <a:pt x="33916" y="52247"/>
                  </a:lnTo>
                  <a:lnTo>
                    <a:pt x="36102" y="53465"/>
                  </a:lnTo>
                  <a:lnTo>
                    <a:pt x="38257" y="54558"/>
                  </a:lnTo>
                  <a:lnTo>
                    <a:pt x="39350" y="55089"/>
                  </a:lnTo>
                  <a:lnTo>
                    <a:pt x="40381" y="55588"/>
                  </a:lnTo>
                  <a:lnTo>
                    <a:pt x="41442" y="56057"/>
                  </a:lnTo>
                  <a:lnTo>
                    <a:pt x="42473" y="56494"/>
                  </a:lnTo>
                  <a:lnTo>
                    <a:pt x="43066" y="56713"/>
                  </a:lnTo>
                  <a:lnTo>
                    <a:pt x="43691" y="56869"/>
                  </a:lnTo>
                  <a:lnTo>
                    <a:pt x="44284" y="56994"/>
                  </a:lnTo>
                  <a:lnTo>
                    <a:pt x="44846" y="57025"/>
                  </a:lnTo>
                  <a:lnTo>
                    <a:pt x="45440" y="57025"/>
                  </a:lnTo>
                  <a:lnTo>
                    <a:pt x="45971" y="56963"/>
                  </a:lnTo>
                  <a:lnTo>
                    <a:pt x="46533" y="56869"/>
                  </a:lnTo>
                  <a:lnTo>
                    <a:pt x="47032" y="56713"/>
                  </a:lnTo>
                  <a:lnTo>
                    <a:pt x="47532" y="56494"/>
                  </a:lnTo>
                  <a:lnTo>
                    <a:pt x="48001" y="56244"/>
                  </a:lnTo>
                  <a:lnTo>
                    <a:pt x="48438" y="55963"/>
                  </a:lnTo>
                  <a:lnTo>
                    <a:pt x="48844" y="55620"/>
                  </a:lnTo>
                  <a:lnTo>
                    <a:pt x="49218" y="55245"/>
                  </a:lnTo>
                  <a:lnTo>
                    <a:pt x="49531" y="54839"/>
                  </a:lnTo>
                  <a:lnTo>
                    <a:pt x="49843" y="54402"/>
                  </a:lnTo>
                  <a:lnTo>
                    <a:pt x="50093" y="53933"/>
                  </a:lnTo>
                  <a:lnTo>
                    <a:pt x="50311" y="53434"/>
                  </a:lnTo>
                  <a:lnTo>
                    <a:pt x="50468" y="52871"/>
                  </a:lnTo>
                  <a:lnTo>
                    <a:pt x="50593" y="52309"/>
                  </a:lnTo>
                  <a:lnTo>
                    <a:pt x="50686" y="51716"/>
                  </a:lnTo>
                  <a:lnTo>
                    <a:pt x="50686" y="51123"/>
                  </a:lnTo>
                  <a:lnTo>
                    <a:pt x="50655" y="50467"/>
                  </a:lnTo>
                  <a:lnTo>
                    <a:pt x="50561" y="49811"/>
                  </a:lnTo>
                  <a:lnTo>
                    <a:pt x="50405" y="49155"/>
                  </a:lnTo>
                  <a:lnTo>
                    <a:pt x="50187" y="48468"/>
                  </a:lnTo>
                  <a:lnTo>
                    <a:pt x="49906" y="47750"/>
                  </a:lnTo>
                  <a:lnTo>
                    <a:pt x="49562" y="47032"/>
                  </a:lnTo>
                  <a:lnTo>
                    <a:pt x="49125" y="46313"/>
                  </a:lnTo>
                  <a:lnTo>
                    <a:pt x="48625" y="45564"/>
                  </a:lnTo>
                  <a:lnTo>
                    <a:pt x="48063" y="44846"/>
                  </a:lnTo>
                  <a:lnTo>
                    <a:pt x="47407" y="44096"/>
                  </a:lnTo>
                  <a:lnTo>
                    <a:pt x="46689" y="43346"/>
                  </a:lnTo>
                  <a:lnTo>
                    <a:pt x="45408" y="42129"/>
                  </a:lnTo>
                  <a:lnTo>
                    <a:pt x="44034" y="40848"/>
                  </a:lnTo>
                  <a:lnTo>
                    <a:pt x="42598" y="39568"/>
                  </a:lnTo>
                  <a:lnTo>
                    <a:pt x="41099" y="38287"/>
                  </a:lnTo>
                  <a:lnTo>
                    <a:pt x="38101" y="35727"/>
                  </a:lnTo>
                  <a:lnTo>
                    <a:pt x="35165" y="33228"/>
                  </a:lnTo>
                  <a:lnTo>
                    <a:pt x="32448" y="30948"/>
                  </a:lnTo>
                  <a:lnTo>
                    <a:pt x="31230" y="29887"/>
                  </a:lnTo>
                  <a:lnTo>
                    <a:pt x="30168" y="28919"/>
                  </a:lnTo>
                  <a:lnTo>
                    <a:pt x="29232" y="28044"/>
                  </a:lnTo>
                  <a:lnTo>
                    <a:pt x="28451" y="27295"/>
                  </a:lnTo>
                  <a:lnTo>
                    <a:pt x="27889" y="26639"/>
                  </a:lnTo>
                  <a:lnTo>
                    <a:pt x="27670" y="26358"/>
                  </a:lnTo>
                  <a:lnTo>
                    <a:pt x="27514" y="26108"/>
                  </a:lnTo>
                  <a:lnTo>
                    <a:pt x="27295" y="25733"/>
                  </a:lnTo>
                  <a:lnTo>
                    <a:pt x="27108" y="25265"/>
                  </a:lnTo>
                  <a:lnTo>
                    <a:pt x="26702" y="24203"/>
                  </a:lnTo>
                  <a:lnTo>
                    <a:pt x="26265" y="22922"/>
                  </a:lnTo>
                  <a:lnTo>
                    <a:pt x="25859" y="21455"/>
                  </a:lnTo>
                  <a:lnTo>
                    <a:pt x="25422" y="19831"/>
                  </a:lnTo>
                  <a:lnTo>
                    <a:pt x="24953" y="18113"/>
                  </a:lnTo>
                  <a:lnTo>
                    <a:pt x="24079" y="14397"/>
                  </a:lnTo>
                  <a:lnTo>
                    <a:pt x="23173" y="10587"/>
                  </a:lnTo>
                  <a:lnTo>
                    <a:pt x="22267" y="6933"/>
                  </a:lnTo>
                  <a:lnTo>
                    <a:pt x="21799" y="5247"/>
                  </a:lnTo>
                  <a:lnTo>
                    <a:pt x="21362" y="3654"/>
                  </a:lnTo>
                  <a:lnTo>
                    <a:pt x="20925" y="2249"/>
                  </a:lnTo>
                  <a:lnTo>
                    <a:pt x="20487" y="999"/>
                  </a:lnTo>
                  <a:lnTo>
                    <a:pt x="20425" y="906"/>
                  </a:lnTo>
                  <a:lnTo>
                    <a:pt x="20331" y="781"/>
                  </a:lnTo>
                  <a:lnTo>
                    <a:pt x="20237" y="687"/>
                  </a:lnTo>
                  <a:lnTo>
                    <a:pt x="20081" y="593"/>
                  </a:lnTo>
                  <a:lnTo>
                    <a:pt x="19738" y="437"/>
                  </a:lnTo>
                  <a:lnTo>
                    <a:pt x="19301" y="281"/>
                  </a:lnTo>
                  <a:lnTo>
                    <a:pt x="18801" y="188"/>
                  </a:lnTo>
                  <a:lnTo>
                    <a:pt x="18208" y="94"/>
                  </a:lnTo>
                  <a:lnTo>
                    <a:pt x="17521" y="63"/>
                  </a:lnTo>
                  <a:lnTo>
                    <a:pt x="16802" y="31"/>
                  </a:lnTo>
                  <a:lnTo>
                    <a:pt x="16021" y="0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3714;p61">
              <a:extLst>
                <a:ext uri="{FF2B5EF4-FFF2-40B4-BE49-F238E27FC236}">
                  <a16:creationId xmlns:a16="http://schemas.microsoft.com/office/drawing/2014/main" id="{BA145E2F-9573-716A-BD60-C49D67207E11}"/>
                </a:ext>
              </a:extLst>
            </p:cNvPr>
            <p:cNvSpPr/>
            <p:nvPr/>
          </p:nvSpPr>
          <p:spPr>
            <a:xfrm>
              <a:off x="3840425" y="833800"/>
              <a:ext cx="563725" cy="797950"/>
            </a:xfrm>
            <a:custGeom>
              <a:avLst/>
              <a:gdLst/>
              <a:ahLst/>
              <a:cxnLst/>
              <a:rect l="l" t="t" r="r" b="b"/>
              <a:pathLst>
                <a:path w="22549" h="31918" extrusionOk="0">
                  <a:moveTo>
                    <a:pt x="11119" y="1"/>
                  </a:moveTo>
                  <a:lnTo>
                    <a:pt x="10900" y="32"/>
                  </a:lnTo>
                  <a:lnTo>
                    <a:pt x="10681" y="63"/>
                  </a:lnTo>
                  <a:lnTo>
                    <a:pt x="10275" y="188"/>
                  </a:lnTo>
                  <a:lnTo>
                    <a:pt x="9901" y="376"/>
                  </a:lnTo>
                  <a:lnTo>
                    <a:pt x="9526" y="626"/>
                  </a:lnTo>
                  <a:lnTo>
                    <a:pt x="9214" y="907"/>
                  </a:lnTo>
                  <a:lnTo>
                    <a:pt x="8901" y="1188"/>
                  </a:lnTo>
                  <a:lnTo>
                    <a:pt x="8620" y="1531"/>
                  </a:lnTo>
                  <a:lnTo>
                    <a:pt x="8370" y="1844"/>
                  </a:lnTo>
                  <a:lnTo>
                    <a:pt x="8152" y="2156"/>
                  </a:lnTo>
                  <a:lnTo>
                    <a:pt x="7808" y="2749"/>
                  </a:lnTo>
                  <a:lnTo>
                    <a:pt x="7590" y="3155"/>
                  </a:lnTo>
                  <a:lnTo>
                    <a:pt x="7527" y="3311"/>
                  </a:lnTo>
                  <a:lnTo>
                    <a:pt x="7527" y="3186"/>
                  </a:lnTo>
                  <a:lnTo>
                    <a:pt x="7558" y="2874"/>
                  </a:lnTo>
                  <a:lnTo>
                    <a:pt x="7527" y="2437"/>
                  </a:lnTo>
                  <a:lnTo>
                    <a:pt x="7496" y="2187"/>
                  </a:lnTo>
                  <a:lnTo>
                    <a:pt x="7434" y="1937"/>
                  </a:lnTo>
                  <a:lnTo>
                    <a:pt x="7340" y="1656"/>
                  </a:lnTo>
                  <a:lnTo>
                    <a:pt x="7215" y="1406"/>
                  </a:lnTo>
                  <a:lnTo>
                    <a:pt x="7059" y="1156"/>
                  </a:lnTo>
                  <a:lnTo>
                    <a:pt x="6840" y="938"/>
                  </a:lnTo>
                  <a:lnTo>
                    <a:pt x="6590" y="750"/>
                  </a:lnTo>
                  <a:lnTo>
                    <a:pt x="6278" y="594"/>
                  </a:lnTo>
                  <a:lnTo>
                    <a:pt x="5903" y="469"/>
                  </a:lnTo>
                  <a:lnTo>
                    <a:pt x="5497" y="407"/>
                  </a:lnTo>
                  <a:lnTo>
                    <a:pt x="5248" y="438"/>
                  </a:lnTo>
                  <a:lnTo>
                    <a:pt x="5029" y="501"/>
                  </a:lnTo>
                  <a:lnTo>
                    <a:pt x="4779" y="594"/>
                  </a:lnTo>
                  <a:lnTo>
                    <a:pt x="4560" y="750"/>
                  </a:lnTo>
                  <a:lnTo>
                    <a:pt x="4342" y="969"/>
                  </a:lnTo>
                  <a:lnTo>
                    <a:pt x="4123" y="1188"/>
                  </a:lnTo>
                  <a:lnTo>
                    <a:pt x="3905" y="1469"/>
                  </a:lnTo>
                  <a:lnTo>
                    <a:pt x="3686" y="1781"/>
                  </a:lnTo>
                  <a:lnTo>
                    <a:pt x="3249" y="2499"/>
                  </a:lnTo>
                  <a:lnTo>
                    <a:pt x="2843" y="3343"/>
                  </a:lnTo>
                  <a:lnTo>
                    <a:pt x="2468" y="4248"/>
                  </a:lnTo>
                  <a:lnTo>
                    <a:pt x="2093" y="5216"/>
                  </a:lnTo>
                  <a:lnTo>
                    <a:pt x="1750" y="6216"/>
                  </a:lnTo>
                  <a:lnTo>
                    <a:pt x="1406" y="7246"/>
                  </a:lnTo>
                  <a:lnTo>
                    <a:pt x="1125" y="8277"/>
                  </a:lnTo>
                  <a:lnTo>
                    <a:pt x="875" y="9276"/>
                  </a:lnTo>
                  <a:lnTo>
                    <a:pt x="438" y="11087"/>
                  </a:lnTo>
                  <a:lnTo>
                    <a:pt x="157" y="12524"/>
                  </a:lnTo>
                  <a:lnTo>
                    <a:pt x="63" y="13242"/>
                  </a:lnTo>
                  <a:lnTo>
                    <a:pt x="32" y="14148"/>
                  </a:lnTo>
                  <a:lnTo>
                    <a:pt x="1" y="15241"/>
                  </a:lnTo>
                  <a:lnTo>
                    <a:pt x="1" y="16459"/>
                  </a:lnTo>
                  <a:lnTo>
                    <a:pt x="63" y="17802"/>
                  </a:lnTo>
                  <a:lnTo>
                    <a:pt x="95" y="19207"/>
                  </a:lnTo>
                  <a:lnTo>
                    <a:pt x="282" y="22174"/>
                  </a:lnTo>
                  <a:lnTo>
                    <a:pt x="469" y="25078"/>
                  </a:lnTo>
                  <a:lnTo>
                    <a:pt x="688" y="27733"/>
                  </a:lnTo>
                  <a:lnTo>
                    <a:pt x="875" y="29856"/>
                  </a:lnTo>
                  <a:lnTo>
                    <a:pt x="1032" y="31230"/>
                  </a:lnTo>
                  <a:lnTo>
                    <a:pt x="19644" y="31917"/>
                  </a:lnTo>
                  <a:lnTo>
                    <a:pt x="19832" y="23923"/>
                  </a:lnTo>
                  <a:lnTo>
                    <a:pt x="19988" y="18239"/>
                  </a:lnTo>
                  <a:lnTo>
                    <a:pt x="20082" y="15303"/>
                  </a:lnTo>
                  <a:lnTo>
                    <a:pt x="20175" y="14616"/>
                  </a:lnTo>
                  <a:lnTo>
                    <a:pt x="20363" y="13867"/>
                  </a:lnTo>
                  <a:lnTo>
                    <a:pt x="20581" y="13086"/>
                  </a:lnTo>
                  <a:lnTo>
                    <a:pt x="20831" y="12274"/>
                  </a:lnTo>
                  <a:lnTo>
                    <a:pt x="21393" y="10619"/>
                  </a:lnTo>
                  <a:lnTo>
                    <a:pt x="21924" y="8995"/>
                  </a:lnTo>
                  <a:lnTo>
                    <a:pt x="22174" y="8183"/>
                  </a:lnTo>
                  <a:lnTo>
                    <a:pt x="22361" y="7434"/>
                  </a:lnTo>
                  <a:lnTo>
                    <a:pt x="22486" y="6715"/>
                  </a:lnTo>
                  <a:lnTo>
                    <a:pt x="22549" y="6059"/>
                  </a:lnTo>
                  <a:lnTo>
                    <a:pt x="22549" y="5747"/>
                  </a:lnTo>
                  <a:lnTo>
                    <a:pt x="22549" y="5466"/>
                  </a:lnTo>
                  <a:lnTo>
                    <a:pt x="22486" y="5185"/>
                  </a:lnTo>
                  <a:lnTo>
                    <a:pt x="22424" y="4935"/>
                  </a:lnTo>
                  <a:lnTo>
                    <a:pt x="22330" y="4685"/>
                  </a:lnTo>
                  <a:lnTo>
                    <a:pt x="22205" y="4467"/>
                  </a:lnTo>
                  <a:lnTo>
                    <a:pt x="22049" y="4279"/>
                  </a:lnTo>
                  <a:lnTo>
                    <a:pt x="21862" y="4123"/>
                  </a:lnTo>
                  <a:lnTo>
                    <a:pt x="21705" y="4030"/>
                  </a:lnTo>
                  <a:lnTo>
                    <a:pt x="21518" y="3936"/>
                  </a:lnTo>
                  <a:lnTo>
                    <a:pt x="21362" y="3873"/>
                  </a:lnTo>
                  <a:lnTo>
                    <a:pt x="21206" y="3842"/>
                  </a:lnTo>
                  <a:lnTo>
                    <a:pt x="21018" y="3811"/>
                  </a:lnTo>
                  <a:lnTo>
                    <a:pt x="20862" y="3842"/>
                  </a:lnTo>
                  <a:lnTo>
                    <a:pt x="20550" y="3905"/>
                  </a:lnTo>
                  <a:lnTo>
                    <a:pt x="20269" y="4030"/>
                  </a:lnTo>
                  <a:lnTo>
                    <a:pt x="19988" y="4217"/>
                  </a:lnTo>
                  <a:lnTo>
                    <a:pt x="19738" y="4436"/>
                  </a:lnTo>
                  <a:lnTo>
                    <a:pt x="19488" y="4685"/>
                  </a:lnTo>
                  <a:lnTo>
                    <a:pt x="19270" y="4935"/>
                  </a:lnTo>
                  <a:lnTo>
                    <a:pt x="19051" y="5216"/>
                  </a:lnTo>
                  <a:lnTo>
                    <a:pt x="18739" y="5716"/>
                  </a:lnTo>
                  <a:lnTo>
                    <a:pt x="18551" y="6091"/>
                  </a:lnTo>
                  <a:lnTo>
                    <a:pt x="18458" y="6216"/>
                  </a:lnTo>
                  <a:lnTo>
                    <a:pt x="18520" y="6059"/>
                  </a:lnTo>
                  <a:lnTo>
                    <a:pt x="18676" y="5591"/>
                  </a:lnTo>
                  <a:lnTo>
                    <a:pt x="18832" y="4904"/>
                  </a:lnTo>
                  <a:lnTo>
                    <a:pt x="18895" y="4529"/>
                  </a:lnTo>
                  <a:lnTo>
                    <a:pt x="18957" y="4123"/>
                  </a:lnTo>
                  <a:lnTo>
                    <a:pt x="18957" y="3717"/>
                  </a:lnTo>
                  <a:lnTo>
                    <a:pt x="18957" y="3280"/>
                  </a:lnTo>
                  <a:lnTo>
                    <a:pt x="18864" y="2905"/>
                  </a:lnTo>
                  <a:lnTo>
                    <a:pt x="18770" y="2531"/>
                  </a:lnTo>
                  <a:lnTo>
                    <a:pt x="18676" y="2374"/>
                  </a:lnTo>
                  <a:lnTo>
                    <a:pt x="18583" y="2218"/>
                  </a:lnTo>
                  <a:lnTo>
                    <a:pt x="18458" y="2062"/>
                  </a:lnTo>
                  <a:lnTo>
                    <a:pt x="18333" y="1937"/>
                  </a:lnTo>
                  <a:lnTo>
                    <a:pt x="18177" y="1812"/>
                  </a:lnTo>
                  <a:lnTo>
                    <a:pt x="17989" y="1719"/>
                  </a:lnTo>
                  <a:lnTo>
                    <a:pt x="17802" y="1625"/>
                  </a:lnTo>
                  <a:lnTo>
                    <a:pt x="17583" y="1562"/>
                  </a:lnTo>
                  <a:lnTo>
                    <a:pt x="17365" y="1531"/>
                  </a:lnTo>
                  <a:lnTo>
                    <a:pt x="17115" y="1500"/>
                  </a:lnTo>
                  <a:lnTo>
                    <a:pt x="16896" y="1500"/>
                  </a:lnTo>
                  <a:lnTo>
                    <a:pt x="16678" y="1531"/>
                  </a:lnTo>
                  <a:lnTo>
                    <a:pt x="16272" y="1625"/>
                  </a:lnTo>
                  <a:lnTo>
                    <a:pt x="15866" y="1781"/>
                  </a:lnTo>
                  <a:lnTo>
                    <a:pt x="15491" y="2031"/>
                  </a:lnTo>
                  <a:lnTo>
                    <a:pt x="15116" y="2281"/>
                  </a:lnTo>
                  <a:lnTo>
                    <a:pt x="14804" y="2562"/>
                  </a:lnTo>
                  <a:lnTo>
                    <a:pt x="14491" y="2874"/>
                  </a:lnTo>
                  <a:lnTo>
                    <a:pt x="14210" y="3186"/>
                  </a:lnTo>
                  <a:lnTo>
                    <a:pt x="13961" y="3499"/>
                  </a:lnTo>
                  <a:lnTo>
                    <a:pt x="13555" y="4092"/>
                  </a:lnTo>
                  <a:lnTo>
                    <a:pt x="13336" y="4498"/>
                  </a:lnTo>
                  <a:lnTo>
                    <a:pt x="13242" y="4654"/>
                  </a:lnTo>
                  <a:lnTo>
                    <a:pt x="13273" y="4467"/>
                  </a:lnTo>
                  <a:lnTo>
                    <a:pt x="13336" y="3967"/>
                  </a:lnTo>
                  <a:lnTo>
                    <a:pt x="13367" y="3280"/>
                  </a:lnTo>
                  <a:lnTo>
                    <a:pt x="13367" y="2905"/>
                  </a:lnTo>
                  <a:lnTo>
                    <a:pt x="13336" y="2499"/>
                  </a:lnTo>
                  <a:lnTo>
                    <a:pt x="13305" y="2093"/>
                  </a:lnTo>
                  <a:lnTo>
                    <a:pt x="13211" y="1687"/>
                  </a:lnTo>
                  <a:lnTo>
                    <a:pt x="13086" y="1281"/>
                  </a:lnTo>
                  <a:lnTo>
                    <a:pt x="12899" y="938"/>
                  </a:lnTo>
                  <a:lnTo>
                    <a:pt x="12774" y="750"/>
                  </a:lnTo>
                  <a:lnTo>
                    <a:pt x="12649" y="626"/>
                  </a:lnTo>
                  <a:lnTo>
                    <a:pt x="12524" y="469"/>
                  </a:lnTo>
                  <a:lnTo>
                    <a:pt x="12368" y="344"/>
                  </a:lnTo>
                  <a:lnTo>
                    <a:pt x="12212" y="251"/>
                  </a:lnTo>
                  <a:lnTo>
                    <a:pt x="12024" y="157"/>
                  </a:lnTo>
                  <a:lnTo>
                    <a:pt x="11806" y="95"/>
                  </a:lnTo>
                  <a:lnTo>
                    <a:pt x="11587" y="32"/>
                  </a:lnTo>
                  <a:lnTo>
                    <a:pt x="11368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3715;p61">
              <a:extLst>
                <a:ext uri="{FF2B5EF4-FFF2-40B4-BE49-F238E27FC236}">
                  <a16:creationId xmlns:a16="http://schemas.microsoft.com/office/drawing/2014/main" id="{055977EB-35B2-281C-6125-8F6B60A174D6}"/>
                </a:ext>
              </a:extLst>
            </p:cNvPr>
            <p:cNvSpPr/>
            <p:nvPr/>
          </p:nvSpPr>
          <p:spPr>
            <a:xfrm>
              <a:off x="4222225" y="974350"/>
              <a:ext cx="85125" cy="305275"/>
            </a:xfrm>
            <a:custGeom>
              <a:avLst/>
              <a:gdLst/>
              <a:ahLst/>
              <a:cxnLst/>
              <a:rect l="l" t="t" r="r" b="b"/>
              <a:pathLst>
                <a:path w="3405" h="12211" extrusionOk="0">
                  <a:moveTo>
                    <a:pt x="3279" y="0"/>
                  </a:moveTo>
                  <a:lnTo>
                    <a:pt x="3217" y="31"/>
                  </a:lnTo>
                  <a:lnTo>
                    <a:pt x="3154" y="94"/>
                  </a:lnTo>
                  <a:lnTo>
                    <a:pt x="2561" y="843"/>
                  </a:lnTo>
                  <a:lnTo>
                    <a:pt x="2030" y="1562"/>
                  </a:lnTo>
                  <a:lnTo>
                    <a:pt x="1593" y="2280"/>
                  </a:lnTo>
                  <a:lnTo>
                    <a:pt x="1187" y="2967"/>
                  </a:lnTo>
                  <a:lnTo>
                    <a:pt x="875" y="3685"/>
                  </a:lnTo>
                  <a:lnTo>
                    <a:pt x="594" y="4372"/>
                  </a:lnTo>
                  <a:lnTo>
                    <a:pt x="406" y="5059"/>
                  </a:lnTo>
                  <a:lnTo>
                    <a:pt x="250" y="5778"/>
                  </a:lnTo>
                  <a:lnTo>
                    <a:pt x="125" y="6496"/>
                  </a:lnTo>
                  <a:lnTo>
                    <a:pt x="63" y="7214"/>
                  </a:lnTo>
                  <a:lnTo>
                    <a:pt x="0" y="7964"/>
                  </a:lnTo>
                  <a:lnTo>
                    <a:pt x="31" y="8744"/>
                  </a:lnTo>
                  <a:lnTo>
                    <a:pt x="63" y="9525"/>
                  </a:lnTo>
                  <a:lnTo>
                    <a:pt x="94" y="10368"/>
                  </a:lnTo>
                  <a:lnTo>
                    <a:pt x="281" y="12148"/>
                  </a:lnTo>
                  <a:lnTo>
                    <a:pt x="312" y="12211"/>
                  </a:lnTo>
                  <a:lnTo>
                    <a:pt x="406" y="12211"/>
                  </a:lnTo>
                  <a:lnTo>
                    <a:pt x="437" y="12148"/>
                  </a:lnTo>
                  <a:lnTo>
                    <a:pt x="437" y="10368"/>
                  </a:lnTo>
                  <a:lnTo>
                    <a:pt x="437" y="9525"/>
                  </a:lnTo>
                  <a:lnTo>
                    <a:pt x="469" y="8776"/>
                  </a:lnTo>
                  <a:lnTo>
                    <a:pt x="531" y="8026"/>
                  </a:lnTo>
                  <a:lnTo>
                    <a:pt x="625" y="7308"/>
                  </a:lnTo>
                  <a:lnTo>
                    <a:pt x="718" y="6621"/>
                  </a:lnTo>
                  <a:lnTo>
                    <a:pt x="875" y="5965"/>
                  </a:lnTo>
                  <a:lnTo>
                    <a:pt x="1031" y="5278"/>
                  </a:lnTo>
                  <a:lnTo>
                    <a:pt x="1249" y="4622"/>
                  </a:lnTo>
                  <a:lnTo>
                    <a:pt x="1468" y="3935"/>
                  </a:lnTo>
                  <a:lnTo>
                    <a:pt x="1780" y="3279"/>
                  </a:lnTo>
                  <a:lnTo>
                    <a:pt x="2093" y="2561"/>
                  </a:lnTo>
                  <a:lnTo>
                    <a:pt x="2467" y="1843"/>
                  </a:lnTo>
                  <a:lnTo>
                    <a:pt x="2873" y="1062"/>
                  </a:lnTo>
                  <a:lnTo>
                    <a:pt x="3342" y="250"/>
                  </a:lnTo>
                  <a:lnTo>
                    <a:pt x="3373" y="188"/>
                  </a:lnTo>
                  <a:lnTo>
                    <a:pt x="3404" y="125"/>
                  </a:lnTo>
                  <a:lnTo>
                    <a:pt x="3373" y="63"/>
                  </a:lnTo>
                  <a:lnTo>
                    <a:pt x="3373" y="31"/>
                  </a:lnTo>
                  <a:lnTo>
                    <a:pt x="33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3716;p61">
              <a:extLst>
                <a:ext uri="{FF2B5EF4-FFF2-40B4-BE49-F238E27FC236}">
                  <a16:creationId xmlns:a16="http://schemas.microsoft.com/office/drawing/2014/main" id="{5FCD41CC-331E-D584-DC90-7AAC42B7FDB5}"/>
                </a:ext>
              </a:extLst>
            </p:cNvPr>
            <p:cNvSpPr/>
            <p:nvPr/>
          </p:nvSpPr>
          <p:spPr>
            <a:xfrm>
              <a:off x="4096525" y="936100"/>
              <a:ext cx="81225" cy="324800"/>
            </a:xfrm>
            <a:custGeom>
              <a:avLst/>
              <a:gdLst/>
              <a:ahLst/>
              <a:cxnLst/>
              <a:rect l="l" t="t" r="r" b="b"/>
              <a:pathLst>
                <a:path w="3249" h="12992" extrusionOk="0">
                  <a:moveTo>
                    <a:pt x="3123" y="0"/>
                  </a:moveTo>
                  <a:lnTo>
                    <a:pt x="3061" y="31"/>
                  </a:lnTo>
                  <a:lnTo>
                    <a:pt x="3029" y="62"/>
                  </a:lnTo>
                  <a:lnTo>
                    <a:pt x="2967" y="125"/>
                  </a:lnTo>
                  <a:lnTo>
                    <a:pt x="2436" y="968"/>
                  </a:lnTo>
                  <a:lnTo>
                    <a:pt x="1968" y="1749"/>
                  </a:lnTo>
                  <a:lnTo>
                    <a:pt x="1562" y="2530"/>
                  </a:lnTo>
                  <a:lnTo>
                    <a:pt x="1218" y="3310"/>
                  </a:lnTo>
                  <a:lnTo>
                    <a:pt x="937" y="4060"/>
                  </a:lnTo>
                  <a:lnTo>
                    <a:pt x="687" y="4778"/>
                  </a:lnTo>
                  <a:lnTo>
                    <a:pt x="469" y="5528"/>
                  </a:lnTo>
                  <a:lnTo>
                    <a:pt x="313" y="6277"/>
                  </a:lnTo>
                  <a:lnTo>
                    <a:pt x="188" y="7027"/>
                  </a:lnTo>
                  <a:lnTo>
                    <a:pt x="94" y="7776"/>
                  </a:lnTo>
                  <a:lnTo>
                    <a:pt x="31" y="8557"/>
                  </a:lnTo>
                  <a:lnTo>
                    <a:pt x="0" y="9369"/>
                  </a:lnTo>
                  <a:lnTo>
                    <a:pt x="0" y="10212"/>
                  </a:lnTo>
                  <a:lnTo>
                    <a:pt x="0" y="11086"/>
                  </a:lnTo>
                  <a:lnTo>
                    <a:pt x="31" y="12960"/>
                  </a:lnTo>
                  <a:lnTo>
                    <a:pt x="63" y="12991"/>
                  </a:lnTo>
                  <a:lnTo>
                    <a:pt x="156" y="12991"/>
                  </a:lnTo>
                  <a:lnTo>
                    <a:pt x="156" y="12960"/>
                  </a:lnTo>
                  <a:lnTo>
                    <a:pt x="281" y="11086"/>
                  </a:lnTo>
                  <a:lnTo>
                    <a:pt x="437" y="9400"/>
                  </a:lnTo>
                  <a:lnTo>
                    <a:pt x="531" y="8619"/>
                  </a:lnTo>
                  <a:lnTo>
                    <a:pt x="625" y="7839"/>
                  </a:lnTo>
                  <a:lnTo>
                    <a:pt x="750" y="7120"/>
                  </a:lnTo>
                  <a:lnTo>
                    <a:pt x="906" y="6402"/>
                  </a:lnTo>
                  <a:lnTo>
                    <a:pt x="1093" y="5684"/>
                  </a:lnTo>
                  <a:lnTo>
                    <a:pt x="1312" y="4965"/>
                  </a:lnTo>
                  <a:lnTo>
                    <a:pt x="1530" y="4216"/>
                  </a:lnTo>
                  <a:lnTo>
                    <a:pt x="1780" y="3498"/>
                  </a:lnTo>
                  <a:lnTo>
                    <a:pt x="2093" y="2717"/>
                  </a:lnTo>
                  <a:lnTo>
                    <a:pt x="2436" y="1905"/>
                  </a:lnTo>
                  <a:lnTo>
                    <a:pt x="2811" y="1093"/>
                  </a:lnTo>
                  <a:lnTo>
                    <a:pt x="3217" y="187"/>
                  </a:lnTo>
                  <a:lnTo>
                    <a:pt x="3248" y="125"/>
                  </a:lnTo>
                  <a:lnTo>
                    <a:pt x="3248" y="62"/>
                  </a:lnTo>
                  <a:lnTo>
                    <a:pt x="3217" y="31"/>
                  </a:lnTo>
                  <a:lnTo>
                    <a:pt x="31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3717;p61">
              <a:extLst>
                <a:ext uri="{FF2B5EF4-FFF2-40B4-BE49-F238E27FC236}">
                  <a16:creationId xmlns:a16="http://schemas.microsoft.com/office/drawing/2014/main" id="{CA8A41A5-FAE2-21CE-5303-367D23D1DBFB}"/>
                </a:ext>
              </a:extLst>
            </p:cNvPr>
            <p:cNvSpPr/>
            <p:nvPr/>
          </p:nvSpPr>
          <p:spPr>
            <a:xfrm>
              <a:off x="3960675" y="917350"/>
              <a:ext cx="69500" cy="330275"/>
            </a:xfrm>
            <a:custGeom>
              <a:avLst/>
              <a:gdLst/>
              <a:ahLst/>
              <a:cxnLst/>
              <a:rect l="l" t="t" r="r" b="b"/>
              <a:pathLst>
                <a:path w="2780" h="13211" extrusionOk="0">
                  <a:moveTo>
                    <a:pt x="2748" y="1"/>
                  </a:moveTo>
                  <a:lnTo>
                    <a:pt x="2686" y="32"/>
                  </a:lnTo>
                  <a:lnTo>
                    <a:pt x="2561" y="188"/>
                  </a:lnTo>
                  <a:lnTo>
                    <a:pt x="2155" y="969"/>
                  </a:lnTo>
                  <a:lnTo>
                    <a:pt x="1749" y="1718"/>
                  </a:lnTo>
                  <a:lnTo>
                    <a:pt x="1406" y="2468"/>
                  </a:lnTo>
                  <a:lnTo>
                    <a:pt x="1093" y="3217"/>
                  </a:lnTo>
                  <a:lnTo>
                    <a:pt x="843" y="3967"/>
                  </a:lnTo>
                  <a:lnTo>
                    <a:pt x="594" y="4716"/>
                  </a:lnTo>
                  <a:lnTo>
                    <a:pt x="406" y="5466"/>
                  </a:lnTo>
                  <a:lnTo>
                    <a:pt x="250" y="6246"/>
                  </a:lnTo>
                  <a:lnTo>
                    <a:pt x="125" y="7027"/>
                  </a:lnTo>
                  <a:lnTo>
                    <a:pt x="63" y="7808"/>
                  </a:lnTo>
                  <a:lnTo>
                    <a:pt x="0" y="8620"/>
                  </a:lnTo>
                  <a:lnTo>
                    <a:pt x="0" y="9463"/>
                  </a:lnTo>
                  <a:lnTo>
                    <a:pt x="63" y="10337"/>
                  </a:lnTo>
                  <a:lnTo>
                    <a:pt x="125" y="11243"/>
                  </a:lnTo>
                  <a:lnTo>
                    <a:pt x="250" y="12149"/>
                  </a:lnTo>
                  <a:lnTo>
                    <a:pt x="406" y="13117"/>
                  </a:lnTo>
                  <a:lnTo>
                    <a:pt x="438" y="13179"/>
                  </a:lnTo>
                  <a:lnTo>
                    <a:pt x="500" y="13211"/>
                  </a:lnTo>
                  <a:lnTo>
                    <a:pt x="562" y="13179"/>
                  </a:lnTo>
                  <a:lnTo>
                    <a:pt x="594" y="13086"/>
                  </a:lnTo>
                  <a:lnTo>
                    <a:pt x="531" y="12149"/>
                  </a:lnTo>
                  <a:lnTo>
                    <a:pt x="469" y="11243"/>
                  </a:lnTo>
                  <a:lnTo>
                    <a:pt x="469" y="10400"/>
                  </a:lnTo>
                  <a:lnTo>
                    <a:pt x="469" y="9588"/>
                  </a:lnTo>
                  <a:lnTo>
                    <a:pt x="500" y="8776"/>
                  </a:lnTo>
                  <a:lnTo>
                    <a:pt x="562" y="8026"/>
                  </a:lnTo>
                  <a:lnTo>
                    <a:pt x="656" y="7277"/>
                  </a:lnTo>
                  <a:lnTo>
                    <a:pt x="781" y="6527"/>
                  </a:lnTo>
                  <a:lnTo>
                    <a:pt x="937" y="5809"/>
                  </a:lnTo>
                  <a:lnTo>
                    <a:pt x="1093" y="5060"/>
                  </a:lnTo>
                  <a:lnTo>
                    <a:pt x="1281" y="4310"/>
                  </a:lnTo>
                  <a:lnTo>
                    <a:pt x="1531" y="3561"/>
                  </a:lnTo>
                  <a:lnTo>
                    <a:pt x="1780" y="2780"/>
                  </a:lnTo>
                  <a:lnTo>
                    <a:pt x="2061" y="1968"/>
                  </a:lnTo>
                  <a:lnTo>
                    <a:pt x="2717" y="250"/>
                  </a:lnTo>
                  <a:lnTo>
                    <a:pt x="2780" y="63"/>
                  </a:lnTo>
                  <a:lnTo>
                    <a:pt x="2780" y="32"/>
                  </a:lnTo>
                  <a:lnTo>
                    <a:pt x="27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3718;p61">
              <a:extLst>
                <a:ext uri="{FF2B5EF4-FFF2-40B4-BE49-F238E27FC236}">
                  <a16:creationId xmlns:a16="http://schemas.microsoft.com/office/drawing/2014/main" id="{CBF8F748-B5C5-B9C2-3C41-E54F487DEA60}"/>
                </a:ext>
              </a:extLst>
            </p:cNvPr>
            <p:cNvSpPr/>
            <p:nvPr/>
          </p:nvSpPr>
          <p:spPr>
            <a:xfrm>
              <a:off x="4077775" y="1164850"/>
              <a:ext cx="441925" cy="547325"/>
            </a:xfrm>
            <a:custGeom>
              <a:avLst/>
              <a:gdLst/>
              <a:ahLst/>
              <a:cxnLst/>
              <a:rect l="l" t="t" r="r" b="b"/>
              <a:pathLst>
                <a:path w="17677" h="21893" extrusionOk="0">
                  <a:moveTo>
                    <a:pt x="15897" y="0"/>
                  </a:moveTo>
                  <a:lnTo>
                    <a:pt x="15615" y="31"/>
                  </a:lnTo>
                  <a:lnTo>
                    <a:pt x="15334" y="94"/>
                  </a:lnTo>
                  <a:lnTo>
                    <a:pt x="15053" y="219"/>
                  </a:lnTo>
                  <a:lnTo>
                    <a:pt x="14804" y="344"/>
                  </a:lnTo>
                  <a:lnTo>
                    <a:pt x="14522" y="531"/>
                  </a:lnTo>
                  <a:lnTo>
                    <a:pt x="14273" y="718"/>
                  </a:lnTo>
                  <a:lnTo>
                    <a:pt x="14023" y="937"/>
                  </a:lnTo>
                  <a:lnTo>
                    <a:pt x="13804" y="1187"/>
                  </a:lnTo>
                  <a:lnTo>
                    <a:pt x="13336" y="1749"/>
                  </a:lnTo>
                  <a:lnTo>
                    <a:pt x="12899" y="2374"/>
                  </a:lnTo>
                  <a:lnTo>
                    <a:pt x="12461" y="3061"/>
                  </a:lnTo>
                  <a:lnTo>
                    <a:pt x="12087" y="3810"/>
                  </a:lnTo>
                  <a:lnTo>
                    <a:pt x="11743" y="4591"/>
                  </a:lnTo>
                  <a:lnTo>
                    <a:pt x="11431" y="5372"/>
                  </a:lnTo>
                  <a:lnTo>
                    <a:pt x="11118" y="6152"/>
                  </a:lnTo>
                  <a:lnTo>
                    <a:pt x="10869" y="6933"/>
                  </a:lnTo>
                  <a:lnTo>
                    <a:pt x="10650" y="7683"/>
                  </a:lnTo>
                  <a:lnTo>
                    <a:pt x="10463" y="8401"/>
                  </a:lnTo>
                  <a:lnTo>
                    <a:pt x="10306" y="9026"/>
                  </a:lnTo>
                  <a:lnTo>
                    <a:pt x="9994" y="8994"/>
                  </a:lnTo>
                  <a:lnTo>
                    <a:pt x="9120" y="8869"/>
                  </a:lnTo>
                  <a:lnTo>
                    <a:pt x="8526" y="8807"/>
                  </a:lnTo>
                  <a:lnTo>
                    <a:pt x="7871" y="8776"/>
                  </a:lnTo>
                  <a:lnTo>
                    <a:pt x="7121" y="8776"/>
                  </a:lnTo>
                  <a:lnTo>
                    <a:pt x="6340" y="8807"/>
                  </a:lnTo>
                  <a:lnTo>
                    <a:pt x="5497" y="8869"/>
                  </a:lnTo>
                  <a:lnTo>
                    <a:pt x="4685" y="9026"/>
                  </a:lnTo>
                  <a:lnTo>
                    <a:pt x="4248" y="9119"/>
                  </a:lnTo>
                  <a:lnTo>
                    <a:pt x="3842" y="9213"/>
                  </a:lnTo>
                  <a:lnTo>
                    <a:pt x="3436" y="9369"/>
                  </a:lnTo>
                  <a:lnTo>
                    <a:pt x="3030" y="9525"/>
                  </a:lnTo>
                  <a:lnTo>
                    <a:pt x="2655" y="9713"/>
                  </a:lnTo>
                  <a:lnTo>
                    <a:pt x="2280" y="9900"/>
                  </a:lnTo>
                  <a:lnTo>
                    <a:pt x="1906" y="10119"/>
                  </a:lnTo>
                  <a:lnTo>
                    <a:pt x="1562" y="10400"/>
                  </a:lnTo>
                  <a:lnTo>
                    <a:pt x="1219" y="10681"/>
                  </a:lnTo>
                  <a:lnTo>
                    <a:pt x="906" y="10993"/>
                  </a:lnTo>
                  <a:lnTo>
                    <a:pt x="625" y="11336"/>
                  </a:lnTo>
                  <a:lnTo>
                    <a:pt x="375" y="11711"/>
                  </a:lnTo>
                  <a:lnTo>
                    <a:pt x="251" y="11899"/>
                  </a:lnTo>
                  <a:lnTo>
                    <a:pt x="157" y="12117"/>
                  </a:lnTo>
                  <a:lnTo>
                    <a:pt x="94" y="12305"/>
                  </a:lnTo>
                  <a:lnTo>
                    <a:pt x="32" y="12523"/>
                  </a:lnTo>
                  <a:lnTo>
                    <a:pt x="1" y="12742"/>
                  </a:lnTo>
                  <a:lnTo>
                    <a:pt x="1" y="12929"/>
                  </a:lnTo>
                  <a:lnTo>
                    <a:pt x="32" y="13366"/>
                  </a:lnTo>
                  <a:lnTo>
                    <a:pt x="126" y="13804"/>
                  </a:lnTo>
                  <a:lnTo>
                    <a:pt x="282" y="14210"/>
                  </a:lnTo>
                  <a:lnTo>
                    <a:pt x="500" y="14647"/>
                  </a:lnTo>
                  <a:lnTo>
                    <a:pt x="781" y="15084"/>
                  </a:lnTo>
                  <a:lnTo>
                    <a:pt x="1094" y="15521"/>
                  </a:lnTo>
                  <a:lnTo>
                    <a:pt x="1469" y="15958"/>
                  </a:lnTo>
                  <a:lnTo>
                    <a:pt x="1874" y="16364"/>
                  </a:lnTo>
                  <a:lnTo>
                    <a:pt x="2280" y="16802"/>
                  </a:lnTo>
                  <a:lnTo>
                    <a:pt x="2749" y="17208"/>
                  </a:lnTo>
                  <a:lnTo>
                    <a:pt x="3249" y="17614"/>
                  </a:lnTo>
                  <a:lnTo>
                    <a:pt x="4248" y="18394"/>
                  </a:lnTo>
                  <a:lnTo>
                    <a:pt x="5310" y="19113"/>
                  </a:lnTo>
                  <a:lnTo>
                    <a:pt x="6340" y="19800"/>
                  </a:lnTo>
                  <a:lnTo>
                    <a:pt x="7340" y="20393"/>
                  </a:lnTo>
                  <a:lnTo>
                    <a:pt x="8214" y="20893"/>
                  </a:lnTo>
                  <a:lnTo>
                    <a:pt x="9588" y="21642"/>
                  </a:lnTo>
                  <a:lnTo>
                    <a:pt x="10119" y="21892"/>
                  </a:lnTo>
                  <a:lnTo>
                    <a:pt x="10806" y="21111"/>
                  </a:lnTo>
                  <a:lnTo>
                    <a:pt x="11524" y="20237"/>
                  </a:lnTo>
                  <a:lnTo>
                    <a:pt x="12430" y="19144"/>
                  </a:lnTo>
                  <a:lnTo>
                    <a:pt x="13367" y="17957"/>
                  </a:lnTo>
                  <a:lnTo>
                    <a:pt x="14304" y="16739"/>
                  </a:lnTo>
                  <a:lnTo>
                    <a:pt x="15116" y="15552"/>
                  </a:lnTo>
                  <a:lnTo>
                    <a:pt x="15491" y="15022"/>
                  </a:lnTo>
                  <a:lnTo>
                    <a:pt x="15772" y="14491"/>
                  </a:lnTo>
                  <a:lnTo>
                    <a:pt x="15897" y="14241"/>
                  </a:lnTo>
                  <a:lnTo>
                    <a:pt x="16053" y="13929"/>
                  </a:lnTo>
                  <a:lnTo>
                    <a:pt x="16303" y="13179"/>
                  </a:lnTo>
                  <a:lnTo>
                    <a:pt x="16584" y="12273"/>
                  </a:lnTo>
                  <a:lnTo>
                    <a:pt x="16802" y="11243"/>
                  </a:lnTo>
                  <a:lnTo>
                    <a:pt x="17052" y="10119"/>
                  </a:lnTo>
                  <a:lnTo>
                    <a:pt x="17239" y="8932"/>
                  </a:lnTo>
                  <a:lnTo>
                    <a:pt x="17427" y="7745"/>
                  </a:lnTo>
                  <a:lnTo>
                    <a:pt x="17552" y="6527"/>
                  </a:lnTo>
                  <a:lnTo>
                    <a:pt x="17645" y="5309"/>
                  </a:lnTo>
                  <a:lnTo>
                    <a:pt x="17677" y="4185"/>
                  </a:lnTo>
                  <a:lnTo>
                    <a:pt x="17677" y="3123"/>
                  </a:lnTo>
                  <a:lnTo>
                    <a:pt x="17645" y="2623"/>
                  </a:lnTo>
                  <a:lnTo>
                    <a:pt x="17583" y="2155"/>
                  </a:lnTo>
                  <a:lnTo>
                    <a:pt x="17520" y="1749"/>
                  </a:lnTo>
                  <a:lnTo>
                    <a:pt x="17427" y="1343"/>
                  </a:lnTo>
                  <a:lnTo>
                    <a:pt x="17333" y="1000"/>
                  </a:lnTo>
                  <a:lnTo>
                    <a:pt x="17208" y="718"/>
                  </a:lnTo>
                  <a:lnTo>
                    <a:pt x="17052" y="469"/>
                  </a:lnTo>
                  <a:lnTo>
                    <a:pt x="16865" y="250"/>
                  </a:lnTo>
                  <a:lnTo>
                    <a:pt x="16677" y="125"/>
                  </a:lnTo>
                  <a:lnTo>
                    <a:pt x="16459" y="31"/>
                  </a:lnTo>
                  <a:lnTo>
                    <a:pt x="16178" y="0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3719;p61">
              <a:extLst>
                <a:ext uri="{FF2B5EF4-FFF2-40B4-BE49-F238E27FC236}">
                  <a16:creationId xmlns:a16="http://schemas.microsoft.com/office/drawing/2014/main" id="{7CD73732-7A37-45DA-9EB3-869284D62675}"/>
                </a:ext>
              </a:extLst>
            </p:cNvPr>
            <p:cNvSpPr/>
            <p:nvPr/>
          </p:nvSpPr>
          <p:spPr>
            <a:xfrm>
              <a:off x="4083250" y="1167175"/>
              <a:ext cx="383375" cy="285775"/>
            </a:xfrm>
            <a:custGeom>
              <a:avLst/>
              <a:gdLst/>
              <a:ahLst/>
              <a:cxnLst/>
              <a:rect l="l" t="t" r="r" b="b"/>
              <a:pathLst>
                <a:path w="15335" h="11431" extrusionOk="0">
                  <a:moveTo>
                    <a:pt x="15303" y="1"/>
                  </a:moveTo>
                  <a:lnTo>
                    <a:pt x="14959" y="95"/>
                  </a:lnTo>
                  <a:lnTo>
                    <a:pt x="14647" y="188"/>
                  </a:lnTo>
                  <a:lnTo>
                    <a:pt x="14335" y="313"/>
                  </a:lnTo>
                  <a:lnTo>
                    <a:pt x="14054" y="469"/>
                  </a:lnTo>
                  <a:lnTo>
                    <a:pt x="13773" y="657"/>
                  </a:lnTo>
                  <a:lnTo>
                    <a:pt x="13491" y="813"/>
                  </a:lnTo>
                  <a:lnTo>
                    <a:pt x="13242" y="1031"/>
                  </a:lnTo>
                  <a:lnTo>
                    <a:pt x="13023" y="1250"/>
                  </a:lnTo>
                  <a:lnTo>
                    <a:pt x="12586" y="1687"/>
                  </a:lnTo>
                  <a:lnTo>
                    <a:pt x="12180" y="2218"/>
                  </a:lnTo>
                  <a:lnTo>
                    <a:pt x="11836" y="2780"/>
                  </a:lnTo>
                  <a:lnTo>
                    <a:pt x="11493" y="3342"/>
                  </a:lnTo>
                  <a:lnTo>
                    <a:pt x="11212" y="3967"/>
                  </a:lnTo>
                  <a:lnTo>
                    <a:pt x="10962" y="4592"/>
                  </a:lnTo>
                  <a:lnTo>
                    <a:pt x="10743" y="5247"/>
                  </a:lnTo>
                  <a:lnTo>
                    <a:pt x="10525" y="5903"/>
                  </a:lnTo>
                  <a:lnTo>
                    <a:pt x="10150" y="7215"/>
                  </a:lnTo>
                  <a:lnTo>
                    <a:pt x="9806" y="8464"/>
                  </a:lnTo>
                  <a:lnTo>
                    <a:pt x="9182" y="8339"/>
                  </a:lnTo>
                  <a:lnTo>
                    <a:pt x="8526" y="8245"/>
                  </a:lnTo>
                  <a:lnTo>
                    <a:pt x="7839" y="8214"/>
                  </a:lnTo>
                  <a:lnTo>
                    <a:pt x="7152" y="8183"/>
                  </a:lnTo>
                  <a:lnTo>
                    <a:pt x="6465" y="8214"/>
                  </a:lnTo>
                  <a:lnTo>
                    <a:pt x="5778" y="8277"/>
                  </a:lnTo>
                  <a:lnTo>
                    <a:pt x="5091" y="8370"/>
                  </a:lnTo>
                  <a:lnTo>
                    <a:pt x="4435" y="8527"/>
                  </a:lnTo>
                  <a:lnTo>
                    <a:pt x="3779" y="8714"/>
                  </a:lnTo>
                  <a:lnTo>
                    <a:pt x="3123" y="8933"/>
                  </a:lnTo>
                  <a:lnTo>
                    <a:pt x="2530" y="9214"/>
                  </a:lnTo>
                  <a:lnTo>
                    <a:pt x="1937" y="9526"/>
                  </a:lnTo>
                  <a:lnTo>
                    <a:pt x="1374" y="9901"/>
                  </a:lnTo>
                  <a:lnTo>
                    <a:pt x="875" y="10338"/>
                  </a:lnTo>
                  <a:lnTo>
                    <a:pt x="406" y="10806"/>
                  </a:lnTo>
                  <a:lnTo>
                    <a:pt x="0" y="11306"/>
                  </a:lnTo>
                  <a:lnTo>
                    <a:pt x="0" y="11368"/>
                  </a:lnTo>
                  <a:lnTo>
                    <a:pt x="0" y="11431"/>
                  </a:lnTo>
                  <a:lnTo>
                    <a:pt x="63" y="11431"/>
                  </a:lnTo>
                  <a:lnTo>
                    <a:pt x="125" y="11400"/>
                  </a:lnTo>
                  <a:lnTo>
                    <a:pt x="562" y="10994"/>
                  </a:lnTo>
                  <a:lnTo>
                    <a:pt x="1062" y="10619"/>
                  </a:lnTo>
                  <a:lnTo>
                    <a:pt x="1593" y="10275"/>
                  </a:lnTo>
                  <a:lnTo>
                    <a:pt x="2186" y="9994"/>
                  </a:lnTo>
                  <a:lnTo>
                    <a:pt x="2780" y="9744"/>
                  </a:lnTo>
                  <a:lnTo>
                    <a:pt x="3404" y="9526"/>
                  </a:lnTo>
                  <a:lnTo>
                    <a:pt x="4060" y="9370"/>
                  </a:lnTo>
                  <a:lnTo>
                    <a:pt x="4747" y="9214"/>
                  </a:lnTo>
                  <a:lnTo>
                    <a:pt x="5403" y="9120"/>
                  </a:lnTo>
                  <a:lnTo>
                    <a:pt x="6090" y="9057"/>
                  </a:lnTo>
                  <a:lnTo>
                    <a:pt x="6777" y="9026"/>
                  </a:lnTo>
                  <a:lnTo>
                    <a:pt x="7433" y="8995"/>
                  </a:lnTo>
                  <a:lnTo>
                    <a:pt x="8120" y="9026"/>
                  </a:lnTo>
                  <a:lnTo>
                    <a:pt x="8745" y="9057"/>
                  </a:lnTo>
                  <a:lnTo>
                    <a:pt x="9369" y="9089"/>
                  </a:lnTo>
                  <a:lnTo>
                    <a:pt x="9963" y="9182"/>
                  </a:lnTo>
                  <a:lnTo>
                    <a:pt x="10056" y="9214"/>
                  </a:lnTo>
                  <a:lnTo>
                    <a:pt x="10181" y="9214"/>
                  </a:lnTo>
                  <a:lnTo>
                    <a:pt x="10275" y="9182"/>
                  </a:lnTo>
                  <a:lnTo>
                    <a:pt x="10369" y="9120"/>
                  </a:lnTo>
                  <a:lnTo>
                    <a:pt x="10431" y="8995"/>
                  </a:lnTo>
                  <a:lnTo>
                    <a:pt x="10775" y="7777"/>
                  </a:lnTo>
                  <a:lnTo>
                    <a:pt x="11118" y="6497"/>
                  </a:lnTo>
                  <a:lnTo>
                    <a:pt x="11493" y="5185"/>
                  </a:lnTo>
                  <a:lnTo>
                    <a:pt x="11743" y="4529"/>
                  </a:lnTo>
                  <a:lnTo>
                    <a:pt x="11992" y="3905"/>
                  </a:lnTo>
                  <a:lnTo>
                    <a:pt x="12242" y="3311"/>
                  </a:lnTo>
                  <a:lnTo>
                    <a:pt x="12555" y="2718"/>
                  </a:lnTo>
                  <a:lnTo>
                    <a:pt x="12898" y="2156"/>
                  </a:lnTo>
                  <a:lnTo>
                    <a:pt x="13304" y="1625"/>
                  </a:lnTo>
                  <a:lnTo>
                    <a:pt x="13710" y="1156"/>
                  </a:lnTo>
                  <a:lnTo>
                    <a:pt x="14210" y="719"/>
                  </a:lnTo>
                  <a:lnTo>
                    <a:pt x="14460" y="532"/>
                  </a:lnTo>
                  <a:lnTo>
                    <a:pt x="14741" y="376"/>
                  </a:lnTo>
                  <a:lnTo>
                    <a:pt x="15022" y="188"/>
                  </a:lnTo>
                  <a:lnTo>
                    <a:pt x="15334" y="63"/>
                  </a:lnTo>
                  <a:lnTo>
                    <a:pt x="15334" y="32"/>
                  </a:lnTo>
                  <a:lnTo>
                    <a:pt x="153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3720;p61">
              <a:extLst>
                <a:ext uri="{FF2B5EF4-FFF2-40B4-BE49-F238E27FC236}">
                  <a16:creationId xmlns:a16="http://schemas.microsoft.com/office/drawing/2014/main" id="{764A410C-577B-A8B8-BCED-2E274DBCC795}"/>
                </a:ext>
              </a:extLst>
            </p:cNvPr>
            <p:cNvSpPr/>
            <p:nvPr/>
          </p:nvSpPr>
          <p:spPr>
            <a:xfrm>
              <a:off x="3840425" y="1712150"/>
              <a:ext cx="1306200" cy="1242950"/>
            </a:xfrm>
            <a:custGeom>
              <a:avLst/>
              <a:gdLst/>
              <a:ahLst/>
              <a:cxnLst/>
              <a:rect l="l" t="t" r="r" b="b"/>
              <a:pathLst>
                <a:path w="52248" h="49718" extrusionOk="0">
                  <a:moveTo>
                    <a:pt x="24422" y="0"/>
                  </a:moveTo>
                  <a:lnTo>
                    <a:pt x="1" y="7464"/>
                  </a:lnTo>
                  <a:lnTo>
                    <a:pt x="376" y="8307"/>
                  </a:lnTo>
                  <a:lnTo>
                    <a:pt x="1406" y="10524"/>
                  </a:lnTo>
                  <a:lnTo>
                    <a:pt x="2937" y="13710"/>
                  </a:lnTo>
                  <a:lnTo>
                    <a:pt x="4779" y="17520"/>
                  </a:lnTo>
                  <a:lnTo>
                    <a:pt x="5810" y="19487"/>
                  </a:lnTo>
                  <a:lnTo>
                    <a:pt x="6840" y="21486"/>
                  </a:lnTo>
                  <a:lnTo>
                    <a:pt x="7902" y="23422"/>
                  </a:lnTo>
                  <a:lnTo>
                    <a:pt x="8933" y="25233"/>
                  </a:lnTo>
                  <a:lnTo>
                    <a:pt x="9932" y="26889"/>
                  </a:lnTo>
                  <a:lnTo>
                    <a:pt x="10432" y="27669"/>
                  </a:lnTo>
                  <a:lnTo>
                    <a:pt x="10900" y="28356"/>
                  </a:lnTo>
                  <a:lnTo>
                    <a:pt x="11337" y="29012"/>
                  </a:lnTo>
                  <a:lnTo>
                    <a:pt x="11774" y="29574"/>
                  </a:lnTo>
                  <a:lnTo>
                    <a:pt x="12180" y="30074"/>
                  </a:lnTo>
                  <a:lnTo>
                    <a:pt x="12586" y="30480"/>
                  </a:lnTo>
                  <a:lnTo>
                    <a:pt x="13461" y="31292"/>
                  </a:lnTo>
                  <a:lnTo>
                    <a:pt x="14554" y="32197"/>
                  </a:lnTo>
                  <a:lnTo>
                    <a:pt x="15834" y="33228"/>
                  </a:lnTo>
                  <a:lnTo>
                    <a:pt x="17302" y="34352"/>
                  </a:lnTo>
                  <a:lnTo>
                    <a:pt x="18957" y="35539"/>
                  </a:lnTo>
                  <a:lnTo>
                    <a:pt x="20737" y="36757"/>
                  </a:lnTo>
                  <a:lnTo>
                    <a:pt x="22611" y="38037"/>
                  </a:lnTo>
                  <a:lnTo>
                    <a:pt x="24610" y="39349"/>
                  </a:lnTo>
                  <a:lnTo>
                    <a:pt x="26671" y="40661"/>
                  </a:lnTo>
                  <a:lnTo>
                    <a:pt x="28826" y="41972"/>
                  </a:lnTo>
                  <a:lnTo>
                    <a:pt x="30981" y="43253"/>
                  </a:lnTo>
                  <a:lnTo>
                    <a:pt x="33167" y="44471"/>
                  </a:lnTo>
                  <a:lnTo>
                    <a:pt x="35353" y="45657"/>
                  </a:lnTo>
                  <a:lnTo>
                    <a:pt x="37476" y="46750"/>
                  </a:lnTo>
                  <a:lnTo>
                    <a:pt x="39600" y="47781"/>
                  </a:lnTo>
                  <a:lnTo>
                    <a:pt x="41630" y="48687"/>
                  </a:lnTo>
                  <a:lnTo>
                    <a:pt x="42629" y="49061"/>
                  </a:lnTo>
                  <a:lnTo>
                    <a:pt x="43535" y="49342"/>
                  </a:lnTo>
                  <a:lnTo>
                    <a:pt x="44409" y="49530"/>
                  </a:lnTo>
                  <a:lnTo>
                    <a:pt x="45253" y="49655"/>
                  </a:lnTo>
                  <a:lnTo>
                    <a:pt x="46033" y="49717"/>
                  </a:lnTo>
                  <a:lnTo>
                    <a:pt x="46783" y="49686"/>
                  </a:lnTo>
                  <a:lnTo>
                    <a:pt x="47470" y="49592"/>
                  </a:lnTo>
                  <a:lnTo>
                    <a:pt x="48126" y="49405"/>
                  </a:lnTo>
                  <a:lnTo>
                    <a:pt x="48719" y="49186"/>
                  </a:lnTo>
                  <a:lnTo>
                    <a:pt x="49281" y="48905"/>
                  </a:lnTo>
                  <a:lnTo>
                    <a:pt x="49781" y="48593"/>
                  </a:lnTo>
                  <a:lnTo>
                    <a:pt x="50249" y="48187"/>
                  </a:lnTo>
                  <a:lnTo>
                    <a:pt x="50655" y="47781"/>
                  </a:lnTo>
                  <a:lnTo>
                    <a:pt x="50999" y="47313"/>
                  </a:lnTo>
                  <a:lnTo>
                    <a:pt x="51311" y="46813"/>
                  </a:lnTo>
                  <a:lnTo>
                    <a:pt x="51592" y="46282"/>
                  </a:lnTo>
                  <a:lnTo>
                    <a:pt x="51811" y="45720"/>
                  </a:lnTo>
                  <a:lnTo>
                    <a:pt x="51998" y="45126"/>
                  </a:lnTo>
                  <a:lnTo>
                    <a:pt x="52123" y="44533"/>
                  </a:lnTo>
                  <a:lnTo>
                    <a:pt x="52185" y="43909"/>
                  </a:lnTo>
                  <a:lnTo>
                    <a:pt x="52248" y="43284"/>
                  </a:lnTo>
                  <a:lnTo>
                    <a:pt x="52217" y="42659"/>
                  </a:lnTo>
                  <a:lnTo>
                    <a:pt x="52154" y="42004"/>
                  </a:lnTo>
                  <a:lnTo>
                    <a:pt x="52061" y="41379"/>
                  </a:lnTo>
                  <a:lnTo>
                    <a:pt x="51904" y="40723"/>
                  </a:lnTo>
                  <a:lnTo>
                    <a:pt x="51686" y="40099"/>
                  </a:lnTo>
                  <a:lnTo>
                    <a:pt x="51467" y="39505"/>
                  </a:lnTo>
                  <a:lnTo>
                    <a:pt x="51155" y="38881"/>
                  </a:lnTo>
                  <a:lnTo>
                    <a:pt x="50811" y="38318"/>
                  </a:lnTo>
                  <a:lnTo>
                    <a:pt x="50437" y="37788"/>
                  </a:lnTo>
                  <a:lnTo>
                    <a:pt x="49999" y="37257"/>
                  </a:lnTo>
                  <a:lnTo>
                    <a:pt x="49500" y="36757"/>
                  </a:lnTo>
                  <a:lnTo>
                    <a:pt x="47095" y="34602"/>
                  </a:lnTo>
                  <a:lnTo>
                    <a:pt x="44097" y="31948"/>
                  </a:lnTo>
                  <a:lnTo>
                    <a:pt x="37383" y="26045"/>
                  </a:lnTo>
                  <a:lnTo>
                    <a:pt x="34197" y="23203"/>
                  </a:lnTo>
                  <a:lnTo>
                    <a:pt x="32792" y="21923"/>
                  </a:lnTo>
                  <a:lnTo>
                    <a:pt x="31543" y="20736"/>
                  </a:lnTo>
                  <a:lnTo>
                    <a:pt x="30481" y="19706"/>
                  </a:lnTo>
                  <a:lnTo>
                    <a:pt x="29669" y="18863"/>
                  </a:lnTo>
                  <a:lnTo>
                    <a:pt x="29325" y="18488"/>
                  </a:lnTo>
                  <a:lnTo>
                    <a:pt x="29076" y="18176"/>
                  </a:lnTo>
                  <a:lnTo>
                    <a:pt x="28919" y="17926"/>
                  </a:lnTo>
                  <a:lnTo>
                    <a:pt x="28826" y="17738"/>
                  </a:lnTo>
                  <a:lnTo>
                    <a:pt x="28670" y="17270"/>
                  </a:lnTo>
                  <a:lnTo>
                    <a:pt x="28451" y="16489"/>
                  </a:lnTo>
                  <a:lnTo>
                    <a:pt x="27858" y="14241"/>
                  </a:lnTo>
                  <a:lnTo>
                    <a:pt x="26390" y="8245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3721;p61">
              <a:extLst>
                <a:ext uri="{FF2B5EF4-FFF2-40B4-BE49-F238E27FC236}">
                  <a16:creationId xmlns:a16="http://schemas.microsoft.com/office/drawing/2014/main" id="{3503D4B9-0A5B-1DE9-545F-50AE48610548}"/>
                </a:ext>
              </a:extLst>
            </p:cNvPr>
            <p:cNvSpPr/>
            <p:nvPr/>
          </p:nvSpPr>
          <p:spPr>
            <a:xfrm>
              <a:off x="3937250" y="1837825"/>
              <a:ext cx="512975" cy="168675"/>
            </a:xfrm>
            <a:custGeom>
              <a:avLst/>
              <a:gdLst/>
              <a:ahLst/>
              <a:cxnLst/>
              <a:rect l="l" t="t" r="r" b="b"/>
              <a:pathLst>
                <a:path w="20519" h="6747" extrusionOk="0">
                  <a:moveTo>
                    <a:pt x="20425" y="1"/>
                  </a:moveTo>
                  <a:lnTo>
                    <a:pt x="15209" y="1562"/>
                  </a:lnTo>
                  <a:lnTo>
                    <a:pt x="12211" y="2468"/>
                  </a:lnTo>
                  <a:lnTo>
                    <a:pt x="10150" y="3093"/>
                  </a:lnTo>
                  <a:lnTo>
                    <a:pt x="5091" y="4841"/>
                  </a:lnTo>
                  <a:lnTo>
                    <a:pt x="2561" y="5747"/>
                  </a:lnTo>
                  <a:lnTo>
                    <a:pt x="32" y="6653"/>
                  </a:lnTo>
                  <a:lnTo>
                    <a:pt x="0" y="6684"/>
                  </a:lnTo>
                  <a:lnTo>
                    <a:pt x="0" y="6715"/>
                  </a:lnTo>
                  <a:lnTo>
                    <a:pt x="32" y="6746"/>
                  </a:lnTo>
                  <a:lnTo>
                    <a:pt x="63" y="6746"/>
                  </a:lnTo>
                  <a:lnTo>
                    <a:pt x="2624" y="6028"/>
                  </a:lnTo>
                  <a:lnTo>
                    <a:pt x="5185" y="5247"/>
                  </a:lnTo>
                  <a:lnTo>
                    <a:pt x="7745" y="4467"/>
                  </a:lnTo>
                  <a:lnTo>
                    <a:pt x="10306" y="3686"/>
                  </a:lnTo>
                  <a:lnTo>
                    <a:pt x="12367" y="2999"/>
                  </a:lnTo>
                  <a:lnTo>
                    <a:pt x="15397" y="2000"/>
                  </a:lnTo>
                  <a:lnTo>
                    <a:pt x="18395" y="969"/>
                  </a:lnTo>
                  <a:lnTo>
                    <a:pt x="20487" y="220"/>
                  </a:lnTo>
                  <a:lnTo>
                    <a:pt x="20518" y="188"/>
                  </a:lnTo>
                  <a:lnTo>
                    <a:pt x="20518" y="95"/>
                  </a:lnTo>
                  <a:lnTo>
                    <a:pt x="20487" y="32"/>
                  </a:lnTo>
                  <a:lnTo>
                    <a:pt x="204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3722;p61">
              <a:extLst>
                <a:ext uri="{FF2B5EF4-FFF2-40B4-BE49-F238E27FC236}">
                  <a16:creationId xmlns:a16="http://schemas.microsoft.com/office/drawing/2014/main" id="{D2CD19A5-C2A3-CD45-AD78-F20DBAF429A9}"/>
                </a:ext>
              </a:extLst>
            </p:cNvPr>
            <p:cNvSpPr/>
            <p:nvPr/>
          </p:nvSpPr>
          <p:spPr>
            <a:xfrm>
              <a:off x="4746875" y="2859825"/>
              <a:ext cx="155400" cy="155375"/>
            </a:xfrm>
            <a:custGeom>
              <a:avLst/>
              <a:gdLst/>
              <a:ahLst/>
              <a:cxnLst/>
              <a:rect l="l" t="t" r="r" b="b"/>
              <a:pathLst>
                <a:path w="6216" h="6215" extrusionOk="0">
                  <a:moveTo>
                    <a:pt x="32" y="0"/>
                  </a:moveTo>
                  <a:lnTo>
                    <a:pt x="0" y="31"/>
                  </a:lnTo>
                  <a:lnTo>
                    <a:pt x="0" y="63"/>
                  </a:lnTo>
                  <a:lnTo>
                    <a:pt x="32" y="94"/>
                  </a:lnTo>
                  <a:lnTo>
                    <a:pt x="563" y="281"/>
                  </a:lnTo>
                  <a:lnTo>
                    <a:pt x="1031" y="500"/>
                  </a:lnTo>
                  <a:lnTo>
                    <a:pt x="1531" y="750"/>
                  </a:lnTo>
                  <a:lnTo>
                    <a:pt x="1968" y="1062"/>
                  </a:lnTo>
                  <a:lnTo>
                    <a:pt x="2405" y="1374"/>
                  </a:lnTo>
                  <a:lnTo>
                    <a:pt x="2811" y="1718"/>
                  </a:lnTo>
                  <a:lnTo>
                    <a:pt x="3186" y="2124"/>
                  </a:lnTo>
                  <a:lnTo>
                    <a:pt x="3561" y="2530"/>
                  </a:lnTo>
                  <a:lnTo>
                    <a:pt x="4248" y="3342"/>
                  </a:lnTo>
                  <a:lnTo>
                    <a:pt x="4872" y="4216"/>
                  </a:lnTo>
                  <a:lnTo>
                    <a:pt x="5153" y="4685"/>
                  </a:lnTo>
                  <a:lnTo>
                    <a:pt x="5434" y="5153"/>
                  </a:lnTo>
                  <a:lnTo>
                    <a:pt x="5684" y="5621"/>
                  </a:lnTo>
                  <a:lnTo>
                    <a:pt x="5934" y="6121"/>
                  </a:lnTo>
                  <a:lnTo>
                    <a:pt x="5965" y="6184"/>
                  </a:lnTo>
                  <a:lnTo>
                    <a:pt x="5996" y="6215"/>
                  </a:lnTo>
                  <a:lnTo>
                    <a:pt x="6121" y="6215"/>
                  </a:lnTo>
                  <a:lnTo>
                    <a:pt x="6153" y="6184"/>
                  </a:lnTo>
                  <a:lnTo>
                    <a:pt x="6184" y="6152"/>
                  </a:lnTo>
                  <a:lnTo>
                    <a:pt x="6215" y="6090"/>
                  </a:lnTo>
                  <a:lnTo>
                    <a:pt x="6184" y="6027"/>
                  </a:lnTo>
                  <a:lnTo>
                    <a:pt x="6028" y="5465"/>
                  </a:lnTo>
                  <a:lnTo>
                    <a:pt x="5840" y="4934"/>
                  </a:lnTo>
                  <a:lnTo>
                    <a:pt x="5622" y="4404"/>
                  </a:lnTo>
                  <a:lnTo>
                    <a:pt x="5372" y="3873"/>
                  </a:lnTo>
                  <a:lnTo>
                    <a:pt x="5091" y="3404"/>
                  </a:lnTo>
                  <a:lnTo>
                    <a:pt x="4747" y="2936"/>
                  </a:lnTo>
                  <a:lnTo>
                    <a:pt x="4373" y="2467"/>
                  </a:lnTo>
                  <a:lnTo>
                    <a:pt x="3967" y="2061"/>
                  </a:lnTo>
                  <a:lnTo>
                    <a:pt x="3529" y="1687"/>
                  </a:lnTo>
                  <a:lnTo>
                    <a:pt x="3092" y="1374"/>
                  </a:lnTo>
                  <a:lnTo>
                    <a:pt x="2624" y="1062"/>
                  </a:lnTo>
                  <a:lnTo>
                    <a:pt x="2124" y="781"/>
                  </a:lnTo>
                  <a:lnTo>
                    <a:pt x="1624" y="531"/>
                  </a:lnTo>
                  <a:lnTo>
                    <a:pt x="1125" y="344"/>
                  </a:lnTo>
                  <a:lnTo>
                    <a:pt x="594" y="156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3723;p61">
              <a:extLst>
                <a:ext uri="{FF2B5EF4-FFF2-40B4-BE49-F238E27FC236}">
                  <a16:creationId xmlns:a16="http://schemas.microsoft.com/office/drawing/2014/main" id="{08B9DC21-71A6-D6F1-80AC-5FE64343FA70}"/>
                </a:ext>
              </a:extLst>
            </p:cNvPr>
            <p:cNvSpPr/>
            <p:nvPr/>
          </p:nvSpPr>
          <p:spPr>
            <a:xfrm>
              <a:off x="4168350" y="3047200"/>
              <a:ext cx="1534175" cy="1452175"/>
            </a:xfrm>
            <a:custGeom>
              <a:avLst/>
              <a:gdLst/>
              <a:ahLst/>
              <a:cxnLst/>
              <a:rect l="l" t="t" r="r" b="b"/>
              <a:pathLst>
                <a:path w="61367" h="58087" extrusionOk="0">
                  <a:moveTo>
                    <a:pt x="3061" y="0"/>
                  </a:moveTo>
                  <a:lnTo>
                    <a:pt x="2749" y="31"/>
                  </a:lnTo>
                  <a:lnTo>
                    <a:pt x="2467" y="94"/>
                  </a:lnTo>
                  <a:lnTo>
                    <a:pt x="2186" y="188"/>
                  </a:lnTo>
                  <a:lnTo>
                    <a:pt x="1937" y="344"/>
                  </a:lnTo>
                  <a:lnTo>
                    <a:pt x="1687" y="500"/>
                  </a:lnTo>
                  <a:lnTo>
                    <a:pt x="1468" y="719"/>
                  </a:lnTo>
                  <a:lnTo>
                    <a:pt x="1250" y="968"/>
                  </a:lnTo>
                  <a:lnTo>
                    <a:pt x="1031" y="1218"/>
                  </a:lnTo>
                  <a:lnTo>
                    <a:pt x="875" y="1530"/>
                  </a:lnTo>
                  <a:lnTo>
                    <a:pt x="687" y="1843"/>
                  </a:lnTo>
                  <a:lnTo>
                    <a:pt x="562" y="2186"/>
                  </a:lnTo>
                  <a:lnTo>
                    <a:pt x="406" y="2561"/>
                  </a:lnTo>
                  <a:lnTo>
                    <a:pt x="313" y="2967"/>
                  </a:lnTo>
                  <a:lnTo>
                    <a:pt x="219" y="3373"/>
                  </a:lnTo>
                  <a:lnTo>
                    <a:pt x="125" y="3810"/>
                  </a:lnTo>
                  <a:lnTo>
                    <a:pt x="63" y="4247"/>
                  </a:lnTo>
                  <a:lnTo>
                    <a:pt x="32" y="4716"/>
                  </a:lnTo>
                  <a:lnTo>
                    <a:pt x="0" y="5184"/>
                  </a:lnTo>
                  <a:lnTo>
                    <a:pt x="0" y="5684"/>
                  </a:lnTo>
                  <a:lnTo>
                    <a:pt x="32" y="6683"/>
                  </a:lnTo>
                  <a:lnTo>
                    <a:pt x="125" y="7433"/>
                  </a:lnTo>
                  <a:lnTo>
                    <a:pt x="250" y="8370"/>
                  </a:lnTo>
                  <a:lnTo>
                    <a:pt x="438" y="9463"/>
                  </a:lnTo>
                  <a:lnTo>
                    <a:pt x="656" y="10712"/>
                  </a:lnTo>
                  <a:lnTo>
                    <a:pt x="937" y="12117"/>
                  </a:lnTo>
                  <a:lnTo>
                    <a:pt x="1250" y="13616"/>
                  </a:lnTo>
                  <a:lnTo>
                    <a:pt x="1624" y="15271"/>
                  </a:lnTo>
                  <a:lnTo>
                    <a:pt x="2061" y="16989"/>
                  </a:lnTo>
                  <a:lnTo>
                    <a:pt x="2530" y="18800"/>
                  </a:lnTo>
                  <a:lnTo>
                    <a:pt x="3030" y="20705"/>
                  </a:lnTo>
                  <a:lnTo>
                    <a:pt x="3592" y="22704"/>
                  </a:lnTo>
                  <a:lnTo>
                    <a:pt x="4185" y="24703"/>
                  </a:lnTo>
                  <a:lnTo>
                    <a:pt x="4810" y="26764"/>
                  </a:lnTo>
                  <a:lnTo>
                    <a:pt x="5466" y="28887"/>
                  </a:lnTo>
                  <a:lnTo>
                    <a:pt x="6184" y="30980"/>
                  </a:lnTo>
                  <a:lnTo>
                    <a:pt x="6933" y="33103"/>
                  </a:lnTo>
                  <a:lnTo>
                    <a:pt x="7714" y="35196"/>
                  </a:lnTo>
                  <a:lnTo>
                    <a:pt x="8526" y="37288"/>
                  </a:lnTo>
                  <a:lnTo>
                    <a:pt x="9369" y="39349"/>
                  </a:lnTo>
                  <a:lnTo>
                    <a:pt x="10275" y="41379"/>
                  </a:lnTo>
                  <a:lnTo>
                    <a:pt x="11181" y="43315"/>
                  </a:lnTo>
                  <a:lnTo>
                    <a:pt x="12117" y="45220"/>
                  </a:lnTo>
                  <a:lnTo>
                    <a:pt x="13086" y="47032"/>
                  </a:lnTo>
                  <a:lnTo>
                    <a:pt x="13585" y="47875"/>
                  </a:lnTo>
                  <a:lnTo>
                    <a:pt x="14116" y="48749"/>
                  </a:lnTo>
                  <a:lnTo>
                    <a:pt x="14616" y="49561"/>
                  </a:lnTo>
                  <a:lnTo>
                    <a:pt x="15147" y="50342"/>
                  </a:lnTo>
                  <a:lnTo>
                    <a:pt x="15646" y="51091"/>
                  </a:lnTo>
                  <a:lnTo>
                    <a:pt x="16208" y="51841"/>
                  </a:lnTo>
                  <a:lnTo>
                    <a:pt x="16739" y="52528"/>
                  </a:lnTo>
                  <a:lnTo>
                    <a:pt x="17270" y="53184"/>
                  </a:lnTo>
                  <a:lnTo>
                    <a:pt x="17832" y="53808"/>
                  </a:lnTo>
                  <a:lnTo>
                    <a:pt x="18395" y="54402"/>
                  </a:lnTo>
                  <a:lnTo>
                    <a:pt x="18957" y="54964"/>
                  </a:lnTo>
                  <a:lnTo>
                    <a:pt x="19519" y="55464"/>
                  </a:lnTo>
                  <a:lnTo>
                    <a:pt x="20081" y="55932"/>
                  </a:lnTo>
                  <a:lnTo>
                    <a:pt x="20674" y="56369"/>
                  </a:lnTo>
                  <a:lnTo>
                    <a:pt x="21236" y="56744"/>
                  </a:lnTo>
                  <a:lnTo>
                    <a:pt x="21830" y="57088"/>
                  </a:lnTo>
                  <a:lnTo>
                    <a:pt x="22423" y="57369"/>
                  </a:lnTo>
                  <a:lnTo>
                    <a:pt x="23048" y="57618"/>
                  </a:lnTo>
                  <a:lnTo>
                    <a:pt x="23610" y="57775"/>
                  </a:lnTo>
                  <a:lnTo>
                    <a:pt x="24172" y="57931"/>
                  </a:lnTo>
                  <a:lnTo>
                    <a:pt x="24765" y="58024"/>
                  </a:lnTo>
                  <a:lnTo>
                    <a:pt x="25359" y="58087"/>
                  </a:lnTo>
                  <a:lnTo>
                    <a:pt x="26608" y="58087"/>
                  </a:lnTo>
                  <a:lnTo>
                    <a:pt x="27264" y="58024"/>
                  </a:lnTo>
                  <a:lnTo>
                    <a:pt x="27888" y="57931"/>
                  </a:lnTo>
                  <a:lnTo>
                    <a:pt x="28544" y="57837"/>
                  </a:lnTo>
                  <a:lnTo>
                    <a:pt x="29200" y="57681"/>
                  </a:lnTo>
                  <a:lnTo>
                    <a:pt x="29887" y="57494"/>
                  </a:lnTo>
                  <a:lnTo>
                    <a:pt x="30574" y="57275"/>
                  </a:lnTo>
                  <a:lnTo>
                    <a:pt x="31230" y="57025"/>
                  </a:lnTo>
                  <a:lnTo>
                    <a:pt x="31948" y="56775"/>
                  </a:lnTo>
                  <a:lnTo>
                    <a:pt x="32635" y="56463"/>
                  </a:lnTo>
                  <a:lnTo>
                    <a:pt x="33322" y="56151"/>
                  </a:lnTo>
                  <a:lnTo>
                    <a:pt x="34041" y="55776"/>
                  </a:lnTo>
                  <a:lnTo>
                    <a:pt x="34759" y="55401"/>
                  </a:lnTo>
                  <a:lnTo>
                    <a:pt x="36164" y="54589"/>
                  </a:lnTo>
                  <a:lnTo>
                    <a:pt x="37601" y="53684"/>
                  </a:lnTo>
                  <a:lnTo>
                    <a:pt x="39037" y="52715"/>
                  </a:lnTo>
                  <a:lnTo>
                    <a:pt x="40474" y="51654"/>
                  </a:lnTo>
                  <a:lnTo>
                    <a:pt x="41910" y="50529"/>
                  </a:lnTo>
                  <a:lnTo>
                    <a:pt x="43347" y="49374"/>
                  </a:lnTo>
                  <a:lnTo>
                    <a:pt x="44752" y="48156"/>
                  </a:lnTo>
                  <a:lnTo>
                    <a:pt x="46126" y="46907"/>
                  </a:lnTo>
                  <a:lnTo>
                    <a:pt x="47469" y="45626"/>
                  </a:lnTo>
                  <a:lnTo>
                    <a:pt x="48812" y="44315"/>
                  </a:lnTo>
                  <a:lnTo>
                    <a:pt x="50092" y="43003"/>
                  </a:lnTo>
                  <a:lnTo>
                    <a:pt x="51373" y="41691"/>
                  </a:lnTo>
                  <a:lnTo>
                    <a:pt x="52591" y="40349"/>
                  </a:lnTo>
                  <a:lnTo>
                    <a:pt x="53746" y="39068"/>
                  </a:lnTo>
                  <a:lnTo>
                    <a:pt x="54839" y="37757"/>
                  </a:lnTo>
                  <a:lnTo>
                    <a:pt x="55901" y="36507"/>
                  </a:lnTo>
                  <a:lnTo>
                    <a:pt x="56901" y="35258"/>
                  </a:lnTo>
                  <a:lnTo>
                    <a:pt x="57837" y="34071"/>
                  </a:lnTo>
                  <a:lnTo>
                    <a:pt x="58681" y="32947"/>
                  </a:lnTo>
                  <a:lnTo>
                    <a:pt x="59461" y="31854"/>
                  </a:lnTo>
                  <a:lnTo>
                    <a:pt x="60148" y="30855"/>
                  </a:lnTo>
                  <a:lnTo>
                    <a:pt x="60773" y="29918"/>
                  </a:lnTo>
                  <a:lnTo>
                    <a:pt x="61273" y="29044"/>
                  </a:lnTo>
                  <a:lnTo>
                    <a:pt x="61335" y="28950"/>
                  </a:lnTo>
                  <a:lnTo>
                    <a:pt x="61366" y="28794"/>
                  </a:lnTo>
                  <a:lnTo>
                    <a:pt x="61335" y="28669"/>
                  </a:lnTo>
                  <a:lnTo>
                    <a:pt x="61304" y="28513"/>
                  </a:lnTo>
                  <a:lnTo>
                    <a:pt x="61241" y="28357"/>
                  </a:lnTo>
                  <a:lnTo>
                    <a:pt x="61148" y="28169"/>
                  </a:lnTo>
                  <a:lnTo>
                    <a:pt x="60867" y="27826"/>
                  </a:lnTo>
                  <a:lnTo>
                    <a:pt x="60492" y="27420"/>
                  </a:lnTo>
                  <a:lnTo>
                    <a:pt x="60023" y="26982"/>
                  </a:lnTo>
                  <a:lnTo>
                    <a:pt x="59493" y="26545"/>
                  </a:lnTo>
                  <a:lnTo>
                    <a:pt x="58837" y="26077"/>
                  </a:lnTo>
                  <a:lnTo>
                    <a:pt x="58150" y="25608"/>
                  </a:lnTo>
                  <a:lnTo>
                    <a:pt x="57400" y="25109"/>
                  </a:lnTo>
                  <a:lnTo>
                    <a:pt x="56588" y="24609"/>
                  </a:lnTo>
                  <a:lnTo>
                    <a:pt x="55714" y="24109"/>
                  </a:lnTo>
                  <a:lnTo>
                    <a:pt x="54808" y="23610"/>
                  </a:lnTo>
                  <a:lnTo>
                    <a:pt x="53871" y="23110"/>
                  </a:lnTo>
                  <a:lnTo>
                    <a:pt x="52872" y="22642"/>
                  </a:lnTo>
                  <a:lnTo>
                    <a:pt x="51904" y="22173"/>
                  </a:lnTo>
                  <a:lnTo>
                    <a:pt x="50904" y="21705"/>
                  </a:lnTo>
                  <a:lnTo>
                    <a:pt x="49874" y="21299"/>
                  </a:lnTo>
                  <a:lnTo>
                    <a:pt x="48875" y="20893"/>
                  </a:lnTo>
                  <a:lnTo>
                    <a:pt x="47875" y="20518"/>
                  </a:lnTo>
                  <a:lnTo>
                    <a:pt x="46876" y="20174"/>
                  </a:lnTo>
                  <a:lnTo>
                    <a:pt x="45939" y="19893"/>
                  </a:lnTo>
                  <a:lnTo>
                    <a:pt x="45002" y="19644"/>
                  </a:lnTo>
                  <a:lnTo>
                    <a:pt x="44096" y="19425"/>
                  </a:lnTo>
                  <a:lnTo>
                    <a:pt x="43253" y="19269"/>
                  </a:lnTo>
                  <a:lnTo>
                    <a:pt x="42472" y="19175"/>
                  </a:lnTo>
                  <a:lnTo>
                    <a:pt x="41723" y="19144"/>
                  </a:lnTo>
                  <a:lnTo>
                    <a:pt x="41036" y="19175"/>
                  </a:lnTo>
                  <a:lnTo>
                    <a:pt x="40755" y="19206"/>
                  </a:lnTo>
                  <a:lnTo>
                    <a:pt x="40443" y="19269"/>
                  </a:lnTo>
                  <a:lnTo>
                    <a:pt x="40193" y="19331"/>
                  </a:lnTo>
                  <a:lnTo>
                    <a:pt x="39943" y="19425"/>
                  </a:lnTo>
                  <a:lnTo>
                    <a:pt x="39693" y="19550"/>
                  </a:lnTo>
                  <a:lnTo>
                    <a:pt x="39506" y="19675"/>
                  </a:lnTo>
                  <a:lnTo>
                    <a:pt x="39318" y="19831"/>
                  </a:lnTo>
                  <a:lnTo>
                    <a:pt x="39162" y="19987"/>
                  </a:lnTo>
                  <a:lnTo>
                    <a:pt x="37413" y="22298"/>
                  </a:lnTo>
                  <a:lnTo>
                    <a:pt x="35664" y="24640"/>
                  </a:lnTo>
                  <a:lnTo>
                    <a:pt x="34009" y="26920"/>
                  </a:lnTo>
                  <a:lnTo>
                    <a:pt x="32448" y="28981"/>
                  </a:lnTo>
                  <a:lnTo>
                    <a:pt x="31730" y="29887"/>
                  </a:lnTo>
                  <a:lnTo>
                    <a:pt x="31074" y="30730"/>
                  </a:lnTo>
                  <a:lnTo>
                    <a:pt x="30449" y="31448"/>
                  </a:lnTo>
                  <a:lnTo>
                    <a:pt x="29887" y="32042"/>
                  </a:lnTo>
                  <a:lnTo>
                    <a:pt x="29419" y="32479"/>
                  </a:lnTo>
                  <a:lnTo>
                    <a:pt x="29200" y="32635"/>
                  </a:lnTo>
                  <a:lnTo>
                    <a:pt x="28981" y="32791"/>
                  </a:lnTo>
                  <a:lnTo>
                    <a:pt x="28794" y="32854"/>
                  </a:lnTo>
                  <a:lnTo>
                    <a:pt x="28638" y="32916"/>
                  </a:lnTo>
                  <a:lnTo>
                    <a:pt x="28482" y="32916"/>
                  </a:lnTo>
                  <a:lnTo>
                    <a:pt x="28357" y="32854"/>
                  </a:lnTo>
                  <a:lnTo>
                    <a:pt x="28107" y="32666"/>
                  </a:lnTo>
                  <a:lnTo>
                    <a:pt x="27795" y="32354"/>
                  </a:lnTo>
                  <a:lnTo>
                    <a:pt x="27482" y="31979"/>
                  </a:lnTo>
                  <a:lnTo>
                    <a:pt x="27076" y="31511"/>
                  </a:lnTo>
                  <a:lnTo>
                    <a:pt x="26202" y="30324"/>
                  </a:lnTo>
                  <a:lnTo>
                    <a:pt x="25171" y="28856"/>
                  </a:lnTo>
                  <a:lnTo>
                    <a:pt x="24047" y="27139"/>
                  </a:lnTo>
                  <a:lnTo>
                    <a:pt x="22767" y="25234"/>
                  </a:lnTo>
                  <a:lnTo>
                    <a:pt x="19987" y="20893"/>
                  </a:lnTo>
                  <a:lnTo>
                    <a:pt x="16927" y="16177"/>
                  </a:lnTo>
                  <a:lnTo>
                    <a:pt x="15334" y="13772"/>
                  </a:lnTo>
                  <a:lnTo>
                    <a:pt x="13710" y="11399"/>
                  </a:lnTo>
                  <a:lnTo>
                    <a:pt x="12055" y="9057"/>
                  </a:lnTo>
                  <a:lnTo>
                    <a:pt x="10431" y="6808"/>
                  </a:lnTo>
                  <a:lnTo>
                    <a:pt x="8838" y="4685"/>
                  </a:lnTo>
                  <a:lnTo>
                    <a:pt x="8026" y="3717"/>
                  </a:lnTo>
                  <a:lnTo>
                    <a:pt x="7246" y="2748"/>
                  </a:lnTo>
                  <a:lnTo>
                    <a:pt x="6808" y="2249"/>
                  </a:lnTo>
                  <a:lnTo>
                    <a:pt x="6371" y="1780"/>
                  </a:lnTo>
                  <a:lnTo>
                    <a:pt x="5965" y="1374"/>
                  </a:lnTo>
                  <a:lnTo>
                    <a:pt x="5559" y="1031"/>
                  </a:lnTo>
                  <a:lnTo>
                    <a:pt x="5153" y="750"/>
                  </a:lnTo>
                  <a:lnTo>
                    <a:pt x="4778" y="500"/>
                  </a:lnTo>
                  <a:lnTo>
                    <a:pt x="4404" y="313"/>
                  </a:lnTo>
                  <a:lnTo>
                    <a:pt x="4029" y="156"/>
                  </a:lnTo>
                  <a:lnTo>
                    <a:pt x="3685" y="63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3724;p61">
              <a:extLst>
                <a:ext uri="{FF2B5EF4-FFF2-40B4-BE49-F238E27FC236}">
                  <a16:creationId xmlns:a16="http://schemas.microsoft.com/office/drawing/2014/main" id="{5CECB2E8-F34F-E960-99B3-8350AAC9A22B}"/>
                </a:ext>
              </a:extLst>
            </p:cNvPr>
            <p:cNvSpPr/>
            <p:nvPr/>
          </p:nvSpPr>
          <p:spPr>
            <a:xfrm>
              <a:off x="5147400" y="3003475"/>
              <a:ext cx="690200" cy="825250"/>
            </a:xfrm>
            <a:custGeom>
              <a:avLst/>
              <a:gdLst/>
              <a:ahLst/>
              <a:cxnLst/>
              <a:rect l="l" t="t" r="r" b="b"/>
              <a:pathLst>
                <a:path w="27608" h="33010" extrusionOk="0">
                  <a:moveTo>
                    <a:pt x="6496" y="0"/>
                  </a:moveTo>
                  <a:lnTo>
                    <a:pt x="6184" y="32"/>
                  </a:lnTo>
                  <a:lnTo>
                    <a:pt x="5903" y="94"/>
                  </a:lnTo>
                  <a:lnTo>
                    <a:pt x="5653" y="188"/>
                  </a:lnTo>
                  <a:lnTo>
                    <a:pt x="5403" y="281"/>
                  </a:lnTo>
                  <a:lnTo>
                    <a:pt x="5184" y="406"/>
                  </a:lnTo>
                  <a:lnTo>
                    <a:pt x="4997" y="563"/>
                  </a:lnTo>
                  <a:lnTo>
                    <a:pt x="4841" y="719"/>
                  </a:lnTo>
                  <a:lnTo>
                    <a:pt x="4497" y="1125"/>
                  </a:lnTo>
                  <a:lnTo>
                    <a:pt x="4216" y="1593"/>
                  </a:lnTo>
                  <a:lnTo>
                    <a:pt x="3904" y="2155"/>
                  </a:lnTo>
                  <a:lnTo>
                    <a:pt x="3623" y="2749"/>
                  </a:lnTo>
                  <a:lnTo>
                    <a:pt x="3342" y="3436"/>
                  </a:lnTo>
                  <a:lnTo>
                    <a:pt x="3061" y="4154"/>
                  </a:lnTo>
                  <a:lnTo>
                    <a:pt x="2780" y="4903"/>
                  </a:lnTo>
                  <a:lnTo>
                    <a:pt x="2530" y="5715"/>
                  </a:lnTo>
                  <a:lnTo>
                    <a:pt x="2311" y="6559"/>
                  </a:lnTo>
                  <a:lnTo>
                    <a:pt x="2061" y="7433"/>
                  </a:lnTo>
                  <a:lnTo>
                    <a:pt x="1624" y="9276"/>
                  </a:lnTo>
                  <a:lnTo>
                    <a:pt x="1249" y="11181"/>
                  </a:lnTo>
                  <a:lnTo>
                    <a:pt x="906" y="13117"/>
                  </a:lnTo>
                  <a:lnTo>
                    <a:pt x="625" y="15022"/>
                  </a:lnTo>
                  <a:lnTo>
                    <a:pt x="375" y="16895"/>
                  </a:lnTo>
                  <a:lnTo>
                    <a:pt x="188" y="18676"/>
                  </a:lnTo>
                  <a:lnTo>
                    <a:pt x="63" y="20299"/>
                  </a:lnTo>
                  <a:lnTo>
                    <a:pt x="0" y="21767"/>
                  </a:lnTo>
                  <a:lnTo>
                    <a:pt x="0" y="23016"/>
                  </a:lnTo>
                  <a:lnTo>
                    <a:pt x="0" y="23547"/>
                  </a:lnTo>
                  <a:lnTo>
                    <a:pt x="63" y="24016"/>
                  </a:lnTo>
                  <a:lnTo>
                    <a:pt x="94" y="24422"/>
                  </a:lnTo>
                  <a:lnTo>
                    <a:pt x="156" y="24734"/>
                  </a:lnTo>
                  <a:lnTo>
                    <a:pt x="219" y="24859"/>
                  </a:lnTo>
                  <a:lnTo>
                    <a:pt x="312" y="25015"/>
                  </a:lnTo>
                  <a:lnTo>
                    <a:pt x="531" y="25296"/>
                  </a:lnTo>
                  <a:lnTo>
                    <a:pt x="812" y="25640"/>
                  </a:lnTo>
                  <a:lnTo>
                    <a:pt x="1218" y="25983"/>
                  </a:lnTo>
                  <a:lnTo>
                    <a:pt x="1687" y="26327"/>
                  </a:lnTo>
                  <a:lnTo>
                    <a:pt x="2217" y="26702"/>
                  </a:lnTo>
                  <a:lnTo>
                    <a:pt x="2811" y="27076"/>
                  </a:lnTo>
                  <a:lnTo>
                    <a:pt x="3467" y="27451"/>
                  </a:lnTo>
                  <a:lnTo>
                    <a:pt x="4154" y="27857"/>
                  </a:lnTo>
                  <a:lnTo>
                    <a:pt x="4903" y="28232"/>
                  </a:lnTo>
                  <a:lnTo>
                    <a:pt x="6527" y="29044"/>
                  </a:lnTo>
                  <a:lnTo>
                    <a:pt x="8245" y="29793"/>
                  </a:lnTo>
                  <a:lnTo>
                    <a:pt x="10025" y="30543"/>
                  </a:lnTo>
                  <a:lnTo>
                    <a:pt x="11836" y="31199"/>
                  </a:lnTo>
                  <a:lnTo>
                    <a:pt x="13585" y="31792"/>
                  </a:lnTo>
                  <a:lnTo>
                    <a:pt x="15271" y="32292"/>
                  </a:lnTo>
                  <a:lnTo>
                    <a:pt x="16083" y="32510"/>
                  </a:lnTo>
                  <a:lnTo>
                    <a:pt x="16833" y="32666"/>
                  </a:lnTo>
                  <a:lnTo>
                    <a:pt x="17551" y="32822"/>
                  </a:lnTo>
                  <a:lnTo>
                    <a:pt x="18207" y="32916"/>
                  </a:lnTo>
                  <a:lnTo>
                    <a:pt x="18832" y="32979"/>
                  </a:lnTo>
                  <a:lnTo>
                    <a:pt x="19362" y="33010"/>
                  </a:lnTo>
                  <a:lnTo>
                    <a:pt x="19862" y="32979"/>
                  </a:lnTo>
                  <a:lnTo>
                    <a:pt x="20237" y="32916"/>
                  </a:lnTo>
                  <a:lnTo>
                    <a:pt x="20424" y="32854"/>
                  </a:lnTo>
                  <a:lnTo>
                    <a:pt x="20580" y="32791"/>
                  </a:lnTo>
                  <a:lnTo>
                    <a:pt x="20705" y="32729"/>
                  </a:lnTo>
                  <a:lnTo>
                    <a:pt x="20799" y="32635"/>
                  </a:lnTo>
                  <a:lnTo>
                    <a:pt x="21018" y="32416"/>
                  </a:lnTo>
                  <a:lnTo>
                    <a:pt x="21236" y="32167"/>
                  </a:lnTo>
                  <a:lnTo>
                    <a:pt x="21673" y="31511"/>
                  </a:lnTo>
                  <a:lnTo>
                    <a:pt x="22173" y="30699"/>
                  </a:lnTo>
                  <a:lnTo>
                    <a:pt x="22704" y="29762"/>
                  </a:lnTo>
                  <a:lnTo>
                    <a:pt x="23266" y="28700"/>
                  </a:lnTo>
                  <a:lnTo>
                    <a:pt x="23797" y="27545"/>
                  </a:lnTo>
                  <a:lnTo>
                    <a:pt x="24359" y="26327"/>
                  </a:lnTo>
                  <a:lnTo>
                    <a:pt x="24890" y="25046"/>
                  </a:lnTo>
                  <a:lnTo>
                    <a:pt x="25421" y="23735"/>
                  </a:lnTo>
                  <a:lnTo>
                    <a:pt x="25889" y="22392"/>
                  </a:lnTo>
                  <a:lnTo>
                    <a:pt x="26358" y="21049"/>
                  </a:lnTo>
                  <a:lnTo>
                    <a:pt x="26733" y="19737"/>
                  </a:lnTo>
                  <a:lnTo>
                    <a:pt x="27076" y="18488"/>
                  </a:lnTo>
                  <a:lnTo>
                    <a:pt x="27326" y="17270"/>
                  </a:lnTo>
                  <a:lnTo>
                    <a:pt x="27513" y="16177"/>
                  </a:lnTo>
                  <a:lnTo>
                    <a:pt x="27576" y="15646"/>
                  </a:lnTo>
                  <a:lnTo>
                    <a:pt x="27607" y="15147"/>
                  </a:lnTo>
                  <a:lnTo>
                    <a:pt x="27607" y="14897"/>
                  </a:lnTo>
                  <a:lnTo>
                    <a:pt x="27576" y="14616"/>
                  </a:lnTo>
                  <a:lnTo>
                    <a:pt x="27513" y="14366"/>
                  </a:lnTo>
                  <a:lnTo>
                    <a:pt x="27420" y="14054"/>
                  </a:lnTo>
                  <a:lnTo>
                    <a:pt x="27295" y="13773"/>
                  </a:lnTo>
                  <a:lnTo>
                    <a:pt x="27170" y="13460"/>
                  </a:lnTo>
                  <a:lnTo>
                    <a:pt x="26826" y="12836"/>
                  </a:lnTo>
                  <a:lnTo>
                    <a:pt x="26389" y="12180"/>
                  </a:lnTo>
                  <a:lnTo>
                    <a:pt x="25858" y="11524"/>
                  </a:lnTo>
                  <a:lnTo>
                    <a:pt x="25265" y="10806"/>
                  </a:lnTo>
                  <a:lnTo>
                    <a:pt x="24609" y="10119"/>
                  </a:lnTo>
                  <a:lnTo>
                    <a:pt x="23891" y="9369"/>
                  </a:lnTo>
                  <a:lnTo>
                    <a:pt x="23110" y="8651"/>
                  </a:lnTo>
                  <a:lnTo>
                    <a:pt x="22267" y="7933"/>
                  </a:lnTo>
                  <a:lnTo>
                    <a:pt x="21392" y="7214"/>
                  </a:lnTo>
                  <a:lnTo>
                    <a:pt x="20487" y="6496"/>
                  </a:lnTo>
                  <a:lnTo>
                    <a:pt x="19550" y="5809"/>
                  </a:lnTo>
                  <a:lnTo>
                    <a:pt x="18582" y="5122"/>
                  </a:lnTo>
                  <a:lnTo>
                    <a:pt x="17582" y="4466"/>
                  </a:lnTo>
                  <a:lnTo>
                    <a:pt x="16583" y="3842"/>
                  </a:lnTo>
                  <a:lnTo>
                    <a:pt x="15584" y="3248"/>
                  </a:lnTo>
                  <a:lnTo>
                    <a:pt x="14584" y="2686"/>
                  </a:lnTo>
                  <a:lnTo>
                    <a:pt x="13585" y="2155"/>
                  </a:lnTo>
                  <a:lnTo>
                    <a:pt x="12617" y="1687"/>
                  </a:lnTo>
                  <a:lnTo>
                    <a:pt x="11680" y="1250"/>
                  </a:lnTo>
                  <a:lnTo>
                    <a:pt x="10743" y="875"/>
                  </a:lnTo>
                  <a:lnTo>
                    <a:pt x="9869" y="563"/>
                  </a:lnTo>
                  <a:lnTo>
                    <a:pt x="9025" y="313"/>
                  </a:lnTo>
                  <a:lnTo>
                    <a:pt x="8214" y="125"/>
                  </a:lnTo>
                  <a:lnTo>
                    <a:pt x="7495" y="32"/>
                  </a:lnTo>
                  <a:lnTo>
                    <a:pt x="7120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3725;p61">
              <a:extLst>
                <a:ext uri="{FF2B5EF4-FFF2-40B4-BE49-F238E27FC236}">
                  <a16:creationId xmlns:a16="http://schemas.microsoft.com/office/drawing/2014/main" id="{BFFD137B-5AE9-6F67-B701-01C4A217E661}"/>
                </a:ext>
              </a:extLst>
            </p:cNvPr>
            <p:cNvSpPr/>
            <p:nvPr/>
          </p:nvSpPr>
          <p:spPr>
            <a:xfrm>
              <a:off x="5204375" y="2581100"/>
              <a:ext cx="635550" cy="949400"/>
            </a:xfrm>
            <a:custGeom>
              <a:avLst/>
              <a:gdLst/>
              <a:ahLst/>
              <a:cxnLst/>
              <a:rect l="l" t="t" r="r" b="b"/>
              <a:pathLst>
                <a:path w="25422" h="37976" extrusionOk="0">
                  <a:moveTo>
                    <a:pt x="13492" y="0"/>
                  </a:moveTo>
                  <a:lnTo>
                    <a:pt x="13305" y="32"/>
                  </a:lnTo>
                  <a:lnTo>
                    <a:pt x="13086" y="63"/>
                  </a:lnTo>
                  <a:lnTo>
                    <a:pt x="12899" y="125"/>
                  </a:lnTo>
                  <a:lnTo>
                    <a:pt x="12711" y="219"/>
                  </a:lnTo>
                  <a:lnTo>
                    <a:pt x="12524" y="313"/>
                  </a:lnTo>
                  <a:lnTo>
                    <a:pt x="12368" y="438"/>
                  </a:lnTo>
                  <a:lnTo>
                    <a:pt x="12024" y="750"/>
                  </a:lnTo>
                  <a:lnTo>
                    <a:pt x="11681" y="1125"/>
                  </a:lnTo>
                  <a:lnTo>
                    <a:pt x="11368" y="1562"/>
                  </a:lnTo>
                  <a:lnTo>
                    <a:pt x="11056" y="2093"/>
                  </a:lnTo>
                  <a:lnTo>
                    <a:pt x="10775" y="2655"/>
                  </a:lnTo>
                  <a:lnTo>
                    <a:pt x="10525" y="3248"/>
                  </a:lnTo>
                  <a:lnTo>
                    <a:pt x="10275" y="3904"/>
                  </a:lnTo>
                  <a:lnTo>
                    <a:pt x="10026" y="4591"/>
                  </a:lnTo>
                  <a:lnTo>
                    <a:pt x="9807" y="5309"/>
                  </a:lnTo>
                  <a:lnTo>
                    <a:pt x="9401" y="6808"/>
                  </a:lnTo>
                  <a:lnTo>
                    <a:pt x="9057" y="8339"/>
                  </a:lnTo>
                  <a:lnTo>
                    <a:pt x="8745" y="9900"/>
                  </a:lnTo>
                  <a:lnTo>
                    <a:pt x="8495" y="11399"/>
                  </a:lnTo>
                  <a:lnTo>
                    <a:pt x="8277" y="12804"/>
                  </a:lnTo>
                  <a:lnTo>
                    <a:pt x="8121" y="14054"/>
                  </a:lnTo>
                  <a:lnTo>
                    <a:pt x="7902" y="15927"/>
                  </a:lnTo>
                  <a:lnTo>
                    <a:pt x="7840" y="16646"/>
                  </a:lnTo>
                  <a:lnTo>
                    <a:pt x="7840" y="15927"/>
                  </a:lnTo>
                  <a:lnTo>
                    <a:pt x="7808" y="14085"/>
                  </a:lnTo>
                  <a:lnTo>
                    <a:pt x="7777" y="12836"/>
                  </a:lnTo>
                  <a:lnTo>
                    <a:pt x="7683" y="11461"/>
                  </a:lnTo>
                  <a:lnTo>
                    <a:pt x="7590" y="9994"/>
                  </a:lnTo>
                  <a:lnTo>
                    <a:pt x="7434" y="8463"/>
                  </a:lnTo>
                  <a:lnTo>
                    <a:pt x="7246" y="6933"/>
                  </a:lnTo>
                  <a:lnTo>
                    <a:pt x="7121" y="6215"/>
                  </a:lnTo>
                  <a:lnTo>
                    <a:pt x="6965" y="5465"/>
                  </a:lnTo>
                  <a:lnTo>
                    <a:pt x="6809" y="4778"/>
                  </a:lnTo>
                  <a:lnTo>
                    <a:pt x="6653" y="4091"/>
                  </a:lnTo>
                  <a:lnTo>
                    <a:pt x="6465" y="3467"/>
                  </a:lnTo>
                  <a:lnTo>
                    <a:pt x="6247" y="2873"/>
                  </a:lnTo>
                  <a:lnTo>
                    <a:pt x="6028" y="2343"/>
                  </a:lnTo>
                  <a:lnTo>
                    <a:pt x="5778" y="1843"/>
                  </a:lnTo>
                  <a:lnTo>
                    <a:pt x="5497" y="1406"/>
                  </a:lnTo>
                  <a:lnTo>
                    <a:pt x="5216" y="1062"/>
                  </a:lnTo>
                  <a:lnTo>
                    <a:pt x="4904" y="781"/>
                  </a:lnTo>
                  <a:lnTo>
                    <a:pt x="4748" y="656"/>
                  </a:lnTo>
                  <a:lnTo>
                    <a:pt x="4560" y="562"/>
                  </a:lnTo>
                  <a:lnTo>
                    <a:pt x="4373" y="469"/>
                  </a:lnTo>
                  <a:lnTo>
                    <a:pt x="4217" y="438"/>
                  </a:lnTo>
                  <a:lnTo>
                    <a:pt x="3998" y="406"/>
                  </a:lnTo>
                  <a:lnTo>
                    <a:pt x="3592" y="406"/>
                  </a:lnTo>
                  <a:lnTo>
                    <a:pt x="3405" y="469"/>
                  </a:lnTo>
                  <a:lnTo>
                    <a:pt x="3218" y="562"/>
                  </a:lnTo>
                  <a:lnTo>
                    <a:pt x="2999" y="687"/>
                  </a:lnTo>
                  <a:lnTo>
                    <a:pt x="2843" y="843"/>
                  </a:lnTo>
                  <a:lnTo>
                    <a:pt x="2655" y="1000"/>
                  </a:lnTo>
                  <a:lnTo>
                    <a:pt x="2499" y="1218"/>
                  </a:lnTo>
                  <a:lnTo>
                    <a:pt x="2312" y="1437"/>
                  </a:lnTo>
                  <a:lnTo>
                    <a:pt x="2031" y="1999"/>
                  </a:lnTo>
                  <a:lnTo>
                    <a:pt x="1750" y="2624"/>
                  </a:lnTo>
                  <a:lnTo>
                    <a:pt x="1469" y="3342"/>
                  </a:lnTo>
                  <a:lnTo>
                    <a:pt x="1250" y="4154"/>
                  </a:lnTo>
                  <a:lnTo>
                    <a:pt x="1031" y="4997"/>
                  </a:lnTo>
                  <a:lnTo>
                    <a:pt x="844" y="5934"/>
                  </a:lnTo>
                  <a:lnTo>
                    <a:pt x="688" y="6902"/>
                  </a:lnTo>
                  <a:lnTo>
                    <a:pt x="532" y="7933"/>
                  </a:lnTo>
                  <a:lnTo>
                    <a:pt x="407" y="8994"/>
                  </a:lnTo>
                  <a:lnTo>
                    <a:pt x="313" y="10087"/>
                  </a:lnTo>
                  <a:lnTo>
                    <a:pt x="126" y="12305"/>
                  </a:lnTo>
                  <a:lnTo>
                    <a:pt x="32" y="14522"/>
                  </a:lnTo>
                  <a:lnTo>
                    <a:pt x="1" y="16708"/>
                  </a:lnTo>
                  <a:lnTo>
                    <a:pt x="32" y="18738"/>
                  </a:lnTo>
                  <a:lnTo>
                    <a:pt x="95" y="20580"/>
                  </a:lnTo>
                  <a:lnTo>
                    <a:pt x="188" y="22173"/>
                  </a:lnTo>
                  <a:lnTo>
                    <a:pt x="313" y="23454"/>
                  </a:lnTo>
                  <a:lnTo>
                    <a:pt x="407" y="23953"/>
                  </a:lnTo>
                  <a:lnTo>
                    <a:pt x="501" y="24328"/>
                  </a:lnTo>
                  <a:lnTo>
                    <a:pt x="594" y="24609"/>
                  </a:lnTo>
                  <a:lnTo>
                    <a:pt x="688" y="24734"/>
                  </a:lnTo>
                  <a:lnTo>
                    <a:pt x="1531" y="25452"/>
                  </a:lnTo>
                  <a:lnTo>
                    <a:pt x="2499" y="26202"/>
                  </a:lnTo>
                  <a:lnTo>
                    <a:pt x="3530" y="26951"/>
                  </a:lnTo>
                  <a:lnTo>
                    <a:pt x="4529" y="27638"/>
                  </a:lnTo>
                  <a:lnTo>
                    <a:pt x="5435" y="28263"/>
                  </a:lnTo>
                  <a:lnTo>
                    <a:pt x="6184" y="28731"/>
                  </a:lnTo>
                  <a:lnTo>
                    <a:pt x="6715" y="29012"/>
                  </a:lnTo>
                  <a:lnTo>
                    <a:pt x="6871" y="29075"/>
                  </a:lnTo>
                  <a:lnTo>
                    <a:pt x="6923" y="29075"/>
                  </a:lnTo>
                  <a:lnTo>
                    <a:pt x="6840" y="29325"/>
                  </a:lnTo>
                  <a:lnTo>
                    <a:pt x="6653" y="29949"/>
                  </a:lnTo>
                  <a:lnTo>
                    <a:pt x="6465" y="30761"/>
                  </a:lnTo>
                  <a:lnTo>
                    <a:pt x="6403" y="31261"/>
                  </a:lnTo>
                  <a:lnTo>
                    <a:pt x="6340" y="31761"/>
                  </a:lnTo>
                  <a:lnTo>
                    <a:pt x="6309" y="32291"/>
                  </a:lnTo>
                  <a:lnTo>
                    <a:pt x="6309" y="32822"/>
                  </a:lnTo>
                  <a:lnTo>
                    <a:pt x="6372" y="33353"/>
                  </a:lnTo>
                  <a:lnTo>
                    <a:pt x="6497" y="33853"/>
                  </a:lnTo>
                  <a:lnTo>
                    <a:pt x="6559" y="34103"/>
                  </a:lnTo>
                  <a:lnTo>
                    <a:pt x="6684" y="34353"/>
                  </a:lnTo>
                  <a:lnTo>
                    <a:pt x="6778" y="34571"/>
                  </a:lnTo>
                  <a:lnTo>
                    <a:pt x="6934" y="34790"/>
                  </a:lnTo>
                  <a:lnTo>
                    <a:pt x="7090" y="35008"/>
                  </a:lnTo>
                  <a:lnTo>
                    <a:pt x="7246" y="35196"/>
                  </a:lnTo>
                  <a:lnTo>
                    <a:pt x="7465" y="35383"/>
                  </a:lnTo>
                  <a:lnTo>
                    <a:pt x="7683" y="35539"/>
                  </a:lnTo>
                  <a:lnTo>
                    <a:pt x="7933" y="35695"/>
                  </a:lnTo>
                  <a:lnTo>
                    <a:pt x="8152" y="35820"/>
                  </a:lnTo>
                  <a:lnTo>
                    <a:pt x="8402" y="35914"/>
                  </a:lnTo>
                  <a:lnTo>
                    <a:pt x="8620" y="35977"/>
                  </a:lnTo>
                  <a:lnTo>
                    <a:pt x="8839" y="36008"/>
                  </a:lnTo>
                  <a:lnTo>
                    <a:pt x="9057" y="36008"/>
                  </a:lnTo>
                  <a:lnTo>
                    <a:pt x="9276" y="35977"/>
                  </a:lnTo>
                  <a:lnTo>
                    <a:pt x="9463" y="35945"/>
                  </a:lnTo>
                  <a:lnTo>
                    <a:pt x="9651" y="35883"/>
                  </a:lnTo>
                  <a:lnTo>
                    <a:pt x="9838" y="35820"/>
                  </a:lnTo>
                  <a:lnTo>
                    <a:pt x="10213" y="35602"/>
                  </a:lnTo>
                  <a:lnTo>
                    <a:pt x="10556" y="35352"/>
                  </a:lnTo>
                  <a:lnTo>
                    <a:pt x="10838" y="35071"/>
                  </a:lnTo>
                  <a:lnTo>
                    <a:pt x="11119" y="34759"/>
                  </a:lnTo>
                  <a:lnTo>
                    <a:pt x="11368" y="34415"/>
                  </a:lnTo>
                  <a:lnTo>
                    <a:pt x="11587" y="34103"/>
                  </a:lnTo>
                  <a:lnTo>
                    <a:pt x="11774" y="33790"/>
                  </a:lnTo>
                  <a:lnTo>
                    <a:pt x="12024" y="33291"/>
                  </a:lnTo>
                  <a:lnTo>
                    <a:pt x="12149" y="33041"/>
                  </a:lnTo>
                  <a:lnTo>
                    <a:pt x="12149" y="33291"/>
                  </a:lnTo>
                  <a:lnTo>
                    <a:pt x="12149" y="33790"/>
                  </a:lnTo>
                  <a:lnTo>
                    <a:pt x="12212" y="34446"/>
                  </a:lnTo>
                  <a:lnTo>
                    <a:pt x="12243" y="34821"/>
                  </a:lnTo>
                  <a:lnTo>
                    <a:pt x="12337" y="35227"/>
                  </a:lnTo>
                  <a:lnTo>
                    <a:pt x="12430" y="35602"/>
                  </a:lnTo>
                  <a:lnTo>
                    <a:pt x="12555" y="36008"/>
                  </a:lnTo>
                  <a:lnTo>
                    <a:pt x="12711" y="36383"/>
                  </a:lnTo>
                  <a:lnTo>
                    <a:pt x="12899" y="36757"/>
                  </a:lnTo>
                  <a:lnTo>
                    <a:pt x="13149" y="37101"/>
                  </a:lnTo>
                  <a:lnTo>
                    <a:pt x="13430" y="37382"/>
                  </a:lnTo>
                  <a:lnTo>
                    <a:pt x="13773" y="37632"/>
                  </a:lnTo>
                  <a:lnTo>
                    <a:pt x="13960" y="37725"/>
                  </a:lnTo>
                  <a:lnTo>
                    <a:pt x="14148" y="37819"/>
                  </a:lnTo>
                  <a:lnTo>
                    <a:pt x="14491" y="37944"/>
                  </a:lnTo>
                  <a:lnTo>
                    <a:pt x="14835" y="37975"/>
                  </a:lnTo>
                  <a:lnTo>
                    <a:pt x="15147" y="37975"/>
                  </a:lnTo>
                  <a:lnTo>
                    <a:pt x="15428" y="37913"/>
                  </a:lnTo>
                  <a:lnTo>
                    <a:pt x="15709" y="37788"/>
                  </a:lnTo>
                  <a:lnTo>
                    <a:pt x="15990" y="37632"/>
                  </a:lnTo>
                  <a:lnTo>
                    <a:pt x="16240" y="37444"/>
                  </a:lnTo>
                  <a:lnTo>
                    <a:pt x="16490" y="37194"/>
                  </a:lnTo>
                  <a:lnTo>
                    <a:pt x="16709" y="36913"/>
                  </a:lnTo>
                  <a:lnTo>
                    <a:pt x="16959" y="36601"/>
                  </a:lnTo>
                  <a:lnTo>
                    <a:pt x="17177" y="36258"/>
                  </a:lnTo>
                  <a:lnTo>
                    <a:pt x="17365" y="35883"/>
                  </a:lnTo>
                  <a:lnTo>
                    <a:pt x="17770" y="35071"/>
                  </a:lnTo>
                  <a:lnTo>
                    <a:pt x="18145" y="34196"/>
                  </a:lnTo>
                  <a:lnTo>
                    <a:pt x="18864" y="32354"/>
                  </a:lnTo>
                  <a:lnTo>
                    <a:pt x="19207" y="31448"/>
                  </a:lnTo>
                  <a:lnTo>
                    <a:pt x="19582" y="30574"/>
                  </a:lnTo>
                  <a:lnTo>
                    <a:pt x="19957" y="29762"/>
                  </a:lnTo>
                  <a:lnTo>
                    <a:pt x="20144" y="29387"/>
                  </a:lnTo>
                  <a:lnTo>
                    <a:pt x="20331" y="29044"/>
                  </a:lnTo>
                  <a:lnTo>
                    <a:pt x="20550" y="28700"/>
                  </a:lnTo>
                  <a:lnTo>
                    <a:pt x="20769" y="28419"/>
                  </a:lnTo>
                  <a:lnTo>
                    <a:pt x="20987" y="28169"/>
                  </a:lnTo>
                  <a:lnTo>
                    <a:pt x="21237" y="27951"/>
                  </a:lnTo>
                  <a:lnTo>
                    <a:pt x="23236" y="29981"/>
                  </a:lnTo>
                  <a:lnTo>
                    <a:pt x="24610" y="31355"/>
                  </a:lnTo>
                  <a:lnTo>
                    <a:pt x="25328" y="32042"/>
                  </a:lnTo>
                  <a:lnTo>
                    <a:pt x="25359" y="31667"/>
                  </a:lnTo>
                  <a:lnTo>
                    <a:pt x="25390" y="30605"/>
                  </a:lnTo>
                  <a:lnTo>
                    <a:pt x="25422" y="29075"/>
                  </a:lnTo>
                  <a:lnTo>
                    <a:pt x="25422" y="28169"/>
                  </a:lnTo>
                  <a:lnTo>
                    <a:pt x="25390" y="27201"/>
                  </a:lnTo>
                  <a:lnTo>
                    <a:pt x="25297" y="26202"/>
                  </a:lnTo>
                  <a:lnTo>
                    <a:pt x="25203" y="25202"/>
                  </a:lnTo>
                  <a:lnTo>
                    <a:pt x="25016" y="24172"/>
                  </a:lnTo>
                  <a:lnTo>
                    <a:pt x="24797" y="23173"/>
                  </a:lnTo>
                  <a:lnTo>
                    <a:pt x="24672" y="22704"/>
                  </a:lnTo>
                  <a:lnTo>
                    <a:pt x="24516" y="22236"/>
                  </a:lnTo>
                  <a:lnTo>
                    <a:pt x="24360" y="21798"/>
                  </a:lnTo>
                  <a:lnTo>
                    <a:pt x="24173" y="21361"/>
                  </a:lnTo>
                  <a:lnTo>
                    <a:pt x="23985" y="20955"/>
                  </a:lnTo>
                  <a:lnTo>
                    <a:pt x="23735" y="20549"/>
                  </a:lnTo>
                  <a:lnTo>
                    <a:pt x="23517" y="20206"/>
                  </a:lnTo>
                  <a:lnTo>
                    <a:pt x="23236" y="19862"/>
                  </a:lnTo>
                  <a:lnTo>
                    <a:pt x="23080" y="19706"/>
                  </a:lnTo>
                  <a:lnTo>
                    <a:pt x="22892" y="19519"/>
                  </a:lnTo>
                  <a:lnTo>
                    <a:pt x="22705" y="19394"/>
                  </a:lnTo>
                  <a:lnTo>
                    <a:pt x="22486" y="19269"/>
                  </a:lnTo>
                  <a:lnTo>
                    <a:pt x="22299" y="19144"/>
                  </a:lnTo>
                  <a:lnTo>
                    <a:pt x="22080" y="19050"/>
                  </a:lnTo>
                  <a:lnTo>
                    <a:pt x="21830" y="18988"/>
                  </a:lnTo>
                  <a:lnTo>
                    <a:pt x="21612" y="18925"/>
                  </a:lnTo>
                  <a:lnTo>
                    <a:pt x="21393" y="18894"/>
                  </a:lnTo>
                  <a:lnTo>
                    <a:pt x="20893" y="18894"/>
                  </a:lnTo>
                  <a:lnTo>
                    <a:pt x="20675" y="18925"/>
                  </a:lnTo>
                  <a:lnTo>
                    <a:pt x="20425" y="18957"/>
                  </a:lnTo>
                  <a:lnTo>
                    <a:pt x="20206" y="19019"/>
                  </a:lnTo>
                  <a:lnTo>
                    <a:pt x="19988" y="19113"/>
                  </a:lnTo>
                  <a:lnTo>
                    <a:pt x="19738" y="19206"/>
                  </a:lnTo>
                  <a:lnTo>
                    <a:pt x="19769" y="19081"/>
                  </a:lnTo>
                  <a:lnTo>
                    <a:pt x="19800" y="18738"/>
                  </a:lnTo>
                  <a:lnTo>
                    <a:pt x="19832" y="18238"/>
                  </a:lnTo>
                  <a:lnTo>
                    <a:pt x="19800" y="17645"/>
                  </a:lnTo>
                  <a:lnTo>
                    <a:pt x="19769" y="17301"/>
                  </a:lnTo>
                  <a:lnTo>
                    <a:pt x="19675" y="16958"/>
                  </a:lnTo>
                  <a:lnTo>
                    <a:pt x="19582" y="16583"/>
                  </a:lnTo>
                  <a:lnTo>
                    <a:pt x="19426" y="16240"/>
                  </a:lnTo>
                  <a:lnTo>
                    <a:pt x="19238" y="15896"/>
                  </a:lnTo>
                  <a:lnTo>
                    <a:pt x="19020" y="15584"/>
                  </a:lnTo>
                  <a:lnTo>
                    <a:pt x="18739" y="15271"/>
                  </a:lnTo>
                  <a:lnTo>
                    <a:pt x="18426" y="14990"/>
                  </a:lnTo>
                  <a:lnTo>
                    <a:pt x="18208" y="14865"/>
                  </a:lnTo>
                  <a:lnTo>
                    <a:pt x="17989" y="14803"/>
                  </a:lnTo>
                  <a:lnTo>
                    <a:pt x="17770" y="14741"/>
                  </a:lnTo>
                  <a:lnTo>
                    <a:pt x="17021" y="14741"/>
                  </a:lnTo>
                  <a:lnTo>
                    <a:pt x="16521" y="14834"/>
                  </a:lnTo>
                  <a:lnTo>
                    <a:pt x="16084" y="14959"/>
                  </a:lnTo>
                  <a:lnTo>
                    <a:pt x="15709" y="15084"/>
                  </a:lnTo>
                  <a:lnTo>
                    <a:pt x="15397" y="15240"/>
                  </a:lnTo>
                  <a:lnTo>
                    <a:pt x="15491" y="14584"/>
                  </a:lnTo>
                  <a:lnTo>
                    <a:pt x="15709" y="12836"/>
                  </a:lnTo>
                  <a:lnTo>
                    <a:pt x="15803" y="11680"/>
                  </a:lnTo>
                  <a:lnTo>
                    <a:pt x="15928" y="10400"/>
                  </a:lnTo>
                  <a:lnTo>
                    <a:pt x="16022" y="9026"/>
                  </a:lnTo>
                  <a:lnTo>
                    <a:pt x="16053" y="7589"/>
                  </a:lnTo>
                  <a:lnTo>
                    <a:pt x="16053" y="6184"/>
                  </a:lnTo>
                  <a:lnTo>
                    <a:pt x="16022" y="5465"/>
                  </a:lnTo>
                  <a:lnTo>
                    <a:pt x="15990" y="4778"/>
                  </a:lnTo>
                  <a:lnTo>
                    <a:pt x="15928" y="4123"/>
                  </a:lnTo>
                  <a:lnTo>
                    <a:pt x="15834" y="3498"/>
                  </a:lnTo>
                  <a:lnTo>
                    <a:pt x="15741" y="2905"/>
                  </a:lnTo>
                  <a:lnTo>
                    <a:pt x="15616" y="2343"/>
                  </a:lnTo>
                  <a:lnTo>
                    <a:pt x="15460" y="1843"/>
                  </a:lnTo>
                  <a:lnTo>
                    <a:pt x="15272" y="1374"/>
                  </a:lnTo>
                  <a:lnTo>
                    <a:pt x="15054" y="1000"/>
                  </a:lnTo>
                  <a:lnTo>
                    <a:pt x="14804" y="656"/>
                  </a:lnTo>
                  <a:lnTo>
                    <a:pt x="14523" y="375"/>
                  </a:lnTo>
                  <a:lnTo>
                    <a:pt x="14398" y="250"/>
                  </a:lnTo>
                  <a:lnTo>
                    <a:pt x="14210" y="156"/>
                  </a:lnTo>
                  <a:lnTo>
                    <a:pt x="14054" y="94"/>
                  </a:lnTo>
                  <a:lnTo>
                    <a:pt x="13867" y="63"/>
                  </a:lnTo>
                  <a:lnTo>
                    <a:pt x="13679" y="32"/>
                  </a:lnTo>
                  <a:lnTo>
                    <a:pt x="13492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3726;p61">
              <a:extLst>
                <a:ext uri="{FF2B5EF4-FFF2-40B4-BE49-F238E27FC236}">
                  <a16:creationId xmlns:a16="http://schemas.microsoft.com/office/drawing/2014/main" id="{AFEDAA07-D943-7765-D849-9D44565729A6}"/>
                </a:ext>
              </a:extLst>
            </p:cNvPr>
            <p:cNvSpPr/>
            <p:nvPr/>
          </p:nvSpPr>
          <p:spPr>
            <a:xfrm>
              <a:off x="5373025" y="2958200"/>
              <a:ext cx="217075" cy="356800"/>
            </a:xfrm>
            <a:custGeom>
              <a:avLst/>
              <a:gdLst/>
              <a:ahLst/>
              <a:cxnLst/>
              <a:rect l="l" t="t" r="r" b="b"/>
              <a:pathLst>
                <a:path w="8683" h="14272" extrusionOk="0">
                  <a:moveTo>
                    <a:pt x="8589" y="0"/>
                  </a:moveTo>
                  <a:lnTo>
                    <a:pt x="7839" y="625"/>
                  </a:lnTo>
                  <a:lnTo>
                    <a:pt x="7121" y="1280"/>
                  </a:lnTo>
                  <a:lnTo>
                    <a:pt x="6403" y="1968"/>
                  </a:lnTo>
                  <a:lnTo>
                    <a:pt x="5684" y="2717"/>
                  </a:lnTo>
                  <a:lnTo>
                    <a:pt x="4997" y="3498"/>
                  </a:lnTo>
                  <a:lnTo>
                    <a:pt x="4373" y="4310"/>
                  </a:lnTo>
                  <a:lnTo>
                    <a:pt x="3748" y="5153"/>
                  </a:lnTo>
                  <a:lnTo>
                    <a:pt x="3155" y="6059"/>
                  </a:lnTo>
                  <a:lnTo>
                    <a:pt x="2593" y="6964"/>
                  </a:lnTo>
                  <a:lnTo>
                    <a:pt x="2093" y="7901"/>
                  </a:lnTo>
                  <a:lnTo>
                    <a:pt x="1593" y="8869"/>
                  </a:lnTo>
                  <a:lnTo>
                    <a:pt x="1187" y="9869"/>
                  </a:lnTo>
                  <a:lnTo>
                    <a:pt x="812" y="10868"/>
                  </a:lnTo>
                  <a:lnTo>
                    <a:pt x="469" y="11898"/>
                  </a:lnTo>
                  <a:lnTo>
                    <a:pt x="219" y="12929"/>
                  </a:lnTo>
                  <a:lnTo>
                    <a:pt x="0" y="13991"/>
                  </a:lnTo>
                  <a:lnTo>
                    <a:pt x="0" y="14147"/>
                  </a:lnTo>
                  <a:lnTo>
                    <a:pt x="63" y="14241"/>
                  </a:lnTo>
                  <a:lnTo>
                    <a:pt x="94" y="14272"/>
                  </a:lnTo>
                  <a:lnTo>
                    <a:pt x="125" y="14272"/>
                  </a:lnTo>
                  <a:lnTo>
                    <a:pt x="157" y="14241"/>
                  </a:lnTo>
                  <a:lnTo>
                    <a:pt x="188" y="14178"/>
                  </a:lnTo>
                  <a:lnTo>
                    <a:pt x="406" y="13460"/>
                  </a:lnTo>
                  <a:lnTo>
                    <a:pt x="688" y="12648"/>
                  </a:lnTo>
                  <a:lnTo>
                    <a:pt x="1031" y="11805"/>
                  </a:lnTo>
                  <a:lnTo>
                    <a:pt x="1437" y="10899"/>
                  </a:lnTo>
                  <a:lnTo>
                    <a:pt x="1905" y="9962"/>
                  </a:lnTo>
                  <a:lnTo>
                    <a:pt x="2436" y="8994"/>
                  </a:lnTo>
                  <a:lnTo>
                    <a:pt x="2967" y="7995"/>
                  </a:lnTo>
                  <a:lnTo>
                    <a:pt x="3561" y="7027"/>
                  </a:lnTo>
                  <a:lnTo>
                    <a:pt x="4185" y="6027"/>
                  </a:lnTo>
                  <a:lnTo>
                    <a:pt x="4810" y="5059"/>
                  </a:lnTo>
                  <a:lnTo>
                    <a:pt x="5466" y="4122"/>
                  </a:lnTo>
                  <a:lnTo>
                    <a:pt x="6121" y="3185"/>
                  </a:lnTo>
                  <a:lnTo>
                    <a:pt x="6777" y="2311"/>
                  </a:lnTo>
                  <a:lnTo>
                    <a:pt x="7402" y="1499"/>
                  </a:lnTo>
                  <a:lnTo>
                    <a:pt x="8058" y="750"/>
                  </a:lnTo>
                  <a:lnTo>
                    <a:pt x="8682" y="63"/>
                  </a:lnTo>
                  <a:lnTo>
                    <a:pt x="8682" y="31"/>
                  </a:lnTo>
                  <a:lnTo>
                    <a:pt x="86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3727;p61">
              <a:extLst>
                <a:ext uri="{FF2B5EF4-FFF2-40B4-BE49-F238E27FC236}">
                  <a16:creationId xmlns:a16="http://schemas.microsoft.com/office/drawing/2014/main" id="{C9A2CD3B-9E3F-3BE9-718A-C05FD3E5EDE0}"/>
                </a:ext>
              </a:extLst>
            </p:cNvPr>
            <p:cNvSpPr/>
            <p:nvPr/>
          </p:nvSpPr>
          <p:spPr>
            <a:xfrm>
              <a:off x="5504975" y="3062025"/>
              <a:ext cx="188950" cy="356825"/>
            </a:xfrm>
            <a:custGeom>
              <a:avLst/>
              <a:gdLst/>
              <a:ahLst/>
              <a:cxnLst/>
              <a:rect l="l" t="t" r="r" b="b"/>
              <a:pathLst>
                <a:path w="7558" h="14273" extrusionOk="0">
                  <a:moveTo>
                    <a:pt x="7527" y="1"/>
                  </a:moveTo>
                  <a:lnTo>
                    <a:pt x="7464" y="32"/>
                  </a:lnTo>
                  <a:lnTo>
                    <a:pt x="7058" y="344"/>
                  </a:lnTo>
                  <a:lnTo>
                    <a:pt x="6652" y="688"/>
                  </a:lnTo>
                  <a:lnTo>
                    <a:pt x="6246" y="1031"/>
                  </a:lnTo>
                  <a:lnTo>
                    <a:pt x="5840" y="1437"/>
                  </a:lnTo>
                  <a:lnTo>
                    <a:pt x="5434" y="1843"/>
                  </a:lnTo>
                  <a:lnTo>
                    <a:pt x="5059" y="2280"/>
                  </a:lnTo>
                  <a:lnTo>
                    <a:pt x="4341" y="3186"/>
                  </a:lnTo>
                  <a:lnTo>
                    <a:pt x="3685" y="4123"/>
                  </a:lnTo>
                  <a:lnTo>
                    <a:pt x="3030" y="5060"/>
                  </a:lnTo>
                  <a:lnTo>
                    <a:pt x="2467" y="6028"/>
                  </a:lnTo>
                  <a:lnTo>
                    <a:pt x="1936" y="6934"/>
                  </a:lnTo>
                  <a:lnTo>
                    <a:pt x="1499" y="7777"/>
                  </a:lnTo>
                  <a:lnTo>
                    <a:pt x="1093" y="8651"/>
                  </a:lnTo>
                  <a:lnTo>
                    <a:pt x="781" y="9526"/>
                  </a:lnTo>
                  <a:lnTo>
                    <a:pt x="500" y="10431"/>
                  </a:lnTo>
                  <a:lnTo>
                    <a:pt x="281" y="11368"/>
                  </a:lnTo>
                  <a:lnTo>
                    <a:pt x="125" y="12305"/>
                  </a:lnTo>
                  <a:lnTo>
                    <a:pt x="31" y="13242"/>
                  </a:lnTo>
                  <a:lnTo>
                    <a:pt x="0" y="14179"/>
                  </a:lnTo>
                  <a:lnTo>
                    <a:pt x="31" y="14241"/>
                  </a:lnTo>
                  <a:lnTo>
                    <a:pt x="94" y="14272"/>
                  </a:lnTo>
                  <a:lnTo>
                    <a:pt x="156" y="14272"/>
                  </a:lnTo>
                  <a:lnTo>
                    <a:pt x="188" y="14210"/>
                  </a:lnTo>
                  <a:lnTo>
                    <a:pt x="437" y="13211"/>
                  </a:lnTo>
                  <a:lnTo>
                    <a:pt x="687" y="12243"/>
                  </a:lnTo>
                  <a:lnTo>
                    <a:pt x="1000" y="11274"/>
                  </a:lnTo>
                  <a:lnTo>
                    <a:pt x="1343" y="10338"/>
                  </a:lnTo>
                  <a:lnTo>
                    <a:pt x="1718" y="9401"/>
                  </a:lnTo>
                  <a:lnTo>
                    <a:pt x="2093" y="8495"/>
                  </a:lnTo>
                  <a:lnTo>
                    <a:pt x="2530" y="7589"/>
                  </a:lnTo>
                  <a:lnTo>
                    <a:pt x="2998" y="6715"/>
                  </a:lnTo>
                  <a:lnTo>
                    <a:pt x="3467" y="5840"/>
                  </a:lnTo>
                  <a:lnTo>
                    <a:pt x="3998" y="4997"/>
                  </a:lnTo>
                  <a:lnTo>
                    <a:pt x="4529" y="4154"/>
                  </a:lnTo>
                  <a:lnTo>
                    <a:pt x="5091" y="3311"/>
                  </a:lnTo>
                  <a:lnTo>
                    <a:pt x="5684" y="2499"/>
                  </a:lnTo>
                  <a:lnTo>
                    <a:pt x="6277" y="1687"/>
                  </a:lnTo>
                  <a:lnTo>
                    <a:pt x="6902" y="875"/>
                  </a:lnTo>
                  <a:lnTo>
                    <a:pt x="7558" y="94"/>
                  </a:lnTo>
                  <a:lnTo>
                    <a:pt x="7558" y="63"/>
                  </a:lnTo>
                  <a:lnTo>
                    <a:pt x="7558" y="32"/>
                  </a:lnTo>
                  <a:lnTo>
                    <a:pt x="752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3728;p61">
              <a:extLst>
                <a:ext uri="{FF2B5EF4-FFF2-40B4-BE49-F238E27FC236}">
                  <a16:creationId xmlns:a16="http://schemas.microsoft.com/office/drawing/2014/main" id="{682C20F6-CECE-96F9-0498-7EA7D30F0A92}"/>
                </a:ext>
              </a:extLst>
            </p:cNvPr>
            <p:cNvSpPr/>
            <p:nvPr/>
          </p:nvSpPr>
          <p:spPr>
            <a:xfrm>
              <a:off x="5348050" y="3260325"/>
              <a:ext cx="387250" cy="279525"/>
            </a:xfrm>
            <a:custGeom>
              <a:avLst/>
              <a:gdLst/>
              <a:ahLst/>
              <a:cxnLst/>
              <a:rect l="l" t="t" r="r" b="b"/>
              <a:pathLst>
                <a:path w="15490" h="11181" extrusionOk="0">
                  <a:moveTo>
                    <a:pt x="1437" y="1"/>
                  </a:moveTo>
                  <a:lnTo>
                    <a:pt x="1187" y="563"/>
                  </a:lnTo>
                  <a:lnTo>
                    <a:pt x="937" y="1156"/>
                  </a:lnTo>
                  <a:lnTo>
                    <a:pt x="656" y="1937"/>
                  </a:lnTo>
                  <a:lnTo>
                    <a:pt x="375" y="2843"/>
                  </a:lnTo>
                  <a:lnTo>
                    <a:pt x="250" y="3311"/>
                  </a:lnTo>
                  <a:lnTo>
                    <a:pt x="156" y="3811"/>
                  </a:lnTo>
                  <a:lnTo>
                    <a:pt x="63" y="4311"/>
                  </a:lnTo>
                  <a:lnTo>
                    <a:pt x="0" y="4810"/>
                  </a:lnTo>
                  <a:lnTo>
                    <a:pt x="0" y="5310"/>
                  </a:lnTo>
                  <a:lnTo>
                    <a:pt x="0" y="5810"/>
                  </a:lnTo>
                  <a:lnTo>
                    <a:pt x="31" y="6247"/>
                  </a:lnTo>
                  <a:lnTo>
                    <a:pt x="125" y="6684"/>
                  </a:lnTo>
                  <a:lnTo>
                    <a:pt x="250" y="7090"/>
                  </a:lnTo>
                  <a:lnTo>
                    <a:pt x="437" y="7465"/>
                  </a:lnTo>
                  <a:lnTo>
                    <a:pt x="656" y="7839"/>
                  </a:lnTo>
                  <a:lnTo>
                    <a:pt x="906" y="8214"/>
                  </a:lnTo>
                  <a:lnTo>
                    <a:pt x="1187" y="8526"/>
                  </a:lnTo>
                  <a:lnTo>
                    <a:pt x="1530" y="8808"/>
                  </a:lnTo>
                  <a:lnTo>
                    <a:pt x="1905" y="9057"/>
                  </a:lnTo>
                  <a:lnTo>
                    <a:pt x="2342" y="9245"/>
                  </a:lnTo>
                  <a:lnTo>
                    <a:pt x="2780" y="9370"/>
                  </a:lnTo>
                  <a:lnTo>
                    <a:pt x="3217" y="9401"/>
                  </a:lnTo>
                  <a:lnTo>
                    <a:pt x="3467" y="9401"/>
                  </a:lnTo>
                  <a:lnTo>
                    <a:pt x="3685" y="9370"/>
                  </a:lnTo>
                  <a:lnTo>
                    <a:pt x="3904" y="9338"/>
                  </a:lnTo>
                  <a:lnTo>
                    <a:pt x="4154" y="9245"/>
                  </a:lnTo>
                  <a:lnTo>
                    <a:pt x="4341" y="9182"/>
                  </a:lnTo>
                  <a:lnTo>
                    <a:pt x="4560" y="9057"/>
                  </a:lnTo>
                  <a:lnTo>
                    <a:pt x="4747" y="8932"/>
                  </a:lnTo>
                  <a:lnTo>
                    <a:pt x="4934" y="8808"/>
                  </a:lnTo>
                  <a:lnTo>
                    <a:pt x="5247" y="8526"/>
                  </a:lnTo>
                  <a:lnTo>
                    <a:pt x="5559" y="8214"/>
                  </a:lnTo>
                  <a:lnTo>
                    <a:pt x="5809" y="7902"/>
                  </a:lnTo>
                  <a:lnTo>
                    <a:pt x="6059" y="7558"/>
                  </a:lnTo>
                  <a:lnTo>
                    <a:pt x="6184" y="8277"/>
                  </a:lnTo>
                  <a:lnTo>
                    <a:pt x="6246" y="8589"/>
                  </a:lnTo>
                  <a:lnTo>
                    <a:pt x="6340" y="8901"/>
                  </a:lnTo>
                  <a:lnTo>
                    <a:pt x="6465" y="9214"/>
                  </a:lnTo>
                  <a:lnTo>
                    <a:pt x="6590" y="9495"/>
                  </a:lnTo>
                  <a:lnTo>
                    <a:pt x="6746" y="9776"/>
                  </a:lnTo>
                  <a:lnTo>
                    <a:pt x="6933" y="10025"/>
                  </a:lnTo>
                  <a:lnTo>
                    <a:pt x="7120" y="10275"/>
                  </a:lnTo>
                  <a:lnTo>
                    <a:pt x="7339" y="10525"/>
                  </a:lnTo>
                  <a:lnTo>
                    <a:pt x="7620" y="10744"/>
                  </a:lnTo>
                  <a:lnTo>
                    <a:pt x="7901" y="10931"/>
                  </a:lnTo>
                  <a:lnTo>
                    <a:pt x="8213" y="11056"/>
                  </a:lnTo>
                  <a:lnTo>
                    <a:pt x="8557" y="11150"/>
                  </a:lnTo>
                  <a:lnTo>
                    <a:pt x="8901" y="11181"/>
                  </a:lnTo>
                  <a:lnTo>
                    <a:pt x="9244" y="11181"/>
                  </a:lnTo>
                  <a:lnTo>
                    <a:pt x="9588" y="11119"/>
                  </a:lnTo>
                  <a:lnTo>
                    <a:pt x="9900" y="10994"/>
                  </a:lnTo>
                  <a:lnTo>
                    <a:pt x="10181" y="10837"/>
                  </a:lnTo>
                  <a:lnTo>
                    <a:pt x="10431" y="10650"/>
                  </a:lnTo>
                  <a:lnTo>
                    <a:pt x="10681" y="10463"/>
                  </a:lnTo>
                  <a:lnTo>
                    <a:pt x="10930" y="10244"/>
                  </a:lnTo>
                  <a:lnTo>
                    <a:pt x="11118" y="9994"/>
                  </a:lnTo>
                  <a:lnTo>
                    <a:pt x="11336" y="9744"/>
                  </a:lnTo>
                  <a:lnTo>
                    <a:pt x="11493" y="9495"/>
                  </a:lnTo>
                  <a:lnTo>
                    <a:pt x="11649" y="9214"/>
                  </a:lnTo>
                  <a:lnTo>
                    <a:pt x="12211" y="8183"/>
                  </a:lnTo>
                  <a:lnTo>
                    <a:pt x="12679" y="7121"/>
                  </a:lnTo>
                  <a:lnTo>
                    <a:pt x="13148" y="6028"/>
                  </a:lnTo>
                  <a:lnTo>
                    <a:pt x="13523" y="4935"/>
                  </a:lnTo>
                  <a:lnTo>
                    <a:pt x="13928" y="3842"/>
                  </a:lnTo>
                  <a:lnTo>
                    <a:pt x="14334" y="2780"/>
                  </a:lnTo>
                  <a:lnTo>
                    <a:pt x="14553" y="2249"/>
                  </a:lnTo>
                  <a:lnTo>
                    <a:pt x="14803" y="1718"/>
                  </a:lnTo>
                  <a:lnTo>
                    <a:pt x="15115" y="1250"/>
                  </a:lnTo>
                  <a:lnTo>
                    <a:pt x="15490" y="813"/>
                  </a:lnTo>
                  <a:lnTo>
                    <a:pt x="15084" y="1219"/>
                  </a:lnTo>
                  <a:lnTo>
                    <a:pt x="14709" y="1687"/>
                  </a:lnTo>
                  <a:lnTo>
                    <a:pt x="14397" y="2156"/>
                  </a:lnTo>
                  <a:lnTo>
                    <a:pt x="14147" y="2687"/>
                  </a:lnTo>
                  <a:lnTo>
                    <a:pt x="13647" y="3748"/>
                  </a:lnTo>
                  <a:lnTo>
                    <a:pt x="13179" y="4810"/>
                  </a:lnTo>
                  <a:lnTo>
                    <a:pt x="12711" y="5841"/>
                  </a:lnTo>
                  <a:lnTo>
                    <a:pt x="12211" y="6871"/>
                  </a:lnTo>
                  <a:lnTo>
                    <a:pt x="11680" y="7902"/>
                  </a:lnTo>
                  <a:lnTo>
                    <a:pt x="11118" y="8901"/>
                  </a:lnTo>
                  <a:lnTo>
                    <a:pt x="10837" y="9338"/>
                  </a:lnTo>
                  <a:lnTo>
                    <a:pt x="10462" y="9713"/>
                  </a:lnTo>
                  <a:lnTo>
                    <a:pt x="10056" y="10057"/>
                  </a:lnTo>
                  <a:lnTo>
                    <a:pt x="9619" y="10338"/>
                  </a:lnTo>
                  <a:lnTo>
                    <a:pt x="9400" y="10369"/>
                  </a:lnTo>
                  <a:lnTo>
                    <a:pt x="9150" y="10400"/>
                  </a:lnTo>
                  <a:lnTo>
                    <a:pt x="8932" y="10400"/>
                  </a:lnTo>
                  <a:lnTo>
                    <a:pt x="8713" y="10369"/>
                  </a:lnTo>
                  <a:lnTo>
                    <a:pt x="8495" y="10307"/>
                  </a:lnTo>
                  <a:lnTo>
                    <a:pt x="8276" y="10213"/>
                  </a:lnTo>
                  <a:lnTo>
                    <a:pt x="8089" y="10088"/>
                  </a:lnTo>
                  <a:lnTo>
                    <a:pt x="7901" y="9932"/>
                  </a:lnTo>
                  <a:lnTo>
                    <a:pt x="7714" y="9744"/>
                  </a:lnTo>
                  <a:lnTo>
                    <a:pt x="7558" y="9526"/>
                  </a:lnTo>
                  <a:lnTo>
                    <a:pt x="7433" y="9307"/>
                  </a:lnTo>
                  <a:lnTo>
                    <a:pt x="7308" y="9089"/>
                  </a:lnTo>
                  <a:lnTo>
                    <a:pt x="7214" y="8839"/>
                  </a:lnTo>
                  <a:lnTo>
                    <a:pt x="7120" y="8620"/>
                  </a:lnTo>
                  <a:lnTo>
                    <a:pt x="7058" y="8370"/>
                  </a:lnTo>
                  <a:lnTo>
                    <a:pt x="6996" y="8089"/>
                  </a:lnTo>
                  <a:lnTo>
                    <a:pt x="6902" y="7558"/>
                  </a:lnTo>
                  <a:lnTo>
                    <a:pt x="6839" y="7027"/>
                  </a:lnTo>
                  <a:lnTo>
                    <a:pt x="6839" y="6465"/>
                  </a:lnTo>
                  <a:lnTo>
                    <a:pt x="6839" y="5934"/>
                  </a:lnTo>
                  <a:lnTo>
                    <a:pt x="6996" y="3311"/>
                  </a:lnTo>
                  <a:lnTo>
                    <a:pt x="5996" y="5747"/>
                  </a:lnTo>
                  <a:lnTo>
                    <a:pt x="5840" y="6059"/>
                  </a:lnTo>
                  <a:lnTo>
                    <a:pt x="5715" y="6403"/>
                  </a:lnTo>
                  <a:lnTo>
                    <a:pt x="5528" y="6715"/>
                  </a:lnTo>
                  <a:lnTo>
                    <a:pt x="5340" y="6996"/>
                  </a:lnTo>
                  <a:lnTo>
                    <a:pt x="5122" y="7277"/>
                  </a:lnTo>
                  <a:lnTo>
                    <a:pt x="4903" y="7558"/>
                  </a:lnTo>
                  <a:lnTo>
                    <a:pt x="4653" y="7808"/>
                  </a:lnTo>
                  <a:lnTo>
                    <a:pt x="4372" y="8058"/>
                  </a:lnTo>
                  <a:lnTo>
                    <a:pt x="4122" y="8245"/>
                  </a:lnTo>
                  <a:lnTo>
                    <a:pt x="3841" y="8370"/>
                  </a:lnTo>
                  <a:lnTo>
                    <a:pt x="3529" y="8464"/>
                  </a:lnTo>
                  <a:lnTo>
                    <a:pt x="3217" y="8495"/>
                  </a:lnTo>
                  <a:lnTo>
                    <a:pt x="2904" y="8464"/>
                  </a:lnTo>
                  <a:lnTo>
                    <a:pt x="2592" y="8402"/>
                  </a:lnTo>
                  <a:lnTo>
                    <a:pt x="2311" y="8277"/>
                  </a:lnTo>
                  <a:lnTo>
                    <a:pt x="2030" y="8089"/>
                  </a:lnTo>
                  <a:lnTo>
                    <a:pt x="1780" y="7839"/>
                  </a:lnTo>
                  <a:lnTo>
                    <a:pt x="1562" y="7590"/>
                  </a:lnTo>
                  <a:lnTo>
                    <a:pt x="1343" y="7309"/>
                  </a:lnTo>
                  <a:lnTo>
                    <a:pt x="1187" y="7027"/>
                  </a:lnTo>
                  <a:lnTo>
                    <a:pt x="1031" y="6715"/>
                  </a:lnTo>
                  <a:lnTo>
                    <a:pt x="937" y="6403"/>
                  </a:lnTo>
                  <a:lnTo>
                    <a:pt x="875" y="6059"/>
                  </a:lnTo>
                  <a:lnTo>
                    <a:pt x="843" y="5716"/>
                  </a:lnTo>
                  <a:lnTo>
                    <a:pt x="843" y="5091"/>
                  </a:lnTo>
                  <a:lnTo>
                    <a:pt x="875" y="4467"/>
                  </a:lnTo>
                  <a:lnTo>
                    <a:pt x="906" y="3842"/>
                  </a:lnTo>
                  <a:lnTo>
                    <a:pt x="999" y="3217"/>
                  </a:lnTo>
                  <a:lnTo>
                    <a:pt x="1093" y="2593"/>
                  </a:lnTo>
                  <a:lnTo>
                    <a:pt x="1249" y="2000"/>
                  </a:lnTo>
                  <a:lnTo>
                    <a:pt x="1405" y="1406"/>
                  </a:lnTo>
                  <a:lnTo>
                    <a:pt x="1593" y="813"/>
                  </a:lnTo>
                  <a:lnTo>
                    <a:pt x="14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3729;p61">
              <a:extLst>
                <a:ext uri="{FF2B5EF4-FFF2-40B4-BE49-F238E27FC236}">
                  <a16:creationId xmlns:a16="http://schemas.microsoft.com/office/drawing/2014/main" id="{8EC00381-5899-E712-5CE2-C05E0A827B01}"/>
                </a:ext>
              </a:extLst>
            </p:cNvPr>
            <p:cNvSpPr/>
            <p:nvPr/>
          </p:nvSpPr>
          <p:spPr>
            <a:xfrm>
              <a:off x="5073225" y="3059675"/>
              <a:ext cx="446600" cy="494250"/>
            </a:xfrm>
            <a:custGeom>
              <a:avLst/>
              <a:gdLst/>
              <a:ahLst/>
              <a:cxnLst/>
              <a:rect l="l" t="t" r="r" b="b"/>
              <a:pathLst>
                <a:path w="17864" h="19770" extrusionOk="0">
                  <a:moveTo>
                    <a:pt x="3842" y="1"/>
                  </a:moveTo>
                  <a:lnTo>
                    <a:pt x="3467" y="32"/>
                  </a:lnTo>
                  <a:lnTo>
                    <a:pt x="3123" y="95"/>
                  </a:lnTo>
                  <a:lnTo>
                    <a:pt x="2780" y="188"/>
                  </a:lnTo>
                  <a:lnTo>
                    <a:pt x="2467" y="313"/>
                  </a:lnTo>
                  <a:lnTo>
                    <a:pt x="2186" y="469"/>
                  </a:lnTo>
                  <a:lnTo>
                    <a:pt x="1905" y="625"/>
                  </a:lnTo>
                  <a:lnTo>
                    <a:pt x="1656" y="813"/>
                  </a:lnTo>
                  <a:lnTo>
                    <a:pt x="1437" y="1031"/>
                  </a:lnTo>
                  <a:lnTo>
                    <a:pt x="1218" y="1250"/>
                  </a:lnTo>
                  <a:lnTo>
                    <a:pt x="1031" y="1500"/>
                  </a:lnTo>
                  <a:lnTo>
                    <a:pt x="844" y="1781"/>
                  </a:lnTo>
                  <a:lnTo>
                    <a:pt x="687" y="2062"/>
                  </a:lnTo>
                  <a:lnTo>
                    <a:pt x="562" y="2374"/>
                  </a:lnTo>
                  <a:lnTo>
                    <a:pt x="438" y="2718"/>
                  </a:lnTo>
                  <a:lnTo>
                    <a:pt x="344" y="3061"/>
                  </a:lnTo>
                  <a:lnTo>
                    <a:pt x="250" y="3405"/>
                  </a:lnTo>
                  <a:lnTo>
                    <a:pt x="125" y="4154"/>
                  </a:lnTo>
                  <a:lnTo>
                    <a:pt x="32" y="4966"/>
                  </a:lnTo>
                  <a:lnTo>
                    <a:pt x="0" y="5810"/>
                  </a:lnTo>
                  <a:lnTo>
                    <a:pt x="32" y="6684"/>
                  </a:lnTo>
                  <a:lnTo>
                    <a:pt x="94" y="7590"/>
                  </a:lnTo>
                  <a:lnTo>
                    <a:pt x="188" y="8495"/>
                  </a:lnTo>
                  <a:lnTo>
                    <a:pt x="313" y="9432"/>
                  </a:lnTo>
                  <a:lnTo>
                    <a:pt x="469" y="10369"/>
                  </a:lnTo>
                  <a:lnTo>
                    <a:pt x="625" y="11306"/>
                  </a:lnTo>
                  <a:lnTo>
                    <a:pt x="844" y="12212"/>
                  </a:lnTo>
                  <a:lnTo>
                    <a:pt x="1031" y="13086"/>
                  </a:lnTo>
                  <a:lnTo>
                    <a:pt x="1499" y="14804"/>
                  </a:lnTo>
                  <a:lnTo>
                    <a:pt x="1937" y="16334"/>
                  </a:lnTo>
                  <a:lnTo>
                    <a:pt x="2343" y="17614"/>
                  </a:lnTo>
                  <a:lnTo>
                    <a:pt x="2686" y="18614"/>
                  </a:lnTo>
                  <a:lnTo>
                    <a:pt x="2998" y="19488"/>
                  </a:lnTo>
                  <a:lnTo>
                    <a:pt x="3123" y="19519"/>
                  </a:lnTo>
                  <a:lnTo>
                    <a:pt x="3498" y="19613"/>
                  </a:lnTo>
                  <a:lnTo>
                    <a:pt x="4091" y="19738"/>
                  </a:lnTo>
                  <a:lnTo>
                    <a:pt x="4435" y="19738"/>
                  </a:lnTo>
                  <a:lnTo>
                    <a:pt x="4841" y="19769"/>
                  </a:lnTo>
                  <a:lnTo>
                    <a:pt x="5247" y="19738"/>
                  </a:lnTo>
                  <a:lnTo>
                    <a:pt x="5684" y="19675"/>
                  </a:lnTo>
                  <a:lnTo>
                    <a:pt x="6153" y="19582"/>
                  </a:lnTo>
                  <a:lnTo>
                    <a:pt x="6590" y="19426"/>
                  </a:lnTo>
                  <a:lnTo>
                    <a:pt x="7089" y="19238"/>
                  </a:lnTo>
                  <a:lnTo>
                    <a:pt x="7558" y="18957"/>
                  </a:lnTo>
                  <a:lnTo>
                    <a:pt x="8026" y="18645"/>
                  </a:lnTo>
                  <a:lnTo>
                    <a:pt x="8464" y="18208"/>
                  </a:lnTo>
                  <a:lnTo>
                    <a:pt x="8807" y="17864"/>
                  </a:lnTo>
                  <a:lnTo>
                    <a:pt x="9119" y="17458"/>
                  </a:lnTo>
                  <a:lnTo>
                    <a:pt x="9369" y="17083"/>
                  </a:lnTo>
                  <a:lnTo>
                    <a:pt x="9588" y="16677"/>
                  </a:lnTo>
                  <a:lnTo>
                    <a:pt x="9775" y="16240"/>
                  </a:lnTo>
                  <a:lnTo>
                    <a:pt x="9900" y="15834"/>
                  </a:lnTo>
                  <a:lnTo>
                    <a:pt x="10025" y="15397"/>
                  </a:lnTo>
                  <a:lnTo>
                    <a:pt x="10119" y="14960"/>
                  </a:lnTo>
                  <a:lnTo>
                    <a:pt x="10181" y="14523"/>
                  </a:lnTo>
                  <a:lnTo>
                    <a:pt x="10212" y="14085"/>
                  </a:lnTo>
                  <a:lnTo>
                    <a:pt x="10212" y="13648"/>
                  </a:lnTo>
                  <a:lnTo>
                    <a:pt x="10212" y="13242"/>
                  </a:lnTo>
                  <a:lnTo>
                    <a:pt x="10150" y="12368"/>
                  </a:lnTo>
                  <a:lnTo>
                    <a:pt x="9994" y="11556"/>
                  </a:lnTo>
                  <a:lnTo>
                    <a:pt x="9838" y="10806"/>
                  </a:lnTo>
                  <a:lnTo>
                    <a:pt x="9619" y="10088"/>
                  </a:lnTo>
                  <a:lnTo>
                    <a:pt x="9400" y="9463"/>
                  </a:lnTo>
                  <a:lnTo>
                    <a:pt x="9182" y="8901"/>
                  </a:lnTo>
                  <a:lnTo>
                    <a:pt x="8838" y="8089"/>
                  </a:lnTo>
                  <a:lnTo>
                    <a:pt x="8682" y="7808"/>
                  </a:lnTo>
                  <a:lnTo>
                    <a:pt x="9276" y="8027"/>
                  </a:lnTo>
                  <a:lnTo>
                    <a:pt x="9900" y="8214"/>
                  </a:lnTo>
                  <a:lnTo>
                    <a:pt x="10556" y="8402"/>
                  </a:lnTo>
                  <a:lnTo>
                    <a:pt x="11243" y="8558"/>
                  </a:lnTo>
                  <a:lnTo>
                    <a:pt x="11930" y="8683"/>
                  </a:lnTo>
                  <a:lnTo>
                    <a:pt x="12617" y="8808"/>
                  </a:lnTo>
                  <a:lnTo>
                    <a:pt x="13304" y="8870"/>
                  </a:lnTo>
                  <a:lnTo>
                    <a:pt x="13991" y="8901"/>
                  </a:lnTo>
                  <a:lnTo>
                    <a:pt x="14647" y="8870"/>
                  </a:lnTo>
                  <a:lnTo>
                    <a:pt x="15272" y="8808"/>
                  </a:lnTo>
                  <a:lnTo>
                    <a:pt x="15834" y="8683"/>
                  </a:lnTo>
                  <a:lnTo>
                    <a:pt x="16115" y="8589"/>
                  </a:lnTo>
                  <a:lnTo>
                    <a:pt x="16365" y="8495"/>
                  </a:lnTo>
                  <a:lnTo>
                    <a:pt x="16614" y="8370"/>
                  </a:lnTo>
                  <a:lnTo>
                    <a:pt x="16833" y="8214"/>
                  </a:lnTo>
                  <a:lnTo>
                    <a:pt x="17052" y="8058"/>
                  </a:lnTo>
                  <a:lnTo>
                    <a:pt x="17239" y="7871"/>
                  </a:lnTo>
                  <a:lnTo>
                    <a:pt x="17426" y="7683"/>
                  </a:lnTo>
                  <a:lnTo>
                    <a:pt x="17583" y="7465"/>
                  </a:lnTo>
                  <a:lnTo>
                    <a:pt x="17707" y="7215"/>
                  </a:lnTo>
                  <a:lnTo>
                    <a:pt x="17832" y="6965"/>
                  </a:lnTo>
                  <a:lnTo>
                    <a:pt x="17864" y="6746"/>
                  </a:lnTo>
                  <a:lnTo>
                    <a:pt x="17864" y="6528"/>
                  </a:lnTo>
                  <a:lnTo>
                    <a:pt x="17770" y="6278"/>
                  </a:lnTo>
                  <a:lnTo>
                    <a:pt x="17614" y="6028"/>
                  </a:lnTo>
                  <a:lnTo>
                    <a:pt x="17426" y="5778"/>
                  </a:lnTo>
                  <a:lnTo>
                    <a:pt x="17177" y="5497"/>
                  </a:lnTo>
                  <a:lnTo>
                    <a:pt x="16864" y="5247"/>
                  </a:lnTo>
                  <a:lnTo>
                    <a:pt x="16521" y="4966"/>
                  </a:lnTo>
                  <a:lnTo>
                    <a:pt x="16146" y="4685"/>
                  </a:lnTo>
                  <a:lnTo>
                    <a:pt x="15709" y="4404"/>
                  </a:lnTo>
                  <a:lnTo>
                    <a:pt x="14772" y="3842"/>
                  </a:lnTo>
                  <a:lnTo>
                    <a:pt x="13741" y="3280"/>
                  </a:lnTo>
                  <a:lnTo>
                    <a:pt x="12617" y="2749"/>
                  </a:lnTo>
                  <a:lnTo>
                    <a:pt x="11462" y="2218"/>
                  </a:lnTo>
                  <a:lnTo>
                    <a:pt x="10306" y="1750"/>
                  </a:lnTo>
                  <a:lnTo>
                    <a:pt x="9151" y="1313"/>
                  </a:lnTo>
                  <a:lnTo>
                    <a:pt x="8026" y="907"/>
                  </a:lnTo>
                  <a:lnTo>
                    <a:pt x="6996" y="563"/>
                  </a:lnTo>
                  <a:lnTo>
                    <a:pt x="6090" y="313"/>
                  </a:lnTo>
                  <a:lnTo>
                    <a:pt x="5309" y="126"/>
                  </a:lnTo>
                  <a:lnTo>
                    <a:pt x="4685" y="32"/>
                  </a:lnTo>
                  <a:lnTo>
                    <a:pt x="4248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3730;p61">
              <a:extLst>
                <a:ext uri="{FF2B5EF4-FFF2-40B4-BE49-F238E27FC236}">
                  <a16:creationId xmlns:a16="http://schemas.microsoft.com/office/drawing/2014/main" id="{5C96386F-30D2-E039-AFDC-50D03D38B4E8}"/>
                </a:ext>
              </a:extLst>
            </p:cNvPr>
            <p:cNvSpPr/>
            <p:nvPr/>
          </p:nvSpPr>
          <p:spPr>
            <a:xfrm>
              <a:off x="5170025" y="3059675"/>
              <a:ext cx="361525" cy="432550"/>
            </a:xfrm>
            <a:custGeom>
              <a:avLst/>
              <a:gdLst/>
              <a:ahLst/>
              <a:cxnLst/>
              <a:rect l="l" t="t" r="r" b="b"/>
              <a:pathLst>
                <a:path w="14461" h="17302" extrusionOk="0">
                  <a:moveTo>
                    <a:pt x="1" y="1"/>
                  </a:moveTo>
                  <a:lnTo>
                    <a:pt x="813" y="126"/>
                  </a:lnTo>
                  <a:lnTo>
                    <a:pt x="1625" y="282"/>
                  </a:lnTo>
                  <a:lnTo>
                    <a:pt x="2405" y="501"/>
                  </a:lnTo>
                  <a:lnTo>
                    <a:pt x="3186" y="750"/>
                  </a:lnTo>
                  <a:lnTo>
                    <a:pt x="3967" y="1031"/>
                  </a:lnTo>
                  <a:lnTo>
                    <a:pt x="4716" y="1313"/>
                  </a:lnTo>
                  <a:lnTo>
                    <a:pt x="6215" y="1968"/>
                  </a:lnTo>
                  <a:lnTo>
                    <a:pt x="7714" y="2655"/>
                  </a:lnTo>
                  <a:lnTo>
                    <a:pt x="9151" y="3405"/>
                  </a:lnTo>
                  <a:lnTo>
                    <a:pt x="10619" y="4217"/>
                  </a:lnTo>
                  <a:lnTo>
                    <a:pt x="11306" y="4623"/>
                  </a:lnTo>
                  <a:lnTo>
                    <a:pt x="11993" y="5029"/>
                  </a:lnTo>
                  <a:lnTo>
                    <a:pt x="12305" y="5247"/>
                  </a:lnTo>
                  <a:lnTo>
                    <a:pt x="12618" y="5497"/>
                  </a:lnTo>
                  <a:lnTo>
                    <a:pt x="12899" y="5747"/>
                  </a:lnTo>
                  <a:lnTo>
                    <a:pt x="13148" y="6028"/>
                  </a:lnTo>
                  <a:lnTo>
                    <a:pt x="13336" y="6278"/>
                  </a:lnTo>
                  <a:lnTo>
                    <a:pt x="13461" y="6559"/>
                  </a:lnTo>
                  <a:lnTo>
                    <a:pt x="13492" y="6684"/>
                  </a:lnTo>
                  <a:lnTo>
                    <a:pt x="13523" y="6809"/>
                  </a:lnTo>
                  <a:lnTo>
                    <a:pt x="13492" y="6934"/>
                  </a:lnTo>
                  <a:lnTo>
                    <a:pt x="13461" y="7059"/>
                  </a:lnTo>
                  <a:lnTo>
                    <a:pt x="13305" y="7371"/>
                  </a:lnTo>
                  <a:lnTo>
                    <a:pt x="13117" y="7621"/>
                  </a:lnTo>
                  <a:lnTo>
                    <a:pt x="12867" y="7839"/>
                  </a:lnTo>
                  <a:lnTo>
                    <a:pt x="12555" y="8027"/>
                  </a:lnTo>
                  <a:lnTo>
                    <a:pt x="12243" y="8183"/>
                  </a:lnTo>
                  <a:lnTo>
                    <a:pt x="11899" y="8308"/>
                  </a:lnTo>
                  <a:lnTo>
                    <a:pt x="11524" y="8402"/>
                  </a:lnTo>
                  <a:lnTo>
                    <a:pt x="11150" y="8464"/>
                  </a:lnTo>
                  <a:lnTo>
                    <a:pt x="10369" y="8495"/>
                  </a:lnTo>
                  <a:lnTo>
                    <a:pt x="9588" y="8495"/>
                  </a:lnTo>
                  <a:lnTo>
                    <a:pt x="8808" y="8433"/>
                  </a:lnTo>
                  <a:lnTo>
                    <a:pt x="8027" y="8277"/>
                  </a:lnTo>
                  <a:lnTo>
                    <a:pt x="7246" y="8121"/>
                  </a:lnTo>
                  <a:lnTo>
                    <a:pt x="6465" y="7933"/>
                  </a:lnTo>
                  <a:lnTo>
                    <a:pt x="5685" y="7715"/>
                  </a:lnTo>
                  <a:lnTo>
                    <a:pt x="4904" y="7465"/>
                  </a:lnTo>
                  <a:lnTo>
                    <a:pt x="3936" y="7152"/>
                  </a:lnTo>
                  <a:lnTo>
                    <a:pt x="4435" y="8027"/>
                  </a:lnTo>
                  <a:lnTo>
                    <a:pt x="4748" y="8558"/>
                  </a:lnTo>
                  <a:lnTo>
                    <a:pt x="4998" y="9089"/>
                  </a:lnTo>
                  <a:lnTo>
                    <a:pt x="5216" y="9651"/>
                  </a:lnTo>
                  <a:lnTo>
                    <a:pt x="5435" y="10213"/>
                  </a:lnTo>
                  <a:lnTo>
                    <a:pt x="5622" y="10775"/>
                  </a:lnTo>
                  <a:lnTo>
                    <a:pt x="5778" y="11368"/>
                  </a:lnTo>
                  <a:lnTo>
                    <a:pt x="5903" y="11962"/>
                  </a:lnTo>
                  <a:lnTo>
                    <a:pt x="6028" y="12555"/>
                  </a:lnTo>
                  <a:lnTo>
                    <a:pt x="6091" y="13148"/>
                  </a:lnTo>
                  <a:lnTo>
                    <a:pt x="6122" y="13773"/>
                  </a:lnTo>
                  <a:lnTo>
                    <a:pt x="6091" y="14366"/>
                  </a:lnTo>
                  <a:lnTo>
                    <a:pt x="6059" y="14960"/>
                  </a:lnTo>
                  <a:lnTo>
                    <a:pt x="5934" y="15584"/>
                  </a:lnTo>
                  <a:lnTo>
                    <a:pt x="5778" y="16178"/>
                  </a:lnTo>
                  <a:lnTo>
                    <a:pt x="5591" y="16740"/>
                  </a:lnTo>
                  <a:lnTo>
                    <a:pt x="5310" y="17302"/>
                  </a:lnTo>
                  <a:lnTo>
                    <a:pt x="5653" y="16771"/>
                  </a:lnTo>
                  <a:lnTo>
                    <a:pt x="5934" y="16209"/>
                  </a:lnTo>
                  <a:lnTo>
                    <a:pt x="6153" y="15616"/>
                  </a:lnTo>
                  <a:lnTo>
                    <a:pt x="6309" y="15022"/>
                  </a:lnTo>
                  <a:lnTo>
                    <a:pt x="6434" y="14398"/>
                  </a:lnTo>
                  <a:lnTo>
                    <a:pt x="6497" y="13773"/>
                  </a:lnTo>
                  <a:lnTo>
                    <a:pt x="6528" y="13148"/>
                  </a:lnTo>
                  <a:lnTo>
                    <a:pt x="6497" y="12493"/>
                  </a:lnTo>
                  <a:lnTo>
                    <a:pt x="6434" y="11868"/>
                  </a:lnTo>
                  <a:lnTo>
                    <a:pt x="6340" y="11243"/>
                  </a:lnTo>
                  <a:lnTo>
                    <a:pt x="6215" y="10619"/>
                  </a:lnTo>
                  <a:lnTo>
                    <a:pt x="6059" y="10026"/>
                  </a:lnTo>
                  <a:lnTo>
                    <a:pt x="5872" y="9401"/>
                  </a:lnTo>
                  <a:lnTo>
                    <a:pt x="5653" y="8808"/>
                  </a:lnTo>
                  <a:lnTo>
                    <a:pt x="5516" y="8481"/>
                  </a:lnTo>
                  <a:lnTo>
                    <a:pt x="5516" y="8481"/>
                  </a:lnTo>
                  <a:lnTo>
                    <a:pt x="6278" y="8745"/>
                  </a:lnTo>
                  <a:lnTo>
                    <a:pt x="7090" y="8964"/>
                  </a:lnTo>
                  <a:lnTo>
                    <a:pt x="7902" y="9151"/>
                  </a:lnTo>
                  <a:lnTo>
                    <a:pt x="8745" y="9307"/>
                  </a:lnTo>
                  <a:lnTo>
                    <a:pt x="9619" y="9401"/>
                  </a:lnTo>
                  <a:lnTo>
                    <a:pt x="10463" y="9432"/>
                  </a:lnTo>
                  <a:lnTo>
                    <a:pt x="11337" y="9370"/>
                  </a:lnTo>
                  <a:lnTo>
                    <a:pt x="11774" y="9307"/>
                  </a:lnTo>
                  <a:lnTo>
                    <a:pt x="12212" y="9182"/>
                  </a:lnTo>
                  <a:lnTo>
                    <a:pt x="12649" y="9026"/>
                  </a:lnTo>
                  <a:lnTo>
                    <a:pt x="13055" y="8839"/>
                  </a:lnTo>
                  <a:lnTo>
                    <a:pt x="13273" y="8714"/>
                  </a:lnTo>
                  <a:lnTo>
                    <a:pt x="13492" y="8558"/>
                  </a:lnTo>
                  <a:lnTo>
                    <a:pt x="13679" y="8402"/>
                  </a:lnTo>
                  <a:lnTo>
                    <a:pt x="13835" y="8214"/>
                  </a:lnTo>
                  <a:lnTo>
                    <a:pt x="13992" y="8027"/>
                  </a:lnTo>
                  <a:lnTo>
                    <a:pt x="14148" y="7839"/>
                  </a:lnTo>
                  <a:lnTo>
                    <a:pt x="14241" y="7621"/>
                  </a:lnTo>
                  <a:lnTo>
                    <a:pt x="14366" y="7371"/>
                  </a:lnTo>
                  <a:lnTo>
                    <a:pt x="14429" y="7121"/>
                  </a:lnTo>
                  <a:lnTo>
                    <a:pt x="14460" y="6840"/>
                  </a:lnTo>
                  <a:lnTo>
                    <a:pt x="14460" y="6559"/>
                  </a:lnTo>
                  <a:lnTo>
                    <a:pt x="14398" y="6278"/>
                  </a:lnTo>
                  <a:lnTo>
                    <a:pt x="14304" y="6059"/>
                  </a:lnTo>
                  <a:lnTo>
                    <a:pt x="14179" y="5810"/>
                  </a:lnTo>
                  <a:lnTo>
                    <a:pt x="14054" y="5591"/>
                  </a:lnTo>
                  <a:lnTo>
                    <a:pt x="13867" y="5404"/>
                  </a:lnTo>
                  <a:lnTo>
                    <a:pt x="13554" y="5091"/>
                  </a:lnTo>
                  <a:lnTo>
                    <a:pt x="13242" y="4810"/>
                  </a:lnTo>
                  <a:lnTo>
                    <a:pt x="12867" y="4529"/>
                  </a:lnTo>
                  <a:lnTo>
                    <a:pt x="12493" y="4279"/>
                  </a:lnTo>
                  <a:lnTo>
                    <a:pt x="11056" y="3467"/>
                  </a:lnTo>
                  <a:lnTo>
                    <a:pt x="9557" y="2718"/>
                  </a:lnTo>
                  <a:lnTo>
                    <a:pt x="8027" y="2031"/>
                  </a:lnTo>
                  <a:lnTo>
                    <a:pt x="6465" y="1406"/>
                  </a:lnTo>
                  <a:lnTo>
                    <a:pt x="5685" y="1125"/>
                  </a:lnTo>
                  <a:lnTo>
                    <a:pt x="4904" y="844"/>
                  </a:lnTo>
                  <a:lnTo>
                    <a:pt x="4123" y="625"/>
                  </a:lnTo>
                  <a:lnTo>
                    <a:pt x="3311" y="407"/>
                  </a:lnTo>
                  <a:lnTo>
                    <a:pt x="2499" y="220"/>
                  </a:lnTo>
                  <a:lnTo>
                    <a:pt x="1687" y="95"/>
                  </a:lnTo>
                  <a:lnTo>
                    <a:pt x="844" y="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3731;p61">
              <a:extLst>
                <a:ext uri="{FF2B5EF4-FFF2-40B4-BE49-F238E27FC236}">
                  <a16:creationId xmlns:a16="http://schemas.microsoft.com/office/drawing/2014/main" id="{23D38540-076E-2D96-8AA0-960FF53139B7}"/>
                </a:ext>
              </a:extLst>
            </p:cNvPr>
            <p:cNvSpPr/>
            <p:nvPr/>
          </p:nvSpPr>
          <p:spPr>
            <a:xfrm>
              <a:off x="4158200" y="3032350"/>
              <a:ext cx="610550" cy="1070425"/>
            </a:xfrm>
            <a:custGeom>
              <a:avLst/>
              <a:gdLst/>
              <a:ahLst/>
              <a:cxnLst/>
              <a:rect l="l" t="t" r="r" b="b"/>
              <a:pathLst>
                <a:path w="24422" h="42817" extrusionOk="0">
                  <a:moveTo>
                    <a:pt x="2842" y="1"/>
                  </a:moveTo>
                  <a:lnTo>
                    <a:pt x="2624" y="32"/>
                  </a:lnTo>
                  <a:lnTo>
                    <a:pt x="2436" y="95"/>
                  </a:lnTo>
                  <a:lnTo>
                    <a:pt x="2249" y="157"/>
                  </a:lnTo>
                  <a:lnTo>
                    <a:pt x="2030" y="219"/>
                  </a:lnTo>
                  <a:lnTo>
                    <a:pt x="1874" y="344"/>
                  </a:lnTo>
                  <a:lnTo>
                    <a:pt x="1687" y="469"/>
                  </a:lnTo>
                  <a:lnTo>
                    <a:pt x="1499" y="625"/>
                  </a:lnTo>
                  <a:lnTo>
                    <a:pt x="1343" y="813"/>
                  </a:lnTo>
                  <a:lnTo>
                    <a:pt x="1187" y="1000"/>
                  </a:lnTo>
                  <a:lnTo>
                    <a:pt x="1062" y="1219"/>
                  </a:lnTo>
                  <a:lnTo>
                    <a:pt x="906" y="1469"/>
                  </a:lnTo>
                  <a:lnTo>
                    <a:pt x="781" y="1750"/>
                  </a:lnTo>
                  <a:lnTo>
                    <a:pt x="656" y="2062"/>
                  </a:lnTo>
                  <a:lnTo>
                    <a:pt x="438" y="2749"/>
                  </a:lnTo>
                  <a:lnTo>
                    <a:pt x="281" y="3530"/>
                  </a:lnTo>
                  <a:lnTo>
                    <a:pt x="157" y="4467"/>
                  </a:lnTo>
                  <a:lnTo>
                    <a:pt x="63" y="5497"/>
                  </a:lnTo>
                  <a:lnTo>
                    <a:pt x="0" y="6653"/>
                  </a:lnTo>
                  <a:lnTo>
                    <a:pt x="0" y="7933"/>
                  </a:lnTo>
                  <a:lnTo>
                    <a:pt x="63" y="9370"/>
                  </a:lnTo>
                  <a:lnTo>
                    <a:pt x="157" y="10931"/>
                  </a:lnTo>
                  <a:lnTo>
                    <a:pt x="313" y="12618"/>
                  </a:lnTo>
                  <a:lnTo>
                    <a:pt x="469" y="14148"/>
                  </a:lnTo>
                  <a:lnTo>
                    <a:pt x="687" y="15647"/>
                  </a:lnTo>
                  <a:lnTo>
                    <a:pt x="906" y="17115"/>
                  </a:lnTo>
                  <a:lnTo>
                    <a:pt x="1125" y="18582"/>
                  </a:lnTo>
                  <a:lnTo>
                    <a:pt x="1374" y="20019"/>
                  </a:lnTo>
                  <a:lnTo>
                    <a:pt x="1656" y="21424"/>
                  </a:lnTo>
                  <a:lnTo>
                    <a:pt x="1937" y="22830"/>
                  </a:lnTo>
                  <a:lnTo>
                    <a:pt x="2249" y="24172"/>
                  </a:lnTo>
                  <a:lnTo>
                    <a:pt x="2905" y="26827"/>
                  </a:lnTo>
                  <a:lnTo>
                    <a:pt x="3561" y="29294"/>
                  </a:lnTo>
                  <a:lnTo>
                    <a:pt x="4248" y="31636"/>
                  </a:lnTo>
                  <a:lnTo>
                    <a:pt x="4903" y="33791"/>
                  </a:lnTo>
                  <a:lnTo>
                    <a:pt x="5559" y="35759"/>
                  </a:lnTo>
                  <a:lnTo>
                    <a:pt x="6184" y="37539"/>
                  </a:lnTo>
                  <a:lnTo>
                    <a:pt x="6777" y="39069"/>
                  </a:lnTo>
                  <a:lnTo>
                    <a:pt x="7277" y="40380"/>
                  </a:lnTo>
                  <a:lnTo>
                    <a:pt x="7995" y="42192"/>
                  </a:lnTo>
                  <a:lnTo>
                    <a:pt x="8276" y="42816"/>
                  </a:lnTo>
                  <a:lnTo>
                    <a:pt x="24422" y="26608"/>
                  </a:lnTo>
                  <a:lnTo>
                    <a:pt x="23204" y="24578"/>
                  </a:lnTo>
                  <a:lnTo>
                    <a:pt x="21830" y="22330"/>
                  </a:lnTo>
                  <a:lnTo>
                    <a:pt x="20081" y="19550"/>
                  </a:lnTo>
                  <a:lnTo>
                    <a:pt x="18051" y="16428"/>
                  </a:lnTo>
                  <a:lnTo>
                    <a:pt x="15896" y="13148"/>
                  </a:lnTo>
                  <a:lnTo>
                    <a:pt x="14772" y="11556"/>
                  </a:lnTo>
                  <a:lnTo>
                    <a:pt x="13648" y="9963"/>
                  </a:lnTo>
                  <a:lnTo>
                    <a:pt x="12555" y="8464"/>
                  </a:lnTo>
                  <a:lnTo>
                    <a:pt x="11493" y="7059"/>
                  </a:lnTo>
                  <a:lnTo>
                    <a:pt x="10400" y="5716"/>
                  </a:lnTo>
                  <a:lnTo>
                    <a:pt x="9307" y="4435"/>
                  </a:lnTo>
                  <a:lnTo>
                    <a:pt x="8745" y="3842"/>
                  </a:lnTo>
                  <a:lnTo>
                    <a:pt x="8214" y="3249"/>
                  </a:lnTo>
                  <a:lnTo>
                    <a:pt x="7652" y="2718"/>
                  </a:lnTo>
                  <a:lnTo>
                    <a:pt x="7089" y="2187"/>
                  </a:lnTo>
                  <a:lnTo>
                    <a:pt x="6559" y="1750"/>
                  </a:lnTo>
                  <a:lnTo>
                    <a:pt x="6028" y="1313"/>
                  </a:lnTo>
                  <a:lnTo>
                    <a:pt x="5497" y="938"/>
                  </a:lnTo>
                  <a:lnTo>
                    <a:pt x="4966" y="625"/>
                  </a:lnTo>
                  <a:lnTo>
                    <a:pt x="4466" y="376"/>
                  </a:lnTo>
                  <a:lnTo>
                    <a:pt x="3967" y="188"/>
                  </a:lnTo>
                  <a:lnTo>
                    <a:pt x="3498" y="63"/>
                  </a:lnTo>
                  <a:lnTo>
                    <a:pt x="30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3732;p61">
              <a:extLst>
                <a:ext uri="{FF2B5EF4-FFF2-40B4-BE49-F238E27FC236}">
                  <a16:creationId xmlns:a16="http://schemas.microsoft.com/office/drawing/2014/main" id="{A3C79E48-6EAD-F297-572E-4DA360F2D6AA}"/>
                </a:ext>
              </a:extLst>
            </p:cNvPr>
            <p:cNvSpPr/>
            <p:nvPr/>
          </p:nvSpPr>
          <p:spPr>
            <a:xfrm>
              <a:off x="4237825" y="3183050"/>
              <a:ext cx="457550" cy="843200"/>
            </a:xfrm>
            <a:custGeom>
              <a:avLst/>
              <a:gdLst/>
              <a:ahLst/>
              <a:cxnLst/>
              <a:rect l="l" t="t" r="r" b="b"/>
              <a:pathLst>
                <a:path w="18302" h="33728" extrusionOk="0">
                  <a:moveTo>
                    <a:pt x="2718" y="0"/>
                  </a:moveTo>
                  <a:lnTo>
                    <a:pt x="2374" y="344"/>
                  </a:lnTo>
                  <a:lnTo>
                    <a:pt x="2031" y="718"/>
                  </a:lnTo>
                  <a:lnTo>
                    <a:pt x="1750" y="1124"/>
                  </a:lnTo>
                  <a:lnTo>
                    <a:pt x="1469" y="1562"/>
                  </a:lnTo>
                  <a:lnTo>
                    <a:pt x="1250" y="1999"/>
                  </a:lnTo>
                  <a:lnTo>
                    <a:pt x="1031" y="2436"/>
                  </a:lnTo>
                  <a:lnTo>
                    <a:pt x="844" y="2904"/>
                  </a:lnTo>
                  <a:lnTo>
                    <a:pt x="688" y="3373"/>
                  </a:lnTo>
                  <a:lnTo>
                    <a:pt x="1031" y="3029"/>
                  </a:lnTo>
                  <a:lnTo>
                    <a:pt x="1375" y="2655"/>
                  </a:lnTo>
                  <a:lnTo>
                    <a:pt x="1656" y="2249"/>
                  </a:lnTo>
                  <a:lnTo>
                    <a:pt x="1937" y="1811"/>
                  </a:lnTo>
                  <a:lnTo>
                    <a:pt x="2187" y="1374"/>
                  </a:lnTo>
                  <a:lnTo>
                    <a:pt x="2374" y="937"/>
                  </a:lnTo>
                  <a:lnTo>
                    <a:pt x="2562" y="469"/>
                  </a:lnTo>
                  <a:lnTo>
                    <a:pt x="2718" y="0"/>
                  </a:lnTo>
                  <a:close/>
                  <a:moveTo>
                    <a:pt x="9744" y="4435"/>
                  </a:moveTo>
                  <a:lnTo>
                    <a:pt x="9744" y="4934"/>
                  </a:lnTo>
                  <a:lnTo>
                    <a:pt x="9776" y="5434"/>
                  </a:lnTo>
                  <a:lnTo>
                    <a:pt x="9869" y="5934"/>
                  </a:lnTo>
                  <a:lnTo>
                    <a:pt x="9963" y="6402"/>
                  </a:lnTo>
                  <a:lnTo>
                    <a:pt x="10119" y="6902"/>
                  </a:lnTo>
                  <a:lnTo>
                    <a:pt x="10275" y="7370"/>
                  </a:lnTo>
                  <a:lnTo>
                    <a:pt x="10494" y="7839"/>
                  </a:lnTo>
                  <a:lnTo>
                    <a:pt x="10712" y="8276"/>
                  </a:lnTo>
                  <a:lnTo>
                    <a:pt x="10712" y="7776"/>
                  </a:lnTo>
                  <a:lnTo>
                    <a:pt x="10681" y="7277"/>
                  </a:lnTo>
                  <a:lnTo>
                    <a:pt x="10588" y="6777"/>
                  </a:lnTo>
                  <a:lnTo>
                    <a:pt x="10463" y="6277"/>
                  </a:lnTo>
                  <a:lnTo>
                    <a:pt x="10338" y="5809"/>
                  </a:lnTo>
                  <a:lnTo>
                    <a:pt x="10182" y="5340"/>
                  </a:lnTo>
                  <a:lnTo>
                    <a:pt x="9963" y="4872"/>
                  </a:lnTo>
                  <a:lnTo>
                    <a:pt x="9744" y="4435"/>
                  </a:lnTo>
                  <a:close/>
                  <a:moveTo>
                    <a:pt x="4685" y="12273"/>
                  </a:moveTo>
                  <a:lnTo>
                    <a:pt x="5029" y="12617"/>
                  </a:lnTo>
                  <a:lnTo>
                    <a:pt x="5403" y="12960"/>
                  </a:lnTo>
                  <a:lnTo>
                    <a:pt x="5809" y="13241"/>
                  </a:lnTo>
                  <a:lnTo>
                    <a:pt x="6247" y="13491"/>
                  </a:lnTo>
                  <a:lnTo>
                    <a:pt x="6684" y="13741"/>
                  </a:lnTo>
                  <a:lnTo>
                    <a:pt x="7121" y="13960"/>
                  </a:lnTo>
                  <a:lnTo>
                    <a:pt x="7590" y="14147"/>
                  </a:lnTo>
                  <a:lnTo>
                    <a:pt x="8058" y="14303"/>
                  </a:lnTo>
                  <a:lnTo>
                    <a:pt x="7714" y="13960"/>
                  </a:lnTo>
                  <a:lnTo>
                    <a:pt x="7340" y="13616"/>
                  </a:lnTo>
                  <a:lnTo>
                    <a:pt x="6934" y="13335"/>
                  </a:lnTo>
                  <a:lnTo>
                    <a:pt x="6497" y="13054"/>
                  </a:lnTo>
                  <a:lnTo>
                    <a:pt x="6059" y="12804"/>
                  </a:lnTo>
                  <a:lnTo>
                    <a:pt x="5622" y="12586"/>
                  </a:lnTo>
                  <a:lnTo>
                    <a:pt x="5154" y="12429"/>
                  </a:lnTo>
                  <a:lnTo>
                    <a:pt x="4685" y="12273"/>
                  </a:lnTo>
                  <a:close/>
                  <a:moveTo>
                    <a:pt x="17802" y="18582"/>
                  </a:moveTo>
                  <a:lnTo>
                    <a:pt x="17302" y="18613"/>
                  </a:lnTo>
                  <a:lnTo>
                    <a:pt x="16802" y="18707"/>
                  </a:lnTo>
                  <a:lnTo>
                    <a:pt x="16334" y="18800"/>
                  </a:lnTo>
                  <a:lnTo>
                    <a:pt x="15834" y="18956"/>
                  </a:lnTo>
                  <a:lnTo>
                    <a:pt x="15366" y="19113"/>
                  </a:lnTo>
                  <a:lnTo>
                    <a:pt x="14928" y="19300"/>
                  </a:lnTo>
                  <a:lnTo>
                    <a:pt x="14460" y="19550"/>
                  </a:lnTo>
                  <a:lnTo>
                    <a:pt x="14960" y="19550"/>
                  </a:lnTo>
                  <a:lnTo>
                    <a:pt x="15459" y="19487"/>
                  </a:lnTo>
                  <a:lnTo>
                    <a:pt x="15959" y="19425"/>
                  </a:lnTo>
                  <a:lnTo>
                    <a:pt x="16459" y="19300"/>
                  </a:lnTo>
                  <a:lnTo>
                    <a:pt x="16927" y="19175"/>
                  </a:lnTo>
                  <a:lnTo>
                    <a:pt x="17396" y="19019"/>
                  </a:lnTo>
                  <a:lnTo>
                    <a:pt x="17864" y="18800"/>
                  </a:lnTo>
                  <a:lnTo>
                    <a:pt x="18301" y="18582"/>
                  </a:lnTo>
                  <a:close/>
                  <a:moveTo>
                    <a:pt x="1094" y="20643"/>
                  </a:moveTo>
                  <a:lnTo>
                    <a:pt x="813" y="20955"/>
                  </a:lnTo>
                  <a:lnTo>
                    <a:pt x="500" y="21267"/>
                  </a:lnTo>
                  <a:lnTo>
                    <a:pt x="251" y="21611"/>
                  </a:lnTo>
                  <a:lnTo>
                    <a:pt x="1" y="21986"/>
                  </a:lnTo>
                  <a:lnTo>
                    <a:pt x="188" y="22673"/>
                  </a:lnTo>
                  <a:lnTo>
                    <a:pt x="313" y="22485"/>
                  </a:lnTo>
                  <a:lnTo>
                    <a:pt x="563" y="22048"/>
                  </a:lnTo>
                  <a:lnTo>
                    <a:pt x="782" y="21580"/>
                  </a:lnTo>
                  <a:lnTo>
                    <a:pt x="969" y="21142"/>
                  </a:lnTo>
                  <a:lnTo>
                    <a:pt x="1094" y="20643"/>
                  </a:lnTo>
                  <a:close/>
                  <a:moveTo>
                    <a:pt x="8995" y="21673"/>
                  </a:moveTo>
                  <a:lnTo>
                    <a:pt x="9026" y="22173"/>
                  </a:lnTo>
                  <a:lnTo>
                    <a:pt x="9057" y="22673"/>
                  </a:lnTo>
                  <a:lnTo>
                    <a:pt x="9120" y="23172"/>
                  </a:lnTo>
                  <a:lnTo>
                    <a:pt x="9245" y="23672"/>
                  </a:lnTo>
                  <a:lnTo>
                    <a:pt x="9370" y="24140"/>
                  </a:lnTo>
                  <a:lnTo>
                    <a:pt x="9526" y="24609"/>
                  </a:lnTo>
                  <a:lnTo>
                    <a:pt x="9744" y="25077"/>
                  </a:lnTo>
                  <a:lnTo>
                    <a:pt x="9963" y="25515"/>
                  </a:lnTo>
                  <a:lnTo>
                    <a:pt x="9963" y="25015"/>
                  </a:lnTo>
                  <a:lnTo>
                    <a:pt x="9932" y="24515"/>
                  </a:lnTo>
                  <a:lnTo>
                    <a:pt x="9838" y="24016"/>
                  </a:lnTo>
                  <a:lnTo>
                    <a:pt x="9744" y="23547"/>
                  </a:lnTo>
                  <a:lnTo>
                    <a:pt x="9588" y="23047"/>
                  </a:lnTo>
                  <a:lnTo>
                    <a:pt x="9432" y="22579"/>
                  </a:lnTo>
                  <a:lnTo>
                    <a:pt x="9245" y="22142"/>
                  </a:lnTo>
                  <a:lnTo>
                    <a:pt x="8995" y="21673"/>
                  </a:lnTo>
                  <a:close/>
                  <a:moveTo>
                    <a:pt x="7027" y="32822"/>
                  </a:moveTo>
                  <a:lnTo>
                    <a:pt x="7308" y="33072"/>
                  </a:lnTo>
                  <a:lnTo>
                    <a:pt x="7558" y="33322"/>
                  </a:lnTo>
                  <a:lnTo>
                    <a:pt x="7839" y="33541"/>
                  </a:lnTo>
                  <a:lnTo>
                    <a:pt x="8152" y="33728"/>
                  </a:lnTo>
                  <a:lnTo>
                    <a:pt x="8495" y="33384"/>
                  </a:lnTo>
                  <a:lnTo>
                    <a:pt x="8152" y="33197"/>
                  </a:lnTo>
                  <a:lnTo>
                    <a:pt x="7777" y="33041"/>
                  </a:lnTo>
                  <a:lnTo>
                    <a:pt x="7402" y="32916"/>
                  </a:lnTo>
                  <a:lnTo>
                    <a:pt x="7027" y="3282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3733;p61">
              <a:extLst>
                <a:ext uri="{FF2B5EF4-FFF2-40B4-BE49-F238E27FC236}">
                  <a16:creationId xmlns:a16="http://schemas.microsoft.com/office/drawing/2014/main" id="{95D87825-82F8-48DC-7E8B-6E49BE1F8198}"/>
                </a:ext>
              </a:extLst>
            </p:cNvPr>
            <p:cNvSpPr/>
            <p:nvPr/>
          </p:nvSpPr>
          <p:spPr>
            <a:xfrm>
              <a:off x="4336200" y="3611675"/>
              <a:ext cx="356825" cy="349000"/>
            </a:xfrm>
            <a:custGeom>
              <a:avLst/>
              <a:gdLst/>
              <a:ahLst/>
              <a:cxnLst/>
              <a:rect l="l" t="t" r="r" b="b"/>
              <a:pathLst>
                <a:path w="14273" h="13960" extrusionOk="0">
                  <a:moveTo>
                    <a:pt x="14210" y="0"/>
                  </a:moveTo>
                  <a:lnTo>
                    <a:pt x="13461" y="625"/>
                  </a:lnTo>
                  <a:lnTo>
                    <a:pt x="12742" y="1249"/>
                  </a:lnTo>
                  <a:lnTo>
                    <a:pt x="11306" y="2561"/>
                  </a:lnTo>
                  <a:lnTo>
                    <a:pt x="9900" y="3873"/>
                  </a:lnTo>
                  <a:lnTo>
                    <a:pt x="8495" y="5247"/>
                  </a:lnTo>
                  <a:lnTo>
                    <a:pt x="7121" y="6589"/>
                  </a:lnTo>
                  <a:lnTo>
                    <a:pt x="5747" y="7932"/>
                  </a:lnTo>
                  <a:lnTo>
                    <a:pt x="3030" y="10681"/>
                  </a:lnTo>
                  <a:lnTo>
                    <a:pt x="2249" y="11492"/>
                  </a:lnTo>
                  <a:lnTo>
                    <a:pt x="1500" y="12304"/>
                  </a:lnTo>
                  <a:lnTo>
                    <a:pt x="1" y="13928"/>
                  </a:lnTo>
                  <a:lnTo>
                    <a:pt x="1" y="13960"/>
                  </a:lnTo>
                  <a:lnTo>
                    <a:pt x="63" y="13960"/>
                  </a:lnTo>
                  <a:lnTo>
                    <a:pt x="750" y="13304"/>
                  </a:lnTo>
                  <a:lnTo>
                    <a:pt x="1468" y="12679"/>
                  </a:lnTo>
                  <a:lnTo>
                    <a:pt x="2187" y="12023"/>
                  </a:lnTo>
                  <a:lnTo>
                    <a:pt x="2905" y="11368"/>
                  </a:lnTo>
                  <a:lnTo>
                    <a:pt x="5684" y="8713"/>
                  </a:lnTo>
                  <a:lnTo>
                    <a:pt x="8464" y="5996"/>
                  </a:lnTo>
                  <a:lnTo>
                    <a:pt x="11243" y="3279"/>
                  </a:lnTo>
                  <a:lnTo>
                    <a:pt x="12024" y="2498"/>
                  </a:lnTo>
                  <a:lnTo>
                    <a:pt x="12774" y="1686"/>
                  </a:lnTo>
                  <a:lnTo>
                    <a:pt x="13554" y="875"/>
                  </a:lnTo>
                  <a:lnTo>
                    <a:pt x="14273" y="63"/>
                  </a:lnTo>
                  <a:lnTo>
                    <a:pt x="142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3734;p61">
              <a:extLst>
                <a:ext uri="{FF2B5EF4-FFF2-40B4-BE49-F238E27FC236}">
                  <a16:creationId xmlns:a16="http://schemas.microsoft.com/office/drawing/2014/main" id="{9B97B29F-787E-75F1-356B-10CD15F2CEEC}"/>
                </a:ext>
              </a:extLst>
            </p:cNvPr>
            <p:cNvSpPr/>
            <p:nvPr/>
          </p:nvSpPr>
          <p:spPr>
            <a:xfrm>
              <a:off x="4158200" y="3032350"/>
              <a:ext cx="437225" cy="1070425"/>
            </a:xfrm>
            <a:custGeom>
              <a:avLst/>
              <a:gdLst/>
              <a:ahLst/>
              <a:cxnLst/>
              <a:rect l="l" t="t" r="r" b="b"/>
              <a:pathLst>
                <a:path w="17489" h="42817" extrusionOk="0">
                  <a:moveTo>
                    <a:pt x="2873" y="1"/>
                  </a:moveTo>
                  <a:lnTo>
                    <a:pt x="2655" y="32"/>
                  </a:lnTo>
                  <a:lnTo>
                    <a:pt x="2436" y="63"/>
                  </a:lnTo>
                  <a:lnTo>
                    <a:pt x="2218" y="157"/>
                  </a:lnTo>
                  <a:lnTo>
                    <a:pt x="2030" y="251"/>
                  </a:lnTo>
                  <a:lnTo>
                    <a:pt x="1812" y="344"/>
                  </a:lnTo>
                  <a:lnTo>
                    <a:pt x="1624" y="501"/>
                  </a:lnTo>
                  <a:lnTo>
                    <a:pt x="1437" y="657"/>
                  </a:lnTo>
                  <a:lnTo>
                    <a:pt x="1281" y="875"/>
                  </a:lnTo>
                  <a:lnTo>
                    <a:pt x="1125" y="1094"/>
                  </a:lnTo>
                  <a:lnTo>
                    <a:pt x="968" y="1344"/>
                  </a:lnTo>
                  <a:lnTo>
                    <a:pt x="812" y="1625"/>
                  </a:lnTo>
                  <a:lnTo>
                    <a:pt x="687" y="1968"/>
                  </a:lnTo>
                  <a:lnTo>
                    <a:pt x="562" y="2312"/>
                  </a:lnTo>
                  <a:lnTo>
                    <a:pt x="438" y="2687"/>
                  </a:lnTo>
                  <a:lnTo>
                    <a:pt x="344" y="3093"/>
                  </a:lnTo>
                  <a:lnTo>
                    <a:pt x="188" y="3998"/>
                  </a:lnTo>
                  <a:lnTo>
                    <a:pt x="63" y="5060"/>
                  </a:lnTo>
                  <a:lnTo>
                    <a:pt x="0" y="6278"/>
                  </a:lnTo>
                  <a:lnTo>
                    <a:pt x="0" y="7621"/>
                  </a:lnTo>
                  <a:lnTo>
                    <a:pt x="32" y="9120"/>
                  </a:lnTo>
                  <a:lnTo>
                    <a:pt x="125" y="10806"/>
                  </a:lnTo>
                  <a:lnTo>
                    <a:pt x="313" y="12618"/>
                  </a:lnTo>
                  <a:lnTo>
                    <a:pt x="469" y="14148"/>
                  </a:lnTo>
                  <a:lnTo>
                    <a:pt x="656" y="15647"/>
                  </a:lnTo>
                  <a:lnTo>
                    <a:pt x="875" y="17115"/>
                  </a:lnTo>
                  <a:lnTo>
                    <a:pt x="1125" y="18582"/>
                  </a:lnTo>
                  <a:lnTo>
                    <a:pt x="1374" y="20019"/>
                  </a:lnTo>
                  <a:lnTo>
                    <a:pt x="1656" y="21424"/>
                  </a:lnTo>
                  <a:lnTo>
                    <a:pt x="1937" y="22830"/>
                  </a:lnTo>
                  <a:lnTo>
                    <a:pt x="2249" y="24172"/>
                  </a:lnTo>
                  <a:lnTo>
                    <a:pt x="2873" y="26827"/>
                  </a:lnTo>
                  <a:lnTo>
                    <a:pt x="3561" y="29294"/>
                  </a:lnTo>
                  <a:lnTo>
                    <a:pt x="4248" y="31636"/>
                  </a:lnTo>
                  <a:lnTo>
                    <a:pt x="4903" y="33791"/>
                  </a:lnTo>
                  <a:lnTo>
                    <a:pt x="5559" y="35759"/>
                  </a:lnTo>
                  <a:lnTo>
                    <a:pt x="6184" y="37539"/>
                  </a:lnTo>
                  <a:lnTo>
                    <a:pt x="6777" y="39069"/>
                  </a:lnTo>
                  <a:lnTo>
                    <a:pt x="7277" y="40380"/>
                  </a:lnTo>
                  <a:lnTo>
                    <a:pt x="7995" y="42192"/>
                  </a:lnTo>
                  <a:lnTo>
                    <a:pt x="8276" y="42816"/>
                  </a:lnTo>
                  <a:lnTo>
                    <a:pt x="17489" y="33572"/>
                  </a:lnTo>
                  <a:lnTo>
                    <a:pt x="3592" y="95"/>
                  </a:lnTo>
                  <a:lnTo>
                    <a:pt x="3342" y="32"/>
                  </a:lnTo>
                  <a:lnTo>
                    <a:pt x="31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3735;p61">
              <a:extLst>
                <a:ext uri="{FF2B5EF4-FFF2-40B4-BE49-F238E27FC236}">
                  <a16:creationId xmlns:a16="http://schemas.microsoft.com/office/drawing/2014/main" id="{FF0B91F6-0B52-92B9-2862-46DB7B8A2C17}"/>
                </a:ext>
              </a:extLst>
            </p:cNvPr>
            <p:cNvSpPr/>
            <p:nvPr/>
          </p:nvSpPr>
          <p:spPr>
            <a:xfrm>
              <a:off x="3274400" y="2947250"/>
              <a:ext cx="1311675" cy="1475625"/>
            </a:xfrm>
            <a:custGeom>
              <a:avLst/>
              <a:gdLst/>
              <a:ahLst/>
              <a:cxnLst/>
              <a:rect l="l" t="t" r="r" b="b"/>
              <a:pathLst>
                <a:path w="52467" h="59025" extrusionOk="0">
                  <a:moveTo>
                    <a:pt x="30574" y="1"/>
                  </a:moveTo>
                  <a:lnTo>
                    <a:pt x="29762" y="32"/>
                  </a:lnTo>
                  <a:lnTo>
                    <a:pt x="28982" y="126"/>
                  </a:lnTo>
                  <a:lnTo>
                    <a:pt x="28232" y="251"/>
                  </a:lnTo>
                  <a:lnTo>
                    <a:pt x="27514" y="407"/>
                  </a:lnTo>
                  <a:lnTo>
                    <a:pt x="26858" y="657"/>
                  </a:lnTo>
                  <a:lnTo>
                    <a:pt x="26546" y="782"/>
                  </a:lnTo>
                  <a:lnTo>
                    <a:pt x="26265" y="938"/>
                  </a:lnTo>
                  <a:lnTo>
                    <a:pt x="25984" y="1094"/>
                  </a:lnTo>
                  <a:lnTo>
                    <a:pt x="25702" y="1281"/>
                  </a:lnTo>
                  <a:lnTo>
                    <a:pt x="25453" y="1469"/>
                  </a:lnTo>
                  <a:lnTo>
                    <a:pt x="25234" y="1656"/>
                  </a:lnTo>
                  <a:lnTo>
                    <a:pt x="24328" y="2562"/>
                  </a:lnTo>
                  <a:lnTo>
                    <a:pt x="23454" y="3467"/>
                  </a:lnTo>
                  <a:lnTo>
                    <a:pt x="22611" y="4404"/>
                  </a:lnTo>
                  <a:lnTo>
                    <a:pt x="21768" y="5372"/>
                  </a:lnTo>
                  <a:lnTo>
                    <a:pt x="20956" y="6340"/>
                  </a:lnTo>
                  <a:lnTo>
                    <a:pt x="20144" y="7371"/>
                  </a:lnTo>
                  <a:lnTo>
                    <a:pt x="19363" y="8402"/>
                  </a:lnTo>
                  <a:lnTo>
                    <a:pt x="18613" y="9463"/>
                  </a:lnTo>
                  <a:lnTo>
                    <a:pt x="17864" y="10525"/>
                  </a:lnTo>
                  <a:lnTo>
                    <a:pt x="17146" y="11618"/>
                  </a:lnTo>
                  <a:lnTo>
                    <a:pt x="16427" y="12711"/>
                  </a:lnTo>
                  <a:lnTo>
                    <a:pt x="15740" y="13835"/>
                  </a:lnTo>
                  <a:lnTo>
                    <a:pt x="15053" y="14960"/>
                  </a:lnTo>
                  <a:lnTo>
                    <a:pt x="14397" y="16115"/>
                  </a:lnTo>
                  <a:lnTo>
                    <a:pt x="13773" y="17271"/>
                  </a:lnTo>
                  <a:lnTo>
                    <a:pt x="13148" y="18426"/>
                  </a:lnTo>
                  <a:lnTo>
                    <a:pt x="11961" y="20800"/>
                  </a:lnTo>
                  <a:lnTo>
                    <a:pt x="10837" y="23173"/>
                  </a:lnTo>
                  <a:lnTo>
                    <a:pt x="9775" y="25578"/>
                  </a:lnTo>
                  <a:lnTo>
                    <a:pt x="8776" y="27951"/>
                  </a:lnTo>
                  <a:lnTo>
                    <a:pt x="7839" y="30325"/>
                  </a:lnTo>
                  <a:lnTo>
                    <a:pt x="6965" y="32698"/>
                  </a:lnTo>
                  <a:lnTo>
                    <a:pt x="6153" y="35009"/>
                  </a:lnTo>
                  <a:lnTo>
                    <a:pt x="5372" y="37289"/>
                  </a:lnTo>
                  <a:lnTo>
                    <a:pt x="4685" y="39506"/>
                  </a:lnTo>
                  <a:lnTo>
                    <a:pt x="4029" y="41661"/>
                  </a:lnTo>
                  <a:lnTo>
                    <a:pt x="3436" y="43753"/>
                  </a:lnTo>
                  <a:lnTo>
                    <a:pt x="2905" y="45752"/>
                  </a:lnTo>
                  <a:lnTo>
                    <a:pt x="2405" y="47657"/>
                  </a:lnTo>
                  <a:lnTo>
                    <a:pt x="1968" y="49468"/>
                  </a:lnTo>
                  <a:lnTo>
                    <a:pt x="1219" y="52654"/>
                  </a:lnTo>
                  <a:lnTo>
                    <a:pt x="688" y="55308"/>
                  </a:lnTo>
                  <a:lnTo>
                    <a:pt x="282" y="57338"/>
                  </a:lnTo>
                  <a:lnTo>
                    <a:pt x="1" y="59024"/>
                  </a:lnTo>
                  <a:lnTo>
                    <a:pt x="52466" y="58899"/>
                  </a:lnTo>
                  <a:lnTo>
                    <a:pt x="52404" y="58431"/>
                  </a:lnTo>
                  <a:lnTo>
                    <a:pt x="52216" y="57182"/>
                  </a:lnTo>
                  <a:lnTo>
                    <a:pt x="51529" y="52716"/>
                  </a:lnTo>
                  <a:lnTo>
                    <a:pt x="50499" y="46314"/>
                  </a:lnTo>
                  <a:lnTo>
                    <a:pt x="49249" y="38850"/>
                  </a:lnTo>
                  <a:lnTo>
                    <a:pt x="47907" y="31074"/>
                  </a:lnTo>
                  <a:lnTo>
                    <a:pt x="46626" y="23860"/>
                  </a:lnTo>
                  <a:lnTo>
                    <a:pt x="46033" y="20706"/>
                  </a:lnTo>
                  <a:lnTo>
                    <a:pt x="45533" y="18020"/>
                  </a:lnTo>
                  <a:lnTo>
                    <a:pt x="45065" y="15865"/>
                  </a:lnTo>
                  <a:lnTo>
                    <a:pt x="44721" y="14335"/>
                  </a:lnTo>
                  <a:lnTo>
                    <a:pt x="44378" y="13211"/>
                  </a:lnTo>
                  <a:lnTo>
                    <a:pt x="44003" y="12055"/>
                  </a:lnTo>
                  <a:lnTo>
                    <a:pt x="43534" y="10931"/>
                  </a:lnTo>
                  <a:lnTo>
                    <a:pt x="43035" y="9807"/>
                  </a:lnTo>
                  <a:lnTo>
                    <a:pt x="42473" y="8745"/>
                  </a:lnTo>
                  <a:lnTo>
                    <a:pt x="41911" y="7683"/>
                  </a:lnTo>
                  <a:lnTo>
                    <a:pt x="41317" y="6684"/>
                  </a:lnTo>
                  <a:lnTo>
                    <a:pt x="40724" y="5747"/>
                  </a:lnTo>
                  <a:lnTo>
                    <a:pt x="40130" y="4873"/>
                  </a:lnTo>
                  <a:lnTo>
                    <a:pt x="39537" y="4092"/>
                  </a:lnTo>
                  <a:lnTo>
                    <a:pt x="38975" y="3374"/>
                  </a:lnTo>
                  <a:lnTo>
                    <a:pt x="38475" y="2749"/>
                  </a:lnTo>
                  <a:lnTo>
                    <a:pt x="37976" y="2218"/>
                  </a:lnTo>
                  <a:lnTo>
                    <a:pt x="37538" y="1781"/>
                  </a:lnTo>
                  <a:lnTo>
                    <a:pt x="37195" y="1500"/>
                  </a:lnTo>
                  <a:lnTo>
                    <a:pt x="36883" y="1313"/>
                  </a:lnTo>
                  <a:lnTo>
                    <a:pt x="36196" y="1031"/>
                  </a:lnTo>
                  <a:lnTo>
                    <a:pt x="35415" y="750"/>
                  </a:lnTo>
                  <a:lnTo>
                    <a:pt x="34634" y="532"/>
                  </a:lnTo>
                  <a:lnTo>
                    <a:pt x="33853" y="344"/>
                  </a:lnTo>
                  <a:lnTo>
                    <a:pt x="33041" y="188"/>
                  </a:lnTo>
                  <a:lnTo>
                    <a:pt x="32198" y="95"/>
                  </a:lnTo>
                  <a:lnTo>
                    <a:pt x="31386" y="32"/>
                  </a:lnTo>
                  <a:lnTo>
                    <a:pt x="305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3736;p61">
              <a:extLst>
                <a:ext uri="{FF2B5EF4-FFF2-40B4-BE49-F238E27FC236}">
                  <a16:creationId xmlns:a16="http://schemas.microsoft.com/office/drawing/2014/main" id="{41CC57AF-5836-3B2A-EBC4-0D9ADDDE9D58}"/>
                </a:ext>
              </a:extLst>
            </p:cNvPr>
            <p:cNvSpPr/>
            <p:nvPr/>
          </p:nvSpPr>
          <p:spPr>
            <a:xfrm>
              <a:off x="3274400" y="2947250"/>
              <a:ext cx="1311675" cy="1475625"/>
            </a:xfrm>
            <a:custGeom>
              <a:avLst/>
              <a:gdLst/>
              <a:ahLst/>
              <a:cxnLst/>
              <a:rect l="l" t="t" r="r" b="b"/>
              <a:pathLst>
                <a:path w="52467" h="59025" fill="none" extrusionOk="0">
                  <a:moveTo>
                    <a:pt x="52466" y="58899"/>
                  </a:moveTo>
                  <a:lnTo>
                    <a:pt x="1" y="59024"/>
                  </a:lnTo>
                  <a:lnTo>
                    <a:pt x="1" y="59024"/>
                  </a:lnTo>
                  <a:lnTo>
                    <a:pt x="282" y="57338"/>
                  </a:lnTo>
                  <a:lnTo>
                    <a:pt x="688" y="55308"/>
                  </a:lnTo>
                  <a:lnTo>
                    <a:pt x="1219" y="52654"/>
                  </a:lnTo>
                  <a:lnTo>
                    <a:pt x="1968" y="49468"/>
                  </a:lnTo>
                  <a:lnTo>
                    <a:pt x="2405" y="47657"/>
                  </a:lnTo>
                  <a:lnTo>
                    <a:pt x="2905" y="45752"/>
                  </a:lnTo>
                  <a:lnTo>
                    <a:pt x="3436" y="43753"/>
                  </a:lnTo>
                  <a:lnTo>
                    <a:pt x="4029" y="41661"/>
                  </a:lnTo>
                  <a:lnTo>
                    <a:pt x="4685" y="39506"/>
                  </a:lnTo>
                  <a:lnTo>
                    <a:pt x="5372" y="37289"/>
                  </a:lnTo>
                  <a:lnTo>
                    <a:pt x="6153" y="35009"/>
                  </a:lnTo>
                  <a:lnTo>
                    <a:pt x="6965" y="32698"/>
                  </a:lnTo>
                  <a:lnTo>
                    <a:pt x="7839" y="30325"/>
                  </a:lnTo>
                  <a:lnTo>
                    <a:pt x="8776" y="27951"/>
                  </a:lnTo>
                  <a:lnTo>
                    <a:pt x="9775" y="25578"/>
                  </a:lnTo>
                  <a:lnTo>
                    <a:pt x="10837" y="23173"/>
                  </a:lnTo>
                  <a:lnTo>
                    <a:pt x="11961" y="20800"/>
                  </a:lnTo>
                  <a:lnTo>
                    <a:pt x="13148" y="18426"/>
                  </a:lnTo>
                  <a:lnTo>
                    <a:pt x="13773" y="17271"/>
                  </a:lnTo>
                  <a:lnTo>
                    <a:pt x="14397" y="16115"/>
                  </a:lnTo>
                  <a:lnTo>
                    <a:pt x="15053" y="14960"/>
                  </a:lnTo>
                  <a:lnTo>
                    <a:pt x="15740" y="13835"/>
                  </a:lnTo>
                  <a:lnTo>
                    <a:pt x="16427" y="12711"/>
                  </a:lnTo>
                  <a:lnTo>
                    <a:pt x="17146" y="11618"/>
                  </a:lnTo>
                  <a:lnTo>
                    <a:pt x="17864" y="10525"/>
                  </a:lnTo>
                  <a:lnTo>
                    <a:pt x="18613" y="9463"/>
                  </a:lnTo>
                  <a:lnTo>
                    <a:pt x="19363" y="8402"/>
                  </a:lnTo>
                  <a:lnTo>
                    <a:pt x="20144" y="7371"/>
                  </a:lnTo>
                  <a:lnTo>
                    <a:pt x="20956" y="6340"/>
                  </a:lnTo>
                  <a:lnTo>
                    <a:pt x="21768" y="5372"/>
                  </a:lnTo>
                  <a:lnTo>
                    <a:pt x="22611" y="4404"/>
                  </a:lnTo>
                  <a:lnTo>
                    <a:pt x="23454" y="3467"/>
                  </a:lnTo>
                  <a:lnTo>
                    <a:pt x="24328" y="2562"/>
                  </a:lnTo>
                  <a:lnTo>
                    <a:pt x="25234" y="1656"/>
                  </a:lnTo>
                  <a:lnTo>
                    <a:pt x="25234" y="1656"/>
                  </a:lnTo>
                  <a:lnTo>
                    <a:pt x="25453" y="1469"/>
                  </a:lnTo>
                  <a:lnTo>
                    <a:pt x="25702" y="1281"/>
                  </a:lnTo>
                  <a:lnTo>
                    <a:pt x="25984" y="1094"/>
                  </a:lnTo>
                  <a:lnTo>
                    <a:pt x="26265" y="938"/>
                  </a:lnTo>
                  <a:lnTo>
                    <a:pt x="26546" y="782"/>
                  </a:lnTo>
                  <a:lnTo>
                    <a:pt x="26858" y="657"/>
                  </a:lnTo>
                  <a:lnTo>
                    <a:pt x="27514" y="407"/>
                  </a:lnTo>
                  <a:lnTo>
                    <a:pt x="28232" y="251"/>
                  </a:lnTo>
                  <a:lnTo>
                    <a:pt x="28982" y="126"/>
                  </a:lnTo>
                  <a:lnTo>
                    <a:pt x="29762" y="32"/>
                  </a:lnTo>
                  <a:lnTo>
                    <a:pt x="30574" y="1"/>
                  </a:lnTo>
                  <a:lnTo>
                    <a:pt x="31386" y="32"/>
                  </a:lnTo>
                  <a:lnTo>
                    <a:pt x="32198" y="95"/>
                  </a:lnTo>
                  <a:lnTo>
                    <a:pt x="33041" y="188"/>
                  </a:lnTo>
                  <a:lnTo>
                    <a:pt x="33853" y="344"/>
                  </a:lnTo>
                  <a:lnTo>
                    <a:pt x="34634" y="532"/>
                  </a:lnTo>
                  <a:lnTo>
                    <a:pt x="35415" y="750"/>
                  </a:lnTo>
                  <a:lnTo>
                    <a:pt x="36196" y="1031"/>
                  </a:lnTo>
                  <a:lnTo>
                    <a:pt x="36883" y="1313"/>
                  </a:lnTo>
                  <a:lnTo>
                    <a:pt x="36883" y="1313"/>
                  </a:lnTo>
                  <a:lnTo>
                    <a:pt x="37195" y="1500"/>
                  </a:lnTo>
                  <a:lnTo>
                    <a:pt x="37538" y="1781"/>
                  </a:lnTo>
                  <a:lnTo>
                    <a:pt x="37976" y="2218"/>
                  </a:lnTo>
                  <a:lnTo>
                    <a:pt x="38475" y="2749"/>
                  </a:lnTo>
                  <a:lnTo>
                    <a:pt x="38975" y="3374"/>
                  </a:lnTo>
                  <a:lnTo>
                    <a:pt x="39537" y="4092"/>
                  </a:lnTo>
                  <a:lnTo>
                    <a:pt x="40130" y="4873"/>
                  </a:lnTo>
                  <a:lnTo>
                    <a:pt x="40724" y="5747"/>
                  </a:lnTo>
                  <a:lnTo>
                    <a:pt x="41317" y="6684"/>
                  </a:lnTo>
                  <a:lnTo>
                    <a:pt x="41911" y="7683"/>
                  </a:lnTo>
                  <a:lnTo>
                    <a:pt x="42473" y="8745"/>
                  </a:lnTo>
                  <a:lnTo>
                    <a:pt x="43035" y="9807"/>
                  </a:lnTo>
                  <a:lnTo>
                    <a:pt x="43534" y="10931"/>
                  </a:lnTo>
                  <a:lnTo>
                    <a:pt x="44003" y="12055"/>
                  </a:lnTo>
                  <a:lnTo>
                    <a:pt x="44378" y="13211"/>
                  </a:lnTo>
                  <a:lnTo>
                    <a:pt x="44721" y="14335"/>
                  </a:lnTo>
                  <a:lnTo>
                    <a:pt x="44721" y="14335"/>
                  </a:lnTo>
                  <a:lnTo>
                    <a:pt x="45065" y="15865"/>
                  </a:lnTo>
                  <a:lnTo>
                    <a:pt x="45533" y="18020"/>
                  </a:lnTo>
                  <a:lnTo>
                    <a:pt x="46033" y="20706"/>
                  </a:lnTo>
                  <a:lnTo>
                    <a:pt x="46626" y="23860"/>
                  </a:lnTo>
                  <a:lnTo>
                    <a:pt x="47907" y="31074"/>
                  </a:lnTo>
                  <a:lnTo>
                    <a:pt x="49249" y="38850"/>
                  </a:lnTo>
                  <a:lnTo>
                    <a:pt x="50499" y="46314"/>
                  </a:lnTo>
                  <a:lnTo>
                    <a:pt x="51529" y="52716"/>
                  </a:lnTo>
                  <a:lnTo>
                    <a:pt x="52216" y="57182"/>
                  </a:lnTo>
                  <a:lnTo>
                    <a:pt x="52404" y="58431"/>
                  </a:lnTo>
                  <a:lnTo>
                    <a:pt x="52466" y="588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3737;p61">
              <a:extLst>
                <a:ext uri="{FF2B5EF4-FFF2-40B4-BE49-F238E27FC236}">
                  <a16:creationId xmlns:a16="http://schemas.microsoft.com/office/drawing/2014/main" id="{672ED80F-4001-9A5F-F262-5977060520E7}"/>
                </a:ext>
              </a:extLst>
            </p:cNvPr>
            <p:cNvSpPr/>
            <p:nvPr/>
          </p:nvSpPr>
          <p:spPr>
            <a:xfrm>
              <a:off x="3373550" y="3030800"/>
              <a:ext cx="1125075" cy="1356150"/>
            </a:xfrm>
            <a:custGeom>
              <a:avLst/>
              <a:gdLst/>
              <a:ahLst/>
              <a:cxnLst/>
              <a:rect l="l" t="t" r="r" b="b"/>
              <a:pathLst>
                <a:path w="45003" h="54246" extrusionOk="0">
                  <a:moveTo>
                    <a:pt x="28076" y="0"/>
                  </a:moveTo>
                  <a:lnTo>
                    <a:pt x="27576" y="32"/>
                  </a:lnTo>
                  <a:lnTo>
                    <a:pt x="27077" y="125"/>
                  </a:lnTo>
                  <a:lnTo>
                    <a:pt x="26577" y="219"/>
                  </a:lnTo>
                  <a:lnTo>
                    <a:pt x="26109" y="344"/>
                  </a:lnTo>
                  <a:lnTo>
                    <a:pt x="25640" y="531"/>
                  </a:lnTo>
                  <a:lnTo>
                    <a:pt x="25172" y="719"/>
                  </a:lnTo>
                  <a:lnTo>
                    <a:pt x="24734" y="969"/>
                  </a:lnTo>
                  <a:lnTo>
                    <a:pt x="25234" y="969"/>
                  </a:lnTo>
                  <a:lnTo>
                    <a:pt x="25734" y="906"/>
                  </a:lnTo>
                  <a:lnTo>
                    <a:pt x="26233" y="844"/>
                  </a:lnTo>
                  <a:lnTo>
                    <a:pt x="26702" y="719"/>
                  </a:lnTo>
                  <a:lnTo>
                    <a:pt x="27202" y="594"/>
                  </a:lnTo>
                  <a:lnTo>
                    <a:pt x="27670" y="438"/>
                  </a:lnTo>
                  <a:lnTo>
                    <a:pt x="28107" y="219"/>
                  </a:lnTo>
                  <a:lnTo>
                    <a:pt x="28576" y="0"/>
                  </a:lnTo>
                  <a:close/>
                  <a:moveTo>
                    <a:pt x="14991" y="5622"/>
                  </a:moveTo>
                  <a:lnTo>
                    <a:pt x="14710" y="5996"/>
                  </a:lnTo>
                  <a:lnTo>
                    <a:pt x="15147" y="6309"/>
                  </a:lnTo>
                  <a:lnTo>
                    <a:pt x="15584" y="6559"/>
                  </a:lnTo>
                  <a:lnTo>
                    <a:pt x="16053" y="6746"/>
                  </a:lnTo>
                  <a:lnTo>
                    <a:pt x="16521" y="6933"/>
                  </a:lnTo>
                  <a:lnTo>
                    <a:pt x="16990" y="7089"/>
                  </a:lnTo>
                  <a:lnTo>
                    <a:pt x="16646" y="6746"/>
                  </a:lnTo>
                  <a:lnTo>
                    <a:pt x="16271" y="6434"/>
                  </a:lnTo>
                  <a:lnTo>
                    <a:pt x="15865" y="6121"/>
                  </a:lnTo>
                  <a:lnTo>
                    <a:pt x="15428" y="5840"/>
                  </a:lnTo>
                  <a:lnTo>
                    <a:pt x="14991" y="5622"/>
                  </a:lnTo>
                  <a:close/>
                  <a:moveTo>
                    <a:pt x="37289" y="6090"/>
                  </a:moveTo>
                  <a:lnTo>
                    <a:pt x="36945" y="6434"/>
                  </a:lnTo>
                  <a:lnTo>
                    <a:pt x="36602" y="6808"/>
                  </a:lnTo>
                  <a:lnTo>
                    <a:pt x="36321" y="7214"/>
                  </a:lnTo>
                  <a:lnTo>
                    <a:pt x="36040" y="7652"/>
                  </a:lnTo>
                  <a:lnTo>
                    <a:pt x="35790" y="8089"/>
                  </a:lnTo>
                  <a:lnTo>
                    <a:pt x="35602" y="8526"/>
                  </a:lnTo>
                  <a:lnTo>
                    <a:pt x="35415" y="8994"/>
                  </a:lnTo>
                  <a:lnTo>
                    <a:pt x="35259" y="9463"/>
                  </a:lnTo>
                  <a:lnTo>
                    <a:pt x="35602" y="9119"/>
                  </a:lnTo>
                  <a:lnTo>
                    <a:pt x="35946" y="8745"/>
                  </a:lnTo>
                  <a:lnTo>
                    <a:pt x="36227" y="8339"/>
                  </a:lnTo>
                  <a:lnTo>
                    <a:pt x="36508" y="7901"/>
                  </a:lnTo>
                  <a:lnTo>
                    <a:pt x="36727" y="7464"/>
                  </a:lnTo>
                  <a:lnTo>
                    <a:pt x="36945" y="7027"/>
                  </a:lnTo>
                  <a:lnTo>
                    <a:pt x="37133" y="6559"/>
                  </a:lnTo>
                  <a:lnTo>
                    <a:pt x="37289" y="6090"/>
                  </a:lnTo>
                  <a:close/>
                  <a:moveTo>
                    <a:pt x="24235" y="8183"/>
                  </a:moveTo>
                  <a:lnTo>
                    <a:pt x="23891" y="8557"/>
                  </a:lnTo>
                  <a:lnTo>
                    <a:pt x="23579" y="8932"/>
                  </a:lnTo>
                  <a:lnTo>
                    <a:pt x="23267" y="9338"/>
                  </a:lnTo>
                  <a:lnTo>
                    <a:pt x="23017" y="9775"/>
                  </a:lnTo>
                  <a:lnTo>
                    <a:pt x="22767" y="10212"/>
                  </a:lnTo>
                  <a:lnTo>
                    <a:pt x="22548" y="10650"/>
                  </a:lnTo>
                  <a:lnTo>
                    <a:pt x="22361" y="11118"/>
                  </a:lnTo>
                  <a:lnTo>
                    <a:pt x="22205" y="11587"/>
                  </a:lnTo>
                  <a:lnTo>
                    <a:pt x="22548" y="11243"/>
                  </a:lnTo>
                  <a:lnTo>
                    <a:pt x="22892" y="10837"/>
                  </a:lnTo>
                  <a:lnTo>
                    <a:pt x="23173" y="10462"/>
                  </a:lnTo>
                  <a:lnTo>
                    <a:pt x="23454" y="10025"/>
                  </a:lnTo>
                  <a:lnTo>
                    <a:pt x="23673" y="9588"/>
                  </a:lnTo>
                  <a:lnTo>
                    <a:pt x="23891" y="9151"/>
                  </a:lnTo>
                  <a:lnTo>
                    <a:pt x="24079" y="8682"/>
                  </a:lnTo>
                  <a:lnTo>
                    <a:pt x="24235" y="8183"/>
                  </a:lnTo>
                  <a:close/>
                  <a:moveTo>
                    <a:pt x="30387" y="14553"/>
                  </a:moveTo>
                  <a:lnTo>
                    <a:pt x="30387" y="15053"/>
                  </a:lnTo>
                  <a:lnTo>
                    <a:pt x="30449" y="15553"/>
                  </a:lnTo>
                  <a:lnTo>
                    <a:pt x="30512" y="16052"/>
                  </a:lnTo>
                  <a:lnTo>
                    <a:pt x="30637" y="16521"/>
                  </a:lnTo>
                  <a:lnTo>
                    <a:pt x="30762" y="17020"/>
                  </a:lnTo>
                  <a:lnTo>
                    <a:pt x="30918" y="17489"/>
                  </a:lnTo>
                  <a:lnTo>
                    <a:pt x="31137" y="17957"/>
                  </a:lnTo>
                  <a:lnTo>
                    <a:pt x="31355" y="18395"/>
                  </a:lnTo>
                  <a:lnTo>
                    <a:pt x="31355" y="17895"/>
                  </a:lnTo>
                  <a:lnTo>
                    <a:pt x="31324" y="17395"/>
                  </a:lnTo>
                  <a:lnTo>
                    <a:pt x="31230" y="16896"/>
                  </a:lnTo>
                  <a:lnTo>
                    <a:pt x="31137" y="16396"/>
                  </a:lnTo>
                  <a:lnTo>
                    <a:pt x="30980" y="15927"/>
                  </a:lnTo>
                  <a:lnTo>
                    <a:pt x="30824" y="15459"/>
                  </a:lnTo>
                  <a:lnTo>
                    <a:pt x="30637" y="14991"/>
                  </a:lnTo>
                  <a:lnTo>
                    <a:pt x="30387" y="14553"/>
                  </a:lnTo>
                  <a:close/>
                  <a:moveTo>
                    <a:pt x="10213" y="16521"/>
                  </a:moveTo>
                  <a:lnTo>
                    <a:pt x="10556" y="16864"/>
                  </a:lnTo>
                  <a:lnTo>
                    <a:pt x="10962" y="17208"/>
                  </a:lnTo>
                  <a:lnTo>
                    <a:pt x="11368" y="17489"/>
                  </a:lnTo>
                  <a:lnTo>
                    <a:pt x="11774" y="17770"/>
                  </a:lnTo>
                  <a:lnTo>
                    <a:pt x="12211" y="17989"/>
                  </a:lnTo>
                  <a:lnTo>
                    <a:pt x="12680" y="18207"/>
                  </a:lnTo>
                  <a:lnTo>
                    <a:pt x="13117" y="18395"/>
                  </a:lnTo>
                  <a:lnTo>
                    <a:pt x="13617" y="18551"/>
                  </a:lnTo>
                  <a:lnTo>
                    <a:pt x="13617" y="18551"/>
                  </a:lnTo>
                  <a:lnTo>
                    <a:pt x="13242" y="18207"/>
                  </a:lnTo>
                  <a:lnTo>
                    <a:pt x="12867" y="17864"/>
                  </a:lnTo>
                  <a:lnTo>
                    <a:pt x="12461" y="17583"/>
                  </a:lnTo>
                  <a:lnTo>
                    <a:pt x="12055" y="17302"/>
                  </a:lnTo>
                  <a:lnTo>
                    <a:pt x="11618" y="17052"/>
                  </a:lnTo>
                  <a:lnTo>
                    <a:pt x="11150" y="16864"/>
                  </a:lnTo>
                  <a:lnTo>
                    <a:pt x="10681" y="16677"/>
                  </a:lnTo>
                  <a:lnTo>
                    <a:pt x="10213" y="16521"/>
                  </a:lnTo>
                  <a:close/>
                  <a:moveTo>
                    <a:pt x="39256" y="18363"/>
                  </a:moveTo>
                  <a:lnTo>
                    <a:pt x="39600" y="18707"/>
                  </a:lnTo>
                  <a:lnTo>
                    <a:pt x="39974" y="19050"/>
                  </a:lnTo>
                  <a:lnTo>
                    <a:pt x="40380" y="19331"/>
                  </a:lnTo>
                  <a:lnTo>
                    <a:pt x="40818" y="19581"/>
                  </a:lnTo>
                  <a:lnTo>
                    <a:pt x="41255" y="19831"/>
                  </a:lnTo>
                  <a:lnTo>
                    <a:pt x="41692" y="20050"/>
                  </a:lnTo>
                  <a:lnTo>
                    <a:pt x="42161" y="20237"/>
                  </a:lnTo>
                  <a:lnTo>
                    <a:pt x="42629" y="20393"/>
                  </a:lnTo>
                  <a:lnTo>
                    <a:pt x="42285" y="20050"/>
                  </a:lnTo>
                  <a:lnTo>
                    <a:pt x="41911" y="19706"/>
                  </a:lnTo>
                  <a:lnTo>
                    <a:pt x="41505" y="19425"/>
                  </a:lnTo>
                  <a:lnTo>
                    <a:pt x="41068" y="19144"/>
                  </a:lnTo>
                  <a:lnTo>
                    <a:pt x="40630" y="18894"/>
                  </a:lnTo>
                  <a:lnTo>
                    <a:pt x="40193" y="18676"/>
                  </a:lnTo>
                  <a:lnTo>
                    <a:pt x="39725" y="18519"/>
                  </a:lnTo>
                  <a:lnTo>
                    <a:pt x="39256" y="18363"/>
                  </a:lnTo>
                  <a:close/>
                  <a:moveTo>
                    <a:pt x="23298" y="21018"/>
                  </a:moveTo>
                  <a:lnTo>
                    <a:pt x="22798" y="21049"/>
                  </a:lnTo>
                  <a:lnTo>
                    <a:pt x="22299" y="21080"/>
                  </a:lnTo>
                  <a:lnTo>
                    <a:pt x="21799" y="21174"/>
                  </a:lnTo>
                  <a:lnTo>
                    <a:pt x="21330" y="21268"/>
                  </a:lnTo>
                  <a:lnTo>
                    <a:pt x="20862" y="21393"/>
                  </a:lnTo>
                  <a:lnTo>
                    <a:pt x="20362" y="21580"/>
                  </a:lnTo>
                  <a:lnTo>
                    <a:pt x="19925" y="21767"/>
                  </a:lnTo>
                  <a:lnTo>
                    <a:pt x="19488" y="22017"/>
                  </a:lnTo>
                  <a:lnTo>
                    <a:pt x="19988" y="21986"/>
                  </a:lnTo>
                  <a:lnTo>
                    <a:pt x="20487" y="21955"/>
                  </a:lnTo>
                  <a:lnTo>
                    <a:pt x="20956" y="21892"/>
                  </a:lnTo>
                  <a:lnTo>
                    <a:pt x="21455" y="21767"/>
                  </a:lnTo>
                  <a:lnTo>
                    <a:pt x="21924" y="21642"/>
                  </a:lnTo>
                  <a:lnTo>
                    <a:pt x="22392" y="21455"/>
                  </a:lnTo>
                  <a:lnTo>
                    <a:pt x="22861" y="21268"/>
                  </a:lnTo>
                  <a:lnTo>
                    <a:pt x="23298" y="21018"/>
                  </a:lnTo>
                  <a:close/>
                  <a:moveTo>
                    <a:pt x="35665" y="26733"/>
                  </a:moveTo>
                  <a:lnTo>
                    <a:pt x="35321" y="27108"/>
                  </a:lnTo>
                  <a:lnTo>
                    <a:pt x="35009" y="27482"/>
                  </a:lnTo>
                  <a:lnTo>
                    <a:pt x="34697" y="27888"/>
                  </a:lnTo>
                  <a:lnTo>
                    <a:pt x="34447" y="28294"/>
                  </a:lnTo>
                  <a:lnTo>
                    <a:pt x="34197" y="28731"/>
                  </a:lnTo>
                  <a:lnTo>
                    <a:pt x="33978" y="29200"/>
                  </a:lnTo>
                  <a:lnTo>
                    <a:pt x="33791" y="29668"/>
                  </a:lnTo>
                  <a:lnTo>
                    <a:pt x="33635" y="30137"/>
                  </a:lnTo>
                  <a:lnTo>
                    <a:pt x="33635" y="30137"/>
                  </a:lnTo>
                  <a:lnTo>
                    <a:pt x="34010" y="29793"/>
                  </a:lnTo>
                  <a:lnTo>
                    <a:pt x="34322" y="29387"/>
                  </a:lnTo>
                  <a:lnTo>
                    <a:pt x="34603" y="28981"/>
                  </a:lnTo>
                  <a:lnTo>
                    <a:pt x="34884" y="28575"/>
                  </a:lnTo>
                  <a:lnTo>
                    <a:pt x="35134" y="28138"/>
                  </a:lnTo>
                  <a:lnTo>
                    <a:pt x="35353" y="27670"/>
                  </a:lnTo>
                  <a:lnTo>
                    <a:pt x="35540" y="27232"/>
                  </a:lnTo>
                  <a:lnTo>
                    <a:pt x="35665" y="26733"/>
                  </a:lnTo>
                  <a:close/>
                  <a:moveTo>
                    <a:pt x="43566" y="27795"/>
                  </a:moveTo>
                  <a:lnTo>
                    <a:pt x="43597" y="28294"/>
                  </a:lnTo>
                  <a:lnTo>
                    <a:pt x="43628" y="28794"/>
                  </a:lnTo>
                  <a:lnTo>
                    <a:pt x="43691" y="29262"/>
                  </a:lnTo>
                  <a:lnTo>
                    <a:pt x="43816" y="29762"/>
                  </a:lnTo>
                  <a:lnTo>
                    <a:pt x="43941" y="30230"/>
                  </a:lnTo>
                  <a:lnTo>
                    <a:pt x="44097" y="30730"/>
                  </a:lnTo>
                  <a:lnTo>
                    <a:pt x="44315" y="31167"/>
                  </a:lnTo>
                  <a:lnTo>
                    <a:pt x="44534" y="31605"/>
                  </a:lnTo>
                  <a:lnTo>
                    <a:pt x="44534" y="31292"/>
                  </a:lnTo>
                  <a:lnTo>
                    <a:pt x="44534" y="31261"/>
                  </a:lnTo>
                  <a:lnTo>
                    <a:pt x="44190" y="29262"/>
                  </a:lnTo>
                  <a:lnTo>
                    <a:pt x="44097" y="28888"/>
                  </a:lnTo>
                  <a:lnTo>
                    <a:pt x="43941" y="28513"/>
                  </a:lnTo>
                  <a:lnTo>
                    <a:pt x="43753" y="28138"/>
                  </a:lnTo>
                  <a:lnTo>
                    <a:pt x="43566" y="27795"/>
                  </a:lnTo>
                  <a:close/>
                  <a:moveTo>
                    <a:pt x="11337" y="28294"/>
                  </a:moveTo>
                  <a:lnTo>
                    <a:pt x="11337" y="28794"/>
                  </a:lnTo>
                  <a:lnTo>
                    <a:pt x="11368" y="29294"/>
                  </a:lnTo>
                  <a:lnTo>
                    <a:pt x="11462" y="29793"/>
                  </a:lnTo>
                  <a:lnTo>
                    <a:pt x="11556" y="30293"/>
                  </a:lnTo>
                  <a:lnTo>
                    <a:pt x="11712" y="30761"/>
                  </a:lnTo>
                  <a:lnTo>
                    <a:pt x="11868" y="31230"/>
                  </a:lnTo>
                  <a:lnTo>
                    <a:pt x="12055" y="31698"/>
                  </a:lnTo>
                  <a:lnTo>
                    <a:pt x="12305" y="32135"/>
                  </a:lnTo>
                  <a:lnTo>
                    <a:pt x="12305" y="31636"/>
                  </a:lnTo>
                  <a:lnTo>
                    <a:pt x="12243" y="31136"/>
                  </a:lnTo>
                  <a:lnTo>
                    <a:pt x="12180" y="30636"/>
                  </a:lnTo>
                  <a:lnTo>
                    <a:pt x="12055" y="30168"/>
                  </a:lnTo>
                  <a:lnTo>
                    <a:pt x="11930" y="29668"/>
                  </a:lnTo>
                  <a:lnTo>
                    <a:pt x="11774" y="29200"/>
                  </a:lnTo>
                  <a:lnTo>
                    <a:pt x="11556" y="28763"/>
                  </a:lnTo>
                  <a:lnTo>
                    <a:pt x="11337" y="28294"/>
                  </a:lnTo>
                  <a:close/>
                  <a:moveTo>
                    <a:pt x="20862" y="30605"/>
                  </a:moveTo>
                  <a:lnTo>
                    <a:pt x="21206" y="30949"/>
                  </a:lnTo>
                  <a:lnTo>
                    <a:pt x="21580" y="31261"/>
                  </a:lnTo>
                  <a:lnTo>
                    <a:pt x="21986" y="31542"/>
                  </a:lnTo>
                  <a:lnTo>
                    <a:pt x="22423" y="31823"/>
                  </a:lnTo>
                  <a:lnTo>
                    <a:pt x="22861" y="32073"/>
                  </a:lnTo>
                  <a:lnTo>
                    <a:pt x="23298" y="32292"/>
                  </a:lnTo>
                  <a:lnTo>
                    <a:pt x="23766" y="32479"/>
                  </a:lnTo>
                  <a:lnTo>
                    <a:pt x="24235" y="32635"/>
                  </a:lnTo>
                  <a:lnTo>
                    <a:pt x="23891" y="32260"/>
                  </a:lnTo>
                  <a:lnTo>
                    <a:pt x="23485" y="31948"/>
                  </a:lnTo>
                  <a:lnTo>
                    <a:pt x="23111" y="31667"/>
                  </a:lnTo>
                  <a:lnTo>
                    <a:pt x="22673" y="31386"/>
                  </a:lnTo>
                  <a:lnTo>
                    <a:pt x="22236" y="31136"/>
                  </a:lnTo>
                  <a:lnTo>
                    <a:pt x="21799" y="30918"/>
                  </a:lnTo>
                  <a:lnTo>
                    <a:pt x="21330" y="30761"/>
                  </a:lnTo>
                  <a:lnTo>
                    <a:pt x="20862" y="30605"/>
                  </a:lnTo>
                  <a:close/>
                  <a:moveTo>
                    <a:pt x="4123" y="31573"/>
                  </a:moveTo>
                  <a:lnTo>
                    <a:pt x="3779" y="31917"/>
                  </a:lnTo>
                  <a:lnTo>
                    <a:pt x="3436" y="32292"/>
                  </a:lnTo>
                  <a:lnTo>
                    <a:pt x="3155" y="32698"/>
                  </a:lnTo>
                  <a:lnTo>
                    <a:pt x="2874" y="33135"/>
                  </a:lnTo>
                  <a:lnTo>
                    <a:pt x="2655" y="33572"/>
                  </a:lnTo>
                  <a:lnTo>
                    <a:pt x="2437" y="34009"/>
                  </a:lnTo>
                  <a:lnTo>
                    <a:pt x="2249" y="34478"/>
                  </a:lnTo>
                  <a:lnTo>
                    <a:pt x="2093" y="34977"/>
                  </a:lnTo>
                  <a:lnTo>
                    <a:pt x="2437" y="34603"/>
                  </a:lnTo>
                  <a:lnTo>
                    <a:pt x="2780" y="34228"/>
                  </a:lnTo>
                  <a:lnTo>
                    <a:pt x="3061" y="33822"/>
                  </a:lnTo>
                  <a:lnTo>
                    <a:pt x="3342" y="33385"/>
                  </a:lnTo>
                  <a:lnTo>
                    <a:pt x="3592" y="32947"/>
                  </a:lnTo>
                  <a:lnTo>
                    <a:pt x="3779" y="32510"/>
                  </a:lnTo>
                  <a:lnTo>
                    <a:pt x="3967" y="32042"/>
                  </a:lnTo>
                  <a:lnTo>
                    <a:pt x="4123" y="31573"/>
                  </a:lnTo>
                  <a:close/>
                  <a:moveTo>
                    <a:pt x="28950" y="36976"/>
                  </a:moveTo>
                  <a:lnTo>
                    <a:pt x="28950" y="37476"/>
                  </a:lnTo>
                  <a:lnTo>
                    <a:pt x="28982" y="37975"/>
                  </a:lnTo>
                  <a:lnTo>
                    <a:pt x="29075" y="38475"/>
                  </a:lnTo>
                  <a:lnTo>
                    <a:pt x="29169" y="38975"/>
                  </a:lnTo>
                  <a:lnTo>
                    <a:pt x="29325" y="39443"/>
                  </a:lnTo>
                  <a:lnTo>
                    <a:pt x="29481" y="39912"/>
                  </a:lnTo>
                  <a:lnTo>
                    <a:pt x="29700" y="40380"/>
                  </a:lnTo>
                  <a:lnTo>
                    <a:pt x="29919" y="40817"/>
                  </a:lnTo>
                  <a:lnTo>
                    <a:pt x="29919" y="40318"/>
                  </a:lnTo>
                  <a:lnTo>
                    <a:pt x="29856" y="39818"/>
                  </a:lnTo>
                  <a:lnTo>
                    <a:pt x="29794" y="39318"/>
                  </a:lnTo>
                  <a:lnTo>
                    <a:pt x="29669" y="38850"/>
                  </a:lnTo>
                  <a:lnTo>
                    <a:pt x="29544" y="38350"/>
                  </a:lnTo>
                  <a:lnTo>
                    <a:pt x="29388" y="37882"/>
                  </a:lnTo>
                  <a:lnTo>
                    <a:pt x="29169" y="37444"/>
                  </a:lnTo>
                  <a:lnTo>
                    <a:pt x="28950" y="36976"/>
                  </a:lnTo>
                  <a:close/>
                  <a:moveTo>
                    <a:pt x="41598" y="38912"/>
                  </a:moveTo>
                  <a:lnTo>
                    <a:pt x="41973" y="39256"/>
                  </a:lnTo>
                  <a:lnTo>
                    <a:pt x="42348" y="39568"/>
                  </a:lnTo>
                  <a:lnTo>
                    <a:pt x="42754" y="39849"/>
                  </a:lnTo>
                  <a:lnTo>
                    <a:pt x="43160" y="40130"/>
                  </a:lnTo>
                  <a:lnTo>
                    <a:pt x="43597" y="40380"/>
                  </a:lnTo>
                  <a:lnTo>
                    <a:pt x="44066" y="40599"/>
                  </a:lnTo>
                  <a:lnTo>
                    <a:pt x="44534" y="40786"/>
                  </a:lnTo>
                  <a:lnTo>
                    <a:pt x="45002" y="40911"/>
                  </a:lnTo>
                  <a:lnTo>
                    <a:pt x="44659" y="40567"/>
                  </a:lnTo>
                  <a:lnTo>
                    <a:pt x="44253" y="40255"/>
                  </a:lnTo>
                  <a:lnTo>
                    <a:pt x="43847" y="39943"/>
                  </a:lnTo>
                  <a:lnTo>
                    <a:pt x="43441" y="39693"/>
                  </a:lnTo>
                  <a:lnTo>
                    <a:pt x="43004" y="39443"/>
                  </a:lnTo>
                  <a:lnTo>
                    <a:pt x="42535" y="39225"/>
                  </a:lnTo>
                  <a:lnTo>
                    <a:pt x="42067" y="39037"/>
                  </a:lnTo>
                  <a:lnTo>
                    <a:pt x="41598" y="38912"/>
                  </a:lnTo>
                  <a:close/>
                  <a:moveTo>
                    <a:pt x="13523" y="41504"/>
                  </a:moveTo>
                  <a:lnTo>
                    <a:pt x="13023" y="41567"/>
                  </a:lnTo>
                  <a:lnTo>
                    <a:pt x="12524" y="41629"/>
                  </a:lnTo>
                  <a:lnTo>
                    <a:pt x="12024" y="41754"/>
                  </a:lnTo>
                  <a:lnTo>
                    <a:pt x="11556" y="41879"/>
                  </a:lnTo>
                  <a:lnTo>
                    <a:pt x="11087" y="42035"/>
                  </a:lnTo>
                  <a:lnTo>
                    <a:pt x="10619" y="42254"/>
                  </a:lnTo>
                  <a:lnTo>
                    <a:pt x="10182" y="42472"/>
                  </a:lnTo>
                  <a:lnTo>
                    <a:pt x="10681" y="42472"/>
                  </a:lnTo>
                  <a:lnTo>
                    <a:pt x="11181" y="42441"/>
                  </a:lnTo>
                  <a:lnTo>
                    <a:pt x="11681" y="42347"/>
                  </a:lnTo>
                  <a:lnTo>
                    <a:pt x="12149" y="42254"/>
                  </a:lnTo>
                  <a:lnTo>
                    <a:pt x="12649" y="42098"/>
                  </a:lnTo>
                  <a:lnTo>
                    <a:pt x="13117" y="41941"/>
                  </a:lnTo>
                  <a:lnTo>
                    <a:pt x="13586" y="41754"/>
                  </a:lnTo>
                  <a:lnTo>
                    <a:pt x="14023" y="41504"/>
                  </a:lnTo>
                  <a:close/>
                  <a:moveTo>
                    <a:pt x="1" y="45658"/>
                  </a:moveTo>
                  <a:lnTo>
                    <a:pt x="344" y="46001"/>
                  </a:lnTo>
                  <a:lnTo>
                    <a:pt x="750" y="46345"/>
                  </a:lnTo>
                  <a:lnTo>
                    <a:pt x="1156" y="46626"/>
                  </a:lnTo>
                  <a:lnTo>
                    <a:pt x="1562" y="46907"/>
                  </a:lnTo>
                  <a:lnTo>
                    <a:pt x="1999" y="47157"/>
                  </a:lnTo>
                  <a:lnTo>
                    <a:pt x="2468" y="47344"/>
                  </a:lnTo>
                  <a:lnTo>
                    <a:pt x="2936" y="47532"/>
                  </a:lnTo>
                  <a:lnTo>
                    <a:pt x="3405" y="47688"/>
                  </a:lnTo>
                  <a:lnTo>
                    <a:pt x="3030" y="47344"/>
                  </a:lnTo>
                  <a:lnTo>
                    <a:pt x="2655" y="47001"/>
                  </a:lnTo>
                  <a:lnTo>
                    <a:pt x="2249" y="46720"/>
                  </a:lnTo>
                  <a:lnTo>
                    <a:pt x="1843" y="46439"/>
                  </a:lnTo>
                  <a:lnTo>
                    <a:pt x="1406" y="46220"/>
                  </a:lnTo>
                  <a:lnTo>
                    <a:pt x="938" y="46001"/>
                  </a:lnTo>
                  <a:lnTo>
                    <a:pt x="469" y="45814"/>
                  </a:lnTo>
                  <a:lnTo>
                    <a:pt x="1" y="45658"/>
                  </a:lnTo>
                  <a:close/>
                  <a:moveTo>
                    <a:pt x="22236" y="45845"/>
                  </a:moveTo>
                  <a:lnTo>
                    <a:pt x="21861" y="46220"/>
                  </a:lnTo>
                  <a:lnTo>
                    <a:pt x="21549" y="46595"/>
                  </a:lnTo>
                  <a:lnTo>
                    <a:pt x="21237" y="47001"/>
                  </a:lnTo>
                  <a:lnTo>
                    <a:pt x="20987" y="47407"/>
                  </a:lnTo>
                  <a:lnTo>
                    <a:pt x="20737" y="47844"/>
                  </a:lnTo>
                  <a:lnTo>
                    <a:pt x="20518" y="48312"/>
                  </a:lnTo>
                  <a:lnTo>
                    <a:pt x="20331" y="48781"/>
                  </a:lnTo>
                  <a:lnTo>
                    <a:pt x="20206" y="49249"/>
                  </a:lnTo>
                  <a:lnTo>
                    <a:pt x="20206" y="49249"/>
                  </a:lnTo>
                  <a:lnTo>
                    <a:pt x="20550" y="48906"/>
                  </a:lnTo>
                  <a:lnTo>
                    <a:pt x="20862" y="48500"/>
                  </a:lnTo>
                  <a:lnTo>
                    <a:pt x="21174" y="48094"/>
                  </a:lnTo>
                  <a:lnTo>
                    <a:pt x="21424" y="47688"/>
                  </a:lnTo>
                  <a:lnTo>
                    <a:pt x="21674" y="47250"/>
                  </a:lnTo>
                  <a:lnTo>
                    <a:pt x="21893" y="46813"/>
                  </a:lnTo>
                  <a:lnTo>
                    <a:pt x="22080" y="46345"/>
                  </a:lnTo>
                  <a:lnTo>
                    <a:pt x="22236" y="45845"/>
                  </a:lnTo>
                  <a:close/>
                  <a:moveTo>
                    <a:pt x="38101" y="49780"/>
                  </a:moveTo>
                  <a:lnTo>
                    <a:pt x="37601" y="49811"/>
                  </a:lnTo>
                  <a:lnTo>
                    <a:pt x="37101" y="49843"/>
                  </a:lnTo>
                  <a:lnTo>
                    <a:pt x="36602" y="49905"/>
                  </a:lnTo>
                  <a:lnTo>
                    <a:pt x="36133" y="50030"/>
                  </a:lnTo>
                  <a:lnTo>
                    <a:pt x="35634" y="50155"/>
                  </a:lnTo>
                  <a:lnTo>
                    <a:pt x="35165" y="50342"/>
                  </a:lnTo>
                  <a:lnTo>
                    <a:pt x="34728" y="50530"/>
                  </a:lnTo>
                  <a:lnTo>
                    <a:pt x="34259" y="50748"/>
                  </a:lnTo>
                  <a:lnTo>
                    <a:pt x="34759" y="50748"/>
                  </a:lnTo>
                  <a:lnTo>
                    <a:pt x="35259" y="50717"/>
                  </a:lnTo>
                  <a:lnTo>
                    <a:pt x="35758" y="50654"/>
                  </a:lnTo>
                  <a:lnTo>
                    <a:pt x="36258" y="50530"/>
                  </a:lnTo>
                  <a:lnTo>
                    <a:pt x="36727" y="50405"/>
                  </a:lnTo>
                  <a:lnTo>
                    <a:pt x="37195" y="50217"/>
                  </a:lnTo>
                  <a:lnTo>
                    <a:pt x="37663" y="50030"/>
                  </a:lnTo>
                  <a:lnTo>
                    <a:pt x="38101" y="49780"/>
                  </a:lnTo>
                  <a:close/>
                  <a:moveTo>
                    <a:pt x="12867" y="53278"/>
                  </a:moveTo>
                  <a:lnTo>
                    <a:pt x="12368" y="53340"/>
                  </a:lnTo>
                  <a:lnTo>
                    <a:pt x="11868" y="53403"/>
                  </a:lnTo>
                  <a:lnTo>
                    <a:pt x="11399" y="53528"/>
                  </a:lnTo>
                  <a:lnTo>
                    <a:pt x="10900" y="53652"/>
                  </a:lnTo>
                  <a:lnTo>
                    <a:pt x="10431" y="53809"/>
                  </a:lnTo>
                  <a:lnTo>
                    <a:pt x="9994" y="54027"/>
                  </a:lnTo>
                  <a:lnTo>
                    <a:pt x="9526" y="54246"/>
                  </a:lnTo>
                  <a:lnTo>
                    <a:pt x="10025" y="54246"/>
                  </a:lnTo>
                  <a:lnTo>
                    <a:pt x="10525" y="54215"/>
                  </a:lnTo>
                  <a:lnTo>
                    <a:pt x="11025" y="54121"/>
                  </a:lnTo>
                  <a:lnTo>
                    <a:pt x="11524" y="54027"/>
                  </a:lnTo>
                  <a:lnTo>
                    <a:pt x="11993" y="53871"/>
                  </a:lnTo>
                  <a:lnTo>
                    <a:pt x="12461" y="53715"/>
                  </a:lnTo>
                  <a:lnTo>
                    <a:pt x="12930" y="53528"/>
                  </a:lnTo>
                  <a:lnTo>
                    <a:pt x="13367" y="5327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3738;p61">
              <a:extLst>
                <a:ext uri="{FF2B5EF4-FFF2-40B4-BE49-F238E27FC236}">
                  <a16:creationId xmlns:a16="http://schemas.microsoft.com/office/drawing/2014/main" id="{14771FDA-961B-1A09-52B8-5D2B9B721F8C}"/>
                </a:ext>
              </a:extLst>
            </p:cNvPr>
            <p:cNvSpPr/>
            <p:nvPr/>
          </p:nvSpPr>
          <p:spPr>
            <a:xfrm>
              <a:off x="4133225" y="3394625"/>
              <a:ext cx="24225" cy="96050"/>
            </a:xfrm>
            <a:custGeom>
              <a:avLst/>
              <a:gdLst/>
              <a:ahLst/>
              <a:cxnLst/>
              <a:rect l="l" t="t" r="r" b="b"/>
              <a:pathLst>
                <a:path w="969" h="3842" fill="none" extrusionOk="0">
                  <a:moveTo>
                    <a:pt x="750" y="1843"/>
                  </a:moveTo>
                  <a:lnTo>
                    <a:pt x="750" y="1843"/>
                  </a:lnTo>
                  <a:lnTo>
                    <a:pt x="843" y="2343"/>
                  </a:lnTo>
                  <a:lnTo>
                    <a:pt x="937" y="2842"/>
                  </a:lnTo>
                  <a:lnTo>
                    <a:pt x="968" y="3342"/>
                  </a:lnTo>
                  <a:lnTo>
                    <a:pt x="968" y="3842"/>
                  </a:lnTo>
                  <a:lnTo>
                    <a:pt x="968" y="3842"/>
                  </a:lnTo>
                  <a:lnTo>
                    <a:pt x="750" y="3404"/>
                  </a:lnTo>
                  <a:lnTo>
                    <a:pt x="531" y="2936"/>
                  </a:lnTo>
                  <a:lnTo>
                    <a:pt x="375" y="2467"/>
                  </a:lnTo>
                  <a:lnTo>
                    <a:pt x="250" y="1968"/>
                  </a:lnTo>
                  <a:lnTo>
                    <a:pt x="250" y="1968"/>
                  </a:lnTo>
                  <a:lnTo>
                    <a:pt x="125" y="1499"/>
                  </a:lnTo>
                  <a:lnTo>
                    <a:pt x="62" y="1000"/>
                  </a:lnTo>
                  <a:lnTo>
                    <a:pt x="0" y="5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50" y="438"/>
                  </a:lnTo>
                  <a:lnTo>
                    <a:pt x="437" y="906"/>
                  </a:lnTo>
                  <a:lnTo>
                    <a:pt x="593" y="1374"/>
                  </a:lnTo>
                  <a:lnTo>
                    <a:pt x="750" y="18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3739;p61">
              <a:extLst>
                <a:ext uri="{FF2B5EF4-FFF2-40B4-BE49-F238E27FC236}">
                  <a16:creationId xmlns:a16="http://schemas.microsoft.com/office/drawing/2014/main" id="{6E24F967-0A72-F798-4A69-1F055E169991}"/>
                </a:ext>
              </a:extLst>
            </p:cNvPr>
            <p:cNvSpPr/>
            <p:nvPr/>
          </p:nvSpPr>
          <p:spPr>
            <a:xfrm>
              <a:off x="4097300" y="3955200"/>
              <a:ext cx="24225" cy="96050"/>
            </a:xfrm>
            <a:custGeom>
              <a:avLst/>
              <a:gdLst/>
              <a:ahLst/>
              <a:cxnLst/>
              <a:rect l="l" t="t" r="r" b="b"/>
              <a:pathLst>
                <a:path w="969" h="384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500"/>
                  </a:lnTo>
                  <a:lnTo>
                    <a:pt x="32" y="999"/>
                  </a:lnTo>
                  <a:lnTo>
                    <a:pt x="125" y="1499"/>
                  </a:lnTo>
                  <a:lnTo>
                    <a:pt x="219" y="1999"/>
                  </a:lnTo>
                  <a:lnTo>
                    <a:pt x="219" y="1999"/>
                  </a:lnTo>
                  <a:lnTo>
                    <a:pt x="375" y="2467"/>
                  </a:lnTo>
                  <a:lnTo>
                    <a:pt x="531" y="2936"/>
                  </a:lnTo>
                  <a:lnTo>
                    <a:pt x="750" y="3404"/>
                  </a:lnTo>
                  <a:lnTo>
                    <a:pt x="969" y="3841"/>
                  </a:lnTo>
                  <a:lnTo>
                    <a:pt x="969" y="3841"/>
                  </a:lnTo>
                  <a:lnTo>
                    <a:pt x="969" y="3342"/>
                  </a:lnTo>
                  <a:lnTo>
                    <a:pt x="906" y="2842"/>
                  </a:lnTo>
                  <a:lnTo>
                    <a:pt x="844" y="2342"/>
                  </a:lnTo>
                  <a:lnTo>
                    <a:pt x="719" y="1874"/>
                  </a:lnTo>
                  <a:lnTo>
                    <a:pt x="594" y="1374"/>
                  </a:lnTo>
                  <a:lnTo>
                    <a:pt x="438" y="906"/>
                  </a:lnTo>
                  <a:lnTo>
                    <a:pt x="219" y="46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3740;p61">
              <a:extLst>
                <a:ext uri="{FF2B5EF4-FFF2-40B4-BE49-F238E27FC236}">
                  <a16:creationId xmlns:a16="http://schemas.microsoft.com/office/drawing/2014/main" id="{45C4101F-400A-F739-FF62-AE762E25D412}"/>
                </a:ext>
              </a:extLst>
            </p:cNvPr>
            <p:cNvSpPr/>
            <p:nvPr/>
          </p:nvSpPr>
          <p:spPr>
            <a:xfrm>
              <a:off x="3656975" y="3738150"/>
              <a:ext cx="24225" cy="96050"/>
            </a:xfrm>
            <a:custGeom>
              <a:avLst/>
              <a:gdLst/>
              <a:ahLst/>
              <a:cxnLst/>
              <a:rect l="l" t="t" r="r" b="b"/>
              <a:pathLst>
                <a:path w="969" h="384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500"/>
                  </a:lnTo>
                  <a:lnTo>
                    <a:pt x="31" y="1000"/>
                  </a:lnTo>
                  <a:lnTo>
                    <a:pt x="125" y="1499"/>
                  </a:lnTo>
                  <a:lnTo>
                    <a:pt x="219" y="1999"/>
                  </a:lnTo>
                  <a:lnTo>
                    <a:pt x="219" y="1999"/>
                  </a:lnTo>
                  <a:lnTo>
                    <a:pt x="375" y="2467"/>
                  </a:lnTo>
                  <a:lnTo>
                    <a:pt x="531" y="2936"/>
                  </a:lnTo>
                  <a:lnTo>
                    <a:pt x="718" y="3404"/>
                  </a:lnTo>
                  <a:lnTo>
                    <a:pt x="968" y="3841"/>
                  </a:lnTo>
                  <a:lnTo>
                    <a:pt x="968" y="3841"/>
                  </a:lnTo>
                  <a:lnTo>
                    <a:pt x="968" y="3342"/>
                  </a:lnTo>
                  <a:lnTo>
                    <a:pt x="906" y="2842"/>
                  </a:lnTo>
                  <a:lnTo>
                    <a:pt x="843" y="2342"/>
                  </a:lnTo>
                  <a:lnTo>
                    <a:pt x="718" y="1874"/>
                  </a:lnTo>
                  <a:lnTo>
                    <a:pt x="593" y="1374"/>
                  </a:lnTo>
                  <a:lnTo>
                    <a:pt x="437" y="906"/>
                  </a:lnTo>
                  <a:lnTo>
                    <a:pt x="219" y="46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3741;p61">
              <a:extLst>
                <a:ext uri="{FF2B5EF4-FFF2-40B4-BE49-F238E27FC236}">
                  <a16:creationId xmlns:a16="http://schemas.microsoft.com/office/drawing/2014/main" id="{2ED6DEA9-B4AD-F0E6-7114-2C0D0145F200}"/>
                </a:ext>
              </a:extLst>
            </p:cNvPr>
            <p:cNvSpPr/>
            <p:nvPr/>
          </p:nvSpPr>
          <p:spPr>
            <a:xfrm>
              <a:off x="4462675" y="3725650"/>
              <a:ext cx="24225" cy="95275"/>
            </a:xfrm>
            <a:custGeom>
              <a:avLst/>
              <a:gdLst/>
              <a:ahLst/>
              <a:cxnLst/>
              <a:rect l="l" t="t" r="r" b="b"/>
              <a:pathLst>
                <a:path w="969" h="3811" fill="none" extrusionOk="0">
                  <a:moveTo>
                    <a:pt x="969" y="3467"/>
                  </a:moveTo>
                  <a:lnTo>
                    <a:pt x="969" y="3467"/>
                  </a:lnTo>
                  <a:lnTo>
                    <a:pt x="625" y="1468"/>
                  </a:lnTo>
                  <a:lnTo>
                    <a:pt x="625" y="1468"/>
                  </a:lnTo>
                  <a:lnTo>
                    <a:pt x="532" y="1094"/>
                  </a:lnTo>
                  <a:lnTo>
                    <a:pt x="376" y="719"/>
                  </a:lnTo>
                  <a:lnTo>
                    <a:pt x="188" y="344"/>
                  </a:lnTo>
                  <a:lnTo>
                    <a:pt x="1" y="1"/>
                  </a:lnTo>
                  <a:lnTo>
                    <a:pt x="1" y="1"/>
                  </a:lnTo>
                  <a:lnTo>
                    <a:pt x="32" y="500"/>
                  </a:lnTo>
                  <a:lnTo>
                    <a:pt x="63" y="1000"/>
                  </a:lnTo>
                  <a:lnTo>
                    <a:pt x="126" y="1468"/>
                  </a:lnTo>
                  <a:lnTo>
                    <a:pt x="251" y="1968"/>
                  </a:lnTo>
                  <a:lnTo>
                    <a:pt x="251" y="1968"/>
                  </a:lnTo>
                  <a:lnTo>
                    <a:pt x="376" y="2436"/>
                  </a:lnTo>
                  <a:lnTo>
                    <a:pt x="532" y="2936"/>
                  </a:lnTo>
                  <a:lnTo>
                    <a:pt x="750" y="3373"/>
                  </a:lnTo>
                  <a:lnTo>
                    <a:pt x="969" y="3811"/>
                  </a:lnTo>
                  <a:lnTo>
                    <a:pt x="969" y="3811"/>
                  </a:lnTo>
                  <a:lnTo>
                    <a:pt x="969" y="3498"/>
                  </a:lnTo>
                  <a:lnTo>
                    <a:pt x="969" y="34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3742;p61">
              <a:extLst>
                <a:ext uri="{FF2B5EF4-FFF2-40B4-BE49-F238E27FC236}">
                  <a16:creationId xmlns:a16="http://schemas.microsoft.com/office/drawing/2014/main" id="{9EB03449-1747-F061-06A5-5776723F894F}"/>
                </a:ext>
              </a:extLst>
            </p:cNvPr>
            <p:cNvSpPr/>
            <p:nvPr/>
          </p:nvSpPr>
          <p:spPr>
            <a:xfrm>
              <a:off x="3860725" y="3556225"/>
              <a:ext cx="95275" cy="25025"/>
            </a:xfrm>
            <a:custGeom>
              <a:avLst/>
              <a:gdLst/>
              <a:ahLst/>
              <a:cxnLst/>
              <a:rect l="l" t="t" r="r" b="b"/>
              <a:pathLst>
                <a:path w="3811" h="1001" fill="none" extrusionOk="0">
                  <a:moveTo>
                    <a:pt x="1" y="1000"/>
                  </a:moveTo>
                  <a:lnTo>
                    <a:pt x="1" y="1000"/>
                  </a:lnTo>
                  <a:lnTo>
                    <a:pt x="501" y="969"/>
                  </a:lnTo>
                  <a:lnTo>
                    <a:pt x="1000" y="938"/>
                  </a:lnTo>
                  <a:lnTo>
                    <a:pt x="1469" y="875"/>
                  </a:lnTo>
                  <a:lnTo>
                    <a:pt x="1968" y="750"/>
                  </a:lnTo>
                  <a:lnTo>
                    <a:pt x="1968" y="750"/>
                  </a:lnTo>
                  <a:lnTo>
                    <a:pt x="2437" y="625"/>
                  </a:lnTo>
                  <a:lnTo>
                    <a:pt x="2905" y="438"/>
                  </a:lnTo>
                  <a:lnTo>
                    <a:pt x="3374" y="251"/>
                  </a:lnTo>
                  <a:lnTo>
                    <a:pt x="3811" y="1"/>
                  </a:lnTo>
                  <a:lnTo>
                    <a:pt x="3811" y="1"/>
                  </a:lnTo>
                  <a:lnTo>
                    <a:pt x="3311" y="32"/>
                  </a:lnTo>
                  <a:lnTo>
                    <a:pt x="2812" y="63"/>
                  </a:lnTo>
                  <a:lnTo>
                    <a:pt x="2312" y="157"/>
                  </a:lnTo>
                  <a:lnTo>
                    <a:pt x="1843" y="251"/>
                  </a:lnTo>
                  <a:lnTo>
                    <a:pt x="1375" y="376"/>
                  </a:lnTo>
                  <a:lnTo>
                    <a:pt x="875" y="563"/>
                  </a:lnTo>
                  <a:lnTo>
                    <a:pt x="438" y="750"/>
                  </a:lnTo>
                  <a:lnTo>
                    <a:pt x="1" y="10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3743;p61">
              <a:extLst>
                <a:ext uri="{FF2B5EF4-FFF2-40B4-BE49-F238E27FC236}">
                  <a16:creationId xmlns:a16="http://schemas.microsoft.com/office/drawing/2014/main" id="{2206CE3B-C574-4032-91A4-46E5B73C8D90}"/>
                </a:ext>
              </a:extLst>
            </p:cNvPr>
            <p:cNvSpPr/>
            <p:nvPr/>
          </p:nvSpPr>
          <p:spPr>
            <a:xfrm>
              <a:off x="3628075" y="4068400"/>
              <a:ext cx="96050" cy="24225"/>
            </a:xfrm>
            <a:custGeom>
              <a:avLst/>
              <a:gdLst/>
              <a:ahLst/>
              <a:cxnLst/>
              <a:rect l="l" t="t" r="r" b="b"/>
              <a:pathLst>
                <a:path w="3842" h="969" fill="none" extrusionOk="0">
                  <a:moveTo>
                    <a:pt x="1" y="968"/>
                  </a:moveTo>
                  <a:lnTo>
                    <a:pt x="1" y="968"/>
                  </a:lnTo>
                  <a:lnTo>
                    <a:pt x="500" y="968"/>
                  </a:lnTo>
                  <a:lnTo>
                    <a:pt x="1000" y="937"/>
                  </a:lnTo>
                  <a:lnTo>
                    <a:pt x="1500" y="843"/>
                  </a:lnTo>
                  <a:lnTo>
                    <a:pt x="1968" y="750"/>
                  </a:lnTo>
                  <a:lnTo>
                    <a:pt x="1968" y="750"/>
                  </a:lnTo>
                  <a:lnTo>
                    <a:pt x="2468" y="594"/>
                  </a:lnTo>
                  <a:lnTo>
                    <a:pt x="2936" y="437"/>
                  </a:lnTo>
                  <a:lnTo>
                    <a:pt x="3405" y="250"/>
                  </a:lnTo>
                  <a:lnTo>
                    <a:pt x="3842" y="0"/>
                  </a:lnTo>
                  <a:lnTo>
                    <a:pt x="3842" y="0"/>
                  </a:lnTo>
                  <a:lnTo>
                    <a:pt x="3342" y="0"/>
                  </a:lnTo>
                  <a:lnTo>
                    <a:pt x="2842" y="63"/>
                  </a:lnTo>
                  <a:lnTo>
                    <a:pt x="2343" y="125"/>
                  </a:lnTo>
                  <a:lnTo>
                    <a:pt x="1843" y="250"/>
                  </a:lnTo>
                  <a:lnTo>
                    <a:pt x="1843" y="250"/>
                  </a:lnTo>
                  <a:lnTo>
                    <a:pt x="1375" y="375"/>
                  </a:lnTo>
                  <a:lnTo>
                    <a:pt x="906" y="531"/>
                  </a:lnTo>
                  <a:lnTo>
                    <a:pt x="438" y="750"/>
                  </a:lnTo>
                  <a:lnTo>
                    <a:pt x="1" y="96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3744;p61">
              <a:extLst>
                <a:ext uri="{FF2B5EF4-FFF2-40B4-BE49-F238E27FC236}">
                  <a16:creationId xmlns:a16="http://schemas.microsoft.com/office/drawing/2014/main" id="{35A6054F-66A4-0339-063D-0337C8A62D66}"/>
                </a:ext>
              </a:extLst>
            </p:cNvPr>
            <p:cNvSpPr/>
            <p:nvPr/>
          </p:nvSpPr>
          <p:spPr>
            <a:xfrm>
              <a:off x="4230025" y="4275300"/>
              <a:ext cx="96050" cy="24225"/>
            </a:xfrm>
            <a:custGeom>
              <a:avLst/>
              <a:gdLst/>
              <a:ahLst/>
              <a:cxnLst/>
              <a:rect l="l" t="t" r="r" b="b"/>
              <a:pathLst>
                <a:path w="3842" h="969" fill="none" extrusionOk="0">
                  <a:moveTo>
                    <a:pt x="0" y="968"/>
                  </a:moveTo>
                  <a:lnTo>
                    <a:pt x="0" y="968"/>
                  </a:lnTo>
                  <a:lnTo>
                    <a:pt x="500" y="968"/>
                  </a:lnTo>
                  <a:lnTo>
                    <a:pt x="1000" y="937"/>
                  </a:lnTo>
                  <a:lnTo>
                    <a:pt x="1499" y="874"/>
                  </a:lnTo>
                  <a:lnTo>
                    <a:pt x="1999" y="750"/>
                  </a:lnTo>
                  <a:lnTo>
                    <a:pt x="1999" y="750"/>
                  </a:lnTo>
                  <a:lnTo>
                    <a:pt x="2468" y="625"/>
                  </a:lnTo>
                  <a:lnTo>
                    <a:pt x="2936" y="437"/>
                  </a:lnTo>
                  <a:lnTo>
                    <a:pt x="3404" y="250"/>
                  </a:lnTo>
                  <a:lnTo>
                    <a:pt x="3842" y="0"/>
                  </a:lnTo>
                  <a:lnTo>
                    <a:pt x="3842" y="0"/>
                  </a:lnTo>
                  <a:lnTo>
                    <a:pt x="3342" y="31"/>
                  </a:lnTo>
                  <a:lnTo>
                    <a:pt x="2842" y="63"/>
                  </a:lnTo>
                  <a:lnTo>
                    <a:pt x="2343" y="125"/>
                  </a:lnTo>
                  <a:lnTo>
                    <a:pt x="1874" y="250"/>
                  </a:lnTo>
                  <a:lnTo>
                    <a:pt x="1874" y="250"/>
                  </a:lnTo>
                  <a:lnTo>
                    <a:pt x="1375" y="375"/>
                  </a:lnTo>
                  <a:lnTo>
                    <a:pt x="906" y="562"/>
                  </a:lnTo>
                  <a:lnTo>
                    <a:pt x="469" y="750"/>
                  </a:lnTo>
                  <a:lnTo>
                    <a:pt x="0" y="968"/>
                  </a:lnTo>
                  <a:lnTo>
                    <a:pt x="0" y="96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3745;p61">
              <a:extLst>
                <a:ext uri="{FF2B5EF4-FFF2-40B4-BE49-F238E27FC236}">
                  <a16:creationId xmlns:a16="http://schemas.microsoft.com/office/drawing/2014/main" id="{B9B4C439-A3C6-06D3-F557-819A1B6189A4}"/>
                </a:ext>
              </a:extLst>
            </p:cNvPr>
            <p:cNvSpPr/>
            <p:nvPr/>
          </p:nvSpPr>
          <p:spPr>
            <a:xfrm>
              <a:off x="3611675" y="4362725"/>
              <a:ext cx="96050" cy="24225"/>
            </a:xfrm>
            <a:custGeom>
              <a:avLst/>
              <a:gdLst/>
              <a:ahLst/>
              <a:cxnLst/>
              <a:rect l="l" t="t" r="r" b="b"/>
              <a:pathLst>
                <a:path w="3842" h="969" fill="none" extrusionOk="0">
                  <a:moveTo>
                    <a:pt x="1" y="969"/>
                  </a:moveTo>
                  <a:lnTo>
                    <a:pt x="1" y="969"/>
                  </a:lnTo>
                  <a:lnTo>
                    <a:pt x="500" y="969"/>
                  </a:lnTo>
                  <a:lnTo>
                    <a:pt x="1000" y="938"/>
                  </a:lnTo>
                  <a:lnTo>
                    <a:pt x="1500" y="844"/>
                  </a:lnTo>
                  <a:lnTo>
                    <a:pt x="1999" y="750"/>
                  </a:lnTo>
                  <a:lnTo>
                    <a:pt x="1999" y="750"/>
                  </a:lnTo>
                  <a:lnTo>
                    <a:pt x="2468" y="594"/>
                  </a:lnTo>
                  <a:lnTo>
                    <a:pt x="2936" y="438"/>
                  </a:lnTo>
                  <a:lnTo>
                    <a:pt x="3405" y="251"/>
                  </a:lnTo>
                  <a:lnTo>
                    <a:pt x="3842" y="1"/>
                  </a:lnTo>
                  <a:lnTo>
                    <a:pt x="3842" y="1"/>
                  </a:lnTo>
                  <a:lnTo>
                    <a:pt x="3342" y="1"/>
                  </a:lnTo>
                  <a:lnTo>
                    <a:pt x="2843" y="63"/>
                  </a:lnTo>
                  <a:lnTo>
                    <a:pt x="2343" y="126"/>
                  </a:lnTo>
                  <a:lnTo>
                    <a:pt x="1874" y="251"/>
                  </a:lnTo>
                  <a:lnTo>
                    <a:pt x="1874" y="251"/>
                  </a:lnTo>
                  <a:lnTo>
                    <a:pt x="1375" y="375"/>
                  </a:lnTo>
                  <a:lnTo>
                    <a:pt x="906" y="532"/>
                  </a:lnTo>
                  <a:lnTo>
                    <a:pt x="469" y="750"/>
                  </a:lnTo>
                  <a:lnTo>
                    <a:pt x="1" y="969"/>
                  </a:lnTo>
                  <a:lnTo>
                    <a:pt x="1" y="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3746;p61">
              <a:extLst>
                <a:ext uri="{FF2B5EF4-FFF2-40B4-BE49-F238E27FC236}">
                  <a16:creationId xmlns:a16="http://schemas.microsoft.com/office/drawing/2014/main" id="{BF6D91C1-3E50-8265-F94E-88E9A74314C2}"/>
                </a:ext>
              </a:extLst>
            </p:cNvPr>
            <p:cNvSpPr/>
            <p:nvPr/>
          </p:nvSpPr>
          <p:spPr>
            <a:xfrm>
              <a:off x="3991900" y="3030800"/>
              <a:ext cx="96050" cy="24225"/>
            </a:xfrm>
            <a:custGeom>
              <a:avLst/>
              <a:gdLst/>
              <a:ahLst/>
              <a:cxnLst/>
              <a:rect l="l" t="t" r="r" b="b"/>
              <a:pathLst>
                <a:path w="3842" h="969" fill="none" extrusionOk="0">
                  <a:moveTo>
                    <a:pt x="0" y="969"/>
                  </a:moveTo>
                  <a:lnTo>
                    <a:pt x="0" y="969"/>
                  </a:lnTo>
                  <a:lnTo>
                    <a:pt x="500" y="969"/>
                  </a:lnTo>
                  <a:lnTo>
                    <a:pt x="1000" y="906"/>
                  </a:lnTo>
                  <a:lnTo>
                    <a:pt x="1499" y="844"/>
                  </a:lnTo>
                  <a:lnTo>
                    <a:pt x="1968" y="719"/>
                  </a:lnTo>
                  <a:lnTo>
                    <a:pt x="1968" y="719"/>
                  </a:lnTo>
                  <a:lnTo>
                    <a:pt x="2468" y="594"/>
                  </a:lnTo>
                  <a:lnTo>
                    <a:pt x="2936" y="438"/>
                  </a:lnTo>
                  <a:lnTo>
                    <a:pt x="3373" y="219"/>
                  </a:lnTo>
                  <a:lnTo>
                    <a:pt x="3842" y="0"/>
                  </a:lnTo>
                  <a:lnTo>
                    <a:pt x="3842" y="0"/>
                  </a:lnTo>
                  <a:lnTo>
                    <a:pt x="3342" y="0"/>
                  </a:lnTo>
                  <a:lnTo>
                    <a:pt x="2842" y="32"/>
                  </a:lnTo>
                  <a:lnTo>
                    <a:pt x="2343" y="125"/>
                  </a:lnTo>
                  <a:lnTo>
                    <a:pt x="1843" y="219"/>
                  </a:lnTo>
                  <a:lnTo>
                    <a:pt x="1843" y="219"/>
                  </a:lnTo>
                  <a:lnTo>
                    <a:pt x="1375" y="344"/>
                  </a:lnTo>
                  <a:lnTo>
                    <a:pt x="906" y="531"/>
                  </a:lnTo>
                  <a:lnTo>
                    <a:pt x="438" y="719"/>
                  </a:lnTo>
                  <a:lnTo>
                    <a:pt x="0" y="969"/>
                  </a:lnTo>
                  <a:lnTo>
                    <a:pt x="0" y="9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3747;p61">
              <a:extLst>
                <a:ext uri="{FF2B5EF4-FFF2-40B4-BE49-F238E27FC236}">
                  <a16:creationId xmlns:a16="http://schemas.microsoft.com/office/drawing/2014/main" id="{25B39E9F-F009-BB02-CB39-3A6998E67150}"/>
                </a:ext>
              </a:extLst>
            </p:cNvPr>
            <p:cNvSpPr/>
            <p:nvPr/>
          </p:nvSpPr>
          <p:spPr>
            <a:xfrm>
              <a:off x="3425875" y="3820125"/>
              <a:ext cx="50750" cy="85125"/>
            </a:xfrm>
            <a:custGeom>
              <a:avLst/>
              <a:gdLst/>
              <a:ahLst/>
              <a:cxnLst/>
              <a:rect l="l" t="t" r="r" b="b"/>
              <a:pathLst>
                <a:path w="2030" h="3405" fill="none" extrusionOk="0">
                  <a:moveTo>
                    <a:pt x="2030" y="0"/>
                  </a:moveTo>
                  <a:lnTo>
                    <a:pt x="2030" y="0"/>
                  </a:lnTo>
                  <a:lnTo>
                    <a:pt x="1686" y="344"/>
                  </a:lnTo>
                  <a:lnTo>
                    <a:pt x="1343" y="719"/>
                  </a:lnTo>
                  <a:lnTo>
                    <a:pt x="1062" y="1125"/>
                  </a:lnTo>
                  <a:lnTo>
                    <a:pt x="781" y="1562"/>
                  </a:lnTo>
                  <a:lnTo>
                    <a:pt x="781" y="1562"/>
                  </a:lnTo>
                  <a:lnTo>
                    <a:pt x="562" y="1999"/>
                  </a:lnTo>
                  <a:lnTo>
                    <a:pt x="344" y="2436"/>
                  </a:lnTo>
                  <a:lnTo>
                    <a:pt x="156" y="2905"/>
                  </a:lnTo>
                  <a:lnTo>
                    <a:pt x="0" y="3404"/>
                  </a:lnTo>
                  <a:lnTo>
                    <a:pt x="0" y="3404"/>
                  </a:lnTo>
                  <a:lnTo>
                    <a:pt x="344" y="3030"/>
                  </a:lnTo>
                  <a:lnTo>
                    <a:pt x="687" y="2655"/>
                  </a:lnTo>
                  <a:lnTo>
                    <a:pt x="968" y="2249"/>
                  </a:lnTo>
                  <a:lnTo>
                    <a:pt x="1249" y="1812"/>
                  </a:lnTo>
                  <a:lnTo>
                    <a:pt x="1249" y="1812"/>
                  </a:lnTo>
                  <a:lnTo>
                    <a:pt x="1499" y="1374"/>
                  </a:lnTo>
                  <a:lnTo>
                    <a:pt x="1686" y="937"/>
                  </a:lnTo>
                  <a:lnTo>
                    <a:pt x="1874" y="469"/>
                  </a:lnTo>
                  <a:lnTo>
                    <a:pt x="2030" y="0"/>
                  </a:lnTo>
                  <a:lnTo>
                    <a:pt x="20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3748;p61">
              <a:extLst>
                <a:ext uri="{FF2B5EF4-FFF2-40B4-BE49-F238E27FC236}">
                  <a16:creationId xmlns:a16="http://schemas.microsoft.com/office/drawing/2014/main" id="{5D415C86-17F6-8E26-F2F3-B7682D183641}"/>
                </a:ext>
              </a:extLst>
            </p:cNvPr>
            <p:cNvSpPr/>
            <p:nvPr/>
          </p:nvSpPr>
          <p:spPr>
            <a:xfrm>
              <a:off x="4214400" y="3699100"/>
              <a:ext cx="50775" cy="85125"/>
            </a:xfrm>
            <a:custGeom>
              <a:avLst/>
              <a:gdLst/>
              <a:ahLst/>
              <a:cxnLst/>
              <a:rect l="l" t="t" r="r" b="b"/>
              <a:pathLst>
                <a:path w="2031" h="3405" fill="none" extrusionOk="0">
                  <a:moveTo>
                    <a:pt x="2031" y="1"/>
                  </a:moveTo>
                  <a:lnTo>
                    <a:pt x="2031" y="1"/>
                  </a:lnTo>
                  <a:lnTo>
                    <a:pt x="1687" y="376"/>
                  </a:lnTo>
                  <a:lnTo>
                    <a:pt x="1375" y="750"/>
                  </a:lnTo>
                  <a:lnTo>
                    <a:pt x="1063" y="1156"/>
                  </a:lnTo>
                  <a:lnTo>
                    <a:pt x="813" y="1562"/>
                  </a:lnTo>
                  <a:lnTo>
                    <a:pt x="563" y="1999"/>
                  </a:lnTo>
                  <a:lnTo>
                    <a:pt x="344" y="2468"/>
                  </a:lnTo>
                  <a:lnTo>
                    <a:pt x="157" y="2936"/>
                  </a:lnTo>
                  <a:lnTo>
                    <a:pt x="1" y="3405"/>
                  </a:lnTo>
                  <a:lnTo>
                    <a:pt x="1" y="3405"/>
                  </a:lnTo>
                  <a:lnTo>
                    <a:pt x="376" y="3061"/>
                  </a:lnTo>
                  <a:lnTo>
                    <a:pt x="688" y="2655"/>
                  </a:lnTo>
                  <a:lnTo>
                    <a:pt x="969" y="2249"/>
                  </a:lnTo>
                  <a:lnTo>
                    <a:pt x="1250" y="1843"/>
                  </a:lnTo>
                  <a:lnTo>
                    <a:pt x="1250" y="1843"/>
                  </a:lnTo>
                  <a:lnTo>
                    <a:pt x="1500" y="1406"/>
                  </a:lnTo>
                  <a:lnTo>
                    <a:pt x="1719" y="938"/>
                  </a:lnTo>
                  <a:lnTo>
                    <a:pt x="1906" y="500"/>
                  </a:lnTo>
                  <a:lnTo>
                    <a:pt x="2031" y="1"/>
                  </a:lnTo>
                  <a:lnTo>
                    <a:pt x="20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3749;p61">
              <a:extLst>
                <a:ext uri="{FF2B5EF4-FFF2-40B4-BE49-F238E27FC236}">
                  <a16:creationId xmlns:a16="http://schemas.microsoft.com/office/drawing/2014/main" id="{13F7D85A-E5D0-EF76-0E0E-3FDAAAE14319}"/>
                </a:ext>
              </a:extLst>
            </p:cNvPr>
            <p:cNvSpPr/>
            <p:nvPr/>
          </p:nvSpPr>
          <p:spPr>
            <a:xfrm>
              <a:off x="3928650" y="3235350"/>
              <a:ext cx="50775" cy="85125"/>
            </a:xfrm>
            <a:custGeom>
              <a:avLst/>
              <a:gdLst/>
              <a:ahLst/>
              <a:cxnLst/>
              <a:rect l="l" t="t" r="r" b="b"/>
              <a:pathLst>
                <a:path w="2031" h="3405" fill="none" extrusionOk="0">
                  <a:moveTo>
                    <a:pt x="2031" y="1"/>
                  </a:moveTo>
                  <a:lnTo>
                    <a:pt x="2031" y="1"/>
                  </a:lnTo>
                  <a:lnTo>
                    <a:pt x="1687" y="375"/>
                  </a:lnTo>
                  <a:lnTo>
                    <a:pt x="1375" y="750"/>
                  </a:lnTo>
                  <a:lnTo>
                    <a:pt x="1063" y="1156"/>
                  </a:lnTo>
                  <a:lnTo>
                    <a:pt x="813" y="1593"/>
                  </a:lnTo>
                  <a:lnTo>
                    <a:pt x="813" y="1593"/>
                  </a:lnTo>
                  <a:lnTo>
                    <a:pt x="563" y="2030"/>
                  </a:lnTo>
                  <a:lnTo>
                    <a:pt x="344" y="2468"/>
                  </a:lnTo>
                  <a:lnTo>
                    <a:pt x="157" y="2936"/>
                  </a:lnTo>
                  <a:lnTo>
                    <a:pt x="1" y="3405"/>
                  </a:lnTo>
                  <a:lnTo>
                    <a:pt x="1" y="3405"/>
                  </a:lnTo>
                  <a:lnTo>
                    <a:pt x="344" y="3061"/>
                  </a:lnTo>
                  <a:lnTo>
                    <a:pt x="688" y="2655"/>
                  </a:lnTo>
                  <a:lnTo>
                    <a:pt x="969" y="2280"/>
                  </a:lnTo>
                  <a:lnTo>
                    <a:pt x="1250" y="1843"/>
                  </a:lnTo>
                  <a:lnTo>
                    <a:pt x="1469" y="1406"/>
                  </a:lnTo>
                  <a:lnTo>
                    <a:pt x="1687" y="969"/>
                  </a:lnTo>
                  <a:lnTo>
                    <a:pt x="1875" y="500"/>
                  </a:lnTo>
                  <a:lnTo>
                    <a:pt x="20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3750;p61">
              <a:extLst>
                <a:ext uri="{FF2B5EF4-FFF2-40B4-BE49-F238E27FC236}">
                  <a16:creationId xmlns:a16="http://schemas.microsoft.com/office/drawing/2014/main" id="{17F02B70-7943-D1E3-D404-965DE28388B8}"/>
                </a:ext>
              </a:extLst>
            </p:cNvPr>
            <p:cNvSpPr/>
            <p:nvPr/>
          </p:nvSpPr>
          <p:spPr>
            <a:xfrm>
              <a:off x="3878700" y="4176925"/>
              <a:ext cx="50775" cy="85125"/>
            </a:xfrm>
            <a:custGeom>
              <a:avLst/>
              <a:gdLst/>
              <a:ahLst/>
              <a:cxnLst/>
              <a:rect l="l" t="t" r="r" b="b"/>
              <a:pathLst>
                <a:path w="2031" h="3405" fill="none" extrusionOk="0">
                  <a:moveTo>
                    <a:pt x="2030" y="0"/>
                  </a:moveTo>
                  <a:lnTo>
                    <a:pt x="2030" y="0"/>
                  </a:lnTo>
                  <a:lnTo>
                    <a:pt x="1655" y="375"/>
                  </a:lnTo>
                  <a:lnTo>
                    <a:pt x="1343" y="750"/>
                  </a:lnTo>
                  <a:lnTo>
                    <a:pt x="1031" y="1156"/>
                  </a:lnTo>
                  <a:lnTo>
                    <a:pt x="781" y="1562"/>
                  </a:lnTo>
                  <a:lnTo>
                    <a:pt x="781" y="1562"/>
                  </a:lnTo>
                  <a:lnTo>
                    <a:pt x="531" y="1999"/>
                  </a:lnTo>
                  <a:lnTo>
                    <a:pt x="312" y="2467"/>
                  </a:lnTo>
                  <a:lnTo>
                    <a:pt x="125" y="2936"/>
                  </a:lnTo>
                  <a:lnTo>
                    <a:pt x="0" y="3404"/>
                  </a:lnTo>
                  <a:lnTo>
                    <a:pt x="0" y="3404"/>
                  </a:lnTo>
                  <a:lnTo>
                    <a:pt x="344" y="3061"/>
                  </a:lnTo>
                  <a:lnTo>
                    <a:pt x="656" y="2655"/>
                  </a:lnTo>
                  <a:lnTo>
                    <a:pt x="968" y="2249"/>
                  </a:lnTo>
                  <a:lnTo>
                    <a:pt x="1218" y="1843"/>
                  </a:lnTo>
                  <a:lnTo>
                    <a:pt x="1218" y="1843"/>
                  </a:lnTo>
                  <a:lnTo>
                    <a:pt x="1468" y="1405"/>
                  </a:lnTo>
                  <a:lnTo>
                    <a:pt x="1687" y="968"/>
                  </a:lnTo>
                  <a:lnTo>
                    <a:pt x="1874" y="500"/>
                  </a:lnTo>
                  <a:lnTo>
                    <a:pt x="2030" y="0"/>
                  </a:lnTo>
                  <a:lnTo>
                    <a:pt x="20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3751;p61">
              <a:extLst>
                <a:ext uri="{FF2B5EF4-FFF2-40B4-BE49-F238E27FC236}">
                  <a16:creationId xmlns:a16="http://schemas.microsoft.com/office/drawing/2014/main" id="{F4D83215-B09F-ADEE-DC73-D71BB586A920}"/>
                </a:ext>
              </a:extLst>
            </p:cNvPr>
            <p:cNvSpPr/>
            <p:nvPr/>
          </p:nvSpPr>
          <p:spPr>
            <a:xfrm>
              <a:off x="4255000" y="3183050"/>
              <a:ext cx="50775" cy="84325"/>
            </a:xfrm>
            <a:custGeom>
              <a:avLst/>
              <a:gdLst/>
              <a:ahLst/>
              <a:cxnLst/>
              <a:rect l="l" t="t" r="r" b="b"/>
              <a:pathLst>
                <a:path w="2031" h="3373" fill="none" extrusionOk="0">
                  <a:moveTo>
                    <a:pt x="2031" y="0"/>
                  </a:moveTo>
                  <a:lnTo>
                    <a:pt x="2031" y="0"/>
                  </a:lnTo>
                  <a:lnTo>
                    <a:pt x="1687" y="344"/>
                  </a:lnTo>
                  <a:lnTo>
                    <a:pt x="1344" y="718"/>
                  </a:lnTo>
                  <a:lnTo>
                    <a:pt x="1063" y="1124"/>
                  </a:lnTo>
                  <a:lnTo>
                    <a:pt x="782" y="1562"/>
                  </a:lnTo>
                  <a:lnTo>
                    <a:pt x="782" y="1562"/>
                  </a:lnTo>
                  <a:lnTo>
                    <a:pt x="532" y="1999"/>
                  </a:lnTo>
                  <a:lnTo>
                    <a:pt x="344" y="2436"/>
                  </a:lnTo>
                  <a:lnTo>
                    <a:pt x="157" y="2904"/>
                  </a:lnTo>
                  <a:lnTo>
                    <a:pt x="1" y="3373"/>
                  </a:lnTo>
                  <a:lnTo>
                    <a:pt x="1" y="3373"/>
                  </a:lnTo>
                  <a:lnTo>
                    <a:pt x="344" y="3029"/>
                  </a:lnTo>
                  <a:lnTo>
                    <a:pt x="688" y="2655"/>
                  </a:lnTo>
                  <a:lnTo>
                    <a:pt x="969" y="2249"/>
                  </a:lnTo>
                  <a:lnTo>
                    <a:pt x="1250" y="1811"/>
                  </a:lnTo>
                  <a:lnTo>
                    <a:pt x="1250" y="1811"/>
                  </a:lnTo>
                  <a:lnTo>
                    <a:pt x="1469" y="1374"/>
                  </a:lnTo>
                  <a:lnTo>
                    <a:pt x="1687" y="937"/>
                  </a:lnTo>
                  <a:lnTo>
                    <a:pt x="1875" y="469"/>
                  </a:lnTo>
                  <a:lnTo>
                    <a:pt x="2031" y="0"/>
                  </a:lnTo>
                  <a:lnTo>
                    <a:pt x="20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3752;p61">
              <a:extLst>
                <a:ext uri="{FF2B5EF4-FFF2-40B4-BE49-F238E27FC236}">
                  <a16:creationId xmlns:a16="http://schemas.microsoft.com/office/drawing/2014/main" id="{44CC22DF-0F56-3528-85DA-A7C84CBE2223}"/>
                </a:ext>
              </a:extLst>
            </p:cNvPr>
            <p:cNvSpPr/>
            <p:nvPr/>
          </p:nvSpPr>
          <p:spPr>
            <a:xfrm>
              <a:off x="4354950" y="3489875"/>
              <a:ext cx="84325" cy="50775"/>
            </a:xfrm>
            <a:custGeom>
              <a:avLst/>
              <a:gdLst/>
              <a:ahLst/>
              <a:cxnLst/>
              <a:rect l="l" t="t" r="r" b="b"/>
              <a:pathLst>
                <a:path w="3373" h="2031" fill="none" extrusionOk="0">
                  <a:moveTo>
                    <a:pt x="3373" y="2030"/>
                  </a:moveTo>
                  <a:lnTo>
                    <a:pt x="3373" y="2030"/>
                  </a:lnTo>
                  <a:lnTo>
                    <a:pt x="3029" y="1687"/>
                  </a:lnTo>
                  <a:lnTo>
                    <a:pt x="2655" y="1343"/>
                  </a:lnTo>
                  <a:lnTo>
                    <a:pt x="2249" y="1062"/>
                  </a:lnTo>
                  <a:lnTo>
                    <a:pt x="1812" y="781"/>
                  </a:lnTo>
                  <a:lnTo>
                    <a:pt x="1812" y="781"/>
                  </a:lnTo>
                  <a:lnTo>
                    <a:pt x="1374" y="531"/>
                  </a:lnTo>
                  <a:lnTo>
                    <a:pt x="937" y="313"/>
                  </a:lnTo>
                  <a:lnTo>
                    <a:pt x="469" y="156"/>
                  </a:lnTo>
                  <a:lnTo>
                    <a:pt x="0" y="0"/>
                  </a:lnTo>
                  <a:lnTo>
                    <a:pt x="0" y="0"/>
                  </a:lnTo>
                  <a:lnTo>
                    <a:pt x="344" y="344"/>
                  </a:lnTo>
                  <a:lnTo>
                    <a:pt x="718" y="687"/>
                  </a:lnTo>
                  <a:lnTo>
                    <a:pt x="1124" y="968"/>
                  </a:lnTo>
                  <a:lnTo>
                    <a:pt x="1562" y="1218"/>
                  </a:lnTo>
                  <a:lnTo>
                    <a:pt x="1562" y="1218"/>
                  </a:lnTo>
                  <a:lnTo>
                    <a:pt x="1999" y="1468"/>
                  </a:lnTo>
                  <a:lnTo>
                    <a:pt x="2436" y="1687"/>
                  </a:lnTo>
                  <a:lnTo>
                    <a:pt x="2905" y="1874"/>
                  </a:lnTo>
                  <a:lnTo>
                    <a:pt x="3373" y="2030"/>
                  </a:lnTo>
                  <a:lnTo>
                    <a:pt x="3373" y="20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3753;p61">
              <a:extLst>
                <a:ext uri="{FF2B5EF4-FFF2-40B4-BE49-F238E27FC236}">
                  <a16:creationId xmlns:a16="http://schemas.microsoft.com/office/drawing/2014/main" id="{B1A4652D-0D3F-EAC9-1579-6A5AEAAD1795}"/>
                </a:ext>
              </a:extLst>
            </p:cNvPr>
            <p:cNvSpPr/>
            <p:nvPr/>
          </p:nvSpPr>
          <p:spPr>
            <a:xfrm>
              <a:off x="3895100" y="3795925"/>
              <a:ext cx="84325" cy="50775"/>
            </a:xfrm>
            <a:custGeom>
              <a:avLst/>
              <a:gdLst/>
              <a:ahLst/>
              <a:cxnLst/>
              <a:rect l="l" t="t" r="r" b="b"/>
              <a:pathLst>
                <a:path w="3373" h="2031" fill="none" extrusionOk="0">
                  <a:moveTo>
                    <a:pt x="3373" y="2030"/>
                  </a:moveTo>
                  <a:lnTo>
                    <a:pt x="3373" y="2030"/>
                  </a:lnTo>
                  <a:lnTo>
                    <a:pt x="3029" y="1655"/>
                  </a:lnTo>
                  <a:lnTo>
                    <a:pt x="2623" y="1343"/>
                  </a:lnTo>
                  <a:lnTo>
                    <a:pt x="2249" y="1062"/>
                  </a:lnTo>
                  <a:lnTo>
                    <a:pt x="1811" y="781"/>
                  </a:lnTo>
                  <a:lnTo>
                    <a:pt x="1374" y="531"/>
                  </a:lnTo>
                  <a:lnTo>
                    <a:pt x="937" y="313"/>
                  </a:lnTo>
                  <a:lnTo>
                    <a:pt x="468" y="156"/>
                  </a:lnTo>
                  <a:lnTo>
                    <a:pt x="0" y="0"/>
                  </a:lnTo>
                  <a:lnTo>
                    <a:pt x="0" y="0"/>
                  </a:lnTo>
                  <a:lnTo>
                    <a:pt x="344" y="344"/>
                  </a:lnTo>
                  <a:lnTo>
                    <a:pt x="718" y="656"/>
                  </a:lnTo>
                  <a:lnTo>
                    <a:pt x="1124" y="937"/>
                  </a:lnTo>
                  <a:lnTo>
                    <a:pt x="1561" y="1218"/>
                  </a:lnTo>
                  <a:lnTo>
                    <a:pt x="1999" y="1468"/>
                  </a:lnTo>
                  <a:lnTo>
                    <a:pt x="2436" y="1687"/>
                  </a:lnTo>
                  <a:lnTo>
                    <a:pt x="2904" y="1874"/>
                  </a:lnTo>
                  <a:lnTo>
                    <a:pt x="3373" y="20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3754;p61">
              <a:extLst>
                <a:ext uri="{FF2B5EF4-FFF2-40B4-BE49-F238E27FC236}">
                  <a16:creationId xmlns:a16="http://schemas.microsoft.com/office/drawing/2014/main" id="{45BEB41A-6097-7C67-BB95-73C8B124ADA1}"/>
                </a:ext>
              </a:extLst>
            </p:cNvPr>
            <p:cNvSpPr/>
            <p:nvPr/>
          </p:nvSpPr>
          <p:spPr>
            <a:xfrm>
              <a:off x="3373550" y="4172225"/>
              <a:ext cx="85125" cy="50775"/>
            </a:xfrm>
            <a:custGeom>
              <a:avLst/>
              <a:gdLst/>
              <a:ahLst/>
              <a:cxnLst/>
              <a:rect l="l" t="t" r="r" b="b"/>
              <a:pathLst>
                <a:path w="3405" h="2031" fill="none" extrusionOk="0">
                  <a:moveTo>
                    <a:pt x="3405" y="2031"/>
                  </a:moveTo>
                  <a:lnTo>
                    <a:pt x="3405" y="2031"/>
                  </a:lnTo>
                  <a:lnTo>
                    <a:pt x="3030" y="1687"/>
                  </a:lnTo>
                  <a:lnTo>
                    <a:pt x="2655" y="1344"/>
                  </a:lnTo>
                  <a:lnTo>
                    <a:pt x="2249" y="1063"/>
                  </a:lnTo>
                  <a:lnTo>
                    <a:pt x="1843" y="782"/>
                  </a:lnTo>
                  <a:lnTo>
                    <a:pt x="1843" y="782"/>
                  </a:lnTo>
                  <a:lnTo>
                    <a:pt x="1406" y="563"/>
                  </a:lnTo>
                  <a:lnTo>
                    <a:pt x="938" y="344"/>
                  </a:lnTo>
                  <a:lnTo>
                    <a:pt x="469" y="157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4" y="344"/>
                  </a:lnTo>
                  <a:lnTo>
                    <a:pt x="750" y="688"/>
                  </a:lnTo>
                  <a:lnTo>
                    <a:pt x="1156" y="969"/>
                  </a:lnTo>
                  <a:lnTo>
                    <a:pt x="1562" y="1250"/>
                  </a:lnTo>
                  <a:lnTo>
                    <a:pt x="1562" y="1250"/>
                  </a:lnTo>
                  <a:lnTo>
                    <a:pt x="1999" y="1500"/>
                  </a:lnTo>
                  <a:lnTo>
                    <a:pt x="2468" y="1687"/>
                  </a:lnTo>
                  <a:lnTo>
                    <a:pt x="2936" y="1875"/>
                  </a:lnTo>
                  <a:lnTo>
                    <a:pt x="3405" y="20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3755;p61">
              <a:extLst>
                <a:ext uri="{FF2B5EF4-FFF2-40B4-BE49-F238E27FC236}">
                  <a16:creationId xmlns:a16="http://schemas.microsoft.com/office/drawing/2014/main" id="{931E3678-0FA2-7F28-E12F-94BCA76E9194}"/>
                </a:ext>
              </a:extLst>
            </p:cNvPr>
            <p:cNvSpPr/>
            <p:nvPr/>
          </p:nvSpPr>
          <p:spPr>
            <a:xfrm>
              <a:off x="4413500" y="4003600"/>
              <a:ext cx="85125" cy="49975"/>
            </a:xfrm>
            <a:custGeom>
              <a:avLst/>
              <a:gdLst/>
              <a:ahLst/>
              <a:cxnLst/>
              <a:rect l="l" t="t" r="r" b="b"/>
              <a:pathLst>
                <a:path w="3405" h="1999" fill="none" extrusionOk="0">
                  <a:moveTo>
                    <a:pt x="3404" y="1999"/>
                  </a:moveTo>
                  <a:lnTo>
                    <a:pt x="3404" y="1999"/>
                  </a:lnTo>
                  <a:lnTo>
                    <a:pt x="3061" y="1655"/>
                  </a:lnTo>
                  <a:lnTo>
                    <a:pt x="2655" y="1343"/>
                  </a:lnTo>
                  <a:lnTo>
                    <a:pt x="2249" y="1031"/>
                  </a:lnTo>
                  <a:lnTo>
                    <a:pt x="1843" y="781"/>
                  </a:lnTo>
                  <a:lnTo>
                    <a:pt x="1843" y="781"/>
                  </a:lnTo>
                  <a:lnTo>
                    <a:pt x="1406" y="531"/>
                  </a:lnTo>
                  <a:lnTo>
                    <a:pt x="937" y="313"/>
                  </a:lnTo>
                  <a:lnTo>
                    <a:pt x="469" y="125"/>
                  </a:lnTo>
                  <a:lnTo>
                    <a:pt x="0" y="0"/>
                  </a:lnTo>
                  <a:lnTo>
                    <a:pt x="0" y="0"/>
                  </a:lnTo>
                  <a:lnTo>
                    <a:pt x="375" y="344"/>
                  </a:lnTo>
                  <a:lnTo>
                    <a:pt x="750" y="656"/>
                  </a:lnTo>
                  <a:lnTo>
                    <a:pt x="1156" y="937"/>
                  </a:lnTo>
                  <a:lnTo>
                    <a:pt x="1562" y="1218"/>
                  </a:lnTo>
                  <a:lnTo>
                    <a:pt x="1999" y="1468"/>
                  </a:lnTo>
                  <a:lnTo>
                    <a:pt x="2468" y="1687"/>
                  </a:lnTo>
                  <a:lnTo>
                    <a:pt x="2936" y="1874"/>
                  </a:lnTo>
                  <a:lnTo>
                    <a:pt x="3404" y="19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3756;p61">
              <a:extLst>
                <a:ext uri="{FF2B5EF4-FFF2-40B4-BE49-F238E27FC236}">
                  <a16:creationId xmlns:a16="http://schemas.microsoft.com/office/drawing/2014/main" id="{1D9C98C9-E5F8-F3A1-6F53-7513253789C5}"/>
                </a:ext>
              </a:extLst>
            </p:cNvPr>
            <p:cNvSpPr/>
            <p:nvPr/>
          </p:nvSpPr>
          <p:spPr>
            <a:xfrm>
              <a:off x="3741275" y="3171325"/>
              <a:ext cx="57025" cy="36725"/>
            </a:xfrm>
            <a:custGeom>
              <a:avLst/>
              <a:gdLst/>
              <a:ahLst/>
              <a:cxnLst/>
              <a:rect l="l" t="t" r="r" b="b"/>
              <a:pathLst>
                <a:path w="2281" h="1469" fill="none" extrusionOk="0">
                  <a:moveTo>
                    <a:pt x="719" y="219"/>
                  </a:moveTo>
                  <a:lnTo>
                    <a:pt x="719" y="219"/>
                  </a:lnTo>
                  <a:lnTo>
                    <a:pt x="282" y="1"/>
                  </a:lnTo>
                  <a:lnTo>
                    <a:pt x="1" y="375"/>
                  </a:lnTo>
                  <a:lnTo>
                    <a:pt x="438" y="688"/>
                  </a:lnTo>
                  <a:lnTo>
                    <a:pt x="438" y="688"/>
                  </a:lnTo>
                  <a:lnTo>
                    <a:pt x="875" y="938"/>
                  </a:lnTo>
                  <a:lnTo>
                    <a:pt x="1344" y="1125"/>
                  </a:lnTo>
                  <a:lnTo>
                    <a:pt x="1812" y="1312"/>
                  </a:lnTo>
                  <a:lnTo>
                    <a:pt x="2281" y="1468"/>
                  </a:lnTo>
                  <a:lnTo>
                    <a:pt x="2281" y="1468"/>
                  </a:lnTo>
                  <a:lnTo>
                    <a:pt x="1937" y="1125"/>
                  </a:lnTo>
                  <a:lnTo>
                    <a:pt x="1562" y="813"/>
                  </a:lnTo>
                  <a:lnTo>
                    <a:pt x="1156" y="500"/>
                  </a:lnTo>
                  <a:lnTo>
                    <a:pt x="719" y="2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3757;p61">
              <a:extLst>
                <a:ext uri="{FF2B5EF4-FFF2-40B4-BE49-F238E27FC236}">
                  <a16:creationId xmlns:a16="http://schemas.microsoft.com/office/drawing/2014/main" id="{1DAA0046-54D7-320A-F29D-4A60B8400507}"/>
                </a:ext>
              </a:extLst>
            </p:cNvPr>
            <p:cNvSpPr/>
            <p:nvPr/>
          </p:nvSpPr>
          <p:spPr>
            <a:xfrm>
              <a:off x="3628850" y="3443800"/>
              <a:ext cx="85125" cy="50775"/>
            </a:xfrm>
            <a:custGeom>
              <a:avLst/>
              <a:gdLst/>
              <a:ahLst/>
              <a:cxnLst/>
              <a:rect l="l" t="t" r="r" b="b"/>
              <a:pathLst>
                <a:path w="3405" h="2031" fill="none" extrusionOk="0">
                  <a:moveTo>
                    <a:pt x="3405" y="2031"/>
                  </a:moveTo>
                  <a:lnTo>
                    <a:pt x="3405" y="2031"/>
                  </a:lnTo>
                  <a:lnTo>
                    <a:pt x="3030" y="1687"/>
                  </a:lnTo>
                  <a:lnTo>
                    <a:pt x="2655" y="1344"/>
                  </a:lnTo>
                  <a:lnTo>
                    <a:pt x="2249" y="1063"/>
                  </a:lnTo>
                  <a:lnTo>
                    <a:pt x="1843" y="782"/>
                  </a:lnTo>
                  <a:lnTo>
                    <a:pt x="1843" y="782"/>
                  </a:lnTo>
                  <a:lnTo>
                    <a:pt x="1406" y="532"/>
                  </a:lnTo>
                  <a:lnTo>
                    <a:pt x="938" y="344"/>
                  </a:lnTo>
                  <a:lnTo>
                    <a:pt x="469" y="157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4" y="344"/>
                  </a:lnTo>
                  <a:lnTo>
                    <a:pt x="750" y="688"/>
                  </a:lnTo>
                  <a:lnTo>
                    <a:pt x="1156" y="969"/>
                  </a:lnTo>
                  <a:lnTo>
                    <a:pt x="1562" y="1250"/>
                  </a:lnTo>
                  <a:lnTo>
                    <a:pt x="1562" y="1250"/>
                  </a:lnTo>
                  <a:lnTo>
                    <a:pt x="1999" y="1469"/>
                  </a:lnTo>
                  <a:lnTo>
                    <a:pt x="2468" y="1687"/>
                  </a:lnTo>
                  <a:lnTo>
                    <a:pt x="2905" y="1875"/>
                  </a:lnTo>
                  <a:lnTo>
                    <a:pt x="3405" y="20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3758;p61">
              <a:extLst>
                <a:ext uri="{FF2B5EF4-FFF2-40B4-BE49-F238E27FC236}">
                  <a16:creationId xmlns:a16="http://schemas.microsoft.com/office/drawing/2014/main" id="{0A7383F5-C8C6-CB0C-952F-6FF94D67B902}"/>
                </a:ext>
              </a:extLst>
            </p:cNvPr>
            <p:cNvSpPr/>
            <p:nvPr/>
          </p:nvSpPr>
          <p:spPr>
            <a:xfrm>
              <a:off x="4404125" y="3368075"/>
              <a:ext cx="113225" cy="607425"/>
            </a:xfrm>
            <a:custGeom>
              <a:avLst/>
              <a:gdLst/>
              <a:ahLst/>
              <a:cxnLst/>
              <a:rect l="l" t="t" r="r" b="b"/>
              <a:pathLst>
                <a:path w="4529" h="24297" extrusionOk="0">
                  <a:moveTo>
                    <a:pt x="32" y="1"/>
                  </a:moveTo>
                  <a:lnTo>
                    <a:pt x="1" y="32"/>
                  </a:lnTo>
                  <a:lnTo>
                    <a:pt x="219" y="1812"/>
                  </a:lnTo>
                  <a:lnTo>
                    <a:pt x="469" y="3561"/>
                  </a:lnTo>
                  <a:lnTo>
                    <a:pt x="750" y="5310"/>
                  </a:lnTo>
                  <a:lnTo>
                    <a:pt x="1094" y="7058"/>
                  </a:lnTo>
                  <a:lnTo>
                    <a:pt x="1687" y="10119"/>
                  </a:lnTo>
                  <a:lnTo>
                    <a:pt x="2686" y="15740"/>
                  </a:lnTo>
                  <a:lnTo>
                    <a:pt x="3686" y="21299"/>
                  </a:lnTo>
                  <a:lnTo>
                    <a:pt x="4060" y="23235"/>
                  </a:lnTo>
                  <a:lnTo>
                    <a:pt x="4279" y="24172"/>
                  </a:lnTo>
                  <a:lnTo>
                    <a:pt x="4310" y="24235"/>
                  </a:lnTo>
                  <a:lnTo>
                    <a:pt x="4342" y="24266"/>
                  </a:lnTo>
                  <a:lnTo>
                    <a:pt x="4373" y="24297"/>
                  </a:lnTo>
                  <a:lnTo>
                    <a:pt x="4435" y="24297"/>
                  </a:lnTo>
                  <a:lnTo>
                    <a:pt x="4498" y="24235"/>
                  </a:lnTo>
                  <a:lnTo>
                    <a:pt x="4529" y="24203"/>
                  </a:lnTo>
                  <a:lnTo>
                    <a:pt x="4529" y="24141"/>
                  </a:lnTo>
                  <a:lnTo>
                    <a:pt x="4404" y="23204"/>
                  </a:lnTo>
                  <a:lnTo>
                    <a:pt x="4123" y="21268"/>
                  </a:lnTo>
                  <a:lnTo>
                    <a:pt x="3249" y="15771"/>
                  </a:lnTo>
                  <a:lnTo>
                    <a:pt x="1874" y="7152"/>
                  </a:lnTo>
                  <a:lnTo>
                    <a:pt x="1718" y="6184"/>
                  </a:lnTo>
                  <a:lnTo>
                    <a:pt x="1500" y="5247"/>
                  </a:lnTo>
                  <a:lnTo>
                    <a:pt x="1531" y="4654"/>
                  </a:lnTo>
                  <a:lnTo>
                    <a:pt x="1531" y="4060"/>
                  </a:lnTo>
                  <a:lnTo>
                    <a:pt x="1562" y="3467"/>
                  </a:lnTo>
                  <a:lnTo>
                    <a:pt x="1531" y="2842"/>
                  </a:lnTo>
                  <a:lnTo>
                    <a:pt x="1468" y="2249"/>
                  </a:lnTo>
                  <a:lnTo>
                    <a:pt x="1375" y="1624"/>
                  </a:lnTo>
                  <a:lnTo>
                    <a:pt x="1375" y="1593"/>
                  </a:lnTo>
                  <a:lnTo>
                    <a:pt x="1312" y="1593"/>
                  </a:lnTo>
                  <a:lnTo>
                    <a:pt x="1312" y="1624"/>
                  </a:lnTo>
                  <a:lnTo>
                    <a:pt x="1281" y="2249"/>
                  </a:lnTo>
                  <a:lnTo>
                    <a:pt x="1281" y="2842"/>
                  </a:lnTo>
                  <a:lnTo>
                    <a:pt x="1312" y="4060"/>
                  </a:lnTo>
                  <a:lnTo>
                    <a:pt x="1312" y="4248"/>
                  </a:lnTo>
                  <a:lnTo>
                    <a:pt x="1031" y="3155"/>
                  </a:lnTo>
                  <a:lnTo>
                    <a:pt x="750" y="2124"/>
                  </a:lnTo>
                  <a:lnTo>
                    <a:pt x="438" y="1062"/>
                  </a:lnTo>
                  <a:lnTo>
                    <a:pt x="94" y="3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3759;p61">
              <a:extLst>
                <a:ext uri="{FF2B5EF4-FFF2-40B4-BE49-F238E27FC236}">
                  <a16:creationId xmlns:a16="http://schemas.microsoft.com/office/drawing/2014/main" id="{12D54A46-F6C6-4B7B-C322-8A0E2F4A1644}"/>
                </a:ext>
              </a:extLst>
            </p:cNvPr>
            <p:cNvSpPr/>
            <p:nvPr/>
          </p:nvSpPr>
          <p:spPr>
            <a:xfrm>
              <a:off x="3357150" y="3104175"/>
              <a:ext cx="1392100" cy="1652075"/>
            </a:xfrm>
            <a:custGeom>
              <a:avLst/>
              <a:gdLst/>
              <a:ahLst/>
              <a:cxnLst/>
              <a:rect l="l" t="t" r="r" b="b"/>
              <a:pathLst>
                <a:path w="55684" h="66083" extrusionOk="0">
                  <a:moveTo>
                    <a:pt x="20081" y="1"/>
                  </a:moveTo>
                  <a:lnTo>
                    <a:pt x="19707" y="63"/>
                  </a:lnTo>
                  <a:lnTo>
                    <a:pt x="19301" y="157"/>
                  </a:lnTo>
                  <a:lnTo>
                    <a:pt x="18926" y="313"/>
                  </a:lnTo>
                  <a:lnTo>
                    <a:pt x="18520" y="501"/>
                  </a:lnTo>
                  <a:lnTo>
                    <a:pt x="18145" y="750"/>
                  </a:lnTo>
                  <a:lnTo>
                    <a:pt x="17739" y="1032"/>
                  </a:lnTo>
                  <a:lnTo>
                    <a:pt x="17333" y="1344"/>
                  </a:lnTo>
                  <a:lnTo>
                    <a:pt x="16959" y="1687"/>
                  </a:lnTo>
                  <a:lnTo>
                    <a:pt x="16584" y="2062"/>
                  </a:lnTo>
                  <a:lnTo>
                    <a:pt x="16209" y="2468"/>
                  </a:lnTo>
                  <a:lnTo>
                    <a:pt x="15865" y="2874"/>
                  </a:lnTo>
                  <a:lnTo>
                    <a:pt x="15522" y="3311"/>
                  </a:lnTo>
                  <a:lnTo>
                    <a:pt x="15178" y="3780"/>
                  </a:lnTo>
                  <a:lnTo>
                    <a:pt x="14866" y="4248"/>
                  </a:lnTo>
                  <a:lnTo>
                    <a:pt x="14554" y="4717"/>
                  </a:lnTo>
                  <a:lnTo>
                    <a:pt x="14273" y="5216"/>
                  </a:lnTo>
                  <a:lnTo>
                    <a:pt x="14023" y="5685"/>
                  </a:lnTo>
                  <a:lnTo>
                    <a:pt x="13804" y="6184"/>
                  </a:lnTo>
                  <a:lnTo>
                    <a:pt x="12867" y="8246"/>
                  </a:lnTo>
                  <a:lnTo>
                    <a:pt x="11743" y="10869"/>
                  </a:lnTo>
                  <a:lnTo>
                    <a:pt x="10463" y="13929"/>
                  </a:lnTo>
                  <a:lnTo>
                    <a:pt x="9089" y="17365"/>
                  </a:lnTo>
                  <a:lnTo>
                    <a:pt x="7621" y="21112"/>
                  </a:lnTo>
                  <a:lnTo>
                    <a:pt x="6903" y="23048"/>
                  </a:lnTo>
                  <a:lnTo>
                    <a:pt x="6184" y="25047"/>
                  </a:lnTo>
                  <a:lnTo>
                    <a:pt x="5466" y="27077"/>
                  </a:lnTo>
                  <a:lnTo>
                    <a:pt x="4779" y="29138"/>
                  </a:lnTo>
                  <a:lnTo>
                    <a:pt x="4092" y="31199"/>
                  </a:lnTo>
                  <a:lnTo>
                    <a:pt x="3467" y="33292"/>
                  </a:lnTo>
                  <a:lnTo>
                    <a:pt x="2843" y="35353"/>
                  </a:lnTo>
                  <a:lnTo>
                    <a:pt x="2281" y="37383"/>
                  </a:lnTo>
                  <a:lnTo>
                    <a:pt x="1750" y="39381"/>
                  </a:lnTo>
                  <a:lnTo>
                    <a:pt x="1313" y="41380"/>
                  </a:lnTo>
                  <a:lnTo>
                    <a:pt x="907" y="43285"/>
                  </a:lnTo>
                  <a:lnTo>
                    <a:pt x="563" y="45159"/>
                  </a:lnTo>
                  <a:lnTo>
                    <a:pt x="282" y="46939"/>
                  </a:lnTo>
                  <a:lnTo>
                    <a:pt x="95" y="48656"/>
                  </a:lnTo>
                  <a:lnTo>
                    <a:pt x="32" y="49468"/>
                  </a:lnTo>
                  <a:lnTo>
                    <a:pt x="1" y="50280"/>
                  </a:lnTo>
                  <a:lnTo>
                    <a:pt x="1" y="51061"/>
                  </a:lnTo>
                  <a:lnTo>
                    <a:pt x="1" y="51811"/>
                  </a:lnTo>
                  <a:lnTo>
                    <a:pt x="32" y="52529"/>
                  </a:lnTo>
                  <a:lnTo>
                    <a:pt x="95" y="53216"/>
                  </a:lnTo>
                  <a:lnTo>
                    <a:pt x="157" y="53872"/>
                  </a:lnTo>
                  <a:lnTo>
                    <a:pt x="282" y="54496"/>
                  </a:lnTo>
                  <a:lnTo>
                    <a:pt x="407" y="55090"/>
                  </a:lnTo>
                  <a:lnTo>
                    <a:pt x="563" y="55652"/>
                  </a:lnTo>
                  <a:lnTo>
                    <a:pt x="750" y="56183"/>
                  </a:lnTo>
                  <a:lnTo>
                    <a:pt x="1000" y="56651"/>
                  </a:lnTo>
                  <a:lnTo>
                    <a:pt x="1250" y="57120"/>
                  </a:lnTo>
                  <a:lnTo>
                    <a:pt x="1531" y="57525"/>
                  </a:lnTo>
                  <a:lnTo>
                    <a:pt x="1843" y="57900"/>
                  </a:lnTo>
                  <a:lnTo>
                    <a:pt x="2187" y="58213"/>
                  </a:lnTo>
                  <a:lnTo>
                    <a:pt x="2655" y="58587"/>
                  </a:lnTo>
                  <a:lnTo>
                    <a:pt x="3155" y="58962"/>
                  </a:lnTo>
                  <a:lnTo>
                    <a:pt x="3717" y="59306"/>
                  </a:lnTo>
                  <a:lnTo>
                    <a:pt x="4279" y="59649"/>
                  </a:lnTo>
                  <a:lnTo>
                    <a:pt x="4873" y="59961"/>
                  </a:lnTo>
                  <a:lnTo>
                    <a:pt x="5497" y="60305"/>
                  </a:lnTo>
                  <a:lnTo>
                    <a:pt x="6122" y="60586"/>
                  </a:lnTo>
                  <a:lnTo>
                    <a:pt x="6809" y="60898"/>
                  </a:lnTo>
                  <a:lnTo>
                    <a:pt x="8245" y="61429"/>
                  </a:lnTo>
                  <a:lnTo>
                    <a:pt x="9744" y="61960"/>
                  </a:lnTo>
                  <a:lnTo>
                    <a:pt x="11337" y="62429"/>
                  </a:lnTo>
                  <a:lnTo>
                    <a:pt x="12992" y="62866"/>
                  </a:lnTo>
                  <a:lnTo>
                    <a:pt x="14710" y="63272"/>
                  </a:lnTo>
                  <a:lnTo>
                    <a:pt x="16490" y="63615"/>
                  </a:lnTo>
                  <a:lnTo>
                    <a:pt x="18301" y="63959"/>
                  </a:lnTo>
                  <a:lnTo>
                    <a:pt x="20175" y="64240"/>
                  </a:lnTo>
                  <a:lnTo>
                    <a:pt x="22049" y="64521"/>
                  </a:lnTo>
                  <a:lnTo>
                    <a:pt x="23954" y="64739"/>
                  </a:lnTo>
                  <a:lnTo>
                    <a:pt x="25859" y="64958"/>
                  </a:lnTo>
                  <a:lnTo>
                    <a:pt x="27764" y="65145"/>
                  </a:lnTo>
                  <a:lnTo>
                    <a:pt x="29669" y="65302"/>
                  </a:lnTo>
                  <a:lnTo>
                    <a:pt x="31543" y="65458"/>
                  </a:lnTo>
                  <a:lnTo>
                    <a:pt x="35228" y="65676"/>
                  </a:lnTo>
                  <a:lnTo>
                    <a:pt x="38694" y="65833"/>
                  </a:lnTo>
                  <a:lnTo>
                    <a:pt x="41942" y="65957"/>
                  </a:lnTo>
                  <a:lnTo>
                    <a:pt x="44846" y="65989"/>
                  </a:lnTo>
                  <a:lnTo>
                    <a:pt x="47376" y="66051"/>
                  </a:lnTo>
                  <a:lnTo>
                    <a:pt x="50936" y="66082"/>
                  </a:lnTo>
                  <a:lnTo>
                    <a:pt x="51092" y="66051"/>
                  </a:lnTo>
                  <a:lnTo>
                    <a:pt x="51217" y="66020"/>
                  </a:lnTo>
                  <a:lnTo>
                    <a:pt x="51342" y="65957"/>
                  </a:lnTo>
                  <a:lnTo>
                    <a:pt x="51498" y="65864"/>
                  </a:lnTo>
                  <a:lnTo>
                    <a:pt x="51748" y="65583"/>
                  </a:lnTo>
                  <a:lnTo>
                    <a:pt x="52029" y="65239"/>
                  </a:lnTo>
                  <a:lnTo>
                    <a:pt x="52310" y="64771"/>
                  </a:lnTo>
                  <a:lnTo>
                    <a:pt x="52560" y="64240"/>
                  </a:lnTo>
                  <a:lnTo>
                    <a:pt x="52841" y="63615"/>
                  </a:lnTo>
                  <a:lnTo>
                    <a:pt x="53091" y="62928"/>
                  </a:lnTo>
                  <a:lnTo>
                    <a:pt x="53341" y="62210"/>
                  </a:lnTo>
                  <a:lnTo>
                    <a:pt x="53591" y="61398"/>
                  </a:lnTo>
                  <a:lnTo>
                    <a:pt x="53841" y="60555"/>
                  </a:lnTo>
                  <a:lnTo>
                    <a:pt x="54059" y="59649"/>
                  </a:lnTo>
                  <a:lnTo>
                    <a:pt x="54496" y="57775"/>
                  </a:lnTo>
                  <a:lnTo>
                    <a:pt x="54871" y="55839"/>
                  </a:lnTo>
                  <a:lnTo>
                    <a:pt x="55183" y="53840"/>
                  </a:lnTo>
                  <a:lnTo>
                    <a:pt x="55433" y="51904"/>
                  </a:lnTo>
                  <a:lnTo>
                    <a:pt x="55589" y="50030"/>
                  </a:lnTo>
                  <a:lnTo>
                    <a:pt x="55652" y="49156"/>
                  </a:lnTo>
                  <a:lnTo>
                    <a:pt x="55683" y="48313"/>
                  </a:lnTo>
                  <a:lnTo>
                    <a:pt x="55683" y="47532"/>
                  </a:lnTo>
                  <a:lnTo>
                    <a:pt x="55652" y="46814"/>
                  </a:lnTo>
                  <a:lnTo>
                    <a:pt x="55621" y="46127"/>
                  </a:lnTo>
                  <a:lnTo>
                    <a:pt x="55558" y="45533"/>
                  </a:lnTo>
                  <a:lnTo>
                    <a:pt x="55433" y="45003"/>
                  </a:lnTo>
                  <a:lnTo>
                    <a:pt x="55308" y="44565"/>
                  </a:lnTo>
                  <a:lnTo>
                    <a:pt x="55152" y="44222"/>
                  </a:lnTo>
                  <a:lnTo>
                    <a:pt x="55059" y="44097"/>
                  </a:lnTo>
                  <a:lnTo>
                    <a:pt x="54965" y="43972"/>
                  </a:lnTo>
                  <a:lnTo>
                    <a:pt x="54840" y="43878"/>
                  </a:lnTo>
                  <a:lnTo>
                    <a:pt x="54684" y="43816"/>
                  </a:lnTo>
                  <a:lnTo>
                    <a:pt x="54247" y="43628"/>
                  </a:lnTo>
                  <a:lnTo>
                    <a:pt x="53653" y="43472"/>
                  </a:lnTo>
                  <a:lnTo>
                    <a:pt x="52935" y="43316"/>
                  </a:lnTo>
                  <a:lnTo>
                    <a:pt x="52123" y="43191"/>
                  </a:lnTo>
                  <a:lnTo>
                    <a:pt x="51186" y="43098"/>
                  </a:lnTo>
                  <a:lnTo>
                    <a:pt x="49000" y="42879"/>
                  </a:lnTo>
                  <a:lnTo>
                    <a:pt x="46502" y="42723"/>
                  </a:lnTo>
                  <a:lnTo>
                    <a:pt x="43785" y="42567"/>
                  </a:lnTo>
                  <a:lnTo>
                    <a:pt x="37945" y="42317"/>
                  </a:lnTo>
                  <a:lnTo>
                    <a:pt x="32167" y="42098"/>
                  </a:lnTo>
                  <a:lnTo>
                    <a:pt x="29482" y="41973"/>
                  </a:lnTo>
                  <a:lnTo>
                    <a:pt x="27046" y="41817"/>
                  </a:lnTo>
                  <a:lnTo>
                    <a:pt x="24984" y="41661"/>
                  </a:lnTo>
                  <a:lnTo>
                    <a:pt x="24079" y="41536"/>
                  </a:lnTo>
                  <a:lnTo>
                    <a:pt x="23298" y="41442"/>
                  </a:lnTo>
                  <a:lnTo>
                    <a:pt x="22642" y="41317"/>
                  </a:lnTo>
                  <a:lnTo>
                    <a:pt x="22143" y="41161"/>
                  </a:lnTo>
                  <a:lnTo>
                    <a:pt x="21768" y="41036"/>
                  </a:lnTo>
                  <a:lnTo>
                    <a:pt x="21643" y="40943"/>
                  </a:lnTo>
                  <a:lnTo>
                    <a:pt x="21549" y="40849"/>
                  </a:lnTo>
                  <a:lnTo>
                    <a:pt x="21518" y="40724"/>
                  </a:lnTo>
                  <a:lnTo>
                    <a:pt x="21487" y="40474"/>
                  </a:lnTo>
                  <a:lnTo>
                    <a:pt x="21518" y="39662"/>
                  </a:lnTo>
                  <a:lnTo>
                    <a:pt x="21612" y="38413"/>
                  </a:lnTo>
                  <a:lnTo>
                    <a:pt x="21768" y="36820"/>
                  </a:lnTo>
                  <a:lnTo>
                    <a:pt x="22205" y="32729"/>
                  </a:lnTo>
                  <a:lnTo>
                    <a:pt x="22736" y="27733"/>
                  </a:lnTo>
                  <a:lnTo>
                    <a:pt x="23017" y="25047"/>
                  </a:lnTo>
                  <a:lnTo>
                    <a:pt x="23267" y="22268"/>
                  </a:lnTo>
                  <a:lnTo>
                    <a:pt x="23485" y="19457"/>
                  </a:lnTo>
                  <a:lnTo>
                    <a:pt x="23642" y="16646"/>
                  </a:lnTo>
                  <a:lnTo>
                    <a:pt x="23767" y="13898"/>
                  </a:lnTo>
                  <a:lnTo>
                    <a:pt x="23829" y="11275"/>
                  </a:lnTo>
                  <a:lnTo>
                    <a:pt x="23829" y="10026"/>
                  </a:lnTo>
                  <a:lnTo>
                    <a:pt x="23829" y="8808"/>
                  </a:lnTo>
                  <a:lnTo>
                    <a:pt x="23767" y="7621"/>
                  </a:lnTo>
                  <a:lnTo>
                    <a:pt x="23704" y="6528"/>
                  </a:lnTo>
                  <a:lnTo>
                    <a:pt x="23610" y="5497"/>
                  </a:lnTo>
                  <a:lnTo>
                    <a:pt x="23485" y="4592"/>
                  </a:lnTo>
                  <a:lnTo>
                    <a:pt x="23329" y="3780"/>
                  </a:lnTo>
                  <a:lnTo>
                    <a:pt x="23142" y="3030"/>
                  </a:lnTo>
                  <a:lnTo>
                    <a:pt x="22923" y="2406"/>
                  </a:lnTo>
                  <a:lnTo>
                    <a:pt x="22674" y="1844"/>
                  </a:lnTo>
                  <a:lnTo>
                    <a:pt x="22424" y="1375"/>
                  </a:lnTo>
                  <a:lnTo>
                    <a:pt x="22143" y="969"/>
                  </a:lnTo>
                  <a:lnTo>
                    <a:pt x="21830" y="626"/>
                  </a:lnTo>
                  <a:lnTo>
                    <a:pt x="21518" y="376"/>
                  </a:lnTo>
                  <a:lnTo>
                    <a:pt x="21174" y="188"/>
                  </a:lnTo>
                  <a:lnTo>
                    <a:pt x="20800" y="63"/>
                  </a:lnTo>
                  <a:lnTo>
                    <a:pt x="20456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3760;p61">
              <a:extLst>
                <a:ext uri="{FF2B5EF4-FFF2-40B4-BE49-F238E27FC236}">
                  <a16:creationId xmlns:a16="http://schemas.microsoft.com/office/drawing/2014/main" id="{E607FDC0-CAB5-2ECA-DE94-7635EF03D5B4}"/>
                </a:ext>
              </a:extLst>
            </p:cNvPr>
            <p:cNvSpPr/>
            <p:nvPr/>
          </p:nvSpPr>
          <p:spPr>
            <a:xfrm>
              <a:off x="3357150" y="3104175"/>
              <a:ext cx="1392100" cy="1652075"/>
            </a:xfrm>
            <a:custGeom>
              <a:avLst/>
              <a:gdLst/>
              <a:ahLst/>
              <a:cxnLst/>
              <a:rect l="l" t="t" r="r" b="b"/>
              <a:pathLst>
                <a:path w="55684" h="66083" fill="none" extrusionOk="0">
                  <a:moveTo>
                    <a:pt x="13804" y="6184"/>
                  </a:moveTo>
                  <a:lnTo>
                    <a:pt x="13804" y="6184"/>
                  </a:lnTo>
                  <a:lnTo>
                    <a:pt x="12867" y="8246"/>
                  </a:lnTo>
                  <a:lnTo>
                    <a:pt x="11743" y="10869"/>
                  </a:lnTo>
                  <a:lnTo>
                    <a:pt x="10463" y="13929"/>
                  </a:lnTo>
                  <a:lnTo>
                    <a:pt x="9089" y="17365"/>
                  </a:lnTo>
                  <a:lnTo>
                    <a:pt x="7621" y="21112"/>
                  </a:lnTo>
                  <a:lnTo>
                    <a:pt x="6903" y="23048"/>
                  </a:lnTo>
                  <a:lnTo>
                    <a:pt x="6184" y="25047"/>
                  </a:lnTo>
                  <a:lnTo>
                    <a:pt x="5466" y="27077"/>
                  </a:lnTo>
                  <a:lnTo>
                    <a:pt x="4779" y="29138"/>
                  </a:lnTo>
                  <a:lnTo>
                    <a:pt x="4092" y="31199"/>
                  </a:lnTo>
                  <a:lnTo>
                    <a:pt x="3467" y="33292"/>
                  </a:lnTo>
                  <a:lnTo>
                    <a:pt x="2843" y="35353"/>
                  </a:lnTo>
                  <a:lnTo>
                    <a:pt x="2281" y="37383"/>
                  </a:lnTo>
                  <a:lnTo>
                    <a:pt x="1750" y="39381"/>
                  </a:lnTo>
                  <a:lnTo>
                    <a:pt x="1313" y="41380"/>
                  </a:lnTo>
                  <a:lnTo>
                    <a:pt x="907" y="43285"/>
                  </a:lnTo>
                  <a:lnTo>
                    <a:pt x="563" y="45159"/>
                  </a:lnTo>
                  <a:lnTo>
                    <a:pt x="282" y="46939"/>
                  </a:lnTo>
                  <a:lnTo>
                    <a:pt x="95" y="48656"/>
                  </a:lnTo>
                  <a:lnTo>
                    <a:pt x="32" y="49468"/>
                  </a:lnTo>
                  <a:lnTo>
                    <a:pt x="1" y="50280"/>
                  </a:lnTo>
                  <a:lnTo>
                    <a:pt x="1" y="51061"/>
                  </a:lnTo>
                  <a:lnTo>
                    <a:pt x="1" y="51811"/>
                  </a:lnTo>
                  <a:lnTo>
                    <a:pt x="32" y="52529"/>
                  </a:lnTo>
                  <a:lnTo>
                    <a:pt x="95" y="53216"/>
                  </a:lnTo>
                  <a:lnTo>
                    <a:pt x="157" y="53872"/>
                  </a:lnTo>
                  <a:lnTo>
                    <a:pt x="282" y="54496"/>
                  </a:lnTo>
                  <a:lnTo>
                    <a:pt x="407" y="55090"/>
                  </a:lnTo>
                  <a:lnTo>
                    <a:pt x="563" y="55652"/>
                  </a:lnTo>
                  <a:lnTo>
                    <a:pt x="750" y="56183"/>
                  </a:lnTo>
                  <a:lnTo>
                    <a:pt x="1000" y="56651"/>
                  </a:lnTo>
                  <a:lnTo>
                    <a:pt x="1250" y="57120"/>
                  </a:lnTo>
                  <a:lnTo>
                    <a:pt x="1531" y="57525"/>
                  </a:lnTo>
                  <a:lnTo>
                    <a:pt x="1843" y="57900"/>
                  </a:lnTo>
                  <a:lnTo>
                    <a:pt x="2187" y="58213"/>
                  </a:lnTo>
                  <a:lnTo>
                    <a:pt x="2187" y="58213"/>
                  </a:lnTo>
                  <a:lnTo>
                    <a:pt x="2655" y="58587"/>
                  </a:lnTo>
                  <a:lnTo>
                    <a:pt x="3155" y="58962"/>
                  </a:lnTo>
                  <a:lnTo>
                    <a:pt x="3717" y="59306"/>
                  </a:lnTo>
                  <a:lnTo>
                    <a:pt x="4279" y="59649"/>
                  </a:lnTo>
                  <a:lnTo>
                    <a:pt x="4873" y="59961"/>
                  </a:lnTo>
                  <a:lnTo>
                    <a:pt x="5497" y="60305"/>
                  </a:lnTo>
                  <a:lnTo>
                    <a:pt x="6122" y="60586"/>
                  </a:lnTo>
                  <a:lnTo>
                    <a:pt x="6809" y="60898"/>
                  </a:lnTo>
                  <a:lnTo>
                    <a:pt x="8245" y="61429"/>
                  </a:lnTo>
                  <a:lnTo>
                    <a:pt x="9744" y="61960"/>
                  </a:lnTo>
                  <a:lnTo>
                    <a:pt x="11337" y="62429"/>
                  </a:lnTo>
                  <a:lnTo>
                    <a:pt x="12992" y="62866"/>
                  </a:lnTo>
                  <a:lnTo>
                    <a:pt x="14710" y="63272"/>
                  </a:lnTo>
                  <a:lnTo>
                    <a:pt x="16490" y="63615"/>
                  </a:lnTo>
                  <a:lnTo>
                    <a:pt x="18301" y="63959"/>
                  </a:lnTo>
                  <a:lnTo>
                    <a:pt x="20175" y="64240"/>
                  </a:lnTo>
                  <a:lnTo>
                    <a:pt x="22049" y="64521"/>
                  </a:lnTo>
                  <a:lnTo>
                    <a:pt x="23954" y="64739"/>
                  </a:lnTo>
                  <a:lnTo>
                    <a:pt x="25859" y="64958"/>
                  </a:lnTo>
                  <a:lnTo>
                    <a:pt x="27764" y="65145"/>
                  </a:lnTo>
                  <a:lnTo>
                    <a:pt x="29669" y="65302"/>
                  </a:lnTo>
                  <a:lnTo>
                    <a:pt x="31543" y="65458"/>
                  </a:lnTo>
                  <a:lnTo>
                    <a:pt x="35228" y="65676"/>
                  </a:lnTo>
                  <a:lnTo>
                    <a:pt x="38694" y="65833"/>
                  </a:lnTo>
                  <a:lnTo>
                    <a:pt x="41942" y="65957"/>
                  </a:lnTo>
                  <a:lnTo>
                    <a:pt x="44846" y="65989"/>
                  </a:lnTo>
                  <a:lnTo>
                    <a:pt x="47376" y="66051"/>
                  </a:lnTo>
                  <a:lnTo>
                    <a:pt x="50936" y="66082"/>
                  </a:lnTo>
                  <a:lnTo>
                    <a:pt x="50936" y="66082"/>
                  </a:lnTo>
                  <a:lnTo>
                    <a:pt x="51092" y="66051"/>
                  </a:lnTo>
                  <a:lnTo>
                    <a:pt x="51217" y="66020"/>
                  </a:lnTo>
                  <a:lnTo>
                    <a:pt x="51342" y="65957"/>
                  </a:lnTo>
                  <a:lnTo>
                    <a:pt x="51498" y="65864"/>
                  </a:lnTo>
                  <a:lnTo>
                    <a:pt x="51748" y="65583"/>
                  </a:lnTo>
                  <a:lnTo>
                    <a:pt x="52029" y="65239"/>
                  </a:lnTo>
                  <a:lnTo>
                    <a:pt x="52310" y="64771"/>
                  </a:lnTo>
                  <a:lnTo>
                    <a:pt x="52560" y="64240"/>
                  </a:lnTo>
                  <a:lnTo>
                    <a:pt x="52841" y="63615"/>
                  </a:lnTo>
                  <a:lnTo>
                    <a:pt x="53091" y="62928"/>
                  </a:lnTo>
                  <a:lnTo>
                    <a:pt x="53341" y="62210"/>
                  </a:lnTo>
                  <a:lnTo>
                    <a:pt x="53591" y="61398"/>
                  </a:lnTo>
                  <a:lnTo>
                    <a:pt x="53841" y="60555"/>
                  </a:lnTo>
                  <a:lnTo>
                    <a:pt x="54059" y="59649"/>
                  </a:lnTo>
                  <a:lnTo>
                    <a:pt x="54496" y="57775"/>
                  </a:lnTo>
                  <a:lnTo>
                    <a:pt x="54871" y="55839"/>
                  </a:lnTo>
                  <a:lnTo>
                    <a:pt x="55183" y="53840"/>
                  </a:lnTo>
                  <a:lnTo>
                    <a:pt x="55433" y="51904"/>
                  </a:lnTo>
                  <a:lnTo>
                    <a:pt x="55589" y="50030"/>
                  </a:lnTo>
                  <a:lnTo>
                    <a:pt x="55652" y="49156"/>
                  </a:lnTo>
                  <a:lnTo>
                    <a:pt x="55683" y="48313"/>
                  </a:lnTo>
                  <a:lnTo>
                    <a:pt x="55683" y="47532"/>
                  </a:lnTo>
                  <a:lnTo>
                    <a:pt x="55652" y="46814"/>
                  </a:lnTo>
                  <a:lnTo>
                    <a:pt x="55621" y="46127"/>
                  </a:lnTo>
                  <a:lnTo>
                    <a:pt x="55558" y="45533"/>
                  </a:lnTo>
                  <a:lnTo>
                    <a:pt x="55433" y="45003"/>
                  </a:lnTo>
                  <a:lnTo>
                    <a:pt x="55308" y="44565"/>
                  </a:lnTo>
                  <a:lnTo>
                    <a:pt x="55152" y="44222"/>
                  </a:lnTo>
                  <a:lnTo>
                    <a:pt x="55059" y="44097"/>
                  </a:lnTo>
                  <a:lnTo>
                    <a:pt x="54965" y="43972"/>
                  </a:lnTo>
                  <a:lnTo>
                    <a:pt x="54965" y="43972"/>
                  </a:lnTo>
                  <a:lnTo>
                    <a:pt x="54840" y="43878"/>
                  </a:lnTo>
                  <a:lnTo>
                    <a:pt x="54684" y="43816"/>
                  </a:lnTo>
                  <a:lnTo>
                    <a:pt x="54247" y="43628"/>
                  </a:lnTo>
                  <a:lnTo>
                    <a:pt x="53653" y="43472"/>
                  </a:lnTo>
                  <a:lnTo>
                    <a:pt x="52935" y="43316"/>
                  </a:lnTo>
                  <a:lnTo>
                    <a:pt x="52123" y="43191"/>
                  </a:lnTo>
                  <a:lnTo>
                    <a:pt x="51186" y="43098"/>
                  </a:lnTo>
                  <a:lnTo>
                    <a:pt x="49000" y="42879"/>
                  </a:lnTo>
                  <a:lnTo>
                    <a:pt x="46502" y="42723"/>
                  </a:lnTo>
                  <a:lnTo>
                    <a:pt x="43785" y="42567"/>
                  </a:lnTo>
                  <a:lnTo>
                    <a:pt x="37945" y="42317"/>
                  </a:lnTo>
                  <a:lnTo>
                    <a:pt x="32167" y="42098"/>
                  </a:lnTo>
                  <a:lnTo>
                    <a:pt x="29482" y="41973"/>
                  </a:lnTo>
                  <a:lnTo>
                    <a:pt x="27046" y="41817"/>
                  </a:lnTo>
                  <a:lnTo>
                    <a:pt x="24984" y="41661"/>
                  </a:lnTo>
                  <a:lnTo>
                    <a:pt x="24079" y="41536"/>
                  </a:lnTo>
                  <a:lnTo>
                    <a:pt x="23298" y="41442"/>
                  </a:lnTo>
                  <a:lnTo>
                    <a:pt x="22642" y="41317"/>
                  </a:lnTo>
                  <a:lnTo>
                    <a:pt x="22143" y="41161"/>
                  </a:lnTo>
                  <a:lnTo>
                    <a:pt x="21768" y="41036"/>
                  </a:lnTo>
                  <a:lnTo>
                    <a:pt x="21643" y="40943"/>
                  </a:lnTo>
                  <a:lnTo>
                    <a:pt x="21549" y="40849"/>
                  </a:lnTo>
                  <a:lnTo>
                    <a:pt x="21549" y="40849"/>
                  </a:lnTo>
                  <a:lnTo>
                    <a:pt x="21518" y="40724"/>
                  </a:lnTo>
                  <a:lnTo>
                    <a:pt x="21487" y="40474"/>
                  </a:lnTo>
                  <a:lnTo>
                    <a:pt x="21518" y="39662"/>
                  </a:lnTo>
                  <a:lnTo>
                    <a:pt x="21612" y="38413"/>
                  </a:lnTo>
                  <a:lnTo>
                    <a:pt x="21768" y="36820"/>
                  </a:lnTo>
                  <a:lnTo>
                    <a:pt x="22205" y="32729"/>
                  </a:lnTo>
                  <a:lnTo>
                    <a:pt x="22736" y="27733"/>
                  </a:lnTo>
                  <a:lnTo>
                    <a:pt x="23017" y="25047"/>
                  </a:lnTo>
                  <a:lnTo>
                    <a:pt x="23267" y="22268"/>
                  </a:lnTo>
                  <a:lnTo>
                    <a:pt x="23485" y="19457"/>
                  </a:lnTo>
                  <a:lnTo>
                    <a:pt x="23642" y="16646"/>
                  </a:lnTo>
                  <a:lnTo>
                    <a:pt x="23767" y="13898"/>
                  </a:lnTo>
                  <a:lnTo>
                    <a:pt x="23829" y="11275"/>
                  </a:lnTo>
                  <a:lnTo>
                    <a:pt x="23829" y="10026"/>
                  </a:lnTo>
                  <a:lnTo>
                    <a:pt x="23829" y="8808"/>
                  </a:lnTo>
                  <a:lnTo>
                    <a:pt x="23767" y="7621"/>
                  </a:lnTo>
                  <a:lnTo>
                    <a:pt x="23704" y="6528"/>
                  </a:lnTo>
                  <a:lnTo>
                    <a:pt x="23704" y="6528"/>
                  </a:lnTo>
                  <a:lnTo>
                    <a:pt x="23610" y="5497"/>
                  </a:lnTo>
                  <a:lnTo>
                    <a:pt x="23485" y="4592"/>
                  </a:lnTo>
                  <a:lnTo>
                    <a:pt x="23329" y="3780"/>
                  </a:lnTo>
                  <a:lnTo>
                    <a:pt x="23142" y="3030"/>
                  </a:lnTo>
                  <a:lnTo>
                    <a:pt x="22923" y="2406"/>
                  </a:lnTo>
                  <a:lnTo>
                    <a:pt x="22674" y="1844"/>
                  </a:lnTo>
                  <a:lnTo>
                    <a:pt x="22424" y="1375"/>
                  </a:lnTo>
                  <a:lnTo>
                    <a:pt x="22143" y="969"/>
                  </a:lnTo>
                  <a:lnTo>
                    <a:pt x="21830" y="626"/>
                  </a:lnTo>
                  <a:lnTo>
                    <a:pt x="21518" y="376"/>
                  </a:lnTo>
                  <a:lnTo>
                    <a:pt x="21174" y="188"/>
                  </a:lnTo>
                  <a:lnTo>
                    <a:pt x="20800" y="63"/>
                  </a:lnTo>
                  <a:lnTo>
                    <a:pt x="20456" y="1"/>
                  </a:lnTo>
                  <a:lnTo>
                    <a:pt x="20081" y="1"/>
                  </a:lnTo>
                  <a:lnTo>
                    <a:pt x="19707" y="63"/>
                  </a:lnTo>
                  <a:lnTo>
                    <a:pt x="19301" y="157"/>
                  </a:lnTo>
                  <a:lnTo>
                    <a:pt x="18926" y="313"/>
                  </a:lnTo>
                  <a:lnTo>
                    <a:pt x="18520" y="501"/>
                  </a:lnTo>
                  <a:lnTo>
                    <a:pt x="18145" y="750"/>
                  </a:lnTo>
                  <a:lnTo>
                    <a:pt x="17739" y="1032"/>
                  </a:lnTo>
                  <a:lnTo>
                    <a:pt x="17333" y="1344"/>
                  </a:lnTo>
                  <a:lnTo>
                    <a:pt x="16959" y="1687"/>
                  </a:lnTo>
                  <a:lnTo>
                    <a:pt x="16584" y="2062"/>
                  </a:lnTo>
                  <a:lnTo>
                    <a:pt x="16209" y="2468"/>
                  </a:lnTo>
                  <a:lnTo>
                    <a:pt x="15865" y="2874"/>
                  </a:lnTo>
                  <a:lnTo>
                    <a:pt x="15522" y="3311"/>
                  </a:lnTo>
                  <a:lnTo>
                    <a:pt x="15178" y="3780"/>
                  </a:lnTo>
                  <a:lnTo>
                    <a:pt x="14866" y="4248"/>
                  </a:lnTo>
                  <a:lnTo>
                    <a:pt x="14554" y="4717"/>
                  </a:lnTo>
                  <a:lnTo>
                    <a:pt x="14273" y="5216"/>
                  </a:lnTo>
                  <a:lnTo>
                    <a:pt x="14023" y="5685"/>
                  </a:lnTo>
                  <a:lnTo>
                    <a:pt x="13804" y="61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3761;p61">
              <a:extLst>
                <a:ext uri="{FF2B5EF4-FFF2-40B4-BE49-F238E27FC236}">
                  <a16:creationId xmlns:a16="http://schemas.microsoft.com/office/drawing/2014/main" id="{389020CB-55EE-5DFE-E493-D9C0A7A7FC3C}"/>
                </a:ext>
              </a:extLst>
            </p:cNvPr>
            <p:cNvSpPr/>
            <p:nvPr/>
          </p:nvSpPr>
          <p:spPr>
            <a:xfrm>
              <a:off x="4526700" y="4154275"/>
              <a:ext cx="986875" cy="729225"/>
            </a:xfrm>
            <a:custGeom>
              <a:avLst/>
              <a:gdLst/>
              <a:ahLst/>
              <a:cxnLst/>
              <a:rect l="l" t="t" r="r" b="b"/>
              <a:pathLst>
                <a:path w="39475" h="29169" extrusionOk="0">
                  <a:moveTo>
                    <a:pt x="11962" y="21143"/>
                  </a:moveTo>
                  <a:lnTo>
                    <a:pt x="12024" y="21424"/>
                  </a:lnTo>
                  <a:lnTo>
                    <a:pt x="12087" y="21705"/>
                  </a:lnTo>
                  <a:lnTo>
                    <a:pt x="12180" y="21924"/>
                  </a:lnTo>
                  <a:lnTo>
                    <a:pt x="12274" y="22111"/>
                  </a:lnTo>
                  <a:lnTo>
                    <a:pt x="12399" y="22298"/>
                  </a:lnTo>
                  <a:lnTo>
                    <a:pt x="12524" y="22423"/>
                  </a:lnTo>
                  <a:lnTo>
                    <a:pt x="12774" y="22642"/>
                  </a:lnTo>
                  <a:lnTo>
                    <a:pt x="12992" y="22767"/>
                  </a:lnTo>
                  <a:lnTo>
                    <a:pt x="13180" y="22860"/>
                  </a:lnTo>
                  <a:lnTo>
                    <a:pt x="13398" y="22892"/>
                  </a:lnTo>
                  <a:lnTo>
                    <a:pt x="13398" y="22892"/>
                  </a:lnTo>
                  <a:lnTo>
                    <a:pt x="12087" y="22798"/>
                  </a:lnTo>
                  <a:lnTo>
                    <a:pt x="11431" y="22767"/>
                  </a:lnTo>
                  <a:lnTo>
                    <a:pt x="10744" y="22767"/>
                  </a:lnTo>
                  <a:lnTo>
                    <a:pt x="10335" y="22786"/>
                  </a:lnTo>
                  <a:lnTo>
                    <a:pt x="10335" y="22786"/>
                  </a:lnTo>
                  <a:lnTo>
                    <a:pt x="10369" y="22767"/>
                  </a:lnTo>
                  <a:lnTo>
                    <a:pt x="10837" y="22423"/>
                  </a:lnTo>
                  <a:lnTo>
                    <a:pt x="11212" y="22111"/>
                  </a:lnTo>
                  <a:lnTo>
                    <a:pt x="11524" y="21799"/>
                  </a:lnTo>
                  <a:lnTo>
                    <a:pt x="11712" y="21549"/>
                  </a:lnTo>
                  <a:lnTo>
                    <a:pt x="11868" y="21330"/>
                  </a:lnTo>
                  <a:lnTo>
                    <a:pt x="11962" y="21143"/>
                  </a:lnTo>
                  <a:close/>
                  <a:moveTo>
                    <a:pt x="23017" y="0"/>
                  </a:moveTo>
                  <a:lnTo>
                    <a:pt x="21393" y="32"/>
                  </a:lnTo>
                  <a:lnTo>
                    <a:pt x="19738" y="125"/>
                  </a:lnTo>
                  <a:lnTo>
                    <a:pt x="18083" y="250"/>
                  </a:lnTo>
                  <a:lnTo>
                    <a:pt x="16459" y="406"/>
                  </a:lnTo>
                  <a:lnTo>
                    <a:pt x="14897" y="594"/>
                  </a:lnTo>
                  <a:lnTo>
                    <a:pt x="12149" y="937"/>
                  </a:lnTo>
                  <a:lnTo>
                    <a:pt x="10088" y="1218"/>
                  </a:lnTo>
                  <a:lnTo>
                    <a:pt x="9401" y="1281"/>
                  </a:lnTo>
                  <a:lnTo>
                    <a:pt x="8995" y="1312"/>
                  </a:lnTo>
                  <a:lnTo>
                    <a:pt x="7246" y="1187"/>
                  </a:lnTo>
                  <a:lnTo>
                    <a:pt x="4810" y="1094"/>
                  </a:lnTo>
                  <a:lnTo>
                    <a:pt x="1687" y="1000"/>
                  </a:lnTo>
                  <a:lnTo>
                    <a:pt x="1" y="23641"/>
                  </a:lnTo>
                  <a:lnTo>
                    <a:pt x="938" y="23797"/>
                  </a:lnTo>
                  <a:lnTo>
                    <a:pt x="1812" y="23922"/>
                  </a:lnTo>
                  <a:lnTo>
                    <a:pt x="2624" y="24016"/>
                  </a:lnTo>
                  <a:lnTo>
                    <a:pt x="3405" y="24078"/>
                  </a:lnTo>
                  <a:lnTo>
                    <a:pt x="4154" y="24110"/>
                  </a:lnTo>
                  <a:lnTo>
                    <a:pt x="4841" y="24110"/>
                  </a:lnTo>
                  <a:lnTo>
                    <a:pt x="5497" y="24078"/>
                  </a:lnTo>
                  <a:lnTo>
                    <a:pt x="6122" y="24047"/>
                  </a:lnTo>
                  <a:lnTo>
                    <a:pt x="6468" y="24011"/>
                  </a:lnTo>
                  <a:lnTo>
                    <a:pt x="6468" y="24011"/>
                  </a:lnTo>
                  <a:lnTo>
                    <a:pt x="6465" y="24016"/>
                  </a:lnTo>
                  <a:lnTo>
                    <a:pt x="6372" y="24172"/>
                  </a:lnTo>
                  <a:lnTo>
                    <a:pt x="6278" y="24359"/>
                  </a:lnTo>
                  <a:lnTo>
                    <a:pt x="6247" y="24547"/>
                  </a:lnTo>
                  <a:lnTo>
                    <a:pt x="6247" y="24765"/>
                  </a:lnTo>
                  <a:lnTo>
                    <a:pt x="6278" y="24984"/>
                  </a:lnTo>
                  <a:lnTo>
                    <a:pt x="6309" y="25203"/>
                  </a:lnTo>
                  <a:lnTo>
                    <a:pt x="6403" y="25452"/>
                  </a:lnTo>
                  <a:lnTo>
                    <a:pt x="6465" y="25609"/>
                  </a:lnTo>
                  <a:lnTo>
                    <a:pt x="6590" y="25796"/>
                  </a:lnTo>
                  <a:lnTo>
                    <a:pt x="6871" y="26108"/>
                  </a:lnTo>
                  <a:lnTo>
                    <a:pt x="7277" y="26452"/>
                  </a:lnTo>
                  <a:lnTo>
                    <a:pt x="7746" y="26795"/>
                  </a:lnTo>
                  <a:lnTo>
                    <a:pt x="8308" y="27139"/>
                  </a:lnTo>
                  <a:lnTo>
                    <a:pt x="8932" y="27451"/>
                  </a:lnTo>
                  <a:lnTo>
                    <a:pt x="9619" y="27763"/>
                  </a:lnTo>
                  <a:lnTo>
                    <a:pt x="10338" y="28044"/>
                  </a:lnTo>
                  <a:lnTo>
                    <a:pt x="11118" y="28326"/>
                  </a:lnTo>
                  <a:lnTo>
                    <a:pt x="11930" y="28575"/>
                  </a:lnTo>
                  <a:lnTo>
                    <a:pt x="12774" y="28763"/>
                  </a:lnTo>
                  <a:lnTo>
                    <a:pt x="13617" y="28950"/>
                  </a:lnTo>
                  <a:lnTo>
                    <a:pt x="14460" y="29075"/>
                  </a:lnTo>
                  <a:lnTo>
                    <a:pt x="15303" y="29138"/>
                  </a:lnTo>
                  <a:lnTo>
                    <a:pt x="16115" y="29169"/>
                  </a:lnTo>
                  <a:lnTo>
                    <a:pt x="16927" y="29138"/>
                  </a:lnTo>
                  <a:lnTo>
                    <a:pt x="17583" y="29044"/>
                  </a:lnTo>
                  <a:lnTo>
                    <a:pt x="18207" y="28888"/>
                  </a:lnTo>
                  <a:lnTo>
                    <a:pt x="18801" y="28669"/>
                  </a:lnTo>
                  <a:lnTo>
                    <a:pt x="19394" y="28419"/>
                  </a:lnTo>
                  <a:lnTo>
                    <a:pt x="19956" y="28107"/>
                  </a:lnTo>
                  <a:lnTo>
                    <a:pt x="20518" y="27732"/>
                  </a:lnTo>
                  <a:lnTo>
                    <a:pt x="21018" y="27326"/>
                  </a:lnTo>
                  <a:lnTo>
                    <a:pt x="21487" y="26858"/>
                  </a:lnTo>
                  <a:lnTo>
                    <a:pt x="21518" y="26920"/>
                  </a:lnTo>
                  <a:lnTo>
                    <a:pt x="21705" y="27108"/>
                  </a:lnTo>
                  <a:lnTo>
                    <a:pt x="22017" y="27357"/>
                  </a:lnTo>
                  <a:lnTo>
                    <a:pt x="22236" y="27514"/>
                  </a:lnTo>
                  <a:lnTo>
                    <a:pt x="22486" y="27638"/>
                  </a:lnTo>
                  <a:lnTo>
                    <a:pt x="22736" y="27763"/>
                  </a:lnTo>
                  <a:lnTo>
                    <a:pt x="23048" y="27857"/>
                  </a:lnTo>
                  <a:lnTo>
                    <a:pt x="23392" y="27951"/>
                  </a:lnTo>
                  <a:lnTo>
                    <a:pt x="23766" y="28044"/>
                  </a:lnTo>
                  <a:lnTo>
                    <a:pt x="24204" y="28076"/>
                  </a:lnTo>
                  <a:lnTo>
                    <a:pt x="24641" y="28076"/>
                  </a:lnTo>
                  <a:lnTo>
                    <a:pt x="25140" y="28013"/>
                  </a:lnTo>
                  <a:lnTo>
                    <a:pt x="25640" y="27920"/>
                  </a:lnTo>
                  <a:lnTo>
                    <a:pt x="26171" y="27763"/>
                  </a:lnTo>
                  <a:lnTo>
                    <a:pt x="26639" y="27576"/>
                  </a:lnTo>
                  <a:lnTo>
                    <a:pt x="27077" y="27295"/>
                  </a:lnTo>
                  <a:lnTo>
                    <a:pt x="27483" y="26951"/>
                  </a:lnTo>
                  <a:lnTo>
                    <a:pt x="27857" y="26577"/>
                  </a:lnTo>
                  <a:lnTo>
                    <a:pt x="28170" y="26171"/>
                  </a:lnTo>
                  <a:lnTo>
                    <a:pt x="28420" y="25702"/>
                  </a:lnTo>
                  <a:lnTo>
                    <a:pt x="28607" y="25203"/>
                  </a:lnTo>
                  <a:lnTo>
                    <a:pt x="29075" y="25390"/>
                  </a:lnTo>
                  <a:lnTo>
                    <a:pt x="29544" y="25546"/>
                  </a:lnTo>
                  <a:lnTo>
                    <a:pt x="30043" y="25640"/>
                  </a:lnTo>
                  <a:lnTo>
                    <a:pt x="30543" y="25702"/>
                  </a:lnTo>
                  <a:lnTo>
                    <a:pt x="31043" y="25702"/>
                  </a:lnTo>
                  <a:lnTo>
                    <a:pt x="31574" y="25640"/>
                  </a:lnTo>
                  <a:lnTo>
                    <a:pt x="32042" y="25515"/>
                  </a:lnTo>
                  <a:lnTo>
                    <a:pt x="32542" y="25328"/>
                  </a:lnTo>
                  <a:lnTo>
                    <a:pt x="32854" y="25203"/>
                  </a:lnTo>
                  <a:lnTo>
                    <a:pt x="33135" y="25015"/>
                  </a:lnTo>
                  <a:lnTo>
                    <a:pt x="33416" y="24797"/>
                  </a:lnTo>
                  <a:lnTo>
                    <a:pt x="33666" y="24578"/>
                  </a:lnTo>
                  <a:lnTo>
                    <a:pt x="33885" y="24328"/>
                  </a:lnTo>
                  <a:lnTo>
                    <a:pt x="34072" y="24078"/>
                  </a:lnTo>
                  <a:lnTo>
                    <a:pt x="34384" y="23579"/>
                  </a:lnTo>
                  <a:lnTo>
                    <a:pt x="34634" y="23141"/>
                  </a:lnTo>
                  <a:lnTo>
                    <a:pt x="34790" y="22735"/>
                  </a:lnTo>
                  <a:lnTo>
                    <a:pt x="34915" y="22392"/>
                  </a:lnTo>
                  <a:lnTo>
                    <a:pt x="35071" y="22361"/>
                  </a:lnTo>
                  <a:lnTo>
                    <a:pt x="35540" y="22298"/>
                  </a:lnTo>
                  <a:lnTo>
                    <a:pt x="35852" y="22205"/>
                  </a:lnTo>
                  <a:lnTo>
                    <a:pt x="36227" y="22111"/>
                  </a:lnTo>
                  <a:lnTo>
                    <a:pt x="36602" y="21986"/>
                  </a:lnTo>
                  <a:lnTo>
                    <a:pt x="37008" y="21799"/>
                  </a:lnTo>
                  <a:lnTo>
                    <a:pt x="37414" y="21580"/>
                  </a:lnTo>
                  <a:lnTo>
                    <a:pt x="37788" y="21299"/>
                  </a:lnTo>
                  <a:lnTo>
                    <a:pt x="38194" y="20987"/>
                  </a:lnTo>
                  <a:lnTo>
                    <a:pt x="38538" y="20612"/>
                  </a:lnTo>
                  <a:lnTo>
                    <a:pt x="38694" y="20393"/>
                  </a:lnTo>
                  <a:lnTo>
                    <a:pt x="38850" y="20175"/>
                  </a:lnTo>
                  <a:lnTo>
                    <a:pt x="38975" y="19925"/>
                  </a:lnTo>
                  <a:lnTo>
                    <a:pt x="39100" y="19675"/>
                  </a:lnTo>
                  <a:lnTo>
                    <a:pt x="39225" y="19394"/>
                  </a:lnTo>
                  <a:lnTo>
                    <a:pt x="39319" y="19082"/>
                  </a:lnTo>
                  <a:lnTo>
                    <a:pt x="39381" y="18769"/>
                  </a:lnTo>
                  <a:lnTo>
                    <a:pt x="39444" y="18426"/>
                  </a:lnTo>
                  <a:lnTo>
                    <a:pt x="39475" y="17864"/>
                  </a:lnTo>
                  <a:lnTo>
                    <a:pt x="39475" y="17239"/>
                  </a:lnTo>
                  <a:lnTo>
                    <a:pt x="39444" y="16646"/>
                  </a:lnTo>
                  <a:lnTo>
                    <a:pt x="39350" y="16021"/>
                  </a:lnTo>
                  <a:lnTo>
                    <a:pt x="39225" y="15397"/>
                  </a:lnTo>
                  <a:lnTo>
                    <a:pt x="39069" y="14741"/>
                  </a:lnTo>
                  <a:lnTo>
                    <a:pt x="38881" y="14085"/>
                  </a:lnTo>
                  <a:lnTo>
                    <a:pt x="38663" y="13429"/>
                  </a:lnTo>
                  <a:lnTo>
                    <a:pt x="38413" y="12773"/>
                  </a:lnTo>
                  <a:lnTo>
                    <a:pt x="38132" y="12117"/>
                  </a:lnTo>
                  <a:lnTo>
                    <a:pt x="37820" y="11493"/>
                  </a:lnTo>
                  <a:lnTo>
                    <a:pt x="37476" y="10837"/>
                  </a:lnTo>
                  <a:lnTo>
                    <a:pt x="37133" y="10181"/>
                  </a:lnTo>
                  <a:lnTo>
                    <a:pt x="36758" y="9525"/>
                  </a:lnTo>
                  <a:lnTo>
                    <a:pt x="35977" y="8276"/>
                  </a:lnTo>
                  <a:lnTo>
                    <a:pt x="35134" y="7090"/>
                  </a:lnTo>
                  <a:lnTo>
                    <a:pt x="34291" y="5934"/>
                  </a:lnTo>
                  <a:lnTo>
                    <a:pt x="33416" y="4872"/>
                  </a:lnTo>
                  <a:lnTo>
                    <a:pt x="32542" y="3904"/>
                  </a:lnTo>
                  <a:lnTo>
                    <a:pt x="31730" y="3030"/>
                  </a:lnTo>
                  <a:lnTo>
                    <a:pt x="30918" y="2280"/>
                  </a:lnTo>
                  <a:lnTo>
                    <a:pt x="30200" y="1687"/>
                  </a:lnTo>
                  <a:lnTo>
                    <a:pt x="29856" y="1437"/>
                  </a:lnTo>
                  <a:lnTo>
                    <a:pt x="29544" y="1218"/>
                  </a:lnTo>
                  <a:lnTo>
                    <a:pt x="29075" y="969"/>
                  </a:lnTo>
                  <a:lnTo>
                    <a:pt x="28544" y="750"/>
                  </a:lnTo>
                  <a:lnTo>
                    <a:pt x="27982" y="563"/>
                  </a:lnTo>
                  <a:lnTo>
                    <a:pt x="27389" y="406"/>
                  </a:lnTo>
                  <a:lnTo>
                    <a:pt x="26733" y="282"/>
                  </a:lnTo>
                  <a:lnTo>
                    <a:pt x="26046" y="188"/>
                  </a:lnTo>
                  <a:lnTo>
                    <a:pt x="25328" y="94"/>
                  </a:lnTo>
                  <a:lnTo>
                    <a:pt x="24578" y="32"/>
                  </a:lnTo>
                  <a:lnTo>
                    <a:pt x="2379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3762;p61">
              <a:extLst>
                <a:ext uri="{FF2B5EF4-FFF2-40B4-BE49-F238E27FC236}">
                  <a16:creationId xmlns:a16="http://schemas.microsoft.com/office/drawing/2014/main" id="{6BA434C7-26C6-9C66-8D74-B83FDFCFA2B9}"/>
                </a:ext>
              </a:extLst>
            </p:cNvPr>
            <p:cNvSpPr/>
            <p:nvPr/>
          </p:nvSpPr>
          <p:spPr>
            <a:xfrm>
              <a:off x="4929575" y="4367425"/>
              <a:ext cx="168650" cy="459875"/>
            </a:xfrm>
            <a:custGeom>
              <a:avLst/>
              <a:gdLst/>
              <a:ahLst/>
              <a:cxnLst/>
              <a:rect l="l" t="t" r="r" b="b"/>
              <a:pathLst>
                <a:path w="6746" h="18395" extrusionOk="0">
                  <a:moveTo>
                    <a:pt x="156" y="0"/>
                  </a:moveTo>
                  <a:lnTo>
                    <a:pt x="63" y="31"/>
                  </a:lnTo>
                  <a:lnTo>
                    <a:pt x="0" y="125"/>
                  </a:lnTo>
                  <a:lnTo>
                    <a:pt x="0" y="187"/>
                  </a:lnTo>
                  <a:lnTo>
                    <a:pt x="31" y="250"/>
                  </a:lnTo>
                  <a:lnTo>
                    <a:pt x="375" y="687"/>
                  </a:lnTo>
                  <a:lnTo>
                    <a:pt x="750" y="1124"/>
                  </a:lnTo>
                  <a:lnTo>
                    <a:pt x="1374" y="2061"/>
                  </a:lnTo>
                  <a:lnTo>
                    <a:pt x="1999" y="3029"/>
                  </a:lnTo>
                  <a:lnTo>
                    <a:pt x="2530" y="3997"/>
                  </a:lnTo>
                  <a:lnTo>
                    <a:pt x="3061" y="5028"/>
                  </a:lnTo>
                  <a:lnTo>
                    <a:pt x="3560" y="6027"/>
                  </a:lnTo>
                  <a:lnTo>
                    <a:pt x="4497" y="8120"/>
                  </a:lnTo>
                  <a:lnTo>
                    <a:pt x="4997" y="9369"/>
                  </a:lnTo>
                  <a:lnTo>
                    <a:pt x="5247" y="9962"/>
                  </a:lnTo>
                  <a:lnTo>
                    <a:pt x="5465" y="10618"/>
                  </a:lnTo>
                  <a:lnTo>
                    <a:pt x="5653" y="11243"/>
                  </a:lnTo>
                  <a:lnTo>
                    <a:pt x="5809" y="11867"/>
                  </a:lnTo>
                  <a:lnTo>
                    <a:pt x="5965" y="12492"/>
                  </a:lnTo>
                  <a:lnTo>
                    <a:pt x="6059" y="13148"/>
                  </a:lnTo>
                  <a:lnTo>
                    <a:pt x="6121" y="13772"/>
                  </a:lnTo>
                  <a:lnTo>
                    <a:pt x="6152" y="14428"/>
                  </a:lnTo>
                  <a:lnTo>
                    <a:pt x="6152" y="15053"/>
                  </a:lnTo>
                  <a:lnTo>
                    <a:pt x="6090" y="15708"/>
                  </a:lnTo>
                  <a:lnTo>
                    <a:pt x="5965" y="16333"/>
                  </a:lnTo>
                  <a:lnTo>
                    <a:pt x="5809" y="16989"/>
                  </a:lnTo>
                  <a:lnTo>
                    <a:pt x="5590" y="17613"/>
                  </a:lnTo>
                  <a:lnTo>
                    <a:pt x="5309" y="18238"/>
                  </a:lnTo>
                  <a:lnTo>
                    <a:pt x="5309" y="18301"/>
                  </a:lnTo>
                  <a:lnTo>
                    <a:pt x="5309" y="18332"/>
                  </a:lnTo>
                  <a:lnTo>
                    <a:pt x="5372" y="18394"/>
                  </a:lnTo>
                  <a:lnTo>
                    <a:pt x="5497" y="18394"/>
                  </a:lnTo>
                  <a:lnTo>
                    <a:pt x="5528" y="18363"/>
                  </a:lnTo>
                  <a:lnTo>
                    <a:pt x="5840" y="17801"/>
                  </a:lnTo>
                  <a:lnTo>
                    <a:pt x="6121" y="17239"/>
                  </a:lnTo>
                  <a:lnTo>
                    <a:pt x="6340" y="16645"/>
                  </a:lnTo>
                  <a:lnTo>
                    <a:pt x="6496" y="16083"/>
                  </a:lnTo>
                  <a:lnTo>
                    <a:pt x="6621" y="15490"/>
                  </a:lnTo>
                  <a:lnTo>
                    <a:pt x="6714" y="14897"/>
                  </a:lnTo>
                  <a:lnTo>
                    <a:pt x="6746" y="14303"/>
                  </a:lnTo>
                  <a:lnTo>
                    <a:pt x="6714" y="13679"/>
                  </a:lnTo>
                  <a:lnTo>
                    <a:pt x="6683" y="13085"/>
                  </a:lnTo>
                  <a:lnTo>
                    <a:pt x="6590" y="12492"/>
                  </a:lnTo>
                  <a:lnTo>
                    <a:pt x="6496" y="11899"/>
                  </a:lnTo>
                  <a:lnTo>
                    <a:pt x="6340" y="11274"/>
                  </a:lnTo>
                  <a:lnTo>
                    <a:pt x="6184" y="10681"/>
                  </a:lnTo>
                  <a:lnTo>
                    <a:pt x="5996" y="10087"/>
                  </a:lnTo>
                  <a:lnTo>
                    <a:pt x="5778" y="9494"/>
                  </a:lnTo>
                  <a:lnTo>
                    <a:pt x="5559" y="8900"/>
                  </a:lnTo>
                  <a:lnTo>
                    <a:pt x="5059" y="7714"/>
                  </a:lnTo>
                  <a:lnTo>
                    <a:pt x="4528" y="6527"/>
                  </a:lnTo>
                  <a:lnTo>
                    <a:pt x="3966" y="5372"/>
                  </a:lnTo>
                  <a:lnTo>
                    <a:pt x="3342" y="4216"/>
                  </a:lnTo>
                  <a:lnTo>
                    <a:pt x="2655" y="3061"/>
                  </a:lnTo>
                  <a:lnTo>
                    <a:pt x="2280" y="2530"/>
                  </a:lnTo>
                  <a:lnTo>
                    <a:pt x="1905" y="1999"/>
                  </a:lnTo>
                  <a:lnTo>
                    <a:pt x="1530" y="1468"/>
                  </a:lnTo>
                  <a:lnTo>
                    <a:pt x="1124" y="968"/>
                  </a:lnTo>
                  <a:lnTo>
                    <a:pt x="687" y="500"/>
                  </a:lnTo>
                  <a:lnTo>
                    <a:pt x="250" y="31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3763;p61">
              <a:extLst>
                <a:ext uri="{FF2B5EF4-FFF2-40B4-BE49-F238E27FC236}">
                  <a16:creationId xmlns:a16="http://schemas.microsoft.com/office/drawing/2014/main" id="{F60929CC-79CF-D588-44F1-9C7E49FFFA0C}"/>
                </a:ext>
              </a:extLst>
            </p:cNvPr>
            <p:cNvSpPr/>
            <p:nvPr/>
          </p:nvSpPr>
          <p:spPr>
            <a:xfrm>
              <a:off x="5091175" y="4334625"/>
              <a:ext cx="173350" cy="449725"/>
            </a:xfrm>
            <a:custGeom>
              <a:avLst/>
              <a:gdLst/>
              <a:ahLst/>
              <a:cxnLst/>
              <a:rect l="l" t="t" r="r" b="b"/>
              <a:pathLst>
                <a:path w="6934" h="17989" extrusionOk="0">
                  <a:moveTo>
                    <a:pt x="126" y="0"/>
                  </a:moveTo>
                  <a:lnTo>
                    <a:pt x="63" y="32"/>
                  </a:lnTo>
                  <a:lnTo>
                    <a:pt x="1" y="94"/>
                  </a:lnTo>
                  <a:lnTo>
                    <a:pt x="1" y="157"/>
                  </a:lnTo>
                  <a:lnTo>
                    <a:pt x="32" y="188"/>
                  </a:lnTo>
                  <a:lnTo>
                    <a:pt x="1343" y="2155"/>
                  </a:lnTo>
                  <a:lnTo>
                    <a:pt x="2031" y="3155"/>
                  </a:lnTo>
                  <a:lnTo>
                    <a:pt x="2655" y="4185"/>
                  </a:lnTo>
                  <a:lnTo>
                    <a:pt x="3280" y="5247"/>
                  </a:lnTo>
                  <a:lnTo>
                    <a:pt x="3873" y="6309"/>
                  </a:lnTo>
                  <a:lnTo>
                    <a:pt x="4404" y="7402"/>
                  </a:lnTo>
                  <a:lnTo>
                    <a:pt x="4904" y="8526"/>
                  </a:lnTo>
                  <a:lnTo>
                    <a:pt x="5341" y="9650"/>
                  </a:lnTo>
                  <a:lnTo>
                    <a:pt x="5684" y="10806"/>
                  </a:lnTo>
                  <a:lnTo>
                    <a:pt x="5841" y="11368"/>
                  </a:lnTo>
                  <a:lnTo>
                    <a:pt x="5997" y="11961"/>
                  </a:lnTo>
                  <a:lnTo>
                    <a:pt x="6090" y="12523"/>
                  </a:lnTo>
                  <a:lnTo>
                    <a:pt x="6184" y="13117"/>
                  </a:lnTo>
                  <a:lnTo>
                    <a:pt x="6247" y="13710"/>
                  </a:lnTo>
                  <a:lnTo>
                    <a:pt x="6309" y="14304"/>
                  </a:lnTo>
                  <a:lnTo>
                    <a:pt x="6309" y="14897"/>
                  </a:lnTo>
                  <a:lnTo>
                    <a:pt x="6309" y="15490"/>
                  </a:lnTo>
                  <a:lnTo>
                    <a:pt x="6278" y="16084"/>
                  </a:lnTo>
                  <a:lnTo>
                    <a:pt x="6184" y="16708"/>
                  </a:lnTo>
                  <a:lnTo>
                    <a:pt x="6090" y="17302"/>
                  </a:lnTo>
                  <a:lnTo>
                    <a:pt x="5965" y="17926"/>
                  </a:lnTo>
                  <a:lnTo>
                    <a:pt x="5997" y="17989"/>
                  </a:lnTo>
                  <a:lnTo>
                    <a:pt x="6059" y="17989"/>
                  </a:lnTo>
                  <a:lnTo>
                    <a:pt x="6090" y="17957"/>
                  </a:lnTo>
                  <a:lnTo>
                    <a:pt x="6340" y="17395"/>
                  </a:lnTo>
                  <a:lnTo>
                    <a:pt x="6528" y="16833"/>
                  </a:lnTo>
                  <a:lnTo>
                    <a:pt x="6684" y="16240"/>
                  </a:lnTo>
                  <a:lnTo>
                    <a:pt x="6809" y="15678"/>
                  </a:lnTo>
                  <a:lnTo>
                    <a:pt x="6902" y="15084"/>
                  </a:lnTo>
                  <a:lnTo>
                    <a:pt x="6934" y="14491"/>
                  </a:lnTo>
                  <a:lnTo>
                    <a:pt x="6934" y="13866"/>
                  </a:lnTo>
                  <a:lnTo>
                    <a:pt x="6902" y="13273"/>
                  </a:lnTo>
                  <a:lnTo>
                    <a:pt x="6840" y="12648"/>
                  </a:lnTo>
                  <a:lnTo>
                    <a:pt x="6746" y="12055"/>
                  </a:lnTo>
                  <a:lnTo>
                    <a:pt x="6653" y="11430"/>
                  </a:lnTo>
                  <a:lnTo>
                    <a:pt x="6496" y="10806"/>
                  </a:lnTo>
                  <a:lnTo>
                    <a:pt x="6309" y="10212"/>
                  </a:lnTo>
                  <a:lnTo>
                    <a:pt x="6122" y="9588"/>
                  </a:lnTo>
                  <a:lnTo>
                    <a:pt x="5903" y="8995"/>
                  </a:lnTo>
                  <a:lnTo>
                    <a:pt x="5653" y="8370"/>
                  </a:lnTo>
                  <a:lnTo>
                    <a:pt x="5403" y="7777"/>
                  </a:lnTo>
                  <a:lnTo>
                    <a:pt x="5122" y="7183"/>
                  </a:lnTo>
                  <a:lnTo>
                    <a:pt x="4529" y="6028"/>
                  </a:lnTo>
                  <a:lnTo>
                    <a:pt x="3873" y="4872"/>
                  </a:lnTo>
                  <a:lnTo>
                    <a:pt x="3155" y="3810"/>
                  </a:lnTo>
                  <a:lnTo>
                    <a:pt x="2437" y="2749"/>
                  </a:lnTo>
                  <a:lnTo>
                    <a:pt x="1687" y="1781"/>
                  </a:lnTo>
                  <a:lnTo>
                    <a:pt x="938" y="875"/>
                  </a:lnTo>
                  <a:lnTo>
                    <a:pt x="188" y="32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3764;p61">
              <a:extLst>
                <a:ext uri="{FF2B5EF4-FFF2-40B4-BE49-F238E27FC236}">
                  <a16:creationId xmlns:a16="http://schemas.microsoft.com/office/drawing/2014/main" id="{6A3C0772-70FA-E2B2-E909-282A0A7D00CD}"/>
                </a:ext>
              </a:extLst>
            </p:cNvPr>
            <p:cNvSpPr/>
            <p:nvPr/>
          </p:nvSpPr>
          <p:spPr>
            <a:xfrm>
              <a:off x="5237950" y="4294025"/>
              <a:ext cx="177250" cy="420050"/>
            </a:xfrm>
            <a:custGeom>
              <a:avLst/>
              <a:gdLst/>
              <a:ahLst/>
              <a:cxnLst/>
              <a:rect l="l" t="t" r="r" b="b"/>
              <a:pathLst>
                <a:path w="7090" h="16802" extrusionOk="0">
                  <a:moveTo>
                    <a:pt x="126" y="1"/>
                  </a:moveTo>
                  <a:lnTo>
                    <a:pt x="32" y="32"/>
                  </a:lnTo>
                  <a:lnTo>
                    <a:pt x="1" y="94"/>
                  </a:lnTo>
                  <a:lnTo>
                    <a:pt x="1" y="157"/>
                  </a:lnTo>
                  <a:lnTo>
                    <a:pt x="32" y="188"/>
                  </a:lnTo>
                  <a:lnTo>
                    <a:pt x="782" y="1062"/>
                  </a:lnTo>
                  <a:lnTo>
                    <a:pt x="1500" y="1999"/>
                  </a:lnTo>
                  <a:lnTo>
                    <a:pt x="2218" y="2905"/>
                  </a:lnTo>
                  <a:lnTo>
                    <a:pt x="2874" y="3873"/>
                  </a:lnTo>
                  <a:lnTo>
                    <a:pt x="3467" y="4810"/>
                  </a:lnTo>
                  <a:lnTo>
                    <a:pt x="4029" y="5809"/>
                  </a:lnTo>
                  <a:lnTo>
                    <a:pt x="4560" y="6809"/>
                  </a:lnTo>
                  <a:lnTo>
                    <a:pt x="5029" y="7839"/>
                  </a:lnTo>
                  <a:lnTo>
                    <a:pt x="5435" y="8870"/>
                  </a:lnTo>
                  <a:lnTo>
                    <a:pt x="5809" y="9931"/>
                  </a:lnTo>
                  <a:lnTo>
                    <a:pt x="6091" y="11025"/>
                  </a:lnTo>
                  <a:lnTo>
                    <a:pt x="6309" y="12118"/>
                  </a:lnTo>
                  <a:lnTo>
                    <a:pt x="6465" y="13242"/>
                  </a:lnTo>
                  <a:lnTo>
                    <a:pt x="6528" y="13804"/>
                  </a:lnTo>
                  <a:lnTo>
                    <a:pt x="6559" y="14366"/>
                  </a:lnTo>
                  <a:lnTo>
                    <a:pt x="6559" y="14959"/>
                  </a:lnTo>
                  <a:lnTo>
                    <a:pt x="6559" y="15553"/>
                  </a:lnTo>
                  <a:lnTo>
                    <a:pt x="6528" y="16146"/>
                  </a:lnTo>
                  <a:lnTo>
                    <a:pt x="6497" y="16739"/>
                  </a:lnTo>
                  <a:lnTo>
                    <a:pt x="6497" y="16771"/>
                  </a:lnTo>
                  <a:lnTo>
                    <a:pt x="6528" y="16802"/>
                  </a:lnTo>
                  <a:lnTo>
                    <a:pt x="6590" y="16802"/>
                  </a:lnTo>
                  <a:lnTo>
                    <a:pt x="6621" y="16771"/>
                  </a:lnTo>
                  <a:lnTo>
                    <a:pt x="6778" y="16177"/>
                  </a:lnTo>
                  <a:lnTo>
                    <a:pt x="6902" y="15584"/>
                  </a:lnTo>
                  <a:lnTo>
                    <a:pt x="6996" y="14991"/>
                  </a:lnTo>
                  <a:lnTo>
                    <a:pt x="7059" y="14397"/>
                  </a:lnTo>
                  <a:lnTo>
                    <a:pt x="7090" y="13804"/>
                  </a:lnTo>
                  <a:lnTo>
                    <a:pt x="7090" y="13211"/>
                  </a:lnTo>
                  <a:lnTo>
                    <a:pt x="7059" y="12617"/>
                  </a:lnTo>
                  <a:lnTo>
                    <a:pt x="6996" y="12024"/>
                  </a:lnTo>
                  <a:lnTo>
                    <a:pt x="6902" y="11462"/>
                  </a:lnTo>
                  <a:lnTo>
                    <a:pt x="6778" y="10868"/>
                  </a:lnTo>
                  <a:lnTo>
                    <a:pt x="6653" y="10306"/>
                  </a:lnTo>
                  <a:lnTo>
                    <a:pt x="6465" y="9744"/>
                  </a:lnTo>
                  <a:lnTo>
                    <a:pt x="6278" y="9151"/>
                  </a:lnTo>
                  <a:lnTo>
                    <a:pt x="6059" y="8589"/>
                  </a:lnTo>
                  <a:lnTo>
                    <a:pt x="5809" y="8058"/>
                  </a:lnTo>
                  <a:lnTo>
                    <a:pt x="5560" y="7496"/>
                  </a:lnTo>
                  <a:lnTo>
                    <a:pt x="5029" y="6496"/>
                  </a:lnTo>
                  <a:lnTo>
                    <a:pt x="4467" y="5466"/>
                  </a:lnTo>
                  <a:lnTo>
                    <a:pt x="3873" y="4466"/>
                  </a:lnTo>
                  <a:lnTo>
                    <a:pt x="3217" y="3498"/>
                  </a:lnTo>
                  <a:lnTo>
                    <a:pt x="2530" y="2561"/>
                  </a:lnTo>
                  <a:lnTo>
                    <a:pt x="1812" y="1656"/>
                  </a:lnTo>
                  <a:lnTo>
                    <a:pt x="1437" y="1218"/>
                  </a:lnTo>
                  <a:lnTo>
                    <a:pt x="1031" y="813"/>
                  </a:lnTo>
                  <a:lnTo>
                    <a:pt x="625" y="407"/>
                  </a:lnTo>
                  <a:lnTo>
                    <a:pt x="188" y="32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3765;p61">
              <a:extLst>
                <a:ext uri="{FF2B5EF4-FFF2-40B4-BE49-F238E27FC236}">
                  <a16:creationId xmlns:a16="http://schemas.microsoft.com/office/drawing/2014/main" id="{5ADFC46D-A7E5-5D0A-0417-CA200AE06122}"/>
                </a:ext>
              </a:extLst>
            </p:cNvPr>
            <p:cNvSpPr/>
            <p:nvPr/>
          </p:nvSpPr>
          <p:spPr>
            <a:xfrm>
              <a:off x="4685975" y="4618800"/>
              <a:ext cx="274850" cy="142125"/>
            </a:xfrm>
            <a:custGeom>
              <a:avLst/>
              <a:gdLst/>
              <a:ahLst/>
              <a:cxnLst/>
              <a:rect l="l" t="t" r="r" b="b"/>
              <a:pathLst>
                <a:path w="10994" h="5685" extrusionOk="0">
                  <a:moveTo>
                    <a:pt x="5653" y="2812"/>
                  </a:moveTo>
                  <a:lnTo>
                    <a:pt x="5747" y="3280"/>
                  </a:lnTo>
                  <a:lnTo>
                    <a:pt x="5934" y="3717"/>
                  </a:lnTo>
                  <a:lnTo>
                    <a:pt x="5153" y="3686"/>
                  </a:lnTo>
                  <a:lnTo>
                    <a:pt x="5372" y="3436"/>
                  </a:lnTo>
                  <a:lnTo>
                    <a:pt x="5528" y="3124"/>
                  </a:lnTo>
                  <a:lnTo>
                    <a:pt x="5653" y="2812"/>
                  </a:lnTo>
                  <a:close/>
                  <a:moveTo>
                    <a:pt x="6527" y="1"/>
                  </a:moveTo>
                  <a:lnTo>
                    <a:pt x="6309" y="220"/>
                  </a:lnTo>
                  <a:lnTo>
                    <a:pt x="6121" y="501"/>
                  </a:lnTo>
                  <a:lnTo>
                    <a:pt x="5934" y="782"/>
                  </a:lnTo>
                  <a:lnTo>
                    <a:pt x="5809" y="1063"/>
                  </a:lnTo>
                  <a:lnTo>
                    <a:pt x="5684" y="1375"/>
                  </a:lnTo>
                  <a:lnTo>
                    <a:pt x="5622" y="1687"/>
                  </a:lnTo>
                  <a:lnTo>
                    <a:pt x="5591" y="2031"/>
                  </a:lnTo>
                  <a:lnTo>
                    <a:pt x="5591" y="2343"/>
                  </a:lnTo>
                  <a:lnTo>
                    <a:pt x="5591" y="2437"/>
                  </a:lnTo>
                  <a:lnTo>
                    <a:pt x="5466" y="2687"/>
                  </a:lnTo>
                  <a:lnTo>
                    <a:pt x="5310" y="2874"/>
                  </a:lnTo>
                  <a:lnTo>
                    <a:pt x="5153" y="3093"/>
                  </a:lnTo>
                  <a:lnTo>
                    <a:pt x="4997" y="3280"/>
                  </a:lnTo>
                  <a:lnTo>
                    <a:pt x="4779" y="3467"/>
                  </a:lnTo>
                  <a:lnTo>
                    <a:pt x="4529" y="3655"/>
                  </a:lnTo>
                  <a:lnTo>
                    <a:pt x="3842" y="3717"/>
                  </a:lnTo>
                  <a:lnTo>
                    <a:pt x="3186" y="3811"/>
                  </a:lnTo>
                  <a:lnTo>
                    <a:pt x="2530" y="3967"/>
                  </a:lnTo>
                  <a:lnTo>
                    <a:pt x="1937" y="4186"/>
                  </a:lnTo>
                  <a:lnTo>
                    <a:pt x="1624" y="4311"/>
                  </a:lnTo>
                  <a:lnTo>
                    <a:pt x="1343" y="4436"/>
                  </a:lnTo>
                  <a:lnTo>
                    <a:pt x="1094" y="4592"/>
                  </a:lnTo>
                  <a:lnTo>
                    <a:pt x="844" y="4779"/>
                  </a:lnTo>
                  <a:lnTo>
                    <a:pt x="594" y="4966"/>
                  </a:lnTo>
                  <a:lnTo>
                    <a:pt x="375" y="5185"/>
                  </a:lnTo>
                  <a:lnTo>
                    <a:pt x="188" y="5404"/>
                  </a:lnTo>
                  <a:lnTo>
                    <a:pt x="1" y="5653"/>
                  </a:lnTo>
                  <a:lnTo>
                    <a:pt x="1" y="5685"/>
                  </a:lnTo>
                  <a:lnTo>
                    <a:pt x="32" y="5685"/>
                  </a:lnTo>
                  <a:lnTo>
                    <a:pt x="344" y="5404"/>
                  </a:lnTo>
                  <a:lnTo>
                    <a:pt x="656" y="5185"/>
                  </a:lnTo>
                  <a:lnTo>
                    <a:pt x="1000" y="4966"/>
                  </a:lnTo>
                  <a:lnTo>
                    <a:pt x="1375" y="4810"/>
                  </a:lnTo>
                  <a:lnTo>
                    <a:pt x="1749" y="4654"/>
                  </a:lnTo>
                  <a:lnTo>
                    <a:pt x="2124" y="4529"/>
                  </a:lnTo>
                  <a:lnTo>
                    <a:pt x="2561" y="4436"/>
                  </a:lnTo>
                  <a:lnTo>
                    <a:pt x="2967" y="4373"/>
                  </a:lnTo>
                  <a:lnTo>
                    <a:pt x="3405" y="4311"/>
                  </a:lnTo>
                  <a:lnTo>
                    <a:pt x="4747" y="4311"/>
                  </a:lnTo>
                  <a:lnTo>
                    <a:pt x="5684" y="4373"/>
                  </a:lnTo>
                  <a:lnTo>
                    <a:pt x="6621" y="4498"/>
                  </a:lnTo>
                  <a:lnTo>
                    <a:pt x="6715" y="4498"/>
                  </a:lnTo>
                  <a:lnTo>
                    <a:pt x="7839" y="4685"/>
                  </a:lnTo>
                  <a:lnTo>
                    <a:pt x="8901" y="4904"/>
                  </a:lnTo>
                  <a:lnTo>
                    <a:pt x="10806" y="5310"/>
                  </a:lnTo>
                  <a:lnTo>
                    <a:pt x="10868" y="5310"/>
                  </a:lnTo>
                  <a:lnTo>
                    <a:pt x="10931" y="5279"/>
                  </a:lnTo>
                  <a:lnTo>
                    <a:pt x="10962" y="5248"/>
                  </a:lnTo>
                  <a:lnTo>
                    <a:pt x="10993" y="5185"/>
                  </a:lnTo>
                  <a:lnTo>
                    <a:pt x="10962" y="5091"/>
                  </a:lnTo>
                  <a:lnTo>
                    <a:pt x="10900" y="5029"/>
                  </a:lnTo>
                  <a:lnTo>
                    <a:pt x="10400" y="4779"/>
                  </a:lnTo>
                  <a:lnTo>
                    <a:pt x="9869" y="4560"/>
                  </a:lnTo>
                  <a:lnTo>
                    <a:pt x="9338" y="4373"/>
                  </a:lnTo>
                  <a:lnTo>
                    <a:pt x="8807" y="4217"/>
                  </a:lnTo>
                  <a:lnTo>
                    <a:pt x="8276" y="4061"/>
                  </a:lnTo>
                  <a:lnTo>
                    <a:pt x="7714" y="3967"/>
                  </a:lnTo>
                  <a:lnTo>
                    <a:pt x="7152" y="3842"/>
                  </a:lnTo>
                  <a:lnTo>
                    <a:pt x="6590" y="3780"/>
                  </a:lnTo>
                  <a:lnTo>
                    <a:pt x="6403" y="3436"/>
                  </a:lnTo>
                  <a:lnTo>
                    <a:pt x="6246" y="3061"/>
                  </a:lnTo>
                  <a:lnTo>
                    <a:pt x="6153" y="2687"/>
                  </a:lnTo>
                  <a:lnTo>
                    <a:pt x="6059" y="2312"/>
                  </a:lnTo>
                  <a:lnTo>
                    <a:pt x="6059" y="2031"/>
                  </a:lnTo>
                  <a:lnTo>
                    <a:pt x="6059" y="1719"/>
                  </a:lnTo>
                  <a:lnTo>
                    <a:pt x="6090" y="1438"/>
                  </a:lnTo>
                  <a:lnTo>
                    <a:pt x="6153" y="1125"/>
                  </a:lnTo>
                  <a:lnTo>
                    <a:pt x="6215" y="844"/>
                  </a:lnTo>
                  <a:lnTo>
                    <a:pt x="6340" y="563"/>
                  </a:lnTo>
                  <a:lnTo>
                    <a:pt x="6465" y="282"/>
                  </a:lnTo>
                  <a:lnTo>
                    <a:pt x="6590" y="32"/>
                  </a:lnTo>
                  <a:lnTo>
                    <a:pt x="65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3766;p61">
              <a:extLst>
                <a:ext uri="{FF2B5EF4-FFF2-40B4-BE49-F238E27FC236}">
                  <a16:creationId xmlns:a16="http://schemas.microsoft.com/office/drawing/2014/main" id="{3281A8B3-7D65-9F5C-2B0D-D492FADB45D7}"/>
                </a:ext>
              </a:extLst>
            </p:cNvPr>
            <p:cNvSpPr/>
            <p:nvPr/>
          </p:nvSpPr>
          <p:spPr>
            <a:xfrm>
              <a:off x="4540750" y="4140225"/>
              <a:ext cx="780775" cy="87475"/>
            </a:xfrm>
            <a:custGeom>
              <a:avLst/>
              <a:gdLst/>
              <a:ahLst/>
              <a:cxnLst/>
              <a:rect l="l" t="t" r="r" b="b"/>
              <a:pathLst>
                <a:path w="31231" h="3499" extrusionOk="0">
                  <a:moveTo>
                    <a:pt x="23329" y="0"/>
                  </a:moveTo>
                  <a:lnTo>
                    <a:pt x="22580" y="32"/>
                  </a:lnTo>
                  <a:lnTo>
                    <a:pt x="21830" y="94"/>
                  </a:lnTo>
                  <a:lnTo>
                    <a:pt x="20331" y="250"/>
                  </a:lnTo>
                  <a:lnTo>
                    <a:pt x="17052" y="594"/>
                  </a:lnTo>
                  <a:lnTo>
                    <a:pt x="13773" y="1031"/>
                  </a:lnTo>
                  <a:lnTo>
                    <a:pt x="10556" y="1468"/>
                  </a:lnTo>
                  <a:lnTo>
                    <a:pt x="9776" y="1562"/>
                  </a:lnTo>
                  <a:lnTo>
                    <a:pt x="8964" y="1656"/>
                  </a:lnTo>
                  <a:lnTo>
                    <a:pt x="7371" y="1656"/>
                  </a:lnTo>
                  <a:lnTo>
                    <a:pt x="3717" y="1406"/>
                  </a:lnTo>
                  <a:lnTo>
                    <a:pt x="1562" y="1281"/>
                  </a:lnTo>
                  <a:lnTo>
                    <a:pt x="688" y="1250"/>
                  </a:lnTo>
                  <a:lnTo>
                    <a:pt x="63" y="1218"/>
                  </a:lnTo>
                  <a:lnTo>
                    <a:pt x="32" y="1281"/>
                  </a:lnTo>
                  <a:lnTo>
                    <a:pt x="1" y="1343"/>
                  </a:lnTo>
                  <a:lnTo>
                    <a:pt x="32" y="1374"/>
                  </a:lnTo>
                  <a:lnTo>
                    <a:pt x="63" y="1406"/>
                  </a:lnTo>
                  <a:lnTo>
                    <a:pt x="1656" y="1562"/>
                  </a:lnTo>
                  <a:lnTo>
                    <a:pt x="3249" y="1718"/>
                  </a:lnTo>
                  <a:lnTo>
                    <a:pt x="6434" y="2124"/>
                  </a:lnTo>
                  <a:lnTo>
                    <a:pt x="7215" y="2218"/>
                  </a:lnTo>
                  <a:lnTo>
                    <a:pt x="7996" y="2249"/>
                  </a:lnTo>
                  <a:lnTo>
                    <a:pt x="8776" y="2249"/>
                  </a:lnTo>
                  <a:lnTo>
                    <a:pt x="9557" y="2186"/>
                  </a:lnTo>
                  <a:lnTo>
                    <a:pt x="11150" y="1968"/>
                  </a:lnTo>
                  <a:lnTo>
                    <a:pt x="12711" y="1749"/>
                  </a:lnTo>
                  <a:lnTo>
                    <a:pt x="15928" y="1343"/>
                  </a:lnTo>
                  <a:lnTo>
                    <a:pt x="19145" y="1000"/>
                  </a:lnTo>
                  <a:lnTo>
                    <a:pt x="20644" y="844"/>
                  </a:lnTo>
                  <a:lnTo>
                    <a:pt x="22174" y="719"/>
                  </a:lnTo>
                  <a:lnTo>
                    <a:pt x="22923" y="656"/>
                  </a:lnTo>
                  <a:lnTo>
                    <a:pt x="24454" y="656"/>
                  </a:lnTo>
                  <a:lnTo>
                    <a:pt x="25203" y="719"/>
                  </a:lnTo>
                  <a:lnTo>
                    <a:pt x="25609" y="781"/>
                  </a:lnTo>
                  <a:lnTo>
                    <a:pt x="25984" y="844"/>
                  </a:lnTo>
                  <a:lnTo>
                    <a:pt x="26390" y="937"/>
                  </a:lnTo>
                  <a:lnTo>
                    <a:pt x="26796" y="1062"/>
                  </a:lnTo>
                  <a:lnTo>
                    <a:pt x="27170" y="1187"/>
                  </a:lnTo>
                  <a:lnTo>
                    <a:pt x="27545" y="1312"/>
                  </a:lnTo>
                  <a:lnTo>
                    <a:pt x="27920" y="1499"/>
                  </a:lnTo>
                  <a:lnTo>
                    <a:pt x="28264" y="1687"/>
                  </a:lnTo>
                  <a:lnTo>
                    <a:pt x="28951" y="2062"/>
                  </a:lnTo>
                  <a:lnTo>
                    <a:pt x="29294" y="2249"/>
                  </a:lnTo>
                  <a:lnTo>
                    <a:pt x="29606" y="2467"/>
                  </a:lnTo>
                  <a:lnTo>
                    <a:pt x="31012" y="3467"/>
                  </a:lnTo>
                  <a:lnTo>
                    <a:pt x="31074" y="3498"/>
                  </a:lnTo>
                  <a:lnTo>
                    <a:pt x="31105" y="3498"/>
                  </a:lnTo>
                  <a:lnTo>
                    <a:pt x="31199" y="3467"/>
                  </a:lnTo>
                  <a:lnTo>
                    <a:pt x="31230" y="3373"/>
                  </a:lnTo>
                  <a:lnTo>
                    <a:pt x="31230" y="3342"/>
                  </a:lnTo>
                  <a:lnTo>
                    <a:pt x="31199" y="3311"/>
                  </a:lnTo>
                  <a:lnTo>
                    <a:pt x="30637" y="2811"/>
                  </a:lnTo>
                  <a:lnTo>
                    <a:pt x="30075" y="2343"/>
                  </a:lnTo>
                  <a:lnTo>
                    <a:pt x="29513" y="1874"/>
                  </a:lnTo>
                  <a:lnTo>
                    <a:pt x="29263" y="1656"/>
                  </a:lnTo>
                  <a:lnTo>
                    <a:pt x="28951" y="1437"/>
                  </a:lnTo>
                  <a:lnTo>
                    <a:pt x="28357" y="1062"/>
                  </a:lnTo>
                  <a:lnTo>
                    <a:pt x="27701" y="750"/>
                  </a:lnTo>
                  <a:lnTo>
                    <a:pt x="27046" y="469"/>
                  </a:lnTo>
                  <a:lnTo>
                    <a:pt x="26327" y="281"/>
                  </a:lnTo>
                  <a:lnTo>
                    <a:pt x="25609" y="125"/>
                  </a:lnTo>
                  <a:lnTo>
                    <a:pt x="24860" y="32"/>
                  </a:lnTo>
                  <a:lnTo>
                    <a:pt x="241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3767;p61">
              <a:extLst>
                <a:ext uri="{FF2B5EF4-FFF2-40B4-BE49-F238E27FC236}">
                  <a16:creationId xmlns:a16="http://schemas.microsoft.com/office/drawing/2014/main" id="{D25BCD2F-64A8-3CA6-AE65-143B7C4BA4B5}"/>
                </a:ext>
              </a:extLst>
            </p:cNvPr>
            <p:cNvSpPr/>
            <p:nvPr/>
          </p:nvSpPr>
          <p:spPr>
            <a:xfrm>
              <a:off x="3373550" y="3076075"/>
              <a:ext cx="591825" cy="952525"/>
            </a:xfrm>
            <a:custGeom>
              <a:avLst/>
              <a:gdLst/>
              <a:ahLst/>
              <a:cxnLst/>
              <a:rect l="l" t="t" r="r" b="b"/>
              <a:pathLst>
                <a:path w="23673" h="38101" extrusionOk="0">
                  <a:moveTo>
                    <a:pt x="19582" y="1"/>
                  </a:moveTo>
                  <a:lnTo>
                    <a:pt x="19363" y="32"/>
                  </a:lnTo>
                  <a:lnTo>
                    <a:pt x="19144" y="63"/>
                  </a:lnTo>
                  <a:lnTo>
                    <a:pt x="18895" y="126"/>
                  </a:lnTo>
                  <a:lnTo>
                    <a:pt x="18645" y="219"/>
                  </a:lnTo>
                  <a:lnTo>
                    <a:pt x="18364" y="344"/>
                  </a:lnTo>
                  <a:lnTo>
                    <a:pt x="18114" y="500"/>
                  </a:lnTo>
                  <a:lnTo>
                    <a:pt x="17833" y="688"/>
                  </a:lnTo>
                  <a:lnTo>
                    <a:pt x="17271" y="1094"/>
                  </a:lnTo>
                  <a:lnTo>
                    <a:pt x="16646" y="1656"/>
                  </a:lnTo>
                  <a:lnTo>
                    <a:pt x="15990" y="2312"/>
                  </a:lnTo>
                  <a:lnTo>
                    <a:pt x="15334" y="3092"/>
                  </a:lnTo>
                  <a:lnTo>
                    <a:pt x="14616" y="3998"/>
                  </a:lnTo>
                  <a:lnTo>
                    <a:pt x="13835" y="5060"/>
                  </a:lnTo>
                  <a:lnTo>
                    <a:pt x="13055" y="6215"/>
                  </a:lnTo>
                  <a:lnTo>
                    <a:pt x="12211" y="7558"/>
                  </a:lnTo>
                  <a:lnTo>
                    <a:pt x="11337" y="9026"/>
                  </a:lnTo>
                  <a:lnTo>
                    <a:pt x="10588" y="10338"/>
                  </a:lnTo>
                  <a:lnTo>
                    <a:pt x="9838" y="11681"/>
                  </a:lnTo>
                  <a:lnTo>
                    <a:pt x="9151" y="12992"/>
                  </a:lnTo>
                  <a:lnTo>
                    <a:pt x="8495" y="14304"/>
                  </a:lnTo>
                  <a:lnTo>
                    <a:pt x="7839" y="15615"/>
                  </a:lnTo>
                  <a:lnTo>
                    <a:pt x="7246" y="16927"/>
                  </a:lnTo>
                  <a:lnTo>
                    <a:pt x="6653" y="18239"/>
                  </a:lnTo>
                  <a:lnTo>
                    <a:pt x="6090" y="19488"/>
                  </a:lnTo>
                  <a:lnTo>
                    <a:pt x="5060" y="22017"/>
                  </a:lnTo>
                  <a:lnTo>
                    <a:pt x="4123" y="24422"/>
                  </a:lnTo>
                  <a:lnTo>
                    <a:pt x="3311" y="26702"/>
                  </a:lnTo>
                  <a:lnTo>
                    <a:pt x="2593" y="28857"/>
                  </a:lnTo>
                  <a:lnTo>
                    <a:pt x="1968" y="30824"/>
                  </a:lnTo>
                  <a:lnTo>
                    <a:pt x="1406" y="32604"/>
                  </a:lnTo>
                  <a:lnTo>
                    <a:pt x="969" y="34197"/>
                  </a:lnTo>
                  <a:lnTo>
                    <a:pt x="625" y="35540"/>
                  </a:lnTo>
                  <a:lnTo>
                    <a:pt x="157" y="37445"/>
                  </a:lnTo>
                  <a:lnTo>
                    <a:pt x="1" y="38101"/>
                  </a:lnTo>
                  <a:lnTo>
                    <a:pt x="1" y="38101"/>
                  </a:lnTo>
                  <a:lnTo>
                    <a:pt x="22611" y="34540"/>
                  </a:lnTo>
                  <a:lnTo>
                    <a:pt x="22798" y="32167"/>
                  </a:lnTo>
                  <a:lnTo>
                    <a:pt x="23017" y="29544"/>
                  </a:lnTo>
                  <a:lnTo>
                    <a:pt x="23235" y="26265"/>
                  </a:lnTo>
                  <a:lnTo>
                    <a:pt x="23454" y="22548"/>
                  </a:lnTo>
                  <a:lnTo>
                    <a:pt x="23610" y="18613"/>
                  </a:lnTo>
                  <a:lnTo>
                    <a:pt x="23673" y="16677"/>
                  </a:lnTo>
                  <a:lnTo>
                    <a:pt x="23673" y="14741"/>
                  </a:lnTo>
                  <a:lnTo>
                    <a:pt x="23673" y="12867"/>
                  </a:lnTo>
                  <a:lnTo>
                    <a:pt x="23641" y="11087"/>
                  </a:lnTo>
                  <a:lnTo>
                    <a:pt x="23548" y="9370"/>
                  </a:lnTo>
                  <a:lnTo>
                    <a:pt x="23423" y="7714"/>
                  </a:lnTo>
                  <a:lnTo>
                    <a:pt x="23329" y="6871"/>
                  </a:lnTo>
                  <a:lnTo>
                    <a:pt x="23204" y="6090"/>
                  </a:lnTo>
                  <a:lnTo>
                    <a:pt x="23079" y="5310"/>
                  </a:lnTo>
                  <a:lnTo>
                    <a:pt x="22954" y="4591"/>
                  </a:lnTo>
                  <a:lnTo>
                    <a:pt x="22767" y="3904"/>
                  </a:lnTo>
                  <a:lnTo>
                    <a:pt x="22580" y="3249"/>
                  </a:lnTo>
                  <a:lnTo>
                    <a:pt x="22392" y="2624"/>
                  </a:lnTo>
                  <a:lnTo>
                    <a:pt x="22142" y="2062"/>
                  </a:lnTo>
                  <a:lnTo>
                    <a:pt x="21893" y="1562"/>
                  </a:lnTo>
                  <a:lnTo>
                    <a:pt x="21612" y="1125"/>
                  </a:lnTo>
                  <a:lnTo>
                    <a:pt x="21299" y="750"/>
                  </a:lnTo>
                  <a:lnTo>
                    <a:pt x="20987" y="438"/>
                  </a:lnTo>
                  <a:lnTo>
                    <a:pt x="20800" y="313"/>
                  </a:lnTo>
                  <a:lnTo>
                    <a:pt x="20612" y="219"/>
                  </a:lnTo>
                  <a:lnTo>
                    <a:pt x="20425" y="126"/>
                  </a:lnTo>
                  <a:lnTo>
                    <a:pt x="20237" y="63"/>
                  </a:lnTo>
                  <a:lnTo>
                    <a:pt x="20019" y="32"/>
                  </a:lnTo>
                  <a:lnTo>
                    <a:pt x="198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3768;p61">
              <a:extLst>
                <a:ext uri="{FF2B5EF4-FFF2-40B4-BE49-F238E27FC236}">
                  <a16:creationId xmlns:a16="http://schemas.microsoft.com/office/drawing/2014/main" id="{529A16EE-C99C-BCF3-2565-9BDE3CA1D017}"/>
                </a:ext>
              </a:extLst>
            </p:cNvPr>
            <p:cNvSpPr/>
            <p:nvPr/>
          </p:nvSpPr>
          <p:spPr>
            <a:xfrm>
              <a:off x="3373550" y="3076075"/>
              <a:ext cx="591825" cy="952525"/>
            </a:xfrm>
            <a:custGeom>
              <a:avLst/>
              <a:gdLst/>
              <a:ahLst/>
              <a:cxnLst/>
              <a:rect l="l" t="t" r="r" b="b"/>
              <a:pathLst>
                <a:path w="23673" h="38101" fill="none" extrusionOk="0">
                  <a:moveTo>
                    <a:pt x="1" y="38101"/>
                  </a:moveTo>
                  <a:lnTo>
                    <a:pt x="22611" y="34540"/>
                  </a:lnTo>
                  <a:lnTo>
                    <a:pt x="22611" y="34540"/>
                  </a:lnTo>
                  <a:lnTo>
                    <a:pt x="22798" y="32167"/>
                  </a:lnTo>
                  <a:lnTo>
                    <a:pt x="23017" y="29544"/>
                  </a:lnTo>
                  <a:lnTo>
                    <a:pt x="23235" y="26265"/>
                  </a:lnTo>
                  <a:lnTo>
                    <a:pt x="23454" y="22548"/>
                  </a:lnTo>
                  <a:lnTo>
                    <a:pt x="23610" y="18613"/>
                  </a:lnTo>
                  <a:lnTo>
                    <a:pt x="23673" y="16677"/>
                  </a:lnTo>
                  <a:lnTo>
                    <a:pt x="23673" y="14741"/>
                  </a:lnTo>
                  <a:lnTo>
                    <a:pt x="23673" y="12867"/>
                  </a:lnTo>
                  <a:lnTo>
                    <a:pt x="23641" y="11087"/>
                  </a:lnTo>
                  <a:lnTo>
                    <a:pt x="23641" y="11087"/>
                  </a:lnTo>
                  <a:lnTo>
                    <a:pt x="23548" y="9370"/>
                  </a:lnTo>
                  <a:lnTo>
                    <a:pt x="23423" y="7714"/>
                  </a:lnTo>
                  <a:lnTo>
                    <a:pt x="23329" y="6871"/>
                  </a:lnTo>
                  <a:lnTo>
                    <a:pt x="23204" y="6090"/>
                  </a:lnTo>
                  <a:lnTo>
                    <a:pt x="23079" y="5310"/>
                  </a:lnTo>
                  <a:lnTo>
                    <a:pt x="22954" y="4591"/>
                  </a:lnTo>
                  <a:lnTo>
                    <a:pt x="22767" y="3904"/>
                  </a:lnTo>
                  <a:lnTo>
                    <a:pt x="22580" y="3249"/>
                  </a:lnTo>
                  <a:lnTo>
                    <a:pt x="22392" y="2624"/>
                  </a:lnTo>
                  <a:lnTo>
                    <a:pt x="22142" y="2062"/>
                  </a:lnTo>
                  <a:lnTo>
                    <a:pt x="21893" y="1562"/>
                  </a:lnTo>
                  <a:lnTo>
                    <a:pt x="21612" y="1125"/>
                  </a:lnTo>
                  <a:lnTo>
                    <a:pt x="21299" y="750"/>
                  </a:lnTo>
                  <a:lnTo>
                    <a:pt x="20987" y="438"/>
                  </a:lnTo>
                  <a:lnTo>
                    <a:pt x="20800" y="313"/>
                  </a:lnTo>
                  <a:lnTo>
                    <a:pt x="20612" y="219"/>
                  </a:lnTo>
                  <a:lnTo>
                    <a:pt x="20425" y="126"/>
                  </a:lnTo>
                  <a:lnTo>
                    <a:pt x="20237" y="63"/>
                  </a:lnTo>
                  <a:lnTo>
                    <a:pt x="20019" y="32"/>
                  </a:lnTo>
                  <a:lnTo>
                    <a:pt x="19800" y="1"/>
                  </a:lnTo>
                  <a:lnTo>
                    <a:pt x="19582" y="1"/>
                  </a:lnTo>
                  <a:lnTo>
                    <a:pt x="19363" y="32"/>
                  </a:lnTo>
                  <a:lnTo>
                    <a:pt x="19144" y="63"/>
                  </a:lnTo>
                  <a:lnTo>
                    <a:pt x="18895" y="126"/>
                  </a:lnTo>
                  <a:lnTo>
                    <a:pt x="18645" y="219"/>
                  </a:lnTo>
                  <a:lnTo>
                    <a:pt x="18364" y="344"/>
                  </a:lnTo>
                  <a:lnTo>
                    <a:pt x="18114" y="500"/>
                  </a:lnTo>
                  <a:lnTo>
                    <a:pt x="17833" y="688"/>
                  </a:lnTo>
                  <a:lnTo>
                    <a:pt x="17271" y="1094"/>
                  </a:lnTo>
                  <a:lnTo>
                    <a:pt x="16646" y="1656"/>
                  </a:lnTo>
                  <a:lnTo>
                    <a:pt x="15990" y="2312"/>
                  </a:lnTo>
                  <a:lnTo>
                    <a:pt x="15334" y="3092"/>
                  </a:lnTo>
                  <a:lnTo>
                    <a:pt x="14616" y="3998"/>
                  </a:lnTo>
                  <a:lnTo>
                    <a:pt x="13835" y="5060"/>
                  </a:lnTo>
                  <a:lnTo>
                    <a:pt x="13055" y="6215"/>
                  </a:lnTo>
                  <a:lnTo>
                    <a:pt x="12211" y="7558"/>
                  </a:lnTo>
                  <a:lnTo>
                    <a:pt x="11337" y="9026"/>
                  </a:lnTo>
                  <a:lnTo>
                    <a:pt x="11337" y="9026"/>
                  </a:lnTo>
                  <a:lnTo>
                    <a:pt x="10588" y="10338"/>
                  </a:lnTo>
                  <a:lnTo>
                    <a:pt x="9838" y="11681"/>
                  </a:lnTo>
                  <a:lnTo>
                    <a:pt x="9151" y="12992"/>
                  </a:lnTo>
                  <a:lnTo>
                    <a:pt x="8495" y="14304"/>
                  </a:lnTo>
                  <a:lnTo>
                    <a:pt x="7839" y="15615"/>
                  </a:lnTo>
                  <a:lnTo>
                    <a:pt x="7246" y="16927"/>
                  </a:lnTo>
                  <a:lnTo>
                    <a:pt x="6653" y="18239"/>
                  </a:lnTo>
                  <a:lnTo>
                    <a:pt x="6090" y="19488"/>
                  </a:lnTo>
                  <a:lnTo>
                    <a:pt x="5060" y="22017"/>
                  </a:lnTo>
                  <a:lnTo>
                    <a:pt x="4123" y="24422"/>
                  </a:lnTo>
                  <a:lnTo>
                    <a:pt x="3311" y="26702"/>
                  </a:lnTo>
                  <a:lnTo>
                    <a:pt x="2593" y="28857"/>
                  </a:lnTo>
                  <a:lnTo>
                    <a:pt x="1968" y="30824"/>
                  </a:lnTo>
                  <a:lnTo>
                    <a:pt x="1406" y="32604"/>
                  </a:lnTo>
                  <a:lnTo>
                    <a:pt x="969" y="34197"/>
                  </a:lnTo>
                  <a:lnTo>
                    <a:pt x="625" y="35540"/>
                  </a:lnTo>
                  <a:lnTo>
                    <a:pt x="157" y="37445"/>
                  </a:lnTo>
                  <a:lnTo>
                    <a:pt x="1" y="381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3769;p61">
              <a:extLst>
                <a:ext uri="{FF2B5EF4-FFF2-40B4-BE49-F238E27FC236}">
                  <a16:creationId xmlns:a16="http://schemas.microsoft.com/office/drawing/2014/main" id="{223ECF7A-E78B-40DC-97E5-A522545F9CD6}"/>
                </a:ext>
              </a:extLst>
            </p:cNvPr>
            <p:cNvSpPr/>
            <p:nvPr/>
          </p:nvSpPr>
          <p:spPr>
            <a:xfrm>
              <a:off x="3425875" y="3169000"/>
              <a:ext cx="534825" cy="736250"/>
            </a:xfrm>
            <a:custGeom>
              <a:avLst/>
              <a:gdLst/>
              <a:ahLst/>
              <a:cxnLst/>
              <a:rect l="l" t="t" r="r" b="b"/>
              <a:pathLst>
                <a:path w="21393" h="29450" extrusionOk="0">
                  <a:moveTo>
                    <a:pt x="12742" y="0"/>
                  </a:moveTo>
                  <a:lnTo>
                    <a:pt x="12461" y="344"/>
                  </a:lnTo>
                  <a:lnTo>
                    <a:pt x="13085" y="781"/>
                  </a:lnTo>
                  <a:lnTo>
                    <a:pt x="13522" y="1031"/>
                  </a:lnTo>
                  <a:lnTo>
                    <a:pt x="13960" y="1218"/>
                  </a:lnTo>
                  <a:lnTo>
                    <a:pt x="14428" y="1405"/>
                  </a:lnTo>
                  <a:lnTo>
                    <a:pt x="14928" y="1561"/>
                  </a:lnTo>
                  <a:lnTo>
                    <a:pt x="14553" y="1218"/>
                  </a:lnTo>
                  <a:lnTo>
                    <a:pt x="14178" y="874"/>
                  </a:lnTo>
                  <a:lnTo>
                    <a:pt x="13772" y="593"/>
                  </a:lnTo>
                  <a:lnTo>
                    <a:pt x="13335" y="312"/>
                  </a:lnTo>
                  <a:lnTo>
                    <a:pt x="12742" y="0"/>
                  </a:lnTo>
                  <a:close/>
                  <a:moveTo>
                    <a:pt x="21299" y="3654"/>
                  </a:moveTo>
                  <a:lnTo>
                    <a:pt x="20924" y="4247"/>
                  </a:lnTo>
                  <a:lnTo>
                    <a:pt x="20674" y="4684"/>
                  </a:lnTo>
                  <a:lnTo>
                    <a:pt x="20455" y="5122"/>
                  </a:lnTo>
                  <a:lnTo>
                    <a:pt x="20268" y="5590"/>
                  </a:lnTo>
                  <a:lnTo>
                    <a:pt x="20112" y="6059"/>
                  </a:lnTo>
                  <a:lnTo>
                    <a:pt x="20455" y="5715"/>
                  </a:lnTo>
                  <a:lnTo>
                    <a:pt x="20799" y="5340"/>
                  </a:lnTo>
                  <a:lnTo>
                    <a:pt x="21080" y="4934"/>
                  </a:lnTo>
                  <a:lnTo>
                    <a:pt x="21361" y="4497"/>
                  </a:lnTo>
                  <a:lnTo>
                    <a:pt x="21392" y="4466"/>
                  </a:lnTo>
                  <a:lnTo>
                    <a:pt x="21299" y="3654"/>
                  </a:lnTo>
                  <a:close/>
                  <a:moveTo>
                    <a:pt x="8120" y="10993"/>
                  </a:moveTo>
                  <a:lnTo>
                    <a:pt x="8463" y="11336"/>
                  </a:lnTo>
                  <a:lnTo>
                    <a:pt x="8869" y="11680"/>
                  </a:lnTo>
                  <a:lnTo>
                    <a:pt x="9275" y="11961"/>
                  </a:lnTo>
                  <a:lnTo>
                    <a:pt x="9681" y="12242"/>
                  </a:lnTo>
                  <a:lnTo>
                    <a:pt x="10118" y="12461"/>
                  </a:lnTo>
                  <a:lnTo>
                    <a:pt x="10587" y="12679"/>
                  </a:lnTo>
                  <a:lnTo>
                    <a:pt x="11024" y="12867"/>
                  </a:lnTo>
                  <a:lnTo>
                    <a:pt x="11524" y="13023"/>
                  </a:lnTo>
                  <a:lnTo>
                    <a:pt x="11524" y="13023"/>
                  </a:lnTo>
                  <a:lnTo>
                    <a:pt x="11149" y="12679"/>
                  </a:lnTo>
                  <a:lnTo>
                    <a:pt x="10774" y="12336"/>
                  </a:lnTo>
                  <a:lnTo>
                    <a:pt x="10368" y="12055"/>
                  </a:lnTo>
                  <a:lnTo>
                    <a:pt x="9962" y="11774"/>
                  </a:lnTo>
                  <a:lnTo>
                    <a:pt x="9525" y="11524"/>
                  </a:lnTo>
                  <a:lnTo>
                    <a:pt x="9057" y="11336"/>
                  </a:lnTo>
                  <a:lnTo>
                    <a:pt x="8588" y="11149"/>
                  </a:lnTo>
                  <a:lnTo>
                    <a:pt x="8120" y="10993"/>
                  </a:lnTo>
                  <a:close/>
                  <a:moveTo>
                    <a:pt x="21205" y="15490"/>
                  </a:moveTo>
                  <a:lnTo>
                    <a:pt x="20705" y="15521"/>
                  </a:lnTo>
                  <a:lnTo>
                    <a:pt x="20206" y="15552"/>
                  </a:lnTo>
                  <a:lnTo>
                    <a:pt x="19706" y="15646"/>
                  </a:lnTo>
                  <a:lnTo>
                    <a:pt x="19237" y="15740"/>
                  </a:lnTo>
                  <a:lnTo>
                    <a:pt x="18769" y="15865"/>
                  </a:lnTo>
                  <a:lnTo>
                    <a:pt x="18269" y="16052"/>
                  </a:lnTo>
                  <a:lnTo>
                    <a:pt x="17832" y="16239"/>
                  </a:lnTo>
                  <a:lnTo>
                    <a:pt x="17395" y="16489"/>
                  </a:lnTo>
                  <a:lnTo>
                    <a:pt x="17895" y="16458"/>
                  </a:lnTo>
                  <a:lnTo>
                    <a:pt x="18394" y="16427"/>
                  </a:lnTo>
                  <a:lnTo>
                    <a:pt x="18863" y="16364"/>
                  </a:lnTo>
                  <a:lnTo>
                    <a:pt x="19362" y="16239"/>
                  </a:lnTo>
                  <a:lnTo>
                    <a:pt x="19831" y="16114"/>
                  </a:lnTo>
                  <a:lnTo>
                    <a:pt x="20299" y="15927"/>
                  </a:lnTo>
                  <a:lnTo>
                    <a:pt x="20768" y="15740"/>
                  </a:lnTo>
                  <a:lnTo>
                    <a:pt x="21205" y="15490"/>
                  </a:lnTo>
                  <a:close/>
                  <a:moveTo>
                    <a:pt x="18769" y="25046"/>
                  </a:moveTo>
                  <a:lnTo>
                    <a:pt x="19113" y="25390"/>
                  </a:lnTo>
                  <a:lnTo>
                    <a:pt x="19487" y="25733"/>
                  </a:lnTo>
                  <a:lnTo>
                    <a:pt x="19893" y="26014"/>
                  </a:lnTo>
                  <a:lnTo>
                    <a:pt x="20330" y="26295"/>
                  </a:lnTo>
                  <a:lnTo>
                    <a:pt x="20861" y="26576"/>
                  </a:lnTo>
                  <a:lnTo>
                    <a:pt x="20893" y="26045"/>
                  </a:lnTo>
                  <a:lnTo>
                    <a:pt x="20580" y="25858"/>
                  </a:lnTo>
                  <a:lnTo>
                    <a:pt x="20143" y="25608"/>
                  </a:lnTo>
                  <a:lnTo>
                    <a:pt x="19706" y="25390"/>
                  </a:lnTo>
                  <a:lnTo>
                    <a:pt x="19237" y="25202"/>
                  </a:lnTo>
                  <a:lnTo>
                    <a:pt x="18769" y="25046"/>
                  </a:lnTo>
                  <a:close/>
                  <a:moveTo>
                    <a:pt x="9244" y="22766"/>
                  </a:moveTo>
                  <a:lnTo>
                    <a:pt x="9244" y="23266"/>
                  </a:lnTo>
                  <a:lnTo>
                    <a:pt x="9275" y="23766"/>
                  </a:lnTo>
                  <a:lnTo>
                    <a:pt x="9369" y="24265"/>
                  </a:lnTo>
                  <a:lnTo>
                    <a:pt x="9463" y="24765"/>
                  </a:lnTo>
                  <a:lnTo>
                    <a:pt x="9619" y="25233"/>
                  </a:lnTo>
                  <a:lnTo>
                    <a:pt x="9775" y="25702"/>
                  </a:lnTo>
                  <a:lnTo>
                    <a:pt x="9962" y="26170"/>
                  </a:lnTo>
                  <a:lnTo>
                    <a:pt x="10212" y="26607"/>
                  </a:lnTo>
                  <a:lnTo>
                    <a:pt x="10212" y="26108"/>
                  </a:lnTo>
                  <a:lnTo>
                    <a:pt x="10150" y="25608"/>
                  </a:lnTo>
                  <a:lnTo>
                    <a:pt x="10087" y="25108"/>
                  </a:lnTo>
                  <a:lnTo>
                    <a:pt x="9962" y="24640"/>
                  </a:lnTo>
                  <a:lnTo>
                    <a:pt x="9837" y="24140"/>
                  </a:lnTo>
                  <a:lnTo>
                    <a:pt x="9681" y="23672"/>
                  </a:lnTo>
                  <a:lnTo>
                    <a:pt x="9463" y="23235"/>
                  </a:lnTo>
                  <a:lnTo>
                    <a:pt x="9244" y="22766"/>
                  </a:lnTo>
                  <a:close/>
                  <a:moveTo>
                    <a:pt x="2030" y="26045"/>
                  </a:moveTo>
                  <a:lnTo>
                    <a:pt x="1686" y="26389"/>
                  </a:lnTo>
                  <a:lnTo>
                    <a:pt x="1374" y="26795"/>
                  </a:lnTo>
                  <a:lnTo>
                    <a:pt x="1062" y="27170"/>
                  </a:lnTo>
                  <a:lnTo>
                    <a:pt x="812" y="27607"/>
                  </a:lnTo>
                  <a:lnTo>
                    <a:pt x="562" y="28044"/>
                  </a:lnTo>
                  <a:lnTo>
                    <a:pt x="344" y="28481"/>
                  </a:lnTo>
                  <a:lnTo>
                    <a:pt x="156" y="28950"/>
                  </a:lnTo>
                  <a:lnTo>
                    <a:pt x="0" y="29449"/>
                  </a:lnTo>
                  <a:lnTo>
                    <a:pt x="344" y="29075"/>
                  </a:lnTo>
                  <a:lnTo>
                    <a:pt x="687" y="28700"/>
                  </a:lnTo>
                  <a:lnTo>
                    <a:pt x="968" y="28294"/>
                  </a:lnTo>
                  <a:lnTo>
                    <a:pt x="1249" y="27888"/>
                  </a:lnTo>
                  <a:lnTo>
                    <a:pt x="1499" y="27451"/>
                  </a:lnTo>
                  <a:lnTo>
                    <a:pt x="1718" y="26982"/>
                  </a:lnTo>
                  <a:lnTo>
                    <a:pt x="1874" y="26514"/>
                  </a:lnTo>
                  <a:lnTo>
                    <a:pt x="2030" y="2604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3770;p61">
              <a:extLst>
                <a:ext uri="{FF2B5EF4-FFF2-40B4-BE49-F238E27FC236}">
                  <a16:creationId xmlns:a16="http://schemas.microsoft.com/office/drawing/2014/main" id="{905A28AF-3065-A1D4-E112-1C84F32EABC8}"/>
                </a:ext>
              </a:extLst>
            </p:cNvPr>
            <p:cNvSpPr/>
            <p:nvPr/>
          </p:nvSpPr>
          <p:spPr>
            <a:xfrm>
              <a:off x="3656975" y="3738150"/>
              <a:ext cx="24225" cy="96050"/>
            </a:xfrm>
            <a:custGeom>
              <a:avLst/>
              <a:gdLst/>
              <a:ahLst/>
              <a:cxnLst/>
              <a:rect l="l" t="t" r="r" b="b"/>
              <a:pathLst>
                <a:path w="969" h="3842" fill="none" extrusionOk="0">
                  <a:moveTo>
                    <a:pt x="718" y="1874"/>
                  </a:moveTo>
                  <a:lnTo>
                    <a:pt x="718" y="1874"/>
                  </a:lnTo>
                  <a:lnTo>
                    <a:pt x="843" y="2342"/>
                  </a:lnTo>
                  <a:lnTo>
                    <a:pt x="906" y="2842"/>
                  </a:lnTo>
                  <a:lnTo>
                    <a:pt x="968" y="3342"/>
                  </a:lnTo>
                  <a:lnTo>
                    <a:pt x="968" y="3841"/>
                  </a:lnTo>
                  <a:lnTo>
                    <a:pt x="968" y="3841"/>
                  </a:lnTo>
                  <a:lnTo>
                    <a:pt x="718" y="3404"/>
                  </a:lnTo>
                  <a:lnTo>
                    <a:pt x="531" y="2936"/>
                  </a:lnTo>
                  <a:lnTo>
                    <a:pt x="375" y="2467"/>
                  </a:lnTo>
                  <a:lnTo>
                    <a:pt x="219" y="1999"/>
                  </a:lnTo>
                  <a:lnTo>
                    <a:pt x="219" y="1999"/>
                  </a:lnTo>
                  <a:lnTo>
                    <a:pt x="125" y="1499"/>
                  </a:lnTo>
                  <a:lnTo>
                    <a:pt x="31" y="1000"/>
                  </a:lnTo>
                  <a:lnTo>
                    <a:pt x="0" y="5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19" y="469"/>
                  </a:lnTo>
                  <a:lnTo>
                    <a:pt x="437" y="906"/>
                  </a:lnTo>
                  <a:lnTo>
                    <a:pt x="593" y="1374"/>
                  </a:lnTo>
                  <a:lnTo>
                    <a:pt x="718" y="18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3771;p61">
              <a:extLst>
                <a:ext uri="{FF2B5EF4-FFF2-40B4-BE49-F238E27FC236}">
                  <a16:creationId xmlns:a16="http://schemas.microsoft.com/office/drawing/2014/main" id="{04F2B602-4801-C8DD-82DA-CDDE144D42AA}"/>
                </a:ext>
              </a:extLst>
            </p:cNvPr>
            <p:cNvSpPr/>
            <p:nvPr/>
          </p:nvSpPr>
          <p:spPr>
            <a:xfrm>
              <a:off x="3860725" y="3556225"/>
              <a:ext cx="95275" cy="25025"/>
            </a:xfrm>
            <a:custGeom>
              <a:avLst/>
              <a:gdLst/>
              <a:ahLst/>
              <a:cxnLst/>
              <a:rect l="l" t="t" r="r" b="b"/>
              <a:pathLst>
                <a:path w="3811" h="1001" fill="none" extrusionOk="0">
                  <a:moveTo>
                    <a:pt x="1" y="1000"/>
                  </a:moveTo>
                  <a:lnTo>
                    <a:pt x="1" y="1000"/>
                  </a:lnTo>
                  <a:lnTo>
                    <a:pt x="501" y="969"/>
                  </a:lnTo>
                  <a:lnTo>
                    <a:pt x="1000" y="938"/>
                  </a:lnTo>
                  <a:lnTo>
                    <a:pt x="1469" y="875"/>
                  </a:lnTo>
                  <a:lnTo>
                    <a:pt x="1968" y="750"/>
                  </a:lnTo>
                  <a:lnTo>
                    <a:pt x="1968" y="750"/>
                  </a:lnTo>
                  <a:lnTo>
                    <a:pt x="2437" y="625"/>
                  </a:lnTo>
                  <a:lnTo>
                    <a:pt x="2905" y="438"/>
                  </a:lnTo>
                  <a:lnTo>
                    <a:pt x="3374" y="251"/>
                  </a:lnTo>
                  <a:lnTo>
                    <a:pt x="3811" y="1"/>
                  </a:lnTo>
                  <a:lnTo>
                    <a:pt x="3811" y="1"/>
                  </a:lnTo>
                  <a:lnTo>
                    <a:pt x="3311" y="32"/>
                  </a:lnTo>
                  <a:lnTo>
                    <a:pt x="2812" y="63"/>
                  </a:lnTo>
                  <a:lnTo>
                    <a:pt x="2312" y="157"/>
                  </a:lnTo>
                  <a:lnTo>
                    <a:pt x="1843" y="251"/>
                  </a:lnTo>
                  <a:lnTo>
                    <a:pt x="1375" y="376"/>
                  </a:lnTo>
                  <a:lnTo>
                    <a:pt x="875" y="563"/>
                  </a:lnTo>
                  <a:lnTo>
                    <a:pt x="438" y="750"/>
                  </a:lnTo>
                  <a:lnTo>
                    <a:pt x="1" y="10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3772;p61">
              <a:extLst>
                <a:ext uri="{FF2B5EF4-FFF2-40B4-BE49-F238E27FC236}">
                  <a16:creationId xmlns:a16="http://schemas.microsoft.com/office/drawing/2014/main" id="{CDBAA08B-AD90-C811-5341-056BBA6C5788}"/>
                </a:ext>
              </a:extLst>
            </p:cNvPr>
            <p:cNvSpPr/>
            <p:nvPr/>
          </p:nvSpPr>
          <p:spPr>
            <a:xfrm>
              <a:off x="3425875" y="3820125"/>
              <a:ext cx="50750" cy="85125"/>
            </a:xfrm>
            <a:custGeom>
              <a:avLst/>
              <a:gdLst/>
              <a:ahLst/>
              <a:cxnLst/>
              <a:rect l="l" t="t" r="r" b="b"/>
              <a:pathLst>
                <a:path w="2030" h="3405" fill="none" extrusionOk="0">
                  <a:moveTo>
                    <a:pt x="2030" y="0"/>
                  </a:moveTo>
                  <a:lnTo>
                    <a:pt x="2030" y="0"/>
                  </a:lnTo>
                  <a:lnTo>
                    <a:pt x="1686" y="344"/>
                  </a:lnTo>
                  <a:lnTo>
                    <a:pt x="1374" y="750"/>
                  </a:lnTo>
                  <a:lnTo>
                    <a:pt x="1062" y="1125"/>
                  </a:lnTo>
                  <a:lnTo>
                    <a:pt x="812" y="1562"/>
                  </a:lnTo>
                  <a:lnTo>
                    <a:pt x="812" y="1562"/>
                  </a:lnTo>
                  <a:lnTo>
                    <a:pt x="562" y="1999"/>
                  </a:lnTo>
                  <a:lnTo>
                    <a:pt x="344" y="2436"/>
                  </a:lnTo>
                  <a:lnTo>
                    <a:pt x="156" y="2905"/>
                  </a:lnTo>
                  <a:lnTo>
                    <a:pt x="0" y="3404"/>
                  </a:lnTo>
                  <a:lnTo>
                    <a:pt x="0" y="3404"/>
                  </a:lnTo>
                  <a:lnTo>
                    <a:pt x="344" y="3030"/>
                  </a:lnTo>
                  <a:lnTo>
                    <a:pt x="687" y="2655"/>
                  </a:lnTo>
                  <a:lnTo>
                    <a:pt x="968" y="2249"/>
                  </a:lnTo>
                  <a:lnTo>
                    <a:pt x="1249" y="1843"/>
                  </a:lnTo>
                  <a:lnTo>
                    <a:pt x="1249" y="1843"/>
                  </a:lnTo>
                  <a:lnTo>
                    <a:pt x="1499" y="1406"/>
                  </a:lnTo>
                  <a:lnTo>
                    <a:pt x="1718" y="937"/>
                  </a:lnTo>
                  <a:lnTo>
                    <a:pt x="1874" y="469"/>
                  </a:lnTo>
                  <a:lnTo>
                    <a:pt x="2030" y="0"/>
                  </a:lnTo>
                  <a:lnTo>
                    <a:pt x="20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3773;p61">
              <a:extLst>
                <a:ext uri="{FF2B5EF4-FFF2-40B4-BE49-F238E27FC236}">
                  <a16:creationId xmlns:a16="http://schemas.microsoft.com/office/drawing/2014/main" id="{0C3A07B6-1DFF-67BF-8888-26FFB6A61E62}"/>
                </a:ext>
              </a:extLst>
            </p:cNvPr>
            <p:cNvSpPr/>
            <p:nvPr/>
          </p:nvSpPr>
          <p:spPr>
            <a:xfrm>
              <a:off x="3928650" y="3260325"/>
              <a:ext cx="32050" cy="60150"/>
            </a:xfrm>
            <a:custGeom>
              <a:avLst/>
              <a:gdLst/>
              <a:ahLst/>
              <a:cxnLst/>
              <a:rect l="l" t="t" r="r" b="b"/>
              <a:pathLst>
                <a:path w="1282" h="2406" fill="none" extrusionOk="0">
                  <a:moveTo>
                    <a:pt x="1188" y="1"/>
                  </a:moveTo>
                  <a:lnTo>
                    <a:pt x="1188" y="1"/>
                  </a:lnTo>
                  <a:lnTo>
                    <a:pt x="813" y="594"/>
                  </a:lnTo>
                  <a:lnTo>
                    <a:pt x="813" y="594"/>
                  </a:lnTo>
                  <a:lnTo>
                    <a:pt x="563" y="1031"/>
                  </a:lnTo>
                  <a:lnTo>
                    <a:pt x="344" y="1469"/>
                  </a:lnTo>
                  <a:lnTo>
                    <a:pt x="157" y="1937"/>
                  </a:lnTo>
                  <a:lnTo>
                    <a:pt x="1" y="2406"/>
                  </a:lnTo>
                  <a:lnTo>
                    <a:pt x="1" y="2406"/>
                  </a:lnTo>
                  <a:lnTo>
                    <a:pt x="344" y="2062"/>
                  </a:lnTo>
                  <a:lnTo>
                    <a:pt x="688" y="1687"/>
                  </a:lnTo>
                  <a:lnTo>
                    <a:pt x="969" y="1281"/>
                  </a:lnTo>
                  <a:lnTo>
                    <a:pt x="1250" y="844"/>
                  </a:lnTo>
                  <a:lnTo>
                    <a:pt x="1281" y="813"/>
                  </a:lnTo>
                  <a:lnTo>
                    <a:pt x="1281" y="813"/>
                  </a:lnTo>
                  <a:lnTo>
                    <a:pt x="1188" y="1"/>
                  </a:lnTo>
                  <a:lnTo>
                    <a:pt x="118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3774;p61">
              <a:extLst>
                <a:ext uri="{FF2B5EF4-FFF2-40B4-BE49-F238E27FC236}">
                  <a16:creationId xmlns:a16="http://schemas.microsoft.com/office/drawing/2014/main" id="{6DE80D63-1077-7A01-B618-A6053880B127}"/>
                </a:ext>
              </a:extLst>
            </p:cNvPr>
            <p:cNvSpPr/>
            <p:nvPr/>
          </p:nvSpPr>
          <p:spPr>
            <a:xfrm>
              <a:off x="3895100" y="3795125"/>
              <a:ext cx="53100" cy="38300"/>
            </a:xfrm>
            <a:custGeom>
              <a:avLst/>
              <a:gdLst/>
              <a:ahLst/>
              <a:cxnLst/>
              <a:rect l="l" t="t" r="r" b="b"/>
              <a:pathLst>
                <a:path w="2124" h="1532" fill="none" extrusionOk="0">
                  <a:moveTo>
                    <a:pt x="1811" y="813"/>
                  </a:moveTo>
                  <a:lnTo>
                    <a:pt x="1811" y="813"/>
                  </a:lnTo>
                  <a:lnTo>
                    <a:pt x="1374" y="563"/>
                  </a:lnTo>
                  <a:lnTo>
                    <a:pt x="937" y="345"/>
                  </a:lnTo>
                  <a:lnTo>
                    <a:pt x="468" y="157"/>
                  </a:lnTo>
                  <a:lnTo>
                    <a:pt x="0" y="1"/>
                  </a:lnTo>
                  <a:lnTo>
                    <a:pt x="0" y="1"/>
                  </a:lnTo>
                  <a:lnTo>
                    <a:pt x="344" y="345"/>
                  </a:lnTo>
                  <a:lnTo>
                    <a:pt x="718" y="688"/>
                  </a:lnTo>
                  <a:lnTo>
                    <a:pt x="1124" y="969"/>
                  </a:lnTo>
                  <a:lnTo>
                    <a:pt x="1561" y="1250"/>
                  </a:lnTo>
                  <a:lnTo>
                    <a:pt x="1561" y="1250"/>
                  </a:lnTo>
                  <a:lnTo>
                    <a:pt x="2092" y="1531"/>
                  </a:lnTo>
                  <a:lnTo>
                    <a:pt x="2092" y="1531"/>
                  </a:lnTo>
                  <a:lnTo>
                    <a:pt x="2124" y="1000"/>
                  </a:lnTo>
                  <a:lnTo>
                    <a:pt x="2124" y="1000"/>
                  </a:lnTo>
                  <a:lnTo>
                    <a:pt x="1811" y="8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3775;p61">
              <a:extLst>
                <a:ext uri="{FF2B5EF4-FFF2-40B4-BE49-F238E27FC236}">
                  <a16:creationId xmlns:a16="http://schemas.microsoft.com/office/drawing/2014/main" id="{D3B62D4A-B294-69E7-FB10-67D94E4967C2}"/>
                </a:ext>
              </a:extLst>
            </p:cNvPr>
            <p:cNvSpPr/>
            <p:nvPr/>
          </p:nvSpPr>
          <p:spPr>
            <a:xfrm>
              <a:off x="3737375" y="3169000"/>
              <a:ext cx="61700" cy="39050"/>
            </a:xfrm>
            <a:custGeom>
              <a:avLst/>
              <a:gdLst/>
              <a:ahLst/>
              <a:cxnLst/>
              <a:rect l="l" t="t" r="r" b="b"/>
              <a:pathLst>
                <a:path w="2468" h="1562" fill="none" extrusionOk="0">
                  <a:moveTo>
                    <a:pt x="875" y="312"/>
                  </a:moveTo>
                  <a:lnTo>
                    <a:pt x="875" y="312"/>
                  </a:lnTo>
                  <a:lnTo>
                    <a:pt x="282" y="0"/>
                  </a:lnTo>
                  <a:lnTo>
                    <a:pt x="282" y="0"/>
                  </a:lnTo>
                  <a:lnTo>
                    <a:pt x="1" y="344"/>
                  </a:lnTo>
                  <a:lnTo>
                    <a:pt x="1" y="344"/>
                  </a:lnTo>
                  <a:lnTo>
                    <a:pt x="625" y="781"/>
                  </a:lnTo>
                  <a:lnTo>
                    <a:pt x="625" y="781"/>
                  </a:lnTo>
                  <a:lnTo>
                    <a:pt x="1062" y="1031"/>
                  </a:lnTo>
                  <a:lnTo>
                    <a:pt x="1500" y="1218"/>
                  </a:lnTo>
                  <a:lnTo>
                    <a:pt x="1968" y="1405"/>
                  </a:lnTo>
                  <a:lnTo>
                    <a:pt x="2468" y="1561"/>
                  </a:lnTo>
                  <a:lnTo>
                    <a:pt x="2468" y="1561"/>
                  </a:lnTo>
                  <a:lnTo>
                    <a:pt x="2093" y="1218"/>
                  </a:lnTo>
                  <a:lnTo>
                    <a:pt x="1718" y="874"/>
                  </a:lnTo>
                  <a:lnTo>
                    <a:pt x="1312" y="593"/>
                  </a:lnTo>
                  <a:lnTo>
                    <a:pt x="875" y="3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3776;p61">
              <a:extLst>
                <a:ext uri="{FF2B5EF4-FFF2-40B4-BE49-F238E27FC236}">
                  <a16:creationId xmlns:a16="http://schemas.microsoft.com/office/drawing/2014/main" id="{9DB0B722-E35D-260D-0396-C18B80F2A297}"/>
                </a:ext>
              </a:extLst>
            </p:cNvPr>
            <p:cNvSpPr/>
            <p:nvPr/>
          </p:nvSpPr>
          <p:spPr>
            <a:xfrm>
              <a:off x="3628850" y="3443800"/>
              <a:ext cx="85125" cy="50775"/>
            </a:xfrm>
            <a:custGeom>
              <a:avLst/>
              <a:gdLst/>
              <a:ahLst/>
              <a:cxnLst/>
              <a:rect l="l" t="t" r="r" b="b"/>
              <a:pathLst>
                <a:path w="3405" h="2031" fill="none" extrusionOk="0">
                  <a:moveTo>
                    <a:pt x="3405" y="2031"/>
                  </a:moveTo>
                  <a:lnTo>
                    <a:pt x="3405" y="2031"/>
                  </a:lnTo>
                  <a:lnTo>
                    <a:pt x="3030" y="1687"/>
                  </a:lnTo>
                  <a:lnTo>
                    <a:pt x="2655" y="1344"/>
                  </a:lnTo>
                  <a:lnTo>
                    <a:pt x="2249" y="1063"/>
                  </a:lnTo>
                  <a:lnTo>
                    <a:pt x="1843" y="782"/>
                  </a:lnTo>
                  <a:lnTo>
                    <a:pt x="1843" y="782"/>
                  </a:lnTo>
                  <a:lnTo>
                    <a:pt x="1406" y="532"/>
                  </a:lnTo>
                  <a:lnTo>
                    <a:pt x="938" y="344"/>
                  </a:lnTo>
                  <a:lnTo>
                    <a:pt x="469" y="157"/>
                  </a:lnTo>
                  <a:lnTo>
                    <a:pt x="1" y="1"/>
                  </a:lnTo>
                  <a:lnTo>
                    <a:pt x="1" y="1"/>
                  </a:lnTo>
                  <a:lnTo>
                    <a:pt x="344" y="344"/>
                  </a:lnTo>
                  <a:lnTo>
                    <a:pt x="750" y="688"/>
                  </a:lnTo>
                  <a:lnTo>
                    <a:pt x="1156" y="969"/>
                  </a:lnTo>
                  <a:lnTo>
                    <a:pt x="1562" y="1250"/>
                  </a:lnTo>
                  <a:lnTo>
                    <a:pt x="1562" y="1250"/>
                  </a:lnTo>
                  <a:lnTo>
                    <a:pt x="1999" y="1469"/>
                  </a:lnTo>
                  <a:lnTo>
                    <a:pt x="2468" y="1687"/>
                  </a:lnTo>
                  <a:lnTo>
                    <a:pt x="2905" y="1875"/>
                  </a:lnTo>
                  <a:lnTo>
                    <a:pt x="3405" y="20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3777;p61">
              <a:extLst>
                <a:ext uri="{FF2B5EF4-FFF2-40B4-BE49-F238E27FC236}">
                  <a16:creationId xmlns:a16="http://schemas.microsoft.com/office/drawing/2014/main" id="{05BED112-5AB2-1519-AEFA-E803E7E4DD72}"/>
                </a:ext>
              </a:extLst>
            </p:cNvPr>
            <p:cNvSpPr/>
            <p:nvPr/>
          </p:nvSpPr>
          <p:spPr>
            <a:xfrm>
              <a:off x="3909150" y="3435225"/>
              <a:ext cx="75750" cy="512950"/>
            </a:xfrm>
            <a:custGeom>
              <a:avLst/>
              <a:gdLst/>
              <a:ahLst/>
              <a:cxnLst/>
              <a:rect l="l" t="t" r="r" b="b"/>
              <a:pathLst>
                <a:path w="3030" h="20518" extrusionOk="0">
                  <a:moveTo>
                    <a:pt x="2280" y="0"/>
                  </a:moveTo>
                  <a:lnTo>
                    <a:pt x="2030" y="4154"/>
                  </a:lnTo>
                  <a:lnTo>
                    <a:pt x="1780" y="8307"/>
                  </a:lnTo>
                  <a:lnTo>
                    <a:pt x="1530" y="12461"/>
                  </a:lnTo>
                  <a:lnTo>
                    <a:pt x="1281" y="16614"/>
                  </a:lnTo>
                  <a:lnTo>
                    <a:pt x="1156" y="18863"/>
                  </a:lnTo>
                  <a:lnTo>
                    <a:pt x="1156" y="19456"/>
                  </a:lnTo>
                  <a:lnTo>
                    <a:pt x="1187" y="19737"/>
                  </a:lnTo>
                  <a:lnTo>
                    <a:pt x="1156" y="19987"/>
                  </a:lnTo>
                  <a:lnTo>
                    <a:pt x="1124" y="20050"/>
                  </a:lnTo>
                  <a:lnTo>
                    <a:pt x="1062" y="20081"/>
                  </a:lnTo>
                  <a:lnTo>
                    <a:pt x="937" y="20174"/>
                  </a:lnTo>
                  <a:lnTo>
                    <a:pt x="625" y="20237"/>
                  </a:lnTo>
                  <a:lnTo>
                    <a:pt x="31" y="20424"/>
                  </a:lnTo>
                  <a:lnTo>
                    <a:pt x="0" y="20424"/>
                  </a:lnTo>
                  <a:lnTo>
                    <a:pt x="0" y="20455"/>
                  </a:lnTo>
                  <a:lnTo>
                    <a:pt x="0" y="20487"/>
                  </a:lnTo>
                  <a:lnTo>
                    <a:pt x="31" y="20518"/>
                  </a:lnTo>
                  <a:lnTo>
                    <a:pt x="500" y="20455"/>
                  </a:lnTo>
                  <a:lnTo>
                    <a:pt x="968" y="20362"/>
                  </a:lnTo>
                  <a:lnTo>
                    <a:pt x="1124" y="20331"/>
                  </a:lnTo>
                  <a:lnTo>
                    <a:pt x="1281" y="20268"/>
                  </a:lnTo>
                  <a:lnTo>
                    <a:pt x="1374" y="20174"/>
                  </a:lnTo>
                  <a:lnTo>
                    <a:pt x="1468" y="20018"/>
                  </a:lnTo>
                  <a:lnTo>
                    <a:pt x="1562" y="19581"/>
                  </a:lnTo>
                  <a:lnTo>
                    <a:pt x="1624" y="19144"/>
                  </a:lnTo>
                  <a:lnTo>
                    <a:pt x="1749" y="17988"/>
                  </a:lnTo>
                  <a:lnTo>
                    <a:pt x="1874" y="16927"/>
                  </a:lnTo>
                  <a:lnTo>
                    <a:pt x="1968" y="15865"/>
                  </a:lnTo>
                  <a:lnTo>
                    <a:pt x="2124" y="13710"/>
                  </a:lnTo>
                  <a:lnTo>
                    <a:pt x="2280" y="10431"/>
                  </a:lnTo>
                  <a:lnTo>
                    <a:pt x="2374" y="8776"/>
                  </a:lnTo>
                  <a:lnTo>
                    <a:pt x="2405" y="7152"/>
                  </a:lnTo>
                  <a:lnTo>
                    <a:pt x="2561" y="6527"/>
                  </a:lnTo>
                  <a:lnTo>
                    <a:pt x="2686" y="5903"/>
                  </a:lnTo>
                  <a:lnTo>
                    <a:pt x="2811" y="5278"/>
                  </a:lnTo>
                  <a:lnTo>
                    <a:pt x="2873" y="4653"/>
                  </a:lnTo>
                  <a:lnTo>
                    <a:pt x="2967" y="3998"/>
                  </a:lnTo>
                  <a:lnTo>
                    <a:pt x="2998" y="3373"/>
                  </a:lnTo>
                  <a:lnTo>
                    <a:pt x="3029" y="2717"/>
                  </a:lnTo>
                  <a:lnTo>
                    <a:pt x="3029" y="2093"/>
                  </a:lnTo>
                  <a:lnTo>
                    <a:pt x="2998" y="2061"/>
                  </a:lnTo>
                  <a:lnTo>
                    <a:pt x="2998" y="2093"/>
                  </a:lnTo>
                  <a:lnTo>
                    <a:pt x="2686" y="4029"/>
                  </a:lnTo>
                  <a:lnTo>
                    <a:pt x="2405" y="5996"/>
                  </a:lnTo>
                  <a:lnTo>
                    <a:pt x="2405" y="4966"/>
                  </a:lnTo>
                  <a:lnTo>
                    <a:pt x="2374" y="2499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3778;p61">
              <a:extLst>
                <a:ext uri="{FF2B5EF4-FFF2-40B4-BE49-F238E27FC236}">
                  <a16:creationId xmlns:a16="http://schemas.microsoft.com/office/drawing/2014/main" id="{FDE81784-A658-5F51-26D5-8A92E4F2548B}"/>
                </a:ext>
              </a:extLst>
            </p:cNvPr>
            <p:cNvSpPr/>
            <p:nvPr/>
          </p:nvSpPr>
          <p:spPr>
            <a:xfrm>
              <a:off x="3419625" y="3854475"/>
              <a:ext cx="495775" cy="59350"/>
            </a:xfrm>
            <a:custGeom>
              <a:avLst/>
              <a:gdLst/>
              <a:ahLst/>
              <a:cxnLst/>
              <a:rect l="l" t="t" r="r" b="b"/>
              <a:pathLst>
                <a:path w="19831" h="2374" extrusionOk="0">
                  <a:moveTo>
                    <a:pt x="19769" y="0"/>
                  </a:moveTo>
                  <a:lnTo>
                    <a:pt x="18800" y="32"/>
                  </a:lnTo>
                  <a:lnTo>
                    <a:pt x="17832" y="63"/>
                  </a:lnTo>
                  <a:lnTo>
                    <a:pt x="16864" y="125"/>
                  </a:lnTo>
                  <a:lnTo>
                    <a:pt x="15896" y="219"/>
                  </a:lnTo>
                  <a:lnTo>
                    <a:pt x="13991" y="438"/>
                  </a:lnTo>
                  <a:lnTo>
                    <a:pt x="12055" y="656"/>
                  </a:lnTo>
                  <a:lnTo>
                    <a:pt x="10119" y="844"/>
                  </a:lnTo>
                  <a:lnTo>
                    <a:pt x="8214" y="1093"/>
                  </a:lnTo>
                  <a:lnTo>
                    <a:pt x="4404" y="1624"/>
                  </a:lnTo>
                  <a:lnTo>
                    <a:pt x="3311" y="1780"/>
                  </a:lnTo>
                  <a:lnTo>
                    <a:pt x="2218" y="1968"/>
                  </a:lnTo>
                  <a:lnTo>
                    <a:pt x="31" y="2311"/>
                  </a:lnTo>
                  <a:lnTo>
                    <a:pt x="0" y="2343"/>
                  </a:lnTo>
                  <a:lnTo>
                    <a:pt x="0" y="2374"/>
                  </a:lnTo>
                  <a:lnTo>
                    <a:pt x="31" y="2374"/>
                  </a:lnTo>
                  <a:lnTo>
                    <a:pt x="1936" y="2218"/>
                  </a:lnTo>
                  <a:lnTo>
                    <a:pt x="2905" y="2155"/>
                  </a:lnTo>
                  <a:lnTo>
                    <a:pt x="3873" y="2062"/>
                  </a:lnTo>
                  <a:lnTo>
                    <a:pt x="7683" y="1687"/>
                  </a:lnTo>
                  <a:lnTo>
                    <a:pt x="11555" y="1218"/>
                  </a:lnTo>
                  <a:lnTo>
                    <a:pt x="15396" y="781"/>
                  </a:lnTo>
                  <a:lnTo>
                    <a:pt x="16489" y="625"/>
                  </a:lnTo>
                  <a:lnTo>
                    <a:pt x="17582" y="469"/>
                  </a:lnTo>
                  <a:lnTo>
                    <a:pt x="18675" y="313"/>
                  </a:lnTo>
                  <a:lnTo>
                    <a:pt x="19769" y="94"/>
                  </a:lnTo>
                  <a:lnTo>
                    <a:pt x="19800" y="94"/>
                  </a:lnTo>
                  <a:lnTo>
                    <a:pt x="19831" y="63"/>
                  </a:lnTo>
                  <a:lnTo>
                    <a:pt x="19800" y="32"/>
                  </a:lnTo>
                  <a:lnTo>
                    <a:pt x="197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3779;p61">
              <a:extLst>
                <a:ext uri="{FF2B5EF4-FFF2-40B4-BE49-F238E27FC236}">
                  <a16:creationId xmlns:a16="http://schemas.microsoft.com/office/drawing/2014/main" id="{A97FD48A-DE25-94B8-8BC7-77C45ADD1E67}"/>
                </a:ext>
              </a:extLst>
            </p:cNvPr>
            <p:cNvSpPr/>
            <p:nvPr/>
          </p:nvSpPr>
          <p:spPr>
            <a:xfrm>
              <a:off x="3925525" y="2681025"/>
              <a:ext cx="380250" cy="545750"/>
            </a:xfrm>
            <a:custGeom>
              <a:avLst/>
              <a:gdLst/>
              <a:ahLst/>
              <a:cxnLst/>
              <a:rect l="l" t="t" r="r" b="b"/>
              <a:pathLst>
                <a:path w="15210" h="21830" extrusionOk="0">
                  <a:moveTo>
                    <a:pt x="2249" y="1"/>
                  </a:moveTo>
                  <a:lnTo>
                    <a:pt x="2062" y="1625"/>
                  </a:lnTo>
                  <a:lnTo>
                    <a:pt x="1812" y="3280"/>
                  </a:lnTo>
                  <a:lnTo>
                    <a:pt x="1531" y="4904"/>
                  </a:lnTo>
                  <a:lnTo>
                    <a:pt x="1250" y="6465"/>
                  </a:lnTo>
                  <a:lnTo>
                    <a:pt x="750" y="8870"/>
                  </a:lnTo>
                  <a:lnTo>
                    <a:pt x="344" y="10837"/>
                  </a:lnTo>
                  <a:lnTo>
                    <a:pt x="63" y="12243"/>
                  </a:lnTo>
                  <a:lnTo>
                    <a:pt x="32" y="12680"/>
                  </a:lnTo>
                  <a:lnTo>
                    <a:pt x="1" y="12805"/>
                  </a:lnTo>
                  <a:lnTo>
                    <a:pt x="32" y="12867"/>
                  </a:lnTo>
                  <a:lnTo>
                    <a:pt x="376" y="13648"/>
                  </a:lnTo>
                  <a:lnTo>
                    <a:pt x="813" y="14460"/>
                  </a:lnTo>
                  <a:lnTo>
                    <a:pt x="1313" y="15272"/>
                  </a:lnTo>
                  <a:lnTo>
                    <a:pt x="1844" y="16053"/>
                  </a:lnTo>
                  <a:lnTo>
                    <a:pt x="2437" y="16865"/>
                  </a:lnTo>
                  <a:lnTo>
                    <a:pt x="3061" y="17614"/>
                  </a:lnTo>
                  <a:lnTo>
                    <a:pt x="3717" y="18364"/>
                  </a:lnTo>
                  <a:lnTo>
                    <a:pt x="4404" y="19051"/>
                  </a:lnTo>
                  <a:lnTo>
                    <a:pt x="5091" y="19675"/>
                  </a:lnTo>
                  <a:lnTo>
                    <a:pt x="5810" y="20269"/>
                  </a:lnTo>
                  <a:lnTo>
                    <a:pt x="6497" y="20768"/>
                  </a:lnTo>
                  <a:lnTo>
                    <a:pt x="7215" y="21174"/>
                  </a:lnTo>
                  <a:lnTo>
                    <a:pt x="7559" y="21362"/>
                  </a:lnTo>
                  <a:lnTo>
                    <a:pt x="7902" y="21486"/>
                  </a:lnTo>
                  <a:lnTo>
                    <a:pt x="8246" y="21611"/>
                  </a:lnTo>
                  <a:lnTo>
                    <a:pt x="8589" y="21705"/>
                  </a:lnTo>
                  <a:lnTo>
                    <a:pt x="8901" y="21799"/>
                  </a:lnTo>
                  <a:lnTo>
                    <a:pt x="9214" y="21830"/>
                  </a:lnTo>
                  <a:lnTo>
                    <a:pt x="9526" y="21830"/>
                  </a:lnTo>
                  <a:lnTo>
                    <a:pt x="9838" y="21799"/>
                  </a:lnTo>
                  <a:lnTo>
                    <a:pt x="10119" y="21736"/>
                  </a:lnTo>
                  <a:lnTo>
                    <a:pt x="10400" y="21674"/>
                  </a:lnTo>
                  <a:lnTo>
                    <a:pt x="10650" y="21549"/>
                  </a:lnTo>
                  <a:lnTo>
                    <a:pt x="10869" y="21393"/>
                  </a:lnTo>
                  <a:lnTo>
                    <a:pt x="11087" y="21237"/>
                  </a:lnTo>
                  <a:lnTo>
                    <a:pt x="11306" y="21018"/>
                  </a:lnTo>
                  <a:lnTo>
                    <a:pt x="11493" y="20799"/>
                  </a:lnTo>
                  <a:lnTo>
                    <a:pt x="11681" y="20581"/>
                  </a:lnTo>
                  <a:lnTo>
                    <a:pt x="11837" y="20331"/>
                  </a:lnTo>
                  <a:lnTo>
                    <a:pt x="11993" y="20050"/>
                  </a:lnTo>
                  <a:lnTo>
                    <a:pt x="12274" y="19457"/>
                  </a:lnTo>
                  <a:lnTo>
                    <a:pt x="12493" y="18832"/>
                  </a:lnTo>
                  <a:lnTo>
                    <a:pt x="12680" y="18176"/>
                  </a:lnTo>
                  <a:lnTo>
                    <a:pt x="12836" y="17489"/>
                  </a:lnTo>
                  <a:lnTo>
                    <a:pt x="12961" y="16802"/>
                  </a:lnTo>
                  <a:lnTo>
                    <a:pt x="13055" y="16146"/>
                  </a:lnTo>
                  <a:lnTo>
                    <a:pt x="13117" y="15522"/>
                  </a:lnTo>
                  <a:lnTo>
                    <a:pt x="13149" y="14928"/>
                  </a:lnTo>
                  <a:lnTo>
                    <a:pt x="13149" y="14397"/>
                  </a:lnTo>
                  <a:lnTo>
                    <a:pt x="13149" y="13585"/>
                  </a:lnTo>
                  <a:lnTo>
                    <a:pt x="13149" y="13429"/>
                  </a:lnTo>
                  <a:lnTo>
                    <a:pt x="13117" y="12992"/>
                  </a:lnTo>
                  <a:lnTo>
                    <a:pt x="13149" y="12555"/>
                  </a:lnTo>
                  <a:lnTo>
                    <a:pt x="13211" y="11837"/>
                  </a:lnTo>
                  <a:lnTo>
                    <a:pt x="13336" y="11150"/>
                  </a:lnTo>
                  <a:lnTo>
                    <a:pt x="13461" y="10431"/>
                  </a:lnTo>
                  <a:lnTo>
                    <a:pt x="13617" y="9744"/>
                  </a:lnTo>
                  <a:lnTo>
                    <a:pt x="13929" y="8370"/>
                  </a:lnTo>
                  <a:lnTo>
                    <a:pt x="14304" y="7152"/>
                  </a:lnTo>
                  <a:lnTo>
                    <a:pt x="14648" y="6090"/>
                  </a:lnTo>
                  <a:lnTo>
                    <a:pt x="14929" y="5247"/>
                  </a:lnTo>
                  <a:lnTo>
                    <a:pt x="15210" y="4529"/>
                  </a:lnTo>
                  <a:lnTo>
                    <a:pt x="2249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3780;p61">
              <a:extLst>
                <a:ext uri="{FF2B5EF4-FFF2-40B4-BE49-F238E27FC236}">
                  <a16:creationId xmlns:a16="http://schemas.microsoft.com/office/drawing/2014/main" id="{A5032628-6682-A879-85EB-18D7128B9A86}"/>
                </a:ext>
              </a:extLst>
            </p:cNvPr>
            <p:cNvSpPr/>
            <p:nvPr/>
          </p:nvSpPr>
          <p:spPr>
            <a:xfrm>
              <a:off x="3997375" y="2687275"/>
              <a:ext cx="308400" cy="333400"/>
            </a:xfrm>
            <a:custGeom>
              <a:avLst/>
              <a:gdLst/>
              <a:ahLst/>
              <a:cxnLst/>
              <a:rect l="l" t="t" r="r" b="b"/>
              <a:pathLst>
                <a:path w="12336" h="13336" extrusionOk="0">
                  <a:moveTo>
                    <a:pt x="0" y="1"/>
                  </a:moveTo>
                  <a:lnTo>
                    <a:pt x="0" y="500"/>
                  </a:lnTo>
                  <a:lnTo>
                    <a:pt x="63" y="1156"/>
                  </a:lnTo>
                  <a:lnTo>
                    <a:pt x="156" y="1968"/>
                  </a:lnTo>
                  <a:lnTo>
                    <a:pt x="281" y="2874"/>
                  </a:lnTo>
                  <a:lnTo>
                    <a:pt x="500" y="3873"/>
                  </a:lnTo>
                  <a:lnTo>
                    <a:pt x="750" y="4904"/>
                  </a:lnTo>
                  <a:lnTo>
                    <a:pt x="1093" y="5997"/>
                  </a:lnTo>
                  <a:lnTo>
                    <a:pt x="1280" y="6559"/>
                  </a:lnTo>
                  <a:lnTo>
                    <a:pt x="1499" y="7090"/>
                  </a:lnTo>
                  <a:lnTo>
                    <a:pt x="1749" y="7652"/>
                  </a:lnTo>
                  <a:lnTo>
                    <a:pt x="1999" y="8183"/>
                  </a:lnTo>
                  <a:lnTo>
                    <a:pt x="2280" y="8713"/>
                  </a:lnTo>
                  <a:lnTo>
                    <a:pt x="2623" y="9244"/>
                  </a:lnTo>
                  <a:lnTo>
                    <a:pt x="2967" y="9744"/>
                  </a:lnTo>
                  <a:lnTo>
                    <a:pt x="3342" y="10213"/>
                  </a:lnTo>
                  <a:lnTo>
                    <a:pt x="3748" y="10681"/>
                  </a:lnTo>
                  <a:lnTo>
                    <a:pt x="4154" y="11118"/>
                  </a:lnTo>
                  <a:lnTo>
                    <a:pt x="4622" y="11493"/>
                  </a:lnTo>
                  <a:lnTo>
                    <a:pt x="5122" y="11868"/>
                  </a:lnTo>
                  <a:lnTo>
                    <a:pt x="5684" y="12211"/>
                  </a:lnTo>
                  <a:lnTo>
                    <a:pt x="6246" y="12523"/>
                  </a:lnTo>
                  <a:lnTo>
                    <a:pt x="6839" y="12773"/>
                  </a:lnTo>
                  <a:lnTo>
                    <a:pt x="7495" y="12992"/>
                  </a:lnTo>
                  <a:lnTo>
                    <a:pt x="8182" y="13148"/>
                  </a:lnTo>
                  <a:lnTo>
                    <a:pt x="8900" y="13273"/>
                  </a:lnTo>
                  <a:lnTo>
                    <a:pt x="9588" y="13335"/>
                  </a:lnTo>
                  <a:lnTo>
                    <a:pt x="10275" y="13335"/>
                  </a:lnTo>
                  <a:lnTo>
                    <a:pt x="10275" y="13179"/>
                  </a:lnTo>
                  <a:lnTo>
                    <a:pt x="10243" y="12742"/>
                  </a:lnTo>
                  <a:lnTo>
                    <a:pt x="10275" y="12305"/>
                  </a:lnTo>
                  <a:lnTo>
                    <a:pt x="10337" y="11618"/>
                  </a:lnTo>
                  <a:lnTo>
                    <a:pt x="10462" y="10900"/>
                  </a:lnTo>
                  <a:lnTo>
                    <a:pt x="10587" y="10181"/>
                  </a:lnTo>
                  <a:lnTo>
                    <a:pt x="10743" y="9494"/>
                  </a:lnTo>
                  <a:lnTo>
                    <a:pt x="11055" y="8151"/>
                  </a:lnTo>
                  <a:lnTo>
                    <a:pt x="11430" y="6902"/>
                  </a:lnTo>
                  <a:lnTo>
                    <a:pt x="11774" y="5840"/>
                  </a:lnTo>
                  <a:lnTo>
                    <a:pt x="12055" y="5028"/>
                  </a:lnTo>
                  <a:lnTo>
                    <a:pt x="12336" y="4279"/>
                  </a:lnTo>
                  <a:lnTo>
                    <a:pt x="3467" y="1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3781;p61">
              <a:extLst>
                <a:ext uri="{FF2B5EF4-FFF2-40B4-BE49-F238E27FC236}">
                  <a16:creationId xmlns:a16="http://schemas.microsoft.com/office/drawing/2014/main" id="{5F8B6A36-B789-AF6F-6BB6-C1CFCEABA37D}"/>
                </a:ext>
              </a:extLst>
            </p:cNvPr>
            <p:cNvSpPr/>
            <p:nvPr/>
          </p:nvSpPr>
          <p:spPr>
            <a:xfrm>
              <a:off x="3909925" y="2092350"/>
              <a:ext cx="603525" cy="806525"/>
            </a:xfrm>
            <a:custGeom>
              <a:avLst/>
              <a:gdLst/>
              <a:ahLst/>
              <a:cxnLst/>
              <a:rect l="l" t="t" r="r" b="b"/>
              <a:pathLst>
                <a:path w="24141" h="32261" extrusionOk="0">
                  <a:moveTo>
                    <a:pt x="11836" y="1"/>
                  </a:moveTo>
                  <a:lnTo>
                    <a:pt x="11181" y="32"/>
                  </a:lnTo>
                  <a:lnTo>
                    <a:pt x="10525" y="94"/>
                  </a:lnTo>
                  <a:lnTo>
                    <a:pt x="9869" y="157"/>
                  </a:lnTo>
                  <a:lnTo>
                    <a:pt x="9244" y="282"/>
                  </a:lnTo>
                  <a:lnTo>
                    <a:pt x="8588" y="438"/>
                  </a:lnTo>
                  <a:lnTo>
                    <a:pt x="7964" y="625"/>
                  </a:lnTo>
                  <a:lnTo>
                    <a:pt x="7339" y="875"/>
                  </a:lnTo>
                  <a:lnTo>
                    <a:pt x="6715" y="1125"/>
                  </a:lnTo>
                  <a:lnTo>
                    <a:pt x="6121" y="1406"/>
                  </a:lnTo>
                  <a:lnTo>
                    <a:pt x="5528" y="1718"/>
                  </a:lnTo>
                  <a:lnTo>
                    <a:pt x="4966" y="2062"/>
                  </a:lnTo>
                  <a:lnTo>
                    <a:pt x="4404" y="2437"/>
                  </a:lnTo>
                  <a:lnTo>
                    <a:pt x="3873" y="2843"/>
                  </a:lnTo>
                  <a:lnTo>
                    <a:pt x="3373" y="3280"/>
                  </a:lnTo>
                  <a:lnTo>
                    <a:pt x="2905" y="3748"/>
                  </a:lnTo>
                  <a:lnTo>
                    <a:pt x="2468" y="4217"/>
                  </a:lnTo>
                  <a:lnTo>
                    <a:pt x="2030" y="4748"/>
                  </a:lnTo>
                  <a:lnTo>
                    <a:pt x="1656" y="5278"/>
                  </a:lnTo>
                  <a:lnTo>
                    <a:pt x="1312" y="5809"/>
                  </a:lnTo>
                  <a:lnTo>
                    <a:pt x="1000" y="6403"/>
                  </a:lnTo>
                  <a:lnTo>
                    <a:pt x="719" y="6996"/>
                  </a:lnTo>
                  <a:lnTo>
                    <a:pt x="469" y="7621"/>
                  </a:lnTo>
                  <a:lnTo>
                    <a:pt x="281" y="8277"/>
                  </a:lnTo>
                  <a:lnTo>
                    <a:pt x="125" y="8932"/>
                  </a:lnTo>
                  <a:lnTo>
                    <a:pt x="63" y="9432"/>
                  </a:lnTo>
                  <a:lnTo>
                    <a:pt x="32" y="9932"/>
                  </a:lnTo>
                  <a:lnTo>
                    <a:pt x="0" y="10525"/>
                  </a:lnTo>
                  <a:lnTo>
                    <a:pt x="0" y="11118"/>
                  </a:lnTo>
                  <a:lnTo>
                    <a:pt x="32" y="11774"/>
                  </a:lnTo>
                  <a:lnTo>
                    <a:pt x="94" y="12430"/>
                  </a:lnTo>
                  <a:lnTo>
                    <a:pt x="281" y="13867"/>
                  </a:lnTo>
                  <a:lnTo>
                    <a:pt x="563" y="15397"/>
                  </a:lnTo>
                  <a:lnTo>
                    <a:pt x="906" y="16958"/>
                  </a:lnTo>
                  <a:lnTo>
                    <a:pt x="1312" y="18582"/>
                  </a:lnTo>
                  <a:lnTo>
                    <a:pt x="1780" y="20175"/>
                  </a:lnTo>
                  <a:lnTo>
                    <a:pt x="2311" y="21768"/>
                  </a:lnTo>
                  <a:lnTo>
                    <a:pt x="2905" y="23298"/>
                  </a:lnTo>
                  <a:lnTo>
                    <a:pt x="3498" y="24734"/>
                  </a:lnTo>
                  <a:lnTo>
                    <a:pt x="3810" y="25421"/>
                  </a:lnTo>
                  <a:lnTo>
                    <a:pt x="4154" y="26077"/>
                  </a:lnTo>
                  <a:lnTo>
                    <a:pt x="4466" y="26702"/>
                  </a:lnTo>
                  <a:lnTo>
                    <a:pt x="4810" y="27295"/>
                  </a:lnTo>
                  <a:lnTo>
                    <a:pt x="5153" y="27826"/>
                  </a:lnTo>
                  <a:lnTo>
                    <a:pt x="5497" y="28326"/>
                  </a:lnTo>
                  <a:lnTo>
                    <a:pt x="5840" y="28763"/>
                  </a:lnTo>
                  <a:lnTo>
                    <a:pt x="6184" y="29169"/>
                  </a:lnTo>
                  <a:lnTo>
                    <a:pt x="6527" y="29512"/>
                  </a:lnTo>
                  <a:lnTo>
                    <a:pt x="6871" y="29794"/>
                  </a:lnTo>
                  <a:lnTo>
                    <a:pt x="7402" y="30137"/>
                  </a:lnTo>
                  <a:lnTo>
                    <a:pt x="7901" y="30449"/>
                  </a:lnTo>
                  <a:lnTo>
                    <a:pt x="8432" y="30762"/>
                  </a:lnTo>
                  <a:lnTo>
                    <a:pt x="8994" y="31011"/>
                  </a:lnTo>
                  <a:lnTo>
                    <a:pt x="9557" y="31261"/>
                  </a:lnTo>
                  <a:lnTo>
                    <a:pt x="10119" y="31480"/>
                  </a:lnTo>
                  <a:lnTo>
                    <a:pt x="10681" y="31667"/>
                  </a:lnTo>
                  <a:lnTo>
                    <a:pt x="11274" y="31855"/>
                  </a:lnTo>
                  <a:lnTo>
                    <a:pt x="11836" y="31980"/>
                  </a:lnTo>
                  <a:lnTo>
                    <a:pt x="12430" y="32105"/>
                  </a:lnTo>
                  <a:lnTo>
                    <a:pt x="13023" y="32167"/>
                  </a:lnTo>
                  <a:lnTo>
                    <a:pt x="13616" y="32229"/>
                  </a:lnTo>
                  <a:lnTo>
                    <a:pt x="14210" y="32261"/>
                  </a:lnTo>
                  <a:lnTo>
                    <a:pt x="14772" y="32261"/>
                  </a:lnTo>
                  <a:lnTo>
                    <a:pt x="15365" y="32198"/>
                  </a:lnTo>
                  <a:lnTo>
                    <a:pt x="15927" y="32136"/>
                  </a:lnTo>
                  <a:lnTo>
                    <a:pt x="16490" y="32073"/>
                  </a:lnTo>
                  <a:lnTo>
                    <a:pt x="17052" y="31948"/>
                  </a:lnTo>
                  <a:lnTo>
                    <a:pt x="17614" y="31792"/>
                  </a:lnTo>
                  <a:lnTo>
                    <a:pt x="18145" y="31605"/>
                  </a:lnTo>
                  <a:lnTo>
                    <a:pt x="18676" y="31386"/>
                  </a:lnTo>
                  <a:lnTo>
                    <a:pt x="19207" y="31136"/>
                  </a:lnTo>
                  <a:lnTo>
                    <a:pt x="19706" y="30855"/>
                  </a:lnTo>
                  <a:lnTo>
                    <a:pt x="20175" y="30574"/>
                  </a:lnTo>
                  <a:lnTo>
                    <a:pt x="20643" y="30231"/>
                  </a:lnTo>
                  <a:lnTo>
                    <a:pt x="21080" y="29856"/>
                  </a:lnTo>
                  <a:lnTo>
                    <a:pt x="21518" y="29450"/>
                  </a:lnTo>
                  <a:lnTo>
                    <a:pt x="21923" y="29013"/>
                  </a:lnTo>
                  <a:lnTo>
                    <a:pt x="22298" y="28544"/>
                  </a:lnTo>
                  <a:lnTo>
                    <a:pt x="22673" y="28045"/>
                  </a:lnTo>
                  <a:lnTo>
                    <a:pt x="22985" y="27514"/>
                  </a:lnTo>
                  <a:lnTo>
                    <a:pt x="23298" y="26952"/>
                  </a:lnTo>
                  <a:lnTo>
                    <a:pt x="23547" y="26327"/>
                  </a:lnTo>
                  <a:lnTo>
                    <a:pt x="23766" y="25671"/>
                  </a:lnTo>
                  <a:lnTo>
                    <a:pt x="23922" y="24953"/>
                  </a:lnTo>
                  <a:lnTo>
                    <a:pt x="24047" y="24203"/>
                  </a:lnTo>
                  <a:lnTo>
                    <a:pt x="24110" y="23392"/>
                  </a:lnTo>
                  <a:lnTo>
                    <a:pt x="24141" y="22517"/>
                  </a:lnTo>
                  <a:lnTo>
                    <a:pt x="24141" y="21643"/>
                  </a:lnTo>
                  <a:lnTo>
                    <a:pt x="24110" y="20706"/>
                  </a:lnTo>
                  <a:lnTo>
                    <a:pt x="24016" y="19769"/>
                  </a:lnTo>
                  <a:lnTo>
                    <a:pt x="23922" y="18770"/>
                  </a:lnTo>
                  <a:lnTo>
                    <a:pt x="23766" y="17770"/>
                  </a:lnTo>
                  <a:lnTo>
                    <a:pt x="23610" y="16771"/>
                  </a:lnTo>
                  <a:lnTo>
                    <a:pt x="23391" y="15772"/>
                  </a:lnTo>
                  <a:lnTo>
                    <a:pt x="23173" y="14741"/>
                  </a:lnTo>
                  <a:lnTo>
                    <a:pt x="22923" y="13742"/>
                  </a:lnTo>
                  <a:lnTo>
                    <a:pt x="22673" y="12711"/>
                  </a:lnTo>
                  <a:lnTo>
                    <a:pt x="22361" y="11712"/>
                  </a:lnTo>
                  <a:lnTo>
                    <a:pt x="22048" y="10744"/>
                  </a:lnTo>
                  <a:lnTo>
                    <a:pt x="21736" y="9776"/>
                  </a:lnTo>
                  <a:lnTo>
                    <a:pt x="21393" y="8839"/>
                  </a:lnTo>
                  <a:lnTo>
                    <a:pt x="21018" y="7933"/>
                  </a:lnTo>
                  <a:lnTo>
                    <a:pt x="20674" y="7059"/>
                  </a:lnTo>
                  <a:lnTo>
                    <a:pt x="20268" y="6215"/>
                  </a:lnTo>
                  <a:lnTo>
                    <a:pt x="19894" y="5435"/>
                  </a:lnTo>
                  <a:lnTo>
                    <a:pt x="19519" y="4685"/>
                  </a:lnTo>
                  <a:lnTo>
                    <a:pt x="19113" y="3998"/>
                  </a:lnTo>
                  <a:lnTo>
                    <a:pt x="18707" y="3373"/>
                  </a:lnTo>
                  <a:lnTo>
                    <a:pt x="18301" y="2811"/>
                  </a:lnTo>
                  <a:lnTo>
                    <a:pt x="17926" y="2312"/>
                  </a:lnTo>
                  <a:lnTo>
                    <a:pt x="17520" y="1874"/>
                  </a:lnTo>
                  <a:lnTo>
                    <a:pt x="17114" y="1531"/>
                  </a:lnTo>
                  <a:lnTo>
                    <a:pt x="16739" y="1281"/>
                  </a:lnTo>
                  <a:lnTo>
                    <a:pt x="16177" y="969"/>
                  </a:lnTo>
                  <a:lnTo>
                    <a:pt x="15584" y="719"/>
                  </a:lnTo>
                  <a:lnTo>
                    <a:pt x="14991" y="500"/>
                  </a:lnTo>
                  <a:lnTo>
                    <a:pt x="14366" y="313"/>
                  </a:lnTo>
                  <a:lnTo>
                    <a:pt x="13741" y="188"/>
                  </a:lnTo>
                  <a:lnTo>
                    <a:pt x="13117" y="94"/>
                  </a:lnTo>
                  <a:lnTo>
                    <a:pt x="12461" y="32"/>
                  </a:lnTo>
                  <a:lnTo>
                    <a:pt x="11836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3782;p61">
              <a:extLst>
                <a:ext uri="{FF2B5EF4-FFF2-40B4-BE49-F238E27FC236}">
                  <a16:creationId xmlns:a16="http://schemas.microsoft.com/office/drawing/2014/main" id="{7DC85FAC-ABB9-8B71-C399-BE86B5072DAB}"/>
                </a:ext>
              </a:extLst>
            </p:cNvPr>
            <p:cNvSpPr/>
            <p:nvPr/>
          </p:nvSpPr>
          <p:spPr>
            <a:xfrm>
              <a:off x="4264375" y="2499900"/>
              <a:ext cx="17200" cy="66375"/>
            </a:xfrm>
            <a:custGeom>
              <a:avLst/>
              <a:gdLst/>
              <a:ahLst/>
              <a:cxnLst/>
              <a:rect l="l" t="t" r="r" b="b"/>
              <a:pathLst>
                <a:path w="688" h="2655" extrusionOk="0">
                  <a:moveTo>
                    <a:pt x="313" y="0"/>
                  </a:moveTo>
                  <a:lnTo>
                    <a:pt x="282" y="32"/>
                  </a:lnTo>
                  <a:lnTo>
                    <a:pt x="250" y="125"/>
                  </a:lnTo>
                  <a:lnTo>
                    <a:pt x="375" y="438"/>
                  </a:lnTo>
                  <a:lnTo>
                    <a:pt x="438" y="812"/>
                  </a:lnTo>
                  <a:lnTo>
                    <a:pt x="500" y="1156"/>
                  </a:lnTo>
                  <a:lnTo>
                    <a:pt x="531" y="1499"/>
                  </a:lnTo>
                  <a:lnTo>
                    <a:pt x="500" y="1812"/>
                  </a:lnTo>
                  <a:lnTo>
                    <a:pt x="407" y="2124"/>
                  </a:lnTo>
                  <a:lnTo>
                    <a:pt x="344" y="2249"/>
                  </a:lnTo>
                  <a:lnTo>
                    <a:pt x="250" y="2374"/>
                  </a:lnTo>
                  <a:lnTo>
                    <a:pt x="125" y="2499"/>
                  </a:lnTo>
                  <a:lnTo>
                    <a:pt x="1" y="2624"/>
                  </a:lnTo>
                  <a:lnTo>
                    <a:pt x="32" y="2655"/>
                  </a:lnTo>
                  <a:lnTo>
                    <a:pt x="188" y="2561"/>
                  </a:lnTo>
                  <a:lnTo>
                    <a:pt x="344" y="2436"/>
                  </a:lnTo>
                  <a:lnTo>
                    <a:pt x="469" y="2311"/>
                  </a:lnTo>
                  <a:lnTo>
                    <a:pt x="531" y="2187"/>
                  </a:lnTo>
                  <a:lnTo>
                    <a:pt x="625" y="1999"/>
                  </a:lnTo>
                  <a:lnTo>
                    <a:pt x="656" y="1843"/>
                  </a:lnTo>
                  <a:lnTo>
                    <a:pt x="688" y="1656"/>
                  </a:lnTo>
                  <a:lnTo>
                    <a:pt x="688" y="1468"/>
                  </a:lnTo>
                  <a:lnTo>
                    <a:pt x="656" y="1093"/>
                  </a:lnTo>
                  <a:lnTo>
                    <a:pt x="563" y="687"/>
                  </a:lnTo>
                  <a:lnTo>
                    <a:pt x="469" y="344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3783;p61">
              <a:extLst>
                <a:ext uri="{FF2B5EF4-FFF2-40B4-BE49-F238E27FC236}">
                  <a16:creationId xmlns:a16="http://schemas.microsoft.com/office/drawing/2014/main" id="{94097257-1E32-F894-4F90-53531555B979}"/>
                </a:ext>
              </a:extLst>
            </p:cNvPr>
            <p:cNvSpPr/>
            <p:nvPr/>
          </p:nvSpPr>
          <p:spPr>
            <a:xfrm>
              <a:off x="4224550" y="2481950"/>
              <a:ext cx="53900" cy="74975"/>
            </a:xfrm>
            <a:custGeom>
              <a:avLst/>
              <a:gdLst/>
              <a:ahLst/>
              <a:cxnLst/>
              <a:rect l="l" t="t" r="r" b="b"/>
              <a:pathLst>
                <a:path w="2156" h="2999" extrusionOk="0">
                  <a:moveTo>
                    <a:pt x="1031" y="0"/>
                  </a:moveTo>
                  <a:lnTo>
                    <a:pt x="813" y="31"/>
                  </a:lnTo>
                  <a:lnTo>
                    <a:pt x="563" y="125"/>
                  </a:lnTo>
                  <a:lnTo>
                    <a:pt x="344" y="250"/>
                  </a:lnTo>
                  <a:lnTo>
                    <a:pt x="188" y="437"/>
                  </a:lnTo>
                  <a:lnTo>
                    <a:pt x="95" y="656"/>
                  </a:lnTo>
                  <a:lnTo>
                    <a:pt x="32" y="906"/>
                  </a:lnTo>
                  <a:lnTo>
                    <a:pt x="1" y="1187"/>
                  </a:lnTo>
                  <a:lnTo>
                    <a:pt x="1" y="1468"/>
                  </a:lnTo>
                  <a:lnTo>
                    <a:pt x="63" y="1718"/>
                  </a:lnTo>
                  <a:lnTo>
                    <a:pt x="126" y="1999"/>
                  </a:lnTo>
                  <a:lnTo>
                    <a:pt x="251" y="2249"/>
                  </a:lnTo>
                  <a:lnTo>
                    <a:pt x="376" y="2499"/>
                  </a:lnTo>
                  <a:lnTo>
                    <a:pt x="563" y="2686"/>
                  </a:lnTo>
                  <a:lnTo>
                    <a:pt x="750" y="2842"/>
                  </a:lnTo>
                  <a:lnTo>
                    <a:pt x="969" y="2967"/>
                  </a:lnTo>
                  <a:lnTo>
                    <a:pt x="1188" y="2998"/>
                  </a:lnTo>
                  <a:lnTo>
                    <a:pt x="1437" y="2998"/>
                  </a:lnTo>
                  <a:lnTo>
                    <a:pt x="1656" y="2905"/>
                  </a:lnTo>
                  <a:lnTo>
                    <a:pt x="1843" y="2748"/>
                  </a:lnTo>
                  <a:lnTo>
                    <a:pt x="2000" y="2592"/>
                  </a:lnTo>
                  <a:lnTo>
                    <a:pt x="2093" y="2374"/>
                  </a:lnTo>
                  <a:lnTo>
                    <a:pt x="2156" y="2124"/>
                  </a:lnTo>
                  <a:lnTo>
                    <a:pt x="2156" y="1843"/>
                  </a:lnTo>
                  <a:lnTo>
                    <a:pt x="2156" y="1562"/>
                  </a:lnTo>
                  <a:lnTo>
                    <a:pt x="2093" y="1312"/>
                  </a:lnTo>
                  <a:lnTo>
                    <a:pt x="2031" y="1031"/>
                  </a:lnTo>
                  <a:lnTo>
                    <a:pt x="1906" y="781"/>
                  </a:lnTo>
                  <a:lnTo>
                    <a:pt x="1781" y="531"/>
                  </a:lnTo>
                  <a:lnTo>
                    <a:pt x="1625" y="344"/>
                  </a:lnTo>
                  <a:lnTo>
                    <a:pt x="1437" y="188"/>
                  </a:lnTo>
                  <a:lnTo>
                    <a:pt x="1250" y="63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3784;p61">
              <a:extLst>
                <a:ext uri="{FF2B5EF4-FFF2-40B4-BE49-F238E27FC236}">
                  <a16:creationId xmlns:a16="http://schemas.microsoft.com/office/drawing/2014/main" id="{0804AE07-13A5-D74D-7FFA-E1536BFDC0FF}"/>
                </a:ext>
              </a:extLst>
            </p:cNvPr>
            <p:cNvSpPr/>
            <p:nvPr/>
          </p:nvSpPr>
          <p:spPr>
            <a:xfrm>
              <a:off x="4399450" y="2462425"/>
              <a:ext cx="40625" cy="53900"/>
            </a:xfrm>
            <a:custGeom>
              <a:avLst/>
              <a:gdLst/>
              <a:ahLst/>
              <a:cxnLst/>
              <a:rect l="l" t="t" r="r" b="b"/>
              <a:pathLst>
                <a:path w="1625" h="2156" extrusionOk="0">
                  <a:moveTo>
                    <a:pt x="0" y="0"/>
                  </a:moveTo>
                  <a:lnTo>
                    <a:pt x="63" y="375"/>
                  </a:lnTo>
                  <a:lnTo>
                    <a:pt x="125" y="750"/>
                  </a:lnTo>
                  <a:lnTo>
                    <a:pt x="250" y="1125"/>
                  </a:lnTo>
                  <a:lnTo>
                    <a:pt x="437" y="1468"/>
                  </a:lnTo>
                  <a:lnTo>
                    <a:pt x="656" y="1749"/>
                  </a:lnTo>
                  <a:lnTo>
                    <a:pt x="781" y="1874"/>
                  </a:lnTo>
                  <a:lnTo>
                    <a:pt x="906" y="1999"/>
                  </a:lnTo>
                  <a:lnTo>
                    <a:pt x="1062" y="2062"/>
                  </a:lnTo>
                  <a:lnTo>
                    <a:pt x="1218" y="2124"/>
                  </a:lnTo>
                  <a:lnTo>
                    <a:pt x="1406" y="2155"/>
                  </a:lnTo>
                  <a:lnTo>
                    <a:pt x="1593" y="2155"/>
                  </a:lnTo>
                  <a:lnTo>
                    <a:pt x="1624" y="2124"/>
                  </a:lnTo>
                  <a:lnTo>
                    <a:pt x="1593" y="2093"/>
                  </a:lnTo>
                  <a:lnTo>
                    <a:pt x="1437" y="2062"/>
                  </a:lnTo>
                  <a:lnTo>
                    <a:pt x="1281" y="2030"/>
                  </a:lnTo>
                  <a:lnTo>
                    <a:pt x="1125" y="1968"/>
                  </a:lnTo>
                  <a:lnTo>
                    <a:pt x="1000" y="1874"/>
                  </a:lnTo>
                  <a:lnTo>
                    <a:pt x="781" y="1656"/>
                  </a:lnTo>
                  <a:lnTo>
                    <a:pt x="594" y="1406"/>
                  </a:lnTo>
                  <a:lnTo>
                    <a:pt x="437" y="1093"/>
                  </a:lnTo>
                  <a:lnTo>
                    <a:pt x="281" y="750"/>
                  </a:lnTo>
                  <a:lnTo>
                    <a:pt x="188" y="406"/>
                  </a:lnTo>
                  <a:lnTo>
                    <a:pt x="94" y="63"/>
                  </a:lnTo>
                  <a:lnTo>
                    <a:pt x="63" y="32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3785;p61">
              <a:extLst>
                <a:ext uri="{FF2B5EF4-FFF2-40B4-BE49-F238E27FC236}">
                  <a16:creationId xmlns:a16="http://schemas.microsoft.com/office/drawing/2014/main" id="{E7AF531F-E0FE-C213-F27B-35967826A2A4}"/>
                </a:ext>
              </a:extLst>
            </p:cNvPr>
            <p:cNvSpPr/>
            <p:nvPr/>
          </p:nvSpPr>
          <p:spPr>
            <a:xfrm>
              <a:off x="4399450" y="2432750"/>
              <a:ext cx="55450" cy="74200"/>
            </a:xfrm>
            <a:custGeom>
              <a:avLst/>
              <a:gdLst/>
              <a:ahLst/>
              <a:cxnLst/>
              <a:rect l="l" t="t" r="r" b="b"/>
              <a:pathLst>
                <a:path w="2218" h="2968" extrusionOk="0">
                  <a:moveTo>
                    <a:pt x="843" y="1"/>
                  </a:moveTo>
                  <a:lnTo>
                    <a:pt x="594" y="63"/>
                  </a:lnTo>
                  <a:lnTo>
                    <a:pt x="375" y="157"/>
                  </a:lnTo>
                  <a:lnTo>
                    <a:pt x="219" y="313"/>
                  </a:lnTo>
                  <a:lnTo>
                    <a:pt x="125" y="500"/>
                  </a:lnTo>
                  <a:lnTo>
                    <a:pt x="32" y="719"/>
                  </a:lnTo>
                  <a:lnTo>
                    <a:pt x="0" y="969"/>
                  </a:lnTo>
                  <a:lnTo>
                    <a:pt x="0" y="1250"/>
                  </a:lnTo>
                  <a:lnTo>
                    <a:pt x="63" y="1531"/>
                  </a:lnTo>
                  <a:lnTo>
                    <a:pt x="125" y="1812"/>
                  </a:lnTo>
                  <a:lnTo>
                    <a:pt x="219" y="2062"/>
                  </a:lnTo>
                  <a:lnTo>
                    <a:pt x="344" y="2312"/>
                  </a:lnTo>
                  <a:lnTo>
                    <a:pt x="500" y="2530"/>
                  </a:lnTo>
                  <a:lnTo>
                    <a:pt x="656" y="2718"/>
                  </a:lnTo>
                  <a:lnTo>
                    <a:pt x="875" y="2843"/>
                  </a:lnTo>
                  <a:lnTo>
                    <a:pt x="1062" y="2936"/>
                  </a:lnTo>
                  <a:lnTo>
                    <a:pt x="1312" y="2968"/>
                  </a:lnTo>
                  <a:lnTo>
                    <a:pt x="1531" y="2905"/>
                  </a:lnTo>
                  <a:lnTo>
                    <a:pt x="1780" y="2811"/>
                  </a:lnTo>
                  <a:lnTo>
                    <a:pt x="1937" y="2655"/>
                  </a:lnTo>
                  <a:lnTo>
                    <a:pt x="2061" y="2437"/>
                  </a:lnTo>
                  <a:lnTo>
                    <a:pt x="2155" y="2218"/>
                  </a:lnTo>
                  <a:lnTo>
                    <a:pt x="2186" y="1968"/>
                  </a:lnTo>
                  <a:lnTo>
                    <a:pt x="2218" y="1687"/>
                  </a:lnTo>
                  <a:lnTo>
                    <a:pt x="2155" y="1406"/>
                  </a:lnTo>
                  <a:lnTo>
                    <a:pt x="2093" y="1125"/>
                  </a:lnTo>
                  <a:lnTo>
                    <a:pt x="1999" y="875"/>
                  </a:lnTo>
                  <a:lnTo>
                    <a:pt x="1874" y="625"/>
                  </a:lnTo>
                  <a:lnTo>
                    <a:pt x="1718" y="407"/>
                  </a:lnTo>
                  <a:lnTo>
                    <a:pt x="1531" y="219"/>
                  </a:lnTo>
                  <a:lnTo>
                    <a:pt x="1312" y="94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3786;p61">
              <a:extLst>
                <a:ext uri="{FF2B5EF4-FFF2-40B4-BE49-F238E27FC236}">
                  <a16:creationId xmlns:a16="http://schemas.microsoft.com/office/drawing/2014/main" id="{8CDC3885-7512-ABB2-56F9-E61C02AEFAF1}"/>
                </a:ext>
              </a:extLst>
            </p:cNvPr>
            <p:cNvSpPr/>
            <p:nvPr/>
          </p:nvSpPr>
          <p:spPr>
            <a:xfrm>
              <a:off x="4183175" y="2396050"/>
              <a:ext cx="74200" cy="62500"/>
            </a:xfrm>
            <a:custGeom>
              <a:avLst/>
              <a:gdLst/>
              <a:ahLst/>
              <a:cxnLst/>
              <a:rect l="l" t="t" r="r" b="b"/>
              <a:pathLst>
                <a:path w="2968" h="2500" extrusionOk="0">
                  <a:moveTo>
                    <a:pt x="1812" y="1"/>
                  </a:moveTo>
                  <a:lnTo>
                    <a:pt x="1625" y="63"/>
                  </a:lnTo>
                  <a:lnTo>
                    <a:pt x="1437" y="126"/>
                  </a:lnTo>
                  <a:lnTo>
                    <a:pt x="1250" y="220"/>
                  </a:lnTo>
                  <a:lnTo>
                    <a:pt x="1063" y="344"/>
                  </a:lnTo>
                  <a:lnTo>
                    <a:pt x="875" y="469"/>
                  </a:lnTo>
                  <a:lnTo>
                    <a:pt x="719" y="594"/>
                  </a:lnTo>
                  <a:lnTo>
                    <a:pt x="563" y="750"/>
                  </a:lnTo>
                  <a:lnTo>
                    <a:pt x="407" y="907"/>
                  </a:lnTo>
                  <a:lnTo>
                    <a:pt x="282" y="1063"/>
                  </a:lnTo>
                  <a:lnTo>
                    <a:pt x="188" y="1250"/>
                  </a:lnTo>
                  <a:lnTo>
                    <a:pt x="94" y="1437"/>
                  </a:lnTo>
                  <a:lnTo>
                    <a:pt x="1" y="1656"/>
                  </a:lnTo>
                  <a:lnTo>
                    <a:pt x="1" y="1781"/>
                  </a:lnTo>
                  <a:lnTo>
                    <a:pt x="1" y="1906"/>
                  </a:lnTo>
                  <a:lnTo>
                    <a:pt x="32" y="2031"/>
                  </a:lnTo>
                  <a:lnTo>
                    <a:pt x="94" y="2156"/>
                  </a:lnTo>
                  <a:lnTo>
                    <a:pt x="157" y="2281"/>
                  </a:lnTo>
                  <a:lnTo>
                    <a:pt x="251" y="2343"/>
                  </a:lnTo>
                  <a:lnTo>
                    <a:pt x="375" y="2437"/>
                  </a:lnTo>
                  <a:lnTo>
                    <a:pt x="500" y="2468"/>
                  </a:lnTo>
                  <a:lnTo>
                    <a:pt x="625" y="2499"/>
                  </a:lnTo>
                  <a:lnTo>
                    <a:pt x="750" y="2499"/>
                  </a:lnTo>
                  <a:lnTo>
                    <a:pt x="875" y="2468"/>
                  </a:lnTo>
                  <a:lnTo>
                    <a:pt x="969" y="2406"/>
                  </a:lnTo>
                  <a:lnTo>
                    <a:pt x="1500" y="2093"/>
                  </a:lnTo>
                  <a:lnTo>
                    <a:pt x="2031" y="1719"/>
                  </a:lnTo>
                  <a:lnTo>
                    <a:pt x="2312" y="1531"/>
                  </a:lnTo>
                  <a:lnTo>
                    <a:pt x="2562" y="1344"/>
                  </a:lnTo>
                  <a:lnTo>
                    <a:pt x="2780" y="1125"/>
                  </a:lnTo>
                  <a:lnTo>
                    <a:pt x="2874" y="1000"/>
                  </a:lnTo>
                  <a:lnTo>
                    <a:pt x="2936" y="844"/>
                  </a:lnTo>
                  <a:lnTo>
                    <a:pt x="2968" y="626"/>
                  </a:lnTo>
                  <a:lnTo>
                    <a:pt x="2905" y="438"/>
                  </a:lnTo>
                  <a:lnTo>
                    <a:pt x="2811" y="251"/>
                  </a:lnTo>
                  <a:lnTo>
                    <a:pt x="2655" y="126"/>
                  </a:lnTo>
                  <a:lnTo>
                    <a:pt x="2437" y="32"/>
                  </a:lnTo>
                  <a:lnTo>
                    <a:pt x="2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3787;p61">
              <a:extLst>
                <a:ext uri="{FF2B5EF4-FFF2-40B4-BE49-F238E27FC236}">
                  <a16:creationId xmlns:a16="http://schemas.microsoft.com/office/drawing/2014/main" id="{C2742096-80FC-D7E3-F72D-3E34E99E4D0C}"/>
                </a:ext>
              </a:extLst>
            </p:cNvPr>
            <p:cNvSpPr/>
            <p:nvPr/>
          </p:nvSpPr>
          <p:spPr>
            <a:xfrm>
              <a:off x="4365100" y="2347650"/>
              <a:ext cx="83550" cy="42975"/>
            </a:xfrm>
            <a:custGeom>
              <a:avLst/>
              <a:gdLst/>
              <a:ahLst/>
              <a:cxnLst/>
              <a:rect l="l" t="t" r="r" b="b"/>
              <a:pathLst>
                <a:path w="3342" h="1719" extrusionOk="0">
                  <a:moveTo>
                    <a:pt x="1093" y="1"/>
                  </a:moveTo>
                  <a:lnTo>
                    <a:pt x="906" y="63"/>
                  </a:lnTo>
                  <a:lnTo>
                    <a:pt x="687" y="126"/>
                  </a:lnTo>
                  <a:lnTo>
                    <a:pt x="531" y="251"/>
                  </a:lnTo>
                  <a:lnTo>
                    <a:pt x="344" y="375"/>
                  </a:lnTo>
                  <a:lnTo>
                    <a:pt x="188" y="500"/>
                  </a:lnTo>
                  <a:lnTo>
                    <a:pt x="63" y="688"/>
                  </a:lnTo>
                  <a:lnTo>
                    <a:pt x="0" y="875"/>
                  </a:lnTo>
                  <a:lnTo>
                    <a:pt x="0" y="1094"/>
                  </a:lnTo>
                  <a:lnTo>
                    <a:pt x="94" y="1281"/>
                  </a:lnTo>
                  <a:lnTo>
                    <a:pt x="219" y="1437"/>
                  </a:lnTo>
                  <a:lnTo>
                    <a:pt x="531" y="1593"/>
                  </a:lnTo>
                  <a:lnTo>
                    <a:pt x="843" y="1656"/>
                  </a:lnTo>
                  <a:lnTo>
                    <a:pt x="1156" y="1718"/>
                  </a:lnTo>
                  <a:lnTo>
                    <a:pt x="1468" y="1687"/>
                  </a:lnTo>
                  <a:lnTo>
                    <a:pt x="2093" y="1718"/>
                  </a:lnTo>
                  <a:lnTo>
                    <a:pt x="2717" y="1687"/>
                  </a:lnTo>
                  <a:lnTo>
                    <a:pt x="2842" y="1656"/>
                  </a:lnTo>
                  <a:lnTo>
                    <a:pt x="2936" y="1625"/>
                  </a:lnTo>
                  <a:lnTo>
                    <a:pt x="3061" y="1562"/>
                  </a:lnTo>
                  <a:lnTo>
                    <a:pt x="3154" y="1469"/>
                  </a:lnTo>
                  <a:lnTo>
                    <a:pt x="3217" y="1375"/>
                  </a:lnTo>
                  <a:lnTo>
                    <a:pt x="3279" y="1250"/>
                  </a:lnTo>
                  <a:lnTo>
                    <a:pt x="3311" y="1125"/>
                  </a:lnTo>
                  <a:lnTo>
                    <a:pt x="3342" y="1000"/>
                  </a:lnTo>
                  <a:lnTo>
                    <a:pt x="3311" y="875"/>
                  </a:lnTo>
                  <a:lnTo>
                    <a:pt x="3279" y="750"/>
                  </a:lnTo>
                  <a:lnTo>
                    <a:pt x="3217" y="625"/>
                  </a:lnTo>
                  <a:lnTo>
                    <a:pt x="3123" y="532"/>
                  </a:lnTo>
                  <a:lnTo>
                    <a:pt x="2936" y="375"/>
                  </a:lnTo>
                  <a:lnTo>
                    <a:pt x="2748" y="282"/>
                  </a:lnTo>
                  <a:lnTo>
                    <a:pt x="2561" y="188"/>
                  </a:lnTo>
                  <a:lnTo>
                    <a:pt x="2374" y="126"/>
                  </a:lnTo>
                  <a:lnTo>
                    <a:pt x="2155" y="63"/>
                  </a:lnTo>
                  <a:lnTo>
                    <a:pt x="1968" y="32"/>
                  </a:lnTo>
                  <a:lnTo>
                    <a:pt x="17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3788;p61">
              <a:extLst>
                <a:ext uri="{FF2B5EF4-FFF2-40B4-BE49-F238E27FC236}">
                  <a16:creationId xmlns:a16="http://schemas.microsoft.com/office/drawing/2014/main" id="{E4E7705E-E973-9167-7695-BBAA7F8B80E5}"/>
                </a:ext>
              </a:extLst>
            </p:cNvPr>
            <p:cNvSpPr/>
            <p:nvPr/>
          </p:nvSpPr>
          <p:spPr>
            <a:xfrm>
              <a:off x="4290925" y="2705225"/>
              <a:ext cx="49200" cy="21100"/>
            </a:xfrm>
            <a:custGeom>
              <a:avLst/>
              <a:gdLst/>
              <a:ahLst/>
              <a:cxnLst/>
              <a:rect l="l" t="t" r="r" b="b"/>
              <a:pathLst>
                <a:path w="1968" h="844" extrusionOk="0">
                  <a:moveTo>
                    <a:pt x="1937" y="1"/>
                  </a:moveTo>
                  <a:lnTo>
                    <a:pt x="1905" y="32"/>
                  </a:lnTo>
                  <a:lnTo>
                    <a:pt x="1687" y="188"/>
                  </a:lnTo>
                  <a:lnTo>
                    <a:pt x="1468" y="313"/>
                  </a:lnTo>
                  <a:lnTo>
                    <a:pt x="1250" y="407"/>
                  </a:lnTo>
                  <a:lnTo>
                    <a:pt x="1000" y="500"/>
                  </a:lnTo>
                  <a:lnTo>
                    <a:pt x="750" y="469"/>
                  </a:lnTo>
                  <a:lnTo>
                    <a:pt x="500" y="407"/>
                  </a:lnTo>
                  <a:lnTo>
                    <a:pt x="281" y="282"/>
                  </a:lnTo>
                  <a:lnTo>
                    <a:pt x="94" y="157"/>
                  </a:lnTo>
                  <a:lnTo>
                    <a:pt x="32" y="157"/>
                  </a:lnTo>
                  <a:lnTo>
                    <a:pt x="0" y="188"/>
                  </a:lnTo>
                  <a:lnTo>
                    <a:pt x="0" y="219"/>
                  </a:lnTo>
                  <a:lnTo>
                    <a:pt x="94" y="344"/>
                  </a:lnTo>
                  <a:lnTo>
                    <a:pt x="157" y="469"/>
                  </a:lnTo>
                  <a:lnTo>
                    <a:pt x="250" y="563"/>
                  </a:lnTo>
                  <a:lnTo>
                    <a:pt x="375" y="657"/>
                  </a:lnTo>
                  <a:lnTo>
                    <a:pt x="500" y="750"/>
                  </a:lnTo>
                  <a:lnTo>
                    <a:pt x="625" y="782"/>
                  </a:lnTo>
                  <a:lnTo>
                    <a:pt x="781" y="813"/>
                  </a:lnTo>
                  <a:lnTo>
                    <a:pt x="937" y="844"/>
                  </a:lnTo>
                  <a:lnTo>
                    <a:pt x="1093" y="813"/>
                  </a:lnTo>
                  <a:lnTo>
                    <a:pt x="1250" y="750"/>
                  </a:lnTo>
                  <a:lnTo>
                    <a:pt x="1406" y="688"/>
                  </a:lnTo>
                  <a:lnTo>
                    <a:pt x="1562" y="594"/>
                  </a:lnTo>
                  <a:lnTo>
                    <a:pt x="1687" y="469"/>
                  </a:lnTo>
                  <a:lnTo>
                    <a:pt x="1780" y="344"/>
                  </a:lnTo>
                  <a:lnTo>
                    <a:pt x="1874" y="219"/>
                  </a:lnTo>
                  <a:lnTo>
                    <a:pt x="1968" y="63"/>
                  </a:lnTo>
                  <a:lnTo>
                    <a:pt x="1968" y="32"/>
                  </a:lnTo>
                  <a:lnTo>
                    <a:pt x="19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3789;p61">
              <a:extLst>
                <a:ext uri="{FF2B5EF4-FFF2-40B4-BE49-F238E27FC236}">
                  <a16:creationId xmlns:a16="http://schemas.microsoft.com/office/drawing/2014/main" id="{E990670D-65AF-1DCF-CE17-3B69EBD465BC}"/>
                </a:ext>
              </a:extLst>
            </p:cNvPr>
            <p:cNvSpPr/>
            <p:nvPr/>
          </p:nvSpPr>
          <p:spPr>
            <a:xfrm>
              <a:off x="4299500" y="2364050"/>
              <a:ext cx="130425" cy="292800"/>
            </a:xfrm>
            <a:custGeom>
              <a:avLst/>
              <a:gdLst/>
              <a:ahLst/>
              <a:cxnLst/>
              <a:rect l="l" t="t" r="r" b="b"/>
              <a:pathLst>
                <a:path w="5217" h="11712" extrusionOk="0">
                  <a:moveTo>
                    <a:pt x="1531" y="1"/>
                  </a:moveTo>
                  <a:lnTo>
                    <a:pt x="1469" y="32"/>
                  </a:lnTo>
                  <a:lnTo>
                    <a:pt x="1469" y="94"/>
                  </a:lnTo>
                  <a:lnTo>
                    <a:pt x="1781" y="1187"/>
                  </a:lnTo>
                  <a:lnTo>
                    <a:pt x="2156" y="2249"/>
                  </a:lnTo>
                  <a:lnTo>
                    <a:pt x="2905" y="4373"/>
                  </a:lnTo>
                  <a:lnTo>
                    <a:pt x="3686" y="6496"/>
                  </a:lnTo>
                  <a:lnTo>
                    <a:pt x="4061" y="7558"/>
                  </a:lnTo>
                  <a:lnTo>
                    <a:pt x="4404" y="8651"/>
                  </a:lnTo>
                  <a:lnTo>
                    <a:pt x="4404" y="8651"/>
                  </a:lnTo>
                  <a:lnTo>
                    <a:pt x="3998" y="8589"/>
                  </a:lnTo>
                  <a:lnTo>
                    <a:pt x="3624" y="8557"/>
                  </a:lnTo>
                  <a:lnTo>
                    <a:pt x="2843" y="8557"/>
                  </a:lnTo>
                  <a:lnTo>
                    <a:pt x="2843" y="8682"/>
                  </a:lnTo>
                  <a:lnTo>
                    <a:pt x="2905" y="8901"/>
                  </a:lnTo>
                  <a:lnTo>
                    <a:pt x="3155" y="9650"/>
                  </a:lnTo>
                  <a:lnTo>
                    <a:pt x="3405" y="10400"/>
                  </a:lnTo>
                  <a:lnTo>
                    <a:pt x="3561" y="10900"/>
                  </a:lnTo>
                  <a:lnTo>
                    <a:pt x="3561" y="10931"/>
                  </a:lnTo>
                  <a:lnTo>
                    <a:pt x="3155" y="11087"/>
                  </a:lnTo>
                  <a:lnTo>
                    <a:pt x="2718" y="11181"/>
                  </a:lnTo>
                  <a:lnTo>
                    <a:pt x="2312" y="11212"/>
                  </a:lnTo>
                  <a:lnTo>
                    <a:pt x="1906" y="11212"/>
                  </a:lnTo>
                  <a:lnTo>
                    <a:pt x="1500" y="11149"/>
                  </a:lnTo>
                  <a:lnTo>
                    <a:pt x="1063" y="11056"/>
                  </a:lnTo>
                  <a:lnTo>
                    <a:pt x="594" y="10931"/>
                  </a:lnTo>
                  <a:lnTo>
                    <a:pt x="126" y="10743"/>
                  </a:lnTo>
                  <a:lnTo>
                    <a:pt x="1" y="10743"/>
                  </a:lnTo>
                  <a:lnTo>
                    <a:pt x="1" y="10806"/>
                  </a:lnTo>
                  <a:lnTo>
                    <a:pt x="32" y="10837"/>
                  </a:lnTo>
                  <a:lnTo>
                    <a:pt x="282" y="11056"/>
                  </a:lnTo>
                  <a:lnTo>
                    <a:pt x="563" y="11243"/>
                  </a:lnTo>
                  <a:lnTo>
                    <a:pt x="844" y="11399"/>
                  </a:lnTo>
                  <a:lnTo>
                    <a:pt x="1156" y="11524"/>
                  </a:lnTo>
                  <a:lnTo>
                    <a:pt x="1469" y="11618"/>
                  </a:lnTo>
                  <a:lnTo>
                    <a:pt x="1781" y="11680"/>
                  </a:lnTo>
                  <a:lnTo>
                    <a:pt x="2125" y="11712"/>
                  </a:lnTo>
                  <a:lnTo>
                    <a:pt x="2437" y="11712"/>
                  </a:lnTo>
                  <a:lnTo>
                    <a:pt x="2749" y="11680"/>
                  </a:lnTo>
                  <a:lnTo>
                    <a:pt x="3030" y="11618"/>
                  </a:lnTo>
                  <a:lnTo>
                    <a:pt x="3311" y="11555"/>
                  </a:lnTo>
                  <a:lnTo>
                    <a:pt x="3561" y="11462"/>
                  </a:lnTo>
                  <a:lnTo>
                    <a:pt x="3780" y="11399"/>
                  </a:lnTo>
                  <a:lnTo>
                    <a:pt x="3967" y="11306"/>
                  </a:lnTo>
                  <a:lnTo>
                    <a:pt x="4030" y="11274"/>
                  </a:lnTo>
                  <a:lnTo>
                    <a:pt x="4092" y="11212"/>
                  </a:lnTo>
                  <a:lnTo>
                    <a:pt x="4092" y="11149"/>
                  </a:lnTo>
                  <a:lnTo>
                    <a:pt x="4092" y="11056"/>
                  </a:lnTo>
                  <a:lnTo>
                    <a:pt x="4061" y="10962"/>
                  </a:lnTo>
                  <a:lnTo>
                    <a:pt x="4061" y="10900"/>
                  </a:lnTo>
                  <a:lnTo>
                    <a:pt x="3936" y="10306"/>
                  </a:lnTo>
                  <a:lnTo>
                    <a:pt x="3748" y="9744"/>
                  </a:lnTo>
                  <a:lnTo>
                    <a:pt x="3561" y="9151"/>
                  </a:lnTo>
                  <a:lnTo>
                    <a:pt x="3967" y="9213"/>
                  </a:lnTo>
                  <a:lnTo>
                    <a:pt x="4529" y="9276"/>
                  </a:lnTo>
                  <a:lnTo>
                    <a:pt x="5029" y="9276"/>
                  </a:lnTo>
                  <a:lnTo>
                    <a:pt x="5123" y="9244"/>
                  </a:lnTo>
                  <a:lnTo>
                    <a:pt x="5185" y="9213"/>
                  </a:lnTo>
                  <a:lnTo>
                    <a:pt x="5216" y="9151"/>
                  </a:lnTo>
                  <a:lnTo>
                    <a:pt x="5185" y="9088"/>
                  </a:lnTo>
                  <a:lnTo>
                    <a:pt x="4467" y="6809"/>
                  </a:lnTo>
                  <a:lnTo>
                    <a:pt x="4061" y="5653"/>
                  </a:lnTo>
                  <a:lnTo>
                    <a:pt x="3655" y="4498"/>
                  </a:lnTo>
                  <a:lnTo>
                    <a:pt x="3218" y="3342"/>
                  </a:lnTo>
                  <a:lnTo>
                    <a:pt x="2718" y="2218"/>
                  </a:lnTo>
                  <a:lnTo>
                    <a:pt x="2187" y="1094"/>
                  </a:lnTo>
                  <a:lnTo>
                    <a:pt x="1625" y="32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3790;p61">
              <a:extLst>
                <a:ext uri="{FF2B5EF4-FFF2-40B4-BE49-F238E27FC236}">
                  <a16:creationId xmlns:a16="http://schemas.microsoft.com/office/drawing/2014/main" id="{02E61471-2F60-64A5-7070-CE7AFAFF7FE5}"/>
                </a:ext>
              </a:extLst>
            </p:cNvPr>
            <p:cNvSpPr/>
            <p:nvPr/>
          </p:nvSpPr>
          <p:spPr>
            <a:xfrm>
              <a:off x="4297175" y="2634175"/>
              <a:ext cx="78875" cy="55475"/>
            </a:xfrm>
            <a:custGeom>
              <a:avLst/>
              <a:gdLst/>
              <a:ahLst/>
              <a:cxnLst/>
              <a:rect l="l" t="t" r="r" b="b"/>
              <a:pathLst>
                <a:path w="3155" h="2219" extrusionOk="0">
                  <a:moveTo>
                    <a:pt x="125" y="1"/>
                  </a:moveTo>
                  <a:lnTo>
                    <a:pt x="31" y="469"/>
                  </a:lnTo>
                  <a:lnTo>
                    <a:pt x="0" y="938"/>
                  </a:lnTo>
                  <a:lnTo>
                    <a:pt x="31" y="1188"/>
                  </a:lnTo>
                  <a:lnTo>
                    <a:pt x="63" y="1406"/>
                  </a:lnTo>
                  <a:lnTo>
                    <a:pt x="125" y="1625"/>
                  </a:lnTo>
                  <a:lnTo>
                    <a:pt x="219" y="1812"/>
                  </a:lnTo>
                  <a:lnTo>
                    <a:pt x="344" y="1968"/>
                  </a:lnTo>
                  <a:lnTo>
                    <a:pt x="500" y="2093"/>
                  </a:lnTo>
                  <a:lnTo>
                    <a:pt x="718" y="2187"/>
                  </a:lnTo>
                  <a:lnTo>
                    <a:pt x="968" y="2218"/>
                  </a:lnTo>
                  <a:lnTo>
                    <a:pt x="1249" y="2187"/>
                  </a:lnTo>
                  <a:lnTo>
                    <a:pt x="1499" y="2156"/>
                  </a:lnTo>
                  <a:lnTo>
                    <a:pt x="1749" y="2031"/>
                  </a:lnTo>
                  <a:lnTo>
                    <a:pt x="1968" y="1906"/>
                  </a:lnTo>
                  <a:lnTo>
                    <a:pt x="2342" y="1594"/>
                  </a:lnTo>
                  <a:lnTo>
                    <a:pt x="2655" y="1219"/>
                  </a:lnTo>
                  <a:lnTo>
                    <a:pt x="2936" y="844"/>
                  </a:lnTo>
                  <a:lnTo>
                    <a:pt x="3154" y="407"/>
                  </a:lnTo>
                  <a:lnTo>
                    <a:pt x="3154" y="407"/>
                  </a:lnTo>
                  <a:lnTo>
                    <a:pt x="2748" y="469"/>
                  </a:lnTo>
                  <a:lnTo>
                    <a:pt x="1999" y="469"/>
                  </a:lnTo>
                  <a:lnTo>
                    <a:pt x="1593" y="438"/>
                  </a:lnTo>
                  <a:lnTo>
                    <a:pt x="1218" y="376"/>
                  </a:lnTo>
                  <a:lnTo>
                    <a:pt x="843" y="282"/>
                  </a:lnTo>
                  <a:lnTo>
                    <a:pt x="469" y="15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3791;p61">
              <a:extLst>
                <a:ext uri="{FF2B5EF4-FFF2-40B4-BE49-F238E27FC236}">
                  <a16:creationId xmlns:a16="http://schemas.microsoft.com/office/drawing/2014/main" id="{BF67F082-7166-D394-0CE5-ECA50EDB26F3}"/>
                </a:ext>
              </a:extLst>
            </p:cNvPr>
            <p:cNvSpPr/>
            <p:nvPr/>
          </p:nvSpPr>
          <p:spPr>
            <a:xfrm>
              <a:off x="4297175" y="2657600"/>
              <a:ext cx="49200" cy="32825"/>
            </a:xfrm>
            <a:custGeom>
              <a:avLst/>
              <a:gdLst/>
              <a:ahLst/>
              <a:cxnLst/>
              <a:rect l="l" t="t" r="r" b="b"/>
              <a:pathLst>
                <a:path w="1968" h="1313" extrusionOk="0">
                  <a:moveTo>
                    <a:pt x="313" y="1"/>
                  </a:moveTo>
                  <a:lnTo>
                    <a:pt x="0" y="32"/>
                  </a:lnTo>
                  <a:lnTo>
                    <a:pt x="31" y="251"/>
                  </a:lnTo>
                  <a:lnTo>
                    <a:pt x="63" y="469"/>
                  </a:lnTo>
                  <a:lnTo>
                    <a:pt x="125" y="688"/>
                  </a:lnTo>
                  <a:lnTo>
                    <a:pt x="219" y="875"/>
                  </a:lnTo>
                  <a:lnTo>
                    <a:pt x="344" y="1063"/>
                  </a:lnTo>
                  <a:lnTo>
                    <a:pt x="500" y="1188"/>
                  </a:lnTo>
                  <a:lnTo>
                    <a:pt x="718" y="1281"/>
                  </a:lnTo>
                  <a:lnTo>
                    <a:pt x="968" y="1312"/>
                  </a:lnTo>
                  <a:lnTo>
                    <a:pt x="1249" y="1281"/>
                  </a:lnTo>
                  <a:lnTo>
                    <a:pt x="1499" y="1219"/>
                  </a:lnTo>
                  <a:lnTo>
                    <a:pt x="1749" y="1125"/>
                  </a:lnTo>
                  <a:lnTo>
                    <a:pt x="1968" y="969"/>
                  </a:lnTo>
                  <a:lnTo>
                    <a:pt x="1843" y="719"/>
                  </a:lnTo>
                  <a:lnTo>
                    <a:pt x="1655" y="500"/>
                  </a:lnTo>
                  <a:lnTo>
                    <a:pt x="1437" y="313"/>
                  </a:lnTo>
                  <a:lnTo>
                    <a:pt x="1187" y="188"/>
                  </a:lnTo>
                  <a:lnTo>
                    <a:pt x="906" y="94"/>
                  </a:lnTo>
                  <a:lnTo>
                    <a:pt x="625" y="32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3792;p61">
              <a:extLst>
                <a:ext uri="{FF2B5EF4-FFF2-40B4-BE49-F238E27FC236}">
                  <a16:creationId xmlns:a16="http://schemas.microsoft.com/office/drawing/2014/main" id="{0F94565E-FC7D-BDC5-B1C0-FE0C6FF4351F}"/>
                </a:ext>
              </a:extLst>
            </p:cNvPr>
            <p:cNvSpPr/>
            <p:nvPr/>
          </p:nvSpPr>
          <p:spPr>
            <a:xfrm>
              <a:off x="3791250" y="1961975"/>
              <a:ext cx="617600" cy="649600"/>
            </a:xfrm>
            <a:custGeom>
              <a:avLst/>
              <a:gdLst/>
              <a:ahLst/>
              <a:cxnLst/>
              <a:rect l="l" t="t" r="r" b="b"/>
              <a:pathLst>
                <a:path w="24704" h="25984" extrusionOk="0">
                  <a:moveTo>
                    <a:pt x="20112" y="0"/>
                  </a:moveTo>
                  <a:lnTo>
                    <a:pt x="19956" y="32"/>
                  </a:lnTo>
                  <a:lnTo>
                    <a:pt x="19800" y="63"/>
                  </a:lnTo>
                  <a:lnTo>
                    <a:pt x="19644" y="125"/>
                  </a:lnTo>
                  <a:lnTo>
                    <a:pt x="19519" y="219"/>
                  </a:lnTo>
                  <a:lnTo>
                    <a:pt x="19425" y="313"/>
                  </a:lnTo>
                  <a:lnTo>
                    <a:pt x="19238" y="500"/>
                  </a:lnTo>
                  <a:lnTo>
                    <a:pt x="19113" y="719"/>
                  </a:lnTo>
                  <a:lnTo>
                    <a:pt x="19019" y="906"/>
                  </a:lnTo>
                  <a:lnTo>
                    <a:pt x="18988" y="1093"/>
                  </a:lnTo>
                  <a:lnTo>
                    <a:pt x="18894" y="937"/>
                  </a:lnTo>
                  <a:lnTo>
                    <a:pt x="18801" y="750"/>
                  </a:lnTo>
                  <a:lnTo>
                    <a:pt x="18645" y="531"/>
                  </a:lnTo>
                  <a:lnTo>
                    <a:pt x="18457" y="313"/>
                  </a:lnTo>
                  <a:lnTo>
                    <a:pt x="18207" y="157"/>
                  </a:lnTo>
                  <a:lnTo>
                    <a:pt x="18082" y="94"/>
                  </a:lnTo>
                  <a:lnTo>
                    <a:pt x="17957" y="63"/>
                  </a:lnTo>
                  <a:lnTo>
                    <a:pt x="17801" y="32"/>
                  </a:lnTo>
                  <a:lnTo>
                    <a:pt x="17645" y="32"/>
                  </a:lnTo>
                  <a:lnTo>
                    <a:pt x="17489" y="63"/>
                  </a:lnTo>
                  <a:lnTo>
                    <a:pt x="17333" y="125"/>
                  </a:lnTo>
                  <a:lnTo>
                    <a:pt x="17208" y="188"/>
                  </a:lnTo>
                  <a:lnTo>
                    <a:pt x="17083" y="281"/>
                  </a:lnTo>
                  <a:lnTo>
                    <a:pt x="16927" y="469"/>
                  </a:lnTo>
                  <a:lnTo>
                    <a:pt x="16771" y="687"/>
                  </a:lnTo>
                  <a:lnTo>
                    <a:pt x="16677" y="906"/>
                  </a:lnTo>
                  <a:lnTo>
                    <a:pt x="16615" y="1062"/>
                  </a:lnTo>
                  <a:lnTo>
                    <a:pt x="16583" y="1250"/>
                  </a:lnTo>
                  <a:lnTo>
                    <a:pt x="16490" y="1093"/>
                  </a:lnTo>
                  <a:lnTo>
                    <a:pt x="16365" y="906"/>
                  </a:lnTo>
                  <a:lnTo>
                    <a:pt x="16177" y="719"/>
                  </a:lnTo>
                  <a:lnTo>
                    <a:pt x="15990" y="531"/>
                  </a:lnTo>
                  <a:lnTo>
                    <a:pt x="15709" y="406"/>
                  </a:lnTo>
                  <a:lnTo>
                    <a:pt x="15584" y="344"/>
                  </a:lnTo>
                  <a:lnTo>
                    <a:pt x="15116" y="344"/>
                  </a:lnTo>
                  <a:lnTo>
                    <a:pt x="14928" y="406"/>
                  </a:lnTo>
                  <a:lnTo>
                    <a:pt x="14772" y="469"/>
                  </a:lnTo>
                  <a:lnTo>
                    <a:pt x="14522" y="656"/>
                  </a:lnTo>
                  <a:lnTo>
                    <a:pt x="14272" y="875"/>
                  </a:lnTo>
                  <a:lnTo>
                    <a:pt x="14116" y="1125"/>
                  </a:lnTo>
                  <a:lnTo>
                    <a:pt x="13960" y="1343"/>
                  </a:lnTo>
                  <a:lnTo>
                    <a:pt x="13866" y="1531"/>
                  </a:lnTo>
                  <a:lnTo>
                    <a:pt x="13804" y="1718"/>
                  </a:lnTo>
                  <a:lnTo>
                    <a:pt x="13679" y="1562"/>
                  </a:lnTo>
                  <a:lnTo>
                    <a:pt x="13554" y="1406"/>
                  </a:lnTo>
                  <a:lnTo>
                    <a:pt x="13367" y="1250"/>
                  </a:lnTo>
                  <a:lnTo>
                    <a:pt x="13148" y="1093"/>
                  </a:lnTo>
                  <a:lnTo>
                    <a:pt x="12867" y="969"/>
                  </a:lnTo>
                  <a:lnTo>
                    <a:pt x="12742" y="937"/>
                  </a:lnTo>
                  <a:lnTo>
                    <a:pt x="12555" y="906"/>
                  </a:lnTo>
                  <a:lnTo>
                    <a:pt x="12399" y="906"/>
                  </a:lnTo>
                  <a:lnTo>
                    <a:pt x="12211" y="937"/>
                  </a:lnTo>
                  <a:lnTo>
                    <a:pt x="12055" y="969"/>
                  </a:lnTo>
                  <a:lnTo>
                    <a:pt x="11899" y="1062"/>
                  </a:lnTo>
                  <a:lnTo>
                    <a:pt x="11743" y="1125"/>
                  </a:lnTo>
                  <a:lnTo>
                    <a:pt x="11618" y="1218"/>
                  </a:lnTo>
                  <a:lnTo>
                    <a:pt x="11399" y="1468"/>
                  </a:lnTo>
                  <a:lnTo>
                    <a:pt x="11243" y="1687"/>
                  </a:lnTo>
                  <a:lnTo>
                    <a:pt x="11118" y="1937"/>
                  </a:lnTo>
                  <a:lnTo>
                    <a:pt x="11056" y="2124"/>
                  </a:lnTo>
                  <a:lnTo>
                    <a:pt x="10993" y="2311"/>
                  </a:lnTo>
                  <a:lnTo>
                    <a:pt x="10837" y="2186"/>
                  </a:lnTo>
                  <a:lnTo>
                    <a:pt x="10681" y="2093"/>
                  </a:lnTo>
                  <a:lnTo>
                    <a:pt x="10462" y="1999"/>
                  </a:lnTo>
                  <a:lnTo>
                    <a:pt x="10213" y="1905"/>
                  </a:lnTo>
                  <a:lnTo>
                    <a:pt x="9931" y="1843"/>
                  </a:lnTo>
                  <a:lnTo>
                    <a:pt x="9775" y="1843"/>
                  </a:lnTo>
                  <a:lnTo>
                    <a:pt x="9619" y="1874"/>
                  </a:lnTo>
                  <a:lnTo>
                    <a:pt x="9494" y="1905"/>
                  </a:lnTo>
                  <a:lnTo>
                    <a:pt x="9338" y="1968"/>
                  </a:lnTo>
                  <a:lnTo>
                    <a:pt x="9213" y="2062"/>
                  </a:lnTo>
                  <a:lnTo>
                    <a:pt x="9088" y="2155"/>
                  </a:lnTo>
                  <a:lnTo>
                    <a:pt x="8870" y="2374"/>
                  </a:lnTo>
                  <a:lnTo>
                    <a:pt x="8714" y="2655"/>
                  </a:lnTo>
                  <a:lnTo>
                    <a:pt x="8620" y="2936"/>
                  </a:lnTo>
                  <a:lnTo>
                    <a:pt x="8557" y="3186"/>
                  </a:lnTo>
                  <a:lnTo>
                    <a:pt x="8495" y="3404"/>
                  </a:lnTo>
                  <a:lnTo>
                    <a:pt x="8464" y="3592"/>
                  </a:lnTo>
                  <a:lnTo>
                    <a:pt x="8308" y="3467"/>
                  </a:lnTo>
                  <a:lnTo>
                    <a:pt x="8120" y="3342"/>
                  </a:lnTo>
                  <a:lnTo>
                    <a:pt x="7902" y="3248"/>
                  </a:lnTo>
                  <a:lnTo>
                    <a:pt x="7714" y="3186"/>
                  </a:lnTo>
                  <a:lnTo>
                    <a:pt x="7277" y="3186"/>
                  </a:lnTo>
                  <a:lnTo>
                    <a:pt x="7058" y="3248"/>
                  </a:lnTo>
                  <a:lnTo>
                    <a:pt x="6840" y="3342"/>
                  </a:lnTo>
                  <a:lnTo>
                    <a:pt x="6684" y="3436"/>
                  </a:lnTo>
                  <a:lnTo>
                    <a:pt x="6559" y="3529"/>
                  </a:lnTo>
                  <a:lnTo>
                    <a:pt x="6434" y="3654"/>
                  </a:lnTo>
                  <a:lnTo>
                    <a:pt x="6309" y="3810"/>
                  </a:lnTo>
                  <a:lnTo>
                    <a:pt x="6153" y="4091"/>
                  </a:lnTo>
                  <a:lnTo>
                    <a:pt x="6028" y="4373"/>
                  </a:lnTo>
                  <a:lnTo>
                    <a:pt x="5965" y="4622"/>
                  </a:lnTo>
                  <a:lnTo>
                    <a:pt x="5934" y="4841"/>
                  </a:lnTo>
                  <a:lnTo>
                    <a:pt x="5903" y="5060"/>
                  </a:lnTo>
                  <a:lnTo>
                    <a:pt x="5747" y="4966"/>
                  </a:lnTo>
                  <a:lnTo>
                    <a:pt x="5591" y="4903"/>
                  </a:lnTo>
                  <a:lnTo>
                    <a:pt x="5372" y="4841"/>
                  </a:lnTo>
                  <a:lnTo>
                    <a:pt x="5122" y="4810"/>
                  </a:lnTo>
                  <a:lnTo>
                    <a:pt x="4872" y="4810"/>
                  </a:lnTo>
                  <a:lnTo>
                    <a:pt x="4591" y="4872"/>
                  </a:lnTo>
                  <a:lnTo>
                    <a:pt x="4435" y="4935"/>
                  </a:lnTo>
                  <a:lnTo>
                    <a:pt x="4310" y="5028"/>
                  </a:lnTo>
                  <a:lnTo>
                    <a:pt x="4185" y="5122"/>
                  </a:lnTo>
                  <a:lnTo>
                    <a:pt x="4092" y="5247"/>
                  </a:lnTo>
                  <a:lnTo>
                    <a:pt x="3904" y="5528"/>
                  </a:lnTo>
                  <a:lnTo>
                    <a:pt x="3779" y="5809"/>
                  </a:lnTo>
                  <a:lnTo>
                    <a:pt x="3686" y="6090"/>
                  </a:lnTo>
                  <a:lnTo>
                    <a:pt x="3654" y="6371"/>
                  </a:lnTo>
                  <a:lnTo>
                    <a:pt x="3623" y="6590"/>
                  </a:lnTo>
                  <a:lnTo>
                    <a:pt x="3623" y="6808"/>
                  </a:lnTo>
                  <a:lnTo>
                    <a:pt x="3467" y="6777"/>
                  </a:lnTo>
                  <a:lnTo>
                    <a:pt x="3030" y="6746"/>
                  </a:lnTo>
                  <a:lnTo>
                    <a:pt x="2780" y="6777"/>
                  </a:lnTo>
                  <a:lnTo>
                    <a:pt x="2530" y="6840"/>
                  </a:lnTo>
                  <a:lnTo>
                    <a:pt x="2280" y="6933"/>
                  </a:lnTo>
                  <a:lnTo>
                    <a:pt x="2155" y="6996"/>
                  </a:lnTo>
                  <a:lnTo>
                    <a:pt x="2030" y="7089"/>
                  </a:lnTo>
                  <a:lnTo>
                    <a:pt x="1937" y="7214"/>
                  </a:lnTo>
                  <a:lnTo>
                    <a:pt x="1843" y="7339"/>
                  </a:lnTo>
                  <a:lnTo>
                    <a:pt x="1718" y="7620"/>
                  </a:lnTo>
                  <a:lnTo>
                    <a:pt x="1624" y="7901"/>
                  </a:lnTo>
                  <a:lnTo>
                    <a:pt x="1593" y="8214"/>
                  </a:lnTo>
                  <a:lnTo>
                    <a:pt x="1562" y="8464"/>
                  </a:lnTo>
                  <a:lnTo>
                    <a:pt x="1562" y="8713"/>
                  </a:lnTo>
                  <a:lnTo>
                    <a:pt x="1593" y="8932"/>
                  </a:lnTo>
                  <a:lnTo>
                    <a:pt x="1531" y="8963"/>
                  </a:lnTo>
                  <a:lnTo>
                    <a:pt x="1343" y="8963"/>
                  </a:lnTo>
                  <a:lnTo>
                    <a:pt x="1094" y="8994"/>
                  </a:lnTo>
                  <a:lnTo>
                    <a:pt x="812" y="9057"/>
                  </a:lnTo>
                  <a:lnTo>
                    <a:pt x="688" y="9119"/>
                  </a:lnTo>
                  <a:lnTo>
                    <a:pt x="531" y="9182"/>
                  </a:lnTo>
                  <a:lnTo>
                    <a:pt x="406" y="9276"/>
                  </a:lnTo>
                  <a:lnTo>
                    <a:pt x="282" y="9400"/>
                  </a:lnTo>
                  <a:lnTo>
                    <a:pt x="188" y="9525"/>
                  </a:lnTo>
                  <a:lnTo>
                    <a:pt x="94" y="9682"/>
                  </a:lnTo>
                  <a:lnTo>
                    <a:pt x="32" y="9900"/>
                  </a:lnTo>
                  <a:lnTo>
                    <a:pt x="0" y="10119"/>
                  </a:lnTo>
                  <a:lnTo>
                    <a:pt x="32" y="10306"/>
                  </a:lnTo>
                  <a:lnTo>
                    <a:pt x="63" y="10525"/>
                  </a:lnTo>
                  <a:lnTo>
                    <a:pt x="250" y="11149"/>
                  </a:lnTo>
                  <a:lnTo>
                    <a:pt x="531" y="11961"/>
                  </a:lnTo>
                  <a:lnTo>
                    <a:pt x="875" y="12929"/>
                  </a:lnTo>
                  <a:lnTo>
                    <a:pt x="1812" y="15209"/>
                  </a:lnTo>
                  <a:lnTo>
                    <a:pt x="2874" y="17739"/>
                  </a:lnTo>
                  <a:lnTo>
                    <a:pt x="3998" y="20268"/>
                  </a:lnTo>
                  <a:lnTo>
                    <a:pt x="4997" y="22517"/>
                  </a:lnTo>
                  <a:lnTo>
                    <a:pt x="5778" y="24203"/>
                  </a:lnTo>
                  <a:lnTo>
                    <a:pt x="6215" y="25109"/>
                  </a:lnTo>
                  <a:lnTo>
                    <a:pt x="6340" y="25359"/>
                  </a:lnTo>
                  <a:lnTo>
                    <a:pt x="6496" y="25546"/>
                  </a:lnTo>
                  <a:lnTo>
                    <a:pt x="6621" y="25702"/>
                  </a:lnTo>
                  <a:lnTo>
                    <a:pt x="6777" y="25827"/>
                  </a:lnTo>
                  <a:lnTo>
                    <a:pt x="6902" y="25921"/>
                  </a:lnTo>
                  <a:lnTo>
                    <a:pt x="7058" y="25952"/>
                  </a:lnTo>
                  <a:lnTo>
                    <a:pt x="7215" y="25983"/>
                  </a:lnTo>
                  <a:lnTo>
                    <a:pt x="7371" y="25952"/>
                  </a:lnTo>
                  <a:lnTo>
                    <a:pt x="7527" y="25921"/>
                  </a:lnTo>
                  <a:lnTo>
                    <a:pt x="7683" y="25858"/>
                  </a:lnTo>
                  <a:lnTo>
                    <a:pt x="7839" y="25733"/>
                  </a:lnTo>
                  <a:lnTo>
                    <a:pt x="7995" y="25608"/>
                  </a:lnTo>
                  <a:lnTo>
                    <a:pt x="8276" y="25296"/>
                  </a:lnTo>
                  <a:lnTo>
                    <a:pt x="8589" y="24859"/>
                  </a:lnTo>
                  <a:lnTo>
                    <a:pt x="8870" y="24359"/>
                  </a:lnTo>
                  <a:lnTo>
                    <a:pt x="9120" y="23766"/>
                  </a:lnTo>
                  <a:lnTo>
                    <a:pt x="9338" y="23141"/>
                  </a:lnTo>
                  <a:lnTo>
                    <a:pt x="9557" y="22423"/>
                  </a:lnTo>
                  <a:lnTo>
                    <a:pt x="9744" y="21674"/>
                  </a:lnTo>
                  <a:lnTo>
                    <a:pt x="9869" y="20893"/>
                  </a:lnTo>
                  <a:lnTo>
                    <a:pt x="9963" y="20112"/>
                  </a:lnTo>
                  <a:lnTo>
                    <a:pt x="10025" y="19269"/>
                  </a:lnTo>
                  <a:lnTo>
                    <a:pt x="10056" y="18551"/>
                  </a:lnTo>
                  <a:lnTo>
                    <a:pt x="10119" y="17864"/>
                  </a:lnTo>
                  <a:lnTo>
                    <a:pt x="10213" y="17208"/>
                  </a:lnTo>
                  <a:lnTo>
                    <a:pt x="10306" y="16552"/>
                  </a:lnTo>
                  <a:lnTo>
                    <a:pt x="10431" y="15959"/>
                  </a:lnTo>
                  <a:lnTo>
                    <a:pt x="10619" y="15396"/>
                  </a:lnTo>
                  <a:lnTo>
                    <a:pt x="10806" y="14834"/>
                  </a:lnTo>
                  <a:lnTo>
                    <a:pt x="11025" y="14335"/>
                  </a:lnTo>
                  <a:lnTo>
                    <a:pt x="11243" y="13835"/>
                  </a:lnTo>
                  <a:lnTo>
                    <a:pt x="11524" y="13398"/>
                  </a:lnTo>
                  <a:lnTo>
                    <a:pt x="11805" y="12992"/>
                  </a:lnTo>
                  <a:lnTo>
                    <a:pt x="12149" y="12617"/>
                  </a:lnTo>
                  <a:lnTo>
                    <a:pt x="12492" y="12305"/>
                  </a:lnTo>
                  <a:lnTo>
                    <a:pt x="12867" y="11992"/>
                  </a:lnTo>
                  <a:lnTo>
                    <a:pt x="13242" y="11743"/>
                  </a:lnTo>
                  <a:lnTo>
                    <a:pt x="13679" y="11555"/>
                  </a:lnTo>
                  <a:lnTo>
                    <a:pt x="14147" y="11368"/>
                  </a:lnTo>
                  <a:lnTo>
                    <a:pt x="14616" y="11274"/>
                  </a:lnTo>
                  <a:lnTo>
                    <a:pt x="15084" y="11212"/>
                  </a:lnTo>
                  <a:lnTo>
                    <a:pt x="15584" y="11181"/>
                  </a:lnTo>
                  <a:lnTo>
                    <a:pt x="16084" y="11181"/>
                  </a:lnTo>
                  <a:lnTo>
                    <a:pt x="16615" y="11212"/>
                  </a:lnTo>
                  <a:lnTo>
                    <a:pt x="17645" y="11305"/>
                  </a:lnTo>
                  <a:lnTo>
                    <a:pt x="18613" y="11430"/>
                  </a:lnTo>
                  <a:lnTo>
                    <a:pt x="19550" y="11493"/>
                  </a:lnTo>
                  <a:lnTo>
                    <a:pt x="19987" y="11493"/>
                  </a:lnTo>
                  <a:lnTo>
                    <a:pt x="20393" y="11462"/>
                  </a:lnTo>
                  <a:lnTo>
                    <a:pt x="20768" y="11399"/>
                  </a:lnTo>
                  <a:lnTo>
                    <a:pt x="21112" y="11274"/>
                  </a:lnTo>
                  <a:lnTo>
                    <a:pt x="21299" y="11181"/>
                  </a:lnTo>
                  <a:lnTo>
                    <a:pt x="21518" y="11056"/>
                  </a:lnTo>
                  <a:lnTo>
                    <a:pt x="21830" y="10775"/>
                  </a:lnTo>
                  <a:lnTo>
                    <a:pt x="22142" y="10493"/>
                  </a:lnTo>
                  <a:lnTo>
                    <a:pt x="22361" y="10212"/>
                  </a:lnTo>
                  <a:lnTo>
                    <a:pt x="22579" y="9963"/>
                  </a:lnTo>
                  <a:lnTo>
                    <a:pt x="22798" y="9744"/>
                  </a:lnTo>
                  <a:lnTo>
                    <a:pt x="23017" y="9588"/>
                  </a:lnTo>
                  <a:lnTo>
                    <a:pt x="23142" y="9525"/>
                  </a:lnTo>
                  <a:lnTo>
                    <a:pt x="23266" y="9494"/>
                  </a:lnTo>
                  <a:lnTo>
                    <a:pt x="23391" y="9494"/>
                  </a:lnTo>
                  <a:lnTo>
                    <a:pt x="23516" y="9525"/>
                  </a:lnTo>
                  <a:lnTo>
                    <a:pt x="23641" y="9588"/>
                  </a:lnTo>
                  <a:lnTo>
                    <a:pt x="23766" y="9682"/>
                  </a:lnTo>
                  <a:lnTo>
                    <a:pt x="24016" y="9900"/>
                  </a:lnTo>
                  <a:lnTo>
                    <a:pt x="24235" y="10181"/>
                  </a:lnTo>
                  <a:lnTo>
                    <a:pt x="24422" y="10431"/>
                  </a:lnTo>
                  <a:lnTo>
                    <a:pt x="24578" y="10681"/>
                  </a:lnTo>
                  <a:lnTo>
                    <a:pt x="24703" y="10899"/>
                  </a:lnTo>
                  <a:lnTo>
                    <a:pt x="24297" y="9525"/>
                  </a:lnTo>
                  <a:lnTo>
                    <a:pt x="23829" y="7870"/>
                  </a:lnTo>
                  <a:lnTo>
                    <a:pt x="23298" y="6090"/>
                  </a:lnTo>
                  <a:lnTo>
                    <a:pt x="22767" y="4341"/>
                  </a:lnTo>
                  <a:lnTo>
                    <a:pt x="22455" y="3498"/>
                  </a:lnTo>
                  <a:lnTo>
                    <a:pt x="22173" y="2686"/>
                  </a:lnTo>
                  <a:lnTo>
                    <a:pt x="21861" y="1968"/>
                  </a:lnTo>
                  <a:lnTo>
                    <a:pt x="21580" y="1343"/>
                  </a:lnTo>
                  <a:lnTo>
                    <a:pt x="21268" y="812"/>
                  </a:lnTo>
                  <a:lnTo>
                    <a:pt x="21112" y="594"/>
                  </a:lnTo>
                  <a:lnTo>
                    <a:pt x="20955" y="406"/>
                  </a:lnTo>
                  <a:lnTo>
                    <a:pt x="20799" y="250"/>
                  </a:lnTo>
                  <a:lnTo>
                    <a:pt x="20643" y="125"/>
                  </a:lnTo>
                  <a:lnTo>
                    <a:pt x="20487" y="32"/>
                  </a:lnTo>
                  <a:lnTo>
                    <a:pt x="203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3793;p61">
              <a:extLst>
                <a:ext uri="{FF2B5EF4-FFF2-40B4-BE49-F238E27FC236}">
                  <a16:creationId xmlns:a16="http://schemas.microsoft.com/office/drawing/2014/main" id="{E083650B-8858-16DC-367B-ACDF2DF9F8DA}"/>
                </a:ext>
              </a:extLst>
            </p:cNvPr>
            <p:cNvSpPr/>
            <p:nvPr/>
          </p:nvSpPr>
          <p:spPr>
            <a:xfrm>
              <a:off x="4142575" y="2424175"/>
              <a:ext cx="200675" cy="200675"/>
            </a:xfrm>
            <a:custGeom>
              <a:avLst/>
              <a:gdLst/>
              <a:ahLst/>
              <a:cxnLst/>
              <a:rect l="l" t="t" r="r" b="b"/>
              <a:pathLst>
                <a:path w="8027" h="8027" extrusionOk="0">
                  <a:moveTo>
                    <a:pt x="4404" y="562"/>
                  </a:moveTo>
                  <a:lnTo>
                    <a:pt x="4685" y="625"/>
                  </a:lnTo>
                  <a:lnTo>
                    <a:pt x="4966" y="687"/>
                  </a:lnTo>
                  <a:lnTo>
                    <a:pt x="5247" y="781"/>
                  </a:lnTo>
                  <a:lnTo>
                    <a:pt x="5497" y="875"/>
                  </a:lnTo>
                  <a:lnTo>
                    <a:pt x="5747" y="1031"/>
                  </a:lnTo>
                  <a:lnTo>
                    <a:pt x="5997" y="1156"/>
                  </a:lnTo>
                  <a:lnTo>
                    <a:pt x="6215" y="1343"/>
                  </a:lnTo>
                  <a:lnTo>
                    <a:pt x="6434" y="1530"/>
                  </a:lnTo>
                  <a:lnTo>
                    <a:pt x="6621" y="1718"/>
                  </a:lnTo>
                  <a:lnTo>
                    <a:pt x="6809" y="1968"/>
                  </a:lnTo>
                  <a:lnTo>
                    <a:pt x="6965" y="2186"/>
                  </a:lnTo>
                  <a:lnTo>
                    <a:pt x="7090" y="2436"/>
                  </a:lnTo>
                  <a:lnTo>
                    <a:pt x="7215" y="2717"/>
                  </a:lnTo>
                  <a:lnTo>
                    <a:pt x="7340" y="3061"/>
                  </a:lnTo>
                  <a:lnTo>
                    <a:pt x="7433" y="3404"/>
                  </a:lnTo>
                  <a:lnTo>
                    <a:pt x="7465" y="3716"/>
                  </a:lnTo>
                  <a:lnTo>
                    <a:pt x="7465" y="4060"/>
                  </a:lnTo>
                  <a:lnTo>
                    <a:pt x="7465" y="4404"/>
                  </a:lnTo>
                  <a:lnTo>
                    <a:pt x="7402" y="4747"/>
                  </a:lnTo>
                  <a:lnTo>
                    <a:pt x="7308" y="5059"/>
                  </a:lnTo>
                  <a:lnTo>
                    <a:pt x="7215" y="5372"/>
                  </a:lnTo>
                  <a:lnTo>
                    <a:pt x="7059" y="5684"/>
                  </a:lnTo>
                  <a:lnTo>
                    <a:pt x="6902" y="5965"/>
                  </a:lnTo>
                  <a:lnTo>
                    <a:pt x="6684" y="6215"/>
                  </a:lnTo>
                  <a:lnTo>
                    <a:pt x="6465" y="6465"/>
                  </a:lnTo>
                  <a:lnTo>
                    <a:pt x="6215" y="6715"/>
                  </a:lnTo>
                  <a:lnTo>
                    <a:pt x="5934" y="6902"/>
                  </a:lnTo>
                  <a:lnTo>
                    <a:pt x="5622" y="7089"/>
                  </a:lnTo>
                  <a:lnTo>
                    <a:pt x="5310" y="7245"/>
                  </a:lnTo>
                  <a:lnTo>
                    <a:pt x="4966" y="7370"/>
                  </a:lnTo>
                  <a:lnTo>
                    <a:pt x="4654" y="7433"/>
                  </a:lnTo>
                  <a:lnTo>
                    <a:pt x="4310" y="7495"/>
                  </a:lnTo>
                  <a:lnTo>
                    <a:pt x="3967" y="7495"/>
                  </a:lnTo>
                  <a:lnTo>
                    <a:pt x="3623" y="7464"/>
                  </a:lnTo>
                  <a:lnTo>
                    <a:pt x="3280" y="7433"/>
                  </a:lnTo>
                  <a:lnTo>
                    <a:pt x="2968" y="7339"/>
                  </a:lnTo>
                  <a:lnTo>
                    <a:pt x="2655" y="7214"/>
                  </a:lnTo>
                  <a:lnTo>
                    <a:pt x="2343" y="7089"/>
                  </a:lnTo>
                  <a:lnTo>
                    <a:pt x="2062" y="6902"/>
                  </a:lnTo>
                  <a:lnTo>
                    <a:pt x="1812" y="6715"/>
                  </a:lnTo>
                  <a:lnTo>
                    <a:pt x="1562" y="6465"/>
                  </a:lnTo>
                  <a:lnTo>
                    <a:pt x="1312" y="6215"/>
                  </a:lnTo>
                  <a:lnTo>
                    <a:pt x="1125" y="5965"/>
                  </a:lnTo>
                  <a:lnTo>
                    <a:pt x="938" y="5653"/>
                  </a:lnTo>
                  <a:lnTo>
                    <a:pt x="782" y="5340"/>
                  </a:lnTo>
                  <a:lnTo>
                    <a:pt x="688" y="4997"/>
                  </a:lnTo>
                  <a:lnTo>
                    <a:pt x="594" y="4653"/>
                  </a:lnTo>
                  <a:lnTo>
                    <a:pt x="563" y="4310"/>
                  </a:lnTo>
                  <a:lnTo>
                    <a:pt x="532" y="3966"/>
                  </a:lnTo>
                  <a:lnTo>
                    <a:pt x="563" y="3654"/>
                  </a:lnTo>
                  <a:lnTo>
                    <a:pt x="625" y="3311"/>
                  </a:lnTo>
                  <a:lnTo>
                    <a:pt x="688" y="2998"/>
                  </a:lnTo>
                  <a:lnTo>
                    <a:pt x="813" y="2686"/>
                  </a:lnTo>
                  <a:lnTo>
                    <a:pt x="969" y="2374"/>
                  </a:lnTo>
                  <a:lnTo>
                    <a:pt x="1125" y="2093"/>
                  </a:lnTo>
                  <a:lnTo>
                    <a:pt x="1312" y="1812"/>
                  </a:lnTo>
                  <a:lnTo>
                    <a:pt x="1562" y="1562"/>
                  </a:lnTo>
                  <a:lnTo>
                    <a:pt x="1812" y="1343"/>
                  </a:lnTo>
                  <a:lnTo>
                    <a:pt x="2093" y="1124"/>
                  </a:lnTo>
                  <a:lnTo>
                    <a:pt x="2374" y="968"/>
                  </a:lnTo>
                  <a:lnTo>
                    <a:pt x="2687" y="812"/>
                  </a:lnTo>
                  <a:lnTo>
                    <a:pt x="3124" y="656"/>
                  </a:lnTo>
                  <a:lnTo>
                    <a:pt x="3530" y="594"/>
                  </a:lnTo>
                  <a:lnTo>
                    <a:pt x="3842" y="562"/>
                  </a:lnTo>
                  <a:close/>
                  <a:moveTo>
                    <a:pt x="3780" y="0"/>
                  </a:moveTo>
                  <a:lnTo>
                    <a:pt x="3436" y="31"/>
                  </a:lnTo>
                  <a:lnTo>
                    <a:pt x="3030" y="125"/>
                  </a:lnTo>
                  <a:lnTo>
                    <a:pt x="2655" y="250"/>
                  </a:lnTo>
                  <a:lnTo>
                    <a:pt x="2281" y="375"/>
                  </a:lnTo>
                  <a:lnTo>
                    <a:pt x="1937" y="562"/>
                  </a:lnTo>
                  <a:lnTo>
                    <a:pt x="1625" y="781"/>
                  </a:lnTo>
                  <a:lnTo>
                    <a:pt x="1312" y="1031"/>
                  </a:lnTo>
                  <a:lnTo>
                    <a:pt x="1031" y="1312"/>
                  </a:lnTo>
                  <a:lnTo>
                    <a:pt x="782" y="1593"/>
                  </a:lnTo>
                  <a:lnTo>
                    <a:pt x="594" y="1905"/>
                  </a:lnTo>
                  <a:lnTo>
                    <a:pt x="407" y="2249"/>
                  </a:lnTo>
                  <a:lnTo>
                    <a:pt x="251" y="2623"/>
                  </a:lnTo>
                  <a:lnTo>
                    <a:pt x="126" y="2998"/>
                  </a:lnTo>
                  <a:lnTo>
                    <a:pt x="32" y="3373"/>
                  </a:lnTo>
                  <a:lnTo>
                    <a:pt x="1" y="3748"/>
                  </a:lnTo>
                  <a:lnTo>
                    <a:pt x="1" y="4154"/>
                  </a:lnTo>
                  <a:lnTo>
                    <a:pt x="32" y="4560"/>
                  </a:lnTo>
                  <a:lnTo>
                    <a:pt x="94" y="4966"/>
                  </a:lnTo>
                  <a:lnTo>
                    <a:pt x="219" y="5372"/>
                  </a:lnTo>
                  <a:lnTo>
                    <a:pt x="376" y="5746"/>
                  </a:lnTo>
                  <a:lnTo>
                    <a:pt x="563" y="6090"/>
                  </a:lnTo>
                  <a:lnTo>
                    <a:pt x="782" y="6402"/>
                  </a:lnTo>
                  <a:lnTo>
                    <a:pt x="1000" y="6715"/>
                  </a:lnTo>
                  <a:lnTo>
                    <a:pt x="1281" y="6964"/>
                  </a:lnTo>
                  <a:lnTo>
                    <a:pt x="1593" y="7214"/>
                  </a:lnTo>
                  <a:lnTo>
                    <a:pt x="1906" y="7433"/>
                  </a:lnTo>
                  <a:lnTo>
                    <a:pt x="2249" y="7620"/>
                  </a:lnTo>
                  <a:lnTo>
                    <a:pt x="2593" y="7776"/>
                  </a:lnTo>
                  <a:lnTo>
                    <a:pt x="2968" y="7901"/>
                  </a:lnTo>
                  <a:lnTo>
                    <a:pt x="3342" y="7995"/>
                  </a:lnTo>
                  <a:lnTo>
                    <a:pt x="3748" y="8026"/>
                  </a:lnTo>
                  <a:lnTo>
                    <a:pt x="4154" y="8026"/>
                  </a:lnTo>
                  <a:lnTo>
                    <a:pt x="4560" y="7995"/>
                  </a:lnTo>
                  <a:lnTo>
                    <a:pt x="5029" y="7901"/>
                  </a:lnTo>
                  <a:lnTo>
                    <a:pt x="5497" y="7745"/>
                  </a:lnTo>
                  <a:lnTo>
                    <a:pt x="5872" y="7558"/>
                  </a:lnTo>
                  <a:lnTo>
                    <a:pt x="6215" y="7370"/>
                  </a:lnTo>
                  <a:lnTo>
                    <a:pt x="6528" y="7120"/>
                  </a:lnTo>
                  <a:lnTo>
                    <a:pt x="6840" y="6871"/>
                  </a:lnTo>
                  <a:lnTo>
                    <a:pt x="7090" y="6590"/>
                  </a:lnTo>
                  <a:lnTo>
                    <a:pt x="7308" y="6277"/>
                  </a:lnTo>
                  <a:lnTo>
                    <a:pt x="7527" y="5934"/>
                  </a:lnTo>
                  <a:lnTo>
                    <a:pt x="7683" y="5590"/>
                  </a:lnTo>
                  <a:lnTo>
                    <a:pt x="7839" y="5216"/>
                  </a:lnTo>
                  <a:lnTo>
                    <a:pt x="7933" y="4841"/>
                  </a:lnTo>
                  <a:lnTo>
                    <a:pt x="7996" y="4466"/>
                  </a:lnTo>
                  <a:lnTo>
                    <a:pt x="8027" y="4091"/>
                  </a:lnTo>
                  <a:lnTo>
                    <a:pt x="7996" y="3685"/>
                  </a:lnTo>
                  <a:lnTo>
                    <a:pt x="7964" y="3311"/>
                  </a:lnTo>
                  <a:lnTo>
                    <a:pt x="7871" y="2905"/>
                  </a:lnTo>
                  <a:lnTo>
                    <a:pt x="7714" y="2530"/>
                  </a:lnTo>
                  <a:lnTo>
                    <a:pt x="7590" y="2217"/>
                  </a:lnTo>
                  <a:lnTo>
                    <a:pt x="7402" y="1905"/>
                  </a:lnTo>
                  <a:lnTo>
                    <a:pt x="7215" y="1624"/>
                  </a:lnTo>
                  <a:lnTo>
                    <a:pt x="7027" y="1374"/>
                  </a:lnTo>
                  <a:lnTo>
                    <a:pt x="6809" y="1124"/>
                  </a:lnTo>
                  <a:lnTo>
                    <a:pt x="6559" y="906"/>
                  </a:lnTo>
                  <a:lnTo>
                    <a:pt x="6278" y="718"/>
                  </a:lnTo>
                  <a:lnTo>
                    <a:pt x="5997" y="531"/>
                  </a:lnTo>
                  <a:lnTo>
                    <a:pt x="5716" y="375"/>
                  </a:lnTo>
                  <a:lnTo>
                    <a:pt x="5435" y="250"/>
                  </a:lnTo>
                  <a:lnTo>
                    <a:pt x="5122" y="156"/>
                  </a:lnTo>
                  <a:lnTo>
                    <a:pt x="4779" y="94"/>
                  </a:lnTo>
                  <a:lnTo>
                    <a:pt x="4467" y="31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3794;p61">
              <a:extLst>
                <a:ext uri="{FF2B5EF4-FFF2-40B4-BE49-F238E27FC236}">
                  <a16:creationId xmlns:a16="http://schemas.microsoft.com/office/drawing/2014/main" id="{D7086818-7B90-51A4-DA20-C0583E3DC03E}"/>
                </a:ext>
              </a:extLst>
            </p:cNvPr>
            <p:cNvSpPr/>
            <p:nvPr/>
          </p:nvSpPr>
          <p:spPr>
            <a:xfrm>
              <a:off x="4383825" y="2367950"/>
              <a:ext cx="153050" cy="197550"/>
            </a:xfrm>
            <a:custGeom>
              <a:avLst/>
              <a:gdLst/>
              <a:ahLst/>
              <a:cxnLst/>
              <a:rect l="l" t="t" r="r" b="b"/>
              <a:pathLst>
                <a:path w="6122" h="7902" extrusionOk="0">
                  <a:moveTo>
                    <a:pt x="2843" y="563"/>
                  </a:moveTo>
                  <a:lnTo>
                    <a:pt x="3061" y="594"/>
                  </a:lnTo>
                  <a:lnTo>
                    <a:pt x="3280" y="657"/>
                  </a:lnTo>
                  <a:lnTo>
                    <a:pt x="3498" y="750"/>
                  </a:lnTo>
                  <a:lnTo>
                    <a:pt x="3717" y="844"/>
                  </a:lnTo>
                  <a:lnTo>
                    <a:pt x="3904" y="969"/>
                  </a:lnTo>
                  <a:lnTo>
                    <a:pt x="4092" y="1125"/>
                  </a:lnTo>
                  <a:lnTo>
                    <a:pt x="4342" y="1344"/>
                  </a:lnTo>
                  <a:lnTo>
                    <a:pt x="4560" y="1593"/>
                  </a:lnTo>
                  <a:lnTo>
                    <a:pt x="4748" y="1843"/>
                  </a:lnTo>
                  <a:lnTo>
                    <a:pt x="4935" y="2124"/>
                  </a:lnTo>
                  <a:lnTo>
                    <a:pt x="5091" y="2405"/>
                  </a:lnTo>
                  <a:lnTo>
                    <a:pt x="5216" y="2718"/>
                  </a:lnTo>
                  <a:lnTo>
                    <a:pt x="5341" y="3030"/>
                  </a:lnTo>
                  <a:lnTo>
                    <a:pt x="5435" y="3342"/>
                  </a:lnTo>
                  <a:lnTo>
                    <a:pt x="5497" y="3686"/>
                  </a:lnTo>
                  <a:lnTo>
                    <a:pt x="5560" y="4029"/>
                  </a:lnTo>
                  <a:lnTo>
                    <a:pt x="5591" y="4373"/>
                  </a:lnTo>
                  <a:lnTo>
                    <a:pt x="5591" y="4716"/>
                  </a:lnTo>
                  <a:lnTo>
                    <a:pt x="5560" y="5029"/>
                  </a:lnTo>
                  <a:lnTo>
                    <a:pt x="5497" y="5341"/>
                  </a:lnTo>
                  <a:lnTo>
                    <a:pt x="5435" y="5622"/>
                  </a:lnTo>
                  <a:lnTo>
                    <a:pt x="5341" y="5903"/>
                  </a:lnTo>
                  <a:lnTo>
                    <a:pt x="5247" y="6153"/>
                  </a:lnTo>
                  <a:lnTo>
                    <a:pt x="5091" y="6403"/>
                  </a:lnTo>
                  <a:lnTo>
                    <a:pt x="4966" y="6621"/>
                  </a:lnTo>
                  <a:lnTo>
                    <a:pt x="4779" y="6809"/>
                  </a:lnTo>
                  <a:lnTo>
                    <a:pt x="4591" y="6996"/>
                  </a:lnTo>
                  <a:lnTo>
                    <a:pt x="4373" y="7121"/>
                  </a:lnTo>
                  <a:lnTo>
                    <a:pt x="4154" y="7246"/>
                  </a:lnTo>
                  <a:lnTo>
                    <a:pt x="3936" y="7308"/>
                  </a:lnTo>
                  <a:lnTo>
                    <a:pt x="3686" y="7371"/>
                  </a:lnTo>
                  <a:lnTo>
                    <a:pt x="3436" y="7371"/>
                  </a:lnTo>
                  <a:lnTo>
                    <a:pt x="3186" y="7340"/>
                  </a:lnTo>
                  <a:lnTo>
                    <a:pt x="2936" y="7308"/>
                  </a:lnTo>
                  <a:lnTo>
                    <a:pt x="2686" y="7215"/>
                  </a:lnTo>
                  <a:lnTo>
                    <a:pt x="2437" y="7090"/>
                  </a:lnTo>
                  <a:lnTo>
                    <a:pt x="2218" y="6934"/>
                  </a:lnTo>
                  <a:lnTo>
                    <a:pt x="1999" y="6777"/>
                  </a:lnTo>
                  <a:lnTo>
                    <a:pt x="1781" y="6559"/>
                  </a:lnTo>
                  <a:lnTo>
                    <a:pt x="1562" y="6340"/>
                  </a:lnTo>
                  <a:lnTo>
                    <a:pt x="1375" y="6090"/>
                  </a:lnTo>
                  <a:lnTo>
                    <a:pt x="1219" y="5841"/>
                  </a:lnTo>
                  <a:lnTo>
                    <a:pt x="1062" y="5560"/>
                  </a:lnTo>
                  <a:lnTo>
                    <a:pt x="906" y="5247"/>
                  </a:lnTo>
                  <a:lnTo>
                    <a:pt x="781" y="4904"/>
                  </a:lnTo>
                  <a:lnTo>
                    <a:pt x="688" y="4560"/>
                  </a:lnTo>
                  <a:lnTo>
                    <a:pt x="594" y="4248"/>
                  </a:lnTo>
                  <a:lnTo>
                    <a:pt x="563" y="3936"/>
                  </a:lnTo>
                  <a:lnTo>
                    <a:pt x="532" y="3592"/>
                  </a:lnTo>
                  <a:lnTo>
                    <a:pt x="532" y="3280"/>
                  </a:lnTo>
                  <a:lnTo>
                    <a:pt x="563" y="2936"/>
                  </a:lnTo>
                  <a:lnTo>
                    <a:pt x="594" y="2624"/>
                  </a:lnTo>
                  <a:lnTo>
                    <a:pt x="688" y="2312"/>
                  </a:lnTo>
                  <a:lnTo>
                    <a:pt x="781" y="1968"/>
                  </a:lnTo>
                  <a:lnTo>
                    <a:pt x="875" y="1750"/>
                  </a:lnTo>
                  <a:lnTo>
                    <a:pt x="1000" y="1531"/>
                  </a:lnTo>
                  <a:lnTo>
                    <a:pt x="1156" y="1312"/>
                  </a:lnTo>
                  <a:lnTo>
                    <a:pt x="1312" y="1125"/>
                  </a:lnTo>
                  <a:lnTo>
                    <a:pt x="1500" y="938"/>
                  </a:lnTo>
                  <a:lnTo>
                    <a:pt x="1718" y="813"/>
                  </a:lnTo>
                  <a:lnTo>
                    <a:pt x="1937" y="688"/>
                  </a:lnTo>
                  <a:lnTo>
                    <a:pt x="2187" y="594"/>
                  </a:lnTo>
                  <a:lnTo>
                    <a:pt x="2280" y="563"/>
                  </a:lnTo>
                  <a:close/>
                  <a:moveTo>
                    <a:pt x="2655" y="1"/>
                  </a:moveTo>
                  <a:lnTo>
                    <a:pt x="2405" y="32"/>
                  </a:lnTo>
                  <a:lnTo>
                    <a:pt x="2156" y="63"/>
                  </a:lnTo>
                  <a:lnTo>
                    <a:pt x="1937" y="126"/>
                  </a:lnTo>
                  <a:lnTo>
                    <a:pt x="1718" y="188"/>
                  </a:lnTo>
                  <a:lnTo>
                    <a:pt x="1500" y="313"/>
                  </a:lnTo>
                  <a:lnTo>
                    <a:pt x="1281" y="438"/>
                  </a:lnTo>
                  <a:lnTo>
                    <a:pt x="1094" y="563"/>
                  </a:lnTo>
                  <a:lnTo>
                    <a:pt x="906" y="719"/>
                  </a:lnTo>
                  <a:lnTo>
                    <a:pt x="750" y="906"/>
                  </a:lnTo>
                  <a:lnTo>
                    <a:pt x="594" y="1094"/>
                  </a:lnTo>
                  <a:lnTo>
                    <a:pt x="469" y="1312"/>
                  </a:lnTo>
                  <a:lnTo>
                    <a:pt x="375" y="1531"/>
                  </a:lnTo>
                  <a:lnTo>
                    <a:pt x="282" y="1781"/>
                  </a:lnTo>
                  <a:lnTo>
                    <a:pt x="157" y="2156"/>
                  </a:lnTo>
                  <a:lnTo>
                    <a:pt x="94" y="2499"/>
                  </a:lnTo>
                  <a:lnTo>
                    <a:pt x="32" y="2874"/>
                  </a:lnTo>
                  <a:lnTo>
                    <a:pt x="1" y="3249"/>
                  </a:lnTo>
                  <a:lnTo>
                    <a:pt x="1" y="3592"/>
                  </a:lnTo>
                  <a:lnTo>
                    <a:pt x="32" y="3967"/>
                  </a:lnTo>
                  <a:lnTo>
                    <a:pt x="94" y="4342"/>
                  </a:lnTo>
                  <a:lnTo>
                    <a:pt x="157" y="4716"/>
                  </a:lnTo>
                  <a:lnTo>
                    <a:pt x="282" y="5091"/>
                  </a:lnTo>
                  <a:lnTo>
                    <a:pt x="407" y="5435"/>
                  </a:lnTo>
                  <a:lnTo>
                    <a:pt x="563" y="5778"/>
                  </a:lnTo>
                  <a:lnTo>
                    <a:pt x="750" y="6090"/>
                  </a:lnTo>
                  <a:lnTo>
                    <a:pt x="938" y="6371"/>
                  </a:lnTo>
                  <a:lnTo>
                    <a:pt x="1156" y="6653"/>
                  </a:lnTo>
                  <a:lnTo>
                    <a:pt x="1375" y="6902"/>
                  </a:lnTo>
                  <a:lnTo>
                    <a:pt x="1593" y="7152"/>
                  </a:lnTo>
                  <a:lnTo>
                    <a:pt x="1843" y="7340"/>
                  </a:lnTo>
                  <a:lnTo>
                    <a:pt x="2124" y="7496"/>
                  </a:lnTo>
                  <a:lnTo>
                    <a:pt x="2374" y="7652"/>
                  </a:lnTo>
                  <a:lnTo>
                    <a:pt x="2655" y="7777"/>
                  </a:lnTo>
                  <a:lnTo>
                    <a:pt x="2936" y="7839"/>
                  </a:lnTo>
                  <a:lnTo>
                    <a:pt x="3217" y="7902"/>
                  </a:lnTo>
                  <a:lnTo>
                    <a:pt x="3811" y="7902"/>
                  </a:lnTo>
                  <a:lnTo>
                    <a:pt x="4061" y="7839"/>
                  </a:lnTo>
                  <a:lnTo>
                    <a:pt x="4342" y="7746"/>
                  </a:lnTo>
                  <a:lnTo>
                    <a:pt x="4623" y="7621"/>
                  </a:lnTo>
                  <a:lnTo>
                    <a:pt x="4872" y="7433"/>
                  </a:lnTo>
                  <a:lnTo>
                    <a:pt x="5091" y="7246"/>
                  </a:lnTo>
                  <a:lnTo>
                    <a:pt x="5310" y="7027"/>
                  </a:lnTo>
                  <a:lnTo>
                    <a:pt x="5497" y="6746"/>
                  </a:lnTo>
                  <a:lnTo>
                    <a:pt x="5653" y="6465"/>
                  </a:lnTo>
                  <a:lnTo>
                    <a:pt x="5809" y="6184"/>
                  </a:lnTo>
                  <a:lnTo>
                    <a:pt x="5934" y="5841"/>
                  </a:lnTo>
                  <a:lnTo>
                    <a:pt x="5997" y="5497"/>
                  </a:lnTo>
                  <a:lnTo>
                    <a:pt x="6059" y="5154"/>
                  </a:lnTo>
                  <a:lnTo>
                    <a:pt x="6122" y="4779"/>
                  </a:lnTo>
                  <a:lnTo>
                    <a:pt x="6122" y="4404"/>
                  </a:lnTo>
                  <a:lnTo>
                    <a:pt x="6090" y="3998"/>
                  </a:lnTo>
                  <a:lnTo>
                    <a:pt x="6028" y="3623"/>
                  </a:lnTo>
                  <a:lnTo>
                    <a:pt x="5934" y="3217"/>
                  </a:lnTo>
                  <a:lnTo>
                    <a:pt x="5841" y="2843"/>
                  </a:lnTo>
                  <a:lnTo>
                    <a:pt x="5716" y="2499"/>
                  </a:lnTo>
                  <a:lnTo>
                    <a:pt x="5560" y="2156"/>
                  </a:lnTo>
                  <a:lnTo>
                    <a:pt x="5372" y="1843"/>
                  </a:lnTo>
                  <a:lnTo>
                    <a:pt x="5185" y="1531"/>
                  </a:lnTo>
                  <a:lnTo>
                    <a:pt x="4935" y="1250"/>
                  </a:lnTo>
                  <a:lnTo>
                    <a:pt x="4685" y="969"/>
                  </a:lnTo>
                  <a:lnTo>
                    <a:pt x="4435" y="719"/>
                  </a:lnTo>
                  <a:lnTo>
                    <a:pt x="4185" y="532"/>
                  </a:lnTo>
                  <a:lnTo>
                    <a:pt x="3936" y="344"/>
                  </a:lnTo>
                  <a:lnTo>
                    <a:pt x="3686" y="219"/>
                  </a:lnTo>
                  <a:lnTo>
                    <a:pt x="3405" y="94"/>
                  </a:lnTo>
                  <a:lnTo>
                    <a:pt x="3155" y="32"/>
                  </a:lnTo>
                  <a:lnTo>
                    <a:pt x="29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3795;p61">
              <a:extLst>
                <a:ext uri="{FF2B5EF4-FFF2-40B4-BE49-F238E27FC236}">
                  <a16:creationId xmlns:a16="http://schemas.microsoft.com/office/drawing/2014/main" id="{AD964673-758A-346F-B5DD-EC71472FC4AB}"/>
                </a:ext>
              </a:extLst>
            </p:cNvPr>
            <p:cNvSpPr/>
            <p:nvPr/>
          </p:nvSpPr>
          <p:spPr>
            <a:xfrm>
              <a:off x="4324500" y="2462425"/>
              <a:ext cx="71075" cy="36725"/>
            </a:xfrm>
            <a:custGeom>
              <a:avLst/>
              <a:gdLst/>
              <a:ahLst/>
              <a:cxnLst/>
              <a:rect l="l" t="t" r="r" b="b"/>
              <a:pathLst>
                <a:path w="2843" h="1469" extrusionOk="0">
                  <a:moveTo>
                    <a:pt x="1749" y="0"/>
                  </a:moveTo>
                  <a:lnTo>
                    <a:pt x="1530" y="32"/>
                  </a:lnTo>
                  <a:lnTo>
                    <a:pt x="1312" y="94"/>
                  </a:lnTo>
                  <a:lnTo>
                    <a:pt x="1125" y="188"/>
                  </a:lnTo>
                  <a:lnTo>
                    <a:pt x="781" y="375"/>
                  </a:lnTo>
                  <a:lnTo>
                    <a:pt x="437" y="625"/>
                  </a:lnTo>
                  <a:lnTo>
                    <a:pt x="188" y="906"/>
                  </a:lnTo>
                  <a:lnTo>
                    <a:pt x="0" y="1156"/>
                  </a:lnTo>
                  <a:lnTo>
                    <a:pt x="437" y="1468"/>
                  </a:lnTo>
                  <a:lnTo>
                    <a:pt x="625" y="1218"/>
                  </a:lnTo>
                  <a:lnTo>
                    <a:pt x="843" y="1031"/>
                  </a:lnTo>
                  <a:lnTo>
                    <a:pt x="1125" y="812"/>
                  </a:lnTo>
                  <a:lnTo>
                    <a:pt x="1437" y="625"/>
                  </a:lnTo>
                  <a:lnTo>
                    <a:pt x="1593" y="563"/>
                  </a:lnTo>
                  <a:lnTo>
                    <a:pt x="1780" y="531"/>
                  </a:lnTo>
                  <a:lnTo>
                    <a:pt x="2155" y="531"/>
                  </a:lnTo>
                  <a:lnTo>
                    <a:pt x="2342" y="594"/>
                  </a:lnTo>
                  <a:lnTo>
                    <a:pt x="2561" y="719"/>
                  </a:lnTo>
                  <a:lnTo>
                    <a:pt x="2842" y="250"/>
                  </a:lnTo>
                  <a:lnTo>
                    <a:pt x="2624" y="125"/>
                  </a:lnTo>
                  <a:lnTo>
                    <a:pt x="2405" y="63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3796;p61">
              <a:extLst>
                <a:ext uri="{FF2B5EF4-FFF2-40B4-BE49-F238E27FC236}">
                  <a16:creationId xmlns:a16="http://schemas.microsoft.com/office/drawing/2014/main" id="{4C07D775-4E9A-3DDD-4A04-3E0FD7B847B5}"/>
                </a:ext>
              </a:extLst>
            </p:cNvPr>
            <p:cNvSpPr/>
            <p:nvPr/>
          </p:nvSpPr>
          <p:spPr>
            <a:xfrm>
              <a:off x="3897425" y="2519425"/>
              <a:ext cx="255325" cy="116350"/>
            </a:xfrm>
            <a:custGeom>
              <a:avLst/>
              <a:gdLst/>
              <a:ahLst/>
              <a:cxnLst/>
              <a:rect l="l" t="t" r="r" b="b"/>
              <a:pathLst>
                <a:path w="10213" h="4654" extrusionOk="0">
                  <a:moveTo>
                    <a:pt x="10150" y="0"/>
                  </a:moveTo>
                  <a:lnTo>
                    <a:pt x="8839" y="219"/>
                  </a:lnTo>
                  <a:lnTo>
                    <a:pt x="6184" y="687"/>
                  </a:lnTo>
                  <a:lnTo>
                    <a:pt x="4716" y="968"/>
                  </a:lnTo>
                  <a:lnTo>
                    <a:pt x="3373" y="1218"/>
                  </a:lnTo>
                  <a:lnTo>
                    <a:pt x="2312" y="1468"/>
                  </a:lnTo>
                  <a:lnTo>
                    <a:pt x="1937" y="1562"/>
                  </a:lnTo>
                  <a:lnTo>
                    <a:pt x="1656" y="1655"/>
                  </a:lnTo>
                  <a:lnTo>
                    <a:pt x="1468" y="1780"/>
                  </a:lnTo>
                  <a:lnTo>
                    <a:pt x="1281" y="1905"/>
                  </a:lnTo>
                  <a:lnTo>
                    <a:pt x="1094" y="2093"/>
                  </a:lnTo>
                  <a:lnTo>
                    <a:pt x="938" y="2280"/>
                  </a:lnTo>
                  <a:lnTo>
                    <a:pt x="813" y="2499"/>
                  </a:lnTo>
                  <a:lnTo>
                    <a:pt x="657" y="2717"/>
                  </a:lnTo>
                  <a:lnTo>
                    <a:pt x="438" y="3186"/>
                  </a:lnTo>
                  <a:lnTo>
                    <a:pt x="251" y="3654"/>
                  </a:lnTo>
                  <a:lnTo>
                    <a:pt x="126" y="4060"/>
                  </a:lnTo>
                  <a:lnTo>
                    <a:pt x="1" y="4560"/>
                  </a:lnTo>
                  <a:lnTo>
                    <a:pt x="500" y="4653"/>
                  </a:lnTo>
                  <a:lnTo>
                    <a:pt x="657" y="4091"/>
                  </a:lnTo>
                  <a:lnTo>
                    <a:pt x="781" y="3716"/>
                  </a:lnTo>
                  <a:lnTo>
                    <a:pt x="938" y="3342"/>
                  </a:lnTo>
                  <a:lnTo>
                    <a:pt x="1125" y="2967"/>
                  </a:lnTo>
                  <a:lnTo>
                    <a:pt x="1375" y="2623"/>
                  </a:lnTo>
                  <a:lnTo>
                    <a:pt x="1468" y="2467"/>
                  </a:lnTo>
                  <a:lnTo>
                    <a:pt x="1625" y="2342"/>
                  </a:lnTo>
                  <a:lnTo>
                    <a:pt x="1750" y="2249"/>
                  </a:lnTo>
                  <a:lnTo>
                    <a:pt x="1906" y="2155"/>
                  </a:lnTo>
                  <a:lnTo>
                    <a:pt x="2405" y="1999"/>
                  </a:lnTo>
                  <a:lnTo>
                    <a:pt x="3249" y="1811"/>
                  </a:lnTo>
                  <a:lnTo>
                    <a:pt x="5591" y="1343"/>
                  </a:lnTo>
                  <a:lnTo>
                    <a:pt x="8183" y="875"/>
                  </a:lnTo>
                  <a:lnTo>
                    <a:pt x="10213" y="531"/>
                  </a:lnTo>
                  <a:lnTo>
                    <a:pt x="101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3797;p61">
              <a:extLst>
                <a:ext uri="{FF2B5EF4-FFF2-40B4-BE49-F238E27FC236}">
                  <a16:creationId xmlns:a16="http://schemas.microsoft.com/office/drawing/2014/main" id="{2ED42B58-3B7A-AF2C-A837-065F56600E09}"/>
                </a:ext>
              </a:extLst>
            </p:cNvPr>
            <p:cNvSpPr/>
            <p:nvPr/>
          </p:nvSpPr>
          <p:spPr>
            <a:xfrm>
              <a:off x="3894300" y="2512400"/>
              <a:ext cx="182725" cy="209250"/>
            </a:xfrm>
            <a:custGeom>
              <a:avLst/>
              <a:gdLst/>
              <a:ahLst/>
              <a:cxnLst/>
              <a:rect l="l" t="t" r="r" b="b"/>
              <a:pathLst>
                <a:path w="7309" h="8370" extrusionOk="0">
                  <a:moveTo>
                    <a:pt x="1312" y="0"/>
                  </a:moveTo>
                  <a:lnTo>
                    <a:pt x="1125" y="31"/>
                  </a:lnTo>
                  <a:lnTo>
                    <a:pt x="938" y="94"/>
                  </a:lnTo>
                  <a:lnTo>
                    <a:pt x="750" y="187"/>
                  </a:lnTo>
                  <a:lnTo>
                    <a:pt x="563" y="281"/>
                  </a:lnTo>
                  <a:lnTo>
                    <a:pt x="407" y="437"/>
                  </a:lnTo>
                  <a:lnTo>
                    <a:pt x="282" y="593"/>
                  </a:lnTo>
                  <a:lnTo>
                    <a:pt x="157" y="781"/>
                  </a:lnTo>
                  <a:lnTo>
                    <a:pt x="94" y="999"/>
                  </a:lnTo>
                  <a:lnTo>
                    <a:pt x="32" y="1218"/>
                  </a:lnTo>
                  <a:lnTo>
                    <a:pt x="1" y="1468"/>
                  </a:lnTo>
                  <a:lnTo>
                    <a:pt x="1" y="1749"/>
                  </a:lnTo>
                  <a:lnTo>
                    <a:pt x="32" y="2030"/>
                  </a:lnTo>
                  <a:lnTo>
                    <a:pt x="126" y="2623"/>
                  </a:lnTo>
                  <a:lnTo>
                    <a:pt x="282" y="3248"/>
                  </a:lnTo>
                  <a:lnTo>
                    <a:pt x="532" y="3904"/>
                  </a:lnTo>
                  <a:lnTo>
                    <a:pt x="813" y="4560"/>
                  </a:lnTo>
                  <a:lnTo>
                    <a:pt x="1156" y="5215"/>
                  </a:lnTo>
                  <a:lnTo>
                    <a:pt x="1562" y="5840"/>
                  </a:lnTo>
                  <a:lnTo>
                    <a:pt x="1968" y="6433"/>
                  </a:lnTo>
                  <a:lnTo>
                    <a:pt x="2437" y="6964"/>
                  </a:lnTo>
                  <a:lnTo>
                    <a:pt x="2874" y="7433"/>
                  </a:lnTo>
                  <a:lnTo>
                    <a:pt x="3124" y="7651"/>
                  </a:lnTo>
                  <a:lnTo>
                    <a:pt x="3374" y="7807"/>
                  </a:lnTo>
                  <a:lnTo>
                    <a:pt x="3592" y="7964"/>
                  </a:lnTo>
                  <a:lnTo>
                    <a:pt x="3842" y="8089"/>
                  </a:lnTo>
                  <a:lnTo>
                    <a:pt x="4061" y="8182"/>
                  </a:lnTo>
                  <a:lnTo>
                    <a:pt x="4310" y="8276"/>
                  </a:lnTo>
                  <a:lnTo>
                    <a:pt x="4529" y="8338"/>
                  </a:lnTo>
                  <a:lnTo>
                    <a:pt x="4779" y="8370"/>
                  </a:lnTo>
                  <a:lnTo>
                    <a:pt x="5247" y="8370"/>
                  </a:lnTo>
                  <a:lnTo>
                    <a:pt x="5466" y="8307"/>
                  </a:lnTo>
                  <a:lnTo>
                    <a:pt x="5685" y="8276"/>
                  </a:lnTo>
                  <a:lnTo>
                    <a:pt x="5903" y="8182"/>
                  </a:lnTo>
                  <a:lnTo>
                    <a:pt x="6122" y="8089"/>
                  </a:lnTo>
                  <a:lnTo>
                    <a:pt x="6309" y="7964"/>
                  </a:lnTo>
                  <a:lnTo>
                    <a:pt x="6497" y="7839"/>
                  </a:lnTo>
                  <a:lnTo>
                    <a:pt x="6684" y="7683"/>
                  </a:lnTo>
                  <a:lnTo>
                    <a:pt x="6840" y="7495"/>
                  </a:lnTo>
                  <a:lnTo>
                    <a:pt x="6965" y="7308"/>
                  </a:lnTo>
                  <a:lnTo>
                    <a:pt x="7090" y="7120"/>
                  </a:lnTo>
                  <a:lnTo>
                    <a:pt x="7215" y="6902"/>
                  </a:lnTo>
                  <a:lnTo>
                    <a:pt x="7277" y="6683"/>
                  </a:lnTo>
                  <a:lnTo>
                    <a:pt x="7308" y="6558"/>
                  </a:lnTo>
                  <a:lnTo>
                    <a:pt x="6059" y="2936"/>
                  </a:lnTo>
                  <a:lnTo>
                    <a:pt x="5903" y="2748"/>
                  </a:lnTo>
                  <a:lnTo>
                    <a:pt x="5466" y="2311"/>
                  </a:lnTo>
                  <a:lnTo>
                    <a:pt x="4810" y="1718"/>
                  </a:lnTo>
                  <a:lnTo>
                    <a:pt x="4404" y="1405"/>
                  </a:lnTo>
                  <a:lnTo>
                    <a:pt x="3998" y="1093"/>
                  </a:lnTo>
                  <a:lnTo>
                    <a:pt x="3561" y="812"/>
                  </a:lnTo>
                  <a:lnTo>
                    <a:pt x="3124" y="531"/>
                  </a:lnTo>
                  <a:lnTo>
                    <a:pt x="2655" y="312"/>
                  </a:lnTo>
                  <a:lnTo>
                    <a:pt x="2187" y="125"/>
                  </a:lnTo>
                  <a:lnTo>
                    <a:pt x="1750" y="31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3798;p61">
              <a:extLst>
                <a:ext uri="{FF2B5EF4-FFF2-40B4-BE49-F238E27FC236}">
                  <a16:creationId xmlns:a16="http://schemas.microsoft.com/office/drawing/2014/main" id="{11721649-547E-07ED-581E-B7790DBA9B60}"/>
                </a:ext>
              </a:extLst>
            </p:cNvPr>
            <p:cNvSpPr/>
            <p:nvPr/>
          </p:nvSpPr>
          <p:spPr>
            <a:xfrm>
              <a:off x="3931775" y="2562350"/>
              <a:ext cx="114025" cy="124175"/>
            </a:xfrm>
            <a:custGeom>
              <a:avLst/>
              <a:gdLst/>
              <a:ahLst/>
              <a:cxnLst/>
              <a:rect l="l" t="t" r="r" b="b"/>
              <a:pathLst>
                <a:path w="4561" h="4967" extrusionOk="0">
                  <a:moveTo>
                    <a:pt x="32" y="1"/>
                  </a:moveTo>
                  <a:lnTo>
                    <a:pt x="1" y="32"/>
                  </a:lnTo>
                  <a:lnTo>
                    <a:pt x="1" y="63"/>
                  </a:lnTo>
                  <a:lnTo>
                    <a:pt x="32" y="63"/>
                  </a:lnTo>
                  <a:lnTo>
                    <a:pt x="344" y="157"/>
                  </a:lnTo>
                  <a:lnTo>
                    <a:pt x="657" y="282"/>
                  </a:lnTo>
                  <a:lnTo>
                    <a:pt x="938" y="407"/>
                  </a:lnTo>
                  <a:lnTo>
                    <a:pt x="1188" y="563"/>
                  </a:lnTo>
                  <a:lnTo>
                    <a:pt x="1469" y="750"/>
                  </a:lnTo>
                  <a:lnTo>
                    <a:pt x="1718" y="938"/>
                  </a:lnTo>
                  <a:lnTo>
                    <a:pt x="2156" y="1344"/>
                  </a:lnTo>
                  <a:lnTo>
                    <a:pt x="2593" y="1812"/>
                  </a:lnTo>
                  <a:lnTo>
                    <a:pt x="2968" y="2343"/>
                  </a:lnTo>
                  <a:lnTo>
                    <a:pt x="3311" y="2874"/>
                  </a:lnTo>
                  <a:lnTo>
                    <a:pt x="3623" y="3436"/>
                  </a:lnTo>
                  <a:lnTo>
                    <a:pt x="3405" y="3217"/>
                  </a:lnTo>
                  <a:lnTo>
                    <a:pt x="3186" y="3093"/>
                  </a:lnTo>
                  <a:lnTo>
                    <a:pt x="2936" y="2968"/>
                  </a:lnTo>
                  <a:lnTo>
                    <a:pt x="2687" y="2905"/>
                  </a:lnTo>
                  <a:lnTo>
                    <a:pt x="2437" y="2905"/>
                  </a:lnTo>
                  <a:lnTo>
                    <a:pt x="2156" y="2968"/>
                  </a:lnTo>
                  <a:lnTo>
                    <a:pt x="1875" y="3093"/>
                  </a:lnTo>
                  <a:lnTo>
                    <a:pt x="1625" y="3311"/>
                  </a:lnTo>
                  <a:lnTo>
                    <a:pt x="1594" y="3342"/>
                  </a:lnTo>
                  <a:lnTo>
                    <a:pt x="1594" y="3374"/>
                  </a:lnTo>
                  <a:lnTo>
                    <a:pt x="1625" y="3405"/>
                  </a:lnTo>
                  <a:lnTo>
                    <a:pt x="1656" y="3405"/>
                  </a:lnTo>
                  <a:lnTo>
                    <a:pt x="1875" y="3311"/>
                  </a:lnTo>
                  <a:lnTo>
                    <a:pt x="2093" y="3280"/>
                  </a:lnTo>
                  <a:lnTo>
                    <a:pt x="2343" y="3249"/>
                  </a:lnTo>
                  <a:lnTo>
                    <a:pt x="2562" y="3280"/>
                  </a:lnTo>
                  <a:lnTo>
                    <a:pt x="2780" y="3342"/>
                  </a:lnTo>
                  <a:lnTo>
                    <a:pt x="2968" y="3436"/>
                  </a:lnTo>
                  <a:lnTo>
                    <a:pt x="3155" y="3561"/>
                  </a:lnTo>
                  <a:lnTo>
                    <a:pt x="3342" y="3717"/>
                  </a:lnTo>
                  <a:lnTo>
                    <a:pt x="3592" y="3998"/>
                  </a:lnTo>
                  <a:lnTo>
                    <a:pt x="3842" y="4279"/>
                  </a:lnTo>
                  <a:lnTo>
                    <a:pt x="4061" y="4592"/>
                  </a:lnTo>
                  <a:lnTo>
                    <a:pt x="4279" y="4904"/>
                  </a:lnTo>
                  <a:lnTo>
                    <a:pt x="4310" y="4935"/>
                  </a:lnTo>
                  <a:lnTo>
                    <a:pt x="4373" y="4966"/>
                  </a:lnTo>
                  <a:lnTo>
                    <a:pt x="4498" y="4935"/>
                  </a:lnTo>
                  <a:lnTo>
                    <a:pt x="4529" y="4904"/>
                  </a:lnTo>
                  <a:lnTo>
                    <a:pt x="4560" y="4873"/>
                  </a:lnTo>
                  <a:lnTo>
                    <a:pt x="4560" y="4810"/>
                  </a:lnTo>
                  <a:lnTo>
                    <a:pt x="4560" y="4779"/>
                  </a:lnTo>
                  <a:lnTo>
                    <a:pt x="4560" y="4716"/>
                  </a:lnTo>
                  <a:lnTo>
                    <a:pt x="4467" y="4342"/>
                  </a:lnTo>
                  <a:lnTo>
                    <a:pt x="4373" y="3936"/>
                  </a:lnTo>
                  <a:lnTo>
                    <a:pt x="4217" y="3498"/>
                  </a:lnTo>
                  <a:lnTo>
                    <a:pt x="4029" y="3093"/>
                  </a:lnTo>
                  <a:lnTo>
                    <a:pt x="3842" y="2687"/>
                  </a:lnTo>
                  <a:lnTo>
                    <a:pt x="3592" y="2281"/>
                  </a:lnTo>
                  <a:lnTo>
                    <a:pt x="3311" y="1906"/>
                  </a:lnTo>
                  <a:lnTo>
                    <a:pt x="3030" y="1562"/>
                  </a:lnTo>
                  <a:lnTo>
                    <a:pt x="2718" y="1219"/>
                  </a:lnTo>
                  <a:lnTo>
                    <a:pt x="2374" y="906"/>
                  </a:lnTo>
                  <a:lnTo>
                    <a:pt x="1999" y="657"/>
                  </a:lnTo>
                  <a:lnTo>
                    <a:pt x="1625" y="407"/>
                  </a:lnTo>
                  <a:lnTo>
                    <a:pt x="1250" y="219"/>
                  </a:lnTo>
                  <a:lnTo>
                    <a:pt x="844" y="94"/>
                  </a:lnTo>
                  <a:lnTo>
                    <a:pt x="438" y="3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3799;p61">
              <a:extLst>
                <a:ext uri="{FF2B5EF4-FFF2-40B4-BE49-F238E27FC236}">
                  <a16:creationId xmlns:a16="http://schemas.microsoft.com/office/drawing/2014/main" id="{494DEA23-8296-EA3D-0570-DFBF12A37125}"/>
                </a:ext>
              </a:extLst>
            </p:cNvPr>
            <p:cNvSpPr/>
            <p:nvPr/>
          </p:nvSpPr>
          <p:spPr>
            <a:xfrm>
              <a:off x="3012850" y="3055000"/>
              <a:ext cx="388825" cy="1024350"/>
            </a:xfrm>
            <a:custGeom>
              <a:avLst/>
              <a:gdLst/>
              <a:ahLst/>
              <a:cxnLst/>
              <a:rect l="l" t="t" r="r" b="b"/>
              <a:pathLst>
                <a:path w="15553" h="40974" extrusionOk="0">
                  <a:moveTo>
                    <a:pt x="3498" y="1"/>
                  </a:moveTo>
                  <a:lnTo>
                    <a:pt x="3311" y="32"/>
                  </a:lnTo>
                  <a:lnTo>
                    <a:pt x="3124" y="63"/>
                  </a:lnTo>
                  <a:lnTo>
                    <a:pt x="2780" y="188"/>
                  </a:lnTo>
                  <a:lnTo>
                    <a:pt x="2437" y="407"/>
                  </a:lnTo>
                  <a:lnTo>
                    <a:pt x="2093" y="656"/>
                  </a:lnTo>
                  <a:lnTo>
                    <a:pt x="1812" y="1000"/>
                  </a:lnTo>
                  <a:lnTo>
                    <a:pt x="1531" y="1406"/>
                  </a:lnTo>
                  <a:lnTo>
                    <a:pt x="1281" y="1874"/>
                  </a:lnTo>
                  <a:lnTo>
                    <a:pt x="1062" y="2436"/>
                  </a:lnTo>
                  <a:lnTo>
                    <a:pt x="844" y="3030"/>
                  </a:lnTo>
                  <a:lnTo>
                    <a:pt x="656" y="3717"/>
                  </a:lnTo>
                  <a:lnTo>
                    <a:pt x="500" y="4435"/>
                  </a:lnTo>
                  <a:lnTo>
                    <a:pt x="344" y="5247"/>
                  </a:lnTo>
                  <a:lnTo>
                    <a:pt x="251" y="6121"/>
                  </a:lnTo>
                  <a:lnTo>
                    <a:pt x="157" y="7027"/>
                  </a:lnTo>
                  <a:lnTo>
                    <a:pt x="63" y="8026"/>
                  </a:lnTo>
                  <a:lnTo>
                    <a:pt x="32" y="9057"/>
                  </a:lnTo>
                  <a:lnTo>
                    <a:pt x="1" y="10150"/>
                  </a:lnTo>
                  <a:lnTo>
                    <a:pt x="1" y="11306"/>
                  </a:lnTo>
                  <a:lnTo>
                    <a:pt x="32" y="12524"/>
                  </a:lnTo>
                  <a:lnTo>
                    <a:pt x="126" y="15646"/>
                  </a:lnTo>
                  <a:lnTo>
                    <a:pt x="313" y="18769"/>
                  </a:lnTo>
                  <a:lnTo>
                    <a:pt x="532" y="21892"/>
                  </a:lnTo>
                  <a:lnTo>
                    <a:pt x="813" y="25015"/>
                  </a:lnTo>
                  <a:lnTo>
                    <a:pt x="1125" y="28107"/>
                  </a:lnTo>
                  <a:lnTo>
                    <a:pt x="1500" y="31230"/>
                  </a:lnTo>
                  <a:lnTo>
                    <a:pt x="1906" y="34322"/>
                  </a:lnTo>
                  <a:lnTo>
                    <a:pt x="2374" y="37413"/>
                  </a:lnTo>
                  <a:lnTo>
                    <a:pt x="15241" y="40973"/>
                  </a:lnTo>
                  <a:lnTo>
                    <a:pt x="15303" y="39943"/>
                  </a:lnTo>
                  <a:lnTo>
                    <a:pt x="15366" y="38694"/>
                  </a:lnTo>
                  <a:lnTo>
                    <a:pt x="15459" y="37070"/>
                  </a:lnTo>
                  <a:lnTo>
                    <a:pt x="15522" y="35102"/>
                  </a:lnTo>
                  <a:lnTo>
                    <a:pt x="15553" y="32823"/>
                  </a:lnTo>
                  <a:lnTo>
                    <a:pt x="15522" y="30324"/>
                  </a:lnTo>
                  <a:lnTo>
                    <a:pt x="15428" y="27639"/>
                  </a:lnTo>
                  <a:lnTo>
                    <a:pt x="15366" y="26233"/>
                  </a:lnTo>
                  <a:lnTo>
                    <a:pt x="15272" y="24828"/>
                  </a:lnTo>
                  <a:lnTo>
                    <a:pt x="15147" y="23391"/>
                  </a:lnTo>
                  <a:lnTo>
                    <a:pt x="14991" y="21955"/>
                  </a:lnTo>
                  <a:lnTo>
                    <a:pt x="14803" y="20487"/>
                  </a:lnTo>
                  <a:lnTo>
                    <a:pt x="14616" y="19050"/>
                  </a:lnTo>
                  <a:lnTo>
                    <a:pt x="14366" y="17614"/>
                  </a:lnTo>
                  <a:lnTo>
                    <a:pt x="14085" y="16209"/>
                  </a:lnTo>
                  <a:lnTo>
                    <a:pt x="13773" y="14803"/>
                  </a:lnTo>
                  <a:lnTo>
                    <a:pt x="13429" y="13429"/>
                  </a:lnTo>
                  <a:lnTo>
                    <a:pt x="13023" y="12086"/>
                  </a:lnTo>
                  <a:lnTo>
                    <a:pt x="12586" y="10806"/>
                  </a:lnTo>
                  <a:lnTo>
                    <a:pt x="12118" y="9588"/>
                  </a:lnTo>
                  <a:lnTo>
                    <a:pt x="11587" y="8401"/>
                  </a:lnTo>
                  <a:lnTo>
                    <a:pt x="11306" y="7839"/>
                  </a:lnTo>
                  <a:lnTo>
                    <a:pt x="10993" y="7277"/>
                  </a:lnTo>
                  <a:lnTo>
                    <a:pt x="10681" y="6746"/>
                  </a:lnTo>
                  <a:lnTo>
                    <a:pt x="10369" y="6246"/>
                  </a:lnTo>
                  <a:lnTo>
                    <a:pt x="9713" y="5278"/>
                  </a:lnTo>
                  <a:lnTo>
                    <a:pt x="9088" y="4404"/>
                  </a:lnTo>
                  <a:lnTo>
                    <a:pt x="8495" y="3592"/>
                  </a:lnTo>
                  <a:lnTo>
                    <a:pt x="7902" y="2874"/>
                  </a:lnTo>
                  <a:lnTo>
                    <a:pt x="7308" y="2249"/>
                  </a:lnTo>
                  <a:lnTo>
                    <a:pt x="6777" y="1687"/>
                  </a:lnTo>
                  <a:lnTo>
                    <a:pt x="6247" y="1218"/>
                  </a:lnTo>
                  <a:lnTo>
                    <a:pt x="5747" y="844"/>
                  </a:lnTo>
                  <a:lnTo>
                    <a:pt x="5247" y="500"/>
                  </a:lnTo>
                  <a:lnTo>
                    <a:pt x="4779" y="282"/>
                  </a:lnTo>
                  <a:lnTo>
                    <a:pt x="4342" y="94"/>
                  </a:lnTo>
                  <a:lnTo>
                    <a:pt x="3904" y="32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3800;p61">
              <a:extLst>
                <a:ext uri="{FF2B5EF4-FFF2-40B4-BE49-F238E27FC236}">
                  <a16:creationId xmlns:a16="http://schemas.microsoft.com/office/drawing/2014/main" id="{DC5C6A02-7E3F-DC3C-8F37-186A72C0E79C}"/>
                </a:ext>
              </a:extLst>
            </p:cNvPr>
            <p:cNvSpPr/>
            <p:nvPr/>
          </p:nvSpPr>
          <p:spPr>
            <a:xfrm>
              <a:off x="3012850" y="3055000"/>
              <a:ext cx="388825" cy="1024350"/>
            </a:xfrm>
            <a:custGeom>
              <a:avLst/>
              <a:gdLst/>
              <a:ahLst/>
              <a:cxnLst/>
              <a:rect l="l" t="t" r="r" b="b"/>
              <a:pathLst>
                <a:path w="15553" h="40974" fill="none" extrusionOk="0">
                  <a:moveTo>
                    <a:pt x="2374" y="37413"/>
                  </a:moveTo>
                  <a:lnTo>
                    <a:pt x="15241" y="40973"/>
                  </a:lnTo>
                  <a:lnTo>
                    <a:pt x="15241" y="40973"/>
                  </a:lnTo>
                  <a:lnTo>
                    <a:pt x="15303" y="39943"/>
                  </a:lnTo>
                  <a:lnTo>
                    <a:pt x="15366" y="38694"/>
                  </a:lnTo>
                  <a:lnTo>
                    <a:pt x="15459" y="37070"/>
                  </a:lnTo>
                  <a:lnTo>
                    <a:pt x="15522" y="35102"/>
                  </a:lnTo>
                  <a:lnTo>
                    <a:pt x="15553" y="32823"/>
                  </a:lnTo>
                  <a:lnTo>
                    <a:pt x="15522" y="30324"/>
                  </a:lnTo>
                  <a:lnTo>
                    <a:pt x="15428" y="27639"/>
                  </a:lnTo>
                  <a:lnTo>
                    <a:pt x="15366" y="26233"/>
                  </a:lnTo>
                  <a:lnTo>
                    <a:pt x="15272" y="24828"/>
                  </a:lnTo>
                  <a:lnTo>
                    <a:pt x="15147" y="23391"/>
                  </a:lnTo>
                  <a:lnTo>
                    <a:pt x="14991" y="21955"/>
                  </a:lnTo>
                  <a:lnTo>
                    <a:pt x="14803" y="20487"/>
                  </a:lnTo>
                  <a:lnTo>
                    <a:pt x="14616" y="19050"/>
                  </a:lnTo>
                  <a:lnTo>
                    <a:pt x="14366" y="17614"/>
                  </a:lnTo>
                  <a:lnTo>
                    <a:pt x="14085" y="16209"/>
                  </a:lnTo>
                  <a:lnTo>
                    <a:pt x="13773" y="14803"/>
                  </a:lnTo>
                  <a:lnTo>
                    <a:pt x="13429" y="13429"/>
                  </a:lnTo>
                  <a:lnTo>
                    <a:pt x="13023" y="12086"/>
                  </a:lnTo>
                  <a:lnTo>
                    <a:pt x="12586" y="10806"/>
                  </a:lnTo>
                  <a:lnTo>
                    <a:pt x="12118" y="9588"/>
                  </a:lnTo>
                  <a:lnTo>
                    <a:pt x="11587" y="8401"/>
                  </a:lnTo>
                  <a:lnTo>
                    <a:pt x="11306" y="7839"/>
                  </a:lnTo>
                  <a:lnTo>
                    <a:pt x="10993" y="7277"/>
                  </a:lnTo>
                  <a:lnTo>
                    <a:pt x="10681" y="6746"/>
                  </a:lnTo>
                  <a:lnTo>
                    <a:pt x="10369" y="6246"/>
                  </a:lnTo>
                  <a:lnTo>
                    <a:pt x="10369" y="6246"/>
                  </a:lnTo>
                  <a:lnTo>
                    <a:pt x="9713" y="5278"/>
                  </a:lnTo>
                  <a:lnTo>
                    <a:pt x="9088" y="4404"/>
                  </a:lnTo>
                  <a:lnTo>
                    <a:pt x="8495" y="3592"/>
                  </a:lnTo>
                  <a:lnTo>
                    <a:pt x="7902" y="2874"/>
                  </a:lnTo>
                  <a:lnTo>
                    <a:pt x="7308" y="2249"/>
                  </a:lnTo>
                  <a:lnTo>
                    <a:pt x="6777" y="1687"/>
                  </a:lnTo>
                  <a:lnTo>
                    <a:pt x="6247" y="1218"/>
                  </a:lnTo>
                  <a:lnTo>
                    <a:pt x="5747" y="844"/>
                  </a:lnTo>
                  <a:lnTo>
                    <a:pt x="5247" y="500"/>
                  </a:lnTo>
                  <a:lnTo>
                    <a:pt x="4779" y="282"/>
                  </a:lnTo>
                  <a:lnTo>
                    <a:pt x="4342" y="94"/>
                  </a:lnTo>
                  <a:lnTo>
                    <a:pt x="3904" y="32"/>
                  </a:lnTo>
                  <a:lnTo>
                    <a:pt x="3498" y="1"/>
                  </a:lnTo>
                  <a:lnTo>
                    <a:pt x="3311" y="32"/>
                  </a:lnTo>
                  <a:lnTo>
                    <a:pt x="3124" y="63"/>
                  </a:lnTo>
                  <a:lnTo>
                    <a:pt x="2780" y="188"/>
                  </a:lnTo>
                  <a:lnTo>
                    <a:pt x="2437" y="407"/>
                  </a:lnTo>
                  <a:lnTo>
                    <a:pt x="2093" y="656"/>
                  </a:lnTo>
                  <a:lnTo>
                    <a:pt x="1812" y="1000"/>
                  </a:lnTo>
                  <a:lnTo>
                    <a:pt x="1531" y="1406"/>
                  </a:lnTo>
                  <a:lnTo>
                    <a:pt x="1281" y="1874"/>
                  </a:lnTo>
                  <a:lnTo>
                    <a:pt x="1062" y="2436"/>
                  </a:lnTo>
                  <a:lnTo>
                    <a:pt x="844" y="3030"/>
                  </a:lnTo>
                  <a:lnTo>
                    <a:pt x="656" y="3717"/>
                  </a:lnTo>
                  <a:lnTo>
                    <a:pt x="500" y="4435"/>
                  </a:lnTo>
                  <a:lnTo>
                    <a:pt x="344" y="5247"/>
                  </a:lnTo>
                  <a:lnTo>
                    <a:pt x="251" y="6121"/>
                  </a:lnTo>
                  <a:lnTo>
                    <a:pt x="157" y="7027"/>
                  </a:lnTo>
                  <a:lnTo>
                    <a:pt x="63" y="8026"/>
                  </a:lnTo>
                  <a:lnTo>
                    <a:pt x="32" y="9057"/>
                  </a:lnTo>
                  <a:lnTo>
                    <a:pt x="1" y="10150"/>
                  </a:lnTo>
                  <a:lnTo>
                    <a:pt x="1" y="11306"/>
                  </a:lnTo>
                  <a:lnTo>
                    <a:pt x="32" y="12524"/>
                  </a:lnTo>
                  <a:lnTo>
                    <a:pt x="32" y="12524"/>
                  </a:lnTo>
                  <a:lnTo>
                    <a:pt x="126" y="15646"/>
                  </a:lnTo>
                  <a:lnTo>
                    <a:pt x="313" y="18769"/>
                  </a:lnTo>
                  <a:lnTo>
                    <a:pt x="532" y="21892"/>
                  </a:lnTo>
                  <a:lnTo>
                    <a:pt x="813" y="25015"/>
                  </a:lnTo>
                  <a:lnTo>
                    <a:pt x="1125" y="28107"/>
                  </a:lnTo>
                  <a:lnTo>
                    <a:pt x="1500" y="31230"/>
                  </a:lnTo>
                  <a:lnTo>
                    <a:pt x="1906" y="34322"/>
                  </a:lnTo>
                  <a:lnTo>
                    <a:pt x="2374" y="374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3801;p61">
              <a:extLst>
                <a:ext uri="{FF2B5EF4-FFF2-40B4-BE49-F238E27FC236}">
                  <a16:creationId xmlns:a16="http://schemas.microsoft.com/office/drawing/2014/main" id="{6040BDD8-0B8C-59F7-350C-EC707F2CF48F}"/>
                </a:ext>
              </a:extLst>
            </p:cNvPr>
            <p:cNvSpPr/>
            <p:nvPr/>
          </p:nvSpPr>
          <p:spPr>
            <a:xfrm>
              <a:off x="3482850" y="3820125"/>
              <a:ext cx="85125" cy="47650"/>
            </a:xfrm>
            <a:custGeom>
              <a:avLst/>
              <a:gdLst/>
              <a:ahLst/>
              <a:cxnLst/>
              <a:rect l="l" t="t" r="r" b="b"/>
              <a:pathLst>
                <a:path w="3405" h="1906" extrusionOk="0">
                  <a:moveTo>
                    <a:pt x="2281" y="0"/>
                  </a:moveTo>
                  <a:lnTo>
                    <a:pt x="1968" y="32"/>
                  </a:lnTo>
                  <a:lnTo>
                    <a:pt x="1656" y="63"/>
                  </a:lnTo>
                  <a:lnTo>
                    <a:pt x="1344" y="156"/>
                  </a:lnTo>
                  <a:lnTo>
                    <a:pt x="1063" y="250"/>
                  </a:lnTo>
                  <a:lnTo>
                    <a:pt x="782" y="406"/>
                  </a:lnTo>
                  <a:lnTo>
                    <a:pt x="501" y="562"/>
                  </a:lnTo>
                  <a:lnTo>
                    <a:pt x="251" y="750"/>
                  </a:lnTo>
                  <a:lnTo>
                    <a:pt x="1" y="968"/>
                  </a:lnTo>
                  <a:lnTo>
                    <a:pt x="63" y="1031"/>
                  </a:lnTo>
                  <a:lnTo>
                    <a:pt x="282" y="1218"/>
                  </a:lnTo>
                  <a:lnTo>
                    <a:pt x="532" y="1406"/>
                  </a:lnTo>
                  <a:lnTo>
                    <a:pt x="813" y="1562"/>
                  </a:lnTo>
                  <a:lnTo>
                    <a:pt x="1094" y="1687"/>
                  </a:lnTo>
                  <a:lnTo>
                    <a:pt x="1375" y="1780"/>
                  </a:lnTo>
                  <a:lnTo>
                    <a:pt x="1656" y="1843"/>
                  </a:lnTo>
                  <a:lnTo>
                    <a:pt x="1937" y="1874"/>
                  </a:lnTo>
                  <a:lnTo>
                    <a:pt x="2249" y="1905"/>
                  </a:lnTo>
                  <a:lnTo>
                    <a:pt x="2530" y="1874"/>
                  </a:lnTo>
                  <a:lnTo>
                    <a:pt x="2843" y="1843"/>
                  </a:lnTo>
                  <a:lnTo>
                    <a:pt x="3124" y="1780"/>
                  </a:lnTo>
                  <a:lnTo>
                    <a:pt x="3405" y="1687"/>
                  </a:lnTo>
                  <a:lnTo>
                    <a:pt x="2811" y="63"/>
                  </a:lnTo>
                  <a:lnTo>
                    <a:pt x="2562" y="32"/>
                  </a:lnTo>
                  <a:lnTo>
                    <a:pt x="22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3802;p61">
              <a:extLst>
                <a:ext uri="{FF2B5EF4-FFF2-40B4-BE49-F238E27FC236}">
                  <a16:creationId xmlns:a16="http://schemas.microsoft.com/office/drawing/2014/main" id="{A5F7F544-98B6-F2A5-C614-FEA4FD37B929}"/>
                </a:ext>
              </a:extLst>
            </p:cNvPr>
            <p:cNvSpPr/>
            <p:nvPr/>
          </p:nvSpPr>
          <p:spPr>
            <a:xfrm>
              <a:off x="3482850" y="3820125"/>
              <a:ext cx="85125" cy="47650"/>
            </a:xfrm>
            <a:custGeom>
              <a:avLst/>
              <a:gdLst/>
              <a:ahLst/>
              <a:cxnLst/>
              <a:rect l="l" t="t" r="r" b="b"/>
              <a:pathLst>
                <a:path w="3405" h="1906" fill="none" extrusionOk="0">
                  <a:moveTo>
                    <a:pt x="2281" y="0"/>
                  </a:moveTo>
                  <a:lnTo>
                    <a:pt x="2281" y="0"/>
                  </a:lnTo>
                  <a:lnTo>
                    <a:pt x="1968" y="32"/>
                  </a:lnTo>
                  <a:lnTo>
                    <a:pt x="1656" y="63"/>
                  </a:lnTo>
                  <a:lnTo>
                    <a:pt x="1344" y="156"/>
                  </a:lnTo>
                  <a:lnTo>
                    <a:pt x="1063" y="250"/>
                  </a:lnTo>
                  <a:lnTo>
                    <a:pt x="782" y="406"/>
                  </a:lnTo>
                  <a:lnTo>
                    <a:pt x="501" y="562"/>
                  </a:lnTo>
                  <a:lnTo>
                    <a:pt x="251" y="750"/>
                  </a:lnTo>
                  <a:lnTo>
                    <a:pt x="1" y="968"/>
                  </a:lnTo>
                  <a:lnTo>
                    <a:pt x="63" y="1031"/>
                  </a:lnTo>
                  <a:lnTo>
                    <a:pt x="63" y="1031"/>
                  </a:lnTo>
                  <a:lnTo>
                    <a:pt x="282" y="1218"/>
                  </a:lnTo>
                  <a:lnTo>
                    <a:pt x="532" y="1406"/>
                  </a:lnTo>
                  <a:lnTo>
                    <a:pt x="813" y="1562"/>
                  </a:lnTo>
                  <a:lnTo>
                    <a:pt x="1094" y="1687"/>
                  </a:lnTo>
                  <a:lnTo>
                    <a:pt x="1375" y="1780"/>
                  </a:lnTo>
                  <a:lnTo>
                    <a:pt x="1656" y="1843"/>
                  </a:lnTo>
                  <a:lnTo>
                    <a:pt x="1937" y="1874"/>
                  </a:lnTo>
                  <a:lnTo>
                    <a:pt x="2249" y="1905"/>
                  </a:lnTo>
                  <a:lnTo>
                    <a:pt x="2249" y="1905"/>
                  </a:lnTo>
                  <a:lnTo>
                    <a:pt x="2530" y="1874"/>
                  </a:lnTo>
                  <a:lnTo>
                    <a:pt x="2843" y="1843"/>
                  </a:lnTo>
                  <a:lnTo>
                    <a:pt x="3124" y="1780"/>
                  </a:lnTo>
                  <a:lnTo>
                    <a:pt x="3405" y="1687"/>
                  </a:lnTo>
                  <a:lnTo>
                    <a:pt x="3405" y="1687"/>
                  </a:lnTo>
                  <a:lnTo>
                    <a:pt x="2811" y="63"/>
                  </a:lnTo>
                  <a:lnTo>
                    <a:pt x="2811" y="63"/>
                  </a:lnTo>
                  <a:lnTo>
                    <a:pt x="2562" y="32"/>
                  </a:lnTo>
                  <a:lnTo>
                    <a:pt x="22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3803;p61">
              <a:extLst>
                <a:ext uri="{FF2B5EF4-FFF2-40B4-BE49-F238E27FC236}">
                  <a16:creationId xmlns:a16="http://schemas.microsoft.com/office/drawing/2014/main" id="{24E5A46B-D0D5-C655-6BF9-852D7B51D758}"/>
                </a:ext>
              </a:extLst>
            </p:cNvPr>
            <p:cNvSpPr/>
            <p:nvPr/>
          </p:nvSpPr>
          <p:spPr>
            <a:xfrm>
              <a:off x="3427425" y="3802950"/>
              <a:ext cx="6275" cy="21875"/>
            </a:xfrm>
            <a:custGeom>
              <a:avLst/>
              <a:gdLst/>
              <a:ahLst/>
              <a:cxnLst/>
              <a:rect l="l" t="t" r="r" b="b"/>
              <a:pathLst>
                <a:path w="251" h="875" extrusionOk="0">
                  <a:moveTo>
                    <a:pt x="125" y="0"/>
                  </a:moveTo>
                  <a:lnTo>
                    <a:pt x="1" y="875"/>
                  </a:lnTo>
                  <a:lnTo>
                    <a:pt x="250" y="12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3804;p61">
              <a:extLst>
                <a:ext uri="{FF2B5EF4-FFF2-40B4-BE49-F238E27FC236}">
                  <a16:creationId xmlns:a16="http://schemas.microsoft.com/office/drawing/2014/main" id="{35196108-8545-15CE-8412-D03E7381964C}"/>
                </a:ext>
              </a:extLst>
            </p:cNvPr>
            <p:cNvSpPr/>
            <p:nvPr/>
          </p:nvSpPr>
          <p:spPr>
            <a:xfrm>
              <a:off x="3427425" y="3802950"/>
              <a:ext cx="6275" cy="21875"/>
            </a:xfrm>
            <a:custGeom>
              <a:avLst/>
              <a:gdLst/>
              <a:ahLst/>
              <a:cxnLst/>
              <a:rect l="l" t="t" r="r" b="b"/>
              <a:pathLst>
                <a:path w="251" h="875" fill="none" extrusionOk="0">
                  <a:moveTo>
                    <a:pt x="125" y="0"/>
                  </a:moveTo>
                  <a:lnTo>
                    <a:pt x="125" y="0"/>
                  </a:lnTo>
                  <a:lnTo>
                    <a:pt x="1" y="875"/>
                  </a:lnTo>
                  <a:lnTo>
                    <a:pt x="1" y="875"/>
                  </a:lnTo>
                  <a:lnTo>
                    <a:pt x="250" y="125"/>
                  </a:lnTo>
                  <a:lnTo>
                    <a:pt x="250" y="125"/>
                  </a:lnTo>
                  <a:lnTo>
                    <a:pt x="1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3805;p61">
              <a:extLst>
                <a:ext uri="{FF2B5EF4-FFF2-40B4-BE49-F238E27FC236}">
                  <a16:creationId xmlns:a16="http://schemas.microsoft.com/office/drawing/2014/main" id="{40471913-B197-3BD1-845F-08B561FEA393}"/>
                </a:ext>
              </a:extLst>
            </p:cNvPr>
            <p:cNvSpPr/>
            <p:nvPr/>
          </p:nvSpPr>
          <p:spPr>
            <a:xfrm>
              <a:off x="3421950" y="3806075"/>
              <a:ext cx="12525" cy="42950"/>
            </a:xfrm>
            <a:custGeom>
              <a:avLst/>
              <a:gdLst/>
              <a:ahLst/>
              <a:cxnLst/>
              <a:rect l="l" t="t" r="r" b="b"/>
              <a:pathLst>
                <a:path w="501" h="1718" extrusionOk="0">
                  <a:moveTo>
                    <a:pt x="469" y="0"/>
                  </a:moveTo>
                  <a:lnTo>
                    <a:pt x="220" y="750"/>
                  </a:lnTo>
                  <a:lnTo>
                    <a:pt x="1" y="1718"/>
                  </a:lnTo>
                  <a:lnTo>
                    <a:pt x="501" y="63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3806;p61">
              <a:extLst>
                <a:ext uri="{FF2B5EF4-FFF2-40B4-BE49-F238E27FC236}">
                  <a16:creationId xmlns:a16="http://schemas.microsoft.com/office/drawing/2014/main" id="{57F8E09D-D3C4-7626-CECA-0F69DAE84201}"/>
                </a:ext>
              </a:extLst>
            </p:cNvPr>
            <p:cNvSpPr/>
            <p:nvPr/>
          </p:nvSpPr>
          <p:spPr>
            <a:xfrm>
              <a:off x="3421950" y="3806075"/>
              <a:ext cx="12525" cy="42950"/>
            </a:xfrm>
            <a:custGeom>
              <a:avLst/>
              <a:gdLst/>
              <a:ahLst/>
              <a:cxnLst/>
              <a:rect l="l" t="t" r="r" b="b"/>
              <a:pathLst>
                <a:path w="501" h="1718" fill="none" extrusionOk="0">
                  <a:moveTo>
                    <a:pt x="469" y="0"/>
                  </a:moveTo>
                  <a:lnTo>
                    <a:pt x="469" y="0"/>
                  </a:lnTo>
                  <a:lnTo>
                    <a:pt x="220" y="750"/>
                  </a:lnTo>
                  <a:lnTo>
                    <a:pt x="220" y="750"/>
                  </a:lnTo>
                  <a:lnTo>
                    <a:pt x="1" y="1718"/>
                  </a:lnTo>
                  <a:lnTo>
                    <a:pt x="1" y="1718"/>
                  </a:lnTo>
                  <a:lnTo>
                    <a:pt x="501" y="63"/>
                  </a:lnTo>
                  <a:lnTo>
                    <a:pt x="501" y="63"/>
                  </a:lnTo>
                  <a:lnTo>
                    <a:pt x="4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3807;p61">
              <a:extLst>
                <a:ext uri="{FF2B5EF4-FFF2-40B4-BE49-F238E27FC236}">
                  <a16:creationId xmlns:a16="http://schemas.microsoft.com/office/drawing/2014/main" id="{EED1AAA3-595A-6723-29B1-1C1618BB7DEB}"/>
                </a:ext>
              </a:extLst>
            </p:cNvPr>
            <p:cNvSpPr/>
            <p:nvPr/>
          </p:nvSpPr>
          <p:spPr>
            <a:xfrm>
              <a:off x="3414925" y="3807625"/>
              <a:ext cx="68750" cy="77325"/>
            </a:xfrm>
            <a:custGeom>
              <a:avLst/>
              <a:gdLst/>
              <a:ahLst/>
              <a:cxnLst/>
              <a:rect l="l" t="t" r="r" b="b"/>
              <a:pathLst>
                <a:path w="2750" h="3093" extrusionOk="0">
                  <a:moveTo>
                    <a:pt x="2218" y="1219"/>
                  </a:moveTo>
                  <a:lnTo>
                    <a:pt x="2031" y="1687"/>
                  </a:lnTo>
                  <a:lnTo>
                    <a:pt x="1812" y="2124"/>
                  </a:lnTo>
                  <a:lnTo>
                    <a:pt x="1812" y="2124"/>
                  </a:lnTo>
                  <a:lnTo>
                    <a:pt x="2187" y="1812"/>
                  </a:lnTo>
                  <a:lnTo>
                    <a:pt x="2499" y="1625"/>
                  </a:lnTo>
                  <a:lnTo>
                    <a:pt x="2749" y="1500"/>
                  </a:lnTo>
                  <a:lnTo>
                    <a:pt x="2593" y="1437"/>
                  </a:lnTo>
                  <a:lnTo>
                    <a:pt x="2218" y="1219"/>
                  </a:lnTo>
                  <a:close/>
                  <a:moveTo>
                    <a:pt x="782" y="1"/>
                  </a:moveTo>
                  <a:lnTo>
                    <a:pt x="282" y="1656"/>
                  </a:lnTo>
                  <a:lnTo>
                    <a:pt x="1" y="2624"/>
                  </a:lnTo>
                  <a:lnTo>
                    <a:pt x="719" y="3092"/>
                  </a:lnTo>
                  <a:lnTo>
                    <a:pt x="938" y="2561"/>
                  </a:lnTo>
                  <a:lnTo>
                    <a:pt x="1250" y="2062"/>
                  </a:lnTo>
                  <a:lnTo>
                    <a:pt x="1562" y="1531"/>
                  </a:lnTo>
                  <a:lnTo>
                    <a:pt x="1968" y="1062"/>
                  </a:lnTo>
                  <a:lnTo>
                    <a:pt x="1437" y="625"/>
                  </a:lnTo>
                  <a:lnTo>
                    <a:pt x="1156" y="344"/>
                  </a:lnTo>
                  <a:lnTo>
                    <a:pt x="813" y="32"/>
                  </a:lnTo>
                  <a:lnTo>
                    <a:pt x="7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3808;p61">
              <a:extLst>
                <a:ext uri="{FF2B5EF4-FFF2-40B4-BE49-F238E27FC236}">
                  <a16:creationId xmlns:a16="http://schemas.microsoft.com/office/drawing/2014/main" id="{35BE60AA-DE2E-CA46-E288-F8C5C0AF6D60}"/>
                </a:ext>
              </a:extLst>
            </p:cNvPr>
            <p:cNvSpPr/>
            <p:nvPr/>
          </p:nvSpPr>
          <p:spPr>
            <a:xfrm>
              <a:off x="3460225" y="3838075"/>
              <a:ext cx="23450" cy="22675"/>
            </a:xfrm>
            <a:custGeom>
              <a:avLst/>
              <a:gdLst/>
              <a:ahLst/>
              <a:cxnLst/>
              <a:rect l="l" t="t" r="r" b="b"/>
              <a:pathLst>
                <a:path w="938" h="907" fill="none" extrusionOk="0">
                  <a:moveTo>
                    <a:pt x="406" y="1"/>
                  </a:moveTo>
                  <a:lnTo>
                    <a:pt x="406" y="1"/>
                  </a:lnTo>
                  <a:lnTo>
                    <a:pt x="219" y="469"/>
                  </a:lnTo>
                  <a:lnTo>
                    <a:pt x="0" y="906"/>
                  </a:lnTo>
                  <a:lnTo>
                    <a:pt x="0" y="906"/>
                  </a:lnTo>
                  <a:lnTo>
                    <a:pt x="375" y="594"/>
                  </a:lnTo>
                  <a:lnTo>
                    <a:pt x="687" y="407"/>
                  </a:lnTo>
                  <a:lnTo>
                    <a:pt x="937" y="282"/>
                  </a:lnTo>
                  <a:lnTo>
                    <a:pt x="937" y="282"/>
                  </a:lnTo>
                  <a:lnTo>
                    <a:pt x="781" y="219"/>
                  </a:lnTo>
                  <a:lnTo>
                    <a:pt x="40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3809;p61">
              <a:extLst>
                <a:ext uri="{FF2B5EF4-FFF2-40B4-BE49-F238E27FC236}">
                  <a16:creationId xmlns:a16="http://schemas.microsoft.com/office/drawing/2014/main" id="{D14E07D2-BA9C-9431-60FF-FBF489F66CA3}"/>
                </a:ext>
              </a:extLst>
            </p:cNvPr>
            <p:cNvSpPr/>
            <p:nvPr/>
          </p:nvSpPr>
          <p:spPr>
            <a:xfrm>
              <a:off x="3414925" y="3807625"/>
              <a:ext cx="49225" cy="77325"/>
            </a:xfrm>
            <a:custGeom>
              <a:avLst/>
              <a:gdLst/>
              <a:ahLst/>
              <a:cxnLst/>
              <a:rect l="l" t="t" r="r" b="b"/>
              <a:pathLst>
                <a:path w="1969" h="3093" fill="none" extrusionOk="0">
                  <a:moveTo>
                    <a:pt x="782" y="1"/>
                  </a:moveTo>
                  <a:lnTo>
                    <a:pt x="782" y="1"/>
                  </a:lnTo>
                  <a:lnTo>
                    <a:pt x="282" y="1656"/>
                  </a:lnTo>
                  <a:lnTo>
                    <a:pt x="282" y="1656"/>
                  </a:lnTo>
                  <a:lnTo>
                    <a:pt x="1" y="2624"/>
                  </a:lnTo>
                  <a:lnTo>
                    <a:pt x="1" y="2624"/>
                  </a:lnTo>
                  <a:lnTo>
                    <a:pt x="719" y="3092"/>
                  </a:lnTo>
                  <a:lnTo>
                    <a:pt x="719" y="3092"/>
                  </a:lnTo>
                  <a:lnTo>
                    <a:pt x="938" y="2561"/>
                  </a:lnTo>
                  <a:lnTo>
                    <a:pt x="1250" y="2062"/>
                  </a:lnTo>
                  <a:lnTo>
                    <a:pt x="1250" y="2062"/>
                  </a:lnTo>
                  <a:lnTo>
                    <a:pt x="1562" y="1531"/>
                  </a:lnTo>
                  <a:lnTo>
                    <a:pt x="1968" y="1062"/>
                  </a:lnTo>
                  <a:lnTo>
                    <a:pt x="1968" y="1062"/>
                  </a:lnTo>
                  <a:lnTo>
                    <a:pt x="1437" y="625"/>
                  </a:lnTo>
                  <a:lnTo>
                    <a:pt x="1156" y="344"/>
                  </a:lnTo>
                  <a:lnTo>
                    <a:pt x="813" y="32"/>
                  </a:lnTo>
                  <a:lnTo>
                    <a:pt x="813" y="32"/>
                  </a:lnTo>
                  <a:lnTo>
                    <a:pt x="7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3810;p61">
              <a:extLst>
                <a:ext uri="{FF2B5EF4-FFF2-40B4-BE49-F238E27FC236}">
                  <a16:creationId xmlns:a16="http://schemas.microsoft.com/office/drawing/2014/main" id="{F943221F-B7A6-C20C-D1A5-F87A41A48C59}"/>
                </a:ext>
              </a:extLst>
            </p:cNvPr>
            <p:cNvSpPr/>
            <p:nvPr/>
          </p:nvSpPr>
          <p:spPr>
            <a:xfrm>
              <a:off x="3432900" y="3834175"/>
              <a:ext cx="37500" cy="52325"/>
            </a:xfrm>
            <a:custGeom>
              <a:avLst/>
              <a:gdLst/>
              <a:ahLst/>
              <a:cxnLst/>
              <a:rect l="l" t="t" r="r" b="b"/>
              <a:pathLst>
                <a:path w="1500" h="2093" extrusionOk="0">
                  <a:moveTo>
                    <a:pt x="1249" y="0"/>
                  </a:moveTo>
                  <a:lnTo>
                    <a:pt x="843" y="469"/>
                  </a:lnTo>
                  <a:lnTo>
                    <a:pt x="531" y="1000"/>
                  </a:lnTo>
                  <a:lnTo>
                    <a:pt x="219" y="1499"/>
                  </a:lnTo>
                  <a:lnTo>
                    <a:pt x="0" y="2030"/>
                  </a:lnTo>
                  <a:lnTo>
                    <a:pt x="94" y="2093"/>
                  </a:lnTo>
                  <a:lnTo>
                    <a:pt x="156" y="1999"/>
                  </a:lnTo>
                  <a:lnTo>
                    <a:pt x="656" y="1468"/>
                  </a:lnTo>
                  <a:lnTo>
                    <a:pt x="1093" y="1062"/>
                  </a:lnTo>
                  <a:lnTo>
                    <a:pt x="1312" y="625"/>
                  </a:lnTo>
                  <a:lnTo>
                    <a:pt x="1499" y="157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3811;p61">
              <a:extLst>
                <a:ext uri="{FF2B5EF4-FFF2-40B4-BE49-F238E27FC236}">
                  <a16:creationId xmlns:a16="http://schemas.microsoft.com/office/drawing/2014/main" id="{1822565C-AC32-8223-7DB8-D913F0DA7594}"/>
                </a:ext>
              </a:extLst>
            </p:cNvPr>
            <p:cNvSpPr/>
            <p:nvPr/>
          </p:nvSpPr>
          <p:spPr>
            <a:xfrm>
              <a:off x="3432900" y="3834175"/>
              <a:ext cx="37500" cy="52325"/>
            </a:xfrm>
            <a:custGeom>
              <a:avLst/>
              <a:gdLst/>
              <a:ahLst/>
              <a:cxnLst/>
              <a:rect l="l" t="t" r="r" b="b"/>
              <a:pathLst>
                <a:path w="1500" h="2093" fill="none" extrusionOk="0">
                  <a:moveTo>
                    <a:pt x="1249" y="0"/>
                  </a:moveTo>
                  <a:lnTo>
                    <a:pt x="1249" y="0"/>
                  </a:lnTo>
                  <a:lnTo>
                    <a:pt x="843" y="469"/>
                  </a:lnTo>
                  <a:lnTo>
                    <a:pt x="531" y="1000"/>
                  </a:lnTo>
                  <a:lnTo>
                    <a:pt x="531" y="1000"/>
                  </a:lnTo>
                  <a:lnTo>
                    <a:pt x="219" y="1499"/>
                  </a:lnTo>
                  <a:lnTo>
                    <a:pt x="0" y="2030"/>
                  </a:lnTo>
                  <a:lnTo>
                    <a:pt x="0" y="2030"/>
                  </a:lnTo>
                  <a:lnTo>
                    <a:pt x="94" y="2093"/>
                  </a:lnTo>
                  <a:lnTo>
                    <a:pt x="94" y="2093"/>
                  </a:lnTo>
                  <a:lnTo>
                    <a:pt x="156" y="1999"/>
                  </a:lnTo>
                  <a:lnTo>
                    <a:pt x="156" y="1999"/>
                  </a:lnTo>
                  <a:lnTo>
                    <a:pt x="656" y="1468"/>
                  </a:lnTo>
                  <a:lnTo>
                    <a:pt x="1093" y="1062"/>
                  </a:lnTo>
                  <a:lnTo>
                    <a:pt x="1093" y="1062"/>
                  </a:lnTo>
                  <a:lnTo>
                    <a:pt x="1312" y="625"/>
                  </a:lnTo>
                  <a:lnTo>
                    <a:pt x="1499" y="157"/>
                  </a:lnTo>
                  <a:lnTo>
                    <a:pt x="1499" y="157"/>
                  </a:lnTo>
                  <a:lnTo>
                    <a:pt x="12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3812;p61">
              <a:extLst>
                <a:ext uri="{FF2B5EF4-FFF2-40B4-BE49-F238E27FC236}">
                  <a16:creationId xmlns:a16="http://schemas.microsoft.com/office/drawing/2014/main" id="{321254D5-4396-DB09-3FDF-49FAF7840D4D}"/>
                </a:ext>
              </a:extLst>
            </p:cNvPr>
            <p:cNvSpPr/>
            <p:nvPr/>
          </p:nvSpPr>
          <p:spPr>
            <a:xfrm>
              <a:off x="2062700" y="2997225"/>
              <a:ext cx="1370225" cy="1425650"/>
            </a:xfrm>
            <a:custGeom>
              <a:avLst/>
              <a:gdLst/>
              <a:ahLst/>
              <a:cxnLst/>
              <a:rect l="l" t="t" r="r" b="b"/>
              <a:pathLst>
                <a:path w="54809" h="57026" extrusionOk="0">
                  <a:moveTo>
                    <a:pt x="32760" y="1"/>
                  </a:moveTo>
                  <a:lnTo>
                    <a:pt x="32136" y="63"/>
                  </a:lnTo>
                  <a:lnTo>
                    <a:pt x="31511" y="125"/>
                  </a:lnTo>
                  <a:lnTo>
                    <a:pt x="30886" y="250"/>
                  </a:lnTo>
                  <a:lnTo>
                    <a:pt x="30262" y="407"/>
                  </a:lnTo>
                  <a:lnTo>
                    <a:pt x="29606" y="625"/>
                  </a:lnTo>
                  <a:lnTo>
                    <a:pt x="28950" y="844"/>
                  </a:lnTo>
                  <a:lnTo>
                    <a:pt x="28263" y="1156"/>
                  </a:lnTo>
                  <a:lnTo>
                    <a:pt x="27607" y="1500"/>
                  </a:lnTo>
                  <a:lnTo>
                    <a:pt x="26889" y="1874"/>
                  </a:lnTo>
                  <a:lnTo>
                    <a:pt x="26202" y="2312"/>
                  </a:lnTo>
                  <a:lnTo>
                    <a:pt x="25484" y="2780"/>
                  </a:lnTo>
                  <a:lnTo>
                    <a:pt x="24765" y="3342"/>
                  </a:lnTo>
                  <a:lnTo>
                    <a:pt x="24016" y="3904"/>
                  </a:lnTo>
                  <a:lnTo>
                    <a:pt x="23360" y="4498"/>
                  </a:lnTo>
                  <a:lnTo>
                    <a:pt x="22704" y="5122"/>
                  </a:lnTo>
                  <a:lnTo>
                    <a:pt x="22048" y="5809"/>
                  </a:lnTo>
                  <a:lnTo>
                    <a:pt x="21393" y="6496"/>
                  </a:lnTo>
                  <a:lnTo>
                    <a:pt x="20737" y="7246"/>
                  </a:lnTo>
                  <a:lnTo>
                    <a:pt x="20112" y="8027"/>
                  </a:lnTo>
                  <a:lnTo>
                    <a:pt x="19488" y="8838"/>
                  </a:lnTo>
                  <a:lnTo>
                    <a:pt x="18863" y="9682"/>
                  </a:lnTo>
                  <a:lnTo>
                    <a:pt x="18238" y="10525"/>
                  </a:lnTo>
                  <a:lnTo>
                    <a:pt x="17645" y="11431"/>
                  </a:lnTo>
                  <a:lnTo>
                    <a:pt x="17052" y="12367"/>
                  </a:lnTo>
                  <a:lnTo>
                    <a:pt x="16458" y="13304"/>
                  </a:lnTo>
                  <a:lnTo>
                    <a:pt x="15303" y="15272"/>
                  </a:lnTo>
                  <a:lnTo>
                    <a:pt x="14179" y="17302"/>
                  </a:lnTo>
                  <a:lnTo>
                    <a:pt x="13117" y="19425"/>
                  </a:lnTo>
                  <a:lnTo>
                    <a:pt x="12055" y="21580"/>
                  </a:lnTo>
                  <a:lnTo>
                    <a:pt x="11056" y="23797"/>
                  </a:lnTo>
                  <a:lnTo>
                    <a:pt x="10087" y="26015"/>
                  </a:lnTo>
                  <a:lnTo>
                    <a:pt x="9151" y="28294"/>
                  </a:lnTo>
                  <a:lnTo>
                    <a:pt x="8276" y="30543"/>
                  </a:lnTo>
                  <a:lnTo>
                    <a:pt x="7433" y="32791"/>
                  </a:lnTo>
                  <a:lnTo>
                    <a:pt x="6621" y="35009"/>
                  </a:lnTo>
                  <a:lnTo>
                    <a:pt x="5840" y="37195"/>
                  </a:lnTo>
                  <a:lnTo>
                    <a:pt x="5122" y="39318"/>
                  </a:lnTo>
                  <a:lnTo>
                    <a:pt x="4435" y="41411"/>
                  </a:lnTo>
                  <a:lnTo>
                    <a:pt x="3810" y="43409"/>
                  </a:lnTo>
                  <a:lnTo>
                    <a:pt x="2686" y="47157"/>
                  </a:lnTo>
                  <a:lnTo>
                    <a:pt x="1718" y="50436"/>
                  </a:lnTo>
                  <a:lnTo>
                    <a:pt x="1000" y="53153"/>
                  </a:lnTo>
                  <a:lnTo>
                    <a:pt x="438" y="55245"/>
                  </a:lnTo>
                  <a:lnTo>
                    <a:pt x="0" y="57025"/>
                  </a:lnTo>
                  <a:lnTo>
                    <a:pt x="51248" y="57025"/>
                  </a:lnTo>
                  <a:lnTo>
                    <a:pt x="50811" y="41317"/>
                  </a:lnTo>
                  <a:lnTo>
                    <a:pt x="50998" y="41067"/>
                  </a:lnTo>
                  <a:lnTo>
                    <a:pt x="51467" y="40349"/>
                  </a:lnTo>
                  <a:lnTo>
                    <a:pt x="51810" y="39849"/>
                  </a:lnTo>
                  <a:lnTo>
                    <a:pt x="52154" y="39225"/>
                  </a:lnTo>
                  <a:lnTo>
                    <a:pt x="52560" y="38538"/>
                  </a:lnTo>
                  <a:lnTo>
                    <a:pt x="52934" y="37788"/>
                  </a:lnTo>
                  <a:lnTo>
                    <a:pt x="53340" y="36976"/>
                  </a:lnTo>
                  <a:lnTo>
                    <a:pt x="53715" y="36070"/>
                  </a:lnTo>
                  <a:lnTo>
                    <a:pt x="54059" y="35134"/>
                  </a:lnTo>
                  <a:lnTo>
                    <a:pt x="54340" y="34165"/>
                  </a:lnTo>
                  <a:lnTo>
                    <a:pt x="54558" y="33135"/>
                  </a:lnTo>
                  <a:lnTo>
                    <a:pt x="54652" y="32635"/>
                  </a:lnTo>
                  <a:lnTo>
                    <a:pt x="54746" y="32104"/>
                  </a:lnTo>
                  <a:lnTo>
                    <a:pt x="54777" y="31573"/>
                  </a:lnTo>
                  <a:lnTo>
                    <a:pt x="54808" y="31043"/>
                  </a:lnTo>
                  <a:lnTo>
                    <a:pt x="54808" y="30512"/>
                  </a:lnTo>
                  <a:lnTo>
                    <a:pt x="54777" y="29981"/>
                  </a:lnTo>
                  <a:lnTo>
                    <a:pt x="54714" y="29356"/>
                  </a:lnTo>
                  <a:lnTo>
                    <a:pt x="54590" y="28638"/>
                  </a:lnTo>
                  <a:lnTo>
                    <a:pt x="54402" y="27888"/>
                  </a:lnTo>
                  <a:lnTo>
                    <a:pt x="54152" y="27076"/>
                  </a:lnTo>
                  <a:lnTo>
                    <a:pt x="53871" y="26233"/>
                  </a:lnTo>
                  <a:lnTo>
                    <a:pt x="53528" y="25328"/>
                  </a:lnTo>
                  <a:lnTo>
                    <a:pt x="53153" y="24391"/>
                  </a:lnTo>
                  <a:lnTo>
                    <a:pt x="52778" y="23423"/>
                  </a:lnTo>
                  <a:lnTo>
                    <a:pt x="51873" y="21424"/>
                  </a:lnTo>
                  <a:lnTo>
                    <a:pt x="50873" y="19363"/>
                  </a:lnTo>
                  <a:lnTo>
                    <a:pt x="49811" y="17302"/>
                  </a:lnTo>
                  <a:lnTo>
                    <a:pt x="48687" y="15240"/>
                  </a:lnTo>
                  <a:lnTo>
                    <a:pt x="47594" y="13242"/>
                  </a:lnTo>
                  <a:lnTo>
                    <a:pt x="46501" y="11337"/>
                  </a:lnTo>
                  <a:lnTo>
                    <a:pt x="45471" y="9588"/>
                  </a:lnTo>
                  <a:lnTo>
                    <a:pt x="44534" y="8058"/>
                  </a:lnTo>
                  <a:lnTo>
                    <a:pt x="43690" y="6715"/>
                  </a:lnTo>
                  <a:lnTo>
                    <a:pt x="43003" y="5653"/>
                  </a:lnTo>
                  <a:lnTo>
                    <a:pt x="42504" y="4904"/>
                  </a:lnTo>
                  <a:lnTo>
                    <a:pt x="42191" y="4498"/>
                  </a:lnTo>
                  <a:lnTo>
                    <a:pt x="41379" y="3717"/>
                  </a:lnTo>
                  <a:lnTo>
                    <a:pt x="40536" y="2967"/>
                  </a:lnTo>
                  <a:lnTo>
                    <a:pt x="40099" y="2593"/>
                  </a:lnTo>
                  <a:lnTo>
                    <a:pt x="39662" y="2280"/>
                  </a:lnTo>
                  <a:lnTo>
                    <a:pt x="39193" y="1937"/>
                  </a:lnTo>
                  <a:lnTo>
                    <a:pt x="38694" y="1656"/>
                  </a:lnTo>
                  <a:lnTo>
                    <a:pt x="38225" y="1375"/>
                  </a:lnTo>
                  <a:lnTo>
                    <a:pt x="37726" y="1125"/>
                  </a:lnTo>
                  <a:lnTo>
                    <a:pt x="37226" y="875"/>
                  </a:lnTo>
                  <a:lnTo>
                    <a:pt x="36695" y="656"/>
                  </a:lnTo>
                  <a:lnTo>
                    <a:pt x="36164" y="469"/>
                  </a:lnTo>
                  <a:lnTo>
                    <a:pt x="35633" y="313"/>
                  </a:lnTo>
                  <a:lnTo>
                    <a:pt x="35071" y="188"/>
                  </a:lnTo>
                  <a:lnTo>
                    <a:pt x="34509" y="94"/>
                  </a:lnTo>
                  <a:lnTo>
                    <a:pt x="33916" y="32"/>
                  </a:lnTo>
                  <a:lnTo>
                    <a:pt x="33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3813;p61">
              <a:extLst>
                <a:ext uri="{FF2B5EF4-FFF2-40B4-BE49-F238E27FC236}">
                  <a16:creationId xmlns:a16="http://schemas.microsoft.com/office/drawing/2014/main" id="{FE507B0B-FE85-F0C9-C1DF-0D1DAEF08382}"/>
                </a:ext>
              </a:extLst>
            </p:cNvPr>
            <p:cNvSpPr/>
            <p:nvPr/>
          </p:nvSpPr>
          <p:spPr>
            <a:xfrm>
              <a:off x="2062700" y="2997225"/>
              <a:ext cx="1370225" cy="1425650"/>
            </a:xfrm>
            <a:custGeom>
              <a:avLst/>
              <a:gdLst/>
              <a:ahLst/>
              <a:cxnLst/>
              <a:rect l="l" t="t" r="r" b="b"/>
              <a:pathLst>
                <a:path w="54809" h="57026" fill="none" extrusionOk="0">
                  <a:moveTo>
                    <a:pt x="50811" y="41317"/>
                  </a:moveTo>
                  <a:lnTo>
                    <a:pt x="51248" y="57025"/>
                  </a:lnTo>
                  <a:lnTo>
                    <a:pt x="0" y="57025"/>
                  </a:lnTo>
                  <a:lnTo>
                    <a:pt x="0" y="57025"/>
                  </a:lnTo>
                  <a:lnTo>
                    <a:pt x="438" y="55245"/>
                  </a:lnTo>
                  <a:lnTo>
                    <a:pt x="1000" y="53153"/>
                  </a:lnTo>
                  <a:lnTo>
                    <a:pt x="1718" y="50436"/>
                  </a:lnTo>
                  <a:lnTo>
                    <a:pt x="2686" y="47157"/>
                  </a:lnTo>
                  <a:lnTo>
                    <a:pt x="3810" y="43409"/>
                  </a:lnTo>
                  <a:lnTo>
                    <a:pt x="4435" y="41411"/>
                  </a:lnTo>
                  <a:lnTo>
                    <a:pt x="5122" y="39318"/>
                  </a:lnTo>
                  <a:lnTo>
                    <a:pt x="5840" y="37195"/>
                  </a:lnTo>
                  <a:lnTo>
                    <a:pt x="6621" y="35009"/>
                  </a:lnTo>
                  <a:lnTo>
                    <a:pt x="7433" y="32791"/>
                  </a:lnTo>
                  <a:lnTo>
                    <a:pt x="8276" y="30543"/>
                  </a:lnTo>
                  <a:lnTo>
                    <a:pt x="9151" y="28294"/>
                  </a:lnTo>
                  <a:lnTo>
                    <a:pt x="10087" y="26015"/>
                  </a:lnTo>
                  <a:lnTo>
                    <a:pt x="11056" y="23797"/>
                  </a:lnTo>
                  <a:lnTo>
                    <a:pt x="12055" y="21580"/>
                  </a:lnTo>
                  <a:lnTo>
                    <a:pt x="13117" y="19425"/>
                  </a:lnTo>
                  <a:lnTo>
                    <a:pt x="14179" y="17302"/>
                  </a:lnTo>
                  <a:lnTo>
                    <a:pt x="15303" y="15272"/>
                  </a:lnTo>
                  <a:lnTo>
                    <a:pt x="16458" y="13304"/>
                  </a:lnTo>
                  <a:lnTo>
                    <a:pt x="17052" y="12367"/>
                  </a:lnTo>
                  <a:lnTo>
                    <a:pt x="17645" y="11431"/>
                  </a:lnTo>
                  <a:lnTo>
                    <a:pt x="18238" y="10525"/>
                  </a:lnTo>
                  <a:lnTo>
                    <a:pt x="18863" y="9682"/>
                  </a:lnTo>
                  <a:lnTo>
                    <a:pt x="19488" y="8838"/>
                  </a:lnTo>
                  <a:lnTo>
                    <a:pt x="20112" y="8027"/>
                  </a:lnTo>
                  <a:lnTo>
                    <a:pt x="20737" y="7246"/>
                  </a:lnTo>
                  <a:lnTo>
                    <a:pt x="21393" y="6496"/>
                  </a:lnTo>
                  <a:lnTo>
                    <a:pt x="22048" y="5809"/>
                  </a:lnTo>
                  <a:lnTo>
                    <a:pt x="22704" y="5122"/>
                  </a:lnTo>
                  <a:lnTo>
                    <a:pt x="23360" y="4498"/>
                  </a:lnTo>
                  <a:lnTo>
                    <a:pt x="24016" y="3904"/>
                  </a:lnTo>
                  <a:lnTo>
                    <a:pt x="24016" y="3904"/>
                  </a:lnTo>
                  <a:lnTo>
                    <a:pt x="24765" y="3342"/>
                  </a:lnTo>
                  <a:lnTo>
                    <a:pt x="25484" y="2780"/>
                  </a:lnTo>
                  <a:lnTo>
                    <a:pt x="26202" y="2312"/>
                  </a:lnTo>
                  <a:lnTo>
                    <a:pt x="26889" y="1874"/>
                  </a:lnTo>
                  <a:lnTo>
                    <a:pt x="27607" y="1500"/>
                  </a:lnTo>
                  <a:lnTo>
                    <a:pt x="28263" y="1156"/>
                  </a:lnTo>
                  <a:lnTo>
                    <a:pt x="28950" y="844"/>
                  </a:lnTo>
                  <a:lnTo>
                    <a:pt x="29606" y="625"/>
                  </a:lnTo>
                  <a:lnTo>
                    <a:pt x="30262" y="407"/>
                  </a:lnTo>
                  <a:lnTo>
                    <a:pt x="30886" y="250"/>
                  </a:lnTo>
                  <a:lnTo>
                    <a:pt x="31511" y="125"/>
                  </a:lnTo>
                  <a:lnTo>
                    <a:pt x="32136" y="63"/>
                  </a:lnTo>
                  <a:lnTo>
                    <a:pt x="32760" y="1"/>
                  </a:lnTo>
                  <a:lnTo>
                    <a:pt x="33353" y="1"/>
                  </a:lnTo>
                  <a:lnTo>
                    <a:pt x="33916" y="32"/>
                  </a:lnTo>
                  <a:lnTo>
                    <a:pt x="34509" y="94"/>
                  </a:lnTo>
                  <a:lnTo>
                    <a:pt x="35071" y="188"/>
                  </a:lnTo>
                  <a:lnTo>
                    <a:pt x="35633" y="313"/>
                  </a:lnTo>
                  <a:lnTo>
                    <a:pt x="36164" y="469"/>
                  </a:lnTo>
                  <a:lnTo>
                    <a:pt x="36695" y="656"/>
                  </a:lnTo>
                  <a:lnTo>
                    <a:pt x="37226" y="875"/>
                  </a:lnTo>
                  <a:lnTo>
                    <a:pt x="37726" y="1125"/>
                  </a:lnTo>
                  <a:lnTo>
                    <a:pt x="38225" y="1375"/>
                  </a:lnTo>
                  <a:lnTo>
                    <a:pt x="38694" y="1656"/>
                  </a:lnTo>
                  <a:lnTo>
                    <a:pt x="39193" y="1937"/>
                  </a:lnTo>
                  <a:lnTo>
                    <a:pt x="39662" y="2280"/>
                  </a:lnTo>
                  <a:lnTo>
                    <a:pt x="40099" y="2593"/>
                  </a:lnTo>
                  <a:lnTo>
                    <a:pt x="40536" y="2967"/>
                  </a:lnTo>
                  <a:lnTo>
                    <a:pt x="41379" y="3717"/>
                  </a:lnTo>
                  <a:lnTo>
                    <a:pt x="42191" y="4498"/>
                  </a:lnTo>
                  <a:lnTo>
                    <a:pt x="42191" y="4498"/>
                  </a:lnTo>
                  <a:lnTo>
                    <a:pt x="42504" y="4904"/>
                  </a:lnTo>
                  <a:lnTo>
                    <a:pt x="43003" y="5653"/>
                  </a:lnTo>
                  <a:lnTo>
                    <a:pt x="43690" y="6715"/>
                  </a:lnTo>
                  <a:lnTo>
                    <a:pt x="44534" y="8058"/>
                  </a:lnTo>
                  <a:lnTo>
                    <a:pt x="45471" y="9588"/>
                  </a:lnTo>
                  <a:lnTo>
                    <a:pt x="46501" y="11337"/>
                  </a:lnTo>
                  <a:lnTo>
                    <a:pt x="47594" y="13242"/>
                  </a:lnTo>
                  <a:lnTo>
                    <a:pt x="48687" y="15240"/>
                  </a:lnTo>
                  <a:lnTo>
                    <a:pt x="49811" y="17302"/>
                  </a:lnTo>
                  <a:lnTo>
                    <a:pt x="50873" y="19363"/>
                  </a:lnTo>
                  <a:lnTo>
                    <a:pt x="51873" y="21424"/>
                  </a:lnTo>
                  <a:lnTo>
                    <a:pt x="52778" y="23423"/>
                  </a:lnTo>
                  <a:lnTo>
                    <a:pt x="53153" y="24391"/>
                  </a:lnTo>
                  <a:lnTo>
                    <a:pt x="53528" y="25328"/>
                  </a:lnTo>
                  <a:lnTo>
                    <a:pt x="53871" y="26233"/>
                  </a:lnTo>
                  <a:lnTo>
                    <a:pt x="54152" y="27076"/>
                  </a:lnTo>
                  <a:lnTo>
                    <a:pt x="54402" y="27888"/>
                  </a:lnTo>
                  <a:lnTo>
                    <a:pt x="54590" y="28638"/>
                  </a:lnTo>
                  <a:lnTo>
                    <a:pt x="54714" y="29356"/>
                  </a:lnTo>
                  <a:lnTo>
                    <a:pt x="54777" y="29981"/>
                  </a:lnTo>
                  <a:lnTo>
                    <a:pt x="54777" y="29981"/>
                  </a:lnTo>
                  <a:lnTo>
                    <a:pt x="54808" y="30512"/>
                  </a:lnTo>
                  <a:lnTo>
                    <a:pt x="54808" y="31043"/>
                  </a:lnTo>
                  <a:lnTo>
                    <a:pt x="54777" y="31573"/>
                  </a:lnTo>
                  <a:lnTo>
                    <a:pt x="54746" y="32104"/>
                  </a:lnTo>
                  <a:lnTo>
                    <a:pt x="54652" y="32635"/>
                  </a:lnTo>
                  <a:lnTo>
                    <a:pt x="54558" y="33135"/>
                  </a:lnTo>
                  <a:lnTo>
                    <a:pt x="54340" y="34165"/>
                  </a:lnTo>
                  <a:lnTo>
                    <a:pt x="54059" y="35134"/>
                  </a:lnTo>
                  <a:lnTo>
                    <a:pt x="53715" y="36070"/>
                  </a:lnTo>
                  <a:lnTo>
                    <a:pt x="53340" y="36976"/>
                  </a:lnTo>
                  <a:lnTo>
                    <a:pt x="52934" y="37788"/>
                  </a:lnTo>
                  <a:lnTo>
                    <a:pt x="52560" y="38538"/>
                  </a:lnTo>
                  <a:lnTo>
                    <a:pt x="52154" y="39225"/>
                  </a:lnTo>
                  <a:lnTo>
                    <a:pt x="51810" y="39849"/>
                  </a:lnTo>
                  <a:lnTo>
                    <a:pt x="51467" y="40349"/>
                  </a:lnTo>
                  <a:lnTo>
                    <a:pt x="50998" y="41067"/>
                  </a:lnTo>
                  <a:lnTo>
                    <a:pt x="50811" y="413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3814;p61">
              <a:extLst>
                <a:ext uri="{FF2B5EF4-FFF2-40B4-BE49-F238E27FC236}">
                  <a16:creationId xmlns:a16="http://schemas.microsoft.com/office/drawing/2014/main" id="{40F74394-6D46-4F1B-3068-0F0E7090EAAD}"/>
                </a:ext>
              </a:extLst>
            </p:cNvPr>
            <p:cNvSpPr/>
            <p:nvPr/>
          </p:nvSpPr>
          <p:spPr>
            <a:xfrm>
              <a:off x="3264250" y="3339200"/>
              <a:ext cx="173350" cy="1079000"/>
            </a:xfrm>
            <a:custGeom>
              <a:avLst/>
              <a:gdLst/>
              <a:ahLst/>
              <a:cxnLst/>
              <a:rect l="l" t="t" r="r" b="b"/>
              <a:pathLst>
                <a:path w="6934" h="43160" extrusionOk="0">
                  <a:moveTo>
                    <a:pt x="1" y="0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1281" y="2717"/>
                  </a:lnTo>
                  <a:lnTo>
                    <a:pt x="2530" y="5434"/>
                  </a:lnTo>
                  <a:lnTo>
                    <a:pt x="3124" y="6777"/>
                  </a:lnTo>
                  <a:lnTo>
                    <a:pt x="3717" y="8151"/>
                  </a:lnTo>
                  <a:lnTo>
                    <a:pt x="4279" y="9525"/>
                  </a:lnTo>
                  <a:lnTo>
                    <a:pt x="4810" y="10899"/>
                  </a:lnTo>
                  <a:lnTo>
                    <a:pt x="5341" y="12304"/>
                  </a:lnTo>
                  <a:lnTo>
                    <a:pt x="5559" y="12991"/>
                  </a:lnTo>
                  <a:lnTo>
                    <a:pt x="5778" y="13710"/>
                  </a:lnTo>
                  <a:lnTo>
                    <a:pt x="5934" y="14428"/>
                  </a:lnTo>
                  <a:lnTo>
                    <a:pt x="6090" y="15146"/>
                  </a:lnTo>
                  <a:lnTo>
                    <a:pt x="6184" y="15865"/>
                  </a:lnTo>
                  <a:lnTo>
                    <a:pt x="6215" y="16614"/>
                  </a:lnTo>
                  <a:lnTo>
                    <a:pt x="6184" y="17332"/>
                  </a:lnTo>
                  <a:lnTo>
                    <a:pt x="6122" y="18051"/>
                  </a:lnTo>
                  <a:lnTo>
                    <a:pt x="6028" y="18769"/>
                  </a:lnTo>
                  <a:lnTo>
                    <a:pt x="5903" y="19487"/>
                  </a:lnTo>
                  <a:lnTo>
                    <a:pt x="5778" y="20174"/>
                  </a:lnTo>
                  <a:lnTo>
                    <a:pt x="5591" y="20892"/>
                  </a:lnTo>
                  <a:lnTo>
                    <a:pt x="5372" y="21580"/>
                  </a:lnTo>
                  <a:lnTo>
                    <a:pt x="5153" y="22267"/>
                  </a:lnTo>
                  <a:lnTo>
                    <a:pt x="4904" y="22985"/>
                  </a:lnTo>
                  <a:lnTo>
                    <a:pt x="4623" y="23672"/>
                  </a:lnTo>
                  <a:lnTo>
                    <a:pt x="4310" y="24390"/>
                  </a:lnTo>
                  <a:lnTo>
                    <a:pt x="3998" y="25077"/>
                  </a:lnTo>
                  <a:lnTo>
                    <a:pt x="3623" y="25764"/>
                  </a:lnTo>
                  <a:lnTo>
                    <a:pt x="3248" y="26451"/>
                  </a:lnTo>
                  <a:lnTo>
                    <a:pt x="2842" y="27170"/>
                  </a:lnTo>
                  <a:lnTo>
                    <a:pt x="2468" y="27919"/>
                  </a:lnTo>
                  <a:lnTo>
                    <a:pt x="2655" y="30886"/>
                  </a:lnTo>
                  <a:lnTo>
                    <a:pt x="2811" y="33853"/>
                  </a:lnTo>
                  <a:lnTo>
                    <a:pt x="2936" y="36851"/>
                  </a:lnTo>
                  <a:lnTo>
                    <a:pt x="3030" y="39817"/>
                  </a:lnTo>
                  <a:lnTo>
                    <a:pt x="3061" y="40629"/>
                  </a:lnTo>
                  <a:lnTo>
                    <a:pt x="3092" y="41473"/>
                  </a:lnTo>
                  <a:lnTo>
                    <a:pt x="3092" y="41879"/>
                  </a:lnTo>
                  <a:lnTo>
                    <a:pt x="3092" y="42285"/>
                  </a:lnTo>
                  <a:lnTo>
                    <a:pt x="3124" y="42691"/>
                  </a:lnTo>
                  <a:lnTo>
                    <a:pt x="3186" y="43097"/>
                  </a:lnTo>
                  <a:lnTo>
                    <a:pt x="3217" y="43128"/>
                  </a:lnTo>
                  <a:lnTo>
                    <a:pt x="3248" y="43159"/>
                  </a:lnTo>
                  <a:lnTo>
                    <a:pt x="3311" y="43128"/>
                  </a:lnTo>
                  <a:lnTo>
                    <a:pt x="3342" y="43097"/>
                  </a:lnTo>
                  <a:lnTo>
                    <a:pt x="3405" y="42753"/>
                  </a:lnTo>
                  <a:lnTo>
                    <a:pt x="3436" y="42410"/>
                  </a:lnTo>
                  <a:lnTo>
                    <a:pt x="3436" y="42035"/>
                  </a:lnTo>
                  <a:lnTo>
                    <a:pt x="3436" y="41691"/>
                  </a:lnTo>
                  <a:lnTo>
                    <a:pt x="3498" y="40192"/>
                  </a:lnTo>
                  <a:lnTo>
                    <a:pt x="3530" y="38693"/>
                  </a:lnTo>
                  <a:lnTo>
                    <a:pt x="3530" y="37194"/>
                  </a:lnTo>
                  <a:lnTo>
                    <a:pt x="3530" y="35726"/>
                  </a:lnTo>
                  <a:lnTo>
                    <a:pt x="3498" y="34227"/>
                  </a:lnTo>
                  <a:lnTo>
                    <a:pt x="3342" y="31292"/>
                  </a:lnTo>
                  <a:lnTo>
                    <a:pt x="3248" y="29605"/>
                  </a:lnTo>
                  <a:lnTo>
                    <a:pt x="3124" y="27919"/>
                  </a:lnTo>
                  <a:lnTo>
                    <a:pt x="3779" y="26732"/>
                  </a:lnTo>
                  <a:lnTo>
                    <a:pt x="4404" y="25577"/>
                  </a:lnTo>
                  <a:lnTo>
                    <a:pt x="4997" y="24359"/>
                  </a:lnTo>
                  <a:lnTo>
                    <a:pt x="5559" y="23172"/>
                  </a:lnTo>
                  <a:lnTo>
                    <a:pt x="5809" y="22485"/>
                  </a:lnTo>
                  <a:lnTo>
                    <a:pt x="6059" y="21798"/>
                  </a:lnTo>
                  <a:lnTo>
                    <a:pt x="6278" y="21080"/>
                  </a:lnTo>
                  <a:lnTo>
                    <a:pt x="6465" y="20393"/>
                  </a:lnTo>
                  <a:lnTo>
                    <a:pt x="6621" y="19675"/>
                  </a:lnTo>
                  <a:lnTo>
                    <a:pt x="6746" y="18956"/>
                  </a:lnTo>
                  <a:lnTo>
                    <a:pt x="6840" y="18238"/>
                  </a:lnTo>
                  <a:lnTo>
                    <a:pt x="6902" y="17520"/>
                  </a:lnTo>
                  <a:lnTo>
                    <a:pt x="6934" y="16739"/>
                  </a:lnTo>
                  <a:lnTo>
                    <a:pt x="6902" y="15989"/>
                  </a:lnTo>
                  <a:lnTo>
                    <a:pt x="6809" y="15240"/>
                  </a:lnTo>
                  <a:lnTo>
                    <a:pt x="6684" y="14522"/>
                  </a:lnTo>
                  <a:lnTo>
                    <a:pt x="6496" y="13772"/>
                  </a:lnTo>
                  <a:lnTo>
                    <a:pt x="6309" y="13054"/>
                  </a:lnTo>
                  <a:lnTo>
                    <a:pt x="6059" y="12336"/>
                  </a:lnTo>
                  <a:lnTo>
                    <a:pt x="5778" y="11617"/>
                  </a:lnTo>
                  <a:lnTo>
                    <a:pt x="5216" y="10212"/>
                  </a:lnTo>
                  <a:lnTo>
                    <a:pt x="4591" y="8807"/>
                  </a:lnTo>
                  <a:lnTo>
                    <a:pt x="3967" y="7433"/>
                  </a:lnTo>
                  <a:lnTo>
                    <a:pt x="3311" y="6059"/>
                  </a:lnTo>
                  <a:lnTo>
                    <a:pt x="2999" y="5434"/>
                  </a:lnTo>
                  <a:lnTo>
                    <a:pt x="2999" y="5309"/>
                  </a:lnTo>
                  <a:lnTo>
                    <a:pt x="2967" y="5215"/>
                  </a:lnTo>
                  <a:lnTo>
                    <a:pt x="2967" y="4997"/>
                  </a:lnTo>
                  <a:lnTo>
                    <a:pt x="2905" y="4747"/>
                  </a:lnTo>
                  <a:lnTo>
                    <a:pt x="2811" y="4278"/>
                  </a:lnTo>
                  <a:lnTo>
                    <a:pt x="2686" y="3779"/>
                  </a:lnTo>
                  <a:lnTo>
                    <a:pt x="2374" y="2842"/>
                  </a:lnTo>
                  <a:lnTo>
                    <a:pt x="1999" y="1936"/>
                  </a:lnTo>
                  <a:lnTo>
                    <a:pt x="1968" y="1874"/>
                  </a:lnTo>
                  <a:lnTo>
                    <a:pt x="1906" y="1874"/>
                  </a:lnTo>
                  <a:lnTo>
                    <a:pt x="1874" y="1905"/>
                  </a:lnTo>
                  <a:lnTo>
                    <a:pt x="1874" y="1967"/>
                  </a:lnTo>
                  <a:lnTo>
                    <a:pt x="2187" y="2904"/>
                  </a:lnTo>
                  <a:lnTo>
                    <a:pt x="2436" y="3841"/>
                  </a:lnTo>
                  <a:lnTo>
                    <a:pt x="2655" y="4684"/>
                  </a:lnTo>
                  <a:lnTo>
                    <a:pt x="2655" y="4684"/>
                  </a:lnTo>
                  <a:lnTo>
                    <a:pt x="2030" y="3498"/>
                  </a:lnTo>
                  <a:lnTo>
                    <a:pt x="1406" y="2342"/>
                  </a:lnTo>
                  <a:lnTo>
                    <a:pt x="750" y="1156"/>
                  </a:lnTo>
                  <a:lnTo>
                    <a:pt x="32" y="3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3815;p61">
              <a:extLst>
                <a:ext uri="{FF2B5EF4-FFF2-40B4-BE49-F238E27FC236}">
                  <a16:creationId xmlns:a16="http://schemas.microsoft.com/office/drawing/2014/main" id="{7656EB90-E3C1-F30B-3092-007C12CAF642}"/>
                </a:ext>
              </a:extLst>
            </p:cNvPr>
            <p:cNvSpPr/>
            <p:nvPr/>
          </p:nvSpPr>
          <p:spPr>
            <a:xfrm>
              <a:off x="2456975" y="3084675"/>
              <a:ext cx="1111800" cy="1670000"/>
            </a:xfrm>
            <a:custGeom>
              <a:avLst/>
              <a:gdLst/>
              <a:ahLst/>
              <a:cxnLst/>
              <a:rect l="l" t="t" r="r" b="b"/>
              <a:pathLst>
                <a:path w="44472" h="66800" extrusionOk="0">
                  <a:moveTo>
                    <a:pt x="9463" y="0"/>
                  </a:moveTo>
                  <a:lnTo>
                    <a:pt x="9244" y="31"/>
                  </a:lnTo>
                  <a:lnTo>
                    <a:pt x="9057" y="94"/>
                  </a:lnTo>
                  <a:lnTo>
                    <a:pt x="8838" y="156"/>
                  </a:lnTo>
                  <a:lnTo>
                    <a:pt x="8401" y="375"/>
                  </a:lnTo>
                  <a:lnTo>
                    <a:pt x="7995" y="656"/>
                  </a:lnTo>
                  <a:lnTo>
                    <a:pt x="7558" y="1031"/>
                  </a:lnTo>
                  <a:lnTo>
                    <a:pt x="7152" y="1437"/>
                  </a:lnTo>
                  <a:lnTo>
                    <a:pt x="6746" y="1936"/>
                  </a:lnTo>
                  <a:lnTo>
                    <a:pt x="6340" y="2467"/>
                  </a:lnTo>
                  <a:lnTo>
                    <a:pt x="5934" y="3061"/>
                  </a:lnTo>
                  <a:lnTo>
                    <a:pt x="5559" y="3685"/>
                  </a:lnTo>
                  <a:lnTo>
                    <a:pt x="5184" y="4372"/>
                  </a:lnTo>
                  <a:lnTo>
                    <a:pt x="4810" y="5091"/>
                  </a:lnTo>
                  <a:lnTo>
                    <a:pt x="4466" y="5840"/>
                  </a:lnTo>
                  <a:lnTo>
                    <a:pt x="4123" y="6590"/>
                  </a:lnTo>
                  <a:lnTo>
                    <a:pt x="3810" y="7402"/>
                  </a:lnTo>
                  <a:lnTo>
                    <a:pt x="3498" y="8214"/>
                  </a:lnTo>
                  <a:lnTo>
                    <a:pt x="3217" y="9057"/>
                  </a:lnTo>
                  <a:lnTo>
                    <a:pt x="2936" y="9900"/>
                  </a:lnTo>
                  <a:lnTo>
                    <a:pt x="2686" y="10743"/>
                  </a:lnTo>
                  <a:lnTo>
                    <a:pt x="2467" y="11586"/>
                  </a:lnTo>
                  <a:lnTo>
                    <a:pt x="2249" y="12430"/>
                  </a:lnTo>
                  <a:lnTo>
                    <a:pt x="1780" y="14678"/>
                  </a:lnTo>
                  <a:lnTo>
                    <a:pt x="1343" y="16958"/>
                  </a:lnTo>
                  <a:lnTo>
                    <a:pt x="1000" y="19269"/>
                  </a:lnTo>
                  <a:lnTo>
                    <a:pt x="687" y="21611"/>
                  </a:lnTo>
                  <a:lnTo>
                    <a:pt x="437" y="23953"/>
                  </a:lnTo>
                  <a:lnTo>
                    <a:pt x="250" y="26295"/>
                  </a:lnTo>
                  <a:lnTo>
                    <a:pt x="125" y="28638"/>
                  </a:lnTo>
                  <a:lnTo>
                    <a:pt x="31" y="30980"/>
                  </a:lnTo>
                  <a:lnTo>
                    <a:pt x="0" y="33291"/>
                  </a:lnTo>
                  <a:lnTo>
                    <a:pt x="31" y="35602"/>
                  </a:lnTo>
                  <a:lnTo>
                    <a:pt x="125" y="37881"/>
                  </a:lnTo>
                  <a:lnTo>
                    <a:pt x="250" y="40099"/>
                  </a:lnTo>
                  <a:lnTo>
                    <a:pt x="437" y="42285"/>
                  </a:lnTo>
                  <a:lnTo>
                    <a:pt x="656" y="44440"/>
                  </a:lnTo>
                  <a:lnTo>
                    <a:pt x="906" y="46532"/>
                  </a:lnTo>
                  <a:lnTo>
                    <a:pt x="1249" y="48562"/>
                  </a:lnTo>
                  <a:lnTo>
                    <a:pt x="1593" y="50498"/>
                  </a:lnTo>
                  <a:lnTo>
                    <a:pt x="1999" y="52372"/>
                  </a:lnTo>
                  <a:lnTo>
                    <a:pt x="2436" y="54183"/>
                  </a:lnTo>
                  <a:lnTo>
                    <a:pt x="2936" y="55870"/>
                  </a:lnTo>
                  <a:lnTo>
                    <a:pt x="3467" y="57494"/>
                  </a:lnTo>
                  <a:lnTo>
                    <a:pt x="4029" y="58993"/>
                  </a:lnTo>
                  <a:lnTo>
                    <a:pt x="4341" y="59680"/>
                  </a:lnTo>
                  <a:lnTo>
                    <a:pt x="4653" y="60367"/>
                  </a:lnTo>
                  <a:lnTo>
                    <a:pt x="4966" y="61022"/>
                  </a:lnTo>
                  <a:lnTo>
                    <a:pt x="5278" y="61647"/>
                  </a:lnTo>
                  <a:lnTo>
                    <a:pt x="5622" y="62240"/>
                  </a:lnTo>
                  <a:lnTo>
                    <a:pt x="5965" y="62803"/>
                  </a:lnTo>
                  <a:lnTo>
                    <a:pt x="6309" y="63333"/>
                  </a:lnTo>
                  <a:lnTo>
                    <a:pt x="6683" y="63802"/>
                  </a:lnTo>
                  <a:lnTo>
                    <a:pt x="7058" y="64270"/>
                  </a:lnTo>
                  <a:lnTo>
                    <a:pt x="7433" y="64708"/>
                  </a:lnTo>
                  <a:lnTo>
                    <a:pt x="7808" y="65082"/>
                  </a:lnTo>
                  <a:lnTo>
                    <a:pt x="8214" y="65426"/>
                  </a:lnTo>
                  <a:lnTo>
                    <a:pt x="8620" y="65738"/>
                  </a:lnTo>
                  <a:lnTo>
                    <a:pt x="9026" y="66019"/>
                  </a:lnTo>
                  <a:lnTo>
                    <a:pt x="9432" y="66238"/>
                  </a:lnTo>
                  <a:lnTo>
                    <a:pt x="9869" y="66456"/>
                  </a:lnTo>
                  <a:lnTo>
                    <a:pt x="10275" y="66581"/>
                  </a:lnTo>
                  <a:lnTo>
                    <a:pt x="10712" y="66706"/>
                  </a:lnTo>
                  <a:lnTo>
                    <a:pt x="11180" y="66769"/>
                  </a:lnTo>
                  <a:lnTo>
                    <a:pt x="11618" y="66800"/>
                  </a:lnTo>
                  <a:lnTo>
                    <a:pt x="12773" y="66737"/>
                  </a:lnTo>
                  <a:lnTo>
                    <a:pt x="13897" y="66644"/>
                  </a:lnTo>
                  <a:lnTo>
                    <a:pt x="15053" y="66456"/>
                  </a:lnTo>
                  <a:lnTo>
                    <a:pt x="16208" y="66207"/>
                  </a:lnTo>
                  <a:lnTo>
                    <a:pt x="17364" y="65894"/>
                  </a:lnTo>
                  <a:lnTo>
                    <a:pt x="18519" y="65519"/>
                  </a:lnTo>
                  <a:lnTo>
                    <a:pt x="19675" y="65051"/>
                  </a:lnTo>
                  <a:lnTo>
                    <a:pt x="20830" y="64551"/>
                  </a:lnTo>
                  <a:lnTo>
                    <a:pt x="21986" y="63958"/>
                  </a:lnTo>
                  <a:lnTo>
                    <a:pt x="23110" y="63333"/>
                  </a:lnTo>
                  <a:lnTo>
                    <a:pt x="24266" y="62646"/>
                  </a:lnTo>
                  <a:lnTo>
                    <a:pt x="25390" y="61897"/>
                  </a:lnTo>
                  <a:lnTo>
                    <a:pt x="26514" y="61085"/>
                  </a:lnTo>
                  <a:lnTo>
                    <a:pt x="27638" y="60242"/>
                  </a:lnTo>
                  <a:lnTo>
                    <a:pt x="28731" y="59336"/>
                  </a:lnTo>
                  <a:lnTo>
                    <a:pt x="29824" y="58368"/>
                  </a:lnTo>
                  <a:lnTo>
                    <a:pt x="30886" y="57369"/>
                  </a:lnTo>
                  <a:lnTo>
                    <a:pt x="31948" y="56307"/>
                  </a:lnTo>
                  <a:lnTo>
                    <a:pt x="33010" y="55214"/>
                  </a:lnTo>
                  <a:lnTo>
                    <a:pt x="34040" y="54058"/>
                  </a:lnTo>
                  <a:lnTo>
                    <a:pt x="35040" y="52872"/>
                  </a:lnTo>
                  <a:lnTo>
                    <a:pt x="36008" y="51654"/>
                  </a:lnTo>
                  <a:lnTo>
                    <a:pt x="36976" y="50404"/>
                  </a:lnTo>
                  <a:lnTo>
                    <a:pt x="37913" y="49093"/>
                  </a:lnTo>
                  <a:lnTo>
                    <a:pt x="38819" y="47750"/>
                  </a:lnTo>
                  <a:lnTo>
                    <a:pt x="39724" y="46407"/>
                  </a:lnTo>
                  <a:lnTo>
                    <a:pt x="40567" y="45002"/>
                  </a:lnTo>
                  <a:lnTo>
                    <a:pt x="41411" y="43565"/>
                  </a:lnTo>
                  <a:lnTo>
                    <a:pt x="42223" y="42097"/>
                  </a:lnTo>
                  <a:lnTo>
                    <a:pt x="42972" y="40630"/>
                  </a:lnTo>
                  <a:lnTo>
                    <a:pt x="43722" y="39099"/>
                  </a:lnTo>
                  <a:lnTo>
                    <a:pt x="44409" y="37569"/>
                  </a:lnTo>
                  <a:lnTo>
                    <a:pt x="44471" y="37444"/>
                  </a:lnTo>
                  <a:lnTo>
                    <a:pt x="44471" y="37319"/>
                  </a:lnTo>
                  <a:lnTo>
                    <a:pt x="44471" y="37163"/>
                  </a:lnTo>
                  <a:lnTo>
                    <a:pt x="44409" y="36976"/>
                  </a:lnTo>
                  <a:lnTo>
                    <a:pt x="44346" y="36820"/>
                  </a:lnTo>
                  <a:lnTo>
                    <a:pt x="44252" y="36632"/>
                  </a:lnTo>
                  <a:lnTo>
                    <a:pt x="44003" y="36226"/>
                  </a:lnTo>
                  <a:lnTo>
                    <a:pt x="43659" y="35789"/>
                  </a:lnTo>
                  <a:lnTo>
                    <a:pt x="43222" y="35321"/>
                  </a:lnTo>
                  <a:lnTo>
                    <a:pt x="42722" y="34852"/>
                  </a:lnTo>
                  <a:lnTo>
                    <a:pt x="42129" y="34353"/>
                  </a:lnTo>
                  <a:lnTo>
                    <a:pt x="41504" y="33822"/>
                  </a:lnTo>
                  <a:lnTo>
                    <a:pt x="40817" y="33291"/>
                  </a:lnTo>
                  <a:lnTo>
                    <a:pt x="40068" y="32729"/>
                  </a:lnTo>
                  <a:lnTo>
                    <a:pt x="39256" y="32198"/>
                  </a:lnTo>
                  <a:lnTo>
                    <a:pt x="37601" y="31073"/>
                  </a:lnTo>
                  <a:lnTo>
                    <a:pt x="35821" y="30012"/>
                  </a:lnTo>
                  <a:lnTo>
                    <a:pt x="34009" y="29012"/>
                  </a:lnTo>
                  <a:lnTo>
                    <a:pt x="33135" y="28544"/>
                  </a:lnTo>
                  <a:lnTo>
                    <a:pt x="32229" y="28075"/>
                  </a:lnTo>
                  <a:lnTo>
                    <a:pt x="31355" y="27669"/>
                  </a:lnTo>
                  <a:lnTo>
                    <a:pt x="30511" y="27295"/>
                  </a:lnTo>
                  <a:lnTo>
                    <a:pt x="29700" y="26951"/>
                  </a:lnTo>
                  <a:lnTo>
                    <a:pt x="28950" y="26670"/>
                  </a:lnTo>
                  <a:lnTo>
                    <a:pt x="28201" y="26420"/>
                  </a:lnTo>
                  <a:lnTo>
                    <a:pt x="27545" y="26202"/>
                  </a:lnTo>
                  <a:lnTo>
                    <a:pt x="26920" y="26077"/>
                  </a:lnTo>
                  <a:lnTo>
                    <a:pt x="26358" y="25983"/>
                  </a:lnTo>
                  <a:lnTo>
                    <a:pt x="25671" y="25983"/>
                  </a:lnTo>
                  <a:lnTo>
                    <a:pt x="25484" y="26014"/>
                  </a:lnTo>
                  <a:lnTo>
                    <a:pt x="25327" y="26077"/>
                  </a:lnTo>
                  <a:lnTo>
                    <a:pt x="25171" y="26139"/>
                  </a:lnTo>
                  <a:lnTo>
                    <a:pt x="25046" y="26233"/>
                  </a:lnTo>
                  <a:lnTo>
                    <a:pt x="24953" y="26327"/>
                  </a:lnTo>
                  <a:lnTo>
                    <a:pt x="24453" y="27014"/>
                  </a:lnTo>
                  <a:lnTo>
                    <a:pt x="23985" y="27732"/>
                  </a:lnTo>
                  <a:lnTo>
                    <a:pt x="23516" y="28450"/>
                  </a:lnTo>
                  <a:lnTo>
                    <a:pt x="23079" y="29200"/>
                  </a:lnTo>
                  <a:lnTo>
                    <a:pt x="22236" y="30730"/>
                  </a:lnTo>
                  <a:lnTo>
                    <a:pt x="21486" y="32167"/>
                  </a:lnTo>
                  <a:lnTo>
                    <a:pt x="20331" y="34477"/>
                  </a:lnTo>
                  <a:lnTo>
                    <a:pt x="19956" y="35196"/>
                  </a:lnTo>
                  <a:lnTo>
                    <a:pt x="19831" y="35414"/>
                  </a:lnTo>
                  <a:lnTo>
                    <a:pt x="19737" y="35508"/>
                  </a:lnTo>
                  <a:lnTo>
                    <a:pt x="19706" y="35508"/>
                  </a:lnTo>
                  <a:lnTo>
                    <a:pt x="19644" y="35477"/>
                  </a:lnTo>
                  <a:lnTo>
                    <a:pt x="19581" y="35352"/>
                  </a:lnTo>
                  <a:lnTo>
                    <a:pt x="19487" y="35102"/>
                  </a:lnTo>
                  <a:lnTo>
                    <a:pt x="19363" y="34727"/>
                  </a:lnTo>
                  <a:lnTo>
                    <a:pt x="19144" y="33759"/>
                  </a:lnTo>
                  <a:lnTo>
                    <a:pt x="18863" y="32416"/>
                  </a:lnTo>
                  <a:lnTo>
                    <a:pt x="18207" y="28919"/>
                  </a:lnTo>
                  <a:lnTo>
                    <a:pt x="17426" y="24578"/>
                  </a:lnTo>
                  <a:lnTo>
                    <a:pt x="16583" y="19800"/>
                  </a:lnTo>
                  <a:lnTo>
                    <a:pt x="15709" y="14897"/>
                  </a:lnTo>
                  <a:lnTo>
                    <a:pt x="15240" y="12523"/>
                  </a:lnTo>
                  <a:lnTo>
                    <a:pt x="14772" y="10275"/>
                  </a:lnTo>
                  <a:lnTo>
                    <a:pt x="14303" y="8182"/>
                  </a:lnTo>
                  <a:lnTo>
                    <a:pt x="13866" y="6277"/>
                  </a:lnTo>
                  <a:lnTo>
                    <a:pt x="13523" y="5091"/>
                  </a:lnTo>
                  <a:lnTo>
                    <a:pt x="13210" y="4060"/>
                  </a:lnTo>
                  <a:lnTo>
                    <a:pt x="12836" y="3154"/>
                  </a:lnTo>
                  <a:lnTo>
                    <a:pt x="12492" y="2374"/>
                  </a:lnTo>
                  <a:lnTo>
                    <a:pt x="12117" y="1687"/>
                  </a:lnTo>
                  <a:lnTo>
                    <a:pt x="11711" y="1156"/>
                  </a:lnTo>
                  <a:lnTo>
                    <a:pt x="11524" y="906"/>
                  </a:lnTo>
                  <a:lnTo>
                    <a:pt x="11337" y="719"/>
                  </a:lnTo>
                  <a:lnTo>
                    <a:pt x="11118" y="531"/>
                  </a:lnTo>
                  <a:lnTo>
                    <a:pt x="10931" y="375"/>
                  </a:lnTo>
                  <a:lnTo>
                    <a:pt x="10712" y="250"/>
                  </a:lnTo>
                  <a:lnTo>
                    <a:pt x="10493" y="156"/>
                  </a:lnTo>
                  <a:lnTo>
                    <a:pt x="10306" y="63"/>
                  </a:lnTo>
                  <a:lnTo>
                    <a:pt x="10087" y="31"/>
                  </a:lnTo>
                  <a:lnTo>
                    <a:pt x="9869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3816;p61">
              <a:extLst>
                <a:ext uri="{FF2B5EF4-FFF2-40B4-BE49-F238E27FC236}">
                  <a16:creationId xmlns:a16="http://schemas.microsoft.com/office/drawing/2014/main" id="{DC144DA7-39C1-8A08-0021-294C274BAD81}"/>
                </a:ext>
              </a:extLst>
            </p:cNvPr>
            <p:cNvSpPr/>
            <p:nvPr/>
          </p:nvSpPr>
          <p:spPr>
            <a:xfrm>
              <a:off x="2456975" y="3084675"/>
              <a:ext cx="1111800" cy="1670000"/>
            </a:xfrm>
            <a:custGeom>
              <a:avLst/>
              <a:gdLst/>
              <a:ahLst/>
              <a:cxnLst/>
              <a:rect l="l" t="t" r="r" b="b"/>
              <a:pathLst>
                <a:path w="44472" h="66800" fill="none" extrusionOk="0">
                  <a:moveTo>
                    <a:pt x="2249" y="12430"/>
                  </a:moveTo>
                  <a:lnTo>
                    <a:pt x="2249" y="12430"/>
                  </a:lnTo>
                  <a:lnTo>
                    <a:pt x="1780" y="14678"/>
                  </a:lnTo>
                  <a:lnTo>
                    <a:pt x="1343" y="16958"/>
                  </a:lnTo>
                  <a:lnTo>
                    <a:pt x="1000" y="19269"/>
                  </a:lnTo>
                  <a:lnTo>
                    <a:pt x="687" y="21611"/>
                  </a:lnTo>
                  <a:lnTo>
                    <a:pt x="437" y="23953"/>
                  </a:lnTo>
                  <a:lnTo>
                    <a:pt x="250" y="26295"/>
                  </a:lnTo>
                  <a:lnTo>
                    <a:pt x="125" y="28638"/>
                  </a:lnTo>
                  <a:lnTo>
                    <a:pt x="31" y="30980"/>
                  </a:lnTo>
                  <a:lnTo>
                    <a:pt x="0" y="33291"/>
                  </a:lnTo>
                  <a:lnTo>
                    <a:pt x="31" y="35602"/>
                  </a:lnTo>
                  <a:lnTo>
                    <a:pt x="125" y="37881"/>
                  </a:lnTo>
                  <a:lnTo>
                    <a:pt x="250" y="40099"/>
                  </a:lnTo>
                  <a:lnTo>
                    <a:pt x="437" y="42285"/>
                  </a:lnTo>
                  <a:lnTo>
                    <a:pt x="656" y="44440"/>
                  </a:lnTo>
                  <a:lnTo>
                    <a:pt x="906" y="46532"/>
                  </a:lnTo>
                  <a:lnTo>
                    <a:pt x="1249" y="48562"/>
                  </a:lnTo>
                  <a:lnTo>
                    <a:pt x="1593" y="50498"/>
                  </a:lnTo>
                  <a:lnTo>
                    <a:pt x="1999" y="52372"/>
                  </a:lnTo>
                  <a:lnTo>
                    <a:pt x="2436" y="54183"/>
                  </a:lnTo>
                  <a:lnTo>
                    <a:pt x="2936" y="55870"/>
                  </a:lnTo>
                  <a:lnTo>
                    <a:pt x="3467" y="57494"/>
                  </a:lnTo>
                  <a:lnTo>
                    <a:pt x="4029" y="58993"/>
                  </a:lnTo>
                  <a:lnTo>
                    <a:pt x="4341" y="59680"/>
                  </a:lnTo>
                  <a:lnTo>
                    <a:pt x="4653" y="60367"/>
                  </a:lnTo>
                  <a:lnTo>
                    <a:pt x="4966" y="61022"/>
                  </a:lnTo>
                  <a:lnTo>
                    <a:pt x="5278" y="61647"/>
                  </a:lnTo>
                  <a:lnTo>
                    <a:pt x="5622" y="62240"/>
                  </a:lnTo>
                  <a:lnTo>
                    <a:pt x="5965" y="62803"/>
                  </a:lnTo>
                  <a:lnTo>
                    <a:pt x="6309" y="63333"/>
                  </a:lnTo>
                  <a:lnTo>
                    <a:pt x="6683" y="63802"/>
                  </a:lnTo>
                  <a:lnTo>
                    <a:pt x="7058" y="64270"/>
                  </a:lnTo>
                  <a:lnTo>
                    <a:pt x="7433" y="64708"/>
                  </a:lnTo>
                  <a:lnTo>
                    <a:pt x="7808" y="65082"/>
                  </a:lnTo>
                  <a:lnTo>
                    <a:pt x="8214" y="65426"/>
                  </a:lnTo>
                  <a:lnTo>
                    <a:pt x="8620" y="65738"/>
                  </a:lnTo>
                  <a:lnTo>
                    <a:pt x="9026" y="66019"/>
                  </a:lnTo>
                  <a:lnTo>
                    <a:pt x="9432" y="66238"/>
                  </a:lnTo>
                  <a:lnTo>
                    <a:pt x="9869" y="66456"/>
                  </a:lnTo>
                  <a:lnTo>
                    <a:pt x="10275" y="66581"/>
                  </a:lnTo>
                  <a:lnTo>
                    <a:pt x="10712" y="66706"/>
                  </a:lnTo>
                  <a:lnTo>
                    <a:pt x="11180" y="66769"/>
                  </a:lnTo>
                  <a:lnTo>
                    <a:pt x="11618" y="66800"/>
                  </a:lnTo>
                  <a:lnTo>
                    <a:pt x="11618" y="66800"/>
                  </a:lnTo>
                  <a:lnTo>
                    <a:pt x="12773" y="66737"/>
                  </a:lnTo>
                  <a:lnTo>
                    <a:pt x="13897" y="66644"/>
                  </a:lnTo>
                  <a:lnTo>
                    <a:pt x="15053" y="66456"/>
                  </a:lnTo>
                  <a:lnTo>
                    <a:pt x="16208" y="66207"/>
                  </a:lnTo>
                  <a:lnTo>
                    <a:pt x="17364" y="65894"/>
                  </a:lnTo>
                  <a:lnTo>
                    <a:pt x="18519" y="65519"/>
                  </a:lnTo>
                  <a:lnTo>
                    <a:pt x="19675" y="65051"/>
                  </a:lnTo>
                  <a:lnTo>
                    <a:pt x="20830" y="64551"/>
                  </a:lnTo>
                  <a:lnTo>
                    <a:pt x="21986" y="63958"/>
                  </a:lnTo>
                  <a:lnTo>
                    <a:pt x="23110" y="63333"/>
                  </a:lnTo>
                  <a:lnTo>
                    <a:pt x="24266" y="62646"/>
                  </a:lnTo>
                  <a:lnTo>
                    <a:pt x="25390" y="61897"/>
                  </a:lnTo>
                  <a:lnTo>
                    <a:pt x="26514" y="61085"/>
                  </a:lnTo>
                  <a:lnTo>
                    <a:pt x="27638" y="60242"/>
                  </a:lnTo>
                  <a:lnTo>
                    <a:pt x="28731" y="59336"/>
                  </a:lnTo>
                  <a:lnTo>
                    <a:pt x="29824" y="58368"/>
                  </a:lnTo>
                  <a:lnTo>
                    <a:pt x="30886" y="57369"/>
                  </a:lnTo>
                  <a:lnTo>
                    <a:pt x="31948" y="56307"/>
                  </a:lnTo>
                  <a:lnTo>
                    <a:pt x="33010" y="55214"/>
                  </a:lnTo>
                  <a:lnTo>
                    <a:pt x="34040" y="54058"/>
                  </a:lnTo>
                  <a:lnTo>
                    <a:pt x="35040" y="52872"/>
                  </a:lnTo>
                  <a:lnTo>
                    <a:pt x="36008" y="51654"/>
                  </a:lnTo>
                  <a:lnTo>
                    <a:pt x="36976" y="50404"/>
                  </a:lnTo>
                  <a:lnTo>
                    <a:pt x="37913" y="49093"/>
                  </a:lnTo>
                  <a:lnTo>
                    <a:pt x="38819" y="47750"/>
                  </a:lnTo>
                  <a:lnTo>
                    <a:pt x="39724" y="46407"/>
                  </a:lnTo>
                  <a:lnTo>
                    <a:pt x="40567" y="45002"/>
                  </a:lnTo>
                  <a:lnTo>
                    <a:pt x="41411" y="43565"/>
                  </a:lnTo>
                  <a:lnTo>
                    <a:pt x="42223" y="42097"/>
                  </a:lnTo>
                  <a:lnTo>
                    <a:pt x="42972" y="40630"/>
                  </a:lnTo>
                  <a:lnTo>
                    <a:pt x="43722" y="39099"/>
                  </a:lnTo>
                  <a:lnTo>
                    <a:pt x="44409" y="37569"/>
                  </a:lnTo>
                  <a:lnTo>
                    <a:pt x="44409" y="37569"/>
                  </a:lnTo>
                  <a:lnTo>
                    <a:pt x="44471" y="37444"/>
                  </a:lnTo>
                  <a:lnTo>
                    <a:pt x="44471" y="37319"/>
                  </a:lnTo>
                  <a:lnTo>
                    <a:pt x="44471" y="37163"/>
                  </a:lnTo>
                  <a:lnTo>
                    <a:pt x="44409" y="36976"/>
                  </a:lnTo>
                  <a:lnTo>
                    <a:pt x="44346" y="36820"/>
                  </a:lnTo>
                  <a:lnTo>
                    <a:pt x="44252" y="36632"/>
                  </a:lnTo>
                  <a:lnTo>
                    <a:pt x="44003" y="36226"/>
                  </a:lnTo>
                  <a:lnTo>
                    <a:pt x="43659" y="35789"/>
                  </a:lnTo>
                  <a:lnTo>
                    <a:pt x="43222" y="35321"/>
                  </a:lnTo>
                  <a:lnTo>
                    <a:pt x="42722" y="34852"/>
                  </a:lnTo>
                  <a:lnTo>
                    <a:pt x="42129" y="34353"/>
                  </a:lnTo>
                  <a:lnTo>
                    <a:pt x="41504" y="33822"/>
                  </a:lnTo>
                  <a:lnTo>
                    <a:pt x="40817" y="33291"/>
                  </a:lnTo>
                  <a:lnTo>
                    <a:pt x="40068" y="32729"/>
                  </a:lnTo>
                  <a:lnTo>
                    <a:pt x="39256" y="32198"/>
                  </a:lnTo>
                  <a:lnTo>
                    <a:pt x="37601" y="31073"/>
                  </a:lnTo>
                  <a:lnTo>
                    <a:pt x="35821" y="30012"/>
                  </a:lnTo>
                  <a:lnTo>
                    <a:pt x="34009" y="29012"/>
                  </a:lnTo>
                  <a:lnTo>
                    <a:pt x="33135" y="28544"/>
                  </a:lnTo>
                  <a:lnTo>
                    <a:pt x="32229" y="28075"/>
                  </a:lnTo>
                  <a:lnTo>
                    <a:pt x="31355" y="27669"/>
                  </a:lnTo>
                  <a:lnTo>
                    <a:pt x="30511" y="27295"/>
                  </a:lnTo>
                  <a:lnTo>
                    <a:pt x="29700" y="26951"/>
                  </a:lnTo>
                  <a:lnTo>
                    <a:pt x="28950" y="26670"/>
                  </a:lnTo>
                  <a:lnTo>
                    <a:pt x="28201" y="26420"/>
                  </a:lnTo>
                  <a:lnTo>
                    <a:pt x="27545" y="26202"/>
                  </a:lnTo>
                  <a:lnTo>
                    <a:pt x="26920" y="26077"/>
                  </a:lnTo>
                  <a:lnTo>
                    <a:pt x="26358" y="25983"/>
                  </a:lnTo>
                  <a:lnTo>
                    <a:pt x="25890" y="25983"/>
                  </a:lnTo>
                  <a:lnTo>
                    <a:pt x="25671" y="25983"/>
                  </a:lnTo>
                  <a:lnTo>
                    <a:pt x="25484" y="26014"/>
                  </a:lnTo>
                  <a:lnTo>
                    <a:pt x="25327" y="26077"/>
                  </a:lnTo>
                  <a:lnTo>
                    <a:pt x="25171" y="26139"/>
                  </a:lnTo>
                  <a:lnTo>
                    <a:pt x="25046" y="26233"/>
                  </a:lnTo>
                  <a:lnTo>
                    <a:pt x="24953" y="26327"/>
                  </a:lnTo>
                  <a:lnTo>
                    <a:pt x="24953" y="26327"/>
                  </a:lnTo>
                  <a:lnTo>
                    <a:pt x="24453" y="27014"/>
                  </a:lnTo>
                  <a:lnTo>
                    <a:pt x="23985" y="27732"/>
                  </a:lnTo>
                  <a:lnTo>
                    <a:pt x="23516" y="28450"/>
                  </a:lnTo>
                  <a:lnTo>
                    <a:pt x="23079" y="29200"/>
                  </a:lnTo>
                  <a:lnTo>
                    <a:pt x="22236" y="30730"/>
                  </a:lnTo>
                  <a:lnTo>
                    <a:pt x="21486" y="32167"/>
                  </a:lnTo>
                  <a:lnTo>
                    <a:pt x="20331" y="34477"/>
                  </a:lnTo>
                  <a:lnTo>
                    <a:pt x="19956" y="35196"/>
                  </a:lnTo>
                  <a:lnTo>
                    <a:pt x="19831" y="35414"/>
                  </a:lnTo>
                  <a:lnTo>
                    <a:pt x="19737" y="35508"/>
                  </a:lnTo>
                  <a:lnTo>
                    <a:pt x="19737" y="35508"/>
                  </a:lnTo>
                  <a:lnTo>
                    <a:pt x="19706" y="35508"/>
                  </a:lnTo>
                  <a:lnTo>
                    <a:pt x="19644" y="35477"/>
                  </a:lnTo>
                  <a:lnTo>
                    <a:pt x="19581" y="35352"/>
                  </a:lnTo>
                  <a:lnTo>
                    <a:pt x="19487" y="35102"/>
                  </a:lnTo>
                  <a:lnTo>
                    <a:pt x="19363" y="34727"/>
                  </a:lnTo>
                  <a:lnTo>
                    <a:pt x="19144" y="33759"/>
                  </a:lnTo>
                  <a:lnTo>
                    <a:pt x="18863" y="32416"/>
                  </a:lnTo>
                  <a:lnTo>
                    <a:pt x="18207" y="28919"/>
                  </a:lnTo>
                  <a:lnTo>
                    <a:pt x="17426" y="24578"/>
                  </a:lnTo>
                  <a:lnTo>
                    <a:pt x="16583" y="19800"/>
                  </a:lnTo>
                  <a:lnTo>
                    <a:pt x="15709" y="14897"/>
                  </a:lnTo>
                  <a:lnTo>
                    <a:pt x="15240" y="12523"/>
                  </a:lnTo>
                  <a:lnTo>
                    <a:pt x="14772" y="10275"/>
                  </a:lnTo>
                  <a:lnTo>
                    <a:pt x="14303" y="8182"/>
                  </a:lnTo>
                  <a:lnTo>
                    <a:pt x="13866" y="6277"/>
                  </a:lnTo>
                  <a:lnTo>
                    <a:pt x="13866" y="6277"/>
                  </a:lnTo>
                  <a:lnTo>
                    <a:pt x="13523" y="5091"/>
                  </a:lnTo>
                  <a:lnTo>
                    <a:pt x="13210" y="4060"/>
                  </a:lnTo>
                  <a:lnTo>
                    <a:pt x="12836" y="3154"/>
                  </a:lnTo>
                  <a:lnTo>
                    <a:pt x="12492" y="2374"/>
                  </a:lnTo>
                  <a:lnTo>
                    <a:pt x="12117" y="1687"/>
                  </a:lnTo>
                  <a:lnTo>
                    <a:pt x="11711" y="1156"/>
                  </a:lnTo>
                  <a:lnTo>
                    <a:pt x="11524" y="906"/>
                  </a:lnTo>
                  <a:lnTo>
                    <a:pt x="11337" y="719"/>
                  </a:lnTo>
                  <a:lnTo>
                    <a:pt x="11118" y="531"/>
                  </a:lnTo>
                  <a:lnTo>
                    <a:pt x="10931" y="375"/>
                  </a:lnTo>
                  <a:lnTo>
                    <a:pt x="10712" y="250"/>
                  </a:lnTo>
                  <a:lnTo>
                    <a:pt x="10493" y="156"/>
                  </a:lnTo>
                  <a:lnTo>
                    <a:pt x="10306" y="63"/>
                  </a:lnTo>
                  <a:lnTo>
                    <a:pt x="10087" y="31"/>
                  </a:lnTo>
                  <a:lnTo>
                    <a:pt x="9869" y="0"/>
                  </a:lnTo>
                  <a:lnTo>
                    <a:pt x="9681" y="0"/>
                  </a:lnTo>
                  <a:lnTo>
                    <a:pt x="9463" y="0"/>
                  </a:lnTo>
                  <a:lnTo>
                    <a:pt x="9244" y="31"/>
                  </a:lnTo>
                  <a:lnTo>
                    <a:pt x="9057" y="94"/>
                  </a:lnTo>
                  <a:lnTo>
                    <a:pt x="8838" y="156"/>
                  </a:lnTo>
                  <a:lnTo>
                    <a:pt x="8401" y="375"/>
                  </a:lnTo>
                  <a:lnTo>
                    <a:pt x="7995" y="656"/>
                  </a:lnTo>
                  <a:lnTo>
                    <a:pt x="7558" y="1031"/>
                  </a:lnTo>
                  <a:lnTo>
                    <a:pt x="7152" y="1437"/>
                  </a:lnTo>
                  <a:lnTo>
                    <a:pt x="6746" y="1936"/>
                  </a:lnTo>
                  <a:lnTo>
                    <a:pt x="6340" y="2467"/>
                  </a:lnTo>
                  <a:lnTo>
                    <a:pt x="5934" y="3061"/>
                  </a:lnTo>
                  <a:lnTo>
                    <a:pt x="5559" y="3685"/>
                  </a:lnTo>
                  <a:lnTo>
                    <a:pt x="5184" y="4372"/>
                  </a:lnTo>
                  <a:lnTo>
                    <a:pt x="4810" y="5091"/>
                  </a:lnTo>
                  <a:lnTo>
                    <a:pt x="4466" y="5840"/>
                  </a:lnTo>
                  <a:lnTo>
                    <a:pt x="4123" y="6590"/>
                  </a:lnTo>
                  <a:lnTo>
                    <a:pt x="3810" y="7402"/>
                  </a:lnTo>
                  <a:lnTo>
                    <a:pt x="3498" y="8214"/>
                  </a:lnTo>
                  <a:lnTo>
                    <a:pt x="3217" y="9057"/>
                  </a:lnTo>
                  <a:lnTo>
                    <a:pt x="2936" y="9900"/>
                  </a:lnTo>
                  <a:lnTo>
                    <a:pt x="2686" y="10743"/>
                  </a:lnTo>
                  <a:lnTo>
                    <a:pt x="2467" y="11586"/>
                  </a:lnTo>
                  <a:lnTo>
                    <a:pt x="2249" y="124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3817;p61">
              <a:extLst>
                <a:ext uri="{FF2B5EF4-FFF2-40B4-BE49-F238E27FC236}">
                  <a16:creationId xmlns:a16="http://schemas.microsoft.com/office/drawing/2014/main" id="{78173ACA-C5A7-4A42-1CD7-88EC32BA7D4C}"/>
                </a:ext>
              </a:extLst>
            </p:cNvPr>
            <p:cNvSpPr/>
            <p:nvPr/>
          </p:nvSpPr>
          <p:spPr>
            <a:xfrm>
              <a:off x="2743500" y="3967675"/>
              <a:ext cx="210825" cy="480950"/>
            </a:xfrm>
            <a:custGeom>
              <a:avLst/>
              <a:gdLst/>
              <a:ahLst/>
              <a:cxnLst/>
              <a:rect l="l" t="t" r="r" b="b"/>
              <a:pathLst>
                <a:path w="8433" h="19238" extrusionOk="0">
                  <a:moveTo>
                    <a:pt x="8370" y="1"/>
                  </a:moveTo>
                  <a:lnTo>
                    <a:pt x="7402" y="1312"/>
                  </a:lnTo>
                  <a:lnTo>
                    <a:pt x="6434" y="2624"/>
                  </a:lnTo>
                  <a:lnTo>
                    <a:pt x="5559" y="3967"/>
                  </a:lnTo>
                  <a:lnTo>
                    <a:pt x="4716" y="5372"/>
                  </a:lnTo>
                  <a:lnTo>
                    <a:pt x="3904" y="6777"/>
                  </a:lnTo>
                  <a:lnTo>
                    <a:pt x="3186" y="8214"/>
                  </a:lnTo>
                  <a:lnTo>
                    <a:pt x="2499" y="9713"/>
                  </a:lnTo>
                  <a:lnTo>
                    <a:pt x="1843" y="11181"/>
                  </a:lnTo>
                  <a:lnTo>
                    <a:pt x="1500" y="12149"/>
                  </a:lnTo>
                  <a:lnTo>
                    <a:pt x="1187" y="13148"/>
                  </a:lnTo>
                  <a:lnTo>
                    <a:pt x="906" y="14116"/>
                  </a:lnTo>
                  <a:lnTo>
                    <a:pt x="688" y="15116"/>
                  </a:lnTo>
                  <a:lnTo>
                    <a:pt x="438" y="16115"/>
                  </a:lnTo>
                  <a:lnTo>
                    <a:pt x="250" y="17146"/>
                  </a:lnTo>
                  <a:lnTo>
                    <a:pt x="94" y="18145"/>
                  </a:lnTo>
                  <a:lnTo>
                    <a:pt x="0" y="19176"/>
                  </a:lnTo>
                  <a:lnTo>
                    <a:pt x="0" y="19238"/>
                  </a:lnTo>
                  <a:lnTo>
                    <a:pt x="94" y="19238"/>
                  </a:lnTo>
                  <a:lnTo>
                    <a:pt x="125" y="19207"/>
                  </a:lnTo>
                  <a:lnTo>
                    <a:pt x="282" y="18645"/>
                  </a:lnTo>
                  <a:lnTo>
                    <a:pt x="406" y="18082"/>
                  </a:lnTo>
                  <a:lnTo>
                    <a:pt x="656" y="16958"/>
                  </a:lnTo>
                  <a:lnTo>
                    <a:pt x="969" y="15834"/>
                  </a:lnTo>
                  <a:lnTo>
                    <a:pt x="1281" y="14741"/>
                  </a:lnTo>
                  <a:lnTo>
                    <a:pt x="1905" y="12805"/>
                  </a:lnTo>
                  <a:lnTo>
                    <a:pt x="2218" y="11837"/>
                  </a:lnTo>
                  <a:lnTo>
                    <a:pt x="2593" y="10900"/>
                  </a:lnTo>
                  <a:lnTo>
                    <a:pt x="2874" y="10244"/>
                  </a:lnTo>
                  <a:lnTo>
                    <a:pt x="3217" y="9526"/>
                  </a:lnTo>
                  <a:lnTo>
                    <a:pt x="4029" y="7933"/>
                  </a:lnTo>
                  <a:lnTo>
                    <a:pt x="4935" y="6215"/>
                  </a:lnTo>
                  <a:lnTo>
                    <a:pt x="5872" y="4498"/>
                  </a:lnTo>
                  <a:lnTo>
                    <a:pt x="7527" y="1562"/>
                  </a:lnTo>
                  <a:lnTo>
                    <a:pt x="8432" y="63"/>
                  </a:lnTo>
                  <a:lnTo>
                    <a:pt x="8432" y="32"/>
                  </a:lnTo>
                  <a:lnTo>
                    <a:pt x="843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3818;p61">
              <a:extLst>
                <a:ext uri="{FF2B5EF4-FFF2-40B4-BE49-F238E27FC236}">
                  <a16:creationId xmlns:a16="http://schemas.microsoft.com/office/drawing/2014/main" id="{2043DDEF-407B-26DE-260B-1ABB10B77DE1}"/>
                </a:ext>
              </a:extLst>
            </p:cNvPr>
            <p:cNvSpPr/>
            <p:nvPr/>
          </p:nvSpPr>
          <p:spPr>
            <a:xfrm>
              <a:off x="3056575" y="3010500"/>
              <a:ext cx="886950" cy="1140675"/>
            </a:xfrm>
            <a:custGeom>
              <a:avLst/>
              <a:gdLst/>
              <a:ahLst/>
              <a:cxnLst/>
              <a:rect l="l" t="t" r="r" b="b"/>
              <a:pathLst>
                <a:path w="35478" h="45627" extrusionOk="0">
                  <a:moveTo>
                    <a:pt x="29950" y="0"/>
                  </a:moveTo>
                  <a:lnTo>
                    <a:pt x="29356" y="63"/>
                  </a:lnTo>
                  <a:lnTo>
                    <a:pt x="28763" y="157"/>
                  </a:lnTo>
                  <a:lnTo>
                    <a:pt x="28107" y="313"/>
                  </a:lnTo>
                  <a:lnTo>
                    <a:pt x="27420" y="500"/>
                  </a:lnTo>
                  <a:lnTo>
                    <a:pt x="26702" y="719"/>
                  </a:lnTo>
                  <a:lnTo>
                    <a:pt x="25952" y="969"/>
                  </a:lnTo>
                  <a:lnTo>
                    <a:pt x="25203" y="1250"/>
                  </a:lnTo>
                  <a:lnTo>
                    <a:pt x="24422" y="1562"/>
                  </a:lnTo>
                  <a:lnTo>
                    <a:pt x="22861" y="2249"/>
                  </a:lnTo>
                  <a:lnTo>
                    <a:pt x="21268" y="2998"/>
                  </a:lnTo>
                  <a:lnTo>
                    <a:pt x="19706" y="3810"/>
                  </a:lnTo>
                  <a:lnTo>
                    <a:pt x="18176" y="4654"/>
                  </a:lnTo>
                  <a:lnTo>
                    <a:pt x="16771" y="5466"/>
                  </a:lnTo>
                  <a:lnTo>
                    <a:pt x="15490" y="6215"/>
                  </a:lnTo>
                  <a:lnTo>
                    <a:pt x="14366" y="6965"/>
                  </a:lnTo>
                  <a:lnTo>
                    <a:pt x="13429" y="7589"/>
                  </a:lnTo>
                  <a:lnTo>
                    <a:pt x="12711" y="8120"/>
                  </a:lnTo>
                  <a:lnTo>
                    <a:pt x="12336" y="8464"/>
                  </a:lnTo>
                  <a:lnTo>
                    <a:pt x="11899" y="8870"/>
                  </a:lnTo>
                  <a:lnTo>
                    <a:pt x="11493" y="9338"/>
                  </a:lnTo>
                  <a:lnTo>
                    <a:pt x="11056" y="9838"/>
                  </a:lnTo>
                  <a:lnTo>
                    <a:pt x="10619" y="10400"/>
                  </a:lnTo>
                  <a:lnTo>
                    <a:pt x="10150" y="10993"/>
                  </a:lnTo>
                  <a:lnTo>
                    <a:pt x="9276" y="12274"/>
                  </a:lnTo>
                  <a:lnTo>
                    <a:pt x="8401" y="13616"/>
                  </a:lnTo>
                  <a:lnTo>
                    <a:pt x="7589" y="14959"/>
                  </a:lnTo>
                  <a:lnTo>
                    <a:pt x="6871" y="16240"/>
                  </a:lnTo>
                  <a:lnTo>
                    <a:pt x="6246" y="17395"/>
                  </a:lnTo>
                  <a:lnTo>
                    <a:pt x="5216" y="19456"/>
                  </a:lnTo>
                  <a:lnTo>
                    <a:pt x="4154" y="21674"/>
                  </a:lnTo>
                  <a:lnTo>
                    <a:pt x="2155" y="25983"/>
                  </a:lnTo>
                  <a:lnTo>
                    <a:pt x="625" y="29356"/>
                  </a:lnTo>
                  <a:lnTo>
                    <a:pt x="1" y="30699"/>
                  </a:lnTo>
                  <a:lnTo>
                    <a:pt x="2655" y="33135"/>
                  </a:lnTo>
                  <a:lnTo>
                    <a:pt x="5372" y="35633"/>
                  </a:lnTo>
                  <a:lnTo>
                    <a:pt x="8495" y="38444"/>
                  </a:lnTo>
                  <a:lnTo>
                    <a:pt x="11680" y="41223"/>
                  </a:lnTo>
                  <a:lnTo>
                    <a:pt x="13148" y="42504"/>
                  </a:lnTo>
                  <a:lnTo>
                    <a:pt x="14491" y="43597"/>
                  </a:lnTo>
                  <a:lnTo>
                    <a:pt x="15615" y="44502"/>
                  </a:lnTo>
                  <a:lnTo>
                    <a:pt x="16552" y="45189"/>
                  </a:lnTo>
                  <a:lnTo>
                    <a:pt x="16896" y="45408"/>
                  </a:lnTo>
                  <a:lnTo>
                    <a:pt x="17177" y="45564"/>
                  </a:lnTo>
                  <a:lnTo>
                    <a:pt x="17364" y="45627"/>
                  </a:lnTo>
                  <a:lnTo>
                    <a:pt x="17427" y="45627"/>
                  </a:lnTo>
                  <a:lnTo>
                    <a:pt x="17458" y="45595"/>
                  </a:lnTo>
                  <a:lnTo>
                    <a:pt x="17926" y="44908"/>
                  </a:lnTo>
                  <a:lnTo>
                    <a:pt x="18426" y="44221"/>
                  </a:lnTo>
                  <a:lnTo>
                    <a:pt x="18894" y="43441"/>
                  </a:lnTo>
                  <a:lnTo>
                    <a:pt x="19363" y="42660"/>
                  </a:lnTo>
                  <a:lnTo>
                    <a:pt x="19831" y="41785"/>
                  </a:lnTo>
                  <a:lnTo>
                    <a:pt x="20268" y="40880"/>
                  </a:lnTo>
                  <a:lnTo>
                    <a:pt x="20706" y="39943"/>
                  </a:lnTo>
                  <a:lnTo>
                    <a:pt x="21143" y="38943"/>
                  </a:lnTo>
                  <a:lnTo>
                    <a:pt x="21580" y="37913"/>
                  </a:lnTo>
                  <a:lnTo>
                    <a:pt x="21986" y="36820"/>
                  </a:lnTo>
                  <a:lnTo>
                    <a:pt x="22392" y="35664"/>
                  </a:lnTo>
                  <a:lnTo>
                    <a:pt x="22767" y="34478"/>
                  </a:lnTo>
                  <a:lnTo>
                    <a:pt x="23142" y="33260"/>
                  </a:lnTo>
                  <a:lnTo>
                    <a:pt x="23485" y="31979"/>
                  </a:lnTo>
                  <a:lnTo>
                    <a:pt x="23797" y="30668"/>
                  </a:lnTo>
                  <a:lnTo>
                    <a:pt x="24110" y="29294"/>
                  </a:lnTo>
                  <a:lnTo>
                    <a:pt x="24609" y="29013"/>
                  </a:lnTo>
                  <a:lnTo>
                    <a:pt x="25859" y="28263"/>
                  </a:lnTo>
                  <a:lnTo>
                    <a:pt x="26733" y="27732"/>
                  </a:lnTo>
                  <a:lnTo>
                    <a:pt x="27670" y="27108"/>
                  </a:lnTo>
                  <a:lnTo>
                    <a:pt x="28669" y="26452"/>
                  </a:lnTo>
                  <a:lnTo>
                    <a:pt x="29669" y="25702"/>
                  </a:lnTo>
                  <a:lnTo>
                    <a:pt x="30699" y="24922"/>
                  </a:lnTo>
                  <a:lnTo>
                    <a:pt x="31667" y="24110"/>
                  </a:lnTo>
                  <a:lnTo>
                    <a:pt x="32104" y="23672"/>
                  </a:lnTo>
                  <a:lnTo>
                    <a:pt x="32542" y="23266"/>
                  </a:lnTo>
                  <a:lnTo>
                    <a:pt x="32948" y="22829"/>
                  </a:lnTo>
                  <a:lnTo>
                    <a:pt x="33291" y="22423"/>
                  </a:lnTo>
                  <a:lnTo>
                    <a:pt x="33635" y="21986"/>
                  </a:lnTo>
                  <a:lnTo>
                    <a:pt x="33916" y="21580"/>
                  </a:lnTo>
                  <a:lnTo>
                    <a:pt x="34166" y="21174"/>
                  </a:lnTo>
                  <a:lnTo>
                    <a:pt x="34353" y="20737"/>
                  </a:lnTo>
                  <a:lnTo>
                    <a:pt x="34478" y="20362"/>
                  </a:lnTo>
                  <a:lnTo>
                    <a:pt x="34572" y="19956"/>
                  </a:lnTo>
                  <a:lnTo>
                    <a:pt x="34572" y="19581"/>
                  </a:lnTo>
                  <a:lnTo>
                    <a:pt x="34509" y="19207"/>
                  </a:lnTo>
                  <a:lnTo>
                    <a:pt x="34415" y="18894"/>
                  </a:lnTo>
                  <a:lnTo>
                    <a:pt x="34291" y="18644"/>
                  </a:lnTo>
                  <a:lnTo>
                    <a:pt x="34134" y="18395"/>
                  </a:lnTo>
                  <a:lnTo>
                    <a:pt x="33978" y="18207"/>
                  </a:lnTo>
                  <a:lnTo>
                    <a:pt x="33791" y="18082"/>
                  </a:lnTo>
                  <a:lnTo>
                    <a:pt x="33572" y="17957"/>
                  </a:lnTo>
                  <a:lnTo>
                    <a:pt x="33354" y="17864"/>
                  </a:lnTo>
                  <a:lnTo>
                    <a:pt x="33104" y="17832"/>
                  </a:lnTo>
                  <a:lnTo>
                    <a:pt x="32854" y="17801"/>
                  </a:lnTo>
                  <a:lnTo>
                    <a:pt x="32323" y="17801"/>
                  </a:lnTo>
                  <a:lnTo>
                    <a:pt x="32073" y="17864"/>
                  </a:lnTo>
                  <a:lnTo>
                    <a:pt x="31756" y="17930"/>
                  </a:lnTo>
                  <a:lnTo>
                    <a:pt x="31756" y="17930"/>
                  </a:lnTo>
                  <a:lnTo>
                    <a:pt x="31917" y="17832"/>
                  </a:lnTo>
                  <a:lnTo>
                    <a:pt x="32635" y="17364"/>
                  </a:lnTo>
                  <a:lnTo>
                    <a:pt x="33322" y="16833"/>
                  </a:lnTo>
                  <a:lnTo>
                    <a:pt x="33947" y="16302"/>
                  </a:lnTo>
                  <a:lnTo>
                    <a:pt x="34259" y="16021"/>
                  </a:lnTo>
                  <a:lnTo>
                    <a:pt x="34509" y="15709"/>
                  </a:lnTo>
                  <a:lnTo>
                    <a:pt x="34759" y="15428"/>
                  </a:lnTo>
                  <a:lnTo>
                    <a:pt x="34978" y="15115"/>
                  </a:lnTo>
                  <a:lnTo>
                    <a:pt x="35134" y="14803"/>
                  </a:lnTo>
                  <a:lnTo>
                    <a:pt x="35290" y="14491"/>
                  </a:lnTo>
                  <a:lnTo>
                    <a:pt x="35384" y="14179"/>
                  </a:lnTo>
                  <a:lnTo>
                    <a:pt x="35446" y="13866"/>
                  </a:lnTo>
                  <a:lnTo>
                    <a:pt x="35477" y="13554"/>
                  </a:lnTo>
                  <a:lnTo>
                    <a:pt x="35446" y="13210"/>
                  </a:lnTo>
                  <a:lnTo>
                    <a:pt x="35384" y="12867"/>
                  </a:lnTo>
                  <a:lnTo>
                    <a:pt x="35290" y="12555"/>
                  </a:lnTo>
                  <a:lnTo>
                    <a:pt x="35165" y="12274"/>
                  </a:lnTo>
                  <a:lnTo>
                    <a:pt x="35009" y="12024"/>
                  </a:lnTo>
                  <a:lnTo>
                    <a:pt x="34853" y="11836"/>
                  </a:lnTo>
                  <a:lnTo>
                    <a:pt x="34634" y="11680"/>
                  </a:lnTo>
                  <a:lnTo>
                    <a:pt x="34447" y="11524"/>
                  </a:lnTo>
                  <a:lnTo>
                    <a:pt x="34197" y="11430"/>
                  </a:lnTo>
                  <a:lnTo>
                    <a:pt x="33978" y="11337"/>
                  </a:lnTo>
                  <a:lnTo>
                    <a:pt x="33728" y="11274"/>
                  </a:lnTo>
                  <a:lnTo>
                    <a:pt x="33447" y="11243"/>
                  </a:lnTo>
                  <a:lnTo>
                    <a:pt x="33197" y="11243"/>
                  </a:lnTo>
                  <a:lnTo>
                    <a:pt x="32635" y="11274"/>
                  </a:lnTo>
                  <a:lnTo>
                    <a:pt x="32073" y="11368"/>
                  </a:lnTo>
                  <a:lnTo>
                    <a:pt x="31933" y="11407"/>
                  </a:lnTo>
                  <a:lnTo>
                    <a:pt x="31948" y="11399"/>
                  </a:lnTo>
                  <a:lnTo>
                    <a:pt x="32573" y="11087"/>
                  </a:lnTo>
                  <a:lnTo>
                    <a:pt x="33197" y="10712"/>
                  </a:lnTo>
                  <a:lnTo>
                    <a:pt x="33791" y="10275"/>
                  </a:lnTo>
                  <a:lnTo>
                    <a:pt x="34041" y="10056"/>
                  </a:lnTo>
                  <a:lnTo>
                    <a:pt x="34322" y="9806"/>
                  </a:lnTo>
                  <a:lnTo>
                    <a:pt x="34540" y="9557"/>
                  </a:lnTo>
                  <a:lnTo>
                    <a:pt x="34759" y="9307"/>
                  </a:lnTo>
                  <a:lnTo>
                    <a:pt x="34946" y="9057"/>
                  </a:lnTo>
                  <a:lnTo>
                    <a:pt x="35102" y="8776"/>
                  </a:lnTo>
                  <a:lnTo>
                    <a:pt x="35259" y="8464"/>
                  </a:lnTo>
                  <a:lnTo>
                    <a:pt x="35352" y="8183"/>
                  </a:lnTo>
                  <a:lnTo>
                    <a:pt x="35415" y="7870"/>
                  </a:lnTo>
                  <a:lnTo>
                    <a:pt x="35415" y="7558"/>
                  </a:lnTo>
                  <a:lnTo>
                    <a:pt x="35415" y="7214"/>
                  </a:lnTo>
                  <a:lnTo>
                    <a:pt x="35352" y="6871"/>
                  </a:lnTo>
                  <a:lnTo>
                    <a:pt x="35259" y="6559"/>
                  </a:lnTo>
                  <a:lnTo>
                    <a:pt x="35134" y="6278"/>
                  </a:lnTo>
                  <a:lnTo>
                    <a:pt x="34978" y="5997"/>
                  </a:lnTo>
                  <a:lnTo>
                    <a:pt x="34790" y="5778"/>
                  </a:lnTo>
                  <a:lnTo>
                    <a:pt x="34603" y="5591"/>
                  </a:lnTo>
                  <a:lnTo>
                    <a:pt x="34415" y="5434"/>
                  </a:lnTo>
                  <a:lnTo>
                    <a:pt x="34197" y="5309"/>
                  </a:lnTo>
                  <a:lnTo>
                    <a:pt x="33947" y="5185"/>
                  </a:lnTo>
                  <a:lnTo>
                    <a:pt x="33697" y="5091"/>
                  </a:lnTo>
                  <a:lnTo>
                    <a:pt x="33447" y="5028"/>
                  </a:lnTo>
                  <a:lnTo>
                    <a:pt x="33166" y="4997"/>
                  </a:lnTo>
                  <a:lnTo>
                    <a:pt x="32885" y="4966"/>
                  </a:lnTo>
                  <a:lnTo>
                    <a:pt x="32323" y="4966"/>
                  </a:lnTo>
                  <a:lnTo>
                    <a:pt x="31761" y="5028"/>
                  </a:lnTo>
                  <a:lnTo>
                    <a:pt x="31199" y="5153"/>
                  </a:lnTo>
                  <a:lnTo>
                    <a:pt x="30668" y="5278"/>
                  </a:lnTo>
                  <a:lnTo>
                    <a:pt x="30168" y="5434"/>
                  </a:lnTo>
                  <a:lnTo>
                    <a:pt x="29731" y="5591"/>
                  </a:lnTo>
                  <a:lnTo>
                    <a:pt x="29263" y="5778"/>
                  </a:lnTo>
                  <a:lnTo>
                    <a:pt x="29263" y="5778"/>
                  </a:lnTo>
                  <a:lnTo>
                    <a:pt x="29637" y="5591"/>
                  </a:lnTo>
                  <a:lnTo>
                    <a:pt x="30012" y="5403"/>
                  </a:lnTo>
                  <a:lnTo>
                    <a:pt x="30418" y="5153"/>
                  </a:lnTo>
                  <a:lnTo>
                    <a:pt x="30855" y="4872"/>
                  </a:lnTo>
                  <a:lnTo>
                    <a:pt x="31261" y="4560"/>
                  </a:lnTo>
                  <a:lnTo>
                    <a:pt x="31667" y="4216"/>
                  </a:lnTo>
                  <a:lnTo>
                    <a:pt x="32011" y="3810"/>
                  </a:lnTo>
                  <a:lnTo>
                    <a:pt x="32167" y="3623"/>
                  </a:lnTo>
                  <a:lnTo>
                    <a:pt x="32292" y="3404"/>
                  </a:lnTo>
                  <a:lnTo>
                    <a:pt x="32417" y="3186"/>
                  </a:lnTo>
                  <a:lnTo>
                    <a:pt x="32510" y="2936"/>
                  </a:lnTo>
                  <a:lnTo>
                    <a:pt x="32604" y="2717"/>
                  </a:lnTo>
                  <a:lnTo>
                    <a:pt x="32635" y="2468"/>
                  </a:lnTo>
                  <a:lnTo>
                    <a:pt x="32667" y="2187"/>
                  </a:lnTo>
                  <a:lnTo>
                    <a:pt x="32635" y="1937"/>
                  </a:lnTo>
                  <a:lnTo>
                    <a:pt x="32604" y="1656"/>
                  </a:lnTo>
                  <a:lnTo>
                    <a:pt x="32542" y="1406"/>
                  </a:lnTo>
                  <a:lnTo>
                    <a:pt x="32417" y="1125"/>
                  </a:lnTo>
                  <a:lnTo>
                    <a:pt x="32261" y="812"/>
                  </a:lnTo>
                  <a:lnTo>
                    <a:pt x="32136" y="656"/>
                  </a:lnTo>
                  <a:lnTo>
                    <a:pt x="32011" y="531"/>
                  </a:lnTo>
                  <a:lnTo>
                    <a:pt x="31886" y="406"/>
                  </a:lnTo>
                  <a:lnTo>
                    <a:pt x="31730" y="313"/>
                  </a:lnTo>
                  <a:lnTo>
                    <a:pt x="31542" y="219"/>
                  </a:lnTo>
                  <a:lnTo>
                    <a:pt x="31355" y="157"/>
                  </a:lnTo>
                  <a:lnTo>
                    <a:pt x="30949" y="32"/>
                  </a:lnTo>
                  <a:lnTo>
                    <a:pt x="30481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3819;p61">
              <a:extLst>
                <a:ext uri="{FF2B5EF4-FFF2-40B4-BE49-F238E27FC236}">
                  <a16:creationId xmlns:a16="http://schemas.microsoft.com/office/drawing/2014/main" id="{0AB4639A-5C2F-633A-A77A-F37B7F15B3DA}"/>
                </a:ext>
              </a:extLst>
            </p:cNvPr>
            <p:cNvSpPr/>
            <p:nvPr/>
          </p:nvSpPr>
          <p:spPr>
            <a:xfrm>
              <a:off x="3559375" y="3293900"/>
              <a:ext cx="308400" cy="137450"/>
            </a:xfrm>
            <a:custGeom>
              <a:avLst/>
              <a:gdLst/>
              <a:ahLst/>
              <a:cxnLst/>
              <a:rect l="l" t="t" r="r" b="b"/>
              <a:pathLst>
                <a:path w="12336" h="5498" extrusionOk="0">
                  <a:moveTo>
                    <a:pt x="12274" y="1"/>
                  </a:moveTo>
                  <a:lnTo>
                    <a:pt x="11555" y="157"/>
                  </a:lnTo>
                  <a:lnTo>
                    <a:pt x="10868" y="375"/>
                  </a:lnTo>
                  <a:lnTo>
                    <a:pt x="9182" y="938"/>
                  </a:lnTo>
                  <a:lnTo>
                    <a:pt x="8370" y="1187"/>
                  </a:lnTo>
                  <a:lnTo>
                    <a:pt x="7589" y="1469"/>
                  </a:lnTo>
                  <a:lnTo>
                    <a:pt x="6777" y="1781"/>
                  </a:lnTo>
                  <a:lnTo>
                    <a:pt x="5996" y="2124"/>
                  </a:lnTo>
                  <a:lnTo>
                    <a:pt x="5247" y="2468"/>
                  </a:lnTo>
                  <a:lnTo>
                    <a:pt x="4497" y="2811"/>
                  </a:lnTo>
                  <a:lnTo>
                    <a:pt x="3061" y="3592"/>
                  </a:lnTo>
                  <a:lnTo>
                    <a:pt x="2311" y="4029"/>
                  </a:lnTo>
                  <a:lnTo>
                    <a:pt x="1562" y="4498"/>
                  </a:lnTo>
                  <a:lnTo>
                    <a:pt x="781" y="4966"/>
                  </a:lnTo>
                  <a:lnTo>
                    <a:pt x="32" y="5403"/>
                  </a:lnTo>
                  <a:lnTo>
                    <a:pt x="0" y="5435"/>
                  </a:lnTo>
                  <a:lnTo>
                    <a:pt x="0" y="5466"/>
                  </a:lnTo>
                  <a:lnTo>
                    <a:pt x="32" y="5497"/>
                  </a:lnTo>
                  <a:lnTo>
                    <a:pt x="94" y="5497"/>
                  </a:lnTo>
                  <a:lnTo>
                    <a:pt x="844" y="5122"/>
                  </a:lnTo>
                  <a:lnTo>
                    <a:pt x="1624" y="4748"/>
                  </a:lnTo>
                  <a:lnTo>
                    <a:pt x="2405" y="4373"/>
                  </a:lnTo>
                  <a:lnTo>
                    <a:pt x="3217" y="4061"/>
                  </a:lnTo>
                  <a:lnTo>
                    <a:pt x="6340" y="2718"/>
                  </a:lnTo>
                  <a:lnTo>
                    <a:pt x="7839" y="2031"/>
                  </a:lnTo>
                  <a:lnTo>
                    <a:pt x="9338" y="1344"/>
                  </a:lnTo>
                  <a:lnTo>
                    <a:pt x="10087" y="1000"/>
                  </a:lnTo>
                  <a:lnTo>
                    <a:pt x="10868" y="719"/>
                  </a:lnTo>
                  <a:lnTo>
                    <a:pt x="11586" y="438"/>
                  </a:lnTo>
                  <a:lnTo>
                    <a:pt x="12305" y="94"/>
                  </a:lnTo>
                  <a:lnTo>
                    <a:pt x="12336" y="63"/>
                  </a:lnTo>
                  <a:lnTo>
                    <a:pt x="12305" y="32"/>
                  </a:lnTo>
                  <a:lnTo>
                    <a:pt x="122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3820;p61">
              <a:extLst>
                <a:ext uri="{FF2B5EF4-FFF2-40B4-BE49-F238E27FC236}">
                  <a16:creationId xmlns:a16="http://schemas.microsoft.com/office/drawing/2014/main" id="{A9861975-563C-2951-667F-8C0991C46517}"/>
                </a:ext>
              </a:extLst>
            </p:cNvPr>
            <p:cNvSpPr/>
            <p:nvPr/>
          </p:nvSpPr>
          <p:spPr>
            <a:xfrm>
              <a:off x="3519550" y="3145575"/>
              <a:ext cx="291250" cy="131950"/>
            </a:xfrm>
            <a:custGeom>
              <a:avLst/>
              <a:gdLst/>
              <a:ahLst/>
              <a:cxnLst/>
              <a:rect l="l" t="t" r="r" b="b"/>
              <a:pathLst>
                <a:path w="11650" h="5278" extrusionOk="0">
                  <a:moveTo>
                    <a:pt x="11524" y="0"/>
                  </a:moveTo>
                  <a:lnTo>
                    <a:pt x="11025" y="125"/>
                  </a:lnTo>
                  <a:lnTo>
                    <a:pt x="10306" y="312"/>
                  </a:lnTo>
                  <a:lnTo>
                    <a:pt x="9463" y="594"/>
                  </a:lnTo>
                  <a:lnTo>
                    <a:pt x="8558" y="906"/>
                  </a:lnTo>
                  <a:lnTo>
                    <a:pt x="6777" y="1562"/>
                  </a:lnTo>
                  <a:lnTo>
                    <a:pt x="5559" y="2061"/>
                  </a:lnTo>
                  <a:lnTo>
                    <a:pt x="4841" y="2374"/>
                  </a:lnTo>
                  <a:lnTo>
                    <a:pt x="4123" y="2717"/>
                  </a:lnTo>
                  <a:lnTo>
                    <a:pt x="3405" y="3092"/>
                  </a:lnTo>
                  <a:lnTo>
                    <a:pt x="2718" y="3467"/>
                  </a:lnTo>
                  <a:lnTo>
                    <a:pt x="2031" y="3873"/>
                  </a:lnTo>
                  <a:lnTo>
                    <a:pt x="1375" y="4279"/>
                  </a:lnTo>
                  <a:lnTo>
                    <a:pt x="688" y="4716"/>
                  </a:lnTo>
                  <a:lnTo>
                    <a:pt x="32" y="5153"/>
                  </a:lnTo>
                  <a:lnTo>
                    <a:pt x="1" y="5184"/>
                  </a:lnTo>
                  <a:lnTo>
                    <a:pt x="32" y="5247"/>
                  </a:lnTo>
                  <a:lnTo>
                    <a:pt x="63" y="5278"/>
                  </a:lnTo>
                  <a:lnTo>
                    <a:pt x="94" y="5247"/>
                  </a:lnTo>
                  <a:lnTo>
                    <a:pt x="2999" y="3998"/>
                  </a:lnTo>
                  <a:lnTo>
                    <a:pt x="5903" y="2686"/>
                  </a:lnTo>
                  <a:lnTo>
                    <a:pt x="8963" y="1374"/>
                  </a:lnTo>
                  <a:lnTo>
                    <a:pt x="10681" y="656"/>
                  </a:lnTo>
                  <a:lnTo>
                    <a:pt x="11618" y="219"/>
                  </a:lnTo>
                  <a:lnTo>
                    <a:pt x="11649" y="156"/>
                  </a:lnTo>
                  <a:lnTo>
                    <a:pt x="11618" y="63"/>
                  </a:lnTo>
                  <a:lnTo>
                    <a:pt x="11587" y="31"/>
                  </a:lnTo>
                  <a:lnTo>
                    <a:pt x="115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3821;p61">
              <a:extLst>
                <a:ext uri="{FF2B5EF4-FFF2-40B4-BE49-F238E27FC236}">
                  <a16:creationId xmlns:a16="http://schemas.microsoft.com/office/drawing/2014/main" id="{8D2A1773-CF59-C4E4-60B5-C3B3D8CB5BA8}"/>
                </a:ext>
              </a:extLst>
            </p:cNvPr>
            <p:cNvSpPr/>
            <p:nvPr/>
          </p:nvSpPr>
          <p:spPr>
            <a:xfrm>
              <a:off x="3589825" y="3451625"/>
              <a:ext cx="269375" cy="136650"/>
            </a:xfrm>
            <a:custGeom>
              <a:avLst/>
              <a:gdLst/>
              <a:ahLst/>
              <a:cxnLst/>
              <a:rect l="l" t="t" r="r" b="b"/>
              <a:pathLst>
                <a:path w="10775" h="5466" extrusionOk="0">
                  <a:moveTo>
                    <a:pt x="10681" y="0"/>
                  </a:moveTo>
                  <a:lnTo>
                    <a:pt x="10212" y="125"/>
                  </a:lnTo>
                  <a:lnTo>
                    <a:pt x="9525" y="312"/>
                  </a:lnTo>
                  <a:lnTo>
                    <a:pt x="7870" y="906"/>
                  </a:lnTo>
                  <a:lnTo>
                    <a:pt x="6215" y="1562"/>
                  </a:lnTo>
                  <a:lnTo>
                    <a:pt x="5091" y="2030"/>
                  </a:lnTo>
                  <a:lnTo>
                    <a:pt x="3779" y="2779"/>
                  </a:lnTo>
                  <a:lnTo>
                    <a:pt x="2499" y="3591"/>
                  </a:lnTo>
                  <a:lnTo>
                    <a:pt x="1249" y="4435"/>
                  </a:lnTo>
                  <a:lnTo>
                    <a:pt x="32" y="5340"/>
                  </a:lnTo>
                  <a:lnTo>
                    <a:pt x="0" y="5403"/>
                  </a:lnTo>
                  <a:lnTo>
                    <a:pt x="0" y="5434"/>
                  </a:lnTo>
                  <a:lnTo>
                    <a:pt x="32" y="5465"/>
                  </a:lnTo>
                  <a:lnTo>
                    <a:pt x="94" y="5465"/>
                  </a:lnTo>
                  <a:lnTo>
                    <a:pt x="2748" y="3997"/>
                  </a:lnTo>
                  <a:lnTo>
                    <a:pt x="4060" y="3279"/>
                  </a:lnTo>
                  <a:lnTo>
                    <a:pt x="5434" y="2592"/>
                  </a:lnTo>
                  <a:lnTo>
                    <a:pt x="6527" y="2092"/>
                  </a:lnTo>
                  <a:lnTo>
                    <a:pt x="8120" y="1405"/>
                  </a:lnTo>
                  <a:lnTo>
                    <a:pt x="9713" y="687"/>
                  </a:lnTo>
                  <a:lnTo>
                    <a:pt x="10337" y="375"/>
                  </a:lnTo>
                  <a:lnTo>
                    <a:pt x="10743" y="156"/>
                  </a:lnTo>
                  <a:lnTo>
                    <a:pt x="10774" y="125"/>
                  </a:lnTo>
                  <a:lnTo>
                    <a:pt x="10743" y="63"/>
                  </a:lnTo>
                  <a:lnTo>
                    <a:pt x="10712" y="31"/>
                  </a:lnTo>
                  <a:lnTo>
                    <a:pt x="106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3822;p61">
              <a:extLst>
                <a:ext uri="{FF2B5EF4-FFF2-40B4-BE49-F238E27FC236}">
                  <a16:creationId xmlns:a16="http://schemas.microsoft.com/office/drawing/2014/main" id="{E462FA90-85A5-4979-BBF0-61F887E3DA26}"/>
                </a:ext>
              </a:extLst>
            </p:cNvPr>
            <p:cNvSpPr/>
            <p:nvPr/>
          </p:nvSpPr>
          <p:spPr>
            <a:xfrm>
              <a:off x="2435900" y="3076850"/>
              <a:ext cx="513750" cy="1058700"/>
            </a:xfrm>
            <a:custGeom>
              <a:avLst/>
              <a:gdLst/>
              <a:ahLst/>
              <a:cxnLst/>
              <a:rect l="l" t="t" r="r" b="b"/>
              <a:pathLst>
                <a:path w="20550" h="42348" extrusionOk="0">
                  <a:moveTo>
                    <a:pt x="10275" y="1"/>
                  </a:moveTo>
                  <a:lnTo>
                    <a:pt x="10056" y="32"/>
                  </a:lnTo>
                  <a:lnTo>
                    <a:pt x="9837" y="95"/>
                  </a:lnTo>
                  <a:lnTo>
                    <a:pt x="9619" y="157"/>
                  </a:lnTo>
                  <a:lnTo>
                    <a:pt x="9182" y="344"/>
                  </a:lnTo>
                  <a:lnTo>
                    <a:pt x="8744" y="626"/>
                  </a:lnTo>
                  <a:lnTo>
                    <a:pt x="8276" y="969"/>
                  </a:lnTo>
                  <a:lnTo>
                    <a:pt x="7839" y="1406"/>
                  </a:lnTo>
                  <a:lnTo>
                    <a:pt x="7401" y="1937"/>
                  </a:lnTo>
                  <a:lnTo>
                    <a:pt x="6964" y="2531"/>
                  </a:lnTo>
                  <a:lnTo>
                    <a:pt x="6527" y="3218"/>
                  </a:lnTo>
                  <a:lnTo>
                    <a:pt x="6121" y="3998"/>
                  </a:lnTo>
                  <a:lnTo>
                    <a:pt x="5684" y="4842"/>
                  </a:lnTo>
                  <a:lnTo>
                    <a:pt x="5247" y="5778"/>
                  </a:lnTo>
                  <a:lnTo>
                    <a:pt x="4841" y="6778"/>
                  </a:lnTo>
                  <a:lnTo>
                    <a:pt x="4403" y="7902"/>
                  </a:lnTo>
                  <a:lnTo>
                    <a:pt x="3997" y="9089"/>
                  </a:lnTo>
                  <a:lnTo>
                    <a:pt x="3591" y="10369"/>
                  </a:lnTo>
                  <a:lnTo>
                    <a:pt x="3248" y="11525"/>
                  </a:lnTo>
                  <a:lnTo>
                    <a:pt x="2936" y="12743"/>
                  </a:lnTo>
                  <a:lnTo>
                    <a:pt x="2655" y="13992"/>
                  </a:lnTo>
                  <a:lnTo>
                    <a:pt x="2374" y="15272"/>
                  </a:lnTo>
                  <a:lnTo>
                    <a:pt x="2124" y="16553"/>
                  </a:lnTo>
                  <a:lnTo>
                    <a:pt x="1874" y="17864"/>
                  </a:lnTo>
                  <a:lnTo>
                    <a:pt x="1655" y="19207"/>
                  </a:lnTo>
                  <a:lnTo>
                    <a:pt x="1468" y="20550"/>
                  </a:lnTo>
                  <a:lnTo>
                    <a:pt x="1124" y="23236"/>
                  </a:lnTo>
                  <a:lnTo>
                    <a:pt x="812" y="25890"/>
                  </a:lnTo>
                  <a:lnTo>
                    <a:pt x="593" y="28482"/>
                  </a:lnTo>
                  <a:lnTo>
                    <a:pt x="406" y="30949"/>
                  </a:lnTo>
                  <a:lnTo>
                    <a:pt x="250" y="33323"/>
                  </a:lnTo>
                  <a:lnTo>
                    <a:pt x="156" y="35478"/>
                  </a:lnTo>
                  <a:lnTo>
                    <a:pt x="94" y="37414"/>
                  </a:lnTo>
                  <a:lnTo>
                    <a:pt x="31" y="39100"/>
                  </a:lnTo>
                  <a:lnTo>
                    <a:pt x="0" y="41505"/>
                  </a:lnTo>
                  <a:lnTo>
                    <a:pt x="0" y="42348"/>
                  </a:lnTo>
                  <a:lnTo>
                    <a:pt x="20549" y="34790"/>
                  </a:lnTo>
                  <a:lnTo>
                    <a:pt x="20299" y="31636"/>
                  </a:lnTo>
                  <a:lnTo>
                    <a:pt x="19987" y="28482"/>
                  </a:lnTo>
                  <a:lnTo>
                    <a:pt x="19612" y="25328"/>
                  </a:lnTo>
                  <a:lnTo>
                    <a:pt x="19175" y="22205"/>
                  </a:lnTo>
                  <a:lnTo>
                    <a:pt x="18644" y="19113"/>
                  </a:lnTo>
                  <a:lnTo>
                    <a:pt x="18051" y="15990"/>
                  </a:lnTo>
                  <a:lnTo>
                    <a:pt x="17395" y="12899"/>
                  </a:lnTo>
                  <a:lnTo>
                    <a:pt x="16645" y="9838"/>
                  </a:lnTo>
                  <a:lnTo>
                    <a:pt x="16333" y="8651"/>
                  </a:lnTo>
                  <a:lnTo>
                    <a:pt x="16021" y="7558"/>
                  </a:lnTo>
                  <a:lnTo>
                    <a:pt x="15677" y="6559"/>
                  </a:lnTo>
                  <a:lnTo>
                    <a:pt x="15303" y="5591"/>
                  </a:lnTo>
                  <a:lnTo>
                    <a:pt x="14959" y="4717"/>
                  </a:lnTo>
                  <a:lnTo>
                    <a:pt x="14584" y="3905"/>
                  </a:lnTo>
                  <a:lnTo>
                    <a:pt x="14209" y="3186"/>
                  </a:lnTo>
                  <a:lnTo>
                    <a:pt x="13804" y="2531"/>
                  </a:lnTo>
                  <a:lnTo>
                    <a:pt x="13429" y="1937"/>
                  </a:lnTo>
                  <a:lnTo>
                    <a:pt x="13023" y="1438"/>
                  </a:lnTo>
                  <a:lnTo>
                    <a:pt x="12617" y="1000"/>
                  </a:lnTo>
                  <a:lnTo>
                    <a:pt x="12180" y="657"/>
                  </a:lnTo>
                  <a:lnTo>
                    <a:pt x="11774" y="376"/>
                  </a:lnTo>
                  <a:lnTo>
                    <a:pt x="11336" y="188"/>
                  </a:lnTo>
                  <a:lnTo>
                    <a:pt x="11118" y="95"/>
                  </a:lnTo>
                  <a:lnTo>
                    <a:pt x="10930" y="63"/>
                  </a:lnTo>
                  <a:lnTo>
                    <a:pt x="10712" y="32"/>
                  </a:lnTo>
                  <a:lnTo>
                    <a:pt x="10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3823;p61">
              <a:extLst>
                <a:ext uri="{FF2B5EF4-FFF2-40B4-BE49-F238E27FC236}">
                  <a16:creationId xmlns:a16="http://schemas.microsoft.com/office/drawing/2014/main" id="{81FEBC2A-ED29-1916-35A2-0BEE479C7EB6}"/>
                </a:ext>
              </a:extLst>
            </p:cNvPr>
            <p:cNvSpPr/>
            <p:nvPr/>
          </p:nvSpPr>
          <p:spPr>
            <a:xfrm>
              <a:off x="2435900" y="3076850"/>
              <a:ext cx="513750" cy="1058700"/>
            </a:xfrm>
            <a:custGeom>
              <a:avLst/>
              <a:gdLst/>
              <a:ahLst/>
              <a:cxnLst/>
              <a:rect l="l" t="t" r="r" b="b"/>
              <a:pathLst>
                <a:path w="20550" h="42348" fill="none" extrusionOk="0">
                  <a:moveTo>
                    <a:pt x="20549" y="34790"/>
                  </a:moveTo>
                  <a:lnTo>
                    <a:pt x="0" y="42348"/>
                  </a:lnTo>
                  <a:lnTo>
                    <a:pt x="0" y="42348"/>
                  </a:lnTo>
                  <a:lnTo>
                    <a:pt x="0" y="41505"/>
                  </a:lnTo>
                  <a:lnTo>
                    <a:pt x="31" y="39100"/>
                  </a:lnTo>
                  <a:lnTo>
                    <a:pt x="94" y="37414"/>
                  </a:lnTo>
                  <a:lnTo>
                    <a:pt x="156" y="35478"/>
                  </a:lnTo>
                  <a:lnTo>
                    <a:pt x="250" y="33323"/>
                  </a:lnTo>
                  <a:lnTo>
                    <a:pt x="406" y="30949"/>
                  </a:lnTo>
                  <a:lnTo>
                    <a:pt x="593" y="28482"/>
                  </a:lnTo>
                  <a:lnTo>
                    <a:pt x="812" y="25890"/>
                  </a:lnTo>
                  <a:lnTo>
                    <a:pt x="1124" y="23236"/>
                  </a:lnTo>
                  <a:lnTo>
                    <a:pt x="1468" y="20550"/>
                  </a:lnTo>
                  <a:lnTo>
                    <a:pt x="1655" y="19207"/>
                  </a:lnTo>
                  <a:lnTo>
                    <a:pt x="1874" y="17864"/>
                  </a:lnTo>
                  <a:lnTo>
                    <a:pt x="2124" y="16553"/>
                  </a:lnTo>
                  <a:lnTo>
                    <a:pt x="2374" y="15272"/>
                  </a:lnTo>
                  <a:lnTo>
                    <a:pt x="2655" y="13992"/>
                  </a:lnTo>
                  <a:lnTo>
                    <a:pt x="2936" y="12743"/>
                  </a:lnTo>
                  <a:lnTo>
                    <a:pt x="3248" y="11525"/>
                  </a:lnTo>
                  <a:lnTo>
                    <a:pt x="3591" y="10369"/>
                  </a:lnTo>
                  <a:lnTo>
                    <a:pt x="3591" y="10369"/>
                  </a:lnTo>
                  <a:lnTo>
                    <a:pt x="3997" y="9089"/>
                  </a:lnTo>
                  <a:lnTo>
                    <a:pt x="4403" y="7902"/>
                  </a:lnTo>
                  <a:lnTo>
                    <a:pt x="4841" y="6778"/>
                  </a:lnTo>
                  <a:lnTo>
                    <a:pt x="5247" y="5778"/>
                  </a:lnTo>
                  <a:lnTo>
                    <a:pt x="5684" y="4842"/>
                  </a:lnTo>
                  <a:lnTo>
                    <a:pt x="6121" y="3998"/>
                  </a:lnTo>
                  <a:lnTo>
                    <a:pt x="6527" y="3218"/>
                  </a:lnTo>
                  <a:lnTo>
                    <a:pt x="6964" y="2531"/>
                  </a:lnTo>
                  <a:lnTo>
                    <a:pt x="7401" y="1937"/>
                  </a:lnTo>
                  <a:lnTo>
                    <a:pt x="7839" y="1406"/>
                  </a:lnTo>
                  <a:lnTo>
                    <a:pt x="8276" y="969"/>
                  </a:lnTo>
                  <a:lnTo>
                    <a:pt x="8744" y="626"/>
                  </a:lnTo>
                  <a:lnTo>
                    <a:pt x="9182" y="344"/>
                  </a:lnTo>
                  <a:lnTo>
                    <a:pt x="9619" y="157"/>
                  </a:lnTo>
                  <a:lnTo>
                    <a:pt x="9837" y="95"/>
                  </a:lnTo>
                  <a:lnTo>
                    <a:pt x="10056" y="32"/>
                  </a:lnTo>
                  <a:lnTo>
                    <a:pt x="10275" y="1"/>
                  </a:lnTo>
                  <a:lnTo>
                    <a:pt x="10493" y="1"/>
                  </a:lnTo>
                  <a:lnTo>
                    <a:pt x="10712" y="32"/>
                  </a:lnTo>
                  <a:lnTo>
                    <a:pt x="10930" y="63"/>
                  </a:lnTo>
                  <a:lnTo>
                    <a:pt x="11118" y="95"/>
                  </a:lnTo>
                  <a:lnTo>
                    <a:pt x="11336" y="188"/>
                  </a:lnTo>
                  <a:lnTo>
                    <a:pt x="11774" y="376"/>
                  </a:lnTo>
                  <a:lnTo>
                    <a:pt x="12180" y="657"/>
                  </a:lnTo>
                  <a:lnTo>
                    <a:pt x="12617" y="1000"/>
                  </a:lnTo>
                  <a:lnTo>
                    <a:pt x="13023" y="1438"/>
                  </a:lnTo>
                  <a:lnTo>
                    <a:pt x="13429" y="1937"/>
                  </a:lnTo>
                  <a:lnTo>
                    <a:pt x="13804" y="2531"/>
                  </a:lnTo>
                  <a:lnTo>
                    <a:pt x="14209" y="3186"/>
                  </a:lnTo>
                  <a:lnTo>
                    <a:pt x="14584" y="3905"/>
                  </a:lnTo>
                  <a:lnTo>
                    <a:pt x="14959" y="4717"/>
                  </a:lnTo>
                  <a:lnTo>
                    <a:pt x="15303" y="5591"/>
                  </a:lnTo>
                  <a:lnTo>
                    <a:pt x="15677" y="6559"/>
                  </a:lnTo>
                  <a:lnTo>
                    <a:pt x="16021" y="7558"/>
                  </a:lnTo>
                  <a:lnTo>
                    <a:pt x="16333" y="8651"/>
                  </a:lnTo>
                  <a:lnTo>
                    <a:pt x="16645" y="9838"/>
                  </a:lnTo>
                  <a:lnTo>
                    <a:pt x="16645" y="9838"/>
                  </a:lnTo>
                  <a:lnTo>
                    <a:pt x="17395" y="12899"/>
                  </a:lnTo>
                  <a:lnTo>
                    <a:pt x="18051" y="15990"/>
                  </a:lnTo>
                  <a:lnTo>
                    <a:pt x="18644" y="19113"/>
                  </a:lnTo>
                  <a:lnTo>
                    <a:pt x="19175" y="22205"/>
                  </a:lnTo>
                  <a:lnTo>
                    <a:pt x="19612" y="25328"/>
                  </a:lnTo>
                  <a:lnTo>
                    <a:pt x="19987" y="28482"/>
                  </a:lnTo>
                  <a:lnTo>
                    <a:pt x="20299" y="31636"/>
                  </a:lnTo>
                  <a:lnTo>
                    <a:pt x="20549" y="34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3824;p61">
              <a:extLst>
                <a:ext uri="{FF2B5EF4-FFF2-40B4-BE49-F238E27FC236}">
                  <a16:creationId xmlns:a16="http://schemas.microsoft.com/office/drawing/2014/main" id="{47AF4105-15C7-9889-705A-839A29533E53}"/>
                </a:ext>
              </a:extLst>
            </p:cNvPr>
            <p:cNvSpPr/>
            <p:nvPr/>
          </p:nvSpPr>
          <p:spPr>
            <a:xfrm>
              <a:off x="2438225" y="3986425"/>
              <a:ext cx="800" cy="7050"/>
            </a:xfrm>
            <a:custGeom>
              <a:avLst/>
              <a:gdLst/>
              <a:ahLst/>
              <a:cxnLst/>
              <a:rect l="l" t="t" r="r" b="b"/>
              <a:pathLst>
                <a:path w="32" h="282" extrusionOk="0">
                  <a:moveTo>
                    <a:pt x="32" y="0"/>
                  </a:moveTo>
                  <a:lnTo>
                    <a:pt x="32" y="0"/>
                  </a:lnTo>
                  <a:lnTo>
                    <a:pt x="1" y="281"/>
                  </a:lnTo>
                  <a:lnTo>
                    <a:pt x="1" y="281"/>
                  </a:lnTo>
                  <a:lnTo>
                    <a:pt x="1" y="281"/>
                  </a:lnTo>
                  <a:lnTo>
                    <a:pt x="1" y="28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3825;p61">
              <a:extLst>
                <a:ext uri="{FF2B5EF4-FFF2-40B4-BE49-F238E27FC236}">
                  <a16:creationId xmlns:a16="http://schemas.microsoft.com/office/drawing/2014/main" id="{68C8C5AA-ABB9-04B7-0950-F63DC146C841}"/>
                </a:ext>
              </a:extLst>
            </p:cNvPr>
            <p:cNvSpPr/>
            <p:nvPr/>
          </p:nvSpPr>
          <p:spPr>
            <a:xfrm>
              <a:off x="2438225" y="3986425"/>
              <a:ext cx="800" cy="7050"/>
            </a:xfrm>
            <a:custGeom>
              <a:avLst/>
              <a:gdLst/>
              <a:ahLst/>
              <a:cxnLst/>
              <a:rect l="l" t="t" r="r" b="b"/>
              <a:pathLst>
                <a:path w="32" h="282" fill="none" extrusionOk="0">
                  <a:moveTo>
                    <a:pt x="32" y="0"/>
                  </a:moveTo>
                  <a:lnTo>
                    <a:pt x="32" y="0"/>
                  </a:lnTo>
                  <a:lnTo>
                    <a:pt x="1" y="281"/>
                  </a:lnTo>
                  <a:lnTo>
                    <a:pt x="1" y="281"/>
                  </a:lnTo>
                  <a:lnTo>
                    <a:pt x="1" y="281"/>
                  </a:lnTo>
                  <a:lnTo>
                    <a:pt x="1" y="281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3826;p61">
              <a:extLst>
                <a:ext uri="{FF2B5EF4-FFF2-40B4-BE49-F238E27FC236}">
                  <a16:creationId xmlns:a16="http://schemas.microsoft.com/office/drawing/2014/main" id="{5E88CE55-5C9B-E96C-C631-73265C126709}"/>
                </a:ext>
              </a:extLst>
            </p:cNvPr>
            <p:cNvSpPr/>
            <p:nvPr/>
          </p:nvSpPr>
          <p:spPr>
            <a:xfrm>
              <a:off x="2438225" y="3944250"/>
              <a:ext cx="47650" cy="49225"/>
            </a:xfrm>
            <a:custGeom>
              <a:avLst/>
              <a:gdLst/>
              <a:ahLst/>
              <a:cxnLst/>
              <a:rect l="l" t="t" r="r" b="b"/>
              <a:pathLst>
                <a:path w="1906" h="1969" extrusionOk="0">
                  <a:moveTo>
                    <a:pt x="500" y="1"/>
                  </a:moveTo>
                  <a:lnTo>
                    <a:pt x="94" y="32"/>
                  </a:lnTo>
                  <a:lnTo>
                    <a:pt x="32" y="1687"/>
                  </a:lnTo>
                  <a:lnTo>
                    <a:pt x="1" y="1968"/>
                  </a:lnTo>
                  <a:lnTo>
                    <a:pt x="313" y="1875"/>
                  </a:lnTo>
                  <a:lnTo>
                    <a:pt x="594" y="1718"/>
                  </a:lnTo>
                  <a:lnTo>
                    <a:pt x="875" y="1531"/>
                  </a:lnTo>
                  <a:lnTo>
                    <a:pt x="1125" y="1344"/>
                  </a:lnTo>
                  <a:lnTo>
                    <a:pt x="1344" y="1125"/>
                  </a:lnTo>
                  <a:lnTo>
                    <a:pt x="1562" y="875"/>
                  </a:lnTo>
                  <a:lnTo>
                    <a:pt x="1750" y="594"/>
                  </a:lnTo>
                  <a:lnTo>
                    <a:pt x="1906" y="313"/>
                  </a:lnTo>
                  <a:lnTo>
                    <a:pt x="1843" y="282"/>
                  </a:lnTo>
                  <a:lnTo>
                    <a:pt x="1500" y="157"/>
                  </a:lnTo>
                  <a:lnTo>
                    <a:pt x="1187" y="63"/>
                  </a:lnTo>
                  <a:lnTo>
                    <a:pt x="8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3827;p61">
              <a:extLst>
                <a:ext uri="{FF2B5EF4-FFF2-40B4-BE49-F238E27FC236}">
                  <a16:creationId xmlns:a16="http://schemas.microsoft.com/office/drawing/2014/main" id="{DD40DD90-B06B-CBD5-1011-BAA52DB6E61B}"/>
                </a:ext>
              </a:extLst>
            </p:cNvPr>
            <p:cNvSpPr/>
            <p:nvPr/>
          </p:nvSpPr>
          <p:spPr>
            <a:xfrm>
              <a:off x="2438225" y="3944250"/>
              <a:ext cx="47650" cy="49225"/>
            </a:xfrm>
            <a:custGeom>
              <a:avLst/>
              <a:gdLst/>
              <a:ahLst/>
              <a:cxnLst/>
              <a:rect l="l" t="t" r="r" b="b"/>
              <a:pathLst>
                <a:path w="1906" h="1969" fill="none" extrusionOk="0">
                  <a:moveTo>
                    <a:pt x="500" y="1"/>
                  </a:moveTo>
                  <a:lnTo>
                    <a:pt x="500" y="1"/>
                  </a:lnTo>
                  <a:lnTo>
                    <a:pt x="94" y="32"/>
                  </a:lnTo>
                  <a:lnTo>
                    <a:pt x="94" y="32"/>
                  </a:lnTo>
                  <a:lnTo>
                    <a:pt x="32" y="1687"/>
                  </a:lnTo>
                  <a:lnTo>
                    <a:pt x="32" y="1687"/>
                  </a:lnTo>
                  <a:lnTo>
                    <a:pt x="1" y="1968"/>
                  </a:lnTo>
                  <a:lnTo>
                    <a:pt x="1" y="1968"/>
                  </a:lnTo>
                  <a:lnTo>
                    <a:pt x="313" y="1875"/>
                  </a:lnTo>
                  <a:lnTo>
                    <a:pt x="594" y="1718"/>
                  </a:lnTo>
                  <a:lnTo>
                    <a:pt x="875" y="1531"/>
                  </a:lnTo>
                  <a:lnTo>
                    <a:pt x="1125" y="1344"/>
                  </a:lnTo>
                  <a:lnTo>
                    <a:pt x="1344" y="1125"/>
                  </a:lnTo>
                  <a:lnTo>
                    <a:pt x="1562" y="875"/>
                  </a:lnTo>
                  <a:lnTo>
                    <a:pt x="1750" y="594"/>
                  </a:lnTo>
                  <a:lnTo>
                    <a:pt x="1906" y="313"/>
                  </a:lnTo>
                  <a:lnTo>
                    <a:pt x="1843" y="282"/>
                  </a:lnTo>
                  <a:lnTo>
                    <a:pt x="1843" y="282"/>
                  </a:lnTo>
                  <a:lnTo>
                    <a:pt x="1500" y="157"/>
                  </a:lnTo>
                  <a:lnTo>
                    <a:pt x="1187" y="63"/>
                  </a:lnTo>
                  <a:lnTo>
                    <a:pt x="844" y="1"/>
                  </a:lnTo>
                  <a:lnTo>
                    <a:pt x="5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3828;p61">
              <a:extLst>
                <a:ext uri="{FF2B5EF4-FFF2-40B4-BE49-F238E27FC236}">
                  <a16:creationId xmlns:a16="http://schemas.microsoft.com/office/drawing/2014/main" id="{1D81EB68-F045-0714-79CC-4CE7AD04B346}"/>
                </a:ext>
              </a:extLst>
            </p:cNvPr>
            <p:cNvSpPr/>
            <p:nvPr/>
          </p:nvSpPr>
          <p:spPr>
            <a:xfrm>
              <a:off x="2485075" y="3835725"/>
              <a:ext cx="245175" cy="156975"/>
            </a:xfrm>
            <a:custGeom>
              <a:avLst/>
              <a:gdLst/>
              <a:ahLst/>
              <a:cxnLst/>
              <a:rect l="l" t="t" r="r" b="b"/>
              <a:pathLst>
                <a:path w="9807" h="6279" extrusionOk="0">
                  <a:moveTo>
                    <a:pt x="8027" y="750"/>
                  </a:moveTo>
                  <a:lnTo>
                    <a:pt x="7683" y="813"/>
                  </a:lnTo>
                  <a:lnTo>
                    <a:pt x="7371" y="907"/>
                  </a:lnTo>
                  <a:lnTo>
                    <a:pt x="7090" y="1031"/>
                  </a:lnTo>
                  <a:lnTo>
                    <a:pt x="6809" y="1188"/>
                  </a:lnTo>
                  <a:lnTo>
                    <a:pt x="6559" y="1344"/>
                  </a:lnTo>
                  <a:lnTo>
                    <a:pt x="6309" y="1531"/>
                  </a:lnTo>
                  <a:lnTo>
                    <a:pt x="6122" y="1719"/>
                  </a:lnTo>
                  <a:lnTo>
                    <a:pt x="5778" y="2062"/>
                  </a:lnTo>
                  <a:lnTo>
                    <a:pt x="5528" y="2374"/>
                  </a:lnTo>
                  <a:lnTo>
                    <a:pt x="5310" y="2687"/>
                  </a:lnTo>
                  <a:lnTo>
                    <a:pt x="5434" y="2718"/>
                  </a:lnTo>
                  <a:lnTo>
                    <a:pt x="5716" y="2780"/>
                  </a:lnTo>
                  <a:lnTo>
                    <a:pt x="6184" y="2874"/>
                  </a:lnTo>
                  <a:lnTo>
                    <a:pt x="6746" y="2905"/>
                  </a:lnTo>
                  <a:lnTo>
                    <a:pt x="7121" y="2874"/>
                  </a:lnTo>
                  <a:lnTo>
                    <a:pt x="7527" y="2812"/>
                  </a:lnTo>
                  <a:lnTo>
                    <a:pt x="7964" y="2718"/>
                  </a:lnTo>
                  <a:lnTo>
                    <a:pt x="8370" y="2530"/>
                  </a:lnTo>
                  <a:lnTo>
                    <a:pt x="8776" y="2312"/>
                  </a:lnTo>
                  <a:lnTo>
                    <a:pt x="8963" y="2156"/>
                  </a:lnTo>
                  <a:lnTo>
                    <a:pt x="9151" y="1968"/>
                  </a:lnTo>
                  <a:lnTo>
                    <a:pt x="9338" y="1781"/>
                  </a:lnTo>
                  <a:lnTo>
                    <a:pt x="9494" y="1562"/>
                  </a:lnTo>
                  <a:lnTo>
                    <a:pt x="9650" y="1313"/>
                  </a:lnTo>
                  <a:lnTo>
                    <a:pt x="9807" y="1063"/>
                  </a:lnTo>
                  <a:lnTo>
                    <a:pt x="9744" y="1031"/>
                  </a:lnTo>
                  <a:lnTo>
                    <a:pt x="9401" y="907"/>
                  </a:lnTo>
                  <a:lnTo>
                    <a:pt x="9057" y="813"/>
                  </a:lnTo>
                  <a:lnTo>
                    <a:pt x="8714" y="750"/>
                  </a:lnTo>
                  <a:close/>
                  <a:moveTo>
                    <a:pt x="3436" y="1"/>
                  </a:moveTo>
                  <a:lnTo>
                    <a:pt x="3248" y="32"/>
                  </a:lnTo>
                  <a:lnTo>
                    <a:pt x="3061" y="63"/>
                  </a:lnTo>
                  <a:lnTo>
                    <a:pt x="2874" y="126"/>
                  </a:lnTo>
                  <a:lnTo>
                    <a:pt x="2717" y="220"/>
                  </a:lnTo>
                  <a:lnTo>
                    <a:pt x="2561" y="344"/>
                  </a:lnTo>
                  <a:lnTo>
                    <a:pt x="2405" y="469"/>
                  </a:lnTo>
                  <a:lnTo>
                    <a:pt x="2124" y="782"/>
                  </a:lnTo>
                  <a:lnTo>
                    <a:pt x="1874" y="1188"/>
                  </a:lnTo>
                  <a:lnTo>
                    <a:pt x="1656" y="1594"/>
                  </a:lnTo>
                  <a:lnTo>
                    <a:pt x="1437" y="2062"/>
                  </a:lnTo>
                  <a:lnTo>
                    <a:pt x="1250" y="2562"/>
                  </a:lnTo>
                  <a:lnTo>
                    <a:pt x="1031" y="3093"/>
                  </a:lnTo>
                  <a:lnTo>
                    <a:pt x="812" y="3530"/>
                  </a:lnTo>
                  <a:lnTo>
                    <a:pt x="594" y="3905"/>
                  </a:lnTo>
                  <a:lnTo>
                    <a:pt x="407" y="4186"/>
                  </a:lnTo>
                  <a:lnTo>
                    <a:pt x="125" y="4529"/>
                  </a:lnTo>
                  <a:lnTo>
                    <a:pt x="1" y="4623"/>
                  </a:lnTo>
                  <a:lnTo>
                    <a:pt x="32" y="4623"/>
                  </a:lnTo>
                  <a:lnTo>
                    <a:pt x="219" y="4654"/>
                  </a:lnTo>
                  <a:lnTo>
                    <a:pt x="688" y="4748"/>
                  </a:lnTo>
                  <a:lnTo>
                    <a:pt x="1000" y="4841"/>
                  </a:lnTo>
                  <a:lnTo>
                    <a:pt x="1375" y="4966"/>
                  </a:lnTo>
                  <a:lnTo>
                    <a:pt x="1812" y="5154"/>
                  </a:lnTo>
                  <a:lnTo>
                    <a:pt x="2312" y="5404"/>
                  </a:lnTo>
                  <a:lnTo>
                    <a:pt x="2936" y="5747"/>
                  </a:lnTo>
                  <a:lnTo>
                    <a:pt x="3529" y="5997"/>
                  </a:lnTo>
                  <a:lnTo>
                    <a:pt x="3842" y="6122"/>
                  </a:lnTo>
                  <a:lnTo>
                    <a:pt x="4123" y="6184"/>
                  </a:lnTo>
                  <a:lnTo>
                    <a:pt x="4404" y="6247"/>
                  </a:lnTo>
                  <a:lnTo>
                    <a:pt x="4685" y="6278"/>
                  </a:lnTo>
                  <a:lnTo>
                    <a:pt x="4904" y="6247"/>
                  </a:lnTo>
                  <a:lnTo>
                    <a:pt x="5091" y="6216"/>
                  </a:lnTo>
                  <a:lnTo>
                    <a:pt x="5278" y="6153"/>
                  </a:lnTo>
                  <a:lnTo>
                    <a:pt x="5466" y="6059"/>
                  </a:lnTo>
                  <a:lnTo>
                    <a:pt x="5622" y="5934"/>
                  </a:lnTo>
                  <a:lnTo>
                    <a:pt x="5778" y="5778"/>
                  </a:lnTo>
                  <a:lnTo>
                    <a:pt x="5934" y="5591"/>
                  </a:lnTo>
                  <a:lnTo>
                    <a:pt x="6059" y="5372"/>
                  </a:lnTo>
                  <a:lnTo>
                    <a:pt x="6184" y="5123"/>
                  </a:lnTo>
                  <a:lnTo>
                    <a:pt x="6278" y="4841"/>
                  </a:lnTo>
                  <a:lnTo>
                    <a:pt x="6309" y="4592"/>
                  </a:lnTo>
                  <a:lnTo>
                    <a:pt x="6278" y="4311"/>
                  </a:lnTo>
                  <a:lnTo>
                    <a:pt x="6184" y="4061"/>
                  </a:lnTo>
                  <a:lnTo>
                    <a:pt x="6059" y="3811"/>
                  </a:lnTo>
                  <a:lnTo>
                    <a:pt x="5903" y="3592"/>
                  </a:lnTo>
                  <a:lnTo>
                    <a:pt x="5684" y="3436"/>
                  </a:lnTo>
                  <a:lnTo>
                    <a:pt x="5403" y="3280"/>
                  </a:lnTo>
                  <a:lnTo>
                    <a:pt x="5185" y="3218"/>
                  </a:lnTo>
                  <a:lnTo>
                    <a:pt x="4935" y="3124"/>
                  </a:lnTo>
                  <a:lnTo>
                    <a:pt x="4716" y="3093"/>
                  </a:lnTo>
                  <a:lnTo>
                    <a:pt x="4466" y="3061"/>
                  </a:lnTo>
                  <a:lnTo>
                    <a:pt x="4310" y="3061"/>
                  </a:lnTo>
                  <a:lnTo>
                    <a:pt x="4435" y="2968"/>
                  </a:lnTo>
                  <a:lnTo>
                    <a:pt x="4591" y="2812"/>
                  </a:lnTo>
                  <a:lnTo>
                    <a:pt x="4747" y="2593"/>
                  </a:lnTo>
                  <a:lnTo>
                    <a:pt x="4872" y="2374"/>
                  </a:lnTo>
                  <a:lnTo>
                    <a:pt x="4997" y="2156"/>
                  </a:lnTo>
                  <a:lnTo>
                    <a:pt x="5122" y="1906"/>
                  </a:lnTo>
                  <a:lnTo>
                    <a:pt x="5153" y="1625"/>
                  </a:lnTo>
                  <a:lnTo>
                    <a:pt x="5153" y="1375"/>
                  </a:lnTo>
                  <a:lnTo>
                    <a:pt x="5122" y="1094"/>
                  </a:lnTo>
                  <a:lnTo>
                    <a:pt x="4997" y="844"/>
                  </a:lnTo>
                  <a:lnTo>
                    <a:pt x="4872" y="625"/>
                  </a:lnTo>
                  <a:lnTo>
                    <a:pt x="4685" y="438"/>
                  </a:lnTo>
                  <a:lnTo>
                    <a:pt x="4435" y="282"/>
                  </a:lnTo>
                  <a:lnTo>
                    <a:pt x="4154" y="157"/>
                  </a:lnTo>
                  <a:lnTo>
                    <a:pt x="3779" y="32"/>
                  </a:lnTo>
                  <a:lnTo>
                    <a:pt x="36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3829;p61">
              <a:extLst>
                <a:ext uri="{FF2B5EF4-FFF2-40B4-BE49-F238E27FC236}">
                  <a16:creationId xmlns:a16="http://schemas.microsoft.com/office/drawing/2014/main" id="{CCFBEB17-AA71-DD5A-A904-E245F9C43164}"/>
                </a:ext>
              </a:extLst>
            </p:cNvPr>
            <p:cNvSpPr/>
            <p:nvPr/>
          </p:nvSpPr>
          <p:spPr>
            <a:xfrm>
              <a:off x="2617800" y="3854475"/>
              <a:ext cx="112450" cy="53900"/>
            </a:xfrm>
            <a:custGeom>
              <a:avLst/>
              <a:gdLst/>
              <a:ahLst/>
              <a:cxnLst/>
              <a:rect l="l" t="t" r="r" b="b"/>
              <a:pathLst>
                <a:path w="4498" h="2156" fill="none" extrusionOk="0">
                  <a:moveTo>
                    <a:pt x="3092" y="0"/>
                  </a:moveTo>
                  <a:lnTo>
                    <a:pt x="3092" y="0"/>
                  </a:lnTo>
                  <a:lnTo>
                    <a:pt x="2718" y="0"/>
                  </a:lnTo>
                  <a:lnTo>
                    <a:pt x="2374" y="63"/>
                  </a:lnTo>
                  <a:lnTo>
                    <a:pt x="2062" y="157"/>
                  </a:lnTo>
                  <a:lnTo>
                    <a:pt x="1781" y="281"/>
                  </a:lnTo>
                  <a:lnTo>
                    <a:pt x="1500" y="438"/>
                  </a:lnTo>
                  <a:lnTo>
                    <a:pt x="1250" y="594"/>
                  </a:lnTo>
                  <a:lnTo>
                    <a:pt x="1000" y="781"/>
                  </a:lnTo>
                  <a:lnTo>
                    <a:pt x="813" y="969"/>
                  </a:lnTo>
                  <a:lnTo>
                    <a:pt x="469" y="1312"/>
                  </a:lnTo>
                  <a:lnTo>
                    <a:pt x="219" y="1624"/>
                  </a:lnTo>
                  <a:lnTo>
                    <a:pt x="1" y="1937"/>
                  </a:lnTo>
                  <a:lnTo>
                    <a:pt x="1" y="1937"/>
                  </a:lnTo>
                  <a:lnTo>
                    <a:pt x="125" y="1968"/>
                  </a:lnTo>
                  <a:lnTo>
                    <a:pt x="407" y="2030"/>
                  </a:lnTo>
                  <a:lnTo>
                    <a:pt x="875" y="2124"/>
                  </a:lnTo>
                  <a:lnTo>
                    <a:pt x="1437" y="2155"/>
                  </a:lnTo>
                  <a:lnTo>
                    <a:pt x="1437" y="2155"/>
                  </a:lnTo>
                  <a:lnTo>
                    <a:pt x="1812" y="2124"/>
                  </a:lnTo>
                  <a:lnTo>
                    <a:pt x="2218" y="2062"/>
                  </a:lnTo>
                  <a:lnTo>
                    <a:pt x="2655" y="1968"/>
                  </a:lnTo>
                  <a:lnTo>
                    <a:pt x="3061" y="1780"/>
                  </a:lnTo>
                  <a:lnTo>
                    <a:pt x="3467" y="1562"/>
                  </a:lnTo>
                  <a:lnTo>
                    <a:pt x="3654" y="1406"/>
                  </a:lnTo>
                  <a:lnTo>
                    <a:pt x="3842" y="1218"/>
                  </a:lnTo>
                  <a:lnTo>
                    <a:pt x="4029" y="1031"/>
                  </a:lnTo>
                  <a:lnTo>
                    <a:pt x="4185" y="812"/>
                  </a:lnTo>
                  <a:lnTo>
                    <a:pt x="4341" y="563"/>
                  </a:lnTo>
                  <a:lnTo>
                    <a:pt x="4498" y="313"/>
                  </a:lnTo>
                  <a:lnTo>
                    <a:pt x="4435" y="281"/>
                  </a:lnTo>
                  <a:lnTo>
                    <a:pt x="4435" y="281"/>
                  </a:lnTo>
                  <a:lnTo>
                    <a:pt x="4092" y="157"/>
                  </a:lnTo>
                  <a:lnTo>
                    <a:pt x="3748" y="63"/>
                  </a:lnTo>
                  <a:lnTo>
                    <a:pt x="3405" y="0"/>
                  </a:lnTo>
                  <a:lnTo>
                    <a:pt x="30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3830;p61">
              <a:extLst>
                <a:ext uri="{FF2B5EF4-FFF2-40B4-BE49-F238E27FC236}">
                  <a16:creationId xmlns:a16="http://schemas.microsoft.com/office/drawing/2014/main" id="{2A4E6F5C-FAE2-428E-5BEE-BD8E398AF4B2}"/>
                </a:ext>
              </a:extLst>
            </p:cNvPr>
            <p:cNvSpPr/>
            <p:nvPr/>
          </p:nvSpPr>
          <p:spPr>
            <a:xfrm>
              <a:off x="2485075" y="3835725"/>
              <a:ext cx="157725" cy="156975"/>
            </a:xfrm>
            <a:custGeom>
              <a:avLst/>
              <a:gdLst/>
              <a:ahLst/>
              <a:cxnLst/>
              <a:rect l="l" t="t" r="r" b="b"/>
              <a:pathLst>
                <a:path w="6309" h="6279" fill="none" extrusionOk="0">
                  <a:moveTo>
                    <a:pt x="3436" y="1"/>
                  </a:moveTo>
                  <a:lnTo>
                    <a:pt x="3436" y="1"/>
                  </a:lnTo>
                  <a:lnTo>
                    <a:pt x="3248" y="32"/>
                  </a:lnTo>
                  <a:lnTo>
                    <a:pt x="3061" y="63"/>
                  </a:lnTo>
                  <a:lnTo>
                    <a:pt x="2874" y="126"/>
                  </a:lnTo>
                  <a:lnTo>
                    <a:pt x="2717" y="220"/>
                  </a:lnTo>
                  <a:lnTo>
                    <a:pt x="2561" y="344"/>
                  </a:lnTo>
                  <a:lnTo>
                    <a:pt x="2405" y="469"/>
                  </a:lnTo>
                  <a:lnTo>
                    <a:pt x="2124" y="782"/>
                  </a:lnTo>
                  <a:lnTo>
                    <a:pt x="1874" y="1188"/>
                  </a:lnTo>
                  <a:lnTo>
                    <a:pt x="1656" y="1594"/>
                  </a:lnTo>
                  <a:lnTo>
                    <a:pt x="1437" y="2062"/>
                  </a:lnTo>
                  <a:lnTo>
                    <a:pt x="1250" y="2562"/>
                  </a:lnTo>
                  <a:lnTo>
                    <a:pt x="1250" y="2562"/>
                  </a:lnTo>
                  <a:lnTo>
                    <a:pt x="1031" y="3093"/>
                  </a:lnTo>
                  <a:lnTo>
                    <a:pt x="812" y="3530"/>
                  </a:lnTo>
                  <a:lnTo>
                    <a:pt x="594" y="3905"/>
                  </a:lnTo>
                  <a:lnTo>
                    <a:pt x="407" y="4186"/>
                  </a:lnTo>
                  <a:lnTo>
                    <a:pt x="125" y="4529"/>
                  </a:lnTo>
                  <a:lnTo>
                    <a:pt x="1" y="4623"/>
                  </a:lnTo>
                  <a:lnTo>
                    <a:pt x="1" y="4623"/>
                  </a:lnTo>
                  <a:lnTo>
                    <a:pt x="32" y="4623"/>
                  </a:lnTo>
                  <a:lnTo>
                    <a:pt x="32" y="4623"/>
                  </a:lnTo>
                  <a:lnTo>
                    <a:pt x="219" y="4654"/>
                  </a:lnTo>
                  <a:lnTo>
                    <a:pt x="688" y="4748"/>
                  </a:lnTo>
                  <a:lnTo>
                    <a:pt x="1000" y="4841"/>
                  </a:lnTo>
                  <a:lnTo>
                    <a:pt x="1375" y="4966"/>
                  </a:lnTo>
                  <a:lnTo>
                    <a:pt x="1812" y="5154"/>
                  </a:lnTo>
                  <a:lnTo>
                    <a:pt x="2312" y="5404"/>
                  </a:lnTo>
                  <a:lnTo>
                    <a:pt x="2312" y="5404"/>
                  </a:lnTo>
                  <a:lnTo>
                    <a:pt x="2936" y="5747"/>
                  </a:lnTo>
                  <a:lnTo>
                    <a:pt x="3529" y="5997"/>
                  </a:lnTo>
                  <a:lnTo>
                    <a:pt x="3842" y="6122"/>
                  </a:lnTo>
                  <a:lnTo>
                    <a:pt x="4123" y="6184"/>
                  </a:lnTo>
                  <a:lnTo>
                    <a:pt x="4404" y="6247"/>
                  </a:lnTo>
                  <a:lnTo>
                    <a:pt x="4685" y="6278"/>
                  </a:lnTo>
                  <a:lnTo>
                    <a:pt x="4685" y="6278"/>
                  </a:lnTo>
                  <a:lnTo>
                    <a:pt x="4904" y="6247"/>
                  </a:lnTo>
                  <a:lnTo>
                    <a:pt x="5091" y="6216"/>
                  </a:lnTo>
                  <a:lnTo>
                    <a:pt x="5278" y="6153"/>
                  </a:lnTo>
                  <a:lnTo>
                    <a:pt x="5466" y="6059"/>
                  </a:lnTo>
                  <a:lnTo>
                    <a:pt x="5622" y="5934"/>
                  </a:lnTo>
                  <a:lnTo>
                    <a:pt x="5778" y="5778"/>
                  </a:lnTo>
                  <a:lnTo>
                    <a:pt x="5934" y="5591"/>
                  </a:lnTo>
                  <a:lnTo>
                    <a:pt x="6059" y="5372"/>
                  </a:lnTo>
                  <a:lnTo>
                    <a:pt x="6059" y="5372"/>
                  </a:lnTo>
                  <a:lnTo>
                    <a:pt x="6184" y="5123"/>
                  </a:lnTo>
                  <a:lnTo>
                    <a:pt x="6278" y="4841"/>
                  </a:lnTo>
                  <a:lnTo>
                    <a:pt x="6309" y="4592"/>
                  </a:lnTo>
                  <a:lnTo>
                    <a:pt x="6278" y="4311"/>
                  </a:lnTo>
                  <a:lnTo>
                    <a:pt x="6184" y="4061"/>
                  </a:lnTo>
                  <a:lnTo>
                    <a:pt x="6059" y="3811"/>
                  </a:lnTo>
                  <a:lnTo>
                    <a:pt x="5903" y="3592"/>
                  </a:lnTo>
                  <a:lnTo>
                    <a:pt x="5684" y="3436"/>
                  </a:lnTo>
                  <a:lnTo>
                    <a:pt x="5684" y="3436"/>
                  </a:lnTo>
                  <a:lnTo>
                    <a:pt x="5403" y="3280"/>
                  </a:lnTo>
                  <a:lnTo>
                    <a:pt x="5403" y="3280"/>
                  </a:lnTo>
                  <a:lnTo>
                    <a:pt x="5185" y="3218"/>
                  </a:lnTo>
                  <a:lnTo>
                    <a:pt x="4935" y="3124"/>
                  </a:lnTo>
                  <a:lnTo>
                    <a:pt x="4716" y="3093"/>
                  </a:lnTo>
                  <a:lnTo>
                    <a:pt x="4466" y="3061"/>
                  </a:lnTo>
                  <a:lnTo>
                    <a:pt x="4466" y="3061"/>
                  </a:lnTo>
                  <a:lnTo>
                    <a:pt x="4404" y="3061"/>
                  </a:lnTo>
                  <a:lnTo>
                    <a:pt x="4404" y="3061"/>
                  </a:lnTo>
                  <a:lnTo>
                    <a:pt x="4310" y="3061"/>
                  </a:lnTo>
                  <a:lnTo>
                    <a:pt x="4310" y="3061"/>
                  </a:lnTo>
                  <a:lnTo>
                    <a:pt x="4435" y="2968"/>
                  </a:lnTo>
                  <a:lnTo>
                    <a:pt x="4435" y="2968"/>
                  </a:lnTo>
                  <a:lnTo>
                    <a:pt x="4591" y="2812"/>
                  </a:lnTo>
                  <a:lnTo>
                    <a:pt x="4747" y="2593"/>
                  </a:lnTo>
                  <a:lnTo>
                    <a:pt x="4872" y="2374"/>
                  </a:lnTo>
                  <a:lnTo>
                    <a:pt x="4997" y="2156"/>
                  </a:lnTo>
                  <a:lnTo>
                    <a:pt x="4997" y="2156"/>
                  </a:lnTo>
                  <a:lnTo>
                    <a:pt x="5122" y="1906"/>
                  </a:lnTo>
                  <a:lnTo>
                    <a:pt x="5153" y="1625"/>
                  </a:lnTo>
                  <a:lnTo>
                    <a:pt x="5153" y="1375"/>
                  </a:lnTo>
                  <a:lnTo>
                    <a:pt x="5122" y="1094"/>
                  </a:lnTo>
                  <a:lnTo>
                    <a:pt x="4997" y="844"/>
                  </a:lnTo>
                  <a:lnTo>
                    <a:pt x="4872" y="625"/>
                  </a:lnTo>
                  <a:lnTo>
                    <a:pt x="4685" y="438"/>
                  </a:lnTo>
                  <a:lnTo>
                    <a:pt x="4435" y="282"/>
                  </a:lnTo>
                  <a:lnTo>
                    <a:pt x="4435" y="282"/>
                  </a:lnTo>
                  <a:lnTo>
                    <a:pt x="4154" y="157"/>
                  </a:lnTo>
                  <a:lnTo>
                    <a:pt x="4154" y="157"/>
                  </a:lnTo>
                  <a:lnTo>
                    <a:pt x="3779" y="32"/>
                  </a:lnTo>
                  <a:lnTo>
                    <a:pt x="3623" y="1"/>
                  </a:lnTo>
                  <a:lnTo>
                    <a:pt x="34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3831;p61">
              <a:extLst>
                <a:ext uri="{FF2B5EF4-FFF2-40B4-BE49-F238E27FC236}">
                  <a16:creationId xmlns:a16="http://schemas.microsoft.com/office/drawing/2014/main" id="{71552998-EE4A-0B91-C2AB-79338066CA16}"/>
                </a:ext>
              </a:extLst>
            </p:cNvPr>
            <p:cNvSpPr/>
            <p:nvPr/>
          </p:nvSpPr>
          <p:spPr>
            <a:xfrm>
              <a:off x="2730225" y="3745950"/>
              <a:ext cx="156950" cy="156175"/>
            </a:xfrm>
            <a:custGeom>
              <a:avLst/>
              <a:gdLst/>
              <a:ahLst/>
              <a:cxnLst/>
              <a:rect l="l" t="t" r="r" b="b"/>
              <a:pathLst>
                <a:path w="6278" h="6247" extrusionOk="0">
                  <a:moveTo>
                    <a:pt x="3217" y="1"/>
                  </a:moveTo>
                  <a:lnTo>
                    <a:pt x="3030" y="63"/>
                  </a:lnTo>
                  <a:lnTo>
                    <a:pt x="2874" y="125"/>
                  </a:lnTo>
                  <a:lnTo>
                    <a:pt x="2686" y="219"/>
                  </a:lnTo>
                  <a:lnTo>
                    <a:pt x="2530" y="313"/>
                  </a:lnTo>
                  <a:lnTo>
                    <a:pt x="2374" y="469"/>
                  </a:lnTo>
                  <a:lnTo>
                    <a:pt x="2124" y="781"/>
                  </a:lnTo>
                  <a:lnTo>
                    <a:pt x="1874" y="1156"/>
                  </a:lnTo>
                  <a:lnTo>
                    <a:pt x="1625" y="1593"/>
                  </a:lnTo>
                  <a:lnTo>
                    <a:pt x="1437" y="2062"/>
                  </a:lnTo>
                  <a:lnTo>
                    <a:pt x="1250" y="2561"/>
                  </a:lnTo>
                  <a:lnTo>
                    <a:pt x="1000" y="3092"/>
                  </a:lnTo>
                  <a:lnTo>
                    <a:pt x="781" y="3529"/>
                  </a:lnTo>
                  <a:lnTo>
                    <a:pt x="594" y="3904"/>
                  </a:lnTo>
                  <a:lnTo>
                    <a:pt x="407" y="4185"/>
                  </a:lnTo>
                  <a:lnTo>
                    <a:pt x="94" y="4529"/>
                  </a:lnTo>
                  <a:lnTo>
                    <a:pt x="1" y="4622"/>
                  </a:lnTo>
                  <a:lnTo>
                    <a:pt x="219" y="4654"/>
                  </a:lnTo>
                  <a:lnTo>
                    <a:pt x="656" y="4747"/>
                  </a:lnTo>
                  <a:lnTo>
                    <a:pt x="1000" y="4841"/>
                  </a:lnTo>
                  <a:lnTo>
                    <a:pt x="1375" y="4966"/>
                  </a:lnTo>
                  <a:lnTo>
                    <a:pt x="1812" y="5153"/>
                  </a:lnTo>
                  <a:lnTo>
                    <a:pt x="2312" y="5403"/>
                  </a:lnTo>
                  <a:lnTo>
                    <a:pt x="2905" y="5716"/>
                  </a:lnTo>
                  <a:lnTo>
                    <a:pt x="3530" y="5997"/>
                  </a:lnTo>
                  <a:lnTo>
                    <a:pt x="3842" y="6121"/>
                  </a:lnTo>
                  <a:lnTo>
                    <a:pt x="4123" y="6184"/>
                  </a:lnTo>
                  <a:lnTo>
                    <a:pt x="4404" y="6246"/>
                  </a:lnTo>
                  <a:lnTo>
                    <a:pt x="4872" y="6246"/>
                  </a:lnTo>
                  <a:lnTo>
                    <a:pt x="5091" y="6215"/>
                  </a:lnTo>
                  <a:lnTo>
                    <a:pt x="5278" y="6153"/>
                  </a:lnTo>
                  <a:lnTo>
                    <a:pt x="5435" y="6059"/>
                  </a:lnTo>
                  <a:lnTo>
                    <a:pt x="5622" y="5934"/>
                  </a:lnTo>
                  <a:lnTo>
                    <a:pt x="5778" y="5778"/>
                  </a:lnTo>
                  <a:lnTo>
                    <a:pt x="5903" y="5591"/>
                  </a:lnTo>
                  <a:lnTo>
                    <a:pt x="6059" y="5341"/>
                  </a:lnTo>
                  <a:lnTo>
                    <a:pt x="6184" y="5091"/>
                  </a:lnTo>
                  <a:lnTo>
                    <a:pt x="6246" y="4841"/>
                  </a:lnTo>
                  <a:lnTo>
                    <a:pt x="6278" y="4560"/>
                  </a:lnTo>
                  <a:lnTo>
                    <a:pt x="6246" y="4310"/>
                  </a:lnTo>
                  <a:lnTo>
                    <a:pt x="6184" y="4029"/>
                  </a:lnTo>
                  <a:lnTo>
                    <a:pt x="6028" y="3811"/>
                  </a:lnTo>
                  <a:lnTo>
                    <a:pt x="5872" y="3592"/>
                  </a:lnTo>
                  <a:lnTo>
                    <a:pt x="5653" y="3405"/>
                  </a:lnTo>
                  <a:lnTo>
                    <a:pt x="5372" y="3280"/>
                  </a:lnTo>
                  <a:lnTo>
                    <a:pt x="5153" y="3186"/>
                  </a:lnTo>
                  <a:lnTo>
                    <a:pt x="4935" y="3123"/>
                  </a:lnTo>
                  <a:lnTo>
                    <a:pt x="4685" y="3092"/>
                  </a:lnTo>
                  <a:lnTo>
                    <a:pt x="4466" y="3061"/>
                  </a:lnTo>
                  <a:lnTo>
                    <a:pt x="4310" y="3061"/>
                  </a:lnTo>
                  <a:lnTo>
                    <a:pt x="4404" y="2967"/>
                  </a:lnTo>
                  <a:lnTo>
                    <a:pt x="4591" y="2780"/>
                  </a:lnTo>
                  <a:lnTo>
                    <a:pt x="4747" y="2593"/>
                  </a:lnTo>
                  <a:lnTo>
                    <a:pt x="4872" y="2374"/>
                  </a:lnTo>
                  <a:lnTo>
                    <a:pt x="4997" y="2155"/>
                  </a:lnTo>
                  <a:lnTo>
                    <a:pt x="5091" y="1906"/>
                  </a:lnTo>
                  <a:lnTo>
                    <a:pt x="5153" y="1624"/>
                  </a:lnTo>
                  <a:lnTo>
                    <a:pt x="5153" y="1343"/>
                  </a:lnTo>
                  <a:lnTo>
                    <a:pt x="5091" y="1094"/>
                  </a:lnTo>
                  <a:lnTo>
                    <a:pt x="4997" y="844"/>
                  </a:lnTo>
                  <a:lnTo>
                    <a:pt x="4841" y="625"/>
                  </a:lnTo>
                  <a:lnTo>
                    <a:pt x="4654" y="438"/>
                  </a:lnTo>
                  <a:lnTo>
                    <a:pt x="4404" y="250"/>
                  </a:lnTo>
                  <a:lnTo>
                    <a:pt x="4154" y="157"/>
                  </a:lnTo>
                  <a:lnTo>
                    <a:pt x="3779" y="32"/>
                  </a:lnTo>
                  <a:lnTo>
                    <a:pt x="35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3832;p61">
              <a:extLst>
                <a:ext uri="{FF2B5EF4-FFF2-40B4-BE49-F238E27FC236}">
                  <a16:creationId xmlns:a16="http://schemas.microsoft.com/office/drawing/2014/main" id="{0C22D332-EA5B-A68B-64FE-D4EAA40A2DC9}"/>
                </a:ext>
              </a:extLst>
            </p:cNvPr>
            <p:cNvSpPr/>
            <p:nvPr/>
          </p:nvSpPr>
          <p:spPr>
            <a:xfrm>
              <a:off x="2730225" y="3745950"/>
              <a:ext cx="156950" cy="156175"/>
            </a:xfrm>
            <a:custGeom>
              <a:avLst/>
              <a:gdLst/>
              <a:ahLst/>
              <a:cxnLst/>
              <a:rect l="l" t="t" r="r" b="b"/>
              <a:pathLst>
                <a:path w="6278" h="6247" fill="none" extrusionOk="0">
                  <a:moveTo>
                    <a:pt x="3436" y="1"/>
                  </a:moveTo>
                  <a:lnTo>
                    <a:pt x="3436" y="1"/>
                  </a:lnTo>
                  <a:lnTo>
                    <a:pt x="3217" y="1"/>
                  </a:lnTo>
                  <a:lnTo>
                    <a:pt x="3030" y="63"/>
                  </a:lnTo>
                  <a:lnTo>
                    <a:pt x="2874" y="125"/>
                  </a:lnTo>
                  <a:lnTo>
                    <a:pt x="2686" y="219"/>
                  </a:lnTo>
                  <a:lnTo>
                    <a:pt x="2530" y="313"/>
                  </a:lnTo>
                  <a:lnTo>
                    <a:pt x="2374" y="469"/>
                  </a:lnTo>
                  <a:lnTo>
                    <a:pt x="2124" y="781"/>
                  </a:lnTo>
                  <a:lnTo>
                    <a:pt x="1874" y="1156"/>
                  </a:lnTo>
                  <a:lnTo>
                    <a:pt x="1625" y="1593"/>
                  </a:lnTo>
                  <a:lnTo>
                    <a:pt x="1437" y="2062"/>
                  </a:lnTo>
                  <a:lnTo>
                    <a:pt x="1250" y="2561"/>
                  </a:lnTo>
                  <a:lnTo>
                    <a:pt x="1250" y="2561"/>
                  </a:lnTo>
                  <a:lnTo>
                    <a:pt x="1000" y="3092"/>
                  </a:lnTo>
                  <a:lnTo>
                    <a:pt x="781" y="3529"/>
                  </a:lnTo>
                  <a:lnTo>
                    <a:pt x="594" y="3904"/>
                  </a:lnTo>
                  <a:lnTo>
                    <a:pt x="407" y="4185"/>
                  </a:lnTo>
                  <a:lnTo>
                    <a:pt x="94" y="4529"/>
                  </a:lnTo>
                  <a:lnTo>
                    <a:pt x="1" y="4622"/>
                  </a:lnTo>
                  <a:lnTo>
                    <a:pt x="1" y="4622"/>
                  </a:lnTo>
                  <a:lnTo>
                    <a:pt x="1" y="4622"/>
                  </a:lnTo>
                  <a:lnTo>
                    <a:pt x="1" y="4622"/>
                  </a:lnTo>
                  <a:lnTo>
                    <a:pt x="219" y="4654"/>
                  </a:lnTo>
                  <a:lnTo>
                    <a:pt x="656" y="4747"/>
                  </a:lnTo>
                  <a:lnTo>
                    <a:pt x="1000" y="4841"/>
                  </a:lnTo>
                  <a:lnTo>
                    <a:pt x="1375" y="4966"/>
                  </a:lnTo>
                  <a:lnTo>
                    <a:pt x="1812" y="5153"/>
                  </a:lnTo>
                  <a:lnTo>
                    <a:pt x="2312" y="5403"/>
                  </a:lnTo>
                  <a:lnTo>
                    <a:pt x="2312" y="5403"/>
                  </a:lnTo>
                  <a:lnTo>
                    <a:pt x="2905" y="5716"/>
                  </a:lnTo>
                  <a:lnTo>
                    <a:pt x="3530" y="5997"/>
                  </a:lnTo>
                  <a:lnTo>
                    <a:pt x="3842" y="6121"/>
                  </a:lnTo>
                  <a:lnTo>
                    <a:pt x="4123" y="6184"/>
                  </a:lnTo>
                  <a:lnTo>
                    <a:pt x="4404" y="6246"/>
                  </a:lnTo>
                  <a:lnTo>
                    <a:pt x="4685" y="6246"/>
                  </a:lnTo>
                  <a:lnTo>
                    <a:pt x="4685" y="6246"/>
                  </a:lnTo>
                  <a:lnTo>
                    <a:pt x="4872" y="6246"/>
                  </a:lnTo>
                  <a:lnTo>
                    <a:pt x="5091" y="6215"/>
                  </a:lnTo>
                  <a:lnTo>
                    <a:pt x="5278" y="6153"/>
                  </a:lnTo>
                  <a:lnTo>
                    <a:pt x="5435" y="6059"/>
                  </a:lnTo>
                  <a:lnTo>
                    <a:pt x="5622" y="5934"/>
                  </a:lnTo>
                  <a:lnTo>
                    <a:pt x="5778" y="5778"/>
                  </a:lnTo>
                  <a:lnTo>
                    <a:pt x="5903" y="5591"/>
                  </a:lnTo>
                  <a:lnTo>
                    <a:pt x="6059" y="5341"/>
                  </a:lnTo>
                  <a:lnTo>
                    <a:pt x="6059" y="5341"/>
                  </a:lnTo>
                  <a:lnTo>
                    <a:pt x="6184" y="5091"/>
                  </a:lnTo>
                  <a:lnTo>
                    <a:pt x="6246" y="4841"/>
                  </a:lnTo>
                  <a:lnTo>
                    <a:pt x="6278" y="4560"/>
                  </a:lnTo>
                  <a:lnTo>
                    <a:pt x="6246" y="4310"/>
                  </a:lnTo>
                  <a:lnTo>
                    <a:pt x="6184" y="4029"/>
                  </a:lnTo>
                  <a:lnTo>
                    <a:pt x="6028" y="3811"/>
                  </a:lnTo>
                  <a:lnTo>
                    <a:pt x="5872" y="3592"/>
                  </a:lnTo>
                  <a:lnTo>
                    <a:pt x="5653" y="3405"/>
                  </a:lnTo>
                  <a:lnTo>
                    <a:pt x="5653" y="3405"/>
                  </a:lnTo>
                  <a:lnTo>
                    <a:pt x="5372" y="3280"/>
                  </a:lnTo>
                  <a:lnTo>
                    <a:pt x="5372" y="3280"/>
                  </a:lnTo>
                  <a:lnTo>
                    <a:pt x="5153" y="3186"/>
                  </a:lnTo>
                  <a:lnTo>
                    <a:pt x="4935" y="3123"/>
                  </a:lnTo>
                  <a:lnTo>
                    <a:pt x="4685" y="3092"/>
                  </a:lnTo>
                  <a:lnTo>
                    <a:pt x="4466" y="3061"/>
                  </a:lnTo>
                  <a:lnTo>
                    <a:pt x="4466" y="3061"/>
                  </a:lnTo>
                  <a:lnTo>
                    <a:pt x="4373" y="3061"/>
                  </a:lnTo>
                  <a:lnTo>
                    <a:pt x="4373" y="3061"/>
                  </a:lnTo>
                  <a:lnTo>
                    <a:pt x="4310" y="3061"/>
                  </a:lnTo>
                  <a:lnTo>
                    <a:pt x="4404" y="2967"/>
                  </a:lnTo>
                  <a:lnTo>
                    <a:pt x="4404" y="2967"/>
                  </a:lnTo>
                  <a:lnTo>
                    <a:pt x="4591" y="2780"/>
                  </a:lnTo>
                  <a:lnTo>
                    <a:pt x="4747" y="2593"/>
                  </a:lnTo>
                  <a:lnTo>
                    <a:pt x="4872" y="2374"/>
                  </a:lnTo>
                  <a:lnTo>
                    <a:pt x="4997" y="2155"/>
                  </a:lnTo>
                  <a:lnTo>
                    <a:pt x="4997" y="2155"/>
                  </a:lnTo>
                  <a:lnTo>
                    <a:pt x="5091" y="1906"/>
                  </a:lnTo>
                  <a:lnTo>
                    <a:pt x="5153" y="1624"/>
                  </a:lnTo>
                  <a:lnTo>
                    <a:pt x="5153" y="1343"/>
                  </a:lnTo>
                  <a:lnTo>
                    <a:pt x="5091" y="1094"/>
                  </a:lnTo>
                  <a:lnTo>
                    <a:pt x="4997" y="844"/>
                  </a:lnTo>
                  <a:lnTo>
                    <a:pt x="4841" y="625"/>
                  </a:lnTo>
                  <a:lnTo>
                    <a:pt x="4654" y="438"/>
                  </a:lnTo>
                  <a:lnTo>
                    <a:pt x="4404" y="250"/>
                  </a:lnTo>
                  <a:lnTo>
                    <a:pt x="4404" y="250"/>
                  </a:lnTo>
                  <a:lnTo>
                    <a:pt x="4154" y="157"/>
                  </a:lnTo>
                  <a:lnTo>
                    <a:pt x="4154" y="157"/>
                  </a:lnTo>
                  <a:lnTo>
                    <a:pt x="3779" y="32"/>
                  </a:lnTo>
                  <a:lnTo>
                    <a:pt x="3592" y="1"/>
                  </a:lnTo>
                  <a:lnTo>
                    <a:pt x="34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3833;p61">
              <a:extLst>
                <a:ext uri="{FF2B5EF4-FFF2-40B4-BE49-F238E27FC236}">
                  <a16:creationId xmlns:a16="http://schemas.microsoft.com/office/drawing/2014/main" id="{2639CAB7-39F1-071E-E999-2A9A6622664B}"/>
                </a:ext>
              </a:extLst>
            </p:cNvPr>
            <p:cNvSpPr/>
            <p:nvPr/>
          </p:nvSpPr>
          <p:spPr>
            <a:xfrm>
              <a:off x="2936350" y="3794350"/>
              <a:ext cx="1575" cy="15650"/>
            </a:xfrm>
            <a:custGeom>
              <a:avLst/>
              <a:gdLst/>
              <a:ahLst/>
              <a:cxnLst/>
              <a:rect l="l" t="t" r="r" b="b"/>
              <a:pathLst>
                <a:path w="63" h="626" extrusionOk="0">
                  <a:moveTo>
                    <a:pt x="0" y="1"/>
                  </a:moveTo>
                  <a:lnTo>
                    <a:pt x="0" y="1"/>
                  </a:lnTo>
                  <a:lnTo>
                    <a:pt x="63" y="625"/>
                  </a:lnTo>
                  <a:lnTo>
                    <a:pt x="63" y="625"/>
                  </a:lnTo>
                  <a:lnTo>
                    <a:pt x="63" y="625"/>
                  </a:lnTo>
                  <a:lnTo>
                    <a:pt x="63" y="6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3834;p61">
              <a:extLst>
                <a:ext uri="{FF2B5EF4-FFF2-40B4-BE49-F238E27FC236}">
                  <a16:creationId xmlns:a16="http://schemas.microsoft.com/office/drawing/2014/main" id="{5369CCA3-6743-1059-290C-BA237092CC56}"/>
                </a:ext>
              </a:extLst>
            </p:cNvPr>
            <p:cNvSpPr/>
            <p:nvPr/>
          </p:nvSpPr>
          <p:spPr>
            <a:xfrm>
              <a:off x="2936350" y="3794350"/>
              <a:ext cx="1575" cy="15650"/>
            </a:xfrm>
            <a:custGeom>
              <a:avLst/>
              <a:gdLst/>
              <a:ahLst/>
              <a:cxnLst/>
              <a:rect l="l" t="t" r="r" b="b"/>
              <a:pathLst>
                <a:path w="63" h="626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63" y="625"/>
                  </a:lnTo>
                  <a:lnTo>
                    <a:pt x="63" y="625"/>
                  </a:lnTo>
                  <a:lnTo>
                    <a:pt x="63" y="625"/>
                  </a:lnTo>
                  <a:lnTo>
                    <a:pt x="63" y="62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3835;p61">
              <a:extLst>
                <a:ext uri="{FF2B5EF4-FFF2-40B4-BE49-F238E27FC236}">
                  <a16:creationId xmlns:a16="http://schemas.microsoft.com/office/drawing/2014/main" id="{8B4F86C3-EBA1-1D11-EFFB-2A835254D87E}"/>
                </a:ext>
              </a:extLst>
            </p:cNvPr>
            <p:cNvSpPr/>
            <p:nvPr/>
          </p:nvSpPr>
          <p:spPr>
            <a:xfrm>
              <a:off x="2862950" y="3764700"/>
              <a:ext cx="74975" cy="53100"/>
            </a:xfrm>
            <a:custGeom>
              <a:avLst/>
              <a:gdLst/>
              <a:ahLst/>
              <a:cxnLst/>
              <a:rect l="l" t="t" r="r" b="b"/>
              <a:pathLst>
                <a:path w="2999" h="2124" extrusionOk="0">
                  <a:moveTo>
                    <a:pt x="2811" y="0"/>
                  </a:moveTo>
                  <a:lnTo>
                    <a:pt x="2468" y="31"/>
                  </a:lnTo>
                  <a:lnTo>
                    <a:pt x="2155" y="125"/>
                  </a:lnTo>
                  <a:lnTo>
                    <a:pt x="1874" y="219"/>
                  </a:lnTo>
                  <a:lnTo>
                    <a:pt x="1593" y="375"/>
                  </a:lnTo>
                  <a:lnTo>
                    <a:pt x="1343" y="500"/>
                  </a:lnTo>
                  <a:lnTo>
                    <a:pt x="1125" y="687"/>
                  </a:lnTo>
                  <a:lnTo>
                    <a:pt x="719" y="1031"/>
                  </a:lnTo>
                  <a:lnTo>
                    <a:pt x="407" y="1343"/>
                  </a:lnTo>
                  <a:lnTo>
                    <a:pt x="188" y="1655"/>
                  </a:lnTo>
                  <a:lnTo>
                    <a:pt x="1" y="1936"/>
                  </a:lnTo>
                  <a:lnTo>
                    <a:pt x="313" y="2030"/>
                  </a:lnTo>
                  <a:lnTo>
                    <a:pt x="656" y="2092"/>
                  </a:lnTo>
                  <a:lnTo>
                    <a:pt x="1000" y="2124"/>
                  </a:lnTo>
                  <a:lnTo>
                    <a:pt x="1749" y="2124"/>
                  </a:lnTo>
                  <a:lnTo>
                    <a:pt x="2187" y="2061"/>
                  </a:lnTo>
                  <a:lnTo>
                    <a:pt x="2593" y="1936"/>
                  </a:lnTo>
                  <a:lnTo>
                    <a:pt x="2999" y="1811"/>
                  </a:lnTo>
                  <a:lnTo>
                    <a:pt x="2936" y="1187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3836;p61">
              <a:extLst>
                <a:ext uri="{FF2B5EF4-FFF2-40B4-BE49-F238E27FC236}">
                  <a16:creationId xmlns:a16="http://schemas.microsoft.com/office/drawing/2014/main" id="{A5A50C9A-3ACC-494D-F85B-210734327EC0}"/>
                </a:ext>
              </a:extLst>
            </p:cNvPr>
            <p:cNvSpPr/>
            <p:nvPr/>
          </p:nvSpPr>
          <p:spPr>
            <a:xfrm>
              <a:off x="2862950" y="3764700"/>
              <a:ext cx="74975" cy="53100"/>
            </a:xfrm>
            <a:custGeom>
              <a:avLst/>
              <a:gdLst/>
              <a:ahLst/>
              <a:cxnLst/>
              <a:rect l="l" t="t" r="r" b="b"/>
              <a:pathLst>
                <a:path w="2999" h="2124" fill="none" extrusionOk="0">
                  <a:moveTo>
                    <a:pt x="2811" y="0"/>
                  </a:moveTo>
                  <a:lnTo>
                    <a:pt x="2811" y="0"/>
                  </a:lnTo>
                  <a:lnTo>
                    <a:pt x="2468" y="31"/>
                  </a:lnTo>
                  <a:lnTo>
                    <a:pt x="2155" y="125"/>
                  </a:lnTo>
                  <a:lnTo>
                    <a:pt x="1874" y="219"/>
                  </a:lnTo>
                  <a:lnTo>
                    <a:pt x="1593" y="375"/>
                  </a:lnTo>
                  <a:lnTo>
                    <a:pt x="1343" y="500"/>
                  </a:lnTo>
                  <a:lnTo>
                    <a:pt x="1125" y="687"/>
                  </a:lnTo>
                  <a:lnTo>
                    <a:pt x="719" y="1031"/>
                  </a:lnTo>
                  <a:lnTo>
                    <a:pt x="407" y="1343"/>
                  </a:lnTo>
                  <a:lnTo>
                    <a:pt x="188" y="1655"/>
                  </a:lnTo>
                  <a:lnTo>
                    <a:pt x="1" y="1936"/>
                  </a:lnTo>
                  <a:lnTo>
                    <a:pt x="1" y="1936"/>
                  </a:lnTo>
                  <a:lnTo>
                    <a:pt x="313" y="2030"/>
                  </a:lnTo>
                  <a:lnTo>
                    <a:pt x="656" y="2092"/>
                  </a:lnTo>
                  <a:lnTo>
                    <a:pt x="1000" y="2124"/>
                  </a:lnTo>
                  <a:lnTo>
                    <a:pt x="1343" y="2124"/>
                  </a:lnTo>
                  <a:lnTo>
                    <a:pt x="1343" y="2124"/>
                  </a:lnTo>
                  <a:lnTo>
                    <a:pt x="1749" y="2124"/>
                  </a:lnTo>
                  <a:lnTo>
                    <a:pt x="2187" y="2061"/>
                  </a:lnTo>
                  <a:lnTo>
                    <a:pt x="2593" y="1936"/>
                  </a:lnTo>
                  <a:lnTo>
                    <a:pt x="2999" y="1811"/>
                  </a:lnTo>
                  <a:lnTo>
                    <a:pt x="2999" y="1811"/>
                  </a:lnTo>
                  <a:lnTo>
                    <a:pt x="2936" y="1187"/>
                  </a:lnTo>
                  <a:lnTo>
                    <a:pt x="2936" y="1187"/>
                  </a:lnTo>
                  <a:lnTo>
                    <a:pt x="281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3837;p61">
              <a:extLst>
                <a:ext uri="{FF2B5EF4-FFF2-40B4-BE49-F238E27FC236}">
                  <a16:creationId xmlns:a16="http://schemas.microsoft.com/office/drawing/2014/main" id="{6CE95DEF-CCB6-09D7-14A9-751956722D98}"/>
                </a:ext>
              </a:extLst>
            </p:cNvPr>
            <p:cNvSpPr/>
            <p:nvPr/>
          </p:nvSpPr>
          <p:spPr>
            <a:xfrm>
              <a:off x="2426525" y="3559350"/>
              <a:ext cx="53900" cy="580900"/>
            </a:xfrm>
            <a:custGeom>
              <a:avLst/>
              <a:gdLst/>
              <a:ahLst/>
              <a:cxnLst/>
              <a:rect l="l" t="t" r="r" b="b"/>
              <a:pathLst>
                <a:path w="2156" h="23236" extrusionOk="0">
                  <a:moveTo>
                    <a:pt x="2124" y="1"/>
                  </a:moveTo>
                  <a:lnTo>
                    <a:pt x="2061" y="32"/>
                  </a:lnTo>
                  <a:lnTo>
                    <a:pt x="2061" y="63"/>
                  </a:lnTo>
                  <a:lnTo>
                    <a:pt x="1812" y="1156"/>
                  </a:lnTo>
                  <a:lnTo>
                    <a:pt x="1593" y="2249"/>
                  </a:lnTo>
                  <a:lnTo>
                    <a:pt x="1218" y="4467"/>
                  </a:lnTo>
                  <a:lnTo>
                    <a:pt x="1031" y="5560"/>
                  </a:lnTo>
                  <a:lnTo>
                    <a:pt x="875" y="6684"/>
                  </a:lnTo>
                  <a:lnTo>
                    <a:pt x="844" y="5841"/>
                  </a:lnTo>
                  <a:lnTo>
                    <a:pt x="875" y="4966"/>
                  </a:lnTo>
                  <a:lnTo>
                    <a:pt x="937" y="4123"/>
                  </a:lnTo>
                  <a:lnTo>
                    <a:pt x="1062" y="3280"/>
                  </a:lnTo>
                  <a:lnTo>
                    <a:pt x="1031" y="3249"/>
                  </a:lnTo>
                  <a:lnTo>
                    <a:pt x="1000" y="3217"/>
                  </a:lnTo>
                  <a:lnTo>
                    <a:pt x="968" y="3217"/>
                  </a:lnTo>
                  <a:lnTo>
                    <a:pt x="937" y="3249"/>
                  </a:lnTo>
                  <a:lnTo>
                    <a:pt x="844" y="3842"/>
                  </a:lnTo>
                  <a:lnTo>
                    <a:pt x="750" y="4404"/>
                  </a:lnTo>
                  <a:lnTo>
                    <a:pt x="719" y="4997"/>
                  </a:lnTo>
                  <a:lnTo>
                    <a:pt x="687" y="5591"/>
                  </a:lnTo>
                  <a:lnTo>
                    <a:pt x="719" y="6403"/>
                  </a:lnTo>
                  <a:lnTo>
                    <a:pt x="812" y="7246"/>
                  </a:lnTo>
                  <a:lnTo>
                    <a:pt x="594" y="8995"/>
                  </a:lnTo>
                  <a:lnTo>
                    <a:pt x="375" y="11212"/>
                  </a:lnTo>
                  <a:lnTo>
                    <a:pt x="188" y="13461"/>
                  </a:lnTo>
                  <a:lnTo>
                    <a:pt x="94" y="15709"/>
                  </a:lnTo>
                  <a:lnTo>
                    <a:pt x="32" y="17926"/>
                  </a:lnTo>
                  <a:lnTo>
                    <a:pt x="32" y="20456"/>
                  </a:lnTo>
                  <a:lnTo>
                    <a:pt x="0" y="21112"/>
                  </a:lnTo>
                  <a:lnTo>
                    <a:pt x="32" y="21768"/>
                  </a:lnTo>
                  <a:lnTo>
                    <a:pt x="63" y="22392"/>
                  </a:lnTo>
                  <a:lnTo>
                    <a:pt x="125" y="23048"/>
                  </a:lnTo>
                  <a:lnTo>
                    <a:pt x="125" y="23110"/>
                  </a:lnTo>
                  <a:lnTo>
                    <a:pt x="156" y="23173"/>
                  </a:lnTo>
                  <a:lnTo>
                    <a:pt x="219" y="23204"/>
                  </a:lnTo>
                  <a:lnTo>
                    <a:pt x="313" y="23235"/>
                  </a:lnTo>
                  <a:lnTo>
                    <a:pt x="687" y="23204"/>
                  </a:lnTo>
                  <a:lnTo>
                    <a:pt x="1031" y="23142"/>
                  </a:lnTo>
                  <a:lnTo>
                    <a:pt x="1406" y="23048"/>
                  </a:lnTo>
                  <a:lnTo>
                    <a:pt x="1718" y="22861"/>
                  </a:lnTo>
                  <a:lnTo>
                    <a:pt x="1749" y="22861"/>
                  </a:lnTo>
                  <a:lnTo>
                    <a:pt x="1749" y="22829"/>
                  </a:lnTo>
                  <a:lnTo>
                    <a:pt x="1687" y="22798"/>
                  </a:lnTo>
                  <a:lnTo>
                    <a:pt x="1406" y="22861"/>
                  </a:lnTo>
                  <a:lnTo>
                    <a:pt x="1093" y="22892"/>
                  </a:lnTo>
                  <a:lnTo>
                    <a:pt x="500" y="22892"/>
                  </a:lnTo>
                  <a:lnTo>
                    <a:pt x="531" y="22361"/>
                  </a:lnTo>
                  <a:lnTo>
                    <a:pt x="562" y="21861"/>
                  </a:lnTo>
                  <a:lnTo>
                    <a:pt x="562" y="20831"/>
                  </a:lnTo>
                  <a:lnTo>
                    <a:pt x="625" y="18613"/>
                  </a:lnTo>
                  <a:lnTo>
                    <a:pt x="719" y="16334"/>
                  </a:lnTo>
                  <a:lnTo>
                    <a:pt x="844" y="14054"/>
                  </a:lnTo>
                  <a:lnTo>
                    <a:pt x="968" y="11805"/>
                  </a:lnTo>
                  <a:lnTo>
                    <a:pt x="1156" y="9557"/>
                  </a:lnTo>
                  <a:lnTo>
                    <a:pt x="1374" y="7308"/>
                  </a:lnTo>
                  <a:lnTo>
                    <a:pt x="1593" y="5091"/>
                  </a:lnTo>
                  <a:lnTo>
                    <a:pt x="1874" y="2530"/>
                  </a:lnTo>
                  <a:lnTo>
                    <a:pt x="2030" y="1281"/>
                  </a:lnTo>
                  <a:lnTo>
                    <a:pt x="2155" y="63"/>
                  </a:lnTo>
                  <a:lnTo>
                    <a:pt x="2155" y="32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3838;p61">
              <a:extLst>
                <a:ext uri="{FF2B5EF4-FFF2-40B4-BE49-F238E27FC236}">
                  <a16:creationId xmlns:a16="http://schemas.microsoft.com/office/drawing/2014/main" id="{92F283BB-186F-602D-9FAD-47D62BD31F55}"/>
                </a:ext>
              </a:extLst>
            </p:cNvPr>
            <p:cNvSpPr/>
            <p:nvPr/>
          </p:nvSpPr>
          <p:spPr>
            <a:xfrm>
              <a:off x="2898075" y="3527350"/>
              <a:ext cx="58600" cy="423950"/>
            </a:xfrm>
            <a:custGeom>
              <a:avLst/>
              <a:gdLst/>
              <a:ahLst/>
              <a:cxnLst/>
              <a:rect l="l" t="t" r="r" b="b"/>
              <a:pathLst>
                <a:path w="2344" h="16958" extrusionOk="0">
                  <a:moveTo>
                    <a:pt x="1" y="0"/>
                  </a:moveTo>
                  <a:lnTo>
                    <a:pt x="1" y="32"/>
                  </a:lnTo>
                  <a:lnTo>
                    <a:pt x="376" y="3311"/>
                  </a:lnTo>
                  <a:lnTo>
                    <a:pt x="563" y="4966"/>
                  </a:lnTo>
                  <a:lnTo>
                    <a:pt x="750" y="6590"/>
                  </a:lnTo>
                  <a:lnTo>
                    <a:pt x="1032" y="9088"/>
                  </a:lnTo>
                  <a:lnTo>
                    <a:pt x="1469" y="12461"/>
                  </a:lnTo>
                  <a:lnTo>
                    <a:pt x="2031" y="16708"/>
                  </a:lnTo>
                  <a:lnTo>
                    <a:pt x="1875" y="16802"/>
                  </a:lnTo>
                  <a:lnTo>
                    <a:pt x="1719" y="16864"/>
                  </a:lnTo>
                  <a:lnTo>
                    <a:pt x="1687" y="16895"/>
                  </a:lnTo>
                  <a:lnTo>
                    <a:pt x="1687" y="16927"/>
                  </a:lnTo>
                  <a:lnTo>
                    <a:pt x="1719" y="16958"/>
                  </a:lnTo>
                  <a:lnTo>
                    <a:pt x="1750" y="16958"/>
                  </a:lnTo>
                  <a:lnTo>
                    <a:pt x="2031" y="16864"/>
                  </a:lnTo>
                  <a:lnTo>
                    <a:pt x="2343" y="16739"/>
                  </a:lnTo>
                  <a:lnTo>
                    <a:pt x="2312" y="16240"/>
                  </a:lnTo>
                  <a:lnTo>
                    <a:pt x="2187" y="15084"/>
                  </a:lnTo>
                  <a:lnTo>
                    <a:pt x="1781" y="11493"/>
                  </a:lnTo>
                  <a:lnTo>
                    <a:pt x="1313" y="7527"/>
                  </a:lnTo>
                  <a:lnTo>
                    <a:pt x="1094" y="5903"/>
                  </a:lnTo>
                  <a:lnTo>
                    <a:pt x="938" y="4778"/>
                  </a:lnTo>
                  <a:lnTo>
                    <a:pt x="938" y="4248"/>
                  </a:lnTo>
                  <a:lnTo>
                    <a:pt x="969" y="3685"/>
                  </a:lnTo>
                  <a:lnTo>
                    <a:pt x="969" y="2905"/>
                  </a:lnTo>
                  <a:lnTo>
                    <a:pt x="938" y="2124"/>
                  </a:lnTo>
                  <a:lnTo>
                    <a:pt x="907" y="2093"/>
                  </a:lnTo>
                  <a:lnTo>
                    <a:pt x="907" y="2124"/>
                  </a:lnTo>
                  <a:lnTo>
                    <a:pt x="844" y="2905"/>
                  </a:lnTo>
                  <a:lnTo>
                    <a:pt x="844" y="3685"/>
                  </a:lnTo>
                  <a:lnTo>
                    <a:pt x="844" y="4216"/>
                  </a:lnTo>
                  <a:lnTo>
                    <a:pt x="813" y="4060"/>
                  </a:lnTo>
                  <a:lnTo>
                    <a:pt x="469" y="2030"/>
                  </a:lnTo>
                  <a:lnTo>
                    <a:pt x="95" y="3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3839;p61">
              <a:extLst>
                <a:ext uri="{FF2B5EF4-FFF2-40B4-BE49-F238E27FC236}">
                  <a16:creationId xmlns:a16="http://schemas.microsoft.com/office/drawing/2014/main" id="{6FE8F12E-93D0-98C1-E17C-7CC1D7D52CDF}"/>
                </a:ext>
              </a:extLst>
            </p:cNvPr>
            <p:cNvSpPr/>
            <p:nvPr/>
          </p:nvSpPr>
          <p:spPr>
            <a:xfrm>
              <a:off x="2551450" y="2608425"/>
              <a:ext cx="371650" cy="418500"/>
            </a:xfrm>
            <a:custGeom>
              <a:avLst/>
              <a:gdLst/>
              <a:ahLst/>
              <a:cxnLst/>
              <a:rect l="l" t="t" r="r" b="b"/>
              <a:pathLst>
                <a:path w="14866" h="16740" extrusionOk="0">
                  <a:moveTo>
                    <a:pt x="12835" y="0"/>
                  </a:moveTo>
                  <a:lnTo>
                    <a:pt x="12086" y="63"/>
                  </a:lnTo>
                  <a:lnTo>
                    <a:pt x="11243" y="219"/>
                  </a:lnTo>
                  <a:lnTo>
                    <a:pt x="10399" y="406"/>
                  </a:lnTo>
                  <a:lnTo>
                    <a:pt x="9494" y="625"/>
                  </a:lnTo>
                  <a:lnTo>
                    <a:pt x="8557" y="937"/>
                  </a:lnTo>
                  <a:lnTo>
                    <a:pt x="7651" y="1312"/>
                  </a:lnTo>
                  <a:lnTo>
                    <a:pt x="6714" y="1718"/>
                  </a:lnTo>
                  <a:lnTo>
                    <a:pt x="5809" y="2155"/>
                  </a:lnTo>
                  <a:lnTo>
                    <a:pt x="4966" y="2686"/>
                  </a:lnTo>
                  <a:lnTo>
                    <a:pt x="4122" y="3217"/>
                  </a:lnTo>
                  <a:lnTo>
                    <a:pt x="3748" y="3529"/>
                  </a:lnTo>
                  <a:lnTo>
                    <a:pt x="3373" y="3810"/>
                  </a:lnTo>
                  <a:lnTo>
                    <a:pt x="3029" y="4154"/>
                  </a:lnTo>
                  <a:lnTo>
                    <a:pt x="2686" y="4466"/>
                  </a:lnTo>
                  <a:lnTo>
                    <a:pt x="2405" y="4810"/>
                  </a:lnTo>
                  <a:lnTo>
                    <a:pt x="2092" y="5153"/>
                  </a:lnTo>
                  <a:lnTo>
                    <a:pt x="1843" y="5497"/>
                  </a:lnTo>
                  <a:lnTo>
                    <a:pt x="1624" y="5871"/>
                  </a:lnTo>
                  <a:lnTo>
                    <a:pt x="1405" y="6246"/>
                  </a:lnTo>
                  <a:lnTo>
                    <a:pt x="1218" y="6621"/>
                  </a:lnTo>
                  <a:lnTo>
                    <a:pt x="874" y="7433"/>
                  </a:lnTo>
                  <a:lnTo>
                    <a:pt x="593" y="8245"/>
                  </a:lnTo>
                  <a:lnTo>
                    <a:pt x="375" y="9119"/>
                  </a:lnTo>
                  <a:lnTo>
                    <a:pt x="219" y="9963"/>
                  </a:lnTo>
                  <a:lnTo>
                    <a:pt x="94" y="10837"/>
                  </a:lnTo>
                  <a:lnTo>
                    <a:pt x="31" y="11649"/>
                  </a:lnTo>
                  <a:lnTo>
                    <a:pt x="0" y="12461"/>
                  </a:lnTo>
                  <a:lnTo>
                    <a:pt x="31" y="13242"/>
                  </a:lnTo>
                  <a:lnTo>
                    <a:pt x="94" y="13960"/>
                  </a:lnTo>
                  <a:lnTo>
                    <a:pt x="187" y="14616"/>
                  </a:lnTo>
                  <a:lnTo>
                    <a:pt x="312" y="15209"/>
                  </a:lnTo>
                  <a:lnTo>
                    <a:pt x="468" y="15709"/>
                  </a:lnTo>
                  <a:lnTo>
                    <a:pt x="656" y="16115"/>
                  </a:lnTo>
                  <a:lnTo>
                    <a:pt x="750" y="16271"/>
                  </a:lnTo>
                  <a:lnTo>
                    <a:pt x="874" y="16396"/>
                  </a:lnTo>
                  <a:lnTo>
                    <a:pt x="968" y="16489"/>
                  </a:lnTo>
                  <a:lnTo>
                    <a:pt x="1093" y="16552"/>
                  </a:lnTo>
                  <a:lnTo>
                    <a:pt x="1405" y="16646"/>
                  </a:lnTo>
                  <a:lnTo>
                    <a:pt x="1780" y="16708"/>
                  </a:lnTo>
                  <a:lnTo>
                    <a:pt x="2217" y="16739"/>
                  </a:lnTo>
                  <a:lnTo>
                    <a:pt x="2748" y="16739"/>
                  </a:lnTo>
                  <a:lnTo>
                    <a:pt x="3342" y="16708"/>
                  </a:lnTo>
                  <a:lnTo>
                    <a:pt x="3997" y="16646"/>
                  </a:lnTo>
                  <a:lnTo>
                    <a:pt x="4684" y="16552"/>
                  </a:lnTo>
                  <a:lnTo>
                    <a:pt x="5434" y="16427"/>
                  </a:lnTo>
                  <a:lnTo>
                    <a:pt x="6183" y="16271"/>
                  </a:lnTo>
                  <a:lnTo>
                    <a:pt x="6964" y="16052"/>
                  </a:lnTo>
                  <a:lnTo>
                    <a:pt x="7745" y="15834"/>
                  </a:lnTo>
                  <a:lnTo>
                    <a:pt x="8526" y="15553"/>
                  </a:lnTo>
                  <a:lnTo>
                    <a:pt x="9306" y="15271"/>
                  </a:lnTo>
                  <a:lnTo>
                    <a:pt x="10056" y="14928"/>
                  </a:lnTo>
                  <a:lnTo>
                    <a:pt x="10805" y="14584"/>
                  </a:lnTo>
                  <a:lnTo>
                    <a:pt x="11524" y="14178"/>
                  </a:lnTo>
                  <a:lnTo>
                    <a:pt x="11836" y="13929"/>
                  </a:lnTo>
                  <a:lnTo>
                    <a:pt x="12148" y="13648"/>
                  </a:lnTo>
                  <a:lnTo>
                    <a:pt x="12461" y="13304"/>
                  </a:lnTo>
                  <a:lnTo>
                    <a:pt x="12742" y="12929"/>
                  </a:lnTo>
                  <a:lnTo>
                    <a:pt x="12992" y="12523"/>
                  </a:lnTo>
                  <a:lnTo>
                    <a:pt x="13241" y="12055"/>
                  </a:lnTo>
                  <a:lnTo>
                    <a:pt x="13460" y="11555"/>
                  </a:lnTo>
                  <a:lnTo>
                    <a:pt x="13647" y="11056"/>
                  </a:lnTo>
                  <a:lnTo>
                    <a:pt x="13835" y="10525"/>
                  </a:lnTo>
                  <a:lnTo>
                    <a:pt x="14022" y="9963"/>
                  </a:lnTo>
                  <a:lnTo>
                    <a:pt x="14178" y="9369"/>
                  </a:lnTo>
                  <a:lnTo>
                    <a:pt x="14303" y="8776"/>
                  </a:lnTo>
                  <a:lnTo>
                    <a:pt x="14553" y="7589"/>
                  </a:lnTo>
                  <a:lnTo>
                    <a:pt x="14709" y="6371"/>
                  </a:lnTo>
                  <a:lnTo>
                    <a:pt x="14834" y="5184"/>
                  </a:lnTo>
                  <a:lnTo>
                    <a:pt x="14865" y="4029"/>
                  </a:lnTo>
                  <a:lnTo>
                    <a:pt x="14865" y="2998"/>
                  </a:lnTo>
                  <a:lnTo>
                    <a:pt x="14834" y="2061"/>
                  </a:lnTo>
                  <a:lnTo>
                    <a:pt x="14709" y="1250"/>
                  </a:lnTo>
                  <a:lnTo>
                    <a:pt x="14647" y="937"/>
                  </a:lnTo>
                  <a:lnTo>
                    <a:pt x="14553" y="656"/>
                  </a:lnTo>
                  <a:lnTo>
                    <a:pt x="14459" y="406"/>
                  </a:lnTo>
                  <a:lnTo>
                    <a:pt x="14366" y="250"/>
                  </a:lnTo>
                  <a:lnTo>
                    <a:pt x="14241" y="125"/>
                  </a:lnTo>
                  <a:lnTo>
                    <a:pt x="14116" y="63"/>
                  </a:lnTo>
                  <a:lnTo>
                    <a:pt x="13835" y="32"/>
                  </a:lnTo>
                  <a:lnTo>
                    <a:pt x="135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3840;p61">
              <a:extLst>
                <a:ext uri="{FF2B5EF4-FFF2-40B4-BE49-F238E27FC236}">
                  <a16:creationId xmlns:a16="http://schemas.microsoft.com/office/drawing/2014/main" id="{3E4C4A59-0191-7D3C-8138-33D83A4D3EE8}"/>
                </a:ext>
              </a:extLst>
            </p:cNvPr>
            <p:cNvSpPr/>
            <p:nvPr/>
          </p:nvSpPr>
          <p:spPr>
            <a:xfrm>
              <a:off x="2526450" y="2606075"/>
              <a:ext cx="379475" cy="415375"/>
            </a:xfrm>
            <a:custGeom>
              <a:avLst/>
              <a:gdLst/>
              <a:ahLst/>
              <a:cxnLst/>
              <a:rect l="l" t="t" r="r" b="b"/>
              <a:pathLst>
                <a:path w="15179" h="16615" extrusionOk="0">
                  <a:moveTo>
                    <a:pt x="15116" y="1"/>
                  </a:moveTo>
                  <a:lnTo>
                    <a:pt x="14647" y="32"/>
                  </a:lnTo>
                  <a:lnTo>
                    <a:pt x="14179" y="63"/>
                  </a:lnTo>
                  <a:lnTo>
                    <a:pt x="13211" y="188"/>
                  </a:lnTo>
                  <a:lnTo>
                    <a:pt x="12243" y="375"/>
                  </a:lnTo>
                  <a:lnTo>
                    <a:pt x="11306" y="625"/>
                  </a:lnTo>
                  <a:lnTo>
                    <a:pt x="10338" y="906"/>
                  </a:lnTo>
                  <a:lnTo>
                    <a:pt x="9401" y="1187"/>
                  </a:lnTo>
                  <a:lnTo>
                    <a:pt x="7589" y="1812"/>
                  </a:lnTo>
                  <a:lnTo>
                    <a:pt x="6153" y="2312"/>
                  </a:lnTo>
                  <a:lnTo>
                    <a:pt x="5435" y="2593"/>
                  </a:lnTo>
                  <a:lnTo>
                    <a:pt x="4748" y="2936"/>
                  </a:lnTo>
                  <a:lnTo>
                    <a:pt x="4092" y="3280"/>
                  </a:lnTo>
                  <a:lnTo>
                    <a:pt x="3436" y="3654"/>
                  </a:lnTo>
                  <a:lnTo>
                    <a:pt x="2811" y="4092"/>
                  </a:lnTo>
                  <a:lnTo>
                    <a:pt x="2218" y="4591"/>
                  </a:lnTo>
                  <a:lnTo>
                    <a:pt x="1968" y="4841"/>
                  </a:lnTo>
                  <a:lnTo>
                    <a:pt x="1718" y="5122"/>
                  </a:lnTo>
                  <a:lnTo>
                    <a:pt x="1468" y="5403"/>
                  </a:lnTo>
                  <a:lnTo>
                    <a:pt x="1250" y="5684"/>
                  </a:lnTo>
                  <a:lnTo>
                    <a:pt x="1062" y="5997"/>
                  </a:lnTo>
                  <a:lnTo>
                    <a:pt x="875" y="6309"/>
                  </a:lnTo>
                  <a:lnTo>
                    <a:pt x="688" y="6621"/>
                  </a:lnTo>
                  <a:lnTo>
                    <a:pt x="532" y="6934"/>
                  </a:lnTo>
                  <a:lnTo>
                    <a:pt x="407" y="7277"/>
                  </a:lnTo>
                  <a:lnTo>
                    <a:pt x="282" y="7621"/>
                  </a:lnTo>
                  <a:lnTo>
                    <a:pt x="188" y="7964"/>
                  </a:lnTo>
                  <a:lnTo>
                    <a:pt x="126" y="8339"/>
                  </a:lnTo>
                  <a:lnTo>
                    <a:pt x="63" y="8682"/>
                  </a:lnTo>
                  <a:lnTo>
                    <a:pt x="32" y="9057"/>
                  </a:lnTo>
                  <a:lnTo>
                    <a:pt x="1" y="9432"/>
                  </a:lnTo>
                  <a:lnTo>
                    <a:pt x="1" y="9775"/>
                  </a:lnTo>
                  <a:lnTo>
                    <a:pt x="32" y="10650"/>
                  </a:lnTo>
                  <a:lnTo>
                    <a:pt x="94" y="11524"/>
                  </a:lnTo>
                  <a:lnTo>
                    <a:pt x="219" y="12399"/>
                  </a:lnTo>
                  <a:lnTo>
                    <a:pt x="375" y="13304"/>
                  </a:lnTo>
                  <a:lnTo>
                    <a:pt x="594" y="14179"/>
                  </a:lnTo>
                  <a:lnTo>
                    <a:pt x="875" y="15022"/>
                  </a:lnTo>
                  <a:lnTo>
                    <a:pt x="1031" y="15428"/>
                  </a:lnTo>
                  <a:lnTo>
                    <a:pt x="1219" y="15834"/>
                  </a:lnTo>
                  <a:lnTo>
                    <a:pt x="1406" y="16209"/>
                  </a:lnTo>
                  <a:lnTo>
                    <a:pt x="1625" y="16583"/>
                  </a:lnTo>
                  <a:lnTo>
                    <a:pt x="1656" y="16615"/>
                  </a:lnTo>
                  <a:lnTo>
                    <a:pt x="1718" y="16615"/>
                  </a:lnTo>
                  <a:lnTo>
                    <a:pt x="1750" y="16583"/>
                  </a:lnTo>
                  <a:lnTo>
                    <a:pt x="1750" y="16552"/>
                  </a:lnTo>
                  <a:lnTo>
                    <a:pt x="1281" y="14960"/>
                  </a:lnTo>
                  <a:lnTo>
                    <a:pt x="1031" y="14148"/>
                  </a:lnTo>
                  <a:lnTo>
                    <a:pt x="844" y="13304"/>
                  </a:lnTo>
                  <a:lnTo>
                    <a:pt x="688" y="12492"/>
                  </a:lnTo>
                  <a:lnTo>
                    <a:pt x="563" y="11649"/>
                  </a:lnTo>
                  <a:lnTo>
                    <a:pt x="469" y="10837"/>
                  </a:lnTo>
                  <a:lnTo>
                    <a:pt x="469" y="10025"/>
                  </a:lnTo>
                  <a:lnTo>
                    <a:pt x="500" y="9213"/>
                  </a:lnTo>
                  <a:lnTo>
                    <a:pt x="563" y="8807"/>
                  </a:lnTo>
                  <a:lnTo>
                    <a:pt x="625" y="8433"/>
                  </a:lnTo>
                  <a:lnTo>
                    <a:pt x="688" y="8027"/>
                  </a:lnTo>
                  <a:lnTo>
                    <a:pt x="813" y="7652"/>
                  </a:lnTo>
                  <a:lnTo>
                    <a:pt x="938" y="7277"/>
                  </a:lnTo>
                  <a:lnTo>
                    <a:pt x="1094" y="6902"/>
                  </a:lnTo>
                  <a:lnTo>
                    <a:pt x="1250" y="6559"/>
                  </a:lnTo>
                  <a:lnTo>
                    <a:pt x="1468" y="6215"/>
                  </a:lnTo>
                  <a:lnTo>
                    <a:pt x="1687" y="5872"/>
                  </a:lnTo>
                  <a:lnTo>
                    <a:pt x="1937" y="5528"/>
                  </a:lnTo>
                  <a:lnTo>
                    <a:pt x="2187" y="5216"/>
                  </a:lnTo>
                  <a:lnTo>
                    <a:pt x="2499" y="4904"/>
                  </a:lnTo>
                  <a:lnTo>
                    <a:pt x="2843" y="4591"/>
                  </a:lnTo>
                  <a:lnTo>
                    <a:pt x="3186" y="4310"/>
                  </a:lnTo>
                  <a:lnTo>
                    <a:pt x="3842" y="3842"/>
                  </a:lnTo>
                  <a:lnTo>
                    <a:pt x="4529" y="3436"/>
                  </a:lnTo>
                  <a:lnTo>
                    <a:pt x="5216" y="3061"/>
                  </a:lnTo>
                  <a:lnTo>
                    <a:pt x="5934" y="2718"/>
                  </a:lnTo>
                  <a:lnTo>
                    <a:pt x="6653" y="2405"/>
                  </a:lnTo>
                  <a:lnTo>
                    <a:pt x="7402" y="2124"/>
                  </a:lnTo>
                  <a:lnTo>
                    <a:pt x="8152" y="1906"/>
                  </a:lnTo>
                  <a:lnTo>
                    <a:pt x="8932" y="1656"/>
                  </a:lnTo>
                  <a:lnTo>
                    <a:pt x="10494" y="1250"/>
                  </a:lnTo>
                  <a:lnTo>
                    <a:pt x="12055" y="906"/>
                  </a:lnTo>
                  <a:lnTo>
                    <a:pt x="13586" y="563"/>
                  </a:lnTo>
                  <a:lnTo>
                    <a:pt x="15116" y="188"/>
                  </a:lnTo>
                  <a:lnTo>
                    <a:pt x="15178" y="157"/>
                  </a:lnTo>
                  <a:lnTo>
                    <a:pt x="15178" y="94"/>
                  </a:lnTo>
                  <a:lnTo>
                    <a:pt x="15178" y="32"/>
                  </a:lnTo>
                  <a:lnTo>
                    <a:pt x="151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3841;p61">
              <a:extLst>
                <a:ext uri="{FF2B5EF4-FFF2-40B4-BE49-F238E27FC236}">
                  <a16:creationId xmlns:a16="http://schemas.microsoft.com/office/drawing/2014/main" id="{56FBFFE2-0669-0FC8-7804-D105909D9B03}"/>
                </a:ext>
              </a:extLst>
            </p:cNvPr>
            <p:cNvSpPr/>
            <p:nvPr/>
          </p:nvSpPr>
          <p:spPr>
            <a:xfrm>
              <a:off x="2342975" y="2994875"/>
              <a:ext cx="334975" cy="562950"/>
            </a:xfrm>
            <a:custGeom>
              <a:avLst/>
              <a:gdLst/>
              <a:ahLst/>
              <a:cxnLst/>
              <a:rect l="l" t="t" r="r" b="b"/>
              <a:pathLst>
                <a:path w="13399" h="22518" extrusionOk="0">
                  <a:moveTo>
                    <a:pt x="9807" y="1"/>
                  </a:moveTo>
                  <a:lnTo>
                    <a:pt x="9557" y="32"/>
                  </a:lnTo>
                  <a:lnTo>
                    <a:pt x="9276" y="126"/>
                  </a:lnTo>
                  <a:lnTo>
                    <a:pt x="8714" y="376"/>
                  </a:lnTo>
                  <a:lnTo>
                    <a:pt x="8058" y="688"/>
                  </a:lnTo>
                  <a:lnTo>
                    <a:pt x="7371" y="1125"/>
                  </a:lnTo>
                  <a:lnTo>
                    <a:pt x="6621" y="1625"/>
                  </a:lnTo>
                  <a:lnTo>
                    <a:pt x="5872" y="2187"/>
                  </a:lnTo>
                  <a:lnTo>
                    <a:pt x="5122" y="2812"/>
                  </a:lnTo>
                  <a:lnTo>
                    <a:pt x="4342" y="3499"/>
                  </a:lnTo>
                  <a:lnTo>
                    <a:pt x="3623" y="4248"/>
                  </a:lnTo>
                  <a:lnTo>
                    <a:pt x="2905" y="5060"/>
                  </a:lnTo>
                  <a:lnTo>
                    <a:pt x="2249" y="5872"/>
                  </a:lnTo>
                  <a:lnTo>
                    <a:pt x="1656" y="6746"/>
                  </a:lnTo>
                  <a:lnTo>
                    <a:pt x="1375" y="7184"/>
                  </a:lnTo>
                  <a:lnTo>
                    <a:pt x="1125" y="7621"/>
                  </a:lnTo>
                  <a:lnTo>
                    <a:pt x="875" y="8058"/>
                  </a:lnTo>
                  <a:lnTo>
                    <a:pt x="688" y="8495"/>
                  </a:lnTo>
                  <a:lnTo>
                    <a:pt x="500" y="8964"/>
                  </a:lnTo>
                  <a:lnTo>
                    <a:pt x="344" y="9401"/>
                  </a:lnTo>
                  <a:lnTo>
                    <a:pt x="219" y="9869"/>
                  </a:lnTo>
                  <a:lnTo>
                    <a:pt x="126" y="10307"/>
                  </a:lnTo>
                  <a:lnTo>
                    <a:pt x="32" y="10775"/>
                  </a:lnTo>
                  <a:lnTo>
                    <a:pt x="1" y="11243"/>
                  </a:lnTo>
                  <a:lnTo>
                    <a:pt x="1" y="11712"/>
                  </a:lnTo>
                  <a:lnTo>
                    <a:pt x="1" y="12212"/>
                  </a:lnTo>
                  <a:lnTo>
                    <a:pt x="32" y="12711"/>
                  </a:lnTo>
                  <a:lnTo>
                    <a:pt x="94" y="13211"/>
                  </a:lnTo>
                  <a:lnTo>
                    <a:pt x="188" y="13679"/>
                  </a:lnTo>
                  <a:lnTo>
                    <a:pt x="282" y="14179"/>
                  </a:lnTo>
                  <a:lnTo>
                    <a:pt x="532" y="15178"/>
                  </a:lnTo>
                  <a:lnTo>
                    <a:pt x="844" y="16178"/>
                  </a:lnTo>
                  <a:lnTo>
                    <a:pt x="1187" y="17115"/>
                  </a:lnTo>
                  <a:lnTo>
                    <a:pt x="1593" y="18051"/>
                  </a:lnTo>
                  <a:lnTo>
                    <a:pt x="1999" y="18895"/>
                  </a:lnTo>
                  <a:lnTo>
                    <a:pt x="2437" y="19707"/>
                  </a:lnTo>
                  <a:lnTo>
                    <a:pt x="2874" y="20425"/>
                  </a:lnTo>
                  <a:lnTo>
                    <a:pt x="3311" y="21081"/>
                  </a:lnTo>
                  <a:lnTo>
                    <a:pt x="3717" y="21612"/>
                  </a:lnTo>
                  <a:lnTo>
                    <a:pt x="4092" y="22018"/>
                  </a:lnTo>
                  <a:lnTo>
                    <a:pt x="4404" y="22330"/>
                  </a:lnTo>
                  <a:lnTo>
                    <a:pt x="4560" y="22424"/>
                  </a:lnTo>
                  <a:lnTo>
                    <a:pt x="4685" y="22486"/>
                  </a:lnTo>
                  <a:lnTo>
                    <a:pt x="4810" y="22517"/>
                  </a:lnTo>
                  <a:lnTo>
                    <a:pt x="4966" y="22517"/>
                  </a:lnTo>
                  <a:lnTo>
                    <a:pt x="5122" y="22486"/>
                  </a:lnTo>
                  <a:lnTo>
                    <a:pt x="5310" y="22424"/>
                  </a:lnTo>
                  <a:lnTo>
                    <a:pt x="5747" y="22236"/>
                  </a:lnTo>
                  <a:lnTo>
                    <a:pt x="6247" y="21955"/>
                  </a:lnTo>
                  <a:lnTo>
                    <a:pt x="6809" y="21580"/>
                  </a:lnTo>
                  <a:lnTo>
                    <a:pt x="7402" y="21112"/>
                  </a:lnTo>
                  <a:lnTo>
                    <a:pt x="8027" y="20612"/>
                  </a:lnTo>
                  <a:lnTo>
                    <a:pt x="8651" y="20050"/>
                  </a:lnTo>
                  <a:lnTo>
                    <a:pt x="9276" y="19426"/>
                  </a:lnTo>
                  <a:lnTo>
                    <a:pt x="9932" y="18770"/>
                  </a:lnTo>
                  <a:lnTo>
                    <a:pt x="10525" y="18114"/>
                  </a:lnTo>
                  <a:lnTo>
                    <a:pt x="11118" y="17396"/>
                  </a:lnTo>
                  <a:lnTo>
                    <a:pt x="11649" y="16709"/>
                  </a:lnTo>
                  <a:lnTo>
                    <a:pt x="12149" y="16022"/>
                  </a:lnTo>
                  <a:lnTo>
                    <a:pt x="12586" y="15334"/>
                  </a:lnTo>
                  <a:lnTo>
                    <a:pt x="12930" y="14679"/>
                  </a:lnTo>
                  <a:lnTo>
                    <a:pt x="13117" y="14241"/>
                  </a:lnTo>
                  <a:lnTo>
                    <a:pt x="13242" y="13804"/>
                  </a:lnTo>
                  <a:lnTo>
                    <a:pt x="13336" y="13367"/>
                  </a:lnTo>
                  <a:lnTo>
                    <a:pt x="13398" y="12899"/>
                  </a:lnTo>
                  <a:lnTo>
                    <a:pt x="13398" y="12430"/>
                  </a:lnTo>
                  <a:lnTo>
                    <a:pt x="13398" y="11993"/>
                  </a:lnTo>
                  <a:lnTo>
                    <a:pt x="13336" y="11525"/>
                  </a:lnTo>
                  <a:lnTo>
                    <a:pt x="13273" y="11056"/>
                  </a:lnTo>
                  <a:lnTo>
                    <a:pt x="13086" y="10119"/>
                  </a:lnTo>
                  <a:lnTo>
                    <a:pt x="12836" y="9151"/>
                  </a:lnTo>
                  <a:lnTo>
                    <a:pt x="12305" y="7215"/>
                  </a:lnTo>
                  <a:lnTo>
                    <a:pt x="11930" y="5810"/>
                  </a:lnTo>
                  <a:lnTo>
                    <a:pt x="11556" y="4467"/>
                  </a:lnTo>
                  <a:lnTo>
                    <a:pt x="11181" y="3249"/>
                  </a:lnTo>
                  <a:lnTo>
                    <a:pt x="10837" y="2156"/>
                  </a:lnTo>
                  <a:lnTo>
                    <a:pt x="10494" y="1250"/>
                  </a:lnTo>
                  <a:lnTo>
                    <a:pt x="10213" y="563"/>
                  </a:lnTo>
                  <a:lnTo>
                    <a:pt x="10088" y="313"/>
                  </a:lnTo>
                  <a:lnTo>
                    <a:pt x="9994" y="126"/>
                  </a:lnTo>
                  <a:lnTo>
                    <a:pt x="9869" y="32"/>
                  </a:lnTo>
                  <a:lnTo>
                    <a:pt x="98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3842;p61">
              <a:extLst>
                <a:ext uri="{FF2B5EF4-FFF2-40B4-BE49-F238E27FC236}">
                  <a16:creationId xmlns:a16="http://schemas.microsoft.com/office/drawing/2014/main" id="{AAF91341-9710-0F5F-81E7-6E6A60562C88}"/>
                </a:ext>
              </a:extLst>
            </p:cNvPr>
            <p:cNvSpPr/>
            <p:nvPr/>
          </p:nvSpPr>
          <p:spPr>
            <a:xfrm>
              <a:off x="2470250" y="2996450"/>
              <a:ext cx="234250" cy="563700"/>
            </a:xfrm>
            <a:custGeom>
              <a:avLst/>
              <a:gdLst/>
              <a:ahLst/>
              <a:cxnLst/>
              <a:rect l="l" t="t" r="r" b="b"/>
              <a:pathLst>
                <a:path w="9370" h="22548" extrusionOk="0">
                  <a:moveTo>
                    <a:pt x="4966" y="0"/>
                  </a:moveTo>
                  <a:lnTo>
                    <a:pt x="4934" y="32"/>
                  </a:lnTo>
                  <a:lnTo>
                    <a:pt x="4934" y="63"/>
                  </a:lnTo>
                  <a:lnTo>
                    <a:pt x="5153" y="844"/>
                  </a:lnTo>
                  <a:lnTo>
                    <a:pt x="5434" y="1593"/>
                  </a:lnTo>
                  <a:lnTo>
                    <a:pt x="5715" y="2374"/>
                  </a:lnTo>
                  <a:lnTo>
                    <a:pt x="5996" y="3123"/>
                  </a:lnTo>
                  <a:lnTo>
                    <a:pt x="6652" y="4622"/>
                  </a:lnTo>
                  <a:lnTo>
                    <a:pt x="7308" y="6090"/>
                  </a:lnTo>
                  <a:lnTo>
                    <a:pt x="7901" y="7589"/>
                  </a:lnTo>
                  <a:lnTo>
                    <a:pt x="8182" y="8370"/>
                  </a:lnTo>
                  <a:lnTo>
                    <a:pt x="8432" y="9119"/>
                  </a:lnTo>
                  <a:lnTo>
                    <a:pt x="8651" y="9900"/>
                  </a:lnTo>
                  <a:lnTo>
                    <a:pt x="8807" y="10681"/>
                  </a:lnTo>
                  <a:lnTo>
                    <a:pt x="8932" y="11493"/>
                  </a:lnTo>
                  <a:lnTo>
                    <a:pt x="9025" y="12305"/>
                  </a:lnTo>
                  <a:lnTo>
                    <a:pt x="9025" y="12804"/>
                  </a:lnTo>
                  <a:lnTo>
                    <a:pt x="9025" y="13304"/>
                  </a:lnTo>
                  <a:lnTo>
                    <a:pt x="8994" y="13772"/>
                  </a:lnTo>
                  <a:lnTo>
                    <a:pt x="8963" y="14272"/>
                  </a:lnTo>
                  <a:lnTo>
                    <a:pt x="8869" y="14741"/>
                  </a:lnTo>
                  <a:lnTo>
                    <a:pt x="8776" y="15209"/>
                  </a:lnTo>
                  <a:lnTo>
                    <a:pt x="8651" y="15677"/>
                  </a:lnTo>
                  <a:lnTo>
                    <a:pt x="8495" y="16115"/>
                  </a:lnTo>
                  <a:lnTo>
                    <a:pt x="8307" y="16552"/>
                  </a:lnTo>
                  <a:lnTo>
                    <a:pt x="8120" y="16989"/>
                  </a:lnTo>
                  <a:lnTo>
                    <a:pt x="7870" y="17395"/>
                  </a:lnTo>
                  <a:lnTo>
                    <a:pt x="7620" y="17801"/>
                  </a:lnTo>
                  <a:lnTo>
                    <a:pt x="7339" y="18176"/>
                  </a:lnTo>
                  <a:lnTo>
                    <a:pt x="7027" y="18551"/>
                  </a:lnTo>
                  <a:lnTo>
                    <a:pt x="6683" y="18894"/>
                  </a:lnTo>
                  <a:lnTo>
                    <a:pt x="6309" y="19238"/>
                  </a:lnTo>
                  <a:lnTo>
                    <a:pt x="5965" y="19519"/>
                  </a:lnTo>
                  <a:lnTo>
                    <a:pt x="5590" y="19769"/>
                  </a:lnTo>
                  <a:lnTo>
                    <a:pt x="4841" y="20237"/>
                  </a:lnTo>
                  <a:lnTo>
                    <a:pt x="4091" y="20643"/>
                  </a:lnTo>
                  <a:lnTo>
                    <a:pt x="3279" y="21018"/>
                  </a:lnTo>
                  <a:lnTo>
                    <a:pt x="2467" y="21361"/>
                  </a:lnTo>
                  <a:lnTo>
                    <a:pt x="1655" y="21674"/>
                  </a:lnTo>
                  <a:lnTo>
                    <a:pt x="63" y="22329"/>
                  </a:lnTo>
                  <a:lnTo>
                    <a:pt x="0" y="22329"/>
                  </a:lnTo>
                  <a:lnTo>
                    <a:pt x="0" y="22392"/>
                  </a:lnTo>
                  <a:lnTo>
                    <a:pt x="0" y="22454"/>
                  </a:lnTo>
                  <a:lnTo>
                    <a:pt x="63" y="22517"/>
                  </a:lnTo>
                  <a:lnTo>
                    <a:pt x="94" y="22548"/>
                  </a:lnTo>
                  <a:lnTo>
                    <a:pt x="156" y="22517"/>
                  </a:lnTo>
                  <a:lnTo>
                    <a:pt x="1749" y="21892"/>
                  </a:lnTo>
                  <a:lnTo>
                    <a:pt x="2530" y="21580"/>
                  </a:lnTo>
                  <a:lnTo>
                    <a:pt x="3310" y="21236"/>
                  </a:lnTo>
                  <a:lnTo>
                    <a:pt x="4060" y="20830"/>
                  </a:lnTo>
                  <a:lnTo>
                    <a:pt x="4778" y="20456"/>
                  </a:lnTo>
                  <a:lnTo>
                    <a:pt x="5465" y="20018"/>
                  </a:lnTo>
                  <a:lnTo>
                    <a:pt x="6121" y="19519"/>
                  </a:lnTo>
                  <a:lnTo>
                    <a:pt x="6746" y="19019"/>
                  </a:lnTo>
                  <a:lnTo>
                    <a:pt x="7308" y="18457"/>
                  </a:lnTo>
                  <a:lnTo>
                    <a:pt x="7558" y="18176"/>
                  </a:lnTo>
                  <a:lnTo>
                    <a:pt x="7808" y="17864"/>
                  </a:lnTo>
                  <a:lnTo>
                    <a:pt x="8026" y="17520"/>
                  </a:lnTo>
                  <a:lnTo>
                    <a:pt x="8245" y="17208"/>
                  </a:lnTo>
                  <a:lnTo>
                    <a:pt x="8463" y="16833"/>
                  </a:lnTo>
                  <a:lnTo>
                    <a:pt x="8620" y="16489"/>
                  </a:lnTo>
                  <a:lnTo>
                    <a:pt x="8807" y="16083"/>
                  </a:lnTo>
                  <a:lnTo>
                    <a:pt x="8932" y="15709"/>
                  </a:lnTo>
                  <a:lnTo>
                    <a:pt x="9057" y="15271"/>
                  </a:lnTo>
                  <a:lnTo>
                    <a:pt x="9182" y="14866"/>
                  </a:lnTo>
                  <a:lnTo>
                    <a:pt x="9244" y="14397"/>
                  </a:lnTo>
                  <a:lnTo>
                    <a:pt x="9307" y="13929"/>
                  </a:lnTo>
                  <a:lnTo>
                    <a:pt x="9369" y="13491"/>
                  </a:lnTo>
                  <a:lnTo>
                    <a:pt x="9369" y="13023"/>
                  </a:lnTo>
                  <a:lnTo>
                    <a:pt x="9369" y="12117"/>
                  </a:lnTo>
                  <a:lnTo>
                    <a:pt x="9275" y="11212"/>
                  </a:lnTo>
                  <a:lnTo>
                    <a:pt x="9119" y="10306"/>
                  </a:lnTo>
                  <a:lnTo>
                    <a:pt x="8932" y="9400"/>
                  </a:lnTo>
                  <a:lnTo>
                    <a:pt x="8682" y="8526"/>
                  </a:lnTo>
                  <a:lnTo>
                    <a:pt x="8401" y="7652"/>
                  </a:lnTo>
                  <a:lnTo>
                    <a:pt x="8057" y="6777"/>
                  </a:lnTo>
                  <a:lnTo>
                    <a:pt x="7714" y="5903"/>
                  </a:lnTo>
                  <a:lnTo>
                    <a:pt x="7339" y="5028"/>
                  </a:lnTo>
                  <a:lnTo>
                    <a:pt x="6558" y="3342"/>
                  </a:lnTo>
                  <a:lnTo>
                    <a:pt x="5778" y="1655"/>
                  </a:lnTo>
                  <a:lnTo>
                    <a:pt x="5028" y="32"/>
                  </a:lnTo>
                  <a:lnTo>
                    <a:pt x="49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3843;p61">
              <a:extLst>
                <a:ext uri="{FF2B5EF4-FFF2-40B4-BE49-F238E27FC236}">
                  <a16:creationId xmlns:a16="http://schemas.microsoft.com/office/drawing/2014/main" id="{AC26F417-D2AE-A2C9-46E6-52CB3135B504}"/>
                </a:ext>
              </a:extLst>
            </p:cNvPr>
            <p:cNvSpPr/>
            <p:nvPr/>
          </p:nvSpPr>
          <p:spPr>
            <a:xfrm>
              <a:off x="2318775" y="3001125"/>
              <a:ext cx="257675" cy="492675"/>
            </a:xfrm>
            <a:custGeom>
              <a:avLst/>
              <a:gdLst/>
              <a:ahLst/>
              <a:cxnLst/>
              <a:rect l="l" t="t" r="r" b="b"/>
              <a:pathLst>
                <a:path w="10307" h="19707" extrusionOk="0">
                  <a:moveTo>
                    <a:pt x="10150" y="1"/>
                  </a:moveTo>
                  <a:lnTo>
                    <a:pt x="8807" y="750"/>
                  </a:lnTo>
                  <a:lnTo>
                    <a:pt x="7464" y="1562"/>
                  </a:lnTo>
                  <a:lnTo>
                    <a:pt x="6777" y="1999"/>
                  </a:lnTo>
                  <a:lnTo>
                    <a:pt x="6090" y="2437"/>
                  </a:lnTo>
                  <a:lnTo>
                    <a:pt x="5435" y="2936"/>
                  </a:lnTo>
                  <a:lnTo>
                    <a:pt x="4779" y="3436"/>
                  </a:lnTo>
                  <a:lnTo>
                    <a:pt x="4154" y="3936"/>
                  </a:lnTo>
                  <a:lnTo>
                    <a:pt x="3561" y="4498"/>
                  </a:lnTo>
                  <a:lnTo>
                    <a:pt x="2967" y="5060"/>
                  </a:lnTo>
                  <a:lnTo>
                    <a:pt x="2437" y="5653"/>
                  </a:lnTo>
                  <a:lnTo>
                    <a:pt x="1937" y="6247"/>
                  </a:lnTo>
                  <a:lnTo>
                    <a:pt x="1468" y="6871"/>
                  </a:lnTo>
                  <a:lnTo>
                    <a:pt x="1062" y="7558"/>
                  </a:lnTo>
                  <a:lnTo>
                    <a:pt x="719" y="8214"/>
                  </a:lnTo>
                  <a:lnTo>
                    <a:pt x="563" y="8589"/>
                  </a:lnTo>
                  <a:lnTo>
                    <a:pt x="407" y="8964"/>
                  </a:lnTo>
                  <a:lnTo>
                    <a:pt x="282" y="9338"/>
                  </a:lnTo>
                  <a:lnTo>
                    <a:pt x="188" y="9713"/>
                  </a:lnTo>
                  <a:lnTo>
                    <a:pt x="126" y="10119"/>
                  </a:lnTo>
                  <a:lnTo>
                    <a:pt x="63" y="10494"/>
                  </a:lnTo>
                  <a:lnTo>
                    <a:pt x="32" y="10837"/>
                  </a:lnTo>
                  <a:lnTo>
                    <a:pt x="1" y="11212"/>
                  </a:lnTo>
                  <a:lnTo>
                    <a:pt x="32" y="11962"/>
                  </a:lnTo>
                  <a:lnTo>
                    <a:pt x="94" y="12711"/>
                  </a:lnTo>
                  <a:lnTo>
                    <a:pt x="250" y="13461"/>
                  </a:lnTo>
                  <a:lnTo>
                    <a:pt x="438" y="14179"/>
                  </a:lnTo>
                  <a:lnTo>
                    <a:pt x="688" y="14897"/>
                  </a:lnTo>
                  <a:lnTo>
                    <a:pt x="969" y="15615"/>
                  </a:lnTo>
                  <a:lnTo>
                    <a:pt x="1250" y="16334"/>
                  </a:lnTo>
                  <a:lnTo>
                    <a:pt x="1593" y="17021"/>
                  </a:lnTo>
                  <a:lnTo>
                    <a:pt x="2312" y="18395"/>
                  </a:lnTo>
                  <a:lnTo>
                    <a:pt x="3092" y="19706"/>
                  </a:lnTo>
                  <a:lnTo>
                    <a:pt x="3155" y="19706"/>
                  </a:lnTo>
                  <a:lnTo>
                    <a:pt x="3155" y="19675"/>
                  </a:lnTo>
                  <a:lnTo>
                    <a:pt x="2405" y="18301"/>
                  </a:lnTo>
                  <a:lnTo>
                    <a:pt x="2062" y="17614"/>
                  </a:lnTo>
                  <a:lnTo>
                    <a:pt x="1718" y="16896"/>
                  </a:lnTo>
                  <a:lnTo>
                    <a:pt x="1406" y="16178"/>
                  </a:lnTo>
                  <a:lnTo>
                    <a:pt x="1094" y="15428"/>
                  </a:lnTo>
                  <a:lnTo>
                    <a:pt x="844" y="14679"/>
                  </a:lnTo>
                  <a:lnTo>
                    <a:pt x="625" y="13929"/>
                  </a:lnTo>
                  <a:lnTo>
                    <a:pt x="469" y="13148"/>
                  </a:lnTo>
                  <a:lnTo>
                    <a:pt x="375" y="12399"/>
                  </a:lnTo>
                  <a:lnTo>
                    <a:pt x="313" y="11649"/>
                  </a:lnTo>
                  <a:lnTo>
                    <a:pt x="344" y="10869"/>
                  </a:lnTo>
                  <a:lnTo>
                    <a:pt x="375" y="10494"/>
                  </a:lnTo>
                  <a:lnTo>
                    <a:pt x="438" y="10119"/>
                  </a:lnTo>
                  <a:lnTo>
                    <a:pt x="500" y="9744"/>
                  </a:lnTo>
                  <a:lnTo>
                    <a:pt x="625" y="9370"/>
                  </a:lnTo>
                  <a:lnTo>
                    <a:pt x="750" y="8995"/>
                  </a:lnTo>
                  <a:lnTo>
                    <a:pt x="875" y="8620"/>
                  </a:lnTo>
                  <a:lnTo>
                    <a:pt x="1062" y="8245"/>
                  </a:lnTo>
                  <a:lnTo>
                    <a:pt x="1250" y="7871"/>
                  </a:lnTo>
                  <a:lnTo>
                    <a:pt x="1625" y="7246"/>
                  </a:lnTo>
                  <a:lnTo>
                    <a:pt x="2031" y="6653"/>
                  </a:lnTo>
                  <a:lnTo>
                    <a:pt x="2499" y="6059"/>
                  </a:lnTo>
                  <a:lnTo>
                    <a:pt x="2967" y="5497"/>
                  </a:lnTo>
                  <a:lnTo>
                    <a:pt x="3498" y="4966"/>
                  </a:lnTo>
                  <a:lnTo>
                    <a:pt x="4060" y="4435"/>
                  </a:lnTo>
                  <a:lnTo>
                    <a:pt x="4623" y="3936"/>
                  </a:lnTo>
                  <a:lnTo>
                    <a:pt x="5216" y="3436"/>
                  </a:lnTo>
                  <a:lnTo>
                    <a:pt x="5809" y="2999"/>
                  </a:lnTo>
                  <a:lnTo>
                    <a:pt x="6434" y="2530"/>
                  </a:lnTo>
                  <a:lnTo>
                    <a:pt x="7714" y="1687"/>
                  </a:lnTo>
                  <a:lnTo>
                    <a:pt x="8995" y="906"/>
                  </a:lnTo>
                  <a:lnTo>
                    <a:pt x="10244" y="219"/>
                  </a:lnTo>
                  <a:lnTo>
                    <a:pt x="10275" y="188"/>
                  </a:lnTo>
                  <a:lnTo>
                    <a:pt x="10306" y="157"/>
                  </a:lnTo>
                  <a:lnTo>
                    <a:pt x="10306" y="63"/>
                  </a:lnTo>
                  <a:lnTo>
                    <a:pt x="102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3844;p61">
              <a:extLst>
                <a:ext uri="{FF2B5EF4-FFF2-40B4-BE49-F238E27FC236}">
                  <a16:creationId xmlns:a16="http://schemas.microsoft.com/office/drawing/2014/main" id="{DEA0B66C-EDC1-9E41-2B9A-74E8318115E1}"/>
                </a:ext>
              </a:extLst>
            </p:cNvPr>
            <p:cNvSpPr/>
            <p:nvPr/>
          </p:nvSpPr>
          <p:spPr>
            <a:xfrm>
              <a:off x="2252425" y="3549200"/>
              <a:ext cx="345875" cy="458325"/>
            </a:xfrm>
            <a:custGeom>
              <a:avLst/>
              <a:gdLst/>
              <a:ahLst/>
              <a:cxnLst/>
              <a:rect l="l" t="t" r="r" b="b"/>
              <a:pathLst>
                <a:path w="13835" h="18333" extrusionOk="0">
                  <a:moveTo>
                    <a:pt x="8682" y="1"/>
                  </a:moveTo>
                  <a:lnTo>
                    <a:pt x="7245" y="688"/>
                  </a:lnTo>
                  <a:lnTo>
                    <a:pt x="6496" y="1063"/>
                  </a:lnTo>
                  <a:lnTo>
                    <a:pt x="5746" y="1469"/>
                  </a:lnTo>
                  <a:lnTo>
                    <a:pt x="5028" y="1874"/>
                  </a:lnTo>
                  <a:lnTo>
                    <a:pt x="4310" y="2343"/>
                  </a:lnTo>
                  <a:lnTo>
                    <a:pt x="3623" y="2811"/>
                  </a:lnTo>
                  <a:lnTo>
                    <a:pt x="2967" y="3311"/>
                  </a:lnTo>
                  <a:lnTo>
                    <a:pt x="2374" y="3811"/>
                  </a:lnTo>
                  <a:lnTo>
                    <a:pt x="1811" y="4373"/>
                  </a:lnTo>
                  <a:lnTo>
                    <a:pt x="1312" y="4935"/>
                  </a:lnTo>
                  <a:lnTo>
                    <a:pt x="875" y="5528"/>
                  </a:lnTo>
                  <a:lnTo>
                    <a:pt x="687" y="5841"/>
                  </a:lnTo>
                  <a:lnTo>
                    <a:pt x="500" y="6153"/>
                  </a:lnTo>
                  <a:lnTo>
                    <a:pt x="375" y="6465"/>
                  </a:lnTo>
                  <a:lnTo>
                    <a:pt x="250" y="6809"/>
                  </a:lnTo>
                  <a:lnTo>
                    <a:pt x="156" y="7121"/>
                  </a:lnTo>
                  <a:lnTo>
                    <a:pt x="63" y="7465"/>
                  </a:lnTo>
                  <a:lnTo>
                    <a:pt x="31" y="7808"/>
                  </a:lnTo>
                  <a:lnTo>
                    <a:pt x="0" y="8152"/>
                  </a:lnTo>
                  <a:lnTo>
                    <a:pt x="0" y="8901"/>
                  </a:lnTo>
                  <a:lnTo>
                    <a:pt x="94" y="9682"/>
                  </a:lnTo>
                  <a:lnTo>
                    <a:pt x="219" y="10494"/>
                  </a:lnTo>
                  <a:lnTo>
                    <a:pt x="406" y="11337"/>
                  </a:lnTo>
                  <a:lnTo>
                    <a:pt x="625" y="12180"/>
                  </a:lnTo>
                  <a:lnTo>
                    <a:pt x="875" y="13023"/>
                  </a:lnTo>
                  <a:lnTo>
                    <a:pt x="1124" y="13835"/>
                  </a:lnTo>
                  <a:lnTo>
                    <a:pt x="1437" y="14616"/>
                  </a:lnTo>
                  <a:lnTo>
                    <a:pt x="1718" y="15366"/>
                  </a:lnTo>
                  <a:lnTo>
                    <a:pt x="1999" y="16053"/>
                  </a:lnTo>
                  <a:lnTo>
                    <a:pt x="2561" y="17239"/>
                  </a:lnTo>
                  <a:lnTo>
                    <a:pt x="2780" y="17677"/>
                  </a:lnTo>
                  <a:lnTo>
                    <a:pt x="2998" y="18020"/>
                  </a:lnTo>
                  <a:lnTo>
                    <a:pt x="3154" y="18239"/>
                  </a:lnTo>
                  <a:lnTo>
                    <a:pt x="3248" y="18332"/>
                  </a:lnTo>
                  <a:lnTo>
                    <a:pt x="3404" y="18332"/>
                  </a:lnTo>
                  <a:lnTo>
                    <a:pt x="3716" y="18239"/>
                  </a:lnTo>
                  <a:lnTo>
                    <a:pt x="4122" y="18114"/>
                  </a:lnTo>
                  <a:lnTo>
                    <a:pt x="4653" y="17926"/>
                  </a:lnTo>
                  <a:lnTo>
                    <a:pt x="5309" y="17708"/>
                  </a:lnTo>
                  <a:lnTo>
                    <a:pt x="5996" y="17427"/>
                  </a:lnTo>
                  <a:lnTo>
                    <a:pt x="6777" y="17083"/>
                  </a:lnTo>
                  <a:lnTo>
                    <a:pt x="7558" y="16677"/>
                  </a:lnTo>
                  <a:lnTo>
                    <a:pt x="8401" y="16271"/>
                  </a:lnTo>
                  <a:lnTo>
                    <a:pt x="9213" y="15772"/>
                  </a:lnTo>
                  <a:lnTo>
                    <a:pt x="10025" y="15241"/>
                  </a:lnTo>
                  <a:lnTo>
                    <a:pt x="10837" y="14679"/>
                  </a:lnTo>
                  <a:lnTo>
                    <a:pt x="11555" y="14054"/>
                  </a:lnTo>
                  <a:lnTo>
                    <a:pt x="11899" y="13742"/>
                  </a:lnTo>
                  <a:lnTo>
                    <a:pt x="12242" y="13398"/>
                  </a:lnTo>
                  <a:lnTo>
                    <a:pt x="12554" y="13055"/>
                  </a:lnTo>
                  <a:lnTo>
                    <a:pt x="12835" y="12711"/>
                  </a:lnTo>
                  <a:lnTo>
                    <a:pt x="13085" y="12336"/>
                  </a:lnTo>
                  <a:lnTo>
                    <a:pt x="13335" y="11962"/>
                  </a:lnTo>
                  <a:lnTo>
                    <a:pt x="13523" y="11587"/>
                  </a:lnTo>
                  <a:lnTo>
                    <a:pt x="13679" y="11181"/>
                  </a:lnTo>
                  <a:lnTo>
                    <a:pt x="13772" y="10744"/>
                  </a:lnTo>
                  <a:lnTo>
                    <a:pt x="13804" y="10306"/>
                  </a:lnTo>
                  <a:lnTo>
                    <a:pt x="13835" y="9838"/>
                  </a:lnTo>
                  <a:lnTo>
                    <a:pt x="13804" y="9370"/>
                  </a:lnTo>
                  <a:lnTo>
                    <a:pt x="13741" y="8870"/>
                  </a:lnTo>
                  <a:lnTo>
                    <a:pt x="13647" y="8370"/>
                  </a:lnTo>
                  <a:lnTo>
                    <a:pt x="13523" y="7871"/>
                  </a:lnTo>
                  <a:lnTo>
                    <a:pt x="13366" y="7371"/>
                  </a:lnTo>
                  <a:lnTo>
                    <a:pt x="13210" y="6871"/>
                  </a:lnTo>
                  <a:lnTo>
                    <a:pt x="13023" y="6372"/>
                  </a:lnTo>
                  <a:lnTo>
                    <a:pt x="12554" y="5372"/>
                  </a:lnTo>
                  <a:lnTo>
                    <a:pt x="12055" y="4404"/>
                  </a:lnTo>
                  <a:lnTo>
                    <a:pt x="11524" y="3498"/>
                  </a:lnTo>
                  <a:lnTo>
                    <a:pt x="10993" y="2655"/>
                  </a:lnTo>
                  <a:lnTo>
                    <a:pt x="10431" y="1874"/>
                  </a:lnTo>
                  <a:lnTo>
                    <a:pt x="9931" y="1219"/>
                  </a:lnTo>
                  <a:lnTo>
                    <a:pt x="9494" y="688"/>
                  </a:lnTo>
                  <a:lnTo>
                    <a:pt x="9119" y="313"/>
                  </a:lnTo>
                  <a:lnTo>
                    <a:pt x="8838" y="63"/>
                  </a:lnTo>
                  <a:lnTo>
                    <a:pt x="8744" y="32"/>
                  </a:lnTo>
                  <a:lnTo>
                    <a:pt x="86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3845;p61">
              <a:extLst>
                <a:ext uri="{FF2B5EF4-FFF2-40B4-BE49-F238E27FC236}">
                  <a16:creationId xmlns:a16="http://schemas.microsoft.com/office/drawing/2014/main" id="{C79CD6DD-56D4-FC99-A191-162323A71DF4}"/>
                </a:ext>
              </a:extLst>
            </p:cNvPr>
            <p:cNvSpPr/>
            <p:nvPr/>
          </p:nvSpPr>
          <p:spPr>
            <a:xfrm>
              <a:off x="2232900" y="3554675"/>
              <a:ext cx="222525" cy="464550"/>
            </a:xfrm>
            <a:custGeom>
              <a:avLst/>
              <a:gdLst/>
              <a:ahLst/>
              <a:cxnLst/>
              <a:rect l="l" t="t" r="r" b="b"/>
              <a:pathLst>
                <a:path w="8901" h="18582" extrusionOk="0">
                  <a:moveTo>
                    <a:pt x="8870" y="0"/>
                  </a:moveTo>
                  <a:lnTo>
                    <a:pt x="8245" y="250"/>
                  </a:lnTo>
                  <a:lnTo>
                    <a:pt x="7558" y="500"/>
                  </a:lnTo>
                  <a:lnTo>
                    <a:pt x="6902" y="812"/>
                  </a:lnTo>
                  <a:lnTo>
                    <a:pt x="6215" y="1156"/>
                  </a:lnTo>
                  <a:lnTo>
                    <a:pt x="5559" y="1499"/>
                  </a:lnTo>
                  <a:lnTo>
                    <a:pt x="4872" y="1905"/>
                  </a:lnTo>
                  <a:lnTo>
                    <a:pt x="4216" y="2311"/>
                  </a:lnTo>
                  <a:lnTo>
                    <a:pt x="3592" y="2780"/>
                  </a:lnTo>
                  <a:lnTo>
                    <a:pt x="2998" y="3248"/>
                  </a:lnTo>
                  <a:lnTo>
                    <a:pt x="2405" y="3779"/>
                  </a:lnTo>
                  <a:lnTo>
                    <a:pt x="1905" y="4310"/>
                  </a:lnTo>
                  <a:lnTo>
                    <a:pt x="1437" y="4872"/>
                  </a:lnTo>
                  <a:lnTo>
                    <a:pt x="1000" y="5465"/>
                  </a:lnTo>
                  <a:lnTo>
                    <a:pt x="656" y="6090"/>
                  </a:lnTo>
                  <a:lnTo>
                    <a:pt x="500" y="6434"/>
                  </a:lnTo>
                  <a:lnTo>
                    <a:pt x="375" y="6746"/>
                  </a:lnTo>
                  <a:lnTo>
                    <a:pt x="281" y="7089"/>
                  </a:lnTo>
                  <a:lnTo>
                    <a:pt x="188" y="7433"/>
                  </a:lnTo>
                  <a:lnTo>
                    <a:pt x="94" y="7776"/>
                  </a:lnTo>
                  <a:lnTo>
                    <a:pt x="63" y="8151"/>
                  </a:lnTo>
                  <a:lnTo>
                    <a:pt x="0" y="8869"/>
                  </a:lnTo>
                  <a:lnTo>
                    <a:pt x="0" y="9619"/>
                  </a:lnTo>
                  <a:lnTo>
                    <a:pt x="94" y="10368"/>
                  </a:lnTo>
                  <a:lnTo>
                    <a:pt x="219" y="11149"/>
                  </a:lnTo>
                  <a:lnTo>
                    <a:pt x="406" y="11899"/>
                  </a:lnTo>
                  <a:lnTo>
                    <a:pt x="625" y="12679"/>
                  </a:lnTo>
                  <a:lnTo>
                    <a:pt x="906" y="13429"/>
                  </a:lnTo>
                  <a:lnTo>
                    <a:pt x="1218" y="14147"/>
                  </a:lnTo>
                  <a:lnTo>
                    <a:pt x="1593" y="14866"/>
                  </a:lnTo>
                  <a:lnTo>
                    <a:pt x="1968" y="15584"/>
                  </a:lnTo>
                  <a:lnTo>
                    <a:pt x="2374" y="16240"/>
                  </a:lnTo>
                  <a:lnTo>
                    <a:pt x="2811" y="16895"/>
                  </a:lnTo>
                  <a:lnTo>
                    <a:pt x="3248" y="17489"/>
                  </a:lnTo>
                  <a:lnTo>
                    <a:pt x="3717" y="18051"/>
                  </a:lnTo>
                  <a:lnTo>
                    <a:pt x="4185" y="18551"/>
                  </a:lnTo>
                  <a:lnTo>
                    <a:pt x="4216" y="18582"/>
                  </a:lnTo>
                  <a:lnTo>
                    <a:pt x="4248" y="18551"/>
                  </a:lnTo>
                  <a:lnTo>
                    <a:pt x="4279" y="18519"/>
                  </a:lnTo>
                  <a:lnTo>
                    <a:pt x="4248" y="18457"/>
                  </a:lnTo>
                  <a:lnTo>
                    <a:pt x="3436" y="17301"/>
                  </a:lnTo>
                  <a:lnTo>
                    <a:pt x="2655" y="16052"/>
                  </a:lnTo>
                  <a:lnTo>
                    <a:pt x="2280" y="15428"/>
                  </a:lnTo>
                  <a:lnTo>
                    <a:pt x="1905" y="14772"/>
                  </a:lnTo>
                  <a:lnTo>
                    <a:pt x="1562" y="14085"/>
                  </a:lnTo>
                  <a:lnTo>
                    <a:pt x="1250" y="13398"/>
                  </a:lnTo>
                  <a:lnTo>
                    <a:pt x="969" y="12711"/>
                  </a:lnTo>
                  <a:lnTo>
                    <a:pt x="750" y="12024"/>
                  </a:lnTo>
                  <a:lnTo>
                    <a:pt x="563" y="11305"/>
                  </a:lnTo>
                  <a:lnTo>
                    <a:pt x="406" y="10587"/>
                  </a:lnTo>
                  <a:lnTo>
                    <a:pt x="313" y="9869"/>
                  </a:lnTo>
                  <a:lnTo>
                    <a:pt x="281" y="9151"/>
                  </a:lnTo>
                  <a:lnTo>
                    <a:pt x="313" y="8432"/>
                  </a:lnTo>
                  <a:lnTo>
                    <a:pt x="406" y="7714"/>
                  </a:lnTo>
                  <a:lnTo>
                    <a:pt x="500" y="7370"/>
                  </a:lnTo>
                  <a:lnTo>
                    <a:pt x="594" y="7027"/>
                  </a:lnTo>
                  <a:lnTo>
                    <a:pt x="719" y="6715"/>
                  </a:lnTo>
                  <a:lnTo>
                    <a:pt x="844" y="6371"/>
                  </a:lnTo>
                  <a:lnTo>
                    <a:pt x="1000" y="6059"/>
                  </a:lnTo>
                  <a:lnTo>
                    <a:pt x="1187" y="5747"/>
                  </a:lnTo>
                  <a:lnTo>
                    <a:pt x="1593" y="5153"/>
                  </a:lnTo>
                  <a:lnTo>
                    <a:pt x="2062" y="4591"/>
                  </a:lnTo>
                  <a:lnTo>
                    <a:pt x="2592" y="4029"/>
                  </a:lnTo>
                  <a:lnTo>
                    <a:pt x="3155" y="3529"/>
                  </a:lnTo>
                  <a:lnTo>
                    <a:pt x="3748" y="3030"/>
                  </a:lnTo>
                  <a:lnTo>
                    <a:pt x="4373" y="2561"/>
                  </a:lnTo>
                  <a:lnTo>
                    <a:pt x="5028" y="2124"/>
                  </a:lnTo>
                  <a:lnTo>
                    <a:pt x="5684" y="1718"/>
                  </a:lnTo>
                  <a:lnTo>
                    <a:pt x="6340" y="1343"/>
                  </a:lnTo>
                  <a:lnTo>
                    <a:pt x="6996" y="968"/>
                  </a:lnTo>
                  <a:lnTo>
                    <a:pt x="7652" y="656"/>
                  </a:lnTo>
                  <a:lnTo>
                    <a:pt x="8901" y="63"/>
                  </a:lnTo>
                  <a:lnTo>
                    <a:pt x="8901" y="32"/>
                  </a:lnTo>
                  <a:lnTo>
                    <a:pt x="89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3846;p61">
              <a:extLst>
                <a:ext uri="{FF2B5EF4-FFF2-40B4-BE49-F238E27FC236}">
                  <a16:creationId xmlns:a16="http://schemas.microsoft.com/office/drawing/2014/main" id="{889D6D65-3E97-75F3-A878-78D03EE04772}"/>
                </a:ext>
              </a:extLst>
            </p:cNvPr>
            <p:cNvSpPr/>
            <p:nvPr/>
          </p:nvSpPr>
          <p:spPr>
            <a:xfrm>
              <a:off x="1844875" y="3998125"/>
              <a:ext cx="619925" cy="579325"/>
            </a:xfrm>
            <a:custGeom>
              <a:avLst/>
              <a:gdLst/>
              <a:ahLst/>
              <a:cxnLst/>
              <a:rect l="l" t="t" r="r" b="b"/>
              <a:pathLst>
                <a:path w="24797" h="23173" extrusionOk="0">
                  <a:moveTo>
                    <a:pt x="19581" y="1"/>
                  </a:moveTo>
                  <a:lnTo>
                    <a:pt x="19269" y="188"/>
                  </a:lnTo>
                  <a:lnTo>
                    <a:pt x="18925" y="407"/>
                  </a:lnTo>
                  <a:lnTo>
                    <a:pt x="18551" y="656"/>
                  </a:lnTo>
                  <a:lnTo>
                    <a:pt x="18207" y="969"/>
                  </a:lnTo>
                  <a:lnTo>
                    <a:pt x="17832" y="1312"/>
                  </a:lnTo>
                  <a:lnTo>
                    <a:pt x="17489" y="1718"/>
                  </a:lnTo>
                  <a:lnTo>
                    <a:pt x="17114" y="2124"/>
                  </a:lnTo>
                  <a:lnTo>
                    <a:pt x="16771" y="2561"/>
                  </a:lnTo>
                  <a:lnTo>
                    <a:pt x="16458" y="3030"/>
                  </a:lnTo>
                  <a:lnTo>
                    <a:pt x="16115" y="3561"/>
                  </a:lnTo>
                  <a:lnTo>
                    <a:pt x="15834" y="4092"/>
                  </a:lnTo>
                  <a:lnTo>
                    <a:pt x="15553" y="4623"/>
                  </a:lnTo>
                  <a:lnTo>
                    <a:pt x="15303" y="5216"/>
                  </a:lnTo>
                  <a:lnTo>
                    <a:pt x="15084" y="5809"/>
                  </a:lnTo>
                  <a:lnTo>
                    <a:pt x="14928" y="6403"/>
                  </a:lnTo>
                  <a:lnTo>
                    <a:pt x="14772" y="7027"/>
                  </a:lnTo>
                  <a:lnTo>
                    <a:pt x="14553" y="8027"/>
                  </a:lnTo>
                  <a:lnTo>
                    <a:pt x="14335" y="8870"/>
                  </a:lnTo>
                  <a:lnTo>
                    <a:pt x="14179" y="9245"/>
                  </a:lnTo>
                  <a:lnTo>
                    <a:pt x="14054" y="9588"/>
                  </a:lnTo>
                  <a:lnTo>
                    <a:pt x="13897" y="9900"/>
                  </a:lnTo>
                  <a:lnTo>
                    <a:pt x="13741" y="10181"/>
                  </a:lnTo>
                  <a:lnTo>
                    <a:pt x="13554" y="10462"/>
                  </a:lnTo>
                  <a:lnTo>
                    <a:pt x="13367" y="10681"/>
                  </a:lnTo>
                  <a:lnTo>
                    <a:pt x="13179" y="10900"/>
                  </a:lnTo>
                  <a:lnTo>
                    <a:pt x="12961" y="11087"/>
                  </a:lnTo>
                  <a:lnTo>
                    <a:pt x="12742" y="11243"/>
                  </a:lnTo>
                  <a:lnTo>
                    <a:pt x="12492" y="11399"/>
                  </a:lnTo>
                  <a:lnTo>
                    <a:pt x="12242" y="11524"/>
                  </a:lnTo>
                  <a:lnTo>
                    <a:pt x="11992" y="11649"/>
                  </a:lnTo>
                  <a:lnTo>
                    <a:pt x="11399" y="11868"/>
                  </a:lnTo>
                  <a:lnTo>
                    <a:pt x="10775" y="12024"/>
                  </a:lnTo>
                  <a:lnTo>
                    <a:pt x="10056" y="12180"/>
                  </a:lnTo>
                  <a:lnTo>
                    <a:pt x="9244" y="12305"/>
                  </a:lnTo>
                  <a:lnTo>
                    <a:pt x="7433" y="12617"/>
                  </a:lnTo>
                  <a:lnTo>
                    <a:pt x="6371" y="12805"/>
                  </a:lnTo>
                  <a:lnTo>
                    <a:pt x="5247" y="13023"/>
                  </a:lnTo>
                  <a:lnTo>
                    <a:pt x="4747" y="13148"/>
                  </a:lnTo>
                  <a:lnTo>
                    <a:pt x="4279" y="13304"/>
                  </a:lnTo>
                  <a:lnTo>
                    <a:pt x="3842" y="13492"/>
                  </a:lnTo>
                  <a:lnTo>
                    <a:pt x="3436" y="13710"/>
                  </a:lnTo>
                  <a:lnTo>
                    <a:pt x="3030" y="13929"/>
                  </a:lnTo>
                  <a:lnTo>
                    <a:pt x="2686" y="14148"/>
                  </a:lnTo>
                  <a:lnTo>
                    <a:pt x="2343" y="14429"/>
                  </a:lnTo>
                  <a:lnTo>
                    <a:pt x="1999" y="14710"/>
                  </a:lnTo>
                  <a:lnTo>
                    <a:pt x="1718" y="14991"/>
                  </a:lnTo>
                  <a:lnTo>
                    <a:pt x="1437" y="15303"/>
                  </a:lnTo>
                  <a:lnTo>
                    <a:pt x="1187" y="15647"/>
                  </a:lnTo>
                  <a:lnTo>
                    <a:pt x="968" y="15990"/>
                  </a:lnTo>
                  <a:lnTo>
                    <a:pt x="750" y="16334"/>
                  </a:lnTo>
                  <a:lnTo>
                    <a:pt x="594" y="16677"/>
                  </a:lnTo>
                  <a:lnTo>
                    <a:pt x="438" y="17052"/>
                  </a:lnTo>
                  <a:lnTo>
                    <a:pt x="313" y="17427"/>
                  </a:lnTo>
                  <a:lnTo>
                    <a:pt x="188" y="17801"/>
                  </a:lnTo>
                  <a:lnTo>
                    <a:pt x="125" y="18207"/>
                  </a:lnTo>
                  <a:lnTo>
                    <a:pt x="63" y="18582"/>
                  </a:lnTo>
                  <a:lnTo>
                    <a:pt x="32" y="18957"/>
                  </a:lnTo>
                  <a:lnTo>
                    <a:pt x="0" y="19363"/>
                  </a:lnTo>
                  <a:lnTo>
                    <a:pt x="32" y="19738"/>
                  </a:lnTo>
                  <a:lnTo>
                    <a:pt x="63" y="20112"/>
                  </a:lnTo>
                  <a:lnTo>
                    <a:pt x="125" y="20487"/>
                  </a:lnTo>
                  <a:lnTo>
                    <a:pt x="219" y="20862"/>
                  </a:lnTo>
                  <a:lnTo>
                    <a:pt x="313" y="21237"/>
                  </a:lnTo>
                  <a:lnTo>
                    <a:pt x="438" y="21580"/>
                  </a:lnTo>
                  <a:lnTo>
                    <a:pt x="594" y="21924"/>
                  </a:lnTo>
                  <a:lnTo>
                    <a:pt x="781" y="22267"/>
                  </a:lnTo>
                  <a:lnTo>
                    <a:pt x="1000" y="22579"/>
                  </a:lnTo>
                  <a:lnTo>
                    <a:pt x="1218" y="22892"/>
                  </a:lnTo>
                  <a:lnTo>
                    <a:pt x="1468" y="23173"/>
                  </a:lnTo>
                  <a:lnTo>
                    <a:pt x="1406" y="23017"/>
                  </a:lnTo>
                  <a:lnTo>
                    <a:pt x="1281" y="22579"/>
                  </a:lnTo>
                  <a:lnTo>
                    <a:pt x="1218" y="22267"/>
                  </a:lnTo>
                  <a:lnTo>
                    <a:pt x="1156" y="21924"/>
                  </a:lnTo>
                  <a:lnTo>
                    <a:pt x="1125" y="21518"/>
                  </a:lnTo>
                  <a:lnTo>
                    <a:pt x="1125" y="21112"/>
                  </a:lnTo>
                  <a:lnTo>
                    <a:pt x="1156" y="20674"/>
                  </a:lnTo>
                  <a:lnTo>
                    <a:pt x="1250" y="20206"/>
                  </a:lnTo>
                  <a:lnTo>
                    <a:pt x="1406" y="19769"/>
                  </a:lnTo>
                  <a:lnTo>
                    <a:pt x="1655" y="19300"/>
                  </a:lnTo>
                  <a:lnTo>
                    <a:pt x="1812" y="19082"/>
                  </a:lnTo>
                  <a:lnTo>
                    <a:pt x="1968" y="18863"/>
                  </a:lnTo>
                  <a:lnTo>
                    <a:pt x="2155" y="18676"/>
                  </a:lnTo>
                  <a:lnTo>
                    <a:pt x="2374" y="18457"/>
                  </a:lnTo>
                  <a:lnTo>
                    <a:pt x="2624" y="18270"/>
                  </a:lnTo>
                  <a:lnTo>
                    <a:pt x="2873" y="18082"/>
                  </a:lnTo>
                  <a:lnTo>
                    <a:pt x="3186" y="17895"/>
                  </a:lnTo>
                  <a:lnTo>
                    <a:pt x="3498" y="17739"/>
                  </a:lnTo>
                  <a:lnTo>
                    <a:pt x="3810" y="17583"/>
                  </a:lnTo>
                  <a:lnTo>
                    <a:pt x="4154" y="17458"/>
                  </a:lnTo>
                  <a:lnTo>
                    <a:pt x="4529" y="17364"/>
                  </a:lnTo>
                  <a:lnTo>
                    <a:pt x="4903" y="17302"/>
                  </a:lnTo>
                  <a:lnTo>
                    <a:pt x="5684" y="17208"/>
                  </a:lnTo>
                  <a:lnTo>
                    <a:pt x="6559" y="17146"/>
                  </a:lnTo>
                  <a:lnTo>
                    <a:pt x="7464" y="17146"/>
                  </a:lnTo>
                  <a:lnTo>
                    <a:pt x="8401" y="17208"/>
                  </a:lnTo>
                  <a:lnTo>
                    <a:pt x="10369" y="17333"/>
                  </a:lnTo>
                  <a:lnTo>
                    <a:pt x="11992" y="17458"/>
                  </a:lnTo>
                  <a:lnTo>
                    <a:pt x="12836" y="17489"/>
                  </a:lnTo>
                  <a:lnTo>
                    <a:pt x="13648" y="17520"/>
                  </a:lnTo>
                  <a:lnTo>
                    <a:pt x="14460" y="17520"/>
                  </a:lnTo>
                  <a:lnTo>
                    <a:pt x="15303" y="17489"/>
                  </a:lnTo>
                  <a:lnTo>
                    <a:pt x="16115" y="17427"/>
                  </a:lnTo>
                  <a:lnTo>
                    <a:pt x="16927" y="17333"/>
                  </a:lnTo>
                  <a:lnTo>
                    <a:pt x="17707" y="17177"/>
                  </a:lnTo>
                  <a:lnTo>
                    <a:pt x="18457" y="16989"/>
                  </a:lnTo>
                  <a:lnTo>
                    <a:pt x="19238" y="16740"/>
                  </a:lnTo>
                  <a:lnTo>
                    <a:pt x="19956" y="16396"/>
                  </a:lnTo>
                  <a:lnTo>
                    <a:pt x="20300" y="16209"/>
                  </a:lnTo>
                  <a:lnTo>
                    <a:pt x="20643" y="16021"/>
                  </a:lnTo>
                  <a:lnTo>
                    <a:pt x="20987" y="15771"/>
                  </a:lnTo>
                  <a:lnTo>
                    <a:pt x="21299" y="15522"/>
                  </a:lnTo>
                  <a:lnTo>
                    <a:pt x="21642" y="15272"/>
                  </a:lnTo>
                  <a:lnTo>
                    <a:pt x="21955" y="14991"/>
                  </a:lnTo>
                  <a:lnTo>
                    <a:pt x="22236" y="14678"/>
                  </a:lnTo>
                  <a:lnTo>
                    <a:pt x="22548" y="14335"/>
                  </a:lnTo>
                  <a:lnTo>
                    <a:pt x="23110" y="13617"/>
                  </a:lnTo>
                  <a:lnTo>
                    <a:pt x="23579" y="12898"/>
                  </a:lnTo>
                  <a:lnTo>
                    <a:pt x="23953" y="12211"/>
                  </a:lnTo>
                  <a:lnTo>
                    <a:pt x="24266" y="11493"/>
                  </a:lnTo>
                  <a:lnTo>
                    <a:pt x="24484" y="10837"/>
                  </a:lnTo>
                  <a:lnTo>
                    <a:pt x="24672" y="10150"/>
                  </a:lnTo>
                  <a:lnTo>
                    <a:pt x="24765" y="9494"/>
                  </a:lnTo>
                  <a:lnTo>
                    <a:pt x="24797" y="8839"/>
                  </a:lnTo>
                  <a:lnTo>
                    <a:pt x="24765" y="8214"/>
                  </a:lnTo>
                  <a:lnTo>
                    <a:pt x="24703" y="7589"/>
                  </a:lnTo>
                  <a:lnTo>
                    <a:pt x="24609" y="6996"/>
                  </a:lnTo>
                  <a:lnTo>
                    <a:pt x="24422" y="6403"/>
                  </a:lnTo>
                  <a:lnTo>
                    <a:pt x="24234" y="5841"/>
                  </a:lnTo>
                  <a:lnTo>
                    <a:pt x="24016" y="5310"/>
                  </a:lnTo>
                  <a:lnTo>
                    <a:pt x="23766" y="4779"/>
                  </a:lnTo>
                  <a:lnTo>
                    <a:pt x="23485" y="4279"/>
                  </a:lnTo>
                  <a:lnTo>
                    <a:pt x="23173" y="3779"/>
                  </a:lnTo>
                  <a:lnTo>
                    <a:pt x="22860" y="3342"/>
                  </a:lnTo>
                  <a:lnTo>
                    <a:pt x="22548" y="2905"/>
                  </a:lnTo>
                  <a:lnTo>
                    <a:pt x="22205" y="2499"/>
                  </a:lnTo>
                  <a:lnTo>
                    <a:pt x="21580" y="1781"/>
                  </a:lnTo>
                  <a:lnTo>
                    <a:pt x="20955" y="1156"/>
                  </a:lnTo>
                  <a:lnTo>
                    <a:pt x="20393" y="656"/>
                  </a:lnTo>
                  <a:lnTo>
                    <a:pt x="19987" y="313"/>
                  </a:lnTo>
                  <a:lnTo>
                    <a:pt x="195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3847;p61">
              <a:extLst>
                <a:ext uri="{FF2B5EF4-FFF2-40B4-BE49-F238E27FC236}">
                  <a16:creationId xmlns:a16="http://schemas.microsoft.com/office/drawing/2014/main" id="{EEE547D4-C533-B974-5EFC-8606549C7101}"/>
                </a:ext>
              </a:extLst>
            </p:cNvPr>
            <p:cNvSpPr/>
            <p:nvPr/>
          </p:nvSpPr>
          <p:spPr>
            <a:xfrm>
              <a:off x="1844875" y="3998125"/>
              <a:ext cx="619925" cy="579325"/>
            </a:xfrm>
            <a:custGeom>
              <a:avLst/>
              <a:gdLst/>
              <a:ahLst/>
              <a:cxnLst/>
              <a:rect l="l" t="t" r="r" b="b"/>
              <a:pathLst>
                <a:path w="24797" h="23173" fill="none" extrusionOk="0">
                  <a:moveTo>
                    <a:pt x="19581" y="1"/>
                  </a:moveTo>
                  <a:lnTo>
                    <a:pt x="19581" y="1"/>
                  </a:lnTo>
                  <a:lnTo>
                    <a:pt x="19269" y="188"/>
                  </a:lnTo>
                  <a:lnTo>
                    <a:pt x="18925" y="407"/>
                  </a:lnTo>
                  <a:lnTo>
                    <a:pt x="18551" y="656"/>
                  </a:lnTo>
                  <a:lnTo>
                    <a:pt x="18207" y="969"/>
                  </a:lnTo>
                  <a:lnTo>
                    <a:pt x="17832" y="1312"/>
                  </a:lnTo>
                  <a:lnTo>
                    <a:pt x="17489" y="1718"/>
                  </a:lnTo>
                  <a:lnTo>
                    <a:pt x="17114" y="2124"/>
                  </a:lnTo>
                  <a:lnTo>
                    <a:pt x="16771" y="2561"/>
                  </a:lnTo>
                  <a:lnTo>
                    <a:pt x="16458" y="3030"/>
                  </a:lnTo>
                  <a:lnTo>
                    <a:pt x="16115" y="3561"/>
                  </a:lnTo>
                  <a:lnTo>
                    <a:pt x="15834" y="4092"/>
                  </a:lnTo>
                  <a:lnTo>
                    <a:pt x="15553" y="4623"/>
                  </a:lnTo>
                  <a:lnTo>
                    <a:pt x="15303" y="5216"/>
                  </a:lnTo>
                  <a:lnTo>
                    <a:pt x="15084" y="5809"/>
                  </a:lnTo>
                  <a:lnTo>
                    <a:pt x="14928" y="6403"/>
                  </a:lnTo>
                  <a:lnTo>
                    <a:pt x="14772" y="7027"/>
                  </a:lnTo>
                  <a:lnTo>
                    <a:pt x="14772" y="7027"/>
                  </a:lnTo>
                  <a:lnTo>
                    <a:pt x="14553" y="8027"/>
                  </a:lnTo>
                  <a:lnTo>
                    <a:pt x="14335" y="8870"/>
                  </a:lnTo>
                  <a:lnTo>
                    <a:pt x="14179" y="9245"/>
                  </a:lnTo>
                  <a:lnTo>
                    <a:pt x="14054" y="9588"/>
                  </a:lnTo>
                  <a:lnTo>
                    <a:pt x="13897" y="9900"/>
                  </a:lnTo>
                  <a:lnTo>
                    <a:pt x="13741" y="10181"/>
                  </a:lnTo>
                  <a:lnTo>
                    <a:pt x="13554" y="10462"/>
                  </a:lnTo>
                  <a:lnTo>
                    <a:pt x="13367" y="10681"/>
                  </a:lnTo>
                  <a:lnTo>
                    <a:pt x="13179" y="10900"/>
                  </a:lnTo>
                  <a:lnTo>
                    <a:pt x="12961" y="11087"/>
                  </a:lnTo>
                  <a:lnTo>
                    <a:pt x="12742" y="11243"/>
                  </a:lnTo>
                  <a:lnTo>
                    <a:pt x="12492" y="11399"/>
                  </a:lnTo>
                  <a:lnTo>
                    <a:pt x="12242" y="11524"/>
                  </a:lnTo>
                  <a:lnTo>
                    <a:pt x="11992" y="11649"/>
                  </a:lnTo>
                  <a:lnTo>
                    <a:pt x="11399" y="11868"/>
                  </a:lnTo>
                  <a:lnTo>
                    <a:pt x="10775" y="12024"/>
                  </a:lnTo>
                  <a:lnTo>
                    <a:pt x="10056" y="12180"/>
                  </a:lnTo>
                  <a:lnTo>
                    <a:pt x="9244" y="12305"/>
                  </a:lnTo>
                  <a:lnTo>
                    <a:pt x="7433" y="12617"/>
                  </a:lnTo>
                  <a:lnTo>
                    <a:pt x="6371" y="12805"/>
                  </a:lnTo>
                  <a:lnTo>
                    <a:pt x="5247" y="13023"/>
                  </a:lnTo>
                  <a:lnTo>
                    <a:pt x="5247" y="13023"/>
                  </a:lnTo>
                  <a:lnTo>
                    <a:pt x="4747" y="13148"/>
                  </a:lnTo>
                  <a:lnTo>
                    <a:pt x="4279" y="13304"/>
                  </a:lnTo>
                  <a:lnTo>
                    <a:pt x="3842" y="13492"/>
                  </a:lnTo>
                  <a:lnTo>
                    <a:pt x="3436" y="13710"/>
                  </a:lnTo>
                  <a:lnTo>
                    <a:pt x="3030" y="13929"/>
                  </a:lnTo>
                  <a:lnTo>
                    <a:pt x="2686" y="14148"/>
                  </a:lnTo>
                  <a:lnTo>
                    <a:pt x="2343" y="14429"/>
                  </a:lnTo>
                  <a:lnTo>
                    <a:pt x="1999" y="14710"/>
                  </a:lnTo>
                  <a:lnTo>
                    <a:pt x="1718" y="14991"/>
                  </a:lnTo>
                  <a:lnTo>
                    <a:pt x="1437" y="15303"/>
                  </a:lnTo>
                  <a:lnTo>
                    <a:pt x="1187" y="15647"/>
                  </a:lnTo>
                  <a:lnTo>
                    <a:pt x="968" y="15990"/>
                  </a:lnTo>
                  <a:lnTo>
                    <a:pt x="750" y="16334"/>
                  </a:lnTo>
                  <a:lnTo>
                    <a:pt x="594" y="16677"/>
                  </a:lnTo>
                  <a:lnTo>
                    <a:pt x="438" y="17052"/>
                  </a:lnTo>
                  <a:lnTo>
                    <a:pt x="313" y="17427"/>
                  </a:lnTo>
                  <a:lnTo>
                    <a:pt x="188" y="17801"/>
                  </a:lnTo>
                  <a:lnTo>
                    <a:pt x="125" y="18207"/>
                  </a:lnTo>
                  <a:lnTo>
                    <a:pt x="63" y="18582"/>
                  </a:lnTo>
                  <a:lnTo>
                    <a:pt x="32" y="18957"/>
                  </a:lnTo>
                  <a:lnTo>
                    <a:pt x="0" y="19363"/>
                  </a:lnTo>
                  <a:lnTo>
                    <a:pt x="32" y="19738"/>
                  </a:lnTo>
                  <a:lnTo>
                    <a:pt x="63" y="20112"/>
                  </a:lnTo>
                  <a:lnTo>
                    <a:pt x="125" y="20487"/>
                  </a:lnTo>
                  <a:lnTo>
                    <a:pt x="219" y="20862"/>
                  </a:lnTo>
                  <a:lnTo>
                    <a:pt x="313" y="21237"/>
                  </a:lnTo>
                  <a:lnTo>
                    <a:pt x="438" y="21580"/>
                  </a:lnTo>
                  <a:lnTo>
                    <a:pt x="594" y="21924"/>
                  </a:lnTo>
                  <a:lnTo>
                    <a:pt x="781" y="22267"/>
                  </a:lnTo>
                  <a:lnTo>
                    <a:pt x="1000" y="22579"/>
                  </a:lnTo>
                  <a:lnTo>
                    <a:pt x="1218" y="22892"/>
                  </a:lnTo>
                  <a:lnTo>
                    <a:pt x="1468" y="23173"/>
                  </a:lnTo>
                  <a:lnTo>
                    <a:pt x="1468" y="23173"/>
                  </a:lnTo>
                  <a:lnTo>
                    <a:pt x="1406" y="23017"/>
                  </a:lnTo>
                  <a:lnTo>
                    <a:pt x="1281" y="22579"/>
                  </a:lnTo>
                  <a:lnTo>
                    <a:pt x="1218" y="22267"/>
                  </a:lnTo>
                  <a:lnTo>
                    <a:pt x="1156" y="21924"/>
                  </a:lnTo>
                  <a:lnTo>
                    <a:pt x="1125" y="21518"/>
                  </a:lnTo>
                  <a:lnTo>
                    <a:pt x="1125" y="21112"/>
                  </a:lnTo>
                  <a:lnTo>
                    <a:pt x="1156" y="20674"/>
                  </a:lnTo>
                  <a:lnTo>
                    <a:pt x="1250" y="20206"/>
                  </a:lnTo>
                  <a:lnTo>
                    <a:pt x="1406" y="19769"/>
                  </a:lnTo>
                  <a:lnTo>
                    <a:pt x="1655" y="19300"/>
                  </a:lnTo>
                  <a:lnTo>
                    <a:pt x="1812" y="19082"/>
                  </a:lnTo>
                  <a:lnTo>
                    <a:pt x="1968" y="18863"/>
                  </a:lnTo>
                  <a:lnTo>
                    <a:pt x="2155" y="18676"/>
                  </a:lnTo>
                  <a:lnTo>
                    <a:pt x="2374" y="18457"/>
                  </a:lnTo>
                  <a:lnTo>
                    <a:pt x="2624" y="18270"/>
                  </a:lnTo>
                  <a:lnTo>
                    <a:pt x="2873" y="18082"/>
                  </a:lnTo>
                  <a:lnTo>
                    <a:pt x="3186" y="17895"/>
                  </a:lnTo>
                  <a:lnTo>
                    <a:pt x="3498" y="17739"/>
                  </a:lnTo>
                  <a:lnTo>
                    <a:pt x="3498" y="17739"/>
                  </a:lnTo>
                  <a:lnTo>
                    <a:pt x="3810" y="17583"/>
                  </a:lnTo>
                  <a:lnTo>
                    <a:pt x="4154" y="17458"/>
                  </a:lnTo>
                  <a:lnTo>
                    <a:pt x="4529" y="17364"/>
                  </a:lnTo>
                  <a:lnTo>
                    <a:pt x="4903" y="17302"/>
                  </a:lnTo>
                  <a:lnTo>
                    <a:pt x="5684" y="17208"/>
                  </a:lnTo>
                  <a:lnTo>
                    <a:pt x="6559" y="17146"/>
                  </a:lnTo>
                  <a:lnTo>
                    <a:pt x="7464" y="17146"/>
                  </a:lnTo>
                  <a:lnTo>
                    <a:pt x="8401" y="17208"/>
                  </a:lnTo>
                  <a:lnTo>
                    <a:pt x="10369" y="17333"/>
                  </a:lnTo>
                  <a:lnTo>
                    <a:pt x="10369" y="17333"/>
                  </a:lnTo>
                  <a:lnTo>
                    <a:pt x="11992" y="17458"/>
                  </a:lnTo>
                  <a:lnTo>
                    <a:pt x="12836" y="17489"/>
                  </a:lnTo>
                  <a:lnTo>
                    <a:pt x="13648" y="17520"/>
                  </a:lnTo>
                  <a:lnTo>
                    <a:pt x="14460" y="17520"/>
                  </a:lnTo>
                  <a:lnTo>
                    <a:pt x="15303" y="17489"/>
                  </a:lnTo>
                  <a:lnTo>
                    <a:pt x="16115" y="17427"/>
                  </a:lnTo>
                  <a:lnTo>
                    <a:pt x="16927" y="17333"/>
                  </a:lnTo>
                  <a:lnTo>
                    <a:pt x="17707" y="17177"/>
                  </a:lnTo>
                  <a:lnTo>
                    <a:pt x="18457" y="16989"/>
                  </a:lnTo>
                  <a:lnTo>
                    <a:pt x="19238" y="16740"/>
                  </a:lnTo>
                  <a:lnTo>
                    <a:pt x="19956" y="16396"/>
                  </a:lnTo>
                  <a:lnTo>
                    <a:pt x="20300" y="16209"/>
                  </a:lnTo>
                  <a:lnTo>
                    <a:pt x="20643" y="16021"/>
                  </a:lnTo>
                  <a:lnTo>
                    <a:pt x="20987" y="15771"/>
                  </a:lnTo>
                  <a:lnTo>
                    <a:pt x="21299" y="15522"/>
                  </a:lnTo>
                  <a:lnTo>
                    <a:pt x="21642" y="15272"/>
                  </a:lnTo>
                  <a:lnTo>
                    <a:pt x="21955" y="14991"/>
                  </a:lnTo>
                  <a:lnTo>
                    <a:pt x="22236" y="14678"/>
                  </a:lnTo>
                  <a:lnTo>
                    <a:pt x="22548" y="14335"/>
                  </a:lnTo>
                  <a:lnTo>
                    <a:pt x="22548" y="14335"/>
                  </a:lnTo>
                  <a:lnTo>
                    <a:pt x="23110" y="13617"/>
                  </a:lnTo>
                  <a:lnTo>
                    <a:pt x="23579" y="12898"/>
                  </a:lnTo>
                  <a:lnTo>
                    <a:pt x="23953" y="12211"/>
                  </a:lnTo>
                  <a:lnTo>
                    <a:pt x="24266" y="11493"/>
                  </a:lnTo>
                  <a:lnTo>
                    <a:pt x="24484" y="10837"/>
                  </a:lnTo>
                  <a:lnTo>
                    <a:pt x="24672" y="10150"/>
                  </a:lnTo>
                  <a:lnTo>
                    <a:pt x="24765" y="9494"/>
                  </a:lnTo>
                  <a:lnTo>
                    <a:pt x="24797" y="8839"/>
                  </a:lnTo>
                  <a:lnTo>
                    <a:pt x="24765" y="8214"/>
                  </a:lnTo>
                  <a:lnTo>
                    <a:pt x="24703" y="7589"/>
                  </a:lnTo>
                  <a:lnTo>
                    <a:pt x="24609" y="6996"/>
                  </a:lnTo>
                  <a:lnTo>
                    <a:pt x="24422" y="6403"/>
                  </a:lnTo>
                  <a:lnTo>
                    <a:pt x="24234" y="5841"/>
                  </a:lnTo>
                  <a:lnTo>
                    <a:pt x="24016" y="5310"/>
                  </a:lnTo>
                  <a:lnTo>
                    <a:pt x="23766" y="4779"/>
                  </a:lnTo>
                  <a:lnTo>
                    <a:pt x="23485" y="4279"/>
                  </a:lnTo>
                  <a:lnTo>
                    <a:pt x="23173" y="3779"/>
                  </a:lnTo>
                  <a:lnTo>
                    <a:pt x="22860" y="3342"/>
                  </a:lnTo>
                  <a:lnTo>
                    <a:pt x="22548" y="2905"/>
                  </a:lnTo>
                  <a:lnTo>
                    <a:pt x="22205" y="2499"/>
                  </a:lnTo>
                  <a:lnTo>
                    <a:pt x="21580" y="1781"/>
                  </a:lnTo>
                  <a:lnTo>
                    <a:pt x="20955" y="1156"/>
                  </a:lnTo>
                  <a:lnTo>
                    <a:pt x="20393" y="656"/>
                  </a:lnTo>
                  <a:lnTo>
                    <a:pt x="19987" y="313"/>
                  </a:lnTo>
                  <a:lnTo>
                    <a:pt x="195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3848;p61">
              <a:extLst>
                <a:ext uri="{FF2B5EF4-FFF2-40B4-BE49-F238E27FC236}">
                  <a16:creationId xmlns:a16="http://schemas.microsoft.com/office/drawing/2014/main" id="{F2A9FBAD-005E-1B6C-E845-2241052AA9B1}"/>
                </a:ext>
              </a:extLst>
            </p:cNvPr>
            <p:cNvSpPr/>
            <p:nvPr/>
          </p:nvSpPr>
          <p:spPr>
            <a:xfrm>
              <a:off x="1831600" y="4059800"/>
              <a:ext cx="445825" cy="394300"/>
            </a:xfrm>
            <a:custGeom>
              <a:avLst/>
              <a:gdLst/>
              <a:ahLst/>
              <a:cxnLst/>
              <a:rect l="l" t="t" r="r" b="b"/>
              <a:pathLst>
                <a:path w="17833" h="15772" extrusionOk="0">
                  <a:moveTo>
                    <a:pt x="17739" y="1"/>
                  </a:moveTo>
                  <a:lnTo>
                    <a:pt x="17676" y="32"/>
                  </a:lnTo>
                  <a:lnTo>
                    <a:pt x="17145" y="594"/>
                  </a:lnTo>
                  <a:lnTo>
                    <a:pt x="16677" y="1187"/>
                  </a:lnTo>
                  <a:lnTo>
                    <a:pt x="16240" y="1843"/>
                  </a:lnTo>
                  <a:lnTo>
                    <a:pt x="15896" y="2499"/>
                  </a:lnTo>
                  <a:lnTo>
                    <a:pt x="15709" y="2968"/>
                  </a:lnTo>
                  <a:lnTo>
                    <a:pt x="15553" y="3436"/>
                  </a:lnTo>
                  <a:lnTo>
                    <a:pt x="15428" y="3904"/>
                  </a:lnTo>
                  <a:lnTo>
                    <a:pt x="15303" y="4373"/>
                  </a:lnTo>
                  <a:lnTo>
                    <a:pt x="15084" y="5341"/>
                  </a:lnTo>
                  <a:lnTo>
                    <a:pt x="14959" y="5809"/>
                  </a:lnTo>
                  <a:lnTo>
                    <a:pt x="14803" y="6278"/>
                  </a:lnTo>
                  <a:lnTo>
                    <a:pt x="14678" y="6559"/>
                  </a:lnTo>
                  <a:lnTo>
                    <a:pt x="14553" y="6840"/>
                  </a:lnTo>
                  <a:lnTo>
                    <a:pt x="14397" y="7090"/>
                  </a:lnTo>
                  <a:lnTo>
                    <a:pt x="14241" y="7308"/>
                  </a:lnTo>
                  <a:lnTo>
                    <a:pt x="14085" y="7527"/>
                  </a:lnTo>
                  <a:lnTo>
                    <a:pt x="13898" y="7714"/>
                  </a:lnTo>
                  <a:lnTo>
                    <a:pt x="13492" y="8058"/>
                  </a:lnTo>
                  <a:lnTo>
                    <a:pt x="13023" y="8370"/>
                  </a:lnTo>
                  <a:lnTo>
                    <a:pt x="12555" y="8620"/>
                  </a:lnTo>
                  <a:lnTo>
                    <a:pt x="12055" y="8807"/>
                  </a:lnTo>
                  <a:lnTo>
                    <a:pt x="11493" y="8964"/>
                  </a:lnTo>
                  <a:lnTo>
                    <a:pt x="10962" y="9088"/>
                  </a:lnTo>
                  <a:lnTo>
                    <a:pt x="10400" y="9182"/>
                  </a:lnTo>
                  <a:lnTo>
                    <a:pt x="9806" y="9245"/>
                  </a:lnTo>
                  <a:lnTo>
                    <a:pt x="9244" y="9307"/>
                  </a:lnTo>
                  <a:lnTo>
                    <a:pt x="8120" y="9338"/>
                  </a:lnTo>
                  <a:lnTo>
                    <a:pt x="7027" y="9401"/>
                  </a:lnTo>
                  <a:lnTo>
                    <a:pt x="6340" y="9463"/>
                  </a:lnTo>
                  <a:lnTo>
                    <a:pt x="5653" y="9557"/>
                  </a:lnTo>
                  <a:lnTo>
                    <a:pt x="5028" y="9713"/>
                  </a:lnTo>
                  <a:lnTo>
                    <a:pt x="4404" y="9932"/>
                  </a:lnTo>
                  <a:lnTo>
                    <a:pt x="3810" y="10182"/>
                  </a:lnTo>
                  <a:lnTo>
                    <a:pt x="3248" y="10463"/>
                  </a:lnTo>
                  <a:lnTo>
                    <a:pt x="2717" y="10806"/>
                  </a:lnTo>
                  <a:lnTo>
                    <a:pt x="2218" y="11181"/>
                  </a:lnTo>
                  <a:lnTo>
                    <a:pt x="1781" y="11587"/>
                  </a:lnTo>
                  <a:lnTo>
                    <a:pt x="1375" y="12055"/>
                  </a:lnTo>
                  <a:lnTo>
                    <a:pt x="1000" y="12555"/>
                  </a:lnTo>
                  <a:lnTo>
                    <a:pt x="687" y="13117"/>
                  </a:lnTo>
                  <a:lnTo>
                    <a:pt x="438" y="13710"/>
                  </a:lnTo>
                  <a:lnTo>
                    <a:pt x="219" y="14335"/>
                  </a:lnTo>
                  <a:lnTo>
                    <a:pt x="63" y="15022"/>
                  </a:lnTo>
                  <a:lnTo>
                    <a:pt x="0" y="15709"/>
                  </a:lnTo>
                  <a:lnTo>
                    <a:pt x="0" y="15740"/>
                  </a:lnTo>
                  <a:lnTo>
                    <a:pt x="32" y="15772"/>
                  </a:lnTo>
                  <a:lnTo>
                    <a:pt x="63" y="15740"/>
                  </a:lnTo>
                  <a:lnTo>
                    <a:pt x="94" y="15709"/>
                  </a:lnTo>
                  <a:lnTo>
                    <a:pt x="125" y="15272"/>
                  </a:lnTo>
                  <a:lnTo>
                    <a:pt x="219" y="14835"/>
                  </a:lnTo>
                  <a:lnTo>
                    <a:pt x="344" y="14397"/>
                  </a:lnTo>
                  <a:lnTo>
                    <a:pt x="469" y="13960"/>
                  </a:lnTo>
                  <a:lnTo>
                    <a:pt x="656" y="13554"/>
                  </a:lnTo>
                  <a:lnTo>
                    <a:pt x="844" y="13148"/>
                  </a:lnTo>
                  <a:lnTo>
                    <a:pt x="1062" y="12774"/>
                  </a:lnTo>
                  <a:lnTo>
                    <a:pt x="1312" y="12399"/>
                  </a:lnTo>
                  <a:lnTo>
                    <a:pt x="1593" y="12055"/>
                  </a:lnTo>
                  <a:lnTo>
                    <a:pt x="1874" y="11712"/>
                  </a:lnTo>
                  <a:lnTo>
                    <a:pt x="2186" y="11399"/>
                  </a:lnTo>
                  <a:lnTo>
                    <a:pt x="2530" y="11118"/>
                  </a:lnTo>
                  <a:lnTo>
                    <a:pt x="2905" y="10837"/>
                  </a:lnTo>
                  <a:lnTo>
                    <a:pt x="3280" y="10587"/>
                  </a:lnTo>
                  <a:lnTo>
                    <a:pt x="3686" y="10369"/>
                  </a:lnTo>
                  <a:lnTo>
                    <a:pt x="4091" y="10182"/>
                  </a:lnTo>
                  <a:lnTo>
                    <a:pt x="4497" y="10025"/>
                  </a:lnTo>
                  <a:lnTo>
                    <a:pt x="4935" y="9900"/>
                  </a:lnTo>
                  <a:lnTo>
                    <a:pt x="5341" y="9807"/>
                  </a:lnTo>
                  <a:lnTo>
                    <a:pt x="5778" y="9744"/>
                  </a:lnTo>
                  <a:lnTo>
                    <a:pt x="6621" y="9651"/>
                  </a:lnTo>
                  <a:lnTo>
                    <a:pt x="7496" y="9619"/>
                  </a:lnTo>
                  <a:lnTo>
                    <a:pt x="8370" y="9588"/>
                  </a:lnTo>
                  <a:lnTo>
                    <a:pt x="9244" y="9557"/>
                  </a:lnTo>
                  <a:lnTo>
                    <a:pt x="10119" y="9463"/>
                  </a:lnTo>
                  <a:lnTo>
                    <a:pt x="10556" y="9401"/>
                  </a:lnTo>
                  <a:lnTo>
                    <a:pt x="10962" y="9307"/>
                  </a:lnTo>
                  <a:lnTo>
                    <a:pt x="11555" y="9182"/>
                  </a:lnTo>
                  <a:lnTo>
                    <a:pt x="12117" y="8995"/>
                  </a:lnTo>
                  <a:lnTo>
                    <a:pt x="12680" y="8776"/>
                  </a:lnTo>
                  <a:lnTo>
                    <a:pt x="13211" y="8526"/>
                  </a:lnTo>
                  <a:lnTo>
                    <a:pt x="13679" y="8183"/>
                  </a:lnTo>
                  <a:lnTo>
                    <a:pt x="13898" y="8027"/>
                  </a:lnTo>
                  <a:lnTo>
                    <a:pt x="14116" y="7808"/>
                  </a:lnTo>
                  <a:lnTo>
                    <a:pt x="14304" y="7621"/>
                  </a:lnTo>
                  <a:lnTo>
                    <a:pt x="14491" y="7371"/>
                  </a:lnTo>
                  <a:lnTo>
                    <a:pt x="14647" y="7121"/>
                  </a:lnTo>
                  <a:lnTo>
                    <a:pt x="14803" y="6840"/>
                  </a:lnTo>
                  <a:lnTo>
                    <a:pt x="15053" y="6215"/>
                  </a:lnTo>
                  <a:lnTo>
                    <a:pt x="15240" y="5560"/>
                  </a:lnTo>
                  <a:lnTo>
                    <a:pt x="15397" y="4904"/>
                  </a:lnTo>
                  <a:lnTo>
                    <a:pt x="15553" y="4217"/>
                  </a:lnTo>
                  <a:lnTo>
                    <a:pt x="15709" y="3655"/>
                  </a:lnTo>
                  <a:lnTo>
                    <a:pt x="15896" y="3092"/>
                  </a:lnTo>
                  <a:lnTo>
                    <a:pt x="16146" y="2562"/>
                  </a:lnTo>
                  <a:lnTo>
                    <a:pt x="16427" y="2062"/>
                  </a:lnTo>
                  <a:lnTo>
                    <a:pt x="16708" y="1531"/>
                  </a:lnTo>
                  <a:lnTo>
                    <a:pt x="17052" y="1063"/>
                  </a:lnTo>
                  <a:lnTo>
                    <a:pt x="17426" y="594"/>
                  </a:lnTo>
                  <a:lnTo>
                    <a:pt x="17801" y="157"/>
                  </a:lnTo>
                  <a:lnTo>
                    <a:pt x="17832" y="94"/>
                  </a:lnTo>
                  <a:lnTo>
                    <a:pt x="17801" y="32"/>
                  </a:lnTo>
                  <a:lnTo>
                    <a:pt x="177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3849;p61">
              <a:extLst>
                <a:ext uri="{FF2B5EF4-FFF2-40B4-BE49-F238E27FC236}">
                  <a16:creationId xmlns:a16="http://schemas.microsoft.com/office/drawing/2014/main" id="{5D9CE191-34CC-839D-071F-C5B42F5A4BBA}"/>
                </a:ext>
              </a:extLst>
            </p:cNvPr>
            <p:cNvSpPr/>
            <p:nvPr/>
          </p:nvSpPr>
          <p:spPr>
            <a:xfrm>
              <a:off x="1831600" y="4059800"/>
              <a:ext cx="445825" cy="394300"/>
            </a:xfrm>
            <a:custGeom>
              <a:avLst/>
              <a:gdLst/>
              <a:ahLst/>
              <a:cxnLst/>
              <a:rect l="l" t="t" r="r" b="b"/>
              <a:pathLst>
                <a:path w="17833" h="15772" fill="none" extrusionOk="0">
                  <a:moveTo>
                    <a:pt x="17801" y="157"/>
                  </a:moveTo>
                  <a:lnTo>
                    <a:pt x="17801" y="157"/>
                  </a:lnTo>
                  <a:lnTo>
                    <a:pt x="17832" y="94"/>
                  </a:lnTo>
                  <a:lnTo>
                    <a:pt x="17801" y="32"/>
                  </a:lnTo>
                  <a:lnTo>
                    <a:pt x="17739" y="1"/>
                  </a:lnTo>
                  <a:lnTo>
                    <a:pt x="17676" y="32"/>
                  </a:lnTo>
                  <a:lnTo>
                    <a:pt x="17676" y="32"/>
                  </a:lnTo>
                  <a:lnTo>
                    <a:pt x="17145" y="594"/>
                  </a:lnTo>
                  <a:lnTo>
                    <a:pt x="16677" y="1187"/>
                  </a:lnTo>
                  <a:lnTo>
                    <a:pt x="16240" y="1843"/>
                  </a:lnTo>
                  <a:lnTo>
                    <a:pt x="15896" y="2499"/>
                  </a:lnTo>
                  <a:lnTo>
                    <a:pt x="15896" y="2499"/>
                  </a:lnTo>
                  <a:lnTo>
                    <a:pt x="15709" y="2968"/>
                  </a:lnTo>
                  <a:lnTo>
                    <a:pt x="15553" y="3436"/>
                  </a:lnTo>
                  <a:lnTo>
                    <a:pt x="15428" y="3904"/>
                  </a:lnTo>
                  <a:lnTo>
                    <a:pt x="15303" y="4373"/>
                  </a:lnTo>
                  <a:lnTo>
                    <a:pt x="15084" y="5341"/>
                  </a:lnTo>
                  <a:lnTo>
                    <a:pt x="14959" y="5809"/>
                  </a:lnTo>
                  <a:lnTo>
                    <a:pt x="14803" y="6278"/>
                  </a:lnTo>
                  <a:lnTo>
                    <a:pt x="14803" y="6278"/>
                  </a:lnTo>
                  <a:lnTo>
                    <a:pt x="14678" y="6559"/>
                  </a:lnTo>
                  <a:lnTo>
                    <a:pt x="14553" y="6840"/>
                  </a:lnTo>
                  <a:lnTo>
                    <a:pt x="14397" y="7090"/>
                  </a:lnTo>
                  <a:lnTo>
                    <a:pt x="14241" y="7308"/>
                  </a:lnTo>
                  <a:lnTo>
                    <a:pt x="14085" y="7527"/>
                  </a:lnTo>
                  <a:lnTo>
                    <a:pt x="13898" y="7714"/>
                  </a:lnTo>
                  <a:lnTo>
                    <a:pt x="13492" y="8058"/>
                  </a:lnTo>
                  <a:lnTo>
                    <a:pt x="13023" y="8370"/>
                  </a:lnTo>
                  <a:lnTo>
                    <a:pt x="12555" y="8620"/>
                  </a:lnTo>
                  <a:lnTo>
                    <a:pt x="12055" y="8807"/>
                  </a:lnTo>
                  <a:lnTo>
                    <a:pt x="11493" y="8964"/>
                  </a:lnTo>
                  <a:lnTo>
                    <a:pt x="10962" y="9088"/>
                  </a:lnTo>
                  <a:lnTo>
                    <a:pt x="10400" y="9182"/>
                  </a:lnTo>
                  <a:lnTo>
                    <a:pt x="9806" y="9245"/>
                  </a:lnTo>
                  <a:lnTo>
                    <a:pt x="9244" y="9307"/>
                  </a:lnTo>
                  <a:lnTo>
                    <a:pt x="8120" y="9338"/>
                  </a:lnTo>
                  <a:lnTo>
                    <a:pt x="7027" y="9401"/>
                  </a:lnTo>
                  <a:lnTo>
                    <a:pt x="7027" y="9401"/>
                  </a:lnTo>
                  <a:lnTo>
                    <a:pt x="6340" y="9463"/>
                  </a:lnTo>
                  <a:lnTo>
                    <a:pt x="5653" y="9557"/>
                  </a:lnTo>
                  <a:lnTo>
                    <a:pt x="5028" y="9713"/>
                  </a:lnTo>
                  <a:lnTo>
                    <a:pt x="4404" y="9932"/>
                  </a:lnTo>
                  <a:lnTo>
                    <a:pt x="3810" y="10182"/>
                  </a:lnTo>
                  <a:lnTo>
                    <a:pt x="3248" y="10463"/>
                  </a:lnTo>
                  <a:lnTo>
                    <a:pt x="2717" y="10806"/>
                  </a:lnTo>
                  <a:lnTo>
                    <a:pt x="2218" y="11181"/>
                  </a:lnTo>
                  <a:lnTo>
                    <a:pt x="1781" y="11587"/>
                  </a:lnTo>
                  <a:lnTo>
                    <a:pt x="1375" y="12055"/>
                  </a:lnTo>
                  <a:lnTo>
                    <a:pt x="1000" y="12555"/>
                  </a:lnTo>
                  <a:lnTo>
                    <a:pt x="687" y="13117"/>
                  </a:lnTo>
                  <a:lnTo>
                    <a:pt x="438" y="13710"/>
                  </a:lnTo>
                  <a:lnTo>
                    <a:pt x="219" y="14335"/>
                  </a:lnTo>
                  <a:lnTo>
                    <a:pt x="63" y="15022"/>
                  </a:lnTo>
                  <a:lnTo>
                    <a:pt x="0" y="15709"/>
                  </a:lnTo>
                  <a:lnTo>
                    <a:pt x="0" y="15709"/>
                  </a:lnTo>
                  <a:lnTo>
                    <a:pt x="0" y="15740"/>
                  </a:lnTo>
                  <a:lnTo>
                    <a:pt x="32" y="15772"/>
                  </a:lnTo>
                  <a:lnTo>
                    <a:pt x="32" y="15772"/>
                  </a:lnTo>
                  <a:lnTo>
                    <a:pt x="63" y="15740"/>
                  </a:lnTo>
                  <a:lnTo>
                    <a:pt x="94" y="15709"/>
                  </a:lnTo>
                  <a:lnTo>
                    <a:pt x="94" y="15709"/>
                  </a:lnTo>
                  <a:lnTo>
                    <a:pt x="125" y="15272"/>
                  </a:lnTo>
                  <a:lnTo>
                    <a:pt x="219" y="14835"/>
                  </a:lnTo>
                  <a:lnTo>
                    <a:pt x="344" y="14397"/>
                  </a:lnTo>
                  <a:lnTo>
                    <a:pt x="469" y="13960"/>
                  </a:lnTo>
                  <a:lnTo>
                    <a:pt x="656" y="13554"/>
                  </a:lnTo>
                  <a:lnTo>
                    <a:pt x="844" y="13148"/>
                  </a:lnTo>
                  <a:lnTo>
                    <a:pt x="1062" y="12774"/>
                  </a:lnTo>
                  <a:lnTo>
                    <a:pt x="1312" y="12399"/>
                  </a:lnTo>
                  <a:lnTo>
                    <a:pt x="1593" y="12055"/>
                  </a:lnTo>
                  <a:lnTo>
                    <a:pt x="1874" y="11712"/>
                  </a:lnTo>
                  <a:lnTo>
                    <a:pt x="2186" y="11399"/>
                  </a:lnTo>
                  <a:lnTo>
                    <a:pt x="2530" y="11118"/>
                  </a:lnTo>
                  <a:lnTo>
                    <a:pt x="2905" y="10837"/>
                  </a:lnTo>
                  <a:lnTo>
                    <a:pt x="3280" y="10587"/>
                  </a:lnTo>
                  <a:lnTo>
                    <a:pt x="3686" y="10369"/>
                  </a:lnTo>
                  <a:lnTo>
                    <a:pt x="4091" y="10182"/>
                  </a:lnTo>
                  <a:lnTo>
                    <a:pt x="4091" y="10182"/>
                  </a:lnTo>
                  <a:lnTo>
                    <a:pt x="4497" y="10025"/>
                  </a:lnTo>
                  <a:lnTo>
                    <a:pt x="4935" y="9900"/>
                  </a:lnTo>
                  <a:lnTo>
                    <a:pt x="5341" y="9807"/>
                  </a:lnTo>
                  <a:lnTo>
                    <a:pt x="5778" y="9744"/>
                  </a:lnTo>
                  <a:lnTo>
                    <a:pt x="6621" y="9651"/>
                  </a:lnTo>
                  <a:lnTo>
                    <a:pt x="7496" y="9619"/>
                  </a:lnTo>
                  <a:lnTo>
                    <a:pt x="8370" y="9588"/>
                  </a:lnTo>
                  <a:lnTo>
                    <a:pt x="9244" y="9557"/>
                  </a:lnTo>
                  <a:lnTo>
                    <a:pt x="10119" y="9463"/>
                  </a:lnTo>
                  <a:lnTo>
                    <a:pt x="10556" y="9401"/>
                  </a:lnTo>
                  <a:lnTo>
                    <a:pt x="10962" y="9307"/>
                  </a:lnTo>
                  <a:lnTo>
                    <a:pt x="10962" y="9307"/>
                  </a:lnTo>
                  <a:lnTo>
                    <a:pt x="11555" y="9182"/>
                  </a:lnTo>
                  <a:lnTo>
                    <a:pt x="12117" y="8995"/>
                  </a:lnTo>
                  <a:lnTo>
                    <a:pt x="12680" y="8776"/>
                  </a:lnTo>
                  <a:lnTo>
                    <a:pt x="13211" y="8526"/>
                  </a:lnTo>
                  <a:lnTo>
                    <a:pt x="13679" y="8183"/>
                  </a:lnTo>
                  <a:lnTo>
                    <a:pt x="13898" y="8027"/>
                  </a:lnTo>
                  <a:lnTo>
                    <a:pt x="14116" y="7808"/>
                  </a:lnTo>
                  <a:lnTo>
                    <a:pt x="14304" y="7621"/>
                  </a:lnTo>
                  <a:lnTo>
                    <a:pt x="14491" y="7371"/>
                  </a:lnTo>
                  <a:lnTo>
                    <a:pt x="14647" y="7121"/>
                  </a:lnTo>
                  <a:lnTo>
                    <a:pt x="14803" y="6840"/>
                  </a:lnTo>
                  <a:lnTo>
                    <a:pt x="14803" y="6840"/>
                  </a:lnTo>
                  <a:lnTo>
                    <a:pt x="15053" y="6215"/>
                  </a:lnTo>
                  <a:lnTo>
                    <a:pt x="15240" y="5560"/>
                  </a:lnTo>
                  <a:lnTo>
                    <a:pt x="15397" y="4904"/>
                  </a:lnTo>
                  <a:lnTo>
                    <a:pt x="15553" y="4217"/>
                  </a:lnTo>
                  <a:lnTo>
                    <a:pt x="15553" y="4217"/>
                  </a:lnTo>
                  <a:lnTo>
                    <a:pt x="15709" y="3655"/>
                  </a:lnTo>
                  <a:lnTo>
                    <a:pt x="15896" y="3092"/>
                  </a:lnTo>
                  <a:lnTo>
                    <a:pt x="16146" y="2562"/>
                  </a:lnTo>
                  <a:lnTo>
                    <a:pt x="16427" y="2062"/>
                  </a:lnTo>
                  <a:lnTo>
                    <a:pt x="16708" y="1531"/>
                  </a:lnTo>
                  <a:lnTo>
                    <a:pt x="17052" y="1063"/>
                  </a:lnTo>
                  <a:lnTo>
                    <a:pt x="17426" y="594"/>
                  </a:lnTo>
                  <a:lnTo>
                    <a:pt x="17801" y="1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3850;p61">
              <a:extLst>
                <a:ext uri="{FF2B5EF4-FFF2-40B4-BE49-F238E27FC236}">
                  <a16:creationId xmlns:a16="http://schemas.microsoft.com/office/drawing/2014/main" id="{9BEF8711-20BC-78A5-6D58-A2758C591DC4}"/>
                </a:ext>
              </a:extLst>
            </p:cNvPr>
            <p:cNvSpPr/>
            <p:nvPr/>
          </p:nvSpPr>
          <p:spPr>
            <a:xfrm>
              <a:off x="1979150" y="4015300"/>
              <a:ext cx="502825" cy="434900"/>
            </a:xfrm>
            <a:custGeom>
              <a:avLst/>
              <a:gdLst/>
              <a:ahLst/>
              <a:cxnLst/>
              <a:rect l="l" t="t" r="r" b="b"/>
              <a:pathLst>
                <a:path w="20113" h="17396" extrusionOk="0">
                  <a:moveTo>
                    <a:pt x="15147" y="1"/>
                  </a:moveTo>
                  <a:lnTo>
                    <a:pt x="15116" y="32"/>
                  </a:lnTo>
                  <a:lnTo>
                    <a:pt x="15116" y="63"/>
                  </a:lnTo>
                  <a:lnTo>
                    <a:pt x="15897" y="875"/>
                  </a:lnTo>
                  <a:lnTo>
                    <a:pt x="16677" y="1687"/>
                  </a:lnTo>
                  <a:lnTo>
                    <a:pt x="17396" y="2499"/>
                  </a:lnTo>
                  <a:lnTo>
                    <a:pt x="17770" y="2936"/>
                  </a:lnTo>
                  <a:lnTo>
                    <a:pt x="18083" y="3373"/>
                  </a:lnTo>
                  <a:lnTo>
                    <a:pt x="18426" y="3811"/>
                  </a:lnTo>
                  <a:lnTo>
                    <a:pt x="18707" y="4279"/>
                  </a:lnTo>
                  <a:lnTo>
                    <a:pt x="18988" y="4748"/>
                  </a:lnTo>
                  <a:lnTo>
                    <a:pt x="19238" y="5216"/>
                  </a:lnTo>
                  <a:lnTo>
                    <a:pt x="19457" y="5747"/>
                  </a:lnTo>
                  <a:lnTo>
                    <a:pt x="19644" y="6247"/>
                  </a:lnTo>
                  <a:lnTo>
                    <a:pt x="19800" y="6809"/>
                  </a:lnTo>
                  <a:lnTo>
                    <a:pt x="19925" y="7340"/>
                  </a:lnTo>
                  <a:lnTo>
                    <a:pt x="20019" y="7964"/>
                  </a:lnTo>
                  <a:lnTo>
                    <a:pt x="20050" y="8589"/>
                  </a:lnTo>
                  <a:lnTo>
                    <a:pt x="20050" y="9182"/>
                  </a:lnTo>
                  <a:lnTo>
                    <a:pt x="19956" y="9775"/>
                  </a:lnTo>
                  <a:lnTo>
                    <a:pt x="19863" y="10369"/>
                  </a:lnTo>
                  <a:lnTo>
                    <a:pt x="19707" y="10962"/>
                  </a:lnTo>
                  <a:lnTo>
                    <a:pt x="19488" y="11524"/>
                  </a:lnTo>
                  <a:lnTo>
                    <a:pt x="19269" y="12086"/>
                  </a:lnTo>
                  <a:lnTo>
                    <a:pt x="18988" y="12617"/>
                  </a:lnTo>
                  <a:lnTo>
                    <a:pt x="18676" y="13148"/>
                  </a:lnTo>
                  <a:lnTo>
                    <a:pt x="18333" y="13648"/>
                  </a:lnTo>
                  <a:lnTo>
                    <a:pt x="17958" y="14116"/>
                  </a:lnTo>
                  <a:lnTo>
                    <a:pt x="17552" y="14585"/>
                  </a:lnTo>
                  <a:lnTo>
                    <a:pt x="17115" y="15022"/>
                  </a:lnTo>
                  <a:lnTo>
                    <a:pt x="16677" y="15428"/>
                  </a:lnTo>
                  <a:lnTo>
                    <a:pt x="16209" y="15803"/>
                  </a:lnTo>
                  <a:lnTo>
                    <a:pt x="15647" y="16177"/>
                  </a:lnTo>
                  <a:lnTo>
                    <a:pt x="15085" y="16459"/>
                  </a:lnTo>
                  <a:lnTo>
                    <a:pt x="14554" y="16708"/>
                  </a:lnTo>
                  <a:lnTo>
                    <a:pt x="13992" y="16865"/>
                  </a:lnTo>
                  <a:lnTo>
                    <a:pt x="13429" y="16989"/>
                  </a:lnTo>
                  <a:lnTo>
                    <a:pt x="12867" y="17052"/>
                  </a:lnTo>
                  <a:lnTo>
                    <a:pt x="12274" y="17083"/>
                  </a:lnTo>
                  <a:lnTo>
                    <a:pt x="11712" y="17052"/>
                  </a:lnTo>
                  <a:lnTo>
                    <a:pt x="11150" y="17021"/>
                  </a:lnTo>
                  <a:lnTo>
                    <a:pt x="10556" y="16927"/>
                  </a:lnTo>
                  <a:lnTo>
                    <a:pt x="9401" y="16708"/>
                  </a:lnTo>
                  <a:lnTo>
                    <a:pt x="7027" y="16177"/>
                  </a:lnTo>
                  <a:lnTo>
                    <a:pt x="6153" y="15990"/>
                  </a:lnTo>
                  <a:lnTo>
                    <a:pt x="5279" y="15865"/>
                  </a:lnTo>
                  <a:lnTo>
                    <a:pt x="4404" y="15740"/>
                  </a:lnTo>
                  <a:lnTo>
                    <a:pt x="3530" y="15678"/>
                  </a:lnTo>
                  <a:lnTo>
                    <a:pt x="2655" y="15678"/>
                  </a:lnTo>
                  <a:lnTo>
                    <a:pt x="2218" y="15709"/>
                  </a:lnTo>
                  <a:lnTo>
                    <a:pt x="1781" y="15740"/>
                  </a:lnTo>
                  <a:lnTo>
                    <a:pt x="1344" y="15803"/>
                  </a:lnTo>
                  <a:lnTo>
                    <a:pt x="906" y="15896"/>
                  </a:lnTo>
                  <a:lnTo>
                    <a:pt x="469" y="15990"/>
                  </a:lnTo>
                  <a:lnTo>
                    <a:pt x="63" y="16115"/>
                  </a:lnTo>
                  <a:lnTo>
                    <a:pt x="1" y="16146"/>
                  </a:lnTo>
                  <a:lnTo>
                    <a:pt x="1" y="16209"/>
                  </a:lnTo>
                  <a:lnTo>
                    <a:pt x="32" y="16240"/>
                  </a:lnTo>
                  <a:lnTo>
                    <a:pt x="94" y="16240"/>
                  </a:lnTo>
                  <a:lnTo>
                    <a:pt x="782" y="16115"/>
                  </a:lnTo>
                  <a:lnTo>
                    <a:pt x="1469" y="16053"/>
                  </a:lnTo>
                  <a:lnTo>
                    <a:pt x="2124" y="15990"/>
                  </a:lnTo>
                  <a:lnTo>
                    <a:pt x="2811" y="15990"/>
                  </a:lnTo>
                  <a:lnTo>
                    <a:pt x="3467" y="16021"/>
                  </a:lnTo>
                  <a:lnTo>
                    <a:pt x="4123" y="16053"/>
                  </a:lnTo>
                  <a:lnTo>
                    <a:pt x="4779" y="16115"/>
                  </a:lnTo>
                  <a:lnTo>
                    <a:pt x="5435" y="16209"/>
                  </a:lnTo>
                  <a:lnTo>
                    <a:pt x="6746" y="16459"/>
                  </a:lnTo>
                  <a:lnTo>
                    <a:pt x="8058" y="16708"/>
                  </a:lnTo>
                  <a:lnTo>
                    <a:pt x="9370" y="16989"/>
                  </a:lnTo>
                  <a:lnTo>
                    <a:pt x="10713" y="17239"/>
                  </a:lnTo>
                  <a:lnTo>
                    <a:pt x="11243" y="17333"/>
                  </a:lnTo>
                  <a:lnTo>
                    <a:pt x="11774" y="17395"/>
                  </a:lnTo>
                  <a:lnTo>
                    <a:pt x="12305" y="17395"/>
                  </a:lnTo>
                  <a:lnTo>
                    <a:pt x="12805" y="17364"/>
                  </a:lnTo>
                  <a:lnTo>
                    <a:pt x="13305" y="17302"/>
                  </a:lnTo>
                  <a:lnTo>
                    <a:pt x="13773" y="17208"/>
                  </a:lnTo>
                  <a:lnTo>
                    <a:pt x="14241" y="17114"/>
                  </a:lnTo>
                  <a:lnTo>
                    <a:pt x="14679" y="16958"/>
                  </a:lnTo>
                  <a:lnTo>
                    <a:pt x="15116" y="16740"/>
                  </a:lnTo>
                  <a:lnTo>
                    <a:pt x="15553" y="16521"/>
                  </a:lnTo>
                  <a:lnTo>
                    <a:pt x="15990" y="16271"/>
                  </a:lnTo>
                  <a:lnTo>
                    <a:pt x="16396" y="15990"/>
                  </a:lnTo>
                  <a:lnTo>
                    <a:pt x="16771" y="15678"/>
                  </a:lnTo>
                  <a:lnTo>
                    <a:pt x="17177" y="15334"/>
                  </a:lnTo>
                  <a:lnTo>
                    <a:pt x="17552" y="14960"/>
                  </a:lnTo>
                  <a:lnTo>
                    <a:pt x="17927" y="14522"/>
                  </a:lnTo>
                  <a:lnTo>
                    <a:pt x="18301" y="14054"/>
                  </a:lnTo>
                  <a:lnTo>
                    <a:pt x="18645" y="13585"/>
                  </a:lnTo>
                  <a:lnTo>
                    <a:pt x="18957" y="13117"/>
                  </a:lnTo>
                  <a:lnTo>
                    <a:pt x="19207" y="12649"/>
                  </a:lnTo>
                  <a:lnTo>
                    <a:pt x="19457" y="12149"/>
                  </a:lnTo>
                  <a:lnTo>
                    <a:pt x="19644" y="11680"/>
                  </a:lnTo>
                  <a:lnTo>
                    <a:pt x="19800" y="11181"/>
                  </a:lnTo>
                  <a:lnTo>
                    <a:pt x="19925" y="10712"/>
                  </a:lnTo>
                  <a:lnTo>
                    <a:pt x="20019" y="10213"/>
                  </a:lnTo>
                  <a:lnTo>
                    <a:pt x="20081" y="9713"/>
                  </a:lnTo>
                  <a:lnTo>
                    <a:pt x="20113" y="9245"/>
                  </a:lnTo>
                  <a:lnTo>
                    <a:pt x="20113" y="8745"/>
                  </a:lnTo>
                  <a:lnTo>
                    <a:pt x="20081" y="8245"/>
                  </a:lnTo>
                  <a:lnTo>
                    <a:pt x="20050" y="7777"/>
                  </a:lnTo>
                  <a:lnTo>
                    <a:pt x="19956" y="7308"/>
                  </a:lnTo>
                  <a:lnTo>
                    <a:pt x="19863" y="6809"/>
                  </a:lnTo>
                  <a:lnTo>
                    <a:pt x="19707" y="6340"/>
                  </a:lnTo>
                  <a:lnTo>
                    <a:pt x="19550" y="5872"/>
                  </a:lnTo>
                  <a:lnTo>
                    <a:pt x="19363" y="5403"/>
                  </a:lnTo>
                  <a:lnTo>
                    <a:pt x="19176" y="4935"/>
                  </a:lnTo>
                  <a:lnTo>
                    <a:pt x="18926" y="4498"/>
                  </a:lnTo>
                  <a:lnTo>
                    <a:pt x="18676" y="4029"/>
                  </a:lnTo>
                  <a:lnTo>
                    <a:pt x="18395" y="3592"/>
                  </a:lnTo>
                  <a:lnTo>
                    <a:pt x="18114" y="3155"/>
                  </a:lnTo>
                  <a:lnTo>
                    <a:pt x="17802" y="2749"/>
                  </a:lnTo>
                  <a:lnTo>
                    <a:pt x="17489" y="2312"/>
                  </a:lnTo>
                  <a:lnTo>
                    <a:pt x="16771" y="1500"/>
                  </a:lnTo>
                  <a:lnTo>
                    <a:pt x="15990" y="750"/>
                  </a:lnTo>
                  <a:lnTo>
                    <a:pt x="15178" y="32"/>
                  </a:lnTo>
                  <a:lnTo>
                    <a:pt x="1514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3851;p61">
              <a:extLst>
                <a:ext uri="{FF2B5EF4-FFF2-40B4-BE49-F238E27FC236}">
                  <a16:creationId xmlns:a16="http://schemas.microsoft.com/office/drawing/2014/main" id="{D29DDA5B-2B88-B8ED-FD63-425DC151EF8C}"/>
                </a:ext>
              </a:extLst>
            </p:cNvPr>
            <p:cNvSpPr/>
            <p:nvPr/>
          </p:nvSpPr>
          <p:spPr>
            <a:xfrm>
              <a:off x="2802825" y="2538150"/>
              <a:ext cx="49225" cy="50775"/>
            </a:xfrm>
            <a:custGeom>
              <a:avLst/>
              <a:gdLst/>
              <a:ahLst/>
              <a:cxnLst/>
              <a:rect l="l" t="t" r="r" b="b"/>
              <a:pathLst>
                <a:path w="1969" h="2031" extrusionOk="0">
                  <a:moveTo>
                    <a:pt x="1032" y="1"/>
                  </a:moveTo>
                  <a:lnTo>
                    <a:pt x="844" y="32"/>
                  </a:lnTo>
                  <a:lnTo>
                    <a:pt x="657" y="63"/>
                  </a:lnTo>
                  <a:lnTo>
                    <a:pt x="501" y="157"/>
                  </a:lnTo>
                  <a:lnTo>
                    <a:pt x="344" y="282"/>
                  </a:lnTo>
                  <a:lnTo>
                    <a:pt x="220" y="407"/>
                  </a:lnTo>
                  <a:lnTo>
                    <a:pt x="126" y="563"/>
                  </a:lnTo>
                  <a:lnTo>
                    <a:pt x="32" y="719"/>
                  </a:lnTo>
                  <a:lnTo>
                    <a:pt x="1" y="906"/>
                  </a:lnTo>
                  <a:lnTo>
                    <a:pt x="1" y="1094"/>
                  </a:lnTo>
                  <a:lnTo>
                    <a:pt x="32" y="1312"/>
                  </a:lnTo>
                  <a:lnTo>
                    <a:pt x="95" y="1500"/>
                  </a:lnTo>
                  <a:lnTo>
                    <a:pt x="251" y="1687"/>
                  </a:lnTo>
                  <a:lnTo>
                    <a:pt x="407" y="1843"/>
                  </a:lnTo>
                  <a:lnTo>
                    <a:pt x="563" y="1937"/>
                  </a:lnTo>
                  <a:lnTo>
                    <a:pt x="750" y="1999"/>
                  </a:lnTo>
                  <a:lnTo>
                    <a:pt x="938" y="2031"/>
                  </a:lnTo>
                  <a:lnTo>
                    <a:pt x="1125" y="1999"/>
                  </a:lnTo>
                  <a:lnTo>
                    <a:pt x="1313" y="1937"/>
                  </a:lnTo>
                  <a:lnTo>
                    <a:pt x="1469" y="1874"/>
                  </a:lnTo>
                  <a:lnTo>
                    <a:pt x="1625" y="1750"/>
                  </a:lnTo>
                  <a:lnTo>
                    <a:pt x="1750" y="1625"/>
                  </a:lnTo>
                  <a:lnTo>
                    <a:pt x="1843" y="1468"/>
                  </a:lnTo>
                  <a:lnTo>
                    <a:pt x="1937" y="1281"/>
                  </a:lnTo>
                  <a:lnTo>
                    <a:pt x="1968" y="1094"/>
                  </a:lnTo>
                  <a:lnTo>
                    <a:pt x="1968" y="906"/>
                  </a:lnTo>
                  <a:lnTo>
                    <a:pt x="1937" y="719"/>
                  </a:lnTo>
                  <a:lnTo>
                    <a:pt x="1875" y="532"/>
                  </a:lnTo>
                  <a:lnTo>
                    <a:pt x="1750" y="344"/>
                  </a:lnTo>
                  <a:lnTo>
                    <a:pt x="1562" y="188"/>
                  </a:lnTo>
                  <a:lnTo>
                    <a:pt x="1406" y="63"/>
                  </a:lnTo>
                  <a:lnTo>
                    <a:pt x="12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3852;p61">
              <a:extLst>
                <a:ext uri="{FF2B5EF4-FFF2-40B4-BE49-F238E27FC236}">
                  <a16:creationId xmlns:a16="http://schemas.microsoft.com/office/drawing/2014/main" id="{D9BD42DA-6BF5-99B3-3E09-AE58BB6EFFC2}"/>
                </a:ext>
              </a:extLst>
            </p:cNvPr>
            <p:cNvSpPr/>
            <p:nvPr/>
          </p:nvSpPr>
          <p:spPr>
            <a:xfrm>
              <a:off x="2823925" y="2579525"/>
              <a:ext cx="49975" cy="50775"/>
            </a:xfrm>
            <a:custGeom>
              <a:avLst/>
              <a:gdLst/>
              <a:ahLst/>
              <a:cxnLst/>
              <a:rect l="l" t="t" r="r" b="b"/>
              <a:pathLst>
                <a:path w="1999" h="2031" extrusionOk="0">
                  <a:moveTo>
                    <a:pt x="1031" y="1"/>
                  </a:moveTo>
                  <a:lnTo>
                    <a:pt x="843" y="32"/>
                  </a:lnTo>
                  <a:lnTo>
                    <a:pt x="687" y="95"/>
                  </a:lnTo>
                  <a:lnTo>
                    <a:pt x="500" y="188"/>
                  </a:lnTo>
                  <a:lnTo>
                    <a:pt x="375" y="282"/>
                  </a:lnTo>
                  <a:lnTo>
                    <a:pt x="219" y="407"/>
                  </a:lnTo>
                  <a:lnTo>
                    <a:pt x="125" y="563"/>
                  </a:lnTo>
                  <a:lnTo>
                    <a:pt x="63" y="750"/>
                  </a:lnTo>
                  <a:lnTo>
                    <a:pt x="0" y="938"/>
                  </a:lnTo>
                  <a:lnTo>
                    <a:pt x="0" y="1125"/>
                  </a:lnTo>
                  <a:lnTo>
                    <a:pt x="31" y="1312"/>
                  </a:lnTo>
                  <a:lnTo>
                    <a:pt x="125" y="1500"/>
                  </a:lnTo>
                  <a:lnTo>
                    <a:pt x="250" y="1687"/>
                  </a:lnTo>
                  <a:lnTo>
                    <a:pt x="406" y="1843"/>
                  </a:lnTo>
                  <a:lnTo>
                    <a:pt x="593" y="1968"/>
                  </a:lnTo>
                  <a:lnTo>
                    <a:pt x="781" y="2031"/>
                  </a:lnTo>
                  <a:lnTo>
                    <a:pt x="937" y="2031"/>
                  </a:lnTo>
                  <a:lnTo>
                    <a:pt x="1124" y="2000"/>
                  </a:lnTo>
                  <a:lnTo>
                    <a:pt x="1312" y="1968"/>
                  </a:lnTo>
                  <a:lnTo>
                    <a:pt x="1468" y="1875"/>
                  </a:lnTo>
                  <a:lnTo>
                    <a:pt x="1624" y="1750"/>
                  </a:lnTo>
                  <a:lnTo>
                    <a:pt x="1749" y="1625"/>
                  </a:lnTo>
                  <a:lnTo>
                    <a:pt x="1874" y="1469"/>
                  </a:lnTo>
                  <a:lnTo>
                    <a:pt x="1936" y="1281"/>
                  </a:lnTo>
                  <a:lnTo>
                    <a:pt x="1968" y="1125"/>
                  </a:lnTo>
                  <a:lnTo>
                    <a:pt x="1999" y="906"/>
                  </a:lnTo>
                  <a:lnTo>
                    <a:pt x="1968" y="719"/>
                  </a:lnTo>
                  <a:lnTo>
                    <a:pt x="1874" y="532"/>
                  </a:lnTo>
                  <a:lnTo>
                    <a:pt x="1749" y="344"/>
                  </a:lnTo>
                  <a:lnTo>
                    <a:pt x="1593" y="188"/>
                  </a:lnTo>
                  <a:lnTo>
                    <a:pt x="1405" y="95"/>
                  </a:lnTo>
                  <a:lnTo>
                    <a:pt x="1218" y="32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3853;p61">
              <a:extLst>
                <a:ext uri="{FF2B5EF4-FFF2-40B4-BE49-F238E27FC236}">
                  <a16:creationId xmlns:a16="http://schemas.microsoft.com/office/drawing/2014/main" id="{A82E5507-074A-3E9B-E8A2-0E09EB32DF91}"/>
                </a:ext>
              </a:extLst>
            </p:cNvPr>
            <p:cNvSpPr/>
            <p:nvPr/>
          </p:nvSpPr>
          <p:spPr>
            <a:xfrm>
              <a:off x="2852025" y="2617000"/>
              <a:ext cx="50000" cy="50775"/>
            </a:xfrm>
            <a:custGeom>
              <a:avLst/>
              <a:gdLst/>
              <a:ahLst/>
              <a:cxnLst/>
              <a:rect l="l" t="t" r="r" b="b"/>
              <a:pathLst>
                <a:path w="2000" h="2031" extrusionOk="0">
                  <a:moveTo>
                    <a:pt x="1062" y="1"/>
                  </a:moveTo>
                  <a:lnTo>
                    <a:pt x="875" y="32"/>
                  </a:lnTo>
                  <a:lnTo>
                    <a:pt x="687" y="95"/>
                  </a:lnTo>
                  <a:lnTo>
                    <a:pt x="531" y="157"/>
                  </a:lnTo>
                  <a:lnTo>
                    <a:pt x="375" y="282"/>
                  </a:lnTo>
                  <a:lnTo>
                    <a:pt x="250" y="407"/>
                  </a:lnTo>
                  <a:lnTo>
                    <a:pt x="125" y="563"/>
                  </a:lnTo>
                  <a:lnTo>
                    <a:pt x="63" y="750"/>
                  </a:lnTo>
                  <a:lnTo>
                    <a:pt x="0" y="907"/>
                  </a:lnTo>
                  <a:lnTo>
                    <a:pt x="0" y="1125"/>
                  </a:lnTo>
                  <a:lnTo>
                    <a:pt x="32" y="1312"/>
                  </a:lnTo>
                  <a:lnTo>
                    <a:pt x="125" y="1500"/>
                  </a:lnTo>
                  <a:lnTo>
                    <a:pt x="250" y="1687"/>
                  </a:lnTo>
                  <a:lnTo>
                    <a:pt x="406" y="1843"/>
                  </a:lnTo>
                  <a:lnTo>
                    <a:pt x="594" y="1968"/>
                  </a:lnTo>
                  <a:lnTo>
                    <a:pt x="781" y="2000"/>
                  </a:lnTo>
                  <a:lnTo>
                    <a:pt x="969" y="2031"/>
                  </a:lnTo>
                  <a:lnTo>
                    <a:pt x="1156" y="2000"/>
                  </a:lnTo>
                  <a:lnTo>
                    <a:pt x="1312" y="1968"/>
                  </a:lnTo>
                  <a:lnTo>
                    <a:pt x="1499" y="1875"/>
                  </a:lnTo>
                  <a:lnTo>
                    <a:pt x="1656" y="1750"/>
                  </a:lnTo>
                  <a:lnTo>
                    <a:pt x="1780" y="1625"/>
                  </a:lnTo>
                  <a:lnTo>
                    <a:pt x="1874" y="1469"/>
                  </a:lnTo>
                  <a:lnTo>
                    <a:pt x="1968" y="1281"/>
                  </a:lnTo>
                  <a:lnTo>
                    <a:pt x="1999" y="1094"/>
                  </a:lnTo>
                  <a:lnTo>
                    <a:pt x="1999" y="907"/>
                  </a:lnTo>
                  <a:lnTo>
                    <a:pt x="1968" y="719"/>
                  </a:lnTo>
                  <a:lnTo>
                    <a:pt x="1905" y="532"/>
                  </a:lnTo>
                  <a:lnTo>
                    <a:pt x="1749" y="344"/>
                  </a:lnTo>
                  <a:lnTo>
                    <a:pt x="1593" y="188"/>
                  </a:lnTo>
                  <a:lnTo>
                    <a:pt x="1406" y="95"/>
                  </a:lnTo>
                  <a:lnTo>
                    <a:pt x="1218" y="32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3854;p61">
              <a:extLst>
                <a:ext uri="{FF2B5EF4-FFF2-40B4-BE49-F238E27FC236}">
                  <a16:creationId xmlns:a16="http://schemas.microsoft.com/office/drawing/2014/main" id="{8F6B9BA7-7BA4-FDFE-0117-FF375A619EE7}"/>
                </a:ext>
              </a:extLst>
            </p:cNvPr>
            <p:cNvSpPr/>
            <p:nvPr/>
          </p:nvSpPr>
          <p:spPr>
            <a:xfrm>
              <a:off x="2884025" y="2649800"/>
              <a:ext cx="50000" cy="50775"/>
            </a:xfrm>
            <a:custGeom>
              <a:avLst/>
              <a:gdLst/>
              <a:ahLst/>
              <a:cxnLst/>
              <a:rect l="l" t="t" r="r" b="b"/>
              <a:pathLst>
                <a:path w="2000" h="2031" extrusionOk="0">
                  <a:moveTo>
                    <a:pt x="1063" y="0"/>
                  </a:moveTo>
                  <a:lnTo>
                    <a:pt x="875" y="32"/>
                  </a:lnTo>
                  <a:lnTo>
                    <a:pt x="688" y="63"/>
                  </a:lnTo>
                  <a:lnTo>
                    <a:pt x="532" y="157"/>
                  </a:lnTo>
                  <a:lnTo>
                    <a:pt x="376" y="282"/>
                  </a:lnTo>
                  <a:lnTo>
                    <a:pt x="251" y="406"/>
                  </a:lnTo>
                  <a:lnTo>
                    <a:pt x="157" y="563"/>
                  </a:lnTo>
                  <a:lnTo>
                    <a:pt x="63" y="719"/>
                  </a:lnTo>
                  <a:lnTo>
                    <a:pt x="32" y="906"/>
                  </a:lnTo>
                  <a:lnTo>
                    <a:pt x="1" y="1094"/>
                  </a:lnTo>
                  <a:lnTo>
                    <a:pt x="63" y="1281"/>
                  </a:lnTo>
                  <a:lnTo>
                    <a:pt x="126" y="1500"/>
                  </a:lnTo>
                  <a:lnTo>
                    <a:pt x="251" y="1687"/>
                  </a:lnTo>
                  <a:lnTo>
                    <a:pt x="438" y="1843"/>
                  </a:lnTo>
                  <a:lnTo>
                    <a:pt x="594" y="1937"/>
                  </a:lnTo>
                  <a:lnTo>
                    <a:pt x="782" y="1999"/>
                  </a:lnTo>
                  <a:lnTo>
                    <a:pt x="969" y="2030"/>
                  </a:lnTo>
                  <a:lnTo>
                    <a:pt x="1156" y="1999"/>
                  </a:lnTo>
                  <a:lnTo>
                    <a:pt x="1344" y="1937"/>
                  </a:lnTo>
                  <a:lnTo>
                    <a:pt x="1500" y="1874"/>
                  </a:lnTo>
                  <a:lnTo>
                    <a:pt x="1656" y="1749"/>
                  </a:lnTo>
                  <a:lnTo>
                    <a:pt x="1781" y="1593"/>
                  </a:lnTo>
                  <a:lnTo>
                    <a:pt x="1875" y="1437"/>
                  </a:lnTo>
                  <a:lnTo>
                    <a:pt x="1968" y="1281"/>
                  </a:lnTo>
                  <a:lnTo>
                    <a:pt x="1999" y="1094"/>
                  </a:lnTo>
                  <a:lnTo>
                    <a:pt x="1999" y="906"/>
                  </a:lnTo>
                  <a:lnTo>
                    <a:pt x="1968" y="719"/>
                  </a:lnTo>
                  <a:lnTo>
                    <a:pt x="1906" y="531"/>
                  </a:lnTo>
                  <a:lnTo>
                    <a:pt x="1750" y="344"/>
                  </a:lnTo>
                  <a:lnTo>
                    <a:pt x="1594" y="188"/>
                  </a:lnTo>
                  <a:lnTo>
                    <a:pt x="1406" y="63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3855;p61">
              <a:extLst>
                <a:ext uri="{FF2B5EF4-FFF2-40B4-BE49-F238E27FC236}">
                  <a16:creationId xmlns:a16="http://schemas.microsoft.com/office/drawing/2014/main" id="{FA4288B9-E318-CA34-5E78-FBCF93AFF72D}"/>
                </a:ext>
              </a:extLst>
            </p:cNvPr>
            <p:cNvSpPr/>
            <p:nvPr/>
          </p:nvSpPr>
          <p:spPr>
            <a:xfrm>
              <a:off x="2922300" y="2677125"/>
              <a:ext cx="49975" cy="50000"/>
            </a:xfrm>
            <a:custGeom>
              <a:avLst/>
              <a:gdLst/>
              <a:ahLst/>
              <a:cxnLst/>
              <a:rect l="l" t="t" r="r" b="b"/>
              <a:pathLst>
                <a:path w="1999" h="2000" extrusionOk="0">
                  <a:moveTo>
                    <a:pt x="874" y="1"/>
                  </a:moveTo>
                  <a:lnTo>
                    <a:pt x="687" y="63"/>
                  </a:lnTo>
                  <a:lnTo>
                    <a:pt x="531" y="157"/>
                  </a:lnTo>
                  <a:lnTo>
                    <a:pt x="375" y="250"/>
                  </a:lnTo>
                  <a:lnTo>
                    <a:pt x="250" y="407"/>
                  </a:lnTo>
                  <a:lnTo>
                    <a:pt x="125" y="563"/>
                  </a:lnTo>
                  <a:lnTo>
                    <a:pt x="63" y="719"/>
                  </a:lnTo>
                  <a:lnTo>
                    <a:pt x="31" y="906"/>
                  </a:lnTo>
                  <a:lnTo>
                    <a:pt x="0" y="1094"/>
                  </a:lnTo>
                  <a:lnTo>
                    <a:pt x="31" y="1281"/>
                  </a:lnTo>
                  <a:lnTo>
                    <a:pt x="125" y="1468"/>
                  </a:lnTo>
                  <a:lnTo>
                    <a:pt x="250" y="1656"/>
                  </a:lnTo>
                  <a:lnTo>
                    <a:pt x="437" y="1812"/>
                  </a:lnTo>
                  <a:lnTo>
                    <a:pt x="593" y="1937"/>
                  </a:lnTo>
                  <a:lnTo>
                    <a:pt x="781" y="1999"/>
                  </a:lnTo>
                  <a:lnTo>
                    <a:pt x="1156" y="1999"/>
                  </a:lnTo>
                  <a:lnTo>
                    <a:pt x="1312" y="1937"/>
                  </a:lnTo>
                  <a:lnTo>
                    <a:pt x="1499" y="1843"/>
                  </a:lnTo>
                  <a:lnTo>
                    <a:pt x="1624" y="1749"/>
                  </a:lnTo>
                  <a:lnTo>
                    <a:pt x="1780" y="1593"/>
                  </a:lnTo>
                  <a:lnTo>
                    <a:pt x="1874" y="1437"/>
                  </a:lnTo>
                  <a:lnTo>
                    <a:pt x="1936" y="1281"/>
                  </a:lnTo>
                  <a:lnTo>
                    <a:pt x="1999" y="1094"/>
                  </a:lnTo>
                  <a:lnTo>
                    <a:pt x="1999" y="906"/>
                  </a:lnTo>
                  <a:lnTo>
                    <a:pt x="1968" y="719"/>
                  </a:lnTo>
                  <a:lnTo>
                    <a:pt x="1874" y="531"/>
                  </a:lnTo>
                  <a:lnTo>
                    <a:pt x="1749" y="344"/>
                  </a:lnTo>
                  <a:lnTo>
                    <a:pt x="1593" y="188"/>
                  </a:lnTo>
                  <a:lnTo>
                    <a:pt x="1405" y="63"/>
                  </a:lnTo>
                  <a:lnTo>
                    <a:pt x="1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3856;p61">
              <a:extLst>
                <a:ext uri="{FF2B5EF4-FFF2-40B4-BE49-F238E27FC236}">
                  <a16:creationId xmlns:a16="http://schemas.microsoft.com/office/drawing/2014/main" id="{5A7D2CAA-DC8D-3E9D-35FE-6680B633F66B}"/>
                </a:ext>
              </a:extLst>
            </p:cNvPr>
            <p:cNvSpPr/>
            <p:nvPr/>
          </p:nvSpPr>
          <p:spPr>
            <a:xfrm>
              <a:off x="2962875" y="2695875"/>
              <a:ext cx="50000" cy="50750"/>
            </a:xfrm>
            <a:custGeom>
              <a:avLst/>
              <a:gdLst/>
              <a:ahLst/>
              <a:cxnLst/>
              <a:rect l="l" t="t" r="r" b="b"/>
              <a:pathLst>
                <a:path w="2000" h="2030" extrusionOk="0">
                  <a:moveTo>
                    <a:pt x="1063" y="0"/>
                  </a:moveTo>
                  <a:lnTo>
                    <a:pt x="875" y="31"/>
                  </a:lnTo>
                  <a:lnTo>
                    <a:pt x="688" y="94"/>
                  </a:lnTo>
                  <a:lnTo>
                    <a:pt x="532" y="156"/>
                  </a:lnTo>
                  <a:lnTo>
                    <a:pt x="376" y="281"/>
                  </a:lnTo>
                  <a:lnTo>
                    <a:pt x="251" y="406"/>
                  </a:lnTo>
                  <a:lnTo>
                    <a:pt x="126" y="562"/>
                  </a:lnTo>
                  <a:lnTo>
                    <a:pt x="63" y="750"/>
                  </a:lnTo>
                  <a:lnTo>
                    <a:pt x="32" y="906"/>
                  </a:lnTo>
                  <a:lnTo>
                    <a:pt x="1" y="1124"/>
                  </a:lnTo>
                  <a:lnTo>
                    <a:pt x="32" y="1312"/>
                  </a:lnTo>
                  <a:lnTo>
                    <a:pt x="126" y="1499"/>
                  </a:lnTo>
                  <a:lnTo>
                    <a:pt x="251" y="1686"/>
                  </a:lnTo>
                  <a:lnTo>
                    <a:pt x="438" y="1843"/>
                  </a:lnTo>
                  <a:lnTo>
                    <a:pt x="594" y="1967"/>
                  </a:lnTo>
                  <a:lnTo>
                    <a:pt x="782" y="1999"/>
                  </a:lnTo>
                  <a:lnTo>
                    <a:pt x="969" y="2030"/>
                  </a:lnTo>
                  <a:lnTo>
                    <a:pt x="1156" y="1999"/>
                  </a:lnTo>
                  <a:lnTo>
                    <a:pt x="1313" y="1967"/>
                  </a:lnTo>
                  <a:lnTo>
                    <a:pt x="1500" y="1874"/>
                  </a:lnTo>
                  <a:lnTo>
                    <a:pt x="1656" y="1749"/>
                  </a:lnTo>
                  <a:lnTo>
                    <a:pt x="1781" y="1624"/>
                  </a:lnTo>
                  <a:lnTo>
                    <a:pt x="1875" y="1468"/>
                  </a:lnTo>
                  <a:lnTo>
                    <a:pt x="1968" y="1280"/>
                  </a:lnTo>
                  <a:lnTo>
                    <a:pt x="2000" y="1093"/>
                  </a:lnTo>
                  <a:lnTo>
                    <a:pt x="2000" y="906"/>
                  </a:lnTo>
                  <a:lnTo>
                    <a:pt x="1968" y="718"/>
                  </a:lnTo>
                  <a:lnTo>
                    <a:pt x="1875" y="531"/>
                  </a:lnTo>
                  <a:lnTo>
                    <a:pt x="1750" y="344"/>
                  </a:lnTo>
                  <a:lnTo>
                    <a:pt x="1594" y="187"/>
                  </a:lnTo>
                  <a:lnTo>
                    <a:pt x="1406" y="94"/>
                  </a:lnTo>
                  <a:lnTo>
                    <a:pt x="1219" y="31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3857;p61">
              <a:extLst>
                <a:ext uri="{FF2B5EF4-FFF2-40B4-BE49-F238E27FC236}">
                  <a16:creationId xmlns:a16="http://schemas.microsoft.com/office/drawing/2014/main" id="{06E0E647-C4D7-60AD-487C-2C2C67C65EF2}"/>
                </a:ext>
              </a:extLst>
            </p:cNvPr>
            <p:cNvSpPr/>
            <p:nvPr/>
          </p:nvSpPr>
          <p:spPr>
            <a:xfrm>
              <a:off x="2663075" y="2984725"/>
              <a:ext cx="547325" cy="294375"/>
            </a:xfrm>
            <a:custGeom>
              <a:avLst/>
              <a:gdLst/>
              <a:ahLst/>
              <a:cxnLst/>
              <a:rect l="l" t="t" r="r" b="b"/>
              <a:pathLst>
                <a:path w="21893" h="11775" extrusionOk="0">
                  <a:moveTo>
                    <a:pt x="10244" y="1"/>
                  </a:moveTo>
                  <a:lnTo>
                    <a:pt x="9526" y="63"/>
                  </a:lnTo>
                  <a:lnTo>
                    <a:pt x="8808" y="126"/>
                  </a:lnTo>
                  <a:lnTo>
                    <a:pt x="8121" y="251"/>
                  </a:lnTo>
                  <a:lnTo>
                    <a:pt x="7402" y="376"/>
                  </a:lnTo>
                  <a:lnTo>
                    <a:pt x="6715" y="563"/>
                  </a:lnTo>
                  <a:lnTo>
                    <a:pt x="6059" y="750"/>
                  </a:lnTo>
                  <a:lnTo>
                    <a:pt x="5372" y="1000"/>
                  </a:lnTo>
                  <a:lnTo>
                    <a:pt x="4717" y="1250"/>
                  </a:lnTo>
                  <a:lnTo>
                    <a:pt x="4061" y="1562"/>
                  </a:lnTo>
                  <a:lnTo>
                    <a:pt x="3436" y="1875"/>
                  </a:lnTo>
                  <a:lnTo>
                    <a:pt x="2843" y="2218"/>
                  </a:lnTo>
                  <a:lnTo>
                    <a:pt x="2218" y="2624"/>
                  </a:lnTo>
                  <a:lnTo>
                    <a:pt x="1656" y="3030"/>
                  </a:lnTo>
                  <a:lnTo>
                    <a:pt x="1094" y="3467"/>
                  </a:lnTo>
                  <a:lnTo>
                    <a:pt x="532" y="3936"/>
                  </a:lnTo>
                  <a:lnTo>
                    <a:pt x="1" y="4404"/>
                  </a:lnTo>
                  <a:lnTo>
                    <a:pt x="657" y="4935"/>
                  </a:lnTo>
                  <a:lnTo>
                    <a:pt x="2031" y="5872"/>
                  </a:lnTo>
                  <a:lnTo>
                    <a:pt x="2936" y="6465"/>
                  </a:lnTo>
                  <a:lnTo>
                    <a:pt x="3967" y="7121"/>
                  </a:lnTo>
                  <a:lnTo>
                    <a:pt x="5091" y="7808"/>
                  </a:lnTo>
                  <a:lnTo>
                    <a:pt x="6278" y="8495"/>
                  </a:lnTo>
                  <a:lnTo>
                    <a:pt x="7496" y="9151"/>
                  </a:lnTo>
                  <a:lnTo>
                    <a:pt x="8776" y="9807"/>
                  </a:lnTo>
                  <a:lnTo>
                    <a:pt x="10026" y="10400"/>
                  </a:lnTo>
                  <a:lnTo>
                    <a:pt x="11306" y="10900"/>
                  </a:lnTo>
                  <a:lnTo>
                    <a:pt x="11899" y="11119"/>
                  </a:lnTo>
                  <a:lnTo>
                    <a:pt x="12524" y="11306"/>
                  </a:lnTo>
                  <a:lnTo>
                    <a:pt x="13117" y="11462"/>
                  </a:lnTo>
                  <a:lnTo>
                    <a:pt x="13679" y="11587"/>
                  </a:lnTo>
                  <a:lnTo>
                    <a:pt x="14242" y="11681"/>
                  </a:lnTo>
                  <a:lnTo>
                    <a:pt x="14772" y="11743"/>
                  </a:lnTo>
                  <a:lnTo>
                    <a:pt x="15272" y="11774"/>
                  </a:lnTo>
                  <a:lnTo>
                    <a:pt x="15741" y="11743"/>
                  </a:lnTo>
                  <a:lnTo>
                    <a:pt x="16209" y="11681"/>
                  </a:lnTo>
                  <a:lnTo>
                    <a:pt x="16615" y="11587"/>
                  </a:lnTo>
                  <a:lnTo>
                    <a:pt x="17021" y="11493"/>
                  </a:lnTo>
                  <a:lnTo>
                    <a:pt x="17427" y="11368"/>
                  </a:lnTo>
                  <a:lnTo>
                    <a:pt x="17802" y="11212"/>
                  </a:lnTo>
                  <a:lnTo>
                    <a:pt x="18145" y="11056"/>
                  </a:lnTo>
                  <a:lnTo>
                    <a:pt x="18489" y="10900"/>
                  </a:lnTo>
                  <a:lnTo>
                    <a:pt x="18801" y="10681"/>
                  </a:lnTo>
                  <a:lnTo>
                    <a:pt x="19082" y="10494"/>
                  </a:lnTo>
                  <a:lnTo>
                    <a:pt x="19363" y="10275"/>
                  </a:lnTo>
                  <a:lnTo>
                    <a:pt x="19863" y="9838"/>
                  </a:lnTo>
                  <a:lnTo>
                    <a:pt x="20300" y="9370"/>
                  </a:lnTo>
                  <a:lnTo>
                    <a:pt x="20675" y="8901"/>
                  </a:lnTo>
                  <a:lnTo>
                    <a:pt x="20987" y="8433"/>
                  </a:lnTo>
                  <a:lnTo>
                    <a:pt x="21268" y="7996"/>
                  </a:lnTo>
                  <a:lnTo>
                    <a:pt x="21487" y="7558"/>
                  </a:lnTo>
                  <a:lnTo>
                    <a:pt x="21643" y="7215"/>
                  </a:lnTo>
                  <a:lnTo>
                    <a:pt x="21830" y="6653"/>
                  </a:lnTo>
                  <a:lnTo>
                    <a:pt x="21893" y="6434"/>
                  </a:lnTo>
                  <a:lnTo>
                    <a:pt x="21674" y="6153"/>
                  </a:lnTo>
                  <a:lnTo>
                    <a:pt x="20987" y="5404"/>
                  </a:lnTo>
                  <a:lnTo>
                    <a:pt x="20519" y="4904"/>
                  </a:lnTo>
                  <a:lnTo>
                    <a:pt x="19925" y="4342"/>
                  </a:lnTo>
                  <a:lnTo>
                    <a:pt x="19269" y="3748"/>
                  </a:lnTo>
                  <a:lnTo>
                    <a:pt x="18520" y="3124"/>
                  </a:lnTo>
                  <a:lnTo>
                    <a:pt x="17677" y="2530"/>
                  </a:lnTo>
                  <a:lnTo>
                    <a:pt x="16802" y="1937"/>
                  </a:lnTo>
                  <a:lnTo>
                    <a:pt x="16303" y="1656"/>
                  </a:lnTo>
                  <a:lnTo>
                    <a:pt x="15834" y="1406"/>
                  </a:lnTo>
                  <a:lnTo>
                    <a:pt x="15335" y="1156"/>
                  </a:lnTo>
                  <a:lnTo>
                    <a:pt x="14804" y="907"/>
                  </a:lnTo>
                  <a:lnTo>
                    <a:pt x="14273" y="688"/>
                  </a:lnTo>
                  <a:lnTo>
                    <a:pt x="13742" y="501"/>
                  </a:lnTo>
                  <a:lnTo>
                    <a:pt x="13180" y="344"/>
                  </a:lnTo>
                  <a:lnTo>
                    <a:pt x="12618" y="219"/>
                  </a:lnTo>
                  <a:lnTo>
                    <a:pt x="12024" y="126"/>
                  </a:lnTo>
                  <a:lnTo>
                    <a:pt x="11462" y="32"/>
                  </a:lnTo>
                  <a:lnTo>
                    <a:pt x="10869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3858;p61">
              <a:extLst>
                <a:ext uri="{FF2B5EF4-FFF2-40B4-BE49-F238E27FC236}">
                  <a16:creationId xmlns:a16="http://schemas.microsoft.com/office/drawing/2014/main" id="{B18B8E63-AC94-48E6-B604-AA92D20829F9}"/>
                </a:ext>
              </a:extLst>
            </p:cNvPr>
            <p:cNvSpPr/>
            <p:nvPr/>
          </p:nvSpPr>
          <p:spPr>
            <a:xfrm>
              <a:off x="2862175" y="2652150"/>
              <a:ext cx="319350" cy="565275"/>
            </a:xfrm>
            <a:custGeom>
              <a:avLst/>
              <a:gdLst/>
              <a:ahLst/>
              <a:cxnLst/>
              <a:rect l="l" t="t" r="r" b="b"/>
              <a:pathLst>
                <a:path w="12774" h="22611" extrusionOk="0">
                  <a:moveTo>
                    <a:pt x="3623" y="0"/>
                  </a:moveTo>
                  <a:lnTo>
                    <a:pt x="3248" y="1312"/>
                  </a:lnTo>
                  <a:lnTo>
                    <a:pt x="2311" y="4560"/>
                  </a:lnTo>
                  <a:lnTo>
                    <a:pt x="2186" y="4903"/>
                  </a:lnTo>
                  <a:lnTo>
                    <a:pt x="2062" y="5309"/>
                  </a:lnTo>
                  <a:lnTo>
                    <a:pt x="1718" y="6465"/>
                  </a:lnTo>
                  <a:lnTo>
                    <a:pt x="1499" y="7370"/>
                  </a:lnTo>
                  <a:lnTo>
                    <a:pt x="1250" y="8276"/>
                  </a:lnTo>
                  <a:lnTo>
                    <a:pt x="844" y="9931"/>
                  </a:lnTo>
                  <a:lnTo>
                    <a:pt x="500" y="11618"/>
                  </a:lnTo>
                  <a:lnTo>
                    <a:pt x="219" y="13304"/>
                  </a:lnTo>
                  <a:lnTo>
                    <a:pt x="0" y="14990"/>
                  </a:lnTo>
                  <a:lnTo>
                    <a:pt x="32" y="15209"/>
                  </a:lnTo>
                  <a:lnTo>
                    <a:pt x="157" y="15552"/>
                  </a:lnTo>
                  <a:lnTo>
                    <a:pt x="375" y="15990"/>
                  </a:lnTo>
                  <a:lnTo>
                    <a:pt x="625" y="16489"/>
                  </a:lnTo>
                  <a:lnTo>
                    <a:pt x="968" y="17083"/>
                  </a:lnTo>
                  <a:lnTo>
                    <a:pt x="1343" y="17707"/>
                  </a:lnTo>
                  <a:lnTo>
                    <a:pt x="1780" y="18332"/>
                  </a:lnTo>
                  <a:lnTo>
                    <a:pt x="2280" y="18988"/>
                  </a:lnTo>
                  <a:lnTo>
                    <a:pt x="2811" y="19643"/>
                  </a:lnTo>
                  <a:lnTo>
                    <a:pt x="3404" y="20268"/>
                  </a:lnTo>
                  <a:lnTo>
                    <a:pt x="4029" y="20861"/>
                  </a:lnTo>
                  <a:lnTo>
                    <a:pt x="4685" y="21392"/>
                  </a:lnTo>
                  <a:lnTo>
                    <a:pt x="5028" y="21642"/>
                  </a:lnTo>
                  <a:lnTo>
                    <a:pt x="5372" y="21861"/>
                  </a:lnTo>
                  <a:lnTo>
                    <a:pt x="5715" y="22048"/>
                  </a:lnTo>
                  <a:lnTo>
                    <a:pt x="6090" y="22204"/>
                  </a:lnTo>
                  <a:lnTo>
                    <a:pt x="6434" y="22360"/>
                  </a:lnTo>
                  <a:lnTo>
                    <a:pt x="6808" y="22485"/>
                  </a:lnTo>
                  <a:lnTo>
                    <a:pt x="7183" y="22548"/>
                  </a:lnTo>
                  <a:lnTo>
                    <a:pt x="7558" y="22610"/>
                  </a:lnTo>
                  <a:lnTo>
                    <a:pt x="7683" y="22610"/>
                  </a:lnTo>
                  <a:lnTo>
                    <a:pt x="7808" y="22548"/>
                  </a:lnTo>
                  <a:lnTo>
                    <a:pt x="7933" y="22454"/>
                  </a:lnTo>
                  <a:lnTo>
                    <a:pt x="8058" y="22329"/>
                  </a:lnTo>
                  <a:lnTo>
                    <a:pt x="8151" y="22173"/>
                  </a:lnTo>
                  <a:lnTo>
                    <a:pt x="8276" y="22017"/>
                  </a:lnTo>
                  <a:lnTo>
                    <a:pt x="8495" y="21548"/>
                  </a:lnTo>
                  <a:lnTo>
                    <a:pt x="8682" y="21018"/>
                  </a:lnTo>
                  <a:lnTo>
                    <a:pt x="8901" y="20424"/>
                  </a:lnTo>
                  <a:lnTo>
                    <a:pt x="9057" y="19768"/>
                  </a:lnTo>
                  <a:lnTo>
                    <a:pt x="9213" y="19113"/>
                  </a:lnTo>
                  <a:lnTo>
                    <a:pt x="9494" y="17801"/>
                  </a:lnTo>
                  <a:lnTo>
                    <a:pt x="9713" y="16645"/>
                  </a:lnTo>
                  <a:lnTo>
                    <a:pt x="9869" y="15521"/>
                  </a:lnTo>
                  <a:lnTo>
                    <a:pt x="10056" y="14990"/>
                  </a:lnTo>
                  <a:lnTo>
                    <a:pt x="12773" y="7776"/>
                  </a:lnTo>
                  <a:lnTo>
                    <a:pt x="4810" y="906"/>
                  </a:lnTo>
                  <a:lnTo>
                    <a:pt x="3623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3859;p61">
              <a:extLst>
                <a:ext uri="{FF2B5EF4-FFF2-40B4-BE49-F238E27FC236}">
                  <a16:creationId xmlns:a16="http://schemas.microsoft.com/office/drawing/2014/main" id="{268B8160-8581-ED3F-E0A8-414FD7B055F8}"/>
                </a:ext>
              </a:extLst>
            </p:cNvPr>
            <p:cNvSpPr/>
            <p:nvPr/>
          </p:nvSpPr>
          <p:spPr>
            <a:xfrm>
              <a:off x="2919175" y="2652150"/>
              <a:ext cx="262350" cy="374775"/>
            </a:xfrm>
            <a:custGeom>
              <a:avLst/>
              <a:gdLst/>
              <a:ahLst/>
              <a:cxnLst/>
              <a:rect l="l" t="t" r="r" b="b"/>
              <a:pathLst>
                <a:path w="10494" h="14991" extrusionOk="0">
                  <a:moveTo>
                    <a:pt x="1343" y="0"/>
                  </a:moveTo>
                  <a:lnTo>
                    <a:pt x="0" y="4560"/>
                  </a:lnTo>
                  <a:lnTo>
                    <a:pt x="219" y="5372"/>
                  </a:lnTo>
                  <a:lnTo>
                    <a:pt x="437" y="6184"/>
                  </a:lnTo>
                  <a:lnTo>
                    <a:pt x="718" y="6996"/>
                  </a:lnTo>
                  <a:lnTo>
                    <a:pt x="1062" y="7745"/>
                  </a:lnTo>
                  <a:lnTo>
                    <a:pt x="1405" y="8526"/>
                  </a:lnTo>
                  <a:lnTo>
                    <a:pt x="1811" y="9244"/>
                  </a:lnTo>
                  <a:lnTo>
                    <a:pt x="2280" y="9962"/>
                  </a:lnTo>
                  <a:lnTo>
                    <a:pt x="2748" y="10618"/>
                  </a:lnTo>
                  <a:lnTo>
                    <a:pt x="3279" y="11274"/>
                  </a:lnTo>
                  <a:lnTo>
                    <a:pt x="3810" y="11899"/>
                  </a:lnTo>
                  <a:lnTo>
                    <a:pt x="4403" y="12523"/>
                  </a:lnTo>
                  <a:lnTo>
                    <a:pt x="5028" y="13085"/>
                  </a:lnTo>
                  <a:lnTo>
                    <a:pt x="5653" y="13616"/>
                  </a:lnTo>
                  <a:lnTo>
                    <a:pt x="6340" y="14116"/>
                  </a:lnTo>
                  <a:lnTo>
                    <a:pt x="7058" y="14584"/>
                  </a:lnTo>
                  <a:lnTo>
                    <a:pt x="7776" y="14990"/>
                  </a:lnTo>
                  <a:lnTo>
                    <a:pt x="10493" y="7776"/>
                  </a:lnTo>
                  <a:lnTo>
                    <a:pt x="2530" y="906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3860;p61">
              <a:extLst>
                <a:ext uri="{FF2B5EF4-FFF2-40B4-BE49-F238E27FC236}">
                  <a16:creationId xmlns:a16="http://schemas.microsoft.com/office/drawing/2014/main" id="{0287EEFC-E52B-833A-4F55-14B4D1AFDE6A}"/>
                </a:ext>
              </a:extLst>
            </p:cNvPr>
            <p:cNvSpPr/>
            <p:nvPr/>
          </p:nvSpPr>
          <p:spPr>
            <a:xfrm>
              <a:off x="2833275" y="2142325"/>
              <a:ext cx="638675" cy="790125"/>
            </a:xfrm>
            <a:custGeom>
              <a:avLst/>
              <a:gdLst/>
              <a:ahLst/>
              <a:cxnLst/>
              <a:rect l="l" t="t" r="r" b="b"/>
              <a:pathLst>
                <a:path w="25547" h="31605" extrusionOk="0">
                  <a:moveTo>
                    <a:pt x="11837" y="0"/>
                  </a:moveTo>
                  <a:lnTo>
                    <a:pt x="11244" y="32"/>
                  </a:lnTo>
                  <a:lnTo>
                    <a:pt x="10650" y="63"/>
                  </a:lnTo>
                  <a:lnTo>
                    <a:pt x="10088" y="125"/>
                  </a:lnTo>
                  <a:lnTo>
                    <a:pt x="9495" y="219"/>
                  </a:lnTo>
                  <a:lnTo>
                    <a:pt x="8933" y="344"/>
                  </a:lnTo>
                  <a:lnTo>
                    <a:pt x="8370" y="469"/>
                  </a:lnTo>
                  <a:lnTo>
                    <a:pt x="7839" y="656"/>
                  </a:lnTo>
                  <a:lnTo>
                    <a:pt x="7309" y="844"/>
                  </a:lnTo>
                  <a:lnTo>
                    <a:pt x="6778" y="1031"/>
                  </a:lnTo>
                  <a:lnTo>
                    <a:pt x="6247" y="1281"/>
                  </a:lnTo>
                  <a:lnTo>
                    <a:pt x="5716" y="1531"/>
                  </a:lnTo>
                  <a:lnTo>
                    <a:pt x="5216" y="1843"/>
                  </a:lnTo>
                  <a:lnTo>
                    <a:pt x="4717" y="2155"/>
                  </a:lnTo>
                  <a:lnTo>
                    <a:pt x="4248" y="2499"/>
                  </a:lnTo>
                  <a:lnTo>
                    <a:pt x="3780" y="2842"/>
                  </a:lnTo>
                  <a:lnTo>
                    <a:pt x="3342" y="3248"/>
                  </a:lnTo>
                  <a:lnTo>
                    <a:pt x="2936" y="3685"/>
                  </a:lnTo>
                  <a:lnTo>
                    <a:pt x="2530" y="4123"/>
                  </a:lnTo>
                  <a:lnTo>
                    <a:pt x="2156" y="4622"/>
                  </a:lnTo>
                  <a:lnTo>
                    <a:pt x="1812" y="5153"/>
                  </a:lnTo>
                  <a:lnTo>
                    <a:pt x="1469" y="5684"/>
                  </a:lnTo>
                  <a:lnTo>
                    <a:pt x="1188" y="6278"/>
                  </a:lnTo>
                  <a:lnTo>
                    <a:pt x="907" y="6902"/>
                  </a:lnTo>
                  <a:lnTo>
                    <a:pt x="688" y="7527"/>
                  </a:lnTo>
                  <a:lnTo>
                    <a:pt x="469" y="8214"/>
                  </a:lnTo>
                  <a:lnTo>
                    <a:pt x="313" y="8932"/>
                  </a:lnTo>
                  <a:lnTo>
                    <a:pt x="188" y="9682"/>
                  </a:lnTo>
                  <a:lnTo>
                    <a:pt x="95" y="10493"/>
                  </a:lnTo>
                  <a:lnTo>
                    <a:pt x="32" y="11305"/>
                  </a:lnTo>
                  <a:lnTo>
                    <a:pt x="1" y="12180"/>
                  </a:lnTo>
                  <a:lnTo>
                    <a:pt x="32" y="13086"/>
                  </a:lnTo>
                  <a:lnTo>
                    <a:pt x="126" y="14022"/>
                  </a:lnTo>
                  <a:lnTo>
                    <a:pt x="251" y="14990"/>
                  </a:lnTo>
                  <a:lnTo>
                    <a:pt x="407" y="16021"/>
                  </a:lnTo>
                  <a:lnTo>
                    <a:pt x="625" y="17083"/>
                  </a:lnTo>
                  <a:lnTo>
                    <a:pt x="875" y="18176"/>
                  </a:lnTo>
                  <a:lnTo>
                    <a:pt x="1219" y="19331"/>
                  </a:lnTo>
                  <a:lnTo>
                    <a:pt x="1594" y="20518"/>
                  </a:lnTo>
                  <a:lnTo>
                    <a:pt x="2000" y="21674"/>
                  </a:lnTo>
                  <a:lnTo>
                    <a:pt x="2437" y="22767"/>
                  </a:lnTo>
                  <a:lnTo>
                    <a:pt x="2905" y="23766"/>
                  </a:lnTo>
                  <a:lnTo>
                    <a:pt x="3374" y="24703"/>
                  </a:lnTo>
                  <a:lnTo>
                    <a:pt x="3873" y="25546"/>
                  </a:lnTo>
                  <a:lnTo>
                    <a:pt x="4404" y="26327"/>
                  </a:lnTo>
                  <a:lnTo>
                    <a:pt x="4935" y="27045"/>
                  </a:lnTo>
                  <a:lnTo>
                    <a:pt x="5497" y="27701"/>
                  </a:lnTo>
                  <a:lnTo>
                    <a:pt x="6028" y="28294"/>
                  </a:lnTo>
                  <a:lnTo>
                    <a:pt x="6622" y="28825"/>
                  </a:lnTo>
                  <a:lnTo>
                    <a:pt x="7184" y="29294"/>
                  </a:lnTo>
                  <a:lnTo>
                    <a:pt x="7777" y="29700"/>
                  </a:lnTo>
                  <a:lnTo>
                    <a:pt x="8339" y="30074"/>
                  </a:lnTo>
                  <a:lnTo>
                    <a:pt x="8933" y="30418"/>
                  </a:lnTo>
                  <a:lnTo>
                    <a:pt x="9526" y="30668"/>
                  </a:lnTo>
                  <a:lnTo>
                    <a:pt x="10088" y="30917"/>
                  </a:lnTo>
                  <a:lnTo>
                    <a:pt x="10681" y="31105"/>
                  </a:lnTo>
                  <a:lnTo>
                    <a:pt x="11244" y="31261"/>
                  </a:lnTo>
                  <a:lnTo>
                    <a:pt x="11806" y="31386"/>
                  </a:lnTo>
                  <a:lnTo>
                    <a:pt x="12337" y="31480"/>
                  </a:lnTo>
                  <a:lnTo>
                    <a:pt x="12867" y="31542"/>
                  </a:lnTo>
                  <a:lnTo>
                    <a:pt x="13398" y="31573"/>
                  </a:lnTo>
                  <a:lnTo>
                    <a:pt x="13898" y="31605"/>
                  </a:lnTo>
                  <a:lnTo>
                    <a:pt x="14398" y="31605"/>
                  </a:lnTo>
                  <a:lnTo>
                    <a:pt x="15303" y="31542"/>
                  </a:lnTo>
                  <a:lnTo>
                    <a:pt x="16115" y="31448"/>
                  </a:lnTo>
                  <a:lnTo>
                    <a:pt x="16802" y="31323"/>
                  </a:lnTo>
                  <a:lnTo>
                    <a:pt x="17333" y="31230"/>
                  </a:lnTo>
                  <a:lnTo>
                    <a:pt x="17927" y="31074"/>
                  </a:lnTo>
                  <a:lnTo>
                    <a:pt x="18614" y="30855"/>
                  </a:lnTo>
                  <a:lnTo>
                    <a:pt x="19363" y="30543"/>
                  </a:lnTo>
                  <a:lnTo>
                    <a:pt x="19738" y="30355"/>
                  </a:lnTo>
                  <a:lnTo>
                    <a:pt x="20144" y="30137"/>
                  </a:lnTo>
                  <a:lnTo>
                    <a:pt x="20550" y="29918"/>
                  </a:lnTo>
                  <a:lnTo>
                    <a:pt x="20956" y="29637"/>
                  </a:lnTo>
                  <a:lnTo>
                    <a:pt x="21362" y="29356"/>
                  </a:lnTo>
                  <a:lnTo>
                    <a:pt x="21768" y="29012"/>
                  </a:lnTo>
                  <a:lnTo>
                    <a:pt x="22143" y="28669"/>
                  </a:lnTo>
                  <a:lnTo>
                    <a:pt x="22549" y="28294"/>
                  </a:lnTo>
                  <a:lnTo>
                    <a:pt x="22923" y="27857"/>
                  </a:lnTo>
                  <a:lnTo>
                    <a:pt x="23267" y="27389"/>
                  </a:lnTo>
                  <a:lnTo>
                    <a:pt x="23610" y="26889"/>
                  </a:lnTo>
                  <a:lnTo>
                    <a:pt x="23954" y="26358"/>
                  </a:lnTo>
                  <a:lnTo>
                    <a:pt x="24266" y="25796"/>
                  </a:lnTo>
                  <a:lnTo>
                    <a:pt x="24516" y="25171"/>
                  </a:lnTo>
                  <a:lnTo>
                    <a:pt x="24766" y="24515"/>
                  </a:lnTo>
                  <a:lnTo>
                    <a:pt x="24984" y="23828"/>
                  </a:lnTo>
                  <a:lnTo>
                    <a:pt x="25172" y="23079"/>
                  </a:lnTo>
                  <a:lnTo>
                    <a:pt x="25328" y="22267"/>
                  </a:lnTo>
                  <a:lnTo>
                    <a:pt x="25453" y="21424"/>
                  </a:lnTo>
                  <a:lnTo>
                    <a:pt x="25515" y="20549"/>
                  </a:lnTo>
                  <a:lnTo>
                    <a:pt x="25547" y="19612"/>
                  </a:lnTo>
                  <a:lnTo>
                    <a:pt x="25515" y="18613"/>
                  </a:lnTo>
                  <a:lnTo>
                    <a:pt x="25422" y="17583"/>
                  </a:lnTo>
                  <a:lnTo>
                    <a:pt x="25297" y="16458"/>
                  </a:lnTo>
                  <a:lnTo>
                    <a:pt x="25109" y="15303"/>
                  </a:lnTo>
                  <a:lnTo>
                    <a:pt x="24860" y="14116"/>
                  </a:lnTo>
                  <a:lnTo>
                    <a:pt x="24579" y="12898"/>
                  </a:lnTo>
                  <a:lnTo>
                    <a:pt x="24266" y="11743"/>
                  </a:lnTo>
                  <a:lnTo>
                    <a:pt x="23923" y="10681"/>
                  </a:lnTo>
                  <a:lnTo>
                    <a:pt x="23579" y="9650"/>
                  </a:lnTo>
                  <a:lnTo>
                    <a:pt x="23173" y="8713"/>
                  </a:lnTo>
                  <a:lnTo>
                    <a:pt x="22767" y="7808"/>
                  </a:lnTo>
                  <a:lnTo>
                    <a:pt x="22330" y="6965"/>
                  </a:lnTo>
                  <a:lnTo>
                    <a:pt x="21893" y="6184"/>
                  </a:lnTo>
                  <a:lnTo>
                    <a:pt x="21424" y="5434"/>
                  </a:lnTo>
                  <a:lnTo>
                    <a:pt x="20925" y="4747"/>
                  </a:lnTo>
                  <a:lnTo>
                    <a:pt x="20425" y="4123"/>
                  </a:lnTo>
                  <a:lnTo>
                    <a:pt x="19925" y="3561"/>
                  </a:lnTo>
                  <a:lnTo>
                    <a:pt x="19394" y="3030"/>
                  </a:lnTo>
                  <a:lnTo>
                    <a:pt x="18832" y="2561"/>
                  </a:lnTo>
                  <a:lnTo>
                    <a:pt x="18301" y="2124"/>
                  </a:lnTo>
                  <a:lnTo>
                    <a:pt x="17739" y="1718"/>
                  </a:lnTo>
                  <a:lnTo>
                    <a:pt x="17146" y="1374"/>
                  </a:lnTo>
                  <a:lnTo>
                    <a:pt x="16584" y="1093"/>
                  </a:lnTo>
                  <a:lnTo>
                    <a:pt x="15990" y="812"/>
                  </a:lnTo>
                  <a:lnTo>
                    <a:pt x="15397" y="594"/>
                  </a:lnTo>
                  <a:lnTo>
                    <a:pt x="14804" y="406"/>
                  </a:lnTo>
                  <a:lnTo>
                    <a:pt x="14210" y="250"/>
                  </a:lnTo>
                  <a:lnTo>
                    <a:pt x="13617" y="157"/>
                  </a:lnTo>
                  <a:lnTo>
                    <a:pt x="13024" y="63"/>
                  </a:lnTo>
                  <a:lnTo>
                    <a:pt x="12430" y="32"/>
                  </a:lnTo>
                  <a:lnTo>
                    <a:pt x="11837" y="0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3861;p61">
              <a:extLst>
                <a:ext uri="{FF2B5EF4-FFF2-40B4-BE49-F238E27FC236}">
                  <a16:creationId xmlns:a16="http://schemas.microsoft.com/office/drawing/2014/main" id="{0477099F-73DB-66D6-B043-DCF4FAF6D112}"/>
                </a:ext>
              </a:extLst>
            </p:cNvPr>
            <p:cNvSpPr/>
            <p:nvPr/>
          </p:nvSpPr>
          <p:spPr>
            <a:xfrm>
              <a:off x="3339975" y="2408550"/>
              <a:ext cx="63275" cy="32825"/>
            </a:xfrm>
            <a:custGeom>
              <a:avLst/>
              <a:gdLst/>
              <a:ahLst/>
              <a:cxnLst/>
              <a:rect l="l" t="t" r="r" b="b"/>
              <a:pathLst>
                <a:path w="2531" h="1313" extrusionOk="0">
                  <a:moveTo>
                    <a:pt x="844" y="1"/>
                  </a:moveTo>
                  <a:lnTo>
                    <a:pt x="688" y="32"/>
                  </a:lnTo>
                  <a:lnTo>
                    <a:pt x="532" y="94"/>
                  </a:lnTo>
                  <a:lnTo>
                    <a:pt x="407" y="188"/>
                  </a:lnTo>
                  <a:lnTo>
                    <a:pt x="282" y="282"/>
                  </a:lnTo>
                  <a:lnTo>
                    <a:pt x="157" y="375"/>
                  </a:lnTo>
                  <a:lnTo>
                    <a:pt x="63" y="500"/>
                  </a:lnTo>
                  <a:lnTo>
                    <a:pt x="1" y="656"/>
                  </a:lnTo>
                  <a:lnTo>
                    <a:pt x="1" y="813"/>
                  </a:lnTo>
                  <a:lnTo>
                    <a:pt x="63" y="969"/>
                  </a:lnTo>
                  <a:lnTo>
                    <a:pt x="188" y="1094"/>
                  </a:lnTo>
                  <a:lnTo>
                    <a:pt x="407" y="1187"/>
                  </a:lnTo>
                  <a:lnTo>
                    <a:pt x="657" y="1281"/>
                  </a:lnTo>
                  <a:lnTo>
                    <a:pt x="875" y="1312"/>
                  </a:lnTo>
                  <a:lnTo>
                    <a:pt x="1125" y="1281"/>
                  </a:lnTo>
                  <a:lnTo>
                    <a:pt x="1594" y="1312"/>
                  </a:lnTo>
                  <a:lnTo>
                    <a:pt x="2062" y="1281"/>
                  </a:lnTo>
                  <a:lnTo>
                    <a:pt x="2249" y="1250"/>
                  </a:lnTo>
                  <a:lnTo>
                    <a:pt x="2406" y="1125"/>
                  </a:lnTo>
                  <a:lnTo>
                    <a:pt x="2468" y="1031"/>
                  </a:lnTo>
                  <a:lnTo>
                    <a:pt x="2499" y="937"/>
                  </a:lnTo>
                  <a:lnTo>
                    <a:pt x="2530" y="844"/>
                  </a:lnTo>
                  <a:lnTo>
                    <a:pt x="2530" y="750"/>
                  </a:lnTo>
                  <a:lnTo>
                    <a:pt x="2499" y="656"/>
                  </a:lnTo>
                  <a:lnTo>
                    <a:pt x="2468" y="563"/>
                  </a:lnTo>
                  <a:lnTo>
                    <a:pt x="2437" y="469"/>
                  </a:lnTo>
                  <a:lnTo>
                    <a:pt x="2343" y="407"/>
                  </a:lnTo>
                  <a:lnTo>
                    <a:pt x="2093" y="219"/>
                  </a:lnTo>
                  <a:lnTo>
                    <a:pt x="1781" y="94"/>
                  </a:lnTo>
                  <a:lnTo>
                    <a:pt x="14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3862;p61">
              <a:extLst>
                <a:ext uri="{FF2B5EF4-FFF2-40B4-BE49-F238E27FC236}">
                  <a16:creationId xmlns:a16="http://schemas.microsoft.com/office/drawing/2014/main" id="{ED5FF8EA-3A60-13A9-5F4A-62D96625AC56}"/>
                </a:ext>
              </a:extLst>
            </p:cNvPr>
            <p:cNvSpPr/>
            <p:nvPr/>
          </p:nvSpPr>
          <p:spPr>
            <a:xfrm>
              <a:off x="3170575" y="2459300"/>
              <a:ext cx="62475" cy="32825"/>
            </a:xfrm>
            <a:custGeom>
              <a:avLst/>
              <a:gdLst/>
              <a:ahLst/>
              <a:cxnLst/>
              <a:rect l="l" t="t" r="r" b="b"/>
              <a:pathLst>
                <a:path w="2499" h="1313" extrusionOk="0">
                  <a:moveTo>
                    <a:pt x="1343" y="1"/>
                  </a:moveTo>
                  <a:lnTo>
                    <a:pt x="999" y="32"/>
                  </a:lnTo>
                  <a:lnTo>
                    <a:pt x="687" y="125"/>
                  </a:lnTo>
                  <a:lnTo>
                    <a:pt x="406" y="282"/>
                  </a:lnTo>
                  <a:lnTo>
                    <a:pt x="156" y="469"/>
                  </a:lnTo>
                  <a:lnTo>
                    <a:pt x="94" y="531"/>
                  </a:lnTo>
                  <a:lnTo>
                    <a:pt x="31" y="625"/>
                  </a:lnTo>
                  <a:lnTo>
                    <a:pt x="31" y="719"/>
                  </a:lnTo>
                  <a:lnTo>
                    <a:pt x="0" y="812"/>
                  </a:lnTo>
                  <a:lnTo>
                    <a:pt x="31" y="937"/>
                  </a:lnTo>
                  <a:lnTo>
                    <a:pt x="62" y="1031"/>
                  </a:lnTo>
                  <a:lnTo>
                    <a:pt x="94" y="1094"/>
                  </a:lnTo>
                  <a:lnTo>
                    <a:pt x="187" y="1187"/>
                  </a:lnTo>
                  <a:lnTo>
                    <a:pt x="312" y="1281"/>
                  </a:lnTo>
                  <a:lnTo>
                    <a:pt x="468" y="1312"/>
                  </a:lnTo>
                  <a:lnTo>
                    <a:pt x="937" y="1312"/>
                  </a:lnTo>
                  <a:lnTo>
                    <a:pt x="1405" y="1281"/>
                  </a:lnTo>
                  <a:lnTo>
                    <a:pt x="1655" y="1281"/>
                  </a:lnTo>
                  <a:lnTo>
                    <a:pt x="1905" y="1250"/>
                  </a:lnTo>
                  <a:lnTo>
                    <a:pt x="2155" y="1156"/>
                  </a:lnTo>
                  <a:lnTo>
                    <a:pt x="2373" y="1031"/>
                  </a:lnTo>
                  <a:lnTo>
                    <a:pt x="2467" y="906"/>
                  </a:lnTo>
                  <a:lnTo>
                    <a:pt x="2498" y="781"/>
                  </a:lnTo>
                  <a:lnTo>
                    <a:pt x="2498" y="625"/>
                  </a:lnTo>
                  <a:lnTo>
                    <a:pt x="2467" y="469"/>
                  </a:lnTo>
                  <a:lnTo>
                    <a:pt x="2342" y="344"/>
                  </a:lnTo>
                  <a:lnTo>
                    <a:pt x="2217" y="250"/>
                  </a:lnTo>
                  <a:lnTo>
                    <a:pt x="2092" y="157"/>
                  </a:lnTo>
                  <a:lnTo>
                    <a:pt x="1967" y="94"/>
                  </a:lnTo>
                  <a:lnTo>
                    <a:pt x="1811" y="32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3863;p61">
              <a:extLst>
                <a:ext uri="{FF2B5EF4-FFF2-40B4-BE49-F238E27FC236}">
                  <a16:creationId xmlns:a16="http://schemas.microsoft.com/office/drawing/2014/main" id="{AEB1FAF3-5B70-7C8A-36C6-49AF7C44AE43}"/>
                </a:ext>
              </a:extLst>
            </p:cNvPr>
            <p:cNvSpPr/>
            <p:nvPr/>
          </p:nvSpPr>
          <p:spPr>
            <a:xfrm>
              <a:off x="3364175" y="2532700"/>
              <a:ext cx="35175" cy="55450"/>
            </a:xfrm>
            <a:custGeom>
              <a:avLst/>
              <a:gdLst/>
              <a:ahLst/>
              <a:cxnLst/>
              <a:rect l="l" t="t" r="r" b="b"/>
              <a:pathLst>
                <a:path w="1407" h="2218" extrusionOk="0">
                  <a:moveTo>
                    <a:pt x="1" y="0"/>
                  </a:moveTo>
                  <a:lnTo>
                    <a:pt x="1" y="344"/>
                  </a:lnTo>
                  <a:lnTo>
                    <a:pt x="63" y="718"/>
                  </a:lnTo>
                  <a:lnTo>
                    <a:pt x="157" y="1093"/>
                  </a:lnTo>
                  <a:lnTo>
                    <a:pt x="313" y="1437"/>
                  </a:lnTo>
                  <a:lnTo>
                    <a:pt x="501" y="1749"/>
                  </a:lnTo>
                  <a:lnTo>
                    <a:pt x="594" y="1874"/>
                  </a:lnTo>
                  <a:lnTo>
                    <a:pt x="750" y="1999"/>
                  </a:lnTo>
                  <a:lnTo>
                    <a:pt x="875" y="2092"/>
                  </a:lnTo>
                  <a:lnTo>
                    <a:pt x="1032" y="2155"/>
                  </a:lnTo>
                  <a:lnTo>
                    <a:pt x="1219" y="2217"/>
                  </a:lnTo>
                  <a:lnTo>
                    <a:pt x="1375" y="2217"/>
                  </a:lnTo>
                  <a:lnTo>
                    <a:pt x="1406" y="2186"/>
                  </a:lnTo>
                  <a:lnTo>
                    <a:pt x="1375" y="2155"/>
                  </a:lnTo>
                  <a:lnTo>
                    <a:pt x="1250" y="2124"/>
                  </a:lnTo>
                  <a:lnTo>
                    <a:pt x="1094" y="2061"/>
                  </a:lnTo>
                  <a:lnTo>
                    <a:pt x="969" y="1999"/>
                  </a:lnTo>
                  <a:lnTo>
                    <a:pt x="844" y="1905"/>
                  </a:lnTo>
                  <a:lnTo>
                    <a:pt x="626" y="1655"/>
                  </a:lnTo>
                  <a:lnTo>
                    <a:pt x="469" y="1405"/>
                  </a:lnTo>
                  <a:lnTo>
                    <a:pt x="313" y="1093"/>
                  </a:lnTo>
                  <a:lnTo>
                    <a:pt x="220" y="750"/>
                  </a:lnTo>
                  <a:lnTo>
                    <a:pt x="157" y="406"/>
                  </a:lnTo>
                  <a:lnTo>
                    <a:pt x="95" y="63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3864;p61">
              <a:extLst>
                <a:ext uri="{FF2B5EF4-FFF2-40B4-BE49-F238E27FC236}">
                  <a16:creationId xmlns:a16="http://schemas.microsoft.com/office/drawing/2014/main" id="{F89DA0AF-1B7E-E7E2-5FBA-D40B668352E0}"/>
                </a:ext>
              </a:extLst>
            </p:cNvPr>
            <p:cNvSpPr/>
            <p:nvPr/>
          </p:nvSpPr>
          <p:spPr>
            <a:xfrm>
              <a:off x="3364175" y="2504575"/>
              <a:ext cx="53125" cy="73425"/>
            </a:xfrm>
            <a:custGeom>
              <a:avLst/>
              <a:gdLst/>
              <a:ahLst/>
              <a:cxnLst/>
              <a:rect l="l" t="t" r="r" b="b"/>
              <a:pathLst>
                <a:path w="2125" h="2937" extrusionOk="0">
                  <a:moveTo>
                    <a:pt x="907" y="1"/>
                  </a:moveTo>
                  <a:lnTo>
                    <a:pt x="657" y="32"/>
                  </a:lnTo>
                  <a:lnTo>
                    <a:pt x="438" y="95"/>
                  </a:lnTo>
                  <a:lnTo>
                    <a:pt x="282" y="251"/>
                  </a:lnTo>
                  <a:lnTo>
                    <a:pt x="157" y="438"/>
                  </a:lnTo>
                  <a:lnTo>
                    <a:pt x="63" y="657"/>
                  </a:lnTo>
                  <a:lnTo>
                    <a:pt x="1" y="906"/>
                  </a:lnTo>
                  <a:lnTo>
                    <a:pt x="1" y="1156"/>
                  </a:lnTo>
                  <a:lnTo>
                    <a:pt x="1" y="1437"/>
                  </a:lnTo>
                  <a:lnTo>
                    <a:pt x="63" y="1718"/>
                  </a:lnTo>
                  <a:lnTo>
                    <a:pt x="126" y="1968"/>
                  </a:lnTo>
                  <a:lnTo>
                    <a:pt x="251" y="2218"/>
                  </a:lnTo>
                  <a:lnTo>
                    <a:pt x="376" y="2437"/>
                  </a:lnTo>
                  <a:lnTo>
                    <a:pt x="532" y="2655"/>
                  </a:lnTo>
                  <a:lnTo>
                    <a:pt x="719" y="2780"/>
                  </a:lnTo>
                  <a:lnTo>
                    <a:pt x="907" y="2905"/>
                  </a:lnTo>
                  <a:lnTo>
                    <a:pt x="1125" y="2936"/>
                  </a:lnTo>
                  <a:lnTo>
                    <a:pt x="1375" y="2905"/>
                  </a:lnTo>
                  <a:lnTo>
                    <a:pt x="1594" y="2811"/>
                  </a:lnTo>
                  <a:lnTo>
                    <a:pt x="1781" y="2687"/>
                  </a:lnTo>
                  <a:lnTo>
                    <a:pt x="1937" y="2499"/>
                  </a:lnTo>
                  <a:lnTo>
                    <a:pt x="2031" y="2249"/>
                  </a:lnTo>
                  <a:lnTo>
                    <a:pt x="2093" y="2031"/>
                  </a:lnTo>
                  <a:lnTo>
                    <a:pt x="2125" y="1750"/>
                  </a:lnTo>
                  <a:lnTo>
                    <a:pt x="2093" y="1469"/>
                  </a:lnTo>
                  <a:lnTo>
                    <a:pt x="2062" y="1188"/>
                  </a:lnTo>
                  <a:lnTo>
                    <a:pt x="1968" y="938"/>
                  </a:lnTo>
                  <a:lnTo>
                    <a:pt x="1875" y="688"/>
                  </a:lnTo>
                  <a:lnTo>
                    <a:pt x="1719" y="469"/>
                  </a:lnTo>
                  <a:lnTo>
                    <a:pt x="1562" y="282"/>
                  </a:lnTo>
                  <a:lnTo>
                    <a:pt x="1375" y="126"/>
                  </a:lnTo>
                  <a:lnTo>
                    <a:pt x="1156" y="32"/>
                  </a:lnTo>
                  <a:lnTo>
                    <a:pt x="9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3865;p61">
              <a:extLst>
                <a:ext uri="{FF2B5EF4-FFF2-40B4-BE49-F238E27FC236}">
                  <a16:creationId xmlns:a16="http://schemas.microsoft.com/office/drawing/2014/main" id="{011E05C6-03AA-5720-3BF5-853F73C69DB1}"/>
                </a:ext>
              </a:extLst>
            </p:cNvPr>
            <p:cNvSpPr/>
            <p:nvPr/>
          </p:nvSpPr>
          <p:spPr>
            <a:xfrm>
              <a:off x="3393850" y="2494425"/>
              <a:ext cx="42200" cy="37500"/>
            </a:xfrm>
            <a:custGeom>
              <a:avLst/>
              <a:gdLst/>
              <a:ahLst/>
              <a:cxnLst/>
              <a:rect l="l" t="t" r="r" b="b"/>
              <a:pathLst>
                <a:path w="1688" h="1500" extrusionOk="0">
                  <a:moveTo>
                    <a:pt x="1593" y="1"/>
                  </a:moveTo>
                  <a:lnTo>
                    <a:pt x="1593" y="32"/>
                  </a:lnTo>
                  <a:lnTo>
                    <a:pt x="1468" y="282"/>
                  </a:lnTo>
                  <a:lnTo>
                    <a:pt x="1344" y="532"/>
                  </a:lnTo>
                  <a:lnTo>
                    <a:pt x="1156" y="688"/>
                  </a:lnTo>
                  <a:lnTo>
                    <a:pt x="1062" y="750"/>
                  </a:lnTo>
                  <a:lnTo>
                    <a:pt x="969" y="782"/>
                  </a:lnTo>
                  <a:lnTo>
                    <a:pt x="750" y="782"/>
                  </a:lnTo>
                  <a:lnTo>
                    <a:pt x="532" y="688"/>
                  </a:lnTo>
                  <a:lnTo>
                    <a:pt x="126" y="501"/>
                  </a:lnTo>
                  <a:lnTo>
                    <a:pt x="94" y="469"/>
                  </a:lnTo>
                  <a:lnTo>
                    <a:pt x="63" y="501"/>
                  </a:lnTo>
                  <a:lnTo>
                    <a:pt x="1" y="563"/>
                  </a:lnTo>
                  <a:lnTo>
                    <a:pt x="1" y="657"/>
                  </a:lnTo>
                  <a:lnTo>
                    <a:pt x="32" y="719"/>
                  </a:lnTo>
                  <a:lnTo>
                    <a:pt x="126" y="906"/>
                  </a:lnTo>
                  <a:lnTo>
                    <a:pt x="251" y="1094"/>
                  </a:lnTo>
                  <a:lnTo>
                    <a:pt x="375" y="1250"/>
                  </a:lnTo>
                  <a:lnTo>
                    <a:pt x="500" y="1375"/>
                  </a:lnTo>
                  <a:lnTo>
                    <a:pt x="656" y="1437"/>
                  </a:lnTo>
                  <a:lnTo>
                    <a:pt x="844" y="1500"/>
                  </a:lnTo>
                  <a:lnTo>
                    <a:pt x="1000" y="1500"/>
                  </a:lnTo>
                  <a:lnTo>
                    <a:pt x="1187" y="1437"/>
                  </a:lnTo>
                  <a:lnTo>
                    <a:pt x="1375" y="1344"/>
                  </a:lnTo>
                  <a:lnTo>
                    <a:pt x="1500" y="1219"/>
                  </a:lnTo>
                  <a:lnTo>
                    <a:pt x="1593" y="1063"/>
                  </a:lnTo>
                  <a:lnTo>
                    <a:pt x="1656" y="875"/>
                  </a:lnTo>
                  <a:lnTo>
                    <a:pt x="1687" y="688"/>
                  </a:lnTo>
                  <a:lnTo>
                    <a:pt x="1687" y="469"/>
                  </a:lnTo>
                  <a:lnTo>
                    <a:pt x="1687" y="251"/>
                  </a:lnTo>
                  <a:lnTo>
                    <a:pt x="1656" y="63"/>
                  </a:lnTo>
                  <a:lnTo>
                    <a:pt x="1625" y="32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3866;p61">
              <a:extLst>
                <a:ext uri="{FF2B5EF4-FFF2-40B4-BE49-F238E27FC236}">
                  <a16:creationId xmlns:a16="http://schemas.microsoft.com/office/drawing/2014/main" id="{8C4792EC-A15A-2BBB-BC8E-1FA179F49A21}"/>
                </a:ext>
              </a:extLst>
            </p:cNvPr>
            <p:cNvSpPr/>
            <p:nvPr/>
          </p:nvSpPr>
          <p:spPr>
            <a:xfrm>
              <a:off x="3265825" y="2748950"/>
              <a:ext cx="47650" cy="19550"/>
            </a:xfrm>
            <a:custGeom>
              <a:avLst/>
              <a:gdLst/>
              <a:ahLst/>
              <a:cxnLst/>
              <a:rect l="l" t="t" r="r" b="b"/>
              <a:pathLst>
                <a:path w="1906" h="782" extrusionOk="0">
                  <a:moveTo>
                    <a:pt x="0" y="1"/>
                  </a:moveTo>
                  <a:lnTo>
                    <a:pt x="0" y="32"/>
                  </a:lnTo>
                  <a:lnTo>
                    <a:pt x="0" y="63"/>
                  </a:lnTo>
                  <a:lnTo>
                    <a:pt x="31" y="188"/>
                  </a:lnTo>
                  <a:lnTo>
                    <a:pt x="94" y="313"/>
                  </a:lnTo>
                  <a:lnTo>
                    <a:pt x="187" y="438"/>
                  </a:lnTo>
                  <a:lnTo>
                    <a:pt x="281" y="532"/>
                  </a:lnTo>
                  <a:lnTo>
                    <a:pt x="406" y="625"/>
                  </a:lnTo>
                  <a:lnTo>
                    <a:pt x="531" y="688"/>
                  </a:lnTo>
                  <a:lnTo>
                    <a:pt x="687" y="750"/>
                  </a:lnTo>
                  <a:lnTo>
                    <a:pt x="812" y="781"/>
                  </a:lnTo>
                  <a:lnTo>
                    <a:pt x="999" y="750"/>
                  </a:lnTo>
                  <a:lnTo>
                    <a:pt x="1156" y="719"/>
                  </a:lnTo>
                  <a:lnTo>
                    <a:pt x="1312" y="688"/>
                  </a:lnTo>
                  <a:lnTo>
                    <a:pt x="1468" y="594"/>
                  </a:lnTo>
                  <a:lnTo>
                    <a:pt x="1593" y="500"/>
                  </a:lnTo>
                  <a:lnTo>
                    <a:pt x="1718" y="407"/>
                  </a:lnTo>
                  <a:lnTo>
                    <a:pt x="1811" y="282"/>
                  </a:lnTo>
                  <a:lnTo>
                    <a:pt x="1905" y="126"/>
                  </a:lnTo>
                  <a:lnTo>
                    <a:pt x="1905" y="94"/>
                  </a:lnTo>
                  <a:lnTo>
                    <a:pt x="1874" y="94"/>
                  </a:lnTo>
                  <a:lnTo>
                    <a:pt x="1655" y="219"/>
                  </a:lnTo>
                  <a:lnTo>
                    <a:pt x="1405" y="313"/>
                  </a:lnTo>
                  <a:lnTo>
                    <a:pt x="1156" y="407"/>
                  </a:lnTo>
                  <a:lnTo>
                    <a:pt x="906" y="438"/>
                  </a:lnTo>
                  <a:lnTo>
                    <a:pt x="781" y="438"/>
                  </a:lnTo>
                  <a:lnTo>
                    <a:pt x="687" y="407"/>
                  </a:lnTo>
                  <a:lnTo>
                    <a:pt x="468" y="28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3867;p61">
              <a:extLst>
                <a:ext uri="{FF2B5EF4-FFF2-40B4-BE49-F238E27FC236}">
                  <a16:creationId xmlns:a16="http://schemas.microsoft.com/office/drawing/2014/main" id="{79E7DB3A-3D83-6F62-E9D7-C970D61A0C6A}"/>
                </a:ext>
              </a:extLst>
            </p:cNvPr>
            <p:cNvSpPr/>
            <p:nvPr/>
          </p:nvSpPr>
          <p:spPr>
            <a:xfrm>
              <a:off x="3270500" y="2443675"/>
              <a:ext cx="114000" cy="255325"/>
            </a:xfrm>
            <a:custGeom>
              <a:avLst/>
              <a:gdLst/>
              <a:ahLst/>
              <a:cxnLst/>
              <a:rect l="l" t="t" r="r" b="b"/>
              <a:pathLst>
                <a:path w="4560" h="10213" extrusionOk="0">
                  <a:moveTo>
                    <a:pt x="1281" y="1"/>
                  </a:moveTo>
                  <a:lnTo>
                    <a:pt x="1218" y="32"/>
                  </a:lnTo>
                  <a:lnTo>
                    <a:pt x="1218" y="126"/>
                  </a:lnTo>
                  <a:lnTo>
                    <a:pt x="1531" y="1094"/>
                  </a:lnTo>
                  <a:lnTo>
                    <a:pt x="1843" y="2031"/>
                  </a:lnTo>
                  <a:lnTo>
                    <a:pt x="2499" y="3748"/>
                  </a:lnTo>
                  <a:lnTo>
                    <a:pt x="3155" y="5466"/>
                  </a:lnTo>
                  <a:lnTo>
                    <a:pt x="3467" y="6403"/>
                  </a:lnTo>
                  <a:lnTo>
                    <a:pt x="3810" y="7371"/>
                  </a:lnTo>
                  <a:lnTo>
                    <a:pt x="3436" y="7340"/>
                  </a:lnTo>
                  <a:lnTo>
                    <a:pt x="3030" y="7309"/>
                  </a:lnTo>
                  <a:lnTo>
                    <a:pt x="2655" y="7309"/>
                  </a:lnTo>
                  <a:lnTo>
                    <a:pt x="2280" y="7340"/>
                  </a:lnTo>
                  <a:lnTo>
                    <a:pt x="2280" y="7371"/>
                  </a:lnTo>
                  <a:lnTo>
                    <a:pt x="2280" y="7434"/>
                  </a:lnTo>
                  <a:lnTo>
                    <a:pt x="2343" y="7683"/>
                  </a:lnTo>
                  <a:lnTo>
                    <a:pt x="2624" y="8433"/>
                  </a:lnTo>
                  <a:lnTo>
                    <a:pt x="2905" y="9214"/>
                  </a:lnTo>
                  <a:lnTo>
                    <a:pt x="2998" y="9495"/>
                  </a:lnTo>
                  <a:lnTo>
                    <a:pt x="3030" y="9651"/>
                  </a:lnTo>
                  <a:lnTo>
                    <a:pt x="2655" y="9713"/>
                  </a:lnTo>
                  <a:lnTo>
                    <a:pt x="2280" y="9745"/>
                  </a:lnTo>
                  <a:lnTo>
                    <a:pt x="1905" y="9776"/>
                  </a:lnTo>
                  <a:lnTo>
                    <a:pt x="1531" y="9745"/>
                  </a:lnTo>
                  <a:lnTo>
                    <a:pt x="1156" y="9682"/>
                  </a:lnTo>
                  <a:lnTo>
                    <a:pt x="812" y="9588"/>
                  </a:lnTo>
                  <a:lnTo>
                    <a:pt x="438" y="9463"/>
                  </a:lnTo>
                  <a:lnTo>
                    <a:pt x="94" y="9339"/>
                  </a:lnTo>
                  <a:lnTo>
                    <a:pt x="63" y="9339"/>
                  </a:lnTo>
                  <a:lnTo>
                    <a:pt x="0" y="9370"/>
                  </a:lnTo>
                  <a:lnTo>
                    <a:pt x="0" y="9401"/>
                  </a:lnTo>
                  <a:lnTo>
                    <a:pt x="32" y="9432"/>
                  </a:lnTo>
                  <a:lnTo>
                    <a:pt x="281" y="9651"/>
                  </a:lnTo>
                  <a:lnTo>
                    <a:pt x="594" y="9807"/>
                  </a:lnTo>
                  <a:lnTo>
                    <a:pt x="875" y="9932"/>
                  </a:lnTo>
                  <a:lnTo>
                    <a:pt x="1187" y="10057"/>
                  </a:lnTo>
                  <a:lnTo>
                    <a:pt x="1468" y="10119"/>
                  </a:lnTo>
                  <a:lnTo>
                    <a:pt x="1780" y="10182"/>
                  </a:lnTo>
                  <a:lnTo>
                    <a:pt x="2343" y="10213"/>
                  </a:lnTo>
                  <a:lnTo>
                    <a:pt x="2842" y="10182"/>
                  </a:lnTo>
                  <a:lnTo>
                    <a:pt x="3248" y="10150"/>
                  </a:lnTo>
                  <a:lnTo>
                    <a:pt x="3529" y="10088"/>
                  </a:lnTo>
                  <a:lnTo>
                    <a:pt x="3623" y="10026"/>
                  </a:lnTo>
                  <a:lnTo>
                    <a:pt x="3467" y="9432"/>
                  </a:lnTo>
                  <a:lnTo>
                    <a:pt x="3280" y="8714"/>
                  </a:lnTo>
                  <a:lnTo>
                    <a:pt x="2998" y="7871"/>
                  </a:lnTo>
                  <a:lnTo>
                    <a:pt x="3373" y="7933"/>
                  </a:lnTo>
                  <a:lnTo>
                    <a:pt x="3935" y="7996"/>
                  </a:lnTo>
                  <a:lnTo>
                    <a:pt x="4185" y="7996"/>
                  </a:lnTo>
                  <a:lnTo>
                    <a:pt x="4404" y="7964"/>
                  </a:lnTo>
                  <a:lnTo>
                    <a:pt x="4497" y="7933"/>
                  </a:lnTo>
                  <a:lnTo>
                    <a:pt x="4529" y="7902"/>
                  </a:lnTo>
                  <a:lnTo>
                    <a:pt x="4560" y="7871"/>
                  </a:lnTo>
                  <a:lnTo>
                    <a:pt x="4560" y="7808"/>
                  </a:lnTo>
                  <a:lnTo>
                    <a:pt x="3873" y="5747"/>
                  </a:lnTo>
                  <a:lnTo>
                    <a:pt x="3561" y="4779"/>
                  </a:lnTo>
                  <a:lnTo>
                    <a:pt x="3186" y="3842"/>
                  </a:lnTo>
                  <a:lnTo>
                    <a:pt x="2811" y="2905"/>
                  </a:lnTo>
                  <a:lnTo>
                    <a:pt x="2405" y="1968"/>
                  </a:lnTo>
                  <a:lnTo>
                    <a:pt x="1937" y="1000"/>
                  </a:lnTo>
                  <a:lnTo>
                    <a:pt x="1375" y="32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3868;p61">
              <a:extLst>
                <a:ext uri="{FF2B5EF4-FFF2-40B4-BE49-F238E27FC236}">
                  <a16:creationId xmlns:a16="http://schemas.microsoft.com/office/drawing/2014/main" id="{C60CE1C5-B9EC-C975-A294-CF481EE0D820}"/>
                </a:ext>
              </a:extLst>
            </p:cNvPr>
            <p:cNvSpPr/>
            <p:nvPr/>
          </p:nvSpPr>
          <p:spPr>
            <a:xfrm>
              <a:off x="3268150" y="2677900"/>
              <a:ext cx="78875" cy="57025"/>
            </a:xfrm>
            <a:custGeom>
              <a:avLst/>
              <a:gdLst/>
              <a:ahLst/>
              <a:cxnLst/>
              <a:rect l="l" t="t" r="r" b="b"/>
              <a:pathLst>
                <a:path w="3155" h="2281" extrusionOk="0">
                  <a:moveTo>
                    <a:pt x="157" y="1"/>
                  </a:moveTo>
                  <a:lnTo>
                    <a:pt x="63" y="469"/>
                  </a:lnTo>
                  <a:lnTo>
                    <a:pt x="1" y="969"/>
                  </a:lnTo>
                  <a:lnTo>
                    <a:pt x="1" y="1187"/>
                  </a:lnTo>
                  <a:lnTo>
                    <a:pt x="32" y="1406"/>
                  </a:lnTo>
                  <a:lnTo>
                    <a:pt x="63" y="1625"/>
                  </a:lnTo>
                  <a:lnTo>
                    <a:pt x="157" y="1843"/>
                  </a:lnTo>
                  <a:lnTo>
                    <a:pt x="251" y="1999"/>
                  </a:lnTo>
                  <a:lnTo>
                    <a:pt x="407" y="2156"/>
                  </a:lnTo>
                  <a:lnTo>
                    <a:pt x="625" y="2249"/>
                  </a:lnTo>
                  <a:lnTo>
                    <a:pt x="875" y="2280"/>
                  </a:lnTo>
                  <a:lnTo>
                    <a:pt x="1156" y="2280"/>
                  </a:lnTo>
                  <a:lnTo>
                    <a:pt x="1406" y="2249"/>
                  </a:lnTo>
                  <a:lnTo>
                    <a:pt x="1656" y="2156"/>
                  </a:lnTo>
                  <a:lnTo>
                    <a:pt x="1906" y="2031"/>
                  </a:lnTo>
                  <a:lnTo>
                    <a:pt x="2280" y="1718"/>
                  </a:lnTo>
                  <a:lnTo>
                    <a:pt x="2624" y="1375"/>
                  </a:lnTo>
                  <a:lnTo>
                    <a:pt x="2905" y="1000"/>
                  </a:lnTo>
                  <a:lnTo>
                    <a:pt x="3155" y="594"/>
                  </a:lnTo>
                  <a:lnTo>
                    <a:pt x="3155" y="594"/>
                  </a:lnTo>
                  <a:lnTo>
                    <a:pt x="2749" y="625"/>
                  </a:lnTo>
                  <a:lnTo>
                    <a:pt x="2374" y="625"/>
                  </a:lnTo>
                  <a:lnTo>
                    <a:pt x="1999" y="594"/>
                  </a:lnTo>
                  <a:lnTo>
                    <a:pt x="1593" y="532"/>
                  </a:lnTo>
                  <a:lnTo>
                    <a:pt x="1219" y="438"/>
                  </a:lnTo>
                  <a:lnTo>
                    <a:pt x="875" y="344"/>
                  </a:lnTo>
                  <a:lnTo>
                    <a:pt x="500" y="188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3869;p61">
              <a:extLst>
                <a:ext uri="{FF2B5EF4-FFF2-40B4-BE49-F238E27FC236}">
                  <a16:creationId xmlns:a16="http://schemas.microsoft.com/office/drawing/2014/main" id="{E96A8FCE-092D-4924-79FE-13C1D79ABC50}"/>
                </a:ext>
              </a:extLst>
            </p:cNvPr>
            <p:cNvSpPr/>
            <p:nvPr/>
          </p:nvSpPr>
          <p:spPr>
            <a:xfrm>
              <a:off x="3268150" y="2702100"/>
              <a:ext cx="47650" cy="32825"/>
            </a:xfrm>
            <a:custGeom>
              <a:avLst/>
              <a:gdLst/>
              <a:ahLst/>
              <a:cxnLst/>
              <a:rect l="l" t="t" r="r" b="b"/>
              <a:pathLst>
                <a:path w="1906" h="1313" extrusionOk="0">
                  <a:moveTo>
                    <a:pt x="1" y="1"/>
                  </a:moveTo>
                  <a:lnTo>
                    <a:pt x="1" y="219"/>
                  </a:lnTo>
                  <a:lnTo>
                    <a:pt x="32" y="438"/>
                  </a:lnTo>
                  <a:lnTo>
                    <a:pt x="63" y="657"/>
                  </a:lnTo>
                  <a:lnTo>
                    <a:pt x="157" y="875"/>
                  </a:lnTo>
                  <a:lnTo>
                    <a:pt x="251" y="1031"/>
                  </a:lnTo>
                  <a:lnTo>
                    <a:pt x="407" y="1188"/>
                  </a:lnTo>
                  <a:lnTo>
                    <a:pt x="625" y="1281"/>
                  </a:lnTo>
                  <a:lnTo>
                    <a:pt x="875" y="1312"/>
                  </a:lnTo>
                  <a:lnTo>
                    <a:pt x="1156" y="1312"/>
                  </a:lnTo>
                  <a:lnTo>
                    <a:pt x="1406" y="1281"/>
                  </a:lnTo>
                  <a:lnTo>
                    <a:pt x="1656" y="1188"/>
                  </a:lnTo>
                  <a:lnTo>
                    <a:pt x="1906" y="1063"/>
                  </a:lnTo>
                  <a:lnTo>
                    <a:pt x="1781" y="813"/>
                  </a:lnTo>
                  <a:lnTo>
                    <a:pt x="1625" y="563"/>
                  </a:lnTo>
                  <a:lnTo>
                    <a:pt x="1406" y="376"/>
                  </a:lnTo>
                  <a:lnTo>
                    <a:pt x="1156" y="219"/>
                  </a:lnTo>
                  <a:lnTo>
                    <a:pt x="875" y="95"/>
                  </a:lnTo>
                  <a:lnTo>
                    <a:pt x="594" y="32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3870;p61">
              <a:extLst>
                <a:ext uri="{FF2B5EF4-FFF2-40B4-BE49-F238E27FC236}">
                  <a16:creationId xmlns:a16="http://schemas.microsoft.com/office/drawing/2014/main" id="{A025F8D5-CEF0-37D2-1526-9C75A5BA4FEB}"/>
                </a:ext>
              </a:extLst>
            </p:cNvPr>
            <p:cNvSpPr/>
            <p:nvPr/>
          </p:nvSpPr>
          <p:spPr>
            <a:xfrm>
              <a:off x="3171350" y="2548300"/>
              <a:ext cx="89800" cy="51550"/>
            </a:xfrm>
            <a:custGeom>
              <a:avLst/>
              <a:gdLst/>
              <a:ahLst/>
              <a:cxnLst/>
              <a:rect l="l" t="t" r="r" b="b"/>
              <a:pathLst>
                <a:path w="3592" h="2062" extrusionOk="0">
                  <a:moveTo>
                    <a:pt x="1312" y="1"/>
                  </a:moveTo>
                  <a:lnTo>
                    <a:pt x="843" y="32"/>
                  </a:lnTo>
                  <a:lnTo>
                    <a:pt x="437" y="126"/>
                  </a:lnTo>
                  <a:lnTo>
                    <a:pt x="0" y="251"/>
                  </a:lnTo>
                  <a:lnTo>
                    <a:pt x="406" y="282"/>
                  </a:lnTo>
                  <a:lnTo>
                    <a:pt x="812" y="344"/>
                  </a:lnTo>
                  <a:lnTo>
                    <a:pt x="1218" y="438"/>
                  </a:lnTo>
                  <a:lnTo>
                    <a:pt x="1624" y="532"/>
                  </a:lnTo>
                  <a:lnTo>
                    <a:pt x="1968" y="688"/>
                  </a:lnTo>
                  <a:lnTo>
                    <a:pt x="2280" y="875"/>
                  </a:lnTo>
                  <a:lnTo>
                    <a:pt x="2383" y="965"/>
                  </a:lnTo>
                  <a:lnTo>
                    <a:pt x="2383" y="965"/>
                  </a:lnTo>
                  <a:lnTo>
                    <a:pt x="2342" y="969"/>
                  </a:lnTo>
                  <a:lnTo>
                    <a:pt x="1968" y="1031"/>
                  </a:lnTo>
                  <a:lnTo>
                    <a:pt x="1624" y="1156"/>
                  </a:lnTo>
                  <a:lnTo>
                    <a:pt x="1312" y="1312"/>
                  </a:lnTo>
                  <a:lnTo>
                    <a:pt x="1000" y="1500"/>
                  </a:lnTo>
                  <a:lnTo>
                    <a:pt x="750" y="1781"/>
                  </a:lnTo>
                  <a:lnTo>
                    <a:pt x="562" y="2062"/>
                  </a:lnTo>
                  <a:lnTo>
                    <a:pt x="812" y="1906"/>
                  </a:lnTo>
                  <a:lnTo>
                    <a:pt x="1125" y="1750"/>
                  </a:lnTo>
                  <a:lnTo>
                    <a:pt x="1437" y="1656"/>
                  </a:lnTo>
                  <a:lnTo>
                    <a:pt x="1749" y="1593"/>
                  </a:lnTo>
                  <a:lnTo>
                    <a:pt x="2374" y="1531"/>
                  </a:lnTo>
                  <a:lnTo>
                    <a:pt x="2998" y="1562"/>
                  </a:lnTo>
                  <a:lnTo>
                    <a:pt x="3592" y="1593"/>
                  </a:lnTo>
                  <a:lnTo>
                    <a:pt x="3311" y="1094"/>
                  </a:lnTo>
                  <a:lnTo>
                    <a:pt x="3154" y="875"/>
                  </a:lnTo>
                  <a:lnTo>
                    <a:pt x="2998" y="688"/>
                  </a:lnTo>
                  <a:lnTo>
                    <a:pt x="2811" y="532"/>
                  </a:lnTo>
                  <a:lnTo>
                    <a:pt x="2624" y="375"/>
                  </a:lnTo>
                  <a:lnTo>
                    <a:pt x="2405" y="282"/>
                  </a:lnTo>
                  <a:lnTo>
                    <a:pt x="2186" y="188"/>
                  </a:lnTo>
                  <a:lnTo>
                    <a:pt x="1968" y="94"/>
                  </a:lnTo>
                  <a:lnTo>
                    <a:pt x="1749" y="63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3871;p61">
              <a:extLst>
                <a:ext uri="{FF2B5EF4-FFF2-40B4-BE49-F238E27FC236}">
                  <a16:creationId xmlns:a16="http://schemas.microsoft.com/office/drawing/2014/main" id="{649CB985-51C3-D9B0-16AB-4E0BE1828201}"/>
                </a:ext>
              </a:extLst>
            </p:cNvPr>
            <p:cNvSpPr/>
            <p:nvPr/>
          </p:nvSpPr>
          <p:spPr>
            <a:xfrm>
              <a:off x="3215850" y="2572500"/>
              <a:ext cx="45300" cy="39075"/>
            </a:xfrm>
            <a:custGeom>
              <a:avLst/>
              <a:gdLst/>
              <a:ahLst/>
              <a:cxnLst/>
              <a:rect l="l" t="t" r="r" b="b"/>
              <a:pathLst>
                <a:path w="1812" h="1563" extrusionOk="0">
                  <a:moveTo>
                    <a:pt x="1406" y="1"/>
                  </a:moveTo>
                  <a:lnTo>
                    <a:pt x="1562" y="282"/>
                  </a:lnTo>
                  <a:lnTo>
                    <a:pt x="1687" y="625"/>
                  </a:lnTo>
                  <a:lnTo>
                    <a:pt x="1656" y="657"/>
                  </a:lnTo>
                  <a:lnTo>
                    <a:pt x="1624" y="719"/>
                  </a:lnTo>
                  <a:lnTo>
                    <a:pt x="1499" y="844"/>
                  </a:lnTo>
                  <a:lnTo>
                    <a:pt x="1250" y="1031"/>
                  </a:lnTo>
                  <a:lnTo>
                    <a:pt x="968" y="1187"/>
                  </a:lnTo>
                  <a:lnTo>
                    <a:pt x="656" y="1344"/>
                  </a:lnTo>
                  <a:lnTo>
                    <a:pt x="313" y="1469"/>
                  </a:lnTo>
                  <a:lnTo>
                    <a:pt x="0" y="1562"/>
                  </a:lnTo>
                  <a:lnTo>
                    <a:pt x="344" y="1531"/>
                  </a:lnTo>
                  <a:lnTo>
                    <a:pt x="719" y="1469"/>
                  </a:lnTo>
                  <a:lnTo>
                    <a:pt x="1031" y="1344"/>
                  </a:lnTo>
                  <a:lnTo>
                    <a:pt x="1374" y="1187"/>
                  </a:lnTo>
                  <a:lnTo>
                    <a:pt x="1531" y="1094"/>
                  </a:lnTo>
                  <a:lnTo>
                    <a:pt x="1656" y="938"/>
                  </a:lnTo>
                  <a:lnTo>
                    <a:pt x="1749" y="782"/>
                  </a:lnTo>
                  <a:lnTo>
                    <a:pt x="1812" y="594"/>
                  </a:lnTo>
                  <a:lnTo>
                    <a:pt x="1656" y="282"/>
                  </a:lnTo>
                  <a:lnTo>
                    <a:pt x="1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3872;p61">
              <a:extLst>
                <a:ext uri="{FF2B5EF4-FFF2-40B4-BE49-F238E27FC236}">
                  <a16:creationId xmlns:a16="http://schemas.microsoft.com/office/drawing/2014/main" id="{F1B50D02-02C4-FE22-EF31-661B4B3EBDEA}"/>
                </a:ext>
              </a:extLst>
            </p:cNvPr>
            <p:cNvSpPr/>
            <p:nvPr/>
          </p:nvSpPr>
          <p:spPr>
            <a:xfrm>
              <a:off x="2750525" y="2089225"/>
              <a:ext cx="666775" cy="554350"/>
            </a:xfrm>
            <a:custGeom>
              <a:avLst/>
              <a:gdLst/>
              <a:ahLst/>
              <a:cxnLst/>
              <a:rect l="l" t="t" r="r" b="b"/>
              <a:pathLst>
                <a:path w="26671" h="22174" extrusionOk="0">
                  <a:moveTo>
                    <a:pt x="15084" y="1"/>
                  </a:moveTo>
                  <a:lnTo>
                    <a:pt x="14179" y="63"/>
                  </a:lnTo>
                  <a:lnTo>
                    <a:pt x="13742" y="126"/>
                  </a:lnTo>
                  <a:lnTo>
                    <a:pt x="13304" y="219"/>
                  </a:lnTo>
                  <a:lnTo>
                    <a:pt x="12867" y="313"/>
                  </a:lnTo>
                  <a:lnTo>
                    <a:pt x="12430" y="438"/>
                  </a:lnTo>
                  <a:lnTo>
                    <a:pt x="11993" y="563"/>
                  </a:lnTo>
                  <a:lnTo>
                    <a:pt x="11555" y="719"/>
                  </a:lnTo>
                  <a:lnTo>
                    <a:pt x="10962" y="969"/>
                  </a:lnTo>
                  <a:lnTo>
                    <a:pt x="10369" y="1281"/>
                  </a:lnTo>
                  <a:lnTo>
                    <a:pt x="9838" y="1593"/>
                  </a:lnTo>
                  <a:lnTo>
                    <a:pt x="9307" y="1968"/>
                  </a:lnTo>
                  <a:lnTo>
                    <a:pt x="8807" y="2343"/>
                  </a:lnTo>
                  <a:lnTo>
                    <a:pt x="8370" y="2749"/>
                  </a:lnTo>
                  <a:lnTo>
                    <a:pt x="7933" y="3155"/>
                  </a:lnTo>
                  <a:lnTo>
                    <a:pt x="7558" y="3561"/>
                  </a:lnTo>
                  <a:lnTo>
                    <a:pt x="6902" y="4279"/>
                  </a:lnTo>
                  <a:lnTo>
                    <a:pt x="6434" y="4904"/>
                  </a:lnTo>
                  <a:lnTo>
                    <a:pt x="6122" y="5341"/>
                  </a:lnTo>
                  <a:lnTo>
                    <a:pt x="6028" y="5497"/>
                  </a:lnTo>
                  <a:lnTo>
                    <a:pt x="5840" y="5591"/>
                  </a:lnTo>
                  <a:lnTo>
                    <a:pt x="5278" y="5934"/>
                  </a:lnTo>
                  <a:lnTo>
                    <a:pt x="4466" y="6465"/>
                  </a:lnTo>
                  <a:lnTo>
                    <a:pt x="3998" y="6778"/>
                  </a:lnTo>
                  <a:lnTo>
                    <a:pt x="3498" y="7184"/>
                  </a:lnTo>
                  <a:lnTo>
                    <a:pt x="2999" y="7621"/>
                  </a:lnTo>
                  <a:lnTo>
                    <a:pt x="2499" y="8089"/>
                  </a:lnTo>
                  <a:lnTo>
                    <a:pt x="1999" y="8620"/>
                  </a:lnTo>
                  <a:lnTo>
                    <a:pt x="1562" y="9213"/>
                  </a:lnTo>
                  <a:lnTo>
                    <a:pt x="1125" y="9838"/>
                  </a:lnTo>
                  <a:lnTo>
                    <a:pt x="781" y="10494"/>
                  </a:lnTo>
                  <a:lnTo>
                    <a:pt x="625" y="10837"/>
                  </a:lnTo>
                  <a:lnTo>
                    <a:pt x="469" y="11181"/>
                  </a:lnTo>
                  <a:lnTo>
                    <a:pt x="344" y="11556"/>
                  </a:lnTo>
                  <a:lnTo>
                    <a:pt x="250" y="11930"/>
                  </a:lnTo>
                  <a:lnTo>
                    <a:pt x="125" y="12555"/>
                  </a:lnTo>
                  <a:lnTo>
                    <a:pt x="63" y="13148"/>
                  </a:lnTo>
                  <a:lnTo>
                    <a:pt x="1" y="13742"/>
                  </a:lnTo>
                  <a:lnTo>
                    <a:pt x="1" y="14304"/>
                  </a:lnTo>
                  <a:lnTo>
                    <a:pt x="32" y="14835"/>
                  </a:lnTo>
                  <a:lnTo>
                    <a:pt x="94" y="15366"/>
                  </a:lnTo>
                  <a:lnTo>
                    <a:pt x="188" y="15865"/>
                  </a:lnTo>
                  <a:lnTo>
                    <a:pt x="313" y="16365"/>
                  </a:lnTo>
                  <a:lnTo>
                    <a:pt x="438" y="16833"/>
                  </a:lnTo>
                  <a:lnTo>
                    <a:pt x="594" y="17271"/>
                  </a:lnTo>
                  <a:lnTo>
                    <a:pt x="781" y="17708"/>
                  </a:lnTo>
                  <a:lnTo>
                    <a:pt x="1000" y="18114"/>
                  </a:lnTo>
                  <a:lnTo>
                    <a:pt x="1187" y="18520"/>
                  </a:lnTo>
                  <a:lnTo>
                    <a:pt x="1437" y="18863"/>
                  </a:lnTo>
                  <a:lnTo>
                    <a:pt x="1906" y="19550"/>
                  </a:lnTo>
                  <a:lnTo>
                    <a:pt x="2405" y="20175"/>
                  </a:lnTo>
                  <a:lnTo>
                    <a:pt x="2905" y="20706"/>
                  </a:lnTo>
                  <a:lnTo>
                    <a:pt x="3373" y="21143"/>
                  </a:lnTo>
                  <a:lnTo>
                    <a:pt x="3779" y="21518"/>
                  </a:lnTo>
                  <a:lnTo>
                    <a:pt x="4154" y="21799"/>
                  </a:lnTo>
                  <a:lnTo>
                    <a:pt x="4435" y="22018"/>
                  </a:lnTo>
                  <a:lnTo>
                    <a:pt x="4716" y="22174"/>
                  </a:lnTo>
                  <a:lnTo>
                    <a:pt x="5216" y="21893"/>
                  </a:lnTo>
                  <a:lnTo>
                    <a:pt x="5684" y="21580"/>
                  </a:lnTo>
                  <a:lnTo>
                    <a:pt x="6059" y="21268"/>
                  </a:lnTo>
                  <a:lnTo>
                    <a:pt x="6403" y="20893"/>
                  </a:lnTo>
                  <a:lnTo>
                    <a:pt x="6715" y="20487"/>
                  </a:lnTo>
                  <a:lnTo>
                    <a:pt x="6965" y="20113"/>
                  </a:lnTo>
                  <a:lnTo>
                    <a:pt x="7152" y="19707"/>
                  </a:lnTo>
                  <a:lnTo>
                    <a:pt x="7339" y="19332"/>
                  </a:lnTo>
                  <a:lnTo>
                    <a:pt x="7464" y="18957"/>
                  </a:lnTo>
                  <a:lnTo>
                    <a:pt x="7589" y="18614"/>
                  </a:lnTo>
                  <a:lnTo>
                    <a:pt x="7714" y="17989"/>
                  </a:lnTo>
                  <a:lnTo>
                    <a:pt x="7777" y="17583"/>
                  </a:lnTo>
                  <a:lnTo>
                    <a:pt x="7777" y="17458"/>
                  </a:lnTo>
                  <a:lnTo>
                    <a:pt x="8776" y="17177"/>
                  </a:lnTo>
                  <a:lnTo>
                    <a:pt x="9713" y="16865"/>
                  </a:lnTo>
                  <a:lnTo>
                    <a:pt x="10587" y="16521"/>
                  </a:lnTo>
                  <a:lnTo>
                    <a:pt x="11368" y="16178"/>
                  </a:lnTo>
                  <a:lnTo>
                    <a:pt x="12118" y="15772"/>
                  </a:lnTo>
                  <a:lnTo>
                    <a:pt x="12805" y="15366"/>
                  </a:lnTo>
                  <a:lnTo>
                    <a:pt x="13429" y="14928"/>
                  </a:lnTo>
                  <a:lnTo>
                    <a:pt x="13991" y="14491"/>
                  </a:lnTo>
                  <a:lnTo>
                    <a:pt x="14491" y="14023"/>
                  </a:lnTo>
                  <a:lnTo>
                    <a:pt x="14959" y="13523"/>
                  </a:lnTo>
                  <a:lnTo>
                    <a:pt x="15397" y="13055"/>
                  </a:lnTo>
                  <a:lnTo>
                    <a:pt x="15771" y="12555"/>
                  </a:lnTo>
                  <a:lnTo>
                    <a:pt x="16115" y="12055"/>
                  </a:lnTo>
                  <a:lnTo>
                    <a:pt x="16396" y="11587"/>
                  </a:lnTo>
                  <a:lnTo>
                    <a:pt x="16646" y="11087"/>
                  </a:lnTo>
                  <a:lnTo>
                    <a:pt x="16864" y="10588"/>
                  </a:lnTo>
                  <a:lnTo>
                    <a:pt x="17052" y="10119"/>
                  </a:lnTo>
                  <a:lnTo>
                    <a:pt x="17208" y="9651"/>
                  </a:lnTo>
                  <a:lnTo>
                    <a:pt x="17333" y="9182"/>
                  </a:lnTo>
                  <a:lnTo>
                    <a:pt x="17458" y="8745"/>
                  </a:lnTo>
                  <a:lnTo>
                    <a:pt x="17614" y="7933"/>
                  </a:lnTo>
                  <a:lnTo>
                    <a:pt x="17676" y="7215"/>
                  </a:lnTo>
                  <a:lnTo>
                    <a:pt x="17708" y="6621"/>
                  </a:lnTo>
                  <a:lnTo>
                    <a:pt x="17708" y="6184"/>
                  </a:lnTo>
                  <a:lnTo>
                    <a:pt x="17676" y="5778"/>
                  </a:lnTo>
                  <a:lnTo>
                    <a:pt x="17676" y="5778"/>
                  </a:lnTo>
                  <a:lnTo>
                    <a:pt x="18457" y="6621"/>
                  </a:lnTo>
                  <a:lnTo>
                    <a:pt x="19269" y="7371"/>
                  </a:lnTo>
                  <a:lnTo>
                    <a:pt x="20081" y="8027"/>
                  </a:lnTo>
                  <a:lnTo>
                    <a:pt x="20862" y="8589"/>
                  </a:lnTo>
                  <a:lnTo>
                    <a:pt x="21611" y="9089"/>
                  </a:lnTo>
                  <a:lnTo>
                    <a:pt x="22361" y="9526"/>
                  </a:lnTo>
                  <a:lnTo>
                    <a:pt x="23079" y="9869"/>
                  </a:lnTo>
                  <a:lnTo>
                    <a:pt x="23735" y="10150"/>
                  </a:lnTo>
                  <a:lnTo>
                    <a:pt x="24328" y="10400"/>
                  </a:lnTo>
                  <a:lnTo>
                    <a:pt x="24890" y="10588"/>
                  </a:lnTo>
                  <a:lnTo>
                    <a:pt x="25390" y="10712"/>
                  </a:lnTo>
                  <a:lnTo>
                    <a:pt x="25827" y="10837"/>
                  </a:lnTo>
                  <a:lnTo>
                    <a:pt x="26421" y="10931"/>
                  </a:lnTo>
                  <a:lnTo>
                    <a:pt x="26639" y="10962"/>
                  </a:lnTo>
                  <a:lnTo>
                    <a:pt x="26671" y="10837"/>
                  </a:lnTo>
                  <a:lnTo>
                    <a:pt x="26671" y="10463"/>
                  </a:lnTo>
                  <a:lnTo>
                    <a:pt x="26577" y="9838"/>
                  </a:lnTo>
                  <a:lnTo>
                    <a:pt x="26421" y="9057"/>
                  </a:lnTo>
                  <a:lnTo>
                    <a:pt x="26296" y="8589"/>
                  </a:lnTo>
                  <a:lnTo>
                    <a:pt x="26140" y="8089"/>
                  </a:lnTo>
                  <a:lnTo>
                    <a:pt x="25952" y="7558"/>
                  </a:lnTo>
                  <a:lnTo>
                    <a:pt x="25702" y="6965"/>
                  </a:lnTo>
                  <a:lnTo>
                    <a:pt x="25421" y="6403"/>
                  </a:lnTo>
                  <a:lnTo>
                    <a:pt x="25078" y="5778"/>
                  </a:lnTo>
                  <a:lnTo>
                    <a:pt x="24703" y="5154"/>
                  </a:lnTo>
                  <a:lnTo>
                    <a:pt x="24235" y="4498"/>
                  </a:lnTo>
                  <a:lnTo>
                    <a:pt x="23985" y="4123"/>
                  </a:lnTo>
                  <a:lnTo>
                    <a:pt x="23673" y="3780"/>
                  </a:lnTo>
                  <a:lnTo>
                    <a:pt x="23391" y="3436"/>
                  </a:lnTo>
                  <a:lnTo>
                    <a:pt x="23079" y="3124"/>
                  </a:lnTo>
                  <a:lnTo>
                    <a:pt x="22736" y="2811"/>
                  </a:lnTo>
                  <a:lnTo>
                    <a:pt x="22392" y="2499"/>
                  </a:lnTo>
                  <a:lnTo>
                    <a:pt x="21705" y="1968"/>
                  </a:lnTo>
                  <a:lnTo>
                    <a:pt x="20956" y="1500"/>
                  </a:lnTo>
                  <a:lnTo>
                    <a:pt x="20175" y="1063"/>
                  </a:lnTo>
                  <a:lnTo>
                    <a:pt x="19394" y="719"/>
                  </a:lnTo>
                  <a:lnTo>
                    <a:pt x="18551" y="438"/>
                  </a:lnTo>
                  <a:lnTo>
                    <a:pt x="17708" y="219"/>
                  </a:lnTo>
                  <a:lnTo>
                    <a:pt x="16833" y="94"/>
                  </a:lnTo>
                  <a:lnTo>
                    <a:pt x="159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3873;p61">
              <a:extLst>
                <a:ext uri="{FF2B5EF4-FFF2-40B4-BE49-F238E27FC236}">
                  <a16:creationId xmlns:a16="http://schemas.microsoft.com/office/drawing/2014/main" id="{631D4B28-98F8-7F68-273D-453532201966}"/>
                </a:ext>
              </a:extLst>
            </p:cNvPr>
            <p:cNvSpPr/>
            <p:nvPr/>
          </p:nvSpPr>
          <p:spPr>
            <a:xfrm>
              <a:off x="2786450" y="2599825"/>
              <a:ext cx="174900" cy="199900"/>
            </a:xfrm>
            <a:custGeom>
              <a:avLst/>
              <a:gdLst/>
              <a:ahLst/>
              <a:cxnLst/>
              <a:rect l="l" t="t" r="r" b="b"/>
              <a:pathLst>
                <a:path w="6996" h="7996" extrusionOk="0">
                  <a:moveTo>
                    <a:pt x="1249" y="1"/>
                  </a:moveTo>
                  <a:lnTo>
                    <a:pt x="1062" y="32"/>
                  </a:lnTo>
                  <a:lnTo>
                    <a:pt x="875" y="94"/>
                  </a:lnTo>
                  <a:lnTo>
                    <a:pt x="687" y="157"/>
                  </a:lnTo>
                  <a:lnTo>
                    <a:pt x="531" y="282"/>
                  </a:lnTo>
                  <a:lnTo>
                    <a:pt x="375" y="407"/>
                  </a:lnTo>
                  <a:lnTo>
                    <a:pt x="250" y="563"/>
                  </a:lnTo>
                  <a:lnTo>
                    <a:pt x="156" y="750"/>
                  </a:lnTo>
                  <a:lnTo>
                    <a:pt x="63" y="969"/>
                  </a:lnTo>
                  <a:lnTo>
                    <a:pt x="31" y="1188"/>
                  </a:lnTo>
                  <a:lnTo>
                    <a:pt x="0" y="1406"/>
                  </a:lnTo>
                  <a:lnTo>
                    <a:pt x="0" y="1656"/>
                  </a:lnTo>
                  <a:lnTo>
                    <a:pt x="0" y="1937"/>
                  </a:lnTo>
                  <a:lnTo>
                    <a:pt x="94" y="2499"/>
                  </a:lnTo>
                  <a:lnTo>
                    <a:pt x="250" y="3124"/>
                  </a:lnTo>
                  <a:lnTo>
                    <a:pt x="500" y="3748"/>
                  </a:lnTo>
                  <a:lnTo>
                    <a:pt x="781" y="4373"/>
                  </a:lnTo>
                  <a:lnTo>
                    <a:pt x="1093" y="4998"/>
                  </a:lnTo>
                  <a:lnTo>
                    <a:pt x="1468" y="5591"/>
                  </a:lnTo>
                  <a:lnTo>
                    <a:pt x="1874" y="6153"/>
                  </a:lnTo>
                  <a:lnTo>
                    <a:pt x="2311" y="6653"/>
                  </a:lnTo>
                  <a:lnTo>
                    <a:pt x="2748" y="7121"/>
                  </a:lnTo>
                  <a:lnTo>
                    <a:pt x="3186" y="7465"/>
                  </a:lnTo>
                  <a:lnTo>
                    <a:pt x="3435" y="7621"/>
                  </a:lnTo>
                  <a:lnTo>
                    <a:pt x="3654" y="7746"/>
                  </a:lnTo>
                  <a:lnTo>
                    <a:pt x="3873" y="7839"/>
                  </a:lnTo>
                  <a:lnTo>
                    <a:pt x="4091" y="7902"/>
                  </a:lnTo>
                  <a:lnTo>
                    <a:pt x="4310" y="7964"/>
                  </a:lnTo>
                  <a:lnTo>
                    <a:pt x="4560" y="7996"/>
                  </a:lnTo>
                  <a:lnTo>
                    <a:pt x="4997" y="7996"/>
                  </a:lnTo>
                  <a:lnTo>
                    <a:pt x="5215" y="7964"/>
                  </a:lnTo>
                  <a:lnTo>
                    <a:pt x="5434" y="7902"/>
                  </a:lnTo>
                  <a:lnTo>
                    <a:pt x="5653" y="7808"/>
                  </a:lnTo>
                  <a:lnTo>
                    <a:pt x="5840" y="7714"/>
                  </a:lnTo>
                  <a:lnTo>
                    <a:pt x="6027" y="7621"/>
                  </a:lnTo>
                  <a:lnTo>
                    <a:pt x="6215" y="7496"/>
                  </a:lnTo>
                  <a:lnTo>
                    <a:pt x="6371" y="7340"/>
                  </a:lnTo>
                  <a:lnTo>
                    <a:pt x="6527" y="7184"/>
                  </a:lnTo>
                  <a:lnTo>
                    <a:pt x="6652" y="6996"/>
                  </a:lnTo>
                  <a:lnTo>
                    <a:pt x="6777" y="6809"/>
                  </a:lnTo>
                  <a:lnTo>
                    <a:pt x="6871" y="6590"/>
                  </a:lnTo>
                  <a:lnTo>
                    <a:pt x="6964" y="6372"/>
                  </a:lnTo>
                  <a:lnTo>
                    <a:pt x="6996" y="6278"/>
                  </a:lnTo>
                  <a:lnTo>
                    <a:pt x="5778" y="2780"/>
                  </a:lnTo>
                  <a:lnTo>
                    <a:pt x="5621" y="2624"/>
                  </a:lnTo>
                  <a:lnTo>
                    <a:pt x="5215" y="2218"/>
                  </a:lnTo>
                  <a:lnTo>
                    <a:pt x="4591" y="1656"/>
                  </a:lnTo>
                  <a:lnTo>
                    <a:pt x="4216" y="1344"/>
                  </a:lnTo>
                  <a:lnTo>
                    <a:pt x="3810" y="1031"/>
                  </a:lnTo>
                  <a:lnTo>
                    <a:pt x="3404" y="750"/>
                  </a:lnTo>
                  <a:lnTo>
                    <a:pt x="2967" y="500"/>
                  </a:lnTo>
                  <a:lnTo>
                    <a:pt x="2530" y="282"/>
                  </a:lnTo>
                  <a:lnTo>
                    <a:pt x="2092" y="126"/>
                  </a:lnTo>
                  <a:lnTo>
                    <a:pt x="1655" y="32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rgbClr val="D37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3874;p61">
              <a:extLst>
                <a:ext uri="{FF2B5EF4-FFF2-40B4-BE49-F238E27FC236}">
                  <a16:creationId xmlns:a16="http://schemas.microsoft.com/office/drawing/2014/main" id="{4E365185-6943-B7DD-5592-458FE81EF60E}"/>
                </a:ext>
              </a:extLst>
            </p:cNvPr>
            <p:cNvSpPr/>
            <p:nvPr/>
          </p:nvSpPr>
          <p:spPr>
            <a:xfrm>
              <a:off x="2821575" y="2647450"/>
              <a:ext cx="109325" cy="118700"/>
            </a:xfrm>
            <a:custGeom>
              <a:avLst/>
              <a:gdLst/>
              <a:ahLst/>
              <a:cxnLst/>
              <a:rect l="l" t="t" r="r" b="b"/>
              <a:pathLst>
                <a:path w="4373" h="4748" extrusionOk="0">
                  <a:moveTo>
                    <a:pt x="32" y="1"/>
                  </a:moveTo>
                  <a:lnTo>
                    <a:pt x="0" y="32"/>
                  </a:lnTo>
                  <a:lnTo>
                    <a:pt x="32" y="63"/>
                  </a:lnTo>
                  <a:lnTo>
                    <a:pt x="313" y="157"/>
                  </a:lnTo>
                  <a:lnTo>
                    <a:pt x="625" y="282"/>
                  </a:lnTo>
                  <a:lnTo>
                    <a:pt x="906" y="407"/>
                  </a:lnTo>
                  <a:lnTo>
                    <a:pt x="1156" y="563"/>
                  </a:lnTo>
                  <a:lnTo>
                    <a:pt x="1406" y="719"/>
                  </a:lnTo>
                  <a:lnTo>
                    <a:pt x="1624" y="906"/>
                  </a:lnTo>
                  <a:lnTo>
                    <a:pt x="2093" y="1312"/>
                  </a:lnTo>
                  <a:lnTo>
                    <a:pt x="2468" y="1750"/>
                  </a:lnTo>
                  <a:lnTo>
                    <a:pt x="2842" y="2249"/>
                  </a:lnTo>
                  <a:lnTo>
                    <a:pt x="3155" y="2749"/>
                  </a:lnTo>
                  <a:lnTo>
                    <a:pt x="3467" y="3280"/>
                  </a:lnTo>
                  <a:lnTo>
                    <a:pt x="3248" y="3093"/>
                  </a:lnTo>
                  <a:lnTo>
                    <a:pt x="3030" y="2936"/>
                  </a:lnTo>
                  <a:lnTo>
                    <a:pt x="2811" y="2843"/>
                  </a:lnTo>
                  <a:lnTo>
                    <a:pt x="2561" y="2780"/>
                  </a:lnTo>
                  <a:lnTo>
                    <a:pt x="2311" y="2780"/>
                  </a:lnTo>
                  <a:lnTo>
                    <a:pt x="2062" y="2843"/>
                  </a:lnTo>
                  <a:lnTo>
                    <a:pt x="1812" y="2968"/>
                  </a:lnTo>
                  <a:lnTo>
                    <a:pt x="1562" y="3186"/>
                  </a:lnTo>
                  <a:lnTo>
                    <a:pt x="1531" y="3217"/>
                  </a:lnTo>
                  <a:lnTo>
                    <a:pt x="1531" y="3249"/>
                  </a:lnTo>
                  <a:lnTo>
                    <a:pt x="1593" y="3249"/>
                  </a:lnTo>
                  <a:lnTo>
                    <a:pt x="1812" y="3186"/>
                  </a:lnTo>
                  <a:lnTo>
                    <a:pt x="2030" y="3124"/>
                  </a:lnTo>
                  <a:lnTo>
                    <a:pt x="2249" y="3124"/>
                  </a:lnTo>
                  <a:lnTo>
                    <a:pt x="2436" y="3155"/>
                  </a:lnTo>
                  <a:lnTo>
                    <a:pt x="2655" y="3186"/>
                  </a:lnTo>
                  <a:lnTo>
                    <a:pt x="2842" y="3280"/>
                  </a:lnTo>
                  <a:lnTo>
                    <a:pt x="3030" y="3405"/>
                  </a:lnTo>
                  <a:lnTo>
                    <a:pt x="3217" y="3530"/>
                  </a:lnTo>
                  <a:lnTo>
                    <a:pt x="3436" y="3811"/>
                  </a:lnTo>
                  <a:lnTo>
                    <a:pt x="3686" y="4092"/>
                  </a:lnTo>
                  <a:lnTo>
                    <a:pt x="3904" y="4373"/>
                  </a:lnTo>
                  <a:lnTo>
                    <a:pt x="4092" y="4685"/>
                  </a:lnTo>
                  <a:lnTo>
                    <a:pt x="4123" y="4716"/>
                  </a:lnTo>
                  <a:lnTo>
                    <a:pt x="4185" y="4748"/>
                  </a:lnTo>
                  <a:lnTo>
                    <a:pt x="4279" y="4716"/>
                  </a:lnTo>
                  <a:lnTo>
                    <a:pt x="4373" y="4654"/>
                  </a:lnTo>
                  <a:lnTo>
                    <a:pt x="4373" y="4623"/>
                  </a:lnTo>
                  <a:lnTo>
                    <a:pt x="4341" y="4560"/>
                  </a:lnTo>
                  <a:lnTo>
                    <a:pt x="4341" y="4529"/>
                  </a:lnTo>
                  <a:lnTo>
                    <a:pt x="4279" y="4154"/>
                  </a:lnTo>
                  <a:lnTo>
                    <a:pt x="4185" y="3748"/>
                  </a:lnTo>
                  <a:lnTo>
                    <a:pt x="4060" y="3374"/>
                  </a:lnTo>
                  <a:lnTo>
                    <a:pt x="3873" y="2968"/>
                  </a:lnTo>
                  <a:lnTo>
                    <a:pt x="3686" y="2593"/>
                  </a:lnTo>
                  <a:lnTo>
                    <a:pt x="3467" y="2218"/>
                  </a:lnTo>
                  <a:lnTo>
                    <a:pt x="3186" y="1843"/>
                  </a:lnTo>
                  <a:lnTo>
                    <a:pt x="2905" y="1500"/>
                  </a:lnTo>
                  <a:lnTo>
                    <a:pt x="2624" y="1156"/>
                  </a:lnTo>
                  <a:lnTo>
                    <a:pt x="2280" y="875"/>
                  </a:lnTo>
                  <a:lnTo>
                    <a:pt x="1937" y="625"/>
                  </a:lnTo>
                  <a:lnTo>
                    <a:pt x="1593" y="407"/>
                  </a:lnTo>
                  <a:lnTo>
                    <a:pt x="1218" y="219"/>
                  </a:lnTo>
                  <a:lnTo>
                    <a:pt x="812" y="94"/>
                  </a:lnTo>
                  <a:lnTo>
                    <a:pt x="438" y="3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3875;p61">
              <a:extLst>
                <a:ext uri="{FF2B5EF4-FFF2-40B4-BE49-F238E27FC236}">
                  <a16:creationId xmlns:a16="http://schemas.microsoft.com/office/drawing/2014/main" id="{101776B7-BBD2-0732-A10C-77549EBEACBB}"/>
                </a:ext>
              </a:extLst>
            </p:cNvPr>
            <p:cNvSpPr/>
            <p:nvPr/>
          </p:nvSpPr>
          <p:spPr>
            <a:xfrm>
              <a:off x="3281425" y="2402300"/>
              <a:ext cx="27350" cy="28150"/>
            </a:xfrm>
            <a:custGeom>
              <a:avLst/>
              <a:gdLst/>
              <a:ahLst/>
              <a:cxnLst/>
              <a:rect l="l" t="t" r="r" b="b"/>
              <a:pathLst>
                <a:path w="1094" h="1126" extrusionOk="0">
                  <a:moveTo>
                    <a:pt x="563" y="1"/>
                  </a:moveTo>
                  <a:lnTo>
                    <a:pt x="469" y="32"/>
                  </a:lnTo>
                  <a:lnTo>
                    <a:pt x="438" y="32"/>
                  </a:lnTo>
                  <a:lnTo>
                    <a:pt x="344" y="63"/>
                  </a:lnTo>
                  <a:lnTo>
                    <a:pt x="250" y="94"/>
                  </a:lnTo>
                  <a:lnTo>
                    <a:pt x="157" y="157"/>
                  </a:lnTo>
                  <a:lnTo>
                    <a:pt x="94" y="251"/>
                  </a:lnTo>
                  <a:lnTo>
                    <a:pt x="32" y="344"/>
                  </a:lnTo>
                  <a:lnTo>
                    <a:pt x="1" y="438"/>
                  </a:lnTo>
                  <a:lnTo>
                    <a:pt x="1" y="563"/>
                  </a:lnTo>
                  <a:lnTo>
                    <a:pt x="1" y="657"/>
                  </a:lnTo>
                  <a:lnTo>
                    <a:pt x="32" y="782"/>
                  </a:lnTo>
                  <a:lnTo>
                    <a:pt x="94" y="875"/>
                  </a:lnTo>
                  <a:lnTo>
                    <a:pt x="157" y="938"/>
                  </a:lnTo>
                  <a:lnTo>
                    <a:pt x="219" y="1031"/>
                  </a:lnTo>
                  <a:lnTo>
                    <a:pt x="313" y="1063"/>
                  </a:lnTo>
                  <a:lnTo>
                    <a:pt x="438" y="1094"/>
                  </a:lnTo>
                  <a:lnTo>
                    <a:pt x="532" y="1125"/>
                  </a:lnTo>
                  <a:lnTo>
                    <a:pt x="656" y="1094"/>
                  </a:lnTo>
                  <a:lnTo>
                    <a:pt x="750" y="1063"/>
                  </a:lnTo>
                  <a:lnTo>
                    <a:pt x="844" y="1031"/>
                  </a:lnTo>
                  <a:lnTo>
                    <a:pt x="938" y="969"/>
                  </a:lnTo>
                  <a:lnTo>
                    <a:pt x="1000" y="875"/>
                  </a:lnTo>
                  <a:lnTo>
                    <a:pt x="1062" y="782"/>
                  </a:lnTo>
                  <a:lnTo>
                    <a:pt x="1094" y="688"/>
                  </a:lnTo>
                  <a:lnTo>
                    <a:pt x="1094" y="563"/>
                  </a:lnTo>
                  <a:lnTo>
                    <a:pt x="1094" y="469"/>
                  </a:lnTo>
                  <a:lnTo>
                    <a:pt x="1062" y="344"/>
                  </a:lnTo>
                  <a:lnTo>
                    <a:pt x="1000" y="251"/>
                  </a:lnTo>
                  <a:lnTo>
                    <a:pt x="938" y="188"/>
                  </a:lnTo>
                  <a:lnTo>
                    <a:pt x="875" y="126"/>
                  </a:lnTo>
                  <a:lnTo>
                    <a:pt x="781" y="63"/>
                  </a:lnTo>
                  <a:lnTo>
                    <a:pt x="688" y="32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774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3876;p61">
              <a:extLst>
                <a:ext uri="{FF2B5EF4-FFF2-40B4-BE49-F238E27FC236}">
                  <a16:creationId xmlns:a16="http://schemas.microsoft.com/office/drawing/2014/main" id="{F20F3416-B6AD-581E-1A8A-8E40233E6F47}"/>
                </a:ext>
              </a:extLst>
            </p:cNvPr>
            <p:cNvSpPr/>
            <p:nvPr/>
          </p:nvSpPr>
          <p:spPr>
            <a:xfrm>
              <a:off x="6306775" y="4707825"/>
              <a:ext cx="263925" cy="40625"/>
            </a:xfrm>
            <a:custGeom>
              <a:avLst/>
              <a:gdLst/>
              <a:ahLst/>
              <a:cxnLst/>
              <a:rect l="l" t="t" r="r" b="b"/>
              <a:pathLst>
                <a:path w="10557" h="1625" extrusionOk="0">
                  <a:moveTo>
                    <a:pt x="1" y="0"/>
                  </a:moveTo>
                  <a:lnTo>
                    <a:pt x="1" y="1624"/>
                  </a:lnTo>
                  <a:lnTo>
                    <a:pt x="10557" y="1624"/>
                  </a:lnTo>
                  <a:lnTo>
                    <a:pt x="105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3877;p61">
              <a:extLst>
                <a:ext uri="{FF2B5EF4-FFF2-40B4-BE49-F238E27FC236}">
                  <a16:creationId xmlns:a16="http://schemas.microsoft.com/office/drawing/2014/main" id="{12BFA1CF-79DF-E016-1B06-921A5A010AD5}"/>
                </a:ext>
              </a:extLst>
            </p:cNvPr>
            <p:cNvSpPr/>
            <p:nvPr/>
          </p:nvSpPr>
          <p:spPr>
            <a:xfrm>
              <a:off x="6306775" y="4707825"/>
              <a:ext cx="263925" cy="26550"/>
            </a:xfrm>
            <a:custGeom>
              <a:avLst/>
              <a:gdLst/>
              <a:ahLst/>
              <a:cxnLst/>
              <a:rect l="l" t="t" r="r" b="b"/>
              <a:pathLst>
                <a:path w="10557" h="1062" extrusionOk="0">
                  <a:moveTo>
                    <a:pt x="1" y="0"/>
                  </a:moveTo>
                  <a:lnTo>
                    <a:pt x="1" y="1062"/>
                  </a:lnTo>
                  <a:lnTo>
                    <a:pt x="10557" y="1062"/>
                  </a:lnTo>
                  <a:lnTo>
                    <a:pt x="105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3878;p61">
              <a:extLst>
                <a:ext uri="{FF2B5EF4-FFF2-40B4-BE49-F238E27FC236}">
                  <a16:creationId xmlns:a16="http://schemas.microsoft.com/office/drawing/2014/main" id="{C9493369-CFB8-B4E3-9655-9DFB53DEF59C}"/>
                </a:ext>
              </a:extLst>
            </p:cNvPr>
            <p:cNvSpPr/>
            <p:nvPr/>
          </p:nvSpPr>
          <p:spPr>
            <a:xfrm>
              <a:off x="5947650" y="4286225"/>
              <a:ext cx="258450" cy="376325"/>
            </a:xfrm>
            <a:custGeom>
              <a:avLst/>
              <a:gdLst/>
              <a:ahLst/>
              <a:cxnLst/>
              <a:rect l="l" t="t" r="r" b="b"/>
              <a:pathLst>
                <a:path w="10338" h="15053" extrusionOk="0">
                  <a:moveTo>
                    <a:pt x="3873" y="0"/>
                  </a:moveTo>
                  <a:lnTo>
                    <a:pt x="3404" y="31"/>
                  </a:lnTo>
                  <a:lnTo>
                    <a:pt x="2967" y="94"/>
                  </a:lnTo>
                  <a:lnTo>
                    <a:pt x="2530" y="250"/>
                  </a:lnTo>
                  <a:lnTo>
                    <a:pt x="2124" y="437"/>
                  </a:lnTo>
                  <a:lnTo>
                    <a:pt x="1937" y="562"/>
                  </a:lnTo>
                  <a:lnTo>
                    <a:pt x="1749" y="687"/>
                  </a:lnTo>
                  <a:lnTo>
                    <a:pt x="1593" y="843"/>
                  </a:lnTo>
                  <a:lnTo>
                    <a:pt x="1437" y="1031"/>
                  </a:lnTo>
                  <a:lnTo>
                    <a:pt x="1218" y="1312"/>
                  </a:lnTo>
                  <a:lnTo>
                    <a:pt x="1031" y="1624"/>
                  </a:lnTo>
                  <a:lnTo>
                    <a:pt x="844" y="1936"/>
                  </a:lnTo>
                  <a:lnTo>
                    <a:pt x="687" y="2249"/>
                  </a:lnTo>
                  <a:lnTo>
                    <a:pt x="563" y="2592"/>
                  </a:lnTo>
                  <a:lnTo>
                    <a:pt x="438" y="2967"/>
                  </a:lnTo>
                  <a:lnTo>
                    <a:pt x="219" y="3685"/>
                  </a:lnTo>
                  <a:lnTo>
                    <a:pt x="94" y="4466"/>
                  </a:lnTo>
                  <a:lnTo>
                    <a:pt x="32" y="5247"/>
                  </a:lnTo>
                  <a:lnTo>
                    <a:pt x="0" y="6059"/>
                  </a:lnTo>
                  <a:lnTo>
                    <a:pt x="63" y="6871"/>
                  </a:lnTo>
                  <a:lnTo>
                    <a:pt x="125" y="7683"/>
                  </a:lnTo>
                  <a:lnTo>
                    <a:pt x="281" y="8463"/>
                  </a:lnTo>
                  <a:lnTo>
                    <a:pt x="438" y="9244"/>
                  </a:lnTo>
                  <a:lnTo>
                    <a:pt x="656" y="9962"/>
                  </a:lnTo>
                  <a:lnTo>
                    <a:pt x="906" y="10681"/>
                  </a:lnTo>
                  <a:lnTo>
                    <a:pt x="1187" y="11305"/>
                  </a:lnTo>
                  <a:lnTo>
                    <a:pt x="1499" y="11899"/>
                  </a:lnTo>
                  <a:lnTo>
                    <a:pt x="1812" y="12430"/>
                  </a:lnTo>
                  <a:lnTo>
                    <a:pt x="2062" y="12773"/>
                  </a:lnTo>
                  <a:lnTo>
                    <a:pt x="2343" y="13117"/>
                  </a:lnTo>
                  <a:lnTo>
                    <a:pt x="2655" y="13398"/>
                  </a:lnTo>
                  <a:lnTo>
                    <a:pt x="2967" y="13679"/>
                  </a:lnTo>
                  <a:lnTo>
                    <a:pt x="3311" y="13960"/>
                  </a:lnTo>
                  <a:lnTo>
                    <a:pt x="3654" y="14178"/>
                  </a:lnTo>
                  <a:lnTo>
                    <a:pt x="4029" y="14397"/>
                  </a:lnTo>
                  <a:lnTo>
                    <a:pt x="4404" y="14553"/>
                  </a:lnTo>
                  <a:lnTo>
                    <a:pt x="4810" y="14709"/>
                  </a:lnTo>
                  <a:lnTo>
                    <a:pt x="5216" y="14834"/>
                  </a:lnTo>
                  <a:lnTo>
                    <a:pt x="5622" y="14928"/>
                  </a:lnTo>
                  <a:lnTo>
                    <a:pt x="6059" y="14990"/>
                  </a:lnTo>
                  <a:lnTo>
                    <a:pt x="6465" y="15053"/>
                  </a:lnTo>
                  <a:lnTo>
                    <a:pt x="6902" y="15053"/>
                  </a:lnTo>
                  <a:lnTo>
                    <a:pt x="7339" y="15022"/>
                  </a:lnTo>
                  <a:lnTo>
                    <a:pt x="7777" y="14959"/>
                  </a:lnTo>
                  <a:lnTo>
                    <a:pt x="8307" y="14834"/>
                  </a:lnTo>
                  <a:lnTo>
                    <a:pt x="8838" y="14647"/>
                  </a:lnTo>
                  <a:lnTo>
                    <a:pt x="9213" y="14491"/>
                  </a:lnTo>
                  <a:lnTo>
                    <a:pt x="9619" y="14303"/>
                  </a:lnTo>
                  <a:lnTo>
                    <a:pt x="9963" y="14085"/>
                  </a:lnTo>
                  <a:lnTo>
                    <a:pt x="10337" y="13866"/>
                  </a:lnTo>
                  <a:lnTo>
                    <a:pt x="8994" y="11867"/>
                  </a:lnTo>
                  <a:lnTo>
                    <a:pt x="8620" y="12117"/>
                  </a:lnTo>
                  <a:lnTo>
                    <a:pt x="8214" y="12336"/>
                  </a:lnTo>
                  <a:lnTo>
                    <a:pt x="7745" y="12492"/>
                  </a:lnTo>
                  <a:lnTo>
                    <a:pt x="7308" y="12617"/>
                  </a:lnTo>
                  <a:lnTo>
                    <a:pt x="6902" y="12679"/>
                  </a:lnTo>
                  <a:lnTo>
                    <a:pt x="6496" y="12679"/>
                  </a:lnTo>
                  <a:lnTo>
                    <a:pt x="6121" y="12617"/>
                  </a:lnTo>
                  <a:lnTo>
                    <a:pt x="5778" y="12523"/>
                  </a:lnTo>
                  <a:lnTo>
                    <a:pt x="5466" y="12430"/>
                  </a:lnTo>
                  <a:lnTo>
                    <a:pt x="5153" y="12273"/>
                  </a:lnTo>
                  <a:lnTo>
                    <a:pt x="4903" y="12117"/>
                  </a:lnTo>
                  <a:lnTo>
                    <a:pt x="4654" y="11930"/>
                  </a:lnTo>
                  <a:lnTo>
                    <a:pt x="4248" y="11586"/>
                  </a:lnTo>
                  <a:lnTo>
                    <a:pt x="3967" y="11274"/>
                  </a:lnTo>
                  <a:lnTo>
                    <a:pt x="3779" y="11024"/>
                  </a:lnTo>
                  <a:lnTo>
                    <a:pt x="3529" y="10618"/>
                  </a:lnTo>
                  <a:lnTo>
                    <a:pt x="3279" y="10150"/>
                  </a:lnTo>
                  <a:lnTo>
                    <a:pt x="3061" y="9650"/>
                  </a:lnTo>
                  <a:lnTo>
                    <a:pt x="2874" y="9088"/>
                  </a:lnTo>
                  <a:lnTo>
                    <a:pt x="2717" y="8526"/>
                  </a:lnTo>
                  <a:lnTo>
                    <a:pt x="2592" y="7933"/>
                  </a:lnTo>
                  <a:lnTo>
                    <a:pt x="2499" y="7308"/>
                  </a:lnTo>
                  <a:lnTo>
                    <a:pt x="2436" y="6683"/>
                  </a:lnTo>
                  <a:lnTo>
                    <a:pt x="2405" y="6090"/>
                  </a:lnTo>
                  <a:lnTo>
                    <a:pt x="2405" y="5497"/>
                  </a:lnTo>
                  <a:lnTo>
                    <a:pt x="2468" y="4903"/>
                  </a:lnTo>
                  <a:lnTo>
                    <a:pt x="2530" y="4341"/>
                  </a:lnTo>
                  <a:lnTo>
                    <a:pt x="2655" y="3810"/>
                  </a:lnTo>
                  <a:lnTo>
                    <a:pt x="2811" y="3342"/>
                  </a:lnTo>
                  <a:lnTo>
                    <a:pt x="3030" y="2905"/>
                  </a:lnTo>
                  <a:lnTo>
                    <a:pt x="3279" y="2561"/>
                  </a:lnTo>
                  <a:lnTo>
                    <a:pt x="3342" y="2499"/>
                  </a:lnTo>
                  <a:lnTo>
                    <a:pt x="3436" y="2436"/>
                  </a:lnTo>
                  <a:lnTo>
                    <a:pt x="3592" y="2405"/>
                  </a:lnTo>
                  <a:lnTo>
                    <a:pt x="3779" y="2374"/>
                  </a:lnTo>
                  <a:lnTo>
                    <a:pt x="4091" y="2374"/>
                  </a:lnTo>
                  <a:lnTo>
                    <a:pt x="4466" y="2405"/>
                  </a:lnTo>
                  <a:lnTo>
                    <a:pt x="4935" y="2467"/>
                  </a:lnTo>
                  <a:lnTo>
                    <a:pt x="5528" y="2561"/>
                  </a:lnTo>
                  <a:lnTo>
                    <a:pt x="6028" y="2686"/>
                  </a:lnTo>
                  <a:lnTo>
                    <a:pt x="6590" y="2842"/>
                  </a:lnTo>
                  <a:lnTo>
                    <a:pt x="7058" y="2967"/>
                  </a:lnTo>
                  <a:lnTo>
                    <a:pt x="7558" y="3030"/>
                  </a:lnTo>
                  <a:lnTo>
                    <a:pt x="7589" y="1843"/>
                  </a:lnTo>
                  <a:lnTo>
                    <a:pt x="7714" y="656"/>
                  </a:lnTo>
                  <a:lnTo>
                    <a:pt x="7214" y="531"/>
                  </a:lnTo>
                  <a:lnTo>
                    <a:pt x="6621" y="375"/>
                  </a:lnTo>
                  <a:lnTo>
                    <a:pt x="6028" y="219"/>
                  </a:lnTo>
                  <a:lnTo>
                    <a:pt x="5403" y="125"/>
                  </a:lnTo>
                  <a:lnTo>
                    <a:pt x="4810" y="31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3879;p61">
              <a:extLst>
                <a:ext uri="{FF2B5EF4-FFF2-40B4-BE49-F238E27FC236}">
                  <a16:creationId xmlns:a16="http://schemas.microsoft.com/office/drawing/2014/main" id="{7D15E3C5-4137-2360-6EFE-E652E737E366}"/>
                </a:ext>
              </a:extLst>
            </p:cNvPr>
            <p:cNvSpPr/>
            <p:nvPr/>
          </p:nvSpPr>
          <p:spPr>
            <a:xfrm>
              <a:off x="6152200" y="4582900"/>
              <a:ext cx="53900" cy="69500"/>
            </a:xfrm>
            <a:custGeom>
              <a:avLst/>
              <a:gdLst/>
              <a:ahLst/>
              <a:cxnLst/>
              <a:rect l="l" t="t" r="r" b="b"/>
              <a:pathLst>
                <a:path w="2156" h="2780" extrusionOk="0">
                  <a:moveTo>
                    <a:pt x="812" y="0"/>
                  </a:moveTo>
                  <a:lnTo>
                    <a:pt x="407" y="250"/>
                  </a:lnTo>
                  <a:lnTo>
                    <a:pt x="1" y="469"/>
                  </a:lnTo>
                  <a:lnTo>
                    <a:pt x="656" y="2780"/>
                  </a:lnTo>
                  <a:lnTo>
                    <a:pt x="1031" y="2624"/>
                  </a:lnTo>
                  <a:lnTo>
                    <a:pt x="1437" y="2436"/>
                  </a:lnTo>
                  <a:lnTo>
                    <a:pt x="1781" y="2218"/>
                  </a:lnTo>
                  <a:lnTo>
                    <a:pt x="2155" y="1999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3880;p61">
              <a:extLst>
                <a:ext uri="{FF2B5EF4-FFF2-40B4-BE49-F238E27FC236}">
                  <a16:creationId xmlns:a16="http://schemas.microsoft.com/office/drawing/2014/main" id="{F9E56195-9CFF-C6CB-114C-3154ED794316}"/>
                </a:ext>
              </a:extLst>
            </p:cNvPr>
            <p:cNvSpPr/>
            <p:nvPr/>
          </p:nvSpPr>
          <p:spPr>
            <a:xfrm>
              <a:off x="6067100" y="4287000"/>
              <a:ext cx="72625" cy="75750"/>
            </a:xfrm>
            <a:custGeom>
              <a:avLst/>
              <a:gdLst/>
              <a:ahLst/>
              <a:cxnLst/>
              <a:rect l="l" t="t" r="r" b="b"/>
              <a:pathLst>
                <a:path w="2905" h="3030" extrusionOk="0">
                  <a:moveTo>
                    <a:pt x="1" y="0"/>
                  </a:moveTo>
                  <a:lnTo>
                    <a:pt x="719" y="2561"/>
                  </a:lnTo>
                  <a:lnTo>
                    <a:pt x="1218" y="2686"/>
                  </a:lnTo>
                  <a:lnTo>
                    <a:pt x="1812" y="2811"/>
                  </a:lnTo>
                  <a:lnTo>
                    <a:pt x="2280" y="2936"/>
                  </a:lnTo>
                  <a:lnTo>
                    <a:pt x="2749" y="3030"/>
                  </a:lnTo>
                  <a:lnTo>
                    <a:pt x="2811" y="1843"/>
                  </a:lnTo>
                  <a:lnTo>
                    <a:pt x="2905" y="625"/>
                  </a:lnTo>
                  <a:lnTo>
                    <a:pt x="2405" y="500"/>
                  </a:lnTo>
                  <a:lnTo>
                    <a:pt x="1812" y="344"/>
                  </a:lnTo>
                  <a:lnTo>
                    <a:pt x="1218" y="219"/>
                  </a:lnTo>
                  <a:lnTo>
                    <a:pt x="625" y="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3881;p61">
              <a:extLst>
                <a:ext uri="{FF2B5EF4-FFF2-40B4-BE49-F238E27FC236}">
                  <a16:creationId xmlns:a16="http://schemas.microsoft.com/office/drawing/2014/main" id="{FF10F616-C041-BA94-D4CB-30934094421A}"/>
                </a:ext>
              </a:extLst>
            </p:cNvPr>
            <p:cNvSpPr/>
            <p:nvPr/>
          </p:nvSpPr>
          <p:spPr>
            <a:xfrm>
              <a:off x="6087400" y="4209700"/>
              <a:ext cx="701900" cy="507500"/>
            </a:xfrm>
            <a:custGeom>
              <a:avLst/>
              <a:gdLst/>
              <a:ahLst/>
              <a:cxnLst/>
              <a:rect l="l" t="t" r="r" b="b"/>
              <a:pathLst>
                <a:path w="28076" h="20300" extrusionOk="0">
                  <a:moveTo>
                    <a:pt x="0" y="1"/>
                  </a:moveTo>
                  <a:lnTo>
                    <a:pt x="250" y="1750"/>
                  </a:lnTo>
                  <a:lnTo>
                    <a:pt x="531" y="3623"/>
                  </a:lnTo>
                  <a:lnTo>
                    <a:pt x="906" y="5934"/>
                  </a:lnTo>
                  <a:lnTo>
                    <a:pt x="1156" y="7184"/>
                  </a:lnTo>
                  <a:lnTo>
                    <a:pt x="1406" y="8464"/>
                  </a:lnTo>
                  <a:lnTo>
                    <a:pt x="1687" y="9713"/>
                  </a:lnTo>
                  <a:lnTo>
                    <a:pt x="1999" y="10994"/>
                  </a:lnTo>
                  <a:lnTo>
                    <a:pt x="2343" y="12180"/>
                  </a:lnTo>
                  <a:lnTo>
                    <a:pt x="2686" y="13336"/>
                  </a:lnTo>
                  <a:lnTo>
                    <a:pt x="3061" y="14366"/>
                  </a:lnTo>
                  <a:lnTo>
                    <a:pt x="3467" y="15272"/>
                  </a:lnTo>
                  <a:lnTo>
                    <a:pt x="3873" y="16084"/>
                  </a:lnTo>
                  <a:lnTo>
                    <a:pt x="4310" y="16802"/>
                  </a:lnTo>
                  <a:lnTo>
                    <a:pt x="4779" y="17427"/>
                  </a:lnTo>
                  <a:lnTo>
                    <a:pt x="5247" y="17989"/>
                  </a:lnTo>
                  <a:lnTo>
                    <a:pt x="5715" y="18457"/>
                  </a:lnTo>
                  <a:lnTo>
                    <a:pt x="6184" y="18863"/>
                  </a:lnTo>
                  <a:lnTo>
                    <a:pt x="6652" y="19207"/>
                  </a:lnTo>
                  <a:lnTo>
                    <a:pt x="7152" y="19488"/>
                  </a:lnTo>
                  <a:lnTo>
                    <a:pt x="7620" y="19738"/>
                  </a:lnTo>
                  <a:lnTo>
                    <a:pt x="8089" y="19925"/>
                  </a:lnTo>
                  <a:lnTo>
                    <a:pt x="8557" y="20050"/>
                  </a:lnTo>
                  <a:lnTo>
                    <a:pt x="8995" y="20175"/>
                  </a:lnTo>
                  <a:lnTo>
                    <a:pt x="9432" y="20237"/>
                  </a:lnTo>
                  <a:lnTo>
                    <a:pt x="9838" y="20269"/>
                  </a:lnTo>
                  <a:lnTo>
                    <a:pt x="10587" y="20300"/>
                  </a:lnTo>
                  <a:lnTo>
                    <a:pt x="17489" y="20300"/>
                  </a:lnTo>
                  <a:lnTo>
                    <a:pt x="18270" y="20269"/>
                  </a:lnTo>
                  <a:lnTo>
                    <a:pt x="18676" y="20237"/>
                  </a:lnTo>
                  <a:lnTo>
                    <a:pt x="19113" y="20175"/>
                  </a:lnTo>
                  <a:lnTo>
                    <a:pt x="19550" y="20050"/>
                  </a:lnTo>
                  <a:lnTo>
                    <a:pt x="20019" y="19925"/>
                  </a:lnTo>
                  <a:lnTo>
                    <a:pt x="20487" y="19738"/>
                  </a:lnTo>
                  <a:lnTo>
                    <a:pt x="20955" y="19488"/>
                  </a:lnTo>
                  <a:lnTo>
                    <a:pt x="21424" y="19207"/>
                  </a:lnTo>
                  <a:lnTo>
                    <a:pt x="21924" y="18863"/>
                  </a:lnTo>
                  <a:lnTo>
                    <a:pt x="22392" y="18457"/>
                  </a:lnTo>
                  <a:lnTo>
                    <a:pt x="22860" y="17989"/>
                  </a:lnTo>
                  <a:lnTo>
                    <a:pt x="23329" y="17427"/>
                  </a:lnTo>
                  <a:lnTo>
                    <a:pt x="23766" y="16802"/>
                  </a:lnTo>
                  <a:lnTo>
                    <a:pt x="24203" y="16084"/>
                  </a:lnTo>
                  <a:lnTo>
                    <a:pt x="24641" y="15272"/>
                  </a:lnTo>
                  <a:lnTo>
                    <a:pt x="25047" y="14366"/>
                  </a:lnTo>
                  <a:lnTo>
                    <a:pt x="25421" y="13336"/>
                  </a:lnTo>
                  <a:lnTo>
                    <a:pt x="25765" y="12180"/>
                  </a:lnTo>
                  <a:lnTo>
                    <a:pt x="26108" y="10994"/>
                  </a:lnTo>
                  <a:lnTo>
                    <a:pt x="26389" y="9713"/>
                  </a:lnTo>
                  <a:lnTo>
                    <a:pt x="26702" y="8464"/>
                  </a:lnTo>
                  <a:lnTo>
                    <a:pt x="26952" y="7184"/>
                  </a:lnTo>
                  <a:lnTo>
                    <a:pt x="27170" y="5934"/>
                  </a:lnTo>
                  <a:lnTo>
                    <a:pt x="27576" y="3623"/>
                  </a:lnTo>
                  <a:lnTo>
                    <a:pt x="27857" y="1750"/>
                  </a:lnTo>
                  <a:lnTo>
                    <a:pt x="28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3882;p61">
              <a:extLst>
                <a:ext uri="{FF2B5EF4-FFF2-40B4-BE49-F238E27FC236}">
                  <a16:creationId xmlns:a16="http://schemas.microsoft.com/office/drawing/2014/main" id="{A514623B-3CE9-9F6A-3F61-AAE0984D0967}"/>
                </a:ext>
              </a:extLst>
            </p:cNvPr>
            <p:cNvSpPr/>
            <p:nvPr/>
          </p:nvSpPr>
          <p:spPr>
            <a:xfrm>
              <a:off x="6121750" y="4416600"/>
              <a:ext cx="633975" cy="33600"/>
            </a:xfrm>
            <a:custGeom>
              <a:avLst/>
              <a:gdLst/>
              <a:ahLst/>
              <a:cxnLst/>
              <a:rect l="l" t="t" r="r" b="b"/>
              <a:pathLst>
                <a:path w="25359" h="1344" extrusionOk="0">
                  <a:moveTo>
                    <a:pt x="1" y="1"/>
                  </a:moveTo>
                  <a:lnTo>
                    <a:pt x="313" y="1343"/>
                  </a:lnTo>
                  <a:lnTo>
                    <a:pt x="25047" y="1343"/>
                  </a:lnTo>
                  <a:lnTo>
                    <a:pt x="25359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3883;p61">
              <a:extLst>
                <a:ext uri="{FF2B5EF4-FFF2-40B4-BE49-F238E27FC236}">
                  <a16:creationId xmlns:a16="http://schemas.microsoft.com/office/drawing/2014/main" id="{2A076400-AF87-FD80-615F-AE8354AFE236}"/>
                </a:ext>
              </a:extLst>
            </p:cNvPr>
            <p:cNvSpPr/>
            <p:nvPr/>
          </p:nvSpPr>
          <p:spPr>
            <a:xfrm>
              <a:off x="6137375" y="4484525"/>
              <a:ext cx="601975" cy="71850"/>
            </a:xfrm>
            <a:custGeom>
              <a:avLst/>
              <a:gdLst/>
              <a:ahLst/>
              <a:cxnLst/>
              <a:rect l="l" t="t" r="r" b="b"/>
              <a:pathLst>
                <a:path w="24079" h="2874" extrusionOk="0">
                  <a:moveTo>
                    <a:pt x="0" y="1"/>
                  </a:moveTo>
                  <a:lnTo>
                    <a:pt x="406" y="1500"/>
                  </a:lnTo>
                  <a:lnTo>
                    <a:pt x="625" y="2187"/>
                  </a:lnTo>
                  <a:lnTo>
                    <a:pt x="875" y="2874"/>
                  </a:lnTo>
                  <a:lnTo>
                    <a:pt x="23235" y="2874"/>
                  </a:lnTo>
                  <a:lnTo>
                    <a:pt x="23454" y="2187"/>
                  </a:lnTo>
                  <a:lnTo>
                    <a:pt x="23672" y="1500"/>
                  </a:lnTo>
                  <a:lnTo>
                    <a:pt x="2407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3884;p61">
              <a:extLst>
                <a:ext uri="{FF2B5EF4-FFF2-40B4-BE49-F238E27FC236}">
                  <a16:creationId xmlns:a16="http://schemas.microsoft.com/office/drawing/2014/main" id="{EDA90031-862F-557F-B5A4-111E6CDD1515}"/>
                </a:ext>
              </a:extLst>
            </p:cNvPr>
            <p:cNvSpPr/>
            <p:nvPr/>
          </p:nvSpPr>
          <p:spPr>
            <a:xfrm>
              <a:off x="1542725" y="4707825"/>
              <a:ext cx="263925" cy="40625"/>
            </a:xfrm>
            <a:custGeom>
              <a:avLst/>
              <a:gdLst/>
              <a:ahLst/>
              <a:cxnLst/>
              <a:rect l="l" t="t" r="r" b="b"/>
              <a:pathLst>
                <a:path w="10557" h="1625" extrusionOk="0">
                  <a:moveTo>
                    <a:pt x="1" y="0"/>
                  </a:moveTo>
                  <a:lnTo>
                    <a:pt x="1" y="1624"/>
                  </a:lnTo>
                  <a:lnTo>
                    <a:pt x="10556" y="1624"/>
                  </a:lnTo>
                  <a:lnTo>
                    <a:pt x="105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3885;p61">
              <a:extLst>
                <a:ext uri="{FF2B5EF4-FFF2-40B4-BE49-F238E27FC236}">
                  <a16:creationId xmlns:a16="http://schemas.microsoft.com/office/drawing/2014/main" id="{ED2C0090-117D-BAF6-9E5B-D5768B6C670D}"/>
                </a:ext>
              </a:extLst>
            </p:cNvPr>
            <p:cNvSpPr/>
            <p:nvPr/>
          </p:nvSpPr>
          <p:spPr>
            <a:xfrm>
              <a:off x="1542725" y="4707825"/>
              <a:ext cx="263925" cy="40625"/>
            </a:xfrm>
            <a:custGeom>
              <a:avLst/>
              <a:gdLst/>
              <a:ahLst/>
              <a:cxnLst/>
              <a:rect l="l" t="t" r="r" b="b"/>
              <a:pathLst>
                <a:path w="10557" h="1625" fill="none" extrusionOk="0">
                  <a:moveTo>
                    <a:pt x="1" y="0"/>
                  </a:moveTo>
                  <a:lnTo>
                    <a:pt x="10556" y="0"/>
                  </a:lnTo>
                  <a:lnTo>
                    <a:pt x="10556" y="1624"/>
                  </a:lnTo>
                  <a:lnTo>
                    <a:pt x="1" y="162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3886;p61">
              <a:extLst>
                <a:ext uri="{FF2B5EF4-FFF2-40B4-BE49-F238E27FC236}">
                  <a16:creationId xmlns:a16="http://schemas.microsoft.com/office/drawing/2014/main" id="{E5F0D52C-D8BE-062F-77DE-1769609273C4}"/>
                </a:ext>
              </a:extLst>
            </p:cNvPr>
            <p:cNvSpPr/>
            <p:nvPr/>
          </p:nvSpPr>
          <p:spPr>
            <a:xfrm>
              <a:off x="1542725" y="4712500"/>
              <a:ext cx="263925" cy="21875"/>
            </a:xfrm>
            <a:custGeom>
              <a:avLst/>
              <a:gdLst/>
              <a:ahLst/>
              <a:cxnLst/>
              <a:rect l="l" t="t" r="r" b="b"/>
              <a:pathLst>
                <a:path w="10557" h="875" extrusionOk="0">
                  <a:moveTo>
                    <a:pt x="1" y="0"/>
                  </a:moveTo>
                  <a:lnTo>
                    <a:pt x="1" y="875"/>
                  </a:lnTo>
                  <a:lnTo>
                    <a:pt x="10556" y="875"/>
                  </a:lnTo>
                  <a:lnTo>
                    <a:pt x="10556" y="0"/>
                  </a:lnTo>
                  <a:lnTo>
                    <a:pt x="10056" y="94"/>
                  </a:lnTo>
                  <a:lnTo>
                    <a:pt x="9588" y="157"/>
                  </a:lnTo>
                  <a:lnTo>
                    <a:pt x="9120" y="188"/>
                  </a:lnTo>
                  <a:lnTo>
                    <a:pt x="1406" y="188"/>
                  </a:lnTo>
                  <a:lnTo>
                    <a:pt x="969" y="157"/>
                  </a:lnTo>
                  <a:lnTo>
                    <a:pt x="500" y="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3887;p61">
              <a:extLst>
                <a:ext uri="{FF2B5EF4-FFF2-40B4-BE49-F238E27FC236}">
                  <a16:creationId xmlns:a16="http://schemas.microsoft.com/office/drawing/2014/main" id="{4D6F17F6-1821-2C0A-5E8B-0383484058C7}"/>
                </a:ext>
              </a:extLst>
            </p:cNvPr>
            <p:cNvSpPr/>
            <p:nvPr/>
          </p:nvSpPr>
          <p:spPr>
            <a:xfrm>
              <a:off x="1542725" y="4712500"/>
              <a:ext cx="263925" cy="21875"/>
            </a:xfrm>
            <a:custGeom>
              <a:avLst/>
              <a:gdLst/>
              <a:ahLst/>
              <a:cxnLst/>
              <a:rect l="l" t="t" r="r" b="b"/>
              <a:pathLst>
                <a:path w="10557" h="875" fill="none" extrusionOk="0">
                  <a:moveTo>
                    <a:pt x="10556" y="0"/>
                  </a:moveTo>
                  <a:lnTo>
                    <a:pt x="10556" y="0"/>
                  </a:lnTo>
                  <a:lnTo>
                    <a:pt x="10056" y="94"/>
                  </a:lnTo>
                  <a:lnTo>
                    <a:pt x="9588" y="157"/>
                  </a:lnTo>
                  <a:lnTo>
                    <a:pt x="9120" y="188"/>
                  </a:lnTo>
                  <a:lnTo>
                    <a:pt x="8714" y="188"/>
                  </a:lnTo>
                  <a:lnTo>
                    <a:pt x="1812" y="188"/>
                  </a:lnTo>
                  <a:lnTo>
                    <a:pt x="1812" y="188"/>
                  </a:lnTo>
                  <a:lnTo>
                    <a:pt x="1406" y="188"/>
                  </a:lnTo>
                  <a:lnTo>
                    <a:pt x="969" y="157"/>
                  </a:lnTo>
                  <a:lnTo>
                    <a:pt x="500" y="94"/>
                  </a:lnTo>
                  <a:lnTo>
                    <a:pt x="1" y="0"/>
                  </a:lnTo>
                  <a:lnTo>
                    <a:pt x="1" y="875"/>
                  </a:lnTo>
                  <a:lnTo>
                    <a:pt x="10556" y="875"/>
                  </a:lnTo>
                  <a:lnTo>
                    <a:pt x="1055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3888;p61">
              <a:extLst>
                <a:ext uri="{FF2B5EF4-FFF2-40B4-BE49-F238E27FC236}">
                  <a16:creationId xmlns:a16="http://schemas.microsoft.com/office/drawing/2014/main" id="{B08F4E63-BD91-7096-07F2-F36DFD23FBD9}"/>
                </a:ext>
              </a:extLst>
            </p:cNvPr>
            <p:cNvSpPr/>
            <p:nvPr/>
          </p:nvSpPr>
          <p:spPr>
            <a:xfrm>
              <a:off x="1184375" y="4286225"/>
              <a:ext cx="257650" cy="376325"/>
            </a:xfrm>
            <a:custGeom>
              <a:avLst/>
              <a:gdLst/>
              <a:ahLst/>
              <a:cxnLst/>
              <a:rect l="l" t="t" r="r" b="b"/>
              <a:pathLst>
                <a:path w="10306" h="15053" extrusionOk="0">
                  <a:moveTo>
                    <a:pt x="3841" y="0"/>
                  </a:moveTo>
                  <a:lnTo>
                    <a:pt x="3373" y="31"/>
                  </a:lnTo>
                  <a:lnTo>
                    <a:pt x="2936" y="94"/>
                  </a:lnTo>
                  <a:lnTo>
                    <a:pt x="2499" y="250"/>
                  </a:lnTo>
                  <a:lnTo>
                    <a:pt x="2093" y="437"/>
                  </a:lnTo>
                  <a:lnTo>
                    <a:pt x="1905" y="562"/>
                  </a:lnTo>
                  <a:lnTo>
                    <a:pt x="1749" y="687"/>
                  </a:lnTo>
                  <a:lnTo>
                    <a:pt x="1562" y="843"/>
                  </a:lnTo>
                  <a:lnTo>
                    <a:pt x="1405" y="1031"/>
                  </a:lnTo>
                  <a:lnTo>
                    <a:pt x="1187" y="1312"/>
                  </a:lnTo>
                  <a:lnTo>
                    <a:pt x="1000" y="1624"/>
                  </a:lnTo>
                  <a:lnTo>
                    <a:pt x="812" y="1936"/>
                  </a:lnTo>
                  <a:lnTo>
                    <a:pt x="656" y="2249"/>
                  </a:lnTo>
                  <a:lnTo>
                    <a:pt x="531" y="2592"/>
                  </a:lnTo>
                  <a:lnTo>
                    <a:pt x="406" y="2967"/>
                  </a:lnTo>
                  <a:lnTo>
                    <a:pt x="219" y="3685"/>
                  </a:lnTo>
                  <a:lnTo>
                    <a:pt x="63" y="4466"/>
                  </a:lnTo>
                  <a:lnTo>
                    <a:pt x="0" y="5247"/>
                  </a:lnTo>
                  <a:lnTo>
                    <a:pt x="0" y="6059"/>
                  </a:lnTo>
                  <a:lnTo>
                    <a:pt x="31" y="6871"/>
                  </a:lnTo>
                  <a:lnTo>
                    <a:pt x="125" y="7683"/>
                  </a:lnTo>
                  <a:lnTo>
                    <a:pt x="250" y="8463"/>
                  </a:lnTo>
                  <a:lnTo>
                    <a:pt x="406" y="9244"/>
                  </a:lnTo>
                  <a:lnTo>
                    <a:pt x="625" y="9962"/>
                  </a:lnTo>
                  <a:lnTo>
                    <a:pt x="875" y="10681"/>
                  </a:lnTo>
                  <a:lnTo>
                    <a:pt x="1156" y="11305"/>
                  </a:lnTo>
                  <a:lnTo>
                    <a:pt x="1468" y="11899"/>
                  </a:lnTo>
                  <a:lnTo>
                    <a:pt x="1780" y="12430"/>
                  </a:lnTo>
                  <a:lnTo>
                    <a:pt x="2061" y="12773"/>
                  </a:lnTo>
                  <a:lnTo>
                    <a:pt x="2342" y="13117"/>
                  </a:lnTo>
                  <a:lnTo>
                    <a:pt x="2623" y="13398"/>
                  </a:lnTo>
                  <a:lnTo>
                    <a:pt x="2967" y="13679"/>
                  </a:lnTo>
                  <a:lnTo>
                    <a:pt x="3279" y="13960"/>
                  </a:lnTo>
                  <a:lnTo>
                    <a:pt x="3654" y="14178"/>
                  </a:lnTo>
                  <a:lnTo>
                    <a:pt x="3998" y="14397"/>
                  </a:lnTo>
                  <a:lnTo>
                    <a:pt x="4404" y="14553"/>
                  </a:lnTo>
                  <a:lnTo>
                    <a:pt x="4778" y="14709"/>
                  </a:lnTo>
                  <a:lnTo>
                    <a:pt x="5184" y="14834"/>
                  </a:lnTo>
                  <a:lnTo>
                    <a:pt x="5590" y="14928"/>
                  </a:lnTo>
                  <a:lnTo>
                    <a:pt x="6027" y="14990"/>
                  </a:lnTo>
                  <a:lnTo>
                    <a:pt x="6433" y="15053"/>
                  </a:lnTo>
                  <a:lnTo>
                    <a:pt x="6871" y="15053"/>
                  </a:lnTo>
                  <a:lnTo>
                    <a:pt x="7308" y="15022"/>
                  </a:lnTo>
                  <a:lnTo>
                    <a:pt x="7745" y="14959"/>
                  </a:lnTo>
                  <a:lnTo>
                    <a:pt x="8276" y="14834"/>
                  </a:lnTo>
                  <a:lnTo>
                    <a:pt x="8807" y="14647"/>
                  </a:lnTo>
                  <a:lnTo>
                    <a:pt x="9213" y="14491"/>
                  </a:lnTo>
                  <a:lnTo>
                    <a:pt x="9588" y="14303"/>
                  </a:lnTo>
                  <a:lnTo>
                    <a:pt x="9962" y="14085"/>
                  </a:lnTo>
                  <a:lnTo>
                    <a:pt x="10306" y="13866"/>
                  </a:lnTo>
                  <a:lnTo>
                    <a:pt x="8963" y="11867"/>
                  </a:lnTo>
                  <a:lnTo>
                    <a:pt x="8588" y="12117"/>
                  </a:lnTo>
                  <a:lnTo>
                    <a:pt x="8182" y="12336"/>
                  </a:lnTo>
                  <a:lnTo>
                    <a:pt x="7714" y="12492"/>
                  </a:lnTo>
                  <a:lnTo>
                    <a:pt x="7277" y="12617"/>
                  </a:lnTo>
                  <a:lnTo>
                    <a:pt x="6871" y="12679"/>
                  </a:lnTo>
                  <a:lnTo>
                    <a:pt x="6465" y="12679"/>
                  </a:lnTo>
                  <a:lnTo>
                    <a:pt x="6090" y="12617"/>
                  </a:lnTo>
                  <a:lnTo>
                    <a:pt x="5746" y="12523"/>
                  </a:lnTo>
                  <a:lnTo>
                    <a:pt x="5434" y="12430"/>
                  </a:lnTo>
                  <a:lnTo>
                    <a:pt x="5153" y="12273"/>
                  </a:lnTo>
                  <a:lnTo>
                    <a:pt x="4872" y="12117"/>
                  </a:lnTo>
                  <a:lnTo>
                    <a:pt x="4622" y="11930"/>
                  </a:lnTo>
                  <a:lnTo>
                    <a:pt x="4216" y="11586"/>
                  </a:lnTo>
                  <a:lnTo>
                    <a:pt x="3935" y="11274"/>
                  </a:lnTo>
                  <a:lnTo>
                    <a:pt x="3748" y="11024"/>
                  </a:lnTo>
                  <a:lnTo>
                    <a:pt x="3498" y="10618"/>
                  </a:lnTo>
                  <a:lnTo>
                    <a:pt x="3248" y="10150"/>
                  </a:lnTo>
                  <a:lnTo>
                    <a:pt x="3061" y="9650"/>
                  </a:lnTo>
                  <a:lnTo>
                    <a:pt x="2873" y="9088"/>
                  </a:lnTo>
                  <a:lnTo>
                    <a:pt x="2717" y="8526"/>
                  </a:lnTo>
                  <a:lnTo>
                    <a:pt x="2561" y="7933"/>
                  </a:lnTo>
                  <a:lnTo>
                    <a:pt x="2467" y="7308"/>
                  </a:lnTo>
                  <a:lnTo>
                    <a:pt x="2405" y="6683"/>
                  </a:lnTo>
                  <a:lnTo>
                    <a:pt x="2374" y="6090"/>
                  </a:lnTo>
                  <a:lnTo>
                    <a:pt x="2374" y="5497"/>
                  </a:lnTo>
                  <a:lnTo>
                    <a:pt x="2436" y="4903"/>
                  </a:lnTo>
                  <a:lnTo>
                    <a:pt x="2499" y="4341"/>
                  </a:lnTo>
                  <a:lnTo>
                    <a:pt x="2623" y="3810"/>
                  </a:lnTo>
                  <a:lnTo>
                    <a:pt x="2811" y="3342"/>
                  </a:lnTo>
                  <a:lnTo>
                    <a:pt x="2998" y="2905"/>
                  </a:lnTo>
                  <a:lnTo>
                    <a:pt x="3248" y="2561"/>
                  </a:lnTo>
                  <a:lnTo>
                    <a:pt x="3310" y="2499"/>
                  </a:lnTo>
                  <a:lnTo>
                    <a:pt x="3404" y="2436"/>
                  </a:lnTo>
                  <a:lnTo>
                    <a:pt x="3560" y="2405"/>
                  </a:lnTo>
                  <a:lnTo>
                    <a:pt x="3779" y="2374"/>
                  </a:lnTo>
                  <a:lnTo>
                    <a:pt x="4060" y="2374"/>
                  </a:lnTo>
                  <a:lnTo>
                    <a:pt x="4435" y="2405"/>
                  </a:lnTo>
                  <a:lnTo>
                    <a:pt x="4903" y="2467"/>
                  </a:lnTo>
                  <a:lnTo>
                    <a:pt x="5497" y="2561"/>
                  </a:lnTo>
                  <a:lnTo>
                    <a:pt x="5996" y="2686"/>
                  </a:lnTo>
                  <a:lnTo>
                    <a:pt x="6558" y="2842"/>
                  </a:lnTo>
                  <a:lnTo>
                    <a:pt x="7027" y="2967"/>
                  </a:lnTo>
                  <a:lnTo>
                    <a:pt x="7526" y="3030"/>
                  </a:lnTo>
                  <a:lnTo>
                    <a:pt x="7558" y="1843"/>
                  </a:lnTo>
                  <a:lnTo>
                    <a:pt x="7683" y="656"/>
                  </a:lnTo>
                  <a:lnTo>
                    <a:pt x="7183" y="531"/>
                  </a:lnTo>
                  <a:lnTo>
                    <a:pt x="6590" y="375"/>
                  </a:lnTo>
                  <a:lnTo>
                    <a:pt x="5996" y="219"/>
                  </a:lnTo>
                  <a:lnTo>
                    <a:pt x="5372" y="125"/>
                  </a:lnTo>
                  <a:lnTo>
                    <a:pt x="4778" y="31"/>
                  </a:lnTo>
                  <a:lnTo>
                    <a:pt x="43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3889;p61">
              <a:extLst>
                <a:ext uri="{FF2B5EF4-FFF2-40B4-BE49-F238E27FC236}">
                  <a16:creationId xmlns:a16="http://schemas.microsoft.com/office/drawing/2014/main" id="{75D1B21E-A9AC-1DAA-F279-2C1FC5A096CB}"/>
                </a:ext>
              </a:extLst>
            </p:cNvPr>
            <p:cNvSpPr/>
            <p:nvPr/>
          </p:nvSpPr>
          <p:spPr>
            <a:xfrm>
              <a:off x="1184375" y="4286225"/>
              <a:ext cx="257650" cy="376325"/>
            </a:xfrm>
            <a:custGeom>
              <a:avLst/>
              <a:gdLst/>
              <a:ahLst/>
              <a:cxnLst/>
              <a:rect l="l" t="t" r="r" b="b"/>
              <a:pathLst>
                <a:path w="10306" h="15053" fill="none" extrusionOk="0">
                  <a:moveTo>
                    <a:pt x="1780" y="12430"/>
                  </a:moveTo>
                  <a:lnTo>
                    <a:pt x="1780" y="12430"/>
                  </a:lnTo>
                  <a:lnTo>
                    <a:pt x="2061" y="12773"/>
                  </a:lnTo>
                  <a:lnTo>
                    <a:pt x="2342" y="13117"/>
                  </a:lnTo>
                  <a:lnTo>
                    <a:pt x="2623" y="13398"/>
                  </a:lnTo>
                  <a:lnTo>
                    <a:pt x="2967" y="13679"/>
                  </a:lnTo>
                  <a:lnTo>
                    <a:pt x="3279" y="13960"/>
                  </a:lnTo>
                  <a:lnTo>
                    <a:pt x="3654" y="14178"/>
                  </a:lnTo>
                  <a:lnTo>
                    <a:pt x="3998" y="14397"/>
                  </a:lnTo>
                  <a:lnTo>
                    <a:pt x="4404" y="14553"/>
                  </a:lnTo>
                  <a:lnTo>
                    <a:pt x="4778" y="14709"/>
                  </a:lnTo>
                  <a:lnTo>
                    <a:pt x="5184" y="14834"/>
                  </a:lnTo>
                  <a:lnTo>
                    <a:pt x="5590" y="14928"/>
                  </a:lnTo>
                  <a:lnTo>
                    <a:pt x="6027" y="14990"/>
                  </a:lnTo>
                  <a:lnTo>
                    <a:pt x="6433" y="15053"/>
                  </a:lnTo>
                  <a:lnTo>
                    <a:pt x="6871" y="15053"/>
                  </a:lnTo>
                  <a:lnTo>
                    <a:pt x="7308" y="15022"/>
                  </a:lnTo>
                  <a:lnTo>
                    <a:pt x="7745" y="14959"/>
                  </a:lnTo>
                  <a:lnTo>
                    <a:pt x="7745" y="14959"/>
                  </a:lnTo>
                  <a:lnTo>
                    <a:pt x="8276" y="14834"/>
                  </a:lnTo>
                  <a:lnTo>
                    <a:pt x="8807" y="14647"/>
                  </a:lnTo>
                  <a:lnTo>
                    <a:pt x="8807" y="14647"/>
                  </a:lnTo>
                  <a:lnTo>
                    <a:pt x="9213" y="14491"/>
                  </a:lnTo>
                  <a:lnTo>
                    <a:pt x="9588" y="14303"/>
                  </a:lnTo>
                  <a:lnTo>
                    <a:pt x="9962" y="14085"/>
                  </a:lnTo>
                  <a:lnTo>
                    <a:pt x="10306" y="13866"/>
                  </a:lnTo>
                  <a:lnTo>
                    <a:pt x="8963" y="11867"/>
                  </a:lnTo>
                  <a:lnTo>
                    <a:pt x="8963" y="11867"/>
                  </a:lnTo>
                  <a:lnTo>
                    <a:pt x="8588" y="12117"/>
                  </a:lnTo>
                  <a:lnTo>
                    <a:pt x="8182" y="12336"/>
                  </a:lnTo>
                  <a:lnTo>
                    <a:pt x="8182" y="12336"/>
                  </a:lnTo>
                  <a:lnTo>
                    <a:pt x="7714" y="12492"/>
                  </a:lnTo>
                  <a:lnTo>
                    <a:pt x="7277" y="12617"/>
                  </a:lnTo>
                  <a:lnTo>
                    <a:pt x="6871" y="12679"/>
                  </a:lnTo>
                  <a:lnTo>
                    <a:pt x="6465" y="12679"/>
                  </a:lnTo>
                  <a:lnTo>
                    <a:pt x="6090" y="12617"/>
                  </a:lnTo>
                  <a:lnTo>
                    <a:pt x="5746" y="12523"/>
                  </a:lnTo>
                  <a:lnTo>
                    <a:pt x="5434" y="12430"/>
                  </a:lnTo>
                  <a:lnTo>
                    <a:pt x="5153" y="12273"/>
                  </a:lnTo>
                  <a:lnTo>
                    <a:pt x="4872" y="12117"/>
                  </a:lnTo>
                  <a:lnTo>
                    <a:pt x="4622" y="11930"/>
                  </a:lnTo>
                  <a:lnTo>
                    <a:pt x="4216" y="11586"/>
                  </a:lnTo>
                  <a:lnTo>
                    <a:pt x="3935" y="11274"/>
                  </a:lnTo>
                  <a:lnTo>
                    <a:pt x="3748" y="11024"/>
                  </a:lnTo>
                  <a:lnTo>
                    <a:pt x="3748" y="11024"/>
                  </a:lnTo>
                  <a:lnTo>
                    <a:pt x="3498" y="10618"/>
                  </a:lnTo>
                  <a:lnTo>
                    <a:pt x="3248" y="10150"/>
                  </a:lnTo>
                  <a:lnTo>
                    <a:pt x="3061" y="9650"/>
                  </a:lnTo>
                  <a:lnTo>
                    <a:pt x="2873" y="9088"/>
                  </a:lnTo>
                  <a:lnTo>
                    <a:pt x="2717" y="8526"/>
                  </a:lnTo>
                  <a:lnTo>
                    <a:pt x="2561" y="7933"/>
                  </a:lnTo>
                  <a:lnTo>
                    <a:pt x="2467" y="7308"/>
                  </a:lnTo>
                  <a:lnTo>
                    <a:pt x="2405" y="6683"/>
                  </a:lnTo>
                  <a:lnTo>
                    <a:pt x="2374" y="6090"/>
                  </a:lnTo>
                  <a:lnTo>
                    <a:pt x="2374" y="5497"/>
                  </a:lnTo>
                  <a:lnTo>
                    <a:pt x="2436" y="4903"/>
                  </a:lnTo>
                  <a:lnTo>
                    <a:pt x="2499" y="4341"/>
                  </a:lnTo>
                  <a:lnTo>
                    <a:pt x="2623" y="3810"/>
                  </a:lnTo>
                  <a:lnTo>
                    <a:pt x="2811" y="3342"/>
                  </a:lnTo>
                  <a:lnTo>
                    <a:pt x="2998" y="2905"/>
                  </a:lnTo>
                  <a:lnTo>
                    <a:pt x="3248" y="2561"/>
                  </a:lnTo>
                  <a:lnTo>
                    <a:pt x="3248" y="2561"/>
                  </a:lnTo>
                  <a:lnTo>
                    <a:pt x="3310" y="2499"/>
                  </a:lnTo>
                  <a:lnTo>
                    <a:pt x="3404" y="2436"/>
                  </a:lnTo>
                  <a:lnTo>
                    <a:pt x="3560" y="2405"/>
                  </a:lnTo>
                  <a:lnTo>
                    <a:pt x="3779" y="2374"/>
                  </a:lnTo>
                  <a:lnTo>
                    <a:pt x="4060" y="2374"/>
                  </a:lnTo>
                  <a:lnTo>
                    <a:pt x="4435" y="2405"/>
                  </a:lnTo>
                  <a:lnTo>
                    <a:pt x="4903" y="2467"/>
                  </a:lnTo>
                  <a:lnTo>
                    <a:pt x="5497" y="2561"/>
                  </a:lnTo>
                  <a:lnTo>
                    <a:pt x="5497" y="2561"/>
                  </a:lnTo>
                  <a:lnTo>
                    <a:pt x="5996" y="2686"/>
                  </a:lnTo>
                  <a:lnTo>
                    <a:pt x="6558" y="2842"/>
                  </a:lnTo>
                  <a:lnTo>
                    <a:pt x="6558" y="2842"/>
                  </a:lnTo>
                  <a:lnTo>
                    <a:pt x="7027" y="2967"/>
                  </a:lnTo>
                  <a:lnTo>
                    <a:pt x="7526" y="3030"/>
                  </a:lnTo>
                  <a:lnTo>
                    <a:pt x="7558" y="1843"/>
                  </a:lnTo>
                  <a:lnTo>
                    <a:pt x="7683" y="656"/>
                  </a:lnTo>
                  <a:lnTo>
                    <a:pt x="7683" y="656"/>
                  </a:lnTo>
                  <a:lnTo>
                    <a:pt x="7183" y="531"/>
                  </a:lnTo>
                  <a:lnTo>
                    <a:pt x="7183" y="531"/>
                  </a:lnTo>
                  <a:lnTo>
                    <a:pt x="6590" y="375"/>
                  </a:lnTo>
                  <a:lnTo>
                    <a:pt x="5996" y="219"/>
                  </a:lnTo>
                  <a:lnTo>
                    <a:pt x="5372" y="125"/>
                  </a:lnTo>
                  <a:lnTo>
                    <a:pt x="4778" y="31"/>
                  </a:lnTo>
                  <a:lnTo>
                    <a:pt x="4778" y="31"/>
                  </a:lnTo>
                  <a:lnTo>
                    <a:pt x="4310" y="0"/>
                  </a:lnTo>
                  <a:lnTo>
                    <a:pt x="3841" y="0"/>
                  </a:lnTo>
                  <a:lnTo>
                    <a:pt x="3373" y="31"/>
                  </a:lnTo>
                  <a:lnTo>
                    <a:pt x="2936" y="94"/>
                  </a:lnTo>
                  <a:lnTo>
                    <a:pt x="2499" y="250"/>
                  </a:lnTo>
                  <a:lnTo>
                    <a:pt x="2093" y="437"/>
                  </a:lnTo>
                  <a:lnTo>
                    <a:pt x="1905" y="562"/>
                  </a:lnTo>
                  <a:lnTo>
                    <a:pt x="1749" y="687"/>
                  </a:lnTo>
                  <a:lnTo>
                    <a:pt x="1562" y="843"/>
                  </a:lnTo>
                  <a:lnTo>
                    <a:pt x="1405" y="1031"/>
                  </a:lnTo>
                  <a:lnTo>
                    <a:pt x="1405" y="1031"/>
                  </a:lnTo>
                  <a:lnTo>
                    <a:pt x="1187" y="1312"/>
                  </a:lnTo>
                  <a:lnTo>
                    <a:pt x="1000" y="1624"/>
                  </a:lnTo>
                  <a:lnTo>
                    <a:pt x="812" y="1936"/>
                  </a:lnTo>
                  <a:lnTo>
                    <a:pt x="656" y="2249"/>
                  </a:lnTo>
                  <a:lnTo>
                    <a:pt x="531" y="2592"/>
                  </a:lnTo>
                  <a:lnTo>
                    <a:pt x="406" y="2967"/>
                  </a:lnTo>
                  <a:lnTo>
                    <a:pt x="219" y="3685"/>
                  </a:lnTo>
                  <a:lnTo>
                    <a:pt x="63" y="4466"/>
                  </a:lnTo>
                  <a:lnTo>
                    <a:pt x="0" y="5247"/>
                  </a:lnTo>
                  <a:lnTo>
                    <a:pt x="0" y="6059"/>
                  </a:lnTo>
                  <a:lnTo>
                    <a:pt x="31" y="6871"/>
                  </a:lnTo>
                  <a:lnTo>
                    <a:pt x="125" y="7683"/>
                  </a:lnTo>
                  <a:lnTo>
                    <a:pt x="250" y="8463"/>
                  </a:lnTo>
                  <a:lnTo>
                    <a:pt x="406" y="9244"/>
                  </a:lnTo>
                  <a:lnTo>
                    <a:pt x="625" y="9962"/>
                  </a:lnTo>
                  <a:lnTo>
                    <a:pt x="875" y="10681"/>
                  </a:lnTo>
                  <a:lnTo>
                    <a:pt x="1156" y="11305"/>
                  </a:lnTo>
                  <a:lnTo>
                    <a:pt x="1468" y="11899"/>
                  </a:lnTo>
                  <a:lnTo>
                    <a:pt x="1780" y="124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3890;p61">
              <a:extLst>
                <a:ext uri="{FF2B5EF4-FFF2-40B4-BE49-F238E27FC236}">
                  <a16:creationId xmlns:a16="http://schemas.microsoft.com/office/drawing/2014/main" id="{283229AE-1AED-D1E3-DB6F-CF640E5705D9}"/>
                </a:ext>
              </a:extLst>
            </p:cNvPr>
            <p:cNvSpPr/>
            <p:nvPr/>
          </p:nvSpPr>
          <p:spPr>
            <a:xfrm>
              <a:off x="1388925" y="4584450"/>
              <a:ext cx="17200" cy="10175"/>
            </a:xfrm>
            <a:custGeom>
              <a:avLst/>
              <a:gdLst/>
              <a:ahLst/>
              <a:cxnLst/>
              <a:rect l="l" t="t" r="r" b="b"/>
              <a:pathLst>
                <a:path w="688" h="407" extrusionOk="0">
                  <a:moveTo>
                    <a:pt x="687" y="1"/>
                  </a:moveTo>
                  <a:lnTo>
                    <a:pt x="687" y="1"/>
                  </a:lnTo>
                  <a:lnTo>
                    <a:pt x="344" y="219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344" y="219"/>
                  </a:lnTo>
                  <a:lnTo>
                    <a:pt x="687" y="1"/>
                  </a:lnTo>
                  <a:lnTo>
                    <a:pt x="687" y="1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3891;p61">
              <a:extLst>
                <a:ext uri="{FF2B5EF4-FFF2-40B4-BE49-F238E27FC236}">
                  <a16:creationId xmlns:a16="http://schemas.microsoft.com/office/drawing/2014/main" id="{F3F3163C-C0C8-F612-BE7F-EF2ED9BB34A0}"/>
                </a:ext>
              </a:extLst>
            </p:cNvPr>
            <p:cNvSpPr/>
            <p:nvPr/>
          </p:nvSpPr>
          <p:spPr>
            <a:xfrm>
              <a:off x="1388925" y="4584450"/>
              <a:ext cx="17200" cy="10175"/>
            </a:xfrm>
            <a:custGeom>
              <a:avLst/>
              <a:gdLst/>
              <a:ahLst/>
              <a:cxnLst/>
              <a:rect l="l" t="t" r="r" b="b"/>
              <a:pathLst>
                <a:path w="688" h="407" fill="none" extrusionOk="0">
                  <a:moveTo>
                    <a:pt x="687" y="1"/>
                  </a:moveTo>
                  <a:lnTo>
                    <a:pt x="687" y="1"/>
                  </a:lnTo>
                  <a:lnTo>
                    <a:pt x="344" y="219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344" y="219"/>
                  </a:lnTo>
                  <a:lnTo>
                    <a:pt x="687" y="1"/>
                  </a:lnTo>
                  <a:lnTo>
                    <a:pt x="687" y="1"/>
                  </a:lnTo>
                  <a:lnTo>
                    <a:pt x="6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3892;p61">
              <a:extLst>
                <a:ext uri="{FF2B5EF4-FFF2-40B4-BE49-F238E27FC236}">
                  <a16:creationId xmlns:a16="http://schemas.microsoft.com/office/drawing/2014/main" id="{9C29B958-24A3-0065-5FFF-44A6D76DB6DF}"/>
                </a:ext>
              </a:extLst>
            </p:cNvPr>
            <p:cNvSpPr/>
            <p:nvPr/>
          </p:nvSpPr>
          <p:spPr>
            <a:xfrm>
              <a:off x="1388925" y="4584450"/>
              <a:ext cx="46875" cy="67950"/>
            </a:xfrm>
            <a:custGeom>
              <a:avLst/>
              <a:gdLst/>
              <a:ahLst/>
              <a:cxnLst/>
              <a:rect l="l" t="t" r="r" b="b"/>
              <a:pathLst>
                <a:path w="1875" h="2718" extrusionOk="0">
                  <a:moveTo>
                    <a:pt x="687" y="1"/>
                  </a:moveTo>
                  <a:lnTo>
                    <a:pt x="344" y="219"/>
                  </a:lnTo>
                  <a:lnTo>
                    <a:pt x="0" y="407"/>
                  </a:lnTo>
                  <a:lnTo>
                    <a:pt x="625" y="2718"/>
                  </a:lnTo>
                  <a:lnTo>
                    <a:pt x="1281" y="2437"/>
                  </a:lnTo>
                  <a:lnTo>
                    <a:pt x="1874" y="2093"/>
                  </a:lnTo>
                  <a:lnTo>
                    <a:pt x="1624" y="1687"/>
                  </a:lnTo>
                  <a:lnTo>
                    <a:pt x="1343" y="1250"/>
                  </a:lnTo>
                  <a:lnTo>
                    <a:pt x="1093" y="782"/>
                  </a:lnTo>
                  <a:lnTo>
                    <a:pt x="843" y="282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3893;p61">
              <a:extLst>
                <a:ext uri="{FF2B5EF4-FFF2-40B4-BE49-F238E27FC236}">
                  <a16:creationId xmlns:a16="http://schemas.microsoft.com/office/drawing/2014/main" id="{CA2FBBFE-FB00-AC2D-BC01-644DF1D47BA0}"/>
                </a:ext>
              </a:extLst>
            </p:cNvPr>
            <p:cNvSpPr/>
            <p:nvPr/>
          </p:nvSpPr>
          <p:spPr>
            <a:xfrm>
              <a:off x="1388925" y="4584450"/>
              <a:ext cx="46875" cy="67950"/>
            </a:xfrm>
            <a:custGeom>
              <a:avLst/>
              <a:gdLst/>
              <a:ahLst/>
              <a:cxnLst/>
              <a:rect l="l" t="t" r="r" b="b"/>
              <a:pathLst>
                <a:path w="1875" h="2718" fill="none" extrusionOk="0">
                  <a:moveTo>
                    <a:pt x="687" y="1"/>
                  </a:moveTo>
                  <a:lnTo>
                    <a:pt x="687" y="1"/>
                  </a:lnTo>
                  <a:lnTo>
                    <a:pt x="344" y="219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625" y="2718"/>
                  </a:lnTo>
                  <a:lnTo>
                    <a:pt x="625" y="2718"/>
                  </a:lnTo>
                  <a:lnTo>
                    <a:pt x="1281" y="2437"/>
                  </a:lnTo>
                  <a:lnTo>
                    <a:pt x="1874" y="2093"/>
                  </a:lnTo>
                  <a:lnTo>
                    <a:pt x="1874" y="2093"/>
                  </a:lnTo>
                  <a:lnTo>
                    <a:pt x="1624" y="1687"/>
                  </a:lnTo>
                  <a:lnTo>
                    <a:pt x="1343" y="1250"/>
                  </a:lnTo>
                  <a:lnTo>
                    <a:pt x="1093" y="782"/>
                  </a:lnTo>
                  <a:lnTo>
                    <a:pt x="843" y="282"/>
                  </a:lnTo>
                  <a:lnTo>
                    <a:pt x="843" y="282"/>
                  </a:lnTo>
                  <a:lnTo>
                    <a:pt x="6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3894;p61">
              <a:extLst>
                <a:ext uri="{FF2B5EF4-FFF2-40B4-BE49-F238E27FC236}">
                  <a16:creationId xmlns:a16="http://schemas.microsoft.com/office/drawing/2014/main" id="{8ADC7CAD-FFE9-9FC8-1354-0BAA35F3E82C}"/>
                </a:ext>
              </a:extLst>
            </p:cNvPr>
            <p:cNvSpPr/>
            <p:nvPr/>
          </p:nvSpPr>
          <p:spPr>
            <a:xfrm>
              <a:off x="1321000" y="4350250"/>
              <a:ext cx="25000" cy="6250"/>
            </a:xfrm>
            <a:custGeom>
              <a:avLst/>
              <a:gdLst/>
              <a:ahLst/>
              <a:cxnLst/>
              <a:rect l="l" t="t" r="r" b="b"/>
              <a:pathLst>
                <a:path w="1000" h="250" extrusionOk="0">
                  <a:moveTo>
                    <a:pt x="0" y="0"/>
                  </a:moveTo>
                  <a:lnTo>
                    <a:pt x="0" y="31"/>
                  </a:lnTo>
                  <a:lnTo>
                    <a:pt x="1000" y="250"/>
                  </a:lnTo>
                  <a:lnTo>
                    <a:pt x="1000" y="25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DE98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3895;p61">
              <a:extLst>
                <a:ext uri="{FF2B5EF4-FFF2-40B4-BE49-F238E27FC236}">
                  <a16:creationId xmlns:a16="http://schemas.microsoft.com/office/drawing/2014/main" id="{A9D9B857-C320-6BDF-E432-A933FFDE5AA1}"/>
                </a:ext>
              </a:extLst>
            </p:cNvPr>
            <p:cNvSpPr/>
            <p:nvPr/>
          </p:nvSpPr>
          <p:spPr>
            <a:xfrm>
              <a:off x="1321000" y="4350250"/>
              <a:ext cx="25000" cy="6250"/>
            </a:xfrm>
            <a:custGeom>
              <a:avLst/>
              <a:gdLst/>
              <a:ahLst/>
              <a:cxnLst/>
              <a:rect l="l" t="t" r="r" b="b"/>
              <a:pathLst>
                <a:path w="1000" h="250" fill="none" extrusionOk="0">
                  <a:moveTo>
                    <a:pt x="0" y="0"/>
                  </a:moveTo>
                  <a:lnTo>
                    <a:pt x="0" y="31"/>
                  </a:lnTo>
                  <a:lnTo>
                    <a:pt x="0" y="31"/>
                  </a:lnTo>
                  <a:lnTo>
                    <a:pt x="1000" y="250"/>
                  </a:lnTo>
                  <a:lnTo>
                    <a:pt x="1000" y="250"/>
                  </a:lnTo>
                  <a:lnTo>
                    <a:pt x="1000" y="250"/>
                  </a:lnTo>
                  <a:lnTo>
                    <a:pt x="1000" y="250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3896;p61">
              <a:extLst>
                <a:ext uri="{FF2B5EF4-FFF2-40B4-BE49-F238E27FC236}">
                  <a16:creationId xmlns:a16="http://schemas.microsoft.com/office/drawing/2014/main" id="{6B4AB601-9980-7C33-C987-328710B11362}"/>
                </a:ext>
              </a:extLst>
            </p:cNvPr>
            <p:cNvSpPr/>
            <p:nvPr/>
          </p:nvSpPr>
          <p:spPr>
            <a:xfrm>
              <a:off x="1303825" y="4287000"/>
              <a:ext cx="42175" cy="69500"/>
            </a:xfrm>
            <a:custGeom>
              <a:avLst/>
              <a:gdLst/>
              <a:ahLst/>
              <a:cxnLst/>
              <a:rect l="l" t="t" r="r" b="b"/>
              <a:pathLst>
                <a:path w="1687" h="2780" extrusionOk="0">
                  <a:moveTo>
                    <a:pt x="0" y="0"/>
                  </a:moveTo>
                  <a:lnTo>
                    <a:pt x="687" y="2530"/>
                  </a:lnTo>
                  <a:lnTo>
                    <a:pt x="719" y="2530"/>
                  </a:lnTo>
                  <a:lnTo>
                    <a:pt x="1687" y="2780"/>
                  </a:lnTo>
                  <a:lnTo>
                    <a:pt x="1249" y="219"/>
                  </a:lnTo>
                  <a:lnTo>
                    <a:pt x="625" y="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3897;p61">
              <a:extLst>
                <a:ext uri="{FF2B5EF4-FFF2-40B4-BE49-F238E27FC236}">
                  <a16:creationId xmlns:a16="http://schemas.microsoft.com/office/drawing/2014/main" id="{C256EB4F-4F5F-77B8-73C1-9EEC4A276E3A}"/>
                </a:ext>
              </a:extLst>
            </p:cNvPr>
            <p:cNvSpPr/>
            <p:nvPr/>
          </p:nvSpPr>
          <p:spPr>
            <a:xfrm>
              <a:off x="1303825" y="4287000"/>
              <a:ext cx="42175" cy="69500"/>
            </a:xfrm>
            <a:custGeom>
              <a:avLst/>
              <a:gdLst/>
              <a:ahLst/>
              <a:cxnLst/>
              <a:rect l="l" t="t" r="r" b="b"/>
              <a:pathLst>
                <a:path w="1687" h="2780" fill="none" extrusionOk="0">
                  <a:moveTo>
                    <a:pt x="0" y="0"/>
                  </a:moveTo>
                  <a:lnTo>
                    <a:pt x="687" y="2530"/>
                  </a:lnTo>
                  <a:lnTo>
                    <a:pt x="687" y="2530"/>
                  </a:lnTo>
                  <a:lnTo>
                    <a:pt x="719" y="2530"/>
                  </a:lnTo>
                  <a:lnTo>
                    <a:pt x="719" y="2530"/>
                  </a:lnTo>
                  <a:lnTo>
                    <a:pt x="1687" y="2780"/>
                  </a:lnTo>
                  <a:lnTo>
                    <a:pt x="1687" y="2780"/>
                  </a:lnTo>
                  <a:lnTo>
                    <a:pt x="1249" y="219"/>
                  </a:lnTo>
                  <a:lnTo>
                    <a:pt x="1249" y="219"/>
                  </a:lnTo>
                  <a:lnTo>
                    <a:pt x="625" y="9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3898;p61">
              <a:extLst>
                <a:ext uri="{FF2B5EF4-FFF2-40B4-BE49-F238E27FC236}">
                  <a16:creationId xmlns:a16="http://schemas.microsoft.com/office/drawing/2014/main" id="{00E98C03-B234-E84A-5186-3C61A42AF112}"/>
                </a:ext>
              </a:extLst>
            </p:cNvPr>
            <p:cNvSpPr/>
            <p:nvPr/>
          </p:nvSpPr>
          <p:spPr>
            <a:xfrm>
              <a:off x="1323350" y="4209700"/>
              <a:ext cx="701900" cy="507500"/>
            </a:xfrm>
            <a:custGeom>
              <a:avLst/>
              <a:gdLst/>
              <a:ahLst/>
              <a:cxnLst/>
              <a:rect l="l" t="t" r="r" b="b"/>
              <a:pathLst>
                <a:path w="28076" h="20300" extrusionOk="0">
                  <a:moveTo>
                    <a:pt x="0" y="1"/>
                  </a:moveTo>
                  <a:lnTo>
                    <a:pt x="250" y="1750"/>
                  </a:lnTo>
                  <a:lnTo>
                    <a:pt x="531" y="3623"/>
                  </a:lnTo>
                  <a:lnTo>
                    <a:pt x="906" y="5934"/>
                  </a:lnTo>
                  <a:lnTo>
                    <a:pt x="1156" y="7184"/>
                  </a:lnTo>
                  <a:lnTo>
                    <a:pt x="1405" y="8464"/>
                  </a:lnTo>
                  <a:lnTo>
                    <a:pt x="1686" y="9713"/>
                  </a:lnTo>
                  <a:lnTo>
                    <a:pt x="1999" y="10994"/>
                  </a:lnTo>
                  <a:lnTo>
                    <a:pt x="2311" y="12180"/>
                  </a:lnTo>
                  <a:lnTo>
                    <a:pt x="2686" y="13336"/>
                  </a:lnTo>
                  <a:lnTo>
                    <a:pt x="3061" y="14366"/>
                  </a:lnTo>
                  <a:lnTo>
                    <a:pt x="3248" y="14835"/>
                  </a:lnTo>
                  <a:lnTo>
                    <a:pt x="3466" y="15272"/>
                  </a:lnTo>
                  <a:lnTo>
                    <a:pt x="3872" y="16084"/>
                  </a:lnTo>
                  <a:lnTo>
                    <a:pt x="4310" y="16802"/>
                  </a:lnTo>
                  <a:lnTo>
                    <a:pt x="4778" y="17427"/>
                  </a:lnTo>
                  <a:lnTo>
                    <a:pt x="5215" y="17989"/>
                  </a:lnTo>
                  <a:lnTo>
                    <a:pt x="5715" y="18457"/>
                  </a:lnTo>
                  <a:lnTo>
                    <a:pt x="6183" y="18863"/>
                  </a:lnTo>
                  <a:lnTo>
                    <a:pt x="6652" y="19207"/>
                  </a:lnTo>
                  <a:lnTo>
                    <a:pt x="7152" y="19488"/>
                  </a:lnTo>
                  <a:lnTo>
                    <a:pt x="7620" y="19738"/>
                  </a:lnTo>
                  <a:lnTo>
                    <a:pt x="8088" y="19925"/>
                  </a:lnTo>
                  <a:lnTo>
                    <a:pt x="8526" y="20050"/>
                  </a:lnTo>
                  <a:lnTo>
                    <a:pt x="8994" y="20175"/>
                  </a:lnTo>
                  <a:lnTo>
                    <a:pt x="9431" y="20237"/>
                  </a:lnTo>
                  <a:lnTo>
                    <a:pt x="9837" y="20269"/>
                  </a:lnTo>
                  <a:lnTo>
                    <a:pt x="10587" y="20300"/>
                  </a:lnTo>
                  <a:lnTo>
                    <a:pt x="17489" y="20300"/>
                  </a:lnTo>
                  <a:lnTo>
                    <a:pt x="18238" y="20269"/>
                  </a:lnTo>
                  <a:lnTo>
                    <a:pt x="18675" y="20237"/>
                  </a:lnTo>
                  <a:lnTo>
                    <a:pt x="19081" y="20175"/>
                  </a:lnTo>
                  <a:lnTo>
                    <a:pt x="19550" y="20050"/>
                  </a:lnTo>
                  <a:lnTo>
                    <a:pt x="19987" y="19925"/>
                  </a:lnTo>
                  <a:lnTo>
                    <a:pt x="20455" y="19738"/>
                  </a:lnTo>
                  <a:lnTo>
                    <a:pt x="20955" y="19488"/>
                  </a:lnTo>
                  <a:lnTo>
                    <a:pt x="21423" y="19207"/>
                  </a:lnTo>
                  <a:lnTo>
                    <a:pt x="21892" y="18863"/>
                  </a:lnTo>
                  <a:lnTo>
                    <a:pt x="22392" y="18457"/>
                  </a:lnTo>
                  <a:lnTo>
                    <a:pt x="22860" y="17989"/>
                  </a:lnTo>
                  <a:lnTo>
                    <a:pt x="23328" y="17427"/>
                  </a:lnTo>
                  <a:lnTo>
                    <a:pt x="23766" y="16802"/>
                  </a:lnTo>
                  <a:lnTo>
                    <a:pt x="24203" y="16084"/>
                  </a:lnTo>
                  <a:lnTo>
                    <a:pt x="24640" y="15272"/>
                  </a:lnTo>
                  <a:lnTo>
                    <a:pt x="25015" y="14366"/>
                  </a:lnTo>
                  <a:lnTo>
                    <a:pt x="25390" y="13336"/>
                  </a:lnTo>
                  <a:lnTo>
                    <a:pt x="25764" y="12180"/>
                  </a:lnTo>
                  <a:lnTo>
                    <a:pt x="26077" y="10994"/>
                  </a:lnTo>
                  <a:lnTo>
                    <a:pt x="26389" y="9713"/>
                  </a:lnTo>
                  <a:lnTo>
                    <a:pt x="26670" y="8464"/>
                  </a:lnTo>
                  <a:lnTo>
                    <a:pt x="26951" y="7184"/>
                  </a:lnTo>
                  <a:lnTo>
                    <a:pt x="27170" y="5934"/>
                  </a:lnTo>
                  <a:lnTo>
                    <a:pt x="27576" y="3623"/>
                  </a:lnTo>
                  <a:lnTo>
                    <a:pt x="27857" y="1750"/>
                  </a:lnTo>
                  <a:lnTo>
                    <a:pt x="280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3899;p61">
              <a:extLst>
                <a:ext uri="{FF2B5EF4-FFF2-40B4-BE49-F238E27FC236}">
                  <a16:creationId xmlns:a16="http://schemas.microsoft.com/office/drawing/2014/main" id="{349B4111-020D-918A-C3CE-7877124DF773}"/>
                </a:ext>
              </a:extLst>
            </p:cNvPr>
            <p:cNvSpPr/>
            <p:nvPr/>
          </p:nvSpPr>
          <p:spPr>
            <a:xfrm>
              <a:off x="1323350" y="4209700"/>
              <a:ext cx="701900" cy="507500"/>
            </a:xfrm>
            <a:custGeom>
              <a:avLst/>
              <a:gdLst/>
              <a:ahLst/>
              <a:cxnLst/>
              <a:rect l="l" t="t" r="r" b="b"/>
              <a:pathLst>
                <a:path w="28076" h="20300" fill="none" extrusionOk="0">
                  <a:moveTo>
                    <a:pt x="28075" y="1"/>
                  </a:moveTo>
                  <a:lnTo>
                    <a:pt x="28075" y="1"/>
                  </a:lnTo>
                  <a:lnTo>
                    <a:pt x="27857" y="1750"/>
                  </a:lnTo>
                  <a:lnTo>
                    <a:pt x="27576" y="3623"/>
                  </a:lnTo>
                  <a:lnTo>
                    <a:pt x="27170" y="5934"/>
                  </a:lnTo>
                  <a:lnTo>
                    <a:pt x="26951" y="7184"/>
                  </a:lnTo>
                  <a:lnTo>
                    <a:pt x="26670" y="8464"/>
                  </a:lnTo>
                  <a:lnTo>
                    <a:pt x="26389" y="9713"/>
                  </a:lnTo>
                  <a:lnTo>
                    <a:pt x="26077" y="10994"/>
                  </a:lnTo>
                  <a:lnTo>
                    <a:pt x="25764" y="12180"/>
                  </a:lnTo>
                  <a:lnTo>
                    <a:pt x="25390" y="13336"/>
                  </a:lnTo>
                  <a:lnTo>
                    <a:pt x="25015" y="14366"/>
                  </a:lnTo>
                  <a:lnTo>
                    <a:pt x="24640" y="15272"/>
                  </a:lnTo>
                  <a:lnTo>
                    <a:pt x="24640" y="15272"/>
                  </a:lnTo>
                  <a:lnTo>
                    <a:pt x="24203" y="16084"/>
                  </a:lnTo>
                  <a:lnTo>
                    <a:pt x="23766" y="16802"/>
                  </a:lnTo>
                  <a:lnTo>
                    <a:pt x="23328" y="17427"/>
                  </a:lnTo>
                  <a:lnTo>
                    <a:pt x="22860" y="17989"/>
                  </a:lnTo>
                  <a:lnTo>
                    <a:pt x="22392" y="18457"/>
                  </a:lnTo>
                  <a:lnTo>
                    <a:pt x="21892" y="18863"/>
                  </a:lnTo>
                  <a:lnTo>
                    <a:pt x="21423" y="19207"/>
                  </a:lnTo>
                  <a:lnTo>
                    <a:pt x="20955" y="19488"/>
                  </a:lnTo>
                  <a:lnTo>
                    <a:pt x="20455" y="19738"/>
                  </a:lnTo>
                  <a:lnTo>
                    <a:pt x="19987" y="19925"/>
                  </a:lnTo>
                  <a:lnTo>
                    <a:pt x="19550" y="20050"/>
                  </a:lnTo>
                  <a:lnTo>
                    <a:pt x="19081" y="20175"/>
                  </a:lnTo>
                  <a:lnTo>
                    <a:pt x="18675" y="20237"/>
                  </a:lnTo>
                  <a:lnTo>
                    <a:pt x="18238" y="20269"/>
                  </a:lnTo>
                  <a:lnTo>
                    <a:pt x="17489" y="20300"/>
                  </a:lnTo>
                  <a:lnTo>
                    <a:pt x="10587" y="20300"/>
                  </a:lnTo>
                  <a:lnTo>
                    <a:pt x="10587" y="20300"/>
                  </a:lnTo>
                  <a:lnTo>
                    <a:pt x="9837" y="20269"/>
                  </a:lnTo>
                  <a:lnTo>
                    <a:pt x="9431" y="20237"/>
                  </a:lnTo>
                  <a:lnTo>
                    <a:pt x="8994" y="20175"/>
                  </a:lnTo>
                  <a:lnTo>
                    <a:pt x="8526" y="20050"/>
                  </a:lnTo>
                  <a:lnTo>
                    <a:pt x="8088" y="19925"/>
                  </a:lnTo>
                  <a:lnTo>
                    <a:pt x="7620" y="19738"/>
                  </a:lnTo>
                  <a:lnTo>
                    <a:pt x="7152" y="19488"/>
                  </a:lnTo>
                  <a:lnTo>
                    <a:pt x="6652" y="19207"/>
                  </a:lnTo>
                  <a:lnTo>
                    <a:pt x="6183" y="18863"/>
                  </a:lnTo>
                  <a:lnTo>
                    <a:pt x="5715" y="18457"/>
                  </a:lnTo>
                  <a:lnTo>
                    <a:pt x="5215" y="17989"/>
                  </a:lnTo>
                  <a:lnTo>
                    <a:pt x="4778" y="17427"/>
                  </a:lnTo>
                  <a:lnTo>
                    <a:pt x="4310" y="16802"/>
                  </a:lnTo>
                  <a:lnTo>
                    <a:pt x="3872" y="16084"/>
                  </a:lnTo>
                  <a:lnTo>
                    <a:pt x="3466" y="15272"/>
                  </a:lnTo>
                  <a:lnTo>
                    <a:pt x="3466" y="15272"/>
                  </a:lnTo>
                  <a:lnTo>
                    <a:pt x="3248" y="14835"/>
                  </a:lnTo>
                  <a:lnTo>
                    <a:pt x="3061" y="14366"/>
                  </a:lnTo>
                  <a:lnTo>
                    <a:pt x="2686" y="13336"/>
                  </a:lnTo>
                  <a:lnTo>
                    <a:pt x="2311" y="12180"/>
                  </a:lnTo>
                  <a:lnTo>
                    <a:pt x="1999" y="10994"/>
                  </a:lnTo>
                  <a:lnTo>
                    <a:pt x="1686" y="9713"/>
                  </a:lnTo>
                  <a:lnTo>
                    <a:pt x="1405" y="8464"/>
                  </a:lnTo>
                  <a:lnTo>
                    <a:pt x="1156" y="7184"/>
                  </a:lnTo>
                  <a:lnTo>
                    <a:pt x="906" y="5934"/>
                  </a:lnTo>
                  <a:lnTo>
                    <a:pt x="531" y="3623"/>
                  </a:lnTo>
                  <a:lnTo>
                    <a:pt x="250" y="1750"/>
                  </a:lnTo>
                  <a:lnTo>
                    <a:pt x="0" y="1"/>
                  </a:lnTo>
                  <a:lnTo>
                    <a:pt x="280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3900;p61">
              <a:extLst>
                <a:ext uri="{FF2B5EF4-FFF2-40B4-BE49-F238E27FC236}">
                  <a16:creationId xmlns:a16="http://schemas.microsoft.com/office/drawing/2014/main" id="{7330FCEF-B289-067A-4210-2C2D2ABC3918}"/>
                </a:ext>
              </a:extLst>
            </p:cNvPr>
            <p:cNvSpPr/>
            <p:nvPr/>
          </p:nvSpPr>
          <p:spPr>
            <a:xfrm>
              <a:off x="1375650" y="4250300"/>
              <a:ext cx="617575" cy="386500"/>
            </a:xfrm>
            <a:custGeom>
              <a:avLst/>
              <a:gdLst/>
              <a:ahLst/>
              <a:cxnLst/>
              <a:rect l="l" t="t" r="r" b="b"/>
              <a:pathLst>
                <a:path w="24703" h="15460" extrusionOk="0">
                  <a:moveTo>
                    <a:pt x="1718" y="1"/>
                  </a:moveTo>
                  <a:lnTo>
                    <a:pt x="1531" y="32"/>
                  </a:lnTo>
                  <a:lnTo>
                    <a:pt x="1343" y="63"/>
                  </a:lnTo>
                  <a:lnTo>
                    <a:pt x="1187" y="126"/>
                  </a:lnTo>
                  <a:lnTo>
                    <a:pt x="844" y="313"/>
                  </a:lnTo>
                  <a:lnTo>
                    <a:pt x="563" y="563"/>
                  </a:lnTo>
                  <a:lnTo>
                    <a:pt x="344" y="844"/>
                  </a:lnTo>
                  <a:lnTo>
                    <a:pt x="157" y="1156"/>
                  </a:lnTo>
                  <a:lnTo>
                    <a:pt x="94" y="1344"/>
                  </a:lnTo>
                  <a:lnTo>
                    <a:pt x="63" y="1531"/>
                  </a:lnTo>
                  <a:lnTo>
                    <a:pt x="32" y="1718"/>
                  </a:lnTo>
                  <a:lnTo>
                    <a:pt x="0" y="1906"/>
                  </a:lnTo>
                  <a:lnTo>
                    <a:pt x="32" y="2093"/>
                  </a:lnTo>
                  <a:lnTo>
                    <a:pt x="63" y="2280"/>
                  </a:lnTo>
                  <a:lnTo>
                    <a:pt x="94" y="2468"/>
                  </a:lnTo>
                  <a:lnTo>
                    <a:pt x="157" y="2655"/>
                  </a:lnTo>
                  <a:lnTo>
                    <a:pt x="344" y="2967"/>
                  </a:lnTo>
                  <a:lnTo>
                    <a:pt x="563" y="3249"/>
                  </a:lnTo>
                  <a:lnTo>
                    <a:pt x="844" y="3467"/>
                  </a:lnTo>
                  <a:lnTo>
                    <a:pt x="1187" y="3655"/>
                  </a:lnTo>
                  <a:lnTo>
                    <a:pt x="1343" y="3717"/>
                  </a:lnTo>
                  <a:lnTo>
                    <a:pt x="1531" y="3779"/>
                  </a:lnTo>
                  <a:lnTo>
                    <a:pt x="1718" y="3811"/>
                  </a:lnTo>
                  <a:lnTo>
                    <a:pt x="2124" y="3811"/>
                  </a:lnTo>
                  <a:lnTo>
                    <a:pt x="2311" y="3779"/>
                  </a:lnTo>
                  <a:lnTo>
                    <a:pt x="2499" y="3717"/>
                  </a:lnTo>
                  <a:lnTo>
                    <a:pt x="2686" y="3655"/>
                  </a:lnTo>
                  <a:lnTo>
                    <a:pt x="2998" y="3467"/>
                  </a:lnTo>
                  <a:lnTo>
                    <a:pt x="3279" y="3249"/>
                  </a:lnTo>
                  <a:lnTo>
                    <a:pt x="3498" y="2967"/>
                  </a:lnTo>
                  <a:lnTo>
                    <a:pt x="3685" y="2624"/>
                  </a:lnTo>
                  <a:lnTo>
                    <a:pt x="3748" y="2468"/>
                  </a:lnTo>
                  <a:lnTo>
                    <a:pt x="3810" y="2280"/>
                  </a:lnTo>
                  <a:lnTo>
                    <a:pt x="3810" y="2093"/>
                  </a:lnTo>
                  <a:lnTo>
                    <a:pt x="3842" y="1906"/>
                  </a:lnTo>
                  <a:lnTo>
                    <a:pt x="3810" y="1687"/>
                  </a:lnTo>
                  <a:lnTo>
                    <a:pt x="3779" y="1500"/>
                  </a:lnTo>
                  <a:lnTo>
                    <a:pt x="3685" y="1156"/>
                  </a:lnTo>
                  <a:lnTo>
                    <a:pt x="3498" y="844"/>
                  </a:lnTo>
                  <a:lnTo>
                    <a:pt x="3279" y="563"/>
                  </a:lnTo>
                  <a:lnTo>
                    <a:pt x="2998" y="313"/>
                  </a:lnTo>
                  <a:lnTo>
                    <a:pt x="2655" y="126"/>
                  </a:lnTo>
                  <a:lnTo>
                    <a:pt x="2311" y="32"/>
                  </a:lnTo>
                  <a:lnTo>
                    <a:pt x="2124" y="1"/>
                  </a:lnTo>
                  <a:close/>
                  <a:moveTo>
                    <a:pt x="22611" y="219"/>
                  </a:moveTo>
                  <a:lnTo>
                    <a:pt x="22423" y="251"/>
                  </a:lnTo>
                  <a:lnTo>
                    <a:pt x="22236" y="313"/>
                  </a:lnTo>
                  <a:lnTo>
                    <a:pt x="22048" y="375"/>
                  </a:lnTo>
                  <a:lnTo>
                    <a:pt x="21736" y="532"/>
                  </a:lnTo>
                  <a:lnTo>
                    <a:pt x="21455" y="781"/>
                  </a:lnTo>
                  <a:lnTo>
                    <a:pt x="21205" y="1063"/>
                  </a:lnTo>
                  <a:lnTo>
                    <a:pt x="21049" y="1375"/>
                  </a:lnTo>
                  <a:lnTo>
                    <a:pt x="20987" y="1562"/>
                  </a:lnTo>
                  <a:lnTo>
                    <a:pt x="20924" y="1750"/>
                  </a:lnTo>
                  <a:lnTo>
                    <a:pt x="20893" y="1937"/>
                  </a:lnTo>
                  <a:lnTo>
                    <a:pt x="20893" y="2124"/>
                  </a:lnTo>
                  <a:lnTo>
                    <a:pt x="20893" y="2312"/>
                  </a:lnTo>
                  <a:lnTo>
                    <a:pt x="20924" y="2499"/>
                  </a:lnTo>
                  <a:lnTo>
                    <a:pt x="20987" y="2686"/>
                  </a:lnTo>
                  <a:lnTo>
                    <a:pt x="21049" y="2874"/>
                  </a:lnTo>
                  <a:lnTo>
                    <a:pt x="21205" y="3186"/>
                  </a:lnTo>
                  <a:lnTo>
                    <a:pt x="21455" y="3467"/>
                  </a:lnTo>
                  <a:lnTo>
                    <a:pt x="21736" y="3717"/>
                  </a:lnTo>
                  <a:lnTo>
                    <a:pt x="22048" y="3873"/>
                  </a:lnTo>
                  <a:lnTo>
                    <a:pt x="22236" y="3936"/>
                  </a:lnTo>
                  <a:lnTo>
                    <a:pt x="22392" y="3998"/>
                  </a:lnTo>
                  <a:lnTo>
                    <a:pt x="22611" y="4029"/>
                  </a:lnTo>
                  <a:lnTo>
                    <a:pt x="22985" y="4029"/>
                  </a:lnTo>
                  <a:lnTo>
                    <a:pt x="23173" y="3998"/>
                  </a:lnTo>
                  <a:lnTo>
                    <a:pt x="23360" y="3936"/>
                  </a:lnTo>
                  <a:lnTo>
                    <a:pt x="23547" y="3873"/>
                  </a:lnTo>
                  <a:lnTo>
                    <a:pt x="23860" y="3717"/>
                  </a:lnTo>
                  <a:lnTo>
                    <a:pt x="24141" y="3467"/>
                  </a:lnTo>
                  <a:lnTo>
                    <a:pt x="24391" y="3186"/>
                  </a:lnTo>
                  <a:lnTo>
                    <a:pt x="24547" y="2874"/>
                  </a:lnTo>
                  <a:lnTo>
                    <a:pt x="24609" y="2686"/>
                  </a:lnTo>
                  <a:lnTo>
                    <a:pt x="24672" y="2499"/>
                  </a:lnTo>
                  <a:lnTo>
                    <a:pt x="24703" y="2312"/>
                  </a:lnTo>
                  <a:lnTo>
                    <a:pt x="24703" y="2124"/>
                  </a:lnTo>
                  <a:lnTo>
                    <a:pt x="24703" y="1937"/>
                  </a:lnTo>
                  <a:lnTo>
                    <a:pt x="24672" y="1750"/>
                  </a:lnTo>
                  <a:lnTo>
                    <a:pt x="24609" y="1562"/>
                  </a:lnTo>
                  <a:lnTo>
                    <a:pt x="24547" y="1375"/>
                  </a:lnTo>
                  <a:lnTo>
                    <a:pt x="24391" y="1063"/>
                  </a:lnTo>
                  <a:lnTo>
                    <a:pt x="24141" y="781"/>
                  </a:lnTo>
                  <a:lnTo>
                    <a:pt x="23860" y="532"/>
                  </a:lnTo>
                  <a:lnTo>
                    <a:pt x="23547" y="375"/>
                  </a:lnTo>
                  <a:lnTo>
                    <a:pt x="23360" y="313"/>
                  </a:lnTo>
                  <a:lnTo>
                    <a:pt x="23173" y="251"/>
                  </a:lnTo>
                  <a:lnTo>
                    <a:pt x="22985" y="219"/>
                  </a:lnTo>
                  <a:close/>
                  <a:moveTo>
                    <a:pt x="11774" y="3061"/>
                  </a:moveTo>
                  <a:lnTo>
                    <a:pt x="11587" y="3092"/>
                  </a:lnTo>
                  <a:lnTo>
                    <a:pt x="11399" y="3155"/>
                  </a:lnTo>
                  <a:lnTo>
                    <a:pt x="11212" y="3217"/>
                  </a:lnTo>
                  <a:lnTo>
                    <a:pt x="10899" y="3405"/>
                  </a:lnTo>
                  <a:lnTo>
                    <a:pt x="10618" y="3623"/>
                  </a:lnTo>
                  <a:lnTo>
                    <a:pt x="10369" y="3904"/>
                  </a:lnTo>
                  <a:lnTo>
                    <a:pt x="10212" y="4217"/>
                  </a:lnTo>
                  <a:lnTo>
                    <a:pt x="10150" y="4404"/>
                  </a:lnTo>
                  <a:lnTo>
                    <a:pt x="10088" y="4591"/>
                  </a:lnTo>
                  <a:lnTo>
                    <a:pt x="10056" y="4779"/>
                  </a:lnTo>
                  <a:lnTo>
                    <a:pt x="10056" y="4966"/>
                  </a:lnTo>
                  <a:lnTo>
                    <a:pt x="10056" y="5154"/>
                  </a:lnTo>
                  <a:lnTo>
                    <a:pt x="10088" y="5341"/>
                  </a:lnTo>
                  <a:lnTo>
                    <a:pt x="10150" y="5528"/>
                  </a:lnTo>
                  <a:lnTo>
                    <a:pt x="10212" y="5716"/>
                  </a:lnTo>
                  <a:lnTo>
                    <a:pt x="10369" y="6028"/>
                  </a:lnTo>
                  <a:lnTo>
                    <a:pt x="10618" y="6309"/>
                  </a:lnTo>
                  <a:lnTo>
                    <a:pt x="10899" y="6559"/>
                  </a:lnTo>
                  <a:lnTo>
                    <a:pt x="11212" y="6715"/>
                  </a:lnTo>
                  <a:lnTo>
                    <a:pt x="11587" y="6840"/>
                  </a:lnTo>
                  <a:lnTo>
                    <a:pt x="11774" y="6871"/>
                  </a:lnTo>
                  <a:lnTo>
                    <a:pt x="12149" y="6871"/>
                  </a:lnTo>
                  <a:lnTo>
                    <a:pt x="12336" y="6840"/>
                  </a:lnTo>
                  <a:lnTo>
                    <a:pt x="12711" y="6715"/>
                  </a:lnTo>
                  <a:lnTo>
                    <a:pt x="13023" y="6559"/>
                  </a:lnTo>
                  <a:lnTo>
                    <a:pt x="13304" y="6309"/>
                  </a:lnTo>
                  <a:lnTo>
                    <a:pt x="13554" y="6028"/>
                  </a:lnTo>
                  <a:lnTo>
                    <a:pt x="13710" y="5716"/>
                  </a:lnTo>
                  <a:lnTo>
                    <a:pt x="13835" y="5341"/>
                  </a:lnTo>
                  <a:lnTo>
                    <a:pt x="13866" y="5154"/>
                  </a:lnTo>
                  <a:lnTo>
                    <a:pt x="13866" y="4966"/>
                  </a:lnTo>
                  <a:lnTo>
                    <a:pt x="13866" y="4779"/>
                  </a:lnTo>
                  <a:lnTo>
                    <a:pt x="13835" y="4591"/>
                  </a:lnTo>
                  <a:lnTo>
                    <a:pt x="13773" y="4404"/>
                  </a:lnTo>
                  <a:lnTo>
                    <a:pt x="13710" y="4217"/>
                  </a:lnTo>
                  <a:lnTo>
                    <a:pt x="13554" y="3904"/>
                  </a:lnTo>
                  <a:lnTo>
                    <a:pt x="13304" y="3623"/>
                  </a:lnTo>
                  <a:lnTo>
                    <a:pt x="13023" y="3373"/>
                  </a:lnTo>
                  <a:lnTo>
                    <a:pt x="12711" y="3217"/>
                  </a:lnTo>
                  <a:lnTo>
                    <a:pt x="12523" y="3155"/>
                  </a:lnTo>
                  <a:lnTo>
                    <a:pt x="12336" y="3092"/>
                  </a:lnTo>
                  <a:lnTo>
                    <a:pt x="12149" y="3061"/>
                  </a:lnTo>
                  <a:close/>
                  <a:moveTo>
                    <a:pt x="5216" y="9744"/>
                  </a:moveTo>
                  <a:lnTo>
                    <a:pt x="5028" y="9776"/>
                  </a:lnTo>
                  <a:lnTo>
                    <a:pt x="4841" y="9807"/>
                  </a:lnTo>
                  <a:lnTo>
                    <a:pt x="4654" y="9869"/>
                  </a:lnTo>
                  <a:lnTo>
                    <a:pt x="4341" y="10057"/>
                  </a:lnTo>
                  <a:lnTo>
                    <a:pt x="4060" y="10306"/>
                  </a:lnTo>
                  <a:lnTo>
                    <a:pt x="3842" y="10587"/>
                  </a:lnTo>
                  <a:lnTo>
                    <a:pt x="3654" y="10900"/>
                  </a:lnTo>
                  <a:lnTo>
                    <a:pt x="3592" y="11087"/>
                  </a:lnTo>
                  <a:lnTo>
                    <a:pt x="3561" y="11243"/>
                  </a:lnTo>
                  <a:lnTo>
                    <a:pt x="3529" y="11431"/>
                  </a:lnTo>
                  <a:lnTo>
                    <a:pt x="3498" y="11649"/>
                  </a:lnTo>
                  <a:lnTo>
                    <a:pt x="3529" y="11837"/>
                  </a:lnTo>
                  <a:lnTo>
                    <a:pt x="3561" y="12024"/>
                  </a:lnTo>
                  <a:lnTo>
                    <a:pt x="3592" y="12211"/>
                  </a:lnTo>
                  <a:lnTo>
                    <a:pt x="3654" y="12368"/>
                  </a:lnTo>
                  <a:lnTo>
                    <a:pt x="3842" y="12711"/>
                  </a:lnTo>
                  <a:lnTo>
                    <a:pt x="4060" y="12992"/>
                  </a:lnTo>
                  <a:lnTo>
                    <a:pt x="4341" y="13211"/>
                  </a:lnTo>
                  <a:lnTo>
                    <a:pt x="4685" y="13398"/>
                  </a:lnTo>
                  <a:lnTo>
                    <a:pt x="5028" y="13492"/>
                  </a:lnTo>
                  <a:lnTo>
                    <a:pt x="5216" y="13523"/>
                  </a:lnTo>
                  <a:lnTo>
                    <a:pt x="5403" y="13554"/>
                  </a:lnTo>
                  <a:lnTo>
                    <a:pt x="5622" y="13523"/>
                  </a:lnTo>
                  <a:lnTo>
                    <a:pt x="5809" y="13492"/>
                  </a:lnTo>
                  <a:lnTo>
                    <a:pt x="6153" y="13398"/>
                  </a:lnTo>
                  <a:lnTo>
                    <a:pt x="6465" y="13211"/>
                  </a:lnTo>
                  <a:lnTo>
                    <a:pt x="6746" y="12992"/>
                  </a:lnTo>
                  <a:lnTo>
                    <a:pt x="6996" y="12711"/>
                  </a:lnTo>
                  <a:lnTo>
                    <a:pt x="7152" y="12368"/>
                  </a:lnTo>
                  <a:lnTo>
                    <a:pt x="7277" y="12024"/>
                  </a:lnTo>
                  <a:lnTo>
                    <a:pt x="7308" y="11837"/>
                  </a:lnTo>
                  <a:lnTo>
                    <a:pt x="7308" y="11649"/>
                  </a:lnTo>
                  <a:lnTo>
                    <a:pt x="7308" y="11431"/>
                  </a:lnTo>
                  <a:lnTo>
                    <a:pt x="7277" y="11243"/>
                  </a:lnTo>
                  <a:lnTo>
                    <a:pt x="7246" y="11056"/>
                  </a:lnTo>
                  <a:lnTo>
                    <a:pt x="7152" y="10900"/>
                  </a:lnTo>
                  <a:lnTo>
                    <a:pt x="6996" y="10556"/>
                  </a:lnTo>
                  <a:lnTo>
                    <a:pt x="6746" y="10275"/>
                  </a:lnTo>
                  <a:lnTo>
                    <a:pt x="6465" y="10057"/>
                  </a:lnTo>
                  <a:lnTo>
                    <a:pt x="6153" y="9869"/>
                  </a:lnTo>
                  <a:lnTo>
                    <a:pt x="5965" y="9807"/>
                  </a:lnTo>
                  <a:lnTo>
                    <a:pt x="5809" y="9776"/>
                  </a:lnTo>
                  <a:lnTo>
                    <a:pt x="5622" y="9744"/>
                  </a:lnTo>
                  <a:close/>
                  <a:moveTo>
                    <a:pt x="15990" y="11649"/>
                  </a:moveTo>
                  <a:lnTo>
                    <a:pt x="15803" y="11680"/>
                  </a:lnTo>
                  <a:lnTo>
                    <a:pt x="15615" y="11712"/>
                  </a:lnTo>
                  <a:lnTo>
                    <a:pt x="15428" y="11774"/>
                  </a:lnTo>
                  <a:lnTo>
                    <a:pt x="15115" y="11962"/>
                  </a:lnTo>
                  <a:lnTo>
                    <a:pt x="14834" y="12180"/>
                  </a:lnTo>
                  <a:lnTo>
                    <a:pt x="14585" y="12492"/>
                  </a:lnTo>
                  <a:lnTo>
                    <a:pt x="14428" y="12805"/>
                  </a:lnTo>
                  <a:lnTo>
                    <a:pt x="14366" y="12992"/>
                  </a:lnTo>
                  <a:lnTo>
                    <a:pt x="14304" y="13148"/>
                  </a:lnTo>
                  <a:lnTo>
                    <a:pt x="14272" y="13336"/>
                  </a:lnTo>
                  <a:lnTo>
                    <a:pt x="14272" y="13554"/>
                  </a:lnTo>
                  <a:lnTo>
                    <a:pt x="14272" y="13742"/>
                  </a:lnTo>
                  <a:lnTo>
                    <a:pt x="14304" y="13929"/>
                  </a:lnTo>
                  <a:lnTo>
                    <a:pt x="14366" y="14116"/>
                  </a:lnTo>
                  <a:lnTo>
                    <a:pt x="14428" y="14273"/>
                  </a:lnTo>
                  <a:lnTo>
                    <a:pt x="14585" y="14616"/>
                  </a:lnTo>
                  <a:lnTo>
                    <a:pt x="14834" y="14897"/>
                  </a:lnTo>
                  <a:lnTo>
                    <a:pt x="15115" y="15116"/>
                  </a:lnTo>
                  <a:lnTo>
                    <a:pt x="15428" y="15303"/>
                  </a:lnTo>
                  <a:lnTo>
                    <a:pt x="15615" y="15366"/>
                  </a:lnTo>
                  <a:lnTo>
                    <a:pt x="15803" y="15428"/>
                  </a:lnTo>
                  <a:lnTo>
                    <a:pt x="15990" y="15459"/>
                  </a:lnTo>
                  <a:lnTo>
                    <a:pt x="16365" y="15459"/>
                  </a:lnTo>
                  <a:lnTo>
                    <a:pt x="16552" y="15428"/>
                  </a:lnTo>
                  <a:lnTo>
                    <a:pt x="16739" y="15366"/>
                  </a:lnTo>
                  <a:lnTo>
                    <a:pt x="16927" y="15303"/>
                  </a:lnTo>
                  <a:lnTo>
                    <a:pt x="17239" y="15116"/>
                  </a:lnTo>
                  <a:lnTo>
                    <a:pt x="17520" y="14897"/>
                  </a:lnTo>
                  <a:lnTo>
                    <a:pt x="17770" y="14616"/>
                  </a:lnTo>
                  <a:lnTo>
                    <a:pt x="17926" y="14273"/>
                  </a:lnTo>
                  <a:lnTo>
                    <a:pt x="17989" y="14116"/>
                  </a:lnTo>
                  <a:lnTo>
                    <a:pt x="18051" y="13929"/>
                  </a:lnTo>
                  <a:lnTo>
                    <a:pt x="18082" y="13742"/>
                  </a:lnTo>
                  <a:lnTo>
                    <a:pt x="18082" y="13554"/>
                  </a:lnTo>
                  <a:lnTo>
                    <a:pt x="18082" y="13336"/>
                  </a:lnTo>
                  <a:lnTo>
                    <a:pt x="18051" y="13148"/>
                  </a:lnTo>
                  <a:lnTo>
                    <a:pt x="17989" y="12961"/>
                  </a:lnTo>
                  <a:lnTo>
                    <a:pt x="17926" y="12805"/>
                  </a:lnTo>
                  <a:lnTo>
                    <a:pt x="17770" y="12461"/>
                  </a:lnTo>
                  <a:lnTo>
                    <a:pt x="17520" y="12180"/>
                  </a:lnTo>
                  <a:lnTo>
                    <a:pt x="17239" y="11962"/>
                  </a:lnTo>
                  <a:lnTo>
                    <a:pt x="16927" y="11774"/>
                  </a:lnTo>
                  <a:lnTo>
                    <a:pt x="16739" y="11712"/>
                  </a:lnTo>
                  <a:lnTo>
                    <a:pt x="16552" y="11680"/>
                  </a:lnTo>
                  <a:lnTo>
                    <a:pt x="16365" y="116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3901;p61">
              <a:extLst>
                <a:ext uri="{FF2B5EF4-FFF2-40B4-BE49-F238E27FC236}">
                  <a16:creationId xmlns:a16="http://schemas.microsoft.com/office/drawing/2014/main" id="{7B6FA882-27F7-89AA-9BF2-B6617BC1F344}"/>
                </a:ext>
              </a:extLst>
            </p:cNvPr>
            <p:cNvSpPr/>
            <p:nvPr/>
          </p:nvSpPr>
          <p:spPr>
            <a:xfrm>
              <a:off x="1732450" y="4541525"/>
              <a:ext cx="95275" cy="95275"/>
            </a:xfrm>
            <a:custGeom>
              <a:avLst/>
              <a:gdLst/>
              <a:ahLst/>
              <a:cxnLst/>
              <a:rect l="l" t="t" r="r" b="b"/>
              <a:pathLst>
                <a:path w="3811" h="3811" fill="none" extrusionOk="0">
                  <a:moveTo>
                    <a:pt x="1905" y="0"/>
                  </a:moveTo>
                  <a:lnTo>
                    <a:pt x="1905" y="0"/>
                  </a:lnTo>
                  <a:lnTo>
                    <a:pt x="1905" y="0"/>
                  </a:lnTo>
                  <a:lnTo>
                    <a:pt x="1718" y="0"/>
                  </a:lnTo>
                  <a:lnTo>
                    <a:pt x="1531" y="31"/>
                  </a:lnTo>
                  <a:lnTo>
                    <a:pt x="1343" y="63"/>
                  </a:lnTo>
                  <a:lnTo>
                    <a:pt x="1156" y="125"/>
                  </a:lnTo>
                  <a:lnTo>
                    <a:pt x="843" y="313"/>
                  </a:lnTo>
                  <a:lnTo>
                    <a:pt x="562" y="531"/>
                  </a:lnTo>
                  <a:lnTo>
                    <a:pt x="313" y="843"/>
                  </a:lnTo>
                  <a:lnTo>
                    <a:pt x="156" y="1156"/>
                  </a:lnTo>
                  <a:lnTo>
                    <a:pt x="94" y="1343"/>
                  </a:lnTo>
                  <a:lnTo>
                    <a:pt x="32" y="1499"/>
                  </a:lnTo>
                  <a:lnTo>
                    <a:pt x="0" y="1687"/>
                  </a:lnTo>
                  <a:lnTo>
                    <a:pt x="0" y="1905"/>
                  </a:lnTo>
                  <a:lnTo>
                    <a:pt x="0" y="1905"/>
                  </a:lnTo>
                  <a:lnTo>
                    <a:pt x="0" y="2093"/>
                  </a:lnTo>
                  <a:lnTo>
                    <a:pt x="32" y="2280"/>
                  </a:lnTo>
                  <a:lnTo>
                    <a:pt x="94" y="2467"/>
                  </a:lnTo>
                  <a:lnTo>
                    <a:pt x="156" y="2624"/>
                  </a:lnTo>
                  <a:lnTo>
                    <a:pt x="313" y="2967"/>
                  </a:lnTo>
                  <a:lnTo>
                    <a:pt x="562" y="3248"/>
                  </a:lnTo>
                  <a:lnTo>
                    <a:pt x="843" y="3467"/>
                  </a:lnTo>
                  <a:lnTo>
                    <a:pt x="1156" y="3654"/>
                  </a:lnTo>
                  <a:lnTo>
                    <a:pt x="1343" y="3717"/>
                  </a:lnTo>
                  <a:lnTo>
                    <a:pt x="1531" y="3779"/>
                  </a:lnTo>
                  <a:lnTo>
                    <a:pt x="1718" y="3810"/>
                  </a:lnTo>
                  <a:lnTo>
                    <a:pt x="1905" y="3810"/>
                  </a:lnTo>
                  <a:lnTo>
                    <a:pt x="1905" y="3810"/>
                  </a:lnTo>
                  <a:lnTo>
                    <a:pt x="2093" y="3810"/>
                  </a:lnTo>
                  <a:lnTo>
                    <a:pt x="2280" y="3779"/>
                  </a:lnTo>
                  <a:lnTo>
                    <a:pt x="2467" y="3717"/>
                  </a:lnTo>
                  <a:lnTo>
                    <a:pt x="2655" y="3654"/>
                  </a:lnTo>
                  <a:lnTo>
                    <a:pt x="2967" y="3467"/>
                  </a:lnTo>
                  <a:lnTo>
                    <a:pt x="3248" y="3248"/>
                  </a:lnTo>
                  <a:lnTo>
                    <a:pt x="3498" y="2967"/>
                  </a:lnTo>
                  <a:lnTo>
                    <a:pt x="3654" y="2624"/>
                  </a:lnTo>
                  <a:lnTo>
                    <a:pt x="3717" y="2467"/>
                  </a:lnTo>
                  <a:lnTo>
                    <a:pt x="3779" y="2280"/>
                  </a:lnTo>
                  <a:lnTo>
                    <a:pt x="3810" y="2093"/>
                  </a:lnTo>
                  <a:lnTo>
                    <a:pt x="3810" y="1905"/>
                  </a:lnTo>
                  <a:lnTo>
                    <a:pt x="3810" y="1905"/>
                  </a:lnTo>
                  <a:lnTo>
                    <a:pt x="3810" y="1905"/>
                  </a:lnTo>
                  <a:lnTo>
                    <a:pt x="3810" y="1687"/>
                  </a:lnTo>
                  <a:lnTo>
                    <a:pt x="3779" y="1499"/>
                  </a:lnTo>
                  <a:lnTo>
                    <a:pt x="3717" y="1312"/>
                  </a:lnTo>
                  <a:lnTo>
                    <a:pt x="3654" y="1156"/>
                  </a:lnTo>
                  <a:lnTo>
                    <a:pt x="3498" y="812"/>
                  </a:lnTo>
                  <a:lnTo>
                    <a:pt x="3248" y="531"/>
                  </a:lnTo>
                  <a:lnTo>
                    <a:pt x="2967" y="313"/>
                  </a:lnTo>
                  <a:lnTo>
                    <a:pt x="2655" y="125"/>
                  </a:lnTo>
                  <a:lnTo>
                    <a:pt x="2467" y="63"/>
                  </a:lnTo>
                  <a:lnTo>
                    <a:pt x="2280" y="31"/>
                  </a:lnTo>
                  <a:lnTo>
                    <a:pt x="2093" y="0"/>
                  </a:lnTo>
                  <a:lnTo>
                    <a:pt x="19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3902;p61">
              <a:extLst>
                <a:ext uri="{FF2B5EF4-FFF2-40B4-BE49-F238E27FC236}">
                  <a16:creationId xmlns:a16="http://schemas.microsoft.com/office/drawing/2014/main" id="{32C00388-A824-C879-B495-39D3530C28C3}"/>
                </a:ext>
              </a:extLst>
            </p:cNvPr>
            <p:cNvSpPr/>
            <p:nvPr/>
          </p:nvSpPr>
          <p:spPr>
            <a:xfrm>
              <a:off x="1463100" y="4493900"/>
              <a:ext cx="95275" cy="95275"/>
            </a:xfrm>
            <a:custGeom>
              <a:avLst/>
              <a:gdLst/>
              <a:ahLst/>
              <a:cxnLst/>
              <a:rect l="l" t="t" r="r" b="b"/>
              <a:pathLst>
                <a:path w="3811" h="3811" fill="none" extrusionOk="0">
                  <a:moveTo>
                    <a:pt x="1905" y="0"/>
                  </a:moveTo>
                  <a:lnTo>
                    <a:pt x="1905" y="0"/>
                  </a:lnTo>
                  <a:lnTo>
                    <a:pt x="1905" y="0"/>
                  </a:lnTo>
                  <a:lnTo>
                    <a:pt x="1718" y="0"/>
                  </a:lnTo>
                  <a:lnTo>
                    <a:pt x="1530" y="32"/>
                  </a:lnTo>
                  <a:lnTo>
                    <a:pt x="1343" y="63"/>
                  </a:lnTo>
                  <a:lnTo>
                    <a:pt x="1156" y="125"/>
                  </a:lnTo>
                  <a:lnTo>
                    <a:pt x="843" y="313"/>
                  </a:lnTo>
                  <a:lnTo>
                    <a:pt x="562" y="562"/>
                  </a:lnTo>
                  <a:lnTo>
                    <a:pt x="344" y="843"/>
                  </a:lnTo>
                  <a:lnTo>
                    <a:pt x="156" y="1156"/>
                  </a:lnTo>
                  <a:lnTo>
                    <a:pt x="94" y="1343"/>
                  </a:lnTo>
                  <a:lnTo>
                    <a:pt x="63" y="1499"/>
                  </a:lnTo>
                  <a:lnTo>
                    <a:pt x="31" y="1687"/>
                  </a:lnTo>
                  <a:lnTo>
                    <a:pt x="0" y="1905"/>
                  </a:lnTo>
                  <a:lnTo>
                    <a:pt x="0" y="1905"/>
                  </a:lnTo>
                  <a:lnTo>
                    <a:pt x="31" y="2093"/>
                  </a:lnTo>
                  <a:lnTo>
                    <a:pt x="63" y="2280"/>
                  </a:lnTo>
                  <a:lnTo>
                    <a:pt x="94" y="2467"/>
                  </a:lnTo>
                  <a:lnTo>
                    <a:pt x="156" y="2624"/>
                  </a:lnTo>
                  <a:lnTo>
                    <a:pt x="344" y="2967"/>
                  </a:lnTo>
                  <a:lnTo>
                    <a:pt x="562" y="3248"/>
                  </a:lnTo>
                  <a:lnTo>
                    <a:pt x="843" y="3467"/>
                  </a:lnTo>
                  <a:lnTo>
                    <a:pt x="1187" y="3654"/>
                  </a:lnTo>
                  <a:lnTo>
                    <a:pt x="1530" y="3748"/>
                  </a:lnTo>
                  <a:lnTo>
                    <a:pt x="1718" y="3779"/>
                  </a:lnTo>
                  <a:lnTo>
                    <a:pt x="1905" y="3810"/>
                  </a:lnTo>
                  <a:lnTo>
                    <a:pt x="1905" y="3810"/>
                  </a:lnTo>
                  <a:lnTo>
                    <a:pt x="1905" y="3810"/>
                  </a:lnTo>
                  <a:lnTo>
                    <a:pt x="1905" y="3810"/>
                  </a:lnTo>
                  <a:lnTo>
                    <a:pt x="2124" y="3779"/>
                  </a:lnTo>
                  <a:lnTo>
                    <a:pt x="2311" y="3748"/>
                  </a:lnTo>
                  <a:lnTo>
                    <a:pt x="2655" y="3654"/>
                  </a:lnTo>
                  <a:lnTo>
                    <a:pt x="2967" y="3467"/>
                  </a:lnTo>
                  <a:lnTo>
                    <a:pt x="3248" y="3248"/>
                  </a:lnTo>
                  <a:lnTo>
                    <a:pt x="3498" y="2967"/>
                  </a:lnTo>
                  <a:lnTo>
                    <a:pt x="3654" y="2624"/>
                  </a:lnTo>
                  <a:lnTo>
                    <a:pt x="3779" y="2280"/>
                  </a:lnTo>
                  <a:lnTo>
                    <a:pt x="3810" y="2093"/>
                  </a:lnTo>
                  <a:lnTo>
                    <a:pt x="3810" y="1905"/>
                  </a:lnTo>
                  <a:lnTo>
                    <a:pt x="3810" y="1905"/>
                  </a:lnTo>
                  <a:lnTo>
                    <a:pt x="3810" y="1687"/>
                  </a:lnTo>
                  <a:lnTo>
                    <a:pt x="3779" y="1499"/>
                  </a:lnTo>
                  <a:lnTo>
                    <a:pt x="3748" y="1312"/>
                  </a:lnTo>
                  <a:lnTo>
                    <a:pt x="3654" y="1156"/>
                  </a:lnTo>
                  <a:lnTo>
                    <a:pt x="3498" y="812"/>
                  </a:lnTo>
                  <a:lnTo>
                    <a:pt x="3248" y="531"/>
                  </a:lnTo>
                  <a:lnTo>
                    <a:pt x="2967" y="313"/>
                  </a:lnTo>
                  <a:lnTo>
                    <a:pt x="2655" y="125"/>
                  </a:lnTo>
                  <a:lnTo>
                    <a:pt x="2467" y="63"/>
                  </a:lnTo>
                  <a:lnTo>
                    <a:pt x="2311" y="32"/>
                  </a:lnTo>
                  <a:lnTo>
                    <a:pt x="2124" y="0"/>
                  </a:lnTo>
                  <a:lnTo>
                    <a:pt x="19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3903;p61">
              <a:extLst>
                <a:ext uri="{FF2B5EF4-FFF2-40B4-BE49-F238E27FC236}">
                  <a16:creationId xmlns:a16="http://schemas.microsoft.com/office/drawing/2014/main" id="{33E713AE-06F5-D81F-FA51-8FFE11547CA6}"/>
                </a:ext>
              </a:extLst>
            </p:cNvPr>
            <p:cNvSpPr/>
            <p:nvPr/>
          </p:nvSpPr>
          <p:spPr>
            <a:xfrm>
              <a:off x="1627050" y="4326825"/>
              <a:ext cx="95275" cy="95275"/>
            </a:xfrm>
            <a:custGeom>
              <a:avLst/>
              <a:gdLst/>
              <a:ahLst/>
              <a:cxnLst/>
              <a:rect l="l" t="t" r="r" b="b"/>
              <a:pathLst>
                <a:path w="3811" h="3811" fill="none" extrusionOk="0">
                  <a:moveTo>
                    <a:pt x="1905" y="0"/>
                  </a:moveTo>
                  <a:lnTo>
                    <a:pt x="1905" y="0"/>
                  </a:lnTo>
                  <a:lnTo>
                    <a:pt x="1718" y="0"/>
                  </a:lnTo>
                  <a:lnTo>
                    <a:pt x="1531" y="31"/>
                  </a:lnTo>
                  <a:lnTo>
                    <a:pt x="1343" y="94"/>
                  </a:lnTo>
                  <a:lnTo>
                    <a:pt x="1156" y="156"/>
                  </a:lnTo>
                  <a:lnTo>
                    <a:pt x="843" y="344"/>
                  </a:lnTo>
                  <a:lnTo>
                    <a:pt x="562" y="562"/>
                  </a:lnTo>
                  <a:lnTo>
                    <a:pt x="313" y="843"/>
                  </a:lnTo>
                  <a:lnTo>
                    <a:pt x="156" y="1156"/>
                  </a:lnTo>
                  <a:lnTo>
                    <a:pt x="94" y="1343"/>
                  </a:lnTo>
                  <a:lnTo>
                    <a:pt x="32" y="1530"/>
                  </a:lnTo>
                  <a:lnTo>
                    <a:pt x="0" y="1718"/>
                  </a:lnTo>
                  <a:lnTo>
                    <a:pt x="0" y="1905"/>
                  </a:lnTo>
                  <a:lnTo>
                    <a:pt x="0" y="1905"/>
                  </a:lnTo>
                  <a:lnTo>
                    <a:pt x="0" y="2093"/>
                  </a:lnTo>
                  <a:lnTo>
                    <a:pt x="32" y="2280"/>
                  </a:lnTo>
                  <a:lnTo>
                    <a:pt x="94" y="2467"/>
                  </a:lnTo>
                  <a:lnTo>
                    <a:pt x="156" y="2655"/>
                  </a:lnTo>
                  <a:lnTo>
                    <a:pt x="313" y="2967"/>
                  </a:lnTo>
                  <a:lnTo>
                    <a:pt x="562" y="3248"/>
                  </a:lnTo>
                  <a:lnTo>
                    <a:pt x="843" y="3498"/>
                  </a:lnTo>
                  <a:lnTo>
                    <a:pt x="1156" y="3654"/>
                  </a:lnTo>
                  <a:lnTo>
                    <a:pt x="1531" y="3779"/>
                  </a:lnTo>
                  <a:lnTo>
                    <a:pt x="1718" y="3810"/>
                  </a:lnTo>
                  <a:lnTo>
                    <a:pt x="1905" y="3810"/>
                  </a:lnTo>
                  <a:lnTo>
                    <a:pt x="1905" y="3810"/>
                  </a:lnTo>
                  <a:lnTo>
                    <a:pt x="1905" y="3810"/>
                  </a:lnTo>
                  <a:lnTo>
                    <a:pt x="1905" y="3810"/>
                  </a:lnTo>
                  <a:lnTo>
                    <a:pt x="2093" y="3810"/>
                  </a:lnTo>
                  <a:lnTo>
                    <a:pt x="2280" y="3779"/>
                  </a:lnTo>
                  <a:lnTo>
                    <a:pt x="2655" y="3654"/>
                  </a:lnTo>
                  <a:lnTo>
                    <a:pt x="2967" y="3498"/>
                  </a:lnTo>
                  <a:lnTo>
                    <a:pt x="3248" y="3248"/>
                  </a:lnTo>
                  <a:lnTo>
                    <a:pt x="3498" y="2967"/>
                  </a:lnTo>
                  <a:lnTo>
                    <a:pt x="3654" y="2655"/>
                  </a:lnTo>
                  <a:lnTo>
                    <a:pt x="3779" y="2280"/>
                  </a:lnTo>
                  <a:lnTo>
                    <a:pt x="3810" y="2093"/>
                  </a:lnTo>
                  <a:lnTo>
                    <a:pt x="3810" y="1905"/>
                  </a:lnTo>
                  <a:lnTo>
                    <a:pt x="3810" y="1905"/>
                  </a:lnTo>
                  <a:lnTo>
                    <a:pt x="3810" y="1718"/>
                  </a:lnTo>
                  <a:lnTo>
                    <a:pt x="3779" y="1530"/>
                  </a:lnTo>
                  <a:lnTo>
                    <a:pt x="3717" y="1343"/>
                  </a:lnTo>
                  <a:lnTo>
                    <a:pt x="3654" y="1156"/>
                  </a:lnTo>
                  <a:lnTo>
                    <a:pt x="3498" y="843"/>
                  </a:lnTo>
                  <a:lnTo>
                    <a:pt x="3248" y="562"/>
                  </a:lnTo>
                  <a:lnTo>
                    <a:pt x="2967" y="312"/>
                  </a:lnTo>
                  <a:lnTo>
                    <a:pt x="2655" y="156"/>
                  </a:lnTo>
                  <a:lnTo>
                    <a:pt x="2467" y="94"/>
                  </a:lnTo>
                  <a:lnTo>
                    <a:pt x="2280" y="31"/>
                  </a:lnTo>
                  <a:lnTo>
                    <a:pt x="2093" y="0"/>
                  </a:lnTo>
                  <a:lnTo>
                    <a:pt x="1905" y="0"/>
                  </a:lnTo>
                  <a:lnTo>
                    <a:pt x="1905" y="0"/>
                  </a:lnTo>
                  <a:lnTo>
                    <a:pt x="1905" y="0"/>
                  </a:lnTo>
                  <a:lnTo>
                    <a:pt x="1905" y="0"/>
                  </a:lnTo>
                  <a:lnTo>
                    <a:pt x="19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3904;p61">
              <a:extLst>
                <a:ext uri="{FF2B5EF4-FFF2-40B4-BE49-F238E27FC236}">
                  <a16:creationId xmlns:a16="http://schemas.microsoft.com/office/drawing/2014/main" id="{81129226-53C0-206A-4FE4-421774A27351}"/>
                </a:ext>
              </a:extLst>
            </p:cNvPr>
            <p:cNvSpPr/>
            <p:nvPr/>
          </p:nvSpPr>
          <p:spPr>
            <a:xfrm>
              <a:off x="1897950" y="4255775"/>
              <a:ext cx="95275" cy="95275"/>
            </a:xfrm>
            <a:custGeom>
              <a:avLst/>
              <a:gdLst/>
              <a:ahLst/>
              <a:cxnLst/>
              <a:rect l="l" t="t" r="r" b="b"/>
              <a:pathLst>
                <a:path w="3811" h="3811" fill="none" extrusionOk="0">
                  <a:moveTo>
                    <a:pt x="1906" y="0"/>
                  </a:moveTo>
                  <a:lnTo>
                    <a:pt x="1906" y="0"/>
                  </a:lnTo>
                  <a:lnTo>
                    <a:pt x="1719" y="0"/>
                  </a:lnTo>
                  <a:lnTo>
                    <a:pt x="1531" y="32"/>
                  </a:lnTo>
                  <a:lnTo>
                    <a:pt x="1344" y="94"/>
                  </a:lnTo>
                  <a:lnTo>
                    <a:pt x="1156" y="156"/>
                  </a:lnTo>
                  <a:lnTo>
                    <a:pt x="844" y="313"/>
                  </a:lnTo>
                  <a:lnTo>
                    <a:pt x="563" y="562"/>
                  </a:lnTo>
                  <a:lnTo>
                    <a:pt x="313" y="844"/>
                  </a:lnTo>
                  <a:lnTo>
                    <a:pt x="157" y="1156"/>
                  </a:lnTo>
                  <a:lnTo>
                    <a:pt x="95" y="1343"/>
                  </a:lnTo>
                  <a:lnTo>
                    <a:pt x="32" y="1531"/>
                  </a:lnTo>
                  <a:lnTo>
                    <a:pt x="1" y="1718"/>
                  </a:lnTo>
                  <a:lnTo>
                    <a:pt x="1" y="1905"/>
                  </a:lnTo>
                  <a:lnTo>
                    <a:pt x="1" y="1905"/>
                  </a:lnTo>
                  <a:lnTo>
                    <a:pt x="1" y="2093"/>
                  </a:lnTo>
                  <a:lnTo>
                    <a:pt x="32" y="2280"/>
                  </a:lnTo>
                  <a:lnTo>
                    <a:pt x="95" y="2467"/>
                  </a:lnTo>
                  <a:lnTo>
                    <a:pt x="157" y="2655"/>
                  </a:lnTo>
                  <a:lnTo>
                    <a:pt x="313" y="2967"/>
                  </a:lnTo>
                  <a:lnTo>
                    <a:pt x="563" y="3248"/>
                  </a:lnTo>
                  <a:lnTo>
                    <a:pt x="844" y="3498"/>
                  </a:lnTo>
                  <a:lnTo>
                    <a:pt x="1156" y="3654"/>
                  </a:lnTo>
                  <a:lnTo>
                    <a:pt x="1344" y="3717"/>
                  </a:lnTo>
                  <a:lnTo>
                    <a:pt x="1500" y="3779"/>
                  </a:lnTo>
                  <a:lnTo>
                    <a:pt x="1719" y="3810"/>
                  </a:lnTo>
                  <a:lnTo>
                    <a:pt x="1906" y="3810"/>
                  </a:lnTo>
                  <a:lnTo>
                    <a:pt x="1906" y="3810"/>
                  </a:lnTo>
                  <a:lnTo>
                    <a:pt x="1906" y="3810"/>
                  </a:lnTo>
                  <a:lnTo>
                    <a:pt x="1906" y="3810"/>
                  </a:lnTo>
                  <a:lnTo>
                    <a:pt x="2093" y="3810"/>
                  </a:lnTo>
                  <a:lnTo>
                    <a:pt x="2281" y="3779"/>
                  </a:lnTo>
                  <a:lnTo>
                    <a:pt x="2468" y="3717"/>
                  </a:lnTo>
                  <a:lnTo>
                    <a:pt x="2655" y="3654"/>
                  </a:lnTo>
                  <a:lnTo>
                    <a:pt x="2968" y="3498"/>
                  </a:lnTo>
                  <a:lnTo>
                    <a:pt x="3249" y="3248"/>
                  </a:lnTo>
                  <a:lnTo>
                    <a:pt x="3499" y="2967"/>
                  </a:lnTo>
                  <a:lnTo>
                    <a:pt x="3655" y="2655"/>
                  </a:lnTo>
                  <a:lnTo>
                    <a:pt x="3717" y="2467"/>
                  </a:lnTo>
                  <a:lnTo>
                    <a:pt x="3780" y="2280"/>
                  </a:lnTo>
                  <a:lnTo>
                    <a:pt x="3811" y="2093"/>
                  </a:lnTo>
                  <a:lnTo>
                    <a:pt x="3811" y="1905"/>
                  </a:lnTo>
                  <a:lnTo>
                    <a:pt x="3811" y="1905"/>
                  </a:lnTo>
                  <a:lnTo>
                    <a:pt x="3811" y="1905"/>
                  </a:lnTo>
                  <a:lnTo>
                    <a:pt x="3811" y="1718"/>
                  </a:lnTo>
                  <a:lnTo>
                    <a:pt x="3780" y="1531"/>
                  </a:lnTo>
                  <a:lnTo>
                    <a:pt x="3717" y="1343"/>
                  </a:lnTo>
                  <a:lnTo>
                    <a:pt x="3655" y="1156"/>
                  </a:lnTo>
                  <a:lnTo>
                    <a:pt x="3499" y="844"/>
                  </a:lnTo>
                  <a:lnTo>
                    <a:pt x="3249" y="562"/>
                  </a:lnTo>
                  <a:lnTo>
                    <a:pt x="2968" y="313"/>
                  </a:lnTo>
                  <a:lnTo>
                    <a:pt x="2655" y="156"/>
                  </a:lnTo>
                  <a:lnTo>
                    <a:pt x="2468" y="94"/>
                  </a:lnTo>
                  <a:lnTo>
                    <a:pt x="2281" y="32"/>
                  </a:lnTo>
                  <a:lnTo>
                    <a:pt x="2093" y="0"/>
                  </a:lnTo>
                  <a:lnTo>
                    <a:pt x="1906" y="0"/>
                  </a:lnTo>
                  <a:lnTo>
                    <a:pt x="1906" y="0"/>
                  </a:lnTo>
                  <a:lnTo>
                    <a:pt x="1906" y="0"/>
                  </a:lnTo>
                  <a:lnTo>
                    <a:pt x="1906" y="0"/>
                  </a:lnTo>
                  <a:lnTo>
                    <a:pt x="19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3905;p61">
              <a:extLst>
                <a:ext uri="{FF2B5EF4-FFF2-40B4-BE49-F238E27FC236}">
                  <a16:creationId xmlns:a16="http://schemas.microsoft.com/office/drawing/2014/main" id="{4E338603-9A9E-EC41-F206-E12C77A0052B}"/>
                </a:ext>
              </a:extLst>
            </p:cNvPr>
            <p:cNvSpPr/>
            <p:nvPr/>
          </p:nvSpPr>
          <p:spPr>
            <a:xfrm>
              <a:off x="1375650" y="4250300"/>
              <a:ext cx="96050" cy="95275"/>
            </a:xfrm>
            <a:custGeom>
              <a:avLst/>
              <a:gdLst/>
              <a:ahLst/>
              <a:cxnLst/>
              <a:rect l="l" t="t" r="r" b="b"/>
              <a:pathLst>
                <a:path w="3842" h="3811" fill="none" extrusionOk="0">
                  <a:moveTo>
                    <a:pt x="1937" y="1"/>
                  </a:moveTo>
                  <a:lnTo>
                    <a:pt x="1905" y="1"/>
                  </a:lnTo>
                  <a:lnTo>
                    <a:pt x="1905" y="1"/>
                  </a:lnTo>
                  <a:lnTo>
                    <a:pt x="1718" y="1"/>
                  </a:lnTo>
                  <a:lnTo>
                    <a:pt x="1531" y="32"/>
                  </a:lnTo>
                  <a:lnTo>
                    <a:pt x="1343" y="63"/>
                  </a:lnTo>
                  <a:lnTo>
                    <a:pt x="1187" y="126"/>
                  </a:lnTo>
                  <a:lnTo>
                    <a:pt x="844" y="313"/>
                  </a:lnTo>
                  <a:lnTo>
                    <a:pt x="563" y="563"/>
                  </a:lnTo>
                  <a:lnTo>
                    <a:pt x="344" y="844"/>
                  </a:lnTo>
                  <a:lnTo>
                    <a:pt x="157" y="1156"/>
                  </a:lnTo>
                  <a:lnTo>
                    <a:pt x="94" y="1344"/>
                  </a:lnTo>
                  <a:lnTo>
                    <a:pt x="63" y="1531"/>
                  </a:lnTo>
                  <a:lnTo>
                    <a:pt x="32" y="1718"/>
                  </a:lnTo>
                  <a:lnTo>
                    <a:pt x="0" y="1906"/>
                  </a:lnTo>
                  <a:lnTo>
                    <a:pt x="0" y="1906"/>
                  </a:lnTo>
                  <a:lnTo>
                    <a:pt x="32" y="2093"/>
                  </a:lnTo>
                  <a:lnTo>
                    <a:pt x="63" y="2280"/>
                  </a:lnTo>
                  <a:lnTo>
                    <a:pt x="94" y="2468"/>
                  </a:lnTo>
                  <a:lnTo>
                    <a:pt x="157" y="2655"/>
                  </a:lnTo>
                  <a:lnTo>
                    <a:pt x="344" y="2967"/>
                  </a:lnTo>
                  <a:lnTo>
                    <a:pt x="563" y="3249"/>
                  </a:lnTo>
                  <a:lnTo>
                    <a:pt x="844" y="3467"/>
                  </a:lnTo>
                  <a:lnTo>
                    <a:pt x="1187" y="3655"/>
                  </a:lnTo>
                  <a:lnTo>
                    <a:pt x="1343" y="3717"/>
                  </a:lnTo>
                  <a:lnTo>
                    <a:pt x="1531" y="3779"/>
                  </a:lnTo>
                  <a:lnTo>
                    <a:pt x="1718" y="3811"/>
                  </a:lnTo>
                  <a:lnTo>
                    <a:pt x="1937" y="3811"/>
                  </a:lnTo>
                  <a:lnTo>
                    <a:pt x="1937" y="3811"/>
                  </a:lnTo>
                  <a:lnTo>
                    <a:pt x="1937" y="3811"/>
                  </a:lnTo>
                  <a:lnTo>
                    <a:pt x="1937" y="3811"/>
                  </a:lnTo>
                  <a:lnTo>
                    <a:pt x="2124" y="3811"/>
                  </a:lnTo>
                  <a:lnTo>
                    <a:pt x="2311" y="3779"/>
                  </a:lnTo>
                  <a:lnTo>
                    <a:pt x="2499" y="3717"/>
                  </a:lnTo>
                  <a:lnTo>
                    <a:pt x="2686" y="3655"/>
                  </a:lnTo>
                  <a:lnTo>
                    <a:pt x="2998" y="3467"/>
                  </a:lnTo>
                  <a:lnTo>
                    <a:pt x="3279" y="3249"/>
                  </a:lnTo>
                  <a:lnTo>
                    <a:pt x="3498" y="2967"/>
                  </a:lnTo>
                  <a:lnTo>
                    <a:pt x="3685" y="2624"/>
                  </a:lnTo>
                  <a:lnTo>
                    <a:pt x="3748" y="2468"/>
                  </a:lnTo>
                  <a:lnTo>
                    <a:pt x="3810" y="2280"/>
                  </a:lnTo>
                  <a:lnTo>
                    <a:pt x="3810" y="2093"/>
                  </a:lnTo>
                  <a:lnTo>
                    <a:pt x="3842" y="1906"/>
                  </a:lnTo>
                  <a:lnTo>
                    <a:pt x="3842" y="1906"/>
                  </a:lnTo>
                  <a:lnTo>
                    <a:pt x="3810" y="1687"/>
                  </a:lnTo>
                  <a:lnTo>
                    <a:pt x="3779" y="1500"/>
                  </a:lnTo>
                  <a:lnTo>
                    <a:pt x="3685" y="1156"/>
                  </a:lnTo>
                  <a:lnTo>
                    <a:pt x="3498" y="844"/>
                  </a:lnTo>
                  <a:lnTo>
                    <a:pt x="3279" y="563"/>
                  </a:lnTo>
                  <a:lnTo>
                    <a:pt x="2998" y="313"/>
                  </a:lnTo>
                  <a:lnTo>
                    <a:pt x="2655" y="126"/>
                  </a:lnTo>
                  <a:lnTo>
                    <a:pt x="2311" y="32"/>
                  </a:lnTo>
                  <a:lnTo>
                    <a:pt x="2124" y="1"/>
                  </a:lnTo>
                  <a:lnTo>
                    <a:pt x="19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3906;p61">
              <a:extLst>
                <a:ext uri="{FF2B5EF4-FFF2-40B4-BE49-F238E27FC236}">
                  <a16:creationId xmlns:a16="http://schemas.microsoft.com/office/drawing/2014/main" id="{14A629E2-E1F4-87F5-1261-A29C296CDA62}"/>
                </a:ext>
              </a:extLst>
            </p:cNvPr>
            <p:cNvSpPr/>
            <p:nvPr/>
          </p:nvSpPr>
          <p:spPr>
            <a:xfrm>
              <a:off x="5670475" y="1051625"/>
              <a:ext cx="867425" cy="630100"/>
            </a:xfrm>
            <a:custGeom>
              <a:avLst/>
              <a:gdLst/>
              <a:ahLst/>
              <a:cxnLst/>
              <a:rect l="l" t="t" r="r" b="b"/>
              <a:pathLst>
                <a:path w="34697" h="25204" extrusionOk="0">
                  <a:moveTo>
                    <a:pt x="17646" y="1"/>
                  </a:moveTo>
                  <a:lnTo>
                    <a:pt x="16771" y="32"/>
                  </a:lnTo>
                  <a:lnTo>
                    <a:pt x="15897" y="63"/>
                  </a:lnTo>
                  <a:lnTo>
                    <a:pt x="15054" y="157"/>
                  </a:lnTo>
                  <a:lnTo>
                    <a:pt x="14210" y="282"/>
                  </a:lnTo>
                  <a:lnTo>
                    <a:pt x="13398" y="407"/>
                  </a:lnTo>
                  <a:lnTo>
                    <a:pt x="12586" y="563"/>
                  </a:lnTo>
                  <a:lnTo>
                    <a:pt x="11774" y="782"/>
                  </a:lnTo>
                  <a:lnTo>
                    <a:pt x="10994" y="1000"/>
                  </a:lnTo>
                  <a:lnTo>
                    <a:pt x="10244" y="1250"/>
                  </a:lnTo>
                  <a:lnTo>
                    <a:pt x="9526" y="1531"/>
                  </a:lnTo>
                  <a:lnTo>
                    <a:pt x="8808" y="1843"/>
                  </a:lnTo>
                  <a:lnTo>
                    <a:pt x="8121" y="2156"/>
                  </a:lnTo>
                  <a:lnTo>
                    <a:pt x="7434" y="2499"/>
                  </a:lnTo>
                  <a:lnTo>
                    <a:pt x="6809" y="2874"/>
                  </a:lnTo>
                  <a:lnTo>
                    <a:pt x="6184" y="3280"/>
                  </a:lnTo>
                  <a:lnTo>
                    <a:pt x="5591" y="3686"/>
                  </a:lnTo>
                  <a:lnTo>
                    <a:pt x="5029" y="4123"/>
                  </a:lnTo>
                  <a:lnTo>
                    <a:pt x="4498" y="4592"/>
                  </a:lnTo>
                  <a:lnTo>
                    <a:pt x="3998" y="5060"/>
                  </a:lnTo>
                  <a:lnTo>
                    <a:pt x="3499" y="5560"/>
                  </a:lnTo>
                  <a:lnTo>
                    <a:pt x="3061" y="6059"/>
                  </a:lnTo>
                  <a:lnTo>
                    <a:pt x="2655" y="6590"/>
                  </a:lnTo>
                  <a:lnTo>
                    <a:pt x="2281" y="7152"/>
                  </a:lnTo>
                  <a:lnTo>
                    <a:pt x="1937" y="7683"/>
                  </a:lnTo>
                  <a:lnTo>
                    <a:pt x="1625" y="8277"/>
                  </a:lnTo>
                  <a:lnTo>
                    <a:pt x="1375" y="8870"/>
                  </a:lnTo>
                  <a:lnTo>
                    <a:pt x="1125" y="9463"/>
                  </a:lnTo>
                  <a:lnTo>
                    <a:pt x="938" y="10057"/>
                  </a:lnTo>
                  <a:lnTo>
                    <a:pt x="782" y="10681"/>
                  </a:lnTo>
                  <a:lnTo>
                    <a:pt x="688" y="11306"/>
                  </a:lnTo>
                  <a:lnTo>
                    <a:pt x="626" y="11962"/>
                  </a:lnTo>
                  <a:lnTo>
                    <a:pt x="594" y="12586"/>
                  </a:lnTo>
                  <a:lnTo>
                    <a:pt x="626" y="13336"/>
                  </a:lnTo>
                  <a:lnTo>
                    <a:pt x="719" y="14054"/>
                  </a:lnTo>
                  <a:lnTo>
                    <a:pt x="844" y="14772"/>
                  </a:lnTo>
                  <a:lnTo>
                    <a:pt x="1031" y="15460"/>
                  </a:lnTo>
                  <a:lnTo>
                    <a:pt x="1281" y="16147"/>
                  </a:lnTo>
                  <a:lnTo>
                    <a:pt x="1562" y="16834"/>
                  </a:lnTo>
                  <a:lnTo>
                    <a:pt x="1906" y="17458"/>
                  </a:lnTo>
                  <a:lnTo>
                    <a:pt x="2312" y="18083"/>
                  </a:lnTo>
                  <a:lnTo>
                    <a:pt x="1" y="23204"/>
                  </a:lnTo>
                  <a:lnTo>
                    <a:pt x="5872" y="21705"/>
                  </a:lnTo>
                  <a:lnTo>
                    <a:pt x="6465" y="22111"/>
                  </a:lnTo>
                  <a:lnTo>
                    <a:pt x="7090" y="22486"/>
                  </a:lnTo>
                  <a:lnTo>
                    <a:pt x="7715" y="22830"/>
                  </a:lnTo>
                  <a:lnTo>
                    <a:pt x="8370" y="23173"/>
                  </a:lnTo>
                  <a:lnTo>
                    <a:pt x="9057" y="23454"/>
                  </a:lnTo>
                  <a:lnTo>
                    <a:pt x="9745" y="23767"/>
                  </a:lnTo>
                  <a:lnTo>
                    <a:pt x="10463" y="24016"/>
                  </a:lnTo>
                  <a:lnTo>
                    <a:pt x="11212" y="24266"/>
                  </a:lnTo>
                  <a:lnTo>
                    <a:pt x="11962" y="24454"/>
                  </a:lnTo>
                  <a:lnTo>
                    <a:pt x="12711" y="24641"/>
                  </a:lnTo>
                  <a:lnTo>
                    <a:pt x="13523" y="24828"/>
                  </a:lnTo>
                  <a:lnTo>
                    <a:pt x="14304" y="24953"/>
                  </a:lnTo>
                  <a:lnTo>
                    <a:pt x="15116" y="25047"/>
                  </a:lnTo>
                  <a:lnTo>
                    <a:pt x="15959" y="25141"/>
                  </a:lnTo>
                  <a:lnTo>
                    <a:pt x="16802" y="25172"/>
                  </a:lnTo>
                  <a:lnTo>
                    <a:pt x="17646" y="25203"/>
                  </a:lnTo>
                  <a:lnTo>
                    <a:pt x="18520" y="25172"/>
                  </a:lnTo>
                  <a:lnTo>
                    <a:pt x="19394" y="25141"/>
                  </a:lnTo>
                  <a:lnTo>
                    <a:pt x="20238" y="25047"/>
                  </a:lnTo>
                  <a:lnTo>
                    <a:pt x="21081" y="24922"/>
                  </a:lnTo>
                  <a:lnTo>
                    <a:pt x="21893" y="24797"/>
                  </a:lnTo>
                  <a:lnTo>
                    <a:pt x="22705" y="24641"/>
                  </a:lnTo>
                  <a:lnTo>
                    <a:pt x="23517" y="24422"/>
                  </a:lnTo>
                  <a:lnTo>
                    <a:pt x="24266" y="24204"/>
                  </a:lnTo>
                  <a:lnTo>
                    <a:pt x="25047" y="23954"/>
                  </a:lnTo>
                  <a:lnTo>
                    <a:pt x="25765" y="23673"/>
                  </a:lnTo>
                  <a:lnTo>
                    <a:pt x="26484" y="23361"/>
                  </a:lnTo>
                  <a:lnTo>
                    <a:pt x="27171" y="23048"/>
                  </a:lnTo>
                  <a:lnTo>
                    <a:pt x="27826" y="22705"/>
                  </a:lnTo>
                  <a:lnTo>
                    <a:pt x="28482" y="22330"/>
                  </a:lnTo>
                  <a:lnTo>
                    <a:pt x="29107" y="21924"/>
                  </a:lnTo>
                  <a:lnTo>
                    <a:pt x="29700" y="21518"/>
                  </a:lnTo>
                  <a:lnTo>
                    <a:pt x="30262" y="21081"/>
                  </a:lnTo>
                  <a:lnTo>
                    <a:pt x="30793" y="20612"/>
                  </a:lnTo>
                  <a:lnTo>
                    <a:pt x="31293" y="20144"/>
                  </a:lnTo>
                  <a:lnTo>
                    <a:pt x="31761" y="19644"/>
                  </a:lnTo>
                  <a:lnTo>
                    <a:pt x="32230" y="19145"/>
                  </a:lnTo>
                  <a:lnTo>
                    <a:pt x="32636" y="18614"/>
                  </a:lnTo>
                  <a:lnTo>
                    <a:pt x="33011" y="18052"/>
                  </a:lnTo>
                  <a:lnTo>
                    <a:pt x="33354" y="17489"/>
                  </a:lnTo>
                  <a:lnTo>
                    <a:pt x="33635" y="16927"/>
                  </a:lnTo>
                  <a:lnTo>
                    <a:pt x="33916" y="16334"/>
                  </a:lnTo>
                  <a:lnTo>
                    <a:pt x="34135" y="15741"/>
                  </a:lnTo>
                  <a:lnTo>
                    <a:pt x="34322" y="15147"/>
                  </a:lnTo>
                  <a:lnTo>
                    <a:pt x="34478" y="14523"/>
                  </a:lnTo>
                  <a:lnTo>
                    <a:pt x="34603" y="13898"/>
                  </a:lnTo>
                  <a:lnTo>
                    <a:pt x="34666" y="13242"/>
                  </a:lnTo>
                  <a:lnTo>
                    <a:pt x="34697" y="12586"/>
                  </a:lnTo>
                  <a:lnTo>
                    <a:pt x="34666" y="11962"/>
                  </a:lnTo>
                  <a:lnTo>
                    <a:pt x="34603" y="11306"/>
                  </a:lnTo>
                  <a:lnTo>
                    <a:pt x="34478" y="10681"/>
                  </a:lnTo>
                  <a:lnTo>
                    <a:pt x="34322" y="10057"/>
                  </a:lnTo>
                  <a:lnTo>
                    <a:pt x="34135" y="9463"/>
                  </a:lnTo>
                  <a:lnTo>
                    <a:pt x="33916" y="8870"/>
                  </a:lnTo>
                  <a:lnTo>
                    <a:pt x="33635" y="8277"/>
                  </a:lnTo>
                  <a:lnTo>
                    <a:pt x="33354" y="7683"/>
                  </a:lnTo>
                  <a:lnTo>
                    <a:pt x="33011" y="7152"/>
                  </a:lnTo>
                  <a:lnTo>
                    <a:pt x="32636" y="6590"/>
                  </a:lnTo>
                  <a:lnTo>
                    <a:pt x="32230" y="6059"/>
                  </a:lnTo>
                  <a:lnTo>
                    <a:pt x="31761" y="5560"/>
                  </a:lnTo>
                  <a:lnTo>
                    <a:pt x="31293" y="5060"/>
                  </a:lnTo>
                  <a:lnTo>
                    <a:pt x="30793" y="4592"/>
                  </a:lnTo>
                  <a:lnTo>
                    <a:pt x="30262" y="4123"/>
                  </a:lnTo>
                  <a:lnTo>
                    <a:pt x="29700" y="3686"/>
                  </a:lnTo>
                  <a:lnTo>
                    <a:pt x="29107" y="3280"/>
                  </a:lnTo>
                  <a:lnTo>
                    <a:pt x="28482" y="2874"/>
                  </a:lnTo>
                  <a:lnTo>
                    <a:pt x="27826" y="2499"/>
                  </a:lnTo>
                  <a:lnTo>
                    <a:pt x="27171" y="2156"/>
                  </a:lnTo>
                  <a:lnTo>
                    <a:pt x="26484" y="1843"/>
                  </a:lnTo>
                  <a:lnTo>
                    <a:pt x="25765" y="1531"/>
                  </a:lnTo>
                  <a:lnTo>
                    <a:pt x="25047" y="1250"/>
                  </a:lnTo>
                  <a:lnTo>
                    <a:pt x="24266" y="1000"/>
                  </a:lnTo>
                  <a:lnTo>
                    <a:pt x="23517" y="782"/>
                  </a:lnTo>
                  <a:lnTo>
                    <a:pt x="22705" y="563"/>
                  </a:lnTo>
                  <a:lnTo>
                    <a:pt x="21893" y="407"/>
                  </a:lnTo>
                  <a:lnTo>
                    <a:pt x="21081" y="282"/>
                  </a:lnTo>
                  <a:lnTo>
                    <a:pt x="20238" y="157"/>
                  </a:lnTo>
                  <a:lnTo>
                    <a:pt x="19394" y="63"/>
                  </a:lnTo>
                  <a:lnTo>
                    <a:pt x="18520" y="32"/>
                  </a:lnTo>
                  <a:lnTo>
                    <a:pt x="176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3907;p61">
              <a:extLst>
                <a:ext uri="{FF2B5EF4-FFF2-40B4-BE49-F238E27FC236}">
                  <a16:creationId xmlns:a16="http://schemas.microsoft.com/office/drawing/2014/main" id="{56B70A49-C56B-9A9D-A9F4-40F9600D7B73}"/>
                </a:ext>
              </a:extLst>
            </p:cNvPr>
            <p:cNvSpPr/>
            <p:nvPr/>
          </p:nvSpPr>
          <p:spPr>
            <a:xfrm>
              <a:off x="6264625" y="1321775"/>
              <a:ext cx="89800" cy="89800"/>
            </a:xfrm>
            <a:custGeom>
              <a:avLst/>
              <a:gdLst/>
              <a:ahLst/>
              <a:cxnLst/>
              <a:rect l="l" t="t" r="r" b="b"/>
              <a:pathLst>
                <a:path w="3592" h="3592" extrusionOk="0">
                  <a:moveTo>
                    <a:pt x="1812" y="0"/>
                  </a:moveTo>
                  <a:lnTo>
                    <a:pt x="1437" y="32"/>
                  </a:lnTo>
                  <a:lnTo>
                    <a:pt x="1094" y="156"/>
                  </a:lnTo>
                  <a:lnTo>
                    <a:pt x="813" y="313"/>
                  </a:lnTo>
                  <a:lnTo>
                    <a:pt x="531" y="531"/>
                  </a:lnTo>
                  <a:lnTo>
                    <a:pt x="313" y="781"/>
                  </a:lnTo>
                  <a:lnTo>
                    <a:pt x="157" y="1093"/>
                  </a:lnTo>
                  <a:lnTo>
                    <a:pt x="63" y="1437"/>
                  </a:lnTo>
                  <a:lnTo>
                    <a:pt x="1" y="1780"/>
                  </a:lnTo>
                  <a:lnTo>
                    <a:pt x="63" y="2155"/>
                  </a:lnTo>
                  <a:lnTo>
                    <a:pt x="157" y="2499"/>
                  </a:lnTo>
                  <a:lnTo>
                    <a:pt x="313" y="2780"/>
                  </a:lnTo>
                  <a:lnTo>
                    <a:pt x="531" y="3061"/>
                  </a:lnTo>
                  <a:lnTo>
                    <a:pt x="813" y="3279"/>
                  </a:lnTo>
                  <a:lnTo>
                    <a:pt x="1094" y="3436"/>
                  </a:lnTo>
                  <a:lnTo>
                    <a:pt x="1437" y="3529"/>
                  </a:lnTo>
                  <a:lnTo>
                    <a:pt x="1812" y="3592"/>
                  </a:lnTo>
                  <a:lnTo>
                    <a:pt x="2155" y="3529"/>
                  </a:lnTo>
                  <a:lnTo>
                    <a:pt x="2499" y="3436"/>
                  </a:lnTo>
                  <a:lnTo>
                    <a:pt x="2811" y="3279"/>
                  </a:lnTo>
                  <a:lnTo>
                    <a:pt x="3061" y="3061"/>
                  </a:lnTo>
                  <a:lnTo>
                    <a:pt x="3280" y="2780"/>
                  </a:lnTo>
                  <a:lnTo>
                    <a:pt x="3436" y="2499"/>
                  </a:lnTo>
                  <a:lnTo>
                    <a:pt x="3561" y="2155"/>
                  </a:lnTo>
                  <a:lnTo>
                    <a:pt x="3592" y="1780"/>
                  </a:lnTo>
                  <a:lnTo>
                    <a:pt x="3561" y="1437"/>
                  </a:lnTo>
                  <a:lnTo>
                    <a:pt x="3436" y="1093"/>
                  </a:lnTo>
                  <a:lnTo>
                    <a:pt x="3280" y="781"/>
                  </a:lnTo>
                  <a:lnTo>
                    <a:pt x="3061" y="531"/>
                  </a:lnTo>
                  <a:lnTo>
                    <a:pt x="2811" y="313"/>
                  </a:lnTo>
                  <a:lnTo>
                    <a:pt x="2499" y="156"/>
                  </a:lnTo>
                  <a:lnTo>
                    <a:pt x="2155" y="32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3908;p61">
              <a:extLst>
                <a:ext uri="{FF2B5EF4-FFF2-40B4-BE49-F238E27FC236}">
                  <a16:creationId xmlns:a16="http://schemas.microsoft.com/office/drawing/2014/main" id="{ED09B9D0-8C68-C647-D652-6BAB1C626AAB}"/>
                </a:ext>
              </a:extLst>
            </p:cNvPr>
            <p:cNvSpPr/>
            <p:nvPr/>
          </p:nvSpPr>
          <p:spPr>
            <a:xfrm>
              <a:off x="6067875" y="1321775"/>
              <a:ext cx="89025" cy="89800"/>
            </a:xfrm>
            <a:custGeom>
              <a:avLst/>
              <a:gdLst/>
              <a:ahLst/>
              <a:cxnLst/>
              <a:rect l="l" t="t" r="r" b="b"/>
              <a:pathLst>
                <a:path w="3561" h="3592" extrusionOk="0">
                  <a:moveTo>
                    <a:pt x="1781" y="0"/>
                  </a:moveTo>
                  <a:lnTo>
                    <a:pt x="1406" y="32"/>
                  </a:lnTo>
                  <a:lnTo>
                    <a:pt x="1094" y="156"/>
                  </a:lnTo>
                  <a:lnTo>
                    <a:pt x="781" y="313"/>
                  </a:lnTo>
                  <a:lnTo>
                    <a:pt x="500" y="531"/>
                  </a:lnTo>
                  <a:lnTo>
                    <a:pt x="282" y="781"/>
                  </a:lnTo>
                  <a:lnTo>
                    <a:pt x="126" y="1093"/>
                  </a:lnTo>
                  <a:lnTo>
                    <a:pt x="32" y="1437"/>
                  </a:lnTo>
                  <a:lnTo>
                    <a:pt x="1" y="1780"/>
                  </a:lnTo>
                  <a:lnTo>
                    <a:pt x="32" y="2155"/>
                  </a:lnTo>
                  <a:lnTo>
                    <a:pt x="126" y="2499"/>
                  </a:lnTo>
                  <a:lnTo>
                    <a:pt x="282" y="2780"/>
                  </a:lnTo>
                  <a:lnTo>
                    <a:pt x="500" y="3061"/>
                  </a:lnTo>
                  <a:lnTo>
                    <a:pt x="781" y="3279"/>
                  </a:lnTo>
                  <a:lnTo>
                    <a:pt x="1094" y="3436"/>
                  </a:lnTo>
                  <a:lnTo>
                    <a:pt x="1406" y="3529"/>
                  </a:lnTo>
                  <a:lnTo>
                    <a:pt x="1781" y="3592"/>
                  </a:lnTo>
                  <a:lnTo>
                    <a:pt x="2124" y="3529"/>
                  </a:lnTo>
                  <a:lnTo>
                    <a:pt x="2468" y="3436"/>
                  </a:lnTo>
                  <a:lnTo>
                    <a:pt x="2780" y="3279"/>
                  </a:lnTo>
                  <a:lnTo>
                    <a:pt x="3030" y="3061"/>
                  </a:lnTo>
                  <a:lnTo>
                    <a:pt x="3249" y="2780"/>
                  </a:lnTo>
                  <a:lnTo>
                    <a:pt x="3405" y="2499"/>
                  </a:lnTo>
                  <a:lnTo>
                    <a:pt x="3530" y="2155"/>
                  </a:lnTo>
                  <a:lnTo>
                    <a:pt x="3561" y="1780"/>
                  </a:lnTo>
                  <a:lnTo>
                    <a:pt x="3530" y="1437"/>
                  </a:lnTo>
                  <a:lnTo>
                    <a:pt x="3405" y="1093"/>
                  </a:lnTo>
                  <a:lnTo>
                    <a:pt x="3249" y="781"/>
                  </a:lnTo>
                  <a:lnTo>
                    <a:pt x="3030" y="531"/>
                  </a:lnTo>
                  <a:lnTo>
                    <a:pt x="2780" y="313"/>
                  </a:lnTo>
                  <a:lnTo>
                    <a:pt x="2468" y="156"/>
                  </a:lnTo>
                  <a:lnTo>
                    <a:pt x="2124" y="32"/>
                  </a:lnTo>
                  <a:lnTo>
                    <a:pt x="17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3909;p61">
              <a:extLst>
                <a:ext uri="{FF2B5EF4-FFF2-40B4-BE49-F238E27FC236}">
                  <a16:creationId xmlns:a16="http://schemas.microsoft.com/office/drawing/2014/main" id="{EB3FE58D-17B6-7155-62B2-234CD0057467}"/>
                </a:ext>
              </a:extLst>
            </p:cNvPr>
            <p:cNvSpPr/>
            <p:nvPr/>
          </p:nvSpPr>
          <p:spPr>
            <a:xfrm>
              <a:off x="5870350" y="1321775"/>
              <a:ext cx="89025" cy="89800"/>
            </a:xfrm>
            <a:custGeom>
              <a:avLst/>
              <a:gdLst/>
              <a:ahLst/>
              <a:cxnLst/>
              <a:rect l="l" t="t" r="r" b="b"/>
              <a:pathLst>
                <a:path w="3561" h="3592" extrusionOk="0">
                  <a:moveTo>
                    <a:pt x="1781" y="0"/>
                  </a:moveTo>
                  <a:lnTo>
                    <a:pt x="1406" y="32"/>
                  </a:lnTo>
                  <a:lnTo>
                    <a:pt x="1094" y="156"/>
                  </a:lnTo>
                  <a:lnTo>
                    <a:pt x="781" y="313"/>
                  </a:lnTo>
                  <a:lnTo>
                    <a:pt x="500" y="531"/>
                  </a:lnTo>
                  <a:lnTo>
                    <a:pt x="282" y="781"/>
                  </a:lnTo>
                  <a:lnTo>
                    <a:pt x="126" y="1093"/>
                  </a:lnTo>
                  <a:lnTo>
                    <a:pt x="32" y="1437"/>
                  </a:lnTo>
                  <a:lnTo>
                    <a:pt x="1" y="1780"/>
                  </a:lnTo>
                  <a:lnTo>
                    <a:pt x="32" y="2155"/>
                  </a:lnTo>
                  <a:lnTo>
                    <a:pt x="126" y="2499"/>
                  </a:lnTo>
                  <a:lnTo>
                    <a:pt x="282" y="2780"/>
                  </a:lnTo>
                  <a:lnTo>
                    <a:pt x="500" y="3061"/>
                  </a:lnTo>
                  <a:lnTo>
                    <a:pt x="781" y="3279"/>
                  </a:lnTo>
                  <a:lnTo>
                    <a:pt x="1094" y="3436"/>
                  </a:lnTo>
                  <a:lnTo>
                    <a:pt x="1406" y="3529"/>
                  </a:lnTo>
                  <a:lnTo>
                    <a:pt x="1781" y="3592"/>
                  </a:lnTo>
                  <a:lnTo>
                    <a:pt x="2124" y="3529"/>
                  </a:lnTo>
                  <a:lnTo>
                    <a:pt x="2468" y="3436"/>
                  </a:lnTo>
                  <a:lnTo>
                    <a:pt x="2780" y="3279"/>
                  </a:lnTo>
                  <a:lnTo>
                    <a:pt x="3030" y="3061"/>
                  </a:lnTo>
                  <a:lnTo>
                    <a:pt x="3249" y="2780"/>
                  </a:lnTo>
                  <a:lnTo>
                    <a:pt x="3405" y="2499"/>
                  </a:lnTo>
                  <a:lnTo>
                    <a:pt x="3530" y="2155"/>
                  </a:lnTo>
                  <a:lnTo>
                    <a:pt x="3561" y="1780"/>
                  </a:lnTo>
                  <a:lnTo>
                    <a:pt x="3530" y="1437"/>
                  </a:lnTo>
                  <a:lnTo>
                    <a:pt x="3405" y="1093"/>
                  </a:lnTo>
                  <a:lnTo>
                    <a:pt x="3249" y="781"/>
                  </a:lnTo>
                  <a:lnTo>
                    <a:pt x="3030" y="531"/>
                  </a:lnTo>
                  <a:lnTo>
                    <a:pt x="2780" y="313"/>
                  </a:lnTo>
                  <a:lnTo>
                    <a:pt x="2468" y="156"/>
                  </a:lnTo>
                  <a:lnTo>
                    <a:pt x="2124" y="32"/>
                  </a:lnTo>
                  <a:lnTo>
                    <a:pt x="17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15" name="TextBox 5914">
            <a:extLst>
              <a:ext uri="{FF2B5EF4-FFF2-40B4-BE49-F238E27FC236}">
                <a16:creationId xmlns:a16="http://schemas.microsoft.com/office/drawing/2014/main" id="{0A4BC66F-8F10-0E2D-BB4A-85C156A0261A}"/>
              </a:ext>
            </a:extLst>
          </p:cNvPr>
          <p:cNvSpPr txBox="1"/>
          <p:nvPr/>
        </p:nvSpPr>
        <p:spPr>
          <a:xfrm>
            <a:off x="4427686" y="4791136"/>
            <a:ext cx="4572000" cy="273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-From Gayatri college of science and Management</a:t>
            </a:r>
          </a:p>
        </p:txBody>
      </p:sp>
    </p:spTree>
    <p:extLst>
      <p:ext uri="{BB962C8B-B14F-4D97-AF65-F5344CB8AC3E}">
        <p14:creationId xmlns:p14="http://schemas.microsoft.com/office/powerpoint/2010/main" val="571285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34"/>
          <p:cNvSpPr txBox="1">
            <a:spLocks noGrp="1"/>
          </p:cNvSpPr>
          <p:nvPr>
            <p:ph type="subTitle" idx="1"/>
          </p:nvPr>
        </p:nvSpPr>
        <p:spPr>
          <a:xfrm>
            <a:off x="2136979" y="2115839"/>
            <a:ext cx="4777388" cy="12839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sz="1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Britannia Industries Limited is an Indian food products corporation based in Bangalore, India.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sz="1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was the first bakery Company in India to remove transfats from its Biscuits.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sz="1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was established in 1892 by a group of British Businessman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802" name="Google Shape;802;p34"/>
          <p:cNvSpPr txBox="1">
            <a:spLocks noGrp="1"/>
          </p:cNvSpPr>
          <p:nvPr>
            <p:ph type="title"/>
          </p:nvPr>
        </p:nvSpPr>
        <p:spPr>
          <a:xfrm>
            <a:off x="2136979" y="1155060"/>
            <a:ext cx="4647000" cy="3131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/>
              <a:t>-“Eat Healthy Think Better”</a:t>
            </a:r>
            <a:endParaRPr sz="9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A16F08-9891-9689-96BD-9E8283F93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683" y="136815"/>
            <a:ext cx="2161456" cy="10182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35"/>
          <p:cNvSpPr txBox="1">
            <a:spLocks noGrp="1"/>
          </p:cNvSpPr>
          <p:nvPr>
            <p:ph type="title"/>
          </p:nvPr>
        </p:nvSpPr>
        <p:spPr>
          <a:xfrm>
            <a:off x="465031" y="17770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Product Mix</a:t>
            </a:r>
            <a:endParaRPr dirty="0"/>
          </a:p>
        </p:txBody>
      </p:sp>
      <p:sp>
        <p:nvSpPr>
          <p:cNvPr id="813" name="Google Shape;813;p35"/>
          <p:cNvSpPr txBox="1">
            <a:spLocks noGrp="1"/>
          </p:cNvSpPr>
          <p:nvPr>
            <p:ph type="subTitle" idx="2"/>
          </p:nvPr>
        </p:nvSpPr>
        <p:spPr>
          <a:xfrm>
            <a:off x="206776" y="2427699"/>
            <a:ext cx="2379300" cy="16586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Good Day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Marie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Nutri Choice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Tiger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50-50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Bourbon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Milk </a:t>
            </a:r>
            <a:r>
              <a:rPr lang="en-US" dirty="0" err="1"/>
              <a:t>bikis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Treat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Little hearts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Cookies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Pure Magic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 Pass</a:t>
            </a:r>
            <a:endParaRPr dirty="0"/>
          </a:p>
        </p:txBody>
      </p:sp>
      <p:sp>
        <p:nvSpPr>
          <p:cNvPr id="815" name="Google Shape;815;p35"/>
          <p:cNvSpPr txBox="1">
            <a:spLocks noGrp="1"/>
          </p:cNvSpPr>
          <p:nvPr>
            <p:ph type="subTitle" idx="4"/>
          </p:nvPr>
        </p:nvSpPr>
        <p:spPr>
          <a:xfrm>
            <a:off x="5631337" y="3398904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Bar Cakes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Chunk Cake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Cup Cakes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Veg-Cakes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Nut&amp; Raisin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Romance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Muffils</a:t>
            </a:r>
            <a:endParaRPr dirty="0"/>
          </a:p>
        </p:txBody>
      </p:sp>
      <p:sp>
        <p:nvSpPr>
          <p:cNvPr id="817" name="Google Shape;817;p35"/>
          <p:cNvSpPr txBox="1">
            <a:spLocks noGrp="1"/>
          </p:cNvSpPr>
          <p:nvPr>
            <p:ph type="subTitle" idx="6"/>
          </p:nvPr>
        </p:nvSpPr>
        <p:spPr>
          <a:xfrm>
            <a:off x="1739072" y="3031104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Cheese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Butter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Ghee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Milk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Dairy Whitener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Gourmet Cheese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Actimind</a:t>
            </a:r>
            <a:endParaRPr dirty="0"/>
          </a:p>
        </p:txBody>
      </p:sp>
      <p:sp>
        <p:nvSpPr>
          <p:cNvPr id="819" name="Google Shape;819;p35"/>
          <p:cNvSpPr txBox="1">
            <a:spLocks noGrp="1"/>
          </p:cNvSpPr>
          <p:nvPr>
            <p:ph type="subTitle" idx="8"/>
          </p:nvPr>
        </p:nvSpPr>
        <p:spPr>
          <a:xfrm>
            <a:off x="7343341" y="2596007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Premium Bake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Suji Toast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Muska</a:t>
            </a:r>
            <a:r>
              <a:rPr lang="en-US" dirty="0"/>
              <a:t> Rusk</a:t>
            </a:r>
            <a:endParaRPr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8ECC2B-8E0B-96ED-C6EB-81E943D4D6C4}"/>
              </a:ext>
            </a:extLst>
          </p:cNvPr>
          <p:cNvCxnSpPr>
            <a:cxnSpLocks/>
          </p:cNvCxnSpPr>
          <p:nvPr/>
        </p:nvCxnSpPr>
        <p:spPr>
          <a:xfrm flipH="1">
            <a:off x="185738" y="985392"/>
            <a:ext cx="8179593" cy="6006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0494837-7536-A58A-29AB-8042BE83F4F6}"/>
              </a:ext>
            </a:extLst>
          </p:cNvPr>
          <p:cNvCxnSpPr>
            <a:cxnSpLocks/>
          </p:cNvCxnSpPr>
          <p:nvPr/>
        </p:nvCxnSpPr>
        <p:spPr>
          <a:xfrm flipV="1">
            <a:off x="4323781" y="692340"/>
            <a:ext cx="0" cy="353115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239766-F124-64F5-8AEB-6D92739C6583}"/>
              </a:ext>
            </a:extLst>
          </p:cNvPr>
          <p:cNvCxnSpPr>
            <a:cxnSpLocks/>
          </p:cNvCxnSpPr>
          <p:nvPr/>
        </p:nvCxnSpPr>
        <p:spPr>
          <a:xfrm>
            <a:off x="778669" y="1045455"/>
            <a:ext cx="0" cy="261851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1024923-1AF1-31A9-D1D9-C303E3798E0A}"/>
              </a:ext>
            </a:extLst>
          </p:cNvPr>
          <p:cNvSpPr/>
          <p:nvPr/>
        </p:nvSpPr>
        <p:spPr>
          <a:xfrm>
            <a:off x="342205" y="1329877"/>
            <a:ext cx="950112" cy="26185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Biscuits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2E09BEF-400E-60B6-8C02-98ABCAF032B0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2214128" y="1053089"/>
            <a:ext cx="0" cy="683488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11CA717-E6D6-6807-2459-A142441F9CA8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7890286" y="984147"/>
            <a:ext cx="0" cy="719618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B2E973C-CA8F-6250-1E34-9794DD1755B0}"/>
              </a:ext>
            </a:extLst>
          </p:cNvPr>
          <p:cNvCxnSpPr>
            <a:cxnSpLocks/>
          </p:cNvCxnSpPr>
          <p:nvPr/>
        </p:nvCxnSpPr>
        <p:spPr>
          <a:xfrm>
            <a:off x="3950494" y="1015423"/>
            <a:ext cx="0" cy="261851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989161A-94C5-906C-C6C3-A92525C6CF24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6106393" y="985392"/>
            <a:ext cx="0" cy="1249689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32E1EBCD-9D6F-B95C-083B-A82B0EEE8F76}"/>
              </a:ext>
            </a:extLst>
          </p:cNvPr>
          <p:cNvSpPr/>
          <p:nvPr/>
        </p:nvSpPr>
        <p:spPr>
          <a:xfrm>
            <a:off x="3440258" y="1298933"/>
            <a:ext cx="950112" cy="26185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Breads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9C5B23-37DF-5CDC-F92C-23FCA783EDFD}"/>
              </a:ext>
            </a:extLst>
          </p:cNvPr>
          <p:cNvSpPr/>
          <p:nvPr/>
        </p:nvSpPr>
        <p:spPr>
          <a:xfrm>
            <a:off x="1739072" y="1736577"/>
            <a:ext cx="950112" cy="261851"/>
          </a:xfrm>
          <a:prstGeom prst="rect">
            <a:avLst/>
          </a:prstGeom>
          <a:solidFill>
            <a:srgbClr val="00F4FA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Dairy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3C225A-E76D-28CC-7B6F-B955C088EEBC}"/>
              </a:ext>
            </a:extLst>
          </p:cNvPr>
          <p:cNvSpPr/>
          <p:nvPr/>
        </p:nvSpPr>
        <p:spPr>
          <a:xfrm>
            <a:off x="7415230" y="1703765"/>
            <a:ext cx="950112" cy="26185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Rusk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897DEA5-E1C2-5B5B-3579-9B6BF2259B94}"/>
              </a:ext>
            </a:extLst>
          </p:cNvPr>
          <p:cNvSpPr/>
          <p:nvPr/>
        </p:nvSpPr>
        <p:spPr>
          <a:xfrm>
            <a:off x="5631337" y="2235081"/>
            <a:ext cx="950112" cy="261851"/>
          </a:xfrm>
          <a:prstGeom prst="rect">
            <a:avLst/>
          </a:prstGeom>
          <a:solidFill>
            <a:srgbClr val="EDFB69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Cakes</a:t>
            </a:r>
          </a:p>
        </p:txBody>
      </p:sp>
      <p:sp>
        <p:nvSpPr>
          <p:cNvPr id="22" name="Google Shape;817;p35">
            <a:extLst>
              <a:ext uri="{FF2B5EF4-FFF2-40B4-BE49-F238E27FC236}">
                <a16:creationId xmlns:a16="http://schemas.microsoft.com/office/drawing/2014/main" id="{4F523E77-5F74-8B8A-BE3B-3C80085FBF1C}"/>
              </a:ext>
            </a:extLst>
          </p:cNvPr>
          <p:cNvSpPr txBox="1">
            <a:spLocks/>
          </p:cNvSpPr>
          <p:nvPr/>
        </p:nvSpPr>
        <p:spPr>
          <a:xfrm>
            <a:off x="3440258" y="2473653"/>
            <a:ext cx="237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/>
              <a:t>White Sandwich</a:t>
            </a:r>
          </a:p>
          <a:p>
            <a:pPr marL="0" indent="0"/>
            <a:r>
              <a:rPr lang="en-US" dirty="0"/>
              <a:t>Breads</a:t>
            </a:r>
          </a:p>
          <a:p>
            <a:pPr marL="0" indent="0"/>
            <a:r>
              <a:rPr lang="en-US" dirty="0"/>
              <a:t>Whole Wheat Breads</a:t>
            </a:r>
          </a:p>
          <a:p>
            <a:pPr marL="0" indent="0"/>
            <a:r>
              <a:rPr lang="en-US" dirty="0"/>
              <a:t>Honey &amp; Oats</a:t>
            </a:r>
          </a:p>
          <a:p>
            <a:pPr marL="0" indent="0"/>
            <a:r>
              <a:rPr lang="en-US" dirty="0"/>
              <a:t>Breads</a:t>
            </a:r>
          </a:p>
          <a:p>
            <a:pPr marL="0" indent="0"/>
            <a:r>
              <a:rPr lang="en-US" dirty="0"/>
              <a:t>Multi-Grain Breads</a:t>
            </a:r>
          </a:p>
          <a:p>
            <a:pPr marL="0" indent="0"/>
            <a:r>
              <a:rPr lang="en-US" dirty="0"/>
              <a:t>Multi-Fiber Bread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8" name="Google Shape;1588;p52"/>
          <p:cNvPicPr preferRelativeResize="0"/>
          <p:nvPr/>
        </p:nvPicPr>
        <p:blipFill>
          <a:blip r:embed="rId3"/>
          <a:srcRect/>
          <a:stretch/>
        </p:blipFill>
        <p:spPr>
          <a:xfrm>
            <a:off x="4993672" y="1973580"/>
            <a:ext cx="2940826" cy="1805940"/>
          </a:xfrm>
          <a:prstGeom prst="rect">
            <a:avLst/>
          </a:prstGeom>
          <a:noFill/>
          <a:ln>
            <a:noFill/>
          </a:ln>
        </p:spPr>
      </p:pic>
      <p:sp>
        <p:nvSpPr>
          <p:cNvPr id="1590" name="Google Shape;1590;p52"/>
          <p:cNvSpPr/>
          <p:nvPr/>
        </p:nvSpPr>
        <p:spPr>
          <a:xfrm>
            <a:off x="4238328" y="3988223"/>
            <a:ext cx="4451515" cy="302446"/>
          </a:xfrm>
          <a:custGeom>
            <a:avLst/>
            <a:gdLst/>
            <a:ahLst/>
            <a:cxnLst/>
            <a:rect l="l" t="t" r="r" b="b"/>
            <a:pathLst>
              <a:path w="260780" h="17718" extrusionOk="0">
                <a:moveTo>
                  <a:pt x="258481" y="1"/>
                </a:moveTo>
                <a:lnTo>
                  <a:pt x="1917" y="466"/>
                </a:lnTo>
                <a:lnTo>
                  <a:pt x="1917" y="466"/>
                </a:lnTo>
                <a:cubicBezTo>
                  <a:pt x="1917" y="466"/>
                  <a:pt x="0" y="16101"/>
                  <a:pt x="7667" y="17716"/>
                </a:cubicBezTo>
                <a:lnTo>
                  <a:pt x="249883" y="17716"/>
                </a:lnTo>
                <a:cubicBezTo>
                  <a:pt x="249883" y="17716"/>
                  <a:pt x="249906" y="17717"/>
                  <a:pt x="249951" y="17717"/>
                </a:cubicBezTo>
                <a:cubicBezTo>
                  <a:pt x="250868" y="17717"/>
                  <a:pt x="260779" y="17319"/>
                  <a:pt x="25848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1" name="Google Shape;1591;p52"/>
          <p:cNvSpPr/>
          <p:nvPr/>
        </p:nvSpPr>
        <p:spPr>
          <a:xfrm>
            <a:off x="4820459" y="1732128"/>
            <a:ext cx="3287255" cy="2159423"/>
          </a:xfrm>
          <a:custGeom>
            <a:avLst/>
            <a:gdLst/>
            <a:ahLst/>
            <a:cxnLst/>
            <a:rect l="l" t="t" r="r" b="b"/>
            <a:pathLst>
              <a:path w="192575" h="126504" extrusionOk="0">
                <a:moveTo>
                  <a:pt x="181266" y="12076"/>
                </a:moveTo>
                <a:lnTo>
                  <a:pt x="181266" y="119247"/>
                </a:lnTo>
                <a:lnTo>
                  <a:pt x="9667" y="119247"/>
                </a:lnTo>
                <a:lnTo>
                  <a:pt x="9667" y="12076"/>
                </a:lnTo>
                <a:close/>
                <a:moveTo>
                  <a:pt x="6572" y="1"/>
                </a:moveTo>
                <a:cubicBezTo>
                  <a:pt x="2876" y="1"/>
                  <a:pt x="1" y="2931"/>
                  <a:pt x="1" y="6600"/>
                </a:cubicBezTo>
                <a:lnTo>
                  <a:pt x="1" y="126503"/>
                </a:lnTo>
                <a:lnTo>
                  <a:pt x="192574" y="126503"/>
                </a:lnTo>
                <a:lnTo>
                  <a:pt x="192574" y="6600"/>
                </a:lnTo>
                <a:cubicBezTo>
                  <a:pt x="192574" y="2903"/>
                  <a:pt x="189371" y="1"/>
                  <a:pt x="1856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2" name="Google Shape;1592;p52"/>
          <p:cNvSpPr txBox="1">
            <a:spLocks noGrp="1"/>
          </p:cNvSpPr>
          <p:nvPr>
            <p:ph type="title"/>
          </p:nvPr>
        </p:nvSpPr>
        <p:spPr>
          <a:xfrm>
            <a:off x="598725" y="394709"/>
            <a:ext cx="7761900" cy="10272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Digital Marketing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CC2ED1-D438-E189-A1ED-D4B23B28D9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6153" y="191585"/>
            <a:ext cx="1708782" cy="783298"/>
          </a:xfrm>
          <a:prstGeom prst="rect">
            <a:avLst/>
          </a:prstGeom>
        </p:spPr>
      </p:pic>
      <p:sp>
        <p:nvSpPr>
          <p:cNvPr id="5" name="Google Shape;1589;p52">
            <a:extLst>
              <a:ext uri="{FF2B5EF4-FFF2-40B4-BE49-F238E27FC236}">
                <a16:creationId xmlns:a16="http://schemas.microsoft.com/office/drawing/2014/main" id="{8541C4A0-8C71-CFE5-0718-67AE382E365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1838808"/>
            <a:ext cx="4742864" cy="3228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r>
              <a:rPr lang="en-US" b="1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Britannia's digital marketing strategy is focused on: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Creating engaging content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Building relationships with customers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Promoting products in a creative and effective way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Collecting data to improve products and services</a:t>
            </a:r>
          </a:p>
          <a:p>
            <a:pPr marL="114300" indent="0" rtl="0"/>
            <a:endParaRPr lang="en-US" dirty="0">
              <a:solidFill>
                <a:srgbClr val="1F1F1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/>
            <a:r>
              <a:rPr lang="en-US" b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Britannia uses digital marketing to connect with customers and learn about their needs, so it can create and promote products that they love.</a:t>
            </a:r>
            <a:endParaRPr lang="en-US" dirty="0">
              <a:solidFill>
                <a:srgbClr val="1F1F1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55"/>
          <p:cNvSpPr txBox="1">
            <a:spLocks noGrp="1"/>
          </p:cNvSpPr>
          <p:nvPr>
            <p:ph type="title"/>
          </p:nvPr>
        </p:nvSpPr>
        <p:spPr>
          <a:xfrm>
            <a:off x="713225" y="4480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Brand Study</a:t>
            </a:r>
            <a:endParaRPr dirty="0"/>
          </a:p>
        </p:txBody>
      </p:sp>
      <p:grpSp>
        <p:nvGrpSpPr>
          <p:cNvPr id="1614" name="Google Shape;1614;p55"/>
          <p:cNvGrpSpPr/>
          <p:nvPr/>
        </p:nvGrpSpPr>
        <p:grpSpPr>
          <a:xfrm>
            <a:off x="5616565" y="1550340"/>
            <a:ext cx="3076838" cy="2977431"/>
            <a:chOff x="238125" y="1550450"/>
            <a:chExt cx="2701350" cy="2614075"/>
          </a:xfrm>
        </p:grpSpPr>
        <p:sp>
          <p:nvSpPr>
            <p:cNvPr id="1615" name="Google Shape;1615;p55"/>
            <p:cNvSpPr/>
            <p:nvPr/>
          </p:nvSpPr>
          <p:spPr>
            <a:xfrm>
              <a:off x="1909775" y="3028475"/>
              <a:ext cx="555600" cy="769150"/>
            </a:xfrm>
            <a:custGeom>
              <a:avLst/>
              <a:gdLst/>
              <a:ahLst/>
              <a:cxnLst/>
              <a:rect l="l" t="t" r="r" b="b"/>
              <a:pathLst>
                <a:path w="22224" h="30766" extrusionOk="0">
                  <a:moveTo>
                    <a:pt x="1" y="0"/>
                  </a:moveTo>
                  <a:lnTo>
                    <a:pt x="1" y="30766"/>
                  </a:lnTo>
                  <a:lnTo>
                    <a:pt x="22223" y="30766"/>
                  </a:lnTo>
                  <a:lnTo>
                    <a:pt x="222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5"/>
            <p:cNvSpPr/>
            <p:nvPr/>
          </p:nvSpPr>
          <p:spPr>
            <a:xfrm>
              <a:off x="1882775" y="2999800"/>
              <a:ext cx="609600" cy="28700"/>
            </a:xfrm>
            <a:custGeom>
              <a:avLst/>
              <a:gdLst/>
              <a:ahLst/>
              <a:cxnLst/>
              <a:rect l="l" t="t" r="r" b="b"/>
              <a:pathLst>
                <a:path w="24384" h="1148" extrusionOk="0">
                  <a:moveTo>
                    <a:pt x="0" y="0"/>
                  </a:moveTo>
                  <a:lnTo>
                    <a:pt x="0" y="1147"/>
                  </a:lnTo>
                  <a:lnTo>
                    <a:pt x="24383" y="1147"/>
                  </a:lnTo>
                  <a:lnTo>
                    <a:pt x="24383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5"/>
            <p:cNvSpPr/>
            <p:nvPr/>
          </p:nvSpPr>
          <p:spPr>
            <a:xfrm>
              <a:off x="2492350" y="2999800"/>
              <a:ext cx="192000" cy="28700"/>
            </a:xfrm>
            <a:custGeom>
              <a:avLst/>
              <a:gdLst/>
              <a:ahLst/>
              <a:cxnLst/>
              <a:rect l="l" t="t" r="r" b="b"/>
              <a:pathLst>
                <a:path w="7680" h="1148" extrusionOk="0">
                  <a:moveTo>
                    <a:pt x="0" y="0"/>
                  </a:moveTo>
                  <a:lnTo>
                    <a:pt x="0" y="1147"/>
                  </a:lnTo>
                  <a:lnTo>
                    <a:pt x="7679" y="1147"/>
                  </a:lnTo>
                  <a:lnTo>
                    <a:pt x="76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5"/>
            <p:cNvSpPr/>
            <p:nvPr/>
          </p:nvSpPr>
          <p:spPr>
            <a:xfrm>
              <a:off x="2465350" y="3028475"/>
              <a:ext cx="188675" cy="769150"/>
            </a:xfrm>
            <a:custGeom>
              <a:avLst/>
              <a:gdLst/>
              <a:ahLst/>
              <a:cxnLst/>
              <a:rect l="l" t="t" r="r" b="b"/>
              <a:pathLst>
                <a:path w="7547" h="30766" extrusionOk="0">
                  <a:moveTo>
                    <a:pt x="0" y="0"/>
                  </a:moveTo>
                  <a:lnTo>
                    <a:pt x="0" y="30766"/>
                  </a:lnTo>
                  <a:lnTo>
                    <a:pt x="7546" y="30766"/>
                  </a:lnTo>
                  <a:lnTo>
                    <a:pt x="7546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5"/>
            <p:cNvSpPr/>
            <p:nvPr/>
          </p:nvSpPr>
          <p:spPr>
            <a:xfrm>
              <a:off x="1969625" y="3137750"/>
              <a:ext cx="436325" cy="246850"/>
            </a:xfrm>
            <a:custGeom>
              <a:avLst/>
              <a:gdLst/>
              <a:ahLst/>
              <a:cxnLst/>
              <a:rect l="l" t="t" r="r" b="b"/>
              <a:pathLst>
                <a:path w="17453" h="9874" extrusionOk="0">
                  <a:moveTo>
                    <a:pt x="17386" y="67"/>
                  </a:moveTo>
                  <a:lnTo>
                    <a:pt x="17386" y="9807"/>
                  </a:lnTo>
                  <a:lnTo>
                    <a:pt x="67" y="9807"/>
                  </a:lnTo>
                  <a:lnTo>
                    <a:pt x="67" y="67"/>
                  </a:lnTo>
                  <a:close/>
                  <a:moveTo>
                    <a:pt x="0" y="0"/>
                  </a:moveTo>
                  <a:lnTo>
                    <a:pt x="0" y="9873"/>
                  </a:lnTo>
                  <a:lnTo>
                    <a:pt x="17452" y="9873"/>
                  </a:lnTo>
                  <a:lnTo>
                    <a:pt x="17452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5"/>
            <p:cNvSpPr/>
            <p:nvPr/>
          </p:nvSpPr>
          <p:spPr>
            <a:xfrm>
              <a:off x="2126675" y="3210050"/>
              <a:ext cx="85225" cy="48650"/>
            </a:xfrm>
            <a:custGeom>
              <a:avLst/>
              <a:gdLst/>
              <a:ahLst/>
              <a:cxnLst/>
              <a:rect l="l" t="t" r="r" b="b"/>
              <a:pathLst>
                <a:path w="3409" h="1946" extrusionOk="0">
                  <a:moveTo>
                    <a:pt x="1" y="0"/>
                  </a:moveTo>
                  <a:lnTo>
                    <a:pt x="1" y="1945"/>
                  </a:lnTo>
                  <a:lnTo>
                    <a:pt x="3408" y="1945"/>
                  </a:lnTo>
                  <a:lnTo>
                    <a:pt x="3408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5"/>
            <p:cNvSpPr/>
            <p:nvPr/>
          </p:nvSpPr>
          <p:spPr>
            <a:xfrm>
              <a:off x="2151200" y="3212950"/>
              <a:ext cx="86450" cy="42825"/>
            </a:xfrm>
            <a:custGeom>
              <a:avLst/>
              <a:gdLst/>
              <a:ahLst/>
              <a:cxnLst/>
              <a:rect l="l" t="t" r="r" b="b"/>
              <a:pathLst>
                <a:path w="3458" h="1713" extrusionOk="0">
                  <a:moveTo>
                    <a:pt x="3391" y="67"/>
                  </a:moveTo>
                  <a:lnTo>
                    <a:pt x="3391" y="1663"/>
                  </a:lnTo>
                  <a:lnTo>
                    <a:pt x="67" y="1663"/>
                  </a:lnTo>
                  <a:lnTo>
                    <a:pt x="67" y="67"/>
                  </a:lnTo>
                  <a:close/>
                  <a:moveTo>
                    <a:pt x="1" y="1"/>
                  </a:moveTo>
                  <a:lnTo>
                    <a:pt x="1" y="1713"/>
                  </a:lnTo>
                  <a:lnTo>
                    <a:pt x="3458" y="1713"/>
                  </a:lnTo>
                  <a:lnTo>
                    <a:pt x="3458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5"/>
            <p:cNvSpPr/>
            <p:nvPr/>
          </p:nvSpPr>
          <p:spPr>
            <a:xfrm>
              <a:off x="1969625" y="3447725"/>
              <a:ext cx="436325" cy="246425"/>
            </a:xfrm>
            <a:custGeom>
              <a:avLst/>
              <a:gdLst/>
              <a:ahLst/>
              <a:cxnLst/>
              <a:rect l="l" t="t" r="r" b="b"/>
              <a:pathLst>
                <a:path w="17453" h="9857" extrusionOk="0">
                  <a:moveTo>
                    <a:pt x="17386" y="51"/>
                  </a:moveTo>
                  <a:lnTo>
                    <a:pt x="17386" y="9790"/>
                  </a:lnTo>
                  <a:lnTo>
                    <a:pt x="67" y="9790"/>
                  </a:lnTo>
                  <a:lnTo>
                    <a:pt x="67" y="51"/>
                  </a:lnTo>
                  <a:close/>
                  <a:moveTo>
                    <a:pt x="0" y="1"/>
                  </a:moveTo>
                  <a:lnTo>
                    <a:pt x="0" y="9857"/>
                  </a:lnTo>
                  <a:lnTo>
                    <a:pt x="17452" y="9857"/>
                  </a:lnTo>
                  <a:lnTo>
                    <a:pt x="1745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5"/>
            <p:cNvSpPr/>
            <p:nvPr/>
          </p:nvSpPr>
          <p:spPr>
            <a:xfrm>
              <a:off x="2126675" y="3519625"/>
              <a:ext cx="85225" cy="49050"/>
            </a:xfrm>
            <a:custGeom>
              <a:avLst/>
              <a:gdLst/>
              <a:ahLst/>
              <a:cxnLst/>
              <a:rect l="l" t="t" r="r" b="b"/>
              <a:pathLst>
                <a:path w="3409" h="1962" extrusionOk="0">
                  <a:moveTo>
                    <a:pt x="1" y="0"/>
                  </a:moveTo>
                  <a:lnTo>
                    <a:pt x="1" y="1961"/>
                  </a:lnTo>
                  <a:lnTo>
                    <a:pt x="3408" y="1961"/>
                  </a:lnTo>
                  <a:lnTo>
                    <a:pt x="3408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5"/>
            <p:cNvSpPr/>
            <p:nvPr/>
          </p:nvSpPr>
          <p:spPr>
            <a:xfrm>
              <a:off x="2151200" y="3522525"/>
              <a:ext cx="86450" cy="43250"/>
            </a:xfrm>
            <a:custGeom>
              <a:avLst/>
              <a:gdLst/>
              <a:ahLst/>
              <a:cxnLst/>
              <a:rect l="l" t="t" r="r" b="b"/>
              <a:pathLst>
                <a:path w="3458" h="1730" extrusionOk="0">
                  <a:moveTo>
                    <a:pt x="3391" y="67"/>
                  </a:moveTo>
                  <a:lnTo>
                    <a:pt x="3391" y="1663"/>
                  </a:lnTo>
                  <a:lnTo>
                    <a:pt x="67" y="1663"/>
                  </a:lnTo>
                  <a:lnTo>
                    <a:pt x="67" y="67"/>
                  </a:lnTo>
                  <a:close/>
                  <a:moveTo>
                    <a:pt x="1" y="0"/>
                  </a:moveTo>
                  <a:lnTo>
                    <a:pt x="1" y="1729"/>
                  </a:lnTo>
                  <a:lnTo>
                    <a:pt x="3458" y="1729"/>
                  </a:lnTo>
                  <a:lnTo>
                    <a:pt x="3458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5"/>
            <p:cNvSpPr/>
            <p:nvPr/>
          </p:nvSpPr>
          <p:spPr>
            <a:xfrm>
              <a:off x="2548850" y="1619425"/>
              <a:ext cx="354475" cy="354450"/>
            </a:xfrm>
            <a:custGeom>
              <a:avLst/>
              <a:gdLst/>
              <a:ahLst/>
              <a:cxnLst/>
              <a:rect l="l" t="t" r="r" b="b"/>
              <a:pathLst>
                <a:path w="14179" h="14178" extrusionOk="0">
                  <a:moveTo>
                    <a:pt x="6899" y="0"/>
                  </a:moveTo>
                  <a:lnTo>
                    <a:pt x="6550" y="17"/>
                  </a:lnTo>
                  <a:lnTo>
                    <a:pt x="6184" y="50"/>
                  </a:lnTo>
                  <a:lnTo>
                    <a:pt x="5835" y="116"/>
                  </a:lnTo>
                  <a:lnTo>
                    <a:pt x="5469" y="183"/>
                  </a:lnTo>
                  <a:lnTo>
                    <a:pt x="5120" y="283"/>
                  </a:lnTo>
                  <a:lnTo>
                    <a:pt x="4788" y="382"/>
                  </a:lnTo>
                  <a:lnTo>
                    <a:pt x="4439" y="515"/>
                  </a:lnTo>
                  <a:lnTo>
                    <a:pt x="4123" y="648"/>
                  </a:lnTo>
                  <a:lnTo>
                    <a:pt x="3807" y="798"/>
                  </a:lnTo>
                  <a:lnTo>
                    <a:pt x="3491" y="981"/>
                  </a:lnTo>
                  <a:lnTo>
                    <a:pt x="3192" y="1164"/>
                  </a:lnTo>
                  <a:lnTo>
                    <a:pt x="2910" y="1363"/>
                  </a:lnTo>
                  <a:lnTo>
                    <a:pt x="2644" y="1562"/>
                  </a:lnTo>
                  <a:lnTo>
                    <a:pt x="2378" y="1795"/>
                  </a:lnTo>
                  <a:lnTo>
                    <a:pt x="2128" y="2028"/>
                  </a:lnTo>
                  <a:lnTo>
                    <a:pt x="1896" y="2261"/>
                  </a:lnTo>
                  <a:lnTo>
                    <a:pt x="1663" y="2526"/>
                  </a:lnTo>
                  <a:lnTo>
                    <a:pt x="1447" y="2792"/>
                  </a:lnTo>
                  <a:lnTo>
                    <a:pt x="1248" y="3058"/>
                  </a:lnTo>
                  <a:lnTo>
                    <a:pt x="1065" y="3341"/>
                  </a:lnTo>
                  <a:lnTo>
                    <a:pt x="898" y="3640"/>
                  </a:lnTo>
                  <a:lnTo>
                    <a:pt x="732" y="3939"/>
                  </a:lnTo>
                  <a:lnTo>
                    <a:pt x="583" y="4255"/>
                  </a:lnTo>
                  <a:lnTo>
                    <a:pt x="466" y="4571"/>
                  </a:lnTo>
                  <a:lnTo>
                    <a:pt x="350" y="4887"/>
                  </a:lnTo>
                  <a:lnTo>
                    <a:pt x="250" y="5219"/>
                  </a:lnTo>
                  <a:lnTo>
                    <a:pt x="167" y="5552"/>
                  </a:lnTo>
                  <a:lnTo>
                    <a:pt x="101" y="5884"/>
                  </a:lnTo>
                  <a:lnTo>
                    <a:pt x="51" y="6233"/>
                  </a:lnTo>
                  <a:lnTo>
                    <a:pt x="18" y="6582"/>
                  </a:lnTo>
                  <a:lnTo>
                    <a:pt x="1" y="6931"/>
                  </a:lnTo>
                  <a:lnTo>
                    <a:pt x="1" y="7280"/>
                  </a:lnTo>
                  <a:lnTo>
                    <a:pt x="18" y="7629"/>
                  </a:lnTo>
                  <a:lnTo>
                    <a:pt x="51" y="7995"/>
                  </a:lnTo>
                  <a:lnTo>
                    <a:pt x="101" y="8344"/>
                  </a:lnTo>
                  <a:lnTo>
                    <a:pt x="184" y="8710"/>
                  </a:lnTo>
                  <a:lnTo>
                    <a:pt x="267" y="9059"/>
                  </a:lnTo>
                  <a:lnTo>
                    <a:pt x="383" y="9408"/>
                  </a:lnTo>
                  <a:lnTo>
                    <a:pt x="500" y="9740"/>
                  </a:lnTo>
                  <a:lnTo>
                    <a:pt x="649" y="10056"/>
                  </a:lnTo>
                  <a:lnTo>
                    <a:pt x="799" y="10372"/>
                  </a:lnTo>
                  <a:lnTo>
                    <a:pt x="965" y="10687"/>
                  </a:lnTo>
                  <a:lnTo>
                    <a:pt x="1148" y="10987"/>
                  </a:lnTo>
                  <a:lnTo>
                    <a:pt x="1347" y="11269"/>
                  </a:lnTo>
                  <a:lnTo>
                    <a:pt x="1563" y="11535"/>
                  </a:lnTo>
                  <a:lnTo>
                    <a:pt x="1779" y="11801"/>
                  </a:lnTo>
                  <a:lnTo>
                    <a:pt x="2012" y="12050"/>
                  </a:lnTo>
                  <a:lnTo>
                    <a:pt x="2261" y="12283"/>
                  </a:lnTo>
                  <a:lnTo>
                    <a:pt x="2511" y="12516"/>
                  </a:lnTo>
                  <a:lnTo>
                    <a:pt x="2777" y="12732"/>
                  </a:lnTo>
                  <a:lnTo>
                    <a:pt x="3059" y="12931"/>
                  </a:lnTo>
                  <a:lnTo>
                    <a:pt x="3342" y="13114"/>
                  </a:lnTo>
                  <a:lnTo>
                    <a:pt x="3641" y="13280"/>
                  </a:lnTo>
                  <a:lnTo>
                    <a:pt x="3940" y="13447"/>
                  </a:lnTo>
                  <a:lnTo>
                    <a:pt x="4239" y="13596"/>
                  </a:lnTo>
                  <a:lnTo>
                    <a:pt x="4555" y="13712"/>
                  </a:lnTo>
                  <a:lnTo>
                    <a:pt x="4888" y="13829"/>
                  </a:lnTo>
                  <a:lnTo>
                    <a:pt x="5203" y="13929"/>
                  </a:lnTo>
                  <a:lnTo>
                    <a:pt x="5536" y="14012"/>
                  </a:lnTo>
                  <a:lnTo>
                    <a:pt x="5885" y="14078"/>
                  </a:lnTo>
                  <a:lnTo>
                    <a:pt x="6217" y="14128"/>
                  </a:lnTo>
                  <a:lnTo>
                    <a:pt x="6566" y="14161"/>
                  </a:lnTo>
                  <a:lnTo>
                    <a:pt x="6915" y="14178"/>
                  </a:lnTo>
                  <a:lnTo>
                    <a:pt x="7264" y="14178"/>
                  </a:lnTo>
                  <a:lnTo>
                    <a:pt x="7630" y="14161"/>
                  </a:lnTo>
                  <a:lnTo>
                    <a:pt x="7979" y="14128"/>
                  </a:lnTo>
                  <a:lnTo>
                    <a:pt x="8345" y="14078"/>
                  </a:lnTo>
                  <a:lnTo>
                    <a:pt x="8694" y="13995"/>
                  </a:lnTo>
                  <a:lnTo>
                    <a:pt x="9043" y="13912"/>
                  </a:lnTo>
                  <a:lnTo>
                    <a:pt x="9392" y="13796"/>
                  </a:lnTo>
                  <a:lnTo>
                    <a:pt x="9724" y="13679"/>
                  </a:lnTo>
                  <a:lnTo>
                    <a:pt x="10057" y="13530"/>
                  </a:lnTo>
                  <a:lnTo>
                    <a:pt x="10373" y="13380"/>
                  </a:lnTo>
                  <a:lnTo>
                    <a:pt x="10672" y="13214"/>
                  </a:lnTo>
                  <a:lnTo>
                    <a:pt x="10971" y="13031"/>
                  </a:lnTo>
                  <a:lnTo>
                    <a:pt x="11253" y="12832"/>
                  </a:lnTo>
                  <a:lnTo>
                    <a:pt x="11536" y="12615"/>
                  </a:lnTo>
                  <a:lnTo>
                    <a:pt x="11802" y="12399"/>
                  </a:lnTo>
                  <a:lnTo>
                    <a:pt x="12051" y="12167"/>
                  </a:lnTo>
                  <a:lnTo>
                    <a:pt x="12284" y="11917"/>
                  </a:lnTo>
                  <a:lnTo>
                    <a:pt x="12517" y="11668"/>
                  </a:lnTo>
                  <a:lnTo>
                    <a:pt x="12716" y="11402"/>
                  </a:lnTo>
                  <a:lnTo>
                    <a:pt x="12916" y="11120"/>
                  </a:lnTo>
                  <a:lnTo>
                    <a:pt x="13115" y="10837"/>
                  </a:lnTo>
                  <a:lnTo>
                    <a:pt x="13281" y="10538"/>
                  </a:lnTo>
                  <a:lnTo>
                    <a:pt x="13447" y="10239"/>
                  </a:lnTo>
                  <a:lnTo>
                    <a:pt x="13580" y="9939"/>
                  </a:lnTo>
                  <a:lnTo>
                    <a:pt x="13713" y="9624"/>
                  </a:lnTo>
                  <a:lnTo>
                    <a:pt x="13830" y="9291"/>
                  </a:lnTo>
                  <a:lnTo>
                    <a:pt x="13929" y="8975"/>
                  </a:lnTo>
                  <a:lnTo>
                    <a:pt x="14013" y="8643"/>
                  </a:lnTo>
                  <a:lnTo>
                    <a:pt x="14079" y="8294"/>
                  </a:lnTo>
                  <a:lnTo>
                    <a:pt x="14129" y="7962"/>
                  </a:lnTo>
                  <a:lnTo>
                    <a:pt x="14162" y="7613"/>
                  </a:lnTo>
                  <a:lnTo>
                    <a:pt x="14179" y="7263"/>
                  </a:lnTo>
                  <a:lnTo>
                    <a:pt x="14179" y="6914"/>
                  </a:lnTo>
                  <a:lnTo>
                    <a:pt x="14162" y="6549"/>
                  </a:lnTo>
                  <a:lnTo>
                    <a:pt x="14129" y="6200"/>
                  </a:lnTo>
                  <a:lnTo>
                    <a:pt x="14062" y="5834"/>
                  </a:lnTo>
                  <a:lnTo>
                    <a:pt x="13996" y="5485"/>
                  </a:lnTo>
                  <a:lnTo>
                    <a:pt x="13896" y="5136"/>
                  </a:lnTo>
                  <a:lnTo>
                    <a:pt x="13796" y="4787"/>
                  </a:lnTo>
                  <a:lnTo>
                    <a:pt x="13664" y="4455"/>
                  </a:lnTo>
                  <a:lnTo>
                    <a:pt x="13531" y="4122"/>
                  </a:lnTo>
                  <a:lnTo>
                    <a:pt x="13381" y="3806"/>
                  </a:lnTo>
                  <a:lnTo>
                    <a:pt x="13198" y="3507"/>
                  </a:lnTo>
                  <a:lnTo>
                    <a:pt x="13015" y="3208"/>
                  </a:lnTo>
                  <a:lnTo>
                    <a:pt x="12832" y="2925"/>
                  </a:lnTo>
                  <a:lnTo>
                    <a:pt x="12616" y="2643"/>
                  </a:lnTo>
                  <a:lnTo>
                    <a:pt x="12400" y="2394"/>
                  </a:lnTo>
                  <a:lnTo>
                    <a:pt x="12168" y="2128"/>
                  </a:lnTo>
                  <a:lnTo>
                    <a:pt x="11918" y="1895"/>
                  </a:lnTo>
                  <a:lnTo>
                    <a:pt x="11652" y="1679"/>
                  </a:lnTo>
                  <a:lnTo>
                    <a:pt x="11386" y="1463"/>
                  </a:lnTo>
                  <a:lnTo>
                    <a:pt x="11120" y="1263"/>
                  </a:lnTo>
                  <a:lnTo>
                    <a:pt x="10838" y="1064"/>
                  </a:lnTo>
                  <a:lnTo>
                    <a:pt x="10539" y="898"/>
                  </a:lnTo>
                  <a:lnTo>
                    <a:pt x="10240" y="731"/>
                  </a:lnTo>
                  <a:lnTo>
                    <a:pt x="9924" y="598"/>
                  </a:lnTo>
                  <a:lnTo>
                    <a:pt x="9608" y="465"/>
                  </a:lnTo>
                  <a:lnTo>
                    <a:pt x="9292" y="349"/>
                  </a:lnTo>
                  <a:lnTo>
                    <a:pt x="8960" y="249"/>
                  </a:lnTo>
                  <a:lnTo>
                    <a:pt x="8627" y="166"/>
                  </a:lnTo>
                  <a:lnTo>
                    <a:pt x="8295" y="100"/>
                  </a:lnTo>
                  <a:lnTo>
                    <a:pt x="7946" y="50"/>
                  </a:lnTo>
                  <a:lnTo>
                    <a:pt x="7597" y="17"/>
                  </a:lnTo>
                  <a:lnTo>
                    <a:pt x="72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5"/>
            <p:cNvSpPr/>
            <p:nvPr/>
          </p:nvSpPr>
          <p:spPr>
            <a:xfrm>
              <a:off x="2548850" y="1619425"/>
              <a:ext cx="354475" cy="354450"/>
            </a:xfrm>
            <a:custGeom>
              <a:avLst/>
              <a:gdLst/>
              <a:ahLst/>
              <a:cxnLst/>
              <a:rect l="l" t="t" r="r" b="b"/>
              <a:pathLst>
                <a:path w="14179" h="14178" fill="none" extrusionOk="0">
                  <a:moveTo>
                    <a:pt x="5469" y="183"/>
                  </a:moveTo>
                  <a:lnTo>
                    <a:pt x="5469" y="183"/>
                  </a:lnTo>
                  <a:lnTo>
                    <a:pt x="5835" y="116"/>
                  </a:lnTo>
                  <a:lnTo>
                    <a:pt x="6184" y="50"/>
                  </a:lnTo>
                  <a:lnTo>
                    <a:pt x="6550" y="17"/>
                  </a:lnTo>
                  <a:lnTo>
                    <a:pt x="6899" y="0"/>
                  </a:lnTo>
                  <a:lnTo>
                    <a:pt x="7248" y="0"/>
                  </a:lnTo>
                  <a:lnTo>
                    <a:pt x="7597" y="17"/>
                  </a:lnTo>
                  <a:lnTo>
                    <a:pt x="7946" y="50"/>
                  </a:lnTo>
                  <a:lnTo>
                    <a:pt x="8295" y="100"/>
                  </a:lnTo>
                  <a:lnTo>
                    <a:pt x="8627" y="166"/>
                  </a:lnTo>
                  <a:lnTo>
                    <a:pt x="8960" y="249"/>
                  </a:lnTo>
                  <a:lnTo>
                    <a:pt x="9292" y="349"/>
                  </a:lnTo>
                  <a:lnTo>
                    <a:pt x="9608" y="465"/>
                  </a:lnTo>
                  <a:lnTo>
                    <a:pt x="9924" y="598"/>
                  </a:lnTo>
                  <a:lnTo>
                    <a:pt x="10240" y="731"/>
                  </a:lnTo>
                  <a:lnTo>
                    <a:pt x="10539" y="898"/>
                  </a:lnTo>
                  <a:lnTo>
                    <a:pt x="10838" y="1064"/>
                  </a:lnTo>
                  <a:lnTo>
                    <a:pt x="11120" y="1263"/>
                  </a:lnTo>
                  <a:lnTo>
                    <a:pt x="11386" y="1463"/>
                  </a:lnTo>
                  <a:lnTo>
                    <a:pt x="11652" y="1679"/>
                  </a:lnTo>
                  <a:lnTo>
                    <a:pt x="11918" y="1895"/>
                  </a:lnTo>
                  <a:lnTo>
                    <a:pt x="12168" y="2128"/>
                  </a:lnTo>
                  <a:lnTo>
                    <a:pt x="12400" y="2394"/>
                  </a:lnTo>
                  <a:lnTo>
                    <a:pt x="12616" y="2643"/>
                  </a:lnTo>
                  <a:lnTo>
                    <a:pt x="12832" y="2925"/>
                  </a:lnTo>
                  <a:lnTo>
                    <a:pt x="13015" y="3208"/>
                  </a:lnTo>
                  <a:lnTo>
                    <a:pt x="13198" y="3507"/>
                  </a:lnTo>
                  <a:lnTo>
                    <a:pt x="13381" y="3806"/>
                  </a:lnTo>
                  <a:lnTo>
                    <a:pt x="13531" y="4122"/>
                  </a:lnTo>
                  <a:lnTo>
                    <a:pt x="13664" y="4455"/>
                  </a:lnTo>
                  <a:lnTo>
                    <a:pt x="13796" y="4787"/>
                  </a:lnTo>
                  <a:lnTo>
                    <a:pt x="13896" y="5136"/>
                  </a:lnTo>
                  <a:lnTo>
                    <a:pt x="13996" y="5485"/>
                  </a:lnTo>
                  <a:lnTo>
                    <a:pt x="13996" y="5485"/>
                  </a:lnTo>
                  <a:lnTo>
                    <a:pt x="14062" y="5834"/>
                  </a:lnTo>
                  <a:lnTo>
                    <a:pt x="14129" y="6200"/>
                  </a:lnTo>
                  <a:lnTo>
                    <a:pt x="14162" y="6549"/>
                  </a:lnTo>
                  <a:lnTo>
                    <a:pt x="14179" y="6914"/>
                  </a:lnTo>
                  <a:lnTo>
                    <a:pt x="14179" y="7263"/>
                  </a:lnTo>
                  <a:lnTo>
                    <a:pt x="14162" y="7613"/>
                  </a:lnTo>
                  <a:lnTo>
                    <a:pt x="14129" y="7962"/>
                  </a:lnTo>
                  <a:lnTo>
                    <a:pt x="14079" y="8294"/>
                  </a:lnTo>
                  <a:lnTo>
                    <a:pt x="14013" y="8643"/>
                  </a:lnTo>
                  <a:lnTo>
                    <a:pt x="13929" y="8975"/>
                  </a:lnTo>
                  <a:lnTo>
                    <a:pt x="13830" y="9291"/>
                  </a:lnTo>
                  <a:lnTo>
                    <a:pt x="13713" y="9624"/>
                  </a:lnTo>
                  <a:lnTo>
                    <a:pt x="13580" y="9939"/>
                  </a:lnTo>
                  <a:lnTo>
                    <a:pt x="13447" y="10239"/>
                  </a:lnTo>
                  <a:lnTo>
                    <a:pt x="13281" y="10538"/>
                  </a:lnTo>
                  <a:lnTo>
                    <a:pt x="13115" y="10837"/>
                  </a:lnTo>
                  <a:lnTo>
                    <a:pt x="12916" y="11120"/>
                  </a:lnTo>
                  <a:lnTo>
                    <a:pt x="12716" y="11402"/>
                  </a:lnTo>
                  <a:lnTo>
                    <a:pt x="12517" y="11668"/>
                  </a:lnTo>
                  <a:lnTo>
                    <a:pt x="12284" y="11917"/>
                  </a:lnTo>
                  <a:lnTo>
                    <a:pt x="12051" y="12167"/>
                  </a:lnTo>
                  <a:lnTo>
                    <a:pt x="11802" y="12399"/>
                  </a:lnTo>
                  <a:lnTo>
                    <a:pt x="11536" y="12615"/>
                  </a:lnTo>
                  <a:lnTo>
                    <a:pt x="11253" y="12832"/>
                  </a:lnTo>
                  <a:lnTo>
                    <a:pt x="10971" y="13031"/>
                  </a:lnTo>
                  <a:lnTo>
                    <a:pt x="10672" y="13214"/>
                  </a:lnTo>
                  <a:lnTo>
                    <a:pt x="10373" y="13380"/>
                  </a:lnTo>
                  <a:lnTo>
                    <a:pt x="10057" y="13530"/>
                  </a:lnTo>
                  <a:lnTo>
                    <a:pt x="9724" y="13679"/>
                  </a:lnTo>
                  <a:lnTo>
                    <a:pt x="9392" y="13796"/>
                  </a:lnTo>
                  <a:lnTo>
                    <a:pt x="9043" y="13912"/>
                  </a:lnTo>
                  <a:lnTo>
                    <a:pt x="8694" y="13995"/>
                  </a:lnTo>
                  <a:lnTo>
                    <a:pt x="8694" y="13995"/>
                  </a:lnTo>
                  <a:lnTo>
                    <a:pt x="8345" y="14078"/>
                  </a:lnTo>
                  <a:lnTo>
                    <a:pt x="7979" y="14128"/>
                  </a:lnTo>
                  <a:lnTo>
                    <a:pt x="7630" y="14161"/>
                  </a:lnTo>
                  <a:lnTo>
                    <a:pt x="7264" y="14178"/>
                  </a:lnTo>
                  <a:lnTo>
                    <a:pt x="6915" y="14178"/>
                  </a:lnTo>
                  <a:lnTo>
                    <a:pt x="6566" y="14161"/>
                  </a:lnTo>
                  <a:lnTo>
                    <a:pt x="6217" y="14128"/>
                  </a:lnTo>
                  <a:lnTo>
                    <a:pt x="5885" y="14078"/>
                  </a:lnTo>
                  <a:lnTo>
                    <a:pt x="5536" y="14012"/>
                  </a:lnTo>
                  <a:lnTo>
                    <a:pt x="5203" y="13929"/>
                  </a:lnTo>
                  <a:lnTo>
                    <a:pt x="4888" y="13829"/>
                  </a:lnTo>
                  <a:lnTo>
                    <a:pt x="4555" y="13712"/>
                  </a:lnTo>
                  <a:lnTo>
                    <a:pt x="4239" y="13596"/>
                  </a:lnTo>
                  <a:lnTo>
                    <a:pt x="3940" y="13447"/>
                  </a:lnTo>
                  <a:lnTo>
                    <a:pt x="3641" y="13280"/>
                  </a:lnTo>
                  <a:lnTo>
                    <a:pt x="3342" y="13114"/>
                  </a:lnTo>
                  <a:lnTo>
                    <a:pt x="3059" y="12931"/>
                  </a:lnTo>
                  <a:lnTo>
                    <a:pt x="2777" y="12732"/>
                  </a:lnTo>
                  <a:lnTo>
                    <a:pt x="2511" y="12516"/>
                  </a:lnTo>
                  <a:lnTo>
                    <a:pt x="2261" y="12283"/>
                  </a:lnTo>
                  <a:lnTo>
                    <a:pt x="2012" y="12050"/>
                  </a:lnTo>
                  <a:lnTo>
                    <a:pt x="1779" y="11801"/>
                  </a:lnTo>
                  <a:lnTo>
                    <a:pt x="1563" y="11535"/>
                  </a:lnTo>
                  <a:lnTo>
                    <a:pt x="1347" y="11269"/>
                  </a:lnTo>
                  <a:lnTo>
                    <a:pt x="1148" y="10987"/>
                  </a:lnTo>
                  <a:lnTo>
                    <a:pt x="965" y="10687"/>
                  </a:lnTo>
                  <a:lnTo>
                    <a:pt x="799" y="10372"/>
                  </a:lnTo>
                  <a:lnTo>
                    <a:pt x="649" y="10056"/>
                  </a:lnTo>
                  <a:lnTo>
                    <a:pt x="500" y="9740"/>
                  </a:lnTo>
                  <a:lnTo>
                    <a:pt x="383" y="9408"/>
                  </a:lnTo>
                  <a:lnTo>
                    <a:pt x="267" y="9059"/>
                  </a:lnTo>
                  <a:lnTo>
                    <a:pt x="184" y="8710"/>
                  </a:lnTo>
                  <a:lnTo>
                    <a:pt x="184" y="8710"/>
                  </a:lnTo>
                  <a:lnTo>
                    <a:pt x="101" y="8344"/>
                  </a:lnTo>
                  <a:lnTo>
                    <a:pt x="51" y="7995"/>
                  </a:lnTo>
                  <a:lnTo>
                    <a:pt x="18" y="7629"/>
                  </a:lnTo>
                  <a:lnTo>
                    <a:pt x="1" y="7280"/>
                  </a:lnTo>
                  <a:lnTo>
                    <a:pt x="1" y="6931"/>
                  </a:lnTo>
                  <a:lnTo>
                    <a:pt x="18" y="6582"/>
                  </a:lnTo>
                  <a:lnTo>
                    <a:pt x="51" y="6233"/>
                  </a:lnTo>
                  <a:lnTo>
                    <a:pt x="101" y="5884"/>
                  </a:lnTo>
                  <a:lnTo>
                    <a:pt x="167" y="5552"/>
                  </a:lnTo>
                  <a:lnTo>
                    <a:pt x="250" y="5219"/>
                  </a:lnTo>
                  <a:lnTo>
                    <a:pt x="350" y="4887"/>
                  </a:lnTo>
                  <a:lnTo>
                    <a:pt x="466" y="4571"/>
                  </a:lnTo>
                  <a:lnTo>
                    <a:pt x="583" y="4255"/>
                  </a:lnTo>
                  <a:lnTo>
                    <a:pt x="732" y="3939"/>
                  </a:lnTo>
                  <a:lnTo>
                    <a:pt x="898" y="3640"/>
                  </a:lnTo>
                  <a:lnTo>
                    <a:pt x="1065" y="3341"/>
                  </a:lnTo>
                  <a:lnTo>
                    <a:pt x="1248" y="3058"/>
                  </a:lnTo>
                  <a:lnTo>
                    <a:pt x="1447" y="2792"/>
                  </a:lnTo>
                  <a:lnTo>
                    <a:pt x="1663" y="2526"/>
                  </a:lnTo>
                  <a:lnTo>
                    <a:pt x="1896" y="2261"/>
                  </a:lnTo>
                  <a:lnTo>
                    <a:pt x="2128" y="2028"/>
                  </a:lnTo>
                  <a:lnTo>
                    <a:pt x="2378" y="1795"/>
                  </a:lnTo>
                  <a:lnTo>
                    <a:pt x="2644" y="1562"/>
                  </a:lnTo>
                  <a:lnTo>
                    <a:pt x="2910" y="1363"/>
                  </a:lnTo>
                  <a:lnTo>
                    <a:pt x="3192" y="1164"/>
                  </a:lnTo>
                  <a:lnTo>
                    <a:pt x="3491" y="981"/>
                  </a:lnTo>
                  <a:lnTo>
                    <a:pt x="3807" y="798"/>
                  </a:lnTo>
                  <a:lnTo>
                    <a:pt x="4123" y="648"/>
                  </a:lnTo>
                  <a:lnTo>
                    <a:pt x="4439" y="515"/>
                  </a:lnTo>
                  <a:lnTo>
                    <a:pt x="4788" y="382"/>
                  </a:lnTo>
                  <a:lnTo>
                    <a:pt x="5120" y="283"/>
                  </a:lnTo>
                  <a:lnTo>
                    <a:pt x="5469" y="1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5"/>
            <p:cNvSpPr/>
            <p:nvPr/>
          </p:nvSpPr>
          <p:spPr>
            <a:xfrm>
              <a:off x="2565075" y="1631475"/>
              <a:ext cx="338250" cy="338250"/>
            </a:xfrm>
            <a:custGeom>
              <a:avLst/>
              <a:gdLst/>
              <a:ahLst/>
              <a:cxnLst/>
              <a:rect l="l" t="t" r="r" b="b"/>
              <a:pathLst>
                <a:path w="13530" h="13530" extrusionOk="0">
                  <a:moveTo>
                    <a:pt x="6433" y="0"/>
                  </a:moveTo>
                  <a:lnTo>
                    <a:pt x="6117" y="33"/>
                  </a:lnTo>
                  <a:lnTo>
                    <a:pt x="5784" y="67"/>
                  </a:lnTo>
                  <a:lnTo>
                    <a:pt x="5469" y="116"/>
                  </a:lnTo>
                  <a:lnTo>
                    <a:pt x="5153" y="183"/>
                  </a:lnTo>
                  <a:lnTo>
                    <a:pt x="4837" y="283"/>
                  </a:lnTo>
                  <a:lnTo>
                    <a:pt x="4521" y="382"/>
                  </a:lnTo>
                  <a:lnTo>
                    <a:pt x="4222" y="499"/>
                  </a:lnTo>
                  <a:lnTo>
                    <a:pt x="3906" y="632"/>
                  </a:lnTo>
                  <a:lnTo>
                    <a:pt x="3607" y="765"/>
                  </a:lnTo>
                  <a:lnTo>
                    <a:pt x="3324" y="931"/>
                  </a:lnTo>
                  <a:lnTo>
                    <a:pt x="3042" y="1114"/>
                  </a:lnTo>
                  <a:lnTo>
                    <a:pt x="2759" y="1313"/>
                  </a:lnTo>
                  <a:lnTo>
                    <a:pt x="2493" y="1513"/>
                  </a:lnTo>
                  <a:lnTo>
                    <a:pt x="2227" y="1745"/>
                  </a:lnTo>
                  <a:lnTo>
                    <a:pt x="1978" y="1978"/>
                  </a:lnTo>
                  <a:lnTo>
                    <a:pt x="1729" y="2227"/>
                  </a:lnTo>
                  <a:lnTo>
                    <a:pt x="1513" y="2493"/>
                  </a:lnTo>
                  <a:lnTo>
                    <a:pt x="1297" y="2759"/>
                  </a:lnTo>
                  <a:lnTo>
                    <a:pt x="1114" y="3042"/>
                  </a:lnTo>
                  <a:lnTo>
                    <a:pt x="931" y="3324"/>
                  </a:lnTo>
                  <a:lnTo>
                    <a:pt x="765" y="3623"/>
                  </a:lnTo>
                  <a:lnTo>
                    <a:pt x="615" y="3923"/>
                  </a:lnTo>
                  <a:lnTo>
                    <a:pt x="482" y="4222"/>
                  </a:lnTo>
                  <a:lnTo>
                    <a:pt x="366" y="4521"/>
                  </a:lnTo>
                  <a:lnTo>
                    <a:pt x="266" y="4837"/>
                  </a:lnTo>
                  <a:lnTo>
                    <a:pt x="183" y="5153"/>
                  </a:lnTo>
                  <a:lnTo>
                    <a:pt x="117" y="5468"/>
                  </a:lnTo>
                  <a:lnTo>
                    <a:pt x="67" y="5801"/>
                  </a:lnTo>
                  <a:lnTo>
                    <a:pt x="33" y="6117"/>
                  </a:lnTo>
                  <a:lnTo>
                    <a:pt x="0" y="6432"/>
                  </a:lnTo>
                  <a:lnTo>
                    <a:pt x="0" y="6765"/>
                  </a:lnTo>
                  <a:lnTo>
                    <a:pt x="0" y="7081"/>
                  </a:lnTo>
                  <a:lnTo>
                    <a:pt x="33" y="7413"/>
                  </a:lnTo>
                  <a:lnTo>
                    <a:pt x="67" y="7729"/>
                  </a:lnTo>
                  <a:lnTo>
                    <a:pt x="117" y="8061"/>
                  </a:lnTo>
                  <a:lnTo>
                    <a:pt x="183" y="8377"/>
                  </a:lnTo>
                  <a:lnTo>
                    <a:pt x="266" y="8693"/>
                  </a:lnTo>
                  <a:lnTo>
                    <a:pt x="366" y="9009"/>
                  </a:lnTo>
                  <a:lnTo>
                    <a:pt x="482" y="9308"/>
                  </a:lnTo>
                  <a:lnTo>
                    <a:pt x="615" y="9607"/>
                  </a:lnTo>
                  <a:lnTo>
                    <a:pt x="765" y="9906"/>
                  </a:lnTo>
                  <a:lnTo>
                    <a:pt x="931" y="10205"/>
                  </a:lnTo>
                  <a:lnTo>
                    <a:pt x="1114" y="10488"/>
                  </a:lnTo>
                  <a:lnTo>
                    <a:pt x="1297" y="10771"/>
                  </a:lnTo>
                  <a:lnTo>
                    <a:pt x="1513" y="11036"/>
                  </a:lnTo>
                  <a:lnTo>
                    <a:pt x="1729" y="11302"/>
                  </a:lnTo>
                  <a:lnTo>
                    <a:pt x="1978" y="11552"/>
                  </a:lnTo>
                  <a:lnTo>
                    <a:pt x="2227" y="11784"/>
                  </a:lnTo>
                  <a:lnTo>
                    <a:pt x="2493" y="12017"/>
                  </a:lnTo>
                  <a:lnTo>
                    <a:pt x="2759" y="12217"/>
                  </a:lnTo>
                  <a:lnTo>
                    <a:pt x="3042" y="12416"/>
                  </a:lnTo>
                  <a:lnTo>
                    <a:pt x="3324" y="12599"/>
                  </a:lnTo>
                  <a:lnTo>
                    <a:pt x="3607" y="12765"/>
                  </a:lnTo>
                  <a:lnTo>
                    <a:pt x="3906" y="12898"/>
                  </a:lnTo>
                  <a:lnTo>
                    <a:pt x="4222" y="13031"/>
                  </a:lnTo>
                  <a:lnTo>
                    <a:pt x="4521" y="13147"/>
                  </a:lnTo>
                  <a:lnTo>
                    <a:pt x="4837" y="13247"/>
                  </a:lnTo>
                  <a:lnTo>
                    <a:pt x="5153" y="13330"/>
                  </a:lnTo>
                  <a:lnTo>
                    <a:pt x="5469" y="13413"/>
                  </a:lnTo>
                  <a:lnTo>
                    <a:pt x="5784" y="13463"/>
                  </a:lnTo>
                  <a:lnTo>
                    <a:pt x="6117" y="13496"/>
                  </a:lnTo>
                  <a:lnTo>
                    <a:pt x="6433" y="13530"/>
                  </a:lnTo>
                  <a:lnTo>
                    <a:pt x="7081" y="13530"/>
                  </a:lnTo>
                  <a:lnTo>
                    <a:pt x="7413" y="13496"/>
                  </a:lnTo>
                  <a:lnTo>
                    <a:pt x="7729" y="13463"/>
                  </a:lnTo>
                  <a:lnTo>
                    <a:pt x="8061" y="13413"/>
                  </a:lnTo>
                  <a:lnTo>
                    <a:pt x="8377" y="13330"/>
                  </a:lnTo>
                  <a:lnTo>
                    <a:pt x="8693" y="13247"/>
                  </a:lnTo>
                  <a:lnTo>
                    <a:pt x="8992" y="13147"/>
                  </a:lnTo>
                  <a:lnTo>
                    <a:pt x="9308" y="13031"/>
                  </a:lnTo>
                  <a:lnTo>
                    <a:pt x="9607" y="12898"/>
                  </a:lnTo>
                  <a:lnTo>
                    <a:pt x="9906" y="12765"/>
                  </a:lnTo>
                  <a:lnTo>
                    <a:pt x="10206" y="12599"/>
                  </a:lnTo>
                  <a:lnTo>
                    <a:pt x="10488" y="12416"/>
                  </a:lnTo>
                  <a:lnTo>
                    <a:pt x="10754" y="12217"/>
                  </a:lnTo>
                  <a:lnTo>
                    <a:pt x="11037" y="12017"/>
                  </a:lnTo>
                  <a:lnTo>
                    <a:pt x="11286" y="11784"/>
                  </a:lnTo>
                  <a:lnTo>
                    <a:pt x="11552" y="11552"/>
                  </a:lnTo>
                  <a:lnTo>
                    <a:pt x="11785" y="11302"/>
                  </a:lnTo>
                  <a:lnTo>
                    <a:pt x="12017" y="11036"/>
                  </a:lnTo>
                  <a:lnTo>
                    <a:pt x="12217" y="10771"/>
                  </a:lnTo>
                  <a:lnTo>
                    <a:pt x="12416" y="10488"/>
                  </a:lnTo>
                  <a:lnTo>
                    <a:pt x="12599" y="10205"/>
                  </a:lnTo>
                  <a:lnTo>
                    <a:pt x="12749" y="9906"/>
                  </a:lnTo>
                  <a:lnTo>
                    <a:pt x="12898" y="9607"/>
                  </a:lnTo>
                  <a:lnTo>
                    <a:pt x="13031" y="9308"/>
                  </a:lnTo>
                  <a:lnTo>
                    <a:pt x="13147" y="9009"/>
                  </a:lnTo>
                  <a:lnTo>
                    <a:pt x="13247" y="8693"/>
                  </a:lnTo>
                  <a:lnTo>
                    <a:pt x="13330" y="8377"/>
                  </a:lnTo>
                  <a:lnTo>
                    <a:pt x="13397" y="8061"/>
                  </a:lnTo>
                  <a:lnTo>
                    <a:pt x="13463" y="7729"/>
                  </a:lnTo>
                  <a:lnTo>
                    <a:pt x="13497" y="7413"/>
                  </a:lnTo>
                  <a:lnTo>
                    <a:pt x="13513" y="7081"/>
                  </a:lnTo>
                  <a:lnTo>
                    <a:pt x="13530" y="6765"/>
                  </a:lnTo>
                  <a:lnTo>
                    <a:pt x="13513" y="6432"/>
                  </a:lnTo>
                  <a:lnTo>
                    <a:pt x="13497" y="6117"/>
                  </a:lnTo>
                  <a:lnTo>
                    <a:pt x="13463" y="5801"/>
                  </a:lnTo>
                  <a:lnTo>
                    <a:pt x="13397" y="5468"/>
                  </a:lnTo>
                  <a:lnTo>
                    <a:pt x="13330" y="5153"/>
                  </a:lnTo>
                  <a:lnTo>
                    <a:pt x="13247" y="4837"/>
                  </a:lnTo>
                  <a:lnTo>
                    <a:pt x="13147" y="4521"/>
                  </a:lnTo>
                  <a:lnTo>
                    <a:pt x="13031" y="4222"/>
                  </a:lnTo>
                  <a:lnTo>
                    <a:pt x="12898" y="3923"/>
                  </a:lnTo>
                  <a:lnTo>
                    <a:pt x="12749" y="3623"/>
                  </a:lnTo>
                  <a:lnTo>
                    <a:pt x="12599" y="3324"/>
                  </a:lnTo>
                  <a:lnTo>
                    <a:pt x="12416" y="3042"/>
                  </a:lnTo>
                  <a:lnTo>
                    <a:pt x="12217" y="2759"/>
                  </a:lnTo>
                  <a:lnTo>
                    <a:pt x="12017" y="2493"/>
                  </a:lnTo>
                  <a:lnTo>
                    <a:pt x="11785" y="2227"/>
                  </a:lnTo>
                  <a:lnTo>
                    <a:pt x="11552" y="1978"/>
                  </a:lnTo>
                  <a:lnTo>
                    <a:pt x="11286" y="1745"/>
                  </a:lnTo>
                  <a:lnTo>
                    <a:pt x="11037" y="1513"/>
                  </a:lnTo>
                  <a:lnTo>
                    <a:pt x="10754" y="1313"/>
                  </a:lnTo>
                  <a:lnTo>
                    <a:pt x="10488" y="1114"/>
                  </a:lnTo>
                  <a:lnTo>
                    <a:pt x="10206" y="931"/>
                  </a:lnTo>
                  <a:lnTo>
                    <a:pt x="9906" y="765"/>
                  </a:lnTo>
                  <a:lnTo>
                    <a:pt x="9607" y="632"/>
                  </a:lnTo>
                  <a:lnTo>
                    <a:pt x="9308" y="499"/>
                  </a:lnTo>
                  <a:lnTo>
                    <a:pt x="8992" y="382"/>
                  </a:lnTo>
                  <a:lnTo>
                    <a:pt x="8693" y="283"/>
                  </a:lnTo>
                  <a:lnTo>
                    <a:pt x="8377" y="183"/>
                  </a:lnTo>
                  <a:lnTo>
                    <a:pt x="8061" y="116"/>
                  </a:lnTo>
                  <a:lnTo>
                    <a:pt x="7729" y="67"/>
                  </a:lnTo>
                  <a:lnTo>
                    <a:pt x="7413" y="33"/>
                  </a:lnTo>
                  <a:lnTo>
                    <a:pt x="7081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5"/>
            <p:cNvSpPr/>
            <p:nvPr/>
          </p:nvSpPr>
          <p:spPr>
            <a:xfrm>
              <a:off x="2565075" y="1631475"/>
              <a:ext cx="338250" cy="338250"/>
            </a:xfrm>
            <a:custGeom>
              <a:avLst/>
              <a:gdLst/>
              <a:ahLst/>
              <a:cxnLst/>
              <a:rect l="l" t="t" r="r" b="b"/>
              <a:pathLst>
                <a:path w="13530" h="13530" fill="none" extrusionOk="0">
                  <a:moveTo>
                    <a:pt x="1978" y="1978"/>
                  </a:moveTo>
                  <a:lnTo>
                    <a:pt x="1978" y="1978"/>
                  </a:lnTo>
                  <a:lnTo>
                    <a:pt x="2227" y="1745"/>
                  </a:lnTo>
                  <a:lnTo>
                    <a:pt x="2493" y="1513"/>
                  </a:lnTo>
                  <a:lnTo>
                    <a:pt x="2759" y="1313"/>
                  </a:lnTo>
                  <a:lnTo>
                    <a:pt x="3042" y="1114"/>
                  </a:lnTo>
                  <a:lnTo>
                    <a:pt x="3324" y="931"/>
                  </a:lnTo>
                  <a:lnTo>
                    <a:pt x="3607" y="765"/>
                  </a:lnTo>
                  <a:lnTo>
                    <a:pt x="3906" y="632"/>
                  </a:lnTo>
                  <a:lnTo>
                    <a:pt x="4222" y="499"/>
                  </a:lnTo>
                  <a:lnTo>
                    <a:pt x="4521" y="382"/>
                  </a:lnTo>
                  <a:lnTo>
                    <a:pt x="4837" y="283"/>
                  </a:lnTo>
                  <a:lnTo>
                    <a:pt x="5153" y="183"/>
                  </a:lnTo>
                  <a:lnTo>
                    <a:pt x="5469" y="116"/>
                  </a:lnTo>
                  <a:lnTo>
                    <a:pt x="5784" y="67"/>
                  </a:lnTo>
                  <a:lnTo>
                    <a:pt x="6117" y="33"/>
                  </a:lnTo>
                  <a:lnTo>
                    <a:pt x="6433" y="0"/>
                  </a:lnTo>
                  <a:lnTo>
                    <a:pt x="6765" y="0"/>
                  </a:lnTo>
                  <a:lnTo>
                    <a:pt x="7081" y="0"/>
                  </a:lnTo>
                  <a:lnTo>
                    <a:pt x="7413" y="33"/>
                  </a:lnTo>
                  <a:lnTo>
                    <a:pt x="7729" y="67"/>
                  </a:lnTo>
                  <a:lnTo>
                    <a:pt x="8061" y="116"/>
                  </a:lnTo>
                  <a:lnTo>
                    <a:pt x="8377" y="183"/>
                  </a:lnTo>
                  <a:lnTo>
                    <a:pt x="8693" y="283"/>
                  </a:lnTo>
                  <a:lnTo>
                    <a:pt x="8992" y="382"/>
                  </a:lnTo>
                  <a:lnTo>
                    <a:pt x="9308" y="499"/>
                  </a:lnTo>
                  <a:lnTo>
                    <a:pt x="9607" y="632"/>
                  </a:lnTo>
                  <a:lnTo>
                    <a:pt x="9906" y="765"/>
                  </a:lnTo>
                  <a:lnTo>
                    <a:pt x="10206" y="931"/>
                  </a:lnTo>
                  <a:lnTo>
                    <a:pt x="10488" y="1114"/>
                  </a:lnTo>
                  <a:lnTo>
                    <a:pt x="10754" y="1313"/>
                  </a:lnTo>
                  <a:lnTo>
                    <a:pt x="11037" y="1513"/>
                  </a:lnTo>
                  <a:lnTo>
                    <a:pt x="11286" y="1745"/>
                  </a:lnTo>
                  <a:lnTo>
                    <a:pt x="11552" y="1978"/>
                  </a:lnTo>
                  <a:lnTo>
                    <a:pt x="11552" y="1978"/>
                  </a:lnTo>
                  <a:lnTo>
                    <a:pt x="11785" y="2227"/>
                  </a:lnTo>
                  <a:lnTo>
                    <a:pt x="12017" y="2493"/>
                  </a:lnTo>
                  <a:lnTo>
                    <a:pt x="12217" y="2759"/>
                  </a:lnTo>
                  <a:lnTo>
                    <a:pt x="12416" y="3042"/>
                  </a:lnTo>
                  <a:lnTo>
                    <a:pt x="12599" y="3324"/>
                  </a:lnTo>
                  <a:lnTo>
                    <a:pt x="12749" y="3623"/>
                  </a:lnTo>
                  <a:lnTo>
                    <a:pt x="12898" y="3923"/>
                  </a:lnTo>
                  <a:lnTo>
                    <a:pt x="13031" y="4222"/>
                  </a:lnTo>
                  <a:lnTo>
                    <a:pt x="13147" y="4521"/>
                  </a:lnTo>
                  <a:lnTo>
                    <a:pt x="13247" y="4837"/>
                  </a:lnTo>
                  <a:lnTo>
                    <a:pt x="13330" y="5153"/>
                  </a:lnTo>
                  <a:lnTo>
                    <a:pt x="13397" y="5468"/>
                  </a:lnTo>
                  <a:lnTo>
                    <a:pt x="13463" y="5801"/>
                  </a:lnTo>
                  <a:lnTo>
                    <a:pt x="13497" y="6117"/>
                  </a:lnTo>
                  <a:lnTo>
                    <a:pt x="13513" y="6432"/>
                  </a:lnTo>
                  <a:lnTo>
                    <a:pt x="13530" y="6765"/>
                  </a:lnTo>
                  <a:lnTo>
                    <a:pt x="13513" y="7081"/>
                  </a:lnTo>
                  <a:lnTo>
                    <a:pt x="13497" y="7413"/>
                  </a:lnTo>
                  <a:lnTo>
                    <a:pt x="13463" y="7729"/>
                  </a:lnTo>
                  <a:lnTo>
                    <a:pt x="13397" y="8061"/>
                  </a:lnTo>
                  <a:lnTo>
                    <a:pt x="13330" y="8377"/>
                  </a:lnTo>
                  <a:lnTo>
                    <a:pt x="13247" y="8693"/>
                  </a:lnTo>
                  <a:lnTo>
                    <a:pt x="13147" y="9009"/>
                  </a:lnTo>
                  <a:lnTo>
                    <a:pt x="13031" y="9308"/>
                  </a:lnTo>
                  <a:lnTo>
                    <a:pt x="12898" y="9607"/>
                  </a:lnTo>
                  <a:lnTo>
                    <a:pt x="12749" y="9906"/>
                  </a:lnTo>
                  <a:lnTo>
                    <a:pt x="12599" y="10205"/>
                  </a:lnTo>
                  <a:lnTo>
                    <a:pt x="12416" y="10488"/>
                  </a:lnTo>
                  <a:lnTo>
                    <a:pt x="12217" y="10771"/>
                  </a:lnTo>
                  <a:lnTo>
                    <a:pt x="12017" y="11036"/>
                  </a:lnTo>
                  <a:lnTo>
                    <a:pt x="11785" y="11302"/>
                  </a:lnTo>
                  <a:lnTo>
                    <a:pt x="11552" y="11552"/>
                  </a:lnTo>
                  <a:lnTo>
                    <a:pt x="11552" y="11552"/>
                  </a:lnTo>
                  <a:lnTo>
                    <a:pt x="11286" y="11784"/>
                  </a:lnTo>
                  <a:lnTo>
                    <a:pt x="11037" y="12017"/>
                  </a:lnTo>
                  <a:lnTo>
                    <a:pt x="10754" y="12217"/>
                  </a:lnTo>
                  <a:lnTo>
                    <a:pt x="10488" y="12416"/>
                  </a:lnTo>
                  <a:lnTo>
                    <a:pt x="10206" y="12599"/>
                  </a:lnTo>
                  <a:lnTo>
                    <a:pt x="9906" y="12765"/>
                  </a:lnTo>
                  <a:lnTo>
                    <a:pt x="9607" y="12898"/>
                  </a:lnTo>
                  <a:lnTo>
                    <a:pt x="9308" y="13031"/>
                  </a:lnTo>
                  <a:lnTo>
                    <a:pt x="8992" y="13147"/>
                  </a:lnTo>
                  <a:lnTo>
                    <a:pt x="8693" y="13247"/>
                  </a:lnTo>
                  <a:lnTo>
                    <a:pt x="8377" y="13330"/>
                  </a:lnTo>
                  <a:lnTo>
                    <a:pt x="8061" y="13413"/>
                  </a:lnTo>
                  <a:lnTo>
                    <a:pt x="7729" y="13463"/>
                  </a:lnTo>
                  <a:lnTo>
                    <a:pt x="7413" y="13496"/>
                  </a:lnTo>
                  <a:lnTo>
                    <a:pt x="7081" y="13530"/>
                  </a:lnTo>
                  <a:lnTo>
                    <a:pt x="6765" y="13530"/>
                  </a:lnTo>
                  <a:lnTo>
                    <a:pt x="6433" y="13530"/>
                  </a:lnTo>
                  <a:lnTo>
                    <a:pt x="6117" y="13496"/>
                  </a:lnTo>
                  <a:lnTo>
                    <a:pt x="5784" y="13463"/>
                  </a:lnTo>
                  <a:lnTo>
                    <a:pt x="5469" y="13413"/>
                  </a:lnTo>
                  <a:lnTo>
                    <a:pt x="5153" y="13330"/>
                  </a:lnTo>
                  <a:lnTo>
                    <a:pt x="4837" y="13247"/>
                  </a:lnTo>
                  <a:lnTo>
                    <a:pt x="4521" y="13147"/>
                  </a:lnTo>
                  <a:lnTo>
                    <a:pt x="4222" y="13031"/>
                  </a:lnTo>
                  <a:lnTo>
                    <a:pt x="3906" y="12898"/>
                  </a:lnTo>
                  <a:lnTo>
                    <a:pt x="3607" y="12765"/>
                  </a:lnTo>
                  <a:lnTo>
                    <a:pt x="3324" y="12599"/>
                  </a:lnTo>
                  <a:lnTo>
                    <a:pt x="3042" y="12416"/>
                  </a:lnTo>
                  <a:lnTo>
                    <a:pt x="2759" y="12217"/>
                  </a:lnTo>
                  <a:lnTo>
                    <a:pt x="2493" y="12017"/>
                  </a:lnTo>
                  <a:lnTo>
                    <a:pt x="2227" y="11784"/>
                  </a:lnTo>
                  <a:lnTo>
                    <a:pt x="1978" y="11552"/>
                  </a:lnTo>
                  <a:lnTo>
                    <a:pt x="1978" y="11552"/>
                  </a:lnTo>
                  <a:lnTo>
                    <a:pt x="1729" y="11302"/>
                  </a:lnTo>
                  <a:lnTo>
                    <a:pt x="1513" y="11036"/>
                  </a:lnTo>
                  <a:lnTo>
                    <a:pt x="1297" y="10771"/>
                  </a:lnTo>
                  <a:lnTo>
                    <a:pt x="1114" y="10488"/>
                  </a:lnTo>
                  <a:lnTo>
                    <a:pt x="931" y="10205"/>
                  </a:lnTo>
                  <a:lnTo>
                    <a:pt x="765" y="9906"/>
                  </a:lnTo>
                  <a:lnTo>
                    <a:pt x="615" y="9607"/>
                  </a:lnTo>
                  <a:lnTo>
                    <a:pt x="482" y="9308"/>
                  </a:lnTo>
                  <a:lnTo>
                    <a:pt x="366" y="9009"/>
                  </a:lnTo>
                  <a:lnTo>
                    <a:pt x="266" y="8693"/>
                  </a:lnTo>
                  <a:lnTo>
                    <a:pt x="183" y="8377"/>
                  </a:lnTo>
                  <a:lnTo>
                    <a:pt x="117" y="8061"/>
                  </a:lnTo>
                  <a:lnTo>
                    <a:pt x="67" y="7729"/>
                  </a:lnTo>
                  <a:lnTo>
                    <a:pt x="33" y="7413"/>
                  </a:lnTo>
                  <a:lnTo>
                    <a:pt x="0" y="7081"/>
                  </a:lnTo>
                  <a:lnTo>
                    <a:pt x="0" y="6765"/>
                  </a:lnTo>
                  <a:lnTo>
                    <a:pt x="0" y="6432"/>
                  </a:lnTo>
                  <a:lnTo>
                    <a:pt x="33" y="6117"/>
                  </a:lnTo>
                  <a:lnTo>
                    <a:pt x="67" y="5801"/>
                  </a:lnTo>
                  <a:lnTo>
                    <a:pt x="117" y="5468"/>
                  </a:lnTo>
                  <a:lnTo>
                    <a:pt x="183" y="5153"/>
                  </a:lnTo>
                  <a:lnTo>
                    <a:pt x="266" y="4837"/>
                  </a:lnTo>
                  <a:lnTo>
                    <a:pt x="366" y="4521"/>
                  </a:lnTo>
                  <a:lnTo>
                    <a:pt x="482" y="4222"/>
                  </a:lnTo>
                  <a:lnTo>
                    <a:pt x="615" y="3923"/>
                  </a:lnTo>
                  <a:lnTo>
                    <a:pt x="765" y="3623"/>
                  </a:lnTo>
                  <a:lnTo>
                    <a:pt x="931" y="3324"/>
                  </a:lnTo>
                  <a:lnTo>
                    <a:pt x="1114" y="3042"/>
                  </a:lnTo>
                  <a:lnTo>
                    <a:pt x="1297" y="2759"/>
                  </a:lnTo>
                  <a:lnTo>
                    <a:pt x="1513" y="2493"/>
                  </a:lnTo>
                  <a:lnTo>
                    <a:pt x="1729" y="2227"/>
                  </a:lnTo>
                  <a:lnTo>
                    <a:pt x="1978" y="19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5"/>
            <p:cNvSpPr/>
            <p:nvPr/>
          </p:nvSpPr>
          <p:spPr>
            <a:xfrm>
              <a:off x="2575450" y="1641850"/>
              <a:ext cx="317075" cy="317075"/>
            </a:xfrm>
            <a:custGeom>
              <a:avLst/>
              <a:gdLst/>
              <a:ahLst/>
              <a:cxnLst/>
              <a:rect l="l" t="t" r="r" b="b"/>
              <a:pathLst>
                <a:path w="12683" h="12683" extrusionOk="0">
                  <a:moveTo>
                    <a:pt x="6317" y="1"/>
                  </a:moveTo>
                  <a:lnTo>
                    <a:pt x="6018" y="17"/>
                  </a:lnTo>
                  <a:lnTo>
                    <a:pt x="5718" y="34"/>
                  </a:lnTo>
                  <a:lnTo>
                    <a:pt x="5403" y="67"/>
                  </a:lnTo>
                  <a:lnTo>
                    <a:pt x="5103" y="134"/>
                  </a:lnTo>
                  <a:lnTo>
                    <a:pt x="4804" y="200"/>
                  </a:lnTo>
                  <a:lnTo>
                    <a:pt x="4488" y="283"/>
                  </a:lnTo>
                  <a:lnTo>
                    <a:pt x="4189" y="383"/>
                  </a:lnTo>
                  <a:lnTo>
                    <a:pt x="3907" y="499"/>
                  </a:lnTo>
                  <a:lnTo>
                    <a:pt x="3607" y="616"/>
                  </a:lnTo>
                  <a:lnTo>
                    <a:pt x="3325" y="765"/>
                  </a:lnTo>
                  <a:lnTo>
                    <a:pt x="3042" y="931"/>
                  </a:lnTo>
                  <a:lnTo>
                    <a:pt x="2760" y="1114"/>
                  </a:lnTo>
                  <a:lnTo>
                    <a:pt x="2510" y="1297"/>
                  </a:lnTo>
                  <a:lnTo>
                    <a:pt x="2261" y="1497"/>
                  </a:lnTo>
                  <a:lnTo>
                    <a:pt x="2012" y="1713"/>
                  </a:lnTo>
                  <a:lnTo>
                    <a:pt x="1796" y="1929"/>
                  </a:lnTo>
                  <a:lnTo>
                    <a:pt x="1580" y="2161"/>
                  </a:lnTo>
                  <a:lnTo>
                    <a:pt x="1380" y="2394"/>
                  </a:lnTo>
                  <a:lnTo>
                    <a:pt x="1197" y="2643"/>
                  </a:lnTo>
                  <a:lnTo>
                    <a:pt x="1015" y="2909"/>
                  </a:lnTo>
                  <a:lnTo>
                    <a:pt x="865" y="3159"/>
                  </a:lnTo>
                  <a:lnTo>
                    <a:pt x="715" y="3425"/>
                  </a:lnTo>
                  <a:lnTo>
                    <a:pt x="582" y="3707"/>
                  </a:lnTo>
                  <a:lnTo>
                    <a:pt x="466" y="3990"/>
                  </a:lnTo>
                  <a:lnTo>
                    <a:pt x="350" y="4272"/>
                  </a:lnTo>
                  <a:lnTo>
                    <a:pt x="267" y="4555"/>
                  </a:lnTo>
                  <a:lnTo>
                    <a:pt x="184" y="4854"/>
                  </a:lnTo>
                  <a:lnTo>
                    <a:pt x="117" y="5153"/>
                  </a:lnTo>
                  <a:lnTo>
                    <a:pt x="67" y="5452"/>
                  </a:lnTo>
                  <a:lnTo>
                    <a:pt x="34" y="5752"/>
                  </a:lnTo>
                  <a:lnTo>
                    <a:pt x="17" y="6067"/>
                  </a:lnTo>
                  <a:lnTo>
                    <a:pt x="1" y="6366"/>
                  </a:lnTo>
                  <a:lnTo>
                    <a:pt x="17" y="6666"/>
                  </a:lnTo>
                  <a:lnTo>
                    <a:pt x="34" y="6981"/>
                  </a:lnTo>
                  <a:lnTo>
                    <a:pt x="67" y="7281"/>
                  </a:lnTo>
                  <a:lnTo>
                    <a:pt x="134" y="7596"/>
                  </a:lnTo>
                  <a:lnTo>
                    <a:pt x="200" y="7896"/>
                  </a:lnTo>
                  <a:lnTo>
                    <a:pt x="283" y="8195"/>
                  </a:lnTo>
                  <a:lnTo>
                    <a:pt x="383" y="8494"/>
                  </a:lnTo>
                  <a:lnTo>
                    <a:pt x="499" y="8793"/>
                  </a:lnTo>
                  <a:lnTo>
                    <a:pt x="632" y="9076"/>
                  </a:lnTo>
                  <a:lnTo>
                    <a:pt x="765" y="9375"/>
                  </a:lnTo>
                  <a:lnTo>
                    <a:pt x="931" y="9657"/>
                  </a:lnTo>
                  <a:lnTo>
                    <a:pt x="1114" y="9923"/>
                  </a:lnTo>
                  <a:lnTo>
                    <a:pt x="1297" y="10189"/>
                  </a:lnTo>
                  <a:lnTo>
                    <a:pt x="1497" y="10439"/>
                  </a:lnTo>
                  <a:lnTo>
                    <a:pt x="1713" y="10671"/>
                  </a:lnTo>
                  <a:lnTo>
                    <a:pt x="1929" y="10904"/>
                  </a:lnTo>
                  <a:lnTo>
                    <a:pt x="2161" y="11120"/>
                  </a:lnTo>
                  <a:lnTo>
                    <a:pt x="2394" y="11303"/>
                  </a:lnTo>
                  <a:lnTo>
                    <a:pt x="2643" y="11502"/>
                  </a:lnTo>
                  <a:lnTo>
                    <a:pt x="2909" y="11669"/>
                  </a:lnTo>
                  <a:lnTo>
                    <a:pt x="3159" y="11835"/>
                  </a:lnTo>
                  <a:lnTo>
                    <a:pt x="3425" y="11984"/>
                  </a:lnTo>
                  <a:lnTo>
                    <a:pt x="3707" y="12117"/>
                  </a:lnTo>
                  <a:lnTo>
                    <a:pt x="3990" y="12234"/>
                  </a:lnTo>
                  <a:lnTo>
                    <a:pt x="4272" y="12333"/>
                  </a:lnTo>
                  <a:lnTo>
                    <a:pt x="4572" y="12433"/>
                  </a:lnTo>
                  <a:lnTo>
                    <a:pt x="4854" y="12516"/>
                  </a:lnTo>
                  <a:lnTo>
                    <a:pt x="5153" y="12566"/>
                  </a:lnTo>
                  <a:lnTo>
                    <a:pt x="5452" y="12616"/>
                  </a:lnTo>
                  <a:lnTo>
                    <a:pt x="5752" y="12666"/>
                  </a:lnTo>
                  <a:lnTo>
                    <a:pt x="6067" y="12682"/>
                  </a:lnTo>
                  <a:lnTo>
                    <a:pt x="6682" y="12682"/>
                  </a:lnTo>
                  <a:lnTo>
                    <a:pt x="6982" y="12649"/>
                  </a:lnTo>
                  <a:lnTo>
                    <a:pt x="7281" y="12616"/>
                  </a:lnTo>
                  <a:lnTo>
                    <a:pt x="7597" y="12566"/>
                  </a:lnTo>
                  <a:lnTo>
                    <a:pt x="7896" y="12500"/>
                  </a:lnTo>
                  <a:lnTo>
                    <a:pt x="8195" y="12417"/>
                  </a:lnTo>
                  <a:lnTo>
                    <a:pt x="8494" y="12317"/>
                  </a:lnTo>
                  <a:lnTo>
                    <a:pt x="8793" y="12200"/>
                  </a:lnTo>
                  <a:lnTo>
                    <a:pt x="9076" y="12068"/>
                  </a:lnTo>
                  <a:lnTo>
                    <a:pt x="9375" y="11918"/>
                  </a:lnTo>
                  <a:lnTo>
                    <a:pt x="9658" y="11752"/>
                  </a:lnTo>
                  <a:lnTo>
                    <a:pt x="9924" y="11586"/>
                  </a:lnTo>
                  <a:lnTo>
                    <a:pt x="10189" y="11386"/>
                  </a:lnTo>
                  <a:lnTo>
                    <a:pt x="10439" y="11187"/>
                  </a:lnTo>
                  <a:lnTo>
                    <a:pt x="10671" y="10987"/>
                  </a:lnTo>
                  <a:lnTo>
                    <a:pt x="10904" y="10754"/>
                  </a:lnTo>
                  <a:lnTo>
                    <a:pt x="11120" y="10522"/>
                  </a:lnTo>
                  <a:lnTo>
                    <a:pt x="11320" y="10289"/>
                  </a:lnTo>
                  <a:lnTo>
                    <a:pt x="11503" y="10040"/>
                  </a:lnTo>
                  <a:lnTo>
                    <a:pt x="11669" y="9790"/>
                  </a:lnTo>
                  <a:lnTo>
                    <a:pt x="11835" y="9524"/>
                  </a:lnTo>
                  <a:lnTo>
                    <a:pt x="11985" y="9259"/>
                  </a:lnTo>
                  <a:lnTo>
                    <a:pt x="12117" y="8976"/>
                  </a:lnTo>
                  <a:lnTo>
                    <a:pt x="12234" y="8710"/>
                  </a:lnTo>
                  <a:lnTo>
                    <a:pt x="12334" y="8411"/>
                  </a:lnTo>
                  <a:lnTo>
                    <a:pt x="12433" y="8128"/>
                  </a:lnTo>
                  <a:lnTo>
                    <a:pt x="12516" y="7829"/>
                  </a:lnTo>
                  <a:lnTo>
                    <a:pt x="12566" y="7530"/>
                  </a:lnTo>
                  <a:lnTo>
                    <a:pt x="12616" y="7231"/>
                  </a:lnTo>
                  <a:lnTo>
                    <a:pt x="12666" y="6932"/>
                  </a:lnTo>
                  <a:lnTo>
                    <a:pt x="12683" y="6632"/>
                  </a:lnTo>
                  <a:lnTo>
                    <a:pt x="12683" y="6317"/>
                  </a:lnTo>
                  <a:lnTo>
                    <a:pt x="12683" y="6017"/>
                  </a:lnTo>
                  <a:lnTo>
                    <a:pt x="12649" y="5718"/>
                  </a:lnTo>
                  <a:lnTo>
                    <a:pt x="12616" y="5402"/>
                  </a:lnTo>
                  <a:lnTo>
                    <a:pt x="12566" y="5103"/>
                  </a:lnTo>
                  <a:lnTo>
                    <a:pt x="12500" y="4804"/>
                  </a:lnTo>
                  <a:lnTo>
                    <a:pt x="12417" y="4488"/>
                  </a:lnTo>
                  <a:lnTo>
                    <a:pt x="12317" y="4189"/>
                  </a:lnTo>
                  <a:lnTo>
                    <a:pt x="12201" y="3907"/>
                  </a:lnTo>
                  <a:lnTo>
                    <a:pt x="12068" y="3607"/>
                  </a:lnTo>
                  <a:lnTo>
                    <a:pt x="11918" y="3325"/>
                  </a:lnTo>
                  <a:lnTo>
                    <a:pt x="11752" y="3042"/>
                  </a:lnTo>
                  <a:lnTo>
                    <a:pt x="11586" y="2760"/>
                  </a:lnTo>
                  <a:lnTo>
                    <a:pt x="11386" y="2494"/>
                  </a:lnTo>
                  <a:lnTo>
                    <a:pt x="11187" y="2244"/>
                  </a:lnTo>
                  <a:lnTo>
                    <a:pt x="10987" y="2012"/>
                  </a:lnTo>
                  <a:lnTo>
                    <a:pt x="10755" y="1796"/>
                  </a:lnTo>
                  <a:lnTo>
                    <a:pt x="10522" y="1580"/>
                  </a:lnTo>
                  <a:lnTo>
                    <a:pt x="10289" y="1380"/>
                  </a:lnTo>
                  <a:lnTo>
                    <a:pt x="10040" y="1197"/>
                  </a:lnTo>
                  <a:lnTo>
                    <a:pt x="9791" y="1015"/>
                  </a:lnTo>
                  <a:lnTo>
                    <a:pt x="9525" y="865"/>
                  </a:lnTo>
                  <a:lnTo>
                    <a:pt x="9259" y="715"/>
                  </a:lnTo>
                  <a:lnTo>
                    <a:pt x="8976" y="582"/>
                  </a:lnTo>
                  <a:lnTo>
                    <a:pt x="8710" y="466"/>
                  </a:lnTo>
                  <a:lnTo>
                    <a:pt x="8411" y="350"/>
                  </a:lnTo>
                  <a:lnTo>
                    <a:pt x="8128" y="267"/>
                  </a:lnTo>
                  <a:lnTo>
                    <a:pt x="7829" y="183"/>
                  </a:lnTo>
                  <a:lnTo>
                    <a:pt x="7530" y="117"/>
                  </a:lnTo>
                  <a:lnTo>
                    <a:pt x="7231" y="67"/>
                  </a:lnTo>
                  <a:lnTo>
                    <a:pt x="6932" y="34"/>
                  </a:lnTo>
                  <a:lnTo>
                    <a:pt x="6633" y="17"/>
                  </a:lnTo>
                  <a:lnTo>
                    <a:pt x="6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5"/>
            <p:cNvSpPr/>
            <p:nvPr/>
          </p:nvSpPr>
          <p:spPr>
            <a:xfrm>
              <a:off x="2575450" y="1641850"/>
              <a:ext cx="317075" cy="317075"/>
            </a:xfrm>
            <a:custGeom>
              <a:avLst/>
              <a:gdLst/>
              <a:ahLst/>
              <a:cxnLst/>
              <a:rect l="l" t="t" r="r" b="b"/>
              <a:pathLst>
                <a:path w="12683" h="12683" fill="none" extrusionOk="0">
                  <a:moveTo>
                    <a:pt x="3042" y="931"/>
                  </a:moveTo>
                  <a:lnTo>
                    <a:pt x="3042" y="931"/>
                  </a:lnTo>
                  <a:lnTo>
                    <a:pt x="3325" y="765"/>
                  </a:lnTo>
                  <a:lnTo>
                    <a:pt x="3607" y="616"/>
                  </a:lnTo>
                  <a:lnTo>
                    <a:pt x="3907" y="499"/>
                  </a:lnTo>
                  <a:lnTo>
                    <a:pt x="4189" y="383"/>
                  </a:lnTo>
                  <a:lnTo>
                    <a:pt x="4488" y="283"/>
                  </a:lnTo>
                  <a:lnTo>
                    <a:pt x="4804" y="200"/>
                  </a:lnTo>
                  <a:lnTo>
                    <a:pt x="5103" y="134"/>
                  </a:lnTo>
                  <a:lnTo>
                    <a:pt x="5403" y="67"/>
                  </a:lnTo>
                  <a:lnTo>
                    <a:pt x="5718" y="34"/>
                  </a:lnTo>
                  <a:lnTo>
                    <a:pt x="6018" y="17"/>
                  </a:lnTo>
                  <a:lnTo>
                    <a:pt x="6317" y="1"/>
                  </a:lnTo>
                  <a:lnTo>
                    <a:pt x="6633" y="17"/>
                  </a:lnTo>
                  <a:lnTo>
                    <a:pt x="6932" y="34"/>
                  </a:lnTo>
                  <a:lnTo>
                    <a:pt x="7231" y="67"/>
                  </a:lnTo>
                  <a:lnTo>
                    <a:pt x="7530" y="117"/>
                  </a:lnTo>
                  <a:lnTo>
                    <a:pt x="7829" y="183"/>
                  </a:lnTo>
                  <a:lnTo>
                    <a:pt x="8128" y="267"/>
                  </a:lnTo>
                  <a:lnTo>
                    <a:pt x="8411" y="350"/>
                  </a:lnTo>
                  <a:lnTo>
                    <a:pt x="8710" y="466"/>
                  </a:lnTo>
                  <a:lnTo>
                    <a:pt x="8976" y="582"/>
                  </a:lnTo>
                  <a:lnTo>
                    <a:pt x="9259" y="715"/>
                  </a:lnTo>
                  <a:lnTo>
                    <a:pt x="9525" y="865"/>
                  </a:lnTo>
                  <a:lnTo>
                    <a:pt x="9791" y="1015"/>
                  </a:lnTo>
                  <a:lnTo>
                    <a:pt x="10040" y="1197"/>
                  </a:lnTo>
                  <a:lnTo>
                    <a:pt x="10289" y="1380"/>
                  </a:lnTo>
                  <a:lnTo>
                    <a:pt x="10522" y="1580"/>
                  </a:lnTo>
                  <a:lnTo>
                    <a:pt x="10755" y="1796"/>
                  </a:lnTo>
                  <a:lnTo>
                    <a:pt x="10987" y="2012"/>
                  </a:lnTo>
                  <a:lnTo>
                    <a:pt x="11187" y="2244"/>
                  </a:lnTo>
                  <a:lnTo>
                    <a:pt x="11386" y="2494"/>
                  </a:lnTo>
                  <a:lnTo>
                    <a:pt x="11586" y="2760"/>
                  </a:lnTo>
                  <a:lnTo>
                    <a:pt x="11752" y="3042"/>
                  </a:lnTo>
                  <a:lnTo>
                    <a:pt x="11752" y="3042"/>
                  </a:lnTo>
                  <a:lnTo>
                    <a:pt x="11918" y="3325"/>
                  </a:lnTo>
                  <a:lnTo>
                    <a:pt x="12068" y="3607"/>
                  </a:lnTo>
                  <a:lnTo>
                    <a:pt x="12201" y="3907"/>
                  </a:lnTo>
                  <a:lnTo>
                    <a:pt x="12317" y="4189"/>
                  </a:lnTo>
                  <a:lnTo>
                    <a:pt x="12417" y="4488"/>
                  </a:lnTo>
                  <a:lnTo>
                    <a:pt x="12500" y="4804"/>
                  </a:lnTo>
                  <a:lnTo>
                    <a:pt x="12566" y="5103"/>
                  </a:lnTo>
                  <a:lnTo>
                    <a:pt x="12616" y="5402"/>
                  </a:lnTo>
                  <a:lnTo>
                    <a:pt x="12649" y="5718"/>
                  </a:lnTo>
                  <a:lnTo>
                    <a:pt x="12683" y="6017"/>
                  </a:lnTo>
                  <a:lnTo>
                    <a:pt x="12683" y="6317"/>
                  </a:lnTo>
                  <a:lnTo>
                    <a:pt x="12683" y="6632"/>
                  </a:lnTo>
                  <a:lnTo>
                    <a:pt x="12666" y="6932"/>
                  </a:lnTo>
                  <a:lnTo>
                    <a:pt x="12616" y="7231"/>
                  </a:lnTo>
                  <a:lnTo>
                    <a:pt x="12566" y="7530"/>
                  </a:lnTo>
                  <a:lnTo>
                    <a:pt x="12516" y="7829"/>
                  </a:lnTo>
                  <a:lnTo>
                    <a:pt x="12433" y="8128"/>
                  </a:lnTo>
                  <a:lnTo>
                    <a:pt x="12334" y="8411"/>
                  </a:lnTo>
                  <a:lnTo>
                    <a:pt x="12234" y="8710"/>
                  </a:lnTo>
                  <a:lnTo>
                    <a:pt x="12117" y="8976"/>
                  </a:lnTo>
                  <a:lnTo>
                    <a:pt x="11985" y="9259"/>
                  </a:lnTo>
                  <a:lnTo>
                    <a:pt x="11835" y="9524"/>
                  </a:lnTo>
                  <a:lnTo>
                    <a:pt x="11669" y="9790"/>
                  </a:lnTo>
                  <a:lnTo>
                    <a:pt x="11503" y="10040"/>
                  </a:lnTo>
                  <a:lnTo>
                    <a:pt x="11320" y="10289"/>
                  </a:lnTo>
                  <a:lnTo>
                    <a:pt x="11120" y="10522"/>
                  </a:lnTo>
                  <a:lnTo>
                    <a:pt x="10904" y="10754"/>
                  </a:lnTo>
                  <a:lnTo>
                    <a:pt x="10671" y="10987"/>
                  </a:lnTo>
                  <a:lnTo>
                    <a:pt x="10439" y="11187"/>
                  </a:lnTo>
                  <a:lnTo>
                    <a:pt x="10189" y="11386"/>
                  </a:lnTo>
                  <a:lnTo>
                    <a:pt x="9924" y="11586"/>
                  </a:lnTo>
                  <a:lnTo>
                    <a:pt x="9658" y="11752"/>
                  </a:lnTo>
                  <a:lnTo>
                    <a:pt x="9658" y="11752"/>
                  </a:lnTo>
                  <a:lnTo>
                    <a:pt x="9375" y="11918"/>
                  </a:lnTo>
                  <a:lnTo>
                    <a:pt x="9076" y="12068"/>
                  </a:lnTo>
                  <a:lnTo>
                    <a:pt x="8793" y="12200"/>
                  </a:lnTo>
                  <a:lnTo>
                    <a:pt x="8494" y="12317"/>
                  </a:lnTo>
                  <a:lnTo>
                    <a:pt x="8195" y="12417"/>
                  </a:lnTo>
                  <a:lnTo>
                    <a:pt x="7896" y="12500"/>
                  </a:lnTo>
                  <a:lnTo>
                    <a:pt x="7597" y="12566"/>
                  </a:lnTo>
                  <a:lnTo>
                    <a:pt x="7281" y="12616"/>
                  </a:lnTo>
                  <a:lnTo>
                    <a:pt x="6982" y="12649"/>
                  </a:lnTo>
                  <a:lnTo>
                    <a:pt x="6682" y="12682"/>
                  </a:lnTo>
                  <a:lnTo>
                    <a:pt x="6367" y="12682"/>
                  </a:lnTo>
                  <a:lnTo>
                    <a:pt x="6067" y="12682"/>
                  </a:lnTo>
                  <a:lnTo>
                    <a:pt x="5752" y="12666"/>
                  </a:lnTo>
                  <a:lnTo>
                    <a:pt x="5452" y="12616"/>
                  </a:lnTo>
                  <a:lnTo>
                    <a:pt x="5153" y="12566"/>
                  </a:lnTo>
                  <a:lnTo>
                    <a:pt x="4854" y="12516"/>
                  </a:lnTo>
                  <a:lnTo>
                    <a:pt x="4572" y="12433"/>
                  </a:lnTo>
                  <a:lnTo>
                    <a:pt x="4272" y="12333"/>
                  </a:lnTo>
                  <a:lnTo>
                    <a:pt x="3990" y="12234"/>
                  </a:lnTo>
                  <a:lnTo>
                    <a:pt x="3707" y="12117"/>
                  </a:lnTo>
                  <a:lnTo>
                    <a:pt x="3425" y="11984"/>
                  </a:lnTo>
                  <a:lnTo>
                    <a:pt x="3159" y="11835"/>
                  </a:lnTo>
                  <a:lnTo>
                    <a:pt x="2909" y="11669"/>
                  </a:lnTo>
                  <a:lnTo>
                    <a:pt x="2643" y="11502"/>
                  </a:lnTo>
                  <a:lnTo>
                    <a:pt x="2394" y="11303"/>
                  </a:lnTo>
                  <a:lnTo>
                    <a:pt x="2161" y="11120"/>
                  </a:lnTo>
                  <a:lnTo>
                    <a:pt x="1929" y="10904"/>
                  </a:lnTo>
                  <a:lnTo>
                    <a:pt x="1713" y="10671"/>
                  </a:lnTo>
                  <a:lnTo>
                    <a:pt x="1497" y="10439"/>
                  </a:lnTo>
                  <a:lnTo>
                    <a:pt x="1297" y="10189"/>
                  </a:lnTo>
                  <a:lnTo>
                    <a:pt x="1114" y="9923"/>
                  </a:lnTo>
                  <a:lnTo>
                    <a:pt x="931" y="9657"/>
                  </a:lnTo>
                  <a:lnTo>
                    <a:pt x="931" y="9657"/>
                  </a:lnTo>
                  <a:lnTo>
                    <a:pt x="765" y="9375"/>
                  </a:lnTo>
                  <a:lnTo>
                    <a:pt x="632" y="9076"/>
                  </a:lnTo>
                  <a:lnTo>
                    <a:pt x="499" y="8793"/>
                  </a:lnTo>
                  <a:lnTo>
                    <a:pt x="383" y="8494"/>
                  </a:lnTo>
                  <a:lnTo>
                    <a:pt x="283" y="8195"/>
                  </a:lnTo>
                  <a:lnTo>
                    <a:pt x="200" y="7896"/>
                  </a:lnTo>
                  <a:lnTo>
                    <a:pt x="134" y="7596"/>
                  </a:lnTo>
                  <a:lnTo>
                    <a:pt x="67" y="7281"/>
                  </a:lnTo>
                  <a:lnTo>
                    <a:pt x="34" y="6981"/>
                  </a:lnTo>
                  <a:lnTo>
                    <a:pt x="17" y="6666"/>
                  </a:lnTo>
                  <a:lnTo>
                    <a:pt x="1" y="6366"/>
                  </a:lnTo>
                  <a:lnTo>
                    <a:pt x="17" y="6067"/>
                  </a:lnTo>
                  <a:lnTo>
                    <a:pt x="34" y="5752"/>
                  </a:lnTo>
                  <a:lnTo>
                    <a:pt x="67" y="5452"/>
                  </a:lnTo>
                  <a:lnTo>
                    <a:pt x="117" y="5153"/>
                  </a:lnTo>
                  <a:lnTo>
                    <a:pt x="184" y="4854"/>
                  </a:lnTo>
                  <a:lnTo>
                    <a:pt x="267" y="4555"/>
                  </a:lnTo>
                  <a:lnTo>
                    <a:pt x="350" y="4272"/>
                  </a:lnTo>
                  <a:lnTo>
                    <a:pt x="466" y="3990"/>
                  </a:lnTo>
                  <a:lnTo>
                    <a:pt x="582" y="3707"/>
                  </a:lnTo>
                  <a:lnTo>
                    <a:pt x="715" y="3425"/>
                  </a:lnTo>
                  <a:lnTo>
                    <a:pt x="865" y="3159"/>
                  </a:lnTo>
                  <a:lnTo>
                    <a:pt x="1015" y="2909"/>
                  </a:lnTo>
                  <a:lnTo>
                    <a:pt x="1197" y="2643"/>
                  </a:lnTo>
                  <a:lnTo>
                    <a:pt x="1380" y="2394"/>
                  </a:lnTo>
                  <a:lnTo>
                    <a:pt x="1580" y="2161"/>
                  </a:lnTo>
                  <a:lnTo>
                    <a:pt x="1796" y="1929"/>
                  </a:lnTo>
                  <a:lnTo>
                    <a:pt x="2012" y="1713"/>
                  </a:lnTo>
                  <a:lnTo>
                    <a:pt x="2261" y="1497"/>
                  </a:lnTo>
                  <a:lnTo>
                    <a:pt x="2510" y="1297"/>
                  </a:lnTo>
                  <a:lnTo>
                    <a:pt x="2760" y="1114"/>
                  </a:lnTo>
                  <a:lnTo>
                    <a:pt x="3042" y="9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5"/>
            <p:cNvSpPr/>
            <p:nvPr/>
          </p:nvSpPr>
          <p:spPr>
            <a:xfrm>
              <a:off x="2588750" y="1863325"/>
              <a:ext cx="43250" cy="58625"/>
            </a:xfrm>
            <a:custGeom>
              <a:avLst/>
              <a:gdLst/>
              <a:ahLst/>
              <a:cxnLst/>
              <a:rect l="l" t="t" r="r" b="b"/>
              <a:pathLst>
                <a:path w="1730" h="2345" extrusionOk="0">
                  <a:moveTo>
                    <a:pt x="1" y="1"/>
                  </a:moveTo>
                  <a:lnTo>
                    <a:pt x="150" y="333"/>
                  </a:lnTo>
                  <a:lnTo>
                    <a:pt x="183" y="400"/>
                  </a:lnTo>
                  <a:lnTo>
                    <a:pt x="1" y="1"/>
                  </a:lnTo>
                  <a:close/>
                  <a:moveTo>
                    <a:pt x="183" y="400"/>
                  </a:moveTo>
                  <a:lnTo>
                    <a:pt x="316" y="665"/>
                  </a:lnTo>
                  <a:lnTo>
                    <a:pt x="394" y="789"/>
                  </a:lnTo>
                  <a:lnTo>
                    <a:pt x="394" y="789"/>
                  </a:lnTo>
                  <a:lnTo>
                    <a:pt x="183" y="400"/>
                  </a:lnTo>
                  <a:close/>
                  <a:moveTo>
                    <a:pt x="394" y="789"/>
                  </a:moveTo>
                  <a:lnTo>
                    <a:pt x="399" y="798"/>
                  </a:lnTo>
                  <a:lnTo>
                    <a:pt x="409" y="813"/>
                  </a:lnTo>
                  <a:lnTo>
                    <a:pt x="409" y="813"/>
                  </a:lnTo>
                  <a:lnTo>
                    <a:pt x="394" y="789"/>
                  </a:lnTo>
                  <a:close/>
                  <a:moveTo>
                    <a:pt x="409" y="813"/>
                  </a:moveTo>
                  <a:lnTo>
                    <a:pt x="516" y="981"/>
                  </a:lnTo>
                  <a:lnTo>
                    <a:pt x="732" y="1280"/>
                  </a:lnTo>
                  <a:lnTo>
                    <a:pt x="948" y="1563"/>
                  </a:lnTo>
                  <a:lnTo>
                    <a:pt x="1147" y="1776"/>
                  </a:lnTo>
                  <a:lnTo>
                    <a:pt x="1147" y="1776"/>
                  </a:lnTo>
                  <a:lnTo>
                    <a:pt x="1014" y="1630"/>
                  </a:lnTo>
                  <a:lnTo>
                    <a:pt x="848" y="1430"/>
                  </a:lnTo>
                  <a:lnTo>
                    <a:pt x="699" y="1231"/>
                  </a:lnTo>
                  <a:lnTo>
                    <a:pt x="549" y="1015"/>
                  </a:lnTo>
                  <a:lnTo>
                    <a:pt x="409" y="813"/>
                  </a:lnTo>
                  <a:close/>
                  <a:moveTo>
                    <a:pt x="1147" y="1776"/>
                  </a:moveTo>
                  <a:lnTo>
                    <a:pt x="1181" y="1812"/>
                  </a:lnTo>
                  <a:lnTo>
                    <a:pt x="1197" y="1829"/>
                  </a:lnTo>
                  <a:lnTo>
                    <a:pt x="1147" y="1776"/>
                  </a:lnTo>
                  <a:close/>
                  <a:moveTo>
                    <a:pt x="1197" y="1829"/>
                  </a:moveTo>
                  <a:lnTo>
                    <a:pt x="1197" y="1829"/>
                  </a:lnTo>
                  <a:lnTo>
                    <a:pt x="1447" y="2095"/>
                  </a:lnTo>
                  <a:lnTo>
                    <a:pt x="1729" y="2344"/>
                  </a:lnTo>
                  <a:lnTo>
                    <a:pt x="1546" y="2178"/>
                  </a:lnTo>
                  <a:lnTo>
                    <a:pt x="1364" y="1995"/>
                  </a:lnTo>
                  <a:lnTo>
                    <a:pt x="1197" y="182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5"/>
            <p:cNvSpPr/>
            <p:nvPr/>
          </p:nvSpPr>
          <p:spPr>
            <a:xfrm>
              <a:off x="2588750" y="1863325"/>
              <a:ext cx="43250" cy="58625"/>
            </a:xfrm>
            <a:custGeom>
              <a:avLst/>
              <a:gdLst/>
              <a:ahLst/>
              <a:cxnLst/>
              <a:rect l="l" t="t" r="r" b="b"/>
              <a:pathLst>
                <a:path w="1730" h="234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50" y="333"/>
                  </a:lnTo>
                  <a:lnTo>
                    <a:pt x="316" y="665"/>
                  </a:lnTo>
                  <a:lnTo>
                    <a:pt x="516" y="981"/>
                  </a:lnTo>
                  <a:lnTo>
                    <a:pt x="732" y="1280"/>
                  </a:lnTo>
                  <a:lnTo>
                    <a:pt x="948" y="1563"/>
                  </a:lnTo>
                  <a:lnTo>
                    <a:pt x="1197" y="1829"/>
                  </a:lnTo>
                  <a:lnTo>
                    <a:pt x="1447" y="2095"/>
                  </a:lnTo>
                  <a:lnTo>
                    <a:pt x="1729" y="2344"/>
                  </a:lnTo>
                  <a:lnTo>
                    <a:pt x="1729" y="2344"/>
                  </a:lnTo>
                  <a:lnTo>
                    <a:pt x="1729" y="2344"/>
                  </a:lnTo>
                  <a:lnTo>
                    <a:pt x="1729" y="2344"/>
                  </a:lnTo>
                  <a:lnTo>
                    <a:pt x="1546" y="2178"/>
                  </a:lnTo>
                  <a:lnTo>
                    <a:pt x="1364" y="1995"/>
                  </a:lnTo>
                  <a:lnTo>
                    <a:pt x="1181" y="1812"/>
                  </a:lnTo>
                  <a:lnTo>
                    <a:pt x="1014" y="1630"/>
                  </a:lnTo>
                  <a:lnTo>
                    <a:pt x="848" y="1430"/>
                  </a:lnTo>
                  <a:lnTo>
                    <a:pt x="699" y="1231"/>
                  </a:lnTo>
                  <a:lnTo>
                    <a:pt x="549" y="1015"/>
                  </a:lnTo>
                  <a:lnTo>
                    <a:pt x="399" y="798"/>
                  </a:lnTo>
                  <a:lnTo>
                    <a:pt x="399" y="798"/>
                  </a:lnTo>
                  <a:lnTo>
                    <a:pt x="183" y="40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5"/>
            <p:cNvSpPr/>
            <p:nvPr/>
          </p:nvSpPr>
          <p:spPr>
            <a:xfrm>
              <a:off x="2588750" y="1660125"/>
              <a:ext cx="300450" cy="261825"/>
            </a:xfrm>
            <a:custGeom>
              <a:avLst/>
              <a:gdLst/>
              <a:ahLst/>
              <a:cxnLst/>
              <a:rect l="l" t="t" r="r" b="b"/>
              <a:pathLst>
                <a:path w="12018" h="10473" extrusionOk="0">
                  <a:moveTo>
                    <a:pt x="8760" y="1"/>
                  </a:moveTo>
                  <a:lnTo>
                    <a:pt x="1" y="8129"/>
                  </a:lnTo>
                  <a:lnTo>
                    <a:pt x="183" y="8528"/>
                  </a:lnTo>
                  <a:lnTo>
                    <a:pt x="399" y="8926"/>
                  </a:lnTo>
                  <a:lnTo>
                    <a:pt x="549" y="9143"/>
                  </a:lnTo>
                  <a:lnTo>
                    <a:pt x="699" y="9359"/>
                  </a:lnTo>
                  <a:lnTo>
                    <a:pt x="848" y="9558"/>
                  </a:lnTo>
                  <a:lnTo>
                    <a:pt x="1014" y="9758"/>
                  </a:lnTo>
                  <a:lnTo>
                    <a:pt x="1181" y="9940"/>
                  </a:lnTo>
                  <a:lnTo>
                    <a:pt x="1364" y="10123"/>
                  </a:lnTo>
                  <a:lnTo>
                    <a:pt x="1546" y="10306"/>
                  </a:lnTo>
                  <a:lnTo>
                    <a:pt x="1729" y="10472"/>
                  </a:lnTo>
                  <a:lnTo>
                    <a:pt x="6782" y="7447"/>
                  </a:lnTo>
                  <a:lnTo>
                    <a:pt x="12018" y="4273"/>
                  </a:lnTo>
                  <a:lnTo>
                    <a:pt x="11935" y="3940"/>
                  </a:lnTo>
                  <a:lnTo>
                    <a:pt x="11835" y="3608"/>
                  </a:lnTo>
                  <a:lnTo>
                    <a:pt x="11702" y="3275"/>
                  </a:lnTo>
                  <a:lnTo>
                    <a:pt x="11569" y="2960"/>
                  </a:lnTo>
                  <a:lnTo>
                    <a:pt x="11419" y="2644"/>
                  </a:lnTo>
                  <a:lnTo>
                    <a:pt x="11253" y="2345"/>
                  </a:lnTo>
                  <a:lnTo>
                    <a:pt x="11070" y="2062"/>
                  </a:lnTo>
                  <a:lnTo>
                    <a:pt x="10871" y="1779"/>
                  </a:lnTo>
                  <a:lnTo>
                    <a:pt x="10655" y="1513"/>
                  </a:lnTo>
                  <a:lnTo>
                    <a:pt x="10422" y="1264"/>
                  </a:lnTo>
                  <a:lnTo>
                    <a:pt x="10173" y="1015"/>
                  </a:lnTo>
                  <a:lnTo>
                    <a:pt x="9923" y="782"/>
                  </a:lnTo>
                  <a:lnTo>
                    <a:pt x="9641" y="566"/>
                  </a:lnTo>
                  <a:lnTo>
                    <a:pt x="9358" y="367"/>
                  </a:lnTo>
                  <a:lnTo>
                    <a:pt x="9076" y="184"/>
                  </a:lnTo>
                  <a:lnTo>
                    <a:pt x="87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5"/>
            <p:cNvSpPr/>
            <p:nvPr/>
          </p:nvSpPr>
          <p:spPr>
            <a:xfrm>
              <a:off x="2588750" y="1660125"/>
              <a:ext cx="300450" cy="261825"/>
            </a:xfrm>
            <a:custGeom>
              <a:avLst/>
              <a:gdLst/>
              <a:ahLst/>
              <a:cxnLst/>
              <a:rect l="l" t="t" r="r" b="b"/>
              <a:pathLst>
                <a:path w="12018" h="10473" fill="none" extrusionOk="0">
                  <a:moveTo>
                    <a:pt x="8760" y="1"/>
                  </a:moveTo>
                  <a:lnTo>
                    <a:pt x="1" y="8129"/>
                  </a:lnTo>
                  <a:lnTo>
                    <a:pt x="1" y="8129"/>
                  </a:lnTo>
                  <a:lnTo>
                    <a:pt x="183" y="8528"/>
                  </a:lnTo>
                  <a:lnTo>
                    <a:pt x="399" y="8926"/>
                  </a:lnTo>
                  <a:lnTo>
                    <a:pt x="399" y="8926"/>
                  </a:lnTo>
                  <a:lnTo>
                    <a:pt x="549" y="9143"/>
                  </a:lnTo>
                  <a:lnTo>
                    <a:pt x="699" y="9359"/>
                  </a:lnTo>
                  <a:lnTo>
                    <a:pt x="848" y="9558"/>
                  </a:lnTo>
                  <a:lnTo>
                    <a:pt x="1014" y="9758"/>
                  </a:lnTo>
                  <a:lnTo>
                    <a:pt x="1181" y="9940"/>
                  </a:lnTo>
                  <a:lnTo>
                    <a:pt x="1364" y="10123"/>
                  </a:lnTo>
                  <a:lnTo>
                    <a:pt x="1546" y="10306"/>
                  </a:lnTo>
                  <a:lnTo>
                    <a:pt x="1729" y="10472"/>
                  </a:lnTo>
                  <a:lnTo>
                    <a:pt x="1729" y="10472"/>
                  </a:lnTo>
                  <a:lnTo>
                    <a:pt x="6782" y="7447"/>
                  </a:lnTo>
                  <a:lnTo>
                    <a:pt x="12018" y="4273"/>
                  </a:lnTo>
                  <a:lnTo>
                    <a:pt x="12018" y="4273"/>
                  </a:lnTo>
                  <a:lnTo>
                    <a:pt x="11935" y="3940"/>
                  </a:lnTo>
                  <a:lnTo>
                    <a:pt x="11835" y="3608"/>
                  </a:lnTo>
                  <a:lnTo>
                    <a:pt x="11702" y="3275"/>
                  </a:lnTo>
                  <a:lnTo>
                    <a:pt x="11569" y="2960"/>
                  </a:lnTo>
                  <a:lnTo>
                    <a:pt x="11419" y="2644"/>
                  </a:lnTo>
                  <a:lnTo>
                    <a:pt x="11253" y="2345"/>
                  </a:lnTo>
                  <a:lnTo>
                    <a:pt x="11070" y="2062"/>
                  </a:lnTo>
                  <a:lnTo>
                    <a:pt x="10871" y="1779"/>
                  </a:lnTo>
                  <a:lnTo>
                    <a:pt x="10655" y="1513"/>
                  </a:lnTo>
                  <a:lnTo>
                    <a:pt x="10422" y="1264"/>
                  </a:lnTo>
                  <a:lnTo>
                    <a:pt x="10173" y="1015"/>
                  </a:lnTo>
                  <a:lnTo>
                    <a:pt x="9923" y="782"/>
                  </a:lnTo>
                  <a:lnTo>
                    <a:pt x="9641" y="566"/>
                  </a:lnTo>
                  <a:lnTo>
                    <a:pt x="9358" y="367"/>
                  </a:lnTo>
                  <a:lnTo>
                    <a:pt x="9076" y="184"/>
                  </a:lnTo>
                  <a:lnTo>
                    <a:pt x="87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5"/>
            <p:cNvSpPr/>
            <p:nvPr/>
          </p:nvSpPr>
          <p:spPr>
            <a:xfrm>
              <a:off x="2658975" y="1825925"/>
              <a:ext cx="231475" cy="123025"/>
            </a:xfrm>
            <a:custGeom>
              <a:avLst/>
              <a:gdLst/>
              <a:ahLst/>
              <a:cxnLst/>
              <a:rect l="l" t="t" r="r" b="b"/>
              <a:pathLst>
                <a:path w="9259" h="4921" extrusionOk="0">
                  <a:moveTo>
                    <a:pt x="9259" y="1"/>
                  </a:moveTo>
                  <a:lnTo>
                    <a:pt x="9209" y="250"/>
                  </a:lnTo>
                  <a:lnTo>
                    <a:pt x="9159" y="516"/>
                  </a:lnTo>
                  <a:lnTo>
                    <a:pt x="9225" y="250"/>
                  </a:lnTo>
                  <a:lnTo>
                    <a:pt x="9259" y="1"/>
                  </a:lnTo>
                  <a:close/>
                  <a:moveTo>
                    <a:pt x="1" y="4572"/>
                  </a:moveTo>
                  <a:lnTo>
                    <a:pt x="250" y="4705"/>
                  </a:lnTo>
                  <a:lnTo>
                    <a:pt x="499" y="4821"/>
                  </a:lnTo>
                  <a:lnTo>
                    <a:pt x="765" y="4921"/>
                  </a:lnTo>
                  <a:lnTo>
                    <a:pt x="765" y="4921"/>
                  </a:lnTo>
                  <a:lnTo>
                    <a:pt x="516" y="4804"/>
                  </a:lnTo>
                  <a:lnTo>
                    <a:pt x="266" y="4705"/>
                  </a:lnTo>
                  <a:lnTo>
                    <a:pt x="17" y="45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5"/>
            <p:cNvSpPr/>
            <p:nvPr/>
          </p:nvSpPr>
          <p:spPr>
            <a:xfrm>
              <a:off x="2658975" y="1940200"/>
              <a:ext cx="25375" cy="10825"/>
            </a:xfrm>
            <a:custGeom>
              <a:avLst/>
              <a:gdLst/>
              <a:ahLst/>
              <a:cxnLst/>
              <a:rect l="l" t="t" r="r" b="b"/>
              <a:pathLst>
                <a:path w="1015" h="433" fill="none" extrusionOk="0">
                  <a:moveTo>
                    <a:pt x="17" y="1"/>
                  </a:moveTo>
                  <a:lnTo>
                    <a:pt x="17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250" y="134"/>
                  </a:lnTo>
                  <a:lnTo>
                    <a:pt x="499" y="250"/>
                  </a:lnTo>
                  <a:lnTo>
                    <a:pt x="765" y="350"/>
                  </a:lnTo>
                  <a:lnTo>
                    <a:pt x="1014" y="433"/>
                  </a:lnTo>
                  <a:lnTo>
                    <a:pt x="1014" y="433"/>
                  </a:lnTo>
                  <a:lnTo>
                    <a:pt x="1014" y="433"/>
                  </a:lnTo>
                  <a:lnTo>
                    <a:pt x="765" y="350"/>
                  </a:lnTo>
                  <a:lnTo>
                    <a:pt x="516" y="233"/>
                  </a:lnTo>
                  <a:lnTo>
                    <a:pt x="266" y="134"/>
                  </a:lnTo>
                  <a:lnTo>
                    <a:pt x="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5"/>
            <p:cNvSpPr/>
            <p:nvPr/>
          </p:nvSpPr>
          <p:spPr>
            <a:xfrm>
              <a:off x="2882125" y="1805975"/>
              <a:ext cx="10400" cy="51550"/>
            </a:xfrm>
            <a:custGeom>
              <a:avLst/>
              <a:gdLst/>
              <a:ahLst/>
              <a:cxnLst/>
              <a:rect l="l" t="t" r="r" b="b"/>
              <a:pathLst>
                <a:path w="416" h="2062" fill="none" extrusionOk="0">
                  <a:moveTo>
                    <a:pt x="416" y="1"/>
                  </a:moveTo>
                  <a:lnTo>
                    <a:pt x="416" y="1"/>
                  </a:lnTo>
                  <a:lnTo>
                    <a:pt x="416" y="1"/>
                  </a:lnTo>
                  <a:lnTo>
                    <a:pt x="416" y="1"/>
                  </a:lnTo>
                  <a:lnTo>
                    <a:pt x="399" y="267"/>
                  </a:lnTo>
                  <a:lnTo>
                    <a:pt x="382" y="533"/>
                  </a:lnTo>
                  <a:lnTo>
                    <a:pt x="333" y="799"/>
                  </a:lnTo>
                  <a:lnTo>
                    <a:pt x="283" y="1048"/>
                  </a:lnTo>
                  <a:lnTo>
                    <a:pt x="233" y="1314"/>
                  </a:lnTo>
                  <a:lnTo>
                    <a:pt x="166" y="1563"/>
                  </a:lnTo>
                  <a:lnTo>
                    <a:pt x="83" y="1813"/>
                  </a:lnTo>
                  <a:lnTo>
                    <a:pt x="0" y="2062"/>
                  </a:lnTo>
                  <a:lnTo>
                    <a:pt x="0" y="2062"/>
                  </a:lnTo>
                  <a:lnTo>
                    <a:pt x="0" y="2062"/>
                  </a:lnTo>
                  <a:lnTo>
                    <a:pt x="83" y="1813"/>
                  </a:lnTo>
                  <a:lnTo>
                    <a:pt x="166" y="1563"/>
                  </a:lnTo>
                  <a:lnTo>
                    <a:pt x="233" y="1314"/>
                  </a:lnTo>
                  <a:lnTo>
                    <a:pt x="299" y="1048"/>
                  </a:lnTo>
                  <a:lnTo>
                    <a:pt x="333" y="799"/>
                  </a:lnTo>
                  <a:lnTo>
                    <a:pt x="382" y="533"/>
                  </a:lnTo>
                  <a:lnTo>
                    <a:pt x="399" y="267"/>
                  </a:lnTo>
                  <a:lnTo>
                    <a:pt x="4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5"/>
            <p:cNvSpPr/>
            <p:nvPr/>
          </p:nvSpPr>
          <p:spPr>
            <a:xfrm>
              <a:off x="2659400" y="1805975"/>
              <a:ext cx="233125" cy="145050"/>
            </a:xfrm>
            <a:custGeom>
              <a:avLst/>
              <a:gdLst/>
              <a:ahLst/>
              <a:cxnLst/>
              <a:rect l="l" t="t" r="r" b="b"/>
              <a:pathLst>
                <a:path w="9325" h="5802" extrusionOk="0">
                  <a:moveTo>
                    <a:pt x="9325" y="1"/>
                  </a:moveTo>
                  <a:lnTo>
                    <a:pt x="0" y="5370"/>
                  </a:lnTo>
                  <a:lnTo>
                    <a:pt x="249" y="5503"/>
                  </a:lnTo>
                  <a:lnTo>
                    <a:pt x="499" y="5602"/>
                  </a:lnTo>
                  <a:lnTo>
                    <a:pt x="748" y="5719"/>
                  </a:lnTo>
                  <a:lnTo>
                    <a:pt x="997" y="5802"/>
                  </a:lnTo>
                  <a:lnTo>
                    <a:pt x="8909" y="2062"/>
                  </a:lnTo>
                  <a:lnTo>
                    <a:pt x="8992" y="1813"/>
                  </a:lnTo>
                  <a:lnTo>
                    <a:pt x="9075" y="1563"/>
                  </a:lnTo>
                  <a:lnTo>
                    <a:pt x="9142" y="1314"/>
                  </a:lnTo>
                  <a:lnTo>
                    <a:pt x="9192" y="1048"/>
                  </a:lnTo>
                  <a:lnTo>
                    <a:pt x="9242" y="799"/>
                  </a:lnTo>
                  <a:lnTo>
                    <a:pt x="9291" y="533"/>
                  </a:lnTo>
                  <a:lnTo>
                    <a:pt x="9308" y="267"/>
                  </a:lnTo>
                  <a:lnTo>
                    <a:pt x="93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5"/>
            <p:cNvSpPr/>
            <p:nvPr/>
          </p:nvSpPr>
          <p:spPr>
            <a:xfrm>
              <a:off x="2659400" y="1805975"/>
              <a:ext cx="233125" cy="145050"/>
            </a:xfrm>
            <a:custGeom>
              <a:avLst/>
              <a:gdLst/>
              <a:ahLst/>
              <a:cxnLst/>
              <a:rect l="l" t="t" r="r" b="b"/>
              <a:pathLst>
                <a:path w="9325" h="5802" fill="none" extrusionOk="0">
                  <a:moveTo>
                    <a:pt x="9325" y="1"/>
                  </a:moveTo>
                  <a:lnTo>
                    <a:pt x="9325" y="1"/>
                  </a:lnTo>
                  <a:lnTo>
                    <a:pt x="0" y="5370"/>
                  </a:lnTo>
                  <a:lnTo>
                    <a:pt x="0" y="5370"/>
                  </a:lnTo>
                  <a:lnTo>
                    <a:pt x="249" y="5503"/>
                  </a:lnTo>
                  <a:lnTo>
                    <a:pt x="499" y="5602"/>
                  </a:lnTo>
                  <a:lnTo>
                    <a:pt x="748" y="5719"/>
                  </a:lnTo>
                  <a:lnTo>
                    <a:pt x="997" y="5802"/>
                  </a:lnTo>
                  <a:lnTo>
                    <a:pt x="8909" y="2062"/>
                  </a:lnTo>
                  <a:lnTo>
                    <a:pt x="8909" y="2062"/>
                  </a:lnTo>
                  <a:lnTo>
                    <a:pt x="8992" y="1813"/>
                  </a:lnTo>
                  <a:lnTo>
                    <a:pt x="9075" y="1563"/>
                  </a:lnTo>
                  <a:lnTo>
                    <a:pt x="9142" y="1314"/>
                  </a:lnTo>
                  <a:lnTo>
                    <a:pt x="9192" y="1048"/>
                  </a:lnTo>
                  <a:lnTo>
                    <a:pt x="9242" y="799"/>
                  </a:lnTo>
                  <a:lnTo>
                    <a:pt x="9291" y="533"/>
                  </a:lnTo>
                  <a:lnTo>
                    <a:pt x="9308" y="267"/>
                  </a:lnTo>
                  <a:lnTo>
                    <a:pt x="932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5"/>
            <p:cNvSpPr/>
            <p:nvPr/>
          </p:nvSpPr>
          <p:spPr>
            <a:xfrm>
              <a:off x="2732525" y="1653500"/>
              <a:ext cx="3350" cy="24125"/>
            </a:xfrm>
            <a:custGeom>
              <a:avLst/>
              <a:gdLst/>
              <a:ahLst/>
              <a:cxnLst/>
              <a:rect l="l" t="t" r="r" b="b"/>
              <a:pathLst>
                <a:path w="134" h="965" extrusionOk="0">
                  <a:moveTo>
                    <a:pt x="0" y="0"/>
                  </a:moveTo>
                  <a:lnTo>
                    <a:pt x="0" y="964"/>
                  </a:lnTo>
                  <a:lnTo>
                    <a:pt x="133" y="964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5"/>
            <p:cNvSpPr/>
            <p:nvPr/>
          </p:nvSpPr>
          <p:spPr>
            <a:xfrm>
              <a:off x="2659400" y="1672175"/>
              <a:ext cx="14550" cy="22475"/>
            </a:xfrm>
            <a:custGeom>
              <a:avLst/>
              <a:gdLst/>
              <a:ahLst/>
              <a:cxnLst/>
              <a:rect l="l" t="t" r="r" b="b"/>
              <a:pathLst>
                <a:path w="582" h="899" extrusionOk="0">
                  <a:moveTo>
                    <a:pt x="100" y="1"/>
                  </a:moveTo>
                  <a:lnTo>
                    <a:pt x="0" y="67"/>
                  </a:lnTo>
                  <a:lnTo>
                    <a:pt x="482" y="899"/>
                  </a:lnTo>
                  <a:lnTo>
                    <a:pt x="582" y="832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5"/>
            <p:cNvSpPr/>
            <p:nvPr/>
          </p:nvSpPr>
          <p:spPr>
            <a:xfrm>
              <a:off x="2605800" y="1725800"/>
              <a:ext cx="22450" cy="14550"/>
            </a:xfrm>
            <a:custGeom>
              <a:avLst/>
              <a:gdLst/>
              <a:ahLst/>
              <a:cxnLst/>
              <a:rect l="l" t="t" r="r" b="b"/>
              <a:pathLst>
                <a:path w="898" h="582" extrusionOk="0">
                  <a:moveTo>
                    <a:pt x="67" y="0"/>
                  </a:moveTo>
                  <a:lnTo>
                    <a:pt x="0" y="100"/>
                  </a:lnTo>
                  <a:lnTo>
                    <a:pt x="831" y="582"/>
                  </a:lnTo>
                  <a:lnTo>
                    <a:pt x="898" y="482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5"/>
            <p:cNvSpPr/>
            <p:nvPr/>
          </p:nvSpPr>
          <p:spPr>
            <a:xfrm>
              <a:off x="2587100" y="1798925"/>
              <a:ext cx="24125" cy="3350"/>
            </a:xfrm>
            <a:custGeom>
              <a:avLst/>
              <a:gdLst/>
              <a:ahLst/>
              <a:cxnLst/>
              <a:rect l="l" t="t" r="r" b="b"/>
              <a:pathLst>
                <a:path w="965" h="134" extrusionOk="0">
                  <a:moveTo>
                    <a:pt x="0" y="0"/>
                  </a:moveTo>
                  <a:lnTo>
                    <a:pt x="0" y="133"/>
                  </a:lnTo>
                  <a:lnTo>
                    <a:pt x="964" y="133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5"/>
            <p:cNvSpPr/>
            <p:nvPr/>
          </p:nvSpPr>
          <p:spPr>
            <a:xfrm>
              <a:off x="2606200" y="1860825"/>
              <a:ext cx="22050" cy="14575"/>
            </a:xfrm>
            <a:custGeom>
              <a:avLst/>
              <a:gdLst/>
              <a:ahLst/>
              <a:cxnLst/>
              <a:rect l="l" t="t" r="r" b="b"/>
              <a:pathLst>
                <a:path w="882" h="583" extrusionOk="0">
                  <a:moveTo>
                    <a:pt x="832" y="1"/>
                  </a:moveTo>
                  <a:lnTo>
                    <a:pt x="1" y="466"/>
                  </a:lnTo>
                  <a:lnTo>
                    <a:pt x="51" y="583"/>
                  </a:lnTo>
                  <a:lnTo>
                    <a:pt x="882" y="101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5"/>
            <p:cNvSpPr/>
            <p:nvPr/>
          </p:nvSpPr>
          <p:spPr>
            <a:xfrm>
              <a:off x="2663550" y="1896975"/>
              <a:ext cx="14575" cy="22475"/>
            </a:xfrm>
            <a:custGeom>
              <a:avLst/>
              <a:gdLst/>
              <a:ahLst/>
              <a:cxnLst/>
              <a:rect l="l" t="t" r="r" b="b"/>
              <a:pathLst>
                <a:path w="583" h="899" extrusionOk="0">
                  <a:moveTo>
                    <a:pt x="482" y="1"/>
                  </a:moveTo>
                  <a:lnTo>
                    <a:pt x="0" y="832"/>
                  </a:lnTo>
                  <a:lnTo>
                    <a:pt x="100" y="898"/>
                  </a:lnTo>
                  <a:lnTo>
                    <a:pt x="582" y="67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5"/>
            <p:cNvSpPr/>
            <p:nvPr/>
          </p:nvSpPr>
          <p:spPr>
            <a:xfrm>
              <a:off x="2732525" y="1923575"/>
              <a:ext cx="3350" cy="24125"/>
            </a:xfrm>
            <a:custGeom>
              <a:avLst/>
              <a:gdLst/>
              <a:ahLst/>
              <a:cxnLst/>
              <a:rect l="l" t="t" r="r" b="b"/>
              <a:pathLst>
                <a:path w="134" h="965" extrusionOk="0">
                  <a:moveTo>
                    <a:pt x="0" y="1"/>
                  </a:moveTo>
                  <a:lnTo>
                    <a:pt x="0" y="965"/>
                  </a:lnTo>
                  <a:lnTo>
                    <a:pt x="133" y="965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5"/>
            <p:cNvSpPr/>
            <p:nvPr/>
          </p:nvSpPr>
          <p:spPr>
            <a:xfrm>
              <a:off x="2794450" y="1906550"/>
              <a:ext cx="14550" cy="22050"/>
            </a:xfrm>
            <a:custGeom>
              <a:avLst/>
              <a:gdLst/>
              <a:ahLst/>
              <a:cxnLst/>
              <a:rect l="l" t="t" r="r" b="b"/>
              <a:pathLst>
                <a:path w="582" h="882" extrusionOk="0">
                  <a:moveTo>
                    <a:pt x="100" y="0"/>
                  </a:moveTo>
                  <a:lnTo>
                    <a:pt x="0" y="50"/>
                  </a:lnTo>
                  <a:lnTo>
                    <a:pt x="465" y="881"/>
                  </a:lnTo>
                  <a:lnTo>
                    <a:pt x="582" y="831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5"/>
            <p:cNvSpPr/>
            <p:nvPr/>
          </p:nvSpPr>
          <p:spPr>
            <a:xfrm>
              <a:off x="2840150" y="1860825"/>
              <a:ext cx="22050" cy="14575"/>
            </a:xfrm>
            <a:custGeom>
              <a:avLst/>
              <a:gdLst/>
              <a:ahLst/>
              <a:cxnLst/>
              <a:rect l="l" t="t" r="r" b="b"/>
              <a:pathLst>
                <a:path w="882" h="583" extrusionOk="0">
                  <a:moveTo>
                    <a:pt x="50" y="1"/>
                  </a:moveTo>
                  <a:lnTo>
                    <a:pt x="0" y="117"/>
                  </a:lnTo>
                  <a:lnTo>
                    <a:pt x="831" y="583"/>
                  </a:lnTo>
                  <a:lnTo>
                    <a:pt x="881" y="483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5"/>
            <p:cNvSpPr/>
            <p:nvPr/>
          </p:nvSpPr>
          <p:spPr>
            <a:xfrm>
              <a:off x="2857175" y="1798925"/>
              <a:ext cx="23725" cy="3350"/>
            </a:xfrm>
            <a:custGeom>
              <a:avLst/>
              <a:gdLst/>
              <a:ahLst/>
              <a:cxnLst/>
              <a:rect l="l" t="t" r="r" b="b"/>
              <a:pathLst>
                <a:path w="949" h="134" extrusionOk="0">
                  <a:moveTo>
                    <a:pt x="1" y="0"/>
                  </a:moveTo>
                  <a:lnTo>
                    <a:pt x="1" y="133"/>
                  </a:lnTo>
                  <a:lnTo>
                    <a:pt x="948" y="133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5"/>
            <p:cNvSpPr/>
            <p:nvPr/>
          </p:nvSpPr>
          <p:spPr>
            <a:xfrm>
              <a:off x="2839725" y="1725800"/>
              <a:ext cx="22475" cy="14975"/>
            </a:xfrm>
            <a:custGeom>
              <a:avLst/>
              <a:gdLst/>
              <a:ahLst/>
              <a:cxnLst/>
              <a:rect l="l" t="t" r="r" b="b"/>
              <a:pathLst>
                <a:path w="899" h="599" extrusionOk="0">
                  <a:moveTo>
                    <a:pt x="832" y="0"/>
                  </a:moveTo>
                  <a:lnTo>
                    <a:pt x="1" y="482"/>
                  </a:lnTo>
                  <a:lnTo>
                    <a:pt x="67" y="598"/>
                  </a:lnTo>
                  <a:lnTo>
                    <a:pt x="898" y="116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5"/>
            <p:cNvSpPr/>
            <p:nvPr/>
          </p:nvSpPr>
          <p:spPr>
            <a:xfrm>
              <a:off x="2794025" y="1672600"/>
              <a:ext cx="14975" cy="22050"/>
            </a:xfrm>
            <a:custGeom>
              <a:avLst/>
              <a:gdLst/>
              <a:ahLst/>
              <a:cxnLst/>
              <a:rect l="l" t="t" r="r" b="b"/>
              <a:pathLst>
                <a:path w="599" h="882" extrusionOk="0">
                  <a:moveTo>
                    <a:pt x="482" y="1"/>
                  </a:moveTo>
                  <a:lnTo>
                    <a:pt x="0" y="832"/>
                  </a:lnTo>
                  <a:lnTo>
                    <a:pt x="117" y="882"/>
                  </a:lnTo>
                  <a:lnTo>
                    <a:pt x="599" y="50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5"/>
            <p:cNvSpPr/>
            <p:nvPr/>
          </p:nvSpPr>
          <p:spPr>
            <a:xfrm>
              <a:off x="2726700" y="1664300"/>
              <a:ext cx="15000" cy="147125"/>
            </a:xfrm>
            <a:custGeom>
              <a:avLst/>
              <a:gdLst/>
              <a:ahLst/>
              <a:cxnLst/>
              <a:rect l="l" t="t" r="r" b="b"/>
              <a:pathLst>
                <a:path w="600" h="5885" extrusionOk="0">
                  <a:moveTo>
                    <a:pt x="233" y="0"/>
                  </a:moveTo>
                  <a:lnTo>
                    <a:pt x="1" y="5867"/>
                  </a:lnTo>
                  <a:lnTo>
                    <a:pt x="599" y="588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5"/>
            <p:cNvSpPr/>
            <p:nvPr/>
          </p:nvSpPr>
          <p:spPr>
            <a:xfrm>
              <a:off x="2721725" y="1745725"/>
              <a:ext cx="105975" cy="66525"/>
            </a:xfrm>
            <a:custGeom>
              <a:avLst/>
              <a:gdLst/>
              <a:ahLst/>
              <a:cxnLst/>
              <a:rect l="l" t="t" r="r" b="b"/>
              <a:pathLst>
                <a:path w="4239" h="2661" extrusionOk="0">
                  <a:moveTo>
                    <a:pt x="4172" y="1"/>
                  </a:moveTo>
                  <a:lnTo>
                    <a:pt x="0" y="2145"/>
                  </a:lnTo>
                  <a:lnTo>
                    <a:pt x="300" y="2660"/>
                  </a:lnTo>
                  <a:lnTo>
                    <a:pt x="4239" y="150"/>
                  </a:lnTo>
                  <a:lnTo>
                    <a:pt x="4172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5"/>
            <p:cNvSpPr/>
            <p:nvPr/>
          </p:nvSpPr>
          <p:spPr>
            <a:xfrm>
              <a:off x="2728775" y="1795600"/>
              <a:ext cx="10425" cy="10000"/>
            </a:xfrm>
            <a:custGeom>
              <a:avLst/>
              <a:gdLst/>
              <a:ahLst/>
              <a:cxnLst/>
              <a:rect l="l" t="t" r="r" b="b"/>
              <a:pathLst>
                <a:path w="417" h="400" extrusionOk="0">
                  <a:moveTo>
                    <a:pt x="217" y="0"/>
                  </a:moveTo>
                  <a:lnTo>
                    <a:pt x="134" y="17"/>
                  </a:lnTo>
                  <a:lnTo>
                    <a:pt x="67" y="50"/>
                  </a:lnTo>
                  <a:lnTo>
                    <a:pt x="18" y="117"/>
                  </a:lnTo>
                  <a:lnTo>
                    <a:pt x="1" y="200"/>
                  </a:lnTo>
                  <a:lnTo>
                    <a:pt x="18" y="283"/>
                  </a:lnTo>
                  <a:lnTo>
                    <a:pt x="67" y="349"/>
                  </a:lnTo>
                  <a:lnTo>
                    <a:pt x="134" y="383"/>
                  </a:lnTo>
                  <a:lnTo>
                    <a:pt x="217" y="399"/>
                  </a:lnTo>
                  <a:lnTo>
                    <a:pt x="300" y="383"/>
                  </a:lnTo>
                  <a:lnTo>
                    <a:pt x="367" y="349"/>
                  </a:lnTo>
                  <a:lnTo>
                    <a:pt x="400" y="283"/>
                  </a:lnTo>
                  <a:lnTo>
                    <a:pt x="416" y="200"/>
                  </a:lnTo>
                  <a:lnTo>
                    <a:pt x="400" y="117"/>
                  </a:lnTo>
                  <a:lnTo>
                    <a:pt x="367" y="50"/>
                  </a:lnTo>
                  <a:lnTo>
                    <a:pt x="300" y="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5"/>
            <p:cNvSpPr/>
            <p:nvPr/>
          </p:nvSpPr>
          <p:spPr>
            <a:xfrm>
              <a:off x="920000" y="2925000"/>
              <a:ext cx="42825" cy="305025"/>
            </a:xfrm>
            <a:custGeom>
              <a:avLst/>
              <a:gdLst/>
              <a:ahLst/>
              <a:cxnLst/>
              <a:rect l="l" t="t" r="r" b="b"/>
              <a:pathLst>
                <a:path w="1713" h="12201" extrusionOk="0">
                  <a:moveTo>
                    <a:pt x="0" y="0"/>
                  </a:moveTo>
                  <a:lnTo>
                    <a:pt x="0" y="12200"/>
                  </a:lnTo>
                  <a:lnTo>
                    <a:pt x="1712" y="12200"/>
                  </a:lnTo>
                  <a:lnTo>
                    <a:pt x="17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5"/>
            <p:cNvSpPr/>
            <p:nvPr/>
          </p:nvSpPr>
          <p:spPr>
            <a:xfrm>
              <a:off x="920000" y="2925000"/>
              <a:ext cx="42825" cy="305025"/>
            </a:xfrm>
            <a:custGeom>
              <a:avLst/>
              <a:gdLst/>
              <a:ahLst/>
              <a:cxnLst/>
              <a:rect l="l" t="t" r="r" b="b"/>
              <a:pathLst>
                <a:path w="1713" h="12201" fill="none" extrusionOk="0">
                  <a:moveTo>
                    <a:pt x="0" y="0"/>
                  </a:moveTo>
                  <a:lnTo>
                    <a:pt x="1712" y="0"/>
                  </a:lnTo>
                  <a:lnTo>
                    <a:pt x="1712" y="12200"/>
                  </a:lnTo>
                  <a:lnTo>
                    <a:pt x="0" y="122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5"/>
            <p:cNvSpPr/>
            <p:nvPr/>
          </p:nvSpPr>
          <p:spPr>
            <a:xfrm>
              <a:off x="993550" y="2998950"/>
              <a:ext cx="42825" cy="231075"/>
            </a:xfrm>
            <a:custGeom>
              <a:avLst/>
              <a:gdLst/>
              <a:ahLst/>
              <a:cxnLst/>
              <a:rect l="l" t="t" r="r" b="b"/>
              <a:pathLst>
                <a:path w="1713" h="9243" extrusionOk="0">
                  <a:moveTo>
                    <a:pt x="0" y="1"/>
                  </a:moveTo>
                  <a:lnTo>
                    <a:pt x="0" y="9242"/>
                  </a:lnTo>
                  <a:lnTo>
                    <a:pt x="1712" y="9242"/>
                  </a:lnTo>
                  <a:lnTo>
                    <a:pt x="1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5"/>
            <p:cNvSpPr/>
            <p:nvPr/>
          </p:nvSpPr>
          <p:spPr>
            <a:xfrm>
              <a:off x="1067500" y="3114475"/>
              <a:ext cx="42825" cy="115550"/>
            </a:xfrm>
            <a:custGeom>
              <a:avLst/>
              <a:gdLst/>
              <a:ahLst/>
              <a:cxnLst/>
              <a:rect l="l" t="t" r="r" b="b"/>
              <a:pathLst>
                <a:path w="1713" h="4622" extrusionOk="0">
                  <a:moveTo>
                    <a:pt x="1" y="1"/>
                  </a:moveTo>
                  <a:lnTo>
                    <a:pt x="1" y="4621"/>
                  </a:lnTo>
                  <a:lnTo>
                    <a:pt x="1713" y="4621"/>
                  </a:lnTo>
                  <a:lnTo>
                    <a:pt x="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5"/>
            <p:cNvSpPr/>
            <p:nvPr/>
          </p:nvSpPr>
          <p:spPr>
            <a:xfrm>
              <a:off x="1141050" y="3048400"/>
              <a:ext cx="42825" cy="181625"/>
            </a:xfrm>
            <a:custGeom>
              <a:avLst/>
              <a:gdLst/>
              <a:ahLst/>
              <a:cxnLst/>
              <a:rect l="l" t="t" r="r" b="b"/>
              <a:pathLst>
                <a:path w="1713" h="7265" extrusionOk="0">
                  <a:moveTo>
                    <a:pt x="1" y="1"/>
                  </a:moveTo>
                  <a:lnTo>
                    <a:pt x="1" y="7264"/>
                  </a:lnTo>
                  <a:lnTo>
                    <a:pt x="1713" y="7264"/>
                  </a:lnTo>
                  <a:lnTo>
                    <a:pt x="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5"/>
            <p:cNvSpPr/>
            <p:nvPr/>
          </p:nvSpPr>
          <p:spPr>
            <a:xfrm>
              <a:off x="1214600" y="2979025"/>
              <a:ext cx="42825" cy="251000"/>
            </a:xfrm>
            <a:custGeom>
              <a:avLst/>
              <a:gdLst/>
              <a:ahLst/>
              <a:cxnLst/>
              <a:rect l="l" t="t" r="r" b="b"/>
              <a:pathLst>
                <a:path w="1713" h="10040" extrusionOk="0">
                  <a:moveTo>
                    <a:pt x="1" y="0"/>
                  </a:moveTo>
                  <a:lnTo>
                    <a:pt x="1" y="10039"/>
                  </a:lnTo>
                  <a:lnTo>
                    <a:pt x="1713" y="10039"/>
                  </a:lnTo>
                  <a:lnTo>
                    <a:pt x="17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5"/>
            <p:cNvSpPr/>
            <p:nvPr/>
          </p:nvSpPr>
          <p:spPr>
            <a:xfrm>
              <a:off x="1288150" y="2938300"/>
              <a:ext cx="43250" cy="291725"/>
            </a:xfrm>
            <a:custGeom>
              <a:avLst/>
              <a:gdLst/>
              <a:ahLst/>
              <a:cxnLst/>
              <a:rect l="l" t="t" r="r" b="b"/>
              <a:pathLst>
                <a:path w="1730" h="11669" extrusionOk="0">
                  <a:moveTo>
                    <a:pt x="1" y="0"/>
                  </a:moveTo>
                  <a:lnTo>
                    <a:pt x="1" y="11668"/>
                  </a:lnTo>
                  <a:lnTo>
                    <a:pt x="1729" y="11668"/>
                  </a:lnTo>
                  <a:lnTo>
                    <a:pt x="17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5"/>
            <p:cNvSpPr/>
            <p:nvPr/>
          </p:nvSpPr>
          <p:spPr>
            <a:xfrm>
              <a:off x="893825" y="2886350"/>
              <a:ext cx="473725" cy="343675"/>
            </a:xfrm>
            <a:custGeom>
              <a:avLst/>
              <a:gdLst/>
              <a:ahLst/>
              <a:cxnLst/>
              <a:rect l="l" t="t" r="r" b="b"/>
              <a:pathLst>
                <a:path w="18949" h="13747" extrusionOk="0">
                  <a:moveTo>
                    <a:pt x="67" y="1"/>
                  </a:moveTo>
                  <a:lnTo>
                    <a:pt x="0" y="3391"/>
                  </a:lnTo>
                  <a:lnTo>
                    <a:pt x="0" y="6832"/>
                  </a:lnTo>
                  <a:lnTo>
                    <a:pt x="0" y="13713"/>
                  </a:lnTo>
                  <a:lnTo>
                    <a:pt x="0" y="13746"/>
                  </a:lnTo>
                  <a:lnTo>
                    <a:pt x="14211" y="13746"/>
                  </a:lnTo>
                  <a:lnTo>
                    <a:pt x="18948" y="13730"/>
                  </a:lnTo>
                  <a:lnTo>
                    <a:pt x="14211" y="13696"/>
                  </a:lnTo>
                  <a:lnTo>
                    <a:pt x="83" y="13696"/>
                  </a:lnTo>
                  <a:lnTo>
                    <a:pt x="83" y="6865"/>
                  </a:lnTo>
                  <a:lnTo>
                    <a:pt x="83" y="3425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5"/>
            <p:cNvSpPr/>
            <p:nvPr/>
          </p:nvSpPr>
          <p:spPr>
            <a:xfrm>
              <a:off x="893825" y="2886350"/>
              <a:ext cx="473725" cy="343675"/>
            </a:xfrm>
            <a:custGeom>
              <a:avLst/>
              <a:gdLst/>
              <a:ahLst/>
              <a:cxnLst/>
              <a:rect l="l" t="t" r="r" b="b"/>
              <a:pathLst>
                <a:path w="18949" h="13747" fill="none" extrusionOk="0">
                  <a:moveTo>
                    <a:pt x="67" y="1"/>
                  </a:moveTo>
                  <a:lnTo>
                    <a:pt x="83" y="3425"/>
                  </a:lnTo>
                  <a:lnTo>
                    <a:pt x="83" y="6865"/>
                  </a:lnTo>
                  <a:lnTo>
                    <a:pt x="83" y="13746"/>
                  </a:lnTo>
                  <a:lnTo>
                    <a:pt x="33" y="13696"/>
                  </a:lnTo>
                  <a:lnTo>
                    <a:pt x="33" y="13696"/>
                  </a:lnTo>
                  <a:lnTo>
                    <a:pt x="4770" y="13696"/>
                  </a:lnTo>
                  <a:lnTo>
                    <a:pt x="9491" y="13696"/>
                  </a:lnTo>
                  <a:lnTo>
                    <a:pt x="14211" y="13696"/>
                  </a:lnTo>
                  <a:lnTo>
                    <a:pt x="18948" y="13730"/>
                  </a:lnTo>
                  <a:lnTo>
                    <a:pt x="14211" y="13746"/>
                  </a:lnTo>
                  <a:lnTo>
                    <a:pt x="9491" y="13746"/>
                  </a:lnTo>
                  <a:lnTo>
                    <a:pt x="4770" y="13746"/>
                  </a:lnTo>
                  <a:lnTo>
                    <a:pt x="4770" y="13746"/>
                  </a:lnTo>
                  <a:lnTo>
                    <a:pt x="33" y="13746"/>
                  </a:lnTo>
                  <a:lnTo>
                    <a:pt x="0" y="13746"/>
                  </a:lnTo>
                  <a:lnTo>
                    <a:pt x="0" y="13713"/>
                  </a:lnTo>
                  <a:lnTo>
                    <a:pt x="0" y="6832"/>
                  </a:lnTo>
                  <a:lnTo>
                    <a:pt x="0" y="3391"/>
                  </a:lnTo>
                  <a:lnTo>
                    <a:pt x="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5"/>
            <p:cNvSpPr/>
            <p:nvPr/>
          </p:nvSpPr>
          <p:spPr>
            <a:xfrm>
              <a:off x="885500" y="2902150"/>
              <a:ext cx="19150" cy="2500"/>
            </a:xfrm>
            <a:custGeom>
              <a:avLst/>
              <a:gdLst/>
              <a:ahLst/>
              <a:cxnLst/>
              <a:rect l="l" t="t" r="r" b="b"/>
              <a:pathLst>
                <a:path w="766" h="100" extrusionOk="0">
                  <a:moveTo>
                    <a:pt x="200" y="0"/>
                  </a:moveTo>
                  <a:lnTo>
                    <a:pt x="1" y="50"/>
                  </a:lnTo>
                  <a:lnTo>
                    <a:pt x="200" y="83"/>
                  </a:lnTo>
                  <a:lnTo>
                    <a:pt x="383" y="100"/>
                  </a:lnTo>
                  <a:lnTo>
                    <a:pt x="582" y="83"/>
                  </a:lnTo>
                  <a:lnTo>
                    <a:pt x="765" y="50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5"/>
            <p:cNvSpPr/>
            <p:nvPr/>
          </p:nvSpPr>
          <p:spPr>
            <a:xfrm>
              <a:off x="885500" y="2928325"/>
              <a:ext cx="19150" cy="2525"/>
            </a:xfrm>
            <a:custGeom>
              <a:avLst/>
              <a:gdLst/>
              <a:ahLst/>
              <a:cxnLst/>
              <a:rect l="l" t="t" r="r" b="b"/>
              <a:pathLst>
                <a:path w="766" h="101" extrusionOk="0">
                  <a:moveTo>
                    <a:pt x="383" y="0"/>
                  </a:moveTo>
                  <a:lnTo>
                    <a:pt x="200" y="17"/>
                  </a:lnTo>
                  <a:lnTo>
                    <a:pt x="1" y="50"/>
                  </a:lnTo>
                  <a:lnTo>
                    <a:pt x="200" y="83"/>
                  </a:lnTo>
                  <a:lnTo>
                    <a:pt x="383" y="100"/>
                  </a:lnTo>
                  <a:lnTo>
                    <a:pt x="582" y="83"/>
                  </a:lnTo>
                  <a:lnTo>
                    <a:pt x="765" y="50"/>
                  </a:lnTo>
                  <a:lnTo>
                    <a:pt x="582" y="1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5"/>
            <p:cNvSpPr/>
            <p:nvPr/>
          </p:nvSpPr>
          <p:spPr>
            <a:xfrm>
              <a:off x="885500" y="2954500"/>
              <a:ext cx="19150" cy="2525"/>
            </a:xfrm>
            <a:custGeom>
              <a:avLst/>
              <a:gdLst/>
              <a:ahLst/>
              <a:cxnLst/>
              <a:rect l="l" t="t" r="r" b="b"/>
              <a:pathLst>
                <a:path w="766" h="101" extrusionOk="0">
                  <a:moveTo>
                    <a:pt x="383" y="1"/>
                  </a:moveTo>
                  <a:lnTo>
                    <a:pt x="200" y="17"/>
                  </a:lnTo>
                  <a:lnTo>
                    <a:pt x="1" y="50"/>
                  </a:lnTo>
                  <a:lnTo>
                    <a:pt x="200" y="84"/>
                  </a:lnTo>
                  <a:lnTo>
                    <a:pt x="383" y="100"/>
                  </a:lnTo>
                  <a:lnTo>
                    <a:pt x="582" y="84"/>
                  </a:lnTo>
                  <a:lnTo>
                    <a:pt x="765" y="50"/>
                  </a:lnTo>
                  <a:lnTo>
                    <a:pt x="582" y="1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5"/>
            <p:cNvSpPr/>
            <p:nvPr/>
          </p:nvSpPr>
          <p:spPr>
            <a:xfrm>
              <a:off x="885500" y="2980675"/>
              <a:ext cx="19150" cy="2525"/>
            </a:xfrm>
            <a:custGeom>
              <a:avLst/>
              <a:gdLst/>
              <a:ahLst/>
              <a:cxnLst/>
              <a:rect l="l" t="t" r="r" b="b"/>
              <a:pathLst>
                <a:path w="766" h="101" extrusionOk="0">
                  <a:moveTo>
                    <a:pt x="200" y="1"/>
                  </a:moveTo>
                  <a:lnTo>
                    <a:pt x="1" y="51"/>
                  </a:lnTo>
                  <a:lnTo>
                    <a:pt x="200" y="84"/>
                  </a:lnTo>
                  <a:lnTo>
                    <a:pt x="383" y="100"/>
                  </a:lnTo>
                  <a:lnTo>
                    <a:pt x="582" y="84"/>
                  </a:lnTo>
                  <a:lnTo>
                    <a:pt x="765" y="51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5"/>
            <p:cNvSpPr/>
            <p:nvPr/>
          </p:nvSpPr>
          <p:spPr>
            <a:xfrm>
              <a:off x="885500" y="3006850"/>
              <a:ext cx="19150" cy="2100"/>
            </a:xfrm>
            <a:custGeom>
              <a:avLst/>
              <a:gdLst/>
              <a:ahLst/>
              <a:cxnLst/>
              <a:rect l="l" t="t" r="r" b="b"/>
              <a:pathLst>
                <a:path w="766" h="84" extrusionOk="0">
                  <a:moveTo>
                    <a:pt x="200" y="1"/>
                  </a:moveTo>
                  <a:lnTo>
                    <a:pt x="1" y="51"/>
                  </a:lnTo>
                  <a:lnTo>
                    <a:pt x="200" y="84"/>
                  </a:lnTo>
                  <a:lnTo>
                    <a:pt x="582" y="84"/>
                  </a:lnTo>
                  <a:lnTo>
                    <a:pt x="765" y="51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5"/>
            <p:cNvSpPr/>
            <p:nvPr/>
          </p:nvSpPr>
          <p:spPr>
            <a:xfrm>
              <a:off x="885500" y="3032625"/>
              <a:ext cx="19150" cy="2500"/>
            </a:xfrm>
            <a:custGeom>
              <a:avLst/>
              <a:gdLst/>
              <a:ahLst/>
              <a:cxnLst/>
              <a:rect l="l" t="t" r="r" b="b"/>
              <a:pathLst>
                <a:path w="766" h="100" extrusionOk="0">
                  <a:moveTo>
                    <a:pt x="383" y="0"/>
                  </a:moveTo>
                  <a:lnTo>
                    <a:pt x="200" y="17"/>
                  </a:lnTo>
                  <a:lnTo>
                    <a:pt x="1" y="50"/>
                  </a:lnTo>
                  <a:lnTo>
                    <a:pt x="200" y="100"/>
                  </a:lnTo>
                  <a:lnTo>
                    <a:pt x="582" y="100"/>
                  </a:lnTo>
                  <a:lnTo>
                    <a:pt x="765" y="50"/>
                  </a:lnTo>
                  <a:lnTo>
                    <a:pt x="582" y="1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5"/>
            <p:cNvSpPr/>
            <p:nvPr/>
          </p:nvSpPr>
          <p:spPr>
            <a:xfrm>
              <a:off x="885500" y="3058800"/>
              <a:ext cx="19150" cy="2525"/>
            </a:xfrm>
            <a:custGeom>
              <a:avLst/>
              <a:gdLst/>
              <a:ahLst/>
              <a:cxnLst/>
              <a:rect l="l" t="t" r="r" b="b"/>
              <a:pathLst>
                <a:path w="766" h="101" extrusionOk="0">
                  <a:moveTo>
                    <a:pt x="383" y="0"/>
                  </a:moveTo>
                  <a:lnTo>
                    <a:pt x="200" y="17"/>
                  </a:lnTo>
                  <a:lnTo>
                    <a:pt x="1" y="50"/>
                  </a:lnTo>
                  <a:lnTo>
                    <a:pt x="200" y="84"/>
                  </a:lnTo>
                  <a:lnTo>
                    <a:pt x="383" y="100"/>
                  </a:lnTo>
                  <a:lnTo>
                    <a:pt x="582" y="84"/>
                  </a:lnTo>
                  <a:lnTo>
                    <a:pt x="765" y="50"/>
                  </a:lnTo>
                  <a:lnTo>
                    <a:pt x="582" y="1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5"/>
            <p:cNvSpPr/>
            <p:nvPr/>
          </p:nvSpPr>
          <p:spPr>
            <a:xfrm>
              <a:off x="885500" y="3084975"/>
              <a:ext cx="19150" cy="2525"/>
            </a:xfrm>
            <a:custGeom>
              <a:avLst/>
              <a:gdLst/>
              <a:ahLst/>
              <a:cxnLst/>
              <a:rect l="l" t="t" r="r" b="b"/>
              <a:pathLst>
                <a:path w="766" h="101" extrusionOk="0">
                  <a:moveTo>
                    <a:pt x="383" y="1"/>
                  </a:moveTo>
                  <a:lnTo>
                    <a:pt x="200" y="17"/>
                  </a:lnTo>
                  <a:lnTo>
                    <a:pt x="1" y="50"/>
                  </a:lnTo>
                  <a:lnTo>
                    <a:pt x="200" y="84"/>
                  </a:lnTo>
                  <a:lnTo>
                    <a:pt x="383" y="100"/>
                  </a:lnTo>
                  <a:lnTo>
                    <a:pt x="582" y="84"/>
                  </a:lnTo>
                  <a:lnTo>
                    <a:pt x="765" y="50"/>
                  </a:lnTo>
                  <a:lnTo>
                    <a:pt x="582" y="1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5"/>
            <p:cNvSpPr/>
            <p:nvPr/>
          </p:nvSpPr>
          <p:spPr>
            <a:xfrm>
              <a:off x="885500" y="3111150"/>
              <a:ext cx="19150" cy="2525"/>
            </a:xfrm>
            <a:custGeom>
              <a:avLst/>
              <a:gdLst/>
              <a:ahLst/>
              <a:cxnLst/>
              <a:rect l="l" t="t" r="r" b="b"/>
              <a:pathLst>
                <a:path w="766" h="101" extrusionOk="0">
                  <a:moveTo>
                    <a:pt x="383" y="1"/>
                  </a:moveTo>
                  <a:lnTo>
                    <a:pt x="200" y="17"/>
                  </a:lnTo>
                  <a:lnTo>
                    <a:pt x="1" y="51"/>
                  </a:lnTo>
                  <a:lnTo>
                    <a:pt x="200" y="84"/>
                  </a:lnTo>
                  <a:lnTo>
                    <a:pt x="383" y="100"/>
                  </a:lnTo>
                  <a:lnTo>
                    <a:pt x="582" y="84"/>
                  </a:lnTo>
                  <a:lnTo>
                    <a:pt x="765" y="51"/>
                  </a:lnTo>
                  <a:lnTo>
                    <a:pt x="582" y="1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5"/>
            <p:cNvSpPr/>
            <p:nvPr/>
          </p:nvSpPr>
          <p:spPr>
            <a:xfrm>
              <a:off x="885500" y="3137325"/>
              <a:ext cx="19150" cy="2525"/>
            </a:xfrm>
            <a:custGeom>
              <a:avLst/>
              <a:gdLst/>
              <a:ahLst/>
              <a:cxnLst/>
              <a:rect l="l" t="t" r="r" b="b"/>
              <a:pathLst>
                <a:path w="766" h="101" extrusionOk="0">
                  <a:moveTo>
                    <a:pt x="383" y="1"/>
                  </a:moveTo>
                  <a:lnTo>
                    <a:pt x="200" y="17"/>
                  </a:lnTo>
                  <a:lnTo>
                    <a:pt x="1" y="51"/>
                  </a:lnTo>
                  <a:lnTo>
                    <a:pt x="200" y="84"/>
                  </a:lnTo>
                  <a:lnTo>
                    <a:pt x="383" y="101"/>
                  </a:lnTo>
                  <a:lnTo>
                    <a:pt x="582" y="84"/>
                  </a:lnTo>
                  <a:lnTo>
                    <a:pt x="765" y="51"/>
                  </a:lnTo>
                  <a:lnTo>
                    <a:pt x="582" y="1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5"/>
            <p:cNvSpPr/>
            <p:nvPr/>
          </p:nvSpPr>
          <p:spPr>
            <a:xfrm>
              <a:off x="885500" y="3163500"/>
              <a:ext cx="19150" cy="2525"/>
            </a:xfrm>
            <a:custGeom>
              <a:avLst/>
              <a:gdLst/>
              <a:ahLst/>
              <a:cxnLst/>
              <a:rect l="l" t="t" r="r" b="b"/>
              <a:pathLst>
                <a:path w="766" h="101" extrusionOk="0">
                  <a:moveTo>
                    <a:pt x="383" y="1"/>
                  </a:moveTo>
                  <a:lnTo>
                    <a:pt x="200" y="18"/>
                  </a:lnTo>
                  <a:lnTo>
                    <a:pt x="1" y="51"/>
                  </a:lnTo>
                  <a:lnTo>
                    <a:pt x="200" y="84"/>
                  </a:lnTo>
                  <a:lnTo>
                    <a:pt x="383" y="101"/>
                  </a:lnTo>
                  <a:lnTo>
                    <a:pt x="582" y="84"/>
                  </a:lnTo>
                  <a:lnTo>
                    <a:pt x="765" y="51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5"/>
            <p:cNvSpPr/>
            <p:nvPr/>
          </p:nvSpPr>
          <p:spPr>
            <a:xfrm>
              <a:off x="885500" y="3189700"/>
              <a:ext cx="19150" cy="2500"/>
            </a:xfrm>
            <a:custGeom>
              <a:avLst/>
              <a:gdLst/>
              <a:ahLst/>
              <a:cxnLst/>
              <a:rect l="l" t="t" r="r" b="b"/>
              <a:pathLst>
                <a:path w="766" h="100" extrusionOk="0">
                  <a:moveTo>
                    <a:pt x="200" y="0"/>
                  </a:moveTo>
                  <a:lnTo>
                    <a:pt x="1" y="50"/>
                  </a:lnTo>
                  <a:lnTo>
                    <a:pt x="200" y="83"/>
                  </a:lnTo>
                  <a:lnTo>
                    <a:pt x="383" y="100"/>
                  </a:lnTo>
                  <a:lnTo>
                    <a:pt x="582" y="83"/>
                  </a:lnTo>
                  <a:lnTo>
                    <a:pt x="765" y="50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5"/>
            <p:cNvSpPr/>
            <p:nvPr/>
          </p:nvSpPr>
          <p:spPr>
            <a:xfrm>
              <a:off x="481600" y="1721625"/>
              <a:ext cx="201975" cy="203225"/>
            </a:xfrm>
            <a:custGeom>
              <a:avLst/>
              <a:gdLst/>
              <a:ahLst/>
              <a:cxnLst/>
              <a:rect l="l" t="t" r="r" b="b"/>
              <a:pathLst>
                <a:path w="8079" h="8129" extrusionOk="0">
                  <a:moveTo>
                    <a:pt x="4206" y="2211"/>
                  </a:moveTo>
                  <a:lnTo>
                    <a:pt x="4389" y="2245"/>
                  </a:lnTo>
                  <a:lnTo>
                    <a:pt x="4572" y="2278"/>
                  </a:lnTo>
                  <a:lnTo>
                    <a:pt x="4755" y="2344"/>
                  </a:lnTo>
                  <a:lnTo>
                    <a:pt x="4921" y="2428"/>
                  </a:lnTo>
                  <a:lnTo>
                    <a:pt x="5087" y="2527"/>
                  </a:lnTo>
                  <a:lnTo>
                    <a:pt x="5237" y="2644"/>
                  </a:lnTo>
                  <a:lnTo>
                    <a:pt x="5370" y="2760"/>
                  </a:lnTo>
                  <a:lnTo>
                    <a:pt x="5486" y="2893"/>
                  </a:lnTo>
                  <a:lnTo>
                    <a:pt x="5602" y="3043"/>
                  </a:lnTo>
                  <a:lnTo>
                    <a:pt x="5685" y="3209"/>
                  </a:lnTo>
                  <a:lnTo>
                    <a:pt x="5768" y="3358"/>
                  </a:lnTo>
                  <a:lnTo>
                    <a:pt x="5818" y="3525"/>
                  </a:lnTo>
                  <a:lnTo>
                    <a:pt x="5868" y="3707"/>
                  </a:lnTo>
                  <a:lnTo>
                    <a:pt x="5885" y="3874"/>
                  </a:lnTo>
                  <a:lnTo>
                    <a:pt x="5901" y="4056"/>
                  </a:lnTo>
                  <a:lnTo>
                    <a:pt x="5901" y="4239"/>
                  </a:lnTo>
                  <a:lnTo>
                    <a:pt x="5868" y="4422"/>
                  </a:lnTo>
                  <a:lnTo>
                    <a:pt x="5818" y="4605"/>
                  </a:lnTo>
                  <a:lnTo>
                    <a:pt x="5768" y="4771"/>
                  </a:lnTo>
                  <a:lnTo>
                    <a:pt x="5685" y="4954"/>
                  </a:lnTo>
                  <a:lnTo>
                    <a:pt x="5586" y="5120"/>
                  </a:lnTo>
                  <a:lnTo>
                    <a:pt x="5469" y="5270"/>
                  </a:lnTo>
                  <a:lnTo>
                    <a:pt x="5336" y="5403"/>
                  </a:lnTo>
                  <a:lnTo>
                    <a:pt x="5203" y="5519"/>
                  </a:lnTo>
                  <a:lnTo>
                    <a:pt x="5054" y="5619"/>
                  </a:lnTo>
                  <a:lnTo>
                    <a:pt x="4904" y="5719"/>
                  </a:lnTo>
                  <a:lnTo>
                    <a:pt x="4738" y="5785"/>
                  </a:lnTo>
                  <a:lnTo>
                    <a:pt x="4572" y="5851"/>
                  </a:lnTo>
                  <a:lnTo>
                    <a:pt x="4406" y="5901"/>
                  </a:lnTo>
                  <a:lnTo>
                    <a:pt x="4223" y="5918"/>
                  </a:lnTo>
                  <a:lnTo>
                    <a:pt x="4040" y="5935"/>
                  </a:lnTo>
                  <a:lnTo>
                    <a:pt x="3874" y="5918"/>
                  </a:lnTo>
                  <a:lnTo>
                    <a:pt x="3691" y="5901"/>
                  </a:lnTo>
                  <a:lnTo>
                    <a:pt x="3508" y="5851"/>
                  </a:lnTo>
                  <a:lnTo>
                    <a:pt x="3325" y="5785"/>
                  </a:lnTo>
                  <a:lnTo>
                    <a:pt x="3159" y="5702"/>
                  </a:lnTo>
                  <a:lnTo>
                    <a:pt x="2993" y="5602"/>
                  </a:lnTo>
                  <a:lnTo>
                    <a:pt x="2843" y="5502"/>
                  </a:lnTo>
                  <a:lnTo>
                    <a:pt x="2710" y="5369"/>
                  </a:lnTo>
                  <a:lnTo>
                    <a:pt x="2594" y="5237"/>
                  </a:lnTo>
                  <a:lnTo>
                    <a:pt x="2478" y="5087"/>
                  </a:lnTo>
                  <a:lnTo>
                    <a:pt x="2394" y="4937"/>
                  </a:lnTo>
                  <a:lnTo>
                    <a:pt x="2311" y="4771"/>
                  </a:lnTo>
                  <a:lnTo>
                    <a:pt x="2261" y="4605"/>
                  </a:lnTo>
                  <a:lnTo>
                    <a:pt x="2212" y="4439"/>
                  </a:lnTo>
                  <a:lnTo>
                    <a:pt x="2195" y="4256"/>
                  </a:lnTo>
                  <a:lnTo>
                    <a:pt x="2178" y="4073"/>
                  </a:lnTo>
                  <a:lnTo>
                    <a:pt x="2178" y="3890"/>
                  </a:lnTo>
                  <a:lnTo>
                    <a:pt x="2212" y="3707"/>
                  </a:lnTo>
                  <a:lnTo>
                    <a:pt x="2261" y="3541"/>
                  </a:lnTo>
                  <a:lnTo>
                    <a:pt x="2311" y="3358"/>
                  </a:lnTo>
                  <a:lnTo>
                    <a:pt x="2394" y="3192"/>
                  </a:lnTo>
                  <a:lnTo>
                    <a:pt x="2494" y="3026"/>
                  </a:lnTo>
                  <a:lnTo>
                    <a:pt x="2610" y="2876"/>
                  </a:lnTo>
                  <a:lnTo>
                    <a:pt x="2743" y="2743"/>
                  </a:lnTo>
                  <a:lnTo>
                    <a:pt x="2876" y="2610"/>
                  </a:lnTo>
                  <a:lnTo>
                    <a:pt x="3026" y="2511"/>
                  </a:lnTo>
                  <a:lnTo>
                    <a:pt x="3176" y="2428"/>
                  </a:lnTo>
                  <a:lnTo>
                    <a:pt x="3342" y="2344"/>
                  </a:lnTo>
                  <a:lnTo>
                    <a:pt x="3508" y="2278"/>
                  </a:lnTo>
                  <a:lnTo>
                    <a:pt x="3674" y="2245"/>
                  </a:lnTo>
                  <a:lnTo>
                    <a:pt x="3857" y="2211"/>
                  </a:lnTo>
                  <a:close/>
                  <a:moveTo>
                    <a:pt x="4921" y="1"/>
                  </a:moveTo>
                  <a:lnTo>
                    <a:pt x="4588" y="616"/>
                  </a:lnTo>
                  <a:lnTo>
                    <a:pt x="4539" y="682"/>
                  </a:lnTo>
                  <a:lnTo>
                    <a:pt x="4505" y="732"/>
                  </a:lnTo>
                  <a:lnTo>
                    <a:pt x="4389" y="832"/>
                  </a:lnTo>
                  <a:lnTo>
                    <a:pt x="4256" y="882"/>
                  </a:lnTo>
                  <a:lnTo>
                    <a:pt x="4189" y="898"/>
                  </a:lnTo>
                  <a:lnTo>
                    <a:pt x="4106" y="915"/>
                  </a:lnTo>
                  <a:lnTo>
                    <a:pt x="3691" y="915"/>
                  </a:lnTo>
                  <a:lnTo>
                    <a:pt x="3624" y="898"/>
                  </a:lnTo>
                  <a:lnTo>
                    <a:pt x="3491" y="849"/>
                  </a:lnTo>
                  <a:lnTo>
                    <a:pt x="3425" y="815"/>
                  </a:lnTo>
                  <a:lnTo>
                    <a:pt x="3358" y="765"/>
                  </a:lnTo>
                  <a:lnTo>
                    <a:pt x="3309" y="716"/>
                  </a:lnTo>
                  <a:lnTo>
                    <a:pt x="3275" y="649"/>
                  </a:lnTo>
                  <a:lnTo>
                    <a:pt x="2893" y="67"/>
                  </a:lnTo>
                  <a:lnTo>
                    <a:pt x="965" y="1264"/>
                  </a:lnTo>
                  <a:lnTo>
                    <a:pt x="1331" y="1862"/>
                  </a:lnTo>
                  <a:lnTo>
                    <a:pt x="1364" y="1929"/>
                  </a:lnTo>
                  <a:lnTo>
                    <a:pt x="1397" y="1995"/>
                  </a:lnTo>
                  <a:lnTo>
                    <a:pt x="1414" y="2062"/>
                  </a:lnTo>
                  <a:lnTo>
                    <a:pt x="1414" y="2145"/>
                  </a:lnTo>
                  <a:lnTo>
                    <a:pt x="1414" y="2211"/>
                  </a:lnTo>
                  <a:lnTo>
                    <a:pt x="1397" y="2295"/>
                  </a:lnTo>
                  <a:lnTo>
                    <a:pt x="1364" y="2361"/>
                  </a:lnTo>
                  <a:lnTo>
                    <a:pt x="1331" y="2428"/>
                  </a:lnTo>
                  <a:lnTo>
                    <a:pt x="1248" y="2577"/>
                  </a:lnTo>
                  <a:lnTo>
                    <a:pt x="1181" y="2710"/>
                  </a:lnTo>
                  <a:lnTo>
                    <a:pt x="1131" y="2777"/>
                  </a:lnTo>
                  <a:lnTo>
                    <a:pt x="1098" y="2843"/>
                  </a:lnTo>
                  <a:lnTo>
                    <a:pt x="1048" y="2893"/>
                  </a:lnTo>
                  <a:lnTo>
                    <a:pt x="982" y="2943"/>
                  </a:lnTo>
                  <a:lnTo>
                    <a:pt x="915" y="2976"/>
                  </a:lnTo>
                  <a:lnTo>
                    <a:pt x="849" y="3009"/>
                  </a:lnTo>
                  <a:lnTo>
                    <a:pt x="782" y="3026"/>
                  </a:lnTo>
                  <a:lnTo>
                    <a:pt x="699" y="3043"/>
                  </a:lnTo>
                  <a:lnTo>
                    <a:pt x="1" y="3059"/>
                  </a:lnTo>
                  <a:lnTo>
                    <a:pt x="67" y="5320"/>
                  </a:lnTo>
                  <a:lnTo>
                    <a:pt x="766" y="5303"/>
                  </a:lnTo>
                  <a:lnTo>
                    <a:pt x="849" y="5303"/>
                  </a:lnTo>
                  <a:lnTo>
                    <a:pt x="932" y="5320"/>
                  </a:lnTo>
                  <a:lnTo>
                    <a:pt x="998" y="5336"/>
                  </a:lnTo>
                  <a:lnTo>
                    <a:pt x="1065" y="5369"/>
                  </a:lnTo>
                  <a:lnTo>
                    <a:pt x="1131" y="5419"/>
                  </a:lnTo>
                  <a:lnTo>
                    <a:pt x="1181" y="5469"/>
                  </a:lnTo>
                  <a:lnTo>
                    <a:pt x="1231" y="5519"/>
                  </a:lnTo>
                  <a:lnTo>
                    <a:pt x="1281" y="5586"/>
                  </a:lnTo>
                  <a:lnTo>
                    <a:pt x="1364" y="5735"/>
                  </a:lnTo>
                  <a:lnTo>
                    <a:pt x="1447" y="5868"/>
                  </a:lnTo>
                  <a:lnTo>
                    <a:pt x="1497" y="5935"/>
                  </a:lnTo>
                  <a:lnTo>
                    <a:pt x="1513" y="6001"/>
                  </a:lnTo>
                  <a:lnTo>
                    <a:pt x="1547" y="6084"/>
                  </a:lnTo>
                  <a:lnTo>
                    <a:pt x="1547" y="6151"/>
                  </a:lnTo>
                  <a:lnTo>
                    <a:pt x="1547" y="6217"/>
                  </a:lnTo>
                  <a:lnTo>
                    <a:pt x="1547" y="6300"/>
                  </a:lnTo>
                  <a:lnTo>
                    <a:pt x="1513" y="6367"/>
                  </a:lnTo>
                  <a:lnTo>
                    <a:pt x="1497" y="6433"/>
                  </a:lnTo>
                  <a:lnTo>
                    <a:pt x="1164" y="7048"/>
                  </a:lnTo>
                  <a:lnTo>
                    <a:pt x="3176" y="8129"/>
                  </a:lnTo>
                  <a:lnTo>
                    <a:pt x="3508" y="7514"/>
                  </a:lnTo>
                  <a:lnTo>
                    <a:pt x="3541" y="7447"/>
                  </a:lnTo>
                  <a:lnTo>
                    <a:pt x="3591" y="7397"/>
                  </a:lnTo>
                  <a:lnTo>
                    <a:pt x="3658" y="7347"/>
                  </a:lnTo>
                  <a:lnTo>
                    <a:pt x="3707" y="7298"/>
                  </a:lnTo>
                  <a:lnTo>
                    <a:pt x="3774" y="7264"/>
                  </a:lnTo>
                  <a:lnTo>
                    <a:pt x="3840" y="7248"/>
                  </a:lnTo>
                  <a:lnTo>
                    <a:pt x="3924" y="7231"/>
                  </a:lnTo>
                  <a:lnTo>
                    <a:pt x="3990" y="7231"/>
                  </a:lnTo>
                  <a:lnTo>
                    <a:pt x="4339" y="7214"/>
                  </a:lnTo>
                  <a:lnTo>
                    <a:pt x="4406" y="7214"/>
                  </a:lnTo>
                  <a:lnTo>
                    <a:pt x="4489" y="7231"/>
                  </a:lnTo>
                  <a:lnTo>
                    <a:pt x="4622" y="7281"/>
                  </a:lnTo>
                  <a:lnTo>
                    <a:pt x="4738" y="7364"/>
                  </a:lnTo>
                  <a:lnTo>
                    <a:pt x="4788" y="7414"/>
                  </a:lnTo>
                  <a:lnTo>
                    <a:pt x="4838" y="7464"/>
                  </a:lnTo>
                  <a:lnTo>
                    <a:pt x="5203" y="8062"/>
                  </a:lnTo>
                  <a:lnTo>
                    <a:pt x="7131" y="6865"/>
                  </a:lnTo>
                  <a:lnTo>
                    <a:pt x="6749" y="6284"/>
                  </a:lnTo>
                  <a:lnTo>
                    <a:pt x="6716" y="6217"/>
                  </a:lnTo>
                  <a:lnTo>
                    <a:pt x="6683" y="6134"/>
                  </a:lnTo>
                  <a:lnTo>
                    <a:pt x="6666" y="6068"/>
                  </a:lnTo>
                  <a:lnTo>
                    <a:pt x="6666" y="6001"/>
                  </a:lnTo>
                  <a:lnTo>
                    <a:pt x="6666" y="5918"/>
                  </a:lnTo>
                  <a:lnTo>
                    <a:pt x="6683" y="5851"/>
                  </a:lnTo>
                  <a:lnTo>
                    <a:pt x="6716" y="5785"/>
                  </a:lnTo>
                  <a:lnTo>
                    <a:pt x="6749" y="5719"/>
                  </a:lnTo>
                  <a:lnTo>
                    <a:pt x="6832" y="5569"/>
                  </a:lnTo>
                  <a:lnTo>
                    <a:pt x="6899" y="5419"/>
                  </a:lnTo>
                  <a:lnTo>
                    <a:pt x="6949" y="5353"/>
                  </a:lnTo>
                  <a:lnTo>
                    <a:pt x="6982" y="5286"/>
                  </a:lnTo>
                  <a:lnTo>
                    <a:pt x="7032" y="5237"/>
                  </a:lnTo>
                  <a:lnTo>
                    <a:pt x="7098" y="5187"/>
                  </a:lnTo>
                  <a:lnTo>
                    <a:pt x="7165" y="5153"/>
                  </a:lnTo>
                  <a:lnTo>
                    <a:pt x="7231" y="5120"/>
                  </a:lnTo>
                  <a:lnTo>
                    <a:pt x="7298" y="5104"/>
                  </a:lnTo>
                  <a:lnTo>
                    <a:pt x="7381" y="5104"/>
                  </a:lnTo>
                  <a:lnTo>
                    <a:pt x="8079" y="5070"/>
                  </a:lnTo>
                  <a:lnTo>
                    <a:pt x="7996" y="2810"/>
                  </a:lnTo>
                  <a:lnTo>
                    <a:pt x="7298" y="2826"/>
                  </a:lnTo>
                  <a:lnTo>
                    <a:pt x="7231" y="2826"/>
                  </a:lnTo>
                  <a:lnTo>
                    <a:pt x="7148" y="2810"/>
                  </a:lnTo>
                  <a:lnTo>
                    <a:pt x="7082" y="2793"/>
                  </a:lnTo>
                  <a:lnTo>
                    <a:pt x="7015" y="2760"/>
                  </a:lnTo>
                  <a:lnTo>
                    <a:pt x="6949" y="2710"/>
                  </a:lnTo>
                  <a:lnTo>
                    <a:pt x="6899" y="2660"/>
                  </a:lnTo>
                  <a:lnTo>
                    <a:pt x="6849" y="2610"/>
                  </a:lnTo>
                  <a:lnTo>
                    <a:pt x="6816" y="2544"/>
                  </a:lnTo>
                  <a:lnTo>
                    <a:pt x="6633" y="2261"/>
                  </a:lnTo>
                  <a:lnTo>
                    <a:pt x="6600" y="2195"/>
                  </a:lnTo>
                  <a:lnTo>
                    <a:pt x="6566" y="2128"/>
                  </a:lnTo>
                  <a:lnTo>
                    <a:pt x="6550" y="2062"/>
                  </a:lnTo>
                  <a:lnTo>
                    <a:pt x="6533" y="1979"/>
                  </a:lnTo>
                  <a:lnTo>
                    <a:pt x="6533" y="1912"/>
                  </a:lnTo>
                  <a:lnTo>
                    <a:pt x="6550" y="1829"/>
                  </a:lnTo>
                  <a:lnTo>
                    <a:pt x="6566" y="1763"/>
                  </a:lnTo>
                  <a:lnTo>
                    <a:pt x="6600" y="1696"/>
                  </a:lnTo>
                  <a:lnTo>
                    <a:pt x="6932" y="1081"/>
                  </a:lnTo>
                  <a:lnTo>
                    <a:pt x="49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5"/>
            <p:cNvSpPr/>
            <p:nvPr/>
          </p:nvSpPr>
          <p:spPr>
            <a:xfrm>
              <a:off x="347800" y="1555850"/>
              <a:ext cx="141325" cy="140450"/>
            </a:xfrm>
            <a:custGeom>
              <a:avLst/>
              <a:gdLst/>
              <a:ahLst/>
              <a:cxnLst/>
              <a:rect l="l" t="t" r="r" b="b"/>
              <a:pathLst>
                <a:path w="5653" h="5618" extrusionOk="0">
                  <a:moveTo>
                    <a:pt x="2960" y="1513"/>
                  </a:moveTo>
                  <a:lnTo>
                    <a:pt x="3092" y="1529"/>
                  </a:lnTo>
                  <a:lnTo>
                    <a:pt x="3209" y="1562"/>
                  </a:lnTo>
                  <a:lnTo>
                    <a:pt x="3342" y="1612"/>
                  </a:lnTo>
                  <a:lnTo>
                    <a:pt x="3458" y="1662"/>
                  </a:lnTo>
                  <a:lnTo>
                    <a:pt x="3558" y="1729"/>
                  </a:lnTo>
                  <a:lnTo>
                    <a:pt x="3658" y="1795"/>
                  </a:lnTo>
                  <a:lnTo>
                    <a:pt x="3757" y="1895"/>
                  </a:lnTo>
                  <a:lnTo>
                    <a:pt x="3840" y="1978"/>
                  </a:lnTo>
                  <a:lnTo>
                    <a:pt x="3907" y="2078"/>
                  </a:lnTo>
                  <a:lnTo>
                    <a:pt x="3973" y="2194"/>
                  </a:lnTo>
                  <a:lnTo>
                    <a:pt x="4023" y="2294"/>
                  </a:lnTo>
                  <a:lnTo>
                    <a:pt x="4073" y="2427"/>
                  </a:lnTo>
                  <a:lnTo>
                    <a:pt x="4106" y="2543"/>
                  </a:lnTo>
                  <a:lnTo>
                    <a:pt x="4123" y="2676"/>
                  </a:lnTo>
                  <a:lnTo>
                    <a:pt x="4140" y="2809"/>
                  </a:lnTo>
                  <a:lnTo>
                    <a:pt x="4123" y="2942"/>
                  </a:lnTo>
                  <a:lnTo>
                    <a:pt x="4106" y="3075"/>
                  </a:lnTo>
                  <a:lnTo>
                    <a:pt x="4073" y="3191"/>
                  </a:lnTo>
                  <a:lnTo>
                    <a:pt x="4040" y="3324"/>
                  </a:lnTo>
                  <a:lnTo>
                    <a:pt x="3973" y="3441"/>
                  </a:lnTo>
                  <a:lnTo>
                    <a:pt x="3907" y="3540"/>
                  </a:lnTo>
                  <a:lnTo>
                    <a:pt x="3840" y="3640"/>
                  </a:lnTo>
                  <a:lnTo>
                    <a:pt x="3757" y="3740"/>
                  </a:lnTo>
                  <a:lnTo>
                    <a:pt x="3658" y="3823"/>
                  </a:lnTo>
                  <a:lnTo>
                    <a:pt x="3558" y="3889"/>
                  </a:lnTo>
                  <a:lnTo>
                    <a:pt x="3458" y="3956"/>
                  </a:lnTo>
                  <a:lnTo>
                    <a:pt x="3342" y="4006"/>
                  </a:lnTo>
                  <a:lnTo>
                    <a:pt x="3225" y="4056"/>
                  </a:lnTo>
                  <a:lnTo>
                    <a:pt x="3092" y="4089"/>
                  </a:lnTo>
                  <a:lnTo>
                    <a:pt x="2960" y="4105"/>
                  </a:lnTo>
                  <a:lnTo>
                    <a:pt x="2827" y="4122"/>
                  </a:lnTo>
                  <a:lnTo>
                    <a:pt x="2694" y="4105"/>
                  </a:lnTo>
                  <a:lnTo>
                    <a:pt x="2577" y="4089"/>
                  </a:lnTo>
                  <a:lnTo>
                    <a:pt x="2444" y="4056"/>
                  </a:lnTo>
                  <a:lnTo>
                    <a:pt x="2328" y="4022"/>
                  </a:lnTo>
                  <a:lnTo>
                    <a:pt x="2212" y="3956"/>
                  </a:lnTo>
                  <a:lnTo>
                    <a:pt x="2095" y="3889"/>
                  </a:lnTo>
                  <a:lnTo>
                    <a:pt x="1996" y="3823"/>
                  </a:lnTo>
                  <a:lnTo>
                    <a:pt x="1912" y="3740"/>
                  </a:lnTo>
                  <a:lnTo>
                    <a:pt x="1829" y="3640"/>
                  </a:lnTo>
                  <a:lnTo>
                    <a:pt x="1746" y="3540"/>
                  </a:lnTo>
                  <a:lnTo>
                    <a:pt x="1680" y="3441"/>
                  </a:lnTo>
                  <a:lnTo>
                    <a:pt x="1630" y="3324"/>
                  </a:lnTo>
                  <a:lnTo>
                    <a:pt x="1580" y="3208"/>
                  </a:lnTo>
                  <a:lnTo>
                    <a:pt x="1547" y="3075"/>
                  </a:lnTo>
                  <a:lnTo>
                    <a:pt x="1530" y="2942"/>
                  </a:lnTo>
                  <a:lnTo>
                    <a:pt x="1530" y="2809"/>
                  </a:lnTo>
                  <a:lnTo>
                    <a:pt x="1530" y="2676"/>
                  </a:lnTo>
                  <a:lnTo>
                    <a:pt x="1547" y="2543"/>
                  </a:lnTo>
                  <a:lnTo>
                    <a:pt x="1580" y="2427"/>
                  </a:lnTo>
                  <a:lnTo>
                    <a:pt x="1630" y="2310"/>
                  </a:lnTo>
                  <a:lnTo>
                    <a:pt x="1680" y="2194"/>
                  </a:lnTo>
                  <a:lnTo>
                    <a:pt x="1746" y="2078"/>
                  </a:lnTo>
                  <a:lnTo>
                    <a:pt x="1829" y="1978"/>
                  </a:lnTo>
                  <a:lnTo>
                    <a:pt x="1912" y="1895"/>
                  </a:lnTo>
                  <a:lnTo>
                    <a:pt x="1996" y="1812"/>
                  </a:lnTo>
                  <a:lnTo>
                    <a:pt x="2095" y="1729"/>
                  </a:lnTo>
                  <a:lnTo>
                    <a:pt x="2212" y="1662"/>
                  </a:lnTo>
                  <a:lnTo>
                    <a:pt x="2328" y="1612"/>
                  </a:lnTo>
                  <a:lnTo>
                    <a:pt x="2444" y="1562"/>
                  </a:lnTo>
                  <a:lnTo>
                    <a:pt x="2561" y="1529"/>
                  </a:lnTo>
                  <a:lnTo>
                    <a:pt x="2694" y="1513"/>
                  </a:lnTo>
                  <a:close/>
                  <a:moveTo>
                    <a:pt x="2029" y="0"/>
                  </a:moveTo>
                  <a:lnTo>
                    <a:pt x="2029" y="482"/>
                  </a:lnTo>
                  <a:lnTo>
                    <a:pt x="2012" y="582"/>
                  </a:lnTo>
                  <a:lnTo>
                    <a:pt x="1979" y="682"/>
                  </a:lnTo>
                  <a:lnTo>
                    <a:pt x="1912" y="765"/>
                  </a:lnTo>
                  <a:lnTo>
                    <a:pt x="1829" y="815"/>
                  </a:lnTo>
                  <a:lnTo>
                    <a:pt x="1613" y="947"/>
                  </a:lnTo>
                  <a:lnTo>
                    <a:pt x="1530" y="981"/>
                  </a:lnTo>
                  <a:lnTo>
                    <a:pt x="1430" y="997"/>
                  </a:lnTo>
                  <a:lnTo>
                    <a:pt x="1314" y="997"/>
                  </a:lnTo>
                  <a:lnTo>
                    <a:pt x="1231" y="947"/>
                  </a:lnTo>
                  <a:lnTo>
                    <a:pt x="799" y="698"/>
                  </a:lnTo>
                  <a:lnTo>
                    <a:pt x="1" y="2094"/>
                  </a:lnTo>
                  <a:lnTo>
                    <a:pt x="433" y="2344"/>
                  </a:lnTo>
                  <a:lnTo>
                    <a:pt x="516" y="2410"/>
                  </a:lnTo>
                  <a:lnTo>
                    <a:pt x="566" y="2493"/>
                  </a:lnTo>
                  <a:lnTo>
                    <a:pt x="599" y="2593"/>
                  </a:lnTo>
                  <a:lnTo>
                    <a:pt x="616" y="2693"/>
                  </a:lnTo>
                  <a:lnTo>
                    <a:pt x="616" y="2809"/>
                  </a:lnTo>
                  <a:lnTo>
                    <a:pt x="616" y="2942"/>
                  </a:lnTo>
                  <a:lnTo>
                    <a:pt x="599" y="3042"/>
                  </a:lnTo>
                  <a:lnTo>
                    <a:pt x="566" y="3141"/>
                  </a:lnTo>
                  <a:lnTo>
                    <a:pt x="516" y="3225"/>
                  </a:lnTo>
                  <a:lnTo>
                    <a:pt x="433" y="3291"/>
                  </a:lnTo>
                  <a:lnTo>
                    <a:pt x="1" y="3540"/>
                  </a:lnTo>
                  <a:lnTo>
                    <a:pt x="799" y="4920"/>
                  </a:lnTo>
                  <a:lnTo>
                    <a:pt x="1231" y="4671"/>
                  </a:lnTo>
                  <a:lnTo>
                    <a:pt x="1314" y="4621"/>
                  </a:lnTo>
                  <a:lnTo>
                    <a:pt x="1430" y="4621"/>
                  </a:lnTo>
                  <a:lnTo>
                    <a:pt x="1530" y="4637"/>
                  </a:lnTo>
                  <a:lnTo>
                    <a:pt x="1613" y="4671"/>
                  </a:lnTo>
                  <a:lnTo>
                    <a:pt x="1829" y="4804"/>
                  </a:lnTo>
                  <a:lnTo>
                    <a:pt x="1912" y="4853"/>
                  </a:lnTo>
                  <a:lnTo>
                    <a:pt x="1979" y="4937"/>
                  </a:lnTo>
                  <a:lnTo>
                    <a:pt x="2012" y="5036"/>
                  </a:lnTo>
                  <a:lnTo>
                    <a:pt x="2029" y="5136"/>
                  </a:lnTo>
                  <a:lnTo>
                    <a:pt x="2029" y="5618"/>
                  </a:lnTo>
                  <a:lnTo>
                    <a:pt x="3624" y="5618"/>
                  </a:lnTo>
                  <a:lnTo>
                    <a:pt x="3624" y="5136"/>
                  </a:lnTo>
                  <a:lnTo>
                    <a:pt x="3641" y="5020"/>
                  </a:lnTo>
                  <a:lnTo>
                    <a:pt x="3691" y="4937"/>
                  </a:lnTo>
                  <a:lnTo>
                    <a:pt x="3757" y="4853"/>
                  </a:lnTo>
                  <a:lnTo>
                    <a:pt x="3840" y="4787"/>
                  </a:lnTo>
                  <a:lnTo>
                    <a:pt x="4040" y="4671"/>
                  </a:lnTo>
                  <a:lnTo>
                    <a:pt x="4140" y="4621"/>
                  </a:lnTo>
                  <a:lnTo>
                    <a:pt x="4239" y="4604"/>
                  </a:lnTo>
                  <a:lnTo>
                    <a:pt x="4339" y="4621"/>
                  </a:lnTo>
                  <a:lnTo>
                    <a:pt x="4439" y="4654"/>
                  </a:lnTo>
                  <a:lnTo>
                    <a:pt x="4871" y="4920"/>
                  </a:lnTo>
                  <a:lnTo>
                    <a:pt x="5652" y="3524"/>
                  </a:lnTo>
                  <a:lnTo>
                    <a:pt x="5237" y="3274"/>
                  </a:lnTo>
                  <a:lnTo>
                    <a:pt x="5154" y="3208"/>
                  </a:lnTo>
                  <a:lnTo>
                    <a:pt x="5087" y="3125"/>
                  </a:lnTo>
                  <a:lnTo>
                    <a:pt x="5054" y="3042"/>
                  </a:lnTo>
                  <a:lnTo>
                    <a:pt x="5054" y="2925"/>
                  </a:lnTo>
                  <a:lnTo>
                    <a:pt x="5054" y="2809"/>
                  </a:lnTo>
                  <a:lnTo>
                    <a:pt x="5054" y="2693"/>
                  </a:lnTo>
                  <a:lnTo>
                    <a:pt x="5054" y="2593"/>
                  </a:lnTo>
                  <a:lnTo>
                    <a:pt x="5087" y="2493"/>
                  </a:lnTo>
                  <a:lnTo>
                    <a:pt x="5154" y="2410"/>
                  </a:lnTo>
                  <a:lnTo>
                    <a:pt x="5237" y="2344"/>
                  </a:lnTo>
                  <a:lnTo>
                    <a:pt x="5652" y="2094"/>
                  </a:lnTo>
                  <a:lnTo>
                    <a:pt x="4871" y="715"/>
                  </a:lnTo>
                  <a:lnTo>
                    <a:pt x="4439" y="964"/>
                  </a:lnTo>
                  <a:lnTo>
                    <a:pt x="4339" y="997"/>
                  </a:lnTo>
                  <a:lnTo>
                    <a:pt x="4239" y="1014"/>
                  </a:lnTo>
                  <a:lnTo>
                    <a:pt x="4140" y="997"/>
                  </a:lnTo>
                  <a:lnTo>
                    <a:pt x="4040" y="947"/>
                  </a:lnTo>
                  <a:lnTo>
                    <a:pt x="3840" y="831"/>
                  </a:lnTo>
                  <a:lnTo>
                    <a:pt x="3757" y="765"/>
                  </a:lnTo>
                  <a:lnTo>
                    <a:pt x="3691" y="682"/>
                  </a:lnTo>
                  <a:lnTo>
                    <a:pt x="3641" y="598"/>
                  </a:lnTo>
                  <a:lnTo>
                    <a:pt x="3624" y="482"/>
                  </a:lnTo>
                  <a:lnTo>
                    <a:pt x="36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5"/>
            <p:cNvSpPr/>
            <p:nvPr/>
          </p:nvSpPr>
          <p:spPr>
            <a:xfrm>
              <a:off x="2769100" y="2316250"/>
              <a:ext cx="141300" cy="140475"/>
            </a:xfrm>
            <a:custGeom>
              <a:avLst/>
              <a:gdLst/>
              <a:ahLst/>
              <a:cxnLst/>
              <a:rect l="l" t="t" r="r" b="b"/>
              <a:pathLst>
                <a:path w="5652" h="5619" extrusionOk="0">
                  <a:moveTo>
                    <a:pt x="2826" y="1496"/>
                  </a:moveTo>
                  <a:lnTo>
                    <a:pt x="2959" y="1513"/>
                  </a:lnTo>
                  <a:lnTo>
                    <a:pt x="3092" y="1530"/>
                  </a:lnTo>
                  <a:lnTo>
                    <a:pt x="3208" y="1563"/>
                  </a:lnTo>
                  <a:lnTo>
                    <a:pt x="3341" y="1613"/>
                  </a:lnTo>
                  <a:lnTo>
                    <a:pt x="3457" y="1663"/>
                  </a:lnTo>
                  <a:lnTo>
                    <a:pt x="3557" y="1729"/>
                  </a:lnTo>
                  <a:lnTo>
                    <a:pt x="3657" y="1796"/>
                  </a:lnTo>
                  <a:lnTo>
                    <a:pt x="3757" y="1879"/>
                  </a:lnTo>
                  <a:lnTo>
                    <a:pt x="3840" y="1978"/>
                  </a:lnTo>
                  <a:lnTo>
                    <a:pt x="3906" y="2078"/>
                  </a:lnTo>
                  <a:lnTo>
                    <a:pt x="3973" y="2178"/>
                  </a:lnTo>
                  <a:lnTo>
                    <a:pt x="4022" y="2294"/>
                  </a:lnTo>
                  <a:lnTo>
                    <a:pt x="4072" y="2411"/>
                  </a:lnTo>
                  <a:lnTo>
                    <a:pt x="4106" y="2544"/>
                  </a:lnTo>
                  <a:lnTo>
                    <a:pt x="4122" y="2677"/>
                  </a:lnTo>
                  <a:lnTo>
                    <a:pt x="4139" y="2810"/>
                  </a:lnTo>
                  <a:lnTo>
                    <a:pt x="4122" y="2943"/>
                  </a:lnTo>
                  <a:lnTo>
                    <a:pt x="4106" y="3075"/>
                  </a:lnTo>
                  <a:lnTo>
                    <a:pt x="4072" y="3192"/>
                  </a:lnTo>
                  <a:lnTo>
                    <a:pt x="4039" y="3308"/>
                  </a:lnTo>
                  <a:lnTo>
                    <a:pt x="3973" y="3425"/>
                  </a:lnTo>
                  <a:lnTo>
                    <a:pt x="3906" y="3541"/>
                  </a:lnTo>
                  <a:lnTo>
                    <a:pt x="3840" y="3641"/>
                  </a:lnTo>
                  <a:lnTo>
                    <a:pt x="3757" y="3724"/>
                  </a:lnTo>
                  <a:lnTo>
                    <a:pt x="3657" y="3807"/>
                  </a:lnTo>
                  <a:lnTo>
                    <a:pt x="3557" y="3890"/>
                  </a:lnTo>
                  <a:lnTo>
                    <a:pt x="3457" y="3956"/>
                  </a:lnTo>
                  <a:lnTo>
                    <a:pt x="3341" y="4006"/>
                  </a:lnTo>
                  <a:lnTo>
                    <a:pt x="3225" y="4056"/>
                  </a:lnTo>
                  <a:lnTo>
                    <a:pt x="3092" y="4089"/>
                  </a:lnTo>
                  <a:lnTo>
                    <a:pt x="2959" y="4106"/>
                  </a:lnTo>
                  <a:lnTo>
                    <a:pt x="2693" y="4106"/>
                  </a:lnTo>
                  <a:lnTo>
                    <a:pt x="2576" y="4089"/>
                  </a:lnTo>
                  <a:lnTo>
                    <a:pt x="2443" y="4056"/>
                  </a:lnTo>
                  <a:lnTo>
                    <a:pt x="2327" y="4006"/>
                  </a:lnTo>
                  <a:lnTo>
                    <a:pt x="2211" y="3956"/>
                  </a:lnTo>
                  <a:lnTo>
                    <a:pt x="2094" y="3890"/>
                  </a:lnTo>
                  <a:lnTo>
                    <a:pt x="1995" y="3823"/>
                  </a:lnTo>
                  <a:lnTo>
                    <a:pt x="1912" y="3740"/>
                  </a:lnTo>
                  <a:lnTo>
                    <a:pt x="1828" y="3641"/>
                  </a:lnTo>
                  <a:lnTo>
                    <a:pt x="1745" y="3541"/>
                  </a:lnTo>
                  <a:lnTo>
                    <a:pt x="1679" y="3441"/>
                  </a:lnTo>
                  <a:lnTo>
                    <a:pt x="1629" y="3325"/>
                  </a:lnTo>
                  <a:lnTo>
                    <a:pt x="1579" y="3192"/>
                  </a:lnTo>
                  <a:lnTo>
                    <a:pt x="1546" y="3075"/>
                  </a:lnTo>
                  <a:lnTo>
                    <a:pt x="1529" y="2943"/>
                  </a:lnTo>
                  <a:lnTo>
                    <a:pt x="1529" y="2810"/>
                  </a:lnTo>
                  <a:lnTo>
                    <a:pt x="1529" y="2677"/>
                  </a:lnTo>
                  <a:lnTo>
                    <a:pt x="1546" y="2544"/>
                  </a:lnTo>
                  <a:lnTo>
                    <a:pt x="1579" y="2427"/>
                  </a:lnTo>
                  <a:lnTo>
                    <a:pt x="1629" y="2311"/>
                  </a:lnTo>
                  <a:lnTo>
                    <a:pt x="1679" y="2195"/>
                  </a:lnTo>
                  <a:lnTo>
                    <a:pt x="1745" y="2078"/>
                  </a:lnTo>
                  <a:lnTo>
                    <a:pt x="1828" y="1978"/>
                  </a:lnTo>
                  <a:lnTo>
                    <a:pt x="1912" y="1895"/>
                  </a:lnTo>
                  <a:lnTo>
                    <a:pt x="1995" y="1796"/>
                  </a:lnTo>
                  <a:lnTo>
                    <a:pt x="2094" y="1729"/>
                  </a:lnTo>
                  <a:lnTo>
                    <a:pt x="2211" y="1663"/>
                  </a:lnTo>
                  <a:lnTo>
                    <a:pt x="2327" y="1613"/>
                  </a:lnTo>
                  <a:lnTo>
                    <a:pt x="2443" y="1563"/>
                  </a:lnTo>
                  <a:lnTo>
                    <a:pt x="2560" y="1530"/>
                  </a:lnTo>
                  <a:lnTo>
                    <a:pt x="2693" y="1513"/>
                  </a:lnTo>
                  <a:lnTo>
                    <a:pt x="2826" y="1496"/>
                  </a:lnTo>
                  <a:close/>
                  <a:moveTo>
                    <a:pt x="2028" y="1"/>
                  </a:moveTo>
                  <a:lnTo>
                    <a:pt x="2028" y="499"/>
                  </a:lnTo>
                  <a:lnTo>
                    <a:pt x="2028" y="599"/>
                  </a:lnTo>
                  <a:lnTo>
                    <a:pt x="1978" y="682"/>
                  </a:lnTo>
                  <a:lnTo>
                    <a:pt x="1912" y="765"/>
                  </a:lnTo>
                  <a:lnTo>
                    <a:pt x="1828" y="832"/>
                  </a:lnTo>
                  <a:lnTo>
                    <a:pt x="1612" y="948"/>
                  </a:lnTo>
                  <a:lnTo>
                    <a:pt x="1529" y="998"/>
                  </a:lnTo>
                  <a:lnTo>
                    <a:pt x="1430" y="1014"/>
                  </a:lnTo>
                  <a:lnTo>
                    <a:pt x="1330" y="998"/>
                  </a:lnTo>
                  <a:lnTo>
                    <a:pt x="1230" y="965"/>
                  </a:lnTo>
                  <a:lnTo>
                    <a:pt x="798" y="715"/>
                  </a:lnTo>
                  <a:lnTo>
                    <a:pt x="0" y="2095"/>
                  </a:lnTo>
                  <a:lnTo>
                    <a:pt x="432" y="2344"/>
                  </a:lnTo>
                  <a:lnTo>
                    <a:pt x="515" y="2411"/>
                  </a:lnTo>
                  <a:lnTo>
                    <a:pt x="565" y="2494"/>
                  </a:lnTo>
                  <a:lnTo>
                    <a:pt x="599" y="2593"/>
                  </a:lnTo>
                  <a:lnTo>
                    <a:pt x="615" y="2693"/>
                  </a:lnTo>
                  <a:lnTo>
                    <a:pt x="615" y="2810"/>
                  </a:lnTo>
                  <a:lnTo>
                    <a:pt x="615" y="2926"/>
                  </a:lnTo>
                  <a:lnTo>
                    <a:pt x="599" y="3026"/>
                  </a:lnTo>
                  <a:lnTo>
                    <a:pt x="565" y="3125"/>
                  </a:lnTo>
                  <a:lnTo>
                    <a:pt x="515" y="3208"/>
                  </a:lnTo>
                  <a:lnTo>
                    <a:pt x="432" y="3275"/>
                  </a:lnTo>
                  <a:lnTo>
                    <a:pt x="0" y="3524"/>
                  </a:lnTo>
                  <a:lnTo>
                    <a:pt x="798" y="4904"/>
                  </a:lnTo>
                  <a:lnTo>
                    <a:pt x="1230" y="4654"/>
                  </a:lnTo>
                  <a:lnTo>
                    <a:pt x="1313" y="4621"/>
                  </a:lnTo>
                  <a:lnTo>
                    <a:pt x="1430" y="4605"/>
                  </a:lnTo>
                  <a:lnTo>
                    <a:pt x="1529" y="4621"/>
                  </a:lnTo>
                  <a:lnTo>
                    <a:pt x="1612" y="4671"/>
                  </a:lnTo>
                  <a:lnTo>
                    <a:pt x="1828" y="4787"/>
                  </a:lnTo>
                  <a:lnTo>
                    <a:pt x="1912" y="4854"/>
                  </a:lnTo>
                  <a:lnTo>
                    <a:pt x="1978" y="4920"/>
                  </a:lnTo>
                  <a:lnTo>
                    <a:pt x="2028" y="5020"/>
                  </a:lnTo>
                  <a:lnTo>
                    <a:pt x="2028" y="5120"/>
                  </a:lnTo>
                  <a:lnTo>
                    <a:pt x="2028" y="5619"/>
                  </a:lnTo>
                  <a:lnTo>
                    <a:pt x="3624" y="5619"/>
                  </a:lnTo>
                  <a:lnTo>
                    <a:pt x="3624" y="5120"/>
                  </a:lnTo>
                  <a:lnTo>
                    <a:pt x="3640" y="5020"/>
                  </a:lnTo>
                  <a:lnTo>
                    <a:pt x="3690" y="4920"/>
                  </a:lnTo>
                  <a:lnTo>
                    <a:pt x="3757" y="4854"/>
                  </a:lnTo>
                  <a:lnTo>
                    <a:pt x="3840" y="4787"/>
                  </a:lnTo>
                  <a:lnTo>
                    <a:pt x="4039" y="4671"/>
                  </a:lnTo>
                  <a:lnTo>
                    <a:pt x="4139" y="4621"/>
                  </a:lnTo>
                  <a:lnTo>
                    <a:pt x="4239" y="4605"/>
                  </a:lnTo>
                  <a:lnTo>
                    <a:pt x="4338" y="4621"/>
                  </a:lnTo>
                  <a:lnTo>
                    <a:pt x="4438" y="4654"/>
                  </a:lnTo>
                  <a:lnTo>
                    <a:pt x="4870" y="4904"/>
                  </a:lnTo>
                  <a:lnTo>
                    <a:pt x="5651" y="3524"/>
                  </a:lnTo>
                  <a:lnTo>
                    <a:pt x="5236" y="3275"/>
                  </a:lnTo>
                  <a:lnTo>
                    <a:pt x="5153" y="3208"/>
                  </a:lnTo>
                  <a:lnTo>
                    <a:pt x="5086" y="3125"/>
                  </a:lnTo>
                  <a:lnTo>
                    <a:pt x="5053" y="3026"/>
                  </a:lnTo>
                  <a:lnTo>
                    <a:pt x="5053" y="2926"/>
                  </a:lnTo>
                  <a:lnTo>
                    <a:pt x="5053" y="2810"/>
                  </a:lnTo>
                  <a:lnTo>
                    <a:pt x="5053" y="2693"/>
                  </a:lnTo>
                  <a:lnTo>
                    <a:pt x="5053" y="2593"/>
                  </a:lnTo>
                  <a:lnTo>
                    <a:pt x="5086" y="2494"/>
                  </a:lnTo>
                  <a:lnTo>
                    <a:pt x="5153" y="2411"/>
                  </a:lnTo>
                  <a:lnTo>
                    <a:pt x="5236" y="2344"/>
                  </a:lnTo>
                  <a:lnTo>
                    <a:pt x="5651" y="2095"/>
                  </a:lnTo>
                  <a:lnTo>
                    <a:pt x="4870" y="715"/>
                  </a:lnTo>
                  <a:lnTo>
                    <a:pt x="4438" y="965"/>
                  </a:lnTo>
                  <a:lnTo>
                    <a:pt x="4338" y="998"/>
                  </a:lnTo>
                  <a:lnTo>
                    <a:pt x="4239" y="1014"/>
                  </a:lnTo>
                  <a:lnTo>
                    <a:pt x="4139" y="998"/>
                  </a:lnTo>
                  <a:lnTo>
                    <a:pt x="4039" y="948"/>
                  </a:lnTo>
                  <a:lnTo>
                    <a:pt x="3840" y="832"/>
                  </a:lnTo>
                  <a:lnTo>
                    <a:pt x="3757" y="765"/>
                  </a:lnTo>
                  <a:lnTo>
                    <a:pt x="3690" y="682"/>
                  </a:lnTo>
                  <a:lnTo>
                    <a:pt x="3640" y="599"/>
                  </a:lnTo>
                  <a:lnTo>
                    <a:pt x="3624" y="499"/>
                  </a:lnTo>
                  <a:lnTo>
                    <a:pt x="36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5"/>
            <p:cNvSpPr/>
            <p:nvPr/>
          </p:nvSpPr>
          <p:spPr>
            <a:xfrm>
              <a:off x="315825" y="3874050"/>
              <a:ext cx="2557175" cy="290475"/>
            </a:xfrm>
            <a:custGeom>
              <a:avLst/>
              <a:gdLst/>
              <a:ahLst/>
              <a:cxnLst/>
              <a:rect l="l" t="t" r="r" b="b"/>
              <a:pathLst>
                <a:path w="102287" h="11619" extrusionOk="0">
                  <a:moveTo>
                    <a:pt x="48517" y="1"/>
                  </a:moveTo>
                  <a:lnTo>
                    <a:pt x="45924" y="18"/>
                  </a:lnTo>
                  <a:lnTo>
                    <a:pt x="43365" y="67"/>
                  </a:lnTo>
                  <a:lnTo>
                    <a:pt x="40838" y="117"/>
                  </a:lnTo>
                  <a:lnTo>
                    <a:pt x="38362" y="184"/>
                  </a:lnTo>
                  <a:lnTo>
                    <a:pt x="35935" y="250"/>
                  </a:lnTo>
                  <a:lnTo>
                    <a:pt x="33558" y="350"/>
                  </a:lnTo>
                  <a:lnTo>
                    <a:pt x="31231" y="450"/>
                  </a:lnTo>
                  <a:lnTo>
                    <a:pt x="28971" y="566"/>
                  </a:lnTo>
                  <a:lnTo>
                    <a:pt x="26760" y="699"/>
                  </a:lnTo>
                  <a:lnTo>
                    <a:pt x="24633" y="832"/>
                  </a:lnTo>
                  <a:lnTo>
                    <a:pt x="22555" y="982"/>
                  </a:lnTo>
                  <a:lnTo>
                    <a:pt x="20544" y="1148"/>
                  </a:lnTo>
                  <a:lnTo>
                    <a:pt x="18616" y="1314"/>
                  </a:lnTo>
                  <a:lnTo>
                    <a:pt x="16754" y="1497"/>
                  </a:lnTo>
                  <a:lnTo>
                    <a:pt x="14976" y="1696"/>
                  </a:lnTo>
                  <a:lnTo>
                    <a:pt x="13280" y="1896"/>
                  </a:lnTo>
                  <a:lnTo>
                    <a:pt x="11685" y="2112"/>
                  </a:lnTo>
                  <a:lnTo>
                    <a:pt x="10156" y="2328"/>
                  </a:lnTo>
                  <a:lnTo>
                    <a:pt x="8743" y="2561"/>
                  </a:lnTo>
                  <a:lnTo>
                    <a:pt x="7413" y="2793"/>
                  </a:lnTo>
                  <a:lnTo>
                    <a:pt x="6183" y="3043"/>
                  </a:lnTo>
                  <a:lnTo>
                    <a:pt x="5053" y="3292"/>
                  </a:lnTo>
                  <a:lnTo>
                    <a:pt x="4022" y="3541"/>
                  </a:lnTo>
                  <a:lnTo>
                    <a:pt x="3108" y="3807"/>
                  </a:lnTo>
                  <a:lnTo>
                    <a:pt x="2693" y="3940"/>
                  </a:lnTo>
                  <a:lnTo>
                    <a:pt x="2294" y="4073"/>
                  </a:lnTo>
                  <a:lnTo>
                    <a:pt x="1945" y="4223"/>
                  </a:lnTo>
                  <a:lnTo>
                    <a:pt x="1612" y="4356"/>
                  </a:lnTo>
                  <a:lnTo>
                    <a:pt x="1313" y="4489"/>
                  </a:lnTo>
                  <a:lnTo>
                    <a:pt x="1047" y="4638"/>
                  </a:lnTo>
                  <a:lnTo>
                    <a:pt x="798" y="4771"/>
                  </a:lnTo>
                  <a:lnTo>
                    <a:pt x="599" y="4921"/>
                  </a:lnTo>
                  <a:lnTo>
                    <a:pt x="416" y="5070"/>
                  </a:lnTo>
                  <a:lnTo>
                    <a:pt x="266" y="5203"/>
                  </a:lnTo>
                  <a:lnTo>
                    <a:pt x="150" y="5353"/>
                  </a:lnTo>
                  <a:lnTo>
                    <a:pt x="67" y="5502"/>
                  </a:lnTo>
                  <a:lnTo>
                    <a:pt x="17" y="5652"/>
                  </a:lnTo>
                  <a:lnTo>
                    <a:pt x="0" y="5802"/>
                  </a:lnTo>
                  <a:lnTo>
                    <a:pt x="17" y="5951"/>
                  </a:lnTo>
                  <a:lnTo>
                    <a:pt x="67" y="6101"/>
                  </a:lnTo>
                  <a:lnTo>
                    <a:pt x="150" y="6250"/>
                  </a:lnTo>
                  <a:lnTo>
                    <a:pt x="266" y="6400"/>
                  </a:lnTo>
                  <a:lnTo>
                    <a:pt x="416" y="6550"/>
                  </a:lnTo>
                  <a:lnTo>
                    <a:pt x="599" y="6683"/>
                  </a:lnTo>
                  <a:lnTo>
                    <a:pt x="798" y="6832"/>
                  </a:lnTo>
                  <a:lnTo>
                    <a:pt x="1047" y="6982"/>
                  </a:lnTo>
                  <a:lnTo>
                    <a:pt x="1313" y="7115"/>
                  </a:lnTo>
                  <a:lnTo>
                    <a:pt x="1612" y="7264"/>
                  </a:lnTo>
                  <a:lnTo>
                    <a:pt x="1945" y="7397"/>
                  </a:lnTo>
                  <a:lnTo>
                    <a:pt x="2294" y="7530"/>
                  </a:lnTo>
                  <a:lnTo>
                    <a:pt x="2693" y="7663"/>
                  </a:lnTo>
                  <a:lnTo>
                    <a:pt x="3108" y="7796"/>
                  </a:lnTo>
                  <a:lnTo>
                    <a:pt x="4022" y="8062"/>
                  </a:lnTo>
                  <a:lnTo>
                    <a:pt x="5053" y="8328"/>
                  </a:lnTo>
                  <a:lnTo>
                    <a:pt x="6183" y="8577"/>
                  </a:lnTo>
                  <a:lnTo>
                    <a:pt x="7413" y="8827"/>
                  </a:lnTo>
                  <a:lnTo>
                    <a:pt x="8743" y="9059"/>
                  </a:lnTo>
                  <a:lnTo>
                    <a:pt x="10156" y="9275"/>
                  </a:lnTo>
                  <a:lnTo>
                    <a:pt x="11685" y="9508"/>
                  </a:lnTo>
                  <a:lnTo>
                    <a:pt x="13280" y="9708"/>
                  </a:lnTo>
                  <a:lnTo>
                    <a:pt x="14976" y="9907"/>
                  </a:lnTo>
                  <a:lnTo>
                    <a:pt x="16754" y="10106"/>
                  </a:lnTo>
                  <a:lnTo>
                    <a:pt x="18616" y="10289"/>
                  </a:lnTo>
                  <a:lnTo>
                    <a:pt x="20544" y="10456"/>
                  </a:lnTo>
                  <a:lnTo>
                    <a:pt x="22555" y="10622"/>
                  </a:lnTo>
                  <a:lnTo>
                    <a:pt x="24633" y="10771"/>
                  </a:lnTo>
                  <a:lnTo>
                    <a:pt x="26760" y="10921"/>
                  </a:lnTo>
                  <a:lnTo>
                    <a:pt x="28971" y="11037"/>
                  </a:lnTo>
                  <a:lnTo>
                    <a:pt x="31231" y="11154"/>
                  </a:lnTo>
                  <a:lnTo>
                    <a:pt x="33558" y="11270"/>
                  </a:lnTo>
                  <a:lnTo>
                    <a:pt x="35935" y="11353"/>
                  </a:lnTo>
                  <a:lnTo>
                    <a:pt x="38362" y="11436"/>
                  </a:lnTo>
                  <a:lnTo>
                    <a:pt x="40838" y="11503"/>
                  </a:lnTo>
                  <a:lnTo>
                    <a:pt x="43365" y="11553"/>
                  </a:lnTo>
                  <a:lnTo>
                    <a:pt x="45924" y="11586"/>
                  </a:lnTo>
                  <a:lnTo>
                    <a:pt x="48517" y="11602"/>
                  </a:lnTo>
                  <a:lnTo>
                    <a:pt x="51143" y="11619"/>
                  </a:lnTo>
                  <a:lnTo>
                    <a:pt x="53769" y="11602"/>
                  </a:lnTo>
                  <a:lnTo>
                    <a:pt x="56379" y="11586"/>
                  </a:lnTo>
                  <a:lnTo>
                    <a:pt x="58939" y="11553"/>
                  </a:lnTo>
                  <a:lnTo>
                    <a:pt x="61448" y="11503"/>
                  </a:lnTo>
                  <a:lnTo>
                    <a:pt x="63925" y="11436"/>
                  </a:lnTo>
                  <a:lnTo>
                    <a:pt x="66352" y="11353"/>
                  </a:lnTo>
                  <a:lnTo>
                    <a:pt x="68728" y="11270"/>
                  </a:lnTo>
                  <a:lnTo>
                    <a:pt x="71055" y="11154"/>
                  </a:lnTo>
                  <a:lnTo>
                    <a:pt x="73316" y="11037"/>
                  </a:lnTo>
                  <a:lnTo>
                    <a:pt x="75526" y="10921"/>
                  </a:lnTo>
                  <a:lnTo>
                    <a:pt x="77671" y="10771"/>
                  </a:lnTo>
                  <a:lnTo>
                    <a:pt x="79732" y="10622"/>
                  </a:lnTo>
                  <a:lnTo>
                    <a:pt x="81743" y="10456"/>
                  </a:lnTo>
                  <a:lnTo>
                    <a:pt x="83671" y="10289"/>
                  </a:lnTo>
                  <a:lnTo>
                    <a:pt x="85532" y="10106"/>
                  </a:lnTo>
                  <a:lnTo>
                    <a:pt x="87311" y="9907"/>
                  </a:lnTo>
                  <a:lnTo>
                    <a:pt x="89006" y="9708"/>
                  </a:lnTo>
                  <a:lnTo>
                    <a:pt x="90602" y="9508"/>
                  </a:lnTo>
                  <a:lnTo>
                    <a:pt x="92131" y="9275"/>
                  </a:lnTo>
                  <a:lnTo>
                    <a:pt x="93560" y="9059"/>
                  </a:lnTo>
                  <a:lnTo>
                    <a:pt x="94890" y="8827"/>
                  </a:lnTo>
                  <a:lnTo>
                    <a:pt x="96120" y="8577"/>
                  </a:lnTo>
                  <a:lnTo>
                    <a:pt x="97250" y="8328"/>
                  </a:lnTo>
                  <a:lnTo>
                    <a:pt x="98264" y="8062"/>
                  </a:lnTo>
                  <a:lnTo>
                    <a:pt x="99178" y="7796"/>
                  </a:lnTo>
                  <a:lnTo>
                    <a:pt x="99594" y="7663"/>
                  </a:lnTo>
                  <a:lnTo>
                    <a:pt x="99993" y="7530"/>
                  </a:lnTo>
                  <a:lnTo>
                    <a:pt x="100342" y="7397"/>
                  </a:lnTo>
                  <a:lnTo>
                    <a:pt x="100674" y="7264"/>
                  </a:lnTo>
                  <a:lnTo>
                    <a:pt x="100973" y="7115"/>
                  </a:lnTo>
                  <a:lnTo>
                    <a:pt x="101256" y="6982"/>
                  </a:lnTo>
                  <a:lnTo>
                    <a:pt x="101489" y="6832"/>
                  </a:lnTo>
                  <a:lnTo>
                    <a:pt x="101705" y="6683"/>
                  </a:lnTo>
                  <a:lnTo>
                    <a:pt x="101871" y="6550"/>
                  </a:lnTo>
                  <a:lnTo>
                    <a:pt x="102020" y="6400"/>
                  </a:lnTo>
                  <a:lnTo>
                    <a:pt x="102137" y="6250"/>
                  </a:lnTo>
                  <a:lnTo>
                    <a:pt x="102220" y="6101"/>
                  </a:lnTo>
                  <a:lnTo>
                    <a:pt x="102270" y="5951"/>
                  </a:lnTo>
                  <a:lnTo>
                    <a:pt x="102286" y="5802"/>
                  </a:lnTo>
                  <a:lnTo>
                    <a:pt x="102270" y="5652"/>
                  </a:lnTo>
                  <a:lnTo>
                    <a:pt x="102220" y="5502"/>
                  </a:lnTo>
                  <a:lnTo>
                    <a:pt x="102137" y="5353"/>
                  </a:lnTo>
                  <a:lnTo>
                    <a:pt x="102020" y="5203"/>
                  </a:lnTo>
                  <a:lnTo>
                    <a:pt x="101871" y="5070"/>
                  </a:lnTo>
                  <a:lnTo>
                    <a:pt x="101705" y="4921"/>
                  </a:lnTo>
                  <a:lnTo>
                    <a:pt x="101489" y="4771"/>
                  </a:lnTo>
                  <a:lnTo>
                    <a:pt x="101256" y="4638"/>
                  </a:lnTo>
                  <a:lnTo>
                    <a:pt x="100973" y="4489"/>
                  </a:lnTo>
                  <a:lnTo>
                    <a:pt x="100674" y="4356"/>
                  </a:lnTo>
                  <a:lnTo>
                    <a:pt x="100342" y="4223"/>
                  </a:lnTo>
                  <a:lnTo>
                    <a:pt x="99993" y="4073"/>
                  </a:lnTo>
                  <a:lnTo>
                    <a:pt x="99594" y="3940"/>
                  </a:lnTo>
                  <a:lnTo>
                    <a:pt x="99178" y="3807"/>
                  </a:lnTo>
                  <a:lnTo>
                    <a:pt x="98264" y="3541"/>
                  </a:lnTo>
                  <a:lnTo>
                    <a:pt x="97250" y="3292"/>
                  </a:lnTo>
                  <a:lnTo>
                    <a:pt x="96120" y="3043"/>
                  </a:lnTo>
                  <a:lnTo>
                    <a:pt x="94890" y="2793"/>
                  </a:lnTo>
                  <a:lnTo>
                    <a:pt x="93560" y="2561"/>
                  </a:lnTo>
                  <a:lnTo>
                    <a:pt x="92131" y="2328"/>
                  </a:lnTo>
                  <a:lnTo>
                    <a:pt x="90602" y="2112"/>
                  </a:lnTo>
                  <a:lnTo>
                    <a:pt x="89006" y="1896"/>
                  </a:lnTo>
                  <a:lnTo>
                    <a:pt x="87311" y="1696"/>
                  </a:lnTo>
                  <a:lnTo>
                    <a:pt x="85532" y="1497"/>
                  </a:lnTo>
                  <a:lnTo>
                    <a:pt x="83671" y="1314"/>
                  </a:lnTo>
                  <a:lnTo>
                    <a:pt x="81743" y="1148"/>
                  </a:lnTo>
                  <a:lnTo>
                    <a:pt x="79732" y="982"/>
                  </a:lnTo>
                  <a:lnTo>
                    <a:pt x="77671" y="832"/>
                  </a:lnTo>
                  <a:lnTo>
                    <a:pt x="75526" y="699"/>
                  </a:lnTo>
                  <a:lnTo>
                    <a:pt x="73316" y="566"/>
                  </a:lnTo>
                  <a:lnTo>
                    <a:pt x="71055" y="450"/>
                  </a:lnTo>
                  <a:lnTo>
                    <a:pt x="68728" y="350"/>
                  </a:lnTo>
                  <a:lnTo>
                    <a:pt x="66352" y="250"/>
                  </a:lnTo>
                  <a:lnTo>
                    <a:pt x="63925" y="184"/>
                  </a:lnTo>
                  <a:lnTo>
                    <a:pt x="61448" y="117"/>
                  </a:lnTo>
                  <a:lnTo>
                    <a:pt x="58939" y="67"/>
                  </a:lnTo>
                  <a:lnTo>
                    <a:pt x="56379" y="18"/>
                  </a:lnTo>
                  <a:lnTo>
                    <a:pt x="537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5"/>
            <p:cNvSpPr/>
            <p:nvPr/>
          </p:nvSpPr>
          <p:spPr>
            <a:xfrm>
              <a:off x="249750" y="3797600"/>
              <a:ext cx="2689725" cy="6250"/>
            </a:xfrm>
            <a:custGeom>
              <a:avLst/>
              <a:gdLst/>
              <a:ahLst/>
              <a:cxnLst/>
              <a:rect l="l" t="t" r="r" b="b"/>
              <a:pathLst>
                <a:path w="107589" h="250" extrusionOk="0">
                  <a:moveTo>
                    <a:pt x="53786" y="1"/>
                  </a:moveTo>
                  <a:lnTo>
                    <a:pt x="26893" y="34"/>
                  </a:lnTo>
                  <a:lnTo>
                    <a:pt x="13447" y="67"/>
                  </a:lnTo>
                  <a:lnTo>
                    <a:pt x="0" y="117"/>
                  </a:lnTo>
                  <a:lnTo>
                    <a:pt x="13447" y="183"/>
                  </a:lnTo>
                  <a:lnTo>
                    <a:pt x="26893" y="200"/>
                  </a:lnTo>
                  <a:lnTo>
                    <a:pt x="53786" y="250"/>
                  </a:lnTo>
                  <a:lnTo>
                    <a:pt x="80679" y="200"/>
                  </a:lnTo>
                  <a:lnTo>
                    <a:pt x="94142" y="183"/>
                  </a:lnTo>
                  <a:lnTo>
                    <a:pt x="107589" y="117"/>
                  </a:lnTo>
                  <a:lnTo>
                    <a:pt x="94142" y="50"/>
                  </a:lnTo>
                  <a:lnTo>
                    <a:pt x="80679" y="34"/>
                  </a:lnTo>
                  <a:lnTo>
                    <a:pt x="537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5"/>
            <p:cNvSpPr/>
            <p:nvPr/>
          </p:nvSpPr>
          <p:spPr>
            <a:xfrm>
              <a:off x="1100750" y="2760875"/>
              <a:ext cx="401000" cy="1186350"/>
            </a:xfrm>
            <a:custGeom>
              <a:avLst/>
              <a:gdLst/>
              <a:ahLst/>
              <a:cxnLst/>
              <a:rect l="l" t="t" r="r" b="b"/>
              <a:pathLst>
                <a:path w="16040" h="47454" extrusionOk="0">
                  <a:moveTo>
                    <a:pt x="11835" y="0"/>
                  </a:moveTo>
                  <a:lnTo>
                    <a:pt x="0" y="47453"/>
                  </a:lnTo>
                  <a:lnTo>
                    <a:pt x="1679" y="47453"/>
                  </a:lnTo>
                  <a:lnTo>
                    <a:pt x="16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5"/>
            <p:cNvSpPr/>
            <p:nvPr/>
          </p:nvSpPr>
          <p:spPr>
            <a:xfrm>
              <a:off x="1100750" y="2760875"/>
              <a:ext cx="401000" cy="1186350"/>
            </a:xfrm>
            <a:custGeom>
              <a:avLst/>
              <a:gdLst/>
              <a:ahLst/>
              <a:cxnLst/>
              <a:rect l="l" t="t" r="r" b="b"/>
              <a:pathLst>
                <a:path w="16040" h="47454" fill="none" extrusionOk="0">
                  <a:moveTo>
                    <a:pt x="1679" y="47453"/>
                  </a:moveTo>
                  <a:lnTo>
                    <a:pt x="0" y="47453"/>
                  </a:lnTo>
                  <a:lnTo>
                    <a:pt x="11835" y="0"/>
                  </a:lnTo>
                  <a:lnTo>
                    <a:pt x="16040" y="0"/>
                  </a:lnTo>
                  <a:lnTo>
                    <a:pt x="1679" y="474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5"/>
            <p:cNvSpPr/>
            <p:nvPr/>
          </p:nvSpPr>
          <p:spPr>
            <a:xfrm>
              <a:off x="1352975" y="2760875"/>
              <a:ext cx="148775" cy="175375"/>
            </a:xfrm>
            <a:custGeom>
              <a:avLst/>
              <a:gdLst/>
              <a:ahLst/>
              <a:cxnLst/>
              <a:rect l="l" t="t" r="r" b="b"/>
              <a:pathLst>
                <a:path w="5951" h="7015" extrusionOk="0">
                  <a:moveTo>
                    <a:pt x="1746" y="0"/>
                  </a:moveTo>
                  <a:lnTo>
                    <a:pt x="1746" y="17"/>
                  </a:lnTo>
                  <a:lnTo>
                    <a:pt x="0" y="7014"/>
                  </a:lnTo>
                  <a:lnTo>
                    <a:pt x="3840" y="7014"/>
                  </a:lnTo>
                  <a:lnTo>
                    <a:pt x="59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5"/>
            <p:cNvSpPr/>
            <p:nvPr/>
          </p:nvSpPr>
          <p:spPr>
            <a:xfrm>
              <a:off x="1510450" y="2760875"/>
              <a:ext cx="136750" cy="1123175"/>
            </a:xfrm>
            <a:custGeom>
              <a:avLst/>
              <a:gdLst/>
              <a:ahLst/>
              <a:cxnLst/>
              <a:rect l="l" t="t" r="r" b="b"/>
              <a:pathLst>
                <a:path w="5470" h="44927" extrusionOk="0">
                  <a:moveTo>
                    <a:pt x="1264" y="0"/>
                  </a:moveTo>
                  <a:lnTo>
                    <a:pt x="1" y="44927"/>
                  </a:lnTo>
                  <a:lnTo>
                    <a:pt x="1680" y="44927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5"/>
            <p:cNvSpPr/>
            <p:nvPr/>
          </p:nvSpPr>
          <p:spPr>
            <a:xfrm>
              <a:off x="1537050" y="2760875"/>
              <a:ext cx="110150" cy="175375"/>
            </a:xfrm>
            <a:custGeom>
              <a:avLst/>
              <a:gdLst/>
              <a:ahLst/>
              <a:cxnLst/>
              <a:rect l="l" t="t" r="r" b="b"/>
              <a:pathLst>
                <a:path w="4406" h="7015" extrusionOk="0">
                  <a:moveTo>
                    <a:pt x="200" y="0"/>
                  </a:moveTo>
                  <a:lnTo>
                    <a:pt x="200" y="17"/>
                  </a:lnTo>
                  <a:lnTo>
                    <a:pt x="1" y="7014"/>
                  </a:lnTo>
                  <a:lnTo>
                    <a:pt x="3807" y="7014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5"/>
            <p:cNvSpPr/>
            <p:nvPr/>
          </p:nvSpPr>
          <p:spPr>
            <a:xfrm>
              <a:off x="1667950" y="2760875"/>
              <a:ext cx="338675" cy="1186350"/>
            </a:xfrm>
            <a:custGeom>
              <a:avLst/>
              <a:gdLst/>
              <a:ahLst/>
              <a:cxnLst/>
              <a:rect l="l" t="t" r="r" b="b"/>
              <a:pathLst>
                <a:path w="13547" h="47454" extrusionOk="0">
                  <a:moveTo>
                    <a:pt x="0" y="0"/>
                  </a:moveTo>
                  <a:lnTo>
                    <a:pt x="11851" y="47453"/>
                  </a:lnTo>
                  <a:lnTo>
                    <a:pt x="13546" y="47453"/>
                  </a:lnTo>
                  <a:lnTo>
                    <a:pt x="42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5"/>
            <p:cNvSpPr/>
            <p:nvPr/>
          </p:nvSpPr>
          <p:spPr>
            <a:xfrm>
              <a:off x="1667950" y="2760875"/>
              <a:ext cx="140050" cy="175375"/>
            </a:xfrm>
            <a:custGeom>
              <a:avLst/>
              <a:gdLst/>
              <a:ahLst/>
              <a:cxnLst/>
              <a:rect l="l" t="t" r="r" b="b"/>
              <a:pathLst>
                <a:path w="5602" h="7015" extrusionOk="0">
                  <a:moveTo>
                    <a:pt x="0" y="0"/>
                  </a:moveTo>
                  <a:lnTo>
                    <a:pt x="1762" y="7014"/>
                  </a:lnTo>
                  <a:lnTo>
                    <a:pt x="5602" y="7014"/>
                  </a:lnTo>
                  <a:lnTo>
                    <a:pt x="4222" y="17"/>
                  </a:lnTo>
                  <a:lnTo>
                    <a:pt x="4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5"/>
            <p:cNvSpPr/>
            <p:nvPr/>
          </p:nvSpPr>
          <p:spPr>
            <a:xfrm>
              <a:off x="1263225" y="3439000"/>
              <a:ext cx="614175" cy="23300"/>
            </a:xfrm>
            <a:custGeom>
              <a:avLst/>
              <a:gdLst/>
              <a:ahLst/>
              <a:cxnLst/>
              <a:rect l="l" t="t" r="r" b="b"/>
              <a:pathLst>
                <a:path w="24567" h="932" extrusionOk="0">
                  <a:moveTo>
                    <a:pt x="0" y="1"/>
                  </a:moveTo>
                  <a:lnTo>
                    <a:pt x="0" y="931"/>
                  </a:lnTo>
                  <a:lnTo>
                    <a:pt x="24566" y="931"/>
                  </a:lnTo>
                  <a:lnTo>
                    <a:pt x="245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5"/>
            <p:cNvSpPr/>
            <p:nvPr/>
          </p:nvSpPr>
          <p:spPr>
            <a:xfrm>
              <a:off x="1263225" y="3439000"/>
              <a:ext cx="614175" cy="23300"/>
            </a:xfrm>
            <a:custGeom>
              <a:avLst/>
              <a:gdLst/>
              <a:ahLst/>
              <a:cxnLst/>
              <a:rect l="l" t="t" r="r" b="b"/>
              <a:pathLst>
                <a:path w="24567" h="932" fill="none" extrusionOk="0">
                  <a:moveTo>
                    <a:pt x="0" y="1"/>
                  </a:moveTo>
                  <a:lnTo>
                    <a:pt x="24566" y="1"/>
                  </a:lnTo>
                  <a:lnTo>
                    <a:pt x="24566" y="931"/>
                  </a:lnTo>
                  <a:lnTo>
                    <a:pt x="0" y="93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5"/>
            <p:cNvSpPr/>
            <p:nvPr/>
          </p:nvSpPr>
          <p:spPr>
            <a:xfrm>
              <a:off x="757950" y="1599875"/>
              <a:ext cx="1672925" cy="1234575"/>
            </a:xfrm>
            <a:custGeom>
              <a:avLst/>
              <a:gdLst/>
              <a:ahLst/>
              <a:cxnLst/>
              <a:rect l="l" t="t" r="r" b="b"/>
              <a:pathLst>
                <a:path w="66917" h="49383" extrusionOk="0">
                  <a:moveTo>
                    <a:pt x="0" y="1"/>
                  </a:moveTo>
                  <a:lnTo>
                    <a:pt x="0" y="49382"/>
                  </a:lnTo>
                  <a:lnTo>
                    <a:pt x="66917" y="49382"/>
                  </a:lnTo>
                  <a:lnTo>
                    <a:pt x="669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5"/>
            <p:cNvSpPr/>
            <p:nvPr/>
          </p:nvSpPr>
          <p:spPr>
            <a:xfrm>
              <a:off x="757950" y="1599875"/>
              <a:ext cx="1672925" cy="1234575"/>
            </a:xfrm>
            <a:custGeom>
              <a:avLst/>
              <a:gdLst/>
              <a:ahLst/>
              <a:cxnLst/>
              <a:rect l="l" t="t" r="r" b="b"/>
              <a:pathLst>
                <a:path w="66917" h="49383" fill="none" extrusionOk="0">
                  <a:moveTo>
                    <a:pt x="0" y="1"/>
                  </a:moveTo>
                  <a:lnTo>
                    <a:pt x="66917" y="1"/>
                  </a:lnTo>
                  <a:lnTo>
                    <a:pt x="66917" y="49382"/>
                  </a:lnTo>
                  <a:lnTo>
                    <a:pt x="0" y="4938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5"/>
            <p:cNvSpPr/>
            <p:nvPr/>
          </p:nvSpPr>
          <p:spPr>
            <a:xfrm>
              <a:off x="696450" y="1550450"/>
              <a:ext cx="1795925" cy="91850"/>
            </a:xfrm>
            <a:custGeom>
              <a:avLst/>
              <a:gdLst/>
              <a:ahLst/>
              <a:cxnLst/>
              <a:rect l="l" t="t" r="r" b="b"/>
              <a:pathLst>
                <a:path w="71837" h="3674" extrusionOk="0">
                  <a:moveTo>
                    <a:pt x="0" y="0"/>
                  </a:moveTo>
                  <a:lnTo>
                    <a:pt x="0" y="3673"/>
                  </a:lnTo>
                  <a:lnTo>
                    <a:pt x="71836" y="3673"/>
                  </a:lnTo>
                  <a:lnTo>
                    <a:pt x="71836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5"/>
            <p:cNvSpPr/>
            <p:nvPr/>
          </p:nvSpPr>
          <p:spPr>
            <a:xfrm>
              <a:off x="811950" y="1701275"/>
              <a:ext cx="181200" cy="214850"/>
            </a:xfrm>
            <a:custGeom>
              <a:avLst/>
              <a:gdLst/>
              <a:ahLst/>
              <a:cxnLst/>
              <a:rect l="l" t="t" r="r" b="b"/>
              <a:pathLst>
                <a:path w="7248" h="8594" extrusionOk="0">
                  <a:moveTo>
                    <a:pt x="1" y="0"/>
                  </a:moveTo>
                  <a:lnTo>
                    <a:pt x="1" y="8594"/>
                  </a:lnTo>
                  <a:lnTo>
                    <a:pt x="7248" y="8594"/>
                  </a:lnTo>
                  <a:lnTo>
                    <a:pt x="7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5"/>
            <p:cNvSpPr/>
            <p:nvPr/>
          </p:nvSpPr>
          <p:spPr>
            <a:xfrm>
              <a:off x="896300" y="17095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00" y="1"/>
                  </a:moveTo>
                  <a:lnTo>
                    <a:pt x="150" y="17"/>
                  </a:lnTo>
                  <a:lnTo>
                    <a:pt x="67" y="67"/>
                  </a:lnTo>
                  <a:lnTo>
                    <a:pt x="17" y="150"/>
                  </a:lnTo>
                  <a:lnTo>
                    <a:pt x="1" y="200"/>
                  </a:lnTo>
                  <a:lnTo>
                    <a:pt x="1" y="250"/>
                  </a:lnTo>
                  <a:lnTo>
                    <a:pt x="1" y="317"/>
                  </a:lnTo>
                  <a:lnTo>
                    <a:pt x="17" y="367"/>
                  </a:lnTo>
                  <a:lnTo>
                    <a:pt x="67" y="450"/>
                  </a:lnTo>
                  <a:lnTo>
                    <a:pt x="150" y="499"/>
                  </a:lnTo>
                  <a:lnTo>
                    <a:pt x="200" y="516"/>
                  </a:lnTo>
                  <a:lnTo>
                    <a:pt x="317" y="516"/>
                  </a:lnTo>
                  <a:lnTo>
                    <a:pt x="366" y="499"/>
                  </a:lnTo>
                  <a:lnTo>
                    <a:pt x="450" y="450"/>
                  </a:lnTo>
                  <a:lnTo>
                    <a:pt x="499" y="367"/>
                  </a:lnTo>
                  <a:lnTo>
                    <a:pt x="516" y="317"/>
                  </a:lnTo>
                  <a:lnTo>
                    <a:pt x="516" y="250"/>
                  </a:lnTo>
                  <a:lnTo>
                    <a:pt x="516" y="200"/>
                  </a:lnTo>
                  <a:lnTo>
                    <a:pt x="499" y="150"/>
                  </a:lnTo>
                  <a:lnTo>
                    <a:pt x="450" y="67"/>
                  </a:lnTo>
                  <a:lnTo>
                    <a:pt x="366" y="17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5"/>
            <p:cNvSpPr/>
            <p:nvPr/>
          </p:nvSpPr>
          <p:spPr>
            <a:xfrm>
              <a:off x="846450" y="1742400"/>
              <a:ext cx="110125" cy="3775"/>
            </a:xfrm>
            <a:custGeom>
              <a:avLst/>
              <a:gdLst/>
              <a:ahLst/>
              <a:cxnLst/>
              <a:rect l="l" t="t" r="r" b="b"/>
              <a:pathLst>
                <a:path w="4405" h="151" extrusionOk="0">
                  <a:moveTo>
                    <a:pt x="2759" y="1"/>
                  </a:moveTo>
                  <a:lnTo>
                    <a:pt x="2211" y="18"/>
                  </a:lnTo>
                  <a:lnTo>
                    <a:pt x="1097" y="18"/>
                  </a:lnTo>
                  <a:lnTo>
                    <a:pt x="549" y="51"/>
                  </a:lnTo>
                  <a:lnTo>
                    <a:pt x="0" y="84"/>
                  </a:lnTo>
                  <a:lnTo>
                    <a:pt x="549" y="117"/>
                  </a:lnTo>
                  <a:lnTo>
                    <a:pt x="1097" y="134"/>
                  </a:lnTo>
                  <a:lnTo>
                    <a:pt x="1662" y="151"/>
                  </a:lnTo>
                  <a:lnTo>
                    <a:pt x="2211" y="151"/>
                  </a:lnTo>
                  <a:lnTo>
                    <a:pt x="3308" y="134"/>
                  </a:lnTo>
                  <a:lnTo>
                    <a:pt x="3856" y="117"/>
                  </a:lnTo>
                  <a:lnTo>
                    <a:pt x="4405" y="84"/>
                  </a:lnTo>
                  <a:lnTo>
                    <a:pt x="3856" y="34"/>
                  </a:lnTo>
                  <a:lnTo>
                    <a:pt x="3308" y="18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5"/>
            <p:cNvSpPr/>
            <p:nvPr/>
          </p:nvSpPr>
          <p:spPr>
            <a:xfrm>
              <a:off x="846450" y="1759450"/>
              <a:ext cx="59850" cy="3750"/>
            </a:xfrm>
            <a:custGeom>
              <a:avLst/>
              <a:gdLst/>
              <a:ahLst/>
              <a:cxnLst/>
              <a:rect l="l" t="t" r="r" b="b"/>
              <a:pathLst>
                <a:path w="2394" h="150" extrusionOk="0">
                  <a:moveTo>
                    <a:pt x="1197" y="0"/>
                  </a:moveTo>
                  <a:lnTo>
                    <a:pt x="599" y="17"/>
                  </a:lnTo>
                  <a:lnTo>
                    <a:pt x="0" y="83"/>
                  </a:lnTo>
                  <a:lnTo>
                    <a:pt x="599" y="133"/>
                  </a:lnTo>
                  <a:lnTo>
                    <a:pt x="1197" y="150"/>
                  </a:lnTo>
                  <a:lnTo>
                    <a:pt x="1795" y="133"/>
                  </a:lnTo>
                  <a:lnTo>
                    <a:pt x="2394" y="83"/>
                  </a:lnTo>
                  <a:lnTo>
                    <a:pt x="1795" y="17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5"/>
            <p:cNvSpPr/>
            <p:nvPr/>
          </p:nvSpPr>
          <p:spPr>
            <a:xfrm>
              <a:off x="846450" y="1776475"/>
              <a:ext cx="76475" cy="3350"/>
            </a:xfrm>
            <a:custGeom>
              <a:avLst/>
              <a:gdLst/>
              <a:ahLst/>
              <a:cxnLst/>
              <a:rect l="l" t="t" r="r" b="b"/>
              <a:pathLst>
                <a:path w="3059" h="134" extrusionOk="0">
                  <a:moveTo>
                    <a:pt x="1529" y="1"/>
                  </a:moveTo>
                  <a:lnTo>
                    <a:pt x="765" y="17"/>
                  </a:lnTo>
                  <a:lnTo>
                    <a:pt x="383" y="34"/>
                  </a:lnTo>
                  <a:lnTo>
                    <a:pt x="0" y="67"/>
                  </a:lnTo>
                  <a:lnTo>
                    <a:pt x="765" y="134"/>
                  </a:lnTo>
                  <a:lnTo>
                    <a:pt x="2294" y="134"/>
                  </a:lnTo>
                  <a:lnTo>
                    <a:pt x="2676" y="101"/>
                  </a:lnTo>
                  <a:lnTo>
                    <a:pt x="3059" y="67"/>
                  </a:lnTo>
                  <a:lnTo>
                    <a:pt x="2676" y="34"/>
                  </a:lnTo>
                  <a:lnTo>
                    <a:pt x="2294" y="17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5"/>
            <p:cNvSpPr/>
            <p:nvPr/>
          </p:nvSpPr>
          <p:spPr>
            <a:xfrm>
              <a:off x="846450" y="1793525"/>
              <a:ext cx="95600" cy="3350"/>
            </a:xfrm>
            <a:custGeom>
              <a:avLst/>
              <a:gdLst/>
              <a:ahLst/>
              <a:cxnLst/>
              <a:rect l="l" t="t" r="r" b="b"/>
              <a:pathLst>
                <a:path w="3824" h="134" extrusionOk="0">
                  <a:moveTo>
                    <a:pt x="1912" y="0"/>
                  </a:moveTo>
                  <a:lnTo>
                    <a:pt x="964" y="17"/>
                  </a:lnTo>
                  <a:lnTo>
                    <a:pt x="482" y="34"/>
                  </a:lnTo>
                  <a:lnTo>
                    <a:pt x="0" y="67"/>
                  </a:lnTo>
                  <a:lnTo>
                    <a:pt x="482" y="100"/>
                  </a:lnTo>
                  <a:lnTo>
                    <a:pt x="964" y="133"/>
                  </a:lnTo>
                  <a:lnTo>
                    <a:pt x="1912" y="133"/>
                  </a:lnTo>
                  <a:lnTo>
                    <a:pt x="2876" y="117"/>
                  </a:lnTo>
                  <a:lnTo>
                    <a:pt x="3358" y="100"/>
                  </a:lnTo>
                  <a:lnTo>
                    <a:pt x="3823" y="67"/>
                  </a:lnTo>
                  <a:lnTo>
                    <a:pt x="3358" y="34"/>
                  </a:lnTo>
                  <a:lnTo>
                    <a:pt x="2876" y="17"/>
                  </a:lnTo>
                  <a:lnTo>
                    <a:pt x="19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5"/>
            <p:cNvSpPr/>
            <p:nvPr/>
          </p:nvSpPr>
          <p:spPr>
            <a:xfrm>
              <a:off x="846450" y="1810550"/>
              <a:ext cx="83125" cy="3350"/>
            </a:xfrm>
            <a:custGeom>
              <a:avLst/>
              <a:gdLst/>
              <a:ahLst/>
              <a:cxnLst/>
              <a:rect l="l" t="t" r="r" b="b"/>
              <a:pathLst>
                <a:path w="3325" h="134" extrusionOk="0">
                  <a:moveTo>
                    <a:pt x="1662" y="1"/>
                  </a:moveTo>
                  <a:lnTo>
                    <a:pt x="831" y="17"/>
                  </a:lnTo>
                  <a:lnTo>
                    <a:pt x="416" y="34"/>
                  </a:lnTo>
                  <a:lnTo>
                    <a:pt x="0" y="67"/>
                  </a:lnTo>
                  <a:lnTo>
                    <a:pt x="416" y="101"/>
                  </a:lnTo>
                  <a:lnTo>
                    <a:pt x="831" y="117"/>
                  </a:lnTo>
                  <a:lnTo>
                    <a:pt x="1662" y="134"/>
                  </a:lnTo>
                  <a:lnTo>
                    <a:pt x="2493" y="117"/>
                  </a:lnTo>
                  <a:lnTo>
                    <a:pt x="2909" y="101"/>
                  </a:lnTo>
                  <a:lnTo>
                    <a:pt x="3325" y="67"/>
                  </a:lnTo>
                  <a:lnTo>
                    <a:pt x="2909" y="34"/>
                  </a:lnTo>
                  <a:lnTo>
                    <a:pt x="2493" y="17"/>
                  </a:lnTo>
                  <a:lnTo>
                    <a:pt x="1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5"/>
            <p:cNvSpPr/>
            <p:nvPr/>
          </p:nvSpPr>
          <p:spPr>
            <a:xfrm>
              <a:off x="846450" y="1827600"/>
              <a:ext cx="106400" cy="3350"/>
            </a:xfrm>
            <a:custGeom>
              <a:avLst/>
              <a:gdLst/>
              <a:ahLst/>
              <a:cxnLst/>
              <a:rect l="l" t="t" r="r" b="b"/>
              <a:pathLst>
                <a:path w="4256" h="134" extrusionOk="0">
                  <a:moveTo>
                    <a:pt x="2128" y="0"/>
                  </a:moveTo>
                  <a:lnTo>
                    <a:pt x="1064" y="17"/>
                  </a:lnTo>
                  <a:lnTo>
                    <a:pt x="532" y="33"/>
                  </a:lnTo>
                  <a:lnTo>
                    <a:pt x="0" y="67"/>
                  </a:lnTo>
                  <a:lnTo>
                    <a:pt x="532" y="100"/>
                  </a:lnTo>
                  <a:lnTo>
                    <a:pt x="1064" y="117"/>
                  </a:lnTo>
                  <a:lnTo>
                    <a:pt x="1596" y="133"/>
                  </a:lnTo>
                  <a:lnTo>
                    <a:pt x="2128" y="133"/>
                  </a:lnTo>
                  <a:lnTo>
                    <a:pt x="3192" y="117"/>
                  </a:lnTo>
                  <a:lnTo>
                    <a:pt x="3723" y="100"/>
                  </a:lnTo>
                  <a:lnTo>
                    <a:pt x="4255" y="67"/>
                  </a:lnTo>
                  <a:lnTo>
                    <a:pt x="3723" y="33"/>
                  </a:lnTo>
                  <a:lnTo>
                    <a:pt x="3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5"/>
            <p:cNvSpPr/>
            <p:nvPr/>
          </p:nvSpPr>
          <p:spPr>
            <a:xfrm>
              <a:off x="846450" y="1844625"/>
              <a:ext cx="69000" cy="3350"/>
            </a:xfrm>
            <a:custGeom>
              <a:avLst/>
              <a:gdLst/>
              <a:ahLst/>
              <a:cxnLst/>
              <a:rect l="l" t="t" r="r" b="b"/>
              <a:pathLst>
                <a:path w="2760" h="134" extrusionOk="0">
                  <a:moveTo>
                    <a:pt x="1380" y="1"/>
                  </a:moveTo>
                  <a:lnTo>
                    <a:pt x="698" y="17"/>
                  </a:lnTo>
                  <a:lnTo>
                    <a:pt x="0" y="67"/>
                  </a:lnTo>
                  <a:lnTo>
                    <a:pt x="698" y="117"/>
                  </a:lnTo>
                  <a:lnTo>
                    <a:pt x="1380" y="134"/>
                  </a:lnTo>
                  <a:lnTo>
                    <a:pt x="2061" y="117"/>
                  </a:lnTo>
                  <a:lnTo>
                    <a:pt x="2759" y="67"/>
                  </a:lnTo>
                  <a:lnTo>
                    <a:pt x="2061" y="17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5"/>
            <p:cNvSpPr/>
            <p:nvPr/>
          </p:nvSpPr>
          <p:spPr>
            <a:xfrm>
              <a:off x="846450" y="1861250"/>
              <a:ext cx="110125" cy="3775"/>
            </a:xfrm>
            <a:custGeom>
              <a:avLst/>
              <a:gdLst/>
              <a:ahLst/>
              <a:cxnLst/>
              <a:rect l="l" t="t" r="r" b="b"/>
              <a:pathLst>
                <a:path w="4405" h="151" extrusionOk="0">
                  <a:moveTo>
                    <a:pt x="2211" y="1"/>
                  </a:moveTo>
                  <a:lnTo>
                    <a:pt x="1097" y="17"/>
                  </a:lnTo>
                  <a:lnTo>
                    <a:pt x="549" y="50"/>
                  </a:lnTo>
                  <a:lnTo>
                    <a:pt x="0" y="84"/>
                  </a:lnTo>
                  <a:lnTo>
                    <a:pt x="549" y="117"/>
                  </a:lnTo>
                  <a:lnTo>
                    <a:pt x="1097" y="134"/>
                  </a:lnTo>
                  <a:lnTo>
                    <a:pt x="1662" y="150"/>
                  </a:lnTo>
                  <a:lnTo>
                    <a:pt x="2211" y="150"/>
                  </a:lnTo>
                  <a:lnTo>
                    <a:pt x="3308" y="134"/>
                  </a:lnTo>
                  <a:lnTo>
                    <a:pt x="3856" y="117"/>
                  </a:lnTo>
                  <a:lnTo>
                    <a:pt x="4405" y="84"/>
                  </a:lnTo>
                  <a:lnTo>
                    <a:pt x="3856" y="34"/>
                  </a:lnTo>
                  <a:lnTo>
                    <a:pt x="3308" y="17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5"/>
            <p:cNvSpPr/>
            <p:nvPr/>
          </p:nvSpPr>
          <p:spPr>
            <a:xfrm>
              <a:off x="846450" y="1878300"/>
              <a:ext cx="110125" cy="3750"/>
            </a:xfrm>
            <a:custGeom>
              <a:avLst/>
              <a:gdLst/>
              <a:ahLst/>
              <a:cxnLst/>
              <a:rect l="l" t="t" r="r" b="b"/>
              <a:pathLst>
                <a:path w="4405" h="150" extrusionOk="0">
                  <a:moveTo>
                    <a:pt x="2211" y="0"/>
                  </a:moveTo>
                  <a:lnTo>
                    <a:pt x="1097" y="17"/>
                  </a:lnTo>
                  <a:lnTo>
                    <a:pt x="549" y="33"/>
                  </a:lnTo>
                  <a:lnTo>
                    <a:pt x="0" y="66"/>
                  </a:lnTo>
                  <a:lnTo>
                    <a:pt x="549" y="116"/>
                  </a:lnTo>
                  <a:lnTo>
                    <a:pt x="1097" y="133"/>
                  </a:lnTo>
                  <a:lnTo>
                    <a:pt x="1662" y="150"/>
                  </a:lnTo>
                  <a:lnTo>
                    <a:pt x="2211" y="150"/>
                  </a:lnTo>
                  <a:lnTo>
                    <a:pt x="3308" y="133"/>
                  </a:lnTo>
                  <a:lnTo>
                    <a:pt x="3856" y="100"/>
                  </a:lnTo>
                  <a:lnTo>
                    <a:pt x="4405" y="66"/>
                  </a:lnTo>
                  <a:lnTo>
                    <a:pt x="3856" y="33"/>
                  </a:lnTo>
                  <a:lnTo>
                    <a:pt x="3308" y="17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5"/>
            <p:cNvSpPr/>
            <p:nvPr/>
          </p:nvSpPr>
          <p:spPr>
            <a:xfrm>
              <a:off x="2207300" y="2258500"/>
              <a:ext cx="168725" cy="199875"/>
            </a:xfrm>
            <a:custGeom>
              <a:avLst/>
              <a:gdLst/>
              <a:ahLst/>
              <a:cxnLst/>
              <a:rect l="l" t="t" r="r" b="b"/>
              <a:pathLst>
                <a:path w="6749" h="7995" extrusionOk="0">
                  <a:moveTo>
                    <a:pt x="0" y="0"/>
                  </a:moveTo>
                  <a:lnTo>
                    <a:pt x="0" y="7995"/>
                  </a:lnTo>
                  <a:lnTo>
                    <a:pt x="6749" y="7995"/>
                  </a:lnTo>
                  <a:lnTo>
                    <a:pt x="67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5"/>
            <p:cNvSpPr/>
            <p:nvPr/>
          </p:nvSpPr>
          <p:spPr>
            <a:xfrm>
              <a:off x="2286675" y="2280100"/>
              <a:ext cx="9975" cy="10425"/>
            </a:xfrm>
            <a:custGeom>
              <a:avLst/>
              <a:gdLst/>
              <a:ahLst/>
              <a:cxnLst/>
              <a:rect l="l" t="t" r="r" b="b"/>
              <a:pathLst>
                <a:path w="399" h="417" extrusionOk="0">
                  <a:moveTo>
                    <a:pt x="199" y="1"/>
                  </a:moveTo>
                  <a:lnTo>
                    <a:pt x="116" y="17"/>
                  </a:lnTo>
                  <a:lnTo>
                    <a:pt x="50" y="67"/>
                  </a:lnTo>
                  <a:lnTo>
                    <a:pt x="0" y="134"/>
                  </a:lnTo>
                  <a:lnTo>
                    <a:pt x="0" y="200"/>
                  </a:lnTo>
                  <a:lnTo>
                    <a:pt x="0" y="283"/>
                  </a:lnTo>
                  <a:lnTo>
                    <a:pt x="50" y="350"/>
                  </a:lnTo>
                  <a:lnTo>
                    <a:pt x="116" y="399"/>
                  </a:lnTo>
                  <a:lnTo>
                    <a:pt x="199" y="416"/>
                  </a:lnTo>
                  <a:lnTo>
                    <a:pt x="283" y="399"/>
                  </a:lnTo>
                  <a:lnTo>
                    <a:pt x="332" y="350"/>
                  </a:lnTo>
                  <a:lnTo>
                    <a:pt x="382" y="283"/>
                  </a:lnTo>
                  <a:lnTo>
                    <a:pt x="399" y="217"/>
                  </a:lnTo>
                  <a:lnTo>
                    <a:pt x="382" y="134"/>
                  </a:lnTo>
                  <a:lnTo>
                    <a:pt x="332" y="67"/>
                  </a:lnTo>
                  <a:lnTo>
                    <a:pt x="283" y="17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5"/>
            <p:cNvSpPr/>
            <p:nvPr/>
          </p:nvSpPr>
          <p:spPr>
            <a:xfrm>
              <a:off x="2230575" y="2306700"/>
              <a:ext cx="37425" cy="2925"/>
            </a:xfrm>
            <a:custGeom>
              <a:avLst/>
              <a:gdLst/>
              <a:ahLst/>
              <a:cxnLst/>
              <a:rect l="l" t="t" r="r" b="b"/>
              <a:pathLst>
                <a:path w="1497" h="117" extrusionOk="0">
                  <a:moveTo>
                    <a:pt x="748" y="0"/>
                  </a:moveTo>
                  <a:lnTo>
                    <a:pt x="366" y="17"/>
                  </a:lnTo>
                  <a:lnTo>
                    <a:pt x="0" y="67"/>
                  </a:lnTo>
                  <a:lnTo>
                    <a:pt x="366" y="100"/>
                  </a:lnTo>
                  <a:lnTo>
                    <a:pt x="748" y="117"/>
                  </a:lnTo>
                  <a:lnTo>
                    <a:pt x="1130" y="100"/>
                  </a:lnTo>
                  <a:lnTo>
                    <a:pt x="1496" y="67"/>
                  </a:lnTo>
                  <a:lnTo>
                    <a:pt x="1130" y="17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5"/>
            <p:cNvSpPr/>
            <p:nvPr/>
          </p:nvSpPr>
          <p:spPr>
            <a:xfrm>
              <a:off x="2230575" y="2322075"/>
              <a:ext cx="48625" cy="2525"/>
            </a:xfrm>
            <a:custGeom>
              <a:avLst/>
              <a:gdLst/>
              <a:ahLst/>
              <a:cxnLst/>
              <a:rect l="l" t="t" r="r" b="b"/>
              <a:pathLst>
                <a:path w="1945" h="101" extrusionOk="0">
                  <a:moveTo>
                    <a:pt x="964" y="0"/>
                  </a:moveTo>
                  <a:lnTo>
                    <a:pt x="482" y="17"/>
                  </a:lnTo>
                  <a:lnTo>
                    <a:pt x="0" y="50"/>
                  </a:lnTo>
                  <a:lnTo>
                    <a:pt x="482" y="83"/>
                  </a:lnTo>
                  <a:lnTo>
                    <a:pt x="964" y="100"/>
                  </a:lnTo>
                  <a:lnTo>
                    <a:pt x="1446" y="83"/>
                  </a:lnTo>
                  <a:lnTo>
                    <a:pt x="1945" y="50"/>
                  </a:lnTo>
                  <a:lnTo>
                    <a:pt x="1446" y="17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5"/>
            <p:cNvSpPr/>
            <p:nvPr/>
          </p:nvSpPr>
          <p:spPr>
            <a:xfrm>
              <a:off x="2230575" y="2337025"/>
              <a:ext cx="44900" cy="2525"/>
            </a:xfrm>
            <a:custGeom>
              <a:avLst/>
              <a:gdLst/>
              <a:ahLst/>
              <a:cxnLst/>
              <a:rect l="l" t="t" r="r" b="b"/>
              <a:pathLst>
                <a:path w="1796" h="101" extrusionOk="0">
                  <a:moveTo>
                    <a:pt x="898" y="1"/>
                  </a:moveTo>
                  <a:lnTo>
                    <a:pt x="449" y="17"/>
                  </a:lnTo>
                  <a:lnTo>
                    <a:pt x="0" y="51"/>
                  </a:lnTo>
                  <a:lnTo>
                    <a:pt x="449" y="100"/>
                  </a:lnTo>
                  <a:lnTo>
                    <a:pt x="1347" y="100"/>
                  </a:lnTo>
                  <a:lnTo>
                    <a:pt x="1795" y="51"/>
                  </a:lnTo>
                  <a:lnTo>
                    <a:pt x="1347" y="17"/>
                  </a:lnTo>
                  <a:lnTo>
                    <a:pt x="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5"/>
            <p:cNvSpPr/>
            <p:nvPr/>
          </p:nvSpPr>
          <p:spPr>
            <a:xfrm>
              <a:off x="2230575" y="2352000"/>
              <a:ext cx="44900" cy="2925"/>
            </a:xfrm>
            <a:custGeom>
              <a:avLst/>
              <a:gdLst/>
              <a:ahLst/>
              <a:cxnLst/>
              <a:rect l="l" t="t" r="r" b="b"/>
              <a:pathLst>
                <a:path w="1796" h="117" extrusionOk="0">
                  <a:moveTo>
                    <a:pt x="898" y="0"/>
                  </a:moveTo>
                  <a:lnTo>
                    <a:pt x="449" y="17"/>
                  </a:lnTo>
                  <a:lnTo>
                    <a:pt x="0" y="66"/>
                  </a:lnTo>
                  <a:lnTo>
                    <a:pt x="449" y="100"/>
                  </a:lnTo>
                  <a:lnTo>
                    <a:pt x="898" y="116"/>
                  </a:lnTo>
                  <a:lnTo>
                    <a:pt x="1347" y="100"/>
                  </a:lnTo>
                  <a:lnTo>
                    <a:pt x="1795" y="66"/>
                  </a:lnTo>
                  <a:lnTo>
                    <a:pt x="1347" y="17"/>
                  </a:lnTo>
                  <a:lnTo>
                    <a:pt x="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5"/>
            <p:cNvSpPr/>
            <p:nvPr/>
          </p:nvSpPr>
          <p:spPr>
            <a:xfrm>
              <a:off x="2230575" y="2367350"/>
              <a:ext cx="39075" cy="2525"/>
            </a:xfrm>
            <a:custGeom>
              <a:avLst/>
              <a:gdLst/>
              <a:ahLst/>
              <a:cxnLst/>
              <a:rect l="l" t="t" r="r" b="b"/>
              <a:pathLst>
                <a:path w="1563" h="101" extrusionOk="0">
                  <a:moveTo>
                    <a:pt x="382" y="1"/>
                  </a:moveTo>
                  <a:lnTo>
                    <a:pt x="0" y="51"/>
                  </a:lnTo>
                  <a:lnTo>
                    <a:pt x="382" y="84"/>
                  </a:lnTo>
                  <a:lnTo>
                    <a:pt x="781" y="101"/>
                  </a:lnTo>
                  <a:lnTo>
                    <a:pt x="1164" y="84"/>
                  </a:lnTo>
                  <a:lnTo>
                    <a:pt x="1563" y="5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5"/>
            <p:cNvSpPr/>
            <p:nvPr/>
          </p:nvSpPr>
          <p:spPr>
            <a:xfrm>
              <a:off x="2230575" y="2382325"/>
              <a:ext cx="49875" cy="2525"/>
            </a:xfrm>
            <a:custGeom>
              <a:avLst/>
              <a:gdLst/>
              <a:ahLst/>
              <a:cxnLst/>
              <a:rect l="l" t="t" r="r" b="b"/>
              <a:pathLst>
                <a:path w="1995" h="101" extrusionOk="0">
                  <a:moveTo>
                    <a:pt x="997" y="0"/>
                  </a:moveTo>
                  <a:lnTo>
                    <a:pt x="499" y="17"/>
                  </a:lnTo>
                  <a:lnTo>
                    <a:pt x="0" y="50"/>
                  </a:lnTo>
                  <a:lnTo>
                    <a:pt x="499" y="83"/>
                  </a:lnTo>
                  <a:lnTo>
                    <a:pt x="997" y="100"/>
                  </a:lnTo>
                  <a:lnTo>
                    <a:pt x="1496" y="83"/>
                  </a:lnTo>
                  <a:lnTo>
                    <a:pt x="1995" y="50"/>
                  </a:lnTo>
                  <a:lnTo>
                    <a:pt x="1496" y="17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5"/>
            <p:cNvSpPr/>
            <p:nvPr/>
          </p:nvSpPr>
          <p:spPr>
            <a:xfrm>
              <a:off x="2230575" y="2397275"/>
              <a:ext cx="41150" cy="2950"/>
            </a:xfrm>
            <a:custGeom>
              <a:avLst/>
              <a:gdLst/>
              <a:ahLst/>
              <a:cxnLst/>
              <a:rect l="l" t="t" r="r" b="b"/>
              <a:pathLst>
                <a:path w="1646" h="118" extrusionOk="0">
                  <a:moveTo>
                    <a:pt x="831" y="1"/>
                  </a:moveTo>
                  <a:lnTo>
                    <a:pt x="416" y="17"/>
                  </a:lnTo>
                  <a:lnTo>
                    <a:pt x="0" y="51"/>
                  </a:lnTo>
                  <a:lnTo>
                    <a:pt x="416" y="100"/>
                  </a:lnTo>
                  <a:lnTo>
                    <a:pt x="831" y="117"/>
                  </a:lnTo>
                  <a:lnTo>
                    <a:pt x="1230" y="100"/>
                  </a:lnTo>
                  <a:lnTo>
                    <a:pt x="1646" y="51"/>
                  </a:lnTo>
                  <a:lnTo>
                    <a:pt x="1230" y="17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5"/>
            <p:cNvSpPr/>
            <p:nvPr/>
          </p:nvSpPr>
          <p:spPr>
            <a:xfrm>
              <a:off x="2230575" y="2412250"/>
              <a:ext cx="51550" cy="2925"/>
            </a:xfrm>
            <a:custGeom>
              <a:avLst/>
              <a:gdLst/>
              <a:ahLst/>
              <a:cxnLst/>
              <a:rect l="l" t="t" r="r" b="b"/>
              <a:pathLst>
                <a:path w="2062" h="117" extrusionOk="0">
                  <a:moveTo>
                    <a:pt x="1031" y="0"/>
                  </a:moveTo>
                  <a:lnTo>
                    <a:pt x="515" y="17"/>
                  </a:lnTo>
                  <a:lnTo>
                    <a:pt x="0" y="67"/>
                  </a:lnTo>
                  <a:lnTo>
                    <a:pt x="515" y="100"/>
                  </a:lnTo>
                  <a:lnTo>
                    <a:pt x="1031" y="116"/>
                  </a:lnTo>
                  <a:lnTo>
                    <a:pt x="1546" y="100"/>
                  </a:lnTo>
                  <a:lnTo>
                    <a:pt x="2061" y="67"/>
                  </a:lnTo>
                  <a:lnTo>
                    <a:pt x="1546" y="17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5"/>
            <p:cNvSpPr/>
            <p:nvPr/>
          </p:nvSpPr>
          <p:spPr>
            <a:xfrm>
              <a:off x="2230575" y="2427625"/>
              <a:ext cx="51550" cy="2500"/>
            </a:xfrm>
            <a:custGeom>
              <a:avLst/>
              <a:gdLst/>
              <a:ahLst/>
              <a:cxnLst/>
              <a:rect l="l" t="t" r="r" b="b"/>
              <a:pathLst>
                <a:path w="2062" h="100" extrusionOk="0">
                  <a:moveTo>
                    <a:pt x="515" y="0"/>
                  </a:moveTo>
                  <a:lnTo>
                    <a:pt x="0" y="50"/>
                  </a:lnTo>
                  <a:lnTo>
                    <a:pt x="515" y="83"/>
                  </a:lnTo>
                  <a:lnTo>
                    <a:pt x="1031" y="100"/>
                  </a:lnTo>
                  <a:lnTo>
                    <a:pt x="1546" y="83"/>
                  </a:lnTo>
                  <a:lnTo>
                    <a:pt x="2061" y="50"/>
                  </a:lnTo>
                  <a:lnTo>
                    <a:pt x="15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5"/>
            <p:cNvSpPr/>
            <p:nvPr/>
          </p:nvSpPr>
          <p:spPr>
            <a:xfrm>
              <a:off x="2304525" y="2306700"/>
              <a:ext cx="49075" cy="2925"/>
            </a:xfrm>
            <a:custGeom>
              <a:avLst/>
              <a:gdLst/>
              <a:ahLst/>
              <a:cxnLst/>
              <a:rect l="l" t="t" r="r" b="b"/>
              <a:pathLst>
                <a:path w="1963" h="117" extrusionOk="0">
                  <a:moveTo>
                    <a:pt x="981" y="0"/>
                  </a:moveTo>
                  <a:lnTo>
                    <a:pt x="483" y="17"/>
                  </a:lnTo>
                  <a:lnTo>
                    <a:pt x="1" y="67"/>
                  </a:lnTo>
                  <a:lnTo>
                    <a:pt x="483" y="100"/>
                  </a:lnTo>
                  <a:lnTo>
                    <a:pt x="981" y="117"/>
                  </a:lnTo>
                  <a:lnTo>
                    <a:pt x="1480" y="100"/>
                  </a:lnTo>
                  <a:lnTo>
                    <a:pt x="1962" y="67"/>
                  </a:lnTo>
                  <a:lnTo>
                    <a:pt x="1480" y="17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5"/>
            <p:cNvSpPr/>
            <p:nvPr/>
          </p:nvSpPr>
          <p:spPr>
            <a:xfrm>
              <a:off x="2304525" y="2322075"/>
              <a:ext cx="32450" cy="2525"/>
            </a:xfrm>
            <a:custGeom>
              <a:avLst/>
              <a:gdLst/>
              <a:ahLst/>
              <a:cxnLst/>
              <a:rect l="l" t="t" r="r" b="b"/>
              <a:pathLst>
                <a:path w="1298" h="101" extrusionOk="0">
                  <a:moveTo>
                    <a:pt x="649" y="0"/>
                  </a:moveTo>
                  <a:lnTo>
                    <a:pt x="317" y="17"/>
                  </a:lnTo>
                  <a:lnTo>
                    <a:pt x="1" y="50"/>
                  </a:lnTo>
                  <a:lnTo>
                    <a:pt x="317" y="83"/>
                  </a:lnTo>
                  <a:lnTo>
                    <a:pt x="649" y="100"/>
                  </a:lnTo>
                  <a:lnTo>
                    <a:pt x="965" y="83"/>
                  </a:lnTo>
                  <a:lnTo>
                    <a:pt x="1297" y="50"/>
                  </a:lnTo>
                  <a:lnTo>
                    <a:pt x="965" y="1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5"/>
            <p:cNvSpPr/>
            <p:nvPr/>
          </p:nvSpPr>
          <p:spPr>
            <a:xfrm>
              <a:off x="2304525" y="2337025"/>
              <a:ext cx="46150" cy="2525"/>
            </a:xfrm>
            <a:custGeom>
              <a:avLst/>
              <a:gdLst/>
              <a:ahLst/>
              <a:cxnLst/>
              <a:rect l="l" t="t" r="r" b="b"/>
              <a:pathLst>
                <a:path w="1846" h="101" extrusionOk="0">
                  <a:moveTo>
                    <a:pt x="932" y="1"/>
                  </a:moveTo>
                  <a:lnTo>
                    <a:pt x="466" y="17"/>
                  </a:lnTo>
                  <a:lnTo>
                    <a:pt x="1" y="51"/>
                  </a:lnTo>
                  <a:lnTo>
                    <a:pt x="466" y="100"/>
                  </a:lnTo>
                  <a:lnTo>
                    <a:pt x="1380" y="100"/>
                  </a:lnTo>
                  <a:lnTo>
                    <a:pt x="1846" y="51"/>
                  </a:lnTo>
                  <a:lnTo>
                    <a:pt x="1380" y="17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5"/>
            <p:cNvSpPr/>
            <p:nvPr/>
          </p:nvSpPr>
          <p:spPr>
            <a:xfrm>
              <a:off x="2304525" y="2352000"/>
              <a:ext cx="44900" cy="2925"/>
            </a:xfrm>
            <a:custGeom>
              <a:avLst/>
              <a:gdLst/>
              <a:ahLst/>
              <a:cxnLst/>
              <a:rect l="l" t="t" r="r" b="b"/>
              <a:pathLst>
                <a:path w="1796" h="117" extrusionOk="0">
                  <a:moveTo>
                    <a:pt x="898" y="0"/>
                  </a:moveTo>
                  <a:lnTo>
                    <a:pt x="450" y="17"/>
                  </a:lnTo>
                  <a:lnTo>
                    <a:pt x="1" y="66"/>
                  </a:lnTo>
                  <a:lnTo>
                    <a:pt x="450" y="100"/>
                  </a:lnTo>
                  <a:lnTo>
                    <a:pt x="898" y="116"/>
                  </a:lnTo>
                  <a:lnTo>
                    <a:pt x="1347" y="100"/>
                  </a:lnTo>
                  <a:lnTo>
                    <a:pt x="1796" y="66"/>
                  </a:lnTo>
                  <a:lnTo>
                    <a:pt x="1347" y="17"/>
                  </a:lnTo>
                  <a:lnTo>
                    <a:pt x="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5"/>
            <p:cNvSpPr/>
            <p:nvPr/>
          </p:nvSpPr>
          <p:spPr>
            <a:xfrm>
              <a:off x="2304525" y="2367350"/>
              <a:ext cx="49075" cy="2525"/>
            </a:xfrm>
            <a:custGeom>
              <a:avLst/>
              <a:gdLst/>
              <a:ahLst/>
              <a:cxnLst/>
              <a:rect l="l" t="t" r="r" b="b"/>
              <a:pathLst>
                <a:path w="1963" h="101" extrusionOk="0">
                  <a:moveTo>
                    <a:pt x="483" y="1"/>
                  </a:moveTo>
                  <a:lnTo>
                    <a:pt x="1" y="51"/>
                  </a:lnTo>
                  <a:lnTo>
                    <a:pt x="483" y="84"/>
                  </a:lnTo>
                  <a:lnTo>
                    <a:pt x="981" y="101"/>
                  </a:lnTo>
                  <a:lnTo>
                    <a:pt x="1480" y="84"/>
                  </a:lnTo>
                  <a:lnTo>
                    <a:pt x="1962" y="51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5"/>
            <p:cNvSpPr/>
            <p:nvPr/>
          </p:nvSpPr>
          <p:spPr>
            <a:xfrm>
              <a:off x="2304525" y="2382325"/>
              <a:ext cx="39100" cy="2525"/>
            </a:xfrm>
            <a:custGeom>
              <a:avLst/>
              <a:gdLst/>
              <a:ahLst/>
              <a:cxnLst/>
              <a:rect l="l" t="t" r="r" b="b"/>
              <a:pathLst>
                <a:path w="1564" h="101" extrusionOk="0">
                  <a:moveTo>
                    <a:pt x="782" y="0"/>
                  </a:moveTo>
                  <a:lnTo>
                    <a:pt x="383" y="17"/>
                  </a:lnTo>
                  <a:lnTo>
                    <a:pt x="1" y="50"/>
                  </a:lnTo>
                  <a:lnTo>
                    <a:pt x="383" y="83"/>
                  </a:lnTo>
                  <a:lnTo>
                    <a:pt x="782" y="100"/>
                  </a:lnTo>
                  <a:lnTo>
                    <a:pt x="1164" y="83"/>
                  </a:lnTo>
                  <a:lnTo>
                    <a:pt x="1563" y="50"/>
                  </a:lnTo>
                  <a:lnTo>
                    <a:pt x="1164" y="17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5"/>
            <p:cNvSpPr/>
            <p:nvPr/>
          </p:nvSpPr>
          <p:spPr>
            <a:xfrm>
              <a:off x="2304525" y="2397275"/>
              <a:ext cx="46150" cy="2950"/>
            </a:xfrm>
            <a:custGeom>
              <a:avLst/>
              <a:gdLst/>
              <a:ahLst/>
              <a:cxnLst/>
              <a:rect l="l" t="t" r="r" b="b"/>
              <a:pathLst>
                <a:path w="1846" h="118" extrusionOk="0">
                  <a:moveTo>
                    <a:pt x="932" y="1"/>
                  </a:moveTo>
                  <a:lnTo>
                    <a:pt x="466" y="17"/>
                  </a:lnTo>
                  <a:lnTo>
                    <a:pt x="1" y="51"/>
                  </a:lnTo>
                  <a:lnTo>
                    <a:pt x="466" y="100"/>
                  </a:lnTo>
                  <a:lnTo>
                    <a:pt x="932" y="117"/>
                  </a:lnTo>
                  <a:lnTo>
                    <a:pt x="1380" y="100"/>
                  </a:lnTo>
                  <a:lnTo>
                    <a:pt x="1846" y="51"/>
                  </a:lnTo>
                  <a:lnTo>
                    <a:pt x="1380" y="17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5"/>
            <p:cNvSpPr/>
            <p:nvPr/>
          </p:nvSpPr>
          <p:spPr>
            <a:xfrm>
              <a:off x="2304525" y="2412250"/>
              <a:ext cx="35775" cy="2925"/>
            </a:xfrm>
            <a:custGeom>
              <a:avLst/>
              <a:gdLst/>
              <a:ahLst/>
              <a:cxnLst/>
              <a:rect l="l" t="t" r="r" b="b"/>
              <a:pathLst>
                <a:path w="1431" h="117" extrusionOk="0">
                  <a:moveTo>
                    <a:pt x="715" y="0"/>
                  </a:moveTo>
                  <a:lnTo>
                    <a:pt x="350" y="17"/>
                  </a:lnTo>
                  <a:lnTo>
                    <a:pt x="1" y="67"/>
                  </a:lnTo>
                  <a:lnTo>
                    <a:pt x="350" y="100"/>
                  </a:lnTo>
                  <a:lnTo>
                    <a:pt x="715" y="116"/>
                  </a:lnTo>
                  <a:lnTo>
                    <a:pt x="1064" y="100"/>
                  </a:lnTo>
                  <a:lnTo>
                    <a:pt x="1430" y="67"/>
                  </a:lnTo>
                  <a:lnTo>
                    <a:pt x="1064" y="17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5"/>
            <p:cNvSpPr/>
            <p:nvPr/>
          </p:nvSpPr>
          <p:spPr>
            <a:xfrm>
              <a:off x="2304525" y="2427625"/>
              <a:ext cx="34100" cy="2500"/>
            </a:xfrm>
            <a:custGeom>
              <a:avLst/>
              <a:gdLst/>
              <a:ahLst/>
              <a:cxnLst/>
              <a:rect l="l" t="t" r="r" b="b"/>
              <a:pathLst>
                <a:path w="1364" h="100" extrusionOk="0">
                  <a:moveTo>
                    <a:pt x="350" y="0"/>
                  </a:moveTo>
                  <a:lnTo>
                    <a:pt x="1" y="50"/>
                  </a:lnTo>
                  <a:lnTo>
                    <a:pt x="350" y="83"/>
                  </a:lnTo>
                  <a:lnTo>
                    <a:pt x="682" y="100"/>
                  </a:lnTo>
                  <a:lnTo>
                    <a:pt x="1031" y="83"/>
                  </a:lnTo>
                  <a:lnTo>
                    <a:pt x="1364" y="50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5"/>
            <p:cNvSpPr/>
            <p:nvPr/>
          </p:nvSpPr>
          <p:spPr>
            <a:xfrm>
              <a:off x="860575" y="1906125"/>
              <a:ext cx="109300" cy="108900"/>
            </a:xfrm>
            <a:custGeom>
              <a:avLst/>
              <a:gdLst/>
              <a:ahLst/>
              <a:cxnLst/>
              <a:rect l="l" t="t" r="r" b="b"/>
              <a:pathLst>
                <a:path w="4372" h="4356" extrusionOk="0">
                  <a:moveTo>
                    <a:pt x="0" y="1"/>
                  </a:moveTo>
                  <a:lnTo>
                    <a:pt x="0" y="4355"/>
                  </a:lnTo>
                  <a:lnTo>
                    <a:pt x="4372" y="4355"/>
                  </a:lnTo>
                  <a:lnTo>
                    <a:pt x="4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5"/>
            <p:cNvSpPr/>
            <p:nvPr/>
          </p:nvSpPr>
          <p:spPr>
            <a:xfrm>
              <a:off x="909200" y="1910700"/>
              <a:ext cx="12475" cy="12500"/>
            </a:xfrm>
            <a:custGeom>
              <a:avLst/>
              <a:gdLst/>
              <a:ahLst/>
              <a:cxnLst/>
              <a:rect l="l" t="t" r="r" b="b"/>
              <a:pathLst>
                <a:path w="499" h="500" extrusionOk="0">
                  <a:moveTo>
                    <a:pt x="200" y="0"/>
                  </a:moveTo>
                  <a:lnTo>
                    <a:pt x="150" y="17"/>
                  </a:lnTo>
                  <a:lnTo>
                    <a:pt x="67" y="84"/>
                  </a:lnTo>
                  <a:lnTo>
                    <a:pt x="17" y="150"/>
                  </a:lnTo>
                  <a:lnTo>
                    <a:pt x="0" y="200"/>
                  </a:lnTo>
                  <a:lnTo>
                    <a:pt x="0" y="250"/>
                  </a:lnTo>
                  <a:lnTo>
                    <a:pt x="0" y="300"/>
                  </a:lnTo>
                  <a:lnTo>
                    <a:pt x="17" y="349"/>
                  </a:lnTo>
                  <a:lnTo>
                    <a:pt x="67" y="433"/>
                  </a:lnTo>
                  <a:lnTo>
                    <a:pt x="150" y="482"/>
                  </a:lnTo>
                  <a:lnTo>
                    <a:pt x="200" y="499"/>
                  </a:lnTo>
                  <a:lnTo>
                    <a:pt x="299" y="499"/>
                  </a:lnTo>
                  <a:lnTo>
                    <a:pt x="349" y="482"/>
                  </a:lnTo>
                  <a:lnTo>
                    <a:pt x="432" y="433"/>
                  </a:lnTo>
                  <a:lnTo>
                    <a:pt x="482" y="349"/>
                  </a:lnTo>
                  <a:lnTo>
                    <a:pt x="499" y="300"/>
                  </a:lnTo>
                  <a:lnTo>
                    <a:pt x="499" y="250"/>
                  </a:lnTo>
                  <a:lnTo>
                    <a:pt x="499" y="200"/>
                  </a:lnTo>
                  <a:lnTo>
                    <a:pt x="482" y="150"/>
                  </a:lnTo>
                  <a:lnTo>
                    <a:pt x="432" y="84"/>
                  </a:lnTo>
                  <a:lnTo>
                    <a:pt x="349" y="17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5"/>
            <p:cNvSpPr/>
            <p:nvPr/>
          </p:nvSpPr>
          <p:spPr>
            <a:xfrm>
              <a:off x="1010175" y="2327875"/>
              <a:ext cx="582175" cy="1275"/>
            </a:xfrm>
            <a:custGeom>
              <a:avLst/>
              <a:gdLst/>
              <a:ahLst/>
              <a:cxnLst/>
              <a:rect l="l" t="t" r="r" b="b"/>
              <a:pathLst>
                <a:path w="23287" h="51" extrusionOk="0">
                  <a:moveTo>
                    <a:pt x="11651" y="1"/>
                  </a:moveTo>
                  <a:lnTo>
                    <a:pt x="0" y="34"/>
                  </a:lnTo>
                  <a:lnTo>
                    <a:pt x="11651" y="51"/>
                  </a:lnTo>
                  <a:lnTo>
                    <a:pt x="23286" y="3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5"/>
            <p:cNvSpPr/>
            <p:nvPr/>
          </p:nvSpPr>
          <p:spPr>
            <a:xfrm>
              <a:off x="1010175" y="2351575"/>
              <a:ext cx="582175" cy="1675"/>
            </a:xfrm>
            <a:custGeom>
              <a:avLst/>
              <a:gdLst/>
              <a:ahLst/>
              <a:cxnLst/>
              <a:rect l="l" t="t" r="r" b="b"/>
              <a:pathLst>
                <a:path w="23287" h="67" extrusionOk="0">
                  <a:moveTo>
                    <a:pt x="11651" y="0"/>
                  </a:moveTo>
                  <a:lnTo>
                    <a:pt x="0" y="34"/>
                  </a:lnTo>
                  <a:lnTo>
                    <a:pt x="11651" y="67"/>
                  </a:lnTo>
                  <a:lnTo>
                    <a:pt x="23286" y="34"/>
                  </a:lnTo>
                  <a:lnTo>
                    <a:pt x="11651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5"/>
            <p:cNvSpPr/>
            <p:nvPr/>
          </p:nvSpPr>
          <p:spPr>
            <a:xfrm>
              <a:off x="1010175" y="2375250"/>
              <a:ext cx="582175" cy="1700"/>
            </a:xfrm>
            <a:custGeom>
              <a:avLst/>
              <a:gdLst/>
              <a:ahLst/>
              <a:cxnLst/>
              <a:rect l="l" t="t" r="r" b="b"/>
              <a:pathLst>
                <a:path w="23287" h="68" extrusionOk="0">
                  <a:moveTo>
                    <a:pt x="11651" y="1"/>
                  </a:moveTo>
                  <a:lnTo>
                    <a:pt x="0" y="34"/>
                  </a:lnTo>
                  <a:lnTo>
                    <a:pt x="11651" y="67"/>
                  </a:lnTo>
                  <a:lnTo>
                    <a:pt x="23286" y="3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5"/>
            <p:cNvSpPr/>
            <p:nvPr/>
          </p:nvSpPr>
          <p:spPr>
            <a:xfrm>
              <a:off x="1010175" y="2398950"/>
              <a:ext cx="582175" cy="1675"/>
            </a:xfrm>
            <a:custGeom>
              <a:avLst/>
              <a:gdLst/>
              <a:ahLst/>
              <a:cxnLst/>
              <a:rect l="l" t="t" r="r" b="b"/>
              <a:pathLst>
                <a:path w="23287" h="67" extrusionOk="0">
                  <a:moveTo>
                    <a:pt x="11651" y="0"/>
                  </a:moveTo>
                  <a:lnTo>
                    <a:pt x="0" y="33"/>
                  </a:lnTo>
                  <a:lnTo>
                    <a:pt x="11651" y="67"/>
                  </a:lnTo>
                  <a:lnTo>
                    <a:pt x="23286" y="33"/>
                  </a:lnTo>
                  <a:lnTo>
                    <a:pt x="11651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5"/>
            <p:cNvSpPr/>
            <p:nvPr/>
          </p:nvSpPr>
          <p:spPr>
            <a:xfrm>
              <a:off x="1010175" y="2398950"/>
              <a:ext cx="582175" cy="1675"/>
            </a:xfrm>
            <a:custGeom>
              <a:avLst/>
              <a:gdLst/>
              <a:ahLst/>
              <a:cxnLst/>
              <a:rect l="l" t="t" r="r" b="b"/>
              <a:pathLst>
                <a:path w="23287" h="67" fill="none" extrusionOk="0">
                  <a:moveTo>
                    <a:pt x="0" y="33"/>
                  </a:moveTo>
                  <a:lnTo>
                    <a:pt x="11651" y="0"/>
                  </a:lnTo>
                  <a:lnTo>
                    <a:pt x="23286" y="33"/>
                  </a:lnTo>
                  <a:lnTo>
                    <a:pt x="11651" y="67"/>
                  </a:lnTo>
                  <a:lnTo>
                    <a:pt x="0" y="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5"/>
            <p:cNvSpPr/>
            <p:nvPr/>
          </p:nvSpPr>
          <p:spPr>
            <a:xfrm>
              <a:off x="1010175" y="2422625"/>
              <a:ext cx="582175" cy="1700"/>
            </a:xfrm>
            <a:custGeom>
              <a:avLst/>
              <a:gdLst/>
              <a:ahLst/>
              <a:cxnLst/>
              <a:rect l="l" t="t" r="r" b="b"/>
              <a:pathLst>
                <a:path w="23287" h="68" extrusionOk="0">
                  <a:moveTo>
                    <a:pt x="11651" y="1"/>
                  </a:moveTo>
                  <a:lnTo>
                    <a:pt x="0" y="34"/>
                  </a:lnTo>
                  <a:lnTo>
                    <a:pt x="11651" y="67"/>
                  </a:lnTo>
                  <a:lnTo>
                    <a:pt x="23286" y="3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5"/>
            <p:cNvSpPr/>
            <p:nvPr/>
          </p:nvSpPr>
          <p:spPr>
            <a:xfrm>
              <a:off x="1010175" y="2446725"/>
              <a:ext cx="582175" cy="1275"/>
            </a:xfrm>
            <a:custGeom>
              <a:avLst/>
              <a:gdLst/>
              <a:ahLst/>
              <a:cxnLst/>
              <a:rect l="l" t="t" r="r" b="b"/>
              <a:pathLst>
                <a:path w="23287" h="51" extrusionOk="0">
                  <a:moveTo>
                    <a:pt x="11651" y="1"/>
                  </a:moveTo>
                  <a:lnTo>
                    <a:pt x="0" y="17"/>
                  </a:lnTo>
                  <a:lnTo>
                    <a:pt x="11651" y="50"/>
                  </a:lnTo>
                  <a:lnTo>
                    <a:pt x="23286" y="17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5"/>
            <p:cNvSpPr/>
            <p:nvPr/>
          </p:nvSpPr>
          <p:spPr>
            <a:xfrm>
              <a:off x="1010175" y="2470400"/>
              <a:ext cx="582175" cy="1275"/>
            </a:xfrm>
            <a:custGeom>
              <a:avLst/>
              <a:gdLst/>
              <a:ahLst/>
              <a:cxnLst/>
              <a:rect l="l" t="t" r="r" b="b"/>
              <a:pathLst>
                <a:path w="23287" h="51" extrusionOk="0">
                  <a:moveTo>
                    <a:pt x="11651" y="1"/>
                  </a:moveTo>
                  <a:lnTo>
                    <a:pt x="0" y="34"/>
                  </a:lnTo>
                  <a:lnTo>
                    <a:pt x="11651" y="51"/>
                  </a:lnTo>
                  <a:lnTo>
                    <a:pt x="23286" y="3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5"/>
            <p:cNvSpPr/>
            <p:nvPr/>
          </p:nvSpPr>
          <p:spPr>
            <a:xfrm>
              <a:off x="1010175" y="2494100"/>
              <a:ext cx="582175" cy="1275"/>
            </a:xfrm>
            <a:custGeom>
              <a:avLst/>
              <a:gdLst/>
              <a:ahLst/>
              <a:cxnLst/>
              <a:rect l="l" t="t" r="r" b="b"/>
              <a:pathLst>
                <a:path w="23287" h="51" extrusionOk="0">
                  <a:moveTo>
                    <a:pt x="11651" y="0"/>
                  </a:moveTo>
                  <a:lnTo>
                    <a:pt x="0" y="34"/>
                  </a:lnTo>
                  <a:lnTo>
                    <a:pt x="11651" y="50"/>
                  </a:lnTo>
                  <a:lnTo>
                    <a:pt x="23286" y="34"/>
                  </a:lnTo>
                  <a:lnTo>
                    <a:pt x="11651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5"/>
            <p:cNvSpPr/>
            <p:nvPr/>
          </p:nvSpPr>
          <p:spPr>
            <a:xfrm>
              <a:off x="1010175" y="2517775"/>
              <a:ext cx="582175" cy="1700"/>
            </a:xfrm>
            <a:custGeom>
              <a:avLst/>
              <a:gdLst/>
              <a:ahLst/>
              <a:cxnLst/>
              <a:rect l="l" t="t" r="r" b="b"/>
              <a:pathLst>
                <a:path w="23287" h="68" extrusionOk="0">
                  <a:moveTo>
                    <a:pt x="11651" y="1"/>
                  </a:moveTo>
                  <a:lnTo>
                    <a:pt x="0" y="34"/>
                  </a:lnTo>
                  <a:lnTo>
                    <a:pt x="11651" y="67"/>
                  </a:lnTo>
                  <a:lnTo>
                    <a:pt x="23286" y="3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5"/>
            <p:cNvSpPr/>
            <p:nvPr/>
          </p:nvSpPr>
          <p:spPr>
            <a:xfrm>
              <a:off x="1010175" y="2541475"/>
              <a:ext cx="582175" cy="1675"/>
            </a:xfrm>
            <a:custGeom>
              <a:avLst/>
              <a:gdLst/>
              <a:ahLst/>
              <a:cxnLst/>
              <a:rect l="l" t="t" r="r" b="b"/>
              <a:pathLst>
                <a:path w="23287" h="67" extrusionOk="0">
                  <a:moveTo>
                    <a:pt x="11651" y="0"/>
                  </a:moveTo>
                  <a:lnTo>
                    <a:pt x="0" y="33"/>
                  </a:lnTo>
                  <a:lnTo>
                    <a:pt x="11651" y="67"/>
                  </a:lnTo>
                  <a:lnTo>
                    <a:pt x="23286" y="33"/>
                  </a:lnTo>
                  <a:lnTo>
                    <a:pt x="11651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5"/>
            <p:cNvSpPr/>
            <p:nvPr/>
          </p:nvSpPr>
          <p:spPr>
            <a:xfrm>
              <a:off x="1010175" y="2565150"/>
              <a:ext cx="582175" cy="1700"/>
            </a:xfrm>
            <a:custGeom>
              <a:avLst/>
              <a:gdLst/>
              <a:ahLst/>
              <a:cxnLst/>
              <a:rect l="l" t="t" r="r" b="b"/>
              <a:pathLst>
                <a:path w="23287" h="68" extrusionOk="0">
                  <a:moveTo>
                    <a:pt x="11651" y="1"/>
                  </a:moveTo>
                  <a:lnTo>
                    <a:pt x="0" y="34"/>
                  </a:lnTo>
                  <a:lnTo>
                    <a:pt x="11651" y="67"/>
                  </a:lnTo>
                  <a:lnTo>
                    <a:pt x="23286" y="3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5"/>
            <p:cNvSpPr/>
            <p:nvPr/>
          </p:nvSpPr>
          <p:spPr>
            <a:xfrm>
              <a:off x="1010175" y="2588825"/>
              <a:ext cx="582175" cy="1700"/>
            </a:xfrm>
            <a:custGeom>
              <a:avLst/>
              <a:gdLst/>
              <a:ahLst/>
              <a:cxnLst/>
              <a:rect l="l" t="t" r="r" b="b"/>
              <a:pathLst>
                <a:path w="23287" h="68" extrusionOk="0">
                  <a:moveTo>
                    <a:pt x="11651" y="1"/>
                  </a:moveTo>
                  <a:lnTo>
                    <a:pt x="0" y="34"/>
                  </a:lnTo>
                  <a:lnTo>
                    <a:pt x="11651" y="67"/>
                  </a:lnTo>
                  <a:lnTo>
                    <a:pt x="23286" y="3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5"/>
            <p:cNvSpPr/>
            <p:nvPr/>
          </p:nvSpPr>
          <p:spPr>
            <a:xfrm>
              <a:off x="1010175" y="2612950"/>
              <a:ext cx="582175" cy="1250"/>
            </a:xfrm>
            <a:custGeom>
              <a:avLst/>
              <a:gdLst/>
              <a:ahLst/>
              <a:cxnLst/>
              <a:rect l="l" t="t" r="r" b="b"/>
              <a:pathLst>
                <a:path w="23287" h="50" extrusionOk="0">
                  <a:moveTo>
                    <a:pt x="11651" y="0"/>
                  </a:moveTo>
                  <a:lnTo>
                    <a:pt x="0" y="17"/>
                  </a:lnTo>
                  <a:lnTo>
                    <a:pt x="11651" y="50"/>
                  </a:lnTo>
                  <a:lnTo>
                    <a:pt x="23286" y="17"/>
                  </a:lnTo>
                  <a:lnTo>
                    <a:pt x="11651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5"/>
            <p:cNvSpPr/>
            <p:nvPr/>
          </p:nvSpPr>
          <p:spPr>
            <a:xfrm>
              <a:off x="1010175" y="2636625"/>
              <a:ext cx="582175" cy="1275"/>
            </a:xfrm>
            <a:custGeom>
              <a:avLst/>
              <a:gdLst/>
              <a:ahLst/>
              <a:cxnLst/>
              <a:rect l="l" t="t" r="r" b="b"/>
              <a:pathLst>
                <a:path w="23287" h="51" extrusionOk="0">
                  <a:moveTo>
                    <a:pt x="11651" y="0"/>
                  </a:moveTo>
                  <a:lnTo>
                    <a:pt x="0" y="34"/>
                  </a:lnTo>
                  <a:lnTo>
                    <a:pt x="11651" y="50"/>
                  </a:lnTo>
                  <a:lnTo>
                    <a:pt x="23286" y="34"/>
                  </a:lnTo>
                  <a:lnTo>
                    <a:pt x="11651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5"/>
            <p:cNvSpPr/>
            <p:nvPr/>
          </p:nvSpPr>
          <p:spPr>
            <a:xfrm>
              <a:off x="1010175" y="2660300"/>
              <a:ext cx="582175" cy="1275"/>
            </a:xfrm>
            <a:custGeom>
              <a:avLst/>
              <a:gdLst/>
              <a:ahLst/>
              <a:cxnLst/>
              <a:rect l="l" t="t" r="r" b="b"/>
              <a:pathLst>
                <a:path w="23287" h="51" extrusionOk="0">
                  <a:moveTo>
                    <a:pt x="11651" y="1"/>
                  </a:moveTo>
                  <a:lnTo>
                    <a:pt x="0" y="34"/>
                  </a:lnTo>
                  <a:lnTo>
                    <a:pt x="11651" y="51"/>
                  </a:lnTo>
                  <a:lnTo>
                    <a:pt x="23286" y="34"/>
                  </a:lnTo>
                  <a:lnTo>
                    <a:pt x="11651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5"/>
            <p:cNvSpPr/>
            <p:nvPr/>
          </p:nvSpPr>
          <p:spPr>
            <a:xfrm>
              <a:off x="1071650" y="2588825"/>
              <a:ext cx="44075" cy="99775"/>
            </a:xfrm>
            <a:custGeom>
              <a:avLst/>
              <a:gdLst/>
              <a:ahLst/>
              <a:cxnLst/>
              <a:rect l="l" t="t" r="r" b="b"/>
              <a:pathLst>
                <a:path w="1763" h="3991" extrusionOk="0">
                  <a:moveTo>
                    <a:pt x="1" y="1"/>
                  </a:moveTo>
                  <a:lnTo>
                    <a:pt x="1" y="3990"/>
                  </a:lnTo>
                  <a:lnTo>
                    <a:pt x="1763" y="3990"/>
                  </a:lnTo>
                  <a:lnTo>
                    <a:pt x="17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5"/>
            <p:cNvSpPr/>
            <p:nvPr/>
          </p:nvSpPr>
          <p:spPr>
            <a:xfrm>
              <a:off x="1153525" y="2535650"/>
              <a:ext cx="44075" cy="152950"/>
            </a:xfrm>
            <a:custGeom>
              <a:avLst/>
              <a:gdLst/>
              <a:ahLst/>
              <a:cxnLst/>
              <a:rect l="l" t="t" r="r" b="b"/>
              <a:pathLst>
                <a:path w="1763" h="6118" extrusionOk="0">
                  <a:moveTo>
                    <a:pt x="0" y="1"/>
                  </a:moveTo>
                  <a:lnTo>
                    <a:pt x="0" y="6117"/>
                  </a:lnTo>
                  <a:lnTo>
                    <a:pt x="1762" y="6117"/>
                  </a:lnTo>
                  <a:lnTo>
                    <a:pt x="17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5"/>
            <p:cNvSpPr/>
            <p:nvPr/>
          </p:nvSpPr>
          <p:spPr>
            <a:xfrm>
              <a:off x="1235375" y="2476225"/>
              <a:ext cx="44500" cy="212375"/>
            </a:xfrm>
            <a:custGeom>
              <a:avLst/>
              <a:gdLst/>
              <a:ahLst/>
              <a:cxnLst/>
              <a:rect l="l" t="t" r="r" b="b"/>
              <a:pathLst>
                <a:path w="1780" h="8495" extrusionOk="0">
                  <a:moveTo>
                    <a:pt x="1" y="1"/>
                  </a:moveTo>
                  <a:lnTo>
                    <a:pt x="1" y="8494"/>
                  </a:lnTo>
                  <a:lnTo>
                    <a:pt x="1779" y="8494"/>
                  </a:lnTo>
                  <a:lnTo>
                    <a:pt x="17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5"/>
            <p:cNvSpPr/>
            <p:nvPr/>
          </p:nvSpPr>
          <p:spPr>
            <a:xfrm>
              <a:off x="1317250" y="2450875"/>
              <a:ext cx="44475" cy="237725"/>
            </a:xfrm>
            <a:custGeom>
              <a:avLst/>
              <a:gdLst/>
              <a:ahLst/>
              <a:cxnLst/>
              <a:rect l="l" t="t" r="r" b="b"/>
              <a:pathLst>
                <a:path w="1779" h="9509" extrusionOk="0">
                  <a:moveTo>
                    <a:pt x="0" y="1"/>
                  </a:moveTo>
                  <a:lnTo>
                    <a:pt x="0" y="9508"/>
                  </a:lnTo>
                  <a:lnTo>
                    <a:pt x="1778" y="9508"/>
                  </a:lnTo>
                  <a:lnTo>
                    <a:pt x="17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5"/>
            <p:cNvSpPr/>
            <p:nvPr/>
          </p:nvSpPr>
          <p:spPr>
            <a:xfrm>
              <a:off x="1399500" y="2405175"/>
              <a:ext cx="44075" cy="283425"/>
            </a:xfrm>
            <a:custGeom>
              <a:avLst/>
              <a:gdLst/>
              <a:ahLst/>
              <a:cxnLst/>
              <a:rect l="l" t="t" r="r" b="b"/>
              <a:pathLst>
                <a:path w="1763" h="11337" extrusionOk="0">
                  <a:moveTo>
                    <a:pt x="1" y="0"/>
                  </a:moveTo>
                  <a:lnTo>
                    <a:pt x="1" y="11336"/>
                  </a:lnTo>
                  <a:lnTo>
                    <a:pt x="1763" y="11336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5"/>
            <p:cNvSpPr/>
            <p:nvPr/>
          </p:nvSpPr>
          <p:spPr>
            <a:xfrm>
              <a:off x="1481375" y="2360300"/>
              <a:ext cx="44075" cy="328300"/>
            </a:xfrm>
            <a:custGeom>
              <a:avLst/>
              <a:gdLst/>
              <a:ahLst/>
              <a:cxnLst/>
              <a:rect l="l" t="t" r="r" b="b"/>
              <a:pathLst>
                <a:path w="1763" h="13132" extrusionOk="0">
                  <a:moveTo>
                    <a:pt x="0" y="0"/>
                  </a:moveTo>
                  <a:lnTo>
                    <a:pt x="0" y="13131"/>
                  </a:lnTo>
                  <a:lnTo>
                    <a:pt x="1762" y="13131"/>
                  </a:lnTo>
                  <a:lnTo>
                    <a:pt x="17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5"/>
            <p:cNvSpPr/>
            <p:nvPr/>
          </p:nvSpPr>
          <p:spPr>
            <a:xfrm>
              <a:off x="1023050" y="2312100"/>
              <a:ext cx="569300" cy="379400"/>
            </a:xfrm>
            <a:custGeom>
              <a:avLst/>
              <a:gdLst/>
              <a:ahLst/>
              <a:cxnLst/>
              <a:rect l="l" t="t" r="r" b="b"/>
              <a:pathLst>
                <a:path w="22772" h="15176" extrusionOk="0">
                  <a:moveTo>
                    <a:pt x="117" y="0"/>
                  </a:moveTo>
                  <a:lnTo>
                    <a:pt x="67" y="3757"/>
                  </a:lnTo>
                  <a:lnTo>
                    <a:pt x="34" y="7530"/>
                  </a:lnTo>
                  <a:lnTo>
                    <a:pt x="17" y="9425"/>
                  </a:lnTo>
                  <a:lnTo>
                    <a:pt x="17" y="11303"/>
                  </a:lnTo>
                  <a:lnTo>
                    <a:pt x="0" y="15076"/>
                  </a:lnTo>
                  <a:lnTo>
                    <a:pt x="0" y="15175"/>
                  </a:lnTo>
                  <a:lnTo>
                    <a:pt x="11436" y="15175"/>
                  </a:lnTo>
                  <a:lnTo>
                    <a:pt x="17103" y="15142"/>
                  </a:lnTo>
                  <a:lnTo>
                    <a:pt x="22771" y="15076"/>
                  </a:lnTo>
                  <a:lnTo>
                    <a:pt x="17103" y="15009"/>
                  </a:lnTo>
                  <a:lnTo>
                    <a:pt x="11436" y="14976"/>
                  </a:lnTo>
                  <a:lnTo>
                    <a:pt x="5784" y="14959"/>
                  </a:lnTo>
                  <a:lnTo>
                    <a:pt x="232" y="14959"/>
                  </a:lnTo>
                  <a:lnTo>
                    <a:pt x="216" y="11303"/>
                  </a:lnTo>
                  <a:lnTo>
                    <a:pt x="200" y="7546"/>
                  </a:lnTo>
                  <a:lnTo>
                    <a:pt x="166" y="3757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5"/>
            <p:cNvSpPr/>
            <p:nvPr/>
          </p:nvSpPr>
          <p:spPr>
            <a:xfrm>
              <a:off x="1023050" y="2312100"/>
              <a:ext cx="569300" cy="379400"/>
            </a:xfrm>
            <a:custGeom>
              <a:avLst/>
              <a:gdLst/>
              <a:ahLst/>
              <a:cxnLst/>
              <a:rect l="l" t="t" r="r" b="b"/>
              <a:pathLst>
                <a:path w="22772" h="15176" fill="none" extrusionOk="0">
                  <a:moveTo>
                    <a:pt x="117" y="0"/>
                  </a:moveTo>
                  <a:lnTo>
                    <a:pt x="166" y="3757"/>
                  </a:lnTo>
                  <a:lnTo>
                    <a:pt x="200" y="7546"/>
                  </a:lnTo>
                  <a:lnTo>
                    <a:pt x="200" y="7546"/>
                  </a:lnTo>
                  <a:lnTo>
                    <a:pt x="216" y="11303"/>
                  </a:lnTo>
                  <a:lnTo>
                    <a:pt x="233" y="15076"/>
                  </a:lnTo>
                  <a:lnTo>
                    <a:pt x="117" y="14959"/>
                  </a:lnTo>
                  <a:lnTo>
                    <a:pt x="5784" y="14959"/>
                  </a:lnTo>
                  <a:lnTo>
                    <a:pt x="11436" y="14976"/>
                  </a:lnTo>
                  <a:lnTo>
                    <a:pt x="17103" y="15009"/>
                  </a:lnTo>
                  <a:lnTo>
                    <a:pt x="22771" y="15076"/>
                  </a:lnTo>
                  <a:lnTo>
                    <a:pt x="17103" y="15142"/>
                  </a:lnTo>
                  <a:lnTo>
                    <a:pt x="11436" y="15175"/>
                  </a:lnTo>
                  <a:lnTo>
                    <a:pt x="5784" y="15175"/>
                  </a:lnTo>
                  <a:lnTo>
                    <a:pt x="117" y="15175"/>
                  </a:lnTo>
                  <a:lnTo>
                    <a:pt x="0" y="15175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17" y="11303"/>
                  </a:lnTo>
                  <a:lnTo>
                    <a:pt x="17" y="9425"/>
                  </a:lnTo>
                  <a:lnTo>
                    <a:pt x="34" y="7530"/>
                  </a:lnTo>
                  <a:lnTo>
                    <a:pt x="67" y="3757"/>
                  </a:lnTo>
                  <a:lnTo>
                    <a:pt x="1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5"/>
            <p:cNvSpPr/>
            <p:nvPr/>
          </p:nvSpPr>
          <p:spPr>
            <a:xfrm>
              <a:off x="1071650" y="2708500"/>
              <a:ext cx="44075" cy="4200"/>
            </a:xfrm>
            <a:custGeom>
              <a:avLst/>
              <a:gdLst/>
              <a:ahLst/>
              <a:cxnLst/>
              <a:rect l="l" t="t" r="r" b="b"/>
              <a:pathLst>
                <a:path w="1763" h="168" extrusionOk="0">
                  <a:moveTo>
                    <a:pt x="1" y="1"/>
                  </a:moveTo>
                  <a:lnTo>
                    <a:pt x="1" y="167"/>
                  </a:lnTo>
                  <a:lnTo>
                    <a:pt x="1763" y="167"/>
                  </a:lnTo>
                  <a:lnTo>
                    <a:pt x="1763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5"/>
            <p:cNvSpPr/>
            <p:nvPr/>
          </p:nvSpPr>
          <p:spPr>
            <a:xfrm>
              <a:off x="1153525" y="2708500"/>
              <a:ext cx="44075" cy="4200"/>
            </a:xfrm>
            <a:custGeom>
              <a:avLst/>
              <a:gdLst/>
              <a:ahLst/>
              <a:cxnLst/>
              <a:rect l="l" t="t" r="r" b="b"/>
              <a:pathLst>
                <a:path w="1763" h="168" extrusionOk="0">
                  <a:moveTo>
                    <a:pt x="0" y="1"/>
                  </a:moveTo>
                  <a:lnTo>
                    <a:pt x="0" y="167"/>
                  </a:lnTo>
                  <a:lnTo>
                    <a:pt x="1762" y="167"/>
                  </a:lnTo>
                  <a:lnTo>
                    <a:pt x="176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5"/>
            <p:cNvSpPr/>
            <p:nvPr/>
          </p:nvSpPr>
          <p:spPr>
            <a:xfrm>
              <a:off x="1235375" y="2708500"/>
              <a:ext cx="44500" cy="4200"/>
            </a:xfrm>
            <a:custGeom>
              <a:avLst/>
              <a:gdLst/>
              <a:ahLst/>
              <a:cxnLst/>
              <a:rect l="l" t="t" r="r" b="b"/>
              <a:pathLst>
                <a:path w="1780" h="168" extrusionOk="0">
                  <a:moveTo>
                    <a:pt x="1" y="1"/>
                  </a:moveTo>
                  <a:lnTo>
                    <a:pt x="1" y="167"/>
                  </a:lnTo>
                  <a:lnTo>
                    <a:pt x="1779" y="167"/>
                  </a:lnTo>
                  <a:lnTo>
                    <a:pt x="1779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5"/>
            <p:cNvSpPr/>
            <p:nvPr/>
          </p:nvSpPr>
          <p:spPr>
            <a:xfrm>
              <a:off x="1317250" y="2708500"/>
              <a:ext cx="44475" cy="4200"/>
            </a:xfrm>
            <a:custGeom>
              <a:avLst/>
              <a:gdLst/>
              <a:ahLst/>
              <a:cxnLst/>
              <a:rect l="l" t="t" r="r" b="b"/>
              <a:pathLst>
                <a:path w="1779" h="168" extrusionOk="0">
                  <a:moveTo>
                    <a:pt x="0" y="1"/>
                  </a:moveTo>
                  <a:lnTo>
                    <a:pt x="0" y="167"/>
                  </a:lnTo>
                  <a:lnTo>
                    <a:pt x="1778" y="167"/>
                  </a:lnTo>
                  <a:lnTo>
                    <a:pt x="1778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5"/>
            <p:cNvSpPr/>
            <p:nvPr/>
          </p:nvSpPr>
          <p:spPr>
            <a:xfrm>
              <a:off x="1399500" y="2708500"/>
              <a:ext cx="44075" cy="4200"/>
            </a:xfrm>
            <a:custGeom>
              <a:avLst/>
              <a:gdLst/>
              <a:ahLst/>
              <a:cxnLst/>
              <a:rect l="l" t="t" r="r" b="b"/>
              <a:pathLst>
                <a:path w="1763" h="168" extrusionOk="0">
                  <a:moveTo>
                    <a:pt x="1" y="1"/>
                  </a:moveTo>
                  <a:lnTo>
                    <a:pt x="1" y="167"/>
                  </a:lnTo>
                  <a:lnTo>
                    <a:pt x="1763" y="167"/>
                  </a:lnTo>
                  <a:lnTo>
                    <a:pt x="1763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5"/>
            <p:cNvSpPr/>
            <p:nvPr/>
          </p:nvSpPr>
          <p:spPr>
            <a:xfrm>
              <a:off x="1481375" y="2708500"/>
              <a:ext cx="44075" cy="4200"/>
            </a:xfrm>
            <a:custGeom>
              <a:avLst/>
              <a:gdLst/>
              <a:ahLst/>
              <a:cxnLst/>
              <a:rect l="l" t="t" r="r" b="b"/>
              <a:pathLst>
                <a:path w="1763" h="168" extrusionOk="0">
                  <a:moveTo>
                    <a:pt x="0" y="1"/>
                  </a:moveTo>
                  <a:lnTo>
                    <a:pt x="0" y="167"/>
                  </a:lnTo>
                  <a:lnTo>
                    <a:pt x="1762" y="167"/>
                  </a:lnTo>
                  <a:lnTo>
                    <a:pt x="176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5"/>
            <p:cNvSpPr/>
            <p:nvPr/>
          </p:nvSpPr>
          <p:spPr>
            <a:xfrm>
              <a:off x="1076650" y="2369450"/>
              <a:ext cx="435500" cy="232300"/>
            </a:xfrm>
            <a:custGeom>
              <a:avLst/>
              <a:gdLst/>
              <a:ahLst/>
              <a:cxnLst/>
              <a:rect l="l" t="t" r="r" b="b"/>
              <a:pathLst>
                <a:path w="17420" h="9292" extrusionOk="0">
                  <a:moveTo>
                    <a:pt x="17403" y="0"/>
                  </a:moveTo>
                  <a:lnTo>
                    <a:pt x="17070" y="565"/>
                  </a:lnTo>
                  <a:lnTo>
                    <a:pt x="16721" y="1097"/>
                  </a:lnTo>
                  <a:lnTo>
                    <a:pt x="16356" y="1629"/>
                  </a:lnTo>
                  <a:lnTo>
                    <a:pt x="15957" y="2144"/>
                  </a:lnTo>
                  <a:lnTo>
                    <a:pt x="15757" y="2394"/>
                  </a:lnTo>
                  <a:lnTo>
                    <a:pt x="15558" y="2643"/>
                  </a:lnTo>
                  <a:lnTo>
                    <a:pt x="15126" y="3125"/>
                  </a:lnTo>
                  <a:lnTo>
                    <a:pt x="14677" y="3590"/>
                  </a:lnTo>
                  <a:lnTo>
                    <a:pt x="14444" y="3823"/>
                  </a:lnTo>
                  <a:lnTo>
                    <a:pt x="14211" y="4039"/>
                  </a:lnTo>
                  <a:lnTo>
                    <a:pt x="13729" y="4471"/>
                  </a:lnTo>
                  <a:lnTo>
                    <a:pt x="13231" y="4870"/>
                  </a:lnTo>
                  <a:lnTo>
                    <a:pt x="12732" y="5269"/>
                  </a:lnTo>
                  <a:lnTo>
                    <a:pt x="12200" y="5635"/>
                  </a:lnTo>
                  <a:lnTo>
                    <a:pt x="11668" y="5984"/>
                  </a:lnTo>
                  <a:lnTo>
                    <a:pt x="11120" y="6316"/>
                  </a:lnTo>
                  <a:lnTo>
                    <a:pt x="10555" y="6632"/>
                  </a:lnTo>
                  <a:lnTo>
                    <a:pt x="9973" y="6931"/>
                  </a:lnTo>
                  <a:lnTo>
                    <a:pt x="9391" y="7197"/>
                  </a:lnTo>
                  <a:lnTo>
                    <a:pt x="8793" y="7463"/>
                  </a:lnTo>
                  <a:lnTo>
                    <a:pt x="8211" y="7696"/>
                  </a:lnTo>
                  <a:lnTo>
                    <a:pt x="7596" y="7928"/>
                  </a:lnTo>
                  <a:lnTo>
                    <a:pt x="6981" y="8128"/>
                  </a:lnTo>
                  <a:lnTo>
                    <a:pt x="6366" y="8311"/>
                  </a:lnTo>
                  <a:lnTo>
                    <a:pt x="5751" y="8477"/>
                  </a:lnTo>
                  <a:lnTo>
                    <a:pt x="5120" y="8626"/>
                  </a:lnTo>
                  <a:lnTo>
                    <a:pt x="4488" y="8776"/>
                  </a:lnTo>
                  <a:lnTo>
                    <a:pt x="3856" y="8892"/>
                  </a:lnTo>
                  <a:lnTo>
                    <a:pt x="3225" y="8992"/>
                  </a:lnTo>
                  <a:lnTo>
                    <a:pt x="2577" y="9092"/>
                  </a:lnTo>
                  <a:lnTo>
                    <a:pt x="1945" y="9175"/>
                  </a:lnTo>
                  <a:lnTo>
                    <a:pt x="1297" y="9225"/>
                  </a:lnTo>
                  <a:lnTo>
                    <a:pt x="649" y="9275"/>
                  </a:lnTo>
                  <a:lnTo>
                    <a:pt x="0" y="9291"/>
                  </a:lnTo>
                  <a:lnTo>
                    <a:pt x="1297" y="9291"/>
                  </a:lnTo>
                  <a:lnTo>
                    <a:pt x="1945" y="9258"/>
                  </a:lnTo>
                  <a:lnTo>
                    <a:pt x="2593" y="9208"/>
                  </a:lnTo>
                  <a:lnTo>
                    <a:pt x="3242" y="9142"/>
                  </a:lnTo>
                  <a:lnTo>
                    <a:pt x="3890" y="9042"/>
                  </a:lnTo>
                  <a:lnTo>
                    <a:pt x="4538" y="8942"/>
                  </a:lnTo>
                  <a:lnTo>
                    <a:pt x="5170" y="8809"/>
                  </a:lnTo>
                  <a:lnTo>
                    <a:pt x="5801" y="8676"/>
                  </a:lnTo>
                  <a:lnTo>
                    <a:pt x="6433" y="8510"/>
                  </a:lnTo>
                  <a:lnTo>
                    <a:pt x="7064" y="8327"/>
                  </a:lnTo>
                  <a:lnTo>
                    <a:pt x="7679" y="8128"/>
                  </a:lnTo>
                  <a:lnTo>
                    <a:pt x="8294" y="7912"/>
                  </a:lnTo>
                  <a:lnTo>
                    <a:pt x="8893" y="7679"/>
                  </a:lnTo>
                  <a:lnTo>
                    <a:pt x="9491" y="7413"/>
                  </a:lnTo>
                  <a:lnTo>
                    <a:pt x="10089" y="7147"/>
                  </a:lnTo>
                  <a:lnTo>
                    <a:pt x="10671" y="6848"/>
                  </a:lnTo>
                  <a:lnTo>
                    <a:pt x="11236" y="6516"/>
                  </a:lnTo>
                  <a:lnTo>
                    <a:pt x="11785" y="6183"/>
                  </a:lnTo>
                  <a:lnTo>
                    <a:pt x="12333" y="5817"/>
                  </a:lnTo>
                  <a:lnTo>
                    <a:pt x="12865" y="5435"/>
                  </a:lnTo>
                  <a:lnTo>
                    <a:pt x="13380" y="5036"/>
                  </a:lnTo>
                  <a:lnTo>
                    <a:pt x="13879" y="4621"/>
                  </a:lnTo>
                  <a:lnTo>
                    <a:pt x="14344" y="4172"/>
                  </a:lnTo>
                  <a:lnTo>
                    <a:pt x="14810" y="3707"/>
                  </a:lnTo>
                  <a:lnTo>
                    <a:pt x="15242" y="3225"/>
                  </a:lnTo>
                  <a:lnTo>
                    <a:pt x="15657" y="2726"/>
                  </a:lnTo>
                  <a:lnTo>
                    <a:pt x="16056" y="2211"/>
                  </a:lnTo>
                  <a:lnTo>
                    <a:pt x="16439" y="1679"/>
                  </a:lnTo>
                  <a:lnTo>
                    <a:pt x="16788" y="1147"/>
                  </a:lnTo>
                  <a:lnTo>
                    <a:pt x="17120" y="582"/>
                  </a:lnTo>
                  <a:lnTo>
                    <a:pt x="174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5"/>
            <p:cNvSpPr/>
            <p:nvPr/>
          </p:nvSpPr>
          <p:spPr>
            <a:xfrm>
              <a:off x="1479300" y="2363625"/>
              <a:ext cx="44900" cy="38250"/>
            </a:xfrm>
            <a:custGeom>
              <a:avLst/>
              <a:gdLst/>
              <a:ahLst/>
              <a:cxnLst/>
              <a:rect l="l" t="t" r="r" b="b"/>
              <a:pathLst>
                <a:path w="1796" h="1530" extrusionOk="0">
                  <a:moveTo>
                    <a:pt x="1430" y="0"/>
                  </a:moveTo>
                  <a:lnTo>
                    <a:pt x="0" y="466"/>
                  </a:lnTo>
                  <a:lnTo>
                    <a:pt x="67" y="715"/>
                  </a:lnTo>
                  <a:lnTo>
                    <a:pt x="1247" y="316"/>
                  </a:lnTo>
                  <a:lnTo>
                    <a:pt x="1563" y="1530"/>
                  </a:lnTo>
                  <a:lnTo>
                    <a:pt x="1795" y="1463"/>
                  </a:lnTo>
                  <a:lnTo>
                    <a:pt x="14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5"/>
            <p:cNvSpPr/>
            <p:nvPr/>
          </p:nvSpPr>
          <p:spPr>
            <a:xfrm>
              <a:off x="1124025" y="2101425"/>
              <a:ext cx="386050" cy="289650"/>
            </a:xfrm>
            <a:custGeom>
              <a:avLst/>
              <a:gdLst/>
              <a:ahLst/>
              <a:cxnLst/>
              <a:rect l="l" t="t" r="r" b="b"/>
              <a:pathLst>
                <a:path w="15442" h="11586" extrusionOk="0">
                  <a:moveTo>
                    <a:pt x="7895" y="1"/>
                  </a:moveTo>
                  <a:lnTo>
                    <a:pt x="7563" y="17"/>
                  </a:lnTo>
                  <a:lnTo>
                    <a:pt x="7230" y="34"/>
                  </a:lnTo>
                  <a:lnTo>
                    <a:pt x="6915" y="67"/>
                  </a:lnTo>
                  <a:lnTo>
                    <a:pt x="6582" y="117"/>
                  </a:lnTo>
                  <a:lnTo>
                    <a:pt x="6250" y="167"/>
                  </a:lnTo>
                  <a:lnTo>
                    <a:pt x="5917" y="233"/>
                  </a:lnTo>
                  <a:lnTo>
                    <a:pt x="5602" y="300"/>
                  </a:lnTo>
                  <a:lnTo>
                    <a:pt x="5269" y="383"/>
                  </a:lnTo>
                  <a:lnTo>
                    <a:pt x="4953" y="466"/>
                  </a:lnTo>
                  <a:lnTo>
                    <a:pt x="4637" y="566"/>
                  </a:lnTo>
                  <a:lnTo>
                    <a:pt x="4322" y="682"/>
                  </a:lnTo>
                  <a:lnTo>
                    <a:pt x="4006" y="798"/>
                  </a:lnTo>
                  <a:lnTo>
                    <a:pt x="3707" y="931"/>
                  </a:lnTo>
                  <a:lnTo>
                    <a:pt x="3408" y="1081"/>
                  </a:lnTo>
                  <a:lnTo>
                    <a:pt x="3108" y="1230"/>
                  </a:lnTo>
                  <a:lnTo>
                    <a:pt x="2809" y="1397"/>
                  </a:lnTo>
                  <a:lnTo>
                    <a:pt x="2527" y="1580"/>
                  </a:lnTo>
                  <a:lnTo>
                    <a:pt x="2261" y="1779"/>
                  </a:lnTo>
                  <a:lnTo>
                    <a:pt x="1995" y="1978"/>
                  </a:lnTo>
                  <a:lnTo>
                    <a:pt x="1745" y="2211"/>
                  </a:lnTo>
                  <a:lnTo>
                    <a:pt x="1513" y="2444"/>
                  </a:lnTo>
                  <a:lnTo>
                    <a:pt x="1280" y="2693"/>
                  </a:lnTo>
                  <a:lnTo>
                    <a:pt x="1081" y="2959"/>
                  </a:lnTo>
                  <a:lnTo>
                    <a:pt x="881" y="3225"/>
                  </a:lnTo>
                  <a:lnTo>
                    <a:pt x="715" y="3524"/>
                  </a:lnTo>
                  <a:lnTo>
                    <a:pt x="549" y="3823"/>
                  </a:lnTo>
                  <a:lnTo>
                    <a:pt x="416" y="4123"/>
                  </a:lnTo>
                  <a:lnTo>
                    <a:pt x="299" y="4438"/>
                  </a:lnTo>
                  <a:lnTo>
                    <a:pt x="200" y="4771"/>
                  </a:lnTo>
                  <a:lnTo>
                    <a:pt x="117" y="5087"/>
                  </a:lnTo>
                  <a:lnTo>
                    <a:pt x="67" y="5419"/>
                  </a:lnTo>
                  <a:lnTo>
                    <a:pt x="33" y="5768"/>
                  </a:lnTo>
                  <a:lnTo>
                    <a:pt x="0" y="6100"/>
                  </a:lnTo>
                  <a:lnTo>
                    <a:pt x="17" y="6433"/>
                  </a:lnTo>
                  <a:lnTo>
                    <a:pt x="50" y="6782"/>
                  </a:lnTo>
                  <a:lnTo>
                    <a:pt x="100" y="7114"/>
                  </a:lnTo>
                  <a:lnTo>
                    <a:pt x="183" y="7430"/>
                  </a:lnTo>
                  <a:lnTo>
                    <a:pt x="299" y="7763"/>
                  </a:lnTo>
                  <a:lnTo>
                    <a:pt x="432" y="8078"/>
                  </a:lnTo>
                  <a:lnTo>
                    <a:pt x="599" y="8378"/>
                  </a:lnTo>
                  <a:lnTo>
                    <a:pt x="765" y="8660"/>
                  </a:lnTo>
                  <a:lnTo>
                    <a:pt x="964" y="8926"/>
                  </a:lnTo>
                  <a:lnTo>
                    <a:pt x="1180" y="9192"/>
                  </a:lnTo>
                  <a:lnTo>
                    <a:pt x="1430" y="9441"/>
                  </a:lnTo>
                  <a:lnTo>
                    <a:pt x="1679" y="9674"/>
                  </a:lnTo>
                  <a:lnTo>
                    <a:pt x="1928" y="9873"/>
                  </a:lnTo>
                  <a:lnTo>
                    <a:pt x="2211" y="10073"/>
                  </a:lnTo>
                  <a:lnTo>
                    <a:pt x="2493" y="10256"/>
                  </a:lnTo>
                  <a:lnTo>
                    <a:pt x="2793" y="10422"/>
                  </a:lnTo>
                  <a:lnTo>
                    <a:pt x="3092" y="10571"/>
                  </a:lnTo>
                  <a:lnTo>
                    <a:pt x="3391" y="10721"/>
                  </a:lnTo>
                  <a:lnTo>
                    <a:pt x="3707" y="10854"/>
                  </a:lnTo>
                  <a:lnTo>
                    <a:pt x="4023" y="10970"/>
                  </a:lnTo>
                  <a:lnTo>
                    <a:pt x="4338" y="11087"/>
                  </a:lnTo>
                  <a:lnTo>
                    <a:pt x="4654" y="11170"/>
                  </a:lnTo>
                  <a:lnTo>
                    <a:pt x="5319" y="11336"/>
                  </a:lnTo>
                  <a:lnTo>
                    <a:pt x="5967" y="11452"/>
                  </a:lnTo>
                  <a:lnTo>
                    <a:pt x="6632" y="11536"/>
                  </a:lnTo>
                  <a:lnTo>
                    <a:pt x="7313" y="11569"/>
                  </a:lnTo>
                  <a:lnTo>
                    <a:pt x="7978" y="11585"/>
                  </a:lnTo>
                  <a:lnTo>
                    <a:pt x="8643" y="11552"/>
                  </a:lnTo>
                  <a:lnTo>
                    <a:pt x="9308" y="11486"/>
                  </a:lnTo>
                  <a:lnTo>
                    <a:pt x="9640" y="11436"/>
                  </a:lnTo>
                  <a:lnTo>
                    <a:pt x="9973" y="11386"/>
                  </a:lnTo>
                  <a:lnTo>
                    <a:pt x="10305" y="11319"/>
                  </a:lnTo>
                  <a:lnTo>
                    <a:pt x="10638" y="11236"/>
                  </a:lnTo>
                  <a:lnTo>
                    <a:pt x="10953" y="11153"/>
                  </a:lnTo>
                  <a:lnTo>
                    <a:pt x="11286" y="11054"/>
                  </a:lnTo>
                  <a:lnTo>
                    <a:pt x="11602" y="10937"/>
                  </a:lnTo>
                  <a:lnTo>
                    <a:pt x="11901" y="10821"/>
                  </a:lnTo>
                  <a:lnTo>
                    <a:pt x="12217" y="10688"/>
                  </a:lnTo>
                  <a:lnTo>
                    <a:pt x="12516" y="10538"/>
                  </a:lnTo>
                  <a:lnTo>
                    <a:pt x="12815" y="10389"/>
                  </a:lnTo>
                  <a:lnTo>
                    <a:pt x="13114" y="10206"/>
                  </a:lnTo>
                  <a:lnTo>
                    <a:pt x="13397" y="10023"/>
                  </a:lnTo>
                  <a:lnTo>
                    <a:pt x="13663" y="9807"/>
                  </a:lnTo>
                  <a:lnTo>
                    <a:pt x="13912" y="9591"/>
                  </a:lnTo>
                  <a:lnTo>
                    <a:pt x="14161" y="9358"/>
                  </a:lnTo>
                  <a:lnTo>
                    <a:pt x="14377" y="9109"/>
                  </a:lnTo>
                  <a:lnTo>
                    <a:pt x="14594" y="8843"/>
                  </a:lnTo>
                  <a:lnTo>
                    <a:pt x="14793" y="8560"/>
                  </a:lnTo>
                  <a:lnTo>
                    <a:pt x="14959" y="8261"/>
                  </a:lnTo>
                  <a:lnTo>
                    <a:pt x="15109" y="7962"/>
                  </a:lnTo>
                  <a:lnTo>
                    <a:pt x="15225" y="7646"/>
                  </a:lnTo>
                  <a:lnTo>
                    <a:pt x="15325" y="7314"/>
                  </a:lnTo>
                  <a:lnTo>
                    <a:pt x="15391" y="6981"/>
                  </a:lnTo>
                  <a:lnTo>
                    <a:pt x="15425" y="6649"/>
                  </a:lnTo>
                  <a:lnTo>
                    <a:pt x="15441" y="6300"/>
                  </a:lnTo>
                  <a:lnTo>
                    <a:pt x="15441" y="5967"/>
                  </a:lnTo>
                  <a:lnTo>
                    <a:pt x="15391" y="5635"/>
                  </a:lnTo>
                  <a:lnTo>
                    <a:pt x="15325" y="5303"/>
                  </a:lnTo>
                  <a:lnTo>
                    <a:pt x="15242" y="4970"/>
                  </a:lnTo>
                  <a:lnTo>
                    <a:pt x="15125" y="4654"/>
                  </a:lnTo>
                  <a:lnTo>
                    <a:pt x="14992" y="4355"/>
                  </a:lnTo>
                  <a:lnTo>
                    <a:pt x="14826" y="4056"/>
                  </a:lnTo>
                  <a:lnTo>
                    <a:pt x="14643" y="3773"/>
                  </a:lnTo>
                  <a:lnTo>
                    <a:pt x="14444" y="3491"/>
                  </a:lnTo>
                  <a:lnTo>
                    <a:pt x="14228" y="3242"/>
                  </a:lnTo>
                  <a:lnTo>
                    <a:pt x="13995" y="2992"/>
                  </a:lnTo>
                  <a:lnTo>
                    <a:pt x="13762" y="2760"/>
                  </a:lnTo>
                  <a:lnTo>
                    <a:pt x="13513" y="2527"/>
                  </a:lnTo>
                  <a:lnTo>
                    <a:pt x="13247" y="2311"/>
                  </a:lnTo>
                  <a:lnTo>
                    <a:pt x="12981" y="2128"/>
                  </a:lnTo>
                  <a:lnTo>
                    <a:pt x="12699" y="1929"/>
                  </a:lnTo>
                  <a:lnTo>
                    <a:pt x="12416" y="1762"/>
                  </a:lnTo>
                  <a:lnTo>
                    <a:pt x="12117" y="1596"/>
                  </a:lnTo>
                  <a:lnTo>
                    <a:pt x="11818" y="1463"/>
                  </a:lnTo>
                  <a:lnTo>
                    <a:pt x="11519" y="1314"/>
                  </a:lnTo>
                  <a:lnTo>
                    <a:pt x="11203" y="1197"/>
                  </a:lnTo>
                  <a:lnTo>
                    <a:pt x="10904" y="1081"/>
                  </a:lnTo>
                  <a:lnTo>
                    <a:pt x="10588" y="981"/>
                  </a:lnTo>
                  <a:lnTo>
                    <a:pt x="10255" y="898"/>
                  </a:lnTo>
                  <a:lnTo>
                    <a:pt x="9940" y="832"/>
                  </a:lnTo>
                  <a:lnTo>
                    <a:pt x="9607" y="765"/>
                  </a:lnTo>
                  <a:lnTo>
                    <a:pt x="9275" y="715"/>
                  </a:lnTo>
                  <a:lnTo>
                    <a:pt x="8959" y="682"/>
                  </a:lnTo>
                  <a:lnTo>
                    <a:pt x="8627" y="649"/>
                  </a:lnTo>
                  <a:lnTo>
                    <a:pt x="7945" y="649"/>
                  </a:lnTo>
                  <a:lnTo>
                    <a:pt x="8278" y="665"/>
                  </a:lnTo>
                  <a:lnTo>
                    <a:pt x="8610" y="682"/>
                  </a:lnTo>
                  <a:lnTo>
                    <a:pt x="8942" y="715"/>
                  </a:lnTo>
                  <a:lnTo>
                    <a:pt x="9275" y="748"/>
                  </a:lnTo>
                  <a:lnTo>
                    <a:pt x="9591" y="815"/>
                  </a:lnTo>
                  <a:lnTo>
                    <a:pt x="9923" y="881"/>
                  </a:lnTo>
                  <a:lnTo>
                    <a:pt x="10239" y="965"/>
                  </a:lnTo>
                  <a:lnTo>
                    <a:pt x="10555" y="1048"/>
                  </a:lnTo>
                  <a:lnTo>
                    <a:pt x="10870" y="1164"/>
                  </a:lnTo>
                  <a:lnTo>
                    <a:pt x="11170" y="1280"/>
                  </a:lnTo>
                  <a:lnTo>
                    <a:pt x="11469" y="1397"/>
                  </a:lnTo>
                  <a:lnTo>
                    <a:pt x="11768" y="1546"/>
                  </a:lnTo>
                  <a:lnTo>
                    <a:pt x="12067" y="1696"/>
                  </a:lnTo>
                  <a:lnTo>
                    <a:pt x="12350" y="1862"/>
                  </a:lnTo>
                  <a:lnTo>
                    <a:pt x="12632" y="2045"/>
                  </a:lnTo>
                  <a:lnTo>
                    <a:pt x="12915" y="2228"/>
                  </a:lnTo>
                  <a:lnTo>
                    <a:pt x="13164" y="2427"/>
                  </a:lnTo>
                  <a:lnTo>
                    <a:pt x="13430" y="2627"/>
                  </a:lnTo>
                  <a:lnTo>
                    <a:pt x="13663" y="2859"/>
                  </a:lnTo>
                  <a:lnTo>
                    <a:pt x="13895" y="3092"/>
                  </a:lnTo>
                  <a:lnTo>
                    <a:pt x="14112" y="3341"/>
                  </a:lnTo>
                  <a:lnTo>
                    <a:pt x="14311" y="3591"/>
                  </a:lnTo>
                  <a:lnTo>
                    <a:pt x="14510" y="3857"/>
                  </a:lnTo>
                  <a:lnTo>
                    <a:pt x="14677" y="4123"/>
                  </a:lnTo>
                  <a:lnTo>
                    <a:pt x="14843" y="4405"/>
                  </a:lnTo>
                  <a:lnTo>
                    <a:pt x="14976" y="4704"/>
                  </a:lnTo>
                  <a:lnTo>
                    <a:pt x="15076" y="5003"/>
                  </a:lnTo>
                  <a:lnTo>
                    <a:pt x="15159" y="5319"/>
                  </a:lnTo>
                  <a:lnTo>
                    <a:pt x="15225" y="5635"/>
                  </a:lnTo>
                  <a:lnTo>
                    <a:pt x="15258" y="5951"/>
                  </a:lnTo>
                  <a:lnTo>
                    <a:pt x="15275" y="6283"/>
                  </a:lnTo>
                  <a:lnTo>
                    <a:pt x="15242" y="6599"/>
                  </a:lnTo>
                  <a:lnTo>
                    <a:pt x="15209" y="6931"/>
                  </a:lnTo>
                  <a:lnTo>
                    <a:pt x="15142" y="7247"/>
                  </a:lnTo>
                  <a:lnTo>
                    <a:pt x="15042" y="7546"/>
                  </a:lnTo>
                  <a:lnTo>
                    <a:pt x="14926" y="7846"/>
                  </a:lnTo>
                  <a:lnTo>
                    <a:pt x="14793" y="8145"/>
                  </a:lnTo>
                  <a:lnTo>
                    <a:pt x="14627" y="8427"/>
                  </a:lnTo>
                  <a:lnTo>
                    <a:pt x="14444" y="8693"/>
                  </a:lnTo>
                  <a:lnTo>
                    <a:pt x="14228" y="8943"/>
                  </a:lnTo>
                  <a:lnTo>
                    <a:pt x="14012" y="9175"/>
                  </a:lnTo>
                  <a:lnTo>
                    <a:pt x="13779" y="9408"/>
                  </a:lnTo>
                  <a:lnTo>
                    <a:pt x="13530" y="9624"/>
                  </a:lnTo>
                  <a:lnTo>
                    <a:pt x="13264" y="9807"/>
                  </a:lnTo>
                  <a:lnTo>
                    <a:pt x="12998" y="9990"/>
                  </a:lnTo>
                  <a:lnTo>
                    <a:pt x="12715" y="10156"/>
                  </a:lnTo>
                  <a:lnTo>
                    <a:pt x="12416" y="10306"/>
                  </a:lnTo>
                  <a:lnTo>
                    <a:pt x="12134" y="10455"/>
                  </a:lnTo>
                  <a:lnTo>
                    <a:pt x="11818" y="10588"/>
                  </a:lnTo>
                  <a:lnTo>
                    <a:pt x="11519" y="10704"/>
                  </a:lnTo>
                  <a:lnTo>
                    <a:pt x="11203" y="10804"/>
                  </a:lnTo>
                  <a:lnTo>
                    <a:pt x="10887" y="10904"/>
                  </a:lnTo>
                  <a:lnTo>
                    <a:pt x="10571" y="10987"/>
                  </a:lnTo>
                  <a:lnTo>
                    <a:pt x="10255" y="11054"/>
                  </a:lnTo>
                  <a:lnTo>
                    <a:pt x="9940" y="11120"/>
                  </a:lnTo>
                  <a:lnTo>
                    <a:pt x="9291" y="11220"/>
                  </a:lnTo>
                  <a:lnTo>
                    <a:pt x="8627" y="11286"/>
                  </a:lnTo>
                  <a:lnTo>
                    <a:pt x="7978" y="11303"/>
                  </a:lnTo>
                  <a:lnTo>
                    <a:pt x="7313" y="11303"/>
                  </a:lnTo>
                  <a:lnTo>
                    <a:pt x="6665" y="11253"/>
                  </a:lnTo>
                  <a:lnTo>
                    <a:pt x="6017" y="11186"/>
                  </a:lnTo>
                  <a:lnTo>
                    <a:pt x="5369" y="11070"/>
                  </a:lnTo>
                  <a:lnTo>
                    <a:pt x="4737" y="10921"/>
                  </a:lnTo>
                  <a:lnTo>
                    <a:pt x="4421" y="10821"/>
                  </a:lnTo>
                  <a:lnTo>
                    <a:pt x="4106" y="10721"/>
                  </a:lnTo>
                  <a:lnTo>
                    <a:pt x="3806" y="10605"/>
                  </a:lnTo>
                  <a:lnTo>
                    <a:pt x="3491" y="10488"/>
                  </a:lnTo>
                  <a:lnTo>
                    <a:pt x="3208" y="10355"/>
                  </a:lnTo>
                  <a:lnTo>
                    <a:pt x="2909" y="10189"/>
                  </a:lnTo>
                  <a:lnTo>
                    <a:pt x="2626" y="10040"/>
                  </a:lnTo>
                  <a:lnTo>
                    <a:pt x="2344" y="9857"/>
                  </a:lnTo>
                  <a:lnTo>
                    <a:pt x="2078" y="9674"/>
                  </a:lnTo>
                  <a:lnTo>
                    <a:pt x="1829" y="9475"/>
                  </a:lnTo>
                  <a:lnTo>
                    <a:pt x="1579" y="9258"/>
                  </a:lnTo>
                  <a:lnTo>
                    <a:pt x="1363" y="9026"/>
                  </a:lnTo>
                  <a:lnTo>
                    <a:pt x="1147" y="8776"/>
                  </a:lnTo>
                  <a:lnTo>
                    <a:pt x="964" y="8510"/>
                  </a:lnTo>
                  <a:lnTo>
                    <a:pt x="781" y="8245"/>
                  </a:lnTo>
                  <a:lnTo>
                    <a:pt x="632" y="7962"/>
                  </a:lnTo>
                  <a:lnTo>
                    <a:pt x="499" y="7663"/>
                  </a:lnTo>
                  <a:lnTo>
                    <a:pt x="399" y="7347"/>
                  </a:lnTo>
                  <a:lnTo>
                    <a:pt x="316" y="7048"/>
                  </a:lnTo>
                  <a:lnTo>
                    <a:pt x="266" y="6732"/>
                  </a:lnTo>
                  <a:lnTo>
                    <a:pt x="216" y="6400"/>
                  </a:lnTo>
                  <a:lnTo>
                    <a:pt x="216" y="6084"/>
                  </a:lnTo>
                  <a:lnTo>
                    <a:pt x="216" y="5768"/>
                  </a:lnTo>
                  <a:lnTo>
                    <a:pt x="266" y="5436"/>
                  </a:lnTo>
                  <a:lnTo>
                    <a:pt x="316" y="5120"/>
                  </a:lnTo>
                  <a:lnTo>
                    <a:pt x="382" y="4787"/>
                  </a:lnTo>
                  <a:lnTo>
                    <a:pt x="466" y="4488"/>
                  </a:lnTo>
                  <a:lnTo>
                    <a:pt x="582" y="4172"/>
                  </a:lnTo>
                  <a:lnTo>
                    <a:pt x="698" y="3873"/>
                  </a:lnTo>
                  <a:lnTo>
                    <a:pt x="848" y="3591"/>
                  </a:lnTo>
                  <a:lnTo>
                    <a:pt x="1014" y="3308"/>
                  </a:lnTo>
                  <a:lnTo>
                    <a:pt x="1197" y="3026"/>
                  </a:lnTo>
                  <a:lnTo>
                    <a:pt x="1413" y="2776"/>
                  </a:lnTo>
                  <a:lnTo>
                    <a:pt x="1629" y="2527"/>
                  </a:lnTo>
                  <a:lnTo>
                    <a:pt x="1862" y="2294"/>
                  </a:lnTo>
                  <a:lnTo>
                    <a:pt x="2094" y="2078"/>
                  </a:lnTo>
                  <a:lnTo>
                    <a:pt x="2344" y="1862"/>
                  </a:lnTo>
                  <a:lnTo>
                    <a:pt x="2610" y="1663"/>
                  </a:lnTo>
                  <a:lnTo>
                    <a:pt x="2876" y="1480"/>
                  </a:lnTo>
                  <a:lnTo>
                    <a:pt x="3158" y="1314"/>
                  </a:lnTo>
                  <a:lnTo>
                    <a:pt x="3457" y="1164"/>
                  </a:lnTo>
                  <a:lnTo>
                    <a:pt x="3757" y="1014"/>
                  </a:lnTo>
                  <a:lnTo>
                    <a:pt x="4056" y="881"/>
                  </a:lnTo>
                  <a:lnTo>
                    <a:pt x="4355" y="748"/>
                  </a:lnTo>
                  <a:lnTo>
                    <a:pt x="4671" y="632"/>
                  </a:lnTo>
                  <a:lnTo>
                    <a:pt x="4970" y="532"/>
                  </a:lnTo>
                  <a:lnTo>
                    <a:pt x="5286" y="433"/>
                  </a:lnTo>
                  <a:lnTo>
                    <a:pt x="5618" y="350"/>
                  </a:lnTo>
                  <a:lnTo>
                    <a:pt x="5934" y="266"/>
                  </a:lnTo>
                  <a:lnTo>
                    <a:pt x="6266" y="200"/>
                  </a:lnTo>
                  <a:lnTo>
                    <a:pt x="6582" y="133"/>
                  </a:lnTo>
                  <a:lnTo>
                    <a:pt x="6915" y="84"/>
                  </a:lnTo>
                  <a:lnTo>
                    <a:pt x="7247" y="50"/>
                  </a:lnTo>
                  <a:lnTo>
                    <a:pt x="7579" y="17"/>
                  </a:lnTo>
                  <a:lnTo>
                    <a:pt x="79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5"/>
            <p:cNvSpPr/>
            <p:nvPr/>
          </p:nvSpPr>
          <p:spPr>
            <a:xfrm>
              <a:off x="1320150" y="1725375"/>
              <a:ext cx="548925" cy="14150"/>
            </a:xfrm>
            <a:custGeom>
              <a:avLst/>
              <a:gdLst/>
              <a:ahLst/>
              <a:cxnLst/>
              <a:rect l="l" t="t" r="r" b="b"/>
              <a:pathLst>
                <a:path w="21957" h="566" extrusionOk="0">
                  <a:moveTo>
                    <a:pt x="0" y="0"/>
                  </a:moveTo>
                  <a:lnTo>
                    <a:pt x="0" y="566"/>
                  </a:lnTo>
                  <a:lnTo>
                    <a:pt x="21957" y="566"/>
                  </a:lnTo>
                  <a:lnTo>
                    <a:pt x="2195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5"/>
            <p:cNvSpPr/>
            <p:nvPr/>
          </p:nvSpPr>
          <p:spPr>
            <a:xfrm>
              <a:off x="1414050" y="1755300"/>
              <a:ext cx="361125" cy="14150"/>
            </a:xfrm>
            <a:custGeom>
              <a:avLst/>
              <a:gdLst/>
              <a:ahLst/>
              <a:cxnLst/>
              <a:rect l="l" t="t" r="r" b="b"/>
              <a:pathLst>
                <a:path w="14445" h="566" extrusionOk="0">
                  <a:moveTo>
                    <a:pt x="1" y="0"/>
                  </a:moveTo>
                  <a:lnTo>
                    <a:pt x="1" y="565"/>
                  </a:lnTo>
                  <a:lnTo>
                    <a:pt x="14444" y="565"/>
                  </a:lnTo>
                  <a:lnTo>
                    <a:pt x="14444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5"/>
            <p:cNvSpPr/>
            <p:nvPr/>
          </p:nvSpPr>
          <p:spPr>
            <a:xfrm>
              <a:off x="1152700" y="2219425"/>
              <a:ext cx="297125" cy="14575"/>
            </a:xfrm>
            <a:custGeom>
              <a:avLst/>
              <a:gdLst/>
              <a:ahLst/>
              <a:cxnLst/>
              <a:rect l="l" t="t" r="r" b="b"/>
              <a:pathLst>
                <a:path w="11885" h="583" extrusionOk="0">
                  <a:moveTo>
                    <a:pt x="0" y="1"/>
                  </a:moveTo>
                  <a:lnTo>
                    <a:pt x="0" y="583"/>
                  </a:lnTo>
                  <a:lnTo>
                    <a:pt x="11884" y="583"/>
                  </a:lnTo>
                  <a:lnTo>
                    <a:pt x="11884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5"/>
            <p:cNvSpPr/>
            <p:nvPr/>
          </p:nvSpPr>
          <p:spPr>
            <a:xfrm>
              <a:off x="1246600" y="2249350"/>
              <a:ext cx="109300" cy="14150"/>
            </a:xfrm>
            <a:custGeom>
              <a:avLst/>
              <a:gdLst/>
              <a:ahLst/>
              <a:cxnLst/>
              <a:rect l="l" t="t" r="r" b="b"/>
              <a:pathLst>
                <a:path w="4372" h="566" extrusionOk="0">
                  <a:moveTo>
                    <a:pt x="0" y="1"/>
                  </a:moveTo>
                  <a:lnTo>
                    <a:pt x="0" y="566"/>
                  </a:lnTo>
                  <a:lnTo>
                    <a:pt x="4372" y="566"/>
                  </a:lnTo>
                  <a:lnTo>
                    <a:pt x="437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5"/>
            <p:cNvSpPr/>
            <p:nvPr/>
          </p:nvSpPr>
          <p:spPr>
            <a:xfrm>
              <a:off x="1720725" y="2164575"/>
              <a:ext cx="534375" cy="2950"/>
            </a:xfrm>
            <a:custGeom>
              <a:avLst/>
              <a:gdLst/>
              <a:ahLst/>
              <a:cxnLst/>
              <a:rect l="l" t="t" r="r" b="b"/>
              <a:pathLst>
                <a:path w="21375" h="118" extrusionOk="0">
                  <a:moveTo>
                    <a:pt x="10687" y="1"/>
                  </a:moveTo>
                  <a:lnTo>
                    <a:pt x="5352" y="18"/>
                  </a:lnTo>
                  <a:lnTo>
                    <a:pt x="2676" y="34"/>
                  </a:lnTo>
                  <a:lnTo>
                    <a:pt x="0" y="51"/>
                  </a:lnTo>
                  <a:lnTo>
                    <a:pt x="2676" y="84"/>
                  </a:lnTo>
                  <a:lnTo>
                    <a:pt x="5352" y="101"/>
                  </a:lnTo>
                  <a:lnTo>
                    <a:pt x="10687" y="117"/>
                  </a:lnTo>
                  <a:lnTo>
                    <a:pt x="16039" y="101"/>
                  </a:lnTo>
                  <a:lnTo>
                    <a:pt x="18715" y="84"/>
                  </a:lnTo>
                  <a:lnTo>
                    <a:pt x="21375" y="51"/>
                  </a:lnTo>
                  <a:lnTo>
                    <a:pt x="18715" y="34"/>
                  </a:lnTo>
                  <a:lnTo>
                    <a:pt x="16039" y="18"/>
                  </a:lnTo>
                  <a:lnTo>
                    <a:pt x="10687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5"/>
            <p:cNvSpPr/>
            <p:nvPr/>
          </p:nvSpPr>
          <p:spPr>
            <a:xfrm>
              <a:off x="1720725" y="2127600"/>
              <a:ext cx="534375" cy="2925"/>
            </a:xfrm>
            <a:custGeom>
              <a:avLst/>
              <a:gdLst/>
              <a:ahLst/>
              <a:cxnLst/>
              <a:rect l="l" t="t" r="r" b="b"/>
              <a:pathLst>
                <a:path w="21375" h="117" extrusionOk="0">
                  <a:moveTo>
                    <a:pt x="10687" y="1"/>
                  </a:moveTo>
                  <a:lnTo>
                    <a:pt x="5352" y="17"/>
                  </a:lnTo>
                  <a:lnTo>
                    <a:pt x="2676" y="34"/>
                  </a:lnTo>
                  <a:lnTo>
                    <a:pt x="0" y="50"/>
                  </a:lnTo>
                  <a:lnTo>
                    <a:pt x="2676" y="84"/>
                  </a:lnTo>
                  <a:lnTo>
                    <a:pt x="5352" y="100"/>
                  </a:lnTo>
                  <a:lnTo>
                    <a:pt x="10687" y="117"/>
                  </a:lnTo>
                  <a:lnTo>
                    <a:pt x="16039" y="100"/>
                  </a:lnTo>
                  <a:lnTo>
                    <a:pt x="18715" y="84"/>
                  </a:lnTo>
                  <a:lnTo>
                    <a:pt x="21375" y="50"/>
                  </a:lnTo>
                  <a:lnTo>
                    <a:pt x="18715" y="34"/>
                  </a:lnTo>
                  <a:lnTo>
                    <a:pt x="16039" y="17"/>
                  </a:lnTo>
                  <a:lnTo>
                    <a:pt x="10687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5"/>
            <p:cNvSpPr/>
            <p:nvPr/>
          </p:nvSpPr>
          <p:spPr>
            <a:xfrm>
              <a:off x="1720725" y="2090625"/>
              <a:ext cx="534375" cy="2925"/>
            </a:xfrm>
            <a:custGeom>
              <a:avLst/>
              <a:gdLst/>
              <a:ahLst/>
              <a:cxnLst/>
              <a:rect l="l" t="t" r="r" b="b"/>
              <a:pathLst>
                <a:path w="21375" h="117" extrusionOk="0">
                  <a:moveTo>
                    <a:pt x="10687" y="0"/>
                  </a:moveTo>
                  <a:lnTo>
                    <a:pt x="5352" y="17"/>
                  </a:lnTo>
                  <a:lnTo>
                    <a:pt x="2676" y="34"/>
                  </a:lnTo>
                  <a:lnTo>
                    <a:pt x="0" y="67"/>
                  </a:lnTo>
                  <a:lnTo>
                    <a:pt x="2676" y="83"/>
                  </a:lnTo>
                  <a:lnTo>
                    <a:pt x="5352" y="100"/>
                  </a:lnTo>
                  <a:lnTo>
                    <a:pt x="10687" y="117"/>
                  </a:lnTo>
                  <a:lnTo>
                    <a:pt x="16039" y="100"/>
                  </a:lnTo>
                  <a:lnTo>
                    <a:pt x="18715" y="83"/>
                  </a:lnTo>
                  <a:lnTo>
                    <a:pt x="21375" y="67"/>
                  </a:lnTo>
                  <a:lnTo>
                    <a:pt x="18715" y="34"/>
                  </a:lnTo>
                  <a:lnTo>
                    <a:pt x="16039" y="17"/>
                  </a:lnTo>
                  <a:lnTo>
                    <a:pt x="1068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5"/>
            <p:cNvSpPr/>
            <p:nvPr/>
          </p:nvSpPr>
          <p:spPr>
            <a:xfrm>
              <a:off x="1720725" y="2053650"/>
              <a:ext cx="534375" cy="2925"/>
            </a:xfrm>
            <a:custGeom>
              <a:avLst/>
              <a:gdLst/>
              <a:ahLst/>
              <a:cxnLst/>
              <a:rect l="l" t="t" r="r" b="b"/>
              <a:pathLst>
                <a:path w="21375" h="117" extrusionOk="0">
                  <a:moveTo>
                    <a:pt x="10687" y="0"/>
                  </a:moveTo>
                  <a:lnTo>
                    <a:pt x="5352" y="33"/>
                  </a:lnTo>
                  <a:lnTo>
                    <a:pt x="2676" y="33"/>
                  </a:lnTo>
                  <a:lnTo>
                    <a:pt x="0" y="67"/>
                  </a:lnTo>
                  <a:lnTo>
                    <a:pt x="2676" y="83"/>
                  </a:lnTo>
                  <a:lnTo>
                    <a:pt x="5352" y="100"/>
                  </a:lnTo>
                  <a:lnTo>
                    <a:pt x="10687" y="116"/>
                  </a:lnTo>
                  <a:lnTo>
                    <a:pt x="16039" y="100"/>
                  </a:lnTo>
                  <a:lnTo>
                    <a:pt x="18715" y="83"/>
                  </a:lnTo>
                  <a:lnTo>
                    <a:pt x="21375" y="67"/>
                  </a:lnTo>
                  <a:lnTo>
                    <a:pt x="18715" y="33"/>
                  </a:lnTo>
                  <a:lnTo>
                    <a:pt x="16039" y="33"/>
                  </a:lnTo>
                  <a:lnTo>
                    <a:pt x="1068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5"/>
            <p:cNvSpPr/>
            <p:nvPr/>
          </p:nvSpPr>
          <p:spPr>
            <a:xfrm>
              <a:off x="1720725" y="2017075"/>
              <a:ext cx="534375" cy="2525"/>
            </a:xfrm>
            <a:custGeom>
              <a:avLst/>
              <a:gdLst/>
              <a:ahLst/>
              <a:cxnLst/>
              <a:rect l="l" t="t" r="r" b="b"/>
              <a:pathLst>
                <a:path w="21375" h="101" extrusionOk="0">
                  <a:moveTo>
                    <a:pt x="10687" y="0"/>
                  </a:moveTo>
                  <a:lnTo>
                    <a:pt x="5352" y="17"/>
                  </a:lnTo>
                  <a:lnTo>
                    <a:pt x="2676" y="17"/>
                  </a:lnTo>
                  <a:lnTo>
                    <a:pt x="0" y="50"/>
                  </a:lnTo>
                  <a:lnTo>
                    <a:pt x="2676" y="67"/>
                  </a:lnTo>
                  <a:lnTo>
                    <a:pt x="5352" y="84"/>
                  </a:lnTo>
                  <a:lnTo>
                    <a:pt x="10687" y="100"/>
                  </a:lnTo>
                  <a:lnTo>
                    <a:pt x="16039" y="84"/>
                  </a:lnTo>
                  <a:lnTo>
                    <a:pt x="18715" y="67"/>
                  </a:lnTo>
                  <a:lnTo>
                    <a:pt x="21375" y="50"/>
                  </a:lnTo>
                  <a:lnTo>
                    <a:pt x="18715" y="17"/>
                  </a:lnTo>
                  <a:lnTo>
                    <a:pt x="16039" y="17"/>
                  </a:lnTo>
                  <a:lnTo>
                    <a:pt x="1068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5"/>
            <p:cNvSpPr/>
            <p:nvPr/>
          </p:nvSpPr>
          <p:spPr>
            <a:xfrm>
              <a:off x="1720725" y="1980100"/>
              <a:ext cx="534375" cy="2500"/>
            </a:xfrm>
            <a:custGeom>
              <a:avLst/>
              <a:gdLst/>
              <a:ahLst/>
              <a:cxnLst/>
              <a:rect l="l" t="t" r="r" b="b"/>
              <a:pathLst>
                <a:path w="21375" h="100" extrusionOk="0">
                  <a:moveTo>
                    <a:pt x="10687" y="0"/>
                  </a:moveTo>
                  <a:lnTo>
                    <a:pt x="5352" y="17"/>
                  </a:lnTo>
                  <a:lnTo>
                    <a:pt x="2676" y="17"/>
                  </a:lnTo>
                  <a:lnTo>
                    <a:pt x="0" y="50"/>
                  </a:lnTo>
                  <a:lnTo>
                    <a:pt x="2676" y="67"/>
                  </a:lnTo>
                  <a:lnTo>
                    <a:pt x="5352" y="83"/>
                  </a:lnTo>
                  <a:lnTo>
                    <a:pt x="10687" y="100"/>
                  </a:lnTo>
                  <a:lnTo>
                    <a:pt x="16039" y="83"/>
                  </a:lnTo>
                  <a:lnTo>
                    <a:pt x="18715" y="67"/>
                  </a:lnTo>
                  <a:lnTo>
                    <a:pt x="21375" y="50"/>
                  </a:lnTo>
                  <a:lnTo>
                    <a:pt x="18715" y="17"/>
                  </a:lnTo>
                  <a:lnTo>
                    <a:pt x="16039" y="17"/>
                  </a:lnTo>
                  <a:lnTo>
                    <a:pt x="1068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5"/>
            <p:cNvSpPr/>
            <p:nvPr/>
          </p:nvSpPr>
          <p:spPr>
            <a:xfrm>
              <a:off x="1720725" y="1943100"/>
              <a:ext cx="534375" cy="2525"/>
            </a:xfrm>
            <a:custGeom>
              <a:avLst/>
              <a:gdLst/>
              <a:ahLst/>
              <a:cxnLst/>
              <a:rect l="l" t="t" r="r" b="b"/>
              <a:pathLst>
                <a:path w="21375" h="101" extrusionOk="0">
                  <a:moveTo>
                    <a:pt x="10687" y="1"/>
                  </a:moveTo>
                  <a:lnTo>
                    <a:pt x="5352" y="18"/>
                  </a:lnTo>
                  <a:lnTo>
                    <a:pt x="2676" y="18"/>
                  </a:lnTo>
                  <a:lnTo>
                    <a:pt x="0" y="51"/>
                  </a:lnTo>
                  <a:lnTo>
                    <a:pt x="2676" y="67"/>
                  </a:lnTo>
                  <a:lnTo>
                    <a:pt x="5352" y="84"/>
                  </a:lnTo>
                  <a:lnTo>
                    <a:pt x="10687" y="101"/>
                  </a:lnTo>
                  <a:lnTo>
                    <a:pt x="16039" y="84"/>
                  </a:lnTo>
                  <a:lnTo>
                    <a:pt x="18715" y="67"/>
                  </a:lnTo>
                  <a:lnTo>
                    <a:pt x="21375" y="51"/>
                  </a:lnTo>
                  <a:lnTo>
                    <a:pt x="18715" y="18"/>
                  </a:lnTo>
                  <a:lnTo>
                    <a:pt x="16039" y="18"/>
                  </a:lnTo>
                  <a:lnTo>
                    <a:pt x="10687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5"/>
            <p:cNvSpPr/>
            <p:nvPr/>
          </p:nvSpPr>
          <p:spPr>
            <a:xfrm>
              <a:off x="1720725" y="1906125"/>
              <a:ext cx="534375" cy="2525"/>
            </a:xfrm>
            <a:custGeom>
              <a:avLst/>
              <a:gdLst/>
              <a:ahLst/>
              <a:cxnLst/>
              <a:rect l="l" t="t" r="r" b="b"/>
              <a:pathLst>
                <a:path w="21375" h="101" extrusionOk="0">
                  <a:moveTo>
                    <a:pt x="10687" y="1"/>
                  </a:moveTo>
                  <a:lnTo>
                    <a:pt x="5352" y="17"/>
                  </a:lnTo>
                  <a:lnTo>
                    <a:pt x="2676" y="17"/>
                  </a:lnTo>
                  <a:lnTo>
                    <a:pt x="0" y="50"/>
                  </a:lnTo>
                  <a:lnTo>
                    <a:pt x="2676" y="67"/>
                  </a:lnTo>
                  <a:lnTo>
                    <a:pt x="5352" y="84"/>
                  </a:lnTo>
                  <a:lnTo>
                    <a:pt x="10687" y="100"/>
                  </a:lnTo>
                  <a:lnTo>
                    <a:pt x="16039" y="84"/>
                  </a:lnTo>
                  <a:lnTo>
                    <a:pt x="18715" y="67"/>
                  </a:lnTo>
                  <a:lnTo>
                    <a:pt x="21375" y="50"/>
                  </a:lnTo>
                  <a:lnTo>
                    <a:pt x="18715" y="17"/>
                  </a:lnTo>
                  <a:lnTo>
                    <a:pt x="16039" y="17"/>
                  </a:lnTo>
                  <a:lnTo>
                    <a:pt x="10687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5"/>
            <p:cNvSpPr/>
            <p:nvPr/>
          </p:nvSpPr>
          <p:spPr>
            <a:xfrm>
              <a:off x="1720725" y="1869150"/>
              <a:ext cx="534375" cy="2525"/>
            </a:xfrm>
            <a:custGeom>
              <a:avLst/>
              <a:gdLst/>
              <a:ahLst/>
              <a:cxnLst/>
              <a:rect l="l" t="t" r="r" b="b"/>
              <a:pathLst>
                <a:path w="21375" h="101" extrusionOk="0">
                  <a:moveTo>
                    <a:pt x="10687" y="0"/>
                  </a:moveTo>
                  <a:lnTo>
                    <a:pt x="5352" y="17"/>
                  </a:lnTo>
                  <a:lnTo>
                    <a:pt x="2676" y="17"/>
                  </a:lnTo>
                  <a:lnTo>
                    <a:pt x="0" y="50"/>
                  </a:lnTo>
                  <a:lnTo>
                    <a:pt x="2676" y="67"/>
                  </a:lnTo>
                  <a:lnTo>
                    <a:pt x="5352" y="83"/>
                  </a:lnTo>
                  <a:lnTo>
                    <a:pt x="10687" y="100"/>
                  </a:lnTo>
                  <a:lnTo>
                    <a:pt x="16039" y="83"/>
                  </a:lnTo>
                  <a:lnTo>
                    <a:pt x="18715" y="67"/>
                  </a:lnTo>
                  <a:lnTo>
                    <a:pt x="21375" y="50"/>
                  </a:lnTo>
                  <a:lnTo>
                    <a:pt x="18715" y="17"/>
                  </a:lnTo>
                  <a:lnTo>
                    <a:pt x="16039" y="17"/>
                  </a:lnTo>
                  <a:lnTo>
                    <a:pt x="1068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5"/>
            <p:cNvSpPr/>
            <p:nvPr/>
          </p:nvSpPr>
          <p:spPr>
            <a:xfrm>
              <a:off x="1739425" y="2004200"/>
              <a:ext cx="511525" cy="147950"/>
            </a:xfrm>
            <a:custGeom>
              <a:avLst/>
              <a:gdLst/>
              <a:ahLst/>
              <a:cxnLst/>
              <a:rect l="l" t="t" r="r" b="b"/>
              <a:pathLst>
                <a:path w="20461" h="5918" extrusionOk="0">
                  <a:moveTo>
                    <a:pt x="15408" y="0"/>
                  </a:moveTo>
                  <a:lnTo>
                    <a:pt x="12632" y="3341"/>
                  </a:lnTo>
                  <a:lnTo>
                    <a:pt x="10538" y="1114"/>
                  </a:lnTo>
                  <a:lnTo>
                    <a:pt x="9773" y="1762"/>
                  </a:lnTo>
                  <a:lnTo>
                    <a:pt x="8610" y="1064"/>
                  </a:lnTo>
                  <a:lnTo>
                    <a:pt x="6482" y="3175"/>
                  </a:lnTo>
                  <a:lnTo>
                    <a:pt x="5419" y="2460"/>
                  </a:lnTo>
                  <a:lnTo>
                    <a:pt x="2759" y="5070"/>
                  </a:lnTo>
                  <a:lnTo>
                    <a:pt x="0" y="5701"/>
                  </a:lnTo>
                  <a:lnTo>
                    <a:pt x="33" y="5917"/>
                  </a:lnTo>
                  <a:lnTo>
                    <a:pt x="2859" y="5269"/>
                  </a:lnTo>
                  <a:lnTo>
                    <a:pt x="5452" y="2726"/>
                  </a:lnTo>
                  <a:lnTo>
                    <a:pt x="6516" y="3441"/>
                  </a:lnTo>
                  <a:lnTo>
                    <a:pt x="8643" y="1330"/>
                  </a:lnTo>
                  <a:lnTo>
                    <a:pt x="9790" y="2011"/>
                  </a:lnTo>
                  <a:lnTo>
                    <a:pt x="10521" y="1413"/>
                  </a:lnTo>
                  <a:lnTo>
                    <a:pt x="12649" y="3657"/>
                  </a:lnTo>
                  <a:lnTo>
                    <a:pt x="15424" y="333"/>
                  </a:lnTo>
                  <a:lnTo>
                    <a:pt x="17668" y="2726"/>
                  </a:lnTo>
                  <a:lnTo>
                    <a:pt x="20461" y="1446"/>
                  </a:lnTo>
                  <a:lnTo>
                    <a:pt x="20361" y="1263"/>
                  </a:lnTo>
                  <a:lnTo>
                    <a:pt x="17718" y="2460"/>
                  </a:lnTo>
                  <a:lnTo>
                    <a:pt x="154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5"/>
            <p:cNvSpPr/>
            <p:nvPr/>
          </p:nvSpPr>
          <p:spPr>
            <a:xfrm>
              <a:off x="1802575" y="212595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33" y="0"/>
                  </a:moveTo>
                  <a:lnTo>
                    <a:pt x="183" y="17"/>
                  </a:lnTo>
                  <a:lnTo>
                    <a:pt x="133" y="50"/>
                  </a:lnTo>
                  <a:lnTo>
                    <a:pt x="84" y="83"/>
                  </a:lnTo>
                  <a:lnTo>
                    <a:pt x="50" y="116"/>
                  </a:lnTo>
                  <a:lnTo>
                    <a:pt x="34" y="166"/>
                  </a:lnTo>
                  <a:lnTo>
                    <a:pt x="17" y="216"/>
                  </a:lnTo>
                  <a:lnTo>
                    <a:pt x="0" y="283"/>
                  </a:lnTo>
                  <a:lnTo>
                    <a:pt x="17" y="333"/>
                  </a:lnTo>
                  <a:lnTo>
                    <a:pt x="34" y="382"/>
                  </a:lnTo>
                  <a:lnTo>
                    <a:pt x="50" y="432"/>
                  </a:lnTo>
                  <a:lnTo>
                    <a:pt x="84" y="482"/>
                  </a:lnTo>
                  <a:lnTo>
                    <a:pt x="133" y="515"/>
                  </a:lnTo>
                  <a:lnTo>
                    <a:pt x="183" y="532"/>
                  </a:lnTo>
                  <a:lnTo>
                    <a:pt x="233" y="549"/>
                  </a:lnTo>
                  <a:lnTo>
                    <a:pt x="283" y="565"/>
                  </a:lnTo>
                  <a:lnTo>
                    <a:pt x="349" y="549"/>
                  </a:lnTo>
                  <a:lnTo>
                    <a:pt x="399" y="532"/>
                  </a:lnTo>
                  <a:lnTo>
                    <a:pt x="449" y="515"/>
                  </a:lnTo>
                  <a:lnTo>
                    <a:pt x="482" y="482"/>
                  </a:lnTo>
                  <a:lnTo>
                    <a:pt x="516" y="432"/>
                  </a:lnTo>
                  <a:lnTo>
                    <a:pt x="549" y="382"/>
                  </a:lnTo>
                  <a:lnTo>
                    <a:pt x="566" y="333"/>
                  </a:lnTo>
                  <a:lnTo>
                    <a:pt x="566" y="283"/>
                  </a:lnTo>
                  <a:lnTo>
                    <a:pt x="566" y="216"/>
                  </a:lnTo>
                  <a:lnTo>
                    <a:pt x="549" y="166"/>
                  </a:lnTo>
                  <a:lnTo>
                    <a:pt x="516" y="116"/>
                  </a:lnTo>
                  <a:lnTo>
                    <a:pt x="482" y="83"/>
                  </a:lnTo>
                  <a:lnTo>
                    <a:pt x="449" y="50"/>
                  </a:lnTo>
                  <a:lnTo>
                    <a:pt x="399" y="17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5"/>
            <p:cNvSpPr/>
            <p:nvPr/>
          </p:nvSpPr>
          <p:spPr>
            <a:xfrm>
              <a:off x="1867800" y="2062775"/>
              <a:ext cx="13750" cy="13750"/>
            </a:xfrm>
            <a:custGeom>
              <a:avLst/>
              <a:gdLst/>
              <a:ahLst/>
              <a:cxnLst/>
              <a:rect l="l" t="t" r="r" b="b"/>
              <a:pathLst>
                <a:path w="550" h="550" extrusionOk="0">
                  <a:moveTo>
                    <a:pt x="217" y="1"/>
                  </a:moveTo>
                  <a:lnTo>
                    <a:pt x="167" y="17"/>
                  </a:lnTo>
                  <a:lnTo>
                    <a:pt x="117" y="51"/>
                  </a:lnTo>
                  <a:lnTo>
                    <a:pt x="67" y="84"/>
                  </a:lnTo>
                  <a:lnTo>
                    <a:pt x="34" y="117"/>
                  </a:lnTo>
                  <a:lnTo>
                    <a:pt x="18" y="167"/>
                  </a:lnTo>
                  <a:lnTo>
                    <a:pt x="1" y="217"/>
                  </a:lnTo>
                  <a:lnTo>
                    <a:pt x="1" y="283"/>
                  </a:lnTo>
                  <a:lnTo>
                    <a:pt x="1" y="333"/>
                  </a:lnTo>
                  <a:lnTo>
                    <a:pt x="18" y="383"/>
                  </a:lnTo>
                  <a:lnTo>
                    <a:pt x="34" y="433"/>
                  </a:lnTo>
                  <a:lnTo>
                    <a:pt x="67" y="466"/>
                  </a:lnTo>
                  <a:lnTo>
                    <a:pt x="117" y="499"/>
                  </a:lnTo>
                  <a:lnTo>
                    <a:pt x="167" y="533"/>
                  </a:lnTo>
                  <a:lnTo>
                    <a:pt x="217" y="549"/>
                  </a:lnTo>
                  <a:lnTo>
                    <a:pt x="333" y="549"/>
                  </a:lnTo>
                  <a:lnTo>
                    <a:pt x="383" y="533"/>
                  </a:lnTo>
                  <a:lnTo>
                    <a:pt x="433" y="499"/>
                  </a:lnTo>
                  <a:lnTo>
                    <a:pt x="466" y="466"/>
                  </a:lnTo>
                  <a:lnTo>
                    <a:pt x="500" y="433"/>
                  </a:lnTo>
                  <a:lnTo>
                    <a:pt x="533" y="383"/>
                  </a:lnTo>
                  <a:lnTo>
                    <a:pt x="549" y="333"/>
                  </a:lnTo>
                  <a:lnTo>
                    <a:pt x="549" y="283"/>
                  </a:lnTo>
                  <a:lnTo>
                    <a:pt x="549" y="217"/>
                  </a:lnTo>
                  <a:lnTo>
                    <a:pt x="533" y="167"/>
                  </a:lnTo>
                  <a:lnTo>
                    <a:pt x="500" y="117"/>
                  </a:lnTo>
                  <a:lnTo>
                    <a:pt x="466" y="84"/>
                  </a:lnTo>
                  <a:lnTo>
                    <a:pt x="433" y="51"/>
                  </a:lnTo>
                  <a:lnTo>
                    <a:pt x="383" y="17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5"/>
            <p:cNvSpPr/>
            <p:nvPr/>
          </p:nvSpPr>
          <p:spPr>
            <a:xfrm>
              <a:off x="1948425" y="2027450"/>
              <a:ext cx="14150" cy="14175"/>
            </a:xfrm>
            <a:custGeom>
              <a:avLst/>
              <a:gdLst/>
              <a:ahLst/>
              <a:cxnLst/>
              <a:rect l="l" t="t" r="r" b="b"/>
              <a:pathLst>
                <a:path w="566" h="567" extrusionOk="0">
                  <a:moveTo>
                    <a:pt x="233" y="1"/>
                  </a:moveTo>
                  <a:lnTo>
                    <a:pt x="183" y="18"/>
                  </a:lnTo>
                  <a:lnTo>
                    <a:pt x="133" y="51"/>
                  </a:lnTo>
                  <a:lnTo>
                    <a:pt x="84" y="84"/>
                  </a:lnTo>
                  <a:lnTo>
                    <a:pt x="50" y="117"/>
                  </a:lnTo>
                  <a:lnTo>
                    <a:pt x="34" y="167"/>
                  </a:lnTo>
                  <a:lnTo>
                    <a:pt x="17" y="217"/>
                  </a:lnTo>
                  <a:lnTo>
                    <a:pt x="0" y="284"/>
                  </a:lnTo>
                  <a:lnTo>
                    <a:pt x="17" y="333"/>
                  </a:lnTo>
                  <a:lnTo>
                    <a:pt x="34" y="383"/>
                  </a:lnTo>
                  <a:lnTo>
                    <a:pt x="50" y="433"/>
                  </a:lnTo>
                  <a:lnTo>
                    <a:pt x="84" y="483"/>
                  </a:lnTo>
                  <a:lnTo>
                    <a:pt x="133" y="516"/>
                  </a:lnTo>
                  <a:lnTo>
                    <a:pt x="167" y="533"/>
                  </a:lnTo>
                  <a:lnTo>
                    <a:pt x="233" y="549"/>
                  </a:lnTo>
                  <a:lnTo>
                    <a:pt x="283" y="566"/>
                  </a:lnTo>
                  <a:lnTo>
                    <a:pt x="333" y="549"/>
                  </a:lnTo>
                  <a:lnTo>
                    <a:pt x="399" y="533"/>
                  </a:lnTo>
                  <a:lnTo>
                    <a:pt x="433" y="516"/>
                  </a:lnTo>
                  <a:lnTo>
                    <a:pt x="482" y="483"/>
                  </a:lnTo>
                  <a:lnTo>
                    <a:pt x="516" y="433"/>
                  </a:lnTo>
                  <a:lnTo>
                    <a:pt x="549" y="383"/>
                  </a:lnTo>
                  <a:lnTo>
                    <a:pt x="566" y="333"/>
                  </a:lnTo>
                  <a:lnTo>
                    <a:pt x="566" y="284"/>
                  </a:lnTo>
                  <a:lnTo>
                    <a:pt x="566" y="217"/>
                  </a:lnTo>
                  <a:lnTo>
                    <a:pt x="549" y="167"/>
                  </a:lnTo>
                  <a:lnTo>
                    <a:pt x="516" y="117"/>
                  </a:lnTo>
                  <a:lnTo>
                    <a:pt x="482" y="84"/>
                  </a:lnTo>
                  <a:lnTo>
                    <a:pt x="449" y="51"/>
                  </a:lnTo>
                  <a:lnTo>
                    <a:pt x="399" y="18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5"/>
            <p:cNvSpPr/>
            <p:nvPr/>
          </p:nvSpPr>
          <p:spPr>
            <a:xfrm>
              <a:off x="1977100" y="204450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0"/>
                  </a:moveTo>
                  <a:lnTo>
                    <a:pt x="233" y="17"/>
                  </a:lnTo>
                  <a:lnTo>
                    <a:pt x="183" y="34"/>
                  </a:lnTo>
                  <a:lnTo>
                    <a:pt x="133" y="50"/>
                  </a:lnTo>
                  <a:lnTo>
                    <a:pt x="83" y="84"/>
                  </a:lnTo>
                  <a:lnTo>
                    <a:pt x="50" y="133"/>
                  </a:lnTo>
                  <a:lnTo>
                    <a:pt x="34" y="167"/>
                  </a:lnTo>
                  <a:lnTo>
                    <a:pt x="17" y="233"/>
                  </a:lnTo>
                  <a:lnTo>
                    <a:pt x="0" y="283"/>
                  </a:lnTo>
                  <a:lnTo>
                    <a:pt x="17" y="333"/>
                  </a:lnTo>
                  <a:lnTo>
                    <a:pt x="34" y="399"/>
                  </a:lnTo>
                  <a:lnTo>
                    <a:pt x="50" y="433"/>
                  </a:lnTo>
                  <a:lnTo>
                    <a:pt x="83" y="482"/>
                  </a:lnTo>
                  <a:lnTo>
                    <a:pt x="133" y="516"/>
                  </a:lnTo>
                  <a:lnTo>
                    <a:pt x="183" y="549"/>
                  </a:lnTo>
                  <a:lnTo>
                    <a:pt x="233" y="566"/>
                  </a:lnTo>
                  <a:lnTo>
                    <a:pt x="349" y="566"/>
                  </a:lnTo>
                  <a:lnTo>
                    <a:pt x="399" y="549"/>
                  </a:lnTo>
                  <a:lnTo>
                    <a:pt x="449" y="516"/>
                  </a:lnTo>
                  <a:lnTo>
                    <a:pt x="482" y="482"/>
                  </a:lnTo>
                  <a:lnTo>
                    <a:pt x="516" y="433"/>
                  </a:lnTo>
                  <a:lnTo>
                    <a:pt x="549" y="399"/>
                  </a:lnTo>
                  <a:lnTo>
                    <a:pt x="565" y="333"/>
                  </a:lnTo>
                  <a:lnTo>
                    <a:pt x="565" y="283"/>
                  </a:lnTo>
                  <a:lnTo>
                    <a:pt x="565" y="233"/>
                  </a:lnTo>
                  <a:lnTo>
                    <a:pt x="549" y="167"/>
                  </a:lnTo>
                  <a:lnTo>
                    <a:pt x="516" y="133"/>
                  </a:lnTo>
                  <a:lnTo>
                    <a:pt x="482" y="84"/>
                  </a:lnTo>
                  <a:lnTo>
                    <a:pt x="449" y="50"/>
                  </a:lnTo>
                  <a:lnTo>
                    <a:pt x="399" y="34"/>
                  </a:lnTo>
                  <a:lnTo>
                    <a:pt x="349" y="17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5"/>
            <p:cNvSpPr/>
            <p:nvPr/>
          </p:nvSpPr>
          <p:spPr>
            <a:xfrm>
              <a:off x="1995800" y="2029125"/>
              <a:ext cx="13725" cy="14150"/>
            </a:xfrm>
            <a:custGeom>
              <a:avLst/>
              <a:gdLst/>
              <a:ahLst/>
              <a:cxnLst/>
              <a:rect l="l" t="t" r="r" b="b"/>
              <a:pathLst>
                <a:path w="549" h="566" extrusionOk="0">
                  <a:moveTo>
                    <a:pt x="266" y="0"/>
                  </a:moveTo>
                  <a:lnTo>
                    <a:pt x="216" y="17"/>
                  </a:lnTo>
                  <a:lnTo>
                    <a:pt x="166" y="34"/>
                  </a:lnTo>
                  <a:lnTo>
                    <a:pt x="117" y="50"/>
                  </a:lnTo>
                  <a:lnTo>
                    <a:pt x="67" y="84"/>
                  </a:lnTo>
                  <a:lnTo>
                    <a:pt x="34" y="133"/>
                  </a:lnTo>
                  <a:lnTo>
                    <a:pt x="17" y="183"/>
                  </a:lnTo>
                  <a:lnTo>
                    <a:pt x="0" y="233"/>
                  </a:lnTo>
                  <a:lnTo>
                    <a:pt x="0" y="283"/>
                  </a:lnTo>
                  <a:lnTo>
                    <a:pt x="0" y="349"/>
                  </a:lnTo>
                  <a:lnTo>
                    <a:pt x="17" y="399"/>
                  </a:lnTo>
                  <a:lnTo>
                    <a:pt x="34" y="449"/>
                  </a:lnTo>
                  <a:lnTo>
                    <a:pt x="67" y="482"/>
                  </a:lnTo>
                  <a:lnTo>
                    <a:pt x="117" y="516"/>
                  </a:lnTo>
                  <a:lnTo>
                    <a:pt x="166" y="549"/>
                  </a:lnTo>
                  <a:lnTo>
                    <a:pt x="216" y="566"/>
                  </a:lnTo>
                  <a:lnTo>
                    <a:pt x="333" y="566"/>
                  </a:lnTo>
                  <a:lnTo>
                    <a:pt x="383" y="549"/>
                  </a:lnTo>
                  <a:lnTo>
                    <a:pt x="432" y="516"/>
                  </a:lnTo>
                  <a:lnTo>
                    <a:pt x="466" y="482"/>
                  </a:lnTo>
                  <a:lnTo>
                    <a:pt x="499" y="449"/>
                  </a:lnTo>
                  <a:lnTo>
                    <a:pt x="532" y="399"/>
                  </a:lnTo>
                  <a:lnTo>
                    <a:pt x="549" y="349"/>
                  </a:lnTo>
                  <a:lnTo>
                    <a:pt x="549" y="283"/>
                  </a:lnTo>
                  <a:lnTo>
                    <a:pt x="549" y="233"/>
                  </a:lnTo>
                  <a:lnTo>
                    <a:pt x="532" y="183"/>
                  </a:lnTo>
                  <a:lnTo>
                    <a:pt x="499" y="133"/>
                  </a:lnTo>
                  <a:lnTo>
                    <a:pt x="466" y="84"/>
                  </a:lnTo>
                  <a:lnTo>
                    <a:pt x="432" y="50"/>
                  </a:lnTo>
                  <a:lnTo>
                    <a:pt x="383" y="34"/>
                  </a:lnTo>
                  <a:lnTo>
                    <a:pt x="333" y="17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5"/>
            <p:cNvSpPr/>
            <p:nvPr/>
          </p:nvSpPr>
          <p:spPr>
            <a:xfrm>
              <a:off x="2117125" y="2001275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1"/>
                  </a:moveTo>
                  <a:lnTo>
                    <a:pt x="217" y="17"/>
                  </a:lnTo>
                  <a:lnTo>
                    <a:pt x="167" y="34"/>
                  </a:lnTo>
                  <a:lnTo>
                    <a:pt x="117" y="51"/>
                  </a:lnTo>
                  <a:lnTo>
                    <a:pt x="84" y="84"/>
                  </a:lnTo>
                  <a:lnTo>
                    <a:pt x="50" y="134"/>
                  </a:lnTo>
                  <a:lnTo>
                    <a:pt x="17" y="167"/>
                  </a:lnTo>
                  <a:lnTo>
                    <a:pt x="1" y="234"/>
                  </a:lnTo>
                  <a:lnTo>
                    <a:pt x="1" y="283"/>
                  </a:lnTo>
                  <a:lnTo>
                    <a:pt x="1" y="333"/>
                  </a:lnTo>
                  <a:lnTo>
                    <a:pt x="17" y="400"/>
                  </a:lnTo>
                  <a:lnTo>
                    <a:pt x="50" y="433"/>
                  </a:lnTo>
                  <a:lnTo>
                    <a:pt x="84" y="483"/>
                  </a:lnTo>
                  <a:lnTo>
                    <a:pt x="117" y="516"/>
                  </a:lnTo>
                  <a:lnTo>
                    <a:pt x="167" y="549"/>
                  </a:lnTo>
                  <a:lnTo>
                    <a:pt x="217" y="566"/>
                  </a:lnTo>
                  <a:lnTo>
                    <a:pt x="333" y="566"/>
                  </a:lnTo>
                  <a:lnTo>
                    <a:pt x="383" y="549"/>
                  </a:lnTo>
                  <a:lnTo>
                    <a:pt x="433" y="516"/>
                  </a:lnTo>
                  <a:lnTo>
                    <a:pt x="483" y="483"/>
                  </a:lnTo>
                  <a:lnTo>
                    <a:pt x="516" y="433"/>
                  </a:lnTo>
                  <a:lnTo>
                    <a:pt x="533" y="400"/>
                  </a:lnTo>
                  <a:lnTo>
                    <a:pt x="549" y="333"/>
                  </a:lnTo>
                  <a:lnTo>
                    <a:pt x="566" y="283"/>
                  </a:lnTo>
                  <a:lnTo>
                    <a:pt x="549" y="234"/>
                  </a:lnTo>
                  <a:lnTo>
                    <a:pt x="533" y="167"/>
                  </a:lnTo>
                  <a:lnTo>
                    <a:pt x="516" y="134"/>
                  </a:lnTo>
                  <a:lnTo>
                    <a:pt x="483" y="84"/>
                  </a:lnTo>
                  <a:lnTo>
                    <a:pt x="433" y="51"/>
                  </a:lnTo>
                  <a:lnTo>
                    <a:pt x="383" y="34"/>
                  </a:lnTo>
                  <a:lnTo>
                    <a:pt x="333" y="17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5"/>
            <p:cNvSpPr/>
            <p:nvPr/>
          </p:nvSpPr>
          <p:spPr>
            <a:xfrm>
              <a:off x="2175725" y="2061125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33" y="0"/>
                  </a:moveTo>
                  <a:lnTo>
                    <a:pt x="183" y="17"/>
                  </a:lnTo>
                  <a:lnTo>
                    <a:pt x="133" y="50"/>
                  </a:lnTo>
                  <a:lnTo>
                    <a:pt x="83" y="83"/>
                  </a:lnTo>
                  <a:lnTo>
                    <a:pt x="50" y="117"/>
                  </a:lnTo>
                  <a:lnTo>
                    <a:pt x="33" y="166"/>
                  </a:lnTo>
                  <a:lnTo>
                    <a:pt x="17" y="216"/>
                  </a:lnTo>
                  <a:lnTo>
                    <a:pt x="0" y="283"/>
                  </a:lnTo>
                  <a:lnTo>
                    <a:pt x="17" y="333"/>
                  </a:lnTo>
                  <a:lnTo>
                    <a:pt x="33" y="383"/>
                  </a:lnTo>
                  <a:lnTo>
                    <a:pt x="50" y="432"/>
                  </a:lnTo>
                  <a:lnTo>
                    <a:pt x="83" y="482"/>
                  </a:lnTo>
                  <a:lnTo>
                    <a:pt x="133" y="516"/>
                  </a:lnTo>
                  <a:lnTo>
                    <a:pt x="183" y="532"/>
                  </a:lnTo>
                  <a:lnTo>
                    <a:pt x="233" y="549"/>
                  </a:lnTo>
                  <a:lnTo>
                    <a:pt x="283" y="565"/>
                  </a:lnTo>
                  <a:lnTo>
                    <a:pt x="349" y="549"/>
                  </a:lnTo>
                  <a:lnTo>
                    <a:pt x="399" y="532"/>
                  </a:lnTo>
                  <a:lnTo>
                    <a:pt x="449" y="516"/>
                  </a:lnTo>
                  <a:lnTo>
                    <a:pt x="482" y="482"/>
                  </a:lnTo>
                  <a:lnTo>
                    <a:pt x="515" y="432"/>
                  </a:lnTo>
                  <a:lnTo>
                    <a:pt x="549" y="383"/>
                  </a:lnTo>
                  <a:lnTo>
                    <a:pt x="565" y="333"/>
                  </a:lnTo>
                  <a:lnTo>
                    <a:pt x="565" y="283"/>
                  </a:lnTo>
                  <a:lnTo>
                    <a:pt x="565" y="216"/>
                  </a:lnTo>
                  <a:lnTo>
                    <a:pt x="549" y="166"/>
                  </a:lnTo>
                  <a:lnTo>
                    <a:pt x="515" y="117"/>
                  </a:lnTo>
                  <a:lnTo>
                    <a:pt x="482" y="83"/>
                  </a:lnTo>
                  <a:lnTo>
                    <a:pt x="449" y="50"/>
                  </a:lnTo>
                  <a:lnTo>
                    <a:pt x="399" y="17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5"/>
            <p:cNvSpPr/>
            <p:nvPr/>
          </p:nvSpPr>
          <p:spPr>
            <a:xfrm>
              <a:off x="2242625" y="2032025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33" y="1"/>
                  </a:moveTo>
                  <a:lnTo>
                    <a:pt x="183" y="17"/>
                  </a:lnTo>
                  <a:lnTo>
                    <a:pt x="133" y="51"/>
                  </a:lnTo>
                  <a:lnTo>
                    <a:pt x="83" y="84"/>
                  </a:lnTo>
                  <a:lnTo>
                    <a:pt x="50" y="117"/>
                  </a:lnTo>
                  <a:lnTo>
                    <a:pt x="33" y="167"/>
                  </a:lnTo>
                  <a:lnTo>
                    <a:pt x="17" y="217"/>
                  </a:lnTo>
                  <a:lnTo>
                    <a:pt x="0" y="283"/>
                  </a:lnTo>
                  <a:lnTo>
                    <a:pt x="17" y="333"/>
                  </a:lnTo>
                  <a:lnTo>
                    <a:pt x="33" y="383"/>
                  </a:lnTo>
                  <a:lnTo>
                    <a:pt x="50" y="433"/>
                  </a:lnTo>
                  <a:lnTo>
                    <a:pt x="83" y="483"/>
                  </a:lnTo>
                  <a:lnTo>
                    <a:pt x="133" y="516"/>
                  </a:lnTo>
                  <a:lnTo>
                    <a:pt x="183" y="533"/>
                  </a:lnTo>
                  <a:lnTo>
                    <a:pt x="233" y="549"/>
                  </a:lnTo>
                  <a:lnTo>
                    <a:pt x="283" y="566"/>
                  </a:lnTo>
                  <a:lnTo>
                    <a:pt x="333" y="549"/>
                  </a:lnTo>
                  <a:lnTo>
                    <a:pt x="399" y="533"/>
                  </a:lnTo>
                  <a:lnTo>
                    <a:pt x="449" y="516"/>
                  </a:lnTo>
                  <a:lnTo>
                    <a:pt x="482" y="483"/>
                  </a:lnTo>
                  <a:lnTo>
                    <a:pt x="515" y="433"/>
                  </a:lnTo>
                  <a:lnTo>
                    <a:pt x="549" y="383"/>
                  </a:lnTo>
                  <a:lnTo>
                    <a:pt x="565" y="333"/>
                  </a:lnTo>
                  <a:lnTo>
                    <a:pt x="565" y="283"/>
                  </a:lnTo>
                  <a:lnTo>
                    <a:pt x="565" y="217"/>
                  </a:lnTo>
                  <a:lnTo>
                    <a:pt x="549" y="167"/>
                  </a:lnTo>
                  <a:lnTo>
                    <a:pt x="515" y="117"/>
                  </a:lnTo>
                  <a:lnTo>
                    <a:pt x="482" y="84"/>
                  </a:lnTo>
                  <a:lnTo>
                    <a:pt x="432" y="51"/>
                  </a:lnTo>
                  <a:lnTo>
                    <a:pt x="399" y="17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5"/>
            <p:cNvSpPr/>
            <p:nvPr/>
          </p:nvSpPr>
          <p:spPr>
            <a:xfrm>
              <a:off x="2048150" y="2083975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0"/>
                  </a:moveTo>
                  <a:lnTo>
                    <a:pt x="233" y="17"/>
                  </a:lnTo>
                  <a:lnTo>
                    <a:pt x="183" y="34"/>
                  </a:lnTo>
                  <a:lnTo>
                    <a:pt x="133" y="50"/>
                  </a:lnTo>
                  <a:lnTo>
                    <a:pt x="84" y="84"/>
                  </a:lnTo>
                  <a:lnTo>
                    <a:pt x="50" y="133"/>
                  </a:lnTo>
                  <a:lnTo>
                    <a:pt x="34" y="183"/>
                  </a:lnTo>
                  <a:lnTo>
                    <a:pt x="17" y="233"/>
                  </a:lnTo>
                  <a:lnTo>
                    <a:pt x="1" y="283"/>
                  </a:lnTo>
                  <a:lnTo>
                    <a:pt x="17" y="333"/>
                  </a:lnTo>
                  <a:lnTo>
                    <a:pt x="34" y="399"/>
                  </a:lnTo>
                  <a:lnTo>
                    <a:pt x="50" y="433"/>
                  </a:lnTo>
                  <a:lnTo>
                    <a:pt x="84" y="482"/>
                  </a:lnTo>
                  <a:lnTo>
                    <a:pt x="133" y="516"/>
                  </a:lnTo>
                  <a:lnTo>
                    <a:pt x="183" y="549"/>
                  </a:lnTo>
                  <a:lnTo>
                    <a:pt x="233" y="566"/>
                  </a:lnTo>
                  <a:lnTo>
                    <a:pt x="350" y="566"/>
                  </a:lnTo>
                  <a:lnTo>
                    <a:pt x="399" y="549"/>
                  </a:lnTo>
                  <a:lnTo>
                    <a:pt x="449" y="516"/>
                  </a:lnTo>
                  <a:lnTo>
                    <a:pt x="483" y="482"/>
                  </a:lnTo>
                  <a:lnTo>
                    <a:pt x="516" y="433"/>
                  </a:lnTo>
                  <a:lnTo>
                    <a:pt x="549" y="399"/>
                  </a:lnTo>
                  <a:lnTo>
                    <a:pt x="566" y="333"/>
                  </a:lnTo>
                  <a:lnTo>
                    <a:pt x="566" y="283"/>
                  </a:lnTo>
                  <a:lnTo>
                    <a:pt x="566" y="233"/>
                  </a:lnTo>
                  <a:lnTo>
                    <a:pt x="549" y="183"/>
                  </a:lnTo>
                  <a:lnTo>
                    <a:pt x="516" y="133"/>
                  </a:lnTo>
                  <a:lnTo>
                    <a:pt x="483" y="84"/>
                  </a:lnTo>
                  <a:lnTo>
                    <a:pt x="449" y="50"/>
                  </a:lnTo>
                  <a:lnTo>
                    <a:pt x="399" y="34"/>
                  </a:lnTo>
                  <a:lnTo>
                    <a:pt x="350" y="17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5"/>
            <p:cNvSpPr/>
            <p:nvPr/>
          </p:nvSpPr>
          <p:spPr>
            <a:xfrm>
              <a:off x="1739425" y="1987150"/>
              <a:ext cx="511100" cy="165000"/>
            </a:xfrm>
            <a:custGeom>
              <a:avLst/>
              <a:gdLst/>
              <a:ahLst/>
              <a:cxnLst/>
              <a:rect l="l" t="t" r="r" b="b"/>
              <a:pathLst>
                <a:path w="20444" h="6600" extrusionOk="0">
                  <a:moveTo>
                    <a:pt x="9640" y="1"/>
                  </a:moveTo>
                  <a:lnTo>
                    <a:pt x="8144" y="1281"/>
                  </a:lnTo>
                  <a:lnTo>
                    <a:pt x="7280" y="566"/>
                  </a:lnTo>
                  <a:lnTo>
                    <a:pt x="4105" y="3774"/>
                  </a:lnTo>
                  <a:lnTo>
                    <a:pt x="2909" y="3142"/>
                  </a:lnTo>
                  <a:lnTo>
                    <a:pt x="0" y="6333"/>
                  </a:lnTo>
                  <a:lnTo>
                    <a:pt x="33" y="6599"/>
                  </a:lnTo>
                  <a:lnTo>
                    <a:pt x="2959" y="3408"/>
                  </a:lnTo>
                  <a:lnTo>
                    <a:pt x="4155" y="4040"/>
                  </a:lnTo>
                  <a:lnTo>
                    <a:pt x="7297" y="848"/>
                  </a:lnTo>
                  <a:lnTo>
                    <a:pt x="8161" y="1546"/>
                  </a:lnTo>
                  <a:lnTo>
                    <a:pt x="9657" y="267"/>
                  </a:lnTo>
                  <a:lnTo>
                    <a:pt x="12516" y="2328"/>
                  </a:lnTo>
                  <a:lnTo>
                    <a:pt x="13131" y="1630"/>
                  </a:lnTo>
                  <a:lnTo>
                    <a:pt x="14726" y="3092"/>
                  </a:lnTo>
                  <a:lnTo>
                    <a:pt x="17087" y="998"/>
                  </a:lnTo>
                  <a:lnTo>
                    <a:pt x="18549" y="2245"/>
                  </a:lnTo>
                  <a:lnTo>
                    <a:pt x="20444" y="1729"/>
                  </a:lnTo>
                  <a:lnTo>
                    <a:pt x="20378" y="1530"/>
                  </a:lnTo>
                  <a:lnTo>
                    <a:pt x="18616" y="2012"/>
                  </a:lnTo>
                  <a:lnTo>
                    <a:pt x="17087" y="715"/>
                  </a:lnTo>
                  <a:lnTo>
                    <a:pt x="14726" y="2810"/>
                  </a:lnTo>
                  <a:lnTo>
                    <a:pt x="13114" y="1314"/>
                  </a:lnTo>
                  <a:lnTo>
                    <a:pt x="12482" y="2045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5"/>
            <p:cNvSpPr/>
            <p:nvPr/>
          </p:nvSpPr>
          <p:spPr>
            <a:xfrm>
              <a:off x="1805075" y="2063600"/>
              <a:ext cx="14150" cy="13750"/>
            </a:xfrm>
            <a:custGeom>
              <a:avLst/>
              <a:gdLst/>
              <a:ahLst/>
              <a:cxnLst/>
              <a:rect l="l" t="t" r="r" b="b"/>
              <a:pathLst>
                <a:path w="566" h="550" extrusionOk="0">
                  <a:moveTo>
                    <a:pt x="233" y="1"/>
                  </a:moveTo>
                  <a:lnTo>
                    <a:pt x="183" y="18"/>
                  </a:lnTo>
                  <a:lnTo>
                    <a:pt x="133" y="34"/>
                  </a:lnTo>
                  <a:lnTo>
                    <a:pt x="83" y="67"/>
                  </a:lnTo>
                  <a:lnTo>
                    <a:pt x="50" y="117"/>
                  </a:lnTo>
                  <a:lnTo>
                    <a:pt x="33" y="167"/>
                  </a:lnTo>
                  <a:lnTo>
                    <a:pt x="17" y="217"/>
                  </a:lnTo>
                  <a:lnTo>
                    <a:pt x="0" y="267"/>
                  </a:lnTo>
                  <a:lnTo>
                    <a:pt x="17" y="333"/>
                  </a:lnTo>
                  <a:lnTo>
                    <a:pt x="33" y="383"/>
                  </a:lnTo>
                  <a:lnTo>
                    <a:pt x="50" y="433"/>
                  </a:lnTo>
                  <a:lnTo>
                    <a:pt x="83" y="466"/>
                  </a:lnTo>
                  <a:lnTo>
                    <a:pt x="133" y="500"/>
                  </a:lnTo>
                  <a:lnTo>
                    <a:pt x="183" y="533"/>
                  </a:lnTo>
                  <a:lnTo>
                    <a:pt x="233" y="549"/>
                  </a:lnTo>
                  <a:lnTo>
                    <a:pt x="349" y="549"/>
                  </a:lnTo>
                  <a:lnTo>
                    <a:pt x="399" y="533"/>
                  </a:lnTo>
                  <a:lnTo>
                    <a:pt x="449" y="500"/>
                  </a:lnTo>
                  <a:lnTo>
                    <a:pt x="482" y="466"/>
                  </a:lnTo>
                  <a:lnTo>
                    <a:pt x="515" y="433"/>
                  </a:lnTo>
                  <a:lnTo>
                    <a:pt x="549" y="383"/>
                  </a:lnTo>
                  <a:lnTo>
                    <a:pt x="565" y="333"/>
                  </a:lnTo>
                  <a:lnTo>
                    <a:pt x="565" y="267"/>
                  </a:lnTo>
                  <a:lnTo>
                    <a:pt x="565" y="217"/>
                  </a:lnTo>
                  <a:lnTo>
                    <a:pt x="549" y="167"/>
                  </a:lnTo>
                  <a:lnTo>
                    <a:pt x="515" y="117"/>
                  </a:lnTo>
                  <a:lnTo>
                    <a:pt x="482" y="67"/>
                  </a:lnTo>
                  <a:lnTo>
                    <a:pt x="449" y="34"/>
                  </a:lnTo>
                  <a:lnTo>
                    <a:pt x="399" y="1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5"/>
            <p:cNvSpPr/>
            <p:nvPr/>
          </p:nvSpPr>
          <p:spPr>
            <a:xfrm>
              <a:off x="1835400" y="2077325"/>
              <a:ext cx="13750" cy="14150"/>
            </a:xfrm>
            <a:custGeom>
              <a:avLst/>
              <a:gdLst/>
              <a:ahLst/>
              <a:cxnLst/>
              <a:rect l="l" t="t" r="r" b="b"/>
              <a:pathLst>
                <a:path w="550" h="566" extrusionOk="0">
                  <a:moveTo>
                    <a:pt x="283" y="0"/>
                  </a:moveTo>
                  <a:lnTo>
                    <a:pt x="217" y="17"/>
                  </a:lnTo>
                  <a:lnTo>
                    <a:pt x="167" y="34"/>
                  </a:lnTo>
                  <a:lnTo>
                    <a:pt x="117" y="50"/>
                  </a:lnTo>
                  <a:lnTo>
                    <a:pt x="84" y="84"/>
                  </a:lnTo>
                  <a:lnTo>
                    <a:pt x="50" y="133"/>
                  </a:lnTo>
                  <a:lnTo>
                    <a:pt x="17" y="183"/>
                  </a:lnTo>
                  <a:lnTo>
                    <a:pt x="1" y="233"/>
                  </a:lnTo>
                  <a:lnTo>
                    <a:pt x="1" y="283"/>
                  </a:lnTo>
                  <a:lnTo>
                    <a:pt x="1" y="350"/>
                  </a:lnTo>
                  <a:lnTo>
                    <a:pt x="17" y="399"/>
                  </a:lnTo>
                  <a:lnTo>
                    <a:pt x="50" y="449"/>
                  </a:lnTo>
                  <a:lnTo>
                    <a:pt x="84" y="483"/>
                  </a:lnTo>
                  <a:lnTo>
                    <a:pt x="117" y="516"/>
                  </a:lnTo>
                  <a:lnTo>
                    <a:pt x="167" y="549"/>
                  </a:lnTo>
                  <a:lnTo>
                    <a:pt x="217" y="566"/>
                  </a:lnTo>
                  <a:lnTo>
                    <a:pt x="333" y="566"/>
                  </a:lnTo>
                  <a:lnTo>
                    <a:pt x="383" y="549"/>
                  </a:lnTo>
                  <a:lnTo>
                    <a:pt x="433" y="516"/>
                  </a:lnTo>
                  <a:lnTo>
                    <a:pt x="466" y="483"/>
                  </a:lnTo>
                  <a:lnTo>
                    <a:pt x="516" y="449"/>
                  </a:lnTo>
                  <a:lnTo>
                    <a:pt x="532" y="399"/>
                  </a:lnTo>
                  <a:lnTo>
                    <a:pt x="549" y="350"/>
                  </a:lnTo>
                  <a:lnTo>
                    <a:pt x="549" y="283"/>
                  </a:lnTo>
                  <a:lnTo>
                    <a:pt x="549" y="233"/>
                  </a:lnTo>
                  <a:lnTo>
                    <a:pt x="532" y="183"/>
                  </a:lnTo>
                  <a:lnTo>
                    <a:pt x="499" y="133"/>
                  </a:lnTo>
                  <a:lnTo>
                    <a:pt x="466" y="84"/>
                  </a:lnTo>
                  <a:lnTo>
                    <a:pt x="433" y="50"/>
                  </a:lnTo>
                  <a:lnTo>
                    <a:pt x="383" y="34"/>
                  </a:lnTo>
                  <a:lnTo>
                    <a:pt x="333" y="17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5"/>
            <p:cNvSpPr/>
            <p:nvPr/>
          </p:nvSpPr>
          <p:spPr>
            <a:xfrm>
              <a:off x="1913525" y="1998375"/>
              <a:ext cx="14150" cy="13725"/>
            </a:xfrm>
            <a:custGeom>
              <a:avLst/>
              <a:gdLst/>
              <a:ahLst/>
              <a:cxnLst/>
              <a:rect l="l" t="t" r="r" b="b"/>
              <a:pathLst>
                <a:path w="566" h="549" extrusionOk="0">
                  <a:moveTo>
                    <a:pt x="216" y="0"/>
                  </a:moveTo>
                  <a:lnTo>
                    <a:pt x="167" y="17"/>
                  </a:lnTo>
                  <a:lnTo>
                    <a:pt x="117" y="50"/>
                  </a:lnTo>
                  <a:lnTo>
                    <a:pt x="83" y="84"/>
                  </a:lnTo>
                  <a:lnTo>
                    <a:pt x="50" y="117"/>
                  </a:lnTo>
                  <a:lnTo>
                    <a:pt x="17" y="167"/>
                  </a:lnTo>
                  <a:lnTo>
                    <a:pt x="0" y="217"/>
                  </a:lnTo>
                  <a:lnTo>
                    <a:pt x="0" y="266"/>
                  </a:lnTo>
                  <a:lnTo>
                    <a:pt x="0" y="333"/>
                  </a:lnTo>
                  <a:lnTo>
                    <a:pt x="17" y="383"/>
                  </a:lnTo>
                  <a:lnTo>
                    <a:pt x="50" y="433"/>
                  </a:lnTo>
                  <a:lnTo>
                    <a:pt x="83" y="466"/>
                  </a:lnTo>
                  <a:lnTo>
                    <a:pt x="117" y="499"/>
                  </a:lnTo>
                  <a:lnTo>
                    <a:pt x="167" y="532"/>
                  </a:lnTo>
                  <a:lnTo>
                    <a:pt x="216" y="549"/>
                  </a:lnTo>
                  <a:lnTo>
                    <a:pt x="333" y="549"/>
                  </a:lnTo>
                  <a:lnTo>
                    <a:pt x="383" y="532"/>
                  </a:lnTo>
                  <a:lnTo>
                    <a:pt x="432" y="499"/>
                  </a:lnTo>
                  <a:lnTo>
                    <a:pt x="482" y="466"/>
                  </a:lnTo>
                  <a:lnTo>
                    <a:pt x="516" y="433"/>
                  </a:lnTo>
                  <a:lnTo>
                    <a:pt x="532" y="383"/>
                  </a:lnTo>
                  <a:lnTo>
                    <a:pt x="549" y="333"/>
                  </a:lnTo>
                  <a:lnTo>
                    <a:pt x="565" y="266"/>
                  </a:lnTo>
                  <a:lnTo>
                    <a:pt x="549" y="217"/>
                  </a:lnTo>
                  <a:lnTo>
                    <a:pt x="532" y="167"/>
                  </a:lnTo>
                  <a:lnTo>
                    <a:pt x="516" y="117"/>
                  </a:lnTo>
                  <a:lnTo>
                    <a:pt x="482" y="84"/>
                  </a:lnTo>
                  <a:lnTo>
                    <a:pt x="432" y="50"/>
                  </a:lnTo>
                  <a:lnTo>
                    <a:pt x="383" y="17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5"/>
            <p:cNvSpPr/>
            <p:nvPr/>
          </p:nvSpPr>
          <p:spPr>
            <a:xfrm>
              <a:off x="1936800" y="201500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0"/>
                  </a:moveTo>
                  <a:lnTo>
                    <a:pt x="233" y="17"/>
                  </a:lnTo>
                  <a:lnTo>
                    <a:pt x="183" y="34"/>
                  </a:lnTo>
                  <a:lnTo>
                    <a:pt x="133" y="50"/>
                  </a:lnTo>
                  <a:lnTo>
                    <a:pt x="83" y="83"/>
                  </a:lnTo>
                  <a:lnTo>
                    <a:pt x="50" y="133"/>
                  </a:lnTo>
                  <a:lnTo>
                    <a:pt x="33" y="183"/>
                  </a:lnTo>
                  <a:lnTo>
                    <a:pt x="17" y="233"/>
                  </a:lnTo>
                  <a:lnTo>
                    <a:pt x="0" y="283"/>
                  </a:lnTo>
                  <a:lnTo>
                    <a:pt x="17" y="349"/>
                  </a:lnTo>
                  <a:lnTo>
                    <a:pt x="33" y="399"/>
                  </a:lnTo>
                  <a:lnTo>
                    <a:pt x="50" y="449"/>
                  </a:lnTo>
                  <a:lnTo>
                    <a:pt x="83" y="482"/>
                  </a:lnTo>
                  <a:lnTo>
                    <a:pt x="133" y="516"/>
                  </a:lnTo>
                  <a:lnTo>
                    <a:pt x="183" y="549"/>
                  </a:lnTo>
                  <a:lnTo>
                    <a:pt x="233" y="565"/>
                  </a:lnTo>
                  <a:lnTo>
                    <a:pt x="349" y="565"/>
                  </a:lnTo>
                  <a:lnTo>
                    <a:pt x="399" y="549"/>
                  </a:lnTo>
                  <a:lnTo>
                    <a:pt x="449" y="532"/>
                  </a:lnTo>
                  <a:lnTo>
                    <a:pt x="482" y="499"/>
                  </a:lnTo>
                  <a:lnTo>
                    <a:pt x="515" y="449"/>
                  </a:lnTo>
                  <a:lnTo>
                    <a:pt x="549" y="399"/>
                  </a:lnTo>
                  <a:lnTo>
                    <a:pt x="565" y="349"/>
                  </a:lnTo>
                  <a:lnTo>
                    <a:pt x="565" y="300"/>
                  </a:lnTo>
                  <a:lnTo>
                    <a:pt x="565" y="283"/>
                  </a:lnTo>
                  <a:lnTo>
                    <a:pt x="565" y="233"/>
                  </a:lnTo>
                  <a:lnTo>
                    <a:pt x="549" y="183"/>
                  </a:lnTo>
                  <a:lnTo>
                    <a:pt x="515" y="133"/>
                  </a:lnTo>
                  <a:lnTo>
                    <a:pt x="482" y="83"/>
                  </a:lnTo>
                  <a:lnTo>
                    <a:pt x="449" y="50"/>
                  </a:lnTo>
                  <a:lnTo>
                    <a:pt x="399" y="34"/>
                  </a:lnTo>
                  <a:lnTo>
                    <a:pt x="349" y="17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5"/>
            <p:cNvSpPr/>
            <p:nvPr/>
          </p:nvSpPr>
          <p:spPr>
            <a:xfrm>
              <a:off x="1973775" y="1983425"/>
              <a:ext cx="13725" cy="14150"/>
            </a:xfrm>
            <a:custGeom>
              <a:avLst/>
              <a:gdLst/>
              <a:ahLst/>
              <a:cxnLst/>
              <a:rect l="l" t="t" r="r" b="b"/>
              <a:pathLst>
                <a:path w="549" h="566" extrusionOk="0">
                  <a:moveTo>
                    <a:pt x="216" y="0"/>
                  </a:moveTo>
                  <a:lnTo>
                    <a:pt x="167" y="17"/>
                  </a:lnTo>
                  <a:lnTo>
                    <a:pt x="117" y="50"/>
                  </a:lnTo>
                  <a:lnTo>
                    <a:pt x="83" y="83"/>
                  </a:lnTo>
                  <a:lnTo>
                    <a:pt x="34" y="116"/>
                  </a:lnTo>
                  <a:lnTo>
                    <a:pt x="17" y="166"/>
                  </a:lnTo>
                  <a:lnTo>
                    <a:pt x="0" y="216"/>
                  </a:lnTo>
                  <a:lnTo>
                    <a:pt x="0" y="283"/>
                  </a:lnTo>
                  <a:lnTo>
                    <a:pt x="0" y="333"/>
                  </a:lnTo>
                  <a:lnTo>
                    <a:pt x="17" y="382"/>
                  </a:lnTo>
                  <a:lnTo>
                    <a:pt x="34" y="432"/>
                  </a:lnTo>
                  <a:lnTo>
                    <a:pt x="83" y="482"/>
                  </a:lnTo>
                  <a:lnTo>
                    <a:pt x="117" y="515"/>
                  </a:lnTo>
                  <a:lnTo>
                    <a:pt x="167" y="532"/>
                  </a:lnTo>
                  <a:lnTo>
                    <a:pt x="216" y="549"/>
                  </a:lnTo>
                  <a:lnTo>
                    <a:pt x="266" y="565"/>
                  </a:lnTo>
                  <a:lnTo>
                    <a:pt x="333" y="549"/>
                  </a:lnTo>
                  <a:lnTo>
                    <a:pt x="383" y="532"/>
                  </a:lnTo>
                  <a:lnTo>
                    <a:pt x="432" y="515"/>
                  </a:lnTo>
                  <a:lnTo>
                    <a:pt x="466" y="482"/>
                  </a:lnTo>
                  <a:lnTo>
                    <a:pt x="499" y="432"/>
                  </a:lnTo>
                  <a:lnTo>
                    <a:pt x="532" y="382"/>
                  </a:lnTo>
                  <a:lnTo>
                    <a:pt x="549" y="333"/>
                  </a:lnTo>
                  <a:lnTo>
                    <a:pt x="549" y="283"/>
                  </a:lnTo>
                  <a:lnTo>
                    <a:pt x="549" y="216"/>
                  </a:lnTo>
                  <a:lnTo>
                    <a:pt x="532" y="166"/>
                  </a:lnTo>
                  <a:lnTo>
                    <a:pt x="499" y="116"/>
                  </a:lnTo>
                  <a:lnTo>
                    <a:pt x="466" y="83"/>
                  </a:lnTo>
                  <a:lnTo>
                    <a:pt x="432" y="50"/>
                  </a:lnTo>
                  <a:lnTo>
                    <a:pt x="383" y="17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5"/>
            <p:cNvSpPr/>
            <p:nvPr/>
          </p:nvSpPr>
          <p:spPr>
            <a:xfrm>
              <a:off x="2044400" y="2034525"/>
              <a:ext cx="14175" cy="14150"/>
            </a:xfrm>
            <a:custGeom>
              <a:avLst/>
              <a:gdLst/>
              <a:ahLst/>
              <a:cxnLst/>
              <a:rect l="l" t="t" r="r" b="b"/>
              <a:pathLst>
                <a:path w="567" h="566" extrusionOk="0">
                  <a:moveTo>
                    <a:pt x="217" y="1"/>
                  </a:moveTo>
                  <a:lnTo>
                    <a:pt x="167" y="17"/>
                  </a:lnTo>
                  <a:lnTo>
                    <a:pt x="117" y="50"/>
                  </a:lnTo>
                  <a:lnTo>
                    <a:pt x="84" y="84"/>
                  </a:lnTo>
                  <a:lnTo>
                    <a:pt x="51" y="133"/>
                  </a:lnTo>
                  <a:lnTo>
                    <a:pt x="18" y="167"/>
                  </a:lnTo>
                  <a:lnTo>
                    <a:pt x="1" y="233"/>
                  </a:lnTo>
                  <a:lnTo>
                    <a:pt x="1" y="283"/>
                  </a:lnTo>
                  <a:lnTo>
                    <a:pt x="1" y="333"/>
                  </a:lnTo>
                  <a:lnTo>
                    <a:pt x="18" y="399"/>
                  </a:lnTo>
                  <a:lnTo>
                    <a:pt x="51" y="449"/>
                  </a:lnTo>
                  <a:lnTo>
                    <a:pt x="84" y="483"/>
                  </a:lnTo>
                  <a:lnTo>
                    <a:pt x="117" y="516"/>
                  </a:lnTo>
                  <a:lnTo>
                    <a:pt x="167" y="549"/>
                  </a:lnTo>
                  <a:lnTo>
                    <a:pt x="234" y="566"/>
                  </a:lnTo>
                  <a:lnTo>
                    <a:pt x="333" y="566"/>
                  </a:lnTo>
                  <a:lnTo>
                    <a:pt x="400" y="549"/>
                  </a:lnTo>
                  <a:lnTo>
                    <a:pt x="433" y="516"/>
                  </a:lnTo>
                  <a:lnTo>
                    <a:pt x="483" y="483"/>
                  </a:lnTo>
                  <a:lnTo>
                    <a:pt x="516" y="433"/>
                  </a:lnTo>
                  <a:lnTo>
                    <a:pt x="533" y="383"/>
                  </a:lnTo>
                  <a:lnTo>
                    <a:pt x="549" y="333"/>
                  </a:lnTo>
                  <a:lnTo>
                    <a:pt x="566" y="283"/>
                  </a:lnTo>
                  <a:lnTo>
                    <a:pt x="549" y="217"/>
                  </a:lnTo>
                  <a:lnTo>
                    <a:pt x="533" y="167"/>
                  </a:lnTo>
                  <a:lnTo>
                    <a:pt x="516" y="117"/>
                  </a:lnTo>
                  <a:lnTo>
                    <a:pt x="483" y="84"/>
                  </a:lnTo>
                  <a:lnTo>
                    <a:pt x="433" y="50"/>
                  </a:lnTo>
                  <a:lnTo>
                    <a:pt x="383" y="17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5"/>
            <p:cNvSpPr/>
            <p:nvPr/>
          </p:nvSpPr>
          <p:spPr>
            <a:xfrm>
              <a:off x="2059775" y="2017075"/>
              <a:ext cx="13750" cy="14150"/>
            </a:xfrm>
            <a:custGeom>
              <a:avLst/>
              <a:gdLst/>
              <a:ahLst/>
              <a:cxnLst/>
              <a:rect l="l" t="t" r="r" b="b"/>
              <a:pathLst>
                <a:path w="550" h="566" extrusionOk="0">
                  <a:moveTo>
                    <a:pt x="217" y="0"/>
                  </a:moveTo>
                  <a:lnTo>
                    <a:pt x="167" y="17"/>
                  </a:lnTo>
                  <a:lnTo>
                    <a:pt x="117" y="50"/>
                  </a:lnTo>
                  <a:lnTo>
                    <a:pt x="84" y="84"/>
                  </a:lnTo>
                  <a:lnTo>
                    <a:pt x="51" y="133"/>
                  </a:lnTo>
                  <a:lnTo>
                    <a:pt x="18" y="167"/>
                  </a:lnTo>
                  <a:lnTo>
                    <a:pt x="1" y="233"/>
                  </a:lnTo>
                  <a:lnTo>
                    <a:pt x="1" y="283"/>
                  </a:lnTo>
                  <a:lnTo>
                    <a:pt x="1" y="333"/>
                  </a:lnTo>
                  <a:lnTo>
                    <a:pt x="18" y="383"/>
                  </a:lnTo>
                  <a:lnTo>
                    <a:pt x="51" y="433"/>
                  </a:lnTo>
                  <a:lnTo>
                    <a:pt x="84" y="482"/>
                  </a:lnTo>
                  <a:lnTo>
                    <a:pt x="117" y="516"/>
                  </a:lnTo>
                  <a:lnTo>
                    <a:pt x="167" y="532"/>
                  </a:lnTo>
                  <a:lnTo>
                    <a:pt x="217" y="549"/>
                  </a:lnTo>
                  <a:lnTo>
                    <a:pt x="267" y="566"/>
                  </a:lnTo>
                  <a:lnTo>
                    <a:pt x="333" y="549"/>
                  </a:lnTo>
                  <a:lnTo>
                    <a:pt x="383" y="532"/>
                  </a:lnTo>
                  <a:lnTo>
                    <a:pt x="433" y="516"/>
                  </a:lnTo>
                  <a:lnTo>
                    <a:pt x="466" y="482"/>
                  </a:lnTo>
                  <a:lnTo>
                    <a:pt x="500" y="433"/>
                  </a:lnTo>
                  <a:lnTo>
                    <a:pt x="533" y="383"/>
                  </a:lnTo>
                  <a:lnTo>
                    <a:pt x="549" y="333"/>
                  </a:lnTo>
                  <a:lnTo>
                    <a:pt x="549" y="283"/>
                  </a:lnTo>
                  <a:lnTo>
                    <a:pt x="549" y="233"/>
                  </a:lnTo>
                  <a:lnTo>
                    <a:pt x="533" y="167"/>
                  </a:lnTo>
                  <a:lnTo>
                    <a:pt x="500" y="133"/>
                  </a:lnTo>
                  <a:lnTo>
                    <a:pt x="466" y="84"/>
                  </a:lnTo>
                  <a:lnTo>
                    <a:pt x="433" y="50"/>
                  </a:lnTo>
                  <a:lnTo>
                    <a:pt x="383" y="17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5"/>
            <p:cNvSpPr/>
            <p:nvPr/>
          </p:nvSpPr>
          <p:spPr>
            <a:xfrm>
              <a:off x="2099675" y="205405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17" y="1"/>
                  </a:moveTo>
                  <a:lnTo>
                    <a:pt x="167" y="17"/>
                  </a:lnTo>
                  <a:lnTo>
                    <a:pt x="117" y="51"/>
                  </a:lnTo>
                  <a:lnTo>
                    <a:pt x="84" y="84"/>
                  </a:lnTo>
                  <a:lnTo>
                    <a:pt x="50" y="134"/>
                  </a:lnTo>
                  <a:lnTo>
                    <a:pt x="17" y="167"/>
                  </a:lnTo>
                  <a:lnTo>
                    <a:pt x="1" y="233"/>
                  </a:lnTo>
                  <a:lnTo>
                    <a:pt x="1" y="283"/>
                  </a:lnTo>
                  <a:lnTo>
                    <a:pt x="1" y="333"/>
                  </a:lnTo>
                  <a:lnTo>
                    <a:pt x="17" y="383"/>
                  </a:lnTo>
                  <a:lnTo>
                    <a:pt x="50" y="433"/>
                  </a:lnTo>
                  <a:lnTo>
                    <a:pt x="84" y="483"/>
                  </a:lnTo>
                  <a:lnTo>
                    <a:pt x="117" y="516"/>
                  </a:lnTo>
                  <a:lnTo>
                    <a:pt x="167" y="533"/>
                  </a:lnTo>
                  <a:lnTo>
                    <a:pt x="217" y="549"/>
                  </a:lnTo>
                  <a:lnTo>
                    <a:pt x="283" y="566"/>
                  </a:lnTo>
                  <a:lnTo>
                    <a:pt x="333" y="549"/>
                  </a:lnTo>
                  <a:lnTo>
                    <a:pt x="383" y="533"/>
                  </a:lnTo>
                  <a:lnTo>
                    <a:pt x="433" y="516"/>
                  </a:lnTo>
                  <a:lnTo>
                    <a:pt x="483" y="483"/>
                  </a:lnTo>
                  <a:lnTo>
                    <a:pt x="516" y="433"/>
                  </a:lnTo>
                  <a:lnTo>
                    <a:pt x="532" y="383"/>
                  </a:lnTo>
                  <a:lnTo>
                    <a:pt x="549" y="333"/>
                  </a:lnTo>
                  <a:lnTo>
                    <a:pt x="566" y="283"/>
                  </a:lnTo>
                  <a:lnTo>
                    <a:pt x="549" y="233"/>
                  </a:lnTo>
                  <a:lnTo>
                    <a:pt x="532" y="167"/>
                  </a:lnTo>
                  <a:lnTo>
                    <a:pt x="516" y="134"/>
                  </a:lnTo>
                  <a:lnTo>
                    <a:pt x="483" y="84"/>
                  </a:lnTo>
                  <a:lnTo>
                    <a:pt x="433" y="51"/>
                  </a:lnTo>
                  <a:lnTo>
                    <a:pt x="383" y="17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5"/>
            <p:cNvSpPr/>
            <p:nvPr/>
          </p:nvSpPr>
          <p:spPr>
            <a:xfrm>
              <a:off x="2159925" y="200295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0"/>
                  </a:moveTo>
                  <a:lnTo>
                    <a:pt x="217" y="17"/>
                  </a:lnTo>
                  <a:lnTo>
                    <a:pt x="167" y="34"/>
                  </a:lnTo>
                  <a:lnTo>
                    <a:pt x="117" y="50"/>
                  </a:lnTo>
                  <a:lnTo>
                    <a:pt x="84" y="83"/>
                  </a:lnTo>
                  <a:lnTo>
                    <a:pt x="50" y="133"/>
                  </a:lnTo>
                  <a:lnTo>
                    <a:pt x="17" y="183"/>
                  </a:lnTo>
                  <a:lnTo>
                    <a:pt x="1" y="233"/>
                  </a:lnTo>
                  <a:lnTo>
                    <a:pt x="1" y="283"/>
                  </a:lnTo>
                  <a:lnTo>
                    <a:pt x="1" y="349"/>
                  </a:lnTo>
                  <a:lnTo>
                    <a:pt x="17" y="399"/>
                  </a:lnTo>
                  <a:lnTo>
                    <a:pt x="50" y="449"/>
                  </a:lnTo>
                  <a:lnTo>
                    <a:pt x="84" y="482"/>
                  </a:lnTo>
                  <a:lnTo>
                    <a:pt x="117" y="516"/>
                  </a:lnTo>
                  <a:lnTo>
                    <a:pt x="167" y="549"/>
                  </a:lnTo>
                  <a:lnTo>
                    <a:pt x="217" y="565"/>
                  </a:lnTo>
                  <a:lnTo>
                    <a:pt x="333" y="565"/>
                  </a:lnTo>
                  <a:lnTo>
                    <a:pt x="383" y="549"/>
                  </a:lnTo>
                  <a:lnTo>
                    <a:pt x="433" y="516"/>
                  </a:lnTo>
                  <a:lnTo>
                    <a:pt x="483" y="482"/>
                  </a:lnTo>
                  <a:lnTo>
                    <a:pt x="516" y="449"/>
                  </a:lnTo>
                  <a:lnTo>
                    <a:pt x="532" y="399"/>
                  </a:lnTo>
                  <a:lnTo>
                    <a:pt x="549" y="349"/>
                  </a:lnTo>
                  <a:lnTo>
                    <a:pt x="566" y="283"/>
                  </a:lnTo>
                  <a:lnTo>
                    <a:pt x="549" y="233"/>
                  </a:lnTo>
                  <a:lnTo>
                    <a:pt x="532" y="183"/>
                  </a:lnTo>
                  <a:lnTo>
                    <a:pt x="516" y="133"/>
                  </a:lnTo>
                  <a:lnTo>
                    <a:pt x="483" y="83"/>
                  </a:lnTo>
                  <a:lnTo>
                    <a:pt x="433" y="50"/>
                  </a:lnTo>
                  <a:lnTo>
                    <a:pt x="383" y="34"/>
                  </a:lnTo>
                  <a:lnTo>
                    <a:pt x="333" y="17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5"/>
            <p:cNvSpPr/>
            <p:nvPr/>
          </p:nvSpPr>
          <p:spPr>
            <a:xfrm>
              <a:off x="2197325" y="2033275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1"/>
                  </a:moveTo>
                  <a:lnTo>
                    <a:pt x="217" y="17"/>
                  </a:lnTo>
                  <a:lnTo>
                    <a:pt x="167" y="34"/>
                  </a:lnTo>
                  <a:lnTo>
                    <a:pt x="117" y="51"/>
                  </a:lnTo>
                  <a:lnTo>
                    <a:pt x="84" y="84"/>
                  </a:lnTo>
                  <a:lnTo>
                    <a:pt x="50" y="134"/>
                  </a:lnTo>
                  <a:lnTo>
                    <a:pt x="17" y="167"/>
                  </a:lnTo>
                  <a:lnTo>
                    <a:pt x="1" y="233"/>
                  </a:lnTo>
                  <a:lnTo>
                    <a:pt x="1" y="283"/>
                  </a:lnTo>
                  <a:lnTo>
                    <a:pt x="1" y="333"/>
                  </a:lnTo>
                  <a:lnTo>
                    <a:pt x="17" y="400"/>
                  </a:lnTo>
                  <a:lnTo>
                    <a:pt x="50" y="433"/>
                  </a:lnTo>
                  <a:lnTo>
                    <a:pt x="84" y="483"/>
                  </a:lnTo>
                  <a:lnTo>
                    <a:pt x="117" y="516"/>
                  </a:lnTo>
                  <a:lnTo>
                    <a:pt x="167" y="549"/>
                  </a:lnTo>
                  <a:lnTo>
                    <a:pt x="217" y="566"/>
                  </a:lnTo>
                  <a:lnTo>
                    <a:pt x="333" y="566"/>
                  </a:lnTo>
                  <a:lnTo>
                    <a:pt x="383" y="549"/>
                  </a:lnTo>
                  <a:lnTo>
                    <a:pt x="433" y="516"/>
                  </a:lnTo>
                  <a:lnTo>
                    <a:pt x="483" y="483"/>
                  </a:lnTo>
                  <a:lnTo>
                    <a:pt x="516" y="433"/>
                  </a:lnTo>
                  <a:lnTo>
                    <a:pt x="532" y="400"/>
                  </a:lnTo>
                  <a:lnTo>
                    <a:pt x="549" y="333"/>
                  </a:lnTo>
                  <a:lnTo>
                    <a:pt x="566" y="283"/>
                  </a:lnTo>
                  <a:lnTo>
                    <a:pt x="549" y="233"/>
                  </a:lnTo>
                  <a:lnTo>
                    <a:pt x="532" y="183"/>
                  </a:lnTo>
                  <a:lnTo>
                    <a:pt x="516" y="134"/>
                  </a:lnTo>
                  <a:lnTo>
                    <a:pt x="483" y="84"/>
                  </a:lnTo>
                  <a:lnTo>
                    <a:pt x="433" y="51"/>
                  </a:lnTo>
                  <a:lnTo>
                    <a:pt x="383" y="34"/>
                  </a:lnTo>
                  <a:lnTo>
                    <a:pt x="333" y="17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5"/>
            <p:cNvSpPr/>
            <p:nvPr/>
          </p:nvSpPr>
          <p:spPr>
            <a:xfrm>
              <a:off x="2242625" y="202040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33" y="0"/>
                  </a:moveTo>
                  <a:lnTo>
                    <a:pt x="183" y="17"/>
                  </a:lnTo>
                  <a:lnTo>
                    <a:pt x="133" y="50"/>
                  </a:lnTo>
                  <a:lnTo>
                    <a:pt x="83" y="84"/>
                  </a:lnTo>
                  <a:lnTo>
                    <a:pt x="50" y="133"/>
                  </a:lnTo>
                  <a:lnTo>
                    <a:pt x="33" y="167"/>
                  </a:lnTo>
                  <a:lnTo>
                    <a:pt x="17" y="233"/>
                  </a:lnTo>
                  <a:lnTo>
                    <a:pt x="0" y="283"/>
                  </a:lnTo>
                  <a:lnTo>
                    <a:pt x="17" y="333"/>
                  </a:lnTo>
                  <a:lnTo>
                    <a:pt x="33" y="399"/>
                  </a:lnTo>
                  <a:lnTo>
                    <a:pt x="50" y="433"/>
                  </a:lnTo>
                  <a:lnTo>
                    <a:pt x="83" y="482"/>
                  </a:lnTo>
                  <a:lnTo>
                    <a:pt x="133" y="516"/>
                  </a:lnTo>
                  <a:lnTo>
                    <a:pt x="183" y="532"/>
                  </a:lnTo>
                  <a:lnTo>
                    <a:pt x="233" y="549"/>
                  </a:lnTo>
                  <a:lnTo>
                    <a:pt x="283" y="566"/>
                  </a:lnTo>
                  <a:lnTo>
                    <a:pt x="333" y="549"/>
                  </a:lnTo>
                  <a:lnTo>
                    <a:pt x="399" y="532"/>
                  </a:lnTo>
                  <a:lnTo>
                    <a:pt x="449" y="516"/>
                  </a:lnTo>
                  <a:lnTo>
                    <a:pt x="482" y="482"/>
                  </a:lnTo>
                  <a:lnTo>
                    <a:pt x="515" y="433"/>
                  </a:lnTo>
                  <a:lnTo>
                    <a:pt x="549" y="399"/>
                  </a:lnTo>
                  <a:lnTo>
                    <a:pt x="565" y="333"/>
                  </a:lnTo>
                  <a:lnTo>
                    <a:pt x="565" y="283"/>
                  </a:lnTo>
                  <a:lnTo>
                    <a:pt x="565" y="233"/>
                  </a:lnTo>
                  <a:lnTo>
                    <a:pt x="549" y="167"/>
                  </a:lnTo>
                  <a:lnTo>
                    <a:pt x="515" y="133"/>
                  </a:lnTo>
                  <a:lnTo>
                    <a:pt x="482" y="84"/>
                  </a:lnTo>
                  <a:lnTo>
                    <a:pt x="449" y="50"/>
                  </a:lnTo>
                  <a:lnTo>
                    <a:pt x="399" y="17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5"/>
            <p:cNvSpPr/>
            <p:nvPr/>
          </p:nvSpPr>
          <p:spPr>
            <a:xfrm>
              <a:off x="1739425" y="2064850"/>
              <a:ext cx="511950" cy="86475"/>
            </a:xfrm>
            <a:custGeom>
              <a:avLst/>
              <a:gdLst/>
              <a:ahLst/>
              <a:cxnLst/>
              <a:rect l="l" t="t" r="r" b="b"/>
              <a:pathLst>
                <a:path w="20478" h="3459" extrusionOk="0">
                  <a:moveTo>
                    <a:pt x="20344" y="1"/>
                  </a:moveTo>
                  <a:lnTo>
                    <a:pt x="17585" y="1995"/>
                  </a:lnTo>
                  <a:lnTo>
                    <a:pt x="16006" y="799"/>
                  </a:lnTo>
                  <a:lnTo>
                    <a:pt x="13496" y="1995"/>
                  </a:lnTo>
                  <a:lnTo>
                    <a:pt x="11917" y="1098"/>
                  </a:lnTo>
                  <a:lnTo>
                    <a:pt x="10937" y="1397"/>
                  </a:lnTo>
                  <a:lnTo>
                    <a:pt x="10023" y="649"/>
                  </a:lnTo>
                  <a:lnTo>
                    <a:pt x="7729" y="2328"/>
                  </a:lnTo>
                  <a:lnTo>
                    <a:pt x="6632" y="1646"/>
                  </a:lnTo>
                  <a:lnTo>
                    <a:pt x="5568" y="2012"/>
                  </a:lnTo>
                  <a:lnTo>
                    <a:pt x="3640" y="1131"/>
                  </a:lnTo>
                  <a:lnTo>
                    <a:pt x="0" y="3225"/>
                  </a:lnTo>
                  <a:lnTo>
                    <a:pt x="17" y="3458"/>
                  </a:lnTo>
                  <a:lnTo>
                    <a:pt x="3640" y="1380"/>
                  </a:lnTo>
                  <a:lnTo>
                    <a:pt x="5551" y="2228"/>
                  </a:lnTo>
                  <a:lnTo>
                    <a:pt x="6599" y="1879"/>
                  </a:lnTo>
                  <a:lnTo>
                    <a:pt x="7745" y="2594"/>
                  </a:lnTo>
                  <a:lnTo>
                    <a:pt x="10023" y="915"/>
                  </a:lnTo>
                  <a:lnTo>
                    <a:pt x="10903" y="1630"/>
                  </a:lnTo>
                  <a:lnTo>
                    <a:pt x="11884" y="1331"/>
                  </a:lnTo>
                  <a:lnTo>
                    <a:pt x="13496" y="2245"/>
                  </a:lnTo>
                  <a:lnTo>
                    <a:pt x="15973" y="1048"/>
                  </a:lnTo>
                  <a:lnTo>
                    <a:pt x="17585" y="2261"/>
                  </a:lnTo>
                  <a:lnTo>
                    <a:pt x="20477" y="167"/>
                  </a:lnTo>
                  <a:lnTo>
                    <a:pt x="203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5"/>
            <p:cNvSpPr/>
            <p:nvPr/>
          </p:nvSpPr>
          <p:spPr>
            <a:xfrm>
              <a:off x="1823350" y="2089375"/>
              <a:ext cx="14150" cy="13725"/>
            </a:xfrm>
            <a:custGeom>
              <a:avLst/>
              <a:gdLst/>
              <a:ahLst/>
              <a:cxnLst/>
              <a:rect l="l" t="t" r="r" b="b"/>
              <a:pathLst>
                <a:path w="566" h="549" extrusionOk="0">
                  <a:moveTo>
                    <a:pt x="233" y="1"/>
                  </a:moveTo>
                  <a:lnTo>
                    <a:pt x="183" y="17"/>
                  </a:lnTo>
                  <a:lnTo>
                    <a:pt x="133" y="50"/>
                  </a:lnTo>
                  <a:lnTo>
                    <a:pt x="84" y="84"/>
                  </a:lnTo>
                  <a:lnTo>
                    <a:pt x="50" y="117"/>
                  </a:lnTo>
                  <a:lnTo>
                    <a:pt x="34" y="167"/>
                  </a:lnTo>
                  <a:lnTo>
                    <a:pt x="17" y="217"/>
                  </a:lnTo>
                  <a:lnTo>
                    <a:pt x="1" y="266"/>
                  </a:lnTo>
                  <a:lnTo>
                    <a:pt x="17" y="333"/>
                  </a:lnTo>
                  <a:lnTo>
                    <a:pt x="34" y="383"/>
                  </a:lnTo>
                  <a:lnTo>
                    <a:pt x="50" y="433"/>
                  </a:lnTo>
                  <a:lnTo>
                    <a:pt x="84" y="466"/>
                  </a:lnTo>
                  <a:lnTo>
                    <a:pt x="133" y="499"/>
                  </a:lnTo>
                  <a:lnTo>
                    <a:pt x="183" y="532"/>
                  </a:lnTo>
                  <a:lnTo>
                    <a:pt x="233" y="549"/>
                  </a:lnTo>
                  <a:lnTo>
                    <a:pt x="333" y="549"/>
                  </a:lnTo>
                  <a:lnTo>
                    <a:pt x="399" y="532"/>
                  </a:lnTo>
                  <a:lnTo>
                    <a:pt x="433" y="499"/>
                  </a:lnTo>
                  <a:lnTo>
                    <a:pt x="483" y="466"/>
                  </a:lnTo>
                  <a:lnTo>
                    <a:pt x="516" y="433"/>
                  </a:lnTo>
                  <a:lnTo>
                    <a:pt x="549" y="383"/>
                  </a:lnTo>
                  <a:lnTo>
                    <a:pt x="566" y="333"/>
                  </a:lnTo>
                  <a:lnTo>
                    <a:pt x="566" y="266"/>
                  </a:lnTo>
                  <a:lnTo>
                    <a:pt x="566" y="217"/>
                  </a:lnTo>
                  <a:lnTo>
                    <a:pt x="549" y="167"/>
                  </a:lnTo>
                  <a:lnTo>
                    <a:pt x="516" y="117"/>
                  </a:lnTo>
                  <a:lnTo>
                    <a:pt x="483" y="84"/>
                  </a:lnTo>
                  <a:lnTo>
                    <a:pt x="433" y="50"/>
                  </a:lnTo>
                  <a:lnTo>
                    <a:pt x="399" y="17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5"/>
            <p:cNvSpPr/>
            <p:nvPr/>
          </p:nvSpPr>
          <p:spPr>
            <a:xfrm>
              <a:off x="1871550" y="2110575"/>
              <a:ext cx="13750" cy="14150"/>
            </a:xfrm>
            <a:custGeom>
              <a:avLst/>
              <a:gdLst/>
              <a:ahLst/>
              <a:cxnLst/>
              <a:rect l="l" t="t" r="r" b="b"/>
              <a:pathLst>
                <a:path w="550" h="566" extrusionOk="0">
                  <a:moveTo>
                    <a:pt x="217" y="0"/>
                  </a:moveTo>
                  <a:lnTo>
                    <a:pt x="167" y="17"/>
                  </a:lnTo>
                  <a:lnTo>
                    <a:pt x="117" y="50"/>
                  </a:lnTo>
                  <a:lnTo>
                    <a:pt x="84" y="83"/>
                  </a:lnTo>
                  <a:lnTo>
                    <a:pt x="50" y="117"/>
                  </a:lnTo>
                  <a:lnTo>
                    <a:pt x="17" y="166"/>
                  </a:lnTo>
                  <a:lnTo>
                    <a:pt x="1" y="216"/>
                  </a:lnTo>
                  <a:lnTo>
                    <a:pt x="1" y="283"/>
                  </a:lnTo>
                  <a:lnTo>
                    <a:pt x="1" y="333"/>
                  </a:lnTo>
                  <a:lnTo>
                    <a:pt x="17" y="382"/>
                  </a:lnTo>
                  <a:lnTo>
                    <a:pt x="50" y="432"/>
                  </a:lnTo>
                  <a:lnTo>
                    <a:pt x="84" y="482"/>
                  </a:lnTo>
                  <a:lnTo>
                    <a:pt x="117" y="515"/>
                  </a:lnTo>
                  <a:lnTo>
                    <a:pt x="167" y="532"/>
                  </a:lnTo>
                  <a:lnTo>
                    <a:pt x="217" y="549"/>
                  </a:lnTo>
                  <a:lnTo>
                    <a:pt x="266" y="565"/>
                  </a:lnTo>
                  <a:lnTo>
                    <a:pt x="333" y="549"/>
                  </a:lnTo>
                  <a:lnTo>
                    <a:pt x="383" y="532"/>
                  </a:lnTo>
                  <a:lnTo>
                    <a:pt x="433" y="515"/>
                  </a:lnTo>
                  <a:lnTo>
                    <a:pt x="466" y="482"/>
                  </a:lnTo>
                  <a:lnTo>
                    <a:pt x="499" y="432"/>
                  </a:lnTo>
                  <a:lnTo>
                    <a:pt x="532" y="399"/>
                  </a:lnTo>
                  <a:lnTo>
                    <a:pt x="549" y="333"/>
                  </a:lnTo>
                  <a:lnTo>
                    <a:pt x="549" y="283"/>
                  </a:lnTo>
                  <a:lnTo>
                    <a:pt x="549" y="216"/>
                  </a:lnTo>
                  <a:lnTo>
                    <a:pt x="532" y="166"/>
                  </a:lnTo>
                  <a:lnTo>
                    <a:pt x="516" y="117"/>
                  </a:lnTo>
                  <a:lnTo>
                    <a:pt x="466" y="83"/>
                  </a:lnTo>
                  <a:lnTo>
                    <a:pt x="433" y="50"/>
                  </a:lnTo>
                  <a:lnTo>
                    <a:pt x="383" y="17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5"/>
            <p:cNvSpPr/>
            <p:nvPr/>
          </p:nvSpPr>
          <p:spPr>
            <a:xfrm>
              <a:off x="1897725" y="2103075"/>
              <a:ext cx="14150" cy="14175"/>
            </a:xfrm>
            <a:custGeom>
              <a:avLst/>
              <a:gdLst/>
              <a:ahLst/>
              <a:cxnLst/>
              <a:rect l="l" t="t" r="r" b="b"/>
              <a:pathLst>
                <a:path w="566" h="567" extrusionOk="0">
                  <a:moveTo>
                    <a:pt x="283" y="1"/>
                  </a:moveTo>
                  <a:lnTo>
                    <a:pt x="233" y="18"/>
                  </a:lnTo>
                  <a:lnTo>
                    <a:pt x="167" y="34"/>
                  </a:lnTo>
                  <a:lnTo>
                    <a:pt x="134" y="51"/>
                  </a:lnTo>
                  <a:lnTo>
                    <a:pt x="84" y="84"/>
                  </a:lnTo>
                  <a:lnTo>
                    <a:pt x="51" y="134"/>
                  </a:lnTo>
                  <a:lnTo>
                    <a:pt x="17" y="184"/>
                  </a:lnTo>
                  <a:lnTo>
                    <a:pt x="1" y="234"/>
                  </a:lnTo>
                  <a:lnTo>
                    <a:pt x="1" y="284"/>
                  </a:lnTo>
                  <a:lnTo>
                    <a:pt x="1" y="350"/>
                  </a:lnTo>
                  <a:lnTo>
                    <a:pt x="17" y="400"/>
                  </a:lnTo>
                  <a:lnTo>
                    <a:pt x="51" y="450"/>
                  </a:lnTo>
                  <a:lnTo>
                    <a:pt x="84" y="483"/>
                  </a:lnTo>
                  <a:lnTo>
                    <a:pt x="134" y="516"/>
                  </a:lnTo>
                  <a:lnTo>
                    <a:pt x="167" y="549"/>
                  </a:lnTo>
                  <a:lnTo>
                    <a:pt x="233" y="566"/>
                  </a:lnTo>
                  <a:lnTo>
                    <a:pt x="333" y="566"/>
                  </a:lnTo>
                  <a:lnTo>
                    <a:pt x="383" y="549"/>
                  </a:lnTo>
                  <a:lnTo>
                    <a:pt x="433" y="516"/>
                  </a:lnTo>
                  <a:lnTo>
                    <a:pt x="483" y="483"/>
                  </a:lnTo>
                  <a:lnTo>
                    <a:pt x="516" y="450"/>
                  </a:lnTo>
                  <a:lnTo>
                    <a:pt x="533" y="400"/>
                  </a:lnTo>
                  <a:lnTo>
                    <a:pt x="549" y="350"/>
                  </a:lnTo>
                  <a:lnTo>
                    <a:pt x="566" y="284"/>
                  </a:lnTo>
                  <a:lnTo>
                    <a:pt x="549" y="234"/>
                  </a:lnTo>
                  <a:lnTo>
                    <a:pt x="533" y="184"/>
                  </a:lnTo>
                  <a:lnTo>
                    <a:pt x="516" y="134"/>
                  </a:lnTo>
                  <a:lnTo>
                    <a:pt x="483" y="84"/>
                  </a:lnTo>
                  <a:lnTo>
                    <a:pt x="433" y="51"/>
                  </a:lnTo>
                  <a:lnTo>
                    <a:pt x="383" y="34"/>
                  </a:lnTo>
                  <a:lnTo>
                    <a:pt x="333" y="18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5"/>
            <p:cNvSpPr/>
            <p:nvPr/>
          </p:nvSpPr>
          <p:spPr>
            <a:xfrm>
              <a:off x="1925975" y="2118875"/>
              <a:ext cx="14175" cy="14150"/>
            </a:xfrm>
            <a:custGeom>
              <a:avLst/>
              <a:gdLst/>
              <a:ahLst/>
              <a:cxnLst/>
              <a:rect l="l" t="t" r="r" b="b"/>
              <a:pathLst>
                <a:path w="567" h="566" extrusionOk="0">
                  <a:moveTo>
                    <a:pt x="234" y="1"/>
                  </a:moveTo>
                  <a:lnTo>
                    <a:pt x="184" y="17"/>
                  </a:lnTo>
                  <a:lnTo>
                    <a:pt x="134" y="50"/>
                  </a:lnTo>
                  <a:lnTo>
                    <a:pt x="84" y="84"/>
                  </a:lnTo>
                  <a:lnTo>
                    <a:pt x="51" y="117"/>
                  </a:lnTo>
                  <a:lnTo>
                    <a:pt x="34" y="167"/>
                  </a:lnTo>
                  <a:lnTo>
                    <a:pt x="18" y="217"/>
                  </a:lnTo>
                  <a:lnTo>
                    <a:pt x="1" y="283"/>
                  </a:lnTo>
                  <a:lnTo>
                    <a:pt x="18" y="333"/>
                  </a:lnTo>
                  <a:lnTo>
                    <a:pt x="34" y="383"/>
                  </a:lnTo>
                  <a:lnTo>
                    <a:pt x="51" y="433"/>
                  </a:lnTo>
                  <a:lnTo>
                    <a:pt x="84" y="483"/>
                  </a:lnTo>
                  <a:lnTo>
                    <a:pt x="134" y="516"/>
                  </a:lnTo>
                  <a:lnTo>
                    <a:pt x="184" y="532"/>
                  </a:lnTo>
                  <a:lnTo>
                    <a:pt x="234" y="549"/>
                  </a:lnTo>
                  <a:lnTo>
                    <a:pt x="283" y="566"/>
                  </a:lnTo>
                  <a:lnTo>
                    <a:pt x="350" y="549"/>
                  </a:lnTo>
                  <a:lnTo>
                    <a:pt x="400" y="532"/>
                  </a:lnTo>
                  <a:lnTo>
                    <a:pt x="450" y="516"/>
                  </a:lnTo>
                  <a:lnTo>
                    <a:pt x="483" y="483"/>
                  </a:lnTo>
                  <a:lnTo>
                    <a:pt x="516" y="433"/>
                  </a:lnTo>
                  <a:lnTo>
                    <a:pt x="549" y="383"/>
                  </a:lnTo>
                  <a:lnTo>
                    <a:pt x="566" y="333"/>
                  </a:lnTo>
                  <a:lnTo>
                    <a:pt x="566" y="283"/>
                  </a:lnTo>
                  <a:lnTo>
                    <a:pt x="566" y="217"/>
                  </a:lnTo>
                  <a:lnTo>
                    <a:pt x="549" y="167"/>
                  </a:lnTo>
                  <a:lnTo>
                    <a:pt x="516" y="117"/>
                  </a:lnTo>
                  <a:lnTo>
                    <a:pt x="483" y="84"/>
                  </a:lnTo>
                  <a:lnTo>
                    <a:pt x="450" y="50"/>
                  </a:lnTo>
                  <a:lnTo>
                    <a:pt x="400" y="17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5"/>
            <p:cNvSpPr/>
            <p:nvPr/>
          </p:nvSpPr>
          <p:spPr>
            <a:xfrm>
              <a:off x="2005350" y="2094775"/>
              <a:ext cx="13750" cy="13750"/>
            </a:xfrm>
            <a:custGeom>
              <a:avLst/>
              <a:gdLst/>
              <a:ahLst/>
              <a:cxnLst/>
              <a:rect l="l" t="t" r="r" b="b"/>
              <a:pathLst>
                <a:path w="550" h="550" extrusionOk="0">
                  <a:moveTo>
                    <a:pt x="217" y="1"/>
                  </a:moveTo>
                  <a:lnTo>
                    <a:pt x="167" y="17"/>
                  </a:lnTo>
                  <a:lnTo>
                    <a:pt x="117" y="50"/>
                  </a:lnTo>
                  <a:lnTo>
                    <a:pt x="67" y="84"/>
                  </a:lnTo>
                  <a:lnTo>
                    <a:pt x="34" y="117"/>
                  </a:lnTo>
                  <a:lnTo>
                    <a:pt x="17" y="167"/>
                  </a:lnTo>
                  <a:lnTo>
                    <a:pt x="1" y="217"/>
                  </a:lnTo>
                  <a:lnTo>
                    <a:pt x="1" y="283"/>
                  </a:lnTo>
                  <a:lnTo>
                    <a:pt x="1" y="333"/>
                  </a:lnTo>
                  <a:lnTo>
                    <a:pt x="17" y="383"/>
                  </a:lnTo>
                  <a:lnTo>
                    <a:pt x="34" y="433"/>
                  </a:lnTo>
                  <a:lnTo>
                    <a:pt x="67" y="466"/>
                  </a:lnTo>
                  <a:lnTo>
                    <a:pt x="117" y="499"/>
                  </a:lnTo>
                  <a:lnTo>
                    <a:pt x="167" y="532"/>
                  </a:lnTo>
                  <a:lnTo>
                    <a:pt x="217" y="549"/>
                  </a:lnTo>
                  <a:lnTo>
                    <a:pt x="333" y="549"/>
                  </a:lnTo>
                  <a:lnTo>
                    <a:pt x="383" y="532"/>
                  </a:lnTo>
                  <a:lnTo>
                    <a:pt x="433" y="499"/>
                  </a:lnTo>
                  <a:lnTo>
                    <a:pt x="466" y="466"/>
                  </a:lnTo>
                  <a:lnTo>
                    <a:pt x="499" y="433"/>
                  </a:lnTo>
                  <a:lnTo>
                    <a:pt x="532" y="383"/>
                  </a:lnTo>
                  <a:lnTo>
                    <a:pt x="549" y="333"/>
                  </a:lnTo>
                  <a:lnTo>
                    <a:pt x="549" y="283"/>
                  </a:lnTo>
                  <a:lnTo>
                    <a:pt x="549" y="217"/>
                  </a:lnTo>
                  <a:lnTo>
                    <a:pt x="532" y="167"/>
                  </a:lnTo>
                  <a:lnTo>
                    <a:pt x="499" y="117"/>
                  </a:lnTo>
                  <a:lnTo>
                    <a:pt x="466" y="84"/>
                  </a:lnTo>
                  <a:lnTo>
                    <a:pt x="433" y="50"/>
                  </a:lnTo>
                  <a:lnTo>
                    <a:pt x="383" y="17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5"/>
            <p:cNvSpPr/>
            <p:nvPr/>
          </p:nvSpPr>
          <p:spPr>
            <a:xfrm>
              <a:off x="2069350" y="211015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1"/>
                  </a:moveTo>
                  <a:lnTo>
                    <a:pt x="233" y="17"/>
                  </a:lnTo>
                  <a:lnTo>
                    <a:pt x="183" y="34"/>
                  </a:lnTo>
                  <a:lnTo>
                    <a:pt x="133" y="50"/>
                  </a:lnTo>
                  <a:lnTo>
                    <a:pt x="83" y="84"/>
                  </a:lnTo>
                  <a:lnTo>
                    <a:pt x="50" y="134"/>
                  </a:lnTo>
                  <a:lnTo>
                    <a:pt x="33" y="183"/>
                  </a:lnTo>
                  <a:lnTo>
                    <a:pt x="17" y="233"/>
                  </a:lnTo>
                  <a:lnTo>
                    <a:pt x="0" y="283"/>
                  </a:lnTo>
                  <a:lnTo>
                    <a:pt x="17" y="350"/>
                  </a:lnTo>
                  <a:lnTo>
                    <a:pt x="33" y="399"/>
                  </a:lnTo>
                  <a:lnTo>
                    <a:pt x="50" y="449"/>
                  </a:lnTo>
                  <a:lnTo>
                    <a:pt x="83" y="483"/>
                  </a:lnTo>
                  <a:lnTo>
                    <a:pt x="133" y="516"/>
                  </a:lnTo>
                  <a:lnTo>
                    <a:pt x="183" y="549"/>
                  </a:lnTo>
                  <a:lnTo>
                    <a:pt x="233" y="566"/>
                  </a:lnTo>
                  <a:lnTo>
                    <a:pt x="349" y="566"/>
                  </a:lnTo>
                  <a:lnTo>
                    <a:pt x="399" y="549"/>
                  </a:lnTo>
                  <a:lnTo>
                    <a:pt x="449" y="516"/>
                  </a:lnTo>
                  <a:lnTo>
                    <a:pt x="482" y="483"/>
                  </a:lnTo>
                  <a:lnTo>
                    <a:pt x="515" y="449"/>
                  </a:lnTo>
                  <a:lnTo>
                    <a:pt x="549" y="399"/>
                  </a:lnTo>
                  <a:lnTo>
                    <a:pt x="565" y="350"/>
                  </a:lnTo>
                  <a:lnTo>
                    <a:pt x="565" y="283"/>
                  </a:lnTo>
                  <a:lnTo>
                    <a:pt x="565" y="233"/>
                  </a:lnTo>
                  <a:lnTo>
                    <a:pt x="549" y="183"/>
                  </a:lnTo>
                  <a:lnTo>
                    <a:pt x="515" y="134"/>
                  </a:lnTo>
                  <a:lnTo>
                    <a:pt x="482" y="84"/>
                  </a:lnTo>
                  <a:lnTo>
                    <a:pt x="449" y="50"/>
                  </a:lnTo>
                  <a:lnTo>
                    <a:pt x="399" y="34"/>
                  </a:lnTo>
                  <a:lnTo>
                    <a:pt x="349" y="17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5"/>
            <p:cNvSpPr/>
            <p:nvPr/>
          </p:nvSpPr>
          <p:spPr>
            <a:xfrm>
              <a:off x="2173225" y="2110150"/>
              <a:ext cx="13725" cy="14150"/>
            </a:xfrm>
            <a:custGeom>
              <a:avLst/>
              <a:gdLst/>
              <a:ahLst/>
              <a:cxnLst/>
              <a:rect l="l" t="t" r="r" b="b"/>
              <a:pathLst>
                <a:path w="549" h="566" extrusionOk="0">
                  <a:moveTo>
                    <a:pt x="283" y="1"/>
                  </a:moveTo>
                  <a:lnTo>
                    <a:pt x="217" y="17"/>
                  </a:lnTo>
                  <a:lnTo>
                    <a:pt x="167" y="34"/>
                  </a:lnTo>
                  <a:lnTo>
                    <a:pt x="117" y="50"/>
                  </a:lnTo>
                  <a:lnTo>
                    <a:pt x="84" y="84"/>
                  </a:lnTo>
                  <a:lnTo>
                    <a:pt x="50" y="134"/>
                  </a:lnTo>
                  <a:lnTo>
                    <a:pt x="17" y="183"/>
                  </a:lnTo>
                  <a:lnTo>
                    <a:pt x="0" y="233"/>
                  </a:lnTo>
                  <a:lnTo>
                    <a:pt x="0" y="283"/>
                  </a:lnTo>
                  <a:lnTo>
                    <a:pt x="0" y="350"/>
                  </a:lnTo>
                  <a:lnTo>
                    <a:pt x="17" y="399"/>
                  </a:lnTo>
                  <a:lnTo>
                    <a:pt x="50" y="449"/>
                  </a:lnTo>
                  <a:lnTo>
                    <a:pt x="84" y="483"/>
                  </a:lnTo>
                  <a:lnTo>
                    <a:pt x="117" y="516"/>
                  </a:lnTo>
                  <a:lnTo>
                    <a:pt x="167" y="549"/>
                  </a:lnTo>
                  <a:lnTo>
                    <a:pt x="217" y="566"/>
                  </a:lnTo>
                  <a:lnTo>
                    <a:pt x="333" y="566"/>
                  </a:lnTo>
                  <a:lnTo>
                    <a:pt x="383" y="549"/>
                  </a:lnTo>
                  <a:lnTo>
                    <a:pt x="433" y="516"/>
                  </a:lnTo>
                  <a:lnTo>
                    <a:pt x="482" y="483"/>
                  </a:lnTo>
                  <a:lnTo>
                    <a:pt x="516" y="449"/>
                  </a:lnTo>
                  <a:lnTo>
                    <a:pt x="532" y="399"/>
                  </a:lnTo>
                  <a:lnTo>
                    <a:pt x="549" y="350"/>
                  </a:lnTo>
                  <a:lnTo>
                    <a:pt x="549" y="283"/>
                  </a:lnTo>
                  <a:lnTo>
                    <a:pt x="549" y="233"/>
                  </a:lnTo>
                  <a:lnTo>
                    <a:pt x="532" y="183"/>
                  </a:lnTo>
                  <a:lnTo>
                    <a:pt x="516" y="134"/>
                  </a:lnTo>
                  <a:lnTo>
                    <a:pt x="482" y="84"/>
                  </a:lnTo>
                  <a:lnTo>
                    <a:pt x="433" y="50"/>
                  </a:lnTo>
                  <a:lnTo>
                    <a:pt x="383" y="34"/>
                  </a:lnTo>
                  <a:lnTo>
                    <a:pt x="333" y="17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5"/>
            <p:cNvSpPr/>
            <p:nvPr/>
          </p:nvSpPr>
          <p:spPr>
            <a:xfrm>
              <a:off x="1982500" y="207690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1"/>
                  </a:moveTo>
                  <a:lnTo>
                    <a:pt x="216" y="17"/>
                  </a:lnTo>
                  <a:lnTo>
                    <a:pt x="167" y="34"/>
                  </a:lnTo>
                  <a:lnTo>
                    <a:pt x="117" y="51"/>
                  </a:lnTo>
                  <a:lnTo>
                    <a:pt x="83" y="84"/>
                  </a:lnTo>
                  <a:lnTo>
                    <a:pt x="50" y="134"/>
                  </a:lnTo>
                  <a:lnTo>
                    <a:pt x="17" y="184"/>
                  </a:lnTo>
                  <a:lnTo>
                    <a:pt x="0" y="234"/>
                  </a:lnTo>
                  <a:lnTo>
                    <a:pt x="0" y="283"/>
                  </a:lnTo>
                  <a:lnTo>
                    <a:pt x="0" y="350"/>
                  </a:lnTo>
                  <a:lnTo>
                    <a:pt x="17" y="400"/>
                  </a:lnTo>
                  <a:lnTo>
                    <a:pt x="50" y="450"/>
                  </a:lnTo>
                  <a:lnTo>
                    <a:pt x="83" y="483"/>
                  </a:lnTo>
                  <a:lnTo>
                    <a:pt x="117" y="516"/>
                  </a:lnTo>
                  <a:lnTo>
                    <a:pt x="167" y="549"/>
                  </a:lnTo>
                  <a:lnTo>
                    <a:pt x="216" y="566"/>
                  </a:lnTo>
                  <a:lnTo>
                    <a:pt x="333" y="566"/>
                  </a:lnTo>
                  <a:lnTo>
                    <a:pt x="383" y="549"/>
                  </a:lnTo>
                  <a:lnTo>
                    <a:pt x="433" y="516"/>
                  </a:lnTo>
                  <a:lnTo>
                    <a:pt x="482" y="483"/>
                  </a:lnTo>
                  <a:lnTo>
                    <a:pt x="516" y="450"/>
                  </a:lnTo>
                  <a:lnTo>
                    <a:pt x="532" y="400"/>
                  </a:lnTo>
                  <a:lnTo>
                    <a:pt x="549" y="350"/>
                  </a:lnTo>
                  <a:lnTo>
                    <a:pt x="566" y="283"/>
                  </a:lnTo>
                  <a:lnTo>
                    <a:pt x="549" y="234"/>
                  </a:lnTo>
                  <a:lnTo>
                    <a:pt x="532" y="184"/>
                  </a:lnTo>
                  <a:lnTo>
                    <a:pt x="516" y="134"/>
                  </a:lnTo>
                  <a:lnTo>
                    <a:pt x="482" y="84"/>
                  </a:lnTo>
                  <a:lnTo>
                    <a:pt x="433" y="51"/>
                  </a:lnTo>
                  <a:lnTo>
                    <a:pt x="383" y="34"/>
                  </a:lnTo>
                  <a:lnTo>
                    <a:pt x="333" y="17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5"/>
            <p:cNvSpPr/>
            <p:nvPr/>
          </p:nvSpPr>
          <p:spPr>
            <a:xfrm>
              <a:off x="2030275" y="2089375"/>
              <a:ext cx="14150" cy="13725"/>
            </a:xfrm>
            <a:custGeom>
              <a:avLst/>
              <a:gdLst/>
              <a:ahLst/>
              <a:cxnLst/>
              <a:rect l="l" t="t" r="r" b="b"/>
              <a:pathLst>
                <a:path w="566" h="549" extrusionOk="0">
                  <a:moveTo>
                    <a:pt x="234" y="1"/>
                  </a:moveTo>
                  <a:lnTo>
                    <a:pt x="184" y="17"/>
                  </a:lnTo>
                  <a:lnTo>
                    <a:pt x="134" y="50"/>
                  </a:lnTo>
                  <a:lnTo>
                    <a:pt x="84" y="84"/>
                  </a:lnTo>
                  <a:lnTo>
                    <a:pt x="51" y="117"/>
                  </a:lnTo>
                  <a:lnTo>
                    <a:pt x="34" y="167"/>
                  </a:lnTo>
                  <a:lnTo>
                    <a:pt x="17" y="217"/>
                  </a:lnTo>
                  <a:lnTo>
                    <a:pt x="1" y="266"/>
                  </a:lnTo>
                  <a:lnTo>
                    <a:pt x="17" y="333"/>
                  </a:lnTo>
                  <a:lnTo>
                    <a:pt x="34" y="383"/>
                  </a:lnTo>
                  <a:lnTo>
                    <a:pt x="51" y="433"/>
                  </a:lnTo>
                  <a:lnTo>
                    <a:pt x="84" y="466"/>
                  </a:lnTo>
                  <a:lnTo>
                    <a:pt x="134" y="499"/>
                  </a:lnTo>
                  <a:lnTo>
                    <a:pt x="184" y="532"/>
                  </a:lnTo>
                  <a:lnTo>
                    <a:pt x="234" y="549"/>
                  </a:lnTo>
                  <a:lnTo>
                    <a:pt x="350" y="549"/>
                  </a:lnTo>
                  <a:lnTo>
                    <a:pt x="400" y="532"/>
                  </a:lnTo>
                  <a:lnTo>
                    <a:pt x="450" y="499"/>
                  </a:lnTo>
                  <a:lnTo>
                    <a:pt x="483" y="466"/>
                  </a:lnTo>
                  <a:lnTo>
                    <a:pt x="516" y="433"/>
                  </a:lnTo>
                  <a:lnTo>
                    <a:pt x="549" y="383"/>
                  </a:lnTo>
                  <a:lnTo>
                    <a:pt x="566" y="333"/>
                  </a:lnTo>
                  <a:lnTo>
                    <a:pt x="566" y="266"/>
                  </a:lnTo>
                  <a:lnTo>
                    <a:pt x="566" y="217"/>
                  </a:lnTo>
                  <a:lnTo>
                    <a:pt x="549" y="167"/>
                  </a:lnTo>
                  <a:lnTo>
                    <a:pt x="516" y="117"/>
                  </a:lnTo>
                  <a:lnTo>
                    <a:pt x="483" y="84"/>
                  </a:lnTo>
                  <a:lnTo>
                    <a:pt x="450" y="50"/>
                  </a:lnTo>
                  <a:lnTo>
                    <a:pt x="400" y="17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5"/>
            <p:cNvSpPr/>
            <p:nvPr/>
          </p:nvSpPr>
          <p:spPr>
            <a:xfrm>
              <a:off x="2131675" y="208065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16" y="0"/>
                  </a:moveTo>
                  <a:lnTo>
                    <a:pt x="167" y="17"/>
                  </a:lnTo>
                  <a:lnTo>
                    <a:pt x="117" y="50"/>
                  </a:lnTo>
                  <a:lnTo>
                    <a:pt x="83" y="84"/>
                  </a:lnTo>
                  <a:lnTo>
                    <a:pt x="50" y="117"/>
                  </a:lnTo>
                  <a:lnTo>
                    <a:pt x="17" y="167"/>
                  </a:lnTo>
                  <a:lnTo>
                    <a:pt x="0" y="217"/>
                  </a:lnTo>
                  <a:lnTo>
                    <a:pt x="0" y="283"/>
                  </a:lnTo>
                  <a:lnTo>
                    <a:pt x="0" y="333"/>
                  </a:lnTo>
                  <a:lnTo>
                    <a:pt x="17" y="383"/>
                  </a:lnTo>
                  <a:lnTo>
                    <a:pt x="50" y="433"/>
                  </a:lnTo>
                  <a:lnTo>
                    <a:pt x="83" y="482"/>
                  </a:lnTo>
                  <a:lnTo>
                    <a:pt x="117" y="516"/>
                  </a:lnTo>
                  <a:lnTo>
                    <a:pt x="167" y="549"/>
                  </a:lnTo>
                  <a:lnTo>
                    <a:pt x="216" y="566"/>
                  </a:lnTo>
                  <a:lnTo>
                    <a:pt x="333" y="566"/>
                  </a:lnTo>
                  <a:lnTo>
                    <a:pt x="383" y="549"/>
                  </a:lnTo>
                  <a:lnTo>
                    <a:pt x="433" y="516"/>
                  </a:lnTo>
                  <a:lnTo>
                    <a:pt x="482" y="482"/>
                  </a:lnTo>
                  <a:lnTo>
                    <a:pt x="516" y="433"/>
                  </a:lnTo>
                  <a:lnTo>
                    <a:pt x="532" y="383"/>
                  </a:lnTo>
                  <a:lnTo>
                    <a:pt x="549" y="333"/>
                  </a:lnTo>
                  <a:lnTo>
                    <a:pt x="565" y="283"/>
                  </a:lnTo>
                  <a:lnTo>
                    <a:pt x="549" y="217"/>
                  </a:lnTo>
                  <a:lnTo>
                    <a:pt x="532" y="167"/>
                  </a:lnTo>
                  <a:lnTo>
                    <a:pt x="516" y="117"/>
                  </a:lnTo>
                  <a:lnTo>
                    <a:pt x="482" y="84"/>
                  </a:lnTo>
                  <a:lnTo>
                    <a:pt x="433" y="50"/>
                  </a:lnTo>
                  <a:lnTo>
                    <a:pt x="383" y="17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5"/>
            <p:cNvSpPr/>
            <p:nvPr/>
          </p:nvSpPr>
          <p:spPr>
            <a:xfrm>
              <a:off x="2242625" y="2059875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0"/>
                  </a:moveTo>
                  <a:lnTo>
                    <a:pt x="233" y="17"/>
                  </a:lnTo>
                  <a:lnTo>
                    <a:pt x="183" y="34"/>
                  </a:lnTo>
                  <a:lnTo>
                    <a:pt x="133" y="50"/>
                  </a:lnTo>
                  <a:lnTo>
                    <a:pt x="83" y="84"/>
                  </a:lnTo>
                  <a:lnTo>
                    <a:pt x="50" y="133"/>
                  </a:lnTo>
                  <a:lnTo>
                    <a:pt x="33" y="183"/>
                  </a:lnTo>
                  <a:lnTo>
                    <a:pt x="17" y="233"/>
                  </a:lnTo>
                  <a:lnTo>
                    <a:pt x="0" y="283"/>
                  </a:lnTo>
                  <a:lnTo>
                    <a:pt x="17" y="349"/>
                  </a:lnTo>
                  <a:lnTo>
                    <a:pt x="33" y="399"/>
                  </a:lnTo>
                  <a:lnTo>
                    <a:pt x="50" y="449"/>
                  </a:lnTo>
                  <a:lnTo>
                    <a:pt x="83" y="482"/>
                  </a:lnTo>
                  <a:lnTo>
                    <a:pt x="133" y="516"/>
                  </a:lnTo>
                  <a:lnTo>
                    <a:pt x="183" y="549"/>
                  </a:lnTo>
                  <a:lnTo>
                    <a:pt x="233" y="566"/>
                  </a:lnTo>
                  <a:lnTo>
                    <a:pt x="333" y="566"/>
                  </a:lnTo>
                  <a:lnTo>
                    <a:pt x="399" y="549"/>
                  </a:lnTo>
                  <a:lnTo>
                    <a:pt x="449" y="516"/>
                  </a:lnTo>
                  <a:lnTo>
                    <a:pt x="482" y="482"/>
                  </a:lnTo>
                  <a:lnTo>
                    <a:pt x="515" y="449"/>
                  </a:lnTo>
                  <a:lnTo>
                    <a:pt x="549" y="399"/>
                  </a:lnTo>
                  <a:lnTo>
                    <a:pt x="565" y="349"/>
                  </a:lnTo>
                  <a:lnTo>
                    <a:pt x="565" y="283"/>
                  </a:lnTo>
                  <a:lnTo>
                    <a:pt x="565" y="233"/>
                  </a:lnTo>
                  <a:lnTo>
                    <a:pt x="549" y="183"/>
                  </a:lnTo>
                  <a:lnTo>
                    <a:pt x="515" y="133"/>
                  </a:lnTo>
                  <a:lnTo>
                    <a:pt x="482" y="84"/>
                  </a:lnTo>
                  <a:lnTo>
                    <a:pt x="449" y="50"/>
                  </a:lnTo>
                  <a:lnTo>
                    <a:pt x="399" y="34"/>
                  </a:lnTo>
                  <a:lnTo>
                    <a:pt x="333" y="17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5"/>
            <p:cNvSpPr/>
            <p:nvPr/>
          </p:nvSpPr>
          <p:spPr>
            <a:xfrm>
              <a:off x="1738175" y="1852950"/>
              <a:ext cx="510275" cy="350300"/>
            </a:xfrm>
            <a:custGeom>
              <a:avLst/>
              <a:gdLst/>
              <a:ahLst/>
              <a:cxnLst/>
              <a:rect l="l" t="t" r="r" b="b"/>
              <a:pathLst>
                <a:path w="20411" h="14012" extrusionOk="0">
                  <a:moveTo>
                    <a:pt x="50" y="0"/>
                  </a:moveTo>
                  <a:lnTo>
                    <a:pt x="33" y="3491"/>
                  </a:lnTo>
                  <a:lnTo>
                    <a:pt x="17" y="6981"/>
                  </a:lnTo>
                  <a:lnTo>
                    <a:pt x="0" y="13962"/>
                  </a:lnTo>
                  <a:lnTo>
                    <a:pt x="0" y="14012"/>
                  </a:lnTo>
                  <a:lnTo>
                    <a:pt x="5136" y="14012"/>
                  </a:lnTo>
                  <a:lnTo>
                    <a:pt x="10222" y="13995"/>
                  </a:lnTo>
                  <a:lnTo>
                    <a:pt x="15308" y="13995"/>
                  </a:lnTo>
                  <a:lnTo>
                    <a:pt x="20411" y="13962"/>
                  </a:lnTo>
                  <a:lnTo>
                    <a:pt x="15308" y="13929"/>
                  </a:lnTo>
                  <a:lnTo>
                    <a:pt x="10222" y="13929"/>
                  </a:lnTo>
                  <a:lnTo>
                    <a:pt x="5136" y="13912"/>
                  </a:lnTo>
                  <a:lnTo>
                    <a:pt x="100" y="13912"/>
                  </a:lnTo>
                  <a:lnTo>
                    <a:pt x="83" y="6981"/>
                  </a:lnTo>
                  <a:lnTo>
                    <a:pt x="83" y="3491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5"/>
            <p:cNvSpPr/>
            <p:nvPr/>
          </p:nvSpPr>
          <p:spPr>
            <a:xfrm>
              <a:off x="1720725" y="2345350"/>
              <a:ext cx="287975" cy="287550"/>
            </a:xfrm>
            <a:custGeom>
              <a:avLst/>
              <a:gdLst/>
              <a:ahLst/>
              <a:cxnLst/>
              <a:rect l="l" t="t" r="r" b="b"/>
              <a:pathLst>
                <a:path w="11519" h="11502" extrusionOk="0">
                  <a:moveTo>
                    <a:pt x="5302" y="0"/>
                  </a:moveTo>
                  <a:lnTo>
                    <a:pt x="5020" y="33"/>
                  </a:lnTo>
                  <a:lnTo>
                    <a:pt x="4754" y="83"/>
                  </a:lnTo>
                  <a:lnTo>
                    <a:pt x="4471" y="133"/>
                  </a:lnTo>
                  <a:lnTo>
                    <a:pt x="4205" y="200"/>
                  </a:lnTo>
                  <a:lnTo>
                    <a:pt x="3939" y="283"/>
                  </a:lnTo>
                  <a:lnTo>
                    <a:pt x="3673" y="382"/>
                  </a:lnTo>
                  <a:lnTo>
                    <a:pt x="3424" y="482"/>
                  </a:lnTo>
                  <a:lnTo>
                    <a:pt x="3175" y="598"/>
                  </a:lnTo>
                  <a:lnTo>
                    <a:pt x="2925" y="731"/>
                  </a:lnTo>
                  <a:lnTo>
                    <a:pt x="2693" y="881"/>
                  </a:lnTo>
                  <a:lnTo>
                    <a:pt x="2460" y="1031"/>
                  </a:lnTo>
                  <a:lnTo>
                    <a:pt x="2244" y="1197"/>
                  </a:lnTo>
                  <a:lnTo>
                    <a:pt x="2028" y="1363"/>
                  </a:lnTo>
                  <a:lnTo>
                    <a:pt x="1812" y="1546"/>
                  </a:lnTo>
                  <a:lnTo>
                    <a:pt x="1612" y="1745"/>
                  </a:lnTo>
                  <a:lnTo>
                    <a:pt x="1430" y="1945"/>
                  </a:lnTo>
                  <a:lnTo>
                    <a:pt x="1247" y="2161"/>
                  </a:lnTo>
                  <a:lnTo>
                    <a:pt x="1080" y="2393"/>
                  </a:lnTo>
                  <a:lnTo>
                    <a:pt x="914" y="2626"/>
                  </a:lnTo>
                  <a:lnTo>
                    <a:pt x="781" y="2859"/>
                  </a:lnTo>
                  <a:lnTo>
                    <a:pt x="632" y="3108"/>
                  </a:lnTo>
                  <a:lnTo>
                    <a:pt x="515" y="3374"/>
                  </a:lnTo>
                  <a:lnTo>
                    <a:pt x="399" y="3640"/>
                  </a:lnTo>
                  <a:lnTo>
                    <a:pt x="299" y="3906"/>
                  </a:lnTo>
                  <a:lnTo>
                    <a:pt x="216" y="4189"/>
                  </a:lnTo>
                  <a:lnTo>
                    <a:pt x="150" y="4471"/>
                  </a:lnTo>
                  <a:lnTo>
                    <a:pt x="83" y="4770"/>
                  </a:lnTo>
                  <a:lnTo>
                    <a:pt x="33" y="5053"/>
                  </a:lnTo>
                  <a:lnTo>
                    <a:pt x="17" y="5352"/>
                  </a:lnTo>
                  <a:lnTo>
                    <a:pt x="0" y="5635"/>
                  </a:lnTo>
                  <a:lnTo>
                    <a:pt x="0" y="5917"/>
                  </a:lnTo>
                  <a:lnTo>
                    <a:pt x="17" y="6200"/>
                  </a:lnTo>
                  <a:lnTo>
                    <a:pt x="50" y="6482"/>
                  </a:lnTo>
                  <a:lnTo>
                    <a:pt x="83" y="6765"/>
                  </a:lnTo>
                  <a:lnTo>
                    <a:pt x="150" y="7031"/>
                  </a:lnTo>
                  <a:lnTo>
                    <a:pt x="216" y="7313"/>
                  </a:lnTo>
                  <a:lnTo>
                    <a:pt x="299" y="7579"/>
                  </a:lnTo>
                  <a:lnTo>
                    <a:pt x="382" y="7829"/>
                  </a:lnTo>
                  <a:lnTo>
                    <a:pt x="499" y="8095"/>
                  </a:lnTo>
                  <a:lnTo>
                    <a:pt x="615" y="8344"/>
                  </a:lnTo>
                  <a:lnTo>
                    <a:pt x="748" y="8577"/>
                  </a:lnTo>
                  <a:lnTo>
                    <a:pt x="881" y="8826"/>
                  </a:lnTo>
                  <a:lnTo>
                    <a:pt x="1047" y="9059"/>
                  </a:lnTo>
                  <a:lnTo>
                    <a:pt x="1197" y="9275"/>
                  </a:lnTo>
                  <a:lnTo>
                    <a:pt x="1380" y="9491"/>
                  </a:lnTo>
                  <a:lnTo>
                    <a:pt x="1562" y="9690"/>
                  </a:lnTo>
                  <a:lnTo>
                    <a:pt x="1762" y="9890"/>
                  </a:lnTo>
                  <a:lnTo>
                    <a:pt x="1961" y="10089"/>
                  </a:lnTo>
                  <a:lnTo>
                    <a:pt x="2177" y="10255"/>
                  </a:lnTo>
                  <a:lnTo>
                    <a:pt x="2394" y="10421"/>
                  </a:lnTo>
                  <a:lnTo>
                    <a:pt x="2626" y="10588"/>
                  </a:lnTo>
                  <a:lnTo>
                    <a:pt x="2876" y="10737"/>
                  </a:lnTo>
                  <a:lnTo>
                    <a:pt x="3125" y="10870"/>
                  </a:lnTo>
                  <a:lnTo>
                    <a:pt x="3374" y="11003"/>
                  </a:lnTo>
                  <a:lnTo>
                    <a:pt x="3640" y="11103"/>
                  </a:lnTo>
                  <a:lnTo>
                    <a:pt x="3923" y="11203"/>
                  </a:lnTo>
                  <a:lnTo>
                    <a:pt x="4189" y="11302"/>
                  </a:lnTo>
                  <a:lnTo>
                    <a:pt x="4488" y="11369"/>
                  </a:lnTo>
                  <a:lnTo>
                    <a:pt x="4770" y="11419"/>
                  </a:lnTo>
                  <a:lnTo>
                    <a:pt x="5070" y="11469"/>
                  </a:lnTo>
                  <a:lnTo>
                    <a:pt x="5352" y="11502"/>
                  </a:lnTo>
                  <a:lnTo>
                    <a:pt x="6216" y="11502"/>
                  </a:lnTo>
                  <a:lnTo>
                    <a:pt x="6499" y="11469"/>
                  </a:lnTo>
                  <a:lnTo>
                    <a:pt x="6765" y="11419"/>
                  </a:lnTo>
                  <a:lnTo>
                    <a:pt x="7047" y="11369"/>
                  </a:lnTo>
                  <a:lnTo>
                    <a:pt x="7313" y="11302"/>
                  </a:lnTo>
                  <a:lnTo>
                    <a:pt x="7579" y="11219"/>
                  </a:lnTo>
                  <a:lnTo>
                    <a:pt x="7845" y="11120"/>
                  </a:lnTo>
                  <a:lnTo>
                    <a:pt x="8095" y="11020"/>
                  </a:lnTo>
                  <a:lnTo>
                    <a:pt x="8344" y="10903"/>
                  </a:lnTo>
                  <a:lnTo>
                    <a:pt x="8593" y="10771"/>
                  </a:lnTo>
                  <a:lnTo>
                    <a:pt x="8826" y="10621"/>
                  </a:lnTo>
                  <a:lnTo>
                    <a:pt x="9059" y="10471"/>
                  </a:lnTo>
                  <a:lnTo>
                    <a:pt x="9275" y="10305"/>
                  </a:lnTo>
                  <a:lnTo>
                    <a:pt x="9491" y="10139"/>
                  </a:lnTo>
                  <a:lnTo>
                    <a:pt x="9707" y="9956"/>
                  </a:lnTo>
                  <a:lnTo>
                    <a:pt x="9906" y="9757"/>
                  </a:lnTo>
                  <a:lnTo>
                    <a:pt x="10089" y="9557"/>
                  </a:lnTo>
                  <a:lnTo>
                    <a:pt x="10272" y="9341"/>
                  </a:lnTo>
                  <a:lnTo>
                    <a:pt x="10438" y="9108"/>
                  </a:lnTo>
                  <a:lnTo>
                    <a:pt x="10604" y="8876"/>
                  </a:lnTo>
                  <a:lnTo>
                    <a:pt x="10737" y="8643"/>
                  </a:lnTo>
                  <a:lnTo>
                    <a:pt x="10887" y="8394"/>
                  </a:lnTo>
                  <a:lnTo>
                    <a:pt x="11003" y="8128"/>
                  </a:lnTo>
                  <a:lnTo>
                    <a:pt x="11120" y="7862"/>
                  </a:lnTo>
                  <a:lnTo>
                    <a:pt x="11219" y="7596"/>
                  </a:lnTo>
                  <a:lnTo>
                    <a:pt x="11302" y="7313"/>
                  </a:lnTo>
                  <a:lnTo>
                    <a:pt x="11369" y="7031"/>
                  </a:lnTo>
                  <a:lnTo>
                    <a:pt x="11435" y="6732"/>
                  </a:lnTo>
                  <a:lnTo>
                    <a:pt x="11469" y="6449"/>
                  </a:lnTo>
                  <a:lnTo>
                    <a:pt x="11502" y="6150"/>
                  </a:lnTo>
                  <a:lnTo>
                    <a:pt x="11519" y="5867"/>
                  </a:lnTo>
                  <a:lnTo>
                    <a:pt x="11519" y="5585"/>
                  </a:lnTo>
                  <a:lnTo>
                    <a:pt x="11502" y="5302"/>
                  </a:lnTo>
                  <a:lnTo>
                    <a:pt x="11469" y="5020"/>
                  </a:lnTo>
                  <a:lnTo>
                    <a:pt x="11435" y="4737"/>
                  </a:lnTo>
                  <a:lnTo>
                    <a:pt x="11369" y="4471"/>
                  </a:lnTo>
                  <a:lnTo>
                    <a:pt x="11302" y="4189"/>
                  </a:lnTo>
                  <a:lnTo>
                    <a:pt x="11219" y="3923"/>
                  </a:lnTo>
                  <a:lnTo>
                    <a:pt x="11136" y="3673"/>
                  </a:lnTo>
                  <a:lnTo>
                    <a:pt x="11020" y="3407"/>
                  </a:lnTo>
                  <a:lnTo>
                    <a:pt x="10904" y="3158"/>
                  </a:lnTo>
                  <a:lnTo>
                    <a:pt x="10771" y="2925"/>
                  </a:lnTo>
                  <a:lnTo>
                    <a:pt x="10638" y="2676"/>
                  </a:lnTo>
                  <a:lnTo>
                    <a:pt x="10471" y="2443"/>
                  </a:lnTo>
                  <a:lnTo>
                    <a:pt x="10322" y="2227"/>
                  </a:lnTo>
                  <a:lnTo>
                    <a:pt x="10139" y="2011"/>
                  </a:lnTo>
                  <a:lnTo>
                    <a:pt x="9956" y="1812"/>
                  </a:lnTo>
                  <a:lnTo>
                    <a:pt x="9757" y="1612"/>
                  </a:lnTo>
                  <a:lnTo>
                    <a:pt x="9557" y="1413"/>
                  </a:lnTo>
                  <a:lnTo>
                    <a:pt x="9341" y="1247"/>
                  </a:lnTo>
                  <a:lnTo>
                    <a:pt x="9125" y="1080"/>
                  </a:lnTo>
                  <a:lnTo>
                    <a:pt x="8892" y="914"/>
                  </a:lnTo>
                  <a:lnTo>
                    <a:pt x="8643" y="765"/>
                  </a:lnTo>
                  <a:lnTo>
                    <a:pt x="8394" y="632"/>
                  </a:lnTo>
                  <a:lnTo>
                    <a:pt x="8144" y="499"/>
                  </a:lnTo>
                  <a:lnTo>
                    <a:pt x="7879" y="399"/>
                  </a:lnTo>
                  <a:lnTo>
                    <a:pt x="7596" y="299"/>
                  </a:lnTo>
                  <a:lnTo>
                    <a:pt x="7313" y="200"/>
                  </a:lnTo>
                  <a:lnTo>
                    <a:pt x="7031" y="133"/>
                  </a:lnTo>
                  <a:lnTo>
                    <a:pt x="6748" y="83"/>
                  </a:lnTo>
                  <a:lnTo>
                    <a:pt x="6449" y="33"/>
                  </a:lnTo>
                  <a:lnTo>
                    <a:pt x="6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5"/>
            <p:cNvSpPr/>
            <p:nvPr/>
          </p:nvSpPr>
          <p:spPr>
            <a:xfrm>
              <a:off x="1720725" y="2345350"/>
              <a:ext cx="287975" cy="278425"/>
            </a:xfrm>
            <a:custGeom>
              <a:avLst/>
              <a:gdLst/>
              <a:ahLst/>
              <a:cxnLst/>
              <a:rect l="l" t="t" r="r" b="b"/>
              <a:pathLst>
                <a:path w="11519" h="11137" extrusionOk="0">
                  <a:moveTo>
                    <a:pt x="5552" y="0"/>
                  </a:moveTo>
                  <a:lnTo>
                    <a:pt x="5269" y="17"/>
                  </a:lnTo>
                  <a:lnTo>
                    <a:pt x="5003" y="50"/>
                  </a:lnTo>
                  <a:lnTo>
                    <a:pt x="4720" y="83"/>
                  </a:lnTo>
                  <a:lnTo>
                    <a:pt x="4455" y="150"/>
                  </a:lnTo>
                  <a:lnTo>
                    <a:pt x="4189" y="216"/>
                  </a:lnTo>
                  <a:lnTo>
                    <a:pt x="3923" y="299"/>
                  </a:lnTo>
                  <a:lnTo>
                    <a:pt x="3657" y="399"/>
                  </a:lnTo>
                  <a:lnTo>
                    <a:pt x="3407" y="499"/>
                  </a:lnTo>
                  <a:lnTo>
                    <a:pt x="3158" y="615"/>
                  </a:lnTo>
                  <a:lnTo>
                    <a:pt x="2909" y="748"/>
                  </a:lnTo>
                  <a:lnTo>
                    <a:pt x="2676" y="898"/>
                  </a:lnTo>
                  <a:lnTo>
                    <a:pt x="2443" y="1047"/>
                  </a:lnTo>
                  <a:lnTo>
                    <a:pt x="2211" y="1213"/>
                  </a:lnTo>
                  <a:lnTo>
                    <a:pt x="1995" y="1380"/>
                  </a:lnTo>
                  <a:lnTo>
                    <a:pt x="1795" y="1579"/>
                  </a:lnTo>
                  <a:lnTo>
                    <a:pt x="1596" y="1762"/>
                  </a:lnTo>
                  <a:lnTo>
                    <a:pt x="1413" y="1978"/>
                  </a:lnTo>
                  <a:lnTo>
                    <a:pt x="1230" y="2194"/>
                  </a:lnTo>
                  <a:lnTo>
                    <a:pt x="1064" y="2427"/>
                  </a:lnTo>
                  <a:lnTo>
                    <a:pt x="898" y="2659"/>
                  </a:lnTo>
                  <a:lnTo>
                    <a:pt x="748" y="2909"/>
                  </a:lnTo>
                  <a:lnTo>
                    <a:pt x="615" y="3158"/>
                  </a:lnTo>
                  <a:lnTo>
                    <a:pt x="482" y="3424"/>
                  </a:lnTo>
                  <a:lnTo>
                    <a:pt x="382" y="3707"/>
                  </a:lnTo>
                  <a:lnTo>
                    <a:pt x="283" y="3989"/>
                  </a:lnTo>
                  <a:lnTo>
                    <a:pt x="200" y="4272"/>
                  </a:lnTo>
                  <a:lnTo>
                    <a:pt x="133" y="4538"/>
                  </a:lnTo>
                  <a:lnTo>
                    <a:pt x="67" y="4837"/>
                  </a:lnTo>
                  <a:lnTo>
                    <a:pt x="33" y="5119"/>
                  </a:lnTo>
                  <a:lnTo>
                    <a:pt x="0" y="5402"/>
                  </a:lnTo>
                  <a:lnTo>
                    <a:pt x="0" y="5684"/>
                  </a:lnTo>
                  <a:lnTo>
                    <a:pt x="0" y="5950"/>
                  </a:lnTo>
                  <a:lnTo>
                    <a:pt x="17" y="6233"/>
                  </a:lnTo>
                  <a:lnTo>
                    <a:pt x="50" y="6516"/>
                  </a:lnTo>
                  <a:lnTo>
                    <a:pt x="83" y="6798"/>
                  </a:lnTo>
                  <a:lnTo>
                    <a:pt x="150" y="7064"/>
                  </a:lnTo>
                  <a:lnTo>
                    <a:pt x="216" y="7330"/>
                  </a:lnTo>
                  <a:lnTo>
                    <a:pt x="299" y="7596"/>
                  </a:lnTo>
                  <a:lnTo>
                    <a:pt x="399" y="7862"/>
                  </a:lnTo>
                  <a:lnTo>
                    <a:pt x="499" y="8111"/>
                  </a:lnTo>
                  <a:lnTo>
                    <a:pt x="615" y="8360"/>
                  </a:lnTo>
                  <a:lnTo>
                    <a:pt x="748" y="8610"/>
                  </a:lnTo>
                  <a:lnTo>
                    <a:pt x="898" y="8842"/>
                  </a:lnTo>
                  <a:lnTo>
                    <a:pt x="1047" y="9075"/>
                  </a:lnTo>
                  <a:lnTo>
                    <a:pt x="1213" y="9291"/>
                  </a:lnTo>
                  <a:lnTo>
                    <a:pt x="1396" y="9507"/>
                  </a:lnTo>
                  <a:lnTo>
                    <a:pt x="1579" y="9723"/>
                  </a:lnTo>
                  <a:lnTo>
                    <a:pt x="1779" y="9906"/>
                  </a:lnTo>
                  <a:lnTo>
                    <a:pt x="1978" y="10106"/>
                  </a:lnTo>
                  <a:lnTo>
                    <a:pt x="2194" y="10288"/>
                  </a:lnTo>
                  <a:lnTo>
                    <a:pt x="2427" y="10455"/>
                  </a:lnTo>
                  <a:lnTo>
                    <a:pt x="2659" y="10604"/>
                  </a:lnTo>
                  <a:lnTo>
                    <a:pt x="2909" y="10754"/>
                  </a:lnTo>
                  <a:lnTo>
                    <a:pt x="3175" y="10903"/>
                  </a:lnTo>
                  <a:lnTo>
                    <a:pt x="3424" y="11020"/>
                  </a:lnTo>
                  <a:lnTo>
                    <a:pt x="3707" y="11136"/>
                  </a:lnTo>
                  <a:lnTo>
                    <a:pt x="5768" y="5751"/>
                  </a:lnTo>
                  <a:lnTo>
                    <a:pt x="11519" y="5751"/>
                  </a:lnTo>
                  <a:lnTo>
                    <a:pt x="11502" y="5319"/>
                  </a:lnTo>
                  <a:lnTo>
                    <a:pt x="11452" y="4870"/>
                  </a:lnTo>
                  <a:lnTo>
                    <a:pt x="11369" y="4438"/>
                  </a:lnTo>
                  <a:lnTo>
                    <a:pt x="11253" y="4022"/>
                  </a:lnTo>
                  <a:lnTo>
                    <a:pt x="11103" y="3623"/>
                  </a:lnTo>
                  <a:lnTo>
                    <a:pt x="10937" y="3225"/>
                  </a:lnTo>
                  <a:lnTo>
                    <a:pt x="10737" y="2842"/>
                  </a:lnTo>
                  <a:lnTo>
                    <a:pt x="10505" y="2493"/>
                  </a:lnTo>
                  <a:lnTo>
                    <a:pt x="10239" y="2144"/>
                  </a:lnTo>
                  <a:lnTo>
                    <a:pt x="9956" y="1812"/>
                  </a:lnTo>
                  <a:lnTo>
                    <a:pt x="9657" y="1513"/>
                  </a:lnTo>
                  <a:lnTo>
                    <a:pt x="9325" y="1230"/>
                  </a:lnTo>
                  <a:lnTo>
                    <a:pt x="8975" y="981"/>
                  </a:lnTo>
                  <a:lnTo>
                    <a:pt x="8610" y="748"/>
                  </a:lnTo>
                  <a:lnTo>
                    <a:pt x="8211" y="549"/>
                  </a:lnTo>
                  <a:lnTo>
                    <a:pt x="7812" y="366"/>
                  </a:lnTo>
                  <a:lnTo>
                    <a:pt x="7529" y="266"/>
                  </a:lnTo>
                  <a:lnTo>
                    <a:pt x="7247" y="183"/>
                  </a:lnTo>
                  <a:lnTo>
                    <a:pt x="6964" y="116"/>
                  </a:lnTo>
                  <a:lnTo>
                    <a:pt x="6682" y="67"/>
                  </a:lnTo>
                  <a:lnTo>
                    <a:pt x="6399" y="33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5"/>
            <p:cNvSpPr/>
            <p:nvPr/>
          </p:nvSpPr>
          <p:spPr>
            <a:xfrm>
              <a:off x="1720725" y="2345350"/>
              <a:ext cx="287975" cy="287975"/>
            </a:xfrm>
            <a:custGeom>
              <a:avLst/>
              <a:gdLst/>
              <a:ahLst/>
              <a:cxnLst/>
              <a:rect l="l" t="t" r="r" b="b"/>
              <a:pathLst>
                <a:path w="11519" h="11519" extrusionOk="0">
                  <a:moveTo>
                    <a:pt x="5468" y="0"/>
                  </a:moveTo>
                  <a:lnTo>
                    <a:pt x="5203" y="33"/>
                  </a:lnTo>
                  <a:lnTo>
                    <a:pt x="4920" y="67"/>
                  </a:lnTo>
                  <a:lnTo>
                    <a:pt x="4654" y="100"/>
                  </a:lnTo>
                  <a:lnTo>
                    <a:pt x="4371" y="166"/>
                  </a:lnTo>
                  <a:lnTo>
                    <a:pt x="4106" y="233"/>
                  </a:lnTo>
                  <a:lnTo>
                    <a:pt x="3856" y="332"/>
                  </a:lnTo>
                  <a:lnTo>
                    <a:pt x="3590" y="416"/>
                  </a:lnTo>
                  <a:lnTo>
                    <a:pt x="3341" y="532"/>
                  </a:lnTo>
                  <a:lnTo>
                    <a:pt x="3092" y="665"/>
                  </a:lnTo>
                  <a:lnTo>
                    <a:pt x="2842" y="798"/>
                  </a:lnTo>
                  <a:lnTo>
                    <a:pt x="2610" y="947"/>
                  </a:lnTo>
                  <a:lnTo>
                    <a:pt x="2377" y="1097"/>
                  </a:lnTo>
                  <a:lnTo>
                    <a:pt x="2144" y="1280"/>
                  </a:lnTo>
                  <a:lnTo>
                    <a:pt x="1928" y="1463"/>
                  </a:lnTo>
                  <a:lnTo>
                    <a:pt x="1712" y="1662"/>
                  </a:lnTo>
                  <a:lnTo>
                    <a:pt x="1513" y="1862"/>
                  </a:lnTo>
                  <a:lnTo>
                    <a:pt x="1330" y="2094"/>
                  </a:lnTo>
                  <a:lnTo>
                    <a:pt x="1147" y="2327"/>
                  </a:lnTo>
                  <a:lnTo>
                    <a:pt x="964" y="2560"/>
                  </a:lnTo>
                  <a:lnTo>
                    <a:pt x="815" y="2809"/>
                  </a:lnTo>
                  <a:lnTo>
                    <a:pt x="665" y="3075"/>
                  </a:lnTo>
                  <a:lnTo>
                    <a:pt x="549" y="3324"/>
                  </a:lnTo>
                  <a:lnTo>
                    <a:pt x="432" y="3590"/>
                  </a:lnTo>
                  <a:lnTo>
                    <a:pt x="333" y="3856"/>
                  </a:lnTo>
                  <a:lnTo>
                    <a:pt x="249" y="4122"/>
                  </a:lnTo>
                  <a:lnTo>
                    <a:pt x="166" y="4388"/>
                  </a:lnTo>
                  <a:lnTo>
                    <a:pt x="116" y="4671"/>
                  </a:lnTo>
                  <a:lnTo>
                    <a:pt x="67" y="4937"/>
                  </a:lnTo>
                  <a:lnTo>
                    <a:pt x="33" y="5219"/>
                  </a:lnTo>
                  <a:lnTo>
                    <a:pt x="17" y="5502"/>
                  </a:lnTo>
                  <a:lnTo>
                    <a:pt x="0" y="5768"/>
                  </a:lnTo>
                  <a:lnTo>
                    <a:pt x="17" y="6050"/>
                  </a:lnTo>
                  <a:lnTo>
                    <a:pt x="33" y="6316"/>
                  </a:lnTo>
                  <a:lnTo>
                    <a:pt x="67" y="6599"/>
                  </a:lnTo>
                  <a:lnTo>
                    <a:pt x="116" y="6865"/>
                  </a:lnTo>
                  <a:lnTo>
                    <a:pt x="183" y="7147"/>
                  </a:lnTo>
                  <a:lnTo>
                    <a:pt x="249" y="7413"/>
                  </a:lnTo>
                  <a:lnTo>
                    <a:pt x="333" y="7662"/>
                  </a:lnTo>
                  <a:lnTo>
                    <a:pt x="432" y="7928"/>
                  </a:lnTo>
                  <a:lnTo>
                    <a:pt x="549" y="8178"/>
                  </a:lnTo>
                  <a:lnTo>
                    <a:pt x="665" y="8427"/>
                  </a:lnTo>
                  <a:lnTo>
                    <a:pt x="798" y="8676"/>
                  </a:lnTo>
                  <a:lnTo>
                    <a:pt x="948" y="8926"/>
                  </a:lnTo>
                  <a:lnTo>
                    <a:pt x="1114" y="9142"/>
                  </a:lnTo>
                  <a:lnTo>
                    <a:pt x="1280" y="9374"/>
                  </a:lnTo>
                  <a:lnTo>
                    <a:pt x="1479" y="9590"/>
                  </a:lnTo>
                  <a:lnTo>
                    <a:pt x="1662" y="9806"/>
                  </a:lnTo>
                  <a:lnTo>
                    <a:pt x="1878" y="10006"/>
                  </a:lnTo>
                  <a:lnTo>
                    <a:pt x="2094" y="10189"/>
                  </a:lnTo>
                  <a:lnTo>
                    <a:pt x="2327" y="10372"/>
                  </a:lnTo>
                  <a:lnTo>
                    <a:pt x="2576" y="10554"/>
                  </a:lnTo>
                  <a:lnTo>
                    <a:pt x="2826" y="10704"/>
                  </a:lnTo>
                  <a:lnTo>
                    <a:pt x="3075" y="10854"/>
                  </a:lnTo>
                  <a:lnTo>
                    <a:pt x="3341" y="10970"/>
                  </a:lnTo>
                  <a:lnTo>
                    <a:pt x="3590" y="11086"/>
                  </a:lnTo>
                  <a:lnTo>
                    <a:pt x="3856" y="11186"/>
                  </a:lnTo>
                  <a:lnTo>
                    <a:pt x="4139" y="11269"/>
                  </a:lnTo>
                  <a:lnTo>
                    <a:pt x="4405" y="11352"/>
                  </a:lnTo>
                  <a:lnTo>
                    <a:pt x="4671" y="11402"/>
                  </a:lnTo>
                  <a:lnTo>
                    <a:pt x="4953" y="11452"/>
                  </a:lnTo>
                  <a:lnTo>
                    <a:pt x="5236" y="11485"/>
                  </a:lnTo>
                  <a:lnTo>
                    <a:pt x="5502" y="11502"/>
                  </a:lnTo>
                  <a:lnTo>
                    <a:pt x="5784" y="11518"/>
                  </a:lnTo>
                  <a:lnTo>
                    <a:pt x="6050" y="11502"/>
                  </a:lnTo>
                  <a:lnTo>
                    <a:pt x="6333" y="11485"/>
                  </a:lnTo>
                  <a:lnTo>
                    <a:pt x="6615" y="11452"/>
                  </a:lnTo>
                  <a:lnTo>
                    <a:pt x="6881" y="11402"/>
                  </a:lnTo>
                  <a:lnTo>
                    <a:pt x="7147" y="11336"/>
                  </a:lnTo>
                  <a:lnTo>
                    <a:pt x="7413" y="11269"/>
                  </a:lnTo>
                  <a:lnTo>
                    <a:pt x="7679" y="11186"/>
                  </a:lnTo>
                  <a:lnTo>
                    <a:pt x="7945" y="11086"/>
                  </a:lnTo>
                  <a:lnTo>
                    <a:pt x="8194" y="10970"/>
                  </a:lnTo>
                  <a:lnTo>
                    <a:pt x="8444" y="10854"/>
                  </a:lnTo>
                  <a:lnTo>
                    <a:pt x="8693" y="10721"/>
                  </a:lnTo>
                  <a:lnTo>
                    <a:pt x="8926" y="10571"/>
                  </a:lnTo>
                  <a:lnTo>
                    <a:pt x="9158" y="10405"/>
                  </a:lnTo>
                  <a:lnTo>
                    <a:pt x="9391" y="10239"/>
                  </a:lnTo>
                  <a:lnTo>
                    <a:pt x="9607" y="10039"/>
                  </a:lnTo>
                  <a:lnTo>
                    <a:pt x="9807" y="9856"/>
                  </a:lnTo>
                  <a:lnTo>
                    <a:pt x="10006" y="9640"/>
                  </a:lnTo>
                  <a:lnTo>
                    <a:pt x="10205" y="9424"/>
                  </a:lnTo>
                  <a:lnTo>
                    <a:pt x="10388" y="9192"/>
                  </a:lnTo>
                  <a:lnTo>
                    <a:pt x="5768" y="5751"/>
                  </a:lnTo>
                  <a:lnTo>
                    <a:pt x="11519" y="5751"/>
                  </a:lnTo>
                  <a:lnTo>
                    <a:pt x="11519" y="5419"/>
                  </a:lnTo>
                  <a:lnTo>
                    <a:pt x="11485" y="5086"/>
                  </a:lnTo>
                  <a:lnTo>
                    <a:pt x="11435" y="4754"/>
                  </a:lnTo>
                  <a:lnTo>
                    <a:pt x="11369" y="4421"/>
                  </a:lnTo>
                  <a:lnTo>
                    <a:pt x="11269" y="4089"/>
                  </a:lnTo>
                  <a:lnTo>
                    <a:pt x="11169" y="3773"/>
                  </a:lnTo>
                  <a:lnTo>
                    <a:pt x="11053" y="3474"/>
                  </a:lnTo>
                  <a:lnTo>
                    <a:pt x="10904" y="3175"/>
                  </a:lnTo>
                  <a:lnTo>
                    <a:pt x="10754" y="2876"/>
                  </a:lnTo>
                  <a:lnTo>
                    <a:pt x="10571" y="2593"/>
                  </a:lnTo>
                  <a:lnTo>
                    <a:pt x="10388" y="2310"/>
                  </a:lnTo>
                  <a:lnTo>
                    <a:pt x="10172" y="2061"/>
                  </a:lnTo>
                  <a:lnTo>
                    <a:pt x="9956" y="1812"/>
                  </a:lnTo>
                  <a:lnTo>
                    <a:pt x="9723" y="1562"/>
                  </a:lnTo>
                  <a:lnTo>
                    <a:pt x="9458" y="1346"/>
                  </a:lnTo>
                  <a:lnTo>
                    <a:pt x="9192" y="1130"/>
                  </a:lnTo>
                  <a:lnTo>
                    <a:pt x="8959" y="964"/>
                  </a:lnTo>
                  <a:lnTo>
                    <a:pt x="8710" y="798"/>
                  </a:lnTo>
                  <a:lnTo>
                    <a:pt x="8444" y="665"/>
                  </a:lnTo>
                  <a:lnTo>
                    <a:pt x="8194" y="532"/>
                  </a:lnTo>
                  <a:lnTo>
                    <a:pt x="7928" y="416"/>
                  </a:lnTo>
                  <a:lnTo>
                    <a:pt x="7662" y="316"/>
                  </a:lnTo>
                  <a:lnTo>
                    <a:pt x="7396" y="233"/>
                  </a:lnTo>
                  <a:lnTo>
                    <a:pt x="7131" y="166"/>
                  </a:lnTo>
                  <a:lnTo>
                    <a:pt x="6848" y="100"/>
                  </a:lnTo>
                  <a:lnTo>
                    <a:pt x="6582" y="50"/>
                  </a:lnTo>
                  <a:lnTo>
                    <a:pt x="6299" y="17"/>
                  </a:lnTo>
                  <a:lnTo>
                    <a:pt x="6017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5"/>
            <p:cNvSpPr/>
            <p:nvPr/>
          </p:nvSpPr>
          <p:spPr>
            <a:xfrm>
              <a:off x="1720725" y="2345350"/>
              <a:ext cx="287975" cy="210275"/>
            </a:xfrm>
            <a:custGeom>
              <a:avLst/>
              <a:gdLst/>
              <a:ahLst/>
              <a:cxnLst/>
              <a:rect l="l" t="t" r="r" b="b"/>
              <a:pathLst>
                <a:path w="11519" h="8411" extrusionOk="0">
                  <a:moveTo>
                    <a:pt x="5585" y="0"/>
                  </a:moveTo>
                  <a:lnTo>
                    <a:pt x="5302" y="17"/>
                  </a:lnTo>
                  <a:lnTo>
                    <a:pt x="5020" y="33"/>
                  </a:lnTo>
                  <a:lnTo>
                    <a:pt x="4754" y="83"/>
                  </a:lnTo>
                  <a:lnTo>
                    <a:pt x="4471" y="133"/>
                  </a:lnTo>
                  <a:lnTo>
                    <a:pt x="4189" y="216"/>
                  </a:lnTo>
                  <a:lnTo>
                    <a:pt x="3923" y="299"/>
                  </a:lnTo>
                  <a:lnTo>
                    <a:pt x="3640" y="399"/>
                  </a:lnTo>
                  <a:lnTo>
                    <a:pt x="3374" y="515"/>
                  </a:lnTo>
                  <a:lnTo>
                    <a:pt x="3108" y="648"/>
                  </a:lnTo>
                  <a:lnTo>
                    <a:pt x="2842" y="781"/>
                  </a:lnTo>
                  <a:lnTo>
                    <a:pt x="2593" y="947"/>
                  </a:lnTo>
                  <a:lnTo>
                    <a:pt x="2360" y="1097"/>
                  </a:lnTo>
                  <a:lnTo>
                    <a:pt x="2128" y="1280"/>
                  </a:lnTo>
                  <a:lnTo>
                    <a:pt x="1912" y="1463"/>
                  </a:lnTo>
                  <a:lnTo>
                    <a:pt x="1712" y="1662"/>
                  </a:lnTo>
                  <a:lnTo>
                    <a:pt x="1513" y="1862"/>
                  </a:lnTo>
                  <a:lnTo>
                    <a:pt x="1330" y="2078"/>
                  </a:lnTo>
                  <a:lnTo>
                    <a:pt x="1147" y="2294"/>
                  </a:lnTo>
                  <a:lnTo>
                    <a:pt x="997" y="2526"/>
                  </a:lnTo>
                  <a:lnTo>
                    <a:pt x="848" y="2759"/>
                  </a:lnTo>
                  <a:lnTo>
                    <a:pt x="698" y="2992"/>
                  </a:lnTo>
                  <a:lnTo>
                    <a:pt x="582" y="3241"/>
                  </a:lnTo>
                  <a:lnTo>
                    <a:pt x="465" y="3490"/>
                  </a:lnTo>
                  <a:lnTo>
                    <a:pt x="366" y="3756"/>
                  </a:lnTo>
                  <a:lnTo>
                    <a:pt x="266" y="4022"/>
                  </a:lnTo>
                  <a:lnTo>
                    <a:pt x="200" y="4288"/>
                  </a:lnTo>
                  <a:lnTo>
                    <a:pt x="133" y="4554"/>
                  </a:lnTo>
                  <a:lnTo>
                    <a:pt x="83" y="4820"/>
                  </a:lnTo>
                  <a:lnTo>
                    <a:pt x="33" y="5103"/>
                  </a:lnTo>
                  <a:lnTo>
                    <a:pt x="17" y="5369"/>
                  </a:lnTo>
                  <a:lnTo>
                    <a:pt x="0" y="5651"/>
                  </a:lnTo>
                  <a:lnTo>
                    <a:pt x="0" y="5934"/>
                  </a:lnTo>
                  <a:lnTo>
                    <a:pt x="17" y="6216"/>
                  </a:lnTo>
                  <a:lnTo>
                    <a:pt x="50" y="6482"/>
                  </a:lnTo>
                  <a:lnTo>
                    <a:pt x="83" y="6765"/>
                  </a:lnTo>
                  <a:lnTo>
                    <a:pt x="150" y="7047"/>
                  </a:lnTo>
                  <a:lnTo>
                    <a:pt x="216" y="7330"/>
                  </a:lnTo>
                  <a:lnTo>
                    <a:pt x="299" y="7596"/>
                  </a:lnTo>
                  <a:lnTo>
                    <a:pt x="399" y="7878"/>
                  </a:lnTo>
                  <a:lnTo>
                    <a:pt x="515" y="8144"/>
                  </a:lnTo>
                  <a:lnTo>
                    <a:pt x="648" y="8410"/>
                  </a:lnTo>
                  <a:lnTo>
                    <a:pt x="5768" y="5751"/>
                  </a:lnTo>
                  <a:lnTo>
                    <a:pt x="11519" y="5751"/>
                  </a:lnTo>
                  <a:lnTo>
                    <a:pt x="11519" y="5419"/>
                  </a:lnTo>
                  <a:lnTo>
                    <a:pt x="11485" y="5069"/>
                  </a:lnTo>
                  <a:lnTo>
                    <a:pt x="11435" y="4720"/>
                  </a:lnTo>
                  <a:lnTo>
                    <a:pt x="11352" y="4388"/>
                  </a:lnTo>
                  <a:lnTo>
                    <a:pt x="11269" y="4056"/>
                  </a:lnTo>
                  <a:lnTo>
                    <a:pt x="11153" y="3740"/>
                  </a:lnTo>
                  <a:lnTo>
                    <a:pt x="11020" y="3407"/>
                  </a:lnTo>
                  <a:lnTo>
                    <a:pt x="10870" y="3108"/>
                  </a:lnTo>
                  <a:lnTo>
                    <a:pt x="10737" y="2842"/>
                  </a:lnTo>
                  <a:lnTo>
                    <a:pt x="10571" y="2593"/>
                  </a:lnTo>
                  <a:lnTo>
                    <a:pt x="10405" y="2360"/>
                  </a:lnTo>
                  <a:lnTo>
                    <a:pt x="10239" y="2128"/>
                  </a:lnTo>
                  <a:lnTo>
                    <a:pt x="10056" y="1911"/>
                  </a:lnTo>
                  <a:lnTo>
                    <a:pt x="9856" y="1695"/>
                  </a:lnTo>
                  <a:lnTo>
                    <a:pt x="9657" y="1496"/>
                  </a:lnTo>
                  <a:lnTo>
                    <a:pt x="9441" y="1313"/>
                  </a:lnTo>
                  <a:lnTo>
                    <a:pt x="9225" y="1147"/>
                  </a:lnTo>
                  <a:lnTo>
                    <a:pt x="8992" y="981"/>
                  </a:lnTo>
                  <a:lnTo>
                    <a:pt x="8759" y="831"/>
                  </a:lnTo>
                  <a:lnTo>
                    <a:pt x="8510" y="698"/>
                  </a:lnTo>
                  <a:lnTo>
                    <a:pt x="8277" y="565"/>
                  </a:lnTo>
                  <a:lnTo>
                    <a:pt x="8011" y="449"/>
                  </a:lnTo>
                  <a:lnTo>
                    <a:pt x="7762" y="349"/>
                  </a:lnTo>
                  <a:lnTo>
                    <a:pt x="7496" y="266"/>
                  </a:lnTo>
                  <a:lnTo>
                    <a:pt x="7230" y="183"/>
                  </a:lnTo>
                  <a:lnTo>
                    <a:pt x="6964" y="116"/>
                  </a:lnTo>
                  <a:lnTo>
                    <a:pt x="6698" y="67"/>
                  </a:lnTo>
                  <a:lnTo>
                    <a:pt x="6416" y="33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5"/>
            <p:cNvSpPr/>
            <p:nvPr/>
          </p:nvSpPr>
          <p:spPr>
            <a:xfrm>
              <a:off x="1921000" y="2355300"/>
              <a:ext cx="156675" cy="71100"/>
            </a:xfrm>
            <a:custGeom>
              <a:avLst/>
              <a:gdLst/>
              <a:ahLst/>
              <a:cxnLst/>
              <a:rect l="l" t="t" r="r" b="b"/>
              <a:pathLst>
                <a:path w="6267" h="2844" extrusionOk="0">
                  <a:moveTo>
                    <a:pt x="2760" y="1"/>
                  </a:moveTo>
                  <a:lnTo>
                    <a:pt x="0" y="2760"/>
                  </a:lnTo>
                  <a:lnTo>
                    <a:pt x="84" y="2843"/>
                  </a:lnTo>
                  <a:lnTo>
                    <a:pt x="2809" y="117"/>
                  </a:lnTo>
                  <a:lnTo>
                    <a:pt x="6267" y="117"/>
                  </a:lnTo>
                  <a:lnTo>
                    <a:pt x="6267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5"/>
            <p:cNvSpPr/>
            <p:nvPr/>
          </p:nvSpPr>
          <p:spPr>
            <a:xfrm>
              <a:off x="1943450" y="2511125"/>
              <a:ext cx="134225" cy="3350"/>
            </a:xfrm>
            <a:custGeom>
              <a:avLst/>
              <a:gdLst/>
              <a:ahLst/>
              <a:cxnLst/>
              <a:rect l="l" t="t" r="r" b="b"/>
              <a:pathLst>
                <a:path w="5369" h="134" extrusionOk="0">
                  <a:moveTo>
                    <a:pt x="0" y="1"/>
                  </a:moveTo>
                  <a:lnTo>
                    <a:pt x="0" y="134"/>
                  </a:lnTo>
                  <a:lnTo>
                    <a:pt x="5369" y="134"/>
                  </a:lnTo>
                  <a:lnTo>
                    <a:pt x="5369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5"/>
            <p:cNvSpPr/>
            <p:nvPr/>
          </p:nvSpPr>
          <p:spPr>
            <a:xfrm>
              <a:off x="1921000" y="2580525"/>
              <a:ext cx="156675" cy="82300"/>
            </a:xfrm>
            <a:custGeom>
              <a:avLst/>
              <a:gdLst/>
              <a:ahLst/>
              <a:cxnLst/>
              <a:rect l="l" t="t" r="r" b="b"/>
              <a:pathLst>
                <a:path w="6267" h="3292" extrusionOk="0">
                  <a:moveTo>
                    <a:pt x="100" y="1"/>
                  </a:moveTo>
                  <a:lnTo>
                    <a:pt x="0" y="84"/>
                  </a:lnTo>
                  <a:lnTo>
                    <a:pt x="2610" y="3275"/>
                  </a:lnTo>
                  <a:lnTo>
                    <a:pt x="2627" y="3292"/>
                  </a:lnTo>
                  <a:lnTo>
                    <a:pt x="6267" y="3292"/>
                  </a:lnTo>
                  <a:lnTo>
                    <a:pt x="6267" y="3175"/>
                  </a:lnTo>
                  <a:lnTo>
                    <a:pt x="2676" y="3175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5"/>
            <p:cNvSpPr/>
            <p:nvPr/>
          </p:nvSpPr>
          <p:spPr>
            <a:xfrm>
              <a:off x="2071000" y="2349900"/>
              <a:ext cx="13325" cy="13325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lnTo>
                    <a:pt x="217" y="18"/>
                  </a:lnTo>
                  <a:lnTo>
                    <a:pt x="167" y="18"/>
                  </a:lnTo>
                  <a:lnTo>
                    <a:pt x="117" y="51"/>
                  </a:lnTo>
                  <a:lnTo>
                    <a:pt x="84" y="84"/>
                  </a:lnTo>
                  <a:lnTo>
                    <a:pt x="51" y="117"/>
                  </a:lnTo>
                  <a:lnTo>
                    <a:pt x="17" y="167"/>
                  </a:lnTo>
                  <a:lnTo>
                    <a:pt x="1" y="217"/>
                  </a:lnTo>
                  <a:lnTo>
                    <a:pt x="1" y="267"/>
                  </a:lnTo>
                  <a:lnTo>
                    <a:pt x="1" y="317"/>
                  </a:lnTo>
                  <a:lnTo>
                    <a:pt x="17" y="383"/>
                  </a:lnTo>
                  <a:lnTo>
                    <a:pt x="51" y="416"/>
                  </a:lnTo>
                  <a:lnTo>
                    <a:pt x="84" y="466"/>
                  </a:lnTo>
                  <a:lnTo>
                    <a:pt x="117" y="500"/>
                  </a:lnTo>
                  <a:lnTo>
                    <a:pt x="167" y="516"/>
                  </a:lnTo>
                  <a:lnTo>
                    <a:pt x="217" y="533"/>
                  </a:lnTo>
                  <a:lnTo>
                    <a:pt x="316" y="533"/>
                  </a:lnTo>
                  <a:lnTo>
                    <a:pt x="366" y="516"/>
                  </a:lnTo>
                  <a:lnTo>
                    <a:pt x="416" y="500"/>
                  </a:lnTo>
                  <a:lnTo>
                    <a:pt x="466" y="466"/>
                  </a:lnTo>
                  <a:lnTo>
                    <a:pt x="483" y="416"/>
                  </a:lnTo>
                  <a:lnTo>
                    <a:pt x="516" y="383"/>
                  </a:lnTo>
                  <a:lnTo>
                    <a:pt x="533" y="317"/>
                  </a:lnTo>
                  <a:lnTo>
                    <a:pt x="533" y="267"/>
                  </a:lnTo>
                  <a:lnTo>
                    <a:pt x="533" y="217"/>
                  </a:lnTo>
                  <a:lnTo>
                    <a:pt x="516" y="167"/>
                  </a:lnTo>
                  <a:lnTo>
                    <a:pt x="483" y="117"/>
                  </a:lnTo>
                  <a:lnTo>
                    <a:pt x="466" y="84"/>
                  </a:lnTo>
                  <a:lnTo>
                    <a:pt x="416" y="51"/>
                  </a:lnTo>
                  <a:lnTo>
                    <a:pt x="366" y="18"/>
                  </a:lnTo>
                  <a:lnTo>
                    <a:pt x="316" y="18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5"/>
            <p:cNvSpPr/>
            <p:nvPr/>
          </p:nvSpPr>
          <p:spPr>
            <a:xfrm>
              <a:off x="2071000" y="2506150"/>
              <a:ext cx="13325" cy="13325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17" y="0"/>
                  </a:moveTo>
                  <a:lnTo>
                    <a:pt x="167" y="17"/>
                  </a:lnTo>
                  <a:lnTo>
                    <a:pt x="117" y="50"/>
                  </a:lnTo>
                  <a:lnTo>
                    <a:pt x="84" y="67"/>
                  </a:lnTo>
                  <a:lnTo>
                    <a:pt x="51" y="117"/>
                  </a:lnTo>
                  <a:lnTo>
                    <a:pt x="17" y="167"/>
                  </a:lnTo>
                  <a:lnTo>
                    <a:pt x="1" y="216"/>
                  </a:lnTo>
                  <a:lnTo>
                    <a:pt x="1" y="266"/>
                  </a:lnTo>
                  <a:lnTo>
                    <a:pt x="1" y="316"/>
                  </a:lnTo>
                  <a:lnTo>
                    <a:pt x="17" y="366"/>
                  </a:lnTo>
                  <a:lnTo>
                    <a:pt x="51" y="416"/>
                  </a:lnTo>
                  <a:lnTo>
                    <a:pt x="84" y="449"/>
                  </a:lnTo>
                  <a:lnTo>
                    <a:pt x="117" y="482"/>
                  </a:lnTo>
                  <a:lnTo>
                    <a:pt x="167" y="516"/>
                  </a:lnTo>
                  <a:lnTo>
                    <a:pt x="217" y="532"/>
                  </a:lnTo>
                  <a:lnTo>
                    <a:pt x="316" y="532"/>
                  </a:lnTo>
                  <a:lnTo>
                    <a:pt x="366" y="516"/>
                  </a:lnTo>
                  <a:lnTo>
                    <a:pt x="416" y="482"/>
                  </a:lnTo>
                  <a:lnTo>
                    <a:pt x="466" y="449"/>
                  </a:lnTo>
                  <a:lnTo>
                    <a:pt x="483" y="416"/>
                  </a:lnTo>
                  <a:lnTo>
                    <a:pt x="516" y="366"/>
                  </a:lnTo>
                  <a:lnTo>
                    <a:pt x="533" y="316"/>
                  </a:lnTo>
                  <a:lnTo>
                    <a:pt x="533" y="266"/>
                  </a:lnTo>
                  <a:lnTo>
                    <a:pt x="533" y="216"/>
                  </a:lnTo>
                  <a:lnTo>
                    <a:pt x="516" y="167"/>
                  </a:lnTo>
                  <a:lnTo>
                    <a:pt x="449" y="84"/>
                  </a:lnTo>
                  <a:lnTo>
                    <a:pt x="366" y="17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5"/>
            <p:cNvSpPr/>
            <p:nvPr/>
          </p:nvSpPr>
          <p:spPr>
            <a:xfrm>
              <a:off x="2071000" y="2654900"/>
              <a:ext cx="13325" cy="13750"/>
            </a:xfrm>
            <a:custGeom>
              <a:avLst/>
              <a:gdLst/>
              <a:ahLst/>
              <a:cxnLst/>
              <a:rect l="l" t="t" r="r" b="b"/>
              <a:pathLst>
                <a:path w="533" h="550" extrusionOk="0">
                  <a:moveTo>
                    <a:pt x="250" y="1"/>
                  </a:moveTo>
                  <a:lnTo>
                    <a:pt x="200" y="17"/>
                  </a:lnTo>
                  <a:lnTo>
                    <a:pt x="150" y="34"/>
                  </a:lnTo>
                  <a:lnTo>
                    <a:pt x="100" y="67"/>
                  </a:lnTo>
                  <a:lnTo>
                    <a:pt x="67" y="100"/>
                  </a:lnTo>
                  <a:lnTo>
                    <a:pt x="34" y="134"/>
                  </a:lnTo>
                  <a:lnTo>
                    <a:pt x="17" y="184"/>
                  </a:lnTo>
                  <a:lnTo>
                    <a:pt x="1" y="233"/>
                  </a:lnTo>
                  <a:lnTo>
                    <a:pt x="1" y="283"/>
                  </a:lnTo>
                  <a:lnTo>
                    <a:pt x="17" y="350"/>
                  </a:lnTo>
                  <a:lnTo>
                    <a:pt x="34" y="400"/>
                  </a:lnTo>
                  <a:lnTo>
                    <a:pt x="51" y="433"/>
                  </a:lnTo>
                  <a:lnTo>
                    <a:pt x="84" y="466"/>
                  </a:lnTo>
                  <a:lnTo>
                    <a:pt x="134" y="499"/>
                  </a:lnTo>
                  <a:lnTo>
                    <a:pt x="184" y="533"/>
                  </a:lnTo>
                  <a:lnTo>
                    <a:pt x="233" y="533"/>
                  </a:lnTo>
                  <a:lnTo>
                    <a:pt x="283" y="549"/>
                  </a:lnTo>
                  <a:lnTo>
                    <a:pt x="333" y="533"/>
                  </a:lnTo>
                  <a:lnTo>
                    <a:pt x="383" y="516"/>
                  </a:lnTo>
                  <a:lnTo>
                    <a:pt x="433" y="483"/>
                  </a:lnTo>
                  <a:lnTo>
                    <a:pt x="466" y="450"/>
                  </a:lnTo>
                  <a:lnTo>
                    <a:pt x="499" y="416"/>
                  </a:lnTo>
                  <a:lnTo>
                    <a:pt x="516" y="366"/>
                  </a:lnTo>
                  <a:lnTo>
                    <a:pt x="533" y="317"/>
                  </a:lnTo>
                  <a:lnTo>
                    <a:pt x="533" y="267"/>
                  </a:lnTo>
                  <a:lnTo>
                    <a:pt x="533" y="200"/>
                  </a:lnTo>
                  <a:lnTo>
                    <a:pt x="516" y="167"/>
                  </a:lnTo>
                  <a:lnTo>
                    <a:pt x="449" y="84"/>
                  </a:lnTo>
                  <a:lnTo>
                    <a:pt x="366" y="34"/>
                  </a:lnTo>
                  <a:lnTo>
                    <a:pt x="316" y="17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5"/>
            <p:cNvSpPr/>
            <p:nvPr/>
          </p:nvSpPr>
          <p:spPr>
            <a:xfrm>
              <a:off x="2103000" y="2355300"/>
              <a:ext cx="59850" cy="2950"/>
            </a:xfrm>
            <a:custGeom>
              <a:avLst/>
              <a:gdLst/>
              <a:ahLst/>
              <a:cxnLst/>
              <a:rect l="l" t="t" r="r" b="b"/>
              <a:pathLst>
                <a:path w="2394" h="118" extrusionOk="0">
                  <a:moveTo>
                    <a:pt x="1" y="1"/>
                  </a:moveTo>
                  <a:lnTo>
                    <a:pt x="1" y="117"/>
                  </a:lnTo>
                  <a:lnTo>
                    <a:pt x="2394" y="117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5"/>
            <p:cNvSpPr/>
            <p:nvPr/>
          </p:nvSpPr>
          <p:spPr>
            <a:xfrm>
              <a:off x="2103000" y="2364875"/>
              <a:ext cx="83950" cy="3350"/>
            </a:xfrm>
            <a:custGeom>
              <a:avLst/>
              <a:gdLst/>
              <a:ahLst/>
              <a:cxnLst/>
              <a:rect l="l" t="t" r="r" b="b"/>
              <a:pathLst>
                <a:path w="3358" h="134" extrusionOk="0">
                  <a:moveTo>
                    <a:pt x="1" y="0"/>
                  </a:moveTo>
                  <a:lnTo>
                    <a:pt x="1" y="133"/>
                  </a:lnTo>
                  <a:lnTo>
                    <a:pt x="3358" y="133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5"/>
            <p:cNvSpPr/>
            <p:nvPr/>
          </p:nvSpPr>
          <p:spPr>
            <a:xfrm>
              <a:off x="2103000" y="2374850"/>
              <a:ext cx="71900" cy="3350"/>
            </a:xfrm>
            <a:custGeom>
              <a:avLst/>
              <a:gdLst/>
              <a:ahLst/>
              <a:cxnLst/>
              <a:rect l="l" t="t" r="r" b="b"/>
              <a:pathLst>
                <a:path w="2876" h="134" extrusionOk="0">
                  <a:moveTo>
                    <a:pt x="1" y="0"/>
                  </a:moveTo>
                  <a:lnTo>
                    <a:pt x="1" y="133"/>
                  </a:lnTo>
                  <a:lnTo>
                    <a:pt x="2876" y="133"/>
                  </a:lnTo>
                  <a:lnTo>
                    <a:pt x="2876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5"/>
            <p:cNvSpPr/>
            <p:nvPr/>
          </p:nvSpPr>
          <p:spPr>
            <a:xfrm>
              <a:off x="2103000" y="2384825"/>
              <a:ext cx="91450" cy="3350"/>
            </a:xfrm>
            <a:custGeom>
              <a:avLst/>
              <a:gdLst/>
              <a:ahLst/>
              <a:cxnLst/>
              <a:rect l="l" t="t" r="r" b="b"/>
              <a:pathLst>
                <a:path w="3658" h="134" extrusionOk="0">
                  <a:moveTo>
                    <a:pt x="1" y="0"/>
                  </a:moveTo>
                  <a:lnTo>
                    <a:pt x="1" y="133"/>
                  </a:lnTo>
                  <a:lnTo>
                    <a:pt x="3657" y="133"/>
                  </a:lnTo>
                  <a:lnTo>
                    <a:pt x="365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5"/>
            <p:cNvSpPr/>
            <p:nvPr/>
          </p:nvSpPr>
          <p:spPr>
            <a:xfrm>
              <a:off x="2103000" y="2394775"/>
              <a:ext cx="79400" cy="3350"/>
            </a:xfrm>
            <a:custGeom>
              <a:avLst/>
              <a:gdLst/>
              <a:ahLst/>
              <a:cxnLst/>
              <a:rect l="l" t="t" r="r" b="b"/>
              <a:pathLst>
                <a:path w="3176" h="134" extrusionOk="0">
                  <a:moveTo>
                    <a:pt x="1" y="1"/>
                  </a:moveTo>
                  <a:lnTo>
                    <a:pt x="1" y="134"/>
                  </a:lnTo>
                  <a:lnTo>
                    <a:pt x="3175" y="134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5"/>
            <p:cNvSpPr/>
            <p:nvPr/>
          </p:nvSpPr>
          <p:spPr>
            <a:xfrm>
              <a:off x="2103000" y="2404750"/>
              <a:ext cx="68175" cy="2950"/>
            </a:xfrm>
            <a:custGeom>
              <a:avLst/>
              <a:gdLst/>
              <a:ahLst/>
              <a:cxnLst/>
              <a:rect l="l" t="t" r="r" b="b"/>
              <a:pathLst>
                <a:path w="2727" h="118" extrusionOk="0">
                  <a:moveTo>
                    <a:pt x="1" y="1"/>
                  </a:moveTo>
                  <a:lnTo>
                    <a:pt x="1" y="117"/>
                  </a:lnTo>
                  <a:lnTo>
                    <a:pt x="2726" y="117"/>
                  </a:lnTo>
                  <a:lnTo>
                    <a:pt x="2726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5"/>
            <p:cNvSpPr/>
            <p:nvPr/>
          </p:nvSpPr>
          <p:spPr>
            <a:xfrm>
              <a:off x="2103000" y="2511125"/>
              <a:ext cx="82725" cy="3350"/>
            </a:xfrm>
            <a:custGeom>
              <a:avLst/>
              <a:gdLst/>
              <a:ahLst/>
              <a:cxnLst/>
              <a:rect l="l" t="t" r="r" b="b"/>
              <a:pathLst>
                <a:path w="3309" h="134" extrusionOk="0">
                  <a:moveTo>
                    <a:pt x="1" y="1"/>
                  </a:moveTo>
                  <a:lnTo>
                    <a:pt x="1" y="134"/>
                  </a:lnTo>
                  <a:lnTo>
                    <a:pt x="3308" y="134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5"/>
            <p:cNvSpPr/>
            <p:nvPr/>
          </p:nvSpPr>
          <p:spPr>
            <a:xfrm>
              <a:off x="2103000" y="2521100"/>
              <a:ext cx="56125" cy="3350"/>
            </a:xfrm>
            <a:custGeom>
              <a:avLst/>
              <a:gdLst/>
              <a:ahLst/>
              <a:cxnLst/>
              <a:rect l="l" t="t" r="r" b="b"/>
              <a:pathLst>
                <a:path w="2245" h="134" extrusionOk="0">
                  <a:moveTo>
                    <a:pt x="1" y="1"/>
                  </a:moveTo>
                  <a:lnTo>
                    <a:pt x="1" y="134"/>
                  </a:lnTo>
                  <a:lnTo>
                    <a:pt x="2244" y="134"/>
                  </a:lnTo>
                  <a:lnTo>
                    <a:pt x="2244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5"/>
            <p:cNvSpPr/>
            <p:nvPr/>
          </p:nvSpPr>
          <p:spPr>
            <a:xfrm>
              <a:off x="2103000" y="2531075"/>
              <a:ext cx="76075" cy="3350"/>
            </a:xfrm>
            <a:custGeom>
              <a:avLst/>
              <a:gdLst/>
              <a:ahLst/>
              <a:cxnLst/>
              <a:rect l="l" t="t" r="r" b="b"/>
              <a:pathLst>
                <a:path w="3043" h="134" extrusionOk="0">
                  <a:moveTo>
                    <a:pt x="1" y="1"/>
                  </a:moveTo>
                  <a:lnTo>
                    <a:pt x="1" y="134"/>
                  </a:lnTo>
                  <a:lnTo>
                    <a:pt x="3042" y="134"/>
                  </a:lnTo>
                  <a:lnTo>
                    <a:pt x="304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5"/>
            <p:cNvSpPr/>
            <p:nvPr/>
          </p:nvSpPr>
          <p:spPr>
            <a:xfrm>
              <a:off x="2103000" y="2541050"/>
              <a:ext cx="82725" cy="2925"/>
            </a:xfrm>
            <a:custGeom>
              <a:avLst/>
              <a:gdLst/>
              <a:ahLst/>
              <a:cxnLst/>
              <a:rect l="l" t="t" r="r" b="b"/>
              <a:pathLst>
                <a:path w="3309" h="117" extrusionOk="0">
                  <a:moveTo>
                    <a:pt x="1" y="1"/>
                  </a:moveTo>
                  <a:lnTo>
                    <a:pt x="1" y="117"/>
                  </a:lnTo>
                  <a:lnTo>
                    <a:pt x="3308" y="117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5"/>
            <p:cNvSpPr/>
            <p:nvPr/>
          </p:nvSpPr>
          <p:spPr>
            <a:xfrm>
              <a:off x="2103000" y="2551025"/>
              <a:ext cx="91450" cy="2925"/>
            </a:xfrm>
            <a:custGeom>
              <a:avLst/>
              <a:gdLst/>
              <a:ahLst/>
              <a:cxnLst/>
              <a:rect l="l" t="t" r="r" b="b"/>
              <a:pathLst>
                <a:path w="3658" h="117" extrusionOk="0">
                  <a:moveTo>
                    <a:pt x="1" y="0"/>
                  </a:moveTo>
                  <a:lnTo>
                    <a:pt x="1" y="117"/>
                  </a:lnTo>
                  <a:lnTo>
                    <a:pt x="3657" y="117"/>
                  </a:lnTo>
                  <a:lnTo>
                    <a:pt x="365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5"/>
            <p:cNvSpPr/>
            <p:nvPr/>
          </p:nvSpPr>
          <p:spPr>
            <a:xfrm>
              <a:off x="2103000" y="2561000"/>
              <a:ext cx="68175" cy="2925"/>
            </a:xfrm>
            <a:custGeom>
              <a:avLst/>
              <a:gdLst/>
              <a:ahLst/>
              <a:cxnLst/>
              <a:rect l="l" t="t" r="r" b="b"/>
              <a:pathLst>
                <a:path w="2727" h="117" extrusionOk="0">
                  <a:moveTo>
                    <a:pt x="1" y="0"/>
                  </a:moveTo>
                  <a:lnTo>
                    <a:pt x="1" y="117"/>
                  </a:lnTo>
                  <a:lnTo>
                    <a:pt x="2726" y="117"/>
                  </a:lnTo>
                  <a:lnTo>
                    <a:pt x="2726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5"/>
            <p:cNvSpPr/>
            <p:nvPr/>
          </p:nvSpPr>
          <p:spPr>
            <a:xfrm>
              <a:off x="2103000" y="2659900"/>
              <a:ext cx="69425" cy="2925"/>
            </a:xfrm>
            <a:custGeom>
              <a:avLst/>
              <a:gdLst/>
              <a:ahLst/>
              <a:cxnLst/>
              <a:rect l="l" t="t" r="r" b="b"/>
              <a:pathLst>
                <a:path w="2777" h="117" extrusionOk="0">
                  <a:moveTo>
                    <a:pt x="1" y="0"/>
                  </a:moveTo>
                  <a:lnTo>
                    <a:pt x="1" y="117"/>
                  </a:lnTo>
                  <a:lnTo>
                    <a:pt x="2776" y="117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5"/>
            <p:cNvSpPr/>
            <p:nvPr/>
          </p:nvSpPr>
          <p:spPr>
            <a:xfrm>
              <a:off x="2103000" y="2669875"/>
              <a:ext cx="91450" cy="2925"/>
            </a:xfrm>
            <a:custGeom>
              <a:avLst/>
              <a:gdLst/>
              <a:ahLst/>
              <a:cxnLst/>
              <a:rect l="l" t="t" r="r" b="b"/>
              <a:pathLst>
                <a:path w="3658" h="117" extrusionOk="0">
                  <a:moveTo>
                    <a:pt x="1" y="0"/>
                  </a:moveTo>
                  <a:lnTo>
                    <a:pt x="1" y="116"/>
                  </a:lnTo>
                  <a:lnTo>
                    <a:pt x="3657" y="116"/>
                  </a:lnTo>
                  <a:lnTo>
                    <a:pt x="365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5"/>
            <p:cNvSpPr/>
            <p:nvPr/>
          </p:nvSpPr>
          <p:spPr>
            <a:xfrm>
              <a:off x="2103000" y="2679850"/>
              <a:ext cx="57775" cy="2925"/>
            </a:xfrm>
            <a:custGeom>
              <a:avLst/>
              <a:gdLst/>
              <a:ahLst/>
              <a:cxnLst/>
              <a:rect l="l" t="t" r="r" b="b"/>
              <a:pathLst>
                <a:path w="2311" h="117" extrusionOk="0">
                  <a:moveTo>
                    <a:pt x="1" y="0"/>
                  </a:moveTo>
                  <a:lnTo>
                    <a:pt x="1" y="116"/>
                  </a:lnTo>
                  <a:lnTo>
                    <a:pt x="2311" y="116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5"/>
            <p:cNvSpPr/>
            <p:nvPr/>
          </p:nvSpPr>
          <p:spPr>
            <a:xfrm>
              <a:off x="2103000" y="2689400"/>
              <a:ext cx="91450" cy="3350"/>
            </a:xfrm>
            <a:custGeom>
              <a:avLst/>
              <a:gdLst/>
              <a:ahLst/>
              <a:cxnLst/>
              <a:rect l="l" t="t" r="r" b="b"/>
              <a:pathLst>
                <a:path w="3658" h="134" extrusionOk="0">
                  <a:moveTo>
                    <a:pt x="1" y="0"/>
                  </a:moveTo>
                  <a:lnTo>
                    <a:pt x="1" y="133"/>
                  </a:lnTo>
                  <a:lnTo>
                    <a:pt x="3657" y="133"/>
                  </a:lnTo>
                  <a:lnTo>
                    <a:pt x="365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5"/>
            <p:cNvSpPr/>
            <p:nvPr/>
          </p:nvSpPr>
          <p:spPr>
            <a:xfrm>
              <a:off x="2103000" y="2699375"/>
              <a:ext cx="78975" cy="3350"/>
            </a:xfrm>
            <a:custGeom>
              <a:avLst/>
              <a:gdLst/>
              <a:ahLst/>
              <a:cxnLst/>
              <a:rect l="l" t="t" r="r" b="b"/>
              <a:pathLst>
                <a:path w="3159" h="134" extrusionOk="0">
                  <a:moveTo>
                    <a:pt x="1" y="0"/>
                  </a:moveTo>
                  <a:lnTo>
                    <a:pt x="1" y="133"/>
                  </a:lnTo>
                  <a:lnTo>
                    <a:pt x="3159" y="133"/>
                  </a:lnTo>
                  <a:lnTo>
                    <a:pt x="3159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5"/>
            <p:cNvSpPr/>
            <p:nvPr/>
          </p:nvSpPr>
          <p:spPr>
            <a:xfrm>
              <a:off x="2103000" y="2709350"/>
              <a:ext cx="48650" cy="3350"/>
            </a:xfrm>
            <a:custGeom>
              <a:avLst/>
              <a:gdLst/>
              <a:ahLst/>
              <a:cxnLst/>
              <a:rect l="l" t="t" r="r" b="b"/>
              <a:pathLst>
                <a:path w="1946" h="134" extrusionOk="0">
                  <a:moveTo>
                    <a:pt x="1" y="0"/>
                  </a:moveTo>
                  <a:lnTo>
                    <a:pt x="1" y="133"/>
                  </a:lnTo>
                  <a:lnTo>
                    <a:pt x="1945" y="133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5"/>
            <p:cNvSpPr/>
            <p:nvPr/>
          </p:nvSpPr>
          <p:spPr>
            <a:xfrm>
              <a:off x="1081625" y="1879125"/>
              <a:ext cx="165000" cy="14550"/>
            </a:xfrm>
            <a:custGeom>
              <a:avLst/>
              <a:gdLst/>
              <a:ahLst/>
              <a:cxnLst/>
              <a:rect l="l" t="t" r="r" b="b"/>
              <a:pathLst>
                <a:path w="6600" h="582" extrusionOk="0">
                  <a:moveTo>
                    <a:pt x="1" y="0"/>
                  </a:moveTo>
                  <a:lnTo>
                    <a:pt x="1" y="582"/>
                  </a:lnTo>
                  <a:lnTo>
                    <a:pt x="6599" y="582"/>
                  </a:lnTo>
                  <a:lnTo>
                    <a:pt x="6599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5"/>
            <p:cNvSpPr/>
            <p:nvPr/>
          </p:nvSpPr>
          <p:spPr>
            <a:xfrm>
              <a:off x="1081625" y="1909025"/>
              <a:ext cx="223175" cy="14175"/>
            </a:xfrm>
            <a:custGeom>
              <a:avLst/>
              <a:gdLst/>
              <a:ahLst/>
              <a:cxnLst/>
              <a:rect l="l" t="t" r="r" b="b"/>
              <a:pathLst>
                <a:path w="8927" h="567" extrusionOk="0">
                  <a:moveTo>
                    <a:pt x="1" y="1"/>
                  </a:moveTo>
                  <a:lnTo>
                    <a:pt x="1" y="566"/>
                  </a:lnTo>
                  <a:lnTo>
                    <a:pt x="8926" y="566"/>
                  </a:lnTo>
                  <a:lnTo>
                    <a:pt x="8926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5"/>
            <p:cNvSpPr/>
            <p:nvPr/>
          </p:nvSpPr>
          <p:spPr>
            <a:xfrm>
              <a:off x="1081625" y="1938550"/>
              <a:ext cx="118450" cy="14150"/>
            </a:xfrm>
            <a:custGeom>
              <a:avLst/>
              <a:gdLst/>
              <a:ahLst/>
              <a:cxnLst/>
              <a:rect l="l" t="t" r="r" b="b"/>
              <a:pathLst>
                <a:path w="4738" h="566" extrusionOk="0">
                  <a:moveTo>
                    <a:pt x="1" y="0"/>
                  </a:moveTo>
                  <a:lnTo>
                    <a:pt x="1" y="565"/>
                  </a:lnTo>
                  <a:lnTo>
                    <a:pt x="4738" y="565"/>
                  </a:lnTo>
                  <a:lnTo>
                    <a:pt x="4738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5"/>
            <p:cNvSpPr/>
            <p:nvPr/>
          </p:nvSpPr>
          <p:spPr>
            <a:xfrm>
              <a:off x="1010175" y="1879125"/>
              <a:ext cx="34500" cy="34500"/>
            </a:xfrm>
            <a:custGeom>
              <a:avLst/>
              <a:gdLst/>
              <a:ahLst/>
              <a:cxnLst/>
              <a:rect l="l" t="t" r="r" b="b"/>
              <a:pathLst>
                <a:path w="1380" h="1380" extrusionOk="0">
                  <a:moveTo>
                    <a:pt x="0" y="0"/>
                  </a:moveTo>
                  <a:lnTo>
                    <a:pt x="0" y="1380"/>
                  </a:lnTo>
                  <a:lnTo>
                    <a:pt x="1380" y="138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5"/>
            <p:cNvSpPr/>
            <p:nvPr/>
          </p:nvSpPr>
          <p:spPr>
            <a:xfrm>
              <a:off x="1081625" y="1993800"/>
              <a:ext cx="196150" cy="14575"/>
            </a:xfrm>
            <a:custGeom>
              <a:avLst/>
              <a:gdLst/>
              <a:ahLst/>
              <a:cxnLst/>
              <a:rect l="l" t="t" r="r" b="b"/>
              <a:pathLst>
                <a:path w="7846" h="583" extrusionOk="0">
                  <a:moveTo>
                    <a:pt x="1" y="1"/>
                  </a:moveTo>
                  <a:lnTo>
                    <a:pt x="1" y="582"/>
                  </a:lnTo>
                  <a:lnTo>
                    <a:pt x="7846" y="582"/>
                  </a:lnTo>
                  <a:lnTo>
                    <a:pt x="7846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5"/>
            <p:cNvSpPr/>
            <p:nvPr/>
          </p:nvSpPr>
          <p:spPr>
            <a:xfrm>
              <a:off x="1081625" y="2023725"/>
              <a:ext cx="155025" cy="14150"/>
            </a:xfrm>
            <a:custGeom>
              <a:avLst/>
              <a:gdLst/>
              <a:ahLst/>
              <a:cxnLst/>
              <a:rect l="l" t="t" r="r" b="b"/>
              <a:pathLst>
                <a:path w="6201" h="566" extrusionOk="0">
                  <a:moveTo>
                    <a:pt x="1" y="0"/>
                  </a:moveTo>
                  <a:lnTo>
                    <a:pt x="1" y="565"/>
                  </a:lnTo>
                  <a:lnTo>
                    <a:pt x="6201" y="565"/>
                  </a:lnTo>
                  <a:lnTo>
                    <a:pt x="6201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5"/>
            <p:cNvSpPr/>
            <p:nvPr/>
          </p:nvSpPr>
          <p:spPr>
            <a:xfrm>
              <a:off x="1081625" y="2053225"/>
              <a:ext cx="223175" cy="14150"/>
            </a:xfrm>
            <a:custGeom>
              <a:avLst/>
              <a:gdLst/>
              <a:ahLst/>
              <a:cxnLst/>
              <a:rect l="l" t="t" r="r" b="b"/>
              <a:pathLst>
                <a:path w="8927" h="566" extrusionOk="0">
                  <a:moveTo>
                    <a:pt x="1" y="0"/>
                  </a:moveTo>
                  <a:lnTo>
                    <a:pt x="1" y="566"/>
                  </a:lnTo>
                  <a:lnTo>
                    <a:pt x="8926" y="566"/>
                  </a:lnTo>
                  <a:lnTo>
                    <a:pt x="8926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5"/>
            <p:cNvSpPr/>
            <p:nvPr/>
          </p:nvSpPr>
          <p:spPr>
            <a:xfrm>
              <a:off x="1010175" y="1993800"/>
              <a:ext cx="34500" cy="34525"/>
            </a:xfrm>
            <a:custGeom>
              <a:avLst/>
              <a:gdLst/>
              <a:ahLst/>
              <a:cxnLst/>
              <a:rect l="l" t="t" r="r" b="b"/>
              <a:pathLst>
                <a:path w="1380" h="1381" extrusionOk="0">
                  <a:moveTo>
                    <a:pt x="0" y="1"/>
                  </a:moveTo>
                  <a:lnTo>
                    <a:pt x="0" y="1380"/>
                  </a:lnTo>
                  <a:lnTo>
                    <a:pt x="1380" y="1380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5"/>
            <p:cNvSpPr/>
            <p:nvPr/>
          </p:nvSpPr>
          <p:spPr>
            <a:xfrm>
              <a:off x="1543700" y="2059450"/>
              <a:ext cx="138800" cy="193250"/>
            </a:xfrm>
            <a:custGeom>
              <a:avLst/>
              <a:gdLst/>
              <a:ahLst/>
              <a:cxnLst/>
              <a:rect l="l" t="t" r="r" b="b"/>
              <a:pathLst>
                <a:path w="5552" h="7730" extrusionOk="0">
                  <a:moveTo>
                    <a:pt x="5552" y="1"/>
                  </a:moveTo>
                  <a:lnTo>
                    <a:pt x="4954" y="200"/>
                  </a:lnTo>
                  <a:lnTo>
                    <a:pt x="4654" y="300"/>
                  </a:lnTo>
                  <a:lnTo>
                    <a:pt x="4355" y="433"/>
                  </a:lnTo>
                  <a:lnTo>
                    <a:pt x="3773" y="715"/>
                  </a:lnTo>
                  <a:lnTo>
                    <a:pt x="3491" y="865"/>
                  </a:lnTo>
                  <a:lnTo>
                    <a:pt x="3225" y="1048"/>
                  </a:lnTo>
                  <a:lnTo>
                    <a:pt x="2693" y="1414"/>
                  </a:lnTo>
                  <a:lnTo>
                    <a:pt x="2427" y="1630"/>
                  </a:lnTo>
                  <a:lnTo>
                    <a:pt x="2178" y="1846"/>
                  </a:lnTo>
                  <a:lnTo>
                    <a:pt x="1945" y="2062"/>
                  </a:lnTo>
                  <a:lnTo>
                    <a:pt x="1729" y="2328"/>
                  </a:lnTo>
                  <a:lnTo>
                    <a:pt x="1513" y="2577"/>
                  </a:lnTo>
                  <a:lnTo>
                    <a:pt x="1413" y="2693"/>
                  </a:lnTo>
                  <a:lnTo>
                    <a:pt x="1314" y="2826"/>
                  </a:lnTo>
                  <a:lnTo>
                    <a:pt x="1131" y="3092"/>
                  </a:lnTo>
                  <a:lnTo>
                    <a:pt x="948" y="3375"/>
                  </a:lnTo>
                  <a:lnTo>
                    <a:pt x="798" y="3657"/>
                  </a:lnTo>
                  <a:lnTo>
                    <a:pt x="649" y="3940"/>
                  </a:lnTo>
                  <a:lnTo>
                    <a:pt x="516" y="4239"/>
                  </a:lnTo>
                  <a:lnTo>
                    <a:pt x="399" y="4555"/>
                  </a:lnTo>
                  <a:lnTo>
                    <a:pt x="300" y="4854"/>
                  </a:lnTo>
                  <a:lnTo>
                    <a:pt x="217" y="5170"/>
                  </a:lnTo>
                  <a:lnTo>
                    <a:pt x="133" y="5486"/>
                  </a:lnTo>
                  <a:lnTo>
                    <a:pt x="84" y="5802"/>
                  </a:lnTo>
                  <a:lnTo>
                    <a:pt x="34" y="6117"/>
                  </a:lnTo>
                  <a:lnTo>
                    <a:pt x="1" y="6450"/>
                  </a:lnTo>
                  <a:lnTo>
                    <a:pt x="1" y="6766"/>
                  </a:lnTo>
                  <a:lnTo>
                    <a:pt x="1" y="7098"/>
                  </a:lnTo>
                  <a:lnTo>
                    <a:pt x="17" y="7414"/>
                  </a:lnTo>
                  <a:lnTo>
                    <a:pt x="50" y="7730"/>
                  </a:lnTo>
                  <a:lnTo>
                    <a:pt x="50" y="7414"/>
                  </a:lnTo>
                  <a:lnTo>
                    <a:pt x="67" y="7098"/>
                  </a:lnTo>
                  <a:lnTo>
                    <a:pt x="100" y="6799"/>
                  </a:lnTo>
                  <a:lnTo>
                    <a:pt x="133" y="6483"/>
                  </a:lnTo>
                  <a:lnTo>
                    <a:pt x="183" y="6167"/>
                  </a:lnTo>
                  <a:lnTo>
                    <a:pt x="200" y="6001"/>
                  </a:lnTo>
                  <a:lnTo>
                    <a:pt x="233" y="5851"/>
                  </a:lnTo>
                  <a:lnTo>
                    <a:pt x="316" y="5536"/>
                  </a:lnTo>
                  <a:lnTo>
                    <a:pt x="399" y="5236"/>
                  </a:lnTo>
                  <a:lnTo>
                    <a:pt x="499" y="4937"/>
                  </a:lnTo>
                  <a:lnTo>
                    <a:pt x="599" y="4638"/>
                  </a:lnTo>
                  <a:lnTo>
                    <a:pt x="732" y="4355"/>
                  </a:lnTo>
                  <a:lnTo>
                    <a:pt x="865" y="4073"/>
                  </a:lnTo>
                  <a:lnTo>
                    <a:pt x="1014" y="3790"/>
                  </a:lnTo>
                  <a:lnTo>
                    <a:pt x="1164" y="3524"/>
                  </a:lnTo>
                  <a:lnTo>
                    <a:pt x="1347" y="3259"/>
                  </a:lnTo>
                  <a:lnTo>
                    <a:pt x="1530" y="2993"/>
                  </a:lnTo>
                  <a:lnTo>
                    <a:pt x="1613" y="2860"/>
                  </a:lnTo>
                  <a:lnTo>
                    <a:pt x="1712" y="2743"/>
                  </a:lnTo>
                  <a:lnTo>
                    <a:pt x="1912" y="2494"/>
                  </a:lnTo>
                  <a:lnTo>
                    <a:pt x="2128" y="2261"/>
                  </a:lnTo>
                  <a:lnTo>
                    <a:pt x="2361" y="2045"/>
                  </a:lnTo>
                  <a:lnTo>
                    <a:pt x="2826" y="1613"/>
                  </a:lnTo>
                  <a:lnTo>
                    <a:pt x="3325" y="1231"/>
                  </a:lnTo>
                  <a:lnTo>
                    <a:pt x="3574" y="1048"/>
                  </a:lnTo>
                  <a:lnTo>
                    <a:pt x="3857" y="882"/>
                  </a:lnTo>
                  <a:lnTo>
                    <a:pt x="4405" y="566"/>
                  </a:lnTo>
                  <a:lnTo>
                    <a:pt x="4970" y="300"/>
                  </a:lnTo>
                  <a:lnTo>
                    <a:pt x="5552" y="17"/>
                  </a:lnTo>
                  <a:lnTo>
                    <a:pt x="5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5"/>
            <p:cNvSpPr/>
            <p:nvPr/>
          </p:nvSpPr>
          <p:spPr>
            <a:xfrm>
              <a:off x="1651325" y="2043250"/>
              <a:ext cx="37425" cy="48225"/>
            </a:xfrm>
            <a:custGeom>
              <a:avLst/>
              <a:gdLst/>
              <a:ahLst/>
              <a:cxnLst/>
              <a:rect l="l" t="t" r="r" b="b"/>
              <a:pathLst>
                <a:path w="1497" h="1929" extrusionOk="0">
                  <a:moveTo>
                    <a:pt x="100" y="1"/>
                  </a:moveTo>
                  <a:lnTo>
                    <a:pt x="0" y="233"/>
                  </a:lnTo>
                  <a:lnTo>
                    <a:pt x="1164" y="699"/>
                  </a:lnTo>
                  <a:lnTo>
                    <a:pt x="615" y="1812"/>
                  </a:lnTo>
                  <a:lnTo>
                    <a:pt x="848" y="1929"/>
                  </a:lnTo>
                  <a:lnTo>
                    <a:pt x="1496" y="566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5"/>
            <p:cNvSpPr/>
            <p:nvPr/>
          </p:nvSpPr>
          <p:spPr>
            <a:xfrm>
              <a:off x="1676250" y="2235650"/>
              <a:ext cx="51975" cy="216100"/>
            </a:xfrm>
            <a:custGeom>
              <a:avLst/>
              <a:gdLst/>
              <a:ahLst/>
              <a:cxnLst/>
              <a:rect l="l" t="t" r="r" b="b"/>
              <a:pathLst>
                <a:path w="2079" h="8644" extrusionOk="0">
                  <a:moveTo>
                    <a:pt x="2078" y="0"/>
                  </a:moveTo>
                  <a:lnTo>
                    <a:pt x="1895" y="216"/>
                  </a:lnTo>
                  <a:lnTo>
                    <a:pt x="1696" y="432"/>
                  </a:lnTo>
                  <a:lnTo>
                    <a:pt x="1530" y="665"/>
                  </a:lnTo>
                  <a:lnTo>
                    <a:pt x="1364" y="898"/>
                  </a:lnTo>
                  <a:lnTo>
                    <a:pt x="1197" y="1147"/>
                  </a:lnTo>
                  <a:lnTo>
                    <a:pt x="1048" y="1396"/>
                  </a:lnTo>
                  <a:lnTo>
                    <a:pt x="915" y="1646"/>
                  </a:lnTo>
                  <a:lnTo>
                    <a:pt x="798" y="1912"/>
                  </a:lnTo>
                  <a:lnTo>
                    <a:pt x="665" y="2177"/>
                  </a:lnTo>
                  <a:lnTo>
                    <a:pt x="549" y="2443"/>
                  </a:lnTo>
                  <a:lnTo>
                    <a:pt x="449" y="2709"/>
                  </a:lnTo>
                  <a:lnTo>
                    <a:pt x="366" y="2992"/>
                  </a:lnTo>
                  <a:lnTo>
                    <a:pt x="283" y="3258"/>
                  </a:lnTo>
                  <a:lnTo>
                    <a:pt x="200" y="3540"/>
                  </a:lnTo>
                  <a:lnTo>
                    <a:pt x="150" y="3840"/>
                  </a:lnTo>
                  <a:lnTo>
                    <a:pt x="100" y="4122"/>
                  </a:lnTo>
                  <a:lnTo>
                    <a:pt x="67" y="4405"/>
                  </a:lnTo>
                  <a:lnTo>
                    <a:pt x="34" y="4704"/>
                  </a:lnTo>
                  <a:lnTo>
                    <a:pt x="17" y="4986"/>
                  </a:lnTo>
                  <a:lnTo>
                    <a:pt x="1" y="5286"/>
                  </a:lnTo>
                  <a:lnTo>
                    <a:pt x="17" y="5568"/>
                  </a:lnTo>
                  <a:lnTo>
                    <a:pt x="34" y="5867"/>
                  </a:lnTo>
                  <a:lnTo>
                    <a:pt x="67" y="6150"/>
                  </a:lnTo>
                  <a:lnTo>
                    <a:pt x="100" y="6449"/>
                  </a:lnTo>
                  <a:lnTo>
                    <a:pt x="150" y="6732"/>
                  </a:lnTo>
                  <a:lnTo>
                    <a:pt x="200" y="7014"/>
                  </a:lnTo>
                  <a:lnTo>
                    <a:pt x="283" y="7297"/>
                  </a:lnTo>
                  <a:lnTo>
                    <a:pt x="350" y="7579"/>
                  </a:lnTo>
                  <a:lnTo>
                    <a:pt x="449" y="7845"/>
                  </a:lnTo>
                  <a:lnTo>
                    <a:pt x="549" y="8111"/>
                  </a:lnTo>
                  <a:lnTo>
                    <a:pt x="765" y="8643"/>
                  </a:lnTo>
                  <a:lnTo>
                    <a:pt x="798" y="8643"/>
                  </a:lnTo>
                  <a:lnTo>
                    <a:pt x="632" y="8095"/>
                  </a:lnTo>
                  <a:lnTo>
                    <a:pt x="549" y="7812"/>
                  </a:lnTo>
                  <a:lnTo>
                    <a:pt x="483" y="7529"/>
                  </a:lnTo>
                  <a:lnTo>
                    <a:pt x="416" y="7264"/>
                  </a:lnTo>
                  <a:lnTo>
                    <a:pt x="366" y="6981"/>
                  </a:lnTo>
                  <a:lnTo>
                    <a:pt x="333" y="6698"/>
                  </a:lnTo>
                  <a:lnTo>
                    <a:pt x="300" y="6416"/>
                  </a:lnTo>
                  <a:lnTo>
                    <a:pt x="267" y="6133"/>
                  </a:lnTo>
                  <a:lnTo>
                    <a:pt x="250" y="5851"/>
                  </a:lnTo>
                  <a:lnTo>
                    <a:pt x="233" y="5568"/>
                  </a:lnTo>
                  <a:lnTo>
                    <a:pt x="233" y="5286"/>
                  </a:lnTo>
                  <a:lnTo>
                    <a:pt x="250" y="5003"/>
                  </a:lnTo>
                  <a:lnTo>
                    <a:pt x="267" y="4720"/>
                  </a:lnTo>
                  <a:lnTo>
                    <a:pt x="283" y="4438"/>
                  </a:lnTo>
                  <a:lnTo>
                    <a:pt x="333" y="4155"/>
                  </a:lnTo>
                  <a:lnTo>
                    <a:pt x="433" y="3590"/>
                  </a:lnTo>
                  <a:lnTo>
                    <a:pt x="566" y="3042"/>
                  </a:lnTo>
                  <a:lnTo>
                    <a:pt x="732" y="2510"/>
                  </a:lnTo>
                  <a:lnTo>
                    <a:pt x="948" y="1978"/>
                  </a:lnTo>
                  <a:lnTo>
                    <a:pt x="1048" y="1712"/>
                  </a:lnTo>
                  <a:lnTo>
                    <a:pt x="1181" y="1463"/>
                  </a:lnTo>
                  <a:lnTo>
                    <a:pt x="1447" y="948"/>
                  </a:lnTo>
                  <a:lnTo>
                    <a:pt x="1596" y="698"/>
                  </a:lnTo>
                  <a:lnTo>
                    <a:pt x="1746" y="465"/>
                  </a:lnTo>
                  <a:lnTo>
                    <a:pt x="1912" y="233"/>
                  </a:lnTo>
                  <a:lnTo>
                    <a:pt x="20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5"/>
            <p:cNvSpPr/>
            <p:nvPr/>
          </p:nvSpPr>
          <p:spPr>
            <a:xfrm>
              <a:off x="1664625" y="2420125"/>
              <a:ext cx="48225" cy="37425"/>
            </a:xfrm>
            <a:custGeom>
              <a:avLst/>
              <a:gdLst/>
              <a:ahLst/>
              <a:cxnLst/>
              <a:rect l="l" t="t" r="r" b="b"/>
              <a:pathLst>
                <a:path w="1929" h="1497" extrusionOk="0">
                  <a:moveTo>
                    <a:pt x="1696" y="1"/>
                  </a:moveTo>
                  <a:lnTo>
                    <a:pt x="1230" y="1148"/>
                  </a:lnTo>
                  <a:lnTo>
                    <a:pt x="117" y="616"/>
                  </a:lnTo>
                  <a:lnTo>
                    <a:pt x="0" y="832"/>
                  </a:lnTo>
                  <a:lnTo>
                    <a:pt x="1363" y="1497"/>
                  </a:lnTo>
                  <a:lnTo>
                    <a:pt x="1928" y="101"/>
                  </a:lnTo>
                  <a:lnTo>
                    <a:pt x="16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5"/>
            <p:cNvSpPr/>
            <p:nvPr/>
          </p:nvSpPr>
          <p:spPr>
            <a:xfrm>
              <a:off x="1014725" y="2065700"/>
              <a:ext cx="66100" cy="175375"/>
            </a:xfrm>
            <a:custGeom>
              <a:avLst/>
              <a:gdLst/>
              <a:ahLst/>
              <a:cxnLst/>
              <a:rect l="l" t="t" r="r" b="b"/>
              <a:pathLst>
                <a:path w="2644" h="7015" extrusionOk="0">
                  <a:moveTo>
                    <a:pt x="333" y="0"/>
                  </a:moveTo>
                  <a:lnTo>
                    <a:pt x="200" y="465"/>
                  </a:lnTo>
                  <a:lnTo>
                    <a:pt x="101" y="964"/>
                  </a:lnTo>
                  <a:lnTo>
                    <a:pt x="34" y="1446"/>
                  </a:lnTo>
                  <a:lnTo>
                    <a:pt x="1" y="1945"/>
                  </a:lnTo>
                  <a:lnTo>
                    <a:pt x="17" y="2443"/>
                  </a:lnTo>
                  <a:lnTo>
                    <a:pt x="51" y="2942"/>
                  </a:lnTo>
                  <a:lnTo>
                    <a:pt x="134" y="3424"/>
                  </a:lnTo>
                  <a:lnTo>
                    <a:pt x="250" y="3923"/>
                  </a:lnTo>
                  <a:lnTo>
                    <a:pt x="333" y="4155"/>
                  </a:lnTo>
                  <a:lnTo>
                    <a:pt x="416" y="4388"/>
                  </a:lnTo>
                  <a:lnTo>
                    <a:pt x="616" y="4853"/>
                  </a:lnTo>
                  <a:lnTo>
                    <a:pt x="732" y="5070"/>
                  </a:lnTo>
                  <a:lnTo>
                    <a:pt x="865" y="5286"/>
                  </a:lnTo>
                  <a:lnTo>
                    <a:pt x="998" y="5502"/>
                  </a:lnTo>
                  <a:lnTo>
                    <a:pt x="1148" y="5701"/>
                  </a:lnTo>
                  <a:lnTo>
                    <a:pt x="1314" y="5884"/>
                  </a:lnTo>
                  <a:lnTo>
                    <a:pt x="1480" y="6067"/>
                  </a:lnTo>
                  <a:lnTo>
                    <a:pt x="1646" y="6250"/>
                  </a:lnTo>
                  <a:lnTo>
                    <a:pt x="1829" y="6416"/>
                  </a:lnTo>
                  <a:lnTo>
                    <a:pt x="2012" y="6582"/>
                  </a:lnTo>
                  <a:lnTo>
                    <a:pt x="2211" y="6732"/>
                  </a:lnTo>
                  <a:lnTo>
                    <a:pt x="2411" y="6881"/>
                  </a:lnTo>
                  <a:lnTo>
                    <a:pt x="2627" y="7014"/>
                  </a:lnTo>
                  <a:lnTo>
                    <a:pt x="2644" y="6981"/>
                  </a:lnTo>
                  <a:lnTo>
                    <a:pt x="2278" y="6649"/>
                  </a:lnTo>
                  <a:lnTo>
                    <a:pt x="2095" y="6499"/>
                  </a:lnTo>
                  <a:lnTo>
                    <a:pt x="1929" y="6316"/>
                  </a:lnTo>
                  <a:lnTo>
                    <a:pt x="1596" y="5967"/>
                  </a:lnTo>
                  <a:lnTo>
                    <a:pt x="1314" y="5568"/>
                  </a:lnTo>
                  <a:lnTo>
                    <a:pt x="1181" y="5369"/>
                  </a:lnTo>
                  <a:lnTo>
                    <a:pt x="1065" y="5169"/>
                  </a:lnTo>
                  <a:lnTo>
                    <a:pt x="948" y="4953"/>
                  </a:lnTo>
                  <a:lnTo>
                    <a:pt x="832" y="4737"/>
                  </a:lnTo>
                  <a:lnTo>
                    <a:pt x="732" y="4521"/>
                  </a:lnTo>
                  <a:lnTo>
                    <a:pt x="649" y="4305"/>
                  </a:lnTo>
                  <a:lnTo>
                    <a:pt x="566" y="4072"/>
                  </a:lnTo>
                  <a:lnTo>
                    <a:pt x="499" y="3840"/>
                  </a:lnTo>
                  <a:lnTo>
                    <a:pt x="383" y="3374"/>
                  </a:lnTo>
                  <a:lnTo>
                    <a:pt x="300" y="2909"/>
                  </a:lnTo>
                  <a:lnTo>
                    <a:pt x="234" y="2427"/>
                  </a:lnTo>
                  <a:lnTo>
                    <a:pt x="200" y="1945"/>
                  </a:lnTo>
                  <a:lnTo>
                    <a:pt x="200" y="1446"/>
                  </a:lnTo>
                  <a:lnTo>
                    <a:pt x="217" y="964"/>
                  </a:lnTo>
                  <a:lnTo>
                    <a:pt x="267" y="482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5"/>
            <p:cNvSpPr/>
            <p:nvPr/>
          </p:nvSpPr>
          <p:spPr>
            <a:xfrm>
              <a:off x="1047975" y="2207375"/>
              <a:ext cx="38675" cy="41575"/>
            </a:xfrm>
            <a:custGeom>
              <a:avLst/>
              <a:gdLst/>
              <a:ahLst/>
              <a:cxnLst/>
              <a:rect l="l" t="t" r="r" b="b"/>
              <a:pathLst>
                <a:path w="1547" h="1663" extrusionOk="0">
                  <a:moveTo>
                    <a:pt x="1264" y="1"/>
                  </a:moveTo>
                  <a:lnTo>
                    <a:pt x="1014" y="51"/>
                  </a:lnTo>
                  <a:lnTo>
                    <a:pt x="1247" y="1264"/>
                  </a:lnTo>
                  <a:lnTo>
                    <a:pt x="1" y="1414"/>
                  </a:lnTo>
                  <a:lnTo>
                    <a:pt x="34" y="1663"/>
                  </a:lnTo>
                  <a:lnTo>
                    <a:pt x="1546" y="1480"/>
                  </a:lnTo>
                  <a:lnTo>
                    <a:pt x="1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5"/>
            <p:cNvSpPr/>
            <p:nvPr/>
          </p:nvSpPr>
          <p:spPr>
            <a:xfrm>
              <a:off x="1399500" y="1883275"/>
              <a:ext cx="142575" cy="173300"/>
            </a:xfrm>
            <a:custGeom>
              <a:avLst/>
              <a:gdLst/>
              <a:ahLst/>
              <a:cxnLst/>
              <a:rect l="l" t="t" r="r" b="b"/>
              <a:pathLst>
                <a:path w="5703" h="6932" extrusionOk="0">
                  <a:moveTo>
                    <a:pt x="2677" y="0"/>
                  </a:moveTo>
                  <a:lnTo>
                    <a:pt x="2511" y="17"/>
                  </a:lnTo>
                  <a:lnTo>
                    <a:pt x="2328" y="50"/>
                  </a:lnTo>
                  <a:lnTo>
                    <a:pt x="2145" y="84"/>
                  </a:lnTo>
                  <a:lnTo>
                    <a:pt x="1962" y="133"/>
                  </a:lnTo>
                  <a:lnTo>
                    <a:pt x="1779" y="200"/>
                  </a:lnTo>
                  <a:lnTo>
                    <a:pt x="1613" y="266"/>
                  </a:lnTo>
                  <a:lnTo>
                    <a:pt x="1464" y="350"/>
                  </a:lnTo>
                  <a:lnTo>
                    <a:pt x="1314" y="433"/>
                  </a:lnTo>
                  <a:lnTo>
                    <a:pt x="1164" y="532"/>
                  </a:lnTo>
                  <a:lnTo>
                    <a:pt x="1031" y="632"/>
                  </a:lnTo>
                  <a:lnTo>
                    <a:pt x="915" y="732"/>
                  </a:lnTo>
                  <a:lnTo>
                    <a:pt x="799" y="848"/>
                  </a:lnTo>
                  <a:lnTo>
                    <a:pt x="583" y="1081"/>
                  </a:lnTo>
                  <a:lnTo>
                    <a:pt x="417" y="1347"/>
                  </a:lnTo>
                  <a:lnTo>
                    <a:pt x="284" y="1613"/>
                  </a:lnTo>
                  <a:lnTo>
                    <a:pt x="167" y="1879"/>
                  </a:lnTo>
                  <a:lnTo>
                    <a:pt x="84" y="2161"/>
                  </a:lnTo>
                  <a:lnTo>
                    <a:pt x="34" y="2460"/>
                  </a:lnTo>
                  <a:lnTo>
                    <a:pt x="1" y="2743"/>
                  </a:lnTo>
                  <a:lnTo>
                    <a:pt x="1" y="3009"/>
                  </a:lnTo>
                  <a:lnTo>
                    <a:pt x="34" y="3291"/>
                  </a:lnTo>
                  <a:lnTo>
                    <a:pt x="67" y="3541"/>
                  </a:lnTo>
                  <a:lnTo>
                    <a:pt x="134" y="3790"/>
                  </a:lnTo>
                  <a:lnTo>
                    <a:pt x="217" y="4006"/>
                  </a:lnTo>
                  <a:lnTo>
                    <a:pt x="367" y="4305"/>
                  </a:lnTo>
                  <a:lnTo>
                    <a:pt x="533" y="4571"/>
                  </a:lnTo>
                  <a:lnTo>
                    <a:pt x="699" y="4804"/>
                  </a:lnTo>
                  <a:lnTo>
                    <a:pt x="865" y="4987"/>
                  </a:lnTo>
                  <a:lnTo>
                    <a:pt x="1048" y="5170"/>
                  </a:lnTo>
                  <a:lnTo>
                    <a:pt x="1214" y="5303"/>
                  </a:lnTo>
                  <a:lnTo>
                    <a:pt x="1397" y="5436"/>
                  </a:lnTo>
                  <a:lnTo>
                    <a:pt x="1563" y="5535"/>
                  </a:lnTo>
                  <a:lnTo>
                    <a:pt x="1896" y="5701"/>
                  </a:lnTo>
                  <a:lnTo>
                    <a:pt x="2178" y="5834"/>
                  </a:lnTo>
                  <a:lnTo>
                    <a:pt x="2411" y="5951"/>
                  </a:lnTo>
                  <a:lnTo>
                    <a:pt x="2511" y="6017"/>
                  </a:lnTo>
                  <a:lnTo>
                    <a:pt x="2577" y="6084"/>
                  </a:lnTo>
                  <a:lnTo>
                    <a:pt x="2860" y="6499"/>
                  </a:lnTo>
                  <a:lnTo>
                    <a:pt x="3109" y="6931"/>
                  </a:lnTo>
                  <a:lnTo>
                    <a:pt x="4954" y="6333"/>
                  </a:lnTo>
                  <a:lnTo>
                    <a:pt x="4921" y="5834"/>
                  </a:lnTo>
                  <a:lnTo>
                    <a:pt x="4904" y="5352"/>
                  </a:lnTo>
                  <a:lnTo>
                    <a:pt x="4921" y="5253"/>
                  </a:lnTo>
                  <a:lnTo>
                    <a:pt x="4971" y="5136"/>
                  </a:lnTo>
                  <a:lnTo>
                    <a:pt x="5087" y="4904"/>
                  </a:lnTo>
                  <a:lnTo>
                    <a:pt x="5253" y="4621"/>
                  </a:lnTo>
                  <a:lnTo>
                    <a:pt x="5419" y="4305"/>
                  </a:lnTo>
                  <a:lnTo>
                    <a:pt x="5503" y="4122"/>
                  </a:lnTo>
                  <a:lnTo>
                    <a:pt x="5569" y="3923"/>
                  </a:lnTo>
                  <a:lnTo>
                    <a:pt x="5636" y="3707"/>
                  </a:lnTo>
                  <a:lnTo>
                    <a:pt x="5669" y="3458"/>
                  </a:lnTo>
                  <a:lnTo>
                    <a:pt x="5702" y="3208"/>
                  </a:lnTo>
                  <a:lnTo>
                    <a:pt x="5702" y="2926"/>
                  </a:lnTo>
                  <a:lnTo>
                    <a:pt x="5685" y="2610"/>
                  </a:lnTo>
                  <a:lnTo>
                    <a:pt x="5619" y="2278"/>
                  </a:lnTo>
                  <a:lnTo>
                    <a:pt x="5569" y="2045"/>
                  </a:lnTo>
                  <a:lnTo>
                    <a:pt x="5486" y="1812"/>
                  </a:lnTo>
                  <a:lnTo>
                    <a:pt x="5370" y="1579"/>
                  </a:lnTo>
                  <a:lnTo>
                    <a:pt x="5237" y="1347"/>
                  </a:lnTo>
                  <a:lnTo>
                    <a:pt x="5070" y="1131"/>
                  </a:lnTo>
                  <a:lnTo>
                    <a:pt x="4888" y="915"/>
                  </a:lnTo>
                  <a:lnTo>
                    <a:pt x="4672" y="699"/>
                  </a:lnTo>
                  <a:lnTo>
                    <a:pt x="4439" y="516"/>
                  </a:lnTo>
                  <a:lnTo>
                    <a:pt x="4190" y="366"/>
                  </a:lnTo>
                  <a:lnTo>
                    <a:pt x="3924" y="217"/>
                  </a:lnTo>
                  <a:lnTo>
                    <a:pt x="3641" y="117"/>
                  </a:lnTo>
                  <a:lnTo>
                    <a:pt x="3325" y="34"/>
                  </a:lnTo>
                  <a:lnTo>
                    <a:pt x="3176" y="17"/>
                  </a:lnTo>
                  <a:lnTo>
                    <a:pt x="30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5"/>
            <p:cNvSpPr/>
            <p:nvPr/>
          </p:nvSpPr>
          <p:spPr>
            <a:xfrm>
              <a:off x="1451050" y="1985500"/>
              <a:ext cx="40325" cy="71075"/>
            </a:xfrm>
            <a:custGeom>
              <a:avLst/>
              <a:gdLst/>
              <a:ahLst/>
              <a:cxnLst/>
              <a:rect l="l" t="t" r="r" b="b"/>
              <a:pathLst>
                <a:path w="1613" h="2843" extrusionOk="0">
                  <a:moveTo>
                    <a:pt x="116" y="0"/>
                  </a:moveTo>
                  <a:lnTo>
                    <a:pt x="0" y="67"/>
                  </a:lnTo>
                  <a:lnTo>
                    <a:pt x="1496" y="2842"/>
                  </a:lnTo>
                  <a:lnTo>
                    <a:pt x="1612" y="277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5"/>
            <p:cNvSpPr/>
            <p:nvPr/>
          </p:nvSpPr>
          <p:spPr>
            <a:xfrm>
              <a:off x="1501325" y="1970125"/>
              <a:ext cx="12900" cy="78550"/>
            </a:xfrm>
            <a:custGeom>
              <a:avLst/>
              <a:gdLst/>
              <a:ahLst/>
              <a:cxnLst/>
              <a:rect l="l" t="t" r="r" b="b"/>
              <a:pathLst>
                <a:path w="516" h="3142" extrusionOk="0">
                  <a:moveTo>
                    <a:pt x="133" y="0"/>
                  </a:moveTo>
                  <a:lnTo>
                    <a:pt x="0" y="17"/>
                  </a:lnTo>
                  <a:lnTo>
                    <a:pt x="399" y="3142"/>
                  </a:lnTo>
                  <a:lnTo>
                    <a:pt x="515" y="312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5"/>
            <p:cNvSpPr/>
            <p:nvPr/>
          </p:nvSpPr>
          <p:spPr>
            <a:xfrm>
              <a:off x="1453950" y="1970125"/>
              <a:ext cx="50300" cy="32850"/>
            </a:xfrm>
            <a:custGeom>
              <a:avLst/>
              <a:gdLst/>
              <a:ahLst/>
              <a:cxnLst/>
              <a:rect l="l" t="t" r="r" b="b"/>
              <a:pathLst>
                <a:path w="2012" h="1314" extrusionOk="0">
                  <a:moveTo>
                    <a:pt x="1330" y="50"/>
                  </a:moveTo>
                  <a:lnTo>
                    <a:pt x="1363" y="67"/>
                  </a:lnTo>
                  <a:lnTo>
                    <a:pt x="1413" y="117"/>
                  </a:lnTo>
                  <a:lnTo>
                    <a:pt x="1446" y="183"/>
                  </a:lnTo>
                  <a:lnTo>
                    <a:pt x="1463" y="233"/>
                  </a:lnTo>
                  <a:lnTo>
                    <a:pt x="1496" y="366"/>
                  </a:lnTo>
                  <a:lnTo>
                    <a:pt x="1513" y="499"/>
                  </a:lnTo>
                  <a:lnTo>
                    <a:pt x="1513" y="648"/>
                  </a:lnTo>
                  <a:lnTo>
                    <a:pt x="1513" y="781"/>
                  </a:lnTo>
                  <a:lnTo>
                    <a:pt x="1413" y="698"/>
                  </a:lnTo>
                  <a:lnTo>
                    <a:pt x="1347" y="599"/>
                  </a:lnTo>
                  <a:lnTo>
                    <a:pt x="1280" y="499"/>
                  </a:lnTo>
                  <a:lnTo>
                    <a:pt x="1230" y="383"/>
                  </a:lnTo>
                  <a:lnTo>
                    <a:pt x="1214" y="283"/>
                  </a:lnTo>
                  <a:lnTo>
                    <a:pt x="1214" y="183"/>
                  </a:lnTo>
                  <a:lnTo>
                    <a:pt x="1214" y="133"/>
                  </a:lnTo>
                  <a:lnTo>
                    <a:pt x="1230" y="100"/>
                  </a:lnTo>
                  <a:lnTo>
                    <a:pt x="1264" y="67"/>
                  </a:lnTo>
                  <a:lnTo>
                    <a:pt x="1297" y="50"/>
                  </a:lnTo>
                  <a:close/>
                  <a:moveTo>
                    <a:pt x="532" y="299"/>
                  </a:moveTo>
                  <a:lnTo>
                    <a:pt x="582" y="333"/>
                  </a:lnTo>
                  <a:lnTo>
                    <a:pt x="665" y="466"/>
                  </a:lnTo>
                  <a:lnTo>
                    <a:pt x="698" y="632"/>
                  </a:lnTo>
                  <a:lnTo>
                    <a:pt x="715" y="781"/>
                  </a:lnTo>
                  <a:lnTo>
                    <a:pt x="682" y="948"/>
                  </a:lnTo>
                  <a:lnTo>
                    <a:pt x="682" y="964"/>
                  </a:lnTo>
                  <a:lnTo>
                    <a:pt x="615" y="865"/>
                  </a:lnTo>
                  <a:lnTo>
                    <a:pt x="549" y="765"/>
                  </a:lnTo>
                  <a:lnTo>
                    <a:pt x="482" y="648"/>
                  </a:lnTo>
                  <a:lnTo>
                    <a:pt x="432" y="532"/>
                  </a:lnTo>
                  <a:lnTo>
                    <a:pt x="416" y="466"/>
                  </a:lnTo>
                  <a:lnTo>
                    <a:pt x="416" y="399"/>
                  </a:lnTo>
                  <a:lnTo>
                    <a:pt x="432" y="333"/>
                  </a:lnTo>
                  <a:lnTo>
                    <a:pt x="449" y="316"/>
                  </a:lnTo>
                  <a:lnTo>
                    <a:pt x="482" y="299"/>
                  </a:lnTo>
                  <a:close/>
                  <a:moveTo>
                    <a:pt x="1264" y="0"/>
                  </a:moveTo>
                  <a:lnTo>
                    <a:pt x="1230" y="17"/>
                  </a:lnTo>
                  <a:lnTo>
                    <a:pt x="1180" y="50"/>
                  </a:lnTo>
                  <a:lnTo>
                    <a:pt x="1164" y="100"/>
                  </a:lnTo>
                  <a:lnTo>
                    <a:pt x="1147" y="150"/>
                  </a:lnTo>
                  <a:lnTo>
                    <a:pt x="1131" y="266"/>
                  </a:lnTo>
                  <a:lnTo>
                    <a:pt x="1164" y="416"/>
                  </a:lnTo>
                  <a:lnTo>
                    <a:pt x="1214" y="532"/>
                  </a:lnTo>
                  <a:lnTo>
                    <a:pt x="1297" y="665"/>
                  </a:lnTo>
                  <a:lnTo>
                    <a:pt x="1380" y="765"/>
                  </a:lnTo>
                  <a:lnTo>
                    <a:pt x="1496" y="848"/>
                  </a:lnTo>
                  <a:lnTo>
                    <a:pt x="1463" y="998"/>
                  </a:lnTo>
                  <a:lnTo>
                    <a:pt x="1413" y="1114"/>
                  </a:lnTo>
                  <a:lnTo>
                    <a:pt x="1330" y="1197"/>
                  </a:lnTo>
                  <a:lnTo>
                    <a:pt x="1297" y="1230"/>
                  </a:lnTo>
                  <a:lnTo>
                    <a:pt x="1247" y="1247"/>
                  </a:lnTo>
                  <a:lnTo>
                    <a:pt x="1097" y="1247"/>
                  </a:lnTo>
                  <a:lnTo>
                    <a:pt x="964" y="1214"/>
                  </a:lnTo>
                  <a:lnTo>
                    <a:pt x="848" y="1130"/>
                  </a:lnTo>
                  <a:lnTo>
                    <a:pt x="748" y="1031"/>
                  </a:lnTo>
                  <a:lnTo>
                    <a:pt x="765" y="964"/>
                  </a:lnTo>
                  <a:lnTo>
                    <a:pt x="782" y="798"/>
                  </a:lnTo>
                  <a:lnTo>
                    <a:pt x="782" y="615"/>
                  </a:lnTo>
                  <a:lnTo>
                    <a:pt x="732" y="449"/>
                  </a:lnTo>
                  <a:lnTo>
                    <a:pt x="649" y="299"/>
                  </a:lnTo>
                  <a:lnTo>
                    <a:pt x="599" y="266"/>
                  </a:lnTo>
                  <a:lnTo>
                    <a:pt x="549" y="250"/>
                  </a:lnTo>
                  <a:lnTo>
                    <a:pt x="449" y="250"/>
                  </a:lnTo>
                  <a:lnTo>
                    <a:pt x="383" y="299"/>
                  </a:lnTo>
                  <a:lnTo>
                    <a:pt x="349" y="366"/>
                  </a:lnTo>
                  <a:lnTo>
                    <a:pt x="333" y="466"/>
                  </a:lnTo>
                  <a:lnTo>
                    <a:pt x="366" y="565"/>
                  </a:lnTo>
                  <a:lnTo>
                    <a:pt x="416" y="698"/>
                  </a:lnTo>
                  <a:lnTo>
                    <a:pt x="482" y="831"/>
                  </a:lnTo>
                  <a:lnTo>
                    <a:pt x="565" y="948"/>
                  </a:lnTo>
                  <a:lnTo>
                    <a:pt x="665" y="1047"/>
                  </a:lnTo>
                  <a:lnTo>
                    <a:pt x="632" y="1130"/>
                  </a:lnTo>
                  <a:lnTo>
                    <a:pt x="565" y="1180"/>
                  </a:lnTo>
                  <a:lnTo>
                    <a:pt x="499" y="1180"/>
                  </a:lnTo>
                  <a:lnTo>
                    <a:pt x="416" y="1147"/>
                  </a:lnTo>
                  <a:lnTo>
                    <a:pt x="349" y="1097"/>
                  </a:lnTo>
                  <a:lnTo>
                    <a:pt x="266" y="1031"/>
                  </a:lnTo>
                  <a:lnTo>
                    <a:pt x="150" y="865"/>
                  </a:lnTo>
                  <a:lnTo>
                    <a:pt x="67" y="732"/>
                  </a:lnTo>
                  <a:lnTo>
                    <a:pt x="0" y="765"/>
                  </a:lnTo>
                  <a:lnTo>
                    <a:pt x="67" y="848"/>
                  </a:lnTo>
                  <a:lnTo>
                    <a:pt x="117" y="948"/>
                  </a:lnTo>
                  <a:lnTo>
                    <a:pt x="200" y="1031"/>
                  </a:lnTo>
                  <a:lnTo>
                    <a:pt x="283" y="1130"/>
                  </a:lnTo>
                  <a:lnTo>
                    <a:pt x="383" y="1197"/>
                  </a:lnTo>
                  <a:lnTo>
                    <a:pt x="432" y="1230"/>
                  </a:lnTo>
                  <a:lnTo>
                    <a:pt x="482" y="1247"/>
                  </a:lnTo>
                  <a:lnTo>
                    <a:pt x="549" y="1247"/>
                  </a:lnTo>
                  <a:lnTo>
                    <a:pt x="599" y="1230"/>
                  </a:lnTo>
                  <a:lnTo>
                    <a:pt x="682" y="1180"/>
                  </a:lnTo>
                  <a:lnTo>
                    <a:pt x="732" y="1097"/>
                  </a:lnTo>
                  <a:lnTo>
                    <a:pt x="782" y="1164"/>
                  </a:lnTo>
                  <a:lnTo>
                    <a:pt x="831" y="1197"/>
                  </a:lnTo>
                  <a:lnTo>
                    <a:pt x="964" y="1280"/>
                  </a:lnTo>
                  <a:lnTo>
                    <a:pt x="1114" y="1313"/>
                  </a:lnTo>
                  <a:lnTo>
                    <a:pt x="1264" y="1313"/>
                  </a:lnTo>
                  <a:lnTo>
                    <a:pt x="1380" y="1230"/>
                  </a:lnTo>
                  <a:lnTo>
                    <a:pt x="1463" y="1130"/>
                  </a:lnTo>
                  <a:lnTo>
                    <a:pt x="1529" y="1014"/>
                  </a:lnTo>
                  <a:lnTo>
                    <a:pt x="1546" y="881"/>
                  </a:lnTo>
                  <a:lnTo>
                    <a:pt x="1613" y="898"/>
                  </a:lnTo>
                  <a:lnTo>
                    <a:pt x="1662" y="914"/>
                  </a:lnTo>
                  <a:lnTo>
                    <a:pt x="1729" y="914"/>
                  </a:lnTo>
                  <a:lnTo>
                    <a:pt x="1779" y="898"/>
                  </a:lnTo>
                  <a:lnTo>
                    <a:pt x="1829" y="881"/>
                  </a:lnTo>
                  <a:lnTo>
                    <a:pt x="1862" y="848"/>
                  </a:lnTo>
                  <a:lnTo>
                    <a:pt x="1912" y="765"/>
                  </a:lnTo>
                  <a:lnTo>
                    <a:pt x="1962" y="648"/>
                  </a:lnTo>
                  <a:lnTo>
                    <a:pt x="1978" y="532"/>
                  </a:lnTo>
                  <a:lnTo>
                    <a:pt x="2012" y="299"/>
                  </a:lnTo>
                  <a:lnTo>
                    <a:pt x="2012" y="166"/>
                  </a:lnTo>
                  <a:lnTo>
                    <a:pt x="1945" y="166"/>
                  </a:lnTo>
                  <a:lnTo>
                    <a:pt x="1945" y="333"/>
                  </a:lnTo>
                  <a:lnTo>
                    <a:pt x="1912" y="532"/>
                  </a:lnTo>
                  <a:lnTo>
                    <a:pt x="1895" y="648"/>
                  </a:lnTo>
                  <a:lnTo>
                    <a:pt x="1862" y="732"/>
                  </a:lnTo>
                  <a:lnTo>
                    <a:pt x="1812" y="798"/>
                  </a:lnTo>
                  <a:lnTo>
                    <a:pt x="1762" y="831"/>
                  </a:lnTo>
                  <a:lnTo>
                    <a:pt x="1662" y="848"/>
                  </a:lnTo>
                  <a:lnTo>
                    <a:pt x="1563" y="815"/>
                  </a:lnTo>
                  <a:lnTo>
                    <a:pt x="1579" y="665"/>
                  </a:lnTo>
                  <a:lnTo>
                    <a:pt x="1563" y="516"/>
                  </a:lnTo>
                  <a:lnTo>
                    <a:pt x="1546" y="383"/>
                  </a:lnTo>
                  <a:lnTo>
                    <a:pt x="1513" y="233"/>
                  </a:lnTo>
                  <a:lnTo>
                    <a:pt x="1480" y="117"/>
                  </a:lnTo>
                  <a:lnTo>
                    <a:pt x="1413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5"/>
            <p:cNvSpPr/>
            <p:nvPr/>
          </p:nvSpPr>
          <p:spPr>
            <a:xfrm>
              <a:off x="1470975" y="2037850"/>
              <a:ext cx="61125" cy="29100"/>
            </a:xfrm>
            <a:custGeom>
              <a:avLst/>
              <a:gdLst/>
              <a:ahLst/>
              <a:cxnLst/>
              <a:rect l="l" t="t" r="r" b="b"/>
              <a:pathLst>
                <a:path w="2445" h="1164" extrusionOk="0">
                  <a:moveTo>
                    <a:pt x="2295" y="0"/>
                  </a:moveTo>
                  <a:lnTo>
                    <a:pt x="1" y="715"/>
                  </a:lnTo>
                  <a:lnTo>
                    <a:pt x="150" y="1164"/>
                  </a:lnTo>
                  <a:lnTo>
                    <a:pt x="2444" y="433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5"/>
            <p:cNvSpPr/>
            <p:nvPr/>
          </p:nvSpPr>
          <p:spPr>
            <a:xfrm>
              <a:off x="1475150" y="2051150"/>
              <a:ext cx="60675" cy="29100"/>
            </a:xfrm>
            <a:custGeom>
              <a:avLst/>
              <a:gdLst/>
              <a:ahLst/>
              <a:cxnLst/>
              <a:rect l="l" t="t" r="r" b="b"/>
              <a:pathLst>
                <a:path w="2427" h="1164" extrusionOk="0">
                  <a:moveTo>
                    <a:pt x="2294" y="0"/>
                  </a:moveTo>
                  <a:lnTo>
                    <a:pt x="0" y="715"/>
                  </a:lnTo>
                  <a:lnTo>
                    <a:pt x="150" y="1164"/>
                  </a:lnTo>
                  <a:lnTo>
                    <a:pt x="2427" y="433"/>
                  </a:lnTo>
                  <a:lnTo>
                    <a:pt x="22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5"/>
            <p:cNvSpPr/>
            <p:nvPr/>
          </p:nvSpPr>
          <p:spPr>
            <a:xfrm>
              <a:off x="1479300" y="2063600"/>
              <a:ext cx="61100" cy="29550"/>
            </a:xfrm>
            <a:custGeom>
              <a:avLst/>
              <a:gdLst/>
              <a:ahLst/>
              <a:cxnLst/>
              <a:rect l="l" t="t" r="r" b="b"/>
              <a:pathLst>
                <a:path w="2444" h="1182" extrusionOk="0">
                  <a:moveTo>
                    <a:pt x="2294" y="1"/>
                  </a:moveTo>
                  <a:lnTo>
                    <a:pt x="0" y="732"/>
                  </a:lnTo>
                  <a:lnTo>
                    <a:pt x="150" y="1181"/>
                  </a:lnTo>
                  <a:lnTo>
                    <a:pt x="2444" y="450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5"/>
            <p:cNvSpPr/>
            <p:nvPr/>
          </p:nvSpPr>
          <p:spPr>
            <a:xfrm>
              <a:off x="1467650" y="1815125"/>
              <a:ext cx="6275" cy="36175"/>
            </a:xfrm>
            <a:custGeom>
              <a:avLst/>
              <a:gdLst/>
              <a:ahLst/>
              <a:cxnLst/>
              <a:rect l="l" t="t" r="r" b="b"/>
              <a:pathLst>
                <a:path w="251" h="1447" extrusionOk="0">
                  <a:moveTo>
                    <a:pt x="134" y="1"/>
                  </a:moveTo>
                  <a:lnTo>
                    <a:pt x="67" y="167"/>
                  </a:lnTo>
                  <a:lnTo>
                    <a:pt x="34" y="350"/>
                  </a:lnTo>
                  <a:lnTo>
                    <a:pt x="1" y="532"/>
                  </a:lnTo>
                  <a:lnTo>
                    <a:pt x="1" y="715"/>
                  </a:lnTo>
                  <a:lnTo>
                    <a:pt x="1" y="915"/>
                  </a:lnTo>
                  <a:lnTo>
                    <a:pt x="34" y="1098"/>
                  </a:lnTo>
                  <a:lnTo>
                    <a:pt x="67" y="1280"/>
                  </a:lnTo>
                  <a:lnTo>
                    <a:pt x="134" y="1447"/>
                  </a:lnTo>
                  <a:lnTo>
                    <a:pt x="184" y="1280"/>
                  </a:lnTo>
                  <a:lnTo>
                    <a:pt x="217" y="1098"/>
                  </a:lnTo>
                  <a:lnTo>
                    <a:pt x="250" y="915"/>
                  </a:lnTo>
                  <a:lnTo>
                    <a:pt x="250" y="715"/>
                  </a:lnTo>
                  <a:lnTo>
                    <a:pt x="250" y="532"/>
                  </a:lnTo>
                  <a:lnTo>
                    <a:pt x="217" y="350"/>
                  </a:lnTo>
                  <a:lnTo>
                    <a:pt x="184" y="167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5"/>
            <p:cNvSpPr/>
            <p:nvPr/>
          </p:nvSpPr>
          <p:spPr>
            <a:xfrm>
              <a:off x="1372925" y="1855025"/>
              <a:ext cx="25775" cy="25775"/>
            </a:xfrm>
            <a:custGeom>
              <a:avLst/>
              <a:gdLst/>
              <a:ahLst/>
              <a:cxnLst/>
              <a:rect l="l" t="t" r="r" b="b"/>
              <a:pathLst>
                <a:path w="1031" h="1031" extrusionOk="0">
                  <a:moveTo>
                    <a:pt x="0" y="0"/>
                  </a:moveTo>
                  <a:lnTo>
                    <a:pt x="83" y="166"/>
                  </a:lnTo>
                  <a:lnTo>
                    <a:pt x="183" y="316"/>
                  </a:lnTo>
                  <a:lnTo>
                    <a:pt x="299" y="466"/>
                  </a:lnTo>
                  <a:lnTo>
                    <a:pt x="416" y="599"/>
                  </a:lnTo>
                  <a:lnTo>
                    <a:pt x="565" y="732"/>
                  </a:lnTo>
                  <a:lnTo>
                    <a:pt x="698" y="848"/>
                  </a:lnTo>
                  <a:lnTo>
                    <a:pt x="865" y="948"/>
                  </a:lnTo>
                  <a:lnTo>
                    <a:pt x="1031" y="1031"/>
                  </a:lnTo>
                  <a:lnTo>
                    <a:pt x="948" y="865"/>
                  </a:lnTo>
                  <a:lnTo>
                    <a:pt x="848" y="698"/>
                  </a:lnTo>
                  <a:lnTo>
                    <a:pt x="732" y="565"/>
                  </a:lnTo>
                  <a:lnTo>
                    <a:pt x="599" y="416"/>
                  </a:lnTo>
                  <a:lnTo>
                    <a:pt x="466" y="299"/>
                  </a:lnTo>
                  <a:lnTo>
                    <a:pt x="316" y="183"/>
                  </a:lnTo>
                  <a:lnTo>
                    <a:pt x="166" y="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5"/>
            <p:cNvSpPr/>
            <p:nvPr/>
          </p:nvSpPr>
          <p:spPr>
            <a:xfrm>
              <a:off x="1331775" y="1949350"/>
              <a:ext cx="36600" cy="6250"/>
            </a:xfrm>
            <a:custGeom>
              <a:avLst/>
              <a:gdLst/>
              <a:ahLst/>
              <a:cxnLst/>
              <a:rect l="l" t="t" r="r" b="b"/>
              <a:pathLst>
                <a:path w="1464" h="250" extrusionOk="0">
                  <a:moveTo>
                    <a:pt x="549" y="0"/>
                  </a:moveTo>
                  <a:lnTo>
                    <a:pt x="366" y="33"/>
                  </a:lnTo>
                  <a:lnTo>
                    <a:pt x="184" y="67"/>
                  </a:lnTo>
                  <a:lnTo>
                    <a:pt x="1" y="133"/>
                  </a:lnTo>
                  <a:lnTo>
                    <a:pt x="184" y="183"/>
                  </a:lnTo>
                  <a:lnTo>
                    <a:pt x="366" y="216"/>
                  </a:lnTo>
                  <a:lnTo>
                    <a:pt x="549" y="250"/>
                  </a:lnTo>
                  <a:lnTo>
                    <a:pt x="915" y="250"/>
                  </a:lnTo>
                  <a:lnTo>
                    <a:pt x="1098" y="216"/>
                  </a:lnTo>
                  <a:lnTo>
                    <a:pt x="1281" y="183"/>
                  </a:lnTo>
                  <a:lnTo>
                    <a:pt x="1463" y="133"/>
                  </a:lnTo>
                  <a:lnTo>
                    <a:pt x="1281" y="67"/>
                  </a:lnTo>
                  <a:lnTo>
                    <a:pt x="1098" y="33"/>
                  </a:lnTo>
                  <a:lnTo>
                    <a:pt x="9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5"/>
            <p:cNvSpPr/>
            <p:nvPr/>
          </p:nvSpPr>
          <p:spPr>
            <a:xfrm>
              <a:off x="1371675" y="2024550"/>
              <a:ext cx="26200" cy="26200"/>
            </a:xfrm>
            <a:custGeom>
              <a:avLst/>
              <a:gdLst/>
              <a:ahLst/>
              <a:cxnLst/>
              <a:rect l="l" t="t" r="r" b="b"/>
              <a:pathLst>
                <a:path w="1048" h="1048" extrusionOk="0">
                  <a:moveTo>
                    <a:pt x="1047" y="1"/>
                  </a:moveTo>
                  <a:lnTo>
                    <a:pt x="881" y="100"/>
                  </a:lnTo>
                  <a:lnTo>
                    <a:pt x="715" y="200"/>
                  </a:lnTo>
                  <a:lnTo>
                    <a:pt x="565" y="300"/>
                  </a:lnTo>
                  <a:lnTo>
                    <a:pt x="433" y="433"/>
                  </a:lnTo>
                  <a:lnTo>
                    <a:pt x="300" y="566"/>
                  </a:lnTo>
                  <a:lnTo>
                    <a:pt x="200" y="715"/>
                  </a:lnTo>
                  <a:lnTo>
                    <a:pt x="100" y="882"/>
                  </a:lnTo>
                  <a:lnTo>
                    <a:pt x="0" y="1048"/>
                  </a:lnTo>
                  <a:lnTo>
                    <a:pt x="0" y="1048"/>
                  </a:lnTo>
                  <a:lnTo>
                    <a:pt x="167" y="948"/>
                  </a:lnTo>
                  <a:lnTo>
                    <a:pt x="333" y="848"/>
                  </a:lnTo>
                  <a:lnTo>
                    <a:pt x="482" y="749"/>
                  </a:lnTo>
                  <a:lnTo>
                    <a:pt x="615" y="616"/>
                  </a:lnTo>
                  <a:lnTo>
                    <a:pt x="748" y="483"/>
                  </a:lnTo>
                  <a:lnTo>
                    <a:pt x="848" y="333"/>
                  </a:lnTo>
                  <a:lnTo>
                    <a:pt x="948" y="167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5"/>
            <p:cNvSpPr/>
            <p:nvPr/>
          </p:nvSpPr>
          <p:spPr>
            <a:xfrm>
              <a:off x="1571950" y="1950600"/>
              <a:ext cx="36600" cy="6250"/>
            </a:xfrm>
            <a:custGeom>
              <a:avLst/>
              <a:gdLst/>
              <a:ahLst/>
              <a:cxnLst/>
              <a:rect l="l" t="t" r="r" b="b"/>
              <a:pathLst>
                <a:path w="1464" h="250" extrusionOk="0">
                  <a:moveTo>
                    <a:pt x="732" y="0"/>
                  </a:moveTo>
                  <a:lnTo>
                    <a:pt x="549" y="17"/>
                  </a:lnTo>
                  <a:lnTo>
                    <a:pt x="366" y="33"/>
                  </a:lnTo>
                  <a:lnTo>
                    <a:pt x="184" y="67"/>
                  </a:lnTo>
                  <a:lnTo>
                    <a:pt x="1" y="133"/>
                  </a:lnTo>
                  <a:lnTo>
                    <a:pt x="184" y="183"/>
                  </a:lnTo>
                  <a:lnTo>
                    <a:pt x="366" y="216"/>
                  </a:lnTo>
                  <a:lnTo>
                    <a:pt x="549" y="249"/>
                  </a:lnTo>
                  <a:lnTo>
                    <a:pt x="915" y="249"/>
                  </a:lnTo>
                  <a:lnTo>
                    <a:pt x="1098" y="216"/>
                  </a:lnTo>
                  <a:lnTo>
                    <a:pt x="1281" y="183"/>
                  </a:lnTo>
                  <a:lnTo>
                    <a:pt x="1463" y="133"/>
                  </a:lnTo>
                  <a:lnTo>
                    <a:pt x="1281" y="67"/>
                  </a:lnTo>
                  <a:lnTo>
                    <a:pt x="1098" y="33"/>
                  </a:lnTo>
                  <a:lnTo>
                    <a:pt x="915" y="17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5"/>
            <p:cNvSpPr/>
            <p:nvPr/>
          </p:nvSpPr>
          <p:spPr>
            <a:xfrm>
              <a:off x="1542450" y="1855850"/>
              <a:ext cx="26200" cy="25775"/>
            </a:xfrm>
            <a:custGeom>
              <a:avLst/>
              <a:gdLst/>
              <a:ahLst/>
              <a:cxnLst/>
              <a:rect l="l" t="t" r="r" b="b"/>
              <a:pathLst>
                <a:path w="1048" h="1031" extrusionOk="0">
                  <a:moveTo>
                    <a:pt x="1048" y="0"/>
                  </a:moveTo>
                  <a:lnTo>
                    <a:pt x="882" y="84"/>
                  </a:lnTo>
                  <a:lnTo>
                    <a:pt x="715" y="183"/>
                  </a:lnTo>
                  <a:lnTo>
                    <a:pt x="566" y="300"/>
                  </a:lnTo>
                  <a:lnTo>
                    <a:pt x="433" y="433"/>
                  </a:lnTo>
                  <a:lnTo>
                    <a:pt x="316" y="566"/>
                  </a:lnTo>
                  <a:lnTo>
                    <a:pt x="200" y="715"/>
                  </a:lnTo>
                  <a:lnTo>
                    <a:pt x="100" y="865"/>
                  </a:lnTo>
                  <a:lnTo>
                    <a:pt x="1" y="1031"/>
                  </a:lnTo>
                  <a:lnTo>
                    <a:pt x="167" y="948"/>
                  </a:lnTo>
                  <a:lnTo>
                    <a:pt x="333" y="848"/>
                  </a:lnTo>
                  <a:lnTo>
                    <a:pt x="483" y="732"/>
                  </a:lnTo>
                  <a:lnTo>
                    <a:pt x="616" y="599"/>
                  </a:lnTo>
                  <a:lnTo>
                    <a:pt x="732" y="466"/>
                  </a:lnTo>
                  <a:lnTo>
                    <a:pt x="848" y="316"/>
                  </a:lnTo>
                  <a:lnTo>
                    <a:pt x="948" y="167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5"/>
            <p:cNvSpPr/>
            <p:nvPr/>
          </p:nvSpPr>
          <p:spPr>
            <a:xfrm>
              <a:off x="864325" y="3332225"/>
              <a:ext cx="262200" cy="233550"/>
            </a:xfrm>
            <a:custGeom>
              <a:avLst/>
              <a:gdLst/>
              <a:ahLst/>
              <a:cxnLst/>
              <a:rect l="l" t="t" r="r" b="b"/>
              <a:pathLst>
                <a:path w="10488" h="9342" extrusionOk="0">
                  <a:moveTo>
                    <a:pt x="0" y="0"/>
                  </a:moveTo>
                  <a:lnTo>
                    <a:pt x="66" y="166"/>
                  </a:lnTo>
                  <a:lnTo>
                    <a:pt x="249" y="648"/>
                  </a:lnTo>
                  <a:lnTo>
                    <a:pt x="549" y="1363"/>
                  </a:lnTo>
                  <a:lnTo>
                    <a:pt x="748" y="1779"/>
                  </a:lnTo>
                  <a:lnTo>
                    <a:pt x="981" y="2244"/>
                  </a:lnTo>
                  <a:lnTo>
                    <a:pt x="1230" y="2726"/>
                  </a:lnTo>
                  <a:lnTo>
                    <a:pt x="1496" y="3225"/>
                  </a:lnTo>
                  <a:lnTo>
                    <a:pt x="1812" y="3740"/>
                  </a:lnTo>
                  <a:lnTo>
                    <a:pt x="2144" y="4255"/>
                  </a:lnTo>
                  <a:lnTo>
                    <a:pt x="2493" y="4754"/>
                  </a:lnTo>
                  <a:lnTo>
                    <a:pt x="2892" y="5252"/>
                  </a:lnTo>
                  <a:lnTo>
                    <a:pt x="3291" y="5718"/>
                  </a:lnTo>
                  <a:lnTo>
                    <a:pt x="3507" y="5934"/>
                  </a:lnTo>
                  <a:lnTo>
                    <a:pt x="3740" y="6150"/>
                  </a:lnTo>
                  <a:lnTo>
                    <a:pt x="3956" y="6349"/>
                  </a:lnTo>
                  <a:lnTo>
                    <a:pt x="4205" y="6549"/>
                  </a:lnTo>
                  <a:lnTo>
                    <a:pt x="4454" y="6732"/>
                  </a:lnTo>
                  <a:lnTo>
                    <a:pt x="4704" y="6914"/>
                  </a:lnTo>
                  <a:lnTo>
                    <a:pt x="5236" y="7263"/>
                  </a:lnTo>
                  <a:lnTo>
                    <a:pt x="5801" y="7579"/>
                  </a:lnTo>
                  <a:lnTo>
                    <a:pt x="6349" y="7862"/>
                  </a:lnTo>
                  <a:lnTo>
                    <a:pt x="6914" y="8128"/>
                  </a:lnTo>
                  <a:lnTo>
                    <a:pt x="7480" y="8360"/>
                  </a:lnTo>
                  <a:lnTo>
                    <a:pt x="8011" y="8560"/>
                  </a:lnTo>
                  <a:lnTo>
                    <a:pt x="8510" y="8743"/>
                  </a:lnTo>
                  <a:lnTo>
                    <a:pt x="8975" y="8909"/>
                  </a:lnTo>
                  <a:lnTo>
                    <a:pt x="9773" y="9142"/>
                  </a:lnTo>
                  <a:lnTo>
                    <a:pt x="10288" y="9291"/>
                  </a:lnTo>
                  <a:lnTo>
                    <a:pt x="10488" y="9341"/>
                  </a:lnTo>
                  <a:lnTo>
                    <a:pt x="10455" y="9125"/>
                  </a:lnTo>
                  <a:lnTo>
                    <a:pt x="10372" y="8560"/>
                  </a:lnTo>
                  <a:lnTo>
                    <a:pt x="10205" y="7729"/>
                  </a:lnTo>
                  <a:lnTo>
                    <a:pt x="10089" y="7247"/>
                  </a:lnTo>
                  <a:lnTo>
                    <a:pt x="9956" y="6732"/>
                  </a:lnTo>
                  <a:lnTo>
                    <a:pt x="9806" y="6200"/>
                  </a:lnTo>
                  <a:lnTo>
                    <a:pt x="9624" y="5651"/>
                  </a:lnTo>
                  <a:lnTo>
                    <a:pt x="9408" y="5103"/>
                  </a:lnTo>
                  <a:lnTo>
                    <a:pt x="9175" y="4571"/>
                  </a:lnTo>
                  <a:lnTo>
                    <a:pt x="9042" y="4322"/>
                  </a:lnTo>
                  <a:lnTo>
                    <a:pt x="8909" y="4072"/>
                  </a:lnTo>
                  <a:lnTo>
                    <a:pt x="8776" y="3823"/>
                  </a:lnTo>
                  <a:lnTo>
                    <a:pt x="8626" y="3607"/>
                  </a:lnTo>
                  <a:lnTo>
                    <a:pt x="8460" y="3391"/>
                  </a:lnTo>
                  <a:lnTo>
                    <a:pt x="8294" y="3175"/>
                  </a:lnTo>
                  <a:lnTo>
                    <a:pt x="8128" y="2992"/>
                  </a:lnTo>
                  <a:lnTo>
                    <a:pt x="7945" y="2826"/>
                  </a:lnTo>
                  <a:lnTo>
                    <a:pt x="7579" y="2543"/>
                  </a:lnTo>
                  <a:lnTo>
                    <a:pt x="7197" y="2294"/>
                  </a:lnTo>
                  <a:lnTo>
                    <a:pt x="6798" y="2078"/>
                  </a:lnTo>
                  <a:lnTo>
                    <a:pt x="6383" y="1878"/>
                  </a:lnTo>
                  <a:lnTo>
                    <a:pt x="6383" y="1878"/>
                  </a:lnTo>
                  <a:lnTo>
                    <a:pt x="6416" y="2244"/>
                  </a:lnTo>
                  <a:lnTo>
                    <a:pt x="6416" y="2626"/>
                  </a:lnTo>
                  <a:lnTo>
                    <a:pt x="6399" y="2992"/>
                  </a:lnTo>
                  <a:lnTo>
                    <a:pt x="6383" y="3374"/>
                  </a:lnTo>
                  <a:lnTo>
                    <a:pt x="6233" y="3092"/>
                  </a:lnTo>
                  <a:lnTo>
                    <a:pt x="6067" y="2809"/>
                  </a:lnTo>
                  <a:lnTo>
                    <a:pt x="5900" y="2543"/>
                  </a:lnTo>
                  <a:lnTo>
                    <a:pt x="5718" y="2277"/>
                  </a:lnTo>
                  <a:lnTo>
                    <a:pt x="5535" y="2011"/>
                  </a:lnTo>
                  <a:lnTo>
                    <a:pt x="5335" y="1762"/>
                  </a:lnTo>
                  <a:lnTo>
                    <a:pt x="5119" y="1513"/>
                  </a:lnTo>
                  <a:lnTo>
                    <a:pt x="4903" y="1280"/>
                  </a:lnTo>
                  <a:lnTo>
                    <a:pt x="4305" y="1080"/>
                  </a:lnTo>
                  <a:lnTo>
                    <a:pt x="3690" y="898"/>
                  </a:lnTo>
                  <a:lnTo>
                    <a:pt x="3092" y="715"/>
                  </a:lnTo>
                  <a:lnTo>
                    <a:pt x="2477" y="565"/>
                  </a:lnTo>
                  <a:lnTo>
                    <a:pt x="1862" y="399"/>
                  </a:lnTo>
                  <a:lnTo>
                    <a:pt x="1247" y="249"/>
                  </a:lnTo>
                  <a:lnTo>
                    <a:pt x="632" y="1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5"/>
            <p:cNvSpPr/>
            <p:nvPr/>
          </p:nvSpPr>
          <p:spPr>
            <a:xfrm>
              <a:off x="887575" y="3348000"/>
              <a:ext cx="303775" cy="387300"/>
            </a:xfrm>
            <a:custGeom>
              <a:avLst/>
              <a:gdLst/>
              <a:ahLst/>
              <a:cxnLst/>
              <a:rect l="l" t="t" r="r" b="b"/>
              <a:pathLst>
                <a:path w="12151" h="15492" extrusionOk="0">
                  <a:moveTo>
                    <a:pt x="17" y="1"/>
                  </a:moveTo>
                  <a:lnTo>
                    <a:pt x="1" y="17"/>
                  </a:lnTo>
                  <a:lnTo>
                    <a:pt x="1" y="34"/>
                  </a:lnTo>
                  <a:lnTo>
                    <a:pt x="1" y="67"/>
                  </a:lnTo>
                  <a:lnTo>
                    <a:pt x="898" y="665"/>
                  </a:lnTo>
                  <a:lnTo>
                    <a:pt x="1796" y="1280"/>
                  </a:lnTo>
                  <a:lnTo>
                    <a:pt x="2693" y="1912"/>
                  </a:lnTo>
                  <a:lnTo>
                    <a:pt x="3126" y="2228"/>
                  </a:lnTo>
                  <a:lnTo>
                    <a:pt x="3558" y="2560"/>
                  </a:lnTo>
                  <a:lnTo>
                    <a:pt x="4023" y="2926"/>
                  </a:lnTo>
                  <a:lnTo>
                    <a:pt x="4472" y="3292"/>
                  </a:lnTo>
                  <a:lnTo>
                    <a:pt x="5386" y="4040"/>
                  </a:lnTo>
                  <a:lnTo>
                    <a:pt x="5303" y="3990"/>
                  </a:lnTo>
                  <a:lnTo>
                    <a:pt x="4804" y="3724"/>
                  </a:lnTo>
                  <a:lnTo>
                    <a:pt x="4306" y="3474"/>
                  </a:lnTo>
                  <a:lnTo>
                    <a:pt x="3275" y="2992"/>
                  </a:lnTo>
                  <a:lnTo>
                    <a:pt x="2195" y="2494"/>
                  </a:lnTo>
                  <a:lnTo>
                    <a:pt x="1114" y="1995"/>
                  </a:lnTo>
                  <a:lnTo>
                    <a:pt x="1098" y="1995"/>
                  </a:lnTo>
                  <a:lnTo>
                    <a:pt x="1098" y="2012"/>
                  </a:lnTo>
                  <a:lnTo>
                    <a:pt x="2294" y="2627"/>
                  </a:lnTo>
                  <a:lnTo>
                    <a:pt x="3358" y="3159"/>
                  </a:lnTo>
                  <a:lnTo>
                    <a:pt x="4422" y="3691"/>
                  </a:lnTo>
                  <a:lnTo>
                    <a:pt x="4838" y="3890"/>
                  </a:lnTo>
                  <a:lnTo>
                    <a:pt x="5253" y="4123"/>
                  </a:lnTo>
                  <a:lnTo>
                    <a:pt x="5652" y="4355"/>
                  </a:lnTo>
                  <a:lnTo>
                    <a:pt x="6034" y="4621"/>
                  </a:lnTo>
                  <a:lnTo>
                    <a:pt x="6483" y="5053"/>
                  </a:lnTo>
                  <a:lnTo>
                    <a:pt x="6815" y="5386"/>
                  </a:lnTo>
                  <a:lnTo>
                    <a:pt x="7148" y="5735"/>
                  </a:lnTo>
                  <a:lnTo>
                    <a:pt x="7464" y="6101"/>
                  </a:lnTo>
                  <a:lnTo>
                    <a:pt x="7763" y="6466"/>
                  </a:lnTo>
                  <a:lnTo>
                    <a:pt x="7281" y="6400"/>
                  </a:lnTo>
                  <a:lnTo>
                    <a:pt x="6799" y="6300"/>
                  </a:lnTo>
                  <a:lnTo>
                    <a:pt x="6234" y="6167"/>
                  </a:lnTo>
                  <a:lnTo>
                    <a:pt x="5669" y="6001"/>
                  </a:lnTo>
                  <a:lnTo>
                    <a:pt x="5137" y="5801"/>
                  </a:lnTo>
                  <a:lnTo>
                    <a:pt x="4588" y="5569"/>
                  </a:lnTo>
                  <a:lnTo>
                    <a:pt x="4073" y="5319"/>
                  </a:lnTo>
                  <a:lnTo>
                    <a:pt x="3558" y="5037"/>
                  </a:lnTo>
                  <a:lnTo>
                    <a:pt x="3059" y="4704"/>
                  </a:lnTo>
                  <a:lnTo>
                    <a:pt x="2594" y="4355"/>
                  </a:lnTo>
                  <a:lnTo>
                    <a:pt x="2577" y="4355"/>
                  </a:lnTo>
                  <a:lnTo>
                    <a:pt x="2577" y="4372"/>
                  </a:lnTo>
                  <a:lnTo>
                    <a:pt x="3109" y="4804"/>
                  </a:lnTo>
                  <a:lnTo>
                    <a:pt x="3674" y="5203"/>
                  </a:lnTo>
                  <a:lnTo>
                    <a:pt x="4173" y="5502"/>
                  </a:lnTo>
                  <a:lnTo>
                    <a:pt x="4705" y="5785"/>
                  </a:lnTo>
                  <a:lnTo>
                    <a:pt x="5236" y="6017"/>
                  </a:lnTo>
                  <a:lnTo>
                    <a:pt x="5802" y="6234"/>
                  </a:lnTo>
                  <a:lnTo>
                    <a:pt x="6317" y="6383"/>
                  </a:lnTo>
                  <a:lnTo>
                    <a:pt x="6849" y="6516"/>
                  </a:lnTo>
                  <a:lnTo>
                    <a:pt x="7381" y="6599"/>
                  </a:lnTo>
                  <a:lnTo>
                    <a:pt x="7912" y="6649"/>
                  </a:lnTo>
                  <a:lnTo>
                    <a:pt x="8178" y="6981"/>
                  </a:lnTo>
                  <a:lnTo>
                    <a:pt x="8444" y="7331"/>
                  </a:lnTo>
                  <a:lnTo>
                    <a:pt x="8694" y="7680"/>
                  </a:lnTo>
                  <a:lnTo>
                    <a:pt x="8926" y="8045"/>
                  </a:lnTo>
                  <a:lnTo>
                    <a:pt x="9192" y="8477"/>
                  </a:lnTo>
                  <a:lnTo>
                    <a:pt x="9442" y="8910"/>
                  </a:lnTo>
                  <a:lnTo>
                    <a:pt x="9691" y="9358"/>
                  </a:lnTo>
                  <a:lnTo>
                    <a:pt x="9924" y="9807"/>
                  </a:lnTo>
                  <a:lnTo>
                    <a:pt x="10140" y="10256"/>
                  </a:lnTo>
                  <a:lnTo>
                    <a:pt x="10356" y="10721"/>
                  </a:lnTo>
                  <a:lnTo>
                    <a:pt x="10738" y="11652"/>
                  </a:lnTo>
                  <a:lnTo>
                    <a:pt x="11104" y="12599"/>
                  </a:lnTo>
                  <a:lnTo>
                    <a:pt x="11453" y="13547"/>
                  </a:lnTo>
                  <a:lnTo>
                    <a:pt x="11785" y="14511"/>
                  </a:lnTo>
                  <a:lnTo>
                    <a:pt x="12101" y="15458"/>
                  </a:lnTo>
                  <a:lnTo>
                    <a:pt x="12118" y="15491"/>
                  </a:lnTo>
                  <a:lnTo>
                    <a:pt x="12134" y="15491"/>
                  </a:lnTo>
                  <a:lnTo>
                    <a:pt x="12151" y="15475"/>
                  </a:lnTo>
                  <a:lnTo>
                    <a:pt x="12151" y="15458"/>
                  </a:lnTo>
                  <a:lnTo>
                    <a:pt x="11852" y="14361"/>
                  </a:lnTo>
                  <a:lnTo>
                    <a:pt x="11503" y="13264"/>
                  </a:lnTo>
                  <a:lnTo>
                    <a:pt x="11137" y="12184"/>
                  </a:lnTo>
                  <a:lnTo>
                    <a:pt x="10755" y="11104"/>
                  </a:lnTo>
                  <a:lnTo>
                    <a:pt x="10555" y="10638"/>
                  </a:lnTo>
                  <a:lnTo>
                    <a:pt x="10356" y="10173"/>
                  </a:lnTo>
                  <a:lnTo>
                    <a:pt x="10156" y="9707"/>
                  </a:lnTo>
                  <a:lnTo>
                    <a:pt x="9924" y="9259"/>
                  </a:lnTo>
                  <a:lnTo>
                    <a:pt x="9691" y="8810"/>
                  </a:lnTo>
                  <a:lnTo>
                    <a:pt x="9442" y="8361"/>
                  </a:lnTo>
                  <a:lnTo>
                    <a:pt x="9176" y="7929"/>
                  </a:lnTo>
                  <a:lnTo>
                    <a:pt x="8910" y="7497"/>
                  </a:lnTo>
                  <a:lnTo>
                    <a:pt x="8511" y="6948"/>
                  </a:lnTo>
                  <a:lnTo>
                    <a:pt x="8461" y="6649"/>
                  </a:lnTo>
                  <a:lnTo>
                    <a:pt x="8311" y="6084"/>
                  </a:lnTo>
                  <a:lnTo>
                    <a:pt x="8195" y="5619"/>
                  </a:lnTo>
                  <a:lnTo>
                    <a:pt x="8062" y="5153"/>
                  </a:lnTo>
                  <a:lnTo>
                    <a:pt x="7879" y="4688"/>
                  </a:lnTo>
                  <a:lnTo>
                    <a:pt x="7680" y="4256"/>
                  </a:lnTo>
                  <a:lnTo>
                    <a:pt x="7464" y="3823"/>
                  </a:lnTo>
                  <a:lnTo>
                    <a:pt x="7214" y="3391"/>
                  </a:lnTo>
                  <a:lnTo>
                    <a:pt x="6948" y="2992"/>
                  </a:lnTo>
                  <a:lnTo>
                    <a:pt x="6649" y="2594"/>
                  </a:lnTo>
                  <a:lnTo>
                    <a:pt x="6633" y="2594"/>
                  </a:lnTo>
                  <a:lnTo>
                    <a:pt x="6633" y="2627"/>
                  </a:lnTo>
                  <a:lnTo>
                    <a:pt x="6815" y="2876"/>
                  </a:lnTo>
                  <a:lnTo>
                    <a:pt x="6998" y="3125"/>
                  </a:lnTo>
                  <a:lnTo>
                    <a:pt x="7164" y="3408"/>
                  </a:lnTo>
                  <a:lnTo>
                    <a:pt x="7314" y="3674"/>
                  </a:lnTo>
                  <a:lnTo>
                    <a:pt x="7464" y="3956"/>
                  </a:lnTo>
                  <a:lnTo>
                    <a:pt x="7580" y="4239"/>
                  </a:lnTo>
                  <a:lnTo>
                    <a:pt x="7696" y="4538"/>
                  </a:lnTo>
                  <a:lnTo>
                    <a:pt x="7796" y="4837"/>
                  </a:lnTo>
                  <a:lnTo>
                    <a:pt x="7996" y="5419"/>
                  </a:lnTo>
                  <a:lnTo>
                    <a:pt x="8162" y="6001"/>
                  </a:lnTo>
                  <a:lnTo>
                    <a:pt x="8311" y="6616"/>
                  </a:lnTo>
                  <a:lnTo>
                    <a:pt x="8328" y="6699"/>
                  </a:lnTo>
                  <a:lnTo>
                    <a:pt x="7863" y="6117"/>
                  </a:lnTo>
                  <a:lnTo>
                    <a:pt x="7381" y="5569"/>
                  </a:lnTo>
                  <a:lnTo>
                    <a:pt x="7248" y="5153"/>
                  </a:lnTo>
                  <a:lnTo>
                    <a:pt x="7115" y="4738"/>
                  </a:lnTo>
                  <a:lnTo>
                    <a:pt x="6832" y="3923"/>
                  </a:lnTo>
                  <a:lnTo>
                    <a:pt x="6815" y="3907"/>
                  </a:lnTo>
                  <a:lnTo>
                    <a:pt x="6799" y="3923"/>
                  </a:lnTo>
                  <a:lnTo>
                    <a:pt x="6932" y="4306"/>
                  </a:lnTo>
                  <a:lnTo>
                    <a:pt x="7065" y="4704"/>
                  </a:lnTo>
                  <a:lnTo>
                    <a:pt x="7297" y="5502"/>
                  </a:lnTo>
                  <a:lnTo>
                    <a:pt x="6849" y="5020"/>
                  </a:lnTo>
                  <a:lnTo>
                    <a:pt x="6367" y="4555"/>
                  </a:lnTo>
                  <a:lnTo>
                    <a:pt x="5968" y="4206"/>
                  </a:lnTo>
                  <a:lnTo>
                    <a:pt x="5569" y="3840"/>
                  </a:lnTo>
                  <a:lnTo>
                    <a:pt x="5153" y="3508"/>
                  </a:lnTo>
                  <a:lnTo>
                    <a:pt x="4721" y="3175"/>
                  </a:lnTo>
                  <a:lnTo>
                    <a:pt x="4671" y="3059"/>
                  </a:lnTo>
                  <a:lnTo>
                    <a:pt x="4472" y="2727"/>
                  </a:lnTo>
                  <a:lnTo>
                    <a:pt x="4272" y="2411"/>
                  </a:lnTo>
                  <a:lnTo>
                    <a:pt x="4056" y="2112"/>
                  </a:lnTo>
                  <a:lnTo>
                    <a:pt x="3807" y="1812"/>
                  </a:lnTo>
                  <a:lnTo>
                    <a:pt x="3574" y="1513"/>
                  </a:lnTo>
                  <a:lnTo>
                    <a:pt x="3059" y="915"/>
                  </a:lnTo>
                  <a:lnTo>
                    <a:pt x="3042" y="915"/>
                  </a:lnTo>
                  <a:lnTo>
                    <a:pt x="3042" y="948"/>
                  </a:lnTo>
                  <a:lnTo>
                    <a:pt x="3292" y="1231"/>
                  </a:lnTo>
                  <a:lnTo>
                    <a:pt x="3524" y="1546"/>
                  </a:lnTo>
                  <a:lnTo>
                    <a:pt x="3757" y="1846"/>
                  </a:lnTo>
                  <a:lnTo>
                    <a:pt x="3973" y="2178"/>
                  </a:lnTo>
                  <a:lnTo>
                    <a:pt x="4372" y="2826"/>
                  </a:lnTo>
                  <a:lnTo>
                    <a:pt x="4455" y="2959"/>
                  </a:lnTo>
                  <a:lnTo>
                    <a:pt x="3907" y="2544"/>
                  </a:lnTo>
                  <a:lnTo>
                    <a:pt x="3342" y="2145"/>
                  </a:lnTo>
                  <a:lnTo>
                    <a:pt x="2544" y="1580"/>
                  </a:lnTo>
                  <a:lnTo>
                    <a:pt x="1713" y="1048"/>
                  </a:lnTo>
                  <a:lnTo>
                    <a:pt x="882" y="516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5"/>
            <p:cNvSpPr/>
            <p:nvPr/>
          </p:nvSpPr>
          <p:spPr>
            <a:xfrm>
              <a:off x="938275" y="3436100"/>
              <a:ext cx="53625" cy="26625"/>
            </a:xfrm>
            <a:custGeom>
              <a:avLst/>
              <a:gdLst/>
              <a:ahLst/>
              <a:cxnLst/>
              <a:rect l="l" t="t" r="r" b="b"/>
              <a:pathLst>
                <a:path w="2145" h="1065" extrusionOk="0">
                  <a:moveTo>
                    <a:pt x="1" y="0"/>
                  </a:moveTo>
                  <a:lnTo>
                    <a:pt x="1" y="17"/>
                  </a:lnTo>
                  <a:lnTo>
                    <a:pt x="17" y="34"/>
                  </a:lnTo>
                  <a:lnTo>
                    <a:pt x="549" y="283"/>
                  </a:lnTo>
                  <a:lnTo>
                    <a:pt x="1081" y="549"/>
                  </a:lnTo>
                  <a:lnTo>
                    <a:pt x="1596" y="815"/>
                  </a:lnTo>
                  <a:lnTo>
                    <a:pt x="2111" y="1064"/>
                  </a:lnTo>
                  <a:lnTo>
                    <a:pt x="2145" y="1047"/>
                  </a:lnTo>
                  <a:lnTo>
                    <a:pt x="2128" y="1031"/>
                  </a:lnTo>
                  <a:lnTo>
                    <a:pt x="1613" y="732"/>
                  </a:lnTo>
                  <a:lnTo>
                    <a:pt x="1347" y="599"/>
                  </a:lnTo>
                  <a:lnTo>
                    <a:pt x="1081" y="466"/>
                  </a:lnTo>
                  <a:lnTo>
                    <a:pt x="549" y="233"/>
                  </a:lnTo>
                  <a:lnTo>
                    <a:pt x="17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5"/>
            <p:cNvSpPr/>
            <p:nvPr/>
          </p:nvSpPr>
          <p:spPr>
            <a:xfrm>
              <a:off x="1197575" y="3016000"/>
              <a:ext cx="283000" cy="376075"/>
            </a:xfrm>
            <a:custGeom>
              <a:avLst/>
              <a:gdLst/>
              <a:ahLst/>
              <a:cxnLst/>
              <a:rect l="l" t="t" r="r" b="b"/>
              <a:pathLst>
                <a:path w="11320" h="15043" extrusionOk="0">
                  <a:moveTo>
                    <a:pt x="11319" y="0"/>
                  </a:moveTo>
                  <a:lnTo>
                    <a:pt x="10987" y="117"/>
                  </a:lnTo>
                  <a:lnTo>
                    <a:pt x="10056" y="416"/>
                  </a:lnTo>
                  <a:lnTo>
                    <a:pt x="9424" y="649"/>
                  </a:lnTo>
                  <a:lnTo>
                    <a:pt x="8710" y="931"/>
                  </a:lnTo>
                  <a:lnTo>
                    <a:pt x="7928" y="1247"/>
                  </a:lnTo>
                  <a:lnTo>
                    <a:pt x="7114" y="1613"/>
                  </a:lnTo>
                  <a:lnTo>
                    <a:pt x="6266" y="2028"/>
                  </a:lnTo>
                  <a:lnTo>
                    <a:pt x="5834" y="2261"/>
                  </a:lnTo>
                  <a:lnTo>
                    <a:pt x="5419" y="2494"/>
                  </a:lnTo>
                  <a:lnTo>
                    <a:pt x="5003" y="2743"/>
                  </a:lnTo>
                  <a:lnTo>
                    <a:pt x="4588" y="2992"/>
                  </a:lnTo>
                  <a:lnTo>
                    <a:pt x="4189" y="3258"/>
                  </a:lnTo>
                  <a:lnTo>
                    <a:pt x="3806" y="3524"/>
                  </a:lnTo>
                  <a:lnTo>
                    <a:pt x="3424" y="3807"/>
                  </a:lnTo>
                  <a:lnTo>
                    <a:pt x="3075" y="4106"/>
                  </a:lnTo>
                  <a:lnTo>
                    <a:pt x="2743" y="4405"/>
                  </a:lnTo>
                  <a:lnTo>
                    <a:pt x="2427" y="4721"/>
                  </a:lnTo>
                  <a:lnTo>
                    <a:pt x="2144" y="5053"/>
                  </a:lnTo>
                  <a:lnTo>
                    <a:pt x="1878" y="5386"/>
                  </a:lnTo>
                  <a:lnTo>
                    <a:pt x="1646" y="5718"/>
                  </a:lnTo>
                  <a:lnTo>
                    <a:pt x="1463" y="6067"/>
                  </a:lnTo>
                  <a:lnTo>
                    <a:pt x="1197" y="6599"/>
                  </a:lnTo>
                  <a:lnTo>
                    <a:pt x="981" y="7131"/>
                  </a:lnTo>
                  <a:lnTo>
                    <a:pt x="765" y="7663"/>
                  </a:lnTo>
                  <a:lnTo>
                    <a:pt x="582" y="8211"/>
                  </a:lnTo>
                  <a:lnTo>
                    <a:pt x="432" y="8776"/>
                  </a:lnTo>
                  <a:lnTo>
                    <a:pt x="299" y="9325"/>
                  </a:lnTo>
                  <a:lnTo>
                    <a:pt x="200" y="9890"/>
                  </a:lnTo>
                  <a:lnTo>
                    <a:pt x="116" y="10455"/>
                  </a:lnTo>
                  <a:lnTo>
                    <a:pt x="50" y="11037"/>
                  </a:lnTo>
                  <a:lnTo>
                    <a:pt x="17" y="11602"/>
                  </a:lnTo>
                  <a:lnTo>
                    <a:pt x="0" y="12184"/>
                  </a:lnTo>
                  <a:lnTo>
                    <a:pt x="17" y="12749"/>
                  </a:lnTo>
                  <a:lnTo>
                    <a:pt x="50" y="13331"/>
                  </a:lnTo>
                  <a:lnTo>
                    <a:pt x="116" y="13896"/>
                  </a:lnTo>
                  <a:lnTo>
                    <a:pt x="216" y="14477"/>
                  </a:lnTo>
                  <a:lnTo>
                    <a:pt x="316" y="15042"/>
                  </a:lnTo>
                  <a:lnTo>
                    <a:pt x="914" y="14943"/>
                  </a:lnTo>
                  <a:lnTo>
                    <a:pt x="1479" y="14826"/>
                  </a:lnTo>
                  <a:lnTo>
                    <a:pt x="2011" y="14710"/>
                  </a:lnTo>
                  <a:lnTo>
                    <a:pt x="2527" y="14577"/>
                  </a:lnTo>
                  <a:lnTo>
                    <a:pt x="3025" y="14428"/>
                  </a:lnTo>
                  <a:lnTo>
                    <a:pt x="3507" y="14295"/>
                  </a:lnTo>
                  <a:lnTo>
                    <a:pt x="3956" y="14145"/>
                  </a:lnTo>
                  <a:lnTo>
                    <a:pt x="4388" y="13979"/>
                  </a:lnTo>
                  <a:lnTo>
                    <a:pt x="4804" y="13813"/>
                  </a:lnTo>
                  <a:lnTo>
                    <a:pt x="5186" y="13646"/>
                  </a:lnTo>
                  <a:lnTo>
                    <a:pt x="5568" y="13480"/>
                  </a:lnTo>
                  <a:lnTo>
                    <a:pt x="5917" y="13297"/>
                  </a:lnTo>
                  <a:lnTo>
                    <a:pt x="6250" y="13114"/>
                  </a:lnTo>
                  <a:lnTo>
                    <a:pt x="6582" y="12915"/>
                  </a:lnTo>
                  <a:lnTo>
                    <a:pt x="6881" y="12716"/>
                  </a:lnTo>
                  <a:lnTo>
                    <a:pt x="7164" y="12516"/>
                  </a:lnTo>
                  <a:lnTo>
                    <a:pt x="7430" y="12317"/>
                  </a:lnTo>
                  <a:lnTo>
                    <a:pt x="7679" y="12101"/>
                  </a:lnTo>
                  <a:lnTo>
                    <a:pt x="7912" y="11901"/>
                  </a:lnTo>
                  <a:lnTo>
                    <a:pt x="8144" y="11685"/>
                  </a:lnTo>
                  <a:lnTo>
                    <a:pt x="8344" y="11469"/>
                  </a:lnTo>
                  <a:lnTo>
                    <a:pt x="8543" y="11236"/>
                  </a:lnTo>
                  <a:lnTo>
                    <a:pt x="8726" y="11020"/>
                  </a:lnTo>
                  <a:lnTo>
                    <a:pt x="8892" y="10787"/>
                  </a:lnTo>
                  <a:lnTo>
                    <a:pt x="9042" y="10571"/>
                  </a:lnTo>
                  <a:lnTo>
                    <a:pt x="9175" y="10339"/>
                  </a:lnTo>
                  <a:lnTo>
                    <a:pt x="9308" y="10106"/>
                  </a:lnTo>
                  <a:lnTo>
                    <a:pt x="9424" y="9873"/>
                  </a:lnTo>
                  <a:lnTo>
                    <a:pt x="9624" y="9408"/>
                  </a:lnTo>
                  <a:lnTo>
                    <a:pt x="9790" y="8943"/>
                  </a:lnTo>
                  <a:lnTo>
                    <a:pt x="9591" y="8876"/>
                  </a:lnTo>
                  <a:lnTo>
                    <a:pt x="9391" y="8810"/>
                  </a:lnTo>
                  <a:lnTo>
                    <a:pt x="9192" y="8743"/>
                  </a:lnTo>
                  <a:lnTo>
                    <a:pt x="8976" y="8693"/>
                  </a:lnTo>
                  <a:lnTo>
                    <a:pt x="8776" y="8660"/>
                  </a:lnTo>
                  <a:lnTo>
                    <a:pt x="8560" y="8643"/>
                  </a:lnTo>
                  <a:lnTo>
                    <a:pt x="8344" y="8627"/>
                  </a:lnTo>
                  <a:lnTo>
                    <a:pt x="8128" y="8610"/>
                  </a:lnTo>
                  <a:lnTo>
                    <a:pt x="8344" y="8527"/>
                  </a:lnTo>
                  <a:lnTo>
                    <a:pt x="8577" y="8461"/>
                  </a:lnTo>
                  <a:lnTo>
                    <a:pt x="8809" y="8394"/>
                  </a:lnTo>
                  <a:lnTo>
                    <a:pt x="9042" y="8344"/>
                  </a:lnTo>
                  <a:lnTo>
                    <a:pt x="9275" y="8311"/>
                  </a:lnTo>
                  <a:lnTo>
                    <a:pt x="9507" y="8278"/>
                  </a:lnTo>
                  <a:lnTo>
                    <a:pt x="9740" y="8261"/>
                  </a:lnTo>
                  <a:lnTo>
                    <a:pt x="9973" y="8261"/>
                  </a:lnTo>
                  <a:lnTo>
                    <a:pt x="10039" y="7929"/>
                  </a:lnTo>
                  <a:lnTo>
                    <a:pt x="10089" y="7596"/>
                  </a:lnTo>
                  <a:lnTo>
                    <a:pt x="10122" y="7280"/>
                  </a:lnTo>
                  <a:lnTo>
                    <a:pt x="10139" y="6948"/>
                  </a:lnTo>
                  <a:lnTo>
                    <a:pt x="9773" y="6948"/>
                  </a:lnTo>
                  <a:lnTo>
                    <a:pt x="9391" y="6965"/>
                  </a:lnTo>
                  <a:lnTo>
                    <a:pt x="9025" y="7015"/>
                  </a:lnTo>
                  <a:lnTo>
                    <a:pt x="8660" y="7081"/>
                  </a:lnTo>
                  <a:lnTo>
                    <a:pt x="8294" y="7181"/>
                  </a:lnTo>
                  <a:lnTo>
                    <a:pt x="7945" y="7314"/>
                  </a:lnTo>
                  <a:lnTo>
                    <a:pt x="7596" y="7463"/>
                  </a:lnTo>
                  <a:lnTo>
                    <a:pt x="7264" y="7646"/>
                  </a:lnTo>
                  <a:lnTo>
                    <a:pt x="7264" y="7646"/>
                  </a:lnTo>
                  <a:lnTo>
                    <a:pt x="7579" y="7280"/>
                  </a:lnTo>
                  <a:lnTo>
                    <a:pt x="7895" y="6931"/>
                  </a:lnTo>
                  <a:lnTo>
                    <a:pt x="8228" y="6599"/>
                  </a:lnTo>
                  <a:lnTo>
                    <a:pt x="8577" y="6300"/>
                  </a:lnTo>
                  <a:lnTo>
                    <a:pt x="8942" y="6001"/>
                  </a:lnTo>
                  <a:lnTo>
                    <a:pt x="9325" y="5718"/>
                  </a:lnTo>
                  <a:lnTo>
                    <a:pt x="9707" y="5452"/>
                  </a:lnTo>
                  <a:lnTo>
                    <a:pt x="10106" y="5203"/>
                  </a:lnTo>
                  <a:lnTo>
                    <a:pt x="10056" y="4322"/>
                  </a:lnTo>
                  <a:lnTo>
                    <a:pt x="10023" y="3956"/>
                  </a:lnTo>
                  <a:lnTo>
                    <a:pt x="10023" y="3624"/>
                  </a:lnTo>
                  <a:lnTo>
                    <a:pt x="10056" y="3142"/>
                  </a:lnTo>
                  <a:lnTo>
                    <a:pt x="10122" y="2660"/>
                  </a:lnTo>
                  <a:lnTo>
                    <a:pt x="10239" y="2178"/>
                  </a:lnTo>
                  <a:lnTo>
                    <a:pt x="10388" y="1712"/>
                  </a:lnTo>
                  <a:lnTo>
                    <a:pt x="10571" y="1264"/>
                  </a:lnTo>
                  <a:lnTo>
                    <a:pt x="10787" y="831"/>
                  </a:lnTo>
                  <a:lnTo>
                    <a:pt x="11037" y="399"/>
                  </a:lnTo>
                  <a:lnTo>
                    <a:pt x="113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5"/>
            <p:cNvSpPr/>
            <p:nvPr/>
          </p:nvSpPr>
          <p:spPr>
            <a:xfrm>
              <a:off x="1144375" y="3058375"/>
              <a:ext cx="293400" cy="680250"/>
            </a:xfrm>
            <a:custGeom>
              <a:avLst/>
              <a:gdLst/>
              <a:ahLst/>
              <a:cxnLst/>
              <a:rect l="l" t="t" r="r" b="b"/>
              <a:pathLst>
                <a:path w="11736" h="27210" extrusionOk="0">
                  <a:moveTo>
                    <a:pt x="11120" y="2959"/>
                  </a:moveTo>
                  <a:lnTo>
                    <a:pt x="10821" y="3126"/>
                  </a:lnTo>
                  <a:lnTo>
                    <a:pt x="11120" y="2976"/>
                  </a:lnTo>
                  <a:lnTo>
                    <a:pt x="11137" y="2976"/>
                  </a:lnTo>
                  <a:lnTo>
                    <a:pt x="11137" y="2959"/>
                  </a:lnTo>
                  <a:close/>
                  <a:moveTo>
                    <a:pt x="11702" y="1"/>
                  </a:moveTo>
                  <a:lnTo>
                    <a:pt x="11203" y="483"/>
                  </a:lnTo>
                  <a:lnTo>
                    <a:pt x="10206" y="1463"/>
                  </a:lnTo>
                  <a:lnTo>
                    <a:pt x="9209" y="2461"/>
                  </a:lnTo>
                  <a:lnTo>
                    <a:pt x="8727" y="2959"/>
                  </a:lnTo>
                  <a:lnTo>
                    <a:pt x="8245" y="3475"/>
                  </a:lnTo>
                  <a:lnTo>
                    <a:pt x="7763" y="4006"/>
                  </a:lnTo>
                  <a:lnTo>
                    <a:pt x="7314" y="4538"/>
                  </a:lnTo>
                  <a:lnTo>
                    <a:pt x="6898" y="5004"/>
                  </a:lnTo>
                  <a:lnTo>
                    <a:pt x="6516" y="5502"/>
                  </a:lnTo>
                  <a:lnTo>
                    <a:pt x="6516" y="5469"/>
                  </a:lnTo>
                  <a:lnTo>
                    <a:pt x="6616" y="5037"/>
                  </a:lnTo>
                  <a:lnTo>
                    <a:pt x="6799" y="4189"/>
                  </a:lnTo>
                  <a:lnTo>
                    <a:pt x="6981" y="3308"/>
                  </a:lnTo>
                  <a:lnTo>
                    <a:pt x="7098" y="2876"/>
                  </a:lnTo>
                  <a:lnTo>
                    <a:pt x="7214" y="2461"/>
                  </a:lnTo>
                  <a:lnTo>
                    <a:pt x="7198" y="2444"/>
                  </a:lnTo>
                  <a:lnTo>
                    <a:pt x="7181" y="2461"/>
                  </a:lnTo>
                  <a:lnTo>
                    <a:pt x="6898" y="3308"/>
                  </a:lnTo>
                  <a:lnTo>
                    <a:pt x="6765" y="3724"/>
                  </a:lnTo>
                  <a:lnTo>
                    <a:pt x="6632" y="4156"/>
                  </a:lnTo>
                  <a:lnTo>
                    <a:pt x="6516" y="4605"/>
                  </a:lnTo>
                  <a:lnTo>
                    <a:pt x="6416" y="5037"/>
                  </a:lnTo>
                  <a:lnTo>
                    <a:pt x="6317" y="5452"/>
                  </a:lnTo>
                  <a:lnTo>
                    <a:pt x="6283" y="5635"/>
                  </a:lnTo>
                  <a:lnTo>
                    <a:pt x="6267" y="5818"/>
                  </a:lnTo>
                  <a:lnTo>
                    <a:pt x="5685" y="6599"/>
                  </a:lnTo>
                  <a:lnTo>
                    <a:pt x="5120" y="7414"/>
                  </a:lnTo>
                  <a:lnTo>
                    <a:pt x="4588" y="8245"/>
                  </a:lnTo>
                  <a:lnTo>
                    <a:pt x="4089" y="9092"/>
                  </a:lnTo>
                  <a:lnTo>
                    <a:pt x="3790" y="9641"/>
                  </a:lnTo>
                  <a:lnTo>
                    <a:pt x="3508" y="10189"/>
                  </a:lnTo>
                  <a:lnTo>
                    <a:pt x="3258" y="10755"/>
                  </a:lnTo>
                  <a:lnTo>
                    <a:pt x="3009" y="11320"/>
                  </a:lnTo>
                  <a:lnTo>
                    <a:pt x="3009" y="11037"/>
                  </a:lnTo>
                  <a:lnTo>
                    <a:pt x="3026" y="10372"/>
                  </a:lnTo>
                  <a:lnTo>
                    <a:pt x="3042" y="9774"/>
                  </a:lnTo>
                  <a:lnTo>
                    <a:pt x="3092" y="9176"/>
                  </a:lnTo>
                  <a:lnTo>
                    <a:pt x="3159" y="8577"/>
                  </a:lnTo>
                  <a:lnTo>
                    <a:pt x="3242" y="7979"/>
                  </a:lnTo>
                  <a:lnTo>
                    <a:pt x="3325" y="7381"/>
                  </a:lnTo>
                  <a:lnTo>
                    <a:pt x="3425" y="6782"/>
                  </a:lnTo>
                  <a:lnTo>
                    <a:pt x="3558" y="6184"/>
                  </a:lnTo>
                  <a:lnTo>
                    <a:pt x="3707" y="5585"/>
                  </a:lnTo>
                  <a:lnTo>
                    <a:pt x="3674" y="5585"/>
                  </a:lnTo>
                  <a:lnTo>
                    <a:pt x="3474" y="6267"/>
                  </a:lnTo>
                  <a:lnTo>
                    <a:pt x="3292" y="6948"/>
                  </a:lnTo>
                  <a:lnTo>
                    <a:pt x="3159" y="7530"/>
                  </a:lnTo>
                  <a:lnTo>
                    <a:pt x="3042" y="8128"/>
                  </a:lnTo>
                  <a:lnTo>
                    <a:pt x="2959" y="8727"/>
                  </a:lnTo>
                  <a:lnTo>
                    <a:pt x="2893" y="9342"/>
                  </a:lnTo>
                  <a:lnTo>
                    <a:pt x="2859" y="9957"/>
                  </a:lnTo>
                  <a:lnTo>
                    <a:pt x="2843" y="10555"/>
                  </a:lnTo>
                  <a:lnTo>
                    <a:pt x="2843" y="11170"/>
                  </a:lnTo>
                  <a:lnTo>
                    <a:pt x="2843" y="11436"/>
                  </a:lnTo>
                  <a:lnTo>
                    <a:pt x="2859" y="11685"/>
                  </a:lnTo>
                  <a:lnTo>
                    <a:pt x="2610" y="12383"/>
                  </a:lnTo>
                  <a:lnTo>
                    <a:pt x="2361" y="13082"/>
                  </a:lnTo>
                  <a:lnTo>
                    <a:pt x="2145" y="13813"/>
                  </a:lnTo>
                  <a:lnTo>
                    <a:pt x="1945" y="14528"/>
                  </a:lnTo>
                  <a:lnTo>
                    <a:pt x="1746" y="15292"/>
                  </a:lnTo>
                  <a:lnTo>
                    <a:pt x="1563" y="16073"/>
                  </a:lnTo>
                  <a:lnTo>
                    <a:pt x="1380" y="16855"/>
                  </a:lnTo>
                  <a:lnTo>
                    <a:pt x="1214" y="17636"/>
                  </a:lnTo>
                  <a:lnTo>
                    <a:pt x="1064" y="18417"/>
                  </a:lnTo>
                  <a:lnTo>
                    <a:pt x="915" y="19198"/>
                  </a:lnTo>
                  <a:lnTo>
                    <a:pt x="782" y="19979"/>
                  </a:lnTo>
                  <a:lnTo>
                    <a:pt x="665" y="20777"/>
                  </a:lnTo>
                  <a:lnTo>
                    <a:pt x="533" y="21558"/>
                  </a:lnTo>
                  <a:lnTo>
                    <a:pt x="433" y="22356"/>
                  </a:lnTo>
                  <a:lnTo>
                    <a:pt x="333" y="23137"/>
                  </a:lnTo>
                  <a:lnTo>
                    <a:pt x="250" y="23935"/>
                  </a:lnTo>
                  <a:lnTo>
                    <a:pt x="167" y="24733"/>
                  </a:lnTo>
                  <a:lnTo>
                    <a:pt x="84" y="25531"/>
                  </a:lnTo>
                  <a:lnTo>
                    <a:pt x="34" y="26329"/>
                  </a:lnTo>
                  <a:lnTo>
                    <a:pt x="1" y="27126"/>
                  </a:lnTo>
                  <a:lnTo>
                    <a:pt x="1" y="27160"/>
                  </a:lnTo>
                  <a:lnTo>
                    <a:pt x="17" y="27193"/>
                  </a:lnTo>
                  <a:lnTo>
                    <a:pt x="50" y="27209"/>
                  </a:lnTo>
                  <a:lnTo>
                    <a:pt x="117" y="27209"/>
                  </a:lnTo>
                  <a:lnTo>
                    <a:pt x="134" y="27193"/>
                  </a:lnTo>
                  <a:lnTo>
                    <a:pt x="150" y="27160"/>
                  </a:lnTo>
                  <a:lnTo>
                    <a:pt x="167" y="27126"/>
                  </a:lnTo>
                  <a:lnTo>
                    <a:pt x="250" y="26345"/>
                  </a:lnTo>
                  <a:lnTo>
                    <a:pt x="400" y="24766"/>
                  </a:lnTo>
                  <a:lnTo>
                    <a:pt x="582" y="23187"/>
                  </a:lnTo>
                  <a:lnTo>
                    <a:pt x="798" y="21608"/>
                  </a:lnTo>
                  <a:lnTo>
                    <a:pt x="915" y="20827"/>
                  </a:lnTo>
                  <a:lnTo>
                    <a:pt x="1048" y="20046"/>
                  </a:lnTo>
                  <a:lnTo>
                    <a:pt x="1181" y="19265"/>
                  </a:lnTo>
                  <a:lnTo>
                    <a:pt x="1330" y="18483"/>
                  </a:lnTo>
                  <a:lnTo>
                    <a:pt x="1497" y="17719"/>
                  </a:lnTo>
                  <a:lnTo>
                    <a:pt x="1663" y="16938"/>
                  </a:lnTo>
                  <a:lnTo>
                    <a:pt x="1846" y="16173"/>
                  </a:lnTo>
                  <a:lnTo>
                    <a:pt x="2028" y="15408"/>
                  </a:lnTo>
                  <a:lnTo>
                    <a:pt x="2228" y="14627"/>
                  </a:lnTo>
                  <a:lnTo>
                    <a:pt x="2444" y="13879"/>
                  </a:lnTo>
                  <a:lnTo>
                    <a:pt x="2660" y="13115"/>
                  </a:lnTo>
                  <a:lnTo>
                    <a:pt x="2926" y="12367"/>
                  </a:lnTo>
                  <a:lnTo>
                    <a:pt x="3209" y="11636"/>
                  </a:lnTo>
                  <a:lnTo>
                    <a:pt x="3508" y="10921"/>
                  </a:lnTo>
                  <a:lnTo>
                    <a:pt x="3774" y="10804"/>
                  </a:lnTo>
                  <a:lnTo>
                    <a:pt x="4040" y="10688"/>
                  </a:lnTo>
                  <a:lnTo>
                    <a:pt x="4671" y="10406"/>
                  </a:lnTo>
                  <a:lnTo>
                    <a:pt x="5752" y="9924"/>
                  </a:lnTo>
                  <a:lnTo>
                    <a:pt x="6300" y="9674"/>
                  </a:lnTo>
                  <a:lnTo>
                    <a:pt x="6832" y="9425"/>
                  </a:lnTo>
                  <a:lnTo>
                    <a:pt x="7364" y="9142"/>
                  </a:lnTo>
                  <a:lnTo>
                    <a:pt x="7879" y="8860"/>
                  </a:lnTo>
                  <a:lnTo>
                    <a:pt x="8394" y="8561"/>
                  </a:lnTo>
                  <a:lnTo>
                    <a:pt x="8893" y="8228"/>
                  </a:lnTo>
                  <a:lnTo>
                    <a:pt x="8893" y="8212"/>
                  </a:lnTo>
                  <a:lnTo>
                    <a:pt x="8876" y="8195"/>
                  </a:lnTo>
                  <a:lnTo>
                    <a:pt x="8594" y="8378"/>
                  </a:lnTo>
                  <a:lnTo>
                    <a:pt x="8311" y="8544"/>
                  </a:lnTo>
                  <a:lnTo>
                    <a:pt x="8029" y="8694"/>
                  </a:lnTo>
                  <a:lnTo>
                    <a:pt x="7729" y="8843"/>
                  </a:lnTo>
                  <a:lnTo>
                    <a:pt x="7198" y="9092"/>
                  </a:lnTo>
                  <a:lnTo>
                    <a:pt x="6666" y="9325"/>
                  </a:lnTo>
                  <a:lnTo>
                    <a:pt x="5585" y="9774"/>
                  </a:lnTo>
                  <a:lnTo>
                    <a:pt x="4455" y="10289"/>
                  </a:lnTo>
                  <a:lnTo>
                    <a:pt x="3873" y="10539"/>
                  </a:lnTo>
                  <a:lnTo>
                    <a:pt x="3641" y="10638"/>
                  </a:lnTo>
                  <a:lnTo>
                    <a:pt x="3890" y="10123"/>
                  </a:lnTo>
                  <a:lnTo>
                    <a:pt x="4139" y="9624"/>
                  </a:lnTo>
                  <a:lnTo>
                    <a:pt x="4422" y="9126"/>
                  </a:lnTo>
                  <a:lnTo>
                    <a:pt x="4704" y="8627"/>
                  </a:lnTo>
                  <a:lnTo>
                    <a:pt x="5170" y="7863"/>
                  </a:lnTo>
                  <a:lnTo>
                    <a:pt x="5685" y="7115"/>
                  </a:lnTo>
                  <a:lnTo>
                    <a:pt x="6200" y="6367"/>
                  </a:lnTo>
                  <a:lnTo>
                    <a:pt x="6749" y="5652"/>
                  </a:lnTo>
                  <a:lnTo>
                    <a:pt x="6981" y="5502"/>
                  </a:lnTo>
                  <a:lnTo>
                    <a:pt x="7214" y="5353"/>
                  </a:lnTo>
                  <a:lnTo>
                    <a:pt x="7680" y="5037"/>
                  </a:lnTo>
                  <a:lnTo>
                    <a:pt x="8810" y="4339"/>
                  </a:lnTo>
                  <a:lnTo>
                    <a:pt x="9375" y="3973"/>
                  </a:lnTo>
                  <a:lnTo>
                    <a:pt x="9957" y="3624"/>
                  </a:lnTo>
                  <a:lnTo>
                    <a:pt x="10239" y="3441"/>
                  </a:lnTo>
                  <a:lnTo>
                    <a:pt x="10538" y="3275"/>
                  </a:lnTo>
                  <a:lnTo>
                    <a:pt x="10821" y="3126"/>
                  </a:lnTo>
                  <a:lnTo>
                    <a:pt x="10821" y="3126"/>
                  </a:lnTo>
                  <a:lnTo>
                    <a:pt x="10505" y="3259"/>
                  </a:lnTo>
                  <a:lnTo>
                    <a:pt x="9890" y="3558"/>
                  </a:lnTo>
                  <a:lnTo>
                    <a:pt x="9292" y="3857"/>
                  </a:lnTo>
                  <a:lnTo>
                    <a:pt x="8710" y="4173"/>
                  </a:lnTo>
                  <a:lnTo>
                    <a:pt x="8145" y="4505"/>
                  </a:lnTo>
                  <a:lnTo>
                    <a:pt x="7580" y="4871"/>
                  </a:lnTo>
                  <a:lnTo>
                    <a:pt x="7148" y="5170"/>
                  </a:lnTo>
                  <a:lnTo>
                    <a:pt x="7563" y="4655"/>
                  </a:lnTo>
                  <a:lnTo>
                    <a:pt x="7979" y="4139"/>
                  </a:lnTo>
                  <a:lnTo>
                    <a:pt x="8893" y="3092"/>
                  </a:lnTo>
                  <a:lnTo>
                    <a:pt x="9824" y="2045"/>
                  </a:lnTo>
                  <a:lnTo>
                    <a:pt x="10771" y="1031"/>
                  </a:lnTo>
                  <a:lnTo>
                    <a:pt x="11735" y="17"/>
                  </a:lnTo>
                  <a:lnTo>
                    <a:pt x="117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5"/>
            <p:cNvSpPr/>
            <p:nvPr/>
          </p:nvSpPr>
          <p:spPr>
            <a:xfrm>
              <a:off x="1241600" y="3168075"/>
              <a:ext cx="18325" cy="96025"/>
            </a:xfrm>
            <a:custGeom>
              <a:avLst/>
              <a:gdLst/>
              <a:ahLst/>
              <a:cxnLst/>
              <a:rect l="l" t="t" r="r" b="b"/>
              <a:pathLst>
                <a:path w="733" h="3841" extrusionOk="0">
                  <a:moveTo>
                    <a:pt x="699" y="1"/>
                  </a:moveTo>
                  <a:lnTo>
                    <a:pt x="450" y="948"/>
                  </a:lnTo>
                  <a:lnTo>
                    <a:pt x="333" y="1430"/>
                  </a:lnTo>
                  <a:lnTo>
                    <a:pt x="234" y="1912"/>
                  </a:lnTo>
                  <a:lnTo>
                    <a:pt x="151" y="2394"/>
                  </a:lnTo>
                  <a:lnTo>
                    <a:pt x="101" y="2876"/>
                  </a:lnTo>
                  <a:lnTo>
                    <a:pt x="34" y="3358"/>
                  </a:lnTo>
                  <a:lnTo>
                    <a:pt x="1" y="3840"/>
                  </a:lnTo>
                  <a:lnTo>
                    <a:pt x="18" y="3840"/>
                  </a:lnTo>
                  <a:lnTo>
                    <a:pt x="167" y="2860"/>
                  </a:lnTo>
                  <a:lnTo>
                    <a:pt x="333" y="1896"/>
                  </a:lnTo>
                  <a:lnTo>
                    <a:pt x="516" y="948"/>
                  </a:lnTo>
                  <a:lnTo>
                    <a:pt x="616" y="466"/>
                  </a:lnTo>
                  <a:lnTo>
                    <a:pt x="73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5"/>
            <p:cNvSpPr/>
            <p:nvPr/>
          </p:nvSpPr>
          <p:spPr>
            <a:xfrm>
              <a:off x="1316000" y="3223350"/>
              <a:ext cx="71475" cy="38250"/>
            </a:xfrm>
            <a:custGeom>
              <a:avLst/>
              <a:gdLst/>
              <a:ahLst/>
              <a:cxnLst/>
              <a:rect l="l" t="t" r="r" b="b"/>
              <a:pathLst>
                <a:path w="2859" h="1530" extrusionOk="0">
                  <a:moveTo>
                    <a:pt x="2842" y="0"/>
                  </a:moveTo>
                  <a:lnTo>
                    <a:pt x="2477" y="167"/>
                  </a:lnTo>
                  <a:lnTo>
                    <a:pt x="2111" y="333"/>
                  </a:lnTo>
                  <a:lnTo>
                    <a:pt x="1396" y="682"/>
                  </a:lnTo>
                  <a:lnTo>
                    <a:pt x="1047" y="865"/>
                  </a:lnTo>
                  <a:lnTo>
                    <a:pt x="698" y="1047"/>
                  </a:lnTo>
                  <a:lnTo>
                    <a:pt x="349" y="1247"/>
                  </a:lnTo>
                  <a:lnTo>
                    <a:pt x="17" y="1463"/>
                  </a:lnTo>
                  <a:lnTo>
                    <a:pt x="0" y="1496"/>
                  </a:lnTo>
                  <a:lnTo>
                    <a:pt x="0" y="1513"/>
                  </a:lnTo>
                  <a:lnTo>
                    <a:pt x="17" y="1529"/>
                  </a:lnTo>
                  <a:lnTo>
                    <a:pt x="50" y="1529"/>
                  </a:lnTo>
                  <a:lnTo>
                    <a:pt x="399" y="1363"/>
                  </a:lnTo>
                  <a:lnTo>
                    <a:pt x="765" y="1180"/>
                  </a:lnTo>
                  <a:lnTo>
                    <a:pt x="1114" y="998"/>
                  </a:lnTo>
                  <a:lnTo>
                    <a:pt x="1463" y="798"/>
                  </a:lnTo>
                  <a:lnTo>
                    <a:pt x="2178" y="416"/>
                  </a:lnTo>
                  <a:lnTo>
                    <a:pt x="2510" y="216"/>
                  </a:lnTo>
                  <a:lnTo>
                    <a:pt x="2859" y="34"/>
                  </a:lnTo>
                  <a:lnTo>
                    <a:pt x="2859" y="17"/>
                  </a:lnTo>
                  <a:lnTo>
                    <a:pt x="28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5"/>
            <p:cNvSpPr/>
            <p:nvPr/>
          </p:nvSpPr>
          <p:spPr>
            <a:xfrm>
              <a:off x="917500" y="3100350"/>
              <a:ext cx="206950" cy="276350"/>
            </a:xfrm>
            <a:custGeom>
              <a:avLst/>
              <a:gdLst/>
              <a:ahLst/>
              <a:cxnLst/>
              <a:rect l="l" t="t" r="r" b="b"/>
              <a:pathLst>
                <a:path w="8278" h="11054" extrusionOk="0">
                  <a:moveTo>
                    <a:pt x="1" y="1"/>
                  </a:moveTo>
                  <a:lnTo>
                    <a:pt x="100" y="682"/>
                  </a:lnTo>
                  <a:lnTo>
                    <a:pt x="100" y="416"/>
                  </a:lnTo>
                  <a:lnTo>
                    <a:pt x="1" y="1"/>
                  </a:lnTo>
                  <a:close/>
                  <a:moveTo>
                    <a:pt x="1812" y="4189"/>
                  </a:moveTo>
                  <a:lnTo>
                    <a:pt x="1812" y="5136"/>
                  </a:lnTo>
                  <a:lnTo>
                    <a:pt x="2610" y="5136"/>
                  </a:lnTo>
                  <a:lnTo>
                    <a:pt x="2394" y="4920"/>
                  </a:lnTo>
                  <a:lnTo>
                    <a:pt x="2194" y="4688"/>
                  </a:lnTo>
                  <a:lnTo>
                    <a:pt x="1995" y="4438"/>
                  </a:lnTo>
                  <a:lnTo>
                    <a:pt x="1812" y="4189"/>
                  </a:lnTo>
                  <a:close/>
                  <a:moveTo>
                    <a:pt x="1280" y="5186"/>
                  </a:moveTo>
                  <a:lnTo>
                    <a:pt x="1513" y="5768"/>
                  </a:lnTo>
                  <a:lnTo>
                    <a:pt x="1779" y="6333"/>
                  </a:lnTo>
                  <a:lnTo>
                    <a:pt x="2078" y="6882"/>
                  </a:lnTo>
                  <a:lnTo>
                    <a:pt x="2228" y="7131"/>
                  </a:lnTo>
                  <a:lnTo>
                    <a:pt x="2394" y="7380"/>
                  </a:lnTo>
                  <a:lnTo>
                    <a:pt x="2577" y="7630"/>
                  </a:lnTo>
                  <a:lnTo>
                    <a:pt x="2760" y="7879"/>
                  </a:lnTo>
                  <a:lnTo>
                    <a:pt x="2959" y="8095"/>
                  </a:lnTo>
                  <a:lnTo>
                    <a:pt x="3175" y="8328"/>
                  </a:lnTo>
                  <a:lnTo>
                    <a:pt x="3391" y="8527"/>
                  </a:lnTo>
                  <a:lnTo>
                    <a:pt x="3624" y="8727"/>
                  </a:lnTo>
                  <a:lnTo>
                    <a:pt x="3857" y="8926"/>
                  </a:lnTo>
                  <a:lnTo>
                    <a:pt x="4089" y="9109"/>
                  </a:lnTo>
                  <a:lnTo>
                    <a:pt x="4571" y="9441"/>
                  </a:lnTo>
                  <a:lnTo>
                    <a:pt x="5070" y="9740"/>
                  </a:lnTo>
                  <a:lnTo>
                    <a:pt x="5552" y="10006"/>
                  </a:lnTo>
                  <a:lnTo>
                    <a:pt x="6034" y="10239"/>
                  </a:lnTo>
                  <a:lnTo>
                    <a:pt x="6483" y="10439"/>
                  </a:lnTo>
                  <a:lnTo>
                    <a:pt x="6898" y="10605"/>
                  </a:lnTo>
                  <a:lnTo>
                    <a:pt x="7281" y="10754"/>
                  </a:lnTo>
                  <a:lnTo>
                    <a:pt x="7613" y="10871"/>
                  </a:lnTo>
                  <a:lnTo>
                    <a:pt x="8095" y="11004"/>
                  </a:lnTo>
                  <a:lnTo>
                    <a:pt x="8278" y="11054"/>
                  </a:lnTo>
                  <a:lnTo>
                    <a:pt x="8228" y="10821"/>
                  </a:lnTo>
                  <a:lnTo>
                    <a:pt x="8178" y="10588"/>
                  </a:lnTo>
                  <a:lnTo>
                    <a:pt x="8095" y="10372"/>
                  </a:lnTo>
                  <a:lnTo>
                    <a:pt x="8028" y="10173"/>
                  </a:lnTo>
                  <a:lnTo>
                    <a:pt x="7846" y="9757"/>
                  </a:lnTo>
                  <a:lnTo>
                    <a:pt x="7646" y="9391"/>
                  </a:lnTo>
                  <a:lnTo>
                    <a:pt x="7414" y="9042"/>
                  </a:lnTo>
                  <a:lnTo>
                    <a:pt x="7164" y="8710"/>
                  </a:lnTo>
                  <a:lnTo>
                    <a:pt x="6882" y="8394"/>
                  </a:lnTo>
                  <a:lnTo>
                    <a:pt x="6566" y="8095"/>
                  </a:lnTo>
                  <a:lnTo>
                    <a:pt x="6250" y="7812"/>
                  </a:lnTo>
                  <a:lnTo>
                    <a:pt x="5918" y="7530"/>
                  </a:lnTo>
                  <a:lnTo>
                    <a:pt x="5569" y="7281"/>
                  </a:lnTo>
                  <a:lnTo>
                    <a:pt x="5203" y="7015"/>
                  </a:lnTo>
                  <a:lnTo>
                    <a:pt x="4438" y="6516"/>
                  </a:lnTo>
                  <a:lnTo>
                    <a:pt x="3657" y="6001"/>
                  </a:lnTo>
                  <a:lnTo>
                    <a:pt x="3391" y="5818"/>
                  </a:lnTo>
                  <a:lnTo>
                    <a:pt x="3125" y="5618"/>
                  </a:lnTo>
                  <a:lnTo>
                    <a:pt x="2893" y="5419"/>
                  </a:lnTo>
                  <a:lnTo>
                    <a:pt x="2660" y="518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5"/>
            <p:cNvSpPr/>
            <p:nvPr/>
          </p:nvSpPr>
          <p:spPr>
            <a:xfrm>
              <a:off x="949500" y="3230000"/>
              <a:ext cx="174950" cy="146700"/>
            </a:xfrm>
            <a:custGeom>
              <a:avLst/>
              <a:gdLst/>
              <a:ahLst/>
              <a:cxnLst/>
              <a:rect l="l" t="t" r="r" b="b"/>
              <a:pathLst>
                <a:path w="6998" h="5868" fill="none" extrusionOk="0">
                  <a:moveTo>
                    <a:pt x="1380" y="0"/>
                  </a:moveTo>
                  <a:lnTo>
                    <a:pt x="13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33" y="582"/>
                  </a:lnTo>
                  <a:lnTo>
                    <a:pt x="499" y="1147"/>
                  </a:lnTo>
                  <a:lnTo>
                    <a:pt x="798" y="1696"/>
                  </a:lnTo>
                  <a:lnTo>
                    <a:pt x="948" y="1945"/>
                  </a:lnTo>
                  <a:lnTo>
                    <a:pt x="1114" y="2194"/>
                  </a:lnTo>
                  <a:lnTo>
                    <a:pt x="1114" y="2194"/>
                  </a:lnTo>
                  <a:lnTo>
                    <a:pt x="1297" y="2444"/>
                  </a:lnTo>
                  <a:lnTo>
                    <a:pt x="1480" y="2693"/>
                  </a:lnTo>
                  <a:lnTo>
                    <a:pt x="1679" y="2909"/>
                  </a:lnTo>
                  <a:lnTo>
                    <a:pt x="1895" y="3142"/>
                  </a:lnTo>
                  <a:lnTo>
                    <a:pt x="2111" y="3341"/>
                  </a:lnTo>
                  <a:lnTo>
                    <a:pt x="2344" y="3541"/>
                  </a:lnTo>
                  <a:lnTo>
                    <a:pt x="2577" y="3740"/>
                  </a:lnTo>
                  <a:lnTo>
                    <a:pt x="2809" y="3923"/>
                  </a:lnTo>
                  <a:lnTo>
                    <a:pt x="3291" y="4255"/>
                  </a:lnTo>
                  <a:lnTo>
                    <a:pt x="3790" y="4554"/>
                  </a:lnTo>
                  <a:lnTo>
                    <a:pt x="4272" y="4820"/>
                  </a:lnTo>
                  <a:lnTo>
                    <a:pt x="4754" y="5053"/>
                  </a:lnTo>
                  <a:lnTo>
                    <a:pt x="5203" y="5253"/>
                  </a:lnTo>
                  <a:lnTo>
                    <a:pt x="5618" y="5419"/>
                  </a:lnTo>
                  <a:lnTo>
                    <a:pt x="6001" y="5568"/>
                  </a:lnTo>
                  <a:lnTo>
                    <a:pt x="6333" y="5685"/>
                  </a:lnTo>
                  <a:lnTo>
                    <a:pt x="6815" y="5818"/>
                  </a:lnTo>
                  <a:lnTo>
                    <a:pt x="6998" y="5868"/>
                  </a:lnTo>
                  <a:lnTo>
                    <a:pt x="6998" y="5868"/>
                  </a:lnTo>
                  <a:lnTo>
                    <a:pt x="6948" y="5635"/>
                  </a:lnTo>
                  <a:lnTo>
                    <a:pt x="6898" y="5402"/>
                  </a:lnTo>
                  <a:lnTo>
                    <a:pt x="6815" y="5186"/>
                  </a:lnTo>
                  <a:lnTo>
                    <a:pt x="6748" y="4987"/>
                  </a:lnTo>
                  <a:lnTo>
                    <a:pt x="6566" y="4571"/>
                  </a:lnTo>
                  <a:lnTo>
                    <a:pt x="6366" y="4205"/>
                  </a:lnTo>
                  <a:lnTo>
                    <a:pt x="6134" y="3856"/>
                  </a:lnTo>
                  <a:lnTo>
                    <a:pt x="5884" y="3524"/>
                  </a:lnTo>
                  <a:lnTo>
                    <a:pt x="5602" y="3208"/>
                  </a:lnTo>
                  <a:lnTo>
                    <a:pt x="5286" y="2909"/>
                  </a:lnTo>
                  <a:lnTo>
                    <a:pt x="4970" y="2626"/>
                  </a:lnTo>
                  <a:lnTo>
                    <a:pt x="4638" y="2344"/>
                  </a:lnTo>
                  <a:lnTo>
                    <a:pt x="4289" y="2095"/>
                  </a:lnTo>
                  <a:lnTo>
                    <a:pt x="3923" y="1829"/>
                  </a:lnTo>
                  <a:lnTo>
                    <a:pt x="3158" y="1330"/>
                  </a:lnTo>
                  <a:lnTo>
                    <a:pt x="2377" y="815"/>
                  </a:lnTo>
                  <a:lnTo>
                    <a:pt x="2377" y="815"/>
                  </a:lnTo>
                  <a:lnTo>
                    <a:pt x="2111" y="632"/>
                  </a:lnTo>
                  <a:lnTo>
                    <a:pt x="1845" y="432"/>
                  </a:lnTo>
                  <a:lnTo>
                    <a:pt x="1613" y="233"/>
                  </a:lnTo>
                  <a:lnTo>
                    <a:pt x="13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5"/>
            <p:cNvSpPr/>
            <p:nvPr/>
          </p:nvSpPr>
          <p:spPr>
            <a:xfrm>
              <a:off x="962800" y="3205075"/>
              <a:ext cx="19975" cy="23700"/>
            </a:xfrm>
            <a:custGeom>
              <a:avLst/>
              <a:gdLst/>
              <a:ahLst/>
              <a:cxnLst/>
              <a:rect l="l" t="t" r="r" b="b"/>
              <a:pathLst>
                <a:path w="799" h="948" fill="none" extrusionOk="0">
                  <a:moveTo>
                    <a:pt x="0" y="0"/>
                  </a:moveTo>
                  <a:lnTo>
                    <a:pt x="0" y="947"/>
                  </a:lnTo>
                  <a:lnTo>
                    <a:pt x="0" y="947"/>
                  </a:lnTo>
                  <a:lnTo>
                    <a:pt x="798" y="947"/>
                  </a:lnTo>
                  <a:lnTo>
                    <a:pt x="798" y="947"/>
                  </a:lnTo>
                  <a:lnTo>
                    <a:pt x="582" y="731"/>
                  </a:lnTo>
                  <a:lnTo>
                    <a:pt x="382" y="499"/>
                  </a:lnTo>
                  <a:lnTo>
                    <a:pt x="183" y="24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5"/>
            <p:cNvSpPr/>
            <p:nvPr/>
          </p:nvSpPr>
          <p:spPr>
            <a:xfrm>
              <a:off x="917500" y="3100350"/>
              <a:ext cx="2525" cy="17050"/>
            </a:xfrm>
            <a:custGeom>
              <a:avLst/>
              <a:gdLst/>
              <a:ahLst/>
              <a:cxnLst/>
              <a:rect l="l" t="t" r="r" b="b"/>
              <a:pathLst>
                <a:path w="101" h="68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00" y="682"/>
                  </a:lnTo>
                  <a:lnTo>
                    <a:pt x="100" y="416"/>
                  </a:lnTo>
                  <a:lnTo>
                    <a:pt x="100" y="41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5"/>
            <p:cNvSpPr/>
            <p:nvPr/>
          </p:nvSpPr>
          <p:spPr>
            <a:xfrm>
              <a:off x="920000" y="3110750"/>
              <a:ext cx="42825" cy="118025"/>
            </a:xfrm>
            <a:custGeom>
              <a:avLst/>
              <a:gdLst/>
              <a:ahLst/>
              <a:cxnLst/>
              <a:rect l="l" t="t" r="r" b="b"/>
              <a:pathLst>
                <a:path w="1713" h="4721" extrusionOk="0">
                  <a:moveTo>
                    <a:pt x="0" y="0"/>
                  </a:moveTo>
                  <a:lnTo>
                    <a:pt x="0" y="266"/>
                  </a:lnTo>
                  <a:lnTo>
                    <a:pt x="150" y="1130"/>
                  </a:lnTo>
                  <a:lnTo>
                    <a:pt x="266" y="1646"/>
                  </a:lnTo>
                  <a:lnTo>
                    <a:pt x="399" y="2211"/>
                  </a:lnTo>
                  <a:lnTo>
                    <a:pt x="549" y="2809"/>
                  </a:lnTo>
                  <a:lnTo>
                    <a:pt x="732" y="3441"/>
                  </a:lnTo>
                  <a:lnTo>
                    <a:pt x="931" y="4089"/>
                  </a:lnTo>
                  <a:lnTo>
                    <a:pt x="1164" y="4720"/>
                  </a:lnTo>
                  <a:lnTo>
                    <a:pt x="1712" y="4720"/>
                  </a:lnTo>
                  <a:lnTo>
                    <a:pt x="1712" y="3773"/>
                  </a:lnTo>
                  <a:lnTo>
                    <a:pt x="1529" y="3507"/>
                  </a:lnTo>
                  <a:lnTo>
                    <a:pt x="1363" y="3241"/>
                  </a:lnTo>
                  <a:lnTo>
                    <a:pt x="1047" y="2693"/>
                  </a:lnTo>
                  <a:lnTo>
                    <a:pt x="781" y="2161"/>
                  </a:lnTo>
                  <a:lnTo>
                    <a:pt x="549" y="1646"/>
                  </a:lnTo>
                  <a:lnTo>
                    <a:pt x="366" y="1164"/>
                  </a:lnTo>
                  <a:lnTo>
                    <a:pt x="200" y="715"/>
                  </a:lnTo>
                  <a:lnTo>
                    <a:pt x="83" y="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D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5"/>
            <p:cNvSpPr/>
            <p:nvPr/>
          </p:nvSpPr>
          <p:spPr>
            <a:xfrm>
              <a:off x="920000" y="3110750"/>
              <a:ext cx="42825" cy="118025"/>
            </a:xfrm>
            <a:custGeom>
              <a:avLst/>
              <a:gdLst/>
              <a:ahLst/>
              <a:cxnLst/>
              <a:rect l="l" t="t" r="r" b="b"/>
              <a:pathLst>
                <a:path w="1713" h="4721" fill="none" extrusionOk="0">
                  <a:moveTo>
                    <a:pt x="0" y="0"/>
                  </a:moveTo>
                  <a:lnTo>
                    <a:pt x="0" y="266"/>
                  </a:lnTo>
                  <a:lnTo>
                    <a:pt x="0" y="266"/>
                  </a:lnTo>
                  <a:lnTo>
                    <a:pt x="150" y="1130"/>
                  </a:lnTo>
                  <a:lnTo>
                    <a:pt x="266" y="1646"/>
                  </a:lnTo>
                  <a:lnTo>
                    <a:pt x="399" y="2211"/>
                  </a:lnTo>
                  <a:lnTo>
                    <a:pt x="549" y="2809"/>
                  </a:lnTo>
                  <a:lnTo>
                    <a:pt x="732" y="3441"/>
                  </a:lnTo>
                  <a:lnTo>
                    <a:pt x="931" y="4089"/>
                  </a:lnTo>
                  <a:lnTo>
                    <a:pt x="1164" y="4720"/>
                  </a:lnTo>
                  <a:lnTo>
                    <a:pt x="1164" y="4720"/>
                  </a:lnTo>
                  <a:lnTo>
                    <a:pt x="1712" y="4720"/>
                  </a:lnTo>
                  <a:lnTo>
                    <a:pt x="1712" y="3773"/>
                  </a:lnTo>
                  <a:lnTo>
                    <a:pt x="1712" y="3773"/>
                  </a:lnTo>
                  <a:lnTo>
                    <a:pt x="1529" y="3507"/>
                  </a:lnTo>
                  <a:lnTo>
                    <a:pt x="1363" y="3241"/>
                  </a:lnTo>
                  <a:lnTo>
                    <a:pt x="1047" y="2693"/>
                  </a:lnTo>
                  <a:lnTo>
                    <a:pt x="781" y="2161"/>
                  </a:lnTo>
                  <a:lnTo>
                    <a:pt x="549" y="1646"/>
                  </a:lnTo>
                  <a:lnTo>
                    <a:pt x="366" y="1164"/>
                  </a:lnTo>
                  <a:lnTo>
                    <a:pt x="200" y="715"/>
                  </a:lnTo>
                  <a:lnTo>
                    <a:pt x="83" y="33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5"/>
            <p:cNvSpPr/>
            <p:nvPr/>
          </p:nvSpPr>
          <p:spPr>
            <a:xfrm>
              <a:off x="949075" y="3228750"/>
              <a:ext cx="34925" cy="1275"/>
            </a:xfrm>
            <a:custGeom>
              <a:avLst/>
              <a:gdLst/>
              <a:ahLst/>
              <a:cxnLst/>
              <a:rect l="l" t="t" r="r" b="b"/>
              <a:pathLst>
                <a:path w="1397" h="51" extrusionOk="0">
                  <a:moveTo>
                    <a:pt x="1" y="0"/>
                  </a:moveTo>
                  <a:lnTo>
                    <a:pt x="17" y="50"/>
                  </a:lnTo>
                  <a:lnTo>
                    <a:pt x="1397" y="5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D7D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5"/>
            <p:cNvSpPr/>
            <p:nvPr/>
          </p:nvSpPr>
          <p:spPr>
            <a:xfrm>
              <a:off x="949075" y="3228750"/>
              <a:ext cx="34925" cy="1275"/>
            </a:xfrm>
            <a:custGeom>
              <a:avLst/>
              <a:gdLst/>
              <a:ahLst/>
              <a:cxnLst/>
              <a:rect l="l" t="t" r="r" b="b"/>
              <a:pathLst>
                <a:path w="1397" h="51" fill="none" extrusionOk="0">
                  <a:moveTo>
                    <a:pt x="1347" y="0"/>
                  </a:moveTo>
                  <a:lnTo>
                    <a:pt x="1347" y="0"/>
                  </a:lnTo>
                  <a:lnTo>
                    <a:pt x="549" y="0"/>
                  </a:lnTo>
                  <a:lnTo>
                    <a:pt x="549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7" y="50"/>
                  </a:lnTo>
                  <a:lnTo>
                    <a:pt x="17" y="50"/>
                  </a:lnTo>
                  <a:lnTo>
                    <a:pt x="1397" y="50"/>
                  </a:lnTo>
                  <a:lnTo>
                    <a:pt x="1397" y="50"/>
                  </a:lnTo>
                  <a:lnTo>
                    <a:pt x="1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5"/>
            <p:cNvSpPr/>
            <p:nvPr/>
          </p:nvSpPr>
          <p:spPr>
            <a:xfrm>
              <a:off x="1030950" y="3202150"/>
              <a:ext cx="37400" cy="61525"/>
            </a:xfrm>
            <a:custGeom>
              <a:avLst/>
              <a:gdLst/>
              <a:ahLst/>
              <a:cxnLst/>
              <a:rect l="l" t="t" r="r" b="b"/>
              <a:pathLst>
                <a:path w="1496" h="2461" extrusionOk="0">
                  <a:moveTo>
                    <a:pt x="0" y="1"/>
                  </a:moveTo>
                  <a:lnTo>
                    <a:pt x="0" y="17"/>
                  </a:lnTo>
                  <a:lnTo>
                    <a:pt x="0" y="34"/>
                  </a:lnTo>
                  <a:lnTo>
                    <a:pt x="249" y="283"/>
                  </a:lnTo>
                  <a:lnTo>
                    <a:pt x="482" y="566"/>
                  </a:lnTo>
                  <a:lnTo>
                    <a:pt x="698" y="848"/>
                  </a:lnTo>
                  <a:lnTo>
                    <a:pt x="898" y="1148"/>
                  </a:lnTo>
                  <a:lnTo>
                    <a:pt x="1064" y="1463"/>
                  </a:lnTo>
                  <a:lnTo>
                    <a:pt x="1230" y="1796"/>
                  </a:lnTo>
                  <a:lnTo>
                    <a:pt x="1363" y="2128"/>
                  </a:lnTo>
                  <a:lnTo>
                    <a:pt x="1496" y="2461"/>
                  </a:lnTo>
                  <a:lnTo>
                    <a:pt x="1396" y="2112"/>
                  </a:lnTo>
                  <a:lnTo>
                    <a:pt x="1263" y="1779"/>
                  </a:lnTo>
                  <a:lnTo>
                    <a:pt x="1114" y="1447"/>
                  </a:lnTo>
                  <a:lnTo>
                    <a:pt x="931" y="1131"/>
                  </a:lnTo>
                  <a:lnTo>
                    <a:pt x="731" y="832"/>
                  </a:lnTo>
                  <a:lnTo>
                    <a:pt x="515" y="533"/>
                  </a:lnTo>
                  <a:lnTo>
                    <a:pt x="283" y="267"/>
                  </a:lnTo>
                  <a:lnTo>
                    <a:pt x="17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5"/>
            <p:cNvSpPr/>
            <p:nvPr/>
          </p:nvSpPr>
          <p:spPr>
            <a:xfrm>
              <a:off x="917500" y="3099925"/>
              <a:ext cx="209025" cy="276775"/>
            </a:xfrm>
            <a:custGeom>
              <a:avLst/>
              <a:gdLst/>
              <a:ahLst/>
              <a:cxnLst/>
              <a:rect l="l" t="t" r="r" b="b"/>
              <a:pathLst>
                <a:path w="8361" h="11071" extrusionOk="0">
                  <a:moveTo>
                    <a:pt x="1" y="1"/>
                  </a:moveTo>
                  <a:lnTo>
                    <a:pt x="1" y="18"/>
                  </a:lnTo>
                  <a:lnTo>
                    <a:pt x="50" y="350"/>
                  </a:lnTo>
                  <a:lnTo>
                    <a:pt x="150" y="982"/>
                  </a:lnTo>
                  <a:lnTo>
                    <a:pt x="316" y="1846"/>
                  </a:lnTo>
                  <a:lnTo>
                    <a:pt x="416" y="2344"/>
                  </a:lnTo>
                  <a:lnTo>
                    <a:pt x="549" y="2893"/>
                  </a:lnTo>
                  <a:lnTo>
                    <a:pt x="699" y="3458"/>
                  </a:lnTo>
                  <a:lnTo>
                    <a:pt x="865" y="4040"/>
                  </a:lnTo>
                  <a:lnTo>
                    <a:pt x="1064" y="4622"/>
                  </a:lnTo>
                  <a:lnTo>
                    <a:pt x="1280" y="5220"/>
                  </a:lnTo>
                  <a:lnTo>
                    <a:pt x="1513" y="5802"/>
                  </a:lnTo>
                  <a:lnTo>
                    <a:pt x="1779" y="6367"/>
                  </a:lnTo>
                  <a:lnTo>
                    <a:pt x="2078" y="6899"/>
                  </a:lnTo>
                  <a:lnTo>
                    <a:pt x="2228" y="7148"/>
                  </a:lnTo>
                  <a:lnTo>
                    <a:pt x="2394" y="7397"/>
                  </a:lnTo>
                  <a:lnTo>
                    <a:pt x="2577" y="7647"/>
                  </a:lnTo>
                  <a:lnTo>
                    <a:pt x="2760" y="7896"/>
                  </a:lnTo>
                  <a:lnTo>
                    <a:pt x="2959" y="8112"/>
                  </a:lnTo>
                  <a:lnTo>
                    <a:pt x="3175" y="8345"/>
                  </a:lnTo>
                  <a:lnTo>
                    <a:pt x="3391" y="8544"/>
                  </a:lnTo>
                  <a:lnTo>
                    <a:pt x="3624" y="8744"/>
                  </a:lnTo>
                  <a:lnTo>
                    <a:pt x="3857" y="8943"/>
                  </a:lnTo>
                  <a:lnTo>
                    <a:pt x="4089" y="9126"/>
                  </a:lnTo>
                  <a:lnTo>
                    <a:pt x="4571" y="9458"/>
                  </a:lnTo>
                  <a:lnTo>
                    <a:pt x="5070" y="9757"/>
                  </a:lnTo>
                  <a:lnTo>
                    <a:pt x="5552" y="10023"/>
                  </a:lnTo>
                  <a:lnTo>
                    <a:pt x="6034" y="10256"/>
                  </a:lnTo>
                  <a:lnTo>
                    <a:pt x="6483" y="10456"/>
                  </a:lnTo>
                  <a:lnTo>
                    <a:pt x="6898" y="10622"/>
                  </a:lnTo>
                  <a:lnTo>
                    <a:pt x="7281" y="10771"/>
                  </a:lnTo>
                  <a:lnTo>
                    <a:pt x="7613" y="10888"/>
                  </a:lnTo>
                  <a:lnTo>
                    <a:pt x="8095" y="11021"/>
                  </a:lnTo>
                  <a:lnTo>
                    <a:pt x="8278" y="11071"/>
                  </a:lnTo>
                  <a:lnTo>
                    <a:pt x="8328" y="10655"/>
                  </a:lnTo>
                  <a:lnTo>
                    <a:pt x="8344" y="10256"/>
                  </a:lnTo>
                  <a:lnTo>
                    <a:pt x="8361" y="9857"/>
                  </a:lnTo>
                  <a:lnTo>
                    <a:pt x="8344" y="9492"/>
                  </a:lnTo>
                  <a:lnTo>
                    <a:pt x="8311" y="9109"/>
                  </a:lnTo>
                  <a:lnTo>
                    <a:pt x="8278" y="8760"/>
                  </a:lnTo>
                  <a:lnTo>
                    <a:pt x="8211" y="8411"/>
                  </a:lnTo>
                  <a:lnTo>
                    <a:pt x="8145" y="8079"/>
                  </a:lnTo>
                  <a:lnTo>
                    <a:pt x="8045" y="7763"/>
                  </a:lnTo>
                  <a:lnTo>
                    <a:pt x="7945" y="7447"/>
                  </a:lnTo>
                  <a:lnTo>
                    <a:pt x="7829" y="7148"/>
                  </a:lnTo>
                  <a:lnTo>
                    <a:pt x="7713" y="6865"/>
                  </a:lnTo>
                  <a:lnTo>
                    <a:pt x="7580" y="6599"/>
                  </a:lnTo>
                  <a:lnTo>
                    <a:pt x="7430" y="6334"/>
                  </a:lnTo>
                  <a:lnTo>
                    <a:pt x="7264" y="6084"/>
                  </a:lnTo>
                  <a:lnTo>
                    <a:pt x="7114" y="5835"/>
                  </a:lnTo>
                  <a:lnTo>
                    <a:pt x="6932" y="5602"/>
                  </a:lnTo>
                  <a:lnTo>
                    <a:pt x="6749" y="5386"/>
                  </a:lnTo>
                  <a:lnTo>
                    <a:pt x="6566" y="5187"/>
                  </a:lnTo>
                  <a:lnTo>
                    <a:pt x="6383" y="4987"/>
                  </a:lnTo>
                  <a:lnTo>
                    <a:pt x="6184" y="4804"/>
                  </a:lnTo>
                  <a:lnTo>
                    <a:pt x="5984" y="4622"/>
                  </a:lnTo>
                  <a:lnTo>
                    <a:pt x="5585" y="4306"/>
                  </a:lnTo>
                  <a:lnTo>
                    <a:pt x="5170" y="4023"/>
                  </a:lnTo>
                  <a:lnTo>
                    <a:pt x="4771" y="3790"/>
                  </a:lnTo>
                  <a:lnTo>
                    <a:pt x="4355" y="3591"/>
                  </a:lnTo>
                  <a:lnTo>
                    <a:pt x="3973" y="3441"/>
                  </a:lnTo>
                  <a:lnTo>
                    <a:pt x="3773" y="3375"/>
                  </a:lnTo>
                  <a:lnTo>
                    <a:pt x="3591" y="3292"/>
                  </a:lnTo>
                  <a:lnTo>
                    <a:pt x="3208" y="3092"/>
                  </a:lnTo>
                  <a:lnTo>
                    <a:pt x="2843" y="2860"/>
                  </a:lnTo>
                  <a:lnTo>
                    <a:pt x="2494" y="2610"/>
                  </a:lnTo>
                  <a:lnTo>
                    <a:pt x="2145" y="2328"/>
                  </a:lnTo>
                  <a:lnTo>
                    <a:pt x="1812" y="2045"/>
                  </a:lnTo>
                  <a:lnTo>
                    <a:pt x="1513" y="1746"/>
                  </a:lnTo>
                  <a:lnTo>
                    <a:pt x="1230" y="1464"/>
                  </a:lnTo>
                  <a:lnTo>
                    <a:pt x="965" y="1164"/>
                  </a:lnTo>
                  <a:lnTo>
                    <a:pt x="715" y="898"/>
                  </a:lnTo>
                  <a:lnTo>
                    <a:pt x="333" y="433"/>
                  </a:lnTo>
                  <a:lnTo>
                    <a:pt x="84" y="1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5"/>
            <p:cNvSpPr/>
            <p:nvPr/>
          </p:nvSpPr>
          <p:spPr>
            <a:xfrm>
              <a:off x="934525" y="3137750"/>
              <a:ext cx="233575" cy="556400"/>
            </a:xfrm>
            <a:custGeom>
              <a:avLst/>
              <a:gdLst/>
              <a:ahLst/>
              <a:cxnLst/>
              <a:rect l="l" t="t" r="r" b="b"/>
              <a:pathLst>
                <a:path w="9343" h="22256" extrusionOk="0">
                  <a:moveTo>
                    <a:pt x="18" y="0"/>
                  </a:moveTo>
                  <a:lnTo>
                    <a:pt x="1" y="17"/>
                  </a:lnTo>
                  <a:lnTo>
                    <a:pt x="300" y="566"/>
                  </a:lnTo>
                  <a:lnTo>
                    <a:pt x="583" y="1097"/>
                  </a:lnTo>
                  <a:lnTo>
                    <a:pt x="882" y="1629"/>
                  </a:lnTo>
                  <a:lnTo>
                    <a:pt x="1214" y="2145"/>
                  </a:lnTo>
                  <a:lnTo>
                    <a:pt x="1580" y="2643"/>
                  </a:lnTo>
                  <a:lnTo>
                    <a:pt x="1946" y="3075"/>
                  </a:lnTo>
                  <a:lnTo>
                    <a:pt x="2345" y="3474"/>
                  </a:lnTo>
                  <a:lnTo>
                    <a:pt x="2777" y="3856"/>
                  </a:lnTo>
                  <a:lnTo>
                    <a:pt x="3209" y="4222"/>
                  </a:lnTo>
                  <a:lnTo>
                    <a:pt x="4106" y="4920"/>
                  </a:lnTo>
                  <a:lnTo>
                    <a:pt x="4555" y="5269"/>
                  </a:lnTo>
                  <a:lnTo>
                    <a:pt x="4987" y="5635"/>
                  </a:lnTo>
                  <a:lnTo>
                    <a:pt x="5203" y="5834"/>
                  </a:lnTo>
                  <a:lnTo>
                    <a:pt x="5403" y="6034"/>
                  </a:lnTo>
                  <a:lnTo>
                    <a:pt x="5602" y="6233"/>
                  </a:lnTo>
                  <a:lnTo>
                    <a:pt x="5785" y="6449"/>
                  </a:lnTo>
                  <a:lnTo>
                    <a:pt x="5968" y="6665"/>
                  </a:lnTo>
                  <a:lnTo>
                    <a:pt x="6134" y="6898"/>
                  </a:lnTo>
                  <a:lnTo>
                    <a:pt x="6300" y="7131"/>
                  </a:lnTo>
                  <a:lnTo>
                    <a:pt x="6450" y="7364"/>
                  </a:lnTo>
                  <a:lnTo>
                    <a:pt x="6733" y="7862"/>
                  </a:lnTo>
                  <a:lnTo>
                    <a:pt x="6982" y="8377"/>
                  </a:lnTo>
                  <a:lnTo>
                    <a:pt x="7215" y="8893"/>
                  </a:lnTo>
                  <a:lnTo>
                    <a:pt x="7414" y="9425"/>
                  </a:lnTo>
                  <a:lnTo>
                    <a:pt x="7580" y="9973"/>
                  </a:lnTo>
                  <a:lnTo>
                    <a:pt x="7746" y="10522"/>
                  </a:lnTo>
                  <a:lnTo>
                    <a:pt x="7879" y="11070"/>
                  </a:lnTo>
                  <a:lnTo>
                    <a:pt x="8012" y="11619"/>
                  </a:lnTo>
                  <a:lnTo>
                    <a:pt x="8278" y="12915"/>
                  </a:lnTo>
                  <a:lnTo>
                    <a:pt x="8511" y="14228"/>
                  </a:lnTo>
                  <a:lnTo>
                    <a:pt x="8710" y="15524"/>
                  </a:lnTo>
                  <a:lnTo>
                    <a:pt x="8877" y="16854"/>
                  </a:lnTo>
                  <a:lnTo>
                    <a:pt x="9010" y="18184"/>
                  </a:lnTo>
                  <a:lnTo>
                    <a:pt x="9093" y="19530"/>
                  </a:lnTo>
                  <a:lnTo>
                    <a:pt x="9159" y="20876"/>
                  </a:lnTo>
                  <a:lnTo>
                    <a:pt x="9209" y="22223"/>
                  </a:lnTo>
                  <a:lnTo>
                    <a:pt x="9226" y="22256"/>
                  </a:lnTo>
                  <a:lnTo>
                    <a:pt x="9292" y="22256"/>
                  </a:lnTo>
                  <a:lnTo>
                    <a:pt x="9309" y="22223"/>
                  </a:lnTo>
                  <a:lnTo>
                    <a:pt x="9325" y="21874"/>
                  </a:lnTo>
                  <a:lnTo>
                    <a:pt x="9342" y="21541"/>
                  </a:lnTo>
                  <a:lnTo>
                    <a:pt x="9342" y="20860"/>
                  </a:lnTo>
                  <a:lnTo>
                    <a:pt x="9342" y="20178"/>
                  </a:lnTo>
                  <a:lnTo>
                    <a:pt x="9309" y="19497"/>
                  </a:lnTo>
                  <a:lnTo>
                    <a:pt x="9292" y="18815"/>
                  </a:lnTo>
                  <a:lnTo>
                    <a:pt x="9242" y="18151"/>
                  </a:lnTo>
                  <a:lnTo>
                    <a:pt x="9192" y="17469"/>
                  </a:lnTo>
                  <a:lnTo>
                    <a:pt x="9143" y="16788"/>
                  </a:lnTo>
                  <a:lnTo>
                    <a:pt x="9059" y="16123"/>
                  </a:lnTo>
                  <a:lnTo>
                    <a:pt x="8993" y="15475"/>
                  </a:lnTo>
                  <a:lnTo>
                    <a:pt x="8910" y="14826"/>
                  </a:lnTo>
                  <a:lnTo>
                    <a:pt x="8810" y="14195"/>
                  </a:lnTo>
                  <a:lnTo>
                    <a:pt x="8710" y="13547"/>
                  </a:lnTo>
                  <a:lnTo>
                    <a:pt x="8594" y="12915"/>
                  </a:lnTo>
                  <a:lnTo>
                    <a:pt x="8478" y="12283"/>
                  </a:lnTo>
                  <a:lnTo>
                    <a:pt x="8345" y="11635"/>
                  </a:lnTo>
                  <a:lnTo>
                    <a:pt x="8195" y="11004"/>
                  </a:lnTo>
                  <a:lnTo>
                    <a:pt x="8012" y="10305"/>
                  </a:lnTo>
                  <a:lnTo>
                    <a:pt x="7796" y="9624"/>
                  </a:lnTo>
                  <a:lnTo>
                    <a:pt x="7547" y="8943"/>
                  </a:lnTo>
                  <a:lnTo>
                    <a:pt x="7264" y="8278"/>
                  </a:lnTo>
                  <a:lnTo>
                    <a:pt x="7215" y="7962"/>
                  </a:lnTo>
                  <a:lnTo>
                    <a:pt x="7082" y="7364"/>
                  </a:lnTo>
                  <a:lnTo>
                    <a:pt x="6949" y="6749"/>
                  </a:lnTo>
                  <a:lnTo>
                    <a:pt x="6766" y="6150"/>
                  </a:lnTo>
                  <a:lnTo>
                    <a:pt x="6666" y="5868"/>
                  </a:lnTo>
                  <a:lnTo>
                    <a:pt x="6550" y="5568"/>
                  </a:lnTo>
                  <a:lnTo>
                    <a:pt x="6433" y="5286"/>
                  </a:lnTo>
                  <a:lnTo>
                    <a:pt x="6300" y="5003"/>
                  </a:lnTo>
                  <a:lnTo>
                    <a:pt x="6167" y="4737"/>
                  </a:lnTo>
                  <a:lnTo>
                    <a:pt x="6018" y="4455"/>
                  </a:lnTo>
                  <a:lnTo>
                    <a:pt x="5852" y="4189"/>
                  </a:lnTo>
                  <a:lnTo>
                    <a:pt x="5685" y="3940"/>
                  </a:lnTo>
                  <a:lnTo>
                    <a:pt x="5669" y="3923"/>
                  </a:lnTo>
                  <a:lnTo>
                    <a:pt x="5669" y="3956"/>
                  </a:lnTo>
                  <a:lnTo>
                    <a:pt x="5835" y="4206"/>
                  </a:lnTo>
                  <a:lnTo>
                    <a:pt x="5985" y="4488"/>
                  </a:lnTo>
                  <a:lnTo>
                    <a:pt x="6118" y="4754"/>
                  </a:lnTo>
                  <a:lnTo>
                    <a:pt x="6251" y="5037"/>
                  </a:lnTo>
                  <a:lnTo>
                    <a:pt x="6367" y="5336"/>
                  </a:lnTo>
                  <a:lnTo>
                    <a:pt x="6467" y="5618"/>
                  </a:lnTo>
                  <a:lnTo>
                    <a:pt x="6550" y="5917"/>
                  </a:lnTo>
                  <a:lnTo>
                    <a:pt x="6633" y="6217"/>
                  </a:lnTo>
                  <a:lnTo>
                    <a:pt x="6782" y="6815"/>
                  </a:lnTo>
                  <a:lnTo>
                    <a:pt x="6915" y="7413"/>
                  </a:lnTo>
                  <a:lnTo>
                    <a:pt x="6965" y="7663"/>
                  </a:lnTo>
                  <a:lnTo>
                    <a:pt x="6699" y="7231"/>
                  </a:lnTo>
                  <a:lnTo>
                    <a:pt x="6417" y="6815"/>
                  </a:lnTo>
                  <a:lnTo>
                    <a:pt x="6400" y="6599"/>
                  </a:lnTo>
                  <a:lnTo>
                    <a:pt x="6367" y="6383"/>
                  </a:lnTo>
                  <a:lnTo>
                    <a:pt x="6317" y="6167"/>
                  </a:lnTo>
                  <a:lnTo>
                    <a:pt x="6267" y="5951"/>
                  </a:lnTo>
                  <a:lnTo>
                    <a:pt x="6167" y="5685"/>
                  </a:lnTo>
                  <a:lnTo>
                    <a:pt x="6068" y="5435"/>
                  </a:lnTo>
                  <a:lnTo>
                    <a:pt x="5935" y="5186"/>
                  </a:lnTo>
                  <a:lnTo>
                    <a:pt x="5802" y="4937"/>
                  </a:lnTo>
                  <a:lnTo>
                    <a:pt x="5785" y="4937"/>
                  </a:lnTo>
                  <a:lnTo>
                    <a:pt x="5768" y="4953"/>
                  </a:lnTo>
                  <a:lnTo>
                    <a:pt x="5901" y="5203"/>
                  </a:lnTo>
                  <a:lnTo>
                    <a:pt x="6018" y="5452"/>
                  </a:lnTo>
                  <a:lnTo>
                    <a:pt x="6118" y="5718"/>
                  </a:lnTo>
                  <a:lnTo>
                    <a:pt x="6201" y="5984"/>
                  </a:lnTo>
                  <a:lnTo>
                    <a:pt x="6300" y="6366"/>
                  </a:lnTo>
                  <a:lnTo>
                    <a:pt x="6367" y="6765"/>
                  </a:lnTo>
                  <a:lnTo>
                    <a:pt x="6051" y="6383"/>
                  </a:lnTo>
                  <a:lnTo>
                    <a:pt x="5719" y="6034"/>
                  </a:lnTo>
                  <a:lnTo>
                    <a:pt x="5353" y="5685"/>
                  </a:lnTo>
                  <a:lnTo>
                    <a:pt x="4987" y="5369"/>
                  </a:lnTo>
                  <a:lnTo>
                    <a:pt x="4888" y="5153"/>
                  </a:lnTo>
                  <a:lnTo>
                    <a:pt x="4755" y="4953"/>
                  </a:lnTo>
                  <a:lnTo>
                    <a:pt x="4572" y="4704"/>
                  </a:lnTo>
                  <a:lnTo>
                    <a:pt x="4389" y="4455"/>
                  </a:lnTo>
                  <a:lnTo>
                    <a:pt x="4007" y="4039"/>
                  </a:lnTo>
                  <a:lnTo>
                    <a:pt x="3624" y="3624"/>
                  </a:lnTo>
                  <a:lnTo>
                    <a:pt x="2827" y="2843"/>
                  </a:lnTo>
                  <a:lnTo>
                    <a:pt x="2444" y="2427"/>
                  </a:lnTo>
                  <a:lnTo>
                    <a:pt x="2261" y="2228"/>
                  </a:lnTo>
                  <a:lnTo>
                    <a:pt x="2079" y="2012"/>
                  </a:lnTo>
                  <a:lnTo>
                    <a:pt x="1912" y="1795"/>
                  </a:lnTo>
                  <a:lnTo>
                    <a:pt x="1763" y="1563"/>
                  </a:lnTo>
                  <a:lnTo>
                    <a:pt x="1613" y="1313"/>
                  </a:lnTo>
                  <a:lnTo>
                    <a:pt x="1480" y="1064"/>
                  </a:lnTo>
                  <a:lnTo>
                    <a:pt x="1480" y="1048"/>
                  </a:lnTo>
                  <a:lnTo>
                    <a:pt x="1464" y="1048"/>
                  </a:lnTo>
                  <a:lnTo>
                    <a:pt x="1464" y="1064"/>
                  </a:lnTo>
                  <a:lnTo>
                    <a:pt x="1597" y="1347"/>
                  </a:lnTo>
                  <a:lnTo>
                    <a:pt x="1746" y="1613"/>
                  </a:lnTo>
                  <a:lnTo>
                    <a:pt x="1929" y="1862"/>
                  </a:lnTo>
                  <a:lnTo>
                    <a:pt x="2095" y="2111"/>
                  </a:lnTo>
                  <a:lnTo>
                    <a:pt x="2461" y="2543"/>
                  </a:lnTo>
                  <a:lnTo>
                    <a:pt x="2810" y="2959"/>
                  </a:lnTo>
                  <a:lnTo>
                    <a:pt x="3575" y="3773"/>
                  </a:lnTo>
                  <a:lnTo>
                    <a:pt x="3940" y="4189"/>
                  </a:lnTo>
                  <a:lnTo>
                    <a:pt x="4306" y="4621"/>
                  </a:lnTo>
                  <a:lnTo>
                    <a:pt x="4472" y="4854"/>
                  </a:lnTo>
                  <a:lnTo>
                    <a:pt x="4638" y="5086"/>
                  </a:lnTo>
                  <a:lnTo>
                    <a:pt x="4638" y="5103"/>
                  </a:lnTo>
                  <a:lnTo>
                    <a:pt x="3791" y="4471"/>
                  </a:lnTo>
                  <a:lnTo>
                    <a:pt x="3375" y="4156"/>
                  </a:lnTo>
                  <a:lnTo>
                    <a:pt x="2960" y="3840"/>
                  </a:lnTo>
                  <a:lnTo>
                    <a:pt x="2727" y="3657"/>
                  </a:lnTo>
                  <a:lnTo>
                    <a:pt x="2494" y="3458"/>
                  </a:lnTo>
                  <a:lnTo>
                    <a:pt x="2278" y="3258"/>
                  </a:lnTo>
                  <a:lnTo>
                    <a:pt x="2062" y="3042"/>
                  </a:lnTo>
                  <a:lnTo>
                    <a:pt x="1863" y="2826"/>
                  </a:lnTo>
                  <a:lnTo>
                    <a:pt x="1663" y="2593"/>
                  </a:lnTo>
                  <a:lnTo>
                    <a:pt x="1480" y="2377"/>
                  </a:lnTo>
                  <a:lnTo>
                    <a:pt x="1297" y="2128"/>
                  </a:lnTo>
                  <a:lnTo>
                    <a:pt x="948" y="1613"/>
                  </a:lnTo>
                  <a:lnTo>
                    <a:pt x="616" y="1081"/>
                  </a:lnTo>
                  <a:lnTo>
                    <a:pt x="317" y="549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5"/>
            <p:cNvSpPr/>
            <p:nvPr/>
          </p:nvSpPr>
          <p:spPr>
            <a:xfrm>
              <a:off x="952000" y="3152300"/>
              <a:ext cx="23275" cy="39900"/>
            </a:xfrm>
            <a:custGeom>
              <a:avLst/>
              <a:gdLst/>
              <a:ahLst/>
              <a:cxnLst/>
              <a:rect l="l" t="t" r="r" b="b"/>
              <a:pathLst>
                <a:path w="931" h="1596" extrusionOk="0">
                  <a:moveTo>
                    <a:pt x="17" y="0"/>
                  </a:moveTo>
                  <a:lnTo>
                    <a:pt x="0" y="17"/>
                  </a:lnTo>
                  <a:lnTo>
                    <a:pt x="200" y="432"/>
                  </a:lnTo>
                  <a:lnTo>
                    <a:pt x="416" y="831"/>
                  </a:lnTo>
                  <a:lnTo>
                    <a:pt x="665" y="1213"/>
                  </a:lnTo>
                  <a:lnTo>
                    <a:pt x="914" y="1596"/>
                  </a:lnTo>
                  <a:lnTo>
                    <a:pt x="931" y="1596"/>
                  </a:lnTo>
                  <a:lnTo>
                    <a:pt x="931" y="1579"/>
                  </a:lnTo>
                  <a:lnTo>
                    <a:pt x="682" y="1197"/>
                  </a:lnTo>
                  <a:lnTo>
                    <a:pt x="449" y="815"/>
                  </a:lnTo>
                  <a:lnTo>
                    <a:pt x="233" y="41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5"/>
            <p:cNvSpPr/>
            <p:nvPr/>
          </p:nvSpPr>
          <p:spPr>
            <a:xfrm>
              <a:off x="1220825" y="3332225"/>
              <a:ext cx="273875" cy="205700"/>
            </a:xfrm>
            <a:custGeom>
              <a:avLst/>
              <a:gdLst/>
              <a:ahLst/>
              <a:cxnLst/>
              <a:rect l="l" t="t" r="r" b="b"/>
              <a:pathLst>
                <a:path w="10955" h="8228" extrusionOk="0">
                  <a:moveTo>
                    <a:pt x="10954" y="0"/>
                  </a:moveTo>
                  <a:lnTo>
                    <a:pt x="10871" y="216"/>
                  </a:lnTo>
                  <a:lnTo>
                    <a:pt x="10771" y="432"/>
                  </a:lnTo>
                  <a:lnTo>
                    <a:pt x="10672" y="665"/>
                  </a:lnTo>
                  <a:lnTo>
                    <a:pt x="10555" y="864"/>
                  </a:lnTo>
                  <a:lnTo>
                    <a:pt x="10422" y="1080"/>
                  </a:lnTo>
                  <a:lnTo>
                    <a:pt x="10273" y="1296"/>
                  </a:lnTo>
                  <a:lnTo>
                    <a:pt x="9974" y="1695"/>
                  </a:lnTo>
                  <a:lnTo>
                    <a:pt x="9625" y="2094"/>
                  </a:lnTo>
                  <a:lnTo>
                    <a:pt x="9242" y="2460"/>
                  </a:lnTo>
                  <a:lnTo>
                    <a:pt x="8827" y="2826"/>
                  </a:lnTo>
                  <a:lnTo>
                    <a:pt x="8395" y="3158"/>
                  </a:lnTo>
                  <a:lnTo>
                    <a:pt x="7929" y="3474"/>
                  </a:lnTo>
                  <a:lnTo>
                    <a:pt x="7447" y="3773"/>
                  </a:lnTo>
                  <a:lnTo>
                    <a:pt x="6949" y="4039"/>
                  </a:lnTo>
                  <a:lnTo>
                    <a:pt x="6450" y="4305"/>
                  </a:lnTo>
                  <a:lnTo>
                    <a:pt x="5935" y="4521"/>
                  </a:lnTo>
                  <a:lnTo>
                    <a:pt x="5419" y="4720"/>
                  </a:lnTo>
                  <a:lnTo>
                    <a:pt x="4904" y="4887"/>
                  </a:lnTo>
                  <a:lnTo>
                    <a:pt x="4389" y="5036"/>
                  </a:lnTo>
                  <a:lnTo>
                    <a:pt x="4140" y="5103"/>
                  </a:lnTo>
                  <a:lnTo>
                    <a:pt x="3907" y="5186"/>
                  </a:lnTo>
                  <a:lnTo>
                    <a:pt x="3441" y="5352"/>
                  </a:lnTo>
                  <a:lnTo>
                    <a:pt x="3009" y="5568"/>
                  </a:lnTo>
                  <a:lnTo>
                    <a:pt x="2610" y="5801"/>
                  </a:lnTo>
                  <a:lnTo>
                    <a:pt x="2228" y="6050"/>
                  </a:lnTo>
                  <a:lnTo>
                    <a:pt x="1862" y="6299"/>
                  </a:lnTo>
                  <a:lnTo>
                    <a:pt x="1530" y="6565"/>
                  </a:lnTo>
                  <a:lnTo>
                    <a:pt x="1231" y="6831"/>
                  </a:lnTo>
                  <a:lnTo>
                    <a:pt x="965" y="7081"/>
                  </a:lnTo>
                  <a:lnTo>
                    <a:pt x="732" y="7330"/>
                  </a:lnTo>
                  <a:lnTo>
                    <a:pt x="350" y="7762"/>
                  </a:lnTo>
                  <a:lnTo>
                    <a:pt x="101" y="8078"/>
                  </a:lnTo>
                  <a:lnTo>
                    <a:pt x="1" y="8227"/>
                  </a:lnTo>
                  <a:lnTo>
                    <a:pt x="333" y="8144"/>
                  </a:lnTo>
                  <a:lnTo>
                    <a:pt x="666" y="8111"/>
                  </a:lnTo>
                  <a:lnTo>
                    <a:pt x="982" y="8078"/>
                  </a:lnTo>
                  <a:lnTo>
                    <a:pt x="1314" y="8078"/>
                  </a:lnTo>
                  <a:lnTo>
                    <a:pt x="1630" y="8095"/>
                  </a:lnTo>
                  <a:lnTo>
                    <a:pt x="1962" y="8111"/>
                  </a:lnTo>
                  <a:lnTo>
                    <a:pt x="2610" y="8161"/>
                  </a:lnTo>
                  <a:lnTo>
                    <a:pt x="3142" y="8194"/>
                  </a:lnTo>
                  <a:lnTo>
                    <a:pt x="3674" y="8227"/>
                  </a:lnTo>
                  <a:lnTo>
                    <a:pt x="4538" y="8227"/>
                  </a:lnTo>
                  <a:lnTo>
                    <a:pt x="4838" y="8194"/>
                  </a:lnTo>
                  <a:lnTo>
                    <a:pt x="5137" y="8161"/>
                  </a:lnTo>
                  <a:lnTo>
                    <a:pt x="5453" y="8111"/>
                  </a:lnTo>
                  <a:lnTo>
                    <a:pt x="5785" y="8045"/>
                  </a:lnTo>
                  <a:lnTo>
                    <a:pt x="6117" y="7962"/>
                  </a:lnTo>
                  <a:lnTo>
                    <a:pt x="6467" y="7845"/>
                  </a:lnTo>
                  <a:lnTo>
                    <a:pt x="6832" y="7712"/>
                  </a:lnTo>
                  <a:lnTo>
                    <a:pt x="7198" y="7563"/>
                  </a:lnTo>
                  <a:lnTo>
                    <a:pt x="7597" y="7396"/>
                  </a:lnTo>
                  <a:lnTo>
                    <a:pt x="7896" y="7230"/>
                  </a:lnTo>
                  <a:lnTo>
                    <a:pt x="8195" y="7031"/>
                  </a:lnTo>
                  <a:lnTo>
                    <a:pt x="8461" y="6831"/>
                  </a:lnTo>
                  <a:lnTo>
                    <a:pt x="8727" y="6599"/>
                  </a:lnTo>
                  <a:lnTo>
                    <a:pt x="8960" y="6349"/>
                  </a:lnTo>
                  <a:lnTo>
                    <a:pt x="9176" y="6083"/>
                  </a:lnTo>
                  <a:lnTo>
                    <a:pt x="9375" y="5817"/>
                  </a:lnTo>
                  <a:lnTo>
                    <a:pt x="9558" y="5535"/>
                  </a:lnTo>
                  <a:lnTo>
                    <a:pt x="9741" y="5236"/>
                  </a:lnTo>
                  <a:lnTo>
                    <a:pt x="9890" y="4937"/>
                  </a:lnTo>
                  <a:lnTo>
                    <a:pt x="10040" y="4637"/>
                  </a:lnTo>
                  <a:lnTo>
                    <a:pt x="10156" y="4322"/>
                  </a:lnTo>
                  <a:lnTo>
                    <a:pt x="10273" y="4006"/>
                  </a:lnTo>
                  <a:lnTo>
                    <a:pt x="10389" y="3690"/>
                  </a:lnTo>
                  <a:lnTo>
                    <a:pt x="10555" y="3075"/>
                  </a:lnTo>
                  <a:lnTo>
                    <a:pt x="10688" y="2477"/>
                  </a:lnTo>
                  <a:lnTo>
                    <a:pt x="10805" y="1895"/>
                  </a:lnTo>
                  <a:lnTo>
                    <a:pt x="10871" y="1380"/>
                  </a:lnTo>
                  <a:lnTo>
                    <a:pt x="10921" y="914"/>
                  </a:lnTo>
                  <a:lnTo>
                    <a:pt x="10938" y="532"/>
                  </a:lnTo>
                  <a:lnTo>
                    <a:pt x="10954" y="249"/>
                  </a:lnTo>
                  <a:lnTo>
                    <a:pt x="109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5"/>
            <p:cNvSpPr/>
            <p:nvPr/>
          </p:nvSpPr>
          <p:spPr>
            <a:xfrm>
              <a:off x="1220825" y="3332225"/>
              <a:ext cx="273875" cy="205700"/>
            </a:xfrm>
            <a:custGeom>
              <a:avLst/>
              <a:gdLst/>
              <a:ahLst/>
              <a:cxnLst/>
              <a:rect l="l" t="t" r="r" b="b"/>
              <a:pathLst>
                <a:path w="10955" h="8228" fill="none" extrusionOk="0">
                  <a:moveTo>
                    <a:pt x="10954" y="0"/>
                  </a:moveTo>
                  <a:lnTo>
                    <a:pt x="10954" y="0"/>
                  </a:lnTo>
                  <a:lnTo>
                    <a:pt x="10954" y="249"/>
                  </a:lnTo>
                  <a:lnTo>
                    <a:pt x="10938" y="532"/>
                  </a:lnTo>
                  <a:lnTo>
                    <a:pt x="10921" y="914"/>
                  </a:lnTo>
                  <a:lnTo>
                    <a:pt x="10871" y="1380"/>
                  </a:lnTo>
                  <a:lnTo>
                    <a:pt x="10805" y="1895"/>
                  </a:lnTo>
                  <a:lnTo>
                    <a:pt x="10688" y="2477"/>
                  </a:lnTo>
                  <a:lnTo>
                    <a:pt x="10555" y="3075"/>
                  </a:lnTo>
                  <a:lnTo>
                    <a:pt x="10389" y="3690"/>
                  </a:lnTo>
                  <a:lnTo>
                    <a:pt x="10273" y="4006"/>
                  </a:lnTo>
                  <a:lnTo>
                    <a:pt x="10156" y="4322"/>
                  </a:lnTo>
                  <a:lnTo>
                    <a:pt x="10040" y="4637"/>
                  </a:lnTo>
                  <a:lnTo>
                    <a:pt x="9890" y="4937"/>
                  </a:lnTo>
                  <a:lnTo>
                    <a:pt x="9741" y="5236"/>
                  </a:lnTo>
                  <a:lnTo>
                    <a:pt x="9558" y="5535"/>
                  </a:lnTo>
                  <a:lnTo>
                    <a:pt x="9375" y="5817"/>
                  </a:lnTo>
                  <a:lnTo>
                    <a:pt x="9176" y="6083"/>
                  </a:lnTo>
                  <a:lnTo>
                    <a:pt x="8960" y="6349"/>
                  </a:lnTo>
                  <a:lnTo>
                    <a:pt x="8727" y="6599"/>
                  </a:lnTo>
                  <a:lnTo>
                    <a:pt x="8461" y="6831"/>
                  </a:lnTo>
                  <a:lnTo>
                    <a:pt x="8195" y="7031"/>
                  </a:lnTo>
                  <a:lnTo>
                    <a:pt x="7896" y="7230"/>
                  </a:lnTo>
                  <a:lnTo>
                    <a:pt x="7597" y="7396"/>
                  </a:lnTo>
                  <a:lnTo>
                    <a:pt x="7597" y="7396"/>
                  </a:lnTo>
                  <a:lnTo>
                    <a:pt x="7198" y="7563"/>
                  </a:lnTo>
                  <a:lnTo>
                    <a:pt x="6832" y="7712"/>
                  </a:lnTo>
                  <a:lnTo>
                    <a:pt x="6467" y="7845"/>
                  </a:lnTo>
                  <a:lnTo>
                    <a:pt x="6117" y="7962"/>
                  </a:lnTo>
                  <a:lnTo>
                    <a:pt x="5785" y="8045"/>
                  </a:lnTo>
                  <a:lnTo>
                    <a:pt x="5453" y="8111"/>
                  </a:lnTo>
                  <a:lnTo>
                    <a:pt x="5137" y="8161"/>
                  </a:lnTo>
                  <a:lnTo>
                    <a:pt x="4838" y="8194"/>
                  </a:lnTo>
                  <a:lnTo>
                    <a:pt x="4538" y="8227"/>
                  </a:lnTo>
                  <a:lnTo>
                    <a:pt x="4239" y="8227"/>
                  </a:lnTo>
                  <a:lnTo>
                    <a:pt x="3674" y="8227"/>
                  </a:lnTo>
                  <a:lnTo>
                    <a:pt x="3142" y="8194"/>
                  </a:lnTo>
                  <a:lnTo>
                    <a:pt x="2610" y="8161"/>
                  </a:lnTo>
                  <a:lnTo>
                    <a:pt x="2610" y="8161"/>
                  </a:lnTo>
                  <a:lnTo>
                    <a:pt x="1962" y="8111"/>
                  </a:lnTo>
                  <a:lnTo>
                    <a:pt x="1630" y="8095"/>
                  </a:lnTo>
                  <a:lnTo>
                    <a:pt x="1314" y="8078"/>
                  </a:lnTo>
                  <a:lnTo>
                    <a:pt x="982" y="8078"/>
                  </a:lnTo>
                  <a:lnTo>
                    <a:pt x="666" y="8111"/>
                  </a:lnTo>
                  <a:lnTo>
                    <a:pt x="333" y="8144"/>
                  </a:lnTo>
                  <a:lnTo>
                    <a:pt x="1" y="8227"/>
                  </a:lnTo>
                  <a:lnTo>
                    <a:pt x="1" y="8227"/>
                  </a:lnTo>
                  <a:lnTo>
                    <a:pt x="101" y="8078"/>
                  </a:lnTo>
                  <a:lnTo>
                    <a:pt x="350" y="7762"/>
                  </a:lnTo>
                  <a:lnTo>
                    <a:pt x="732" y="7330"/>
                  </a:lnTo>
                  <a:lnTo>
                    <a:pt x="965" y="7081"/>
                  </a:lnTo>
                  <a:lnTo>
                    <a:pt x="1231" y="6831"/>
                  </a:lnTo>
                  <a:lnTo>
                    <a:pt x="1530" y="6565"/>
                  </a:lnTo>
                  <a:lnTo>
                    <a:pt x="1862" y="6299"/>
                  </a:lnTo>
                  <a:lnTo>
                    <a:pt x="2228" y="6050"/>
                  </a:lnTo>
                  <a:lnTo>
                    <a:pt x="2610" y="5801"/>
                  </a:lnTo>
                  <a:lnTo>
                    <a:pt x="3009" y="5568"/>
                  </a:lnTo>
                  <a:lnTo>
                    <a:pt x="3441" y="5352"/>
                  </a:lnTo>
                  <a:lnTo>
                    <a:pt x="3907" y="5186"/>
                  </a:lnTo>
                  <a:lnTo>
                    <a:pt x="4140" y="5103"/>
                  </a:lnTo>
                  <a:lnTo>
                    <a:pt x="4389" y="5036"/>
                  </a:lnTo>
                  <a:lnTo>
                    <a:pt x="4389" y="5036"/>
                  </a:lnTo>
                  <a:lnTo>
                    <a:pt x="4904" y="4887"/>
                  </a:lnTo>
                  <a:lnTo>
                    <a:pt x="5419" y="4720"/>
                  </a:lnTo>
                  <a:lnTo>
                    <a:pt x="5935" y="4521"/>
                  </a:lnTo>
                  <a:lnTo>
                    <a:pt x="6450" y="4305"/>
                  </a:lnTo>
                  <a:lnTo>
                    <a:pt x="6949" y="4039"/>
                  </a:lnTo>
                  <a:lnTo>
                    <a:pt x="7447" y="3773"/>
                  </a:lnTo>
                  <a:lnTo>
                    <a:pt x="7929" y="3474"/>
                  </a:lnTo>
                  <a:lnTo>
                    <a:pt x="8395" y="3158"/>
                  </a:lnTo>
                  <a:lnTo>
                    <a:pt x="8827" y="2826"/>
                  </a:lnTo>
                  <a:lnTo>
                    <a:pt x="9242" y="2460"/>
                  </a:lnTo>
                  <a:lnTo>
                    <a:pt x="9625" y="2094"/>
                  </a:lnTo>
                  <a:lnTo>
                    <a:pt x="9974" y="1695"/>
                  </a:lnTo>
                  <a:lnTo>
                    <a:pt x="10273" y="1296"/>
                  </a:lnTo>
                  <a:lnTo>
                    <a:pt x="10422" y="1080"/>
                  </a:lnTo>
                  <a:lnTo>
                    <a:pt x="10555" y="864"/>
                  </a:lnTo>
                  <a:lnTo>
                    <a:pt x="10672" y="665"/>
                  </a:lnTo>
                  <a:lnTo>
                    <a:pt x="10771" y="432"/>
                  </a:lnTo>
                  <a:lnTo>
                    <a:pt x="10871" y="216"/>
                  </a:lnTo>
                  <a:lnTo>
                    <a:pt x="10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5"/>
            <p:cNvSpPr/>
            <p:nvPr/>
          </p:nvSpPr>
          <p:spPr>
            <a:xfrm>
              <a:off x="1220825" y="3332225"/>
              <a:ext cx="273875" cy="206125"/>
            </a:xfrm>
            <a:custGeom>
              <a:avLst/>
              <a:gdLst/>
              <a:ahLst/>
              <a:cxnLst/>
              <a:rect l="l" t="t" r="r" b="b"/>
              <a:pathLst>
                <a:path w="10955" h="8245" extrusionOk="0">
                  <a:moveTo>
                    <a:pt x="10954" y="0"/>
                  </a:moveTo>
                  <a:lnTo>
                    <a:pt x="10871" y="499"/>
                  </a:lnTo>
                  <a:lnTo>
                    <a:pt x="10771" y="964"/>
                  </a:lnTo>
                  <a:lnTo>
                    <a:pt x="10655" y="1413"/>
                  </a:lnTo>
                  <a:lnTo>
                    <a:pt x="10522" y="1845"/>
                  </a:lnTo>
                  <a:lnTo>
                    <a:pt x="10372" y="2244"/>
                  </a:lnTo>
                  <a:lnTo>
                    <a:pt x="10206" y="2626"/>
                  </a:lnTo>
                  <a:lnTo>
                    <a:pt x="10023" y="2992"/>
                  </a:lnTo>
                  <a:lnTo>
                    <a:pt x="9841" y="3341"/>
                  </a:lnTo>
                  <a:lnTo>
                    <a:pt x="9625" y="3673"/>
                  </a:lnTo>
                  <a:lnTo>
                    <a:pt x="9408" y="3972"/>
                  </a:lnTo>
                  <a:lnTo>
                    <a:pt x="9192" y="4272"/>
                  </a:lnTo>
                  <a:lnTo>
                    <a:pt x="8960" y="4538"/>
                  </a:lnTo>
                  <a:lnTo>
                    <a:pt x="8710" y="4787"/>
                  </a:lnTo>
                  <a:lnTo>
                    <a:pt x="8461" y="5036"/>
                  </a:lnTo>
                  <a:lnTo>
                    <a:pt x="8212" y="5252"/>
                  </a:lnTo>
                  <a:lnTo>
                    <a:pt x="7946" y="5452"/>
                  </a:lnTo>
                  <a:lnTo>
                    <a:pt x="7680" y="5651"/>
                  </a:lnTo>
                  <a:lnTo>
                    <a:pt x="7414" y="5834"/>
                  </a:lnTo>
                  <a:lnTo>
                    <a:pt x="7148" y="5984"/>
                  </a:lnTo>
                  <a:lnTo>
                    <a:pt x="6882" y="6133"/>
                  </a:lnTo>
                  <a:lnTo>
                    <a:pt x="6599" y="6283"/>
                  </a:lnTo>
                  <a:lnTo>
                    <a:pt x="6334" y="6399"/>
                  </a:lnTo>
                  <a:lnTo>
                    <a:pt x="5802" y="6615"/>
                  </a:lnTo>
                  <a:lnTo>
                    <a:pt x="5286" y="6781"/>
                  </a:lnTo>
                  <a:lnTo>
                    <a:pt x="4788" y="6914"/>
                  </a:lnTo>
                  <a:lnTo>
                    <a:pt x="4322" y="7014"/>
                  </a:lnTo>
                  <a:lnTo>
                    <a:pt x="3890" y="7064"/>
                  </a:lnTo>
                  <a:lnTo>
                    <a:pt x="3392" y="7147"/>
                  </a:lnTo>
                  <a:lnTo>
                    <a:pt x="2876" y="7247"/>
                  </a:lnTo>
                  <a:lnTo>
                    <a:pt x="2394" y="7363"/>
                  </a:lnTo>
                  <a:lnTo>
                    <a:pt x="1896" y="7496"/>
                  </a:lnTo>
                  <a:lnTo>
                    <a:pt x="1414" y="7646"/>
                  </a:lnTo>
                  <a:lnTo>
                    <a:pt x="932" y="7812"/>
                  </a:lnTo>
                  <a:lnTo>
                    <a:pt x="466" y="8011"/>
                  </a:lnTo>
                  <a:lnTo>
                    <a:pt x="1" y="8227"/>
                  </a:lnTo>
                  <a:lnTo>
                    <a:pt x="317" y="8161"/>
                  </a:lnTo>
                  <a:lnTo>
                    <a:pt x="649" y="8111"/>
                  </a:lnTo>
                  <a:lnTo>
                    <a:pt x="965" y="8095"/>
                  </a:lnTo>
                  <a:lnTo>
                    <a:pt x="1281" y="8078"/>
                  </a:lnTo>
                  <a:lnTo>
                    <a:pt x="1613" y="8078"/>
                  </a:lnTo>
                  <a:lnTo>
                    <a:pt x="1946" y="8111"/>
                  </a:lnTo>
                  <a:lnTo>
                    <a:pt x="2610" y="8161"/>
                  </a:lnTo>
                  <a:lnTo>
                    <a:pt x="3309" y="8211"/>
                  </a:lnTo>
                  <a:lnTo>
                    <a:pt x="3658" y="8227"/>
                  </a:lnTo>
                  <a:lnTo>
                    <a:pt x="4023" y="8244"/>
                  </a:lnTo>
                  <a:lnTo>
                    <a:pt x="4406" y="8227"/>
                  </a:lnTo>
                  <a:lnTo>
                    <a:pt x="4821" y="8194"/>
                  </a:lnTo>
                  <a:lnTo>
                    <a:pt x="5237" y="8144"/>
                  </a:lnTo>
                  <a:lnTo>
                    <a:pt x="5669" y="8061"/>
                  </a:lnTo>
                  <a:lnTo>
                    <a:pt x="6117" y="7962"/>
                  </a:lnTo>
                  <a:lnTo>
                    <a:pt x="6583" y="7812"/>
                  </a:lnTo>
                  <a:lnTo>
                    <a:pt x="7081" y="7629"/>
                  </a:lnTo>
                  <a:lnTo>
                    <a:pt x="7597" y="7396"/>
                  </a:lnTo>
                  <a:lnTo>
                    <a:pt x="7896" y="7230"/>
                  </a:lnTo>
                  <a:lnTo>
                    <a:pt x="8178" y="7047"/>
                  </a:lnTo>
                  <a:lnTo>
                    <a:pt x="8444" y="6848"/>
                  </a:lnTo>
                  <a:lnTo>
                    <a:pt x="8677" y="6632"/>
                  </a:lnTo>
                  <a:lnTo>
                    <a:pt x="8910" y="6399"/>
                  </a:lnTo>
                  <a:lnTo>
                    <a:pt x="9126" y="6150"/>
                  </a:lnTo>
                  <a:lnTo>
                    <a:pt x="9325" y="5884"/>
                  </a:lnTo>
                  <a:lnTo>
                    <a:pt x="9508" y="5618"/>
                  </a:lnTo>
                  <a:lnTo>
                    <a:pt x="9674" y="5335"/>
                  </a:lnTo>
                  <a:lnTo>
                    <a:pt x="9841" y="5053"/>
                  </a:lnTo>
                  <a:lnTo>
                    <a:pt x="9974" y="4754"/>
                  </a:lnTo>
                  <a:lnTo>
                    <a:pt x="10107" y="4454"/>
                  </a:lnTo>
                  <a:lnTo>
                    <a:pt x="10223" y="4155"/>
                  </a:lnTo>
                  <a:lnTo>
                    <a:pt x="10339" y="3856"/>
                  </a:lnTo>
                  <a:lnTo>
                    <a:pt x="10505" y="3258"/>
                  </a:lnTo>
                  <a:lnTo>
                    <a:pt x="10655" y="2659"/>
                  </a:lnTo>
                  <a:lnTo>
                    <a:pt x="10771" y="2111"/>
                  </a:lnTo>
                  <a:lnTo>
                    <a:pt x="10838" y="1579"/>
                  </a:lnTo>
                  <a:lnTo>
                    <a:pt x="10888" y="1114"/>
                  </a:lnTo>
                  <a:lnTo>
                    <a:pt x="10938" y="715"/>
                  </a:lnTo>
                  <a:lnTo>
                    <a:pt x="10954" y="382"/>
                  </a:lnTo>
                  <a:lnTo>
                    <a:pt x="10954" y="17"/>
                  </a:lnTo>
                  <a:lnTo>
                    <a:pt x="10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5"/>
            <p:cNvSpPr/>
            <p:nvPr/>
          </p:nvSpPr>
          <p:spPr>
            <a:xfrm>
              <a:off x="1220825" y="3332225"/>
              <a:ext cx="273875" cy="206125"/>
            </a:xfrm>
            <a:custGeom>
              <a:avLst/>
              <a:gdLst/>
              <a:ahLst/>
              <a:cxnLst/>
              <a:rect l="l" t="t" r="r" b="b"/>
              <a:pathLst>
                <a:path w="10955" h="8245" fill="none" extrusionOk="0">
                  <a:moveTo>
                    <a:pt x="10954" y="0"/>
                  </a:moveTo>
                  <a:lnTo>
                    <a:pt x="10954" y="0"/>
                  </a:lnTo>
                  <a:lnTo>
                    <a:pt x="10954" y="0"/>
                  </a:lnTo>
                  <a:lnTo>
                    <a:pt x="10871" y="499"/>
                  </a:lnTo>
                  <a:lnTo>
                    <a:pt x="10771" y="964"/>
                  </a:lnTo>
                  <a:lnTo>
                    <a:pt x="10655" y="1413"/>
                  </a:lnTo>
                  <a:lnTo>
                    <a:pt x="10522" y="1845"/>
                  </a:lnTo>
                  <a:lnTo>
                    <a:pt x="10372" y="2244"/>
                  </a:lnTo>
                  <a:lnTo>
                    <a:pt x="10206" y="2626"/>
                  </a:lnTo>
                  <a:lnTo>
                    <a:pt x="10023" y="2992"/>
                  </a:lnTo>
                  <a:lnTo>
                    <a:pt x="9841" y="3341"/>
                  </a:lnTo>
                  <a:lnTo>
                    <a:pt x="9625" y="3673"/>
                  </a:lnTo>
                  <a:lnTo>
                    <a:pt x="9408" y="3972"/>
                  </a:lnTo>
                  <a:lnTo>
                    <a:pt x="9192" y="4272"/>
                  </a:lnTo>
                  <a:lnTo>
                    <a:pt x="8960" y="4538"/>
                  </a:lnTo>
                  <a:lnTo>
                    <a:pt x="8710" y="4787"/>
                  </a:lnTo>
                  <a:lnTo>
                    <a:pt x="8461" y="5036"/>
                  </a:lnTo>
                  <a:lnTo>
                    <a:pt x="8212" y="5252"/>
                  </a:lnTo>
                  <a:lnTo>
                    <a:pt x="7946" y="5452"/>
                  </a:lnTo>
                  <a:lnTo>
                    <a:pt x="7680" y="5651"/>
                  </a:lnTo>
                  <a:lnTo>
                    <a:pt x="7414" y="5834"/>
                  </a:lnTo>
                  <a:lnTo>
                    <a:pt x="7148" y="5984"/>
                  </a:lnTo>
                  <a:lnTo>
                    <a:pt x="6882" y="6133"/>
                  </a:lnTo>
                  <a:lnTo>
                    <a:pt x="6599" y="6283"/>
                  </a:lnTo>
                  <a:lnTo>
                    <a:pt x="6334" y="6399"/>
                  </a:lnTo>
                  <a:lnTo>
                    <a:pt x="5802" y="6615"/>
                  </a:lnTo>
                  <a:lnTo>
                    <a:pt x="5286" y="6781"/>
                  </a:lnTo>
                  <a:lnTo>
                    <a:pt x="4788" y="6914"/>
                  </a:lnTo>
                  <a:lnTo>
                    <a:pt x="4322" y="7014"/>
                  </a:lnTo>
                  <a:lnTo>
                    <a:pt x="3890" y="7064"/>
                  </a:lnTo>
                  <a:lnTo>
                    <a:pt x="3890" y="7064"/>
                  </a:lnTo>
                  <a:lnTo>
                    <a:pt x="3392" y="7147"/>
                  </a:lnTo>
                  <a:lnTo>
                    <a:pt x="2876" y="7247"/>
                  </a:lnTo>
                  <a:lnTo>
                    <a:pt x="2394" y="7363"/>
                  </a:lnTo>
                  <a:lnTo>
                    <a:pt x="1896" y="7496"/>
                  </a:lnTo>
                  <a:lnTo>
                    <a:pt x="1414" y="7646"/>
                  </a:lnTo>
                  <a:lnTo>
                    <a:pt x="932" y="7812"/>
                  </a:lnTo>
                  <a:lnTo>
                    <a:pt x="466" y="8011"/>
                  </a:lnTo>
                  <a:lnTo>
                    <a:pt x="1" y="8227"/>
                  </a:lnTo>
                  <a:lnTo>
                    <a:pt x="1" y="8227"/>
                  </a:lnTo>
                  <a:lnTo>
                    <a:pt x="1" y="8227"/>
                  </a:lnTo>
                  <a:lnTo>
                    <a:pt x="317" y="8161"/>
                  </a:lnTo>
                  <a:lnTo>
                    <a:pt x="649" y="8111"/>
                  </a:lnTo>
                  <a:lnTo>
                    <a:pt x="965" y="8095"/>
                  </a:lnTo>
                  <a:lnTo>
                    <a:pt x="1281" y="8078"/>
                  </a:lnTo>
                  <a:lnTo>
                    <a:pt x="1281" y="8078"/>
                  </a:lnTo>
                  <a:lnTo>
                    <a:pt x="1613" y="8078"/>
                  </a:lnTo>
                  <a:lnTo>
                    <a:pt x="1946" y="8111"/>
                  </a:lnTo>
                  <a:lnTo>
                    <a:pt x="2610" y="8161"/>
                  </a:lnTo>
                  <a:lnTo>
                    <a:pt x="2610" y="8161"/>
                  </a:lnTo>
                  <a:lnTo>
                    <a:pt x="3309" y="8211"/>
                  </a:lnTo>
                  <a:lnTo>
                    <a:pt x="3658" y="8227"/>
                  </a:lnTo>
                  <a:lnTo>
                    <a:pt x="4023" y="8244"/>
                  </a:lnTo>
                  <a:lnTo>
                    <a:pt x="4023" y="8244"/>
                  </a:lnTo>
                  <a:lnTo>
                    <a:pt x="4406" y="8227"/>
                  </a:lnTo>
                  <a:lnTo>
                    <a:pt x="4821" y="8194"/>
                  </a:lnTo>
                  <a:lnTo>
                    <a:pt x="5237" y="8144"/>
                  </a:lnTo>
                  <a:lnTo>
                    <a:pt x="5669" y="8061"/>
                  </a:lnTo>
                  <a:lnTo>
                    <a:pt x="6117" y="7962"/>
                  </a:lnTo>
                  <a:lnTo>
                    <a:pt x="6583" y="7812"/>
                  </a:lnTo>
                  <a:lnTo>
                    <a:pt x="7081" y="7629"/>
                  </a:lnTo>
                  <a:lnTo>
                    <a:pt x="7597" y="7396"/>
                  </a:lnTo>
                  <a:lnTo>
                    <a:pt x="7597" y="7396"/>
                  </a:lnTo>
                  <a:lnTo>
                    <a:pt x="7896" y="7230"/>
                  </a:lnTo>
                  <a:lnTo>
                    <a:pt x="8178" y="7047"/>
                  </a:lnTo>
                  <a:lnTo>
                    <a:pt x="8444" y="6848"/>
                  </a:lnTo>
                  <a:lnTo>
                    <a:pt x="8677" y="6632"/>
                  </a:lnTo>
                  <a:lnTo>
                    <a:pt x="8910" y="6399"/>
                  </a:lnTo>
                  <a:lnTo>
                    <a:pt x="9126" y="6150"/>
                  </a:lnTo>
                  <a:lnTo>
                    <a:pt x="9325" y="5884"/>
                  </a:lnTo>
                  <a:lnTo>
                    <a:pt x="9508" y="5618"/>
                  </a:lnTo>
                  <a:lnTo>
                    <a:pt x="9674" y="5335"/>
                  </a:lnTo>
                  <a:lnTo>
                    <a:pt x="9841" y="5053"/>
                  </a:lnTo>
                  <a:lnTo>
                    <a:pt x="9974" y="4754"/>
                  </a:lnTo>
                  <a:lnTo>
                    <a:pt x="10107" y="4454"/>
                  </a:lnTo>
                  <a:lnTo>
                    <a:pt x="10223" y="4155"/>
                  </a:lnTo>
                  <a:lnTo>
                    <a:pt x="10339" y="3856"/>
                  </a:lnTo>
                  <a:lnTo>
                    <a:pt x="10505" y="3258"/>
                  </a:lnTo>
                  <a:lnTo>
                    <a:pt x="10655" y="2659"/>
                  </a:lnTo>
                  <a:lnTo>
                    <a:pt x="10771" y="2111"/>
                  </a:lnTo>
                  <a:lnTo>
                    <a:pt x="10838" y="1579"/>
                  </a:lnTo>
                  <a:lnTo>
                    <a:pt x="10888" y="1114"/>
                  </a:lnTo>
                  <a:lnTo>
                    <a:pt x="10938" y="715"/>
                  </a:lnTo>
                  <a:lnTo>
                    <a:pt x="10954" y="382"/>
                  </a:lnTo>
                  <a:lnTo>
                    <a:pt x="10954" y="17"/>
                  </a:lnTo>
                  <a:lnTo>
                    <a:pt x="10954" y="17"/>
                  </a:lnTo>
                  <a:lnTo>
                    <a:pt x="109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5"/>
            <p:cNvSpPr/>
            <p:nvPr/>
          </p:nvSpPr>
          <p:spPr>
            <a:xfrm>
              <a:off x="1148125" y="3419475"/>
              <a:ext cx="308750" cy="286325"/>
            </a:xfrm>
            <a:custGeom>
              <a:avLst/>
              <a:gdLst/>
              <a:ahLst/>
              <a:cxnLst/>
              <a:rect l="l" t="t" r="r" b="b"/>
              <a:pathLst>
                <a:path w="12350" h="11453" extrusionOk="0">
                  <a:moveTo>
                    <a:pt x="12316" y="0"/>
                  </a:moveTo>
                  <a:lnTo>
                    <a:pt x="12034" y="383"/>
                  </a:lnTo>
                  <a:lnTo>
                    <a:pt x="11718" y="748"/>
                  </a:lnTo>
                  <a:lnTo>
                    <a:pt x="11386" y="1097"/>
                  </a:lnTo>
                  <a:lnTo>
                    <a:pt x="11020" y="1413"/>
                  </a:lnTo>
                  <a:lnTo>
                    <a:pt x="10638" y="1712"/>
                  </a:lnTo>
                  <a:lnTo>
                    <a:pt x="10239" y="1978"/>
                  </a:lnTo>
                  <a:lnTo>
                    <a:pt x="9823" y="2211"/>
                  </a:lnTo>
                  <a:lnTo>
                    <a:pt x="9391" y="2427"/>
                  </a:lnTo>
                  <a:lnTo>
                    <a:pt x="9175" y="2527"/>
                  </a:lnTo>
                  <a:lnTo>
                    <a:pt x="8959" y="2610"/>
                  </a:lnTo>
                  <a:lnTo>
                    <a:pt x="9341" y="2261"/>
                  </a:lnTo>
                  <a:lnTo>
                    <a:pt x="9690" y="1879"/>
                  </a:lnTo>
                  <a:lnTo>
                    <a:pt x="10039" y="1480"/>
                  </a:lnTo>
                  <a:lnTo>
                    <a:pt x="10355" y="1064"/>
                  </a:lnTo>
                  <a:lnTo>
                    <a:pt x="10372" y="1048"/>
                  </a:lnTo>
                  <a:lnTo>
                    <a:pt x="10339" y="1048"/>
                  </a:lnTo>
                  <a:lnTo>
                    <a:pt x="10139" y="1314"/>
                  </a:lnTo>
                  <a:lnTo>
                    <a:pt x="9923" y="1563"/>
                  </a:lnTo>
                  <a:lnTo>
                    <a:pt x="9690" y="1796"/>
                  </a:lnTo>
                  <a:lnTo>
                    <a:pt x="9458" y="2028"/>
                  </a:lnTo>
                  <a:lnTo>
                    <a:pt x="9042" y="2394"/>
                  </a:lnTo>
                  <a:lnTo>
                    <a:pt x="8610" y="2743"/>
                  </a:lnTo>
                  <a:lnTo>
                    <a:pt x="8161" y="2876"/>
                  </a:lnTo>
                  <a:lnTo>
                    <a:pt x="7696" y="2992"/>
                  </a:lnTo>
                  <a:lnTo>
                    <a:pt x="7230" y="3075"/>
                  </a:lnTo>
                  <a:lnTo>
                    <a:pt x="6765" y="3158"/>
                  </a:lnTo>
                  <a:lnTo>
                    <a:pt x="5818" y="3341"/>
                  </a:lnTo>
                  <a:lnTo>
                    <a:pt x="5236" y="3474"/>
                  </a:lnTo>
                  <a:lnTo>
                    <a:pt x="4654" y="3640"/>
                  </a:lnTo>
                  <a:lnTo>
                    <a:pt x="4837" y="3474"/>
                  </a:lnTo>
                  <a:lnTo>
                    <a:pt x="5153" y="3208"/>
                  </a:lnTo>
                  <a:lnTo>
                    <a:pt x="5502" y="2976"/>
                  </a:lnTo>
                  <a:lnTo>
                    <a:pt x="5917" y="2726"/>
                  </a:lnTo>
                  <a:lnTo>
                    <a:pt x="6316" y="2494"/>
                  </a:lnTo>
                  <a:lnTo>
                    <a:pt x="6748" y="2244"/>
                  </a:lnTo>
                  <a:lnTo>
                    <a:pt x="7164" y="2012"/>
                  </a:lnTo>
                  <a:lnTo>
                    <a:pt x="7181" y="2012"/>
                  </a:lnTo>
                  <a:lnTo>
                    <a:pt x="7164" y="1995"/>
                  </a:lnTo>
                  <a:lnTo>
                    <a:pt x="7147" y="1995"/>
                  </a:lnTo>
                  <a:lnTo>
                    <a:pt x="6715" y="2211"/>
                  </a:lnTo>
                  <a:lnTo>
                    <a:pt x="6266" y="2427"/>
                  </a:lnTo>
                  <a:lnTo>
                    <a:pt x="5818" y="2627"/>
                  </a:lnTo>
                  <a:lnTo>
                    <a:pt x="5385" y="2876"/>
                  </a:lnTo>
                  <a:lnTo>
                    <a:pt x="5036" y="3109"/>
                  </a:lnTo>
                  <a:lnTo>
                    <a:pt x="4704" y="3375"/>
                  </a:lnTo>
                  <a:lnTo>
                    <a:pt x="4372" y="3674"/>
                  </a:lnTo>
                  <a:lnTo>
                    <a:pt x="4272" y="3807"/>
                  </a:lnTo>
                  <a:lnTo>
                    <a:pt x="4039" y="3906"/>
                  </a:lnTo>
                  <a:lnTo>
                    <a:pt x="3673" y="4106"/>
                  </a:lnTo>
                  <a:lnTo>
                    <a:pt x="3324" y="4322"/>
                  </a:lnTo>
                  <a:lnTo>
                    <a:pt x="2992" y="4571"/>
                  </a:lnTo>
                  <a:lnTo>
                    <a:pt x="2676" y="4837"/>
                  </a:lnTo>
                  <a:lnTo>
                    <a:pt x="2344" y="5153"/>
                  </a:lnTo>
                  <a:lnTo>
                    <a:pt x="2028" y="5502"/>
                  </a:lnTo>
                  <a:lnTo>
                    <a:pt x="1745" y="5851"/>
                  </a:lnTo>
                  <a:lnTo>
                    <a:pt x="1496" y="6233"/>
                  </a:lnTo>
                  <a:lnTo>
                    <a:pt x="1263" y="6616"/>
                  </a:lnTo>
                  <a:lnTo>
                    <a:pt x="1064" y="7015"/>
                  </a:lnTo>
                  <a:lnTo>
                    <a:pt x="865" y="7430"/>
                  </a:lnTo>
                  <a:lnTo>
                    <a:pt x="698" y="7846"/>
                  </a:lnTo>
                  <a:lnTo>
                    <a:pt x="565" y="8278"/>
                  </a:lnTo>
                  <a:lnTo>
                    <a:pt x="432" y="8710"/>
                  </a:lnTo>
                  <a:lnTo>
                    <a:pt x="316" y="9159"/>
                  </a:lnTo>
                  <a:lnTo>
                    <a:pt x="233" y="9607"/>
                  </a:lnTo>
                  <a:lnTo>
                    <a:pt x="150" y="10056"/>
                  </a:lnTo>
                  <a:lnTo>
                    <a:pt x="83" y="10505"/>
                  </a:lnTo>
                  <a:lnTo>
                    <a:pt x="33" y="10954"/>
                  </a:lnTo>
                  <a:lnTo>
                    <a:pt x="0" y="11403"/>
                  </a:lnTo>
                  <a:lnTo>
                    <a:pt x="0" y="11436"/>
                  </a:lnTo>
                  <a:lnTo>
                    <a:pt x="17" y="11436"/>
                  </a:lnTo>
                  <a:lnTo>
                    <a:pt x="50" y="11452"/>
                  </a:lnTo>
                  <a:lnTo>
                    <a:pt x="83" y="11436"/>
                  </a:lnTo>
                  <a:lnTo>
                    <a:pt x="100" y="11403"/>
                  </a:lnTo>
                  <a:lnTo>
                    <a:pt x="166" y="10871"/>
                  </a:lnTo>
                  <a:lnTo>
                    <a:pt x="250" y="10322"/>
                  </a:lnTo>
                  <a:lnTo>
                    <a:pt x="349" y="9790"/>
                  </a:lnTo>
                  <a:lnTo>
                    <a:pt x="482" y="9258"/>
                  </a:lnTo>
                  <a:lnTo>
                    <a:pt x="632" y="8743"/>
                  </a:lnTo>
                  <a:lnTo>
                    <a:pt x="815" y="8228"/>
                  </a:lnTo>
                  <a:lnTo>
                    <a:pt x="1014" y="7713"/>
                  </a:lnTo>
                  <a:lnTo>
                    <a:pt x="1230" y="7214"/>
                  </a:lnTo>
                  <a:lnTo>
                    <a:pt x="1413" y="6848"/>
                  </a:lnTo>
                  <a:lnTo>
                    <a:pt x="1629" y="6483"/>
                  </a:lnTo>
                  <a:lnTo>
                    <a:pt x="1862" y="6150"/>
                  </a:lnTo>
                  <a:lnTo>
                    <a:pt x="2111" y="5818"/>
                  </a:lnTo>
                  <a:lnTo>
                    <a:pt x="2377" y="5502"/>
                  </a:lnTo>
                  <a:lnTo>
                    <a:pt x="2660" y="5203"/>
                  </a:lnTo>
                  <a:lnTo>
                    <a:pt x="2959" y="4937"/>
                  </a:lnTo>
                  <a:lnTo>
                    <a:pt x="3291" y="4671"/>
                  </a:lnTo>
                  <a:lnTo>
                    <a:pt x="3640" y="4422"/>
                  </a:lnTo>
                  <a:lnTo>
                    <a:pt x="4023" y="4206"/>
                  </a:lnTo>
                  <a:lnTo>
                    <a:pt x="4405" y="4023"/>
                  </a:lnTo>
                  <a:lnTo>
                    <a:pt x="4804" y="3857"/>
                  </a:lnTo>
                  <a:lnTo>
                    <a:pt x="5252" y="3724"/>
                  </a:lnTo>
                  <a:lnTo>
                    <a:pt x="5718" y="3607"/>
                  </a:lnTo>
                  <a:lnTo>
                    <a:pt x="6167" y="3508"/>
                  </a:lnTo>
                  <a:lnTo>
                    <a:pt x="6632" y="3424"/>
                  </a:lnTo>
                  <a:lnTo>
                    <a:pt x="7097" y="3341"/>
                  </a:lnTo>
                  <a:lnTo>
                    <a:pt x="7563" y="3242"/>
                  </a:lnTo>
                  <a:lnTo>
                    <a:pt x="8028" y="3125"/>
                  </a:lnTo>
                  <a:lnTo>
                    <a:pt x="8477" y="2992"/>
                  </a:lnTo>
                  <a:lnTo>
                    <a:pt x="8876" y="2843"/>
                  </a:lnTo>
                  <a:lnTo>
                    <a:pt x="9258" y="2676"/>
                  </a:lnTo>
                  <a:lnTo>
                    <a:pt x="9624" y="2494"/>
                  </a:lnTo>
                  <a:lnTo>
                    <a:pt x="9973" y="2278"/>
                  </a:lnTo>
                  <a:lnTo>
                    <a:pt x="10322" y="2061"/>
                  </a:lnTo>
                  <a:lnTo>
                    <a:pt x="10654" y="1812"/>
                  </a:lnTo>
                  <a:lnTo>
                    <a:pt x="10970" y="1546"/>
                  </a:lnTo>
                  <a:lnTo>
                    <a:pt x="11269" y="1280"/>
                  </a:lnTo>
                  <a:lnTo>
                    <a:pt x="11569" y="981"/>
                  </a:lnTo>
                  <a:lnTo>
                    <a:pt x="11834" y="665"/>
                  </a:lnTo>
                  <a:lnTo>
                    <a:pt x="12100" y="350"/>
                  </a:lnTo>
                  <a:lnTo>
                    <a:pt x="12333" y="17"/>
                  </a:lnTo>
                  <a:lnTo>
                    <a:pt x="123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5"/>
            <p:cNvSpPr/>
            <p:nvPr/>
          </p:nvSpPr>
          <p:spPr>
            <a:xfrm>
              <a:off x="1314325" y="3460200"/>
              <a:ext cx="39500" cy="33675"/>
            </a:xfrm>
            <a:custGeom>
              <a:avLst/>
              <a:gdLst/>
              <a:ahLst/>
              <a:cxnLst/>
              <a:rect l="l" t="t" r="r" b="b"/>
              <a:pathLst>
                <a:path w="1580" h="1347" extrusionOk="0">
                  <a:moveTo>
                    <a:pt x="1546" y="0"/>
                  </a:moveTo>
                  <a:lnTo>
                    <a:pt x="1364" y="200"/>
                  </a:lnTo>
                  <a:lnTo>
                    <a:pt x="1164" y="399"/>
                  </a:lnTo>
                  <a:lnTo>
                    <a:pt x="948" y="549"/>
                  </a:lnTo>
                  <a:lnTo>
                    <a:pt x="715" y="698"/>
                  </a:lnTo>
                  <a:lnTo>
                    <a:pt x="499" y="815"/>
                  </a:lnTo>
                  <a:lnTo>
                    <a:pt x="316" y="964"/>
                  </a:lnTo>
                  <a:lnTo>
                    <a:pt x="150" y="1147"/>
                  </a:lnTo>
                  <a:lnTo>
                    <a:pt x="1" y="1330"/>
                  </a:lnTo>
                  <a:lnTo>
                    <a:pt x="17" y="1347"/>
                  </a:lnTo>
                  <a:lnTo>
                    <a:pt x="34" y="1347"/>
                  </a:lnTo>
                  <a:lnTo>
                    <a:pt x="200" y="1147"/>
                  </a:lnTo>
                  <a:lnTo>
                    <a:pt x="400" y="964"/>
                  </a:lnTo>
                  <a:lnTo>
                    <a:pt x="616" y="815"/>
                  </a:lnTo>
                  <a:lnTo>
                    <a:pt x="832" y="682"/>
                  </a:lnTo>
                  <a:lnTo>
                    <a:pt x="1048" y="532"/>
                  </a:lnTo>
                  <a:lnTo>
                    <a:pt x="1231" y="383"/>
                  </a:lnTo>
                  <a:lnTo>
                    <a:pt x="1413" y="200"/>
                  </a:lnTo>
                  <a:lnTo>
                    <a:pt x="1580" y="17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5"/>
            <p:cNvSpPr/>
            <p:nvPr/>
          </p:nvSpPr>
          <p:spPr>
            <a:xfrm>
              <a:off x="1057525" y="3645925"/>
              <a:ext cx="211525" cy="320000"/>
            </a:xfrm>
            <a:custGeom>
              <a:avLst/>
              <a:gdLst/>
              <a:ahLst/>
              <a:cxnLst/>
              <a:rect l="l" t="t" r="r" b="b"/>
              <a:pathLst>
                <a:path w="8461" h="12800" extrusionOk="0">
                  <a:moveTo>
                    <a:pt x="1" y="1"/>
                  </a:moveTo>
                  <a:lnTo>
                    <a:pt x="150" y="3159"/>
                  </a:lnTo>
                  <a:lnTo>
                    <a:pt x="632" y="12799"/>
                  </a:lnTo>
                  <a:lnTo>
                    <a:pt x="7829" y="12799"/>
                  </a:lnTo>
                  <a:lnTo>
                    <a:pt x="8311" y="3159"/>
                  </a:lnTo>
                  <a:lnTo>
                    <a:pt x="8461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5"/>
            <p:cNvSpPr/>
            <p:nvPr/>
          </p:nvSpPr>
          <p:spPr>
            <a:xfrm>
              <a:off x="1057525" y="3645925"/>
              <a:ext cx="211525" cy="78975"/>
            </a:xfrm>
            <a:custGeom>
              <a:avLst/>
              <a:gdLst/>
              <a:ahLst/>
              <a:cxnLst/>
              <a:rect l="l" t="t" r="r" b="b"/>
              <a:pathLst>
                <a:path w="8461" h="3159" extrusionOk="0">
                  <a:moveTo>
                    <a:pt x="1" y="1"/>
                  </a:moveTo>
                  <a:lnTo>
                    <a:pt x="150" y="3159"/>
                  </a:lnTo>
                  <a:lnTo>
                    <a:pt x="8311" y="3159"/>
                  </a:lnTo>
                  <a:lnTo>
                    <a:pt x="84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5"/>
            <p:cNvSpPr/>
            <p:nvPr/>
          </p:nvSpPr>
          <p:spPr>
            <a:xfrm>
              <a:off x="1044650" y="3613100"/>
              <a:ext cx="236875" cy="75250"/>
            </a:xfrm>
            <a:custGeom>
              <a:avLst/>
              <a:gdLst/>
              <a:ahLst/>
              <a:cxnLst/>
              <a:rect l="l" t="t" r="r" b="b"/>
              <a:pathLst>
                <a:path w="9475" h="3010" extrusionOk="0">
                  <a:moveTo>
                    <a:pt x="1" y="1"/>
                  </a:moveTo>
                  <a:lnTo>
                    <a:pt x="1" y="3009"/>
                  </a:lnTo>
                  <a:lnTo>
                    <a:pt x="9475" y="3009"/>
                  </a:lnTo>
                  <a:lnTo>
                    <a:pt x="9475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5"/>
            <p:cNvSpPr/>
            <p:nvPr/>
          </p:nvSpPr>
          <p:spPr>
            <a:xfrm>
              <a:off x="2153275" y="3645100"/>
              <a:ext cx="424275" cy="386050"/>
            </a:xfrm>
            <a:custGeom>
              <a:avLst/>
              <a:gdLst/>
              <a:ahLst/>
              <a:cxnLst/>
              <a:rect l="l" t="t" r="r" b="b"/>
              <a:pathLst>
                <a:path w="16971" h="15442" extrusionOk="0">
                  <a:moveTo>
                    <a:pt x="16239" y="1"/>
                  </a:moveTo>
                  <a:lnTo>
                    <a:pt x="6051" y="117"/>
                  </a:lnTo>
                  <a:lnTo>
                    <a:pt x="7048" y="7929"/>
                  </a:lnTo>
                  <a:lnTo>
                    <a:pt x="7048" y="8245"/>
                  </a:lnTo>
                  <a:lnTo>
                    <a:pt x="7114" y="9874"/>
                  </a:lnTo>
                  <a:lnTo>
                    <a:pt x="7114" y="10040"/>
                  </a:lnTo>
                  <a:lnTo>
                    <a:pt x="6200" y="10455"/>
                  </a:lnTo>
                  <a:lnTo>
                    <a:pt x="4139" y="11436"/>
                  </a:lnTo>
                  <a:lnTo>
                    <a:pt x="3009" y="11984"/>
                  </a:lnTo>
                  <a:lnTo>
                    <a:pt x="1979" y="12500"/>
                  </a:lnTo>
                  <a:lnTo>
                    <a:pt x="1164" y="12932"/>
                  </a:lnTo>
                  <a:lnTo>
                    <a:pt x="898" y="13081"/>
                  </a:lnTo>
                  <a:lnTo>
                    <a:pt x="732" y="13198"/>
                  </a:lnTo>
                  <a:lnTo>
                    <a:pt x="616" y="13298"/>
                  </a:lnTo>
                  <a:lnTo>
                    <a:pt x="516" y="13431"/>
                  </a:lnTo>
                  <a:lnTo>
                    <a:pt x="416" y="13563"/>
                  </a:lnTo>
                  <a:lnTo>
                    <a:pt x="333" y="13713"/>
                  </a:lnTo>
                  <a:lnTo>
                    <a:pt x="250" y="13879"/>
                  </a:lnTo>
                  <a:lnTo>
                    <a:pt x="167" y="14062"/>
                  </a:lnTo>
                  <a:lnTo>
                    <a:pt x="117" y="14228"/>
                  </a:lnTo>
                  <a:lnTo>
                    <a:pt x="67" y="14411"/>
                  </a:lnTo>
                  <a:lnTo>
                    <a:pt x="34" y="14577"/>
                  </a:lnTo>
                  <a:lnTo>
                    <a:pt x="1" y="14744"/>
                  </a:lnTo>
                  <a:lnTo>
                    <a:pt x="1" y="14893"/>
                  </a:lnTo>
                  <a:lnTo>
                    <a:pt x="17" y="15026"/>
                  </a:lnTo>
                  <a:lnTo>
                    <a:pt x="34" y="15159"/>
                  </a:lnTo>
                  <a:lnTo>
                    <a:pt x="84" y="15259"/>
                  </a:lnTo>
                  <a:lnTo>
                    <a:pt x="150" y="15325"/>
                  </a:lnTo>
                  <a:lnTo>
                    <a:pt x="250" y="15375"/>
                  </a:lnTo>
                  <a:lnTo>
                    <a:pt x="333" y="15392"/>
                  </a:lnTo>
                  <a:lnTo>
                    <a:pt x="516" y="15408"/>
                  </a:lnTo>
                  <a:lnTo>
                    <a:pt x="1081" y="15425"/>
                  </a:lnTo>
                  <a:lnTo>
                    <a:pt x="2943" y="15442"/>
                  </a:lnTo>
                  <a:lnTo>
                    <a:pt x="5502" y="15425"/>
                  </a:lnTo>
                  <a:lnTo>
                    <a:pt x="8411" y="15375"/>
                  </a:lnTo>
                  <a:lnTo>
                    <a:pt x="11303" y="15309"/>
                  </a:lnTo>
                  <a:lnTo>
                    <a:pt x="12649" y="15275"/>
                  </a:lnTo>
                  <a:lnTo>
                    <a:pt x="13863" y="15226"/>
                  </a:lnTo>
                  <a:lnTo>
                    <a:pt x="14910" y="15159"/>
                  </a:lnTo>
                  <a:lnTo>
                    <a:pt x="15741" y="15109"/>
                  </a:lnTo>
                  <a:lnTo>
                    <a:pt x="16323" y="15043"/>
                  </a:lnTo>
                  <a:lnTo>
                    <a:pt x="16489" y="15010"/>
                  </a:lnTo>
                  <a:lnTo>
                    <a:pt x="16589" y="14976"/>
                  </a:lnTo>
                  <a:lnTo>
                    <a:pt x="16638" y="14926"/>
                  </a:lnTo>
                  <a:lnTo>
                    <a:pt x="16672" y="14827"/>
                  </a:lnTo>
                  <a:lnTo>
                    <a:pt x="16705" y="14694"/>
                  </a:lnTo>
                  <a:lnTo>
                    <a:pt x="16738" y="14511"/>
                  </a:lnTo>
                  <a:lnTo>
                    <a:pt x="16788" y="14029"/>
                  </a:lnTo>
                  <a:lnTo>
                    <a:pt x="16838" y="13414"/>
                  </a:lnTo>
                  <a:lnTo>
                    <a:pt x="16871" y="12666"/>
                  </a:lnTo>
                  <a:lnTo>
                    <a:pt x="16904" y="11835"/>
                  </a:lnTo>
                  <a:lnTo>
                    <a:pt x="16954" y="9940"/>
                  </a:lnTo>
                  <a:lnTo>
                    <a:pt x="16954" y="9857"/>
                  </a:lnTo>
                  <a:lnTo>
                    <a:pt x="16971" y="8145"/>
                  </a:lnTo>
                  <a:lnTo>
                    <a:pt x="16971" y="7912"/>
                  </a:lnTo>
                  <a:lnTo>
                    <a:pt x="16239" y="1"/>
                  </a:lnTo>
                  <a:close/>
                </a:path>
              </a:pathLst>
            </a:custGeom>
            <a:solidFill>
              <a:srgbClr val="C95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5"/>
            <p:cNvSpPr/>
            <p:nvPr/>
          </p:nvSpPr>
          <p:spPr>
            <a:xfrm>
              <a:off x="2153275" y="3842900"/>
              <a:ext cx="424275" cy="188250"/>
            </a:xfrm>
            <a:custGeom>
              <a:avLst/>
              <a:gdLst/>
              <a:ahLst/>
              <a:cxnLst/>
              <a:rect l="l" t="t" r="r" b="b"/>
              <a:pathLst>
                <a:path w="16971" h="7530" extrusionOk="0">
                  <a:moveTo>
                    <a:pt x="16971" y="0"/>
                  </a:moveTo>
                  <a:lnTo>
                    <a:pt x="7048" y="17"/>
                  </a:lnTo>
                  <a:lnTo>
                    <a:pt x="7048" y="333"/>
                  </a:lnTo>
                  <a:lnTo>
                    <a:pt x="7114" y="1962"/>
                  </a:lnTo>
                  <a:lnTo>
                    <a:pt x="7114" y="2128"/>
                  </a:lnTo>
                  <a:lnTo>
                    <a:pt x="6200" y="2543"/>
                  </a:lnTo>
                  <a:lnTo>
                    <a:pt x="4139" y="3524"/>
                  </a:lnTo>
                  <a:lnTo>
                    <a:pt x="3009" y="4072"/>
                  </a:lnTo>
                  <a:lnTo>
                    <a:pt x="1979" y="4588"/>
                  </a:lnTo>
                  <a:lnTo>
                    <a:pt x="1164" y="5020"/>
                  </a:lnTo>
                  <a:lnTo>
                    <a:pt x="898" y="5169"/>
                  </a:lnTo>
                  <a:lnTo>
                    <a:pt x="732" y="5286"/>
                  </a:lnTo>
                  <a:lnTo>
                    <a:pt x="616" y="5386"/>
                  </a:lnTo>
                  <a:lnTo>
                    <a:pt x="516" y="5519"/>
                  </a:lnTo>
                  <a:lnTo>
                    <a:pt x="416" y="5651"/>
                  </a:lnTo>
                  <a:lnTo>
                    <a:pt x="333" y="5801"/>
                  </a:lnTo>
                  <a:lnTo>
                    <a:pt x="250" y="5967"/>
                  </a:lnTo>
                  <a:lnTo>
                    <a:pt x="167" y="6150"/>
                  </a:lnTo>
                  <a:lnTo>
                    <a:pt x="117" y="6316"/>
                  </a:lnTo>
                  <a:lnTo>
                    <a:pt x="67" y="6499"/>
                  </a:lnTo>
                  <a:lnTo>
                    <a:pt x="34" y="6665"/>
                  </a:lnTo>
                  <a:lnTo>
                    <a:pt x="1" y="6832"/>
                  </a:lnTo>
                  <a:lnTo>
                    <a:pt x="1" y="6981"/>
                  </a:lnTo>
                  <a:lnTo>
                    <a:pt x="17" y="7114"/>
                  </a:lnTo>
                  <a:lnTo>
                    <a:pt x="34" y="7247"/>
                  </a:lnTo>
                  <a:lnTo>
                    <a:pt x="84" y="7347"/>
                  </a:lnTo>
                  <a:lnTo>
                    <a:pt x="150" y="7413"/>
                  </a:lnTo>
                  <a:lnTo>
                    <a:pt x="250" y="7463"/>
                  </a:lnTo>
                  <a:lnTo>
                    <a:pt x="333" y="7480"/>
                  </a:lnTo>
                  <a:lnTo>
                    <a:pt x="516" y="7496"/>
                  </a:lnTo>
                  <a:lnTo>
                    <a:pt x="1081" y="7513"/>
                  </a:lnTo>
                  <a:lnTo>
                    <a:pt x="2943" y="7530"/>
                  </a:lnTo>
                  <a:lnTo>
                    <a:pt x="5502" y="7513"/>
                  </a:lnTo>
                  <a:lnTo>
                    <a:pt x="8411" y="7463"/>
                  </a:lnTo>
                  <a:lnTo>
                    <a:pt x="11303" y="7397"/>
                  </a:lnTo>
                  <a:lnTo>
                    <a:pt x="12649" y="7363"/>
                  </a:lnTo>
                  <a:lnTo>
                    <a:pt x="13863" y="7314"/>
                  </a:lnTo>
                  <a:lnTo>
                    <a:pt x="14910" y="7247"/>
                  </a:lnTo>
                  <a:lnTo>
                    <a:pt x="15741" y="7197"/>
                  </a:lnTo>
                  <a:lnTo>
                    <a:pt x="16323" y="7131"/>
                  </a:lnTo>
                  <a:lnTo>
                    <a:pt x="16489" y="7098"/>
                  </a:lnTo>
                  <a:lnTo>
                    <a:pt x="16589" y="7064"/>
                  </a:lnTo>
                  <a:lnTo>
                    <a:pt x="16638" y="7014"/>
                  </a:lnTo>
                  <a:lnTo>
                    <a:pt x="16672" y="6915"/>
                  </a:lnTo>
                  <a:lnTo>
                    <a:pt x="16705" y="6782"/>
                  </a:lnTo>
                  <a:lnTo>
                    <a:pt x="16738" y="6599"/>
                  </a:lnTo>
                  <a:lnTo>
                    <a:pt x="16788" y="6117"/>
                  </a:lnTo>
                  <a:lnTo>
                    <a:pt x="16838" y="5502"/>
                  </a:lnTo>
                  <a:lnTo>
                    <a:pt x="16871" y="4754"/>
                  </a:lnTo>
                  <a:lnTo>
                    <a:pt x="16904" y="3923"/>
                  </a:lnTo>
                  <a:lnTo>
                    <a:pt x="16954" y="2028"/>
                  </a:lnTo>
                  <a:lnTo>
                    <a:pt x="16954" y="1945"/>
                  </a:lnTo>
                  <a:lnTo>
                    <a:pt x="16971" y="233"/>
                  </a:lnTo>
                  <a:lnTo>
                    <a:pt x="169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5"/>
            <p:cNvSpPr/>
            <p:nvPr/>
          </p:nvSpPr>
          <p:spPr>
            <a:xfrm>
              <a:off x="2153275" y="3891100"/>
              <a:ext cx="423875" cy="140050"/>
            </a:xfrm>
            <a:custGeom>
              <a:avLst/>
              <a:gdLst/>
              <a:ahLst/>
              <a:cxnLst/>
              <a:rect l="l" t="t" r="r" b="b"/>
              <a:pathLst>
                <a:path w="16955" h="5602" extrusionOk="0">
                  <a:moveTo>
                    <a:pt x="16954" y="0"/>
                  </a:moveTo>
                  <a:lnTo>
                    <a:pt x="7131" y="17"/>
                  </a:lnTo>
                  <a:lnTo>
                    <a:pt x="7131" y="183"/>
                  </a:lnTo>
                  <a:lnTo>
                    <a:pt x="6217" y="615"/>
                  </a:lnTo>
                  <a:lnTo>
                    <a:pt x="4156" y="1596"/>
                  </a:lnTo>
                  <a:lnTo>
                    <a:pt x="3026" y="2144"/>
                  </a:lnTo>
                  <a:lnTo>
                    <a:pt x="1995" y="2660"/>
                  </a:lnTo>
                  <a:lnTo>
                    <a:pt x="1181" y="3075"/>
                  </a:lnTo>
                  <a:lnTo>
                    <a:pt x="915" y="3241"/>
                  </a:lnTo>
                  <a:lnTo>
                    <a:pt x="749" y="3358"/>
                  </a:lnTo>
                  <a:lnTo>
                    <a:pt x="632" y="3458"/>
                  </a:lnTo>
                  <a:lnTo>
                    <a:pt x="533" y="3574"/>
                  </a:lnTo>
                  <a:lnTo>
                    <a:pt x="433" y="3707"/>
                  </a:lnTo>
                  <a:lnTo>
                    <a:pt x="333" y="3873"/>
                  </a:lnTo>
                  <a:lnTo>
                    <a:pt x="250" y="4039"/>
                  </a:lnTo>
                  <a:lnTo>
                    <a:pt x="183" y="4205"/>
                  </a:lnTo>
                  <a:lnTo>
                    <a:pt x="117" y="4388"/>
                  </a:lnTo>
                  <a:lnTo>
                    <a:pt x="67" y="4555"/>
                  </a:lnTo>
                  <a:lnTo>
                    <a:pt x="34" y="4737"/>
                  </a:lnTo>
                  <a:lnTo>
                    <a:pt x="17" y="4887"/>
                  </a:lnTo>
                  <a:lnTo>
                    <a:pt x="1" y="5053"/>
                  </a:lnTo>
                  <a:lnTo>
                    <a:pt x="17" y="5186"/>
                  </a:lnTo>
                  <a:lnTo>
                    <a:pt x="51" y="5302"/>
                  </a:lnTo>
                  <a:lnTo>
                    <a:pt x="84" y="5419"/>
                  </a:lnTo>
                  <a:lnTo>
                    <a:pt x="150" y="5485"/>
                  </a:lnTo>
                  <a:lnTo>
                    <a:pt x="250" y="5535"/>
                  </a:lnTo>
                  <a:lnTo>
                    <a:pt x="350" y="5552"/>
                  </a:lnTo>
                  <a:lnTo>
                    <a:pt x="516" y="5568"/>
                  </a:lnTo>
                  <a:lnTo>
                    <a:pt x="1114" y="5585"/>
                  </a:lnTo>
                  <a:lnTo>
                    <a:pt x="1979" y="5602"/>
                  </a:lnTo>
                  <a:lnTo>
                    <a:pt x="3059" y="5602"/>
                  </a:lnTo>
                  <a:lnTo>
                    <a:pt x="5718" y="5585"/>
                  </a:lnTo>
                  <a:lnTo>
                    <a:pt x="8710" y="5535"/>
                  </a:lnTo>
                  <a:lnTo>
                    <a:pt x="11104" y="5485"/>
                  </a:lnTo>
                  <a:lnTo>
                    <a:pt x="13148" y="5419"/>
                  </a:lnTo>
                  <a:lnTo>
                    <a:pt x="14843" y="5336"/>
                  </a:lnTo>
                  <a:lnTo>
                    <a:pt x="15508" y="5286"/>
                  </a:lnTo>
                  <a:lnTo>
                    <a:pt x="16040" y="5236"/>
                  </a:lnTo>
                  <a:lnTo>
                    <a:pt x="16406" y="5186"/>
                  </a:lnTo>
                  <a:lnTo>
                    <a:pt x="16522" y="5170"/>
                  </a:lnTo>
                  <a:lnTo>
                    <a:pt x="16589" y="5136"/>
                  </a:lnTo>
                  <a:lnTo>
                    <a:pt x="16622" y="5086"/>
                  </a:lnTo>
                  <a:lnTo>
                    <a:pt x="16672" y="4987"/>
                  </a:lnTo>
                  <a:lnTo>
                    <a:pt x="16705" y="4854"/>
                  </a:lnTo>
                  <a:lnTo>
                    <a:pt x="16738" y="4671"/>
                  </a:lnTo>
                  <a:lnTo>
                    <a:pt x="16788" y="4205"/>
                  </a:lnTo>
                  <a:lnTo>
                    <a:pt x="16838" y="3607"/>
                  </a:lnTo>
                  <a:lnTo>
                    <a:pt x="16871" y="2876"/>
                  </a:lnTo>
                  <a:lnTo>
                    <a:pt x="16904" y="2061"/>
                  </a:lnTo>
                  <a:lnTo>
                    <a:pt x="16954" y="200"/>
                  </a:lnTo>
                  <a:lnTo>
                    <a:pt x="16954" y="83"/>
                  </a:lnTo>
                  <a:lnTo>
                    <a:pt x="169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5"/>
            <p:cNvSpPr/>
            <p:nvPr/>
          </p:nvSpPr>
          <p:spPr>
            <a:xfrm>
              <a:off x="2162425" y="4009925"/>
              <a:ext cx="388550" cy="6275"/>
            </a:xfrm>
            <a:custGeom>
              <a:avLst/>
              <a:gdLst/>
              <a:ahLst/>
              <a:cxnLst/>
              <a:rect l="l" t="t" r="r" b="b"/>
              <a:pathLst>
                <a:path w="15542" h="251" extrusionOk="0">
                  <a:moveTo>
                    <a:pt x="12383" y="1"/>
                  </a:moveTo>
                  <a:lnTo>
                    <a:pt x="10189" y="18"/>
                  </a:lnTo>
                  <a:lnTo>
                    <a:pt x="7796" y="34"/>
                  </a:lnTo>
                  <a:lnTo>
                    <a:pt x="3192" y="117"/>
                  </a:lnTo>
                  <a:lnTo>
                    <a:pt x="1347" y="151"/>
                  </a:lnTo>
                  <a:lnTo>
                    <a:pt x="50" y="184"/>
                  </a:lnTo>
                  <a:lnTo>
                    <a:pt x="17" y="200"/>
                  </a:lnTo>
                  <a:lnTo>
                    <a:pt x="0" y="217"/>
                  </a:lnTo>
                  <a:lnTo>
                    <a:pt x="17" y="217"/>
                  </a:lnTo>
                  <a:lnTo>
                    <a:pt x="50" y="234"/>
                  </a:lnTo>
                  <a:lnTo>
                    <a:pt x="1347" y="250"/>
                  </a:lnTo>
                  <a:lnTo>
                    <a:pt x="3192" y="250"/>
                  </a:lnTo>
                  <a:lnTo>
                    <a:pt x="7796" y="217"/>
                  </a:lnTo>
                  <a:lnTo>
                    <a:pt x="10189" y="200"/>
                  </a:lnTo>
                  <a:lnTo>
                    <a:pt x="12400" y="167"/>
                  </a:lnTo>
                  <a:lnTo>
                    <a:pt x="14228" y="117"/>
                  </a:lnTo>
                  <a:lnTo>
                    <a:pt x="15524" y="67"/>
                  </a:lnTo>
                  <a:lnTo>
                    <a:pt x="15541" y="51"/>
                  </a:lnTo>
                  <a:lnTo>
                    <a:pt x="15524" y="51"/>
                  </a:lnTo>
                  <a:lnTo>
                    <a:pt x="14228" y="18"/>
                  </a:lnTo>
                  <a:lnTo>
                    <a:pt x="123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5"/>
            <p:cNvSpPr/>
            <p:nvPr/>
          </p:nvSpPr>
          <p:spPr>
            <a:xfrm>
              <a:off x="2302450" y="3890675"/>
              <a:ext cx="77725" cy="19550"/>
            </a:xfrm>
            <a:custGeom>
              <a:avLst/>
              <a:gdLst/>
              <a:ahLst/>
              <a:cxnLst/>
              <a:rect l="l" t="t" r="r" b="b"/>
              <a:pathLst>
                <a:path w="3109" h="782" extrusionOk="0">
                  <a:moveTo>
                    <a:pt x="848" y="1"/>
                  </a:moveTo>
                  <a:lnTo>
                    <a:pt x="449" y="17"/>
                  </a:lnTo>
                  <a:lnTo>
                    <a:pt x="67" y="84"/>
                  </a:lnTo>
                  <a:lnTo>
                    <a:pt x="34" y="84"/>
                  </a:lnTo>
                  <a:lnTo>
                    <a:pt x="17" y="100"/>
                  </a:lnTo>
                  <a:lnTo>
                    <a:pt x="1" y="117"/>
                  </a:lnTo>
                  <a:lnTo>
                    <a:pt x="1" y="150"/>
                  </a:lnTo>
                  <a:lnTo>
                    <a:pt x="17" y="167"/>
                  </a:lnTo>
                  <a:lnTo>
                    <a:pt x="17" y="184"/>
                  </a:lnTo>
                  <a:lnTo>
                    <a:pt x="51" y="200"/>
                  </a:lnTo>
                  <a:lnTo>
                    <a:pt x="67" y="200"/>
                  </a:lnTo>
                  <a:lnTo>
                    <a:pt x="449" y="250"/>
                  </a:lnTo>
                  <a:lnTo>
                    <a:pt x="832" y="283"/>
                  </a:lnTo>
                  <a:lnTo>
                    <a:pt x="1197" y="350"/>
                  </a:lnTo>
                  <a:lnTo>
                    <a:pt x="1580" y="416"/>
                  </a:lnTo>
                  <a:lnTo>
                    <a:pt x="1945" y="499"/>
                  </a:lnTo>
                  <a:lnTo>
                    <a:pt x="2311" y="582"/>
                  </a:lnTo>
                  <a:lnTo>
                    <a:pt x="2677" y="682"/>
                  </a:lnTo>
                  <a:lnTo>
                    <a:pt x="3042" y="782"/>
                  </a:lnTo>
                  <a:lnTo>
                    <a:pt x="3076" y="782"/>
                  </a:lnTo>
                  <a:lnTo>
                    <a:pt x="3092" y="765"/>
                  </a:lnTo>
                  <a:lnTo>
                    <a:pt x="3109" y="749"/>
                  </a:lnTo>
                  <a:lnTo>
                    <a:pt x="3092" y="732"/>
                  </a:lnTo>
                  <a:lnTo>
                    <a:pt x="2943" y="599"/>
                  </a:lnTo>
                  <a:lnTo>
                    <a:pt x="2776" y="483"/>
                  </a:lnTo>
                  <a:lnTo>
                    <a:pt x="2610" y="383"/>
                  </a:lnTo>
                  <a:lnTo>
                    <a:pt x="2427" y="300"/>
                  </a:lnTo>
                  <a:lnTo>
                    <a:pt x="2244" y="217"/>
                  </a:lnTo>
                  <a:lnTo>
                    <a:pt x="2062" y="150"/>
                  </a:lnTo>
                  <a:lnTo>
                    <a:pt x="1862" y="100"/>
                  </a:lnTo>
                  <a:lnTo>
                    <a:pt x="1663" y="67"/>
                  </a:lnTo>
                  <a:lnTo>
                    <a:pt x="1463" y="34"/>
                  </a:lnTo>
                  <a:lnTo>
                    <a:pt x="12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5"/>
            <p:cNvSpPr/>
            <p:nvPr/>
          </p:nvSpPr>
          <p:spPr>
            <a:xfrm>
              <a:off x="2284575" y="3901900"/>
              <a:ext cx="77325" cy="19550"/>
            </a:xfrm>
            <a:custGeom>
              <a:avLst/>
              <a:gdLst/>
              <a:ahLst/>
              <a:cxnLst/>
              <a:rect l="l" t="t" r="r" b="b"/>
              <a:pathLst>
                <a:path w="3093" h="782" extrusionOk="0">
                  <a:moveTo>
                    <a:pt x="849" y="1"/>
                  </a:moveTo>
                  <a:lnTo>
                    <a:pt x="450" y="17"/>
                  </a:lnTo>
                  <a:lnTo>
                    <a:pt x="51" y="84"/>
                  </a:lnTo>
                  <a:lnTo>
                    <a:pt x="34" y="84"/>
                  </a:lnTo>
                  <a:lnTo>
                    <a:pt x="18" y="100"/>
                  </a:lnTo>
                  <a:lnTo>
                    <a:pt x="1" y="117"/>
                  </a:lnTo>
                  <a:lnTo>
                    <a:pt x="1" y="133"/>
                  </a:lnTo>
                  <a:lnTo>
                    <a:pt x="1" y="167"/>
                  </a:lnTo>
                  <a:lnTo>
                    <a:pt x="18" y="183"/>
                  </a:lnTo>
                  <a:lnTo>
                    <a:pt x="34" y="200"/>
                  </a:lnTo>
                  <a:lnTo>
                    <a:pt x="51" y="200"/>
                  </a:lnTo>
                  <a:lnTo>
                    <a:pt x="433" y="250"/>
                  </a:lnTo>
                  <a:lnTo>
                    <a:pt x="815" y="283"/>
                  </a:lnTo>
                  <a:lnTo>
                    <a:pt x="1198" y="350"/>
                  </a:lnTo>
                  <a:lnTo>
                    <a:pt x="1563" y="416"/>
                  </a:lnTo>
                  <a:lnTo>
                    <a:pt x="1929" y="499"/>
                  </a:lnTo>
                  <a:lnTo>
                    <a:pt x="2311" y="582"/>
                  </a:lnTo>
                  <a:lnTo>
                    <a:pt x="2677" y="682"/>
                  </a:lnTo>
                  <a:lnTo>
                    <a:pt x="3043" y="782"/>
                  </a:lnTo>
                  <a:lnTo>
                    <a:pt x="3059" y="782"/>
                  </a:lnTo>
                  <a:lnTo>
                    <a:pt x="3092" y="765"/>
                  </a:lnTo>
                  <a:lnTo>
                    <a:pt x="3092" y="748"/>
                  </a:lnTo>
                  <a:lnTo>
                    <a:pt x="3076" y="732"/>
                  </a:lnTo>
                  <a:lnTo>
                    <a:pt x="2926" y="599"/>
                  </a:lnTo>
                  <a:lnTo>
                    <a:pt x="2777" y="483"/>
                  </a:lnTo>
                  <a:lnTo>
                    <a:pt x="2594" y="383"/>
                  </a:lnTo>
                  <a:lnTo>
                    <a:pt x="2428" y="300"/>
                  </a:lnTo>
                  <a:lnTo>
                    <a:pt x="2245" y="217"/>
                  </a:lnTo>
                  <a:lnTo>
                    <a:pt x="2045" y="150"/>
                  </a:lnTo>
                  <a:lnTo>
                    <a:pt x="1862" y="100"/>
                  </a:lnTo>
                  <a:lnTo>
                    <a:pt x="1663" y="67"/>
                  </a:lnTo>
                  <a:lnTo>
                    <a:pt x="1447" y="34"/>
                  </a:lnTo>
                  <a:lnTo>
                    <a:pt x="12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5"/>
            <p:cNvSpPr/>
            <p:nvPr/>
          </p:nvSpPr>
          <p:spPr>
            <a:xfrm>
              <a:off x="2266725" y="3913125"/>
              <a:ext cx="77300" cy="19550"/>
            </a:xfrm>
            <a:custGeom>
              <a:avLst/>
              <a:gdLst/>
              <a:ahLst/>
              <a:cxnLst/>
              <a:rect l="l" t="t" r="r" b="b"/>
              <a:pathLst>
                <a:path w="3092" h="782" extrusionOk="0">
                  <a:moveTo>
                    <a:pt x="831" y="0"/>
                  </a:moveTo>
                  <a:lnTo>
                    <a:pt x="432" y="17"/>
                  </a:lnTo>
                  <a:lnTo>
                    <a:pt x="50" y="83"/>
                  </a:lnTo>
                  <a:lnTo>
                    <a:pt x="17" y="100"/>
                  </a:lnTo>
                  <a:lnTo>
                    <a:pt x="0" y="133"/>
                  </a:lnTo>
                  <a:lnTo>
                    <a:pt x="0" y="150"/>
                  </a:lnTo>
                  <a:lnTo>
                    <a:pt x="17" y="183"/>
                  </a:lnTo>
                  <a:lnTo>
                    <a:pt x="33" y="200"/>
                  </a:lnTo>
                  <a:lnTo>
                    <a:pt x="50" y="200"/>
                  </a:lnTo>
                  <a:lnTo>
                    <a:pt x="432" y="250"/>
                  </a:lnTo>
                  <a:lnTo>
                    <a:pt x="815" y="283"/>
                  </a:lnTo>
                  <a:lnTo>
                    <a:pt x="1180" y="349"/>
                  </a:lnTo>
                  <a:lnTo>
                    <a:pt x="1563" y="416"/>
                  </a:lnTo>
                  <a:lnTo>
                    <a:pt x="1928" y="499"/>
                  </a:lnTo>
                  <a:lnTo>
                    <a:pt x="2294" y="582"/>
                  </a:lnTo>
                  <a:lnTo>
                    <a:pt x="2660" y="682"/>
                  </a:lnTo>
                  <a:lnTo>
                    <a:pt x="3025" y="781"/>
                  </a:lnTo>
                  <a:lnTo>
                    <a:pt x="3059" y="781"/>
                  </a:lnTo>
                  <a:lnTo>
                    <a:pt x="3075" y="765"/>
                  </a:lnTo>
                  <a:lnTo>
                    <a:pt x="3092" y="748"/>
                  </a:lnTo>
                  <a:lnTo>
                    <a:pt x="3075" y="732"/>
                  </a:lnTo>
                  <a:lnTo>
                    <a:pt x="2926" y="599"/>
                  </a:lnTo>
                  <a:lnTo>
                    <a:pt x="2759" y="482"/>
                  </a:lnTo>
                  <a:lnTo>
                    <a:pt x="2593" y="383"/>
                  </a:lnTo>
                  <a:lnTo>
                    <a:pt x="2410" y="299"/>
                  </a:lnTo>
                  <a:lnTo>
                    <a:pt x="2227" y="216"/>
                  </a:lnTo>
                  <a:lnTo>
                    <a:pt x="2045" y="150"/>
                  </a:lnTo>
                  <a:lnTo>
                    <a:pt x="1845" y="100"/>
                  </a:lnTo>
                  <a:lnTo>
                    <a:pt x="1646" y="67"/>
                  </a:lnTo>
                  <a:lnTo>
                    <a:pt x="1446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5"/>
            <p:cNvSpPr/>
            <p:nvPr/>
          </p:nvSpPr>
          <p:spPr>
            <a:xfrm>
              <a:off x="2371025" y="3891100"/>
              <a:ext cx="206125" cy="138400"/>
            </a:xfrm>
            <a:custGeom>
              <a:avLst/>
              <a:gdLst/>
              <a:ahLst/>
              <a:cxnLst/>
              <a:rect l="l" t="t" r="r" b="b"/>
              <a:pathLst>
                <a:path w="8245" h="5536" extrusionOk="0">
                  <a:moveTo>
                    <a:pt x="8244" y="0"/>
                  </a:moveTo>
                  <a:lnTo>
                    <a:pt x="6682" y="1064"/>
                  </a:lnTo>
                  <a:lnTo>
                    <a:pt x="4421" y="2577"/>
                  </a:lnTo>
                  <a:lnTo>
                    <a:pt x="0" y="5535"/>
                  </a:lnTo>
                  <a:lnTo>
                    <a:pt x="2394" y="5469"/>
                  </a:lnTo>
                  <a:lnTo>
                    <a:pt x="4438" y="5402"/>
                  </a:lnTo>
                  <a:lnTo>
                    <a:pt x="6133" y="5336"/>
                  </a:lnTo>
                  <a:lnTo>
                    <a:pt x="6798" y="5286"/>
                  </a:lnTo>
                  <a:lnTo>
                    <a:pt x="7330" y="5236"/>
                  </a:lnTo>
                  <a:lnTo>
                    <a:pt x="7696" y="5186"/>
                  </a:lnTo>
                  <a:lnTo>
                    <a:pt x="7812" y="5153"/>
                  </a:lnTo>
                  <a:lnTo>
                    <a:pt x="7879" y="5136"/>
                  </a:lnTo>
                  <a:lnTo>
                    <a:pt x="7912" y="5086"/>
                  </a:lnTo>
                  <a:lnTo>
                    <a:pt x="7962" y="4987"/>
                  </a:lnTo>
                  <a:lnTo>
                    <a:pt x="7995" y="4854"/>
                  </a:lnTo>
                  <a:lnTo>
                    <a:pt x="8028" y="4671"/>
                  </a:lnTo>
                  <a:lnTo>
                    <a:pt x="8078" y="4205"/>
                  </a:lnTo>
                  <a:lnTo>
                    <a:pt x="8128" y="3607"/>
                  </a:lnTo>
                  <a:lnTo>
                    <a:pt x="8161" y="2876"/>
                  </a:lnTo>
                  <a:lnTo>
                    <a:pt x="8194" y="2061"/>
                  </a:lnTo>
                  <a:lnTo>
                    <a:pt x="8244" y="200"/>
                  </a:lnTo>
                  <a:lnTo>
                    <a:pt x="8244" y="83"/>
                  </a:lnTo>
                  <a:lnTo>
                    <a:pt x="82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2280025" y="2548125"/>
              <a:ext cx="433400" cy="1344250"/>
            </a:xfrm>
            <a:custGeom>
              <a:avLst/>
              <a:gdLst/>
              <a:ahLst/>
              <a:cxnLst/>
              <a:rect l="l" t="t" r="r" b="b"/>
              <a:pathLst>
                <a:path w="17336" h="53770" extrusionOk="0">
                  <a:moveTo>
                    <a:pt x="8028" y="0"/>
                  </a:moveTo>
                  <a:lnTo>
                    <a:pt x="7313" y="2277"/>
                  </a:lnTo>
                  <a:lnTo>
                    <a:pt x="6532" y="4787"/>
                  </a:lnTo>
                  <a:lnTo>
                    <a:pt x="5585" y="7912"/>
                  </a:lnTo>
                  <a:lnTo>
                    <a:pt x="4720" y="10737"/>
                  </a:lnTo>
                  <a:lnTo>
                    <a:pt x="3823" y="13712"/>
                  </a:lnTo>
                  <a:lnTo>
                    <a:pt x="2942" y="16688"/>
                  </a:lnTo>
                  <a:lnTo>
                    <a:pt x="2111" y="19563"/>
                  </a:lnTo>
                  <a:lnTo>
                    <a:pt x="1363" y="22222"/>
                  </a:lnTo>
                  <a:lnTo>
                    <a:pt x="1047" y="23419"/>
                  </a:lnTo>
                  <a:lnTo>
                    <a:pt x="765" y="24516"/>
                  </a:lnTo>
                  <a:lnTo>
                    <a:pt x="515" y="25497"/>
                  </a:lnTo>
                  <a:lnTo>
                    <a:pt x="316" y="26344"/>
                  </a:lnTo>
                  <a:lnTo>
                    <a:pt x="166" y="27059"/>
                  </a:lnTo>
                  <a:lnTo>
                    <a:pt x="83" y="27591"/>
                  </a:lnTo>
                  <a:lnTo>
                    <a:pt x="50" y="28023"/>
                  </a:lnTo>
                  <a:lnTo>
                    <a:pt x="17" y="28538"/>
                  </a:lnTo>
                  <a:lnTo>
                    <a:pt x="17" y="29153"/>
                  </a:lnTo>
                  <a:lnTo>
                    <a:pt x="0" y="29852"/>
                  </a:lnTo>
                  <a:lnTo>
                    <a:pt x="33" y="31464"/>
                  </a:lnTo>
                  <a:lnTo>
                    <a:pt x="83" y="33342"/>
                  </a:lnTo>
                  <a:lnTo>
                    <a:pt x="183" y="35403"/>
                  </a:lnTo>
                  <a:lnTo>
                    <a:pt x="283" y="37597"/>
                  </a:lnTo>
                  <a:lnTo>
                    <a:pt x="416" y="39874"/>
                  </a:lnTo>
                  <a:lnTo>
                    <a:pt x="565" y="42151"/>
                  </a:lnTo>
                  <a:lnTo>
                    <a:pt x="848" y="46522"/>
                  </a:lnTo>
                  <a:lnTo>
                    <a:pt x="1114" y="50229"/>
                  </a:lnTo>
                  <a:lnTo>
                    <a:pt x="1396" y="53769"/>
                  </a:lnTo>
                  <a:lnTo>
                    <a:pt x="12366" y="53769"/>
                  </a:lnTo>
                  <a:lnTo>
                    <a:pt x="12017" y="49764"/>
                  </a:lnTo>
                  <a:lnTo>
                    <a:pt x="11269" y="40905"/>
                  </a:lnTo>
                  <a:lnTo>
                    <a:pt x="10870" y="36151"/>
                  </a:lnTo>
                  <a:lnTo>
                    <a:pt x="10538" y="31962"/>
                  </a:lnTo>
                  <a:lnTo>
                    <a:pt x="10305" y="28954"/>
                  </a:lnTo>
                  <a:lnTo>
                    <a:pt x="10239" y="28056"/>
                  </a:lnTo>
                  <a:lnTo>
                    <a:pt x="10239" y="27691"/>
                  </a:lnTo>
                  <a:lnTo>
                    <a:pt x="10422" y="26910"/>
                  </a:lnTo>
                  <a:lnTo>
                    <a:pt x="10771" y="25480"/>
                  </a:lnTo>
                  <a:lnTo>
                    <a:pt x="11851" y="21142"/>
                  </a:lnTo>
                  <a:lnTo>
                    <a:pt x="12715" y="17768"/>
                  </a:lnTo>
                  <a:lnTo>
                    <a:pt x="13995" y="12865"/>
                  </a:lnTo>
                  <a:lnTo>
                    <a:pt x="15242" y="8061"/>
                  </a:lnTo>
                  <a:lnTo>
                    <a:pt x="173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2326150" y="3843725"/>
              <a:ext cx="247250" cy="5000"/>
            </a:xfrm>
            <a:custGeom>
              <a:avLst/>
              <a:gdLst/>
              <a:ahLst/>
              <a:cxnLst/>
              <a:rect l="l" t="t" r="r" b="b"/>
              <a:pathLst>
                <a:path w="9890" h="200" extrusionOk="0">
                  <a:moveTo>
                    <a:pt x="4222" y="1"/>
                  </a:moveTo>
                  <a:lnTo>
                    <a:pt x="2892" y="17"/>
                  </a:lnTo>
                  <a:lnTo>
                    <a:pt x="1463" y="34"/>
                  </a:lnTo>
                  <a:lnTo>
                    <a:pt x="33" y="67"/>
                  </a:lnTo>
                  <a:lnTo>
                    <a:pt x="17" y="84"/>
                  </a:lnTo>
                  <a:lnTo>
                    <a:pt x="0" y="100"/>
                  </a:lnTo>
                  <a:lnTo>
                    <a:pt x="17" y="117"/>
                  </a:lnTo>
                  <a:lnTo>
                    <a:pt x="33" y="134"/>
                  </a:lnTo>
                  <a:lnTo>
                    <a:pt x="1463" y="167"/>
                  </a:lnTo>
                  <a:lnTo>
                    <a:pt x="1978" y="183"/>
                  </a:lnTo>
                  <a:lnTo>
                    <a:pt x="2892" y="183"/>
                  </a:lnTo>
                  <a:lnTo>
                    <a:pt x="4222" y="200"/>
                  </a:lnTo>
                  <a:lnTo>
                    <a:pt x="7546" y="200"/>
                  </a:lnTo>
                  <a:lnTo>
                    <a:pt x="8577" y="183"/>
                  </a:lnTo>
                  <a:lnTo>
                    <a:pt x="9391" y="150"/>
                  </a:lnTo>
                  <a:lnTo>
                    <a:pt x="9674" y="134"/>
                  </a:lnTo>
                  <a:lnTo>
                    <a:pt x="9873" y="117"/>
                  </a:lnTo>
                  <a:lnTo>
                    <a:pt x="9890" y="117"/>
                  </a:lnTo>
                  <a:lnTo>
                    <a:pt x="9890" y="100"/>
                  </a:lnTo>
                  <a:lnTo>
                    <a:pt x="9890" y="84"/>
                  </a:lnTo>
                  <a:lnTo>
                    <a:pt x="9873" y="84"/>
                  </a:lnTo>
                  <a:lnTo>
                    <a:pt x="9674" y="67"/>
                  </a:lnTo>
                  <a:lnTo>
                    <a:pt x="9391" y="50"/>
                  </a:lnTo>
                  <a:lnTo>
                    <a:pt x="8577" y="17"/>
                  </a:lnTo>
                  <a:lnTo>
                    <a:pt x="754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2477800" y="2606300"/>
              <a:ext cx="188275" cy="1211700"/>
            </a:xfrm>
            <a:custGeom>
              <a:avLst/>
              <a:gdLst/>
              <a:ahLst/>
              <a:cxnLst/>
              <a:rect l="l" t="t" r="r" b="b"/>
              <a:pathLst>
                <a:path w="7531" h="48468" extrusionOk="0">
                  <a:moveTo>
                    <a:pt x="7497" y="0"/>
                  </a:moveTo>
                  <a:lnTo>
                    <a:pt x="7464" y="67"/>
                  </a:lnTo>
                  <a:lnTo>
                    <a:pt x="7447" y="150"/>
                  </a:lnTo>
                  <a:lnTo>
                    <a:pt x="7264" y="748"/>
                  </a:lnTo>
                  <a:lnTo>
                    <a:pt x="7065" y="1330"/>
                  </a:lnTo>
                  <a:lnTo>
                    <a:pt x="6682" y="2493"/>
                  </a:lnTo>
                  <a:lnTo>
                    <a:pt x="5951" y="4887"/>
                  </a:lnTo>
                  <a:lnTo>
                    <a:pt x="4505" y="9624"/>
                  </a:lnTo>
                  <a:lnTo>
                    <a:pt x="1630" y="19114"/>
                  </a:lnTo>
                  <a:lnTo>
                    <a:pt x="898" y="21441"/>
                  </a:lnTo>
                  <a:lnTo>
                    <a:pt x="566" y="22621"/>
                  </a:lnTo>
                  <a:lnTo>
                    <a:pt x="400" y="23220"/>
                  </a:lnTo>
                  <a:lnTo>
                    <a:pt x="267" y="23801"/>
                  </a:lnTo>
                  <a:lnTo>
                    <a:pt x="150" y="24367"/>
                  </a:lnTo>
                  <a:lnTo>
                    <a:pt x="67" y="24932"/>
                  </a:lnTo>
                  <a:lnTo>
                    <a:pt x="17" y="25513"/>
                  </a:lnTo>
                  <a:lnTo>
                    <a:pt x="1" y="26079"/>
                  </a:lnTo>
                  <a:lnTo>
                    <a:pt x="17" y="26710"/>
                  </a:lnTo>
                  <a:lnTo>
                    <a:pt x="67" y="27325"/>
                  </a:lnTo>
                  <a:lnTo>
                    <a:pt x="167" y="28572"/>
                  </a:lnTo>
                  <a:lnTo>
                    <a:pt x="1098" y="38445"/>
                  </a:lnTo>
                  <a:lnTo>
                    <a:pt x="1547" y="43414"/>
                  </a:lnTo>
                  <a:lnTo>
                    <a:pt x="1796" y="45891"/>
                  </a:lnTo>
                  <a:lnTo>
                    <a:pt x="2045" y="48367"/>
                  </a:lnTo>
                  <a:lnTo>
                    <a:pt x="2062" y="48417"/>
                  </a:lnTo>
                  <a:lnTo>
                    <a:pt x="2078" y="48450"/>
                  </a:lnTo>
                  <a:lnTo>
                    <a:pt x="2128" y="48467"/>
                  </a:lnTo>
                  <a:lnTo>
                    <a:pt x="2195" y="48467"/>
                  </a:lnTo>
                  <a:lnTo>
                    <a:pt x="2228" y="48450"/>
                  </a:lnTo>
                  <a:lnTo>
                    <a:pt x="2261" y="48417"/>
                  </a:lnTo>
                  <a:lnTo>
                    <a:pt x="2261" y="48367"/>
                  </a:lnTo>
                  <a:lnTo>
                    <a:pt x="2161" y="47104"/>
                  </a:lnTo>
                  <a:lnTo>
                    <a:pt x="1231" y="37082"/>
                  </a:lnTo>
                  <a:lnTo>
                    <a:pt x="765" y="32045"/>
                  </a:lnTo>
                  <a:lnTo>
                    <a:pt x="533" y="29536"/>
                  </a:lnTo>
                  <a:lnTo>
                    <a:pt x="416" y="28272"/>
                  </a:lnTo>
                  <a:lnTo>
                    <a:pt x="317" y="27009"/>
                  </a:lnTo>
                  <a:lnTo>
                    <a:pt x="283" y="26378"/>
                  </a:lnTo>
                  <a:lnTo>
                    <a:pt x="300" y="25763"/>
                  </a:lnTo>
                  <a:lnTo>
                    <a:pt x="333" y="25131"/>
                  </a:lnTo>
                  <a:lnTo>
                    <a:pt x="416" y="24516"/>
                  </a:lnTo>
                  <a:lnTo>
                    <a:pt x="533" y="23918"/>
                  </a:lnTo>
                  <a:lnTo>
                    <a:pt x="682" y="23336"/>
                  </a:lnTo>
                  <a:lnTo>
                    <a:pt x="832" y="22754"/>
                  </a:lnTo>
                  <a:lnTo>
                    <a:pt x="1015" y="22173"/>
                  </a:lnTo>
                  <a:lnTo>
                    <a:pt x="2461" y="17352"/>
                  </a:lnTo>
                  <a:lnTo>
                    <a:pt x="3907" y="12532"/>
                  </a:lnTo>
                  <a:lnTo>
                    <a:pt x="5336" y="7712"/>
                  </a:lnTo>
                  <a:lnTo>
                    <a:pt x="6766" y="2859"/>
                  </a:lnTo>
                  <a:lnTo>
                    <a:pt x="7115" y="1646"/>
                  </a:lnTo>
                  <a:lnTo>
                    <a:pt x="7464" y="416"/>
                  </a:lnTo>
                  <a:lnTo>
                    <a:pt x="7513" y="166"/>
                  </a:lnTo>
                  <a:lnTo>
                    <a:pt x="7530" y="67"/>
                  </a:lnTo>
                  <a:lnTo>
                    <a:pt x="7530" y="17"/>
                  </a:lnTo>
                  <a:lnTo>
                    <a:pt x="7513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2506900" y="2547700"/>
              <a:ext cx="206125" cy="529400"/>
            </a:xfrm>
            <a:custGeom>
              <a:avLst/>
              <a:gdLst/>
              <a:ahLst/>
              <a:cxnLst/>
              <a:rect l="l" t="t" r="r" b="b"/>
              <a:pathLst>
                <a:path w="8245" h="21176" extrusionOk="0">
                  <a:moveTo>
                    <a:pt x="0" y="1"/>
                  </a:moveTo>
                  <a:lnTo>
                    <a:pt x="2776" y="21176"/>
                  </a:lnTo>
                  <a:lnTo>
                    <a:pt x="4521" y="14394"/>
                  </a:lnTo>
                  <a:lnTo>
                    <a:pt x="6300" y="7497"/>
                  </a:lnTo>
                  <a:lnTo>
                    <a:pt x="8244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2444150" y="3650500"/>
              <a:ext cx="424700" cy="384400"/>
            </a:xfrm>
            <a:custGeom>
              <a:avLst/>
              <a:gdLst/>
              <a:ahLst/>
              <a:cxnLst/>
              <a:rect l="l" t="t" r="r" b="b"/>
              <a:pathLst>
                <a:path w="16988" h="15376" extrusionOk="0">
                  <a:moveTo>
                    <a:pt x="16738" y="1"/>
                  </a:moveTo>
                  <a:lnTo>
                    <a:pt x="6782" y="67"/>
                  </a:lnTo>
                  <a:lnTo>
                    <a:pt x="7081" y="7879"/>
                  </a:lnTo>
                  <a:lnTo>
                    <a:pt x="7081" y="8195"/>
                  </a:lnTo>
                  <a:lnTo>
                    <a:pt x="7131" y="9807"/>
                  </a:lnTo>
                  <a:lnTo>
                    <a:pt x="7131" y="9973"/>
                  </a:lnTo>
                  <a:lnTo>
                    <a:pt x="6217" y="10406"/>
                  </a:lnTo>
                  <a:lnTo>
                    <a:pt x="4156" y="11370"/>
                  </a:lnTo>
                  <a:lnTo>
                    <a:pt x="3025" y="11918"/>
                  </a:lnTo>
                  <a:lnTo>
                    <a:pt x="1978" y="12433"/>
                  </a:lnTo>
                  <a:lnTo>
                    <a:pt x="1181" y="12849"/>
                  </a:lnTo>
                  <a:lnTo>
                    <a:pt x="898" y="13015"/>
                  </a:lnTo>
                  <a:lnTo>
                    <a:pt x="732" y="13115"/>
                  </a:lnTo>
                  <a:lnTo>
                    <a:pt x="632" y="13231"/>
                  </a:lnTo>
                  <a:lnTo>
                    <a:pt x="516" y="13347"/>
                  </a:lnTo>
                  <a:lnTo>
                    <a:pt x="416" y="13480"/>
                  </a:lnTo>
                  <a:lnTo>
                    <a:pt x="333" y="13647"/>
                  </a:lnTo>
                  <a:lnTo>
                    <a:pt x="250" y="13813"/>
                  </a:lnTo>
                  <a:lnTo>
                    <a:pt x="183" y="13979"/>
                  </a:lnTo>
                  <a:lnTo>
                    <a:pt x="117" y="14145"/>
                  </a:lnTo>
                  <a:lnTo>
                    <a:pt x="67" y="14328"/>
                  </a:lnTo>
                  <a:lnTo>
                    <a:pt x="17" y="14494"/>
                  </a:lnTo>
                  <a:lnTo>
                    <a:pt x="0" y="14661"/>
                  </a:lnTo>
                  <a:lnTo>
                    <a:pt x="0" y="14827"/>
                  </a:lnTo>
                  <a:lnTo>
                    <a:pt x="0" y="14960"/>
                  </a:lnTo>
                  <a:lnTo>
                    <a:pt x="34" y="15076"/>
                  </a:lnTo>
                  <a:lnTo>
                    <a:pt x="84" y="15176"/>
                  </a:lnTo>
                  <a:lnTo>
                    <a:pt x="150" y="15259"/>
                  </a:lnTo>
                  <a:lnTo>
                    <a:pt x="233" y="15309"/>
                  </a:lnTo>
                  <a:lnTo>
                    <a:pt x="333" y="15325"/>
                  </a:lnTo>
                  <a:lnTo>
                    <a:pt x="499" y="15342"/>
                  </a:lnTo>
                  <a:lnTo>
                    <a:pt x="1064" y="15359"/>
                  </a:lnTo>
                  <a:lnTo>
                    <a:pt x="2926" y="15375"/>
                  </a:lnTo>
                  <a:lnTo>
                    <a:pt x="5485" y="15375"/>
                  </a:lnTo>
                  <a:lnTo>
                    <a:pt x="8394" y="15342"/>
                  </a:lnTo>
                  <a:lnTo>
                    <a:pt x="11303" y="15276"/>
                  </a:lnTo>
                  <a:lnTo>
                    <a:pt x="12649" y="15242"/>
                  </a:lnTo>
                  <a:lnTo>
                    <a:pt x="13862" y="15192"/>
                  </a:lnTo>
                  <a:lnTo>
                    <a:pt x="14910" y="15143"/>
                  </a:lnTo>
                  <a:lnTo>
                    <a:pt x="15741" y="15093"/>
                  </a:lnTo>
                  <a:lnTo>
                    <a:pt x="16306" y="15026"/>
                  </a:lnTo>
                  <a:lnTo>
                    <a:pt x="16489" y="14993"/>
                  </a:lnTo>
                  <a:lnTo>
                    <a:pt x="16588" y="14960"/>
                  </a:lnTo>
                  <a:lnTo>
                    <a:pt x="16622" y="14910"/>
                  </a:lnTo>
                  <a:lnTo>
                    <a:pt x="16655" y="14810"/>
                  </a:lnTo>
                  <a:lnTo>
                    <a:pt x="16688" y="14677"/>
                  </a:lnTo>
                  <a:lnTo>
                    <a:pt x="16721" y="14494"/>
                  </a:lnTo>
                  <a:lnTo>
                    <a:pt x="16788" y="14012"/>
                  </a:lnTo>
                  <a:lnTo>
                    <a:pt x="16838" y="13397"/>
                  </a:lnTo>
                  <a:lnTo>
                    <a:pt x="16871" y="12666"/>
                  </a:lnTo>
                  <a:lnTo>
                    <a:pt x="16921" y="11818"/>
                  </a:lnTo>
                  <a:lnTo>
                    <a:pt x="16971" y="9924"/>
                  </a:lnTo>
                  <a:lnTo>
                    <a:pt x="16971" y="9840"/>
                  </a:lnTo>
                  <a:lnTo>
                    <a:pt x="16987" y="8145"/>
                  </a:lnTo>
                  <a:lnTo>
                    <a:pt x="16987" y="7896"/>
                  </a:lnTo>
                  <a:lnTo>
                    <a:pt x="16987" y="6450"/>
                  </a:lnTo>
                  <a:lnTo>
                    <a:pt x="16971" y="5020"/>
                  </a:lnTo>
                  <a:lnTo>
                    <a:pt x="16921" y="3691"/>
                  </a:lnTo>
                  <a:lnTo>
                    <a:pt x="16871" y="2494"/>
                  </a:lnTo>
                  <a:lnTo>
                    <a:pt x="16788" y="682"/>
                  </a:lnTo>
                  <a:lnTo>
                    <a:pt x="16738" y="1"/>
                  </a:lnTo>
                  <a:close/>
                </a:path>
              </a:pathLst>
            </a:custGeom>
            <a:solidFill>
              <a:srgbClr val="C95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2443725" y="3847875"/>
              <a:ext cx="425125" cy="187025"/>
            </a:xfrm>
            <a:custGeom>
              <a:avLst/>
              <a:gdLst/>
              <a:ahLst/>
              <a:cxnLst/>
              <a:rect l="l" t="t" r="r" b="b"/>
              <a:pathLst>
                <a:path w="17005" h="7481" extrusionOk="0">
                  <a:moveTo>
                    <a:pt x="7081" y="1"/>
                  </a:moveTo>
                  <a:lnTo>
                    <a:pt x="7081" y="317"/>
                  </a:lnTo>
                  <a:lnTo>
                    <a:pt x="7131" y="1929"/>
                  </a:lnTo>
                  <a:lnTo>
                    <a:pt x="7131" y="2095"/>
                  </a:lnTo>
                  <a:lnTo>
                    <a:pt x="6217" y="2527"/>
                  </a:lnTo>
                  <a:lnTo>
                    <a:pt x="4156" y="3491"/>
                  </a:lnTo>
                  <a:lnTo>
                    <a:pt x="3026" y="4040"/>
                  </a:lnTo>
                  <a:lnTo>
                    <a:pt x="1995" y="4555"/>
                  </a:lnTo>
                  <a:lnTo>
                    <a:pt x="1181" y="4970"/>
                  </a:lnTo>
                  <a:lnTo>
                    <a:pt x="915" y="5137"/>
                  </a:lnTo>
                  <a:lnTo>
                    <a:pt x="732" y="5236"/>
                  </a:lnTo>
                  <a:lnTo>
                    <a:pt x="632" y="5336"/>
                  </a:lnTo>
                  <a:lnTo>
                    <a:pt x="533" y="5469"/>
                  </a:lnTo>
                  <a:lnTo>
                    <a:pt x="433" y="5602"/>
                  </a:lnTo>
                  <a:lnTo>
                    <a:pt x="333" y="5752"/>
                  </a:lnTo>
                  <a:lnTo>
                    <a:pt x="250" y="5918"/>
                  </a:lnTo>
                  <a:lnTo>
                    <a:pt x="184" y="6101"/>
                  </a:lnTo>
                  <a:lnTo>
                    <a:pt x="117" y="6267"/>
                  </a:lnTo>
                  <a:lnTo>
                    <a:pt x="67" y="6450"/>
                  </a:lnTo>
                  <a:lnTo>
                    <a:pt x="34" y="6616"/>
                  </a:lnTo>
                  <a:lnTo>
                    <a:pt x="17" y="6782"/>
                  </a:lnTo>
                  <a:lnTo>
                    <a:pt x="1" y="6932"/>
                  </a:lnTo>
                  <a:lnTo>
                    <a:pt x="17" y="7065"/>
                  </a:lnTo>
                  <a:lnTo>
                    <a:pt x="51" y="7181"/>
                  </a:lnTo>
                  <a:lnTo>
                    <a:pt x="101" y="7281"/>
                  </a:lnTo>
                  <a:lnTo>
                    <a:pt x="167" y="7364"/>
                  </a:lnTo>
                  <a:lnTo>
                    <a:pt x="250" y="7414"/>
                  </a:lnTo>
                  <a:lnTo>
                    <a:pt x="350" y="7430"/>
                  </a:lnTo>
                  <a:lnTo>
                    <a:pt x="516" y="7447"/>
                  </a:lnTo>
                  <a:lnTo>
                    <a:pt x="1081" y="7464"/>
                  </a:lnTo>
                  <a:lnTo>
                    <a:pt x="2943" y="7480"/>
                  </a:lnTo>
                  <a:lnTo>
                    <a:pt x="5502" y="7480"/>
                  </a:lnTo>
                  <a:lnTo>
                    <a:pt x="8411" y="7447"/>
                  </a:lnTo>
                  <a:lnTo>
                    <a:pt x="11320" y="7381"/>
                  </a:lnTo>
                  <a:lnTo>
                    <a:pt x="12666" y="7347"/>
                  </a:lnTo>
                  <a:lnTo>
                    <a:pt x="13879" y="7297"/>
                  </a:lnTo>
                  <a:lnTo>
                    <a:pt x="14927" y="7248"/>
                  </a:lnTo>
                  <a:lnTo>
                    <a:pt x="15758" y="7198"/>
                  </a:lnTo>
                  <a:lnTo>
                    <a:pt x="16323" y="7131"/>
                  </a:lnTo>
                  <a:lnTo>
                    <a:pt x="16506" y="7098"/>
                  </a:lnTo>
                  <a:lnTo>
                    <a:pt x="16605" y="7065"/>
                  </a:lnTo>
                  <a:lnTo>
                    <a:pt x="16639" y="7015"/>
                  </a:lnTo>
                  <a:lnTo>
                    <a:pt x="16672" y="6915"/>
                  </a:lnTo>
                  <a:lnTo>
                    <a:pt x="16705" y="6782"/>
                  </a:lnTo>
                  <a:lnTo>
                    <a:pt x="16738" y="6599"/>
                  </a:lnTo>
                  <a:lnTo>
                    <a:pt x="16805" y="6117"/>
                  </a:lnTo>
                  <a:lnTo>
                    <a:pt x="16855" y="5502"/>
                  </a:lnTo>
                  <a:lnTo>
                    <a:pt x="16888" y="4771"/>
                  </a:lnTo>
                  <a:lnTo>
                    <a:pt x="16938" y="3923"/>
                  </a:lnTo>
                  <a:lnTo>
                    <a:pt x="16988" y="2029"/>
                  </a:lnTo>
                  <a:lnTo>
                    <a:pt x="16988" y="1945"/>
                  </a:lnTo>
                  <a:lnTo>
                    <a:pt x="17004" y="250"/>
                  </a:lnTo>
                  <a:lnTo>
                    <a:pt x="17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2444150" y="3896075"/>
              <a:ext cx="424275" cy="138825"/>
            </a:xfrm>
            <a:custGeom>
              <a:avLst/>
              <a:gdLst/>
              <a:ahLst/>
              <a:cxnLst/>
              <a:rect l="l" t="t" r="r" b="b"/>
              <a:pathLst>
                <a:path w="16971" h="5553" extrusionOk="0">
                  <a:moveTo>
                    <a:pt x="7131" y="1"/>
                  </a:moveTo>
                  <a:lnTo>
                    <a:pt x="7131" y="167"/>
                  </a:lnTo>
                  <a:lnTo>
                    <a:pt x="6217" y="583"/>
                  </a:lnTo>
                  <a:lnTo>
                    <a:pt x="4156" y="1563"/>
                  </a:lnTo>
                  <a:lnTo>
                    <a:pt x="3025" y="2095"/>
                  </a:lnTo>
                  <a:lnTo>
                    <a:pt x="1995" y="2610"/>
                  </a:lnTo>
                  <a:lnTo>
                    <a:pt x="1181" y="3042"/>
                  </a:lnTo>
                  <a:lnTo>
                    <a:pt x="915" y="3192"/>
                  </a:lnTo>
                  <a:lnTo>
                    <a:pt x="732" y="3308"/>
                  </a:lnTo>
                  <a:lnTo>
                    <a:pt x="632" y="3408"/>
                  </a:lnTo>
                  <a:lnTo>
                    <a:pt x="532" y="3524"/>
                  </a:lnTo>
                  <a:lnTo>
                    <a:pt x="433" y="3674"/>
                  </a:lnTo>
                  <a:lnTo>
                    <a:pt x="333" y="3824"/>
                  </a:lnTo>
                  <a:lnTo>
                    <a:pt x="250" y="3990"/>
                  </a:lnTo>
                  <a:lnTo>
                    <a:pt x="183" y="4156"/>
                  </a:lnTo>
                  <a:lnTo>
                    <a:pt x="117" y="4339"/>
                  </a:lnTo>
                  <a:lnTo>
                    <a:pt x="67" y="4505"/>
                  </a:lnTo>
                  <a:lnTo>
                    <a:pt x="34" y="4688"/>
                  </a:lnTo>
                  <a:lnTo>
                    <a:pt x="0" y="4838"/>
                  </a:lnTo>
                  <a:lnTo>
                    <a:pt x="0" y="5004"/>
                  </a:lnTo>
                  <a:lnTo>
                    <a:pt x="0" y="5137"/>
                  </a:lnTo>
                  <a:lnTo>
                    <a:pt x="34" y="5253"/>
                  </a:lnTo>
                  <a:lnTo>
                    <a:pt x="84" y="5353"/>
                  </a:lnTo>
                  <a:lnTo>
                    <a:pt x="150" y="5436"/>
                  </a:lnTo>
                  <a:lnTo>
                    <a:pt x="233" y="5486"/>
                  </a:lnTo>
                  <a:lnTo>
                    <a:pt x="333" y="5502"/>
                  </a:lnTo>
                  <a:lnTo>
                    <a:pt x="499" y="5519"/>
                  </a:lnTo>
                  <a:lnTo>
                    <a:pt x="1064" y="5536"/>
                  </a:lnTo>
                  <a:lnTo>
                    <a:pt x="2926" y="5552"/>
                  </a:lnTo>
                  <a:lnTo>
                    <a:pt x="5485" y="5552"/>
                  </a:lnTo>
                  <a:lnTo>
                    <a:pt x="8394" y="5519"/>
                  </a:lnTo>
                  <a:lnTo>
                    <a:pt x="11303" y="5453"/>
                  </a:lnTo>
                  <a:lnTo>
                    <a:pt x="12649" y="5419"/>
                  </a:lnTo>
                  <a:lnTo>
                    <a:pt x="13862" y="5369"/>
                  </a:lnTo>
                  <a:lnTo>
                    <a:pt x="14910" y="5320"/>
                  </a:lnTo>
                  <a:lnTo>
                    <a:pt x="15741" y="5270"/>
                  </a:lnTo>
                  <a:lnTo>
                    <a:pt x="16306" y="5203"/>
                  </a:lnTo>
                  <a:lnTo>
                    <a:pt x="16489" y="5170"/>
                  </a:lnTo>
                  <a:lnTo>
                    <a:pt x="16588" y="5137"/>
                  </a:lnTo>
                  <a:lnTo>
                    <a:pt x="16622" y="5087"/>
                  </a:lnTo>
                  <a:lnTo>
                    <a:pt x="16655" y="4987"/>
                  </a:lnTo>
                  <a:lnTo>
                    <a:pt x="16688" y="4854"/>
                  </a:lnTo>
                  <a:lnTo>
                    <a:pt x="16721" y="4671"/>
                  </a:lnTo>
                  <a:lnTo>
                    <a:pt x="16788" y="4189"/>
                  </a:lnTo>
                  <a:lnTo>
                    <a:pt x="16838" y="3574"/>
                  </a:lnTo>
                  <a:lnTo>
                    <a:pt x="16871" y="2843"/>
                  </a:lnTo>
                  <a:lnTo>
                    <a:pt x="16921" y="1995"/>
                  </a:lnTo>
                  <a:lnTo>
                    <a:pt x="16971" y="101"/>
                  </a:lnTo>
                  <a:lnTo>
                    <a:pt x="16971" y="17"/>
                  </a:lnTo>
                  <a:lnTo>
                    <a:pt x="7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2453300" y="4014925"/>
              <a:ext cx="388125" cy="5000"/>
            </a:xfrm>
            <a:custGeom>
              <a:avLst/>
              <a:gdLst/>
              <a:ahLst/>
              <a:cxnLst/>
              <a:rect l="l" t="t" r="r" b="b"/>
              <a:pathLst>
                <a:path w="15525" h="200" extrusionOk="0">
                  <a:moveTo>
                    <a:pt x="10172" y="0"/>
                  </a:moveTo>
                  <a:lnTo>
                    <a:pt x="7779" y="17"/>
                  </a:lnTo>
                  <a:lnTo>
                    <a:pt x="3175" y="67"/>
                  </a:lnTo>
                  <a:lnTo>
                    <a:pt x="1330" y="100"/>
                  </a:lnTo>
                  <a:lnTo>
                    <a:pt x="33" y="133"/>
                  </a:lnTo>
                  <a:lnTo>
                    <a:pt x="0" y="150"/>
                  </a:lnTo>
                  <a:lnTo>
                    <a:pt x="0" y="167"/>
                  </a:lnTo>
                  <a:lnTo>
                    <a:pt x="33" y="183"/>
                  </a:lnTo>
                  <a:lnTo>
                    <a:pt x="1330" y="200"/>
                  </a:lnTo>
                  <a:lnTo>
                    <a:pt x="7779" y="200"/>
                  </a:lnTo>
                  <a:lnTo>
                    <a:pt x="10172" y="183"/>
                  </a:lnTo>
                  <a:lnTo>
                    <a:pt x="12383" y="150"/>
                  </a:lnTo>
                  <a:lnTo>
                    <a:pt x="14228" y="117"/>
                  </a:lnTo>
                  <a:lnTo>
                    <a:pt x="15508" y="67"/>
                  </a:lnTo>
                  <a:lnTo>
                    <a:pt x="15524" y="50"/>
                  </a:lnTo>
                  <a:lnTo>
                    <a:pt x="15508" y="50"/>
                  </a:lnTo>
                  <a:lnTo>
                    <a:pt x="14228" y="17"/>
                  </a:lnTo>
                  <a:lnTo>
                    <a:pt x="123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2593750" y="3894825"/>
              <a:ext cx="77300" cy="19975"/>
            </a:xfrm>
            <a:custGeom>
              <a:avLst/>
              <a:gdLst/>
              <a:ahLst/>
              <a:cxnLst/>
              <a:rect l="l" t="t" r="r" b="b"/>
              <a:pathLst>
                <a:path w="3092" h="799" extrusionOk="0">
                  <a:moveTo>
                    <a:pt x="848" y="1"/>
                  </a:moveTo>
                  <a:lnTo>
                    <a:pt x="449" y="18"/>
                  </a:lnTo>
                  <a:lnTo>
                    <a:pt x="50" y="84"/>
                  </a:lnTo>
                  <a:lnTo>
                    <a:pt x="17" y="101"/>
                  </a:lnTo>
                  <a:lnTo>
                    <a:pt x="0" y="134"/>
                  </a:lnTo>
                  <a:lnTo>
                    <a:pt x="0" y="151"/>
                  </a:lnTo>
                  <a:lnTo>
                    <a:pt x="17" y="184"/>
                  </a:lnTo>
                  <a:lnTo>
                    <a:pt x="33" y="200"/>
                  </a:lnTo>
                  <a:lnTo>
                    <a:pt x="67" y="200"/>
                  </a:lnTo>
                  <a:lnTo>
                    <a:pt x="432" y="250"/>
                  </a:lnTo>
                  <a:lnTo>
                    <a:pt x="814" y="300"/>
                  </a:lnTo>
                  <a:lnTo>
                    <a:pt x="1197" y="350"/>
                  </a:lnTo>
                  <a:lnTo>
                    <a:pt x="1562" y="416"/>
                  </a:lnTo>
                  <a:lnTo>
                    <a:pt x="1945" y="500"/>
                  </a:lnTo>
                  <a:lnTo>
                    <a:pt x="2310" y="583"/>
                  </a:lnTo>
                  <a:lnTo>
                    <a:pt x="2676" y="682"/>
                  </a:lnTo>
                  <a:lnTo>
                    <a:pt x="3042" y="799"/>
                  </a:lnTo>
                  <a:lnTo>
                    <a:pt x="3075" y="799"/>
                  </a:lnTo>
                  <a:lnTo>
                    <a:pt x="3092" y="782"/>
                  </a:lnTo>
                  <a:lnTo>
                    <a:pt x="3092" y="766"/>
                  </a:lnTo>
                  <a:lnTo>
                    <a:pt x="3075" y="732"/>
                  </a:lnTo>
                  <a:lnTo>
                    <a:pt x="2925" y="616"/>
                  </a:lnTo>
                  <a:lnTo>
                    <a:pt x="2776" y="500"/>
                  </a:lnTo>
                  <a:lnTo>
                    <a:pt x="2593" y="400"/>
                  </a:lnTo>
                  <a:lnTo>
                    <a:pt x="2427" y="300"/>
                  </a:lnTo>
                  <a:lnTo>
                    <a:pt x="2244" y="234"/>
                  </a:lnTo>
                  <a:lnTo>
                    <a:pt x="2044" y="167"/>
                  </a:lnTo>
                  <a:lnTo>
                    <a:pt x="1862" y="117"/>
                  </a:lnTo>
                  <a:lnTo>
                    <a:pt x="1662" y="67"/>
                  </a:lnTo>
                  <a:lnTo>
                    <a:pt x="1463" y="34"/>
                  </a:lnTo>
                  <a:lnTo>
                    <a:pt x="1247" y="18"/>
                  </a:lnTo>
                  <a:lnTo>
                    <a:pt x="8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2575875" y="3906050"/>
              <a:ext cx="76900" cy="19975"/>
            </a:xfrm>
            <a:custGeom>
              <a:avLst/>
              <a:gdLst/>
              <a:ahLst/>
              <a:cxnLst/>
              <a:rect l="l" t="t" r="r" b="b"/>
              <a:pathLst>
                <a:path w="3076" h="799" extrusionOk="0">
                  <a:moveTo>
                    <a:pt x="831" y="1"/>
                  </a:moveTo>
                  <a:lnTo>
                    <a:pt x="432" y="17"/>
                  </a:lnTo>
                  <a:lnTo>
                    <a:pt x="50" y="84"/>
                  </a:lnTo>
                  <a:lnTo>
                    <a:pt x="17" y="117"/>
                  </a:lnTo>
                  <a:lnTo>
                    <a:pt x="0" y="134"/>
                  </a:lnTo>
                  <a:lnTo>
                    <a:pt x="17" y="167"/>
                  </a:lnTo>
                  <a:lnTo>
                    <a:pt x="17" y="184"/>
                  </a:lnTo>
                  <a:lnTo>
                    <a:pt x="50" y="200"/>
                  </a:lnTo>
                  <a:lnTo>
                    <a:pt x="416" y="233"/>
                  </a:lnTo>
                  <a:lnTo>
                    <a:pt x="798" y="283"/>
                  </a:lnTo>
                  <a:lnTo>
                    <a:pt x="1180" y="350"/>
                  </a:lnTo>
                  <a:lnTo>
                    <a:pt x="1546" y="416"/>
                  </a:lnTo>
                  <a:lnTo>
                    <a:pt x="1928" y="499"/>
                  </a:lnTo>
                  <a:lnTo>
                    <a:pt x="2294" y="582"/>
                  </a:lnTo>
                  <a:lnTo>
                    <a:pt x="2660" y="682"/>
                  </a:lnTo>
                  <a:lnTo>
                    <a:pt x="3025" y="799"/>
                  </a:lnTo>
                  <a:lnTo>
                    <a:pt x="3059" y="799"/>
                  </a:lnTo>
                  <a:lnTo>
                    <a:pt x="3075" y="782"/>
                  </a:lnTo>
                  <a:lnTo>
                    <a:pt x="3075" y="765"/>
                  </a:lnTo>
                  <a:lnTo>
                    <a:pt x="3075" y="732"/>
                  </a:lnTo>
                  <a:lnTo>
                    <a:pt x="2909" y="616"/>
                  </a:lnTo>
                  <a:lnTo>
                    <a:pt x="2759" y="499"/>
                  </a:lnTo>
                  <a:lnTo>
                    <a:pt x="2593" y="400"/>
                  </a:lnTo>
                  <a:lnTo>
                    <a:pt x="2410" y="300"/>
                  </a:lnTo>
                  <a:lnTo>
                    <a:pt x="2228" y="233"/>
                  </a:lnTo>
                  <a:lnTo>
                    <a:pt x="2028" y="167"/>
                  </a:lnTo>
                  <a:lnTo>
                    <a:pt x="1845" y="100"/>
                  </a:lnTo>
                  <a:lnTo>
                    <a:pt x="1646" y="67"/>
                  </a:lnTo>
                  <a:lnTo>
                    <a:pt x="1446" y="34"/>
                  </a:lnTo>
                  <a:lnTo>
                    <a:pt x="1247" y="17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2557175" y="3917275"/>
              <a:ext cx="77725" cy="19975"/>
            </a:xfrm>
            <a:custGeom>
              <a:avLst/>
              <a:gdLst/>
              <a:ahLst/>
              <a:cxnLst/>
              <a:rect l="l" t="t" r="r" b="b"/>
              <a:pathLst>
                <a:path w="3109" h="799" extrusionOk="0">
                  <a:moveTo>
                    <a:pt x="865" y="0"/>
                  </a:moveTo>
                  <a:lnTo>
                    <a:pt x="449" y="17"/>
                  </a:lnTo>
                  <a:lnTo>
                    <a:pt x="67" y="84"/>
                  </a:lnTo>
                  <a:lnTo>
                    <a:pt x="50" y="84"/>
                  </a:lnTo>
                  <a:lnTo>
                    <a:pt x="34" y="100"/>
                  </a:lnTo>
                  <a:lnTo>
                    <a:pt x="17" y="117"/>
                  </a:lnTo>
                  <a:lnTo>
                    <a:pt x="0" y="133"/>
                  </a:lnTo>
                  <a:lnTo>
                    <a:pt x="34" y="183"/>
                  </a:lnTo>
                  <a:lnTo>
                    <a:pt x="50" y="200"/>
                  </a:lnTo>
                  <a:lnTo>
                    <a:pt x="67" y="200"/>
                  </a:lnTo>
                  <a:lnTo>
                    <a:pt x="449" y="233"/>
                  </a:lnTo>
                  <a:lnTo>
                    <a:pt x="831" y="283"/>
                  </a:lnTo>
                  <a:lnTo>
                    <a:pt x="1197" y="350"/>
                  </a:lnTo>
                  <a:lnTo>
                    <a:pt x="1579" y="416"/>
                  </a:lnTo>
                  <a:lnTo>
                    <a:pt x="1945" y="499"/>
                  </a:lnTo>
                  <a:lnTo>
                    <a:pt x="2311" y="582"/>
                  </a:lnTo>
                  <a:lnTo>
                    <a:pt x="2693" y="682"/>
                  </a:lnTo>
                  <a:lnTo>
                    <a:pt x="3059" y="798"/>
                  </a:lnTo>
                  <a:lnTo>
                    <a:pt x="3075" y="798"/>
                  </a:lnTo>
                  <a:lnTo>
                    <a:pt x="3092" y="782"/>
                  </a:lnTo>
                  <a:lnTo>
                    <a:pt x="3109" y="748"/>
                  </a:lnTo>
                  <a:lnTo>
                    <a:pt x="3092" y="732"/>
                  </a:lnTo>
                  <a:lnTo>
                    <a:pt x="2942" y="599"/>
                  </a:lnTo>
                  <a:lnTo>
                    <a:pt x="2776" y="499"/>
                  </a:lnTo>
                  <a:lnTo>
                    <a:pt x="2610" y="383"/>
                  </a:lnTo>
                  <a:lnTo>
                    <a:pt x="2427" y="300"/>
                  </a:lnTo>
                  <a:lnTo>
                    <a:pt x="2244" y="217"/>
                  </a:lnTo>
                  <a:lnTo>
                    <a:pt x="2061" y="167"/>
                  </a:lnTo>
                  <a:lnTo>
                    <a:pt x="1862" y="100"/>
                  </a:lnTo>
                  <a:lnTo>
                    <a:pt x="1662" y="67"/>
                  </a:lnTo>
                  <a:lnTo>
                    <a:pt x="1463" y="34"/>
                  </a:lnTo>
                  <a:lnTo>
                    <a:pt x="12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2488200" y="2547700"/>
              <a:ext cx="402250" cy="1349650"/>
            </a:xfrm>
            <a:custGeom>
              <a:avLst/>
              <a:gdLst/>
              <a:ahLst/>
              <a:cxnLst/>
              <a:rect l="l" t="t" r="r" b="b"/>
              <a:pathLst>
                <a:path w="16090" h="53986" extrusionOk="0">
                  <a:moveTo>
                    <a:pt x="0" y="1"/>
                  </a:moveTo>
                  <a:lnTo>
                    <a:pt x="50" y="765"/>
                  </a:lnTo>
                  <a:lnTo>
                    <a:pt x="117" y="1596"/>
                  </a:lnTo>
                  <a:lnTo>
                    <a:pt x="233" y="2677"/>
                  </a:lnTo>
                  <a:lnTo>
                    <a:pt x="399" y="3906"/>
                  </a:lnTo>
                  <a:lnTo>
                    <a:pt x="499" y="4571"/>
                  </a:lnTo>
                  <a:lnTo>
                    <a:pt x="615" y="5253"/>
                  </a:lnTo>
                  <a:lnTo>
                    <a:pt x="748" y="5934"/>
                  </a:lnTo>
                  <a:lnTo>
                    <a:pt x="881" y="6632"/>
                  </a:lnTo>
                  <a:lnTo>
                    <a:pt x="1047" y="7314"/>
                  </a:lnTo>
                  <a:lnTo>
                    <a:pt x="1230" y="7979"/>
                  </a:lnTo>
                  <a:lnTo>
                    <a:pt x="1363" y="8411"/>
                  </a:lnTo>
                  <a:lnTo>
                    <a:pt x="1496" y="8826"/>
                  </a:lnTo>
                  <a:lnTo>
                    <a:pt x="2194" y="9125"/>
                  </a:lnTo>
                  <a:lnTo>
                    <a:pt x="2876" y="9458"/>
                  </a:lnTo>
                  <a:lnTo>
                    <a:pt x="3541" y="9824"/>
                  </a:lnTo>
                  <a:lnTo>
                    <a:pt x="4172" y="10206"/>
                  </a:lnTo>
                  <a:lnTo>
                    <a:pt x="4239" y="12500"/>
                  </a:lnTo>
                  <a:lnTo>
                    <a:pt x="4388" y="17768"/>
                  </a:lnTo>
                  <a:lnTo>
                    <a:pt x="4554" y="24300"/>
                  </a:lnTo>
                  <a:lnTo>
                    <a:pt x="4604" y="26810"/>
                  </a:lnTo>
                  <a:lnTo>
                    <a:pt x="4621" y="27691"/>
                  </a:lnTo>
                  <a:lnTo>
                    <a:pt x="4604" y="28273"/>
                  </a:lnTo>
                  <a:lnTo>
                    <a:pt x="4604" y="29204"/>
                  </a:lnTo>
                  <a:lnTo>
                    <a:pt x="4604" y="30500"/>
                  </a:lnTo>
                  <a:lnTo>
                    <a:pt x="4654" y="33941"/>
                  </a:lnTo>
                  <a:lnTo>
                    <a:pt x="4721" y="38129"/>
                  </a:lnTo>
                  <a:lnTo>
                    <a:pt x="4820" y="42584"/>
                  </a:lnTo>
                  <a:lnTo>
                    <a:pt x="5020" y="50479"/>
                  </a:lnTo>
                  <a:lnTo>
                    <a:pt x="5120" y="53936"/>
                  </a:lnTo>
                  <a:lnTo>
                    <a:pt x="16090" y="53986"/>
                  </a:lnTo>
                  <a:lnTo>
                    <a:pt x="16090" y="53986"/>
                  </a:lnTo>
                  <a:lnTo>
                    <a:pt x="15774" y="50163"/>
                  </a:lnTo>
                  <a:lnTo>
                    <a:pt x="15092" y="41669"/>
                  </a:lnTo>
                  <a:lnTo>
                    <a:pt x="14727" y="37049"/>
                  </a:lnTo>
                  <a:lnTo>
                    <a:pt x="14411" y="32910"/>
                  </a:lnTo>
                  <a:lnTo>
                    <a:pt x="14195" y="29802"/>
                  </a:lnTo>
                  <a:lnTo>
                    <a:pt x="14128" y="28805"/>
                  </a:lnTo>
                  <a:lnTo>
                    <a:pt x="14112" y="28290"/>
                  </a:lnTo>
                  <a:lnTo>
                    <a:pt x="14112" y="27758"/>
                  </a:lnTo>
                  <a:lnTo>
                    <a:pt x="14095" y="27060"/>
                  </a:lnTo>
                  <a:lnTo>
                    <a:pt x="14028" y="25215"/>
                  </a:lnTo>
                  <a:lnTo>
                    <a:pt x="13929" y="22888"/>
                  </a:lnTo>
                  <a:lnTo>
                    <a:pt x="13796" y="20178"/>
                  </a:lnTo>
                  <a:lnTo>
                    <a:pt x="13480" y="14162"/>
                  </a:lnTo>
                  <a:lnTo>
                    <a:pt x="13148" y="8178"/>
                  </a:lnTo>
                  <a:lnTo>
                    <a:pt x="12815" y="2361"/>
                  </a:lnTo>
                  <a:lnTo>
                    <a:pt x="126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2624475" y="3846625"/>
              <a:ext cx="247275" cy="5425"/>
            </a:xfrm>
            <a:custGeom>
              <a:avLst/>
              <a:gdLst/>
              <a:ahLst/>
              <a:cxnLst/>
              <a:rect l="l" t="t" r="r" b="b"/>
              <a:pathLst>
                <a:path w="9891" h="217" extrusionOk="0">
                  <a:moveTo>
                    <a:pt x="2893" y="1"/>
                  </a:moveTo>
                  <a:lnTo>
                    <a:pt x="1979" y="18"/>
                  </a:lnTo>
                  <a:lnTo>
                    <a:pt x="1464" y="18"/>
                  </a:lnTo>
                  <a:lnTo>
                    <a:pt x="34" y="51"/>
                  </a:lnTo>
                  <a:lnTo>
                    <a:pt x="18" y="51"/>
                  </a:lnTo>
                  <a:lnTo>
                    <a:pt x="1" y="67"/>
                  </a:lnTo>
                  <a:lnTo>
                    <a:pt x="1" y="84"/>
                  </a:lnTo>
                  <a:lnTo>
                    <a:pt x="18" y="101"/>
                  </a:lnTo>
                  <a:lnTo>
                    <a:pt x="34" y="101"/>
                  </a:lnTo>
                  <a:lnTo>
                    <a:pt x="1464" y="150"/>
                  </a:lnTo>
                  <a:lnTo>
                    <a:pt x="2893" y="184"/>
                  </a:lnTo>
                  <a:lnTo>
                    <a:pt x="4223" y="200"/>
                  </a:lnTo>
                  <a:lnTo>
                    <a:pt x="6400" y="217"/>
                  </a:lnTo>
                  <a:lnTo>
                    <a:pt x="7547" y="200"/>
                  </a:lnTo>
                  <a:lnTo>
                    <a:pt x="8577" y="200"/>
                  </a:lnTo>
                  <a:lnTo>
                    <a:pt x="9392" y="184"/>
                  </a:lnTo>
                  <a:lnTo>
                    <a:pt x="9674" y="167"/>
                  </a:lnTo>
                  <a:lnTo>
                    <a:pt x="9874" y="134"/>
                  </a:lnTo>
                  <a:lnTo>
                    <a:pt x="9891" y="134"/>
                  </a:lnTo>
                  <a:lnTo>
                    <a:pt x="9891" y="117"/>
                  </a:lnTo>
                  <a:lnTo>
                    <a:pt x="9891" y="101"/>
                  </a:lnTo>
                  <a:lnTo>
                    <a:pt x="9874" y="101"/>
                  </a:lnTo>
                  <a:lnTo>
                    <a:pt x="9674" y="84"/>
                  </a:lnTo>
                  <a:lnTo>
                    <a:pt x="9392" y="67"/>
                  </a:lnTo>
                  <a:lnTo>
                    <a:pt x="8577" y="34"/>
                  </a:lnTo>
                  <a:lnTo>
                    <a:pt x="7547" y="18"/>
                  </a:lnTo>
                  <a:lnTo>
                    <a:pt x="6417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2779900" y="2586750"/>
              <a:ext cx="71500" cy="1211300"/>
            </a:xfrm>
            <a:custGeom>
              <a:avLst/>
              <a:gdLst/>
              <a:ahLst/>
              <a:cxnLst/>
              <a:rect l="l" t="t" r="r" b="b"/>
              <a:pathLst>
                <a:path w="2860" h="48452" extrusionOk="0">
                  <a:moveTo>
                    <a:pt x="17" y="1"/>
                  </a:moveTo>
                  <a:lnTo>
                    <a:pt x="0" y="18"/>
                  </a:lnTo>
                  <a:lnTo>
                    <a:pt x="150" y="5203"/>
                  </a:lnTo>
                  <a:lnTo>
                    <a:pt x="316" y="10406"/>
                  </a:lnTo>
                  <a:lnTo>
                    <a:pt x="482" y="14993"/>
                  </a:lnTo>
                  <a:lnTo>
                    <a:pt x="682" y="19564"/>
                  </a:lnTo>
                  <a:lnTo>
                    <a:pt x="914" y="24151"/>
                  </a:lnTo>
                  <a:lnTo>
                    <a:pt x="1047" y="26445"/>
                  </a:lnTo>
                  <a:lnTo>
                    <a:pt x="1180" y="28739"/>
                  </a:lnTo>
                  <a:lnTo>
                    <a:pt x="1496" y="33542"/>
                  </a:lnTo>
                  <a:lnTo>
                    <a:pt x="1662" y="36052"/>
                  </a:lnTo>
                  <a:lnTo>
                    <a:pt x="1845" y="38595"/>
                  </a:lnTo>
                  <a:lnTo>
                    <a:pt x="2061" y="41138"/>
                  </a:lnTo>
                  <a:lnTo>
                    <a:pt x="2277" y="43648"/>
                  </a:lnTo>
                  <a:lnTo>
                    <a:pt x="2543" y="46091"/>
                  </a:lnTo>
                  <a:lnTo>
                    <a:pt x="2676" y="47271"/>
                  </a:lnTo>
                  <a:lnTo>
                    <a:pt x="2826" y="48435"/>
                  </a:lnTo>
                  <a:lnTo>
                    <a:pt x="2826" y="48451"/>
                  </a:lnTo>
                  <a:lnTo>
                    <a:pt x="2859" y="48451"/>
                  </a:lnTo>
                  <a:lnTo>
                    <a:pt x="2859" y="48435"/>
                  </a:lnTo>
                  <a:lnTo>
                    <a:pt x="2726" y="47088"/>
                  </a:lnTo>
                  <a:lnTo>
                    <a:pt x="2593" y="45659"/>
                  </a:lnTo>
                  <a:lnTo>
                    <a:pt x="2360" y="42617"/>
                  </a:lnTo>
                  <a:lnTo>
                    <a:pt x="2144" y="39576"/>
                  </a:lnTo>
                  <a:lnTo>
                    <a:pt x="1928" y="36783"/>
                  </a:lnTo>
                  <a:lnTo>
                    <a:pt x="1746" y="34490"/>
                  </a:lnTo>
                  <a:lnTo>
                    <a:pt x="1579" y="32196"/>
                  </a:lnTo>
                  <a:lnTo>
                    <a:pt x="1413" y="29886"/>
                  </a:lnTo>
                  <a:lnTo>
                    <a:pt x="1263" y="27592"/>
                  </a:lnTo>
                  <a:lnTo>
                    <a:pt x="1131" y="25282"/>
                  </a:lnTo>
                  <a:lnTo>
                    <a:pt x="998" y="22988"/>
                  </a:lnTo>
                  <a:lnTo>
                    <a:pt x="765" y="18400"/>
                  </a:lnTo>
                  <a:lnTo>
                    <a:pt x="582" y="13813"/>
                  </a:lnTo>
                  <a:lnTo>
                    <a:pt x="399" y="9209"/>
                  </a:lnTo>
                  <a:lnTo>
                    <a:pt x="233" y="4622"/>
                  </a:lnTo>
                  <a:lnTo>
                    <a:pt x="83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2511875" y="2761700"/>
              <a:ext cx="81050" cy="42825"/>
            </a:xfrm>
            <a:custGeom>
              <a:avLst/>
              <a:gdLst/>
              <a:ahLst/>
              <a:cxnLst/>
              <a:rect l="l" t="t" r="r" b="b"/>
              <a:pathLst>
                <a:path w="3242" h="1713" extrusionOk="0">
                  <a:moveTo>
                    <a:pt x="51" y="0"/>
                  </a:moveTo>
                  <a:lnTo>
                    <a:pt x="17" y="17"/>
                  </a:lnTo>
                  <a:lnTo>
                    <a:pt x="1" y="34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17" y="117"/>
                  </a:lnTo>
                  <a:lnTo>
                    <a:pt x="34" y="133"/>
                  </a:lnTo>
                  <a:lnTo>
                    <a:pt x="815" y="549"/>
                  </a:lnTo>
                  <a:lnTo>
                    <a:pt x="1613" y="948"/>
                  </a:lnTo>
                  <a:lnTo>
                    <a:pt x="3192" y="1712"/>
                  </a:lnTo>
                  <a:lnTo>
                    <a:pt x="3242" y="1712"/>
                  </a:lnTo>
                  <a:lnTo>
                    <a:pt x="3242" y="1679"/>
                  </a:lnTo>
                  <a:lnTo>
                    <a:pt x="3225" y="1646"/>
                  </a:lnTo>
                  <a:lnTo>
                    <a:pt x="2477" y="1197"/>
                  </a:lnTo>
                  <a:lnTo>
                    <a:pt x="1696" y="765"/>
                  </a:lnTo>
                  <a:lnTo>
                    <a:pt x="915" y="36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2511475" y="2667375"/>
              <a:ext cx="50700" cy="120100"/>
            </a:xfrm>
            <a:custGeom>
              <a:avLst/>
              <a:gdLst/>
              <a:ahLst/>
              <a:cxnLst/>
              <a:rect l="l" t="t" r="r" b="b"/>
              <a:pathLst>
                <a:path w="2028" h="4804" extrusionOk="0">
                  <a:moveTo>
                    <a:pt x="17" y="0"/>
                  </a:moveTo>
                  <a:lnTo>
                    <a:pt x="0" y="17"/>
                  </a:lnTo>
                  <a:lnTo>
                    <a:pt x="83" y="682"/>
                  </a:lnTo>
                  <a:lnTo>
                    <a:pt x="150" y="1347"/>
                  </a:lnTo>
                  <a:lnTo>
                    <a:pt x="166" y="1629"/>
                  </a:lnTo>
                  <a:lnTo>
                    <a:pt x="216" y="1912"/>
                  </a:lnTo>
                  <a:lnTo>
                    <a:pt x="266" y="2178"/>
                  </a:lnTo>
                  <a:lnTo>
                    <a:pt x="332" y="2460"/>
                  </a:lnTo>
                  <a:lnTo>
                    <a:pt x="366" y="2577"/>
                  </a:lnTo>
                  <a:lnTo>
                    <a:pt x="416" y="2710"/>
                  </a:lnTo>
                  <a:lnTo>
                    <a:pt x="549" y="2942"/>
                  </a:lnTo>
                  <a:lnTo>
                    <a:pt x="698" y="3142"/>
                  </a:lnTo>
                  <a:lnTo>
                    <a:pt x="781" y="3241"/>
                  </a:lnTo>
                  <a:lnTo>
                    <a:pt x="881" y="3325"/>
                  </a:lnTo>
                  <a:lnTo>
                    <a:pt x="1114" y="3507"/>
                  </a:lnTo>
                  <a:lnTo>
                    <a:pt x="1346" y="3674"/>
                  </a:lnTo>
                  <a:lnTo>
                    <a:pt x="1562" y="3840"/>
                  </a:lnTo>
                  <a:lnTo>
                    <a:pt x="1779" y="3989"/>
                  </a:lnTo>
                  <a:lnTo>
                    <a:pt x="1795" y="4056"/>
                  </a:lnTo>
                  <a:lnTo>
                    <a:pt x="1795" y="4106"/>
                  </a:lnTo>
                  <a:lnTo>
                    <a:pt x="1878" y="4455"/>
                  </a:lnTo>
                  <a:lnTo>
                    <a:pt x="1911" y="4621"/>
                  </a:lnTo>
                  <a:lnTo>
                    <a:pt x="1961" y="4787"/>
                  </a:lnTo>
                  <a:lnTo>
                    <a:pt x="1978" y="4804"/>
                  </a:lnTo>
                  <a:lnTo>
                    <a:pt x="2011" y="4804"/>
                  </a:lnTo>
                  <a:lnTo>
                    <a:pt x="2028" y="4787"/>
                  </a:lnTo>
                  <a:lnTo>
                    <a:pt x="2028" y="4604"/>
                  </a:lnTo>
                  <a:lnTo>
                    <a:pt x="2028" y="4438"/>
                  </a:lnTo>
                  <a:lnTo>
                    <a:pt x="1995" y="4089"/>
                  </a:lnTo>
                  <a:lnTo>
                    <a:pt x="1862" y="3192"/>
                  </a:lnTo>
                  <a:lnTo>
                    <a:pt x="1745" y="2543"/>
                  </a:lnTo>
                  <a:lnTo>
                    <a:pt x="1679" y="2128"/>
                  </a:lnTo>
                  <a:lnTo>
                    <a:pt x="1562" y="1646"/>
                  </a:lnTo>
                  <a:lnTo>
                    <a:pt x="1446" y="1164"/>
                  </a:lnTo>
                  <a:lnTo>
                    <a:pt x="1197" y="216"/>
                  </a:lnTo>
                  <a:lnTo>
                    <a:pt x="1180" y="200"/>
                  </a:lnTo>
                  <a:lnTo>
                    <a:pt x="1164" y="200"/>
                  </a:lnTo>
                  <a:lnTo>
                    <a:pt x="1147" y="216"/>
                  </a:lnTo>
                  <a:lnTo>
                    <a:pt x="1247" y="698"/>
                  </a:lnTo>
                  <a:lnTo>
                    <a:pt x="1330" y="1180"/>
                  </a:lnTo>
                  <a:lnTo>
                    <a:pt x="1479" y="2161"/>
                  </a:lnTo>
                  <a:lnTo>
                    <a:pt x="1629" y="3142"/>
                  </a:lnTo>
                  <a:lnTo>
                    <a:pt x="1712" y="3591"/>
                  </a:lnTo>
                  <a:lnTo>
                    <a:pt x="1745" y="3740"/>
                  </a:lnTo>
                  <a:lnTo>
                    <a:pt x="1745" y="3740"/>
                  </a:lnTo>
                  <a:lnTo>
                    <a:pt x="1496" y="3557"/>
                  </a:lnTo>
                  <a:lnTo>
                    <a:pt x="1263" y="3374"/>
                  </a:lnTo>
                  <a:lnTo>
                    <a:pt x="1047" y="3175"/>
                  </a:lnTo>
                  <a:lnTo>
                    <a:pt x="864" y="2976"/>
                  </a:lnTo>
                  <a:lnTo>
                    <a:pt x="715" y="2759"/>
                  </a:lnTo>
                  <a:lnTo>
                    <a:pt x="615" y="2527"/>
                  </a:lnTo>
                  <a:lnTo>
                    <a:pt x="532" y="2261"/>
                  </a:lnTo>
                  <a:lnTo>
                    <a:pt x="465" y="1995"/>
                  </a:lnTo>
                  <a:lnTo>
                    <a:pt x="416" y="1729"/>
                  </a:lnTo>
                  <a:lnTo>
                    <a:pt x="299" y="1164"/>
                  </a:lnTo>
                  <a:lnTo>
                    <a:pt x="166" y="58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2088450" y="2221500"/>
              <a:ext cx="478300" cy="295900"/>
            </a:xfrm>
            <a:custGeom>
              <a:avLst/>
              <a:gdLst/>
              <a:ahLst/>
              <a:cxnLst/>
              <a:rect l="l" t="t" r="r" b="b"/>
              <a:pathLst>
                <a:path w="19132" h="11836" extrusionOk="0">
                  <a:moveTo>
                    <a:pt x="18101" y="1"/>
                  </a:moveTo>
                  <a:lnTo>
                    <a:pt x="17968" y="34"/>
                  </a:lnTo>
                  <a:lnTo>
                    <a:pt x="17835" y="67"/>
                  </a:lnTo>
                  <a:lnTo>
                    <a:pt x="17686" y="117"/>
                  </a:lnTo>
                  <a:lnTo>
                    <a:pt x="17519" y="184"/>
                  </a:lnTo>
                  <a:lnTo>
                    <a:pt x="17353" y="267"/>
                  </a:lnTo>
                  <a:lnTo>
                    <a:pt x="17187" y="367"/>
                  </a:lnTo>
                  <a:lnTo>
                    <a:pt x="17004" y="483"/>
                  </a:lnTo>
                  <a:lnTo>
                    <a:pt x="16821" y="616"/>
                  </a:lnTo>
                  <a:lnTo>
                    <a:pt x="16638" y="782"/>
                  </a:lnTo>
                  <a:lnTo>
                    <a:pt x="15276" y="1879"/>
                  </a:lnTo>
                  <a:lnTo>
                    <a:pt x="14029" y="2843"/>
                  </a:lnTo>
                  <a:lnTo>
                    <a:pt x="12932" y="3658"/>
                  </a:lnTo>
                  <a:lnTo>
                    <a:pt x="12001" y="4356"/>
                  </a:lnTo>
                  <a:lnTo>
                    <a:pt x="11203" y="4888"/>
                  </a:lnTo>
                  <a:lnTo>
                    <a:pt x="10588" y="5286"/>
                  </a:lnTo>
                  <a:lnTo>
                    <a:pt x="10339" y="5419"/>
                  </a:lnTo>
                  <a:lnTo>
                    <a:pt x="10140" y="5519"/>
                  </a:lnTo>
                  <a:lnTo>
                    <a:pt x="9973" y="5586"/>
                  </a:lnTo>
                  <a:lnTo>
                    <a:pt x="9874" y="5602"/>
                  </a:lnTo>
                  <a:lnTo>
                    <a:pt x="9807" y="5586"/>
                  </a:lnTo>
                  <a:lnTo>
                    <a:pt x="9724" y="5569"/>
                  </a:lnTo>
                  <a:lnTo>
                    <a:pt x="9508" y="5469"/>
                  </a:lnTo>
                  <a:lnTo>
                    <a:pt x="9242" y="5320"/>
                  </a:lnTo>
                  <a:lnTo>
                    <a:pt x="8943" y="5137"/>
                  </a:lnTo>
                  <a:lnTo>
                    <a:pt x="8228" y="4638"/>
                  </a:lnTo>
                  <a:lnTo>
                    <a:pt x="7414" y="4023"/>
                  </a:lnTo>
                  <a:lnTo>
                    <a:pt x="5735" y="2760"/>
                  </a:lnTo>
                  <a:lnTo>
                    <a:pt x="4970" y="2195"/>
                  </a:lnTo>
                  <a:lnTo>
                    <a:pt x="4638" y="1946"/>
                  </a:lnTo>
                  <a:lnTo>
                    <a:pt x="4322" y="1746"/>
                  </a:lnTo>
                  <a:lnTo>
                    <a:pt x="4223" y="1696"/>
                  </a:lnTo>
                  <a:lnTo>
                    <a:pt x="3940" y="1696"/>
                  </a:lnTo>
                  <a:lnTo>
                    <a:pt x="3790" y="1746"/>
                  </a:lnTo>
                  <a:lnTo>
                    <a:pt x="3608" y="1813"/>
                  </a:lnTo>
                  <a:lnTo>
                    <a:pt x="3425" y="1912"/>
                  </a:lnTo>
                  <a:lnTo>
                    <a:pt x="3225" y="2029"/>
                  </a:lnTo>
                  <a:lnTo>
                    <a:pt x="3026" y="2162"/>
                  </a:lnTo>
                  <a:lnTo>
                    <a:pt x="2810" y="2328"/>
                  </a:lnTo>
                  <a:lnTo>
                    <a:pt x="2594" y="2494"/>
                  </a:lnTo>
                  <a:lnTo>
                    <a:pt x="2378" y="2694"/>
                  </a:lnTo>
                  <a:lnTo>
                    <a:pt x="2162" y="2893"/>
                  </a:lnTo>
                  <a:lnTo>
                    <a:pt x="1729" y="3342"/>
                  </a:lnTo>
                  <a:lnTo>
                    <a:pt x="1314" y="3824"/>
                  </a:lnTo>
                  <a:lnTo>
                    <a:pt x="1114" y="4073"/>
                  </a:lnTo>
                  <a:lnTo>
                    <a:pt x="932" y="4322"/>
                  </a:lnTo>
                  <a:lnTo>
                    <a:pt x="749" y="4588"/>
                  </a:lnTo>
                  <a:lnTo>
                    <a:pt x="599" y="4838"/>
                  </a:lnTo>
                  <a:lnTo>
                    <a:pt x="450" y="5104"/>
                  </a:lnTo>
                  <a:lnTo>
                    <a:pt x="317" y="5353"/>
                  </a:lnTo>
                  <a:lnTo>
                    <a:pt x="217" y="5602"/>
                  </a:lnTo>
                  <a:lnTo>
                    <a:pt x="117" y="5835"/>
                  </a:lnTo>
                  <a:lnTo>
                    <a:pt x="51" y="6084"/>
                  </a:lnTo>
                  <a:lnTo>
                    <a:pt x="17" y="6300"/>
                  </a:lnTo>
                  <a:lnTo>
                    <a:pt x="1" y="6516"/>
                  </a:lnTo>
                  <a:lnTo>
                    <a:pt x="17" y="6716"/>
                  </a:lnTo>
                  <a:lnTo>
                    <a:pt x="51" y="6899"/>
                  </a:lnTo>
                  <a:lnTo>
                    <a:pt x="117" y="7065"/>
                  </a:lnTo>
                  <a:lnTo>
                    <a:pt x="233" y="7215"/>
                  </a:lnTo>
                  <a:lnTo>
                    <a:pt x="300" y="7281"/>
                  </a:lnTo>
                  <a:lnTo>
                    <a:pt x="383" y="7347"/>
                  </a:lnTo>
                  <a:lnTo>
                    <a:pt x="765" y="7613"/>
                  </a:lnTo>
                  <a:lnTo>
                    <a:pt x="1231" y="7929"/>
                  </a:lnTo>
                  <a:lnTo>
                    <a:pt x="1796" y="8278"/>
                  </a:lnTo>
                  <a:lnTo>
                    <a:pt x="2427" y="8644"/>
                  </a:lnTo>
                  <a:lnTo>
                    <a:pt x="3109" y="9026"/>
                  </a:lnTo>
                  <a:lnTo>
                    <a:pt x="3824" y="9425"/>
                  </a:lnTo>
                  <a:lnTo>
                    <a:pt x="4572" y="9824"/>
                  </a:lnTo>
                  <a:lnTo>
                    <a:pt x="5320" y="10206"/>
                  </a:lnTo>
                  <a:lnTo>
                    <a:pt x="6084" y="10572"/>
                  </a:lnTo>
                  <a:lnTo>
                    <a:pt x="6815" y="10904"/>
                  </a:lnTo>
                  <a:lnTo>
                    <a:pt x="7530" y="11204"/>
                  </a:lnTo>
                  <a:lnTo>
                    <a:pt x="8195" y="11453"/>
                  </a:lnTo>
                  <a:lnTo>
                    <a:pt x="8793" y="11636"/>
                  </a:lnTo>
                  <a:lnTo>
                    <a:pt x="9076" y="11719"/>
                  </a:lnTo>
                  <a:lnTo>
                    <a:pt x="9342" y="11769"/>
                  </a:lnTo>
                  <a:lnTo>
                    <a:pt x="9575" y="11819"/>
                  </a:lnTo>
                  <a:lnTo>
                    <a:pt x="9791" y="11835"/>
                  </a:lnTo>
                  <a:lnTo>
                    <a:pt x="9973" y="11835"/>
                  </a:lnTo>
                  <a:lnTo>
                    <a:pt x="10140" y="11802"/>
                  </a:lnTo>
                  <a:lnTo>
                    <a:pt x="10356" y="11735"/>
                  </a:lnTo>
                  <a:lnTo>
                    <a:pt x="10605" y="11652"/>
                  </a:lnTo>
                  <a:lnTo>
                    <a:pt x="10854" y="11519"/>
                  </a:lnTo>
                  <a:lnTo>
                    <a:pt x="11120" y="11353"/>
                  </a:lnTo>
                  <a:lnTo>
                    <a:pt x="11403" y="11170"/>
                  </a:lnTo>
                  <a:lnTo>
                    <a:pt x="11685" y="10954"/>
                  </a:lnTo>
                  <a:lnTo>
                    <a:pt x="12001" y="10722"/>
                  </a:lnTo>
                  <a:lnTo>
                    <a:pt x="12300" y="10472"/>
                  </a:lnTo>
                  <a:lnTo>
                    <a:pt x="12949" y="9891"/>
                  </a:lnTo>
                  <a:lnTo>
                    <a:pt x="13613" y="9242"/>
                  </a:lnTo>
                  <a:lnTo>
                    <a:pt x="14295" y="8544"/>
                  </a:lnTo>
                  <a:lnTo>
                    <a:pt x="14960" y="7796"/>
                  </a:lnTo>
                  <a:lnTo>
                    <a:pt x="15625" y="7032"/>
                  </a:lnTo>
                  <a:lnTo>
                    <a:pt x="16256" y="6251"/>
                  </a:lnTo>
                  <a:lnTo>
                    <a:pt x="16855" y="5486"/>
                  </a:lnTo>
                  <a:lnTo>
                    <a:pt x="17420" y="4721"/>
                  </a:lnTo>
                  <a:lnTo>
                    <a:pt x="17902" y="3990"/>
                  </a:lnTo>
                  <a:lnTo>
                    <a:pt x="18334" y="3309"/>
                  </a:lnTo>
                  <a:lnTo>
                    <a:pt x="18517" y="2976"/>
                  </a:lnTo>
                  <a:lnTo>
                    <a:pt x="18683" y="2677"/>
                  </a:lnTo>
                  <a:lnTo>
                    <a:pt x="18816" y="2394"/>
                  </a:lnTo>
                  <a:lnTo>
                    <a:pt x="18932" y="2128"/>
                  </a:lnTo>
                  <a:lnTo>
                    <a:pt x="19032" y="1813"/>
                  </a:lnTo>
                  <a:lnTo>
                    <a:pt x="19098" y="1530"/>
                  </a:lnTo>
                  <a:lnTo>
                    <a:pt x="19132" y="1248"/>
                  </a:lnTo>
                  <a:lnTo>
                    <a:pt x="19132" y="982"/>
                  </a:lnTo>
                  <a:lnTo>
                    <a:pt x="19098" y="732"/>
                  </a:lnTo>
                  <a:lnTo>
                    <a:pt x="19082" y="633"/>
                  </a:lnTo>
                  <a:lnTo>
                    <a:pt x="19032" y="533"/>
                  </a:lnTo>
                  <a:lnTo>
                    <a:pt x="18999" y="433"/>
                  </a:lnTo>
                  <a:lnTo>
                    <a:pt x="18932" y="333"/>
                  </a:lnTo>
                  <a:lnTo>
                    <a:pt x="18882" y="267"/>
                  </a:lnTo>
                  <a:lnTo>
                    <a:pt x="18816" y="184"/>
                  </a:lnTo>
                  <a:lnTo>
                    <a:pt x="18733" y="134"/>
                  </a:lnTo>
                  <a:lnTo>
                    <a:pt x="18650" y="84"/>
                  </a:lnTo>
                  <a:lnTo>
                    <a:pt x="18550" y="34"/>
                  </a:lnTo>
                  <a:lnTo>
                    <a:pt x="18450" y="18"/>
                  </a:lnTo>
                  <a:lnTo>
                    <a:pt x="18350" y="1"/>
                  </a:lnTo>
                  <a:close/>
                </a:path>
              </a:pathLst>
            </a:custGeom>
            <a:solidFill>
              <a:srgbClr val="C95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2008675" y="2193250"/>
              <a:ext cx="152950" cy="122600"/>
            </a:xfrm>
            <a:custGeom>
              <a:avLst/>
              <a:gdLst/>
              <a:ahLst/>
              <a:cxnLst/>
              <a:rect l="l" t="t" r="r" b="b"/>
              <a:pathLst>
                <a:path w="6118" h="4904" extrusionOk="0">
                  <a:moveTo>
                    <a:pt x="2028" y="1"/>
                  </a:moveTo>
                  <a:lnTo>
                    <a:pt x="1829" y="17"/>
                  </a:lnTo>
                  <a:lnTo>
                    <a:pt x="1629" y="67"/>
                  </a:lnTo>
                  <a:lnTo>
                    <a:pt x="1430" y="134"/>
                  </a:lnTo>
                  <a:lnTo>
                    <a:pt x="1247" y="233"/>
                  </a:lnTo>
                  <a:lnTo>
                    <a:pt x="1081" y="350"/>
                  </a:lnTo>
                  <a:lnTo>
                    <a:pt x="898" y="483"/>
                  </a:lnTo>
                  <a:lnTo>
                    <a:pt x="748" y="632"/>
                  </a:lnTo>
                  <a:lnTo>
                    <a:pt x="599" y="782"/>
                  </a:lnTo>
                  <a:lnTo>
                    <a:pt x="466" y="948"/>
                  </a:lnTo>
                  <a:lnTo>
                    <a:pt x="350" y="1098"/>
                  </a:lnTo>
                  <a:lnTo>
                    <a:pt x="250" y="1264"/>
                  </a:lnTo>
                  <a:lnTo>
                    <a:pt x="167" y="1414"/>
                  </a:lnTo>
                  <a:lnTo>
                    <a:pt x="100" y="1547"/>
                  </a:lnTo>
                  <a:lnTo>
                    <a:pt x="34" y="1679"/>
                  </a:lnTo>
                  <a:lnTo>
                    <a:pt x="17" y="1779"/>
                  </a:lnTo>
                  <a:lnTo>
                    <a:pt x="1" y="1879"/>
                  </a:lnTo>
                  <a:lnTo>
                    <a:pt x="17" y="2128"/>
                  </a:lnTo>
                  <a:lnTo>
                    <a:pt x="84" y="2527"/>
                  </a:lnTo>
                  <a:lnTo>
                    <a:pt x="183" y="3009"/>
                  </a:lnTo>
                  <a:lnTo>
                    <a:pt x="250" y="3275"/>
                  </a:lnTo>
                  <a:lnTo>
                    <a:pt x="333" y="3541"/>
                  </a:lnTo>
                  <a:lnTo>
                    <a:pt x="433" y="3807"/>
                  </a:lnTo>
                  <a:lnTo>
                    <a:pt x="532" y="4056"/>
                  </a:lnTo>
                  <a:lnTo>
                    <a:pt x="665" y="4272"/>
                  </a:lnTo>
                  <a:lnTo>
                    <a:pt x="798" y="4488"/>
                  </a:lnTo>
                  <a:lnTo>
                    <a:pt x="948" y="4655"/>
                  </a:lnTo>
                  <a:lnTo>
                    <a:pt x="1031" y="4721"/>
                  </a:lnTo>
                  <a:lnTo>
                    <a:pt x="1114" y="4788"/>
                  </a:lnTo>
                  <a:lnTo>
                    <a:pt x="1197" y="4837"/>
                  </a:lnTo>
                  <a:lnTo>
                    <a:pt x="1297" y="4871"/>
                  </a:lnTo>
                  <a:lnTo>
                    <a:pt x="1397" y="4887"/>
                  </a:lnTo>
                  <a:lnTo>
                    <a:pt x="1496" y="4904"/>
                  </a:lnTo>
                  <a:lnTo>
                    <a:pt x="1596" y="4887"/>
                  </a:lnTo>
                  <a:lnTo>
                    <a:pt x="1679" y="4871"/>
                  </a:lnTo>
                  <a:lnTo>
                    <a:pt x="1762" y="4854"/>
                  </a:lnTo>
                  <a:lnTo>
                    <a:pt x="1829" y="4804"/>
                  </a:lnTo>
                  <a:lnTo>
                    <a:pt x="1895" y="4771"/>
                  </a:lnTo>
                  <a:lnTo>
                    <a:pt x="1945" y="4705"/>
                  </a:lnTo>
                  <a:lnTo>
                    <a:pt x="2028" y="4588"/>
                  </a:lnTo>
                  <a:lnTo>
                    <a:pt x="2095" y="4422"/>
                  </a:lnTo>
                  <a:lnTo>
                    <a:pt x="2128" y="4256"/>
                  </a:lnTo>
                  <a:lnTo>
                    <a:pt x="2145" y="4073"/>
                  </a:lnTo>
                  <a:lnTo>
                    <a:pt x="2145" y="3873"/>
                  </a:lnTo>
                  <a:lnTo>
                    <a:pt x="2111" y="3475"/>
                  </a:lnTo>
                  <a:lnTo>
                    <a:pt x="2045" y="3126"/>
                  </a:lnTo>
                  <a:lnTo>
                    <a:pt x="2012" y="2843"/>
                  </a:lnTo>
                  <a:lnTo>
                    <a:pt x="1995" y="2743"/>
                  </a:lnTo>
                  <a:lnTo>
                    <a:pt x="1995" y="2677"/>
                  </a:lnTo>
                  <a:lnTo>
                    <a:pt x="2028" y="2494"/>
                  </a:lnTo>
                  <a:lnTo>
                    <a:pt x="2078" y="2328"/>
                  </a:lnTo>
                  <a:lnTo>
                    <a:pt x="2128" y="2261"/>
                  </a:lnTo>
                  <a:lnTo>
                    <a:pt x="2161" y="2211"/>
                  </a:lnTo>
                  <a:lnTo>
                    <a:pt x="2228" y="2178"/>
                  </a:lnTo>
                  <a:lnTo>
                    <a:pt x="2294" y="2178"/>
                  </a:lnTo>
                  <a:lnTo>
                    <a:pt x="2361" y="2195"/>
                  </a:lnTo>
                  <a:lnTo>
                    <a:pt x="2510" y="2245"/>
                  </a:lnTo>
                  <a:lnTo>
                    <a:pt x="2976" y="2461"/>
                  </a:lnTo>
                  <a:lnTo>
                    <a:pt x="4289" y="3076"/>
                  </a:lnTo>
                  <a:lnTo>
                    <a:pt x="6117" y="3957"/>
                  </a:lnTo>
                  <a:lnTo>
                    <a:pt x="5236" y="832"/>
                  </a:lnTo>
                  <a:lnTo>
                    <a:pt x="4472" y="549"/>
                  </a:lnTo>
                  <a:lnTo>
                    <a:pt x="4073" y="416"/>
                  </a:lnTo>
                  <a:lnTo>
                    <a:pt x="3674" y="283"/>
                  </a:lnTo>
                  <a:lnTo>
                    <a:pt x="3258" y="167"/>
                  </a:lnTo>
                  <a:lnTo>
                    <a:pt x="2859" y="67"/>
                  </a:lnTo>
                  <a:lnTo>
                    <a:pt x="2444" y="17"/>
                  </a:lnTo>
                  <a:lnTo>
                    <a:pt x="2244" y="1"/>
                  </a:lnTo>
                  <a:close/>
                </a:path>
              </a:pathLst>
            </a:custGeom>
            <a:solidFill>
              <a:srgbClr val="C95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1984150" y="2188675"/>
              <a:ext cx="153375" cy="122200"/>
            </a:xfrm>
            <a:custGeom>
              <a:avLst/>
              <a:gdLst/>
              <a:ahLst/>
              <a:cxnLst/>
              <a:rect l="l" t="t" r="r" b="b"/>
              <a:pathLst>
                <a:path w="6135" h="4888" extrusionOk="0">
                  <a:moveTo>
                    <a:pt x="2029" y="1"/>
                  </a:moveTo>
                  <a:lnTo>
                    <a:pt x="1829" y="18"/>
                  </a:lnTo>
                  <a:lnTo>
                    <a:pt x="1630" y="67"/>
                  </a:lnTo>
                  <a:lnTo>
                    <a:pt x="1430" y="134"/>
                  </a:lnTo>
                  <a:lnTo>
                    <a:pt x="1247" y="234"/>
                  </a:lnTo>
                  <a:lnTo>
                    <a:pt x="1065" y="350"/>
                  </a:lnTo>
                  <a:lnTo>
                    <a:pt x="898" y="483"/>
                  </a:lnTo>
                  <a:lnTo>
                    <a:pt x="749" y="633"/>
                  </a:lnTo>
                  <a:lnTo>
                    <a:pt x="599" y="782"/>
                  </a:lnTo>
                  <a:lnTo>
                    <a:pt x="466" y="932"/>
                  </a:lnTo>
                  <a:lnTo>
                    <a:pt x="350" y="1098"/>
                  </a:lnTo>
                  <a:lnTo>
                    <a:pt x="250" y="1248"/>
                  </a:lnTo>
                  <a:lnTo>
                    <a:pt x="167" y="1397"/>
                  </a:lnTo>
                  <a:lnTo>
                    <a:pt x="84" y="1547"/>
                  </a:lnTo>
                  <a:lnTo>
                    <a:pt x="34" y="1663"/>
                  </a:lnTo>
                  <a:lnTo>
                    <a:pt x="1" y="1779"/>
                  </a:lnTo>
                  <a:lnTo>
                    <a:pt x="1" y="1862"/>
                  </a:lnTo>
                  <a:lnTo>
                    <a:pt x="17" y="2128"/>
                  </a:lnTo>
                  <a:lnTo>
                    <a:pt x="67" y="2527"/>
                  </a:lnTo>
                  <a:lnTo>
                    <a:pt x="184" y="3009"/>
                  </a:lnTo>
                  <a:lnTo>
                    <a:pt x="250" y="3275"/>
                  </a:lnTo>
                  <a:lnTo>
                    <a:pt x="333" y="3541"/>
                  </a:lnTo>
                  <a:lnTo>
                    <a:pt x="416" y="3807"/>
                  </a:lnTo>
                  <a:lnTo>
                    <a:pt x="533" y="4040"/>
                  </a:lnTo>
                  <a:lnTo>
                    <a:pt x="649" y="4273"/>
                  </a:lnTo>
                  <a:lnTo>
                    <a:pt x="799" y="4472"/>
                  </a:lnTo>
                  <a:lnTo>
                    <a:pt x="948" y="4655"/>
                  </a:lnTo>
                  <a:lnTo>
                    <a:pt x="1031" y="4721"/>
                  </a:lnTo>
                  <a:lnTo>
                    <a:pt x="1114" y="4788"/>
                  </a:lnTo>
                  <a:lnTo>
                    <a:pt x="1198" y="4821"/>
                  </a:lnTo>
                  <a:lnTo>
                    <a:pt x="1297" y="4871"/>
                  </a:lnTo>
                  <a:lnTo>
                    <a:pt x="1397" y="4888"/>
                  </a:lnTo>
                  <a:lnTo>
                    <a:pt x="1597" y="4888"/>
                  </a:lnTo>
                  <a:lnTo>
                    <a:pt x="1680" y="4871"/>
                  </a:lnTo>
                  <a:lnTo>
                    <a:pt x="1763" y="4838"/>
                  </a:lnTo>
                  <a:lnTo>
                    <a:pt x="1829" y="4804"/>
                  </a:lnTo>
                  <a:lnTo>
                    <a:pt x="1896" y="4755"/>
                  </a:lnTo>
                  <a:lnTo>
                    <a:pt x="1946" y="4705"/>
                  </a:lnTo>
                  <a:lnTo>
                    <a:pt x="1995" y="4655"/>
                  </a:lnTo>
                  <a:lnTo>
                    <a:pt x="2029" y="4572"/>
                  </a:lnTo>
                  <a:lnTo>
                    <a:pt x="2079" y="4422"/>
                  </a:lnTo>
                  <a:lnTo>
                    <a:pt x="2128" y="4256"/>
                  </a:lnTo>
                  <a:lnTo>
                    <a:pt x="2145" y="4056"/>
                  </a:lnTo>
                  <a:lnTo>
                    <a:pt x="2145" y="3874"/>
                  </a:lnTo>
                  <a:lnTo>
                    <a:pt x="2128" y="3674"/>
                  </a:lnTo>
                  <a:lnTo>
                    <a:pt x="2112" y="3475"/>
                  </a:lnTo>
                  <a:lnTo>
                    <a:pt x="2045" y="3109"/>
                  </a:lnTo>
                  <a:lnTo>
                    <a:pt x="2012" y="2827"/>
                  </a:lnTo>
                  <a:lnTo>
                    <a:pt x="1995" y="2727"/>
                  </a:lnTo>
                  <a:lnTo>
                    <a:pt x="1995" y="2677"/>
                  </a:lnTo>
                  <a:lnTo>
                    <a:pt x="2029" y="2494"/>
                  </a:lnTo>
                  <a:lnTo>
                    <a:pt x="2079" y="2328"/>
                  </a:lnTo>
                  <a:lnTo>
                    <a:pt x="2112" y="2261"/>
                  </a:lnTo>
                  <a:lnTo>
                    <a:pt x="2162" y="2212"/>
                  </a:lnTo>
                  <a:lnTo>
                    <a:pt x="2211" y="2178"/>
                  </a:lnTo>
                  <a:lnTo>
                    <a:pt x="2295" y="2162"/>
                  </a:lnTo>
                  <a:lnTo>
                    <a:pt x="2361" y="2195"/>
                  </a:lnTo>
                  <a:lnTo>
                    <a:pt x="2511" y="2245"/>
                  </a:lnTo>
                  <a:lnTo>
                    <a:pt x="2976" y="2461"/>
                  </a:lnTo>
                  <a:lnTo>
                    <a:pt x="4289" y="3059"/>
                  </a:lnTo>
                  <a:lnTo>
                    <a:pt x="6117" y="3940"/>
                  </a:lnTo>
                  <a:lnTo>
                    <a:pt x="6134" y="1164"/>
                  </a:lnTo>
                  <a:lnTo>
                    <a:pt x="5619" y="982"/>
                  </a:lnTo>
                  <a:lnTo>
                    <a:pt x="5104" y="799"/>
                  </a:lnTo>
                  <a:lnTo>
                    <a:pt x="4472" y="583"/>
                  </a:lnTo>
                  <a:lnTo>
                    <a:pt x="3790" y="367"/>
                  </a:lnTo>
                  <a:lnTo>
                    <a:pt x="3126" y="167"/>
                  </a:lnTo>
                  <a:lnTo>
                    <a:pt x="2810" y="101"/>
                  </a:lnTo>
                  <a:lnTo>
                    <a:pt x="2511" y="34"/>
                  </a:lnTo>
                  <a:lnTo>
                    <a:pt x="2261" y="1"/>
                  </a:lnTo>
                  <a:close/>
                </a:path>
              </a:pathLst>
            </a:custGeom>
            <a:solidFill>
              <a:srgbClr val="C95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2030700" y="2241450"/>
              <a:ext cx="61100" cy="66925"/>
            </a:xfrm>
            <a:custGeom>
              <a:avLst/>
              <a:gdLst/>
              <a:ahLst/>
              <a:cxnLst/>
              <a:rect l="l" t="t" r="r" b="b"/>
              <a:pathLst>
                <a:path w="2444" h="2677" extrusionOk="0">
                  <a:moveTo>
                    <a:pt x="366" y="1"/>
                  </a:moveTo>
                  <a:lnTo>
                    <a:pt x="316" y="17"/>
                  </a:lnTo>
                  <a:lnTo>
                    <a:pt x="266" y="34"/>
                  </a:lnTo>
                  <a:lnTo>
                    <a:pt x="217" y="51"/>
                  </a:lnTo>
                  <a:lnTo>
                    <a:pt x="183" y="101"/>
                  </a:lnTo>
                  <a:lnTo>
                    <a:pt x="117" y="250"/>
                  </a:lnTo>
                  <a:lnTo>
                    <a:pt x="67" y="383"/>
                  </a:lnTo>
                  <a:lnTo>
                    <a:pt x="34" y="533"/>
                  </a:lnTo>
                  <a:lnTo>
                    <a:pt x="34" y="682"/>
                  </a:lnTo>
                  <a:lnTo>
                    <a:pt x="84" y="998"/>
                  </a:lnTo>
                  <a:lnTo>
                    <a:pt x="150" y="1297"/>
                  </a:lnTo>
                  <a:lnTo>
                    <a:pt x="183" y="1463"/>
                  </a:lnTo>
                  <a:lnTo>
                    <a:pt x="200" y="1646"/>
                  </a:lnTo>
                  <a:lnTo>
                    <a:pt x="200" y="1829"/>
                  </a:lnTo>
                  <a:lnTo>
                    <a:pt x="200" y="1995"/>
                  </a:lnTo>
                  <a:lnTo>
                    <a:pt x="183" y="2178"/>
                  </a:lnTo>
                  <a:lnTo>
                    <a:pt x="133" y="2344"/>
                  </a:lnTo>
                  <a:lnTo>
                    <a:pt x="84" y="2494"/>
                  </a:lnTo>
                  <a:lnTo>
                    <a:pt x="0" y="2644"/>
                  </a:lnTo>
                  <a:lnTo>
                    <a:pt x="0" y="2660"/>
                  </a:lnTo>
                  <a:lnTo>
                    <a:pt x="17" y="2677"/>
                  </a:lnTo>
                  <a:lnTo>
                    <a:pt x="34" y="2677"/>
                  </a:lnTo>
                  <a:lnTo>
                    <a:pt x="183" y="2444"/>
                  </a:lnTo>
                  <a:lnTo>
                    <a:pt x="300" y="2211"/>
                  </a:lnTo>
                  <a:lnTo>
                    <a:pt x="333" y="2062"/>
                  </a:lnTo>
                  <a:lnTo>
                    <a:pt x="349" y="1912"/>
                  </a:lnTo>
                  <a:lnTo>
                    <a:pt x="366" y="1779"/>
                  </a:lnTo>
                  <a:lnTo>
                    <a:pt x="349" y="1630"/>
                  </a:lnTo>
                  <a:lnTo>
                    <a:pt x="316" y="1330"/>
                  </a:lnTo>
                  <a:lnTo>
                    <a:pt x="250" y="1031"/>
                  </a:lnTo>
                  <a:lnTo>
                    <a:pt x="200" y="882"/>
                  </a:lnTo>
                  <a:lnTo>
                    <a:pt x="183" y="732"/>
                  </a:lnTo>
                  <a:lnTo>
                    <a:pt x="183" y="583"/>
                  </a:lnTo>
                  <a:lnTo>
                    <a:pt x="217" y="433"/>
                  </a:lnTo>
                  <a:lnTo>
                    <a:pt x="266" y="267"/>
                  </a:lnTo>
                  <a:lnTo>
                    <a:pt x="300" y="184"/>
                  </a:lnTo>
                  <a:lnTo>
                    <a:pt x="333" y="150"/>
                  </a:lnTo>
                  <a:lnTo>
                    <a:pt x="349" y="134"/>
                  </a:lnTo>
                  <a:lnTo>
                    <a:pt x="499" y="167"/>
                  </a:lnTo>
                  <a:lnTo>
                    <a:pt x="649" y="233"/>
                  </a:lnTo>
                  <a:lnTo>
                    <a:pt x="931" y="366"/>
                  </a:lnTo>
                  <a:lnTo>
                    <a:pt x="1230" y="499"/>
                  </a:lnTo>
                  <a:lnTo>
                    <a:pt x="1862" y="799"/>
                  </a:lnTo>
                  <a:lnTo>
                    <a:pt x="2145" y="932"/>
                  </a:lnTo>
                  <a:lnTo>
                    <a:pt x="2427" y="1048"/>
                  </a:lnTo>
                  <a:lnTo>
                    <a:pt x="2444" y="1031"/>
                  </a:lnTo>
                  <a:lnTo>
                    <a:pt x="2427" y="1015"/>
                  </a:lnTo>
                  <a:lnTo>
                    <a:pt x="2128" y="832"/>
                  </a:lnTo>
                  <a:lnTo>
                    <a:pt x="1796" y="666"/>
                  </a:lnTo>
                  <a:lnTo>
                    <a:pt x="1164" y="333"/>
                  </a:lnTo>
                  <a:lnTo>
                    <a:pt x="881" y="184"/>
                  </a:lnTo>
                  <a:lnTo>
                    <a:pt x="566" y="51"/>
                  </a:lnTo>
                  <a:lnTo>
                    <a:pt x="466" y="17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1936800" y="2120550"/>
              <a:ext cx="287550" cy="298350"/>
            </a:xfrm>
            <a:custGeom>
              <a:avLst/>
              <a:gdLst/>
              <a:ahLst/>
              <a:cxnLst/>
              <a:rect l="l" t="t" r="r" b="b"/>
              <a:pathLst>
                <a:path w="11502" h="11934" extrusionOk="0">
                  <a:moveTo>
                    <a:pt x="465" y="0"/>
                  </a:moveTo>
                  <a:lnTo>
                    <a:pt x="332" y="17"/>
                  </a:lnTo>
                  <a:lnTo>
                    <a:pt x="216" y="50"/>
                  </a:lnTo>
                  <a:lnTo>
                    <a:pt x="166" y="83"/>
                  </a:lnTo>
                  <a:lnTo>
                    <a:pt x="116" y="116"/>
                  </a:lnTo>
                  <a:lnTo>
                    <a:pt x="67" y="166"/>
                  </a:lnTo>
                  <a:lnTo>
                    <a:pt x="50" y="216"/>
                  </a:lnTo>
                  <a:lnTo>
                    <a:pt x="17" y="283"/>
                  </a:lnTo>
                  <a:lnTo>
                    <a:pt x="0" y="349"/>
                  </a:lnTo>
                  <a:lnTo>
                    <a:pt x="0" y="432"/>
                  </a:lnTo>
                  <a:lnTo>
                    <a:pt x="0" y="515"/>
                  </a:lnTo>
                  <a:lnTo>
                    <a:pt x="33" y="698"/>
                  </a:lnTo>
                  <a:lnTo>
                    <a:pt x="116" y="898"/>
                  </a:lnTo>
                  <a:lnTo>
                    <a:pt x="249" y="1130"/>
                  </a:lnTo>
                  <a:lnTo>
                    <a:pt x="449" y="1380"/>
                  </a:lnTo>
                  <a:lnTo>
                    <a:pt x="698" y="1629"/>
                  </a:lnTo>
                  <a:lnTo>
                    <a:pt x="1014" y="1895"/>
                  </a:lnTo>
                  <a:lnTo>
                    <a:pt x="1413" y="2177"/>
                  </a:lnTo>
                  <a:lnTo>
                    <a:pt x="1878" y="2477"/>
                  </a:lnTo>
                  <a:lnTo>
                    <a:pt x="2427" y="2776"/>
                  </a:lnTo>
                  <a:lnTo>
                    <a:pt x="3058" y="3075"/>
                  </a:lnTo>
                  <a:lnTo>
                    <a:pt x="3407" y="3241"/>
                  </a:lnTo>
                  <a:lnTo>
                    <a:pt x="3707" y="3407"/>
                  </a:lnTo>
                  <a:lnTo>
                    <a:pt x="3989" y="3574"/>
                  </a:lnTo>
                  <a:lnTo>
                    <a:pt x="4222" y="3756"/>
                  </a:lnTo>
                  <a:lnTo>
                    <a:pt x="4438" y="3939"/>
                  </a:lnTo>
                  <a:lnTo>
                    <a:pt x="4621" y="4105"/>
                  </a:lnTo>
                  <a:lnTo>
                    <a:pt x="4770" y="4288"/>
                  </a:lnTo>
                  <a:lnTo>
                    <a:pt x="4903" y="4455"/>
                  </a:lnTo>
                  <a:lnTo>
                    <a:pt x="5020" y="4621"/>
                  </a:lnTo>
                  <a:lnTo>
                    <a:pt x="5103" y="4787"/>
                  </a:lnTo>
                  <a:lnTo>
                    <a:pt x="5169" y="4953"/>
                  </a:lnTo>
                  <a:lnTo>
                    <a:pt x="5219" y="5103"/>
                  </a:lnTo>
                  <a:lnTo>
                    <a:pt x="5252" y="5252"/>
                  </a:lnTo>
                  <a:lnTo>
                    <a:pt x="5269" y="5402"/>
                  </a:lnTo>
                  <a:lnTo>
                    <a:pt x="5286" y="5535"/>
                  </a:lnTo>
                  <a:lnTo>
                    <a:pt x="5269" y="5651"/>
                  </a:lnTo>
                  <a:lnTo>
                    <a:pt x="5252" y="5768"/>
                  </a:lnTo>
                  <a:lnTo>
                    <a:pt x="5236" y="5901"/>
                  </a:lnTo>
                  <a:lnTo>
                    <a:pt x="5202" y="6034"/>
                  </a:lnTo>
                  <a:lnTo>
                    <a:pt x="5136" y="6183"/>
                  </a:lnTo>
                  <a:lnTo>
                    <a:pt x="5086" y="6316"/>
                  </a:lnTo>
                  <a:lnTo>
                    <a:pt x="5003" y="6466"/>
                  </a:lnTo>
                  <a:lnTo>
                    <a:pt x="4920" y="6599"/>
                  </a:lnTo>
                  <a:lnTo>
                    <a:pt x="4820" y="6748"/>
                  </a:lnTo>
                  <a:lnTo>
                    <a:pt x="4704" y="6865"/>
                  </a:lnTo>
                  <a:lnTo>
                    <a:pt x="4587" y="6998"/>
                  </a:lnTo>
                  <a:lnTo>
                    <a:pt x="4455" y="7097"/>
                  </a:lnTo>
                  <a:lnTo>
                    <a:pt x="4305" y="7180"/>
                  </a:lnTo>
                  <a:lnTo>
                    <a:pt x="4139" y="7263"/>
                  </a:lnTo>
                  <a:lnTo>
                    <a:pt x="3973" y="7313"/>
                  </a:lnTo>
                  <a:lnTo>
                    <a:pt x="3806" y="7347"/>
                  </a:lnTo>
                  <a:lnTo>
                    <a:pt x="3607" y="7347"/>
                  </a:lnTo>
                  <a:lnTo>
                    <a:pt x="3424" y="7330"/>
                  </a:lnTo>
                  <a:lnTo>
                    <a:pt x="3241" y="7280"/>
                  </a:lnTo>
                  <a:lnTo>
                    <a:pt x="3075" y="7197"/>
                  </a:lnTo>
                  <a:lnTo>
                    <a:pt x="2909" y="7097"/>
                  </a:lnTo>
                  <a:lnTo>
                    <a:pt x="2743" y="6981"/>
                  </a:lnTo>
                  <a:lnTo>
                    <a:pt x="2576" y="6848"/>
                  </a:lnTo>
                  <a:lnTo>
                    <a:pt x="2277" y="6549"/>
                  </a:lnTo>
                  <a:lnTo>
                    <a:pt x="1961" y="6250"/>
                  </a:lnTo>
                  <a:lnTo>
                    <a:pt x="1812" y="6100"/>
                  </a:lnTo>
                  <a:lnTo>
                    <a:pt x="1662" y="5984"/>
                  </a:lnTo>
                  <a:lnTo>
                    <a:pt x="1496" y="5867"/>
                  </a:lnTo>
                  <a:lnTo>
                    <a:pt x="1330" y="5768"/>
                  </a:lnTo>
                  <a:lnTo>
                    <a:pt x="1164" y="5684"/>
                  </a:lnTo>
                  <a:lnTo>
                    <a:pt x="997" y="5635"/>
                  </a:lnTo>
                  <a:lnTo>
                    <a:pt x="765" y="5635"/>
                  </a:lnTo>
                  <a:lnTo>
                    <a:pt x="715" y="5668"/>
                  </a:lnTo>
                  <a:lnTo>
                    <a:pt x="665" y="5684"/>
                  </a:lnTo>
                  <a:lnTo>
                    <a:pt x="615" y="5734"/>
                  </a:lnTo>
                  <a:lnTo>
                    <a:pt x="582" y="5768"/>
                  </a:lnTo>
                  <a:lnTo>
                    <a:pt x="549" y="5834"/>
                  </a:lnTo>
                  <a:lnTo>
                    <a:pt x="515" y="5950"/>
                  </a:lnTo>
                  <a:lnTo>
                    <a:pt x="515" y="6117"/>
                  </a:lnTo>
                  <a:lnTo>
                    <a:pt x="515" y="6283"/>
                  </a:lnTo>
                  <a:lnTo>
                    <a:pt x="549" y="6482"/>
                  </a:lnTo>
                  <a:lnTo>
                    <a:pt x="615" y="6682"/>
                  </a:lnTo>
                  <a:lnTo>
                    <a:pt x="682" y="6914"/>
                  </a:lnTo>
                  <a:lnTo>
                    <a:pt x="765" y="7131"/>
                  </a:lnTo>
                  <a:lnTo>
                    <a:pt x="864" y="7363"/>
                  </a:lnTo>
                  <a:lnTo>
                    <a:pt x="1080" y="7795"/>
                  </a:lnTo>
                  <a:lnTo>
                    <a:pt x="1313" y="8211"/>
                  </a:lnTo>
                  <a:lnTo>
                    <a:pt x="1596" y="8560"/>
                  </a:lnTo>
                  <a:lnTo>
                    <a:pt x="1878" y="8892"/>
                  </a:lnTo>
                  <a:lnTo>
                    <a:pt x="2194" y="9208"/>
                  </a:lnTo>
                  <a:lnTo>
                    <a:pt x="2543" y="9491"/>
                  </a:lnTo>
                  <a:lnTo>
                    <a:pt x="2892" y="9757"/>
                  </a:lnTo>
                  <a:lnTo>
                    <a:pt x="3274" y="9989"/>
                  </a:lnTo>
                  <a:lnTo>
                    <a:pt x="3657" y="10205"/>
                  </a:lnTo>
                  <a:lnTo>
                    <a:pt x="4056" y="10388"/>
                  </a:lnTo>
                  <a:lnTo>
                    <a:pt x="5003" y="10771"/>
                  </a:lnTo>
                  <a:lnTo>
                    <a:pt x="6200" y="11286"/>
                  </a:lnTo>
                  <a:lnTo>
                    <a:pt x="7679" y="11934"/>
                  </a:lnTo>
                  <a:lnTo>
                    <a:pt x="11502" y="6815"/>
                  </a:lnTo>
                  <a:lnTo>
                    <a:pt x="9906" y="5335"/>
                  </a:lnTo>
                  <a:lnTo>
                    <a:pt x="8676" y="4205"/>
                  </a:lnTo>
                  <a:lnTo>
                    <a:pt x="7829" y="3457"/>
                  </a:lnTo>
                  <a:lnTo>
                    <a:pt x="7546" y="3225"/>
                  </a:lnTo>
                  <a:lnTo>
                    <a:pt x="7180" y="2975"/>
                  </a:lnTo>
                  <a:lnTo>
                    <a:pt x="6748" y="2726"/>
                  </a:lnTo>
                  <a:lnTo>
                    <a:pt x="6250" y="2443"/>
                  </a:lnTo>
                  <a:lnTo>
                    <a:pt x="5718" y="2177"/>
                  </a:lnTo>
                  <a:lnTo>
                    <a:pt x="5153" y="1895"/>
                  </a:lnTo>
                  <a:lnTo>
                    <a:pt x="3956" y="1346"/>
                  </a:lnTo>
                  <a:lnTo>
                    <a:pt x="2792" y="831"/>
                  </a:lnTo>
                  <a:lnTo>
                    <a:pt x="1745" y="416"/>
                  </a:lnTo>
                  <a:lnTo>
                    <a:pt x="1313" y="266"/>
                  </a:lnTo>
                  <a:lnTo>
                    <a:pt x="947" y="133"/>
                  </a:lnTo>
                  <a:lnTo>
                    <a:pt x="648" y="5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C95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1994975" y="2197000"/>
              <a:ext cx="73550" cy="109725"/>
            </a:xfrm>
            <a:custGeom>
              <a:avLst/>
              <a:gdLst/>
              <a:ahLst/>
              <a:cxnLst/>
              <a:rect l="l" t="t" r="r" b="b"/>
              <a:pathLst>
                <a:path w="2942" h="4389" extrusionOk="0">
                  <a:moveTo>
                    <a:pt x="665" y="0"/>
                  </a:moveTo>
                  <a:lnTo>
                    <a:pt x="665" y="17"/>
                  </a:lnTo>
                  <a:lnTo>
                    <a:pt x="681" y="34"/>
                  </a:lnTo>
                  <a:lnTo>
                    <a:pt x="1047" y="216"/>
                  </a:lnTo>
                  <a:lnTo>
                    <a:pt x="1396" y="449"/>
                  </a:lnTo>
                  <a:lnTo>
                    <a:pt x="1745" y="682"/>
                  </a:lnTo>
                  <a:lnTo>
                    <a:pt x="2061" y="964"/>
                  </a:lnTo>
                  <a:lnTo>
                    <a:pt x="2177" y="1081"/>
                  </a:lnTo>
                  <a:lnTo>
                    <a:pt x="2294" y="1214"/>
                  </a:lnTo>
                  <a:lnTo>
                    <a:pt x="2393" y="1347"/>
                  </a:lnTo>
                  <a:lnTo>
                    <a:pt x="2493" y="1496"/>
                  </a:lnTo>
                  <a:lnTo>
                    <a:pt x="2576" y="1646"/>
                  </a:lnTo>
                  <a:lnTo>
                    <a:pt x="2643" y="1795"/>
                  </a:lnTo>
                  <a:lnTo>
                    <a:pt x="2709" y="1962"/>
                  </a:lnTo>
                  <a:lnTo>
                    <a:pt x="2759" y="2111"/>
                  </a:lnTo>
                  <a:lnTo>
                    <a:pt x="2776" y="2311"/>
                  </a:lnTo>
                  <a:lnTo>
                    <a:pt x="2792" y="2494"/>
                  </a:lnTo>
                  <a:lnTo>
                    <a:pt x="2776" y="2676"/>
                  </a:lnTo>
                  <a:lnTo>
                    <a:pt x="2743" y="2859"/>
                  </a:lnTo>
                  <a:lnTo>
                    <a:pt x="2709" y="3025"/>
                  </a:lnTo>
                  <a:lnTo>
                    <a:pt x="2643" y="3208"/>
                  </a:lnTo>
                  <a:lnTo>
                    <a:pt x="2560" y="3374"/>
                  </a:lnTo>
                  <a:lnTo>
                    <a:pt x="2477" y="3541"/>
                  </a:lnTo>
                  <a:lnTo>
                    <a:pt x="2377" y="3690"/>
                  </a:lnTo>
                  <a:lnTo>
                    <a:pt x="2260" y="3840"/>
                  </a:lnTo>
                  <a:lnTo>
                    <a:pt x="2144" y="3956"/>
                  </a:lnTo>
                  <a:lnTo>
                    <a:pt x="2011" y="4073"/>
                  </a:lnTo>
                  <a:lnTo>
                    <a:pt x="1862" y="4156"/>
                  </a:lnTo>
                  <a:lnTo>
                    <a:pt x="1712" y="4222"/>
                  </a:lnTo>
                  <a:lnTo>
                    <a:pt x="1546" y="4272"/>
                  </a:lnTo>
                  <a:lnTo>
                    <a:pt x="1363" y="4272"/>
                  </a:lnTo>
                  <a:lnTo>
                    <a:pt x="1164" y="4255"/>
                  </a:lnTo>
                  <a:lnTo>
                    <a:pt x="981" y="4189"/>
                  </a:lnTo>
                  <a:lnTo>
                    <a:pt x="814" y="4122"/>
                  </a:lnTo>
                  <a:lnTo>
                    <a:pt x="648" y="4023"/>
                  </a:lnTo>
                  <a:lnTo>
                    <a:pt x="482" y="3906"/>
                  </a:lnTo>
                  <a:lnTo>
                    <a:pt x="332" y="3790"/>
                  </a:lnTo>
                  <a:lnTo>
                    <a:pt x="33" y="3557"/>
                  </a:lnTo>
                  <a:lnTo>
                    <a:pt x="0" y="3557"/>
                  </a:lnTo>
                  <a:lnTo>
                    <a:pt x="0" y="3574"/>
                  </a:lnTo>
                  <a:lnTo>
                    <a:pt x="349" y="3856"/>
                  </a:lnTo>
                  <a:lnTo>
                    <a:pt x="532" y="4006"/>
                  </a:lnTo>
                  <a:lnTo>
                    <a:pt x="715" y="4139"/>
                  </a:lnTo>
                  <a:lnTo>
                    <a:pt x="914" y="4255"/>
                  </a:lnTo>
                  <a:lnTo>
                    <a:pt x="1114" y="4338"/>
                  </a:lnTo>
                  <a:lnTo>
                    <a:pt x="1230" y="4372"/>
                  </a:lnTo>
                  <a:lnTo>
                    <a:pt x="1330" y="4388"/>
                  </a:lnTo>
                  <a:lnTo>
                    <a:pt x="1562" y="4388"/>
                  </a:lnTo>
                  <a:lnTo>
                    <a:pt x="1745" y="4372"/>
                  </a:lnTo>
                  <a:lnTo>
                    <a:pt x="1911" y="4305"/>
                  </a:lnTo>
                  <a:lnTo>
                    <a:pt x="2061" y="4222"/>
                  </a:lnTo>
                  <a:lnTo>
                    <a:pt x="2194" y="4122"/>
                  </a:lnTo>
                  <a:lnTo>
                    <a:pt x="2310" y="3989"/>
                  </a:lnTo>
                  <a:lnTo>
                    <a:pt x="2427" y="3856"/>
                  </a:lnTo>
                  <a:lnTo>
                    <a:pt x="2526" y="3707"/>
                  </a:lnTo>
                  <a:lnTo>
                    <a:pt x="2626" y="3557"/>
                  </a:lnTo>
                  <a:lnTo>
                    <a:pt x="2726" y="3391"/>
                  </a:lnTo>
                  <a:lnTo>
                    <a:pt x="2792" y="3225"/>
                  </a:lnTo>
                  <a:lnTo>
                    <a:pt x="2859" y="3042"/>
                  </a:lnTo>
                  <a:lnTo>
                    <a:pt x="2909" y="2876"/>
                  </a:lnTo>
                  <a:lnTo>
                    <a:pt x="2942" y="2676"/>
                  </a:lnTo>
                  <a:lnTo>
                    <a:pt x="2942" y="2494"/>
                  </a:lnTo>
                  <a:lnTo>
                    <a:pt x="2942" y="2311"/>
                  </a:lnTo>
                  <a:lnTo>
                    <a:pt x="2909" y="2111"/>
                  </a:lnTo>
                  <a:lnTo>
                    <a:pt x="2842" y="1879"/>
                  </a:lnTo>
                  <a:lnTo>
                    <a:pt x="2759" y="1662"/>
                  </a:lnTo>
                  <a:lnTo>
                    <a:pt x="2643" y="1463"/>
                  </a:lnTo>
                  <a:lnTo>
                    <a:pt x="2510" y="1264"/>
                  </a:lnTo>
                  <a:lnTo>
                    <a:pt x="2377" y="1097"/>
                  </a:lnTo>
                  <a:lnTo>
                    <a:pt x="2211" y="931"/>
                  </a:lnTo>
                  <a:lnTo>
                    <a:pt x="2044" y="782"/>
                  </a:lnTo>
                  <a:lnTo>
                    <a:pt x="1878" y="649"/>
                  </a:lnTo>
                  <a:lnTo>
                    <a:pt x="1695" y="532"/>
                  </a:lnTo>
                  <a:lnTo>
                    <a:pt x="1529" y="416"/>
                  </a:lnTo>
                  <a:lnTo>
                    <a:pt x="1197" y="233"/>
                  </a:lnTo>
                  <a:lnTo>
                    <a:pt x="914" y="100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2127925" y="2216950"/>
              <a:ext cx="444650" cy="305850"/>
            </a:xfrm>
            <a:custGeom>
              <a:avLst/>
              <a:gdLst/>
              <a:ahLst/>
              <a:cxnLst/>
              <a:rect l="l" t="t" r="r" b="b"/>
              <a:pathLst>
                <a:path w="17786" h="12234" extrusionOk="0">
                  <a:moveTo>
                    <a:pt x="16688" y="0"/>
                  </a:moveTo>
                  <a:lnTo>
                    <a:pt x="16539" y="17"/>
                  </a:lnTo>
                  <a:lnTo>
                    <a:pt x="16373" y="33"/>
                  </a:lnTo>
                  <a:lnTo>
                    <a:pt x="16206" y="83"/>
                  </a:lnTo>
                  <a:lnTo>
                    <a:pt x="16024" y="150"/>
                  </a:lnTo>
                  <a:lnTo>
                    <a:pt x="15841" y="216"/>
                  </a:lnTo>
                  <a:lnTo>
                    <a:pt x="15641" y="316"/>
                  </a:lnTo>
                  <a:lnTo>
                    <a:pt x="15442" y="416"/>
                  </a:lnTo>
                  <a:lnTo>
                    <a:pt x="15226" y="549"/>
                  </a:lnTo>
                  <a:lnTo>
                    <a:pt x="15010" y="698"/>
                  </a:lnTo>
                  <a:lnTo>
                    <a:pt x="14794" y="864"/>
                  </a:lnTo>
                  <a:lnTo>
                    <a:pt x="12782" y="2377"/>
                  </a:lnTo>
                  <a:lnTo>
                    <a:pt x="10788" y="3856"/>
                  </a:lnTo>
                  <a:lnTo>
                    <a:pt x="9209" y="4986"/>
                  </a:lnTo>
                  <a:lnTo>
                    <a:pt x="8710" y="5336"/>
                  </a:lnTo>
                  <a:lnTo>
                    <a:pt x="8544" y="5435"/>
                  </a:lnTo>
                  <a:lnTo>
                    <a:pt x="8461" y="5485"/>
                  </a:lnTo>
                  <a:lnTo>
                    <a:pt x="8428" y="5485"/>
                  </a:lnTo>
                  <a:lnTo>
                    <a:pt x="8361" y="5452"/>
                  </a:lnTo>
                  <a:lnTo>
                    <a:pt x="8145" y="5352"/>
                  </a:lnTo>
                  <a:lnTo>
                    <a:pt x="7846" y="5186"/>
                  </a:lnTo>
                  <a:lnTo>
                    <a:pt x="7480" y="4970"/>
                  </a:lnTo>
                  <a:lnTo>
                    <a:pt x="6566" y="4421"/>
                  </a:lnTo>
                  <a:lnTo>
                    <a:pt x="5569" y="3773"/>
                  </a:lnTo>
                  <a:lnTo>
                    <a:pt x="3707" y="2560"/>
                  </a:lnTo>
                  <a:lnTo>
                    <a:pt x="2876" y="2011"/>
                  </a:lnTo>
                  <a:lnTo>
                    <a:pt x="1" y="10106"/>
                  </a:lnTo>
                  <a:lnTo>
                    <a:pt x="300" y="10222"/>
                  </a:lnTo>
                  <a:lnTo>
                    <a:pt x="1098" y="10505"/>
                  </a:lnTo>
                  <a:lnTo>
                    <a:pt x="2245" y="10904"/>
                  </a:lnTo>
                  <a:lnTo>
                    <a:pt x="2909" y="11120"/>
                  </a:lnTo>
                  <a:lnTo>
                    <a:pt x="3624" y="11336"/>
                  </a:lnTo>
                  <a:lnTo>
                    <a:pt x="4356" y="11552"/>
                  </a:lnTo>
                  <a:lnTo>
                    <a:pt x="5103" y="11751"/>
                  </a:lnTo>
                  <a:lnTo>
                    <a:pt x="5818" y="11917"/>
                  </a:lnTo>
                  <a:lnTo>
                    <a:pt x="6516" y="12067"/>
                  </a:lnTo>
                  <a:lnTo>
                    <a:pt x="7181" y="12167"/>
                  </a:lnTo>
                  <a:lnTo>
                    <a:pt x="7480" y="12217"/>
                  </a:lnTo>
                  <a:lnTo>
                    <a:pt x="7779" y="12233"/>
                  </a:lnTo>
                  <a:lnTo>
                    <a:pt x="8295" y="12233"/>
                  </a:lnTo>
                  <a:lnTo>
                    <a:pt x="8511" y="12217"/>
                  </a:lnTo>
                  <a:lnTo>
                    <a:pt x="8710" y="12167"/>
                  </a:lnTo>
                  <a:lnTo>
                    <a:pt x="8893" y="12100"/>
                  </a:lnTo>
                  <a:lnTo>
                    <a:pt x="9109" y="12017"/>
                  </a:lnTo>
                  <a:lnTo>
                    <a:pt x="9325" y="11884"/>
                  </a:lnTo>
                  <a:lnTo>
                    <a:pt x="9575" y="11751"/>
                  </a:lnTo>
                  <a:lnTo>
                    <a:pt x="9824" y="11568"/>
                  </a:lnTo>
                  <a:lnTo>
                    <a:pt x="10090" y="11386"/>
                  </a:lnTo>
                  <a:lnTo>
                    <a:pt x="10356" y="11170"/>
                  </a:lnTo>
                  <a:lnTo>
                    <a:pt x="10638" y="10920"/>
                  </a:lnTo>
                  <a:lnTo>
                    <a:pt x="11237" y="10388"/>
                  </a:lnTo>
                  <a:lnTo>
                    <a:pt x="11852" y="9790"/>
                  </a:lnTo>
                  <a:lnTo>
                    <a:pt x="12483" y="9142"/>
                  </a:lnTo>
                  <a:lnTo>
                    <a:pt x="13131" y="8444"/>
                  </a:lnTo>
                  <a:lnTo>
                    <a:pt x="13780" y="7712"/>
                  </a:lnTo>
                  <a:lnTo>
                    <a:pt x="14395" y="6948"/>
                  </a:lnTo>
                  <a:lnTo>
                    <a:pt x="15010" y="6183"/>
                  </a:lnTo>
                  <a:lnTo>
                    <a:pt x="15591" y="5419"/>
                  </a:lnTo>
                  <a:lnTo>
                    <a:pt x="16123" y="4654"/>
                  </a:lnTo>
                  <a:lnTo>
                    <a:pt x="16605" y="3906"/>
                  </a:lnTo>
                  <a:lnTo>
                    <a:pt x="17037" y="3191"/>
                  </a:lnTo>
                  <a:lnTo>
                    <a:pt x="17237" y="2859"/>
                  </a:lnTo>
                  <a:lnTo>
                    <a:pt x="17403" y="2527"/>
                  </a:lnTo>
                  <a:lnTo>
                    <a:pt x="17503" y="2327"/>
                  </a:lnTo>
                  <a:lnTo>
                    <a:pt x="17586" y="2144"/>
                  </a:lnTo>
                  <a:lnTo>
                    <a:pt x="17652" y="1961"/>
                  </a:lnTo>
                  <a:lnTo>
                    <a:pt x="17702" y="1779"/>
                  </a:lnTo>
                  <a:lnTo>
                    <a:pt x="17735" y="1596"/>
                  </a:lnTo>
                  <a:lnTo>
                    <a:pt x="17769" y="1430"/>
                  </a:lnTo>
                  <a:lnTo>
                    <a:pt x="17785" y="1280"/>
                  </a:lnTo>
                  <a:lnTo>
                    <a:pt x="17785" y="1114"/>
                  </a:lnTo>
                  <a:lnTo>
                    <a:pt x="17785" y="981"/>
                  </a:lnTo>
                  <a:lnTo>
                    <a:pt x="17769" y="831"/>
                  </a:lnTo>
                  <a:lnTo>
                    <a:pt x="17735" y="715"/>
                  </a:lnTo>
                  <a:lnTo>
                    <a:pt x="17686" y="582"/>
                  </a:lnTo>
                  <a:lnTo>
                    <a:pt x="17636" y="482"/>
                  </a:lnTo>
                  <a:lnTo>
                    <a:pt x="17569" y="382"/>
                  </a:lnTo>
                  <a:lnTo>
                    <a:pt x="17503" y="283"/>
                  </a:lnTo>
                  <a:lnTo>
                    <a:pt x="17420" y="216"/>
                  </a:lnTo>
                  <a:lnTo>
                    <a:pt x="17320" y="150"/>
                  </a:lnTo>
                  <a:lnTo>
                    <a:pt x="17220" y="83"/>
                  </a:lnTo>
                  <a:lnTo>
                    <a:pt x="17104" y="50"/>
                  </a:lnTo>
                  <a:lnTo>
                    <a:pt x="16971" y="17"/>
                  </a:lnTo>
                  <a:lnTo>
                    <a:pt x="168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2179450" y="2297550"/>
              <a:ext cx="56550" cy="180375"/>
            </a:xfrm>
            <a:custGeom>
              <a:avLst/>
              <a:gdLst/>
              <a:ahLst/>
              <a:cxnLst/>
              <a:rect l="l" t="t" r="r" b="b"/>
              <a:pathLst>
                <a:path w="2262" h="7215" extrusionOk="0">
                  <a:moveTo>
                    <a:pt x="2245" y="1"/>
                  </a:moveTo>
                  <a:lnTo>
                    <a:pt x="2112" y="300"/>
                  </a:lnTo>
                  <a:lnTo>
                    <a:pt x="1962" y="715"/>
                  </a:lnTo>
                  <a:lnTo>
                    <a:pt x="1596" y="1762"/>
                  </a:lnTo>
                  <a:lnTo>
                    <a:pt x="1015" y="3524"/>
                  </a:lnTo>
                  <a:lnTo>
                    <a:pt x="716" y="4438"/>
                  </a:lnTo>
                  <a:lnTo>
                    <a:pt x="466" y="5336"/>
                  </a:lnTo>
                  <a:lnTo>
                    <a:pt x="217" y="6267"/>
                  </a:lnTo>
                  <a:lnTo>
                    <a:pt x="1" y="7181"/>
                  </a:lnTo>
                  <a:lnTo>
                    <a:pt x="17" y="7214"/>
                  </a:lnTo>
                  <a:lnTo>
                    <a:pt x="34" y="7214"/>
                  </a:lnTo>
                  <a:lnTo>
                    <a:pt x="51" y="7198"/>
                  </a:lnTo>
                  <a:lnTo>
                    <a:pt x="200" y="6765"/>
                  </a:lnTo>
                  <a:lnTo>
                    <a:pt x="366" y="6317"/>
                  </a:lnTo>
                  <a:lnTo>
                    <a:pt x="649" y="5436"/>
                  </a:lnTo>
                  <a:lnTo>
                    <a:pt x="1198" y="3641"/>
                  </a:lnTo>
                  <a:lnTo>
                    <a:pt x="1746" y="1829"/>
                  </a:lnTo>
                  <a:lnTo>
                    <a:pt x="2062" y="749"/>
                  </a:lnTo>
                  <a:lnTo>
                    <a:pt x="22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2380575" y="2216950"/>
              <a:ext cx="192000" cy="284225"/>
            </a:xfrm>
            <a:custGeom>
              <a:avLst/>
              <a:gdLst/>
              <a:ahLst/>
              <a:cxnLst/>
              <a:rect l="l" t="t" r="r" b="b"/>
              <a:pathLst>
                <a:path w="7680" h="11369" extrusionOk="0">
                  <a:moveTo>
                    <a:pt x="6665" y="0"/>
                  </a:moveTo>
                  <a:lnTo>
                    <a:pt x="6433" y="17"/>
                  </a:lnTo>
                  <a:lnTo>
                    <a:pt x="6183" y="67"/>
                  </a:lnTo>
                  <a:lnTo>
                    <a:pt x="0" y="11369"/>
                  </a:lnTo>
                  <a:lnTo>
                    <a:pt x="449" y="11003"/>
                  </a:lnTo>
                  <a:lnTo>
                    <a:pt x="915" y="10588"/>
                  </a:lnTo>
                  <a:lnTo>
                    <a:pt x="1413" y="10122"/>
                  </a:lnTo>
                  <a:lnTo>
                    <a:pt x="1928" y="9624"/>
                  </a:lnTo>
                  <a:lnTo>
                    <a:pt x="2444" y="9092"/>
                  </a:lnTo>
                  <a:lnTo>
                    <a:pt x="2959" y="8527"/>
                  </a:lnTo>
                  <a:lnTo>
                    <a:pt x="3474" y="7928"/>
                  </a:lnTo>
                  <a:lnTo>
                    <a:pt x="3989" y="7330"/>
                  </a:lnTo>
                  <a:lnTo>
                    <a:pt x="4488" y="6715"/>
                  </a:lnTo>
                  <a:lnTo>
                    <a:pt x="4987" y="6083"/>
                  </a:lnTo>
                  <a:lnTo>
                    <a:pt x="5452" y="5468"/>
                  </a:lnTo>
                  <a:lnTo>
                    <a:pt x="5884" y="4837"/>
                  </a:lnTo>
                  <a:lnTo>
                    <a:pt x="6300" y="4239"/>
                  </a:lnTo>
                  <a:lnTo>
                    <a:pt x="6682" y="3640"/>
                  </a:lnTo>
                  <a:lnTo>
                    <a:pt x="7015" y="3075"/>
                  </a:lnTo>
                  <a:lnTo>
                    <a:pt x="7297" y="2527"/>
                  </a:lnTo>
                  <a:lnTo>
                    <a:pt x="7430" y="2227"/>
                  </a:lnTo>
                  <a:lnTo>
                    <a:pt x="7546" y="1945"/>
                  </a:lnTo>
                  <a:lnTo>
                    <a:pt x="7613" y="1679"/>
                  </a:lnTo>
                  <a:lnTo>
                    <a:pt x="7663" y="1413"/>
                  </a:lnTo>
                  <a:lnTo>
                    <a:pt x="7679" y="1180"/>
                  </a:lnTo>
                  <a:lnTo>
                    <a:pt x="7679" y="948"/>
                  </a:lnTo>
                  <a:lnTo>
                    <a:pt x="7629" y="748"/>
                  </a:lnTo>
                  <a:lnTo>
                    <a:pt x="7563" y="565"/>
                  </a:lnTo>
                  <a:lnTo>
                    <a:pt x="7480" y="399"/>
                  </a:lnTo>
                  <a:lnTo>
                    <a:pt x="7364" y="266"/>
                  </a:lnTo>
                  <a:lnTo>
                    <a:pt x="7231" y="166"/>
                  </a:lnTo>
                  <a:lnTo>
                    <a:pt x="7064" y="83"/>
                  </a:lnTo>
                  <a:lnTo>
                    <a:pt x="6882" y="33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2425025" y="2199900"/>
              <a:ext cx="406425" cy="524850"/>
            </a:xfrm>
            <a:custGeom>
              <a:avLst/>
              <a:gdLst/>
              <a:ahLst/>
              <a:cxnLst/>
              <a:rect l="l" t="t" r="r" b="b"/>
              <a:pathLst>
                <a:path w="16257" h="20994" extrusionOk="0">
                  <a:moveTo>
                    <a:pt x="5353" y="1"/>
                  </a:moveTo>
                  <a:lnTo>
                    <a:pt x="5020" y="34"/>
                  </a:lnTo>
                  <a:lnTo>
                    <a:pt x="4721" y="100"/>
                  </a:lnTo>
                  <a:lnTo>
                    <a:pt x="4405" y="184"/>
                  </a:lnTo>
                  <a:lnTo>
                    <a:pt x="4123" y="283"/>
                  </a:lnTo>
                  <a:lnTo>
                    <a:pt x="3840" y="400"/>
                  </a:lnTo>
                  <a:lnTo>
                    <a:pt x="3608" y="533"/>
                  </a:lnTo>
                  <a:lnTo>
                    <a:pt x="3392" y="682"/>
                  </a:lnTo>
                  <a:lnTo>
                    <a:pt x="3209" y="865"/>
                  </a:lnTo>
                  <a:lnTo>
                    <a:pt x="3126" y="948"/>
                  </a:lnTo>
                  <a:lnTo>
                    <a:pt x="3076" y="1048"/>
                  </a:lnTo>
                  <a:lnTo>
                    <a:pt x="3009" y="1148"/>
                  </a:lnTo>
                  <a:lnTo>
                    <a:pt x="2976" y="1247"/>
                  </a:lnTo>
                  <a:lnTo>
                    <a:pt x="2893" y="1530"/>
                  </a:lnTo>
                  <a:lnTo>
                    <a:pt x="2793" y="1895"/>
                  </a:lnTo>
                  <a:lnTo>
                    <a:pt x="2594" y="2826"/>
                  </a:lnTo>
                  <a:lnTo>
                    <a:pt x="2361" y="4006"/>
                  </a:lnTo>
                  <a:lnTo>
                    <a:pt x="2112" y="5386"/>
                  </a:lnTo>
                  <a:lnTo>
                    <a:pt x="1862" y="6932"/>
                  </a:lnTo>
                  <a:lnTo>
                    <a:pt x="1596" y="8577"/>
                  </a:lnTo>
                  <a:lnTo>
                    <a:pt x="1081" y="12001"/>
                  </a:lnTo>
                  <a:lnTo>
                    <a:pt x="632" y="15325"/>
                  </a:lnTo>
                  <a:lnTo>
                    <a:pt x="267" y="18168"/>
                  </a:lnTo>
                  <a:lnTo>
                    <a:pt x="134" y="19314"/>
                  </a:lnTo>
                  <a:lnTo>
                    <a:pt x="51" y="20179"/>
                  </a:lnTo>
                  <a:lnTo>
                    <a:pt x="1" y="20760"/>
                  </a:lnTo>
                  <a:lnTo>
                    <a:pt x="1" y="20927"/>
                  </a:lnTo>
                  <a:lnTo>
                    <a:pt x="17" y="20993"/>
                  </a:lnTo>
                  <a:lnTo>
                    <a:pt x="234" y="20993"/>
                  </a:lnTo>
                  <a:lnTo>
                    <a:pt x="765" y="20976"/>
                  </a:lnTo>
                  <a:lnTo>
                    <a:pt x="2610" y="20827"/>
                  </a:lnTo>
                  <a:lnTo>
                    <a:pt x="5220" y="20594"/>
                  </a:lnTo>
                  <a:lnTo>
                    <a:pt x="8178" y="20328"/>
                  </a:lnTo>
                  <a:lnTo>
                    <a:pt x="13713" y="19796"/>
                  </a:lnTo>
                  <a:lnTo>
                    <a:pt x="15542" y="19597"/>
                  </a:lnTo>
                  <a:lnTo>
                    <a:pt x="16240" y="19530"/>
                  </a:lnTo>
                  <a:lnTo>
                    <a:pt x="16256" y="19447"/>
                  </a:lnTo>
                  <a:lnTo>
                    <a:pt x="16223" y="19298"/>
                  </a:lnTo>
                  <a:lnTo>
                    <a:pt x="16090" y="18799"/>
                  </a:lnTo>
                  <a:lnTo>
                    <a:pt x="15857" y="18051"/>
                  </a:lnTo>
                  <a:lnTo>
                    <a:pt x="15542" y="17087"/>
                  </a:lnTo>
                  <a:lnTo>
                    <a:pt x="14727" y="14710"/>
                  </a:lnTo>
                  <a:lnTo>
                    <a:pt x="13813" y="11984"/>
                  </a:lnTo>
                  <a:lnTo>
                    <a:pt x="13630" y="11502"/>
                  </a:lnTo>
                  <a:lnTo>
                    <a:pt x="13414" y="10921"/>
                  </a:lnTo>
                  <a:lnTo>
                    <a:pt x="13148" y="10256"/>
                  </a:lnTo>
                  <a:lnTo>
                    <a:pt x="12849" y="9491"/>
                  </a:lnTo>
                  <a:lnTo>
                    <a:pt x="12500" y="8694"/>
                  </a:lnTo>
                  <a:lnTo>
                    <a:pt x="12118" y="7846"/>
                  </a:lnTo>
                  <a:lnTo>
                    <a:pt x="11686" y="6965"/>
                  </a:lnTo>
                  <a:lnTo>
                    <a:pt x="11253" y="6067"/>
                  </a:lnTo>
                  <a:lnTo>
                    <a:pt x="10771" y="5170"/>
                  </a:lnTo>
                  <a:lnTo>
                    <a:pt x="10289" y="4306"/>
                  </a:lnTo>
                  <a:lnTo>
                    <a:pt x="9774" y="3474"/>
                  </a:lnTo>
                  <a:lnTo>
                    <a:pt x="9508" y="3076"/>
                  </a:lnTo>
                  <a:lnTo>
                    <a:pt x="9242" y="2693"/>
                  </a:lnTo>
                  <a:lnTo>
                    <a:pt x="8976" y="2311"/>
                  </a:lnTo>
                  <a:lnTo>
                    <a:pt x="8710" y="1962"/>
                  </a:lnTo>
                  <a:lnTo>
                    <a:pt x="8428" y="1630"/>
                  </a:lnTo>
                  <a:lnTo>
                    <a:pt x="8162" y="1330"/>
                  </a:lnTo>
                  <a:lnTo>
                    <a:pt x="7879" y="1048"/>
                  </a:lnTo>
                  <a:lnTo>
                    <a:pt x="7613" y="782"/>
                  </a:lnTo>
                  <a:lnTo>
                    <a:pt x="7331" y="566"/>
                  </a:lnTo>
                  <a:lnTo>
                    <a:pt x="7048" y="366"/>
                  </a:lnTo>
                  <a:lnTo>
                    <a:pt x="6948" y="283"/>
                  </a:lnTo>
                  <a:lnTo>
                    <a:pt x="6816" y="233"/>
                  </a:lnTo>
                  <a:lnTo>
                    <a:pt x="6550" y="134"/>
                  </a:lnTo>
                  <a:lnTo>
                    <a:pt x="6267" y="51"/>
                  </a:lnTo>
                  <a:lnTo>
                    <a:pt x="5968" y="17"/>
                  </a:lnTo>
                  <a:lnTo>
                    <a:pt x="56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2497750" y="2214025"/>
              <a:ext cx="103075" cy="83975"/>
            </a:xfrm>
            <a:custGeom>
              <a:avLst/>
              <a:gdLst/>
              <a:ahLst/>
              <a:cxnLst/>
              <a:rect l="l" t="t" r="r" b="b"/>
              <a:pathLst>
                <a:path w="4123" h="3359" extrusionOk="0">
                  <a:moveTo>
                    <a:pt x="4106" y="1"/>
                  </a:moveTo>
                  <a:lnTo>
                    <a:pt x="4089" y="17"/>
                  </a:lnTo>
                  <a:lnTo>
                    <a:pt x="3923" y="366"/>
                  </a:lnTo>
                  <a:lnTo>
                    <a:pt x="3740" y="699"/>
                  </a:lnTo>
                  <a:lnTo>
                    <a:pt x="3524" y="1031"/>
                  </a:lnTo>
                  <a:lnTo>
                    <a:pt x="3308" y="1364"/>
                  </a:lnTo>
                  <a:lnTo>
                    <a:pt x="3125" y="1646"/>
                  </a:lnTo>
                  <a:lnTo>
                    <a:pt x="2909" y="1929"/>
                  </a:lnTo>
                  <a:lnTo>
                    <a:pt x="2677" y="2195"/>
                  </a:lnTo>
                  <a:lnTo>
                    <a:pt x="2444" y="2444"/>
                  </a:lnTo>
                  <a:lnTo>
                    <a:pt x="2328" y="2560"/>
                  </a:lnTo>
                  <a:lnTo>
                    <a:pt x="2195" y="2677"/>
                  </a:lnTo>
                  <a:lnTo>
                    <a:pt x="2062" y="2793"/>
                  </a:lnTo>
                  <a:lnTo>
                    <a:pt x="1912" y="2893"/>
                  </a:lnTo>
                  <a:lnTo>
                    <a:pt x="1762" y="2976"/>
                  </a:lnTo>
                  <a:lnTo>
                    <a:pt x="1596" y="3042"/>
                  </a:lnTo>
                  <a:lnTo>
                    <a:pt x="1447" y="3109"/>
                  </a:lnTo>
                  <a:lnTo>
                    <a:pt x="1280" y="3159"/>
                  </a:lnTo>
                  <a:lnTo>
                    <a:pt x="1164" y="3175"/>
                  </a:lnTo>
                  <a:lnTo>
                    <a:pt x="1081" y="3192"/>
                  </a:lnTo>
                  <a:lnTo>
                    <a:pt x="981" y="3175"/>
                  </a:lnTo>
                  <a:lnTo>
                    <a:pt x="898" y="3159"/>
                  </a:lnTo>
                  <a:lnTo>
                    <a:pt x="815" y="3142"/>
                  </a:lnTo>
                  <a:lnTo>
                    <a:pt x="749" y="3109"/>
                  </a:lnTo>
                  <a:lnTo>
                    <a:pt x="599" y="3009"/>
                  </a:lnTo>
                  <a:lnTo>
                    <a:pt x="483" y="2893"/>
                  </a:lnTo>
                  <a:lnTo>
                    <a:pt x="383" y="2760"/>
                  </a:lnTo>
                  <a:lnTo>
                    <a:pt x="300" y="2594"/>
                  </a:lnTo>
                  <a:lnTo>
                    <a:pt x="233" y="2411"/>
                  </a:lnTo>
                  <a:lnTo>
                    <a:pt x="167" y="2228"/>
                  </a:lnTo>
                  <a:lnTo>
                    <a:pt x="134" y="2029"/>
                  </a:lnTo>
                  <a:lnTo>
                    <a:pt x="67" y="1646"/>
                  </a:lnTo>
                  <a:lnTo>
                    <a:pt x="34" y="1264"/>
                  </a:lnTo>
                  <a:lnTo>
                    <a:pt x="17" y="965"/>
                  </a:lnTo>
                  <a:lnTo>
                    <a:pt x="1" y="1181"/>
                  </a:lnTo>
                  <a:lnTo>
                    <a:pt x="1" y="1414"/>
                  </a:lnTo>
                  <a:lnTo>
                    <a:pt x="1" y="1630"/>
                  </a:lnTo>
                  <a:lnTo>
                    <a:pt x="17" y="1862"/>
                  </a:lnTo>
                  <a:lnTo>
                    <a:pt x="67" y="2078"/>
                  </a:lnTo>
                  <a:lnTo>
                    <a:pt x="100" y="2311"/>
                  </a:lnTo>
                  <a:lnTo>
                    <a:pt x="167" y="2527"/>
                  </a:lnTo>
                  <a:lnTo>
                    <a:pt x="233" y="2743"/>
                  </a:lnTo>
                  <a:lnTo>
                    <a:pt x="300" y="2893"/>
                  </a:lnTo>
                  <a:lnTo>
                    <a:pt x="399" y="3026"/>
                  </a:lnTo>
                  <a:lnTo>
                    <a:pt x="499" y="3142"/>
                  </a:lnTo>
                  <a:lnTo>
                    <a:pt x="632" y="3225"/>
                  </a:lnTo>
                  <a:lnTo>
                    <a:pt x="782" y="3292"/>
                  </a:lnTo>
                  <a:lnTo>
                    <a:pt x="931" y="3342"/>
                  </a:lnTo>
                  <a:lnTo>
                    <a:pt x="1081" y="3358"/>
                  </a:lnTo>
                  <a:lnTo>
                    <a:pt x="1247" y="3342"/>
                  </a:lnTo>
                  <a:lnTo>
                    <a:pt x="1430" y="3292"/>
                  </a:lnTo>
                  <a:lnTo>
                    <a:pt x="1596" y="3242"/>
                  </a:lnTo>
                  <a:lnTo>
                    <a:pt x="1762" y="3159"/>
                  </a:lnTo>
                  <a:lnTo>
                    <a:pt x="1929" y="3076"/>
                  </a:lnTo>
                  <a:lnTo>
                    <a:pt x="2078" y="2976"/>
                  </a:lnTo>
                  <a:lnTo>
                    <a:pt x="2228" y="2876"/>
                  </a:lnTo>
                  <a:lnTo>
                    <a:pt x="2377" y="2760"/>
                  </a:lnTo>
                  <a:lnTo>
                    <a:pt x="2510" y="2627"/>
                  </a:lnTo>
                  <a:lnTo>
                    <a:pt x="2776" y="2344"/>
                  </a:lnTo>
                  <a:lnTo>
                    <a:pt x="3009" y="2062"/>
                  </a:lnTo>
                  <a:lnTo>
                    <a:pt x="3242" y="1746"/>
                  </a:lnTo>
                  <a:lnTo>
                    <a:pt x="3441" y="1430"/>
                  </a:lnTo>
                  <a:lnTo>
                    <a:pt x="3641" y="1098"/>
                  </a:lnTo>
                  <a:lnTo>
                    <a:pt x="3807" y="732"/>
                  </a:lnTo>
                  <a:lnTo>
                    <a:pt x="4123" y="34"/>
                  </a:lnTo>
                  <a:lnTo>
                    <a:pt x="4123" y="17"/>
                  </a:lnTo>
                  <a:lnTo>
                    <a:pt x="41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2118800" y="2519850"/>
              <a:ext cx="430925" cy="339100"/>
            </a:xfrm>
            <a:custGeom>
              <a:avLst/>
              <a:gdLst/>
              <a:ahLst/>
              <a:cxnLst/>
              <a:rect l="l" t="t" r="r" b="b"/>
              <a:pathLst>
                <a:path w="17237" h="13564" extrusionOk="0">
                  <a:moveTo>
                    <a:pt x="9507" y="1"/>
                  </a:moveTo>
                  <a:lnTo>
                    <a:pt x="0" y="2561"/>
                  </a:lnTo>
                  <a:lnTo>
                    <a:pt x="7729" y="13564"/>
                  </a:lnTo>
                  <a:lnTo>
                    <a:pt x="17236" y="11004"/>
                  </a:lnTo>
                  <a:lnTo>
                    <a:pt x="9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2102175" y="2524025"/>
              <a:ext cx="431325" cy="339500"/>
            </a:xfrm>
            <a:custGeom>
              <a:avLst/>
              <a:gdLst/>
              <a:ahLst/>
              <a:cxnLst/>
              <a:rect l="l" t="t" r="r" b="b"/>
              <a:pathLst>
                <a:path w="17253" h="13580" extrusionOk="0">
                  <a:moveTo>
                    <a:pt x="9524" y="0"/>
                  </a:moveTo>
                  <a:lnTo>
                    <a:pt x="0" y="2576"/>
                  </a:lnTo>
                  <a:lnTo>
                    <a:pt x="7746" y="13580"/>
                  </a:lnTo>
                  <a:lnTo>
                    <a:pt x="17253" y="1100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2311600" y="2518625"/>
              <a:ext cx="19550" cy="22025"/>
            </a:xfrm>
            <a:custGeom>
              <a:avLst/>
              <a:gdLst/>
              <a:ahLst/>
              <a:cxnLst/>
              <a:rect l="l" t="t" r="r" b="b"/>
              <a:pathLst>
                <a:path w="782" h="881" extrusionOk="0">
                  <a:moveTo>
                    <a:pt x="167" y="0"/>
                  </a:moveTo>
                  <a:lnTo>
                    <a:pt x="83" y="33"/>
                  </a:lnTo>
                  <a:lnTo>
                    <a:pt x="34" y="100"/>
                  </a:lnTo>
                  <a:lnTo>
                    <a:pt x="0" y="166"/>
                  </a:lnTo>
                  <a:lnTo>
                    <a:pt x="0" y="249"/>
                  </a:lnTo>
                  <a:lnTo>
                    <a:pt x="50" y="382"/>
                  </a:lnTo>
                  <a:lnTo>
                    <a:pt x="133" y="499"/>
                  </a:lnTo>
                  <a:lnTo>
                    <a:pt x="233" y="632"/>
                  </a:lnTo>
                  <a:lnTo>
                    <a:pt x="366" y="748"/>
                  </a:lnTo>
                  <a:lnTo>
                    <a:pt x="516" y="831"/>
                  </a:lnTo>
                  <a:lnTo>
                    <a:pt x="665" y="881"/>
                  </a:lnTo>
                  <a:lnTo>
                    <a:pt x="732" y="881"/>
                  </a:lnTo>
                  <a:lnTo>
                    <a:pt x="748" y="864"/>
                  </a:lnTo>
                  <a:lnTo>
                    <a:pt x="748" y="831"/>
                  </a:lnTo>
                  <a:lnTo>
                    <a:pt x="732" y="798"/>
                  </a:lnTo>
                  <a:lnTo>
                    <a:pt x="698" y="765"/>
                  </a:lnTo>
                  <a:lnTo>
                    <a:pt x="665" y="765"/>
                  </a:lnTo>
                  <a:lnTo>
                    <a:pt x="565" y="731"/>
                  </a:lnTo>
                  <a:lnTo>
                    <a:pt x="466" y="665"/>
                  </a:lnTo>
                  <a:lnTo>
                    <a:pt x="383" y="598"/>
                  </a:lnTo>
                  <a:lnTo>
                    <a:pt x="316" y="515"/>
                  </a:lnTo>
                  <a:lnTo>
                    <a:pt x="266" y="465"/>
                  </a:lnTo>
                  <a:lnTo>
                    <a:pt x="216" y="349"/>
                  </a:lnTo>
                  <a:lnTo>
                    <a:pt x="200" y="233"/>
                  </a:lnTo>
                  <a:lnTo>
                    <a:pt x="200" y="183"/>
                  </a:lnTo>
                  <a:lnTo>
                    <a:pt x="216" y="133"/>
                  </a:lnTo>
                  <a:lnTo>
                    <a:pt x="250" y="133"/>
                  </a:lnTo>
                  <a:lnTo>
                    <a:pt x="266" y="116"/>
                  </a:lnTo>
                  <a:lnTo>
                    <a:pt x="316" y="116"/>
                  </a:lnTo>
                  <a:lnTo>
                    <a:pt x="383" y="133"/>
                  </a:lnTo>
                  <a:lnTo>
                    <a:pt x="432" y="166"/>
                  </a:lnTo>
                  <a:lnTo>
                    <a:pt x="499" y="199"/>
                  </a:lnTo>
                  <a:lnTo>
                    <a:pt x="565" y="266"/>
                  </a:lnTo>
                  <a:lnTo>
                    <a:pt x="632" y="316"/>
                  </a:lnTo>
                  <a:lnTo>
                    <a:pt x="632" y="332"/>
                  </a:lnTo>
                  <a:lnTo>
                    <a:pt x="649" y="349"/>
                  </a:lnTo>
                  <a:lnTo>
                    <a:pt x="649" y="366"/>
                  </a:lnTo>
                  <a:lnTo>
                    <a:pt x="781" y="332"/>
                  </a:lnTo>
                  <a:lnTo>
                    <a:pt x="698" y="233"/>
                  </a:lnTo>
                  <a:lnTo>
                    <a:pt x="582" y="133"/>
                  </a:lnTo>
                  <a:lnTo>
                    <a:pt x="499" y="67"/>
                  </a:lnTo>
                  <a:lnTo>
                    <a:pt x="383" y="17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2293300" y="2524025"/>
              <a:ext cx="19150" cy="21625"/>
            </a:xfrm>
            <a:custGeom>
              <a:avLst/>
              <a:gdLst/>
              <a:ahLst/>
              <a:cxnLst/>
              <a:rect l="l" t="t" r="r" b="b"/>
              <a:pathLst>
                <a:path w="766" h="865" extrusionOk="0">
                  <a:moveTo>
                    <a:pt x="151" y="0"/>
                  </a:moveTo>
                  <a:lnTo>
                    <a:pt x="84" y="33"/>
                  </a:lnTo>
                  <a:lnTo>
                    <a:pt x="18" y="100"/>
                  </a:lnTo>
                  <a:lnTo>
                    <a:pt x="1" y="166"/>
                  </a:lnTo>
                  <a:lnTo>
                    <a:pt x="1" y="249"/>
                  </a:lnTo>
                  <a:lnTo>
                    <a:pt x="34" y="366"/>
                  </a:lnTo>
                  <a:lnTo>
                    <a:pt x="117" y="482"/>
                  </a:lnTo>
                  <a:lnTo>
                    <a:pt x="217" y="615"/>
                  </a:lnTo>
                  <a:lnTo>
                    <a:pt x="350" y="731"/>
                  </a:lnTo>
                  <a:lnTo>
                    <a:pt x="500" y="815"/>
                  </a:lnTo>
                  <a:lnTo>
                    <a:pt x="666" y="864"/>
                  </a:lnTo>
                  <a:lnTo>
                    <a:pt x="716" y="864"/>
                  </a:lnTo>
                  <a:lnTo>
                    <a:pt x="732" y="848"/>
                  </a:lnTo>
                  <a:lnTo>
                    <a:pt x="732" y="815"/>
                  </a:lnTo>
                  <a:lnTo>
                    <a:pt x="716" y="781"/>
                  </a:lnTo>
                  <a:lnTo>
                    <a:pt x="699" y="748"/>
                  </a:lnTo>
                  <a:lnTo>
                    <a:pt x="666" y="748"/>
                  </a:lnTo>
                  <a:lnTo>
                    <a:pt x="549" y="715"/>
                  </a:lnTo>
                  <a:lnTo>
                    <a:pt x="466" y="648"/>
                  </a:lnTo>
                  <a:lnTo>
                    <a:pt x="367" y="582"/>
                  </a:lnTo>
                  <a:lnTo>
                    <a:pt x="300" y="499"/>
                  </a:lnTo>
                  <a:lnTo>
                    <a:pt x="267" y="449"/>
                  </a:lnTo>
                  <a:lnTo>
                    <a:pt x="200" y="333"/>
                  </a:lnTo>
                  <a:lnTo>
                    <a:pt x="184" y="216"/>
                  </a:lnTo>
                  <a:lnTo>
                    <a:pt x="184" y="166"/>
                  </a:lnTo>
                  <a:lnTo>
                    <a:pt x="217" y="116"/>
                  </a:lnTo>
                  <a:lnTo>
                    <a:pt x="300" y="116"/>
                  </a:lnTo>
                  <a:lnTo>
                    <a:pt x="367" y="133"/>
                  </a:lnTo>
                  <a:lnTo>
                    <a:pt x="433" y="166"/>
                  </a:lnTo>
                  <a:lnTo>
                    <a:pt x="500" y="200"/>
                  </a:lnTo>
                  <a:lnTo>
                    <a:pt x="549" y="266"/>
                  </a:lnTo>
                  <a:lnTo>
                    <a:pt x="616" y="316"/>
                  </a:lnTo>
                  <a:lnTo>
                    <a:pt x="616" y="333"/>
                  </a:lnTo>
                  <a:lnTo>
                    <a:pt x="633" y="349"/>
                  </a:lnTo>
                  <a:lnTo>
                    <a:pt x="633" y="366"/>
                  </a:lnTo>
                  <a:lnTo>
                    <a:pt x="766" y="333"/>
                  </a:lnTo>
                  <a:lnTo>
                    <a:pt x="682" y="233"/>
                  </a:lnTo>
                  <a:lnTo>
                    <a:pt x="583" y="133"/>
                  </a:lnTo>
                  <a:lnTo>
                    <a:pt x="483" y="67"/>
                  </a:lnTo>
                  <a:lnTo>
                    <a:pt x="383" y="17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2274200" y="2528575"/>
              <a:ext cx="19550" cy="22050"/>
            </a:xfrm>
            <a:custGeom>
              <a:avLst/>
              <a:gdLst/>
              <a:ahLst/>
              <a:cxnLst/>
              <a:rect l="l" t="t" r="r" b="b"/>
              <a:pathLst>
                <a:path w="782" h="882" extrusionOk="0">
                  <a:moveTo>
                    <a:pt x="167" y="1"/>
                  </a:moveTo>
                  <a:lnTo>
                    <a:pt x="100" y="34"/>
                  </a:lnTo>
                  <a:lnTo>
                    <a:pt x="34" y="101"/>
                  </a:lnTo>
                  <a:lnTo>
                    <a:pt x="0" y="167"/>
                  </a:lnTo>
                  <a:lnTo>
                    <a:pt x="0" y="267"/>
                  </a:lnTo>
                  <a:lnTo>
                    <a:pt x="50" y="383"/>
                  </a:lnTo>
                  <a:lnTo>
                    <a:pt x="133" y="500"/>
                  </a:lnTo>
                  <a:lnTo>
                    <a:pt x="250" y="633"/>
                  </a:lnTo>
                  <a:lnTo>
                    <a:pt x="366" y="749"/>
                  </a:lnTo>
                  <a:lnTo>
                    <a:pt x="516" y="832"/>
                  </a:lnTo>
                  <a:lnTo>
                    <a:pt x="682" y="882"/>
                  </a:lnTo>
                  <a:lnTo>
                    <a:pt x="732" y="882"/>
                  </a:lnTo>
                  <a:lnTo>
                    <a:pt x="748" y="865"/>
                  </a:lnTo>
                  <a:lnTo>
                    <a:pt x="748" y="849"/>
                  </a:lnTo>
                  <a:lnTo>
                    <a:pt x="732" y="799"/>
                  </a:lnTo>
                  <a:lnTo>
                    <a:pt x="715" y="782"/>
                  </a:lnTo>
                  <a:lnTo>
                    <a:pt x="682" y="766"/>
                  </a:lnTo>
                  <a:lnTo>
                    <a:pt x="582" y="732"/>
                  </a:lnTo>
                  <a:lnTo>
                    <a:pt x="482" y="682"/>
                  </a:lnTo>
                  <a:lnTo>
                    <a:pt x="399" y="599"/>
                  </a:lnTo>
                  <a:lnTo>
                    <a:pt x="316" y="533"/>
                  </a:lnTo>
                  <a:lnTo>
                    <a:pt x="283" y="466"/>
                  </a:lnTo>
                  <a:lnTo>
                    <a:pt x="216" y="350"/>
                  </a:lnTo>
                  <a:lnTo>
                    <a:pt x="200" y="234"/>
                  </a:lnTo>
                  <a:lnTo>
                    <a:pt x="200" y="184"/>
                  </a:lnTo>
                  <a:lnTo>
                    <a:pt x="233" y="134"/>
                  </a:lnTo>
                  <a:lnTo>
                    <a:pt x="250" y="134"/>
                  </a:lnTo>
                  <a:lnTo>
                    <a:pt x="316" y="117"/>
                  </a:lnTo>
                  <a:lnTo>
                    <a:pt x="383" y="134"/>
                  </a:lnTo>
                  <a:lnTo>
                    <a:pt x="449" y="167"/>
                  </a:lnTo>
                  <a:lnTo>
                    <a:pt x="516" y="217"/>
                  </a:lnTo>
                  <a:lnTo>
                    <a:pt x="566" y="267"/>
                  </a:lnTo>
                  <a:lnTo>
                    <a:pt x="632" y="333"/>
                  </a:lnTo>
                  <a:lnTo>
                    <a:pt x="632" y="350"/>
                  </a:lnTo>
                  <a:lnTo>
                    <a:pt x="649" y="367"/>
                  </a:lnTo>
                  <a:lnTo>
                    <a:pt x="649" y="383"/>
                  </a:lnTo>
                  <a:lnTo>
                    <a:pt x="782" y="350"/>
                  </a:lnTo>
                  <a:lnTo>
                    <a:pt x="698" y="234"/>
                  </a:lnTo>
                  <a:lnTo>
                    <a:pt x="599" y="134"/>
                  </a:lnTo>
                  <a:lnTo>
                    <a:pt x="499" y="67"/>
                  </a:lnTo>
                  <a:lnTo>
                    <a:pt x="399" y="34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2255925" y="2534000"/>
              <a:ext cx="19550" cy="22025"/>
            </a:xfrm>
            <a:custGeom>
              <a:avLst/>
              <a:gdLst/>
              <a:ahLst/>
              <a:cxnLst/>
              <a:rect l="l" t="t" r="r" b="b"/>
              <a:pathLst>
                <a:path w="782" h="881" extrusionOk="0">
                  <a:moveTo>
                    <a:pt x="166" y="0"/>
                  </a:moveTo>
                  <a:lnTo>
                    <a:pt x="83" y="33"/>
                  </a:lnTo>
                  <a:lnTo>
                    <a:pt x="33" y="100"/>
                  </a:lnTo>
                  <a:lnTo>
                    <a:pt x="0" y="166"/>
                  </a:lnTo>
                  <a:lnTo>
                    <a:pt x="0" y="249"/>
                  </a:lnTo>
                  <a:lnTo>
                    <a:pt x="50" y="382"/>
                  </a:lnTo>
                  <a:lnTo>
                    <a:pt x="116" y="482"/>
                  </a:lnTo>
                  <a:lnTo>
                    <a:pt x="233" y="615"/>
                  </a:lnTo>
                  <a:lnTo>
                    <a:pt x="349" y="731"/>
                  </a:lnTo>
                  <a:lnTo>
                    <a:pt x="499" y="814"/>
                  </a:lnTo>
                  <a:lnTo>
                    <a:pt x="665" y="864"/>
                  </a:lnTo>
                  <a:lnTo>
                    <a:pt x="698" y="881"/>
                  </a:lnTo>
                  <a:lnTo>
                    <a:pt x="731" y="864"/>
                  </a:lnTo>
                  <a:lnTo>
                    <a:pt x="731" y="848"/>
                  </a:lnTo>
                  <a:lnTo>
                    <a:pt x="748" y="831"/>
                  </a:lnTo>
                  <a:lnTo>
                    <a:pt x="715" y="781"/>
                  </a:lnTo>
                  <a:lnTo>
                    <a:pt x="698" y="765"/>
                  </a:lnTo>
                  <a:lnTo>
                    <a:pt x="665" y="748"/>
                  </a:lnTo>
                  <a:lnTo>
                    <a:pt x="565" y="715"/>
                  </a:lnTo>
                  <a:lnTo>
                    <a:pt x="465" y="665"/>
                  </a:lnTo>
                  <a:lnTo>
                    <a:pt x="382" y="598"/>
                  </a:lnTo>
                  <a:lnTo>
                    <a:pt x="299" y="515"/>
                  </a:lnTo>
                  <a:lnTo>
                    <a:pt x="266" y="449"/>
                  </a:lnTo>
                  <a:lnTo>
                    <a:pt x="216" y="332"/>
                  </a:lnTo>
                  <a:lnTo>
                    <a:pt x="183" y="216"/>
                  </a:lnTo>
                  <a:lnTo>
                    <a:pt x="200" y="166"/>
                  </a:lnTo>
                  <a:lnTo>
                    <a:pt x="216" y="116"/>
                  </a:lnTo>
                  <a:lnTo>
                    <a:pt x="299" y="116"/>
                  </a:lnTo>
                  <a:lnTo>
                    <a:pt x="366" y="133"/>
                  </a:lnTo>
                  <a:lnTo>
                    <a:pt x="432" y="166"/>
                  </a:lnTo>
                  <a:lnTo>
                    <a:pt x="499" y="199"/>
                  </a:lnTo>
                  <a:lnTo>
                    <a:pt x="565" y="266"/>
                  </a:lnTo>
                  <a:lnTo>
                    <a:pt x="632" y="316"/>
                  </a:lnTo>
                  <a:lnTo>
                    <a:pt x="632" y="332"/>
                  </a:lnTo>
                  <a:lnTo>
                    <a:pt x="648" y="349"/>
                  </a:lnTo>
                  <a:lnTo>
                    <a:pt x="648" y="366"/>
                  </a:lnTo>
                  <a:lnTo>
                    <a:pt x="781" y="332"/>
                  </a:lnTo>
                  <a:lnTo>
                    <a:pt x="682" y="233"/>
                  </a:lnTo>
                  <a:lnTo>
                    <a:pt x="582" y="133"/>
                  </a:lnTo>
                  <a:lnTo>
                    <a:pt x="499" y="67"/>
                  </a:lnTo>
                  <a:lnTo>
                    <a:pt x="382" y="17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2237225" y="2538550"/>
              <a:ext cx="19550" cy="22475"/>
            </a:xfrm>
            <a:custGeom>
              <a:avLst/>
              <a:gdLst/>
              <a:ahLst/>
              <a:cxnLst/>
              <a:rect l="l" t="t" r="r" b="b"/>
              <a:pathLst>
                <a:path w="782" h="899" extrusionOk="0">
                  <a:moveTo>
                    <a:pt x="150" y="1"/>
                  </a:moveTo>
                  <a:lnTo>
                    <a:pt x="83" y="51"/>
                  </a:lnTo>
                  <a:lnTo>
                    <a:pt x="33" y="101"/>
                  </a:lnTo>
                  <a:lnTo>
                    <a:pt x="0" y="184"/>
                  </a:lnTo>
                  <a:lnTo>
                    <a:pt x="0" y="267"/>
                  </a:lnTo>
                  <a:lnTo>
                    <a:pt x="50" y="383"/>
                  </a:lnTo>
                  <a:lnTo>
                    <a:pt x="133" y="499"/>
                  </a:lnTo>
                  <a:lnTo>
                    <a:pt x="233" y="632"/>
                  </a:lnTo>
                  <a:lnTo>
                    <a:pt x="366" y="749"/>
                  </a:lnTo>
                  <a:lnTo>
                    <a:pt x="515" y="832"/>
                  </a:lnTo>
                  <a:lnTo>
                    <a:pt x="665" y="898"/>
                  </a:lnTo>
                  <a:lnTo>
                    <a:pt x="698" y="898"/>
                  </a:lnTo>
                  <a:lnTo>
                    <a:pt x="731" y="882"/>
                  </a:lnTo>
                  <a:lnTo>
                    <a:pt x="748" y="865"/>
                  </a:lnTo>
                  <a:lnTo>
                    <a:pt x="748" y="849"/>
                  </a:lnTo>
                  <a:lnTo>
                    <a:pt x="731" y="799"/>
                  </a:lnTo>
                  <a:lnTo>
                    <a:pt x="698" y="782"/>
                  </a:lnTo>
                  <a:lnTo>
                    <a:pt x="665" y="765"/>
                  </a:lnTo>
                  <a:lnTo>
                    <a:pt x="565" y="732"/>
                  </a:lnTo>
                  <a:lnTo>
                    <a:pt x="466" y="682"/>
                  </a:lnTo>
                  <a:lnTo>
                    <a:pt x="382" y="616"/>
                  </a:lnTo>
                  <a:lnTo>
                    <a:pt x="299" y="533"/>
                  </a:lnTo>
                  <a:lnTo>
                    <a:pt x="266" y="466"/>
                  </a:lnTo>
                  <a:lnTo>
                    <a:pt x="216" y="350"/>
                  </a:lnTo>
                  <a:lnTo>
                    <a:pt x="183" y="234"/>
                  </a:lnTo>
                  <a:lnTo>
                    <a:pt x="200" y="184"/>
                  </a:lnTo>
                  <a:lnTo>
                    <a:pt x="216" y="134"/>
                  </a:lnTo>
                  <a:lnTo>
                    <a:pt x="366" y="134"/>
                  </a:lnTo>
                  <a:lnTo>
                    <a:pt x="432" y="167"/>
                  </a:lnTo>
                  <a:lnTo>
                    <a:pt x="499" y="217"/>
                  </a:lnTo>
                  <a:lnTo>
                    <a:pt x="565" y="267"/>
                  </a:lnTo>
                  <a:lnTo>
                    <a:pt x="632" y="333"/>
                  </a:lnTo>
                  <a:lnTo>
                    <a:pt x="632" y="350"/>
                  </a:lnTo>
                  <a:lnTo>
                    <a:pt x="648" y="367"/>
                  </a:lnTo>
                  <a:lnTo>
                    <a:pt x="648" y="383"/>
                  </a:lnTo>
                  <a:lnTo>
                    <a:pt x="781" y="333"/>
                  </a:lnTo>
                  <a:lnTo>
                    <a:pt x="682" y="234"/>
                  </a:lnTo>
                  <a:lnTo>
                    <a:pt x="582" y="134"/>
                  </a:lnTo>
                  <a:lnTo>
                    <a:pt x="499" y="67"/>
                  </a:lnTo>
                  <a:lnTo>
                    <a:pt x="382" y="34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2218525" y="2543550"/>
              <a:ext cx="19550" cy="22450"/>
            </a:xfrm>
            <a:custGeom>
              <a:avLst/>
              <a:gdLst/>
              <a:ahLst/>
              <a:cxnLst/>
              <a:rect l="l" t="t" r="r" b="b"/>
              <a:pathLst>
                <a:path w="782" h="898" extrusionOk="0">
                  <a:moveTo>
                    <a:pt x="283" y="0"/>
                  </a:moveTo>
                  <a:lnTo>
                    <a:pt x="166" y="17"/>
                  </a:lnTo>
                  <a:lnTo>
                    <a:pt x="83" y="50"/>
                  </a:lnTo>
                  <a:lnTo>
                    <a:pt x="33" y="100"/>
                  </a:lnTo>
                  <a:lnTo>
                    <a:pt x="0" y="183"/>
                  </a:lnTo>
                  <a:lnTo>
                    <a:pt x="0" y="266"/>
                  </a:lnTo>
                  <a:lnTo>
                    <a:pt x="50" y="383"/>
                  </a:lnTo>
                  <a:lnTo>
                    <a:pt x="133" y="499"/>
                  </a:lnTo>
                  <a:lnTo>
                    <a:pt x="233" y="632"/>
                  </a:lnTo>
                  <a:lnTo>
                    <a:pt x="366" y="748"/>
                  </a:lnTo>
                  <a:lnTo>
                    <a:pt x="515" y="831"/>
                  </a:lnTo>
                  <a:lnTo>
                    <a:pt x="682" y="898"/>
                  </a:lnTo>
                  <a:lnTo>
                    <a:pt x="715" y="898"/>
                  </a:lnTo>
                  <a:lnTo>
                    <a:pt x="732" y="881"/>
                  </a:lnTo>
                  <a:lnTo>
                    <a:pt x="748" y="865"/>
                  </a:lnTo>
                  <a:lnTo>
                    <a:pt x="748" y="848"/>
                  </a:lnTo>
                  <a:lnTo>
                    <a:pt x="732" y="798"/>
                  </a:lnTo>
                  <a:lnTo>
                    <a:pt x="698" y="781"/>
                  </a:lnTo>
                  <a:lnTo>
                    <a:pt x="682" y="765"/>
                  </a:lnTo>
                  <a:lnTo>
                    <a:pt x="565" y="732"/>
                  </a:lnTo>
                  <a:lnTo>
                    <a:pt x="466" y="682"/>
                  </a:lnTo>
                  <a:lnTo>
                    <a:pt x="382" y="615"/>
                  </a:lnTo>
                  <a:lnTo>
                    <a:pt x="316" y="532"/>
                  </a:lnTo>
                  <a:lnTo>
                    <a:pt x="266" y="466"/>
                  </a:lnTo>
                  <a:lnTo>
                    <a:pt x="216" y="366"/>
                  </a:lnTo>
                  <a:lnTo>
                    <a:pt x="200" y="233"/>
                  </a:lnTo>
                  <a:lnTo>
                    <a:pt x="200" y="183"/>
                  </a:lnTo>
                  <a:lnTo>
                    <a:pt x="233" y="133"/>
                  </a:lnTo>
                  <a:lnTo>
                    <a:pt x="382" y="133"/>
                  </a:lnTo>
                  <a:lnTo>
                    <a:pt x="449" y="167"/>
                  </a:lnTo>
                  <a:lnTo>
                    <a:pt x="515" y="216"/>
                  </a:lnTo>
                  <a:lnTo>
                    <a:pt x="565" y="266"/>
                  </a:lnTo>
                  <a:lnTo>
                    <a:pt x="632" y="333"/>
                  </a:lnTo>
                  <a:lnTo>
                    <a:pt x="632" y="349"/>
                  </a:lnTo>
                  <a:lnTo>
                    <a:pt x="648" y="366"/>
                  </a:lnTo>
                  <a:lnTo>
                    <a:pt x="648" y="383"/>
                  </a:lnTo>
                  <a:lnTo>
                    <a:pt x="781" y="349"/>
                  </a:lnTo>
                  <a:lnTo>
                    <a:pt x="698" y="233"/>
                  </a:lnTo>
                  <a:lnTo>
                    <a:pt x="599" y="150"/>
                  </a:lnTo>
                  <a:lnTo>
                    <a:pt x="499" y="83"/>
                  </a:lnTo>
                  <a:lnTo>
                    <a:pt x="399" y="34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2199825" y="2548950"/>
              <a:ext cx="19550" cy="22050"/>
            </a:xfrm>
            <a:custGeom>
              <a:avLst/>
              <a:gdLst/>
              <a:ahLst/>
              <a:cxnLst/>
              <a:rect l="l" t="t" r="r" b="b"/>
              <a:pathLst>
                <a:path w="782" h="882" extrusionOk="0">
                  <a:moveTo>
                    <a:pt x="166" y="0"/>
                  </a:moveTo>
                  <a:lnTo>
                    <a:pt x="83" y="34"/>
                  </a:lnTo>
                  <a:lnTo>
                    <a:pt x="33" y="83"/>
                  </a:lnTo>
                  <a:lnTo>
                    <a:pt x="0" y="167"/>
                  </a:lnTo>
                  <a:lnTo>
                    <a:pt x="0" y="250"/>
                  </a:lnTo>
                  <a:lnTo>
                    <a:pt x="50" y="383"/>
                  </a:lnTo>
                  <a:lnTo>
                    <a:pt x="133" y="482"/>
                  </a:lnTo>
                  <a:lnTo>
                    <a:pt x="233" y="632"/>
                  </a:lnTo>
                  <a:lnTo>
                    <a:pt x="366" y="732"/>
                  </a:lnTo>
                  <a:lnTo>
                    <a:pt x="515" y="815"/>
                  </a:lnTo>
                  <a:lnTo>
                    <a:pt x="682" y="881"/>
                  </a:lnTo>
                  <a:lnTo>
                    <a:pt x="715" y="881"/>
                  </a:lnTo>
                  <a:lnTo>
                    <a:pt x="732" y="865"/>
                  </a:lnTo>
                  <a:lnTo>
                    <a:pt x="748" y="848"/>
                  </a:lnTo>
                  <a:lnTo>
                    <a:pt x="748" y="831"/>
                  </a:lnTo>
                  <a:lnTo>
                    <a:pt x="732" y="782"/>
                  </a:lnTo>
                  <a:lnTo>
                    <a:pt x="715" y="765"/>
                  </a:lnTo>
                  <a:lnTo>
                    <a:pt x="682" y="748"/>
                  </a:lnTo>
                  <a:lnTo>
                    <a:pt x="565" y="715"/>
                  </a:lnTo>
                  <a:lnTo>
                    <a:pt x="466" y="665"/>
                  </a:lnTo>
                  <a:lnTo>
                    <a:pt x="383" y="582"/>
                  </a:lnTo>
                  <a:lnTo>
                    <a:pt x="316" y="499"/>
                  </a:lnTo>
                  <a:lnTo>
                    <a:pt x="266" y="449"/>
                  </a:lnTo>
                  <a:lnTo>
                    <a:pt x="216" y="333"/>
                  </a:lnTo>
                  <a:lnTo>
                    <a:pt x="200" y="216"/>
                  </a:lnTo>
                  <a:lnTo>
                    <a:pt x="200" y="167"/>
                  </a:lnTo>
                  <a:lnTo>
                    <a:pt x="233" y="117"/>
                  </a:lnTo>
                  <a:lnTo>
                    <a:pt x="250" y="117"/>
                  </a:lnTo>
                  <a:lnTo>
                    <a:pt x="283" y="100"/>
                  </a:lnTo>
                  <a:lnTo>
                    <a:pt x="316" y="117"/>
                  </a:lnTo>
                  <a:lnTo>
                    <a:pt x="383" y="133"/>
                  </a:lnTo>
                  <a:lnTo>
                    <a:pt x="449" y="150"/>
                  </a:lnTo>
                  <a:lnTo>
                    <a:pt x="565" y="250"/>
                  </a:lnTo>
                  <a:lnTo>
                    <a:pt x="632" y="316"/>
                  </a:lnTo>
                  <a:lnTo>
                    <a:pt x="632" y="333"/>
                  </a:lnTo>
                  <a:lnTo>
                    <a:pt x="648" y="349"/>
                  </a:lnTo>
                  <a:lnTo>
                    <a:pt x="648" y="366"/>
                  </a:lnTo>
                  <a:lnTo>
                    <a:pt x="781" y="333"/>
                  </a:lnTo>
                  <a:lnTo>
                    <a:pt x="698" y="216"/>
                  </a:lnTo>
                  <a:lnTo>
                    <a:pt x="599" y="133"/>
                  </a:lnTo>
                  <a:lnTo>
                    <a:pt x="499" y="67"/>
                  </a:lnTo>
                  <a:lnTo>
                    <a:pt x="399" y="17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2181525" y="2553525"/>
              <a:ext cx="19575" cy="22450"/>
            </a:xfrm>
            <a:custGeom>
              <a:avLst/>
              <a:gdLst/>
              <a:ahLst/>
              <a:cxnLst/>
              <a:rect l="l" t="t" r="r" b="b"/>
              <a:pathLst>
                <a:path w="783" h="898" extrusionOk="0">
                  <a:moveTo>
                    <a:pt x="150" y="0"/>
                  </a:moveTo>
                  <a:lnTo>
                    <a:pt x="84" y="33"/>
                  </a:lnTo>
                  <a:lnTo>
                    <a:pt x="34" y="100"/>
                  </a:lnTo>
                  <a:lnTo>
                    <a:pt x="1" y="166"/>
                  </a:lnTo>
                  <a:lnTo>
                    <a:pt x="1" y="250"/>
                  </a:lnTo>
                  <a:lnTo>
                    <a:pt x="51" y="382"/>
                  </a:lnTo>
                  <a:lnTo>
                    <a:pt x="117" y="515"/>
                  </a:lnTo>
                  <a:lnTo>
                    <a:pt x="234" y="648"/>
                  </a:lnTo>
                  <a:lnTo>
                    <a:pt x="350" y="748"/>
                  </a:lnTo>
                  <a:lnTo>
                    <a:pt x="500" y="848"/>
                  </a:lnTo>
                  <a:lnTo>
                    <a:pt x="666" y="898"/>
                  </a:lnTo>
                  <a:lnTo>
                    <a:pt x="699" y="898"/>
                  </a:lnTo>
                  <a:lnTo>
                    <a:pt x="716" y="881"/>
                  </a:lnTo>
                  <a:lnTo>
                    <a:pt x="732" y="865"/>
                  </a:lnTo>
                  <a:lnTo>
                    <a:pt x="732" y="848"/>
                  </a:lnTo>
                  <a:lnTo>
                    <a:pt x="716" y="798"/>
                  </a:lnTo>
                  <a:lnTo>
                    <a:pt x="699" y="781"/>
                  </a:lnTo>
                  <a:lnTo>
                    <a:pt x="666" y="765"/>
                  </a:lnTo>
                  <a:lnTo>
                    <a:pt x="566" y="732"/>
                  </a:lnTo>
                  <a:lnTo>
                    <a:pt x="466" y="682"/>
                  </a:lnTo>
                  <a:lnTo>
                    <a:pt x="383" y="615"/>
                  </a:lnTo>
                  <a:lnTo>
                    <a:pt x="300" y="532"/>
                  </a:lnTo>
                  <a:lnTo>
                    <a:pt x="267" y="466"/>
                  </a:lnTo>
                  <a:lnTo>
                    <a:pt x="217" y="366"/>
                  </a:lnTo>
                  <a:lnTo>
                    <a:pt x="184" y="250"/>
                  </a:lnTo>
                  <a:lnTo>
                    <a:pt x="200" y="183"/>
                  </a:lnTo>
                  <a:lnTo>
                    <a:pt x="217" y="150"/>
                  </a:lnTo>
                  <a:lnTo>
                    <a:pt x="234" y="150"/>
                  </a:lnTo>
                  <a:lnTo>
                    <a:pt x="267" y="133"/>
                  </a:lnTo>
                  <a:lnTo>
                    <a:pt x="300" y="133"/>
                  </a:lnTo>
                  <a:lnTo>
                    <a:pt x="367" y="150"/>
                  </a:lnTo>
                  <a:lnTo>
                    <a:pt x="433" y="166"/>
                  </a:lnTo>
                  <a:lnTo>
                    <a:pt x="500" y="216"/>
                  </a:lnTo>
                  <a:lnTo>
                    <a:pt x="566" y="266"/>
                  </a:lnTo>
                  <a:lnTo>
                    <a:pt x="633" y="333"/>
                  </a:lnTo>
                  <a:lnTo>
                    <a:pt x="649" y="349"/>
                  </a:lnTo>
                  <a:lnTo>
                    <a:pt x="649" y="366"/>
                  </a:lnTo>
                  <a:lnTo>
                    <a:pt x="782" y="333"/>
                  </a:lnTo>
                  <a:lnTo>
                    <a:pt x="682" y="233"/>
                  </a:lnTo>
                  <a:lnTo>
                    <a:pt x="583" y="133"/>
                  </a:lnTo>
                  <a:lnTo>
                    <a:pt x="483" y="67"/>
                  </a:lnTo>
                  <a:lnTo>
                    <a:pt x="383" y="17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2162825" y="2558500"/>
              <a:ext cx="19575" cy="22475"/>
            </a:xfrm>
            <a:custGeom>
              <a:avLst/>
              <a:gdLst/>
              <a:ahLst/>
              <a:cxnLst/>
              <a:rect l="l" t="t" r="r" b="b"/>
              <a:pathLst>
                <a:path w="783" h="899" extrusionOk="0">
                  <a:moveTo>
                    <a:pt x="151" y="1"/>
                  </a:moveTo>
                  <a:lnTo>
                    <a:pt x="84" y="34"/>
                  </a:lnTo>
                  <a:lnTo>
                    <a:pt x="18" y="100"/>
                  </a:lnTo>
                  <a:lnTo>
                    <a:pt x="1" y="167"/>
                  </a:lnTo>
                  <a:lnTo>
                    <a:pt x="1" y="250"/>
                  </a:lnTo>
                  <a:lnTo>
                    <a:pt x="51" y="400"/>
                  </a:lnTo>
                  <a:lnTo>
                    <a:pt x="134" y="516"/>
                  </a:lnTo>
                  <a:lnTo>
                    <a:pt x="234" y="649"/>
                  </a:lnTo>
                  <a:lnTo>
                    <a:pt x="350" y="765"/>
                  </a:lnTo>
                  <a:lnTo>
                    <a:pt x="500" y="848"/>
                  </a:lnTo>
                  <a:lnTo>
                    <a:pt x="666" y="898"/>
                  </a:lnTo>
                  <a:lnTo>
                    <a:pt x="732" y="898"/>
                  </a:lnTo>
                  <a:lnTo>
                    <a:pt x="732" y="882"/>
                  </a:lnTo>
                  <a:lnTo>
                    <a:pt x="749" y="848"/>
                  </a:lnTo>
                  <a:lnTo>
                    <a:pt x="716" y="798"/>
                  </a:lnTo>
                  <a:lnTo>
                    <a:pt x="699" y="782"/>
                  </a:lnTo>
                  <a:lnTo>
                    <a:pt x="666" y="782"/>
                  </a:lnTo>
                  <a:lnTo>
                    <a:pt x="566" y="732"/>
                  </a:lnTo>
                  <a:lnTo>
                    <a:pt x="466" y="682"/>
                  </a:lnTo>
                  <a:lnTo>
                    <a:pt x="383" y="616"/>
                  </a:lnTo>
                  <a:lnTo>
                    <a:pt x="300" y="516"/>
                  </a:lnTo>
                  <a:lnTo>
                    <a:pt x="267" y="466"/>
                  </a:lnTo>
                  <a:lnTo>
                    <a:pt x="217" y="350"/>
                  </a:lnTo>
                  <a:lnTo>
                    <a:pt x="184" y="233"/>
                  </a:lnTo>
                  <a:lnTo>
                    <a:pt x="200" y="183"/>
                  </a:lnTo>
                  <a:lnTo>
                    <a:pt x="217" y="134"/>
                  </a:lnTo>
                  <a:lnTo>
                    <a:pt x="300" y="134"/>
                  </a:lnTo>
                  <a:lnTo>
                    <a:pt x="367" y="150"/>
                  </a:lnTo>
                  <a:lnTo>
                    <a:pt x="433" y="183"/>
                  </a:lnTo>
                  <a:lnTo>
                    <a:pt x="500" y="217"/>
                  </a:lnTo>
                  <a:lnTo>
                    <a:pt x="566" y="283"/>
                  </a:lnTo>
                  <a:lnTo>
                    <a:pt x="616" y="333"/>
                  </a:lnTo>
                  <a:lnTo>
                    <a:pt x="616" y="350"/>
                  </a:lnTo>
                  <a:lnTo>
                    <a:pt x="633" y="366"/>
                  </a:lnTo>
                  <a:lnTo>
                    <a:pt x="782" y="333"/>
                  </a:lnTo>
                  <a:lnTo>
                    <a:pt x="682" y="233"/>
                  </a:lnTo>
                  <a:lnTo>
                    <a:pt x="583" y="134"/>
                  </a:lnTo>
                  <a:lnTo>
                    <a:pt x="483" y="67"/>
                  </a:lnTo>
                  <a:lnTo>
                    <a:pt x="383" y="17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2144550" y="2563075"/>
              <a:ext cx="19150" cy="22875"/>
            </a:xfrm>
            <a:custGeom>
              <a:avLst/>
              <a:gdLst/>
              <a:ahLst/>
              <a:cxnLst/>
              <a:rect l="l" t="t" r="r" b="b"/>
              <a:pathLst>
                <a:path w="766" h="915" extrusionOk="0">
                  <a:moveTo>
                    <a:pt x="167" y="0"/>
                  </a:moveTo>
                  <a:lnTo>
                    <a:pt x="84" y="34"/>
                  </a:lnTo>
                  <a:lnTo>
                    <a:pt x="34" y="100"/>
                  </a:lnTo>
                  <a:lnTo>
                    <a:pt x="1" y="167"/>
                  </a:lnTo>
                  <a:lnTo>
                    <a:pt x="1" y="250"/>
                  </a:lnTo>
                  <a:lnTo>
                    <a:pt x="50" y="399"/>
                  </a:lnTo>
                  <a:lnTo>
                    <a:pt x="117" y="532"/>
                  </a:lnTo>
                  <a:lnTo>
                    <a:pt x="217" y="665"/>
                  </a:lnTo>
                  <a:lnTo>
                    <a:pt x="350" y="782"/>
                  </a:lnTo>
                  <a:lnTo>
                    <a:pt x="499" y="865"/>
                  </a:lnTo>
                  <a:lnTo>
                    <a:pt x="649" y="915"/>
                  </a:lnTo>
                  <a:lnTo>
                    <a:pt x="715" y="915"/>
                  </a:lnTo>
                  <a:lnTo>
                    <a:pt x="732" y="898"/>
                  </a:lnTo>
                  <a:lnTo>
                    <a:pt x="732" y="865"/>
                  </a:lnTo>
                  <a:lnTo>
                    <a:pt x="715" y="832"/>
                  </a:lnTo>
                  <a:lnTo>
                    <a:pt x="682" y="798"/>
                  </a:lnTo>
                  <a:lnTo>
                    <a:pt x="649" y="798"/>
                  </a:lnTo>
                  <a:lnTo>
                    <a:pt x="549" y="748"/>
                  </a:lnTo>
                  <a:lnTo>
                    <a:pt x="449" y="699"/>
                  </a:lnTo>
                  <a:lnTo>
                    <a:pt x="366" y="632"/>
                  </a:lnTo>
                  <a:lnTo>
                    <a:pt x="300" y="549"/>
                  </a:lnTo>
                  <a:lnTo>
                    <a:pt x="250" y="499"/>
                  </a:lnTo>
                  <a:lnTo>
                    <a:pt x="200" y="383"/>
                  </a:lnTo>
                  <a:lnTo>
                    <a:pt x="183" y="266"/>
                  </a:lnTo>
                  <a:lnTo>
                    <a:pt x="183" y="217"/>
                  </a:lnTo>
                  <a:lnTo>
                    <a:pt x="217" y="167"/>
                  </a:lnTo>
                  <a:lnTo>
                    <a:pt x="233" y="167"/>
                  </a:lnTo>
                  <a:lnTo>
                    <a:pt x="267" y="150"/>
                  </a:lnTo>
                  <a:lnTo>
                    <a:pt x="300" y="150"/>
                  </a:lnTo>
                  <a:lnTo>
                    <a:pt x="366" y="167"/>
                  </a:lnTo>
                  <a:lnTo>
                    <a:pt x="416" y="200"/>
                  </a:lnTo>
                  <a:lnTo>
                    <a:pt x="499" y="233"/>
                  </a:lnTo>
                  <a:lnTo>
                    <a:pt x="549" y="300"/>
                  </a:lnTo>
                  <a:lnTo>
                    <a:pt x="616" y="350"/>
                  </a:lnTo>
                  <a:lnTo>
                    <a:pt x="616" y="366"/>
                  </a:lnTo>
                  <a:lnTo>
                    <a:pt x="632" y="383"/>
                  </a:lnTo>
                  <a:lnTo>
                    <a:pt x="632" y="399"/>
                  </a:lnTo>
                  <a:lnTo>
                    <a:pt x="765" y="366"/>
                  </a:lnTo>
                  <a:lnTo>
                    <a:pt x="682" y="266"/>
                  </a:lnTo>
                  <a:lnTo>
                    <a:pt x="582" y="167"/>
                  </a:lnTo>
                  <a:lnTo>
                    <a:pt x="483" y="100"/>
                  </a:lnTo>
                  <a:lnTo>
                    <a:pt x="383" y="34"/>
                  </a:lnTo>
                  <a:lnTo>
                    <a:pt x="283" y="17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2125450" y="2569300"/>
              <a:ext cx="19550" cy="21650"/>
            </a:xfrm>
            <a:custGeom>
              <a:avLst/>
              <a:gdLst/>
              <a:ahLst/>
              <a:cxnLst/>
              <a:rect l="l" t="t" r="r" b="b"/>
              <a:pathLst>
                <a:path w="782" h="866" extrusionOk="0">
                  <a:moveTo>
                    <a:pt x="166" y="1"/>
                  </a:moveTo>
                  <a:lnTo>
                    <a:pt x="83" y="34"/>
                  </a:lnTo>
                  <a:lnTo>
                    <a:pt x="33" y="101"/>
                  </a:lnTo>
                  <a:lnTo>
                    <a:pt x="0" y="167"/>
                  </a:lnTo>
                  <a:lnTo>
                    <a:pt x="0" y="250"/>
                  </a:lnTo>
                  <a:lnTo>
                    <a:pt x="50" y="366"/>
                  </a:lnTo>
                  <a:lnTo>
                    <a:pt x="133" y="483"/>
                  </a:lnTo>
                  <a:lnTo>
                    <a:pt x="233" y="616"/>
                  </a:lnTo>
                  <a:lnTo>
                    <a:pt x="366" y="732"/>
                  </a:lnTo>
                  <a:lnTo>
                    <a:pt x="515" y="815"/>
                  </a:lnTo>
                  <a:lnTo>
                    <a:pt x="682" y="865"/>
                  </a:lnTo>
                  <a:lnTo>
                    <a:pt x="731" y="865"/>
                  </a:lnTo>
                  <a:lnTo>
                    <a:pt x="748" y="848"/>
                  </a:lnTo>
                  <a:lnTo>
                    <a:pt x="748" y="815"/>
                  </a:lnTo>
                  <a:lnTo>
                    <a:pt x="731" y="782"/>
                  </a:lnTo>
                  <a:lnTo>
                    <a:pt x="698" y="749"/>
                  </a:lnTo>
                  <a:lnTo>
                    <a:pt x="682" y="749"/>
                  </a:lnTo>
                  <a:lnTo>
                    <a:pt x="565" y="716"/>
                  </a:lnTo>
                  <a:lnTo>
                    <a:pt x="465" y="649"/>
                  </a:lnTo>
                  <a:lnTo>
                    <a:pt x="382" y="583"/>
                  </a:lnTo>
                  <a:lnTo>
                    <a:pt x="316" y="499"/>
                  </a:lnTo>
                  <a:lnTo>
                    <a:pt x="299" y="483"/>
                  </a:lnTo>
                  <a:lnTo>
                    <a:pt x="266" y="450"/>
                  </a:lnTo>
                  <a:lnTo>
                    <a:pt x="216" y="333"/>
                  </a:lnTo>
                  <a:lnTo>
                    <a:pt x="200" y="217"/>
                  </a:lnTo>
                  <a:lnTo>
                    <a:pt x="200" y="167"/>
                  </a:lnTo>
                  <a:lnTo>
                    <a:pt x="233" y="117"/>
                  </a:lnTo>
                  <a:lnTo>
                    <a:pt x="316" y="117"/>
                  </a:lnTo>
                  <a:lnTo>
                    <a:pt x="382" y="134"/>
                  </a:lnTo>
                  <a:lnTo>
                    <a:pt x="432" y="167"/>
                  </a:lnTo>
                  <a:lnTo>
                    <a:pt x="499" y="200"/>
                  </a:lnTo>
                  <a:lnTo>
                    <a:pt x="565" y="267"/>
                  </a:lnTo>
                  <a:lnTo>
                    <a:pt x="632" y="317"/>
                  </a:lnTo>
                  <a:lnTo>
                    <a:pt x="632" y="333"/>
                  </a:lnTo>
                  <a:lnTo>
                    <a:pt x="648" y="350"/>
                  </a:lnTo>
                  <a:lnTo>
                    <a:pt x="648" y="366"/>
                  </a:lnTo>
                  <a:lnTo>
                    <a:pt x="781" y="333"/>
                  </a:lnTo>
                  <a:lnTo>
                    <a:pt x="698" y="234"/>
                  </a:lnTo>
                  <a:lnTo>
                    <a:pt x="598" y="134"/>
                  </a:lnTo>
                  <a:lnTo>
                    <a:pt x="499" y="67"/>
                  </a:lnTo>
                  <a:lnTo>
                    <a:pt x="399" y="17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2107150" y="2573875"/>
              <a:ext cx="19550" cy="22050"/>
            </a:xfrm>
            <a:custGeom>
              <a:avLst/>
              <a:gdLst/>
              <a:ahLst/>
              <a:cxnLst/>
              <a:rect l="l" t="t" r="r" b="b"/>
              <a:pathLst>
                <a:path w="782" h="882" extrusionOk="0">
                  <a:moveTo>
                    <a:pt x="150" y="1"/>
                  </a:moveTo>
                  <a:lnTo>
                    <a:pt x="84" y="34"/>
                  </a:lnTo>
                  <a:lnTo>
                    <a:pt x="17" y="100"/>
                  </a:lnTo>
                  <a:lnTo>
                    <a:pt x="1" y="167"/>
                  </a:lnTo>
                  <a:lnTo>
                    <a:pt x="1" y="250"/>
                  </a:lnTo>
                  <a:lnTo>
                    <a:pt x="51" y="383"/>
                  </a:lnTo>
                  <a:lnTo>
                    <a:pt x="117" y="499"/>
                  </a:lnTo>
                  <a:lnTo>
                    <a:pt x="217" y="632"/>
                  </a:lnTo>
                  <a:lnTo>
                    <a:pt x="350" y="749"/>
                  </a:lnTo>
                  <a:lnTo>
                    <a:pt x="499" y="832"/>
                  </a:lnTo>
                  <a:lnTo>
                    <a:pt x="666" y="882"/>
                  </a:lnTo>
                  <a:lnTo>
                    <a:pt x="715" y="882"/>
                  </a:lnTo>
                  <a:lnTo>
                    <a:pt x="732" y="865"/>
                  </a:lnTo>
                  <a:lnTo>
                    <a:pt x="732" y="848"/>
                  </a:lnTo>
                  <a:lnTo>
                    <a:pt x="715" y="798"/>
                  </a:lnTo>
                  <a:lnTo>
                    <a:pt x="699" y="782"/>
                  </a:lnTo>
                  <a:lnTo>
                    <a:pt x="666" y="765"/>
                  </a:lnTo>
                  <a:lnTo>
                    <a:pt x="566" y="732"/>
                  </a:lnTo>
                  <a:lnTo>
                    <a:pt x="466" y="665"/>
                  </a:lnTo>
                  <a:lnTo>
                    <a:pt x="383" y="599"/>
                  </a:lnTo>
                  <a:lnTo>
                    <a:pt x="300" y="533"/>
                  </a:lnTo>
                  <a:lnTo>
                    <a:pt x="267" y="466"/>
                  </a:lnTo>
                  <a:lnTo>
                    <a:pt x="200" y="350"/>
                  </a:lnTo>
                  <a:lnTo>
                    <a:pt x="184" y="233"/>
                  </a:lnTo>
                  <a:lnTo>
                    <a:pt x="184" y="183"/>
                  </a:lnTo>
                  <a:lnTo>
                    <a:pt x="217" y="134"/>
                  </a:lnTo>
                  <a:lnTo>
                    <a:pt x="233" y="134"/>
                  </a:lnTo>
                  <a:lnTo>
                    <a:pt x="300" y="117"/>
                  </a:lnTo>
                  <a:lnTo>
                    <a:pt x="366" y="134"/>
                  </a:lnTo>
                  <a:lnTo>
                    <a:pt x="433" y="167"/>
                  </a:lnTo>
                  <a:lnTo>
                    <a:pt x="499" y="217"/>
                  </a:lnTo>
                  <a:lnTo>
                    <a:pt x="566" y="267"/>
                  </a:lnTo>
                  <a:lnTo>
                    <a:pt x="616" y="316"/>
                  </a:lnTo>
                  <a:lnTo>
                    <a:pt x="616" y="333"/>
                  </a:lnTo>
                  <a:lnTo>
                    <a:pt x="632" y="366"/>
                  </a:lnTo>
                  <a:lnTo>
                    <a:pt x="782" y="333"/>
                  </a:lnTo>
                  <a:lnTo>
                    <a:pt x="682" y="233"/>
                  </a:lnTo>
                  <a:lnTo>
                    <a:pt x="582" y="134"/>
                  </a:lnTo>
                  <a:lnTo>
                    <a:pt x="483" y="67"/>
                  </a:lnTo>
                  <a:lnTo>
                    <a:pt x="383" y="17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2509375" y="2225250"/>
              <a:ext cx="372350" cy="553100"/>
            </a:xfrm>
            <a:custGeom>
              <a:avLst/>
              <a:gdLst/>
              <a:ahLst/>
              <a:cxnLst/>
              <a:rect l="l" t="t" r="r" b="b"/>
              <a:pathLst>
                <a:path w="14894" h="22124" extrusionOk="0">
                  <a:moveTo>
                    <a:pt x="4106" y="1"/>
                  </a:moveTo>
                  <a:lnTo>
                    <a:pt x="4023" y="34"/>
                  </a:lnTo>
                  <a:lnTo>
                    <a:pt x="3940" y="67"/>
                  </a:lnTo>
                  <a:lnTo>
                    <a:pt x="3874" y="117"/>
                  </a:lnTo>
                  <a:lnTo>
                    <a:pt x="3807" y="183"/>
                  </a:lnTo>
                  <a:lnTo>
                    <a:pt x="3757" y="283"/>
                  </a:lnTo>
                  <a:lnTo>
                    <a:pt x="3707" y="399"/>
                  </a:lnTo>
                  <a:lnTo>
                    <a:pt x="3674" y="532"/>
                  </a:lnTo>
                  <a:lnTo>
                    <a:pt x="3641" y="682"/>
                  </a:lnTo>
                  <a:lnTo>
                    <a:pt x="3641" y="848"/>
                  </a:lnTo>
                  <a:lnTo>
                    <a:pt x="3641" y="1048"/>
                  </a:lnTo>
                  <a:lnTo>
                    <a:pt x="3658" y="1280"/>
                  </a:lnTo>
                  <a:lnTo>
                    <a:pt x="3674" y="1513"/>
                  </a:lnTo>
                  <a:lnTo>
                    <a:pt x="3724" y="1796"/>
                  </a:lnTo>
                  <a:lnTo>
                    <a:pt x="3857" y="2411"/>
                  </a:lnTo>
                  <a:lnTo>
                    <a:pt x="4057" y="3159"/>
                  </a:lnTo>
                  <a:lnTo>
                    <a:pt x="4239" y="3807"/>
                  </a:lnTo>
                  <a:lnTo>
                    <a:pt x="4455" y="4472"/>
                  </a:lnTo>
                  <a:lnTo>
                    <a:pt x="4688" y="5136"/>
                  </a:lnTo>
                  <a:lnTo>
                    <a:pt x="4921" y="5801"/>
                  </a:lnTo>
                  <a:lnTo>
                    <a:pt x="5419" y="7114"/>
                  </a:lnTo>
                  <a:lnTo>
                    <a:pt x="5885" y="8328"/>
                  </a:lnTo>
                  <a:lnTo>
                    <a:pt x="6666" y="10256"/>
                  </a:lnTo>
                  <a:lnTo>
                    <a:pt x="6915" y="10871"/>
                  </a:lnTo>
                  <a:lnTo>
                    <a:pt x="6982" y="11054"/>
                  </a:lnTo>
                  <a:lnTo>
                    <a:pt x="6998" y="11170"/>
                  </a:lnTo>
                  <a:lnTo>
                    <a:pt x="6998" y="11203"/>
                  </a:lnTo>
                  <a:lnTo>
                    <a:pt x="6949" y="11270"/>
                  </a:lnTo>
                  <a:lnTo>
                    <a:pt x="6749" y="11419"/>
                  </a:lnTo>
                  <a:lnTo>
                    <a:pt x="6450" y="11652"/>
                  </a:lnTo>
                  <a:lnTo>
                    <a:pt x="6068" y="11934"/>
                  </a:lnTo>
                  <a:lnTo>
                    <a:pt x="5070" y="12599"/>
                  </a:lnTo>
                  <a:lnTo>
                    <a:pt x="3890" y="13347"/>
                  </a:lnTo>
                  <a:lnTo>
                    <a:pt x="2677" y="14128"/>
                  </a:lnTo>
                  <a:lnTo>
                    <a:pt x="1547" y="14876"/>
                  </a:lnTo>
                  <a:lnTo>
                    <a:pt x="649" y="15491"/>
                  </a:lnTo>
                  <a:lnTo>
                    <a:pt x="317" y="15724"/>
                  </a:lnTo>
                  <a:lnTo>
                    <a:pt x="84" y="15907"/>
                  </a:lnTo>
                  <a:lnTo>
                    <a:pt x="51" y="15940"/>
                  </a:lnTo>
                  <a:lnTo>
                    <a:pt x="34" y="15990"/>
                  </a:lnTo>
                  <a:lnTo>
                    <a:pt x="1" y="16090"/>
                  </a:lnTo>
                  <a:lnTo>
                    <a:pt x="1" y="16223"/>
                  </a:lnTo>
                  <a:lnTo>
                    <a:pt x="34" y="16389"/>
                  </a:lnTo>
                  <a:lnTo>
                    <a:pt x="67" y="16572"/>
                  </a:lnTo>
                  <a:lnTo>
                    <a:pt x="134" y="16771"/>
                  </a:lnTo>
                  <a:lnTo>
                    <a:pt x="234" y="16987"/>
                  </a:lnTo>
                  <a:lnTo>
                    <a:pt x="333" y="17220"/>
                  </a:lnTo>
                  <a:lnTo>
                    <a:pt x="599" y="17735"/>
                  </a:lnTo>
                  <a:lnTo>
                    <a:pt x="915" y="18284"/>
                  </a:lnTo>
                  <a:lnTo>
                    <a:pt x="1281" y="18849"/>
                  </a:lnTo>
                  <a:lnTo>
                    <a:pt x="1680" y="19414"/>
                  </a:lnTo>
                  <a:lnTo>
                    <a:pt x="2095" y="19979"/>
                  </a:lnTo>
                  <a:lnTo>
                    <a:pt x="2511" y="20511"/>
                  </a:lnTo>
                  <a:lnTo>
                    <a:pt x="2926" y="20993"/>
                  </a:lnTo>
                  <a:lnTo>
                    <a:pt x="3309" y="21408"/>
                  </a:lnTo>
                  <a:lnTo>
                    <a:pt x="3508" y="21591"/>
                  </a:lnTo>
                  <a:lnTo>
                    <a:pt x="3674" y="21741"/>
                  </a:lnTo>
                  <a:lnTo>
                    <a:pt x="3840" y="21891"/>
                  </a:lnTo>
                  <a:lnTo>
                    <a:pt x="4007" y="21990"/>
                  </a:lnTo>
                  <a:lnTo>
                    <a:pt x="4140" y="22073"/>
                  </a:lnTo>
                  <a:lnTo>
                    <a:pt x="4256" y="22123"/>
                  </a:lnTo>
                  <a:lnTo>
                    <a:pt x="4422" y="22123"/>
                  </a:lnTo>
                  <a:lnTo>
                    <a:pt x="4455" y="22107"/>
                  </a:lnTo>
                  <a:lnTo>
                    <a:pt x="4871" y="21891"/>
                  </a:lnTo>
                  <a:lnTo>
                    <a:pt x="5370" y="21625"/>
                  </a:lnTo>
                  <a:lnTo>
                    <a:pt x="5951" y="21276"/>
                  </a:lnTo>
                  <a:lnTo>
                    <a:pt x="6583" y="20893"/>
                  </a:lnTo>
                  <a:lnTo>
                    <a:pt x="7281" y="20461"/>
                  </a:lnTo>
                  <a:lnTo>
                    <a:pt x="7996" y="19979"/>
                  </a:lnTo>
                  <a:lnTo>
                    <a:pt x="8744" y="19447"/>
                  </a:lnTo>
                  <a:lnTo>
                    <a:pt x="9525" y="18899"/>
                  </a:lnTo>
                  <a:lnTo>
                    <a:pt x="10289" y="18317"/>
                  </a:lnTo>
                  <a:lnTo>
                    <a:pt x="11037" y="17702"/>
                  </a:lnTo>
                  <a:lnTo>
                    <a:pt x="11785" y="17054"/>
                  </a:lnTo>
                  <a:lnTo>
                    <a:pt x="12483" y="16406"/>
                  </a:lnTo>
                  <a:lnTo>
                    <a:pt x="12816" y="16073"/>
                  </a:lnTo>
                  <a:lnTo>
                    <a:pt x="13148" y="15741"/>
                  </a:lnTo>
                  <a:lnTo>
                    <a:pt x="13447" y="15408"/>
                  </a:lnTo>
                  <a:lnTo>
                    <a:pt x="13747" y="15076"/>
                  </a:lnTo>
                  <a:lnTo>
                    <a:pt x="14029" y="14743"/>
                  </a:lnTo>
                  <a:lnTo>
                    <a:pt x="14278" y="14394"/>
                  </a:lnTo>
                  <a:lnTo>
                    <a:pt x="14511" y="14062"/>
                  </a:lnTo>
                  <a:lnTo>
                    <a:pt x="14727" y="13730"/>
                  </a:lnTo>
                  <a:lnTo>
                    <a:pt x="14794" y="13613"/>
                  </a:lnTo>
                  <a:lnTo>
                    <a:pt x="14827" y="13513"/>
                  </a:lnTo>
                  <a:lnTo>
                    <a:pt x="14860" y="13381"/>
                  </a:lnTo>
                  <a:lnTo>
                    <a:pt x="14893" y="13264"/>
                  </a:lnTo>
                  <a:lnTo>
                    <a:pt x="14893" y="13131"/>
                  </a:lnTo>
                  <a:lnTo>
                    <a:pt x="14893" y="12982"/>
                  </a:lnTo>
                  <a:lnTo>
                    <a:pt x="14860" y="12682"/>
                  </a:lnTo>
                  <a:lnTo>
                    <a:pt x="14794" y="12367"/>
                  </a:lnTo>
                  <a:lnTo>
                    <a:pt x="14677" y="12018"/>
                  </a:lnTo>
                  <a:lnTo>
                    <a:pt x="14544" y="11669"/>
                  </a:lnTo>
                  <a:lnTo>
                    <a:pt x="14362" y="11286"/>
                  </a:lnTo>
                  <a:lnTo>
                    <a:pt x="14146" y="10887"/>
                  </a:lnTo>
                  <a:lnTo>
                    <a:pt x="13913" y="10472"/>
                  </a:lnTo>
                  <a:lnTo>
                    <a:pt x="13647" y="10040"/>
                  </a:lnTo>
                  <a:lnTo>
                    <a:pt x="13364" y="9608"/>
                  </a:lnTo>
                  <a:lnTo>
                    <a:pt x="13049" y="9159"/>
                  </a:lnTo>
                  <a:lnTo>
                    <a:pt x="12733" y="8710"/>
                  </a:lnTo>
                  <a:lnTo>
                    <a:pt x="12018" y="7779"/>
                  </a:lnTo>
                  <a:lnTo>
                    <a:pt x="11253" y="6832"/>
                  </a:lnTo>
                  <a:lnTo>
                    <a:pt x="10456" y="5901"/>
                  </a:lnTo>
                  <a:lnTo>
                    <a:pt x="9641" y="4987"/>
                  </a:lnTo>
                  <a:lnTo>
                    <a:pt x="8827" y="4089"/>
                  </a:lnTo>
                  <a:lnTo>
                    <a:pt x="8029" y="3242"/>
                  </a:lnTo>
                  <a:lnTo>
                    <a:pt x="7264" y="2444"/>
                  </a:lnTo>
                  <a:lnTo>
                    <a:pt x="5918" y="1081"/>
                  </a:lnTo>
                  <a:lnTo>
                    <a:pt x="5669" y="848"/>
                  </a:lnTo>
                  <a:lnTo>
                    <a:pt x="5403" y="616"/>
                  </a:lnTo>
                  <a:lnTo>
                    <a:pt x="5153" y="416"/>
                  </a:lnTo>
                  <a:lnTo>
                    <a:pt x="4888" y="250"/>
                  </a:lnTo>
                  <a:lnTo>
                    <a:pt x="4655" y="117"/>
                  </a:lnTo>
                  <a:lnTo>
                    <a:pt x="4539" y="67"/>
                  </a:lnTo>
                  <a:lnTo>
                    <a:pt x="4422" y="34"/>
                  </a:lnTo>
                  <a:lnTo>
                    <a:pt x="4306" y="17"/>
                  </a:lnTo>
                  <a:lnTo>
                    <a:pt x="4206" y="1"/>
                  </a:lnTo>
                  <a:close/>
                </a:path>
              </a:pathLst>
            </a:custGeom>
            <a:solidFill>
              <a:srgbClr val="C95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2248425" y="2585100"/>
              <a:ext cx="373175" cy="209025"/>
            </a:xfrm>
            <a:custGeom>
              <a:avLst/>
              <a:gdLst/>
              <a:ahLst/>
              <a:cxnLst/>
              <a:rect l="l" t="t" r="r" b="b"/>
              <a:pathLst>
                <a:path w="14927" h="8361" extrusionOk="0">
                  <a:moveTo>
                    <a:pt x="7564" y="0"/>
                  </a:moveTo>
                  <a:lnTo>
                    <a:pt x="7048" y="17"/>
                  </a:lnTo>
                  <a:lnTo>
                    <a:pt x="6550" y="67"/>
                  </a:lnTo>
                  <a:lnTo>
                    <a:pt x="6084" y="117"/>
                  </a:lnTo>
                  <a:lnTo>
                    <a:pt x="5669" y="183"/>
                  </a:lnTo>
                  <a:lnTo>
                    <a:pt x="5486" y="233"/>
                  </a:lnTo>
                  <a:lnTo>
                    <a:pt x="5320" y="283"/>
                  </a:lnTo>
                  <a:lnTo>
                    <a:pt x="5070" y="399"/>
                  </a:lnTo>
                  <a:lnTo>
                    <a:pt x="4738" y="549"/>
                  </a:lnTo>
                  <a:lnTo>
                    <a:pt x="4339" y="748"/>
                  </a:lnTo>
                  <a:lnTo>
                    <a:pt x="3923" y="964"/>
                  </a:lnTo>
                  <a:lnTo>
                    <a:pt x="3458" y="1230"/>
                  </a:lnTo>
                  <a:lnTo>
                    <a:pt x="2976" y="1513"/>
                  </a:lnTo>
                  <a:lnTo>
                    <a:pt x="2494" y="1812"/>
                  </a:lnTo>
                  <a:lnTo>
                    <a:pt x="2029" y="2128"/>
                  </a:lnTo>
                  <a:lnTo>
                    <a:pt x="1563" y="2444"/>
                  </a:lnTo>
                  <a:lnTo>
                    <a:pt x="1148" y="2776"/>
                  </a:lnTo>
                  <a:lnTo>
                    <a:pt x="782" y="3092"/>
                  </a:lnTo>
                  <a:lnTo>
                    <a:pt x="616" y="3258"/>
                  </a:lnTo>
                  <a:lnTo>
                    <a:pt x="466" y="3408"/>
                  </a:lnTo>
                  <a:lnTo>
                    <a:pt x="333" y="3557"/>
                  </a:lnTo>
                  <a:lnTo>
                    <a:pt x="217" y="3707"/>
                  </a:lnTo>
                  <a:lnTo>
                    <a:pt x="134" y="3856"/>
                  </a:lnTo>
                  <a:lnTo>
                    <a:pt x="67" y="3989"/>
                  </a:lnTo>
                  <a:lnTo>
                    <a:pt x="18" y="4122"/>
                  </a:lnTo>
                  <a:lnTo>
                    <a:pt x="1" y="4255"/>
                  </a:lnTo>
                  <a:lnTo>
                    <a:pt x="18" y="4372"/>
                  </a:lnTo>
                  <a:lnTo>
                    <a:pt x="67" y="4488"/>
                  </a:lnTo>
                  <a:lnTo>
                    <a:pt x="117" y="4571"/>
                  </a:lnTo>
                  <a:lnTo>
                    <a:pt x="200" y="4638"/>
                  </a:lnTo>
                  <a:lnTo>
                    <a:pt x="300" y="4688"/>
                  </a:lnTo>
                  <a:lnTo>
                    <a:pt x="400" y="4721"/>
                  </a:lnTo>
                  <a:lnTo>
                    <a:pt x="666" y="4721"/>
                  </a:lnTo>
                  <a:lnTo>
                    <a:pt x="815" y="4688"/>
                  </a:lnTo>
                  <a:lnTo>
                    <a:pt x="965" y="4654"/>
                  </a:lnTo>
                  <a:lnTo>
                    <a:pt x="1297" y="4555"/>
                  </a:lnTo>
                  <a:lnTo>
                    <a:pt x="1663" y="4405"/>
                  </a:lnTo>
                  <a:lnTo>
                    <a:pt x="2029" y="4222"/>
                  </a:lnTo>
                  <a:lnTo>
                    <a:pt x="2411" y="4023"/>
                  </a:lnTo>
                  <a:lnTo>
                    <a:pt x="2777" y="3807"/>
                  </a:lnTo>
                  <a:lnTo>
                    <a:pt x="3142" y="3591"/>
                  </a:lnTo>
                  <a:lnTo>
                    <a:pt x="3205" y="3550"/>
                  </a:lnTo>
                  <a:lnTo>
                    <a:pt x="3205" y="3550"/>
                  </a:lnTo>
                  <a:lnTo>
                    <a:pt x="3126" y="3607"/>
                  </a:lnTo>
                  <a:lnTo>
                    <a:pt x="2793" y="3873"/>
                  </a:lnTo>
                  <a:lnTo>
                    <a:pt x="2444" y="4139"/>
                  </a:lnTo>
                  <a:lnTo>
                    <a:pt x="2128" y="4422"/>
                  </a:lnTo>
                  <a:lnTo>
                    <a:pt x="1813" y="4721"/>
                  </a:lnTo>
                  <a:lnTo>
                    <a:pt x="1547" y="5020"/>
                  </a:lnTo>
                  <a:lnTo>
                    <a:pt x="1430" y="5170"/>
                  </a:lnTo>
                  <a:lnTo>
                    <a:pt x="1331" y="5319"/>
                  </a:lnTo>
                  <a:lnTo>
                    <a:pt x="1247" y="5469"/>
                  </a:lnTo>
                  <a:lnTo>
                    <a:pt x="1181" y="5602"/>
                  </a:lnTo>
                  <a:lnTo>
                    <a:pt x="1131" y="5735"/>
                  </a:lnTo>
                  <a:lnTo>
                    <a:pt x="1098" y="5868"/>
                  </a:lnTo>
                  <a:lnTo>
                    <a:pt x="1098" y="6001"/>
                  </a:lnTo>
                  <a:lnTo>
                    <a:pt x="1115" y="6134"/>
                  </a:lnTo>
                  <a:lnTo>
                    <a:pt x="1148" y="6250"/>
                  </a:lnTo>
                  <a:lnTo>
                    <a:pt x="1214" y="6350"/>
                  </a:lnTo>
                  <a:lnTo>
                    <a:pt x="1314" y="6449"/>
                  </a:lnTo>
                  <a:lnTo>
                    <a:pt x="1414" y="6516"/>
                  </a:lnTo>
                  <a:lnTo>
                    <a:pt x="1547" y="6549"/>
                  </a:lnTo>
                  <a:lnTo>
                    <a:pt x="1680" y="6566"/>
                  </a:lnTo>
                  <a:lnTo>
                    <a:pt x="1829" y="6566"/>
                  </a:lnTo>
                  <a:lnTo>
                    <a:pt x="1979" y="6532"/>
                  </a:lnTo>
                  <a:lnTo>
                    <a:pt x="2145" y="6499"/>
                  </a:lnTo>
                  <a:lnTo>
                    <a:pt x="2328" y="6433"/>
                  </a:lnTo>
                  <a:lnTo>
                    <a:pt x="2511" y="6350"/>
                  </a:lnTo>
                  <a:lnTo>
                    <a:pt x="2710" y="6267"/>
                  </a:lnTo>
                  <a:lnTo>
                    <a:pt x="3092" y="6050"/>
                  </a:lnTo>
                  <a:lnTo>
                    <a:pt x="3383" y="5864"/>
                  </a:lnTo>
                  <a:lnTo>
                    <a:pt x="3383" y="5864"/>
                  </a:lnTo>
                  <a:lnTo>
                    <a:pt x="3159" y="6134"/>
                  </a:lnTo>
                  <a:lnTo>
                    <a:pt x="3059" y="6283"/>
                  </a:lnTo>
                  <a:lnTo>
                    <a:pt x="2959" y="6433"/>
                  </a:lnTo>
                  <a:lnTo>
                    <a:pt x="2876" y="6582"/>
                  </a:lnTo>
                  <a:lnTo>
                    <a:pt x="2826" y="6715"/>
                  </a:lnTo>
                  <a:lnTo>
                    <a:pt x="2793" y="6848"/>
                  </a:lnTo>
                  <a:lnTo>
                    <a:pt x="2777" y="6981"/>
                  </a:lnTo>
                  <a:lnTo>
                    <a:pt x="2777" y="7114"/>
                  </a:lnTo>
                  <a:lnTo>
                    <a:pt x="2810" y="7231"/>
                  </a:lnTo>
                  <a:lnTo>
                    <a:pt x="2876" y="7330"/>
                  </a:lnTo>
                  <a:lnTo>
                    <a:pt x="2959" y="7430"/>
                  </a:lnTo>
                  <a:lnTo>
                    <a:pt x="3043" y="7497"/>
                  </a:lnTo>
                  <a:lnTo>
                    <a:pt x="3142" y="7530"/>
                  </a:lnTo>
                  <a:lnTo>
                    <a:pt x="3259" y="7563"/>
                  </a:lnTo>
                  <a:lnTo>
                    <a:pt x="3392" y="7563"/>
                  </a:lnTo>
                  <a:lnTo>
                    <a:pt x="3541" y="7530"/>
                  </a:lnTo>
                  <a:lnTo>
                    <a:pt x="3691" y="7497"/>
                  </a:lnTo>
                  <a:lnTo>
                    <a:pt x="3840" y="7447"/>
                  </a:lnTo>
                  <a:lnTo>
                    <a:pt x="4007" y="7397"/>
                  </a:lnTo>
                  <a:lnTo>
                    <a:pt x="4372" y="7231"/>
                  </a:lnTo>
                  <a:lnTo>
                    <a:pt x="4738" y="7031"/>
                  </a:lnTo>
                  <a:lnTo>
                    <a:pt x="5137" y="6798"/>
                  </a:lnTo>
                  <a:lnTo>
                    <a:pt x="5519" y="6549"/>
                  </a:lnTo>
                  <a:lnTo>
                    <a:pt x="5626" y="6471"/>
                  </a:lnTo>
                  <a:lnTo>
                    <a:pt x="5626" y="6471"/>
                  </a:lnTo>
                  <a:lnTo>
                    <a:pt x="5519" y="6566"/>
                  </a:lnTo>
                  <a:lnTo>
                    <a:pt x="5253" y="6832"/>
                  </a:lnTo>
                  <a:lnTo>
                    <a:pt x="5020" y="7081"/>
                  </a:lnTo>
                  <a:lnTo>
                    <a:pt x="4838" y="7330"/>
                  </a:lnTo>
                  <a:lnTo>
                    <a:pt x="4771" y="7463"/>
                  </a:lnTo>
                  <a:lnTo>
                    <a:pt x="4721" y="7580"/>
                  </a:lnTo>
                  <a:lnTo>
                    <a:pt x="4671" y="7696"/>
                  </a:lnTo>
                  <a:lnTo>
                    <a:pt x="4655" y="7796"/>
                  </a:lnTo>
                  <a:lnTo>
                    <a:pt x="4655" y="7895"/>
                  </a:lnTo>
                  <a:lnTo>
                    <a:pt x="4671" y="7995"/>
                  </a:lnTo>
                  <a:lnTo>
                    <a:pt x="4705" y="8095"/>
                  </a:lnTo>
                  <a:lnTo>
                    <a:pt x="4771" y="8161"/>
                  </a:lnTo>
                  <a:lnTo>
                    <a:pt x="4871" y="8244"/>
                  </a:lnTo>
                  <a:lnTo>
                    <a:pt x="4971" y="8294"/>
                  </a:lnTo>
                  <a:lnTo>
                    <a:pt x="5104" y="8344"/>
                  </a:lnTo>
                  <a:lnTo>
                    <a:pt x="5237" y="8361"/>
                  </a:lnTo>
                  <a:lnTo>
                    <a:pt x="5370" y="8361"/>
                  </a:lnTo>
                  <a:lnTo>
                    <a:pt x="5519" y="8344"/>
                  </a:lnTo>
                  <a:lnTo>
                    <a:pt x="5685" y="8328"/>
                  </a:lnTo>
                  <a:lnTo>
                    <a:pt x="5852" y="8278"/>
                  </a:lnTo>
                  <a:lnTo>
                    <a:pt x="6217" y="8161"/>
                  </a:lnTo>
                  <a:lnTo>
                    <a:pt x="6583" y="8012"/>
                  </a:lnTo>
                  <a:lnTo>
                    <a:pt x="6965" y="7829"/>
                  </a:lnTo>
                  <a:lnTo>
                    <a:pt x="7347" y="7629"/>
                  </a:lnTo>
                  <a:lnTo>
                    <a:pt x="7713" y="7413"/>
                  </a:lnTo>
                  <a:lnTo>
                    <a:pt x="8062" y="7197"/>
                  </a:lnTo>
                  <a:lnTo>
                    <a:pt x="8660" y="6815"/>
                  </a:lnTo>
                  <a:lnTo>
                    <a:pt x="9076" y="6516"/>
                  </a:lnTo>
                  <a:lnTo>
                    <a:pt x="9226" y="6400"/>
                  </a:lnTo>
                  <a:lnTo>
                    <a:pt x="9674" y="6715"/>
                  </a:lnTo>
                  <a:lnTo>
                    <a:pt x="10123" y="6981"/>
                  </a:lnTo>
                  <a:lnTo>
                    <a:pt x="10539" y="7214"/>
                  </a:lnTo>
                  <a:lnTo>
                    <a:pt x="10954" y="7413"/>
                  </a:lnTo>
                  <a:lnTo>
                    <a:pt x="11353" y="7580"/>
                  </a:lnTo>
                  <a:lnTo>
                    <a:pt x="11735" y="7713"/>
                  </a:lnTo>
                  <a:lnTo>
                    <a:pt x="12118" y="7812"/>
                  </a:lnTo>
                  <a:lnTo>
                    <a:pt x="12467" y="7879"/>
                  </a:lnTo>
                  <a:lnTo>
                    <a:pt x="12816" y="7929"/>
                  </a:lnTo>
                  <a:lnTo>
                    <a:pt x="13148" y="7945"/>
                  </a:lnTo>
                  <a:lnTo>
                    <a:pt x="13481" y="7962"/>
                  </a:lnTo>
                  <a:lnTo>
                    <a:pt x="13780" y="7945"/>
                  </a:lnTo>
                  <a:lnTo>
                    <a:pt x="14079" y="7895"/>
                  </a:lnTo>
                  <a:lnTo>
                    <a:pt x="14362" y="7862"/>
                  </a:lnTo>
                  <a:lnTo>
                    <a:pt x="14627" y="7796"/>
                  </a:lnTo>
                  <a:lnTo>
                    <a:pt x="14893" y="7713"/>
                  </a:lnTo>
                  <a:lnTo>
                    <a:pt x="14910" y="7696"/>
                  </a:lnTo>
                  <a:lnTo>
                    <a:pt x="14927" y="7613"/>
                  </a:lnTo>
                  <a:lnTo>
                    <a:pt x="14927" y="7380"/>
                  </a:lnTo>
                  <a:lnTo>
                    <a:pt x="14893" y="7014"/>
                  </a:lnTo>
                  <a:lnTo>
                    <a:pt x="14844" y="6549"/>
                  </a:lnTo>
                  <a:lnTo>
                    <a:pt x="14644" y="5402"/>
                  </a:lnTo>
                  <a:lnTo>
                    <a:pt x="14411" y="4073"/>
                  </a:lnTo>
                  <a:lnTo>
                    <a:pt x="14162" y="2776"/>
                  </a:lnTo>
                  <a:lnTo>
                    <a:pt x="13929" y="1629"/>
                  </a:lnTo>
                  <a:lnTo>
                    <a:pt x="13697" y="516"/>
                  </a:lnTo>
                  <a:lnTo>
                    <a:pt x="12035" y="333"/>
                  </a:lnTo>
                  <a:lnTo>
                    <a:pt x="10505" y="167"/>
                  </a:lnTo>
                  <a:lnTo>
                    <a:pt x="8976" y="34"/>
                  </a:lnTo>
                  <a:lnTo>
                    <a:pt x="8544" y="17"/>
                  </a:lnTo>
                  <a:lnTo>
                    <a:pt x="8062" y="0"/>
                  </a:lnTo>
                  <a:close/>
                </a:path>
              </a:pathLst>
            </a:custGeom>
            <a:solidFill>
              <a:srgbClr val="C95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2283750" y="2634125"/>
              <a:ext cx="102675" cy="81475"/>
            </a:xfrm>
            <a:custGeom>
              <a:avLst/>
              <a:gdLst/>
              <a:ahLst/>
              <a:cxnLst/>
              <a:rect l="l" t="t" r="r" b="b"/>
              <a:pathLst>
                <a:path w="4107" h="3259" extrusionOk="0">
                  <a:moveTo>
                    <a:pt x="4089" y="1"/>
                  </a:moveTo>
                  <a:lnTo>
                    <a:pt x="3524" y="300"/>
                  </a:lnTo>
                  <a:lnTo>
                    <a:pt x="3026" y="599"/>
                  </a:lnTo>
                  <a:lnTo>
                    <a:pt x="2560" y="882"/>
                  </a:lnTo>
                  <a:lnTo>
                    <a:pt x="2145" y="1181"/>
                  </a:lnTo>
                  <a:lnTo>
                    <a:pt x="1763" y="1463"/>
                  </a:lnTo>
                  <a:lnTo>
                    <a:pt x="1430" y="1729"/>
                  </a:lnTo>
                  <a:lnTo>
                    <a:pt x="1131" y="1995"/>
                  </a:lnTo>
                  <a:lnTo>
                    <a:pt x="865" y="2228"/>
                  </a:lnTo>
                  <a:lnTo>
                    <a:pt x="649" y="2461"/>
                  </a:lnTo>
                  <a:lnTo>
                    <a:pt x="449" y="2660"/>
                  </a:lnTo>
                  <a:lnTo>
                    <a:pt x="184" y="2992"/>
                  </a:lnTo>
                  <a:lnTo>
                    <a:pt x="34" y="3192"/>
                  </a:lnTo>
                  <a:lnTo>
                    <a:pt x="1" y="3258"/>
                  </a:lnTo>
                  <a:lnTo>
                    <a:pt x="350" y="2893"/>
                  </a:lnTo>
                  <a:lnTo>
                    <a:pt x="749" y="2527"/>
                  </a:lnTo>
                  <a:lnTo>
                    <a:pt x="1181" y="2161"/>
                  </a:lnTo>
                  <a:lnTo>
                    <a:pt x="1613" y="1812"/>
                  </a:lnTo>
                  <a:lnTo>
                    <a:pt x="2411" y="1231"/>
                  </a:lnTo>
                  <a:lnTo>
                    <a:pt x="2943" y="848"/>
                  </a:lnTo>
                  <a:lnTo>
                    <a:pt x="3524" y="433"/>
                  </a:lnTo>
                  <a:lnTo>
                    <a:pt x="4106" y="17"/>
                  </a:lnTo>
                  <a:lnTo>
                    <a:pt x="41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2332775" y="2671950"/>
              <a:ext cx="86875" cy="59850"/>
            </a:xfrm>
            <a:custGeom>
              <a:avLst/>
              <a:gdLst/>
              <a:ahLst/>
              <a:cxnLst/>
              <a:rect l="l" t="t" r="r" b="b"/>
              <a:pathLst>
                <a:path w="3475" h="2394" extrusionOk="0">
                  <a:moveTo>
                    <a:pt x="3475" y="0"/>
                  </a:moveTo>
                  <a:lnTo>
                    <a:pt x="2993" y="216"/>
                  </a:lnTo>
                  <a:lnTo>
                    <a:pt x="2527" y="466"/>
                  </a:lnTo>
                  <a:lnTo>
                    <a:pt x="2079" y="748"/>
                  </a:lnTo>
                  <a:lnTo>
                    <a:pt x="1646" y="1031"/>
                  </a:lnTo>
                  <a:lnTo>
                    <a:pt x="1214" y="1330"/>
                  </a:lnTo>
                  <a:lnTo>
                    <a:pt x="799" y="1662"/>
                  </a:lnTo>
                  <a:lnTo>
                    <a:pt x="400" y="2011"/>
                  </a:lnTo>
                  <a:lnTo>
                    <a:pt x="18" y="2377"/>
                  </a:lnTo>
                  <a:lnTo>
                    <a:pt x="1" y="2394"/>
                  </a:lnTo>
                  <a:lnTo>
                    <a:pt x="18" y="2394"/>
                  </a:lnTo>
                  <a:lnTo>
                    <a:pt x="51" y="2377"/>
                  </a:lnTo>
                  <a:lnTo>
                    <a:pt x="1763" y="1180"/>
                  </a:lnTo>
                  <a:lnTo>
                    <a:pt x="2777" y="466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2384725" y="2702275"/>
              <a:ext cx="66500" cy="48650"/>
            </a:xfrm>
            <a:custGeom>
              <a:avLst/>
              <a:gdLst/>
              <a:ahLst/>
              <a:cxnLst/>
              <a:rect l="l" t="t" r="r" b="b"/>
              <a:pathLst>
                <a:path w="2660" h="1946" extrusionOk="0">
                  <a:moveTo>
                    <a:pt x="2627" y="1"/>
                  </a:moveTo>
                  <a:lnTo>
                    <a:pt x="2278" y="183"/>
                  </a:lnTo>
                  <a:lnTo>
                    <a:pt x="1912" y="383"/>
                  </a:lnTo>
                  <a:lnTo>
                    <a:pt x="1580" y="599"/>
                  </a:lnTo>
                  <a:lnTo>
                    <a:pt x="1231" y="832"/>
                  </a:lnTo>
                  <a:lnTo>
                    <a:pt x="915" y="1081"/>
                  </a:lnTo>
                  <a:lnTo>
                    <a:pt x="599" y="1347"/>
                  </a:lnTo>
                  <a:lnTo>
                    <a:pt x="300" y="1629"/>
                  </a:lnTo>
                  <a:lnTo>
                    <a:pt x="17" y="1912"/>
                  </a:lnTo>
                  <a:lnTo>
                    <a:pt x="1" y="1945"/>
                  </a:lnTo>
                  <a:lnTo>
                    <a:pt x="34" y="1945"/>
                  </a:lnTo>
                  <a:lnTo>
                    <a:pt x="67" y="1912"/>
                  </a:lnTo>
                  <a:lnTo>
                    <a:pt x="1280" y="998"/>
                  </a:lnTo>
                  <a:lnTo>
                    <a:pt x="1912" y="532"/>
                  </a:lnTo>
                  <a:lnTo>
                    <a:pt x="2660" y="17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2556750" y="2220275"/>
              <a:ext cx="327875" cy="548100"/>
            </a:xfrm>
            <a:custGeom>
              <a:avLst/>
              <a:gdLst/>
              <a:ahLst/>
              <a:cxnLst/>
              <a:rect l="l" t="t" r="r" b="b"/>
              <a:pathLst>
                <a:path w="13115" h="21924" extrusionOk="0">
                  <a:moveTo>
                    <a:pt x="2045" y="0"/>
                  </a:moveTo>
                  <a:lnTo>
                    <a:pt x="1962" y="17"/>
                  </a:lnTo>
                  <a:lnTo>
                    <a:pt x="1879" y="33"/>
                  </a:lnTo>
                  <a:lnTo>
                    <a:pt x="1812" y="67"/>
                  </a:lnTo>
                  <a:lnTo>
                    <a:pt x="1746" y="133"/>
                  </a:lnTo>
                  <a:lnTo>
                    <a:pt x="1696" y="183"/>
                  </a:lnTo>
                  <a:lnTo>
                    <a:pt x="1646" y="266"/>
                  </a:lnTo>
                  <a:lnTo>
                    <a:pt x="1596" y="349"/>
                  </a:lnTo>
                  <a:lnTo>
                    <a:pt x="1563" y="432"/>
                  </a:lnTo>
                  <a:lnTo>
                    <a:pt x="1513" y="665"/>
                  </a:lnTo>
                  <a:lnTo>
                    <a:pt x="1497" y="914"/>
                  </a:lnTo>
                  <a:lnTo>
                    <a:pt x="1497" y="1213"/>
                  </a:lnTo>
                  <a:lnTo>
                    <a:pt x="1513" y="1546"/>
                  </a:lnTo>
                  <a:lnTo>
                    <a:pt x="1563" y="1928"/>
                  </a:lnTo>
                  <a:lnTo>
                    <a:pt x="1630" y="2327"/>
                  </a:lnTo>
                  <a:lnTo>
                    <a:pt x="1746" y="2792"/>
                  </a:lnTo>
                  <a:lnTo>
                    <a:pt x="1896" y="3341"/>
                  </a:lnTo>
                  <a:lnTo>
                    <a:pt x="2095" y="3973"/>
                  </a:lnTo>
                  <a:lnTo>
                    <a:pt x="2344" y="4654"/>
                  </a:lnTo>
                  <a:lnTo>
                    <a:pt x="2893" y="6133"/>
                  </a:lnTo>
                  <a:lnTo>
                    <a:pt x="3475" y="7646"/>
                  </a:lnTo>
                  <a:lnTo>
                    <a:pt x="4040" y="9059"/>
                  </a:lnTo>
                  <a:lnTo>
                    <a:pt x="4522" y="10239"/>
                  </a:lnTo>
                  <a:lnTo>
                    <a:pt x="4854" y="11070"/>
                  </a:lnTo>
                  <a:lnTo>
                    <a:pt x="4954" y="11302"/>
                  </a:lnTo>
                  <a:lnTo>
                    <a:pt x="4970" y="11402"/>
                  </a:lnTo>
                  <a:lnTo>
                    <a:pt x="4921" y="11469"/>
                  </a:lnTo>
                  <a:lnTo>
                    <a:pt x="4754" y="11585"/>
                  </a:lnTo>
                  <a:lnTo>
                    <a:pt x="4189" y="11984"/>
                  </a:lnTo>
                  <a:lnTo>
                    <a:pt x="2477" y="13147"/>
                  </a:lnTo>
                  <a:lnTo>
                    <a:pt x="1" y="14776"/>
                  </a:lnTo>
                  <a:lnTo>
                    <a:pt x="4937" y="21923"/>
                  </a:lnTo>
                  <a:lnTo>
                    <a:pt x="5286" y="21657"/>
                  </a:lnTo>
                  <a:lnTo>
                    <a:pt x="6184" y="20926"/>
                  </a:lnTo>
                  <a:lnTo>
                    <a:pt x="7447" y="19862"/>
                  </a:lnTo>
                  <a:lnTo>
                    <a:pt x="8178" y="19231"/>
                  </a:lnTo>
                  <a:lnTo>
                    <a:pt x="8926" y="18566"/>
                  </a:lnTo>
                  <a:lnTo>
                    <a:pt x="9674" y="17884"/>
                  </a:lnTo>
                  <a:lnTo>
                    <a:pt x="10406" y="17170"/>
                  </a:lnTo>
                  <a:lnTo>
                    <a:pt x="11087" y="16472"/>
                  </a:lnTo>
                  <a:lnTo>
                    <a:pt x="11419" y="16123"/>
                  </a:lnTo>
                  <a:lnTo>
                    <a:pt x="11719" y="15790"/>
                  </a:lnTo>
                  <a:lnTo>
                    <a:pt x="12001" y="15458"/>
                  </a:lnTo>
                  <a:lnTo>
                    <a:pt x="12251" y="15125"/>
                  </a:lnTo>
                  <a:lnTo>
                    <a:pt x="12483" y="14809"/>
                  </a:lnTo>
                  <a:lnTo>
                    <a:pt x="12683" y="14510"/>
                  </a:lnTo>
                  <a:lnTo>
                    <a:pt x="12849" y="14228"/>
                  </a:lnTo>
                  <a:lnTo>
                    <a:pt x="12982" y="13962"/>
                  </a:lnTo>
                  <a:lnTo>
                    <a:pt x="13065" y="13712"/>
                  </a:lnTo>
                  <a:lnTo>
                    <a:pt x="13115" y="13496"/>
                  </a:lnTo>
                  <a:lnTo>
                    <a:pt x="13115" y="13380"/>
                  </a:lnTo>
                  <a:lnTo>
                    <a:pt x="13115" y="13264"/>
                  </a:lnTo>
                  <a:lnTo>
                    <a:pt x="13082" y="12981"/>
                  </a:lnTo>
                  <a:lnTo>
                    <a:pt x="12998" y="12682"/>
                  </a:lnTo>
                  <a:lnTo>
                    <a:pt x="12882" y="12350"/>
                  </a:lnTo>
                  <a:lnTo>
                    <a:pt x="12733" y="12001"/>
                  </a:lnTo>
                  <a:lnTo>
                    <a:pt x="12533" y="11618"/>
                  </a:lnTo>
                  <a:lnTo>
                    <a:pt x="12317" y="11203"/>
                  </a:lnTo>
                  <a:lnTo>
                    <a:pt x="12068" y="10787"/>
                  </a:lnTo>
                  <a:lnTo>
                    <a:pt x="11802" y="10338"/>
                  </a:lnTo>
                  <a:lnTo>
                    <a:pt x="11503" y="9873"/>
                  </a:lnTo>
                  <a:lnTo>
                    <a:pt x="11187" y="9408"/>
                  </a:lnTo>
                  <a:lnTo>
                    <a:pt x="10838" y="8926"/>
                  </a:lnTo>
                  <a:lnTo>
                    <a:pt x="10123" y="7928"/>
                  </a:lnTo>
                  <a:lnTo>
                    <a:pt x="9342" y="6931"/>
                  </a:lnTo>
                  <a:lnTo>
                    <a:pt x="8544" y="5934"/>
                  </a:lnTo>
                  <a:lnTo>
                    <a:pt x="7730" y="4970"/>
                  </a:lnTo>
                  <a:lnTo>
                    <a:pt x="6932" y="4056"/>
                  </a:lnTo>
                  <a:lnTo>
                    <a:pt x="6167" y="3208"/>
                  </a:lnTo>
                  <a:lnTo>
                    <a:pt x="5452" y="2443"/>
                  </a:lnTo>
                  <a:lnTo>
                    <a:pt x="4788" y="1779"/>
                  </a:lnTo>
                  <a:lnTo>
                    <a:pt x="4223" y="1247"/>
                  </a:lnTo>
                  <a:lnTo>
                    <a:pt x="3990" y="1031"/>
                  </a:lnTo>
                  <a:lnTo>
                    <a:pt x="3774" y="848"/>
                  </a:lnTo>
                  <a:lnTo>
                    <a:pt x="3391" y="565"/>
                  </a:lnTo>
                  <a:lnTo>
                    <a:pt x="3059" y="349"/>
                  </a:lnTo>
                  <a:lnTo>
                    <a:pt x="2743" y="183"/>
                  </a:lnTo>
                  <a:lnTo>
                    <a:pt x="2477" y="67"/>
                  </a:lnTo>
                  <a:lnTo>
                    <a:pt x="2361" y="33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2555100" y="2348250"/>
              <a:ext cx="128000" cy="243100"/>
            </a:xfrm>
            <a:custGeom>
              <a:avLst/>
              <a:gdLst/>
              <a:ahLst/>
              <a:cxnLst/>
              <a:rect l="l" t="t" r="r" b="b"/>
              <a:pathLst>
                <a:path w="5120" h="9724" extrusionOk="0">
                  <a:moveTo>
                    <a:pt x="2577" y="0"/>
                  </a:moveTo>
                  <a:lnTo>
                    <a:pt x="2593" y="84"/>
                  </a:lnTo>
                  <a:lnTo>
                    <a:pt x="2593" y="117"/>
                  </a:lnTo>
                  <a:lnTo>
                    <a:pt x="2593" y="133"/>
                  </a:lnTo>
                  <a:lnTo>
                    <a:pt x="2610" y="200"/>
                  </a:lnTo>
                  <a:lnTo>
                    <a:pt x="2693" y="449"/>
                  </a:lnTo>
                  <a:lnTo>
                    <a:pt x="2826" y="815"/>
                  </a:lnTo>
                  <a:lnTo>
                    <a:pt x="3092" y="1579"/>
                  </a:lnTo>
                  <a:lnTo>
                    <a:pt x="3117" y="1654"/>
                  </a:lnTo>
                  <a:lnTo>
                    <a:pt x="3108" y="1646"/>
                  </a:lnTo>
                  <a:lnTo>
                    <a:pt x="2676" y="848"/>
                  </a:lnTo>
                  <a:lnTo>
                    <a:pt x="2660" y="848"/>
                  </a:lnTo>
                  <a:lnTo>
                    <a:pt x="2842" y="1264"/>
                  </a:lnTo>
                  <a:lnTo>
                    <a:pt x="3042" y="1679"/>
                  </a:lnTo>
                  <a:lnTo>
                    <a:pt x="3291" y="2128"/>
                  </a:lnTo>
                  <a:lnTo>
                    <a:pt x="3674" y="3142"/>
                  </a:lnTo>
                  <a:lnTo>
                    <a:pt x="3989" y="3906"/>
                  </a:lnTo>
                  <a:lnTo>
                    <a:pt x="4289" y="4688"/>
                  </a:lnTo>
                  <a:lnTo>
                    <a:pt x="4621" y="5452"/>
                  </a:lnTo>
                  <a:lnTo>
                    <a:pt x="4970" y="6200"/>
                  </a:lnTo>
                  <a:lnTo>
                    <a:pt x="4338" y="6616"/>
                  </a:lnTo>
                  <a:lnTo>
                    <a:pt x="3723" y="7031"/>
                  </a:lnTo>
                  <a:lnTo>
                    <a:pt x="2460" y="7895"/>
                  </a:lnTo>
                  <a:lnTo>
                    <a:pt x="1829" y="8328"/>
                  </a:lnTo>
                  <a:lnTo>
                    <a:pt x="1214" y="8776"/>
                  </a:lnTo>
                  <a:lnTo>
                    <a:pt x="632" y="9208"/>
                  </a:lnTo>
                  <a:lnTo>
                    <a:pt x="333" y="9441"/>
                  </a:lnTo>
                  <a:lnTo>
                    <a:pt x="17" y="9690"/>
                  </a:lnTo>
                  <a:lnTo>
                    <a:pt x="0" y="9707"/>
                  </a:lnTo>
                  <a:lnTo>
                    <a:pt x="0" y="9724"/>
                  </a:lnTo>
                  <a:lnTo>
                    <a:pt x="34" y="9724"/>
                  </a:lnTo>
                  <a:lnTo>
                    <a:pt x="383" y="9508"/>
                  </a:lnTo>
                  <a:lnTo>
                    <a:pt x="732" y="9292"/>
                  </a:lnTo>
                  <a:lnTo>
                    <a:pt x="1330" y="8909"/>
                  </a:lnTo>
                  <a:lnTo>
                    <a:pt x="2593" y="8045"/>
                  </a:lnTo>
                  <a:lnTo>
                    <a:pt x="3856" y="7181"/>
                  </a:lnTo>
                  <a:lnTo>
                    <a:pt x="4471" y="6732"/>
                  </a:lnTo>
                  <a:lnTo>
                    <a:pt x="5086" y="6283"/>
                  </a:lnTo>
                  <a:lnTo>
                    <a:pt x="5103" y="6267"/>
                  </a:lnTo>
                  <a:lnTo>
                    <a:pt x="5103" y="6250"/>
                  </a:lnTo>
                  <a:lnTo>
                    <a:pt x="5120" y="6217"/>
                  </a:lnTo>
                  <a:lnTo>
                    <a:pt x="5120" y="6183"/>
                  </a:lnTo>
                  <a:lnTo>
                    <a:pt x="4804" y="5402"/>
                  </a:lnTo>
                  <a:lnTo>
                    <a:pt x="4488" y="4638"/>
                  </a:lnTo>
                  <a:lnTo>
                    <a:pt x="3840" y="3092"/>
                  </a:lnTo>
                  <a:lnTo>
                    <a:pt x="3241" y="1579"/>
                  </a:lnTo>
                  <a:lnTo>
                    <a:pt x="2926" y="782"/>
                  </a:lnTo>
                  <a:lnTo>
                    <a:pt x="2776" y="416"/>
                  </a:lnTo>
                  <a:lnTo>
                    <a:pt x="2693" y="233"/>
                  </a:lnTo>
                  <a:lnTo>
                    <a:pt x="2660" y="117"/>
                  </a:lnTo>
                  <a:lnTo>
                    <a:pt x="25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2603700" y="2574700"/>
              <a:ext cx="108900" cy="154200"/>
            </a:xfrm>
            <a:custGeom>
              <a:avLst/>
              <a:gdLst/>
              <a:ahLst/>
              <a:cxnLst/>
              <a:rect l="l" t="t" r="r" b="b"/>
              <a:pathLst>
                <a:path w="4356" h="6168" extrusionOk="0">
                  <a:moveTo>
                    <a:pt x="1" y="1"/>
                  </a:moveTo>
                  <a:lnTo>
                    <a:pt x="151" y="267"/>
                  </a:lnTo>
                  <a:lnTo>
                    <a:pt x="400" y="632"/>
                  </a:lnTo>
                  <a:lnTo>
                    <a:pt x="998" y="1563"/>
                  </a:lnTo>
                  <a:lnTo>
                    <a:pt x="1613" y="2494"/>
                  </a:lnTo>
                  <a:lnTo>
                    <a:pt x="2045" y="3126"/>
                  </a:lnTo>
                  <a:lnTo>
                    <a:pt x="2594" y="3907"/>
                  </a:lnTo>
                  <a:lnTo>
                    <a:pt x="3142" y="4671"/>
                  </a:lnTo>
                  <a:lnTo>
                    <a:pt x="3724" y="5419"/>
                  </a:lnTo>
                  <a:lnTo>
                    <a:pt x="4322" y="6151"/>
                  </a:lnTo>
                  <a:lnTo>
                    <a:pt x="4339" y="6167"/>
                  </a:lnTo>
                  <a:lnTo>
                    <a:pt x="4356" y="6151"/>
                  </a:lnTo>
                  <a:lnTo>
                    <a:pt x="4356" y="6134"/>
                  </a:lnTo>
                  <a:lnTo>
                    <a:pt x="3857" y="5353"/>
                  </a:lnTo>
                  <a:lnTo>
                    <a:pt x="3342" y="4572"/>
                  </a:lnTo>
                  <a:lnTo>
                    <a:pt x="2261" y="3043"/>
                  </a:lnTo>
                  <a:lnTo>
                    <a:pt x="1148" y="1513"/>
                  </a:lnTo>
                  <a:lnTo>
                    <a:pt x="483" y="599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2768250" y="2646175"/>
              <a:ext cx="52800" cy="49900"/>
            </a:xfrm>
            <a:custGeom>
              <a:avLst/>
              <a:gdLst/>
              <a:ahLst/>
              <a:cxnLst/>
              <a:rect l="l" t="t" r="r" b="b"/>
              <a:pathLst>
                <a:path w="2112" h="1996" extrusionOk="0">
                  <a:moveTo>
                    <a:pt x="2079" y="1"/>
                  </a:moveTo>
                  <a:lnTo>
                    <a:pt x="1813" y="233"/>
                  </a:lnTo>
                  <a:lnTo>
                    <a:pt x="1580" y="483"/>
                  </a:lnTo>
                  <a:lnTo>
                    <a:pt x="1048" y="981"/>
                  </a:lnTo>
                  <a:lnTo>
                    <a:pt x="533" y="1480"/>
                  </a:lnTo>
                  <a:lnTo>
                    <a:pt x="283" y="1729"/>
                  </a:lnTo>
                  <a:lnTo>
                    <a:pt x="1" y="1962"/>
                  </a:lnTo>
                  <a:lnTo>
                    <a:pt x="1" y="1979"/>
                  </a:lnTo>
                  <a:lnTo>
                    <a:pt x="1" y="1995"/>
                  </a:lnTo>
                  <a:lnTo>
                    <a:pt x="34" y="1995"/>
                  </a:lnTo>
                  <a:lnTo>
                    <a:pt x="599" y="1530"/>
                  </a:lnTo>
                  <a:lnTo>
                    <a:pt x="882" y="1297"/>
                  </a:lnTo>
                  <a:lnTo>
                    <a:pt x="1148" y="1064"/>
                  </a:lnTo>
                  <a:lnTo>
                    <a:pt x="1414" y="832"/>
                  </a:lnTo>
                  <a:lnTo>
                    <a:pt x="1663" y="566"/>
                  </a:lnTo>
                  <a:lnTo>
                    <a:pt x="1896" y="300"/>
                  </a:lnTo>
                  <a:lnTo>
                    <a:pt x="2112" y="34"/>
                  </a:lnTo>
                  <a:lnTo>
                    <a:pt x="20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2481125" y="2124700"/>
              <a:ext cx="104325" cy="149200"/>
            </a:xfrm>
            <a:custGeom>
              <a:avLst/>
              <a:gdLst/>
              <a:ahLst/>
              <a:cxnLst/>
              <a:rect l="l" t="t" r="r" b="b"/>
              <a:pathLst>
                <a:path w="4173" h="5968" extrusionOk="0">
                  <a:moveTo>
                    <a:pt x="3159" y="0"/>
                  </a:moveTo>
                  <a:lnTo>
                    <a:pt x="1" y="1613"/>
                  </a:lnTo>
                  <a:lnTo>
                    <a:pt x="250" y="2078"/>
                  </a:lnTo>
                  <a:lnTo>
                    <a:pt x="466" y="2577"/>
                  </a:lnTo>
                  <a:lnTo>
                    <a:pt x="649" y="3075"/>
                  </a:lnTo>
                  <a:lnTo>
                    <a:pt x="799" y="3590"/>
                  </a:lnTo>
                  <a:lnTo>
                    <a:pt x="815" y="3690"/>
                  </a:lnTo>
                  <a:lnTo>
                    <a:pt x="832" y="3807"/>
                  </a:lnTo>
                  <a:lnTo>
                    <a:pt x="832" y="3840"/>
                  </a:lnTo>
                  <a:lnTo>
                    <a:pt x="848" y="4056"/>
                  </a:lnTo>
                  <a:lnTo>
                    <a:pt x="882" y="4355"/>
                  </a:lnTo>
                  <a:lnTo>
                    <a:pt x="948" y="4704"/>
                  </a:lnTo>
                  <a:lnTo>
                    <a:pt x="1031" y="5070"/>
                  </a:lnTo>
                  <a:lnTo>
                    <a:pt x="1098" y="5253"/>
                  </a:lnTo>
                  <a:lnTo>
                    <a:pt x="1164" y="5419"/>
                  </a:lnTo>
                  <a:lnTo>
                    <a:pt x="1247" y="5568"/>
                  </a:lnTo>
                  <a:lnTo>
                    <a:pt x="1330" y="5701"/>
                  </a:lnTo>
                  <a:lnTo>
                    <a:pt x="1430" y="5818"/>
                  </a:lnTo>
                  <a:lnTo>
                    <a:pt x="1546" y="5901"/>
                  </a:lnTo>
                  <a:lnTo>
                    <a:pt x="1679" y="5951"/>
                  </a:lnTo>
                  <a:lnTo>
                    <a:pt x="1812" y="5967"/>
                  </a:lnTo>
                  <a:lnTo>
                    <a:pt x="1979" y="5951"/>
                  </a:lnTo>
                  <a:lnTo>
                    <a:pt x="2145" y="5901"/>
                  </a:lnTo>
                  <a:lnTo>
                    <a:pt x="2311" y="5818"/>
                  </a:lnTo>
                  <a:lnTo>
                    <a:pt x="2494" y="5701"/>
                  </a:lnTo>
                  <a:lnTo>
                    <a:pt x="2677" y="5552"/>
                  </a:lnTo>
                  <a:lnTo>
                    <a:pt x="2843" y="5386"/>
                  </a:lnTo>
                  <a:lnTo>
                    <a:pt x="3026" y="5203"/>
                  </a:lnTo>
                  <a:lnTo>
                    <a:pt x="3192" y="5003"/>
                  </a:lnTo>
                  <a:lnTo>
                    <a:pt x="3358" y="4787"/>
                  </a:lnTo>
                  <a:lnTo>
                    <a:pt x="3508" y="4571"/>
                  </a:lnTo>
                  <a:lnTo>
                    <a:pt x="3657" y="4338"/>
                  </a:lnTo>
                  <a:lnTo>
                    <a:pt x="3790" y="4106"/>
                  </a:lnTo>
                  <a:lnTo>
                    <a:pt x="3907" y="3873"/>
                  </a:lnTo>
                  <a:lnTo>
                    <a:pt x="4006" y="3657"/>
                  </a:lnTo>
                  <a:lnTo>
                    <a:pt x="4106" y="3424"/>
                  </a:lnTo>
                  <a:lnTo>
                    <a:pt x="4173" y="3208"/>
                  </a:lnTo>
                  <a:lnTo>
                    <a:pt x="4040" y="2809"/>
                  </a:lnTo>
                  <a:lnTo>
                    <a:pt x="3923" y="2410"/>
                  </a:lnTo>
                  <a:lnTo>
                    <a:pt x="3774" y="2011"/>
                  </a:lnTo>
                  <a:lnTo>
                    <a:pt x="3624" y="1629"/>
                  </a:lnTo>
                  <a:lnTo>
                    <a:pt x="3375" y="831"/>
                  </a:lnTo>
                  <a:lnTo>
                    <a:pt x="3258" y="416"/>
                  </a:lnTo>
                  <a:lnTo>
                    <a:pt x="3159" y="0"/>
                  </a:lnTo>
                  <a:close/>
                </a:path>
              </a:pathLst>
            </a:custGeom>
            <a:solidFill>
              <a:srgbClr val="C95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2481125" y="2125950"/>
              <a:ext cx="76475" cy="94750"/>
            </a:xfrm>
            <a:custGeom>
              <a:avLst/>
              <a:gdLst/>
              <a:ahLst/>
              <a:cxnLst/>
              <a:rect l="l" t="t" r="r" b="b"/>
              <a:pathLst>
                <a:path w="3059" h="3790" extrusionOk="0">
                  <a:moveTo>
                    <a:pt x="3059" y="0"/>
                  </a:moveTo>
                  <a:lnTo>
                    <a:pt x="1" y="1563"/>
                  </a:lnTo>
                  <a:lnTo>
                    <a:pt x="250" y="2028"/>
                  </a:lnTo>
                  <a:lnTo>
                    <a:pt x="466" y="2527"/>
                  </a:lnTo>
                  <a:lnTo>
                    <a:pt x="649" y="3025"/>
                  </a:lnTo>
                  <a:lnTo>
                    <a:pt x="799" y="3540"/>
                  </a:lnTo>
                  <a:lnTo>
                    <a:pt x="832" y="3640"/>
                  </a:lnTo>
                  <a:lnTo>
                    <a:pt x="832" y="3757"/>
                  </a:lnTo>
                  <a:lnTo>
                    <a:pt x="832" y="3790"/>
                  </a:lnTo>
                  <a:lnTo>
                    <a:pt x="1015" y="3773"/>
                  </a:lnTo>
                  <a:lnTo>
                    <a:pt x="1181" y="3740"/>
                  </a:lnTo>
                  <a:lnTo>
                    <a:pt x="1347" y="3673"/>
                  </a:lnTo>
                  <a:lnTo>
                    <a:pt x="1513" y="3624"/>
                  </a:lnTo>
                  <a:lnTo>
                    <a:pt x="1663" y="3540"/>
                  </a:lnTo>
                  <a:lnTo>
                    <a:pt x="1796" y="3457"/>
                  </a:lnTo>
                  <a:lnTo>
                    <a:pt x="1929" y="3374"/>
                  </a:lnTo>
                  <a:lnTo>
                    <a:pt x="2062" y="3274"/>
                  </a:lnTo>
                  <a:lnTo>
                    <a:pt x="2161" y="3175"/>
                  </a:lnTo>
                  <a:lnTo>
                    <a:pt x="2278" y="3058"/>
                  </a:lnTo>
                  <a:lnTo>
                    <a:pt x="2461" y="2809"/>
                  </a:lnTo>
                  <a:lnTo>
                    <a:pt x="2610" y="2543"/>
                  </a:lnTo>
                  <a:lnTo>
                    <a:pt x="2727" y="2277"/>
                  </a:lnTo>
                  <a:lnTo>
                    <a:pt x="2843" y="1978"/>
                  </a:lnTo>
                  <a:lnTo>
                    <a:pt x="2909" y="1695"/>
                  </a:lnTo>
                  <a:lnTo>
                    <a:pt x="2976" y="1413"/>
                  </a:lnTo>
                  <a:lnTo>
                    <a:pt x="3009" y="1130"/>
                  </a:lnTo>
                  <a:lnTo>
                    <a:pt x="3042" y="848"/>
                  </a:lnTo>
                  <a:lnTo>
                    <a:pt x="3059" y="366"/>
                  </a:lnTo>
                  <a:lnTo>
                    <a:pt x="30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2425025" y="1992975"/>
              <a:ext cx="150450" cy="209025"/>
            </a:xfrm>
            <a:custGeom>
              <a:avLst/>
              <a:gdLst/>
              <a:ahLst/>
              <a:cxnLst/>
              <a:rect l="l" t="t" r="r" b="b"/>
              <a:pathLst>
                <a:path w="6018" h="8361" extrusionOk="0">
                  <a:moveTo>
                    <a:pt x="3076" y="0"/>
                  </a:moveTo>
                  <a:lnTo>
                    <a:pt x="2743" y="17"/>
                  </a:lnTo>
                  <a:lnTo>
                    <a:pt x="2411" y="50"/>
                  </a:lnTo>
                  <a:lnTo>
                    <a:pt x="2245" y="100"/>
                  </a:lnTo>
                  <a:lnTo>
                    <a:pt x="2095" y="150"/>
                  </a:lnTo>
                  <a:lnTo>
                    <a:pt x="1946" y="200"/>
                  </a:lnTo>
                  <a:lnTo>
                    <a:pt x="1796" y="266"/>
                  </a:lnTo>
                  <a:lnTo>
                    <a:pt x="1646" y="349"/>
                  </a:lnTo>
                  <a:lnTo>
                    <a:pt x="1497" y="433"/>
                  </a:lnTo>
                  <a:lnTo>
                    <a:pt x="1414" y="516"/>
                  </a:lnTo>
                  <a:lnTo>
                    <a:pt x="1314" y="599"/>
                  </a:lnTo>
                  <a:lnTo>
                    <a:pt x="1214" y="715"/>
                  </a:lnTo>
                  <a:lnTo>
                    <a:pt x="1131" y="865"/>
                  </a:lnTo>
                  <a:lnTo>
                    <a:pt x="948" y="1181"/>
                  </a:lnTo>
                  <a:lnTo>
                    <a:pt x="782" y="1563"/>
                  </a:lnTo>
                  <a:lnTo>
                    <a:pt x="616" y="1995"/>
                  </a:lnTo>
                  <a:lnTo>
                    <a:pt x="466" y="2460"/>
                  </a:lnTo>
                  <a:lnTo>
                    <a:pt x="317" y="2976"/>
                  </a:lnTo>
                  <a:lnTo>
                    <a:pt x="200" y="3491"/>
                  </a:lnTo>
                  <a:lnTo>
                    <a:pt x="117" y="4023"/>
                  </a:lnTo>
                  <a:lnTo>
                    <a:pt x="51" y="4555"/>
                  </a:lnTo>
                  <a:lnTo>
                    <a:pt x="1" y="5070"/>
                  </a:lnTo>
                  <a:lnTo>
                    <a:pt x="1" y="5568"/>
                  </a:lnTo>
                  <a:lnTo>
                    <a:pt x="17" y="6034"/>
                  </a:lnTo>
                  <a:lnTo>
                    <a:pt x="51" y="6267"/>
                  </a:lnTo>
                  <a:lnTo>
                    <a:pt x="84" y="6466"/>
                  </a:lnTo>
                  <a:lnTo>
                    <a:pt x="117" y="6665"/>
                  </a:lnTo>
                  <a:lnTo>
                    <a:pt x="184" y="6848"/>
                  </a:lnTo>
                  <a:lnTo>
                    <a:pt x="250" y="7014"/>
                  </a:lnTo>
                  <a:lnTo>
                    <a:pt x="317" y="7164"/>
                  </a:lnTo>
                  <a:lnTo>
                    <a:pt x="416" y="7297"/>
                  </a:lnTo>
                  <a:lnTo>
                    <a:pt x="516" y="7430"/>
                  </a:lnTo>
                  <a:lnTo>
                    <a:pt x="616" y="7546"/>
                  </a:lnTo>
                  <a:lnTo>
                    <a:pt x="716" y="7663"/>
                  </a:lnTo>
                  <a:lnTo>
                    <a:pt x="832" y="7762"/>
                  </a:lnTo>
                  <a:lnTo>
                    <a:pt x="948" y="7862"/>
                  </a:lnTo>
                  <a:lnTo>
                    <a:pt x="1198" y="8028"/>
                  </a:lnTo>
                  <a:lnTo>
                    <a:pt x="1464" y="8161"/>
                  </a:lnTo>
                  <a:lnTo>
                    <a:pt x="1746" y="8261"/>
                  </a:lnTo>
                  <a:lnTo>
                    <a:pt x="2029" y="8328"/>
                  </a:lnTo>
                  <a:lnTo>
                    <a:pt x="2328" y="8361"/>
                  </a:lnTo>
                  <a:lnTo>
                    <a:pt x="2627" y="8361"/>
                  </a:lnTo>
                  <a:lnTo>
                    <a:pt x="2926" y="8328"/>
                  </a:lnTo>
                  <a:lnTo>
                    <a:pt x="3225" y="8261"/>
                  </a:lnTo>
                  <a:lnTo>
                    <a:pt x="3525" y="8178"/>
                  </a:lnTo>
                  <a:lnTo>
                    <a:pt x="3807" y="8062"/>
                  </a:lnTo>
                  <a:lnTo>
                    <a:pt x="4090" y="7929"/>
                  </a:lnTo>
                  <a:lnTo>
                    <a:pt x="4356" y="7762"/>
                  </a:lnTo>
                  <a:lnTo>
                    <a:pt x="4605" y="7563"/>
                  </a:lnTo>
                  <a:lnTo>
                    <a:pt x="4688" y="7480"/>
                  </a:lnTo>
                  <a:lnTo>
                    <a:pt x="4771" y="7397"/>
                  </a:lnTo>
                  <a:lnTo>
                    <a:pt x="4937" y="7164"/>
                  </a:lnTo>
                  <a:lnTo>
                    <a:pt x="5087" y="6882"/>
                  </a:lnTo>
                  <a:lnTo>
                    <a:pt x="5237" y="6566"/>
                  </a:lnTo>
                  <a:lnTo>
                    <a:pt x="5386" y="6200"/>
                  </a:lnTo>
                  <a:lnTo>
                    <a:pt x="5502" y="5818"/>
                  </a:lnTo>
                  <a:lnTo>
                    <a:pt x="5619" y="5419"/>
                  </a:lnTo>
                  <a:lnTo>
                    <a:pt x="5735" y="5003"/>
                  </a:lnTo>
                  <a:lnTo>
                    <a:pt x="5818" y="4571"/>
                  </a:lnTo>
                  <a:lnTo>
                    <a:pt x="5901" y="4156"/>
                  </a:lnTo>
                  <a:lnTo>
                    <a:pt x="5951" y="3740"/>
                  </a:lnTo>
                  <a:lnTo>
                    <a:pt x="5984" y="3341"/>
                  </a:lnTo>
                  <a:lnTo>
                    <a:pt x="6018" y="2976"/>
                  </a:lnTo>
                  <a:lnTo>
                    <a:pt x="6001" y="2627"/>
                  </a:lnTo>
                  <a:lnTo>
                    <a:pt x="5984" y="2327"/>
                  </a:lnTo>
                  <a:lnTo>
                    <a:pt x="5935" y="2078"/>
                  </a:lnTo>
                  <a:lnTo>
                    <a:pt x="5885" y="1912"/>
                  </a:lnTo>
                  <a:lnTo>
                    <a:pt x="5818" y="1746"/>
                  </a:lnTo>
                  <a:lnTo>
                    <a:pt x="5752" y="1596"/>
                  </a:lnTo>
                  <a:lnTo>
                    <a:pt x="5669" y="1446"/>
                  </a:lnTo>
                  <a:lnTo>
                    <a:pt x="5569" y="1297"/>
                  </a:lnTo>
                  <a:lnTo>
                    <a:pt x="5469" y="1164"/>
                  </a:lnTo>
                  <a:lnTo>
                    <a:pt x="5353" y="1031"/>
                  </a:lnTo>
                  <a:lnTo>
                    <a:pt x="5237" y="915"/>
                  </a:lnTo>
                  <a:lnTo>
                    <a:pt x="4987" y="682"/>
                  </a:lnTo>
                  <a:lnTo>
                    <a:pt x="4705" y="482"/>
                  </a:lnTo>
                  <a:lnTo>
                    <a:pt x="4405" y="333"/>
                  </a:lnTo>
                  <a:lnTo>
                    <a:pt x="4090" y="200"/>
                  </a:lnTo>
                  <a:lnTo>
                    <a:pt x="3757" y="100"/>
                  </a:lnTo>
                  <a:lnTo>
                    <a:pt x="3425" y="34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C95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2480725" y="2098100"/>
              <a:ext cx="4575" cy="16650"/>
            </a:xfrm>
            <a:custGeom>
              <a:avLst/>
              <a:gdLst/>
              <a:ahLst/>
              <a:cxnLst/>
              <a:rect l="l" t="t" r="r" b="b"/>
              <a:pathLst>
                <a:path w="183" h="666" extrusionOk="0">
                  <a:moveTo>
                    <a:pt x="67" y="1"/>
                  </a:moveTo>
                  <a:lnTo>
                    <a:pt x="33" y="84"/>
                  </a:lnTo>
                  <a:lnTo>
                    <a:pt x="17" y="183"/>
                  </a:lnTo>
                  <a:lnTo>
                    <a:pt x="0" y="283"/>
                  </a:lnTo>
                  <a:lnTo>
                    <a:pt x="0" y="383"/>
                  </a:lnTo>
                  <a:lnTo>
                    <a:pt x="17" y="483"/>
                  </a:lnTo>
                  <a:lnTo>
                    <a:pt x="50" y="549"/>
                  </a:lnTo>
                  <a:lnTo>
                    <a:pt x="100" y="616"/>
                  </a:lnTo>
                  <a:lnTo>
                    <a:pt x="183" y="665"/>
                  </a:lnTo>
                  <a:lnTo>
                    <a:pt x="116" y="616"/>
                  </a:lnTo>
                  <a:lnTo>
                    <a:pt x="83" y="549"/>
                  </a:lnTo>
                  <a:lnTo>
                    <a:pt x="50" y="466"/>
                  </a:lnTo>
                  <a:lnTo>
                    <a:pt x="33" y="383"/>
                  </a:lnTo>
                  <a:lnTo>
                    <a:pt x="33" y="300"/>
                  </a:lnTo>
                  <a:lnTo>
                    <a:pt x="33" y="200"/>
                  </a:lnTo>
                  <a:lnTo>
                    <a:pt x="67" y="34"/>
                  </a:lnTo>
                  <a:lnTo>
                    <a:pt x="83" y="1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2481125" y="2093125"/>
              <a:ext cx="13325" cy="19125"/>
            </a:xfrm>
            <a:custGeom>
              <a:avLst/>
              <a:gdLst/>
              <a:ahLst/>
              <a:cxnLst/>
              <a:rect l="l" t="t" r="r" b="b"/>
              <a:pathLst>
                <a:path w="533" h="765" extrusionOk="0">
                  <a:moveTo>
                    <a:pt x="250" y="0"/>
                  </a:moveTo>
                  <a:lnTo>
                    <a:pt x="200" y="17"/>
                  </a:lnTo>
                  <a:lnTo>
                    <a:pt x="150" y="50"/>
                  </a:lnTo>
                  <a:lnTo>
                    <a:pt x="100" y="100"/>
                  </a:lnTo>
                  <a:lnTo>
                    <a:pt x="34" y="216"/>
                  </a:lnTo>
                  <a:lnTo>
                    <a:pt x="1" y="349"/>
                  </a:lnTo>
                  <a:lnTo>
                    <a:pt x="1" y="499"/>
                  </a:lnTo>
                  <a:lnTo>
                    <a:pt x="1" y="565"/>
                  </a:lnTo>
                  <a:lnTo>
                    <a:pt x="34" y="632"/>
                  </a:lnTo>
                  <a:lnTo>
                    <a:pt x="51" y="682"/>
                  </a:lnTo>
                  <a:lnTo>
                    <a:pt x="100" y="731"/>
                  </a:lnTo>
                  <a:lnTo>
                    <a:pt x="150" y="748"/>
                  </a:lnTo>
                  <a:lnTo>
                    <a:pt x="200" y="765"/>
                  </a:lnTo>
                  <a:lnTo>
                    <a:pt x="267" y="765"/>
                  </a:lnTo>
                  <a:lnTo>
                    <a:pt x="333" y="748"/>
                  </a:lnTo>
                  <a:lnTo>
                    <a:pt x="383" y="715"/>
                  </a:lnTo>
                  <a:lnTo>
                    <a:pt x="433" y="682"/>
                  </a:lnTo>
                  <a:lnTo>
                    <a:pt x="466" y="632"/>
                  </a:lnTo>
                  <a:lnTo>
                    <a:pt x="499" y="565"/>
                  </a:lnTo>
                  <a:lnTo>
                    <a:pt x="533" y="416"/>
                  </a:lnTo>
                  <a:lnTo>
                    <a:pt x="533" y="283"/>
                  </a:lnTo>
                  <a:lnTo>
                    <a:pt x="533" y="216"/>
                  </a:lnTo>
                  <a:lnTo>
                    <a:pt x="499" y="150"/>
                  </a:lnTo>
                  <a:lnTo>
                    <a:pt x="466" y="100"/>
                  </a:lnTo>
                  <a:lnTo>
                    <a:pt x="433" y="50"/>
                  </a:lnTo>
                  <a:lnTo>
                    <a:pt x="366" y="17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2440400" y="2092275"/>
              <a:ext cx="9175" cy="14575"/>
            </a:xfrm>
            <a:custGeom>
              <a:avLst/>
              <a:gdLst/>
              <a:ahLst/>
              <a:cxnLst/>
              <a:rect l="l" t="t" r="r" b="b"/>
              <a:pathLst>
                <a:path w="367" h="583" extrusionOk="0">
                  <a:moveTo>
                    <a:pt x="350" y="1"/>
                  </a:moveTo>
                  <a:lnTo>
                    <a:pt x="333" y="17"/>
                  </a:lnTo>
                  <a:lnTo>
                    <a:pt x="300" y="200"/>
                  </a:lnTo>
                  <a:lnTo>
                    <a:pt x="283" y="283"/>
                  </a:lnTo>
                  <a:lnTo>
                    <a:pt x="250" y="367"/>
                  </a:lnTo>
                  <a:lnTo>
                    <a:pt x="200" y="433"/>
                  </a:lnTo>
                  <a:lnTo>
                    <a:pt x="150" y="499"/>
                  </a:lnTo>
                  <a:lnTo>
                    <a:pt x="84" y="533"/>
                  </a:lnTo>
                  <a:lnTo>
                    <a:pt x="1" y="566"/>
                  </a:lnTo>
                  <a:lnTo>
                    <a:pt x="1" y="583"/>
                  </a:lnTo>
                  <a:lnTo>
                    <a:pt x="101" y="566"/>
                  </a:lnTo>
                  <a:lnTo>
                    <a:pt x="167" y="516"/>
                  </a:lnTo>
                  <a:lnTo>
                    <a:pt x="234" y="450"/>
                  </a:lnTo>
                  <a:lnTo>
                    <a:pt x="283" y="383"/>
                  </a:lnTo>
                  <a:lnTo>
                    <a:pt x="317" y="283"/>
                  </a:lnTo>
                  <a:lnTo>
                    <a:pt x="350" y="184"/>
                  </a:lnTo>
                  <a:lnTo>
                    <a:pt x="367" y="84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2435425" y="2084800"/>
              <a:ext cx="14150" cy="19150"/>
            </a:xfrm>
            <a:custGeom>
              <a:avLst/>
              <a:gdLst/>
              <a:ahLst/>
              <a:cxnLst/>
              <a:rect l="l" t="t" r="r" b="b"/>
              <a:pathLst>
                <a:path w="566" h="766" extrusionOk="0">
                  <a:moveTo>
                    <a:pt x="316" y="1"/>
                  </a:moveTo>
                  <a:lnTo>
                    <a:pt x="266" y="17"/>
                  </a:lnTo>
                  <a:lnTo>
                    <a:pt x="200" y="34"/>
                  </a:lnTo>
                  <a:lnTo>
                    <a:pt x="150" y="67"/>
                  </a:lnTo>
                  <a:lnTo>
                    <a:pt x="117" y="117"/>
                  </a:lnTo>
                  <a:lnTo>
                    <a:pt x="67" y="184"/>
                  </a:lnTo>
                  <a:lnTo>
                    <a:pt x="17" y="316"/>
                  </a:lnTo>
                  <a:lnTo>
                    <a:pt x="0" y="466"/>
                  </a:lnTo>
                  <a:lnTo>
                    <a:pt x="17" y="533"/>
                  </a:lnTo>
                  <a:lnTo>
                    <a:pt x="34" y="599"/>
                  </a:lnTo>
                  <a:lnTo>
                    <a:pt x="50" y="649"/>
                  </a:lnTo>
                  <a:lnTo>
                    <a:pt x="100" y="699"/>
                  </a:lnTo>
                  <a:lnTo>
                    <a:pt x="133" y="749"/>
                  </a:lnTo>
                  <a:lnTo>
                    <a:pt x="200" y="765"/>
                  </a:lnTo>
                  <a:lnTo>
                    <a:pt x="316" y="765"/>
                  </a:lnTo>
                  <a:lnTo>
                    <a:pt x="383" y="732"/>
                  </a:lnTo>
                  <a:lnTo>
                    <a:pt x="416" y="699"/>
                  </a:lnTo>
                  <a:lnTo>
                    <a:pt x="466" y="649"/>
                  </a:lnTo>
                  <a:lnTo>
                    <a:pt x="499" y="582"/>
                  </a:lnTo>
                  <a:lnTo>
                    <a:pt x="549" y="449"/>
                  </a:lnTo>
                  <a:lnTo>
                    <a:pt x="566" y="300"/>
                  </a:lnTo>
                  <a:lnTo>
                    <a:pt x="549" y="167"/>
                  </a:lnTo>
                  <a:lnTo>
                    <a:pt x="516" y="117"/>
                  </a:lnTo>
                  <a:lnTo>
                    <a:pt x="482" y="67"/>
                  </a:lnTo>
                  <a:lnTo>
                    <a:pt x="449" y="34"/>
                  </a:lnTo>
                  <a:lnTo>
                    <a:pt x="383" y="17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2484450" y="2070675"/>
              <a:ext cx="19975" cy="15400"/>
            </a:xfrm>
            <a:custGeom>
              <a:avLst/>
              <a:gdLst/>
              <a:ahLst/>
              <a:cxnLst/>
              <a:rect l="l" t="t" r="r" b="b"/>
              <a:pathLst>
                <a:path w="799" h="616" extrusionOk="0">
                  <a:moveTo>
                    <a:pt x="167" y="1"/>
                  </a:moveTo>
                  <a:lnTo>
                    <a:pt x="67" y="34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83"/>
                  </a:lnTo>
                  <a:lnTo>
                    <a:pt x="17" y="233"/>
                  </a:lnTo>
                  <a:lnTo>
                    <a:pt x="67" y="300"/>
                  </a:lnTo>
                  <a:lnTo>
                    <a:pt x="117" y="350"/>
                  </a:lnTo>
                  <a:lnTo>
                    <a:pt x="184" y="399"/>
                  </a:lnTo>
                  <a:lnTo>
                    <a:pt x="267" y="449"/>
                  </a:lnTo>
                  <a:lnTo>
                    <a:pt x="400" y="532"/>
                  </a:lnTo>
                  <a:lnTo>
                    <a:pt x="549" y="599"/>
                  </a:lnTo>
                  <a:lnTo>
                    <a:pt x="616" y="616"/>
                  </a:lnTo>
                  <a:lnTo>
                    <a:pt x="666" y="599"/>
                  </a:lnTo>
                  <a:lnTo>
                    <a:pt x="732" y="566"/>
                  </a:lnTo>
                  <a:lnTo>
                    <a:pt x="782" y="516"/>
                  </a:lnTo>
                  <a:lnTo>
                    <a:pt x="798" y="449"/>
                  </a:lnTo>
                  <a:lnTo>
                    <a:pt x="782" y="383"/>
                  </a:lnTo>
                  <a:lnTo>
                    <a:pt x="732" y="283"/>
                  </a:lnTo>
                  <a:lnTo>
                    <a:pt x="666" y="200"/>
                  </a:lnTo>
                  <a:lnTo>
                    <a:pt x="582" y="117"/>
                  </a:lnTo>
                  <a:lnTo>
                    <a:pt x="483" y="67"/>
                  </a:lnTo>
                  <a:lnTo>
                    <a:pt x="383" y="17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2435000" y="2062375"/>
              <a:ext cx="21650" cy="11650"/>
            </a:xfrm>
            <a:custGeom>
              <a:avLst/>
              <a:gdLst/>
              <a:ahLst/>
              <a:cxnLst/>
              <a:rect l="l" t="t" r="r" b="b"/>
              <a:pathLst>
                <a:path w="866" h="466" extrusionOk="0">
                  <a:moveTo>
                    <a:pt x="450" y="0"/>
                  </a:moveTo>
                  <a:lnTo>
                    <a:pt x="350" y="17"/>
                  </a:lnTo>
                  <a:lnTo>
                    <a:pt x="233" y="50"/>
                  </a:lnTo>
                  <a:lnTo>
                    <a:pt x="134" y="100"/>
                  </a:lnTo>
                  <a:lnTo>
                    <a:pt x="51" y="166"/>
                  </a:lnTo>
                  <a:lnTo>
                    <a:pt x="17" y="233"/>
                  </a:lnTo>
                  <a:lnTo>
                    <a:pt x="1" y="299"/>
                  </a:lnTo>
                  <a:lnTo>
                    <a:pt x="17" y="366"/>
                  </a:lnTo>
                  <a:lnTo>
                    <a:pt x="67" y="416"/>
                  </a:lnTo>
                  <a:lnTo>
                    <a:pt x="117" y="449"/>
                  </a:lnTo>
                  <a:lnTo>
                    <a:pt x="184" y="466"/>
                  </a:lnTo>
                  <a:lnTo>
                    <a:pt x="499" y="432"/>
                  </a:lnTo>
                  <a:lnTo>
                    <a:pt x="583" y="432"/>
                  </a:lnTo>
                  <a:lnTo>
                    <a:pt x="666" y="416"/>
                  </a:lnTo>
                  <a:lnTo>
                    <a:pt x="749" y="399"/>
                  </a:lnTo>
                  <a:lnTo>
                    <a:pt x="815" y="349"/>
                  </a:lnTo>
                  <a:lnTo>
                    <a:pt x="848" y="299"/>
                  </a:lnTo>
                  <a:lnTo>
                    <a:pt x="865" y="249"/>
                  </a:lnTo>
                  <a:lnTo>
                    <a:pt x="865" y="200"/>
                  </a:lnTo>
                  <a:lnTo>
                    <a:pt x="848" y="150"/>
                  </a:lnTo>
                  <a:lnTo>
                    <a:pt x="765" y="83"/>
                  </a:lnTo>
                  <a:lnTo>
                    <a:pt x="666" y="33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2469900" y="2153375"/>
              <a:ext cx="12500" cy="4575"/>
            </a:xfrm>
            <a:custGeom>
              <a:avLst/>
              <a:gdLst/>
              <a:ahLst/>
              <a:cxnLst/>
              <a:rect l="l" t="t" r="r" b="b"/>
              <a:pathLst>
                <a:path w="500" h="183" extrusionOk="0">
                  <a:moveTo>
                    <a:pt x="1" y="0"/>
                  </a:moveTo>
                  <a:lnTo>
                    <a:pt x="51" y="67"/>
                  </a:lnTo>
                  <a:lnTo>
                    <a:pt x="117" y="133"/>
                  </a:lnTo>
                  <a:lnTo>
                    <a:pt x="184" y="166"/>
                  </a:lnTo>
                  <a:lnTo>
                    <a:pt x="284" y="183"/>
                  </a:lnTo>
                  <a:lnTo>
                    <a:pt x="350" y="166"/>
                  </a:lnTo>
                  <a:lnTo>
                    <a:pt x="416" y="133"/>
                  </a:lnTo>
                  <a:lnTo>
                    <a:pt x="466" y="83"/>
                  </a:lnTo>
                  <a:lnTo>
                    <a:pt x="500" y="17"/>
                  </a:lnTo>
                  <a:lnTo>
                    <a:pt x="500" y="0"/>
                  </a:lnTo>
                  <a:lnTo>
                    <a:pt x="466" y="0"/>
                  </a:lnTo>
                  <a:lnTo>
                    <a:pt x="367" y="67"/>
                  </a:lnTo>
                  <a:lnTo>
                    <a:pt x="317" y="100"/>
                  </a:lnTo>
                  <a:lnTo>
                    <a:pt x="250" y="100"/>
                  </a:lnTo>
                  <a:lnTo>
                    <a:pt x="117" y="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2444575" y="2065275"/>
              <a:ext cx="34075" cy="76075"/>
            </a:xfrm>
            <a:custGeom>
              <a:avLst/>
              <a:gdLst/>
              <a:ahLst/>
              <a:cxnLst/>
              <a:rect l="l" t="t" r="r" b="b"/>
              <a:pathLst>
                <a:path w="1363" h="3043" extrusionOk="0">
                  <a:moveTo>
                    <a:pt x="748" y="0"/>
                  </a:moveTo>
                  <a:lnTo>
                    <a:pt x="731" y="17"/>
                  </a:lnTo>
                  <a:lnTo>
                    <a:pt x="499" y="599"/>
                  </a:lnTo>
                  <a:lnTo>
                    <a:pt x="299" y="1197"/>
                  </a:lnTo>
                  <a:lnTo>
                    <a:pt x="133" y="1812"/>
                  </a:lnTo>
                  <a:lnTo>
                    <a:pt x="0" y="2427"/>
                  </a:lnTo>
                  <a:lnTo>
                    <a:pt x="0" y="2444"/>
                  </a:lnTo>
                  <a:lnTo>
                    <a:pt x="50" y="2460"/>
                  </a:lnTo>
                  <a:lnTo>
                    <a:pt x="166" y="2460"/>
                  </a:lnTo>
                  <a:lnTo>
                    <a:pt x="316" y="2427"/>
                  </a:lnTo>
                  <a:lnTo>
                    <a:pt x="416" y="2394"/>
                  </a:lnTo>
                  <a:lnTo>
                    <a:pt x="382" y="2560"/>
                  </a:lnTo>
                  <a:lnTo>
                    <a:pt x="316" y="2859"/>
                  </a:lnTo>
                  <a:lnTo>
                    <a:pt x="316" y="2876"/>
                  </a:lnTo>
                  <a:lnTo>
                    <a:pt x="316" y="2909"/>
                  </a:lnTo>
                  <a:lnTo>
                    <a:pt x="332" y="2942"/>
                  </a:lnTo>
                  <a:lnTo>
                    <a:pt x="366" y="2959"/>
                  </a:lnTo>
                  <a:lnTo>
                    <a:pt x="416" y="2976"/>
                  </a:lnTo>
                  <a:lnTo>
                    <a:pt x="465" y="2992"/>
                  </a:lnTo>
                  <a:lnTo>
                    <a:pt x="615" y="3026"/>
                  </a:lnTo>
                  <a:lnTo>
                    <a:pt x="765" y="3042"/>
                  </a:lnTo>
                  <a:lnTo>
                    <a:pt x="931" y="3009"/>
                  </a:lnTo>
                  <a:lnTo>
                    <a:pt x="1080" y="2959"/>
                  </a:lnTo>
                  <a:lnTo>
                    <a:pt x="1230" y="2876"/>
                  </a:lnTo>
                  <a:lnTo>
                    <a:pt x="1363" y="2760"/>
                  </a:lnTo>
                  <a:lnTo>
                    <a:pt x="1363" y="2743"/>
                  </a:lnTo>
                  <a:lnTo>
                    <a:pt x="1346" y="2726"/>
                  </a:lnTo>
                  <a:lnTo>
                    <a:pt x="1230" y="2776"/>
                  </a:lnTo>
                  <a:lnTo>
                    <a:pt x="1130" y="2826"/>
                  </a:lnTo>
                  <a:lnTo>
                    <a:pt x="1014" y="2859"/>
                  </a:lnTo>
                  <a:lnTo>
                    <a:pt x="914" y="2876"/>
                  </a:lnTo>
                  <a:lnTo>
                    <a:pt x="682" y="2876"/>
                  </a:lnTo>
                  <a:lnTo>
                    <a:pt x="565" y="2859"/>
                  </a:lnTo>
                  <a:lnTo>
                    <a:pt x="449" y="2843"/>
                  </a:lnTo>
                  <a:lnTo>
                    <a:pt x="482" y="2710"/>
                  </a:lnTo>
                  <a:lnTo>
                    <a:pt x="532" y="2510"/>
                  </a:lnTo>
                  <a:lnTo>
                    <a:pt x="582" y="2311"/>
                  </a:lnTo>
                  <a:lnTo>
                    <a:pt x="598" y="2228"/>
                  </a:lnTo>
                  <a:lnTo>
                    <a:pt x="399" y="2244"/>
                  </a:lnTo>
                  <a:lnTo>
                    <a:pt x="200" y="2278"/>
                  </a:lnTo>
                  <a:lnTo>
                    <a:pt x="332" y="1712"/>
                  </a:lnTo>
                  <a:lnTo>
                    <a:pt x="499" y="1147"/>
                  </a:lnTo>
                  <a:lnTo>
                    <a:pt x="648" y="582"/>
                  </a:lnTo>
                  <a:lnTo>
                    <a:pt x="715" y="316"/>
                  </a:lnTo>
                  <a:lnTo>
                    <a:pt x="781" y="34"/>
                  </a:lnTo>
                  <a:lnTo>
                    <a:pt x="781" y="17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2459100" y="2134250"/>
              <a:ext cx="20400" cy="14975"/>
            </a:xfrm>
            <a:custGeom>
              <a:avLst/>
              <a:gdLst/>
              <a:ahLst/>
              <a:cxnLst/>
              <a:rect l="l" t="t" r="r" b="b"/>
              <a:pathLst>
                <a:path w="816" h="599" extrusionOk="0">
                  <a:moveTo>
                    <a:pt x="765" y="1"/>
                  </a:moveTo>
                  <a:lnTo>
                    <a:pt x="583" y="84"/>
                  </a:lnTo>
                  <a:lnTo>
                    <a:pt x="400" y="134"/>
                  </a:lnTo>
                  <a:lnTo>
                    <a:pt x="200" y="167"/>
                  </a:lnTo>
                  <a:lnTo>
                    <a:pt x="1" y="167"/>
                  </a:lnTo>
                  <a:lnTo>
                    <a:pt x="67" y="267"/>
                  </a:lnTo>
                  <a:lnTo>
                    <a:pt x="150" y="366"/>
                  </a:lnTo>
                  <a:lnTo>
                    <a:pt x="233" y="449"/>
                  </a:lnTo>
                  <a:lnTo>
                    <a:pt x="333" y="532"/>
                  </a:lnTo>
                  <a:lnTo>
                    <a:pt x="466" y="582"/>
                  </a:lnTo>
                  <a:lnTo>
                    <a:pt x="583" y="599"/>
                  </a:lnTo>
                  <a:lnTo>
                    <a:pt x="649" y="582"/>
                  </a:lnTo>
                  <a:lnTo>
                    <a:pt x="716" y="549"/>
                  </a:lnTo>
                  <a:lnTo>
                    <a:pt x="749" y="516"/>
                  </a:lnTo>
                  <a:lnTo>
                    <a:pt x="782" y="466"/>
                  </a:lnTo>
                  <a:lnTo>
                    <a:pt x="815" y="366"/>
                  </a:lnTo>
                  <a:lnTo>
                    <a:pt x="815" y="250"/>
                  </a:lnTo>
                  <a:lnTo>
                    <a:pt x="799" y="117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2467425" y="2140475"/>
              <a:ext cx="12075" cy="8750"/>
            </a:xfrm>
            <a:custGeom>
              <a:avLst/>
              <a:gdLst/>
              <a:ahLst/>
              <a:cxnLst/>
              <a:rect l="l" t="t" r="r" b="b"/>
              <a:pathLst>
                <a:path w="483" h="350" extrusionOk="0">
                  <a:moveTo>
                    <a:pt x="333" y="1"/>
                  </a:moveTo>
                  <a:lnTo>
                    <a:pt x="266" y="18"/>
                  </a:lnTo>
                  <a:lnTo>
                    <a:pt x="200" y="51"/>
                  </a:lnTo>
                  <a:lnTo>
                    <a:pt x="133" y="101"/>
                  </a:lnTo>
                  <a:lnTo>
                    <a:pt x="83" y="150"/>
                  </a:lnTo>
                  <a:lnTo>
                    <a:pt x="33" y="217"/>
                  </a:lnTo>
                  <a:lnTo>
                    <a:pt x="0" y="283"/>
                  </a:lnTo>
                  <a:lnTo>
                    <a:pt x="133" y="333"/>
                  </a:lnTo>
                  <a:lnTo>
                    <a:pt x="250" y="350"/>
                  </a:lnTo>
                  <a:lnTo>
                    <a:pt x="316" y="333"/>
                  </a:lnTo>
                  <a:lnTo>
                    <a:pt x="383" y="300"/>
                  </a:lnTo>
                  <a:lnTo>
                    <a:pt x="416" y="267"/>
                  </a:lnTo>
                  <a:lnTo>
                    <a:pt x="449" y="217"/>
                  </a:lnTo>
                  <a:lnTo>
                    <a:pt x="482" y="117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2422950" y="1970950"/>
              <a:ext cx="173725" cy="146300"/>
            </a:xfrm>
            <a:custGeom>
              <a:avLst/>
              <a:gdLst/>
              <a:ahLst/>
              <a:cxnLst/>
              <a:rect l="l" t="t" r="r" b="b"/>
              <a:pathLst>
                <a:path w="6949" h="5852" extrusionOk="0">
                  <a:moveTo>
                    <a:pt x="1015" y="1"/>
                  </a:moveTo>
                  <a:lnTo>
                    <a:pt x="815" y="34"/>
                  </a:lnTo>
                  <a:lnTo>
                    <a:pt x="632" y="100"/>
                  </a:lnTo>
                  <a:lnTo>
                    <a:pt x="450" y="183"/>
                  </a:lnTo>
                  <a:lnTo>
                    <a:pt x="333" y="283"/>
                  </a:lnTo>
                  <a:lnTo>
                    <a:pt x="233" y="416"/>
                  </a:lnTo>
                  <a:lnTo>
                    <a:pt x="150" y="566"/>
                  </a:lnTo>
                  <a:lnTo>
                    <a:pt x="84" y="765"/>
                  </a:lnTo>
                  <a:lnTo>
                    <a:pt x="34" y="965"/>
                  </a:lnTo>
                  <a:lnTo>
                    <a:pt x="1" y="1181"/>
                  </a:lnTo>
                  <a:lnTo>
                    <a:pt x="1" y="1413"/>
                  </a:lnTo>
                  <a:lnTo>
                    <a:pt x="17" y="1663"/>
                  </a:lnTo>
                  <a:lnTo>
                    <a:pt x="67" y="1895"/>
                  </a:lnTo>
                  <a:lnTo>
                    <a:pt x="150" y="2128"/>
                  </a:lnTo>
                  <a:lnTo>
                    <a:pt x="250" y="2344"/>
                  </a:lnTo>
                  <a:lnTo>
                    <a:pt x="383" y="2544"/>
                  </a:lnTo>
                  <a:lnTo>
                    <a:pt x="466" y="2643"/>
                  </a:lnTo>
                  <a:lnTo>
                    <a:pt x="549" y="2726"/>
                  </a:lnTo>
                  <a:lnTo>
                    <a:pt x="649" y="2809"/>
                  </a:lnTo>
                  <a:lnTo>
                    <a:pt x="765" y="2893"/>
                  </a:lnTo>
                  <a:lnTo>
                    <a:pt x="882" y="2959"/>
                  </a:lnTo>
                  <a:lnTo>
                    <a:pt x="1015" y="3026"/>
                  </a:lnTo>
                  <a:lnTo>
                    <a:pt x="1148" y="3075"/>
                  </a:lnTo>
                  <a:lnTo>
                    <a:pt x="1297" y="3109"/>
                  </a:lnTo>
                  <a:lnTo>
                    <a:pt x="1497" y="3142"/>
                  </a:lnTo>
                  <a:lnTo>
                    <a:pt x="1696" y="3159"/>
                  </a:lnTo>
                  <a:lnTo>
                    <a:pt x="1896" y="3159"/>
                  </a:lnTo>
                  <a:lnTo>
                    <a:pt x="2095" y="3142"/>
                  </a:lnTo>
                  <a:lnTo>
                    <a:pt x="2294" y="3109"/>
                  </a:lnTo>
                  <a:lnTo>
                    <a:pt x="2494" y="3075"/>
                  </a:lnTo>
                  <a:lnTo>
                    <a:pt x="2860" y="2959"/>
                  </a:lnTo>
                  <a:lnTo>
                    <a:pt x="3159" y="2843"/>
                  </a:lnTo>
                  <a:lnTo>
                    <a:pt x="3408" y="2743"/>
                  </a:lnTo>
                  <a:lnTo>
                    <a:pt x="3624" y="2627"/>
                  </a:lnTo>
                  <a:lnTo>
                    <a:pt x="3707" y="2876"/>
                  </a:lnTo>
                  <a:lnTo>
                    <a:pt x="3807" y="3092"/>
                  </a:lnTo>
                  <a:lnTo>
                    <a:pt x="3907" y="3291"/>
                  </a:lnTo>
                  <a:lnTo>
                    <a:pt x="4006" y="3458"/>
                  </a:lnTo>
                  <a:lnTo>
                    <a:pt x="4123" y="3607"/>
                  </a:lnTo>
                  <a:lnTo>
                    <a:pt x="4239" y="3740"/>
                  </a:lnTo>
                  <a:lnTo>
                    <a:pt x="4355" y="3840"/>
                  </a:lnTo>
                  <a:lnTo>
                    <a:pt x="4472" y="3940"/>
                  </a:lnTo>
                  <a:lnTo>
                    <a:pt x="4671" y="4073"/>
                  </a:lnTo>
                  <a:lnTo>
                    <a:pt x="4838" y="4156"/>
                  </a:lnTo>
                  <a:lnTo>
                    <a:pt x="4954" y="4206"/>
                  </a:lnTo>
                  <a:lnTo>
                    <a:pt x="5004" y="4222"/>
                  </a:lnTo>
                  <a:lnTo>
                    <a:pt x="4987" y="4455"/>
                  </a:lnTo>
                  <a:lnTo>
                    <a:pt x="4987" y="4721"/>
                  </a:lnTo>
                  <a:lnTo>
                    <a:pt x="5020" y="5003"/>
                  </a:lnTo>
                  <a:lnTo>
                    <a:pt x="5037" y="5153"/>
                  </a:lnTo>
                  <a:lnTo>
                    <a:pt x="5070" y="5303"/>
                  </a:lnTo>
                  <a:lnTo>
                    <a:pt x="5103" y="5436"/>
                  </a:lnTo>
                  <a:lnTo>
                    <a:pt x="5153" y="5569"/>
                  </a:lnTo>
                  <a:lnTo>
                    <a:pt x="5220" y="5668"/>
                  </a:lnTo>
                  <a:lnTo>
                    <a:pt x="5303" y="5751"/>
                  </a:lnTo>
                  <a:lnTo>
                    <a:pt x="5386" y="5818"/>
                  </a:lnTo>
                  <a:lnTo>
                    <a:pt x="5502" y="5851"/>
                  </a:lnTo>
                  <a:lnTo>
                    <a:pt x="5552" y="5851"/>
                  </a:lnTo>
                  <a:lnTo>
                    <a:pt x="5602" y="5834"/>
                  </a:lnTo>
                  <a:lnTo>
                    <a:pt x="5702" y="5785"/>
                  </a:lnTo>
                  <a:lnTo>
                    <a:pt x="5818" y="5702"/>
                  </a:lnTo>
                  <a:lnTo>
                    <a:pt x="5934" y="5585"/>
                  </a:lnTo>
                  <a:lnTo>
                    <a:pt x="6051" y="5436"/>
                  </a:lnTo>
                  <a:lnTo>
                    <a:pt x="6167" y="5253"/>
                  </a:lnTo>
                  <a:lnTo>
                    <a:pt x="6284" y="5070"/>
                  </a:lnTo>
                  <a:lnTo>
                    <a:pt x="6400" y="4854"/>
                  </a:lnTo>
                  <a:lnTo>
                    <a:pt x="6516" y="4621"/>
                  </a:lnTo>
                  <a:lnTo>
                    <a:pt x="6616" y="4388"/>
                  </a:lnTo>
                  <a:lnTo>
                    <a:pt x="6716" y="4139"/>
                  </a:lnTo>
                  <a:lnTo>
                    <a:pt x="6799" y="3890"/>
                  </a:lnTo>
                  <a:lnTo>
                    <a:pt x="6849" y="3657"/>
                  </a:lnTo>
                  <a:lnTo>
                    <a:pt x="6899" y="3408"/>
                  </a:lnTo>
                  <a:lnTo>
                    <a:pt x="6932" y="3175"/>
                  </a:lnTo>
                  <a:lnTo>
                    <a:pt x="6948" y="2942"/>
                  </a:lnTo>
                  <a:lnTo>
                    <a:pt x="6948" y="2826"/>
                  </a:lnTo>
                  <a:lnTo>
                    <a:pt x="6932" y="2710"/>
                  </a:lnTo>
                  <a:lnTo>
                    <a:pt x="6915" y="2593"/>
                  </a:lnTo>
                  <a:lnTo>
                    <a:pt x="6882" y="2494"/>
                  </a:lnTo>
                  <a:lnTo>
                    <a:pt x="6832" y="2394"/>
                  </a:lnTo>
                  <a:lnTo>
                    <a:pt x="6782" y="2294"/>
                  </a:lnTo>
                  <a:lnTo>
                    <a:pt x="6716" y="2194"/>
                  </a:lnTo>
                  <a:lnTo>
                    <a:pt x="6649" y="2111"/>
                  </a:lnTo>
                  <a:lnTo>
                    <a:pt x="6583" y="2028"/>
                  </a:lnTo>
                  <a:lnTo>
                    <a:pt x="6500" y="1945"/>
                  </a:lnTo>
                  <a:lnTo>
                    <a:pt x="6417" y="1879"/>
                  </a:lnTo>
                  <a:lnTo>
                    <a:pt x="6317" y="1829"/>
                  </a:lnTo>
                  <a:lnTo>
                    <a:pt x="6217" y="1779"/>
                  </a:lnTo>
                  <a:lnTo>
                    <a:pt x="6101" y="1729"/>
                  </a:lnTo>
                  <a:lnTo>
                    <a:pt x="6001" y="1696"/>
                  </a:lnTo>
                  <a:lnTo>
                    <a:pt x="5885" y="1679"/>
                  </a:lnTo>
                  <a:lnTo>
                    <a:pt x="5818" y="1530"/>
                  </a:lnTo>
                  <a:lnTo>
                    <a:pt x="5735" y="1397"/>
                  </a:lnTo>
                  <a:lnTo>
                    <a:pt x="5652" y="1280"/>
                  </a:lnTo>
                  <a:lnTo>
                    <a:pt x="5569" y="1164"/>
                  </a:lnTo>
                  <a:lnTo>
                    <a:pt x="5469" y="1064"/>
                  </a:lnTo>
                  <a:lnTo>
                    <a:pt x="5369" y="981"/>
                  </a:lnTo>
                  <a:lnTo>
                    <a:pt x="5253" y="898"/>
                  </a:lnTo>
                  <a:lnTo>
                    <a:pt x="5153" y="832"/>
                  </a:lnTo>
                  <a:lnTo>
                    <a:pt x="4904" y="715"/>
                  </a:lnTo>
                  <a:lnTo>
                    <a:pt x="4655" y="615"/>
                  </a:lnTo>
                  <a:lnTo>
                    <a:pt x="4389" y="566"/>
                  </a:lnTo>
                  <a:lnTo>
                    <a:pt x="4139" y="532"/>
                  </a:lnTo>
                  <a:lnTo>
                    <a:pt x="3890" y="516"/>
                  </a:lnTo>
                  <a:lnTo>
                    <a:pt x="3657" y="499"/>
                  </a:lnTo>
                  <a:lnTo>
                    <a:pt x="3441" y="516"/>
                  </a:lnTo>
                  <a:lnTo>
                    <a:pt x="3258" y="532"/>
                  </a:lnTo>
                  <a:lnTo>
                    <a:pt x="2976" y="566"/>
                  </a:lnTo>
                  <a:lnTo>
                    <a:pt x="2876" y="582"/>
                  </a:lnTo>
                  <a:lnTo>
                    <a:pt x="2627" y="449"/>
                  </a:lnTo>
                  <a:lnTo>
                    <a:pt x="2344" y="316"/>
                  </a:lnTo>
                  <a:lnTo>
                    <a:pt x="1995" y="167"/>
                  </a:lnTo>
                  <a:lnTo>
                    <a:pt x="1812" y="117"/>
                  </a:lnTo>
                  <a:lnTo>
                    <a:pt x="1613" y="67"/>
                  </a:lnTo>
                  <a:lnTo>
                    <a:pt x="1414" y="17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2512700" y="2025800"/>
              <a:ext cx="41175" cy="56525"/>
            </a:xfrm>
            <a:custGeom>
              <a:avLst/>
              <a:gdLst/>
              <a:ahLst/>
              <a:cxnLst/>
              <a:rect l="l" t="t" r="r" b="b"/>
              <a:pathLst>
                <a:path w="1647" h="2261" extrusionOk="0">
                  <a:moveTo>
                    <a:pt x="117" y="0"/>
                  </a:moveTo>
                  <a:lnTo>
                    <a:pt x="101" y="17"/>
                  </a:lnTo>
                  <a:lnTo>
                    <a:pt x="51" y="217"/>
                  </a:lnTo>
                  <a:lnTo>
                    <a:pt x="18" y="416"/>
                  </a:lnTo>
                  <a:lnTo>
                    <a:pt x="1" y="615"/>
                  </a:lnTo>
                  <a:lnTo>
                    <a:pt x="18" y="815"/>
                  </a:lnTo>
                  <a:lnTo>
                    <a:pt x="51" y="1014"/>
                  </a:lnTo>
                  <a:lnTo>
                    <a:pt x="101" y="1214"/>
                  </a:lnTo>
                  <a:lnTo>
                    <a:pt x="184" y="1413"/>
                  </a:lnTo>
                  <a:lnTo>
                    <a:pt x="283" y="1596"/>
                  </a:lnTo>
                  <a:lnTo>
                    <a:pt x="400" y="1746"/>
                  </a:lnTo>
                  <a:lnTo>
                    <a:pt x="533" y="1895"/>
                  </a:lnTo>
                  <a:lnTo>
                    <a:pt x="699" y="2012"/>
                  </a:lnTo>
                  <a:lnTo>
                    <a:pt x="865" y="2111"/>
                  </a:lnTo>
                  <a:lnTo>
                    <a:pt x="1048" y="2178"/>
                  </a:lnTo>
                  <a:lnTo>
                    <a:pt x="1231" y="2244"/>
                  </a:lnTo>
                  <a:lnTo>
                    <a:pt x="1430" y="2261"/>
                  </a:lnTo>
                  <a:lnTo>
                    <a:pt x="1646" y="2261"/>
                  </a:lnTo>
                  <a:lnTo>
                    <a:pt x="1646" y="2244"/>
                  </a:lnTo>
                  <a:lnTo>
                    <a:pt x="1630" y="2211"/>
                  </a:lnTo>
                  <a:lnTo>
                    <a:pt x="1464" y="2178"/>
                  </a:lnTo>
                  <a:lnTo>
                    <a:pt x="1297" y="2111"/>
                  </a:lnTo>
                  <a:lnTo>
                    <a:pt x="1131" y="2028"/>
                  </a:lnTo>
                  <a:lnTo>
                    <a:pt x="982" y="1945"/>
                  </a:lnTo>
                  <a:lnTo>
                    <a:pt x="832" y="1845"/>
                  </a:lnTo>
                  <a:lnTo>
                    <a:pt x="699" y="1746"/>
                  </a:lnTo>
                  <a:lnTo>
                    <a:pt x="566" y="1613"/>
                  </a:lnTo>
                  <a:lnTo>
                    <a:pt x="433" y="1480"/>
                  </a:lnTo>
                  <a:lnTo>
                    <a:pt x="333" y="1330"/>
                  </a:lnTo>
                  <a:lnTo>
                    <a:pt x="234" y="1147"/>
                  </a:lnTo>
                  <a:lnTo>
                    <a:pt x="167" y="981"/>
                  </a:lnTo>
                  <a:lnTo>
                    <a:pt x="117" y="798"/>
                  </a:lnTo>
                  <a:lnTo>
                    <a:pt x="84" y="599"/>
                  </a:lnTo>
                  <a:lnTo>
                    <a:pt x="84" y="416"/>
                  </a:lnTo>
                  <a:lnTo>
                    <a:pt x="101" y="217"/>
                  </a:lnTo>
                  <a:lnTo>
                    <a:pt x="134" y="17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2560900" y="2014575"/>
              <a:ext cx="43675" cy="101000"/>
            </a:xfrm>
            <a:custGeom>
              <a:avLst/>
              <a:gdLst/>
              <a:ahLst/>
              <a:cxnLst/>
              <a:rect l="l" t="t" r="r" b="b"/>
              <a:pathLst>
                <a:path w="1747" h="4040" extrusionOk="0">
                  <a:moveTo>
                    <a:pt x="250" y="1"/>
                  </a:moveTo>
                  <a:lnTo>
                    <a:pt x="234" y="17"/>
                  </a:lnTo>
                  <a:lnTo>
                    <a:pt x="250" y="34"/>
                  </a:lnTo>
                  <a:lnTo>
                    <a:pt x="267" y="51"/>
                  </a:lnTo>
                  <a:lnTo>
                    <a:pt x="450" y="67"/>
                  </a:lnTo>
                  <a:lnTo>
                    <a:pt x="616" y="100"/>
                  </a:lnTo>
                  <a:lnTo>
                    <a:pt x="799" y="167"/>
                  </a:lnTo>
                  <a:lnTo>
                    <a:pt x="948" y="250"/>
                  </a:lnTo>
                  <a:lnTo>
                    <a:pt x="1098" y="350"/>
                  </a:lnTo>
                  <a:lnTo>
                    <a:pt x="1231" y="466"/>
                  </a:lnTo>
                  <a:lnTo>
                    <a:pt x="1347" y="616"/>
                  </a:lnTo>
                  <a:lnTo>
                    <a:pt x="1447" y="765"/>
                  </a:lnTo>
                  <a:lnTo>
                    <a:pt x="1513" y="915"/>
                  </a:lnTo>
                  <a:lnTo>
                    <a:pt x="1563" y="1081"/>
                  </a:lnTo>
                  <a:lnTo>
                    <a:pt x="1580" y="1247"/>
                  </a:lnTo>
                  <a:lnTo>
                    <a:pt x="1580" y="1414"/>
                  </a:lnTo>
                  <a:lnTo>
                    <a:pt x="1580" y="1580"/>
                  </a:lnTo>
                  <a:lnTo>
                    <a:pt x="1547" y="1746"/>
                  </a:lnTo>
                  <a:lnTo>
                    <a:pt x="1464" y="2078"/>
                  </a:lnTo>
                  <a:lnTo>
                    <a:pt x="1364" y="2378"/>
                  </a:lnTo>
                  <a:lnTo>
                    <a:pt x="1248" y="2660"/>
                  </a:lnTo>
                  <a:lnTo>
                    <a:pt x="1098" y="2943"/>
                  </a:lnTo>
                  <a:lnTo>
                    <a:pt x="915" y="3192"/>
                  </a:lnTo>
                  <a:lnTo>
                    <a:pt x="716" y="3441"/>
                  </a:lnTo>
                  <a:lnTo>
                    <a:pt x="500" y="3657"/>
                  </a:lnTo>
                  <a:lnTo>
                    <a:pt x="267" y="3857"/>
                  </a:lnTo>
                  <a:lnTo>
                    <a:pt x="1" y="4040"/>
                  </a:lnTo>
                  <a:lnTo>
                    <a:pt x="300" y="3857"/>
                  </a:lnTo>
                  <a:lnTo>
                    <a:pt x="566" y="3641"/>
                  </a:lnTo>
                  <a:lnTo>
                    <a:pt x="815" y="3391"/>
                  </a:lnTo>
                  <a:lnTo>
                    <a:pt x="1048" y="3142"/>
                  </a:lnTo>
                  <a:lnTo>
                    <a:pt x="1248" y="2843"/>
                  </a:lnTo>
                  <a:lnTo>
                    <a:pt x="1414" y="2544"/>
                  </a:lnTo>
                  <a:lnTo>
                    <a:pt x="1547" y="2228"/>
                  </a:lnTo>
                  <a:lnTo>
                    <a:pt x="1646" y="1896"/>
                  </a:lnTo>
                  <a:lnTo>
                    <a:pt x="1696" y="1729"/>
                  </a:lnTo>
                  <a:lnTo>
                    <a:pt x="1730" y="1546"/>
                  </a:lnTo>
                  <a:lnTo>
                    <a:pt x="1746" y="1380"/>
                  </a:lnTo>
                  <a:lnTo>
                    <a:pt x="1746" y="1197"/>
                  </a:lnTo>
                  <a:lnTo>
                    <a:pt x="1730" y="1015"/>
                  </a:lnTo>
                  <a:lnTo>
                    <a:pt x="1696" y="848"/>
                  </a:lnTo>
                  <a:lnTo>
                    <a:pt x="1630" y="682"/>
                  </a:lnTo>
                  <a:lnTo>
                    <a:pt x="1547" y="533"/>
                  </a:lnTo>
                  <a:lnTo>
                    <a:pt x="1430" y="383"/>
                  </a:lnTo>
                  <a:lnTo>
                    <a:pt x="1281" y="267"/>
                  </a:lnTo>
                  <a:lnTo>
                    <a:pt x="1131" y="184"/>
                  </a:lnTo>
                  <a:lnTo>
                    <a:pt x="982" y="100"/>
                  </a:lnTo>
                  <a:lnTo>
                    <a:pt x="799" y="51"/>
                  </a:lnTo>
                  <a:lnTo>
                    <a:pt x="633" y="34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2425025" y="1966800"/>
              <a:ext cx="71500" cy="57775"/>
            </a:xfrm>
            <a:custGeom>
              <a:avLst/>
              <a:gdLst/>
              <a:ahLst/>
              <a:cxnLst/>
              <a:rect l="l" t="t" r="r" b="b"/>
              <a:pathLst>
                <a:path w="2860" h="2311" extrusionOk="0">
                  <a:moveTo>
                    <a:pt x="1297" y="0"/>
                  </a:moveTo>
                  <a:lnTo>
                    <a:pt x="1114" y="17"/>
                  </a:lnTo>
                  <a:lnTo>
                    <a:pt x="948" y="50"/>
                  </a:lnTo>
                  <a:lnTo>
                    <a:pt x="782" y="100"/>
                  </a:lnTo>
                  <a:lnTo>
                    <a:pt x="616" y="167"/>
                  </a:lnTo>
                  <a:lnTo>
                    <a:pt x="483" y="233"/>
                  </a:lnTo>
                  <a:lnTo>
                    <a:pt x="367" y="316"/>
                  </a:lnTo>
                  <a:lnTo>
                    <a:pt x="267" y="416"/>
                  </a:lnTo>
                  <a:lnTo>
                    <a:pt x="184" y="532"/>
                  </a:lnTo>
                  <a:lnTo>
                    <a:pt x="117" y="649"/>
                  </a:lnTo>
                  <a:lnTo>
                    <a:pt x="51" y="781"/>
                  </a:lnTo>
                  <a:lnTo>
                    <a:pt x="17" y="914"/>
                  </a:lnTo>
                  <a:lnTo>
                    <a:pt x="1" y="1064"/>
                  </a:lnTo>
                  <a:lnTo>
                    <a:pt x="1" y="1230"/>
                  </a:lnTo>
                  <a:lnTo>
                    <a:pt x="1" y="1396"/>
                  </a:lnTo>
                  <a:lnTo>
                    <a:pt x="34" y="1563"/>
                  </a:lnTo>
                  <a:lnTo>
                    <a:pt x="67" y="1712"/>
                  </a:lnTo>
                  <a:lnTo>
                    <a:pt x="117" y="1862"/>
                  </a:lnTo>
                  <a:lnTo>
                    <a:pt x="184" y="2011"/>
                  </a:lnTo>
                  <a:lnTo>
                    <a:pt x="267" y="2161"/>
                  </a:lnTo>
                  <a:lnTo>
                    <a:pt x="367" y="2294"/>
                  </a:lnTo>
                  <a:lnTo>
                    <a:pt x="367" y="2311"/>
                  </a:lnTo>
                  <a:lnTo>
                    <a:pt x="383" y="2294"/>
                  </a:lnTo>
                  <a:lnTo>
                    <a:pt x="300" y="2178"/>
                  </a:lnTo>
                  <a:lnTo>
                    <a:pt x="250" y="2045"/>
                  </a:lnTo>
                  <a:lnTo>
                    <a:pt x="200" y="1895"/>
                  </a:lnTo>
                  <a:lnTo>
                    <a:pt x="150" y="1762"/>
                  </a:lnTo>
                  <a:lnTo>
                    <a:pt x="117" y="1613"/>
                  </a:lnTo>
                  <a:lnTo>
                    <a:pt x="101" y="1480"/>
                  </a:lnTo>
                  <a:lnTo>
                    <a:pt x="101" y="1330"/>
                  </a:lnTo>
                  <a:lnTo>
                    <a:pt x="101" y="1180"/>
                  </a:lnTo>
                  <a:lnTo>
                    <a:pt x="117" y="1031"/>
                  </a:lnTo>
                  <a:lnTo>
                    <a:pt x="167" y="898"/>
                  </a:lnTo>
                  <a:lnTo>
                    <a:pt x="217" y="781"/>
                  </a:lnTo>
                  <a:lnTo>
                    <a:pt x="300" y="665"/>
                  </a:lnTo>
                  <a:lnTo>
                    <a:pt x="383" y="549"/>
                  </a:lnTo>
                  <a:lnTo>
                    <a:pt x="483" y="466"/>
                  </a:lnTo>
                  <a:lnTo>
                    <a:pt x="599" y="383"/>
                  </a:lnTo>
                  <a:lnTo>
                    <a:pt x="732" y="333"/>
                  </a:lnTo>
                  <a:lnTo>
                    <a:pt x="865" y="283"/>
                  </a:lnTo>
                  <a:lnTo>
                    <a:pt x="998" y="250"/>
                  </a:lnTo>
                  <a:lnTo>
                    <a:pt x="1148" y="216"/>
                  </a:lnTo>
                  <a:lnTo>
                    <a:pt x="1297" y="200"/>
                  </a:lnTo>
                  <a:lnTo>
                    <a:pt x="1447" y="183"/>
                  </a:lnTo>
                  <a:lnTo>
                    <a:pt x="1596" y="200"/>
                  </a:lnTo>
                  <a:lnTo>
                    <a:pt x="1729" y="200"/>
                  </a:lnTo>
                  <a:lnTo>
                    <a:pt x="1879" y="233"/>
                  </a:lnTo>
                  <a:lnTo>
                    <a:pt x="2029" y="266"/>
                  </a:lnTo>
                  <a:lnTo>
                    <a:pt x="2162" y="316"/>
                  </a:lnTo>
                  <a:lnTo>
                    <a:pt x="2295" y="383"/>
                  </a:lnTo>
                  <a:lnTo>
                    <a:pt x="2411" y="449"/>
                  </a:lnTo>
                  <a:lnTo>
                    <a:pt x="2527" y="532"/>
                  </a:lnTo>
                  <a:lnTo>
                    <a:pt x="2644" y="632"/>
                  </a:lnTo>
                  <a:lnTo>
                    <a:pt x="2743" y="748"/>
                  </a:lnTo>
                  <a:lnTo>
                    <a:pt x="2826" y="865"/>
                  </a:lnTo>
                  <a:lnTo>
                    <a:pt x="2826" y="881"/>
                  </a:lnTo>
                  <a:lnTo>
                    <a:pt x="2843" y="865"/>
                  </a:lnTo>
                  <a:lnTo>
                    <a:pt x="2860" y="848"/>
                  </a:lnTo>
                  <a:lnTo>
                    <a:pt x="2860" y="831"/>
                  </a:lnTo>
                  <a:lnTo>
                    <a:pt x="2777" y="715"/>
                  </a:lnTo>
                  <a:lnTo>
                    <a:pt x="2693" y="599"/>
                  </a:lnTo>
                  <a:lnTo>
                    <a:pt x="2594" y="482"/>
                  </a:lnTo>
                  <a:lnTo>
                    <a:pt x="2494" y="383"/>
                  </a:lnTo>
                  <a:lnTo>
                    <a:pt x="2378" y="299"/>
                  </a:lnTo>
                  <a:lnTo>
                    <a:pt x="2245" y="216"/>
                  </a:lnTo>
                  <a:lnTo>
                    <a:pt x="2128" y="150"/>
                  </a:lnTo>
                  <a:lnTo>
                    <a:pt x="1979" y="100"/>
                  </a:lnTo>
                  <a:lnTo>
                    <a:pt x="1813" y="50"/>
                  </a:lnTo>
                  <a:lnTo>
                    <a:pt x="1646" y="17"/>
                  </a:lnTo>
                  <a:lnTo>
                    <a:pt x="14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2415050" y="2069025"/>
              <a:ext cx="35775" cy="51950"/>
            </a:xfrm>
            <a:custGeom>
              <a:avLst/>
              <a:gdLst/>
              <a:ahLst/>
              <a:cxnLst/>
              <a:rect l="l" t="t" r="r" b="b"/>
              <a:pathLst>
                <a:path w="1431" h="2078" extrusionOk="0">
                  <a:moveTo>
                    <a:pt x="882" y="150"/>
                  </a:moveTo>
                  <a:lnTo>
                    <a:pt x="998" y="183"/>
                  </a:lnTo>
                  <a:lnTo>
                    <a:pt x="1081" y="266"/>
                  </a:lnTo>
                  <a:lnTo>
                    <a:pt x="1164" y="366"/>
                  </a:lnTo>
                  <a:lnTo>
                    <a:pt x="1214" y="482"/>
                  </a:lnTo>
                  <a:lnTo>
                    <a:pt x="1264" y="632"/>
                  </a:lnTo>
                  <a:lnTo>
                    <a:pt x="1281" y="798"/>
                  </a:lnTo>
                  <a:lnTo>
                    <a:pt x="1281" y="964"/>
                  </a:lnTo>
                  <a:lnTo>
                    <a:pt x="1264" y="1147"/>
                  </a:lnTo>
                  <a:lnTo>
                    <a:pt x="1214" y="1330"/>
                  </a:lnTo>
                  <a:lnTo>
                    <a:pt x="1148" y="1496"/>
                  </a:lnTo>
                  <a:lnTo>
                    <a:pt x="1065" y="1646"/>
                  </a:lnTo>
                  <a:lnTo>
                    <a:pt x="965" y="1762"/>
                  </a:lnTo>
                  <a:lnTo>
                    <a:pt x="865" y="1845"/>
                  </a:lnTo>
                  <a:lnTo>
                    <a:pt x="766" y="1911"/>
                  </a:lnTo>
                  <a:lnTo>
                    <a:pt x="649" y="1945"/>
                  </a:lnTo>
                  <a:lnTo>
                    <a:pt x="533" y="1945"/>
                  </a:lnTo>
                  <a:lnTo>
                    <a:pt x="433" y="1895"/>
                  </a:lnTo>
                  <a:lnTo>
                    <a:pt x="333" y="1828"/>
                  </a:lnTo>
                  <a:lnTo>
                    <a:pt x="267" y="1729"/>
                  </a:lnTo>
                  <a:lnTo>
                    <a:pt x="200" y="1596"/>
                  </a:lnTo>
                  <a:lnTo>
                    <a:pt x="167" y="1463"/>
                  </a:lnTo>
                  <a:lnTo>
                    <a:pt x="134" y="1297"/>
                  </a:lnTo>
                  <a:lnTo>
                    <a:pt x="151" y="1114"/>
                  </a:lnTo>
                  <a:lnTo>
                    <a:pt x="167" y="931"/>
                  </a:lnTo>
                  <a:lnTo>
                    <a:pt x="217" y="748"/>
                  </a:lnTo>
                  <a:lnTo>
                    <a:pt x="284" y="598"/>
                  </a:lnTo>
                  <a:lnTo>
                    <a:pt x="350" y="449"/>
                  </a:lnTo>
                  <a:lnTo>
                    <a:pt x="450" y="332"/>
                  </a:lnTo>
                  <a:lnTo>
                    <a:pt x="549" y="233"/>
                  </a:lnTo>
                  <a:lnTo>
                    <a:pt x="666" y="166"/>
                  </a:lnTo>
                  <a:lnTo>
                    <a:pt x="782" y="150"/>
                  </a:lnTo>
                  <a:close/>
                  <a:moveTo>
                    <a:pt x="766" y="0"/>
                  </a:moveTo>
                  <a:lnTo>
                    <a:pt x="633" y="33"/>
                  </a:lnTo>
                  <a:lnTo>
                    <a:pt x="500" y="116"/>
                  </a:lnTo>
                  <a:lnTo>
                    <a:pt x="367" y="216"/>
                  </a:lnTo>
                  <a:lnTo>
                    <a:pt x="250" y="349"/>
                  </a:lnTo>
                  <a:lnTo>
                    <a:pt x="167" y="515"/>
                  </a:lnTo>
                  <a:lnTo>
                    <a:pt x="84" y="698"/>
                  </a:lnTo>
                  <a:lnTo>
                    <a:pt x="34" y="914"/>
                  </a:lnTo>
                  <a:lnTo>
                    <a:pt x="1" y="1114"/>
                  </a:lnTo>
                  <a:lnTo>
                    <a:pt x="1" y="1313"/>
                  </a:lnTo>
                  <a:lnTo>
                    <a:pt x="34" y="1513"/>
                  </a:lnTo>
                  <a:lnTo>
                    <a:pt x="84" y="1679"/>
                  </a:lnTo>
                  <a:lnTo>
                    <a:pt x="167" y="1828"/>
                  </a:lnTo>
                  <a:lnTo>
                    <a:pt x="250" y="1945"/>
                  </a:lnTo>
                  <a:lnTo>
                    <a:pt x="367" y="2028"/>
                  </a:lnTo>
                  <a:lnTo>
                    <a:pt x="433" y="2061"/>
                  </a:lnTo>
                  <a:lnTo>
                    <a:pt x="500" y="2078"/>
                  </a:lnTo>
                  <a:lnTo>
                    <a:pt x="649" y="2078"/>
                  </a:lnTo>
                  <a:lnTo>
                    <a:pt x="782" y="2044"/>
                  </a:lnTo>
                  <a:lnTo>
                    <a:pt x="932" y="1978"/>
                  </a:lnTo>
                  <a:lnTo>
                    <a:pt x="1048" y="1862"/>
                  </a:lnTo>
                  <a:lnTo>
                    <a:pt x="1164" y="1729"/>
                  </a:lnTo>
                  <a:lnTo>
                    <a:pt x="1264" y="1562"/>
                  </a:lnTo>
                  <a:lnTo>
                    <a:pt x="1347" y="1380"/>
                  </a:lnTo>
                  <a:lnTo>
                    <a:pt x="1397" y="1180"/>
                  </a:lnTo>
                  <a:lnTo>
                    <a:pt x="1430" y="964"/>
                  </a:lnTo>
                  <a:lnTo>
                    <a:pt x="1414" y="765"/>
                  </a:lnTo>
                  <a:lnTo>
                    <a:pt x="1397" y="582"/>
                  </a:lnTo>
                  <a:lnTo>
                    <a:pt x="1347" y="399"/>
                  </a:lnTo>
                  <a:lnTo>
                    <a:pt x="1264" y="249"/>
                  </a:lnTo>
                  <a:lnTo>
                    <a:pt x="1164" y="133"/>
                  </a:lnTo>
                  <a:lnTo>
                    <a:pt x="1115" y="100"/>
                  </a:lnTo>
                  <a:lnTo>
                    <a:pt x="1048" y="50"/>
                  </a:lnTo>
                  <a:lnTo>
                    <a:pt x="982" y="17"/>
                  </a:lnTo>
                  <a:lnTo>
                    <a:pt x="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2462850" y="20798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114" y="133"/>
                  </a:moveTo>
                  <a:lnTo>
                    <a:pt x="1297" y="166"/>
                  </a:lnTo>
                  <a:lnTo>
                    <a:pt x="1463" y="233"/>
                  </a:lnTo>
                  <a:lnTo>
                    <a:pt x="1613" y="316"/>
                  </a:lnTo>
                  <a:lnTo>
                    <a:pt x="1729" y="432"/>
                  </a:lnTo>
                  <a:lnTo>
                    <a:pt x="1829" y="565"/>
                  </a:lnTo>
                  <a:lnTo>
                    <a:pt x="1912" y="715"/>
                  </a:lnTo>
                  <a:lnTo>
                    <a:pt x="1962" y="881"/>
                  </a:lnTo>
                  <a:lnTo>
                    <a:pt x="1962" y="1047"/>
                  </a:lnTo>
                  <a:lnTo>
                    <a:pt x="1945" y="1230"/>
                  </a:lnTo>
                  <a:lnTo>
                    <a:pt x="1928" y="1297"/>
                  </a:lnTo>
                  <a:lnTo>
                    <a:pt x="1862" y="1479"/>
                  </a:lnTo>
                  <a:lnTo>
                    <a:pt x="1762" y="1629"/>
                  </a:lnTo>
                  <a:lnTo>
                    <a:pt x="1646" y="1745"/>
                  </a:lnTo>
                  <a:lnTo>
                    <a:pt x="1496" y="1845"/>
                  </a:lnTo>
                  <a:lnTo>
                    <a:pt x="1330" y="1928"/>
                  </a:lnTo>
                  <a:lnTo>
                    <a:pt x="1164" y="1961"/>
                  </a:lnTo>
                  <a:lnTo>
                    <a:pt x="981" y="1961"/>
                  </a:lnTo>
                  <a:lnTo>
                    <a:pt x="798" y="1928"/>
                  </a:lnTo>
                  <a:lnTo>
                    <a:pt x="615" y="1862"/>
                  </a:lnTo>
                  <a:lnTo>
                    <a:pt x="466" y="1762"/>
                  </a:lnTo>
                  <a:lnTo>
                    <a:pt x="349" y="1646"/>
                  </a:lnTo>
                  <a:lnTo>
                    <a:pt x="250" y="1496"/>
                  </a:lnTo>
                  <a:lnTo>
                    <a:pt x="167" y="1347"/>
                  </a:lnTo>
                  <a:lnTo>
                    <a:pt x="133" y="1164"/>
                  </a:lnTo>
                  <a:lnTo>
                    <a:pt x="133" y="981"/>
                  </a:lnTo>
                  <a:lnTo>
                    <a:pt x="167" y="798"/>
                  </a:lnTo>
                  <a:lnTo>
                    <a:pt x="233" y="632"/>
                  </a:lnTo>
                  <a:lnTo>
                    <a:pt x="333" y="482"/>
                  </a:lnTo>
                  <a:lnTo>
                    <a:pt x="449" y="349"/>
                  </a:lnTo>
                  <a:lnTo>
                    <a:pt x="599" y="250"/>
                  </a:lnTo>
                  <a:lnTo>
                    <a:pt x="765" y="183"/>
                  </a:lnTo>
                  <a:lnTo>
                    <a:pt x="931" y="150"/>
                  </a:lnTo>
                  <a:lnTo>
                    <a:pt x="1114" y="133"/>
                  </a:lnTo>
                  <a:close/>
                  <a:moveTo>
                    <a:pt x="964" y="0"/>
                  </a:moveTo>
                  <a:lnTo>
                    <a:pt x="865" y="17"/>
                  </a:lnTo>
                  <a:lnTo>
                    <a:pt x="765" y="33"/>
                  </a:lnTo>
                  <a:lnTo>
                    <a:pt x="665" y="67"/>
                  </a:lnTo>
                  <a:lnTo>
                    <a:pt x="566" y="117"/>
                  </a:lnTo>
                  <a:lnTo>
                    <a:pt x="399" y="216"/>
                  </a:lnTo>
                  <a:lnTo>
                    <a:pt x="250" y="349"/>
                  </a:lnTo>
                  <a:lnTo>
                    <a:pt x="133" y="515"/>
                  </a:lnTo>
                  <a:lnTo>
                    <a:pt x="83" y="615"/>
                  </a:lnTo>
                  <a:lnTo>
                    <a:pt x="50" y="715"/>
                  </a:lnTo>
                  <a:lnTo>
                    <a:pt x="17" y="815"/>
                  </a:lnTo>
                  <a:lnTo>
                    <a:pt x="0" y="914"/>
                  </a:lnTo>
                  <a:lnTo>
                    <a:pt x="0" y="1031"/>
                  </a:lnTo>
                  <a:lnTo>
                    <a:pt x="0" y="1130"/>
                  </a:lnTo>
                  <a:lnTo>
                    <a:pt x="17" y="1230"/>
                  </a:lnTo>
                  <a:lnTo>
                    <a:pt x="34" y="1330"/>
                  </a:lnTo>
                  <a:lnTo>
                    <a:pt x="67" y="1430"/>
                  </a:lnTo>
                  <a:lnTo>
                    <a:pt x="100" y="1529"/>
                  </a:lnTo>
                  <a:lnTo>
                    <a:pt x="216" y="1696"/>
                  </a:lnTo>
                  <a:lnTo>
                    <a:pt x="349" y="1845"/>
                  </a:lnTo>
                  <a:lnTo>
                    <a:pt x="433" y="1912"/>
                  </a:lnTo>
                  <a:lnTo>
                    <a:pt x="516" y="1961"/>
                  </a:lnTo>
                  <a:lnTo>
                    <a:pt x="615" y="2011"/>
                  </a:lnTo>
                  <a:lnTo>
                    <a:pt x="715" y="2045"/>
                  </a:lnTo>
                  <a:lnTo>
                    <a:pt x="815" y="2078"/>
                  </a:lnTo>
                  <a:lnTo>
                    <a:pt x="915" y="2094"/>
                  </a:lnTo>
                  <a:lnTo>
                    <a:pt x="1014" y="2111"/>
                  </a:lnTo>
                  <a:lnTo>
                    <a:pt x="1114" y="2111"/>
                  </a:lnTo>
                  <a:lnTo>
                    <a:pt x="1313" y="2078"/>
                  </a:lnTo>
                  <a:lnTo>
                    <a:pt x="1513" y="2011"/>
                  </a:lnTo>
                  <a:lnTo>
                    <a:pt x="1679" y="1912"/>
                  </a:lnTo>
                  <a:lnTo>
                    <a:pt x="1812" y="1795"/>
                  </a:lnTo>
                  <a:lnTo>
                    <a:pt x="1945" y="1629"/>
                  </a:lnTo>
                  <a:lnTo>
                    <a:pt x="2028" y="1463"/>
                  </a:lnTo>
                  <a:lnTo>
                    <a:pt x="2061" y="1363"/>
                  </a:lnTo>
                  <a:lnTo>
                    <a:pt x="2078" y="1263"/>
                  </a:lnTo>
                  <a:lnTo>
                    <a:pt x="2095" y="1180"/>
                  </a:lnTo>
                  <a:lnTo>
                    <a:pt x="2111" y="1081"/>
                  </a:lnTo>
                  <a:lnTo>
                    <a:pt x="2095" y="964"/>
                  </a:lnTo>
                  <a:lnTo>
                    <a:pt x="2095" y="865"/>
                  </a:lnTo>
                  <a:lnTo>
                    <a:pt x="2061" y="765"/>
                  </a:lnTo>
                  <a:lnTo>
                    <a:pt x="2028" y="665"/>
                  </a:lnTo>
                  <a:lnTo>
                    <a:pt x="1995" y="582"/>
                  </a:lnTo>
                  <a:lnTo>
                    <a:pt x="1879" y="399"/>
                  </a:lnTo>
                  <a:lnTo>
                    <a:pt x="1746" y="266"/>
                  </a:lnTo>
                  <a:lnTo>
                    <a:pt x="1579" y="133"/>
                  </a:lnTo>
                  <a:lnTo>
                    <a:pt x="1480" y="100"/>
                  </a:lnTo>
                  <a:lnTo>
                    <a:pt x="1397" y="50"/>
                  </a:lnTo>
                  <a:lnTo>
                    <a:pt x="1280" y="17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2447900" y="2091450"/>
              <a:ext cx="22025" cy="8350"/>
            </a:xfrm>
            <a:custGeom>
              <a:avLst/>
              <a:gdLst/>
              <a:ahLst/>
              <a:cxnLst/>
              <a:rect l="l" t="t" r="r" b="b"/>
              <a:pathLst>
                <a:path w="881" h="334" extrusionOk="0">
                  <a:moveTo>
                    <a:pt x="133" y="1"/>
                  </a:moveTo>
                  <a:lnTo>
                    <a:pt x="67" y="17"/>
                  </a:lnTo>
                  <a:lnTo>
                    <a:pt x="0" y="34"/>
                  </a:lnTo>
                  <a:lnTo>
                    <a:pt x="67" y="167"/>
                  </a:lnTo>
                  <a:lnTo>
                    <a:pt x="116" y="150"/>
                  </a:lnTo>
                  <a:lnTo>
                    <a:pt x="166" y="150"/>
                  </a:lnTo>
                  <a:lnTo>
                    <a:pt x="249" y="134"/>
                  </a:lnTo>
                  <a:lnTo>
                    <a:pt x="366" y="150"/>
                  </a:lnTo>
                  <a:lnTo>
                    <a:pt x="499" y="183"/>
                  </a:lnTo>
                  <a:lnTo>
                    <a:pt x="648" y="233"/>
                  </a:lnTo>
                  <a:lnTo>
                    <a:pt x="814" y="333"/>
                  </a:lnTo>
                  <a:lnTo>
                    <a:pt x="881" y="200"/>
                  </a:lnTo>
                  <a:lnTo>
                    <a:pt x="681" y="100"/>
                  </a:lnTo>
                  <a:lnTo>
                    <a:pt x="515" y="34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2513950" y="2105175"/>
              <a:ext cx="83125" cy="16625"/>
            </a:xfrm>
            <a:custGeom>
              <a:avLst/>
              <a:gdLst/>
              <a:ahLst/>
              <a:cxnLst/>
              <a:rect l="l" t="t" r="r" b="b"/>
              <a:pathLst>
                <a:path w="3325" h="665" extrusionOk="0">
                  <a:moveTo>
                    <a:pt x="1" y="0"/>
                  </a:moveTo>
                  <a:lnTo>
                    <a:pt x="1" y="133"/>
                  </a:lnTo>
                  <a:lnTo>
                    <a:pt x="1463" y="166"/>
                  </a:lnTo>
                  <a:lnTo>
                    <a:pt x="2511" y="200"/>
                  </a:lnTo>
                  <a:lnTo>
                    <a:pt x="2710" y="283"/>
                  </a:lnTo>
                  <a:lnTo>
                    <a:pt x="2893" y="399"/>
                  </a:lnTo>
                  <a:lnTo>
                    <a:pt x="3076" y="532"/>
                  </a:lnTo>
                  <a:lnTo>
                    <a:pt x="3225" y="665"/>
                  </a:lnTo>
                  <a:lnTo>
                    <a:pt x="3325" y="565"/>
                  </a:lnTo>
                  <a:lnTo>
                    <a:pt x="3209" y="465"/>
                  </a:lnTo>
                  <a:lnTo>
                    <a:pt x="2993" y="299"/>
                  </a:lnTo>
                  <a:lnTo>
                    <a:pt x="2743" y="150"/>
                  </a:lnTo>
                  <a:lnTo>
                    <a:pt x="2627" y="83"/>
                  </a:lnTo>
                  <a:lnTo>
                    <a:pt x="2527" y="50"/>
                  </a:lnTo>
                  <a:lnTo>
                    <a:pt x="2045" y="33"/>
                  </a:lnTo>
                  <a:lnTo>
                    <a:pt x="1214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2545950" y="2094775"/>
              <a:ext cx="44500" cy="55700"/>
            </a:xfrm>
            <a:custGeom>
              <a:avLst/>
              <a:gdLst/>
              <a:ahLst/>
              <a:cxnLst/>
              <a:rect l="l" t="t" r="r" b="b"/>
              <a:pathLst>
                <a:path w="1780" h="2228" extrusionOk="0">
                  <a:moveTo>
                    <a:pt x="1397" y="1"/>
                  </a:moveTo>
                  <a:lnTo>
                    <a:pt x="1297" y="17"/>
                  </a:lnTo>
                  <a:lnTo>
                    <a:pt x="1181" y="50"/>
                  </a:lnTo>
                  <a:lnTo>
                    <a:pt x="1064" y="100"/>
                  </a:lnTo>
                  <a:lnTo>
                    <a:pt x="948" y="167"/>
                  </a:lnTo>
                  <a:lnTo>
                    <a:pt x="732" y="333"/>
                  </a:lnTo>
                  <a:lnTo>
                    <a:pt x="549" y="516"/>
                  </a:lnTo>
                  <a:lnTo>
                    <a:pt x="383" y="682"/>
                  </a:lnTo>
                  <a:lnTo>
                    <a:pt x="250" y="848"/>
                  </a:lnTo>
                  <a:lnTo>
                    <a:pt x="1" y="1812"/>
                  </a:lnTo>
                  <a:lnTo>
                    <a:pt x="1" y="1829"/>
                  </a:lnTo>
                  <a:lnTo>
                    <a:pt x="50" y="1945"/>
                  </a:lnTo>
                  <a:lnTo>
                    <a:pt x="134" y="2045"/>
                  </a:lnTo>
                  <a:lnTo>
                    <a:pt x="233" y="2111"/>
                  </a:lnTo>
                  <a:lnTo>
                    <a:pt x="333" y="2178"/>
                  </a:lnTo>
                  <a:lnTo>
                    <a:pt x="449" y="2211"/>
                  </a:lnTo>
                  <a:lnTo>
                    <a:pt x="566" y="2228"/>
                  </a:lnTo>
                  <a:lnTo>
                    <a:pt x="682" y="2211"/>
                  </a:lnTo>
                  <a:lnTo>
                    <a:pt x="798" y="2178"/>
                  </a:lnTo>
                  <a:lnTo>
                    <a:pt x="915" y="2128"/>
                  </a:lnTo>
                  <a:lnTo>
                    <a:pt x="1031" y="2045"/>
                  </a:lnTo>
                  <a:lnTo>
                    <a:pt x="1147" y="1945"/>
                  </a:lnTo>
                  <a:lnTo>
                    <a:pt x="1264" y="1812"/>
                  </a:lnTo>
                  <a:lnTo>
                    <a:pt x="1364" y="1663"/>
                  </a:lnTo>
                  <a:lnTo>
                    <a:pt x="1463" y="1513"/>
                  </a:lnTo>
                  <a:lnTo>
                    <a:pt x="1546" y="1347"/>
                  </a:lnTo>
                  <a:lnTo>
                    <a:pt x="1629" y="1164"/>
                  </a:lnTo>
                  <a:lnTo>
                    <a:pt x="1679" y="998"/>
                  </a:lnTo>
                  <a:lnTo>
                    <a:pt x="1729" y="815"/>
                  </a:lnTo>
                  <a:lnTo>
                    <a:pt x="1762" y="649"/>
                  </a:lnTo>
                  <a:lnTo>
                    <a:pt x="1779" y="499"/>
                  </a:lnTo>
                  <a:lnTo>
                    <a:pt x="1762" y="350"/>
                  </a:lnTo>
                  <a:lnTo>
                    <a:pt x="1746" y="233"/>
                  </a:lnTo>
                  <a:lnTo>
                    <a:pt x="1679" y="134"/>
                  </a:lnTo>
                  <a:lnTo>
                    <a:pt x="1646" y="100"/>
                  </a:lnTo>
                  <a:lnTo>
                    <a:pt x="1613" y="67"/>
                  </a:lnTo>
                  <a:lnTo>
                    <a:pt x="1513" y="17"/>
                  </a:lnTo>
                  <a:lnTo>
                    <a:pt x="1397" y="1"/>
                  </a:lnTo>
                  <a:close/>
                </a:path>
              </a:pathLst>
            </a:custGeom>
            <a:solidFill>
              <a:srgbClr val="C95F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2553850" y="2108075"/>
              <a:ext cx="27025" cy="33675"/>
            </a:xfrm>
            <a:custGeom>
              <a:avLst/>
              <a:gdLst/>
              <a:ahLst/>
              <a:cxnLst/>
              <a:rect l="l" t="t" r="r" b="b"/>
              <a:pathLst>
                <a:path w="1081" h="1347" extrusionOk="0">
                  <a:moveTo>
                    <a:pt x="964" y="0"/>
                  </a:moveTo>
                  <a:lnTo>
                    <a:pt x="865" y="34"/>
                  </a:lnTo>
                  <a:lnTo>
                    <a:pt x="765" y="67"/>
                  </a:lnTo>
                  <a:lnTo>
                    <a:pt x="665" y="133"/>
                  </a:lnTo>
                  <a:lnTo>
                    <a:pt x="582" y="200"/>
                  </a:lnTo>
                  <a:lnTo>
                    <a:pt x="482" y="266"/>
                  </a:lnTo>
                  <a:lnTo>
                    <a:pt x="333" y="449"/>
                  </a:lnTo>
                  <a:lnTo>
                    <a:pt x="200" y="649"/>
                  </a:lnTo>
                  <a:lnTo>
                    <a:pt x="100" y="865"/>
                  </a:lnTo>
                  <a:lnTo>
                    <a:pt x="34" y="1081"/>
                  </a:lnTo>
                  <a:lnTo>
                    <a:pt x="0" y="1297"/>
                  </a:lnTo>
                  <a:lnTo>
                    <a:pt x="0" y="1330"/>
                  </a:lnTo>
                  <a:lnTo>
                    <a:pt x="17" y="1347"/>
                  </a:lnTo>
                  <a:lnTo>
                    <a:pt x="50" y="1347"/>
                  </a:lnTo>
                  <a:lnTo>
                    <a:pt x="67" y="1330"/>
                  </a:lnTo>
                  <a:lnTo>
                    <a:pt x="167" y="1164"/>
                  </a:lnTo>
                  <a:lnTo>
                    <a:pt x="283" y="998"/>
                  </a:lnTo>
                  <a:lnTo>
                    <a:pt x="383" y="931"/>
                  </a:lnTo>
                  <a:lnTo>
                    <a:pt x="482" y="881"/>
                  </a:lnTo>
                  <a:lnTo>
                    <a:pt x="599" y="865"/>
                  </a:lnTo>
                  <a:lnTo>
                    <a:pt x="715" y="898"/>
                  </a:lnTo>
                  <a:lnTo>
                    <a:pt x="732" y="881"/>
                  </a:lnTo>
                  <a:lnTo>
                    <a:pt x="698" y="848"/>
                  </a:lnTo>
                  <a:lnTo>
                    <a:pt x="632" y="815"/>
                  </a:lnTo>
                  <a:lnTo>
                    <a:pt x="566" y="798"/>
                  </a:lnTo>
                  <a:lnTo>
                    <a:pt x="449" y="798"/>
                  </a:lnTo>
                  <a:lnTo>
                    <a:pt x="383" y="815"/>
                  </a:lnTo>
                  <a:lnTo>
                    <a:pt x="316" y="848"/>
                  </a:lnTo>
                  <a:lnTo>
                    <a:pt x="266" y="881"/>
                  </a:lnTo>
                  <a:lnTo>
                    <a:pt x="216" y="948"/>
                  </a:lnTo>
                  <a:lnTo>
                    <a:pt x="283" y="782"/>
                  </a:lnTo>
                  <a:lnTo>
                    <a:pt x="366" y="649"/>
                  </a:lnTo>
                  <a:lnTo>
                    <a:pt x="449" y="499"/>
                  </a:lnTo>
                  <a:lnTo>
                    <a:pt x="549" y="383"/>
                  </a:lnTo>
                  <a:lnTo>
                    <a:pt x="665" y="266"/>
                  </a:lnTo>
                  <a:lnTo>
                    <a:pt x="798" y="167"/>
                  </a:lnTo>
                  <a:lnTo>
                    <a:pt x="931" y="84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2494425" y="2191600"/>
              <a:ext cx="108075" cy="123850"/>
            </a:xfrm>
            <a:custGeom>
              <a:avLst/>
              <a:gdLst/>
              <a:ahLst/>
              <a:cxnLst/>
              <a:rect l="l" t="t" r="r" b="b"/>
              <a:pathLst>
                <a:path w="4323" h="4954" extrusionOk="0">
                  <a:moveTo>
                    <a:pt x="3474" y="0"/>
                  </a:moveTo>
                  <a:lnTo>
                    <a:pt x="1447" y="2975"/>
                  </a:lnTo>
                  <a:lnTo>
                    <a:pt x="283" y="1114"/>
                  </a:lnTo>
                  <a:lnTo>
                    <a:pt x="1" y="1762"/>
                  </a:lnTo>
                  <a:lnTo>
                    <a:pt x="449" y="4787"/>
                  </a:lnTo>
                  <a:lnTo>
                    <a:pt x="1413" y="3374"/>
                  </a:lnTo>
                  <a:lnTo>
                    <a:pt x="2560" y="4953"/>
                  </a:lnTo>
                  <a:lnTo>
                    <a:pt x="2577" y="4937"/>
                  </a:lnTo>
                  <a:lnTo>
                    <a:pt x="2643" y="4820"/>
                  </a:lnTo>
                  <a:lnTo>
                    <a:pt x="2859" y="4355"/>
                  </a:lnTo>
                  <a:lnTo>
                    <a:pt x="3142" y="3674"/>
                  </a:lnTo>
                  <a:lnTo>
                    <a:pt x="3458" y="2876"/>
                  </a:lnTo>
                  <a:lnTo>
                    <a:pt x="4056" y="1380"/>
                  </a:lnTo>
                  <a:lnTo>
                    <a:pt x="4322" y="682"/>
                  </a:lnTo>
                  <a:lnTo>
                    <a:pt x="3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2494425" y="2214025"/>
              <a:ext cx="106400" cy="106000"/>
            </a:xfrm>
            <a:custGeom>
              <a:avLst/>
              <a:gdLst/>
              <a:ahLst/>
              <a:cxnLst/>
              <a:rect l="l" t="t" r="r" b="b"/>
              <a:pathLst>
                <a:path w="4256" h="4240" extrusionOk="0">
                  <a:moveTo>
                    <a:pt x="4222" y="1"/>
                  </a:moveTo>
                  <a:lnTo>
                    <a:pt x="4222" y="17"/>
                  </a:lnTo>
                  <a:lnTo>
                    <a:pt x="4056" y="350"/>
                  </a:lnTo>
                  <a:lnTo>
                    <a:pt x="3840" y="832"/>
                  </a:lnTo>
                  <a:lnTo>
                    <a:pt x="3341" y="1995"/>
                  </a:lnTo>
                  <a:lnTo>
                    <a:pt x="2876" y="3175"/>
                  </a:lnTo>
                  <a:lnTo>
                    <a:pt x="2544" y="3990"/>
                  </a:lnTo>
                  <a:lnTo>
                    <a:pt x="2045" y="3292"/>
                  </a:lnTo>
                  <a:lnTo>
                    <a:pt x="1679" y="2826"/>
                  </a:lnTo>
                  <a:lnTo>
                    <a:pt x="1430" y="2494"/>
                  </a:lnTo>
                  <a:lnTo>
                    <a:pt x="1280" y="2677"/>
                  </a:lnTo>
                  <a:lnTo>
                    <a:pt x="965" y="3076"/>
                  </a:lnTo>
                  <a:lnTo>
                    <a:pt x="499" y="3741"/>
                  </a:lnTo>
                  <a:lnTo>
                    <a:pt x="416" y="3159"/>
                  </a:lnTo>
                  <a:lnTo>
                    <a:pt x="300" y="2311"/>
                  </a:lnTo>
                  <a:lnTo>
                    <a:pt x="167" y="1463"/>
                  </a:lnTo>
                  <a:lnTo>
                    <a:pt x="100" y="1131"/>
                  </a:lnTo>
                  <a:lnTo>
                    <a:pt x="17" y="898"/>
                  </a:lnTo>
                  <a:lnTo>
                    <a:pt x="17" y="882"/>
                  </a:lnTo>
                  <a:lnTo>
                    <a:pt x="1" y="882"/>
                  </a:lnTo>
                  <a:lnTo>
                    <a:pt x="1" y="898"/>
                  </a:lnTo>
                  <a:lnTo>
                    <a:pt x="17" y="1281"/>
                  </a:lnTo>
                  <a:lnTo>
                    <a:pt x="67" y="1646"/>
                  </a:lnTo>
                  <a:lnTo>
                    <a:pt x="150" y="2411"/>
                  </a:lnTo>
                  <a:lnTo>
                    <a:pt x="200" y="2826"/>
                  </a:lnTo>
                  <a:lnTo>
                    <a:pt x="267" y="3242"/>
                  </a:lnTo>
                  <a:lnTo>
                    <a:pt x="333" y="3657"/>
                  </a:lnTo>
                  <a:lnTo>
                    <a:pt x="416" y="4056"/>
                  </a:lnTo>
                  <a:lnTo>
                    <a:pt x="449" y="4023"/>
                  </a:lnTo>
                  <a:lnTo>
                    <a:pt x="549" y="3890"/>
                  </a:lnTo>
                  <a:lnTo>
                    <a:pt x="865" y="3441"/>
                  </a:lnTo>
                  <a:lnTo>
                    <a:pt x="1197" y="2909"/>
                  </a:lnTo>
                  <a:lnTo>
                    <a:pt x="1413" y="2560"/>
                  </a:lnTo>
                  <a:lnTo>
                    <a:pt x="1696" y="2993"/>
                  </a:lnTo>
                  <a:lnTo>
                    <a:pt x="1995" y="3408"/>
                  </a:lnTo>
                  <a:lnTo>
                    <a:pt x="2294" y="3824"/>
                  </a:lnTo>
                  <a:lnTo>
                    <a:pt x="2610" y="4239"/>
                  </a:lnTo>
                  <a:lnTo>
                    <a:pt x="2677" y="4090"/>
                  </a:lnTo>
                  <a:lnTo>
                    <a:pt x="2843" y="3674"/>
                  </a:lnTo>
                  <a:lnTo>
                    <a:pt x="3358" y="2411"/>
                  </a:lnTo>
                  <a:lnTo>
                    <a:pt x="3907" y="998"/>
                  </a:lnTo>
                  <a:lnTo>
                    <a:pt x="4123" y="416"/>
                  </a:lnTo>
                  <a:lnTo>
                    <a:pt x="4256" y="34"/>
                  </a:lnTo>
                  <a:lnTo>
                    <a:pt x="4239" y="17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238125" y="3604800"/>
              <a:ext cx="388125" cy="430100"/>
            </a:xfrm>
            <a:custGeom>
              <a:avLst/>
              <a:gdLst/>
              <a:ahLst/>
              <a:cxnLst/>
              <a:rect l="l" t="t" r="r" b="b"/>
              <a:pathLst>
                <a:path w="15525" h="17204" extrusionOk="0">
                  <a:moveTo>
                    <a:pt x="3058" y="0"/>
                  </a:moveTo>
                  <a:lnTo>
                    <a:pt x="1862" y="4405"/>
                  </a:lnTo>
                  <a:lnTo>
                    <a:pt x="1014" y="7546"/>
                  </a:lnTo>
                  <a:lnTo>
                    <a:pt x="731" y="8677"/>
                  </a:lnTo>
                  <a:lnTo>
                    <a:pt x="598" y="9225"/>
                  </a:lnTo>
                  <a:lnTo>
                    <a:pt x="432" y="10206"/>
                  </a:lnTo>
                  <a:lnTo>
                    <a:pt x="199" y="11635"/>
                  </a:lnTo>
                  <a:lnTo>
                    <a:pt x="116" y="12267"/>
                  </a:lnTo>
                  <a:lnTo>
                    <a:pt x="50" y="12815"/>
                  </a:lnTo>
                  <a:lnTo>
                    <a:pt x="17" y="13264"/>
                  </a:lnTo>
                  <a:lnTo>
                    <a:pt x="0" y="13630"/>
                  </a:lnTo>
                  <a:lnTo>
                    <a:pt x="17" y="13862"/>
                  </a:lnTo>
                  <a:lnTo>
                    <a:pt x="33" y="13946"/>
                  </a:lnTo>
                  <a:lnTo>
                    <a:pt x="50" y="13995"/>
                  </a:lnTo>
                  <a:lnTo>
                    <a:pt x="133" y="14045"/>
                  </a:lnTo>
                  <a:lnTo>
                    <a:pt x="299" y="14095"/>
                  </a:lnTo>
                  <a:lnTo>
                    <a:pt x="814" y="14261"/>
                  </a:lnTo>
                  <a:lnTo>
                    <a:pt x="1579" y="14461"/>
                  </a:lnTo>
                  <a:lnTo>
                    <a:pt x="2543" y="14693"/>
                  </a:lnTo>
                  <a:lnTo>
                    <a:pt x="4903" y="15225"/>
                  </a:lnTo>
                  <a:lnTo>
                    <a:pt x="7596" y="15790"/>
                  </a:lnTo>
                  <a:lnTo>
                    <a:pt x="10288" y="16339"/>
                  </a:lnTo>
                  <a:lnTo>
                    <a:pt x="12665" y="16788"/>
                  </a:lnTo>
                  <a:lnTo>
                    <a:pt x="14410" y="17104"/>
                  </a:lnTo>
                  <a:lnTo>
                    <a:pt x="14942" y="17187"/>
                  </a:lnTo>
                  <a:lnTo>
                    <a:pt x="15192" y="17203"/>
                  </a:lnTo>
                  <a:lnTo>
                    <a:pt x="15291" y="17187"/>
                  </a:lnTo>
                  <a:lnTo>
                    <a:pt x="15358" y="17120"/>
                  </a:lnTo>
                  <a:lnTo>
                    <a:pt x="15424" y="17037"/>
                  </a:lnTo>
                  <a:lnTo>
                    <a:pt x="15474" y="16937"/>
                  </a:lnTo>
                  <a:lnTo>
                    <a:pt x="15507" y="16804"/>
                  </a:lnTo>
                  <a:lnTo>
                    <a:pt x="15524" y="16655"/>
                  </a:lnTo>
                  <a:lnTo>
                    <a:pt x="15524" y="16505"/>
                  </a:lnTo>
                  <a:lnTo>
                    <a:pt x="15524" y="16339"/>
                  </a:lnTo>
                  <a:lnTo>
                    <a:pt x="15507" y="16156"/>
                  </a:lnTo>
                  <a:lnTo>
                    <a:pt x="15474" y="15990"/>
                  </a:lnTo>
                  <a:lnTo>
                    <a:pt x="15441" y="15807"/>
                  </a:lnTo>
                  <a:lnTo>
                    <a:pt x="15391" y="15641"/>
                  </a:lnTo>
                  <a:lnTo>
                    <a:pt x="15325" y="15475"/>
                  </a:lnTo>
                  <a:lnTo>
                    <a:pt x="15258" y="15325"/>
                  </a:lnTo>
                  <a:lnTo>
                    <a:pt x="15192" y="15192"/>
                  </a:lnTo>
                  <a:lnTo>
                    <a:pt x="15109" y="15092"/>
                  </a:lnTo>
                  <a:lnTo>
                    <a:pt x="14926" y="14910"/>
                  </a:lnTo>
                  <a:lnTo>
                    <a:pt x="14627" y="14660"/>
                  </a:lnTo>
                  <a:lnTo>
                    <a:pt x="13712" y="13946"/>
                  </a:lnTo>
                  <a:lnTo>
                    <a:pt x="12582" y="13098"/>
                  </a:lnTo>
                  <a:lnTo>
                    <a:pt x="11419" y="12267"/>
                  </a:lnTo>
                  <a:lnTo>
                    <a:pt x="9723" y="11037"/>
                  </a:lnTo>
                  <a:lnTo>
                    <a:pt x="12566" y="1862"/>
                  </a:lnTo>
                  <a:lnTo>
                    <a:pt x="3058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238525" y="3848300"/>
              <a:ext cx="388125" cy="186175"/>
            </a:xfrm>
            <a:custGeom>
              <a:avLst/>
              <a:gdLst/>
              <a:ahLst/>
              <a:cxnLst/>
              <a:rect l="l" t="t" r="r" b="b"/>
              <a:pathLst>
                <a:path w="15525" h="7447" extrusionOk="0">
                  <a:moveTo>
                    <a:pt x="11835" y="2826"/>
                  </a:moveTo>
                  <a:lnTo>
                    <a:pt x="12048" y="2982"/>
                  </a:lnTo>
                  <a:lnTo>
                    <a:pt x="12048" y="2982"/>
                  </a:lnTo>
                  <a:lnTo>
                    <a:pt x="12018" y="2959"/>
                  </a:lnTo>
                  <a:lnTo>
                    <a:pt x="11835" y="2826"/>
                  </a:lnTo>
                  <a:close/>
                  <a:moveTo>
                    <a:pt x="499" y="0"/>
                  </a:moveTo>
                  <a:lnTo>
                    <a:pt x="416" y="449"/>
                  </a:lnTo>
                  <a:lnTo>
                    <a:pt x="200" y="1895"/>
                  </a:lnTo>
                  <a:lnTo>
                    <a:pt x="117" y="2510"/>
                  </a:lnTo>
                  <a:lnTo>
                    <a:pt x="50" y="3059"/>
                  </a:lnTo>
                  <a:lnTo>
                    <a:pt x="17" y="3507"/>
                  </a:lnTo>
                  <a:lnTo>
                    <a:pt x="1" y="3873"/>
                  </a:lnTo>
                  <a:lnTo>
                    <a:pt x="1" y="4106"/>
                  </a:lnTo>
                  <a:lnTo>
                    <a:pt x="17" y="4189"/>
                  </a:lnTo>
                  <a:lnTo>
                    <a:pt x="50" y="4239"/>
                  </a:lnTo>
                  <a:lnTo>
                    <a:pt x="134" y="4272"/>
                  </a:lnTo>
                  <a:lnTo>
                    <a:pt x="283" y="4338"/>
                  </a:lnTo>
                  <a:lnTo>
                    <a:pt x="815" y="4505"/>
                  </a:lnTo>
                  <a:lnTo>
                    <a:pt x="1580" y="4704"/>
                  </a:lnTo>
                  <a:lnTo>
                    <a:pt x="2527" y="4937"/>
                  </a:lnTo>
                  <a:lnTo>
                    <a:pt x="3657" y="5186"/>
                  </a:lnTo>
                  <a:lnTo>
                    <a:pt x="4904" y="5469"/>
                  </a:lnTo>
                  <a:lnTo>
                    <a:pt x="7596" y="6034"/>
                  </a:lnTo>
                  <a:lnTo>
                    <a:pt x="10289" y="6582"/>
                  </a:lnTo>
                  <a:lnTo>
                    <a:pt x="12666" y="7048"/>
                  </a:lnTo>
                  <a:lnTo>
                    <a:pt x="14411" y="7347"/>
                  </a:lnTo>
                  <a:lnTo>
                    <a:pt x="14943" y="7430"/>
                  </a:lnTo>
                  <a:lnTo>
                    <a:pt x="15093" y="7447"/>
                  </a:lnTo>
                  <a:lnTo>
                    <a:pt x="15192" y="7447"/>
                  </a:lnTo>
                  <a:lnTo>
                    <a:pt x="15275" y="7430"/>
                  </a:lnTo>
                  <a:lnTo>
                    <a:pt x="15359" y="7364"/>
                  </a:lnTo>
                  <a:lnTo>
                    <a:pt x="15408" y="7280"/>
                  </a:lnTo>
                  <a:lnTo>
                    <a:pt x="15458" y="7164"/>
                  </a:lnTo>
                  <a:lnTo>
                    <a:pt x="15491" y="7048"/>
                  </a:lnTo>
                  <a:lnTo>
                    <a:pt x="15508" y="6898"/>
                  </a:lnTo>
                  <a:lnTo>
                    <a:pt x="15525" y="6749"/>
                  </a:lnTo>
                  <a:lnTo>
                    <a:pt x="15508" y="6582"/>
                  </a:lnTo>
                  <a:lnTo>
                    <a:pt x="15491" y="6399"/>
                  </a:lnTo>
                  <a:lnTo>
                    <a:pt x="15458" y="6233"/>
                  </a:lnTo>
                  <a:lnTo>
                    <a:pt x="15425" y="6050"/>
                  </a:lnTo>
                  <a:lnTo>
                    <a:pt x="15375" y="5884"/>
                  </a:lnTo>
                  <a:lnTo>
                    <a:pt x="15325" y="5735"/>
                  </a:lnTo>
                  <a:lnTo>
                    <a:pt x="15259" y="5585"/>
                  </a:lnTo>
                  <a:lnTo>
                    <a:pt x="15176" y="5452"/>
                  </a:lnTo>
                  <a:lnTo>
                    <a:pt x="15093" y="5352"/>
                  </a:lnTo>
                  <a:lnTo>
                    <a:pt x="14943" y="5186"/>
                  </a:lnTo>
                  <a:lnTo>
                    <a:pt x="14677" y="4970"/>
                  </a:lnTo>
                  <a:lnTo>
                    <a:pt x="13896" y="4355"/>
                  </a:lnTo>
                  <a:lnTo>
                    <a:pt x="12899" y="3607"/>
                  </a:lnTo>
                  <a:lnTo>
                    <a:pt x="12048" y="2982"/>
                  </a:lnTo>
                  <a:lnTo>
                    <a:pt x="12048" y="2982"/>
                  </a:lnTo>
                  <a:lnTo>
                    <a:pt x="12167" y="3075"/>
                  </a:lnTo>
                  <a:lnTo>
                    <a:pt x="12317" y="3225"/>
                  </a:lnTo>
                  <a:lnTo>
                    <a:pt x="12367" y="3291"/>
                  </a:lnTo>
                  <a:lnTo>
                    <a:pt x="12400" y="3374"/>
                  </a:lnTo>
                  <a:lnTo>
                    <a:pt x="12417" y="3424"/>
                  </a:lnTo>
                  <a:lnTo>
                    <a:pt x="12417" y="3491"/>
                  </a:lnTo>
                  <a:lnTo>
                    <a:pt x="12367" y="3541"/>
                  </a:lnTo>
                  <a:lnTo>
                    <a:pt x="12300" y="3574"/>
                  </a:lnTo>
                  <a:lnTo>
                    <a:pt x="12167" y="3591"/>
                  </a:lnTo>
                  <a:lnTo>
                    <a:pt x="12001" y="3591"/>
                  </a:lnTo>
                  <a:lnTo>
                    <a:pt x="11718" y="3557"/>
                  </a:lnTo>
                  <a:lnTo>
                    <a:pt x="11419" y="3524"/>
                  </a:lnTo>
                  <a:lnTo>
                    <a:pt x="11087" y="3474"/>
                  </a:lnTo>
                  <a:lnTo>
                    <a:pt x="10754" y="3408"/>
                  </a:lnTo>
                  <a:lnTo>
                    <a:pt x="10023" y="3241"/>
                  </a:lnTo>
                  <a:lnTo>
                    <a:pt x="9242" y="3042"/>
                  </a:lnTo>
                  <a:lnTo>
                    <a:pt x="8411" y="2793"/>
                  </a:lnTo>
                  <a:lnTo>
                    <a:pt x="7563" y="2527"/>
                  </a:lnTo>
                  <a:lnTo>
                    <a:pt x="6716" y="2228"/>
                  </a:lnTo>
                  <a:lnTo>
                    <a:pt x="5851" y="1928"/>
                  </a:lnTo>
                  <a:lnTo>
                    <a:pt x="4173" y="1313"/>
                  </a:lnTo>
                  <a:lnTo>
                    <a:pt x="2660" y="748"/>
                  </a:lnTo>
                  <a:lnTo>
                    <a:pt x="1397" y="300"/>
                  </a:lnTo>
                  <a:lnTo>
                    <a:pt x="898" y="133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251400" y="2633725"/>
              <a:ext cx="560575" cy="1194225"/>
            </a:xfrm>
            <a:custGeom>
              <a:avLst/>
              <a:gdLst/>
              <a:ahLst/>
              <a:cxnLst/>
              <a:rect l="l" t="t" r="r" b="b"/>
              <a:pathLst>
                <a:path w="22423" h="47769" extrusionOk="0">
                  <a:moveTo>
                    <a:pt x="11004" y="0"/>
                  </a:moveTo>
                  <a:lnTo>
                    <a:pt x="10871" y="266"/>
                  </a:lnTo>
                  <a:lnTo>
                    <a:pt x="10555" y="964"/>
                  </a:lnTo>
                  <a:lnTo>
                    <a:pt x="10356" y="1463"/>
                  </a:lnTo>
                  <a:lnTo>
                    <a:pt x="10123" y="2028"/>
                  </a:lnTo>
                  <a:lnTo>
                    <a:pt x="9907" y="2676"/>
                  </a:lnTo>
                  <a:lnTo>
                    <a:pt x="9691" y="3374"/>
                  </a:lnTo>
                  <a:lnTo>
                    <a:pt x="9492" y="4122"/>
                  </a:lnTo>
                  <a:lnTo>
                    <a:pt x="9408" y="4521"/>
                  </a:lnTo>
                  <a:lnTo>
                    <a:pt x="9325" y="4920"/>
                  </a:lnTo>
                  <a:lnTo>
                    <a:pt x="9259" y="5319"/>
                  </a:lnTo>
                  <a:lnTo>
                    <a:pt x="9192" y="5734"/>
                  </a:lnTo>
                  <a:lnTo>
                    <a:pt x="9159" y="6133"/>
                  </a:lnTo>
                  <a:lnTo>
                    <a:pt x="9126" y="6549"/>
                  </a:lnTo>
                  <a:lnTo>
                    <a:pt x="9109" y="6964"/>
                  </a:lnTo>
                  <a:lnTo>
                    <a:pt x="9109" y="7380"/>
                  </a:lnTo>
                  <a:lnTo>
                    <a:pt x="9126" y="7795"/>
                  </a:lnTo>
                  <a:lnTo>
                    <a:pt x="9159" y="8211"/>
                  </a:lnTo>
                  <a:lnTo>
                    <a:pt x="9226" y="8610"/>
                  </a:lnTo>
                  <a:lnTo>
                    <a:pt x="9309" y="9009"/>
                  </a:lnTo>
                  <a:lnTo>
                    <a:pt x="9408" y="9408"/>
                  </a:lnTo>
                  <a:lnTo>
                    <a:pt x="9541" y="9790"/>
                  </a:lnTo>
                  <a:lnTo>
                    <a:pt x="9558" y="9856"/>
                  </a:lnTo>
                  <a:lnTo>
                    <a:pt x="9541" y="10023"/>
                  </a:lnTo>
                  <a:lnTo>
                    <a:pt x="9492" y="10538"/>
                  </a:lnTo>
                  <a:lnTo>
                    <a:pt x="9408" y="11302"/>
                  </a:lnTo>
                  <a:lnTo>
                    <a:pt x="9275" y="12283"/>
                  </a:lnTo>
                  <a:lnTo>
                    <a:pt x="8910" y="14726"/>
                  </a:lnTo>
                  <a:lnTo>
                    <a:pt x="8694" y="16122"/>
                  </a:lnTo>
                  <a:lnTo>
                    <a:pt x="8461" y="17569"/>
                  </a:lnTo>
                  <a:lnTo>
                    <a:pt x="8212" y="19048"/>
                  </a:lnTo>
                  <a:lnTo>
                    <a:pt x="7946" y="20494"/>
                  </a:lnTo>
                  <a:lnTo>
                    <a:pt x="7680" y="21907"/>
                  </a:lnTo>
                  <a:lnTo>
                    <a:pt x="7414" y="23220"/>
                  </a:lnTo>
                  <a:lnTo>
                    <a:pt x="7148" y="24400"/>
                  </a:lnTo>
                  <a:lnTo>
                    <a:pt x="6899" y="25430"/>
                  </a:lnTo>
                  <a:lnTo>
                    <a:pt x="6782" y="25862"/>
                  </a:lnTo>
                  <a:lnTo>
                    <a:pt x="6666" y="26245"/>
                  </a:lnTo>
                  <a:lnTo>
                    <a:pt x="6550" y="26561"/>
                  </a:lnTo>
                  <a:lnTo>
                    <a:pt x="6450" y="26810"/>
                  </a:lnTo>
                  <a:lnTo>
                    <a:pt x="6217" y="27342"/>
                  </a:lnTo>
                  <a:lnTo>
                    <a:pt x="5901" y="28189"/>
                  </a:lnTo>
                  <a:lnTo>
                    <a:pt x="5502" y="29270"/>
                  </a:lnTo>
                  <a:lnTo>
                    <a:pt x="5054" y="30550"/>
                  </a:lnTo>
                  <a:lnTo>
                    <a:pt x="4040" y="33558"/>
                  </a:lnTo>
                  <a:lnTo>
                    <a:pt x="2926" y="36849"/>
                  </a:lnTo>
                  <a:lnTo>
                    <a:pt x="948" y="42783"/>
                  </a:lnTo>
                  <a:lnTo>
                    <a:pt x="283" y="44694"/>
                  </a:lnTo>
                  <a:lnTo>
                    <a:pt x="101" y="45243"/>
                  </a:lnTo>
                  <a:lnTo>
                    <a:pt x="34" y="45392"/>
                  </a:lnTo>
                  <a:lnTo>
                    <a:pt x="1" y="45442"/>
                  </a:lnTo>
                  <a:lnTo>
                    <a:pt x="11187" y="47769"/>
                  </a:lnTo>
                  <a:lnTo>
                    <a:pt x="11237" y="47603"/>
                  </a:lnTo>
                  <a:lnTo>
                    <a:pt x="11370" y="47154"/>
                  </a:lnTo>
                  <a:lnTo>
                    <a:pt x="11818" y="45508"/>
                  </a:lnTo>
                  <a:lnTo>
                    <a:pt x="13231" y="40240"/>
                  </a:lnTo>
                  <a:lnTo>
                    <a:pt x="14844" y="34090"/>
                  </a:lnTo>
                  <a:lnTo>
                    <a:pt x="16140" y="29137"/>
                  </a:lnTo>
                  <a:lnTo>
                    <a:pt x="16472" y="27790"/>
                  </a:lnTo>
                  <a:lnTo>
                    <a:pt x="16805" y="26361"/>
                  </a:lnTo>
                  <a:lnTo>
                    <a:pt x="17137" y="24849"/>
                  </a:lnTo>
                  <a:lnTo>
                    <a:pt x="17470" y="23319"/>
                  </a:lnTo>
                  <a:lnTo>
                    <a:pt x="17785" y="21740"/>
                  </a:lnTo>
                  <a:lnTo>
                    <a:pt x="18085" y="20178"/>
                  </a:lnTo>
                  <a:lnTo>
                    <a:pt x="18666" y="17087"/>
                  </a:lnTo>
                  <a:lnTo>
                    <a:pt x="19182" y="14228"/>
                  </a:lnTo>
                  <a:lnTo>
                    <a:pt x="19630" y="11735"/>
                  </a:lnTo>
                  <a:lnTo>
                    <a:pt x="19979" y="9757"/>
                  </a:lnTo>
                  <a:lnTo>
                    <a:pt x="20112" y="9025"/>
                  </a:lnTo>
                  <a:lnTo>
                    <a:pt x="20229" y="8493"/>
                  </a:lnTo>
                  <a:lnTo>
                    <a:pt x="20628" y="7463"/>
                  </a:lnTo>
                  <a:lnTo>
                    <a:pt x="20977" y="6416"/>
                  </a:lnTo>
                  <a:lnTo>
                    <a:pt x="21309" y="5369"/>
                  </a:lnTo>
                  <a:lnTo>
                    <a:pt x="21592" y="4322"/>
                  </a:lnTo>
                  <a:lnTo>
                    <a:pt x="21858" y="3258"/>
                  </a:lnTo>
                  <a:lnTo>
                    <a:pt x="22090" y="2177"/>
                  </a:lnTo>
                  <a:lnTo>
                    <a:pt x="22273" y="1097"/>
                  </a:lnTo>
                  <a:lnTo>
                    <a:pt x="22423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251400" y="2633725"/>
              <a:ext cx="560575" cy="1194225"/>
            </a:xfrm>
            <a:custGeom>
              <a:avLst/>
              <a:gdLst/>
              <a:ahLst/>
              <a:cxnLst/>
              <a:rect l="l" t="t" r="r" b="b"/>
              <a:pathLst>
                <a:path w="22423" h="47769" fill="none" extrusionOk="0">
                  <a:moveTo>
                    <a:pt x="11187" y="47769"/>
                  </a:moveTo>
                  <a:lnTo>
                    <a:pt x="11187" y="47769"/>
                  </a:lnTo>
                  <a:lnTo>
                    <a:pt x="11237" y="47603"/>
                  </a:lnTo>
                  <a:lnTo>
                    <a:pt x="11370" y="47154"/>
                  </a:lnTo>
                  <a:lnTo>
                    <a:pt x="11818" y="45508"/>
                  </a:lnTo>
                  <a:lnTo>
                    <a:pt x="13231" y="40240"/>
                  </a:lnTo>
                  <a:lnTo>
                    <a:pt x="14844" y="34090"/>
                  </a:lnTo>
                  <a:lnTo>
                    <a:pt x="16140" y="29137"/>
                  </a:lnTo>
                  <a:lnTo>
                    <a:pt x="16140" y="29137"/>
                  </a:lnTo>
                  <a:lnTo>
                    <a:pt x="16472" y="27790"/>
                  </a:lnTo>
                  <a:lnTo>
                    <a:pt x="16805" y="26361"/>
                  </a:lnTo>
                  <a:lnTo>
                    <a:pt x="17137" y="24849"/>
                  </a:lnTo>
                  <a:lnTo>
                    <a:pt x="17470" y="23319"/>
                  </a:lnTo>
                  <a:lnTo>
                    <a:pt x="17785" y="21740"/>
                  </a:lnTo>
                  <a:lnTo>
                    <a:pt x="18085" y="20178"/>
                  </a:lnTo>
                  <a:lnTo>
                    <a:pt x="18666" y="17087"/>
                  </a:lnTo>
                  <a:lnTo>
                    <a:pt x="19182" y="14228"/>
                  </a:lnTo>
                  <a:lnTo>
                    <a:pt x="19630" y="11735"/>
                  </a:lnTo>
                  <a:lnTo>
                    <a:pt x="19979" y="9757"/>
                  </a:lnTo>
                  <a:lnTo>
                    <a:pt x="20112" y="9025"/>
                  </a:lnTo>
                  <a:lnTo>
                    <a:pt x="20229" y="8493"/>
                  </a:lnTo>
                  <a:lnTo>
                    <a:pt x="20229" y="8493"/>
                  </a:lnTo>
                  <a:lnTo>
                    <a:pt x="20628" y="7463"/>
                  </a:lnTo>
                  <a:lnTo>
                    <a:pt x="20977" y="6416"/>
                  </a:lnTo>
                  <a:lnTo>
                    <a:pt x="21309" y="5369"/>
                  </a:lnTo>
                  <a:lnTo>
                    <a:pt x="21592" y="4322"/>
                  </a:lnTo>
                  <a:lnTo>
                    <a:pt x="21858" y="3258"/>
                  </a:lnTo>
                  <a:lnTo>
                    <a:pt x="22090" y="2177"/>
                  </a:lnTo>
                  <a:lnTo>
                    <a:pt x="22273" y="1097"/>
                  </a:lnTo>
                  <a:lnTo>
                    <a:pt x="22423" y="0"/>
                  </a:lnTo>
                  <a:lnTo>
                    <a:pt x="11004" y="0"/>
                  </a:lnTo>
                  <a:lnTo>
                    <a:pt x="11004" y="0"/>
                  </a:lnTo>
                  <a:lnTo>
                    <a:pt x="10871" y="266"/>
                  </a:lnTo>
                  <a:lnTo>
                    <a:pt x="10555" y="964"/>
                  </a:lnTo>
                  <a:lnTo>
                    <a:pt x="10356" y="1463"/>
                  </a:lnTo>
                  <a:lnTo>
                    <a:pt x="10123" y="2028"/>
                  </a:lnTo>
                  <a:lnTo>
                    <a:pt x="9907" y="2676"/>
                  </a:lnTo>
                  <a:lnTo>
                    <a:pt x="9691" y="3374"/>
                  </a:lnTo>
                  <a:lnTo>
                    <a:pt x="9492" y="4122"/>
                  </a:lnTo>
                  <a:lnTo>
                    <a:pt x="9408" y="4521"/>
                  </a:lnTo>
                  <a:lnTo>
                    <a:pt x="9325" y="4920"/>
                  </a:lnTo>
                  <a:lnTo>
                    <a:pt x="9259" y="5319"/>
                  </a:lnTo>
                  <a:lnTo>
                    <a:pt x="9192" y="5734"/>
                  </a:lnTo>
                  <a:lnTo>
                    <a:pt x="9159" y="6133"/>
                  </a:lnTo>
                  <a:lnTo>
                    <a:pt x="9126" y="6549"/>
                  </a:lnTo>
                  <a:lnTo>
                    <a:pt x="9109" y="6964"/>
                  </a:lnTo>
                  <a:lnTo>
                    <a:pt x="9109" y="7380"/>
                  </a:lnTo>
                  <a:lnTo>
                    <a:pt x="9126" y="7795"/>
                  </a:lnTo>
                  <a:lnTo>
                    <a:pt x="9159" y="8211"/>
                  </a:lnTo>
                  <a:lnTo>
                    <a:pt x="9226" y="8610"/>
                  </a:lnTo>
                  <a:lnTo>
                    <a:pt x="9309" y="9009"/>
                  </a:lnTo>
                  <a:lnTo>
                    <a:pt x="9408" y="9408"/>
                  </a:lnTo>
                  <a:lnTo>
                    <a:pt x="9541" y="9790"/>
                  </a:lnTo>
                  <a:lnTo>
                    <a:pt x="9541" y="9790"/>
                  </a:lnTo>
                  <a:lnTo>
                    <a:pt x="9558" y="9856"/>
                  </a:lnTo>
                  <a:lnTo>
                    <a:pt x="9541" y="10023"/>
                  </a:lnTo>
                  <a:lnTo>
                    <a:pt x="9492" y="10538"/>
                  </a:lnTo>
                  <a:lnTo>
                    <a:pt x="9408" y="11302"/>
                  </a:lnTo>
                  <a:lnTo>
                    <a:pt x="9275" y="12283"/>
                  </a:lnTo>
                  <a:lnTo>
                    <a:pt x="8910" y="14726"/>
                  </a:lnTo>
                  <a:lnTo>
                    <a:pt x="8694" y="16122"/>
                  </a:lnTo>
                  <a:lnTo>
                    <a:pt x="8461" y="17569"/>
                  </a:lnTo>
                  <a:lnTo>
                    <a:pt x="8212" y="19048"/>
                  </a:lnTo>
                  <a:lnTo>
                    <a:pt x="7946" y="20494"/>
                  </a:lnTo>
                  <a:lnTo>
                    <a:pt x="7680" y="21907"/>
                  </a:lnTo>
                  <a:lnTo>
                    <a:pt x="7414" y="23220"/>
                  </a:lnTo>
                  <a:lnTo>
                    <a:pt x="7148" y="24400"/>
                  </a:lnTo>
                  <a:lnTo>
                    <a:pt x="6899" y="25430"/>
                  </a:lnTo>
                  <a:lnTo>
                    <a:pt x="6782" y="25862"/>
                  </a:lnTo>
                  <a:lnTo>
                    <a:pt x="6666" y="26245"/>
                  </a:lnTo>
                  <a:lnTo>
                    <a:pt x="6550" y="26561"/>
                  </a:lnTo>
                  <a:lnTo>
                    <a:pt x="6450" y="26810"/>
                  </a:lnTo>
                  <a:lnTo>
                    <a:pt x="6450" y="26810"/>
                  </a:lnTo>
                  <a:lnTo>
                    <a:pt x="6217" y="27342"/>
                  </a:lnTo>
                  <a:lnTo>
                    <a:pt x="5901" y="28189"/>
                  </a:lnTo>
                  <a:lnTo>
                    <a:pt x="5502" y="29270"/>
                  </a:lnTo>
                  <a:lnTo>
                    <a:pt x="5054" y="30550"/>
                  </a:lnTo>
                  <a:lnTo>
                    <a:pt x="4040" y="33558"/>
                  </a:lnTo>
                  <a:lnTo>
                    <a:pt x="2926" y="36849"/>
                  </a:lnTo>
                  <a:lnTo>
                    <a:pt x="948" y="42783"/>
                  </a:lnTo>
                  <a:lnTo>
                    <a:pt x="283" y="44694"/>
                  </a:lnTo>
                  <a:lnTo>
                    <a:pt x="101" y="45243"/>
                  </a:lnTo>
                  <a:lnTo>
                    <a:pt x="34" y="45392"/>
                  </a:lnTo>
                  <a:lnTo>
                    <a:pt x="1" y="45442"/>
                  </a:lnTo>
                  <a:lnTo>
                    <a:pt x="11187" y="477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294200" y="3724875"/>
              <a:ext cx="236875" cy="37850"/>
            </a:xfrm>
            <a:custGeom>
              <a:avLst/>
              <a:gdLst/>
              <a:ahLst/>
              <a:cxnLst/>
              <a:rect l="l" t="t" r="r" b="b"/>
              <a:pathLst>
                <a:path w="9475" h="1514" extrusionOk="0">
                  <a:moveTo>
                    <a:pt x="1" y="1"/>
                  </a:moveTo>
                  <a:lnTo>
                    <a:pt x="1" y="18"/>
                  </a:lnTo>
                  <a:lnTo>
                    <a:pt x="1" y="34"/>
                  </a:lnTo>
                  <a:lnTo>
                    <a:pt x="17" y="34"/>
                  </a:lnTo>
                  <a:lnTo>
                    <a:pt x="450" y="151"/>
                  </a:lnTo>
                  <a:lnTo>
                    <a:pt x="882" y="217"/>
                  </a:lnTo>
                  <a:lnTo>
                    <a:pt x="1813" y="383"/>
                  </a:lnTo>
                  <a:lnTo>
                    <a:pt x="3641" y="682"/>
                  </a:lnTo>
                  <a:lnTo>
                    <a:pt x="5486" y="982"/>
                  </a:lnTo>
                  <a:lnTo>
                    <a:pt x="7331" y="1264"/>
                  </a:lnTo>
                  <a:lnTo>
                    <a:pt x="7863" y="1331"/>
                  </a:lnTo>
                  <a:lnTo>
                    <a:pt x="8378" y="1397"/>
                  </a:lnTo>
                  <a:lnTo>
                    <a:pt x="8910" y="1464"/>
                  </a:lnTo>
                  <a:lnTo>
                    <a:pt x="9176" y="1497"/>
                  </a:lnTo>
                  <a:lnTo>
                    <a:pt x="9442" y="1513"/>
                  </a:lnTo>
                  <a:lnTo>
                    <a:pt x="9458" y="1497"/>
                  </a:lnTo>
                  <a:lnTo>
                    <a:pt x="9475" y="1480"/>
                  </a:lnTo>
                  <a:lnTo>
                    <a:pt x="9475" y="1447"/>
                  </a:lnTo>
                  <a:lnTo>
                    <a:pt x="9458" y="1430"/>
                  </a:lnTo>
                  <a:lnTo>
                    <a:pt x="9242" y="1364"/>
                  </a:lnTo>
                  <a:lnTo>
                    <a:pt x="9026" y="1331"/>
                  </a:lnTo>
                  <a:lnTo>
                    <a:pt x="8577" y="1248"/>
                  </a:lnTo>
                  <a:lnTo>
                    <a:pt x="7647" y="1081"/>
                  </a:lnTo>
                  <a:lnTo>
                    <a:pt x="5785" y="782"/>
                  </a:lnTo>
                  <a:lnTo>
                    <a:pt x="3923" y="500"/>
                  </a:lnTo>
                  <a:lnTo>
                    <a:pt x="2062" y="234"/>
                  </a:lnTo>
                  <a:lnTo>
                    <a:pt x="1048" y="101"/>
                  </a:lnTo>
                  <a:lnTo>
                    <a:pt x="782" y="51"/>
                  </a:lnTo>
                  <a:lnTo>
                    <a:pt x="533" y="18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479125" y="2831500"/>
              <a:ext cx="205300" cy="908375"/>
            </a:xfrm>
            <a:custGeom>
              <a:avLst/>
              <a:gdLst/>
              <a:ahLst/>
              <a:cxnLst/>
              <a:rect l="l" t="t" r="r" b="b"/>
              <a:pathLst>
                <a:path w="8212" h="36335" extrusionOk="0">
                  <a:moveTo>
                    <a:pt x="8178" y="1"/>
                  </a:moveTo>
                  <a:lnTo>
                    <a:pt x="8145" y="17"/>
                  </a:lnTo>
                  <a:lnTo>
                    <a:pt x="8128" y="34"/>
                  </a:lnTo>
                  <a:lnTo>
                    <a:pt x="7978" y="931"/>
                  </a:lnTo>
                  <a:lnTo>
                    <a:pt x="7829" y="1829"/>
                  </a:lnTo>
                  <a:lnTo>
                    <a:pt x="7530" y="3624"/>
                  </a:lnTo>
                  <a:lnTo>
                    <a:pt x="7363" y="4538"/>
                  </a:lnTo>
                  <a:lnTo>
                    <a:pt x="7197" y="5452"/>
                  </a:lnTo>
                  <a:lnTo>
                    <a:pt x="6898" y="7231"/>
                  </a:lnTo>
                  <a:lnTo>
                    <a:pt x="6316" y="10854"/>
                  </a:lnTo>
                  <a:lnTo>
                    <a:pt x="5751" y="14461"/>
                  </a:lnTo>
                  <a:lnTo>
                    <a:pt x="5186" y="18035"/>
                  </a:lnTo>
                  <a:lnTo>
                    <a:pt x="5036" y="18915"/>
                  </a:lnTo>
                  <a:lnTo>
                    <a:pt x="4870" y="19796"/>
                  </a:lnTo>
                  <a:lnTo>
                    <a:pt x="4671" y="20661"/>
                  </a:lnTo>
                  <a:lnTo>
                    <a:pt x="4455" y="21525"/>
                  </a:lnTo>
                  <a:lnTo>
                    <a:pt x="4205" y="22389"/>
                  </a:lnTo>
                  <a:lnTo>
                    <a:pt x="3956" y="23237"/>
                  </a:lnTo>
                  <a:lnTo>
                    <a:pt x="3424" y="24949"/>
                  </a:lnTo>
                  <a:lnTo>
                    <a:pt x="2344" y="28456"/>
                  </a:lnTo>
                  <a:lnTo>
                    <a:pt x="1263" y="31930"/>
                  </a:lnTo>
                  <a:lnTo>
                    <a:pt x="748" y="33675"/>
                  </a:lnTo>
                  <a:lnTo>
                    <a:pt x="250" y="35437"/>
                  </a:lnTo>
                  <a:lnTo>
                    <a:pt x="0" y="36301"/>
                  </a:lnTo>
                  <a:lnTo>
                    <a:pt x="17" y="36334"/>
                  </a:lnTo>
                  <a:lnTo>
                    <a:pt x="33" y="36334"/>
                  </a:lnTo>
                  <a:lnTo>
                    <a:pt x="50" y="36301"/>
                  </a:lnTo>
                  <a:lnTo>
                    <a:pt x="632" y="34589"/>
                  </a:lnTo>
                  <a:lnTo>
                    <a:pt x="1197" y="32844"/>
                  </a:lnTo>
                  <a:lnTo>
                    <a:pt x="2311" y="29370"/>
                  </a:lnTo>
                  <a:lnTo>
                    <a:pt x="3408" y="25896"/>
                  </a:lnTo>
                  <a:lnTo>
                    <a:pt x="3939" y="24168"/>
                  </a:lnTo>
                  <a:lnTo>
                    <a:pt x="4471" y="22439"/>
                  </a:lnTo>
                  <a:lnTo>
                    <a:pt x="4704" y="21591"/>
                  </a:lnTo>
                  <a:lnTo>
                    <a:pt x="4920" y="20727"/>
                  </a:lnTo>
                  <a:lnTo>
                    <a:pt x="5103" y="19863"/>
                  </a:lnTo>
                  <a:lnTo>
                    <a:pt x="5269" y="18999"/>
                  </a:lnTo>
                  <a:lnTo>
                    <a:pt x="5568" y="17203"/>
                  </a:lnTo>
                  <a:lnTo>
                    <a:pt x="5851" y="15408"/>
                  </a:lnTo>
                  <a:lnTo>
                    <a:pt x="6998" y="8195"/>
                  </a:lnTo>
                  <a:lnTo>
                    <a:pt x="7280" y="6416"/>
                  </a:lnTo>
                  <a:lnTo>
                    <a:pt x="7413" y="5535"/>
                  </a:lnTo>
                  <a:lnTo>
                    <a:pt x="7546" y="4638"/>
                  </a:lnTo>
                  <a:lnTo>
                    <a:pt x="7663" y="3724"/>
                  </a:lnTo>
                  <a:lnTo>
                    <a:pt x="7796" y="2793"/>
                  </a:lnTo>
                  <a:lnTo>
                    <a:pt x="8078" y="965"/>
                  </a:lnTo>
                  <a:lnTo>
                    <a:pt x="8211" y="51"/>
                  </a:lnTo>
                  <a:lnTo>
                    <a:pt x="8211" y="17"/>
                  </a:lnTo>
                  <a:lnTo>
                    <a:pt x="81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683550" y="3667550"/>
              <a:ext cx="403925" cy="362350"/>
            </a:xfrm>
            <a:custGeom>
              <a:avLst/>
              <a:gdLst/>
              <a:ahLst/>
              <a:cxnLst/>
              <a:rect l="l" t="t" r="r" b="b"/>
              <a:pathLst>
                <a:path w="16157" h="14494" extrusionOk="0">
                  <a:moveTo>
                    <a:pt x="17" y="0"/>
                  </a:moveTo>
                  <a:lnTo>
                    <a:pt x="1" y="2444"/>
                  </a:lnTo>
                  <a:lnTo>
                    <a:pt x="1" y="4920"/>
                  </a:lnTo>
                  <a:lnTo>
                    <a:pt x="34" y="7696"/>
                  </a:lnTo>
                  <a:lnTo>
                    <a:pt x="51" y="8560"/>
                  </a:lnTo>
                  <a:lnTo>
                    <a:pt x="67" y="9391"/>
                  </a:lnTo>
                  <a:lnTo>
                    <a:pt x="84" y="9890"/>
                  </a:lnTo>
                  <a:lnTo>
                    <a:pt x="101" y="10405"/>
                  </a:lnTo>
                  <a:lnTo>
                    <a:pt x="150" y="11851"/>
                  </a:lnTo>
                  <a:lnTo>
                    <a:pt x="200" y="12466"/>
                  </a:lnTo>
                  <a:lnTo>
                    <a:pt x="234" y="13015"/>
                  </a:lnTo>
                  <a:lnTo>
                    <a:pt x="283" y="13480"/>
                  </a:lnTo>
                  <a:lnTo>
                    <a:pt x="333" y="13829"/>
                  </a:lnTo>
                  <a:lnTo>
                    <a:pt x="400" y="14062"/>
                  </a:lnTo>
                  <a:lnTo>
                    <a:pt x="433" y="14145"/>
                  </a:lnTo>
                  <a:lnTo>
                    <a:pt x="466" y="14178"/>
                  </a:lnTo>
                  <a:lnTo>
                    <a:pt x="549" y="14211"/>
                  </a:lnTo>
                  <a:lnTo>
                    <a:pt x="716" y="14244"/>
                  </a:lnTo>
                  <a:lnTo>
                    <a:pt x="1264" y="14294"/>
                  </a:lnTo>
                  <a:lnTo>
                    <a:pt x="2045" y="14344"/>
                  </a:lnTo>
                  <a:lnTo>
                    <a:pt x="3042" y="14377"/>
                  </a:lnTo>
                  <a:lnTo>
                    <a:pt x="5469" y="14444"/>
                  </a:lnTo>
                  <a:lnTo>
                    <a:pt x="8212" y="14477"/>
                  </a:lnTo>
                  <a:lnTo>
                    <a:pt x="10971" y="14494"/>
                  </a:lnTo>
                  <a:lnTo>
                    <a:pt x="13381" y="14477"/>
                  </a:lnTo>
                  <a:lnTo>
                    <a:pt x="15143" y="14461"/>
                  </a:lnTo>
                  <a:lnTo>
                    <a:pt x="15691" y="14427"/>
                  </a:lnTo>
                  <a:lnTo>
                    <a:pt x="15857" y="14411"/>
                  </a:lnTo>
                  <a:lnTo>
                    <a:pt x="15940" y="14394"/>
                  </a:lnTo>
                  <a:lnTo>
                    <a:pt x="16024" y="14361"/>
                  </a:lnTo>
                  <a:lnTo>
                    <a:pt x="16090" y="14278"/>
                  </a:lnTo>
                  <a:lnTo>
                    <a:pt x="16123" y="14195"/>
                  </a:lnTo>
                  <a:lnTo>
                    <a:pt x="16157" y="14078"/>
                  </a:lnTo>
                  <a:lnTo>
                    <a:pt x="16157" y="13945"/>
                  </a:lnTo>
                  <a:lnTo>
                    <a:pt x="16157" y="13796"/>
                  </a:lnTo>
                  <a:lnTo>
                    <a:pt x="16123" y="13629"/>
                  </a:lnTo>
                  <a:lnTo>
                    <a:pt x="16090" y="13480"/>
                  </a:lnTo>
                  <a:lnTo>
                    <a:pt x="16040" y="13314"/>
                  </a:lnTo>
                  <a:lnTo>
                    <a:pt x="15974" y="13147"/>
                  </a:lnTo>
                  <a:lnTo>
                    <a:pt x="15907" y="12981"/>
                  </a:lnTo>
                  <a:lnTo>
                    <a:pt x="15824" y="12815"/>
                  </a:lnTo>
                  <a:lnTo>
                    <a:pt x="15741" y="12682"/>
                  </a:lnTo>
                  <a:lnTo>
                    <a:pt x="15641" y="12549"/>
                  </a:lnTo>
                  <a:lnTo>
                    <a:pt x="15542" y="12433"/>
                  </a:lnTo>
                  <a:lnTo>
                    <a:pt x="15442" y="12333"/>
                  </a:lnTo>
                  <a:lnTo>
                    <a:pt x="15226" y="12200"/>
                  </a:lnTo>
                  <a:lnTo>
                    <a:pt x="14877" y="12001"/>
                  </a:lnTo>
                  <a:lnTo>
                    <a:pt x="13846" y="11485"/>
                  </a:lnTo>
                  <a:lnTo>
                    <a:pt x="12566" y="10887"/>
                  </a:lnTo>
                  <a:lnTo>
                    <a:pt x="11270" y="10272"/>
                  </a:lnTo>
                  <a:lnTo>
                    <a:pt x="9359" y="9408"/>
                  </a:lnTo>
                  <a:lnTo>
                    <a:pt x="9408" y="7712"/>
                  </a:lnTo>
                  <a:lnTo>
                    <a:pt x="9541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685225" y="3904400"/>
              <a:ext cx="402250" cy="125100"/>
            </a:xfrm>
            <a:custGeom>
              <a:avLst/>
              <a:gdLst/>
              <a:ahLst/>
              <a:cxnLst/>
              <a:rect l="l" t="t" r="r" b="b"/>
              <a:pathLst>
                <a:path w="16090" h="5004" extrusionOk="0">
                  <a:moveTo>
                    <a:pt x="0" y="0"/>
                  </a:moveTo>
                  <a:lnTo>
                    <a:pt x="17" y="466"/>
                  </a:lnTo>
                  <a:lnTo>
                    <a:pt x="34" y="914"/>
                  </a:lnTo>
                  <a:lnTo>
                    <a:pt x="83" y="2360"/>
                  </a:lnTo>
                  <a:lnTo>
                    <a:pt x="133" y="2992"/>
                  </a:lnTo>
                  <a:lnTo>
                    <a:pt x="167" y="3541"/>
                  </a:lnTo>
                  <a:lnTo>
                    <a:pt x="216" y="3989"/>
                  </a:lnTo>
                  <a:lnTo>
                    <a:pt x="266" y="4338"/>
                  </a:lnTo>
                  <a:lnTo>
                    <a:pt x="333" y="4588"/>
                  </a:lnTo>
                  <a:lnTo>
                    <a:pt x="366" y="4654"/>
                  </a:lnTo>
                  <a:lnTo>
                    <a:pt x="399" y="4687"/>
                  </a:lnTo>
                  <a:lnTo>
                    <a:pt x="482" y="4721"/>
                  </a:lnTo>
                  <a:lnTo>
                    <a:pt x="649" y="4754"/>
                  </a:lnTo>
                  <a:lnTo>
                    <a:pt x="1197" y="4804"/>
                  </a:lnTo>
                  <a:lnTo>
                    <a:pt x="1978" y="4854"/>
                  </a:lnTo>
                  <a:lnTo>
                    <a:pt x="2975" y="4887"/>
                  </a:lnTo>
                  <a:lnTo>
                    <a:pt x="5402" y="4953"/>
                  </a:lnTo>
                  <a:lnTo>
                    <a:pt x="8145" y="4987"/>
                  </a:lnTo>
                  <a:lnTo>
                    <a:pt x="10904" y="5003"/>
                  </a:lnTo>
                  <a:lnTo>
                    <a:pt x="13314" y="5003"/>
                  </a:lnTo>
                  <a:lnTo>
                    <a:pt x="15076" y="4970"/>
                  </a:lnTo>
                  <a:lnTo>
                    <a:pt x="15624" y="4937"/>
                  </a:lnTo>
                  <a:lnTo>
                    <a:pt x="15790" y="4937"/>
                  </a:lnTo>
                  <a:lnTo>
                    <a:pt x="15873" y="4920"/>
                  </a:lnTo>
                  <a:lnTo>
                    <a:pt x="15957" y="4870"/>
                  </a:lnTo>
                  <a:lnTo>
                    <a:pt x="16023" y="4804"/>
                  </a:lnTo>
                  <a:lnTo>
                    <a:pt x="16056" y="4704"/>
                  </a:lnTo>
                  <a:lnTo>
                    <a:pt x="16090" y="4588"/>
                  </a:lnTo>
                  <a:lnTo>
                    <a:pt x="16090" y="4455"/>
                  </a:lnTo>
                  <a:lnTo>
                    <a:pt x="16073" y="4305"/>
                  </a:lnTo>
                  <a:lnTo>
                    <a:pt x="16056" y="4139"/>
                  </a:lnTo>
                  <a:lnTo>
                    <a:pt x="16023" y="3989"/>
                  </a:lnTo>
                  <a:lnTo>
                    <a:pt x="15973" y="3823"/>
                  </a:lnTo>
                  <a:lnTo>
                    <a:pt x="15907" y="3640"/>
                  </a:lnTo>
                  <a:lnTo>
                    <a:pt x="15840" y="3491"/>
                  </a:lnTo>
                  <a:lnTo>
                    <a:pt x="15757" y="3324"/>
                  </a:lnTo>
                  <a:lnTo>
                    <a:pt x="15674" y="3175"/>
                  </a:lnTo>
                  <a:lnTo>
                    <a:pt x="15574" y="3042"/>
                  </a:lnTo>
                  <a:lnTo>
                    <a:pt x="15475" y="2926"/>
                  </a:lnTo>
                  <a:lnTo>
                    <a:pt x="15375" y="2842"/>
                  </a:lnTo>
                  <a:lnTo>
                    <a:pt x="15225" y="2743"/>
                  </a:lnTo>
                  <a:lnTo>
                    <a:pt x="14993" y="2610"/>
                  </a:lnTo>
                  <a:lnTo>
                    <a:pt x="14294" y="2244"/>
                  </a:lnTo>
                  <a:lnTo>
                    <a:pt x="13380" y="1812"/>
                  </a:lnTo>
                  <a:lnTo>
                    <a:pt x="12366" y="1330"/>
                  </a:lnTo>
                  <a:lnTo>
                    <a:pt x="12350" y="1330"/>
                  </a:lnTo>
                  <a:lnTo>
                    <a:pt x="12366" y="1347"/>
                  </a:lnTo>
                  <a:lnTo>
                    <a:pt x="12466" y="1413"/>
                  </a:lnTo>
                  <a:lnTo>
                    <a:pt x="12765" y="1612"/>
                  </a:lnTo>
                  <a:lnTo>
                    <a:pt x="12898" y="1712"/>
                  </a:lnTo>
                  <a:lnTo>
                    <a:pt x="12932" y="1762"/>
                  </a:lnTo>
                  <a:lnTo>
                    <a:pt x="12948" y="1795"/>
                  </a:lnTo>
                  <a:lnTo>
                    <a:pt x="12932" y="1829"/>
                  </a:lnTo>
                  <a:lnTo>
                    <a:pt x="12898" y="1862"/>
                  </a:lnTo>
                  <a:lnTo>
                    <a:pt x="12815" y="1878"/>
                  </a:lnTo>
                  <a:lnTo>
                    <a:pt x="12682" y="1878"/>
                  </a:lnTo>
                  <a:lnTo>
                    <a:pt x="12017" y="1862"/>
                  </a:lnTo>
                  <a:lnTo>
                    <a:pt x="11269" y="1812"/>
                  </a:lnTo>
                  <a:lnTo>
                    <a:pt x="10455" y="1729"/>
                  </a:lnTo>
                  <a:lnTo>
                    <a:pt x="9574" y="1612"/>
                  </a:lnTo>
                  <a:lnTo>
                    <a:pt x="8643" y="1496"/>
                  </a:lnTo>
                  <a:lnTo>
                    <a:pt x="7696" y="1347"/>
                  </a:lnTo>
                  <a:lnTo>
                    <a:pt x="5784" y="1014"/>
                  </a:lnTo>
                  <a:lnTo>
                    <a:pt x="3923" y="682"/>
                  </a:lnTo>
                  <a:lnTo>
                    <a:pt x="2261" y="383"/>
                  </a:lnTo>
                  <a:lnTo>
                    <a:pt x="914" y="133"/>
                  </a:lnTo>
                  <a:lnTo>
                    <a:pt x="399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526075" y="2634125"/>
              <a:ext cx="408900" cy="1198825"/>
            </a:xfrm>
            <a:custGeom>
              <a:avLst/>
              <a:gdLst/>
              <a:ahLst/>
              <a:cxnLst/>
              <a:rect l="l" t="t" r="r" b="b"/>
              <a:pathLst>
                <a:path w="16356" h="47953" extrusionOk="0">
                  <a:moveTo>
                    <a:pt x="0" y="1"/>
                  </a:moveTo>
                  <a:lnTo>
                    <a:pt x="0" y="233"/>
                  </a:lnTo>
                  <a:lnTo>
                    <a:pt x="50" y="898"/>
                  </a:lnTo>
                  <a:lnTo>
                    <a:pt x="100" y="1364"/>
                  </a:lnTo>
                  <a:lnTo>
                    <a:pt x="150" y="1912"/>
                  </a:lnTo>
                  <a:lnTo>
                    <a:pt x="250" y="2527"/>
                  </a:lnTo>
                  <a:lnTo>
                    <a:pt x="349" y="3192"/>
                  </a:lnTo>
                  <a:lnTo>
                    <a:pt x="499" y="3890"/>
                  </a:lnTo>
                  <a:lnTo>
                    <a:pt x="665" y="4638"/>
                  </a:lnTo>
                  <a:lnTo>
                    <a:pt x="865" y="5419"/>
                  </a:lnTo>
                  <a:lnTo>
                    <a:pt x="1114" y="6200"/>
                  </a:lnTo>
                  <a:lnTo>
                    <a:pt x="1264" y="6599"/>
                  </a:lnTo>
                  <a:lnTo>
                    <a:pt x="1413" y="6998"/>
                  </a:lnTo>
                  <a:lnTo>
                    <a:pt x="1563" y="7397"/>
                  </a:lnTo>
                  <a:lnTo>
                    <a:pt x="1746" y="7796"/>
                  </a:lnTo>
                  <a:lnTo>
                    <a:pt x="1928" y="8178"/>
                  </a:lnTo>
                  <a:lnTo>
                    <a:pt x="2128" y="8561"/>
                  </a:lnTo>
                  <a:lnTo>
                    <a:pt x="2327" y="8943"/>
                  </a:lnTo>
                  <a:lnTo>
                    <a:pt x="2560" y="9308"/>
                  </a:lnTo>
                  <a:lnTo>
                    <a:pt x="3092" y="9525"/>
                  </a:lnTo>
                  <a:lnTo>
                    <a:pt x="3607" y="9741"/>
                  </a:lnTo>
                  <a:lnTo>
                    <a:pt x="4122" y="9973"/>
                  </a:lnTo>
                  <a:lnTo>
                    <a:pt x="4638" y="10206"/>
                  </a:lnTo>
                  <a:lnTo>
                    <a:pt x="5452" y="18251"/>
                  </a:lnTo>
                  <a:lnTo>
                    <a:pt x="6283" y="26578"/>
                  </a:lnTo>
                  <a:lnTo>
                    <a:pt x="5585" y="47952"/>
                  </a:lnTo>
                  <a:lnTo>
                    <a:pt x="16356" y="47952"/>
                  </a:lnTo>
                  <a:lnTo>
                    <a:pt x="16289" y="44794"/>
                  </a:lnTo>
                  <a:lnTo>
                    <a:pt x="16140" y="37664"/>
                  </a:lnTo>
                  <a:lnTo>
                    <a:pt x="15973" y="30118"/>
                  </a:lnTo>
                  <a:lnTo>
                    <a:pt x="15874" y="27292"/>
                  </a:lnTo>
                  <a:lnTo>
                    <a:pt x="15840" y="26312"/>
                  </a:lnTo>
                  <a:lnTo>
                    <a:pt x="15807" y="25697"/>
                  </a:lnTo>
                  <a:lnTo>
                    <a:pt x="15774" y="24899"/>
                  </a:lnTo>
                  <a:lnTo>
                    <a:pt x="15641" y="22855"/>
                  </a:lnTo>
                  <a:lnTo>
                    <a:pt x="15541" y="21475"/>
                  </a:lnTo>
                  <a:lnTo>
                    <a:pt x="15408" y="19879"/>
                  </a:lnTo>
                  <a:lnTo>
                    <a:pt x="15242" y="18101"/>
                  </a:lnTo>
                  <a:lnTo>
                    <a:pt x="15059" y="16190"/>
                  </a:lnTo>
                  <a:lnTo>
                    <a:pt x="14826" y="14178"/>
                  </a:lnTo>
                  <a:lnTo>
                    <a:pt x="14544" y="12101"/>
                  </a:lnTo>
                  <a:lnTo>
                    <a:pt x="14394" y="11037"/>
                  </a:lnTo>
                  <a:lnTo>
                    <a:pt x="14245" y="9973"/>
                  </a:lnTo>
                  <a:lnTo>
                    <a:pt x="14062" y="8910"/>
                  </a:lnTo>
                  <a:lnTo>
                    <a:pt x="13879" y="7846"/>
                  </a:lnTo>
                  <a:lnTo>
                    <a:pt x="13680" y="6799"/>
                  </a:lnTo>
                  <a:lnTo>
                    <a:pt x="13480" y="5752"/>
                  </a:lnTo>
                  <a:lnTo>
                    <a:pt x="13264" y="4738"/>
                  </a:lnTo>
                  <a:lnTo>
                    <a:pt x="13031" y="3724"/>
                  </a:lnTo>
                  <a:lnTo>
                    <a:pt x="12782" y="2743"/>
                  </a:lnTo>
                  <a:lnTo>
                    <a:pt x="12516" y="1796"/>
                  </a:lnTo>
                  <a:lnTo>
                    <a:pt x="12250" y="882"/>
                  </a:lnTo>
                  <a:lnTo>
                    <a:pt x="1196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526075" y="2634125"/>
              <a:ext cx="408900" cy="1198825"/>
            </a:xfrm>
            <a:custGeom>
              <a:avLst/>
              <a:gdLst/>
              <a:ahLst/>
              <a:cxnLst/>
              <a:rect l="l" t="t" r="r" b="b"/>
              <a:pathLst>
                <a:path w="16356" h="47953" fill="none" extrusionOk="0">
                  <a:moveTo>
                    <a:pt x="4638" y="10206"/>
                  </a:moveTo>
                  <a:lnTo>
                    <a:pt x="4638" y="10206"/>
                  </a:lnTo>
                  <a:lnTo>
                    <a:pt x="5452" y="18251"/>
                  </a:lnTo>
                  <a:lnTo>
                    <a:pt x="6283" y="26578"/>
                  </a:lnTo>
                  <a:lnTo>
                    <a:pt x="6283" y="26578"/>
                  </a:lnTo>
                  <a:lnTo>
                    <a:pt x="5585" y="47952"/>
                  </a:lnTo>
                  <a:lnTo>
                    <a:pt x="16356" y="47952"/>
                  </a:lnTo>
                  <a:lnTo>
                    <a:pt x="16356" y="47952"/>
                  </a:lnTo>
                  <a:lnTo>
                    <a:pt x="16289" y="44794"/>
                  </a:lnTo>
                  <a:lnTo>
                    <a:pt x="16140" y="37664"/>
                  </a:lnTo>
                  <a:lnTo>
                    <a:pt x="15973" y="30118"/>
                  </a:lnTo>
                  <a:lnTo>
                    <a:pt x="15874" y="27292"/>
                  </a:lnTo>
                  <a:lnTo>
                    <a:pt x="15840" y="26312"/>
                  </a:lnTo>
                  <a:lnTo>
                    <a:pt x="15807" y="25697"/>
                  </a:lnTo>
                  <a:lnTo>
                    <a:pt x="15807" y="25697"/>
                  </a:lnTo>
                  <a:lnTo>
                    <a:pt x="15774" y="24899"/>
                  </a:lnTo>
                  <a:lnTo>
                    <a:pt x="15641" y="22855"/>
                  </a:lnTo>
                  <a:lnTo>
                    <a:pt x="15541" y="21475"/>
                  </a:lnTo>
                  <a:lnTo>
                    <a:pt x="15408" y="19879"/>
                  </a:lnTo>
                  <a:lnTo>
                    <a:pt x="15242" y="18101"/>
                  </a:lnTo>
                  <a:lnTo>
                    <a:pt x="15059" y="16190"/>
                  </a:lnTo>
                  <a:lnTo>
                    <a:pt x="14826" y="14178"/>
                  </a:lnTo>
                  <a:lnTo>
                    <a:pt x="14544" y="12101"/>
                  </a:lnTo>
                  <a:lnTo>
                    <a:pt x="14394" y="11037"/>
                  </a:lnTo>
                  <a:lnTo>
                    <a:pt x="14245" y="9973"/>
                  </a:lnTo>
                  <a:lnTo>
                    <a:pt x="14062" y="8910"/>
                  </a:lnTo>
                  <a:lnTo>
                    <a:pt x="13879" y="7846"/>
                  </a:lnTo>
                  <a:lnTo>
                    <a:pt x="13680" y="6799"/>
                  </a:lnTo>
                  <a:lnTo>
                    <a:pt x="13480" y="5752"/>
                  </a:lnTo>
                  <a:lnTo>
                    <a:pt x="13264" y="4738"/>
                  </a:lnTo>
                  <a:lnTo>
                    <a:pt x="13031" y="3724"/>
                  </a:lnTo>
                  <a:lnTo>
                    <a:pt x="12782" y="2743"/>
                  </a:lnTo>
                  <a:lnTo>
                    <a:pt x="12516" y="1796"/>
                  </a:lnTo>
                  <a:lnTo>
                    <a:pt x="12250" y="882"/>
                  </a:lnTo>
                  <a:lnTo>
                    <a:pt x="1196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233"/>
                  </a:lnTo>
                  <a:lnTo>
                    <a:pt x="50" y="898"/>
                  </a:lnTo>
                  <a:lnTo>
                    <a:pt x="100" y="1364"/>
                  </a:lnTo>
                  <a:lnTo>
                    <a:pt x="150" y="1912"/>
                  </a:lnTo>
                  <a:lnTo>
                    <a:pt x="250" y="2527"/>
                  </a:lnTo>
                  <a:lnTo>
                    <a:pt x="349" y="3192"/>
                  </a:lnTo>
                  <a:lnTo>
                    <a:pt x="499" y="3890"/>
                  </a:lnTo>
                  <a:lnTo>
                    <a:pt x="665" y="4638"/>
                  </a:lnTo>
                  <a:lnTo>
                    <a:pt x="865" y="5419"/>
                  </a:lnTo>
                  <a:lnTo>
                    <a:pt x="1114" y="6200"/>
                  </a:lnTo>
                  <a:lnTo>
                    <a:pt x="1264" y="6599"/>
                  </a:lnTo>
                  <a:lnTo>
                    <a:pt x="1413" y="6998"/>
                  </a:lnTo>
                  <a:lnTo>
                    <a:pt x="1563" y="7397"/>
                  </a:lnTo>
                  <a:lnTo>
                    <a:pt x="1746" y="7796"/>
                  </a:lnTo>
                  <a:lnTo>
                    <a:pt x="1928" y="8178"/>
                  </a:lnTo>
                  <a:lnTo>
                    <a:pt x="2128" y="8561"/>
                  </a:lnTo>
                  <a:lnTo>
                    <a:pt x="2327" y="8943"/>
                  </a:lnTo>
                  <a:lnTo>
                    <a:pt x="2560" y="9308"/>
                  </a:lnTo>
                  <a:lnTo>
                    <a:pt x="2560" y="9308"/>
                  </a:lnTo>
                  <a:lnTo>
                    <a:pt x="3092" y="9525"/>
                  </a:lnTo>
                  <a:lnTo>
                    <a:pt x="3607" y="9741"/>
                  </a:lnTo>
                  <a:lnTo>
                    <a:pt x="4122" y="9973"/>
                  </a:lnTo>
                  <a:lnTo>
                    <a:pt x="4638" y="102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678575" y="3779725"/>
              <a:ext cx="240200" cy="6275"/>
            </a:xfrm>
            <a:custGeom>
              <a:avLst/>
              <a:gdLst/>
              <a:ahLst/>
              <a:cxnLst/>
              <a:rect l="l" t="t" r="r" b="b"/>
              <a:pathLst>
                <a:path w="9608" h="251" extrusionOk="0">
                  <a:moveTo>
                    <a:pt x="532" y="1"/>
                  </a:moveTo>
                  <a:lnTo>
                    <a:pt x="266" y="34"/>
                  </a:lnTo>
                  <a:lnTo>
                    <a:pt x="17" y="51"/>
                  </a:lnTo>
                  <a:lnTo>
                    <a:pt x="0" y="67"/>
                  </a:lnTo>
                  <a:lnTo>
                    <a:pt x="17" y="101"/>
                  </a:lnTo>
                  <a:lnTo>
                    <a:pt x="449" y="151"/>
                  </a:lnTo>
                  <a:lnTo>
                    <a:pt x="898" y="151"/>
                  </a:lnTo>
                  <a:lnTo>
                    <a:pt x="1363" y="167"/>
                  </a:lnTo>
                  <a:lnTo>
                    <a:pt x="1845" y="184"/>
                  </a:lnTo>
                  <a:lnTo>
                    <a:pt x="3690" y="217"/>
                  </a:lnTo>
                  <a:lnTo>
                    <a:pt x="5568" y="250"/>
                  </a:lnTo>
                  <a:lnTo>
                    <a:pt x="7962" y="250"/>
                  </a:lnTo>
                  <a:lnTo>
                    <a:pt x="8494" y="234"/>
                  </a:lnTo>
                  <a:lnTo>
                    <a:pt x="9026" y="234"/>
                  </a:lnTo>
                  <a:lnTo>
                    <a:pt x="9292" y="217"/>
                  </a:lnTo>
                  <a:lnTo>
                    <a:pt x="9558" y="200"/>
                  </a:lnTo>
                  <a:lnTo>
                    <a:pt x="9591" y="184"/>
                  </a:lnTo>
                  <a:lnTo>
                    <a:pt x="9607" y="167"/>
                  </a:lnTo>
                  <a:lnTo>
                    <a:pt x="9607" y="134"/>
                  </a:lnTo>
                  <a:lnTo>
                    <a:pt x="9574" y="117"/>
                  </a:lnTo>
                  <a:lnTo>
                    <a:pt x="9358" y="101"/>
                  </a:lnTo>
                  <a:lnTo>
                    <a:pt x="9125" y="84"/>
                  </a:lnTo>
                  <a:lnTo>
                    <a:pt x="8677" y="67"/>
                  </a:lnTo>
                  <a:lnTo>
                    <a:pt x="8211" y="51"/>
                  </a:lnTo>
                  <a:lnTo>
                    <a:pt x="7746" y="34"/>
                  </a:lnTo>
                  <a:lnTo>
                    <a:pt x="58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771225" y="2658225"/>
              <a:ext cx="90625" cy="1096200"/>
            </a:xfrm>
            <a:custGeom>
              <a:avLst/>
              <a:gdLst/>
              <a:ahLst/>
              <a:cxnLst/>
              <a:rect l="l" t="t" r="r" b="b"/>
              <a:pathLst>
                <a:path w="3625" h="43848" extrusionOk="0">
                  <a:moveTo>
                    <a:pt x="1" y="1"/>
                  </a:moveTo>
                  <a:lnTo>
                    <a:pt x="234" y="1048"/>
                  </a:lnTo>
                  <a:lnTo>
                    <a:pt x="466" y="2112"/>
                  </a:lnTo>
                  <a:lnTo>
                    <a:pt x="666" y="3159"/>
                  </a:lnTo>
                  <a:lnTo>
                    <a:pt x="865" y="4206"/>
                  </a:lnTo>
                  <a:lnTo>
                    <a:pt x="1048" y="5270"/>
                  </a:lnTo>
                  <a:lnTo>
                    <a:pt x="1198" y="6333"/>
                  </a:lnTo>
                  <a:lnTo>
                    <a:pt x="1347" y="7397"/>
                  </a:lnTo>
                  <a:lnTo>
                    <a:pt x="1480" y="8461"/>
                  </a:lnTo>
                  <a:lnTo>
                    <a:pt x="1746" y="10572"/>
                  </a:lnTo>
                  <a:lnTo>
                    <a:pt x="1995" y="12683"/>
                  </a:lnTo>
                  <a:lnTo>
                    <a:pt x="2245" y="14793"/>
                  </a:lnTo>
                  <a:lnTo>
                    <a:pt x="2461" y="16904"/>
                  </a:lnTo>
                  <a:lnTo>
                    <a:pt x="2677" y="19048"/>
                  </a:lnTo>
                  <a:lnTo>
                    <a:pt x="2843" y="21209"/>
                  </a:lnTo>
                  <a:lnTo>
                    <a:pt x="2993" y="23353"/>
                  </a:lnTo>
                  <a:lnTo>
                    <a:pt x="3109" y="25514"/>
                  </a:lnTo>
                  <a:lnTo>
                    <a:pt x="3209" y="27658"/>
                  </a:lnTo>
                  <a:lnTo>
                    <a:pt x="3275" y="29819"/>
                  </a:lnTo>
                  <a:lnTo>
                    <a:pt x="3308" y="31980"/>
                  </a:lnTo>
                  <a:lnTo>
                    <a:pt x="3342" y="34124"/>
                  </a:lnTo>
                  <a:lnTo>
                    <a:pt x="3342" y="36550"/>
                  </a:lnTo>
                  <a:lnTo>
                    <a:pt x="3308" y="38977"/>
                  </a:lnTo>
                  <a:lnTo>
                    <a:pt x="3242" y="41404"/>
                  </a:lnTo>
                  <a:lnTo>
                    <a:pt x="3176" y="43830"/>
                  </a:lnTo>
                  <a:lnTo>
                    <a:pt x="3192" y="43847"/>
                  </a:lnTo>
                  <a:lnTo>
                    <a:pt x="3209" y="43847"/>
                  </a:lnTo>
                  <a:lnTo>
                    <a:pt x="3225" y="43830"/>
                  </a:lnTo>
                  <a:lnTo>
                    <a:pt x="3375" y="41670"/>
                  </a:lnTo>
                  <a:lnTo>
                    <a:pt x="3491" y="39509"/>
                  </a:lnTo>
                  <a:lnTo>
                    <a:pt x="3574" y="37332"/>
                  </a:lnTo>
                  <a:lnTo>
                    <a:pt x="3608" y="35171"/>
                  </a:lnTo>
                  <a:lnTo>
                    <a:pt x="3624" y="33010"/>
                  </a:lnTo>
                  <a:lnTo>
                    <a:pt x="3591" y="30833"/>
                  </a:lnTo>
                  <a:lnTo>
                    <a:pt x="3525" y="28672"/>
                  </a:lnTo>
                  <a:lnTo>
                    <a:pt x="3425" y="26495"/>
                  </a:lnTo>
                  <a:lnTo>
                    <a:pt x="3308" y="24351"/>
                  </a:lnTo>
                  <a:lnTo>
                    <a:pt x="3159" y="22190"/>
                  </a:lnTo>
                  <a:lnTo>
                    <a:pt x="2993" y="20029"/>
                  </a:lnTo>
                  <a:lnTo>
                    <a:pt x="2793" y="17885"/>
                  </a:lnTo>
                  <a:lnTo>
                    <a:pt x="2561" y="15741"/>
                  </a:lnTo>
                  <a:lnTo>
                    <a:pt x="2328" y="13597"/>
                  </a:lnTo>
                  <a:lnTo>
                    <a:pt x="2062" y="11453"/>
                  </a:lnTo>
                  <a:lnTo>
                    <a:pt x="1779" y="9308"/>
                  </a:lnTo>
                  <a:lnTo>
                    <a:pt x="1613" y="8128"/>
                  </a:lnTo>
                  <a:lnTo>
                    <a:pt x="1447" y="6965"/>
                  </a:lnTo>
                  <a:lnTo>
                    <a:pt x="1264" y="5785"/>
                  </a:lnTo>
                  <a:lnTo>
                    <a:pt x="1065" y="4621"/>
                  </a:lnTo>
                  <a:lnTo>
                    <a:pt x="849" y="3458"/>
                  </a:lnTo>
                  <a:lnTo>
                    <a:pt x="599" y="2311"/>
                  </a:lnTo>
                  <a:lnTo>
                    <a:pt x="317" y="1148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806975" y="2688975"/>
              <a:ext cx="41575" cy="84375"/>
            </a:xfrm>
            <a:custGeom>
              <a:avLst/>
              <a:gdLst/>
              <a:ahLst/>
              <a:cxnLst/>
              <a:rect l="l" t="t" r="r" b="b"/>
              <a:pathLst>
                <a:path w="1663" h="3375" extrusionOk="0">
                  <a:moveTo>
                    <a:pt x="1396" y="1"/>
                  </a:moveTo>
                  <a:lnTo>
                    <a:pt x="1380" y="17"/>
                  </a:lnTo>
                  <a:lnTo>
                    <a:pt x="1430" y="533"/>
                  </a:lnTo>
                  <a:lnTo>
                    <a:pt x="1446" y="798"/>
                  </a:lnTo>
                  <a:lnTo>
                    <a:pt x="1446" y="1064"/>
                  </a:lnTo>
                  <a:lnTo>
                    <a:pt x="1430" y="1330"/>
                  </a:lnTo>
                  <a:lnTo>
                    <a:pt x="1396" y="1580"/>
                  </a:lnTo>
                  <a:lnTo>
                    <a:pt x="1347" y="1846"/>
                  </a:lnTo>
                  <a:lnTo>
                    <a:pt x="1247" y="2078"/>
                  </a:lnTo>
                  <a:lnTo>
                    <a:pt x="1131" y="2278"/>
                  </a:lnTo>
                  <a:lnTo>
                    <a:pt x="998" y="2461"/>
                  </a:lnTo>
                  <a:lnTo>
                    <a:pt x="865" y="2627"/>
                  </a:lnTo>
                  <a:lnTo>
                    <a:pt x="698" y="2793"/>
                  </a:lnTo>
                  <a:lnTo>
                    <a:pt x="349" y="3076"/>
                  </a:lnTo>
                  <a:lnTo>
                    <a:pt x="0" y="3342"/>
                  </a:lnTo>
                  <a:lnTo>
                    <a:pt x="0" y="3358"/>
                  </a:lnTo>
                  <a:lnTo>
                    <a:pt x="17" y="3375"/>
                  </a:lnTo>
                  <a:lnTo>
                    <a:pt x="250" y="3292"/>
                  </a:lnTo>
                  <a:lnTo>
                    <a:pt x="482" y="3209"/>
                  </a:lnTo>
                  <a:lnTo>
                    <a:pt x="698" y="3092"/>
                  </a:lnTo>
                  <a:lnTo>
                    <a:pt x="914" y="2959"/>
                  </a:lnTo>
                  <a:lnTo>
                    <a:pt x="1097" y="2810"/>
                  </a:lnTo>
                  <a:lnTo>
                    <a:pt x="1263" y="2627"/>
                  </a:lnTo>
                  <a:lnTo>
                    <a:pt x="1396" y="2427"/>
                  </a:lnTo>
                  <a:lnTo>
                    <a:pt x="1463" y="2328"/>
                  </a:lnTo>
                  <a:lnTo>
                    <a:pt x="1513" y="2211"/>
                  </a:lnTo>
                  <a:lnTo>
                    <a:pt x="1596" y="1945"/>
                  </a:lnTo>
                  <a:lnTo>
                    <a:pt x="1646" y="1679"/>
                  </a:lnTo>
                  <a:lnTo>
                    <a:pt x="1662" y="1397"/>
                  </a:lnTo>
                  <a:lnTo>
                    <a:pt x="1646" y="1114"/>
                  </a:lnTo>
                  <a:lnTo>
                    <a:pt x="1613" y="848"/>
                  </a:lnTo>
                  <a:lnTo>
                    <a:pt x="1563" y="566"/>
                  </a:lnTo>
                  <a:lnTo>
                    <a:pt x="1496" y="283"/>
                  </a:lnTo>
                  <a:lnTo>
                    <a:pt x="1430" y="17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520250" y="2872225"/>
              <a:ext cx="194500" cy="18300"/>
            </a:xfrm>
            <a:custGeom>
              <a:avLst/>
              <a:gdLst/>
              <a:ahLst/>
              <a:cxnLst/>
              <a:rect l="l" t="t" r="r" b="b"/>
              <a:pathLst>
                <a:path w="7780" h="732" extrusionOk="0">
                  <a:moveTo>
                    <a:pt x="2943" y="1"/>
                  </a:moveTo>
                  <a:lnTo>
                    <a:pt x="2776" y="17"/>
                  </a:lnTo>
                  <a:lnTo>
                    <a:pt x="2610" y="50"/>
                  </a:lnTo>
                  <a:lnTo>
                    <a:pt x="2228" y="134"/>
                  </a:lnTo>
                  <a:lnTo>
                    <a:pt x="1829" y="183"/>
                  </a:lnTo>
                  <a:lnTo>
                    <a:pt x="1380" y="233"/>
                  </a:lnTo>
                  <a:lnTo>
                    <a:pt x="932" y="266"/>
                  </a:lnTo>
                  <a:lnTo>
                    <a:pt x="466" y="266"/>
                  </a:lnTo>
                  <a:lnTo>
                    <a:pt x="17" y="233"/>
                  </a:lnTo>
                  <a:lnTo>
                    <a:pt x="1" y="233"/>
                  </a:lnTo>
                  <a:lnTo>
                    <a:pt x="1" y="250"/>
                  </a:lnTo>
                  <a:lnTo>
                    <a:pt x="1" y="266"/>
                  </a:lnTo>
                  <a:lnTo>
                    <a:pt x="17" y="266"/>
                  </a:lnTo>
                  <a:lnTo>
                    <a:pt x="400" y="333"/>
                  </a:lnTo>
                  <a:lnTo>
                    <a:pt x="782" y="383"/>
                  </a:lnTo>
                  <a:lnTo>
                    <a:pt x="1164" y="416"/>
                  </a:lnTo>
                  <a:lnTo>
                    <a:pt x="1563" y="433"/>
                  </a:lnTo>
                  <a:lnTo>
                    <a:pt x="1962" y="399"/>
                  </a:lnTo>
                  <a:lnTo>
                    <a:pt x="2361" y="350"/>
                  </a:lnTo>
                  <a:lnTo>
                    <a:pt x="2544" y="316"/>
                  </a:lnTo>
                  <a:lnTo>
                    <a:pt x="2727" y="283"/>
                  </a:lnTo>
                  <a:lnTo>
                    <a:pt x="2909" y="266"/>
                  </a:lnTo>
                  <a:lnTo>
                    <a:pt x="3092" y="266"/>
                  </a:lnTo>
                  <a:lnTo>
                    <a:pt x="3458" y="366"/>
                  </a:lnTo>
                  <a:lnTo>
                    <a:pt x="3824" y="516"/>
                  </a:lnTo>
                  <a:lnTo>
                    <a:pt x="4189" y="599"/>
                  </a:lnTo>
                  <a:lnTo>
                    <a:pt x="4555" y="665"/>
                  </a:lnTo>
                  <a:lnTo>
                    <a:pt x="4937" y="699"/>
                  </a:lnTo>
                  <a:lnTo>
                    <a:pt x="5303" y="715"/>
                  </a:lnTo>
                  <a:lnTo>
                    <a:pt x="5685" y="732"/>
                  </a:lnTo>
                  <a:lnTo>
                    <a:pt x="6067" y="699"/>
                  </a:lnTo>
                  <a:lnTo>
                    <a:pt x="6483" y="682"/>
                  </a:lnTo>
                  <a:lnTo>
                    <a:pt x="6915" y="632"/>
                  </a:lnTo>
                  <a:lnTo>
                    <a:pt x="7331" y="566"/>
                  </a:lnTo>
                  <a:lnTo>
                    <a:pt x="7730" y="449"/>
                  </a:lnTo>
                  <a:lnTo>
                    <a:pt x="7763" y="433"/>
                  </a:lnTo>
                  <a:lnTo>
                    <a:pt x="7779" y="383"/>
                  </a:lnTo>
                  <a:lnTo>
                    <a:pt x="7746" y="350"/>
                  </a:lnTo>
                  <a:lnTo>
                    <a:pt x="7696" y="333"/>
                  </a:lnTo>
                  <a:lnTo>
                    <a:pt x="6948" y="333"/>
                  </a:lnTo>
                  <a:lnTo>
                    <a:pt x="6566" y="366"/>
                  </a:lnTo>
                  <a:lnTo>
                    <a:pt x="6200" y="383"/>
                  </a:lnTo>
                  <a:lnTo>
                    <a:pt x="5835" y="399"/>
                  </a:lnTo>
                  <a:lnTo>
                    <a:pt x="5469" y="399"/>
                  </a:lnTo>
                  <a:lnTo>
                    <a:pt x="5103" y="383"/>
                  </a:lnTo>
                  <a:lnTo>
                    <a:pt x="4738" y="366"/>
                  </a:lnTo>
                  <a:lnTo>
                    <a:pt x="4372" y="316"/>
                  </a:lnTo>
                  <a:lnTo>
                    <a:pt x="4006" y="250"/>
                  </a:lnTo>
                  <a:lnTo>
                    <a:pt x="3824" y="200"/>
                  </a:lnTo>
                  <a:lnTo>
                    <a:pt x="3641" y="134"/>
                  </a:lnTo>
                  <a:lnTo>
                    <a:pt x="3292" y="17"/>
                  </a:lnTo>
                  <a:lnTo>
                    <a:pt x="3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683550" y="3276525"/>
              <a:ext cx="450" cy="1275"/>
            </a:xfrm>
            <a:custGeom>
              <a:avLst/>
              <a:gdLst/>
              <a:ahLst/>
              <a:cxnLst/>
              <a:rect l="l" t="t" r="r" b="b"/>
              <a:pathLst>
                <a:path w="18" h="51" extrusionOk="0">
                  <a:moveTo>
                    <a:pt x="1" y="1"/>
                  </a:moveTo>
                  <a:lnTo>
                    <a:pt x="1" y="17"/>
                  </a:lnTo>
                  <a:lnTo>
                    <a:pt x="1" y="51"/>
                  </a:lnTo>
                  <a:lnTo>
                    <a:pt x="17" y="51"/>
                  </a:ln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642000" y="2885950"/>
              <a:ext cx="40750" cy="399750"/>
            </a:xfrm>
            <a:custGeom>
              <a:avLst/>
              <a:gdLst/>
              <a:ahLst/>
              <a:cxnLst/>
              <a:rect l="l" t="t" r="r" b="b"/>
              <a:pathLst>
                <a:path w="1630" h="15990" extrusionOk="0">
                  <a:moveTo>
                    <a:pt x="1" y="0"/>
                  </a:moveTo>
                  <a:lnTo>
                    <a:pt x="1" y="17"/>
                  </a:lnTo>
                  <a:lnTo>
                    <a:pt x="17" y="798"/>
                  </a:lnTo>
                  <a:lnTo>
                    <a:pt x="84" y="1579"/>
                  </a:lnTo>
                  <a:lnTo>
                    <a:pt x="217" y="3125"/>
                  </a:lnTo>
                  <a:lnTo>
                    <a:pt x="483" y="6233"/>
                  </a:lnTo>
                  <a:lnTo>
                    <a:pt x="782" y="9341"/>
                  </a:lnTo>
                  <a:lnTo>
                    <a:pt x="931" y="10903"/>
                  </a:lnTo>
                  <a:lnTo>
                    <a:pt x="1114" y="12449"/>
                  </a:lnTo>
                  <a:lnTo>
                    <a:pt x="1330" y="14211"/>
                  </a:lnTo>
                  <a:lnTo>
                    <a:pt x="1463" y="15092"/>
                  </a:lnTo>
                  <a:lnTo>
                    <a:pt x="1580" y="15973"/>
                  </a:lnTo>
                  <a:lnTo>
                    <a:pt x="1596" y="15989"/>
                  </a:lnTo>
                  <a:lnTo>
                    <a:pt x="1613" y="15989"/>
                  </a:lnTo>
                  <a:lnTo>
                    <a:pt x="1630" y="15973"/>
                  </a:lnTo>
                  <a:lnTo>
                    <a:pt x="1563" y="15208"/>
                  </a:lnTo>
                  <a:lnTo>
                    <a:pt x="1513" y="14427"/>
                  </a:lnTo>
                  <a:lnTo>
                    <a:pt x="1447" y="13646"/>
                  </a:lnTo>
                  <a:lnTo>
                    <a:pt x="1397" y="12865"/>
                  </a:lnTo>
                  <a:lnTo>
                    <a:pt x="1247" y="11319"/>
                  </a:lnTo>
                  <a:lnTo>
                    <a:pt x="1081" y="9757"/>
                  </a:lnTo>
                  <a:lnTo>
                    <a:pt x="449" y="3540"/>
                  </a:lnTo>
                  <a:lnTo>
                    <a:pt x="283" y="1778"/>
                  </a:lnTo>
                  <a:lnTo>
                    <a:pt x="167" y="898"/>
                  </a:lnTo>
                  <a:lnTo>
                    <a:pt x="51" y="1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670250" y="2191175"/>
              <a:ext cx="71925" cy="137975"/>
            </a:xfrm>
            <a:custGeom>
              <a:avLst/>
              <a:gdLst/>
              <a:ahLst/>
              <a:cxnLst/>
              <a:rect l="l" t="t" r="r" b="b"/>
              <a:pathLst>
                <a:path w="2877" h="5519" extrusionOk="0">
                  <a:moveTo>
                    <a:pt x="151" y="1"/>
                  </a:moveTo>
                  <a:lnTo>
                    <a:pt x="51" y="1231"/>
                  </a:lnTo>
                  <a:lnTo>
                    <a:pt x="51" y="1330"/>
                  </a:lnTo>
                  <a:lnTo>
                    <a:pt x="51" y="1430"/>
                  </a:lnTo>
                  <a:lnTo>
                    <a:pt x="51" y="1596"/>
                  </a:lnTo>
                  <a:lnTo>
                    <a:pt x="34" y="1746"/>
                  </a:lnTo>
                  <a:lnTo>
                    <a:pt x="34" y="1879"/>
                  </a:lnTo>
                  <a:lnTo>
                    <a:pt x="34" y="1979"/>
                  </a:lnTo>
                  <a:lnTo>
                    <a:pt x="34" y="2244"/>
                  </a:lnTo>
                  <a:lnTo>
                    <a:pt x="1" y="2677"/>
                  </a:lnTo>
                  <a:lnTo>
                    <a:pt x="1" y="3109"/>
                  </a:lnTo>
                  <a:lnTo>
                    <a:pt x="18" y="3558"/>
                  </a:lnTo>
                  <a:lnTo>
                    <a:pt x="34" y="3990"/>
                  </a:lnTo>
                  <a:lnTo>
                    <a:pt x="117" y="4123"/>
                  </a:lnTo>
                  <a:lnTo>
                    <a:pt x="284" y="4339"/>
                  </a:lnTo>
                  <a:lnTo>
                    <a:pt x="516" y="4605"/>
                  </a:lnTo>
                  <a:lnTo>
                    <a:pt x="832" y="4887"/>
                  </a:lnTo>
                  <a:lnTo>
                    <a:pt x="998" y="5020"/>
                  </a:lnTo>
                  <a:lnTo>
                    <a:pt x="1181" y="5153"/>
                  </a:lnTo>
                  <a:lnTo>
                    <a:pt x="1364" y="5253"/>
                  </a:lnTo>
                  <a:lnTo>
                    <a:pt x="1563" y="5353"/>
                  </a:lnTo>
                  <a:lnTo>
                    <a:pt x="1763" y="5436"/>
                  </a:lnTo>
                  <a:lnTo>
                    <a:pt x="1962" y="5486"/>
                  </a:lnTo>
                  <a:lnTo>
                    <a:pt x="2162" y="5519"/>
                  </a:lnTo>
                  <a:lnTo>
                    <a:pt x="2361" y="5502"/>
                  </a:lnTo>
                  <a:lnTo>
                    <a:pt x="2394" y="5502"/>
                  </a:lnTo>
                  <a:lnTo>
                    <a:pt x="2411" y="5486"/>
                  </a:lnTo>
                  <a:lnTo>
                    <a:pt x="2461" y="5419"/>
                  </a:lnTo>
                  <a:lnTo>
                    <a:pt x="2511" y="5319"/>
                  </a:lnTo>
                  <a:lnTo>
                    <a:pt x="2544" y="5186"/>
                  </a:lnTo>
                  <a:lnTo>
                    <a:pt x="2577" y="4887"/>
                  </a:lnTo>
                  <a:lnTo>
                    <a:pt x="2594" y="4538"/>
                  </a:lnTo>
                  <a:lnTo>
                    <a:pt x="2594" y="4189"/>
                  </a:lnTo>
                  <a:lnTo>
                    <a:pt x="2577" y="3890"/>
                  </a:lnTo>
                  <a:lnTo>
                    <a:pt x="2561" y="3591"/>
                  </a:lnTo>
                  <a:lnTo>
                    <a:pt x="2577" y="3458"/>
                  </a:lnTo>
                  <a:lnTo>
                    <a:pt x="2876" y="1480"/>
                  </a:lnTo>
                  <a:lnTo>
                    <a:pt x="500" y="183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671500" y="2191600"/>
              <a:ext cx="70675" cy="86025"/>
            </a:xfrm>
            <a:custGeom>
              <a:avLst/>
              <a:gdLst/>
              <a:ahLst/>
              <a:cxnLst/>
              <a:rect l="l" t="t" r="r" b="b"/>
              <a:pathLst>
                <a:path w="2827" h="3441" extrusionOk="0">
                  <a:moveTo>
                    <a:pt x="101" y="0"/>
                  </a:moveTo>
                  <a:lnTo>
                    <a:pt x="1" y="1214"/>
                  </a:lnTo>
                  <a:lnTo>
                    <a:pt x="101" y="1413"/>
                  </a:lnTo>
                  <a:lnTo>
                    <a:pt x="200" y="1613"/>
                  </a:lnTo>
                  <a:lnTo>
                    <a:pt x="317" y="1795"/>
                  </a:lnTo>
                  <a:lnTo>
                    <a:pt x="433" y="1978"/>
                  </a:lnTo>
                  <a:lnTo>
                    <a:pt x="566" y="2144"/>
                  </a:lnTo>
                  <a:lnTo>
                    <a:pt x="716" y="2311"/>
                  </a:lnTo>
                  <a:lnTo>
                    <a:pt x="865" y="2460"/>
                  </a:lnTo>
                  <a:lnTo>
                    <a:pt x="1015" y="2610"/>
                  </a:lnTo>
                  <a:lnTo>
                    <a:pt x="1181" y="2743"/>
                  </a:lnTo>
                  <a:lnTo>
                    <a:pt x="1364" y="2876"/>
                  </a:lnTo>
                  <a:lnTo>
                    <a:pt x="1530" y="2992"/>
                  </a:lnTo>
                  <a:lnTo>
                    <a:pt x="1729" y="3108"/>
                  </a:lnTo>
                  <a:lnTo>
                    <a:pt x="1912" y="3208"/>
                  </a:lnTo>
                  <a:lnTo>
                    <a:pt x="2112" y="3291"/>
                  </a:lnTo>
                  <a:lnTo>
                    <a:pt x="2311" y="3374"/>
                  </a:lnTo>
                  <a:lnTo>
                    <a:pt x="2527" y="3441"/>
                  </a:lnTo>
                  <a:lnTo>
                    <a:pt x="2826" y="1463"/>
                  </a:lnTo>
                  <a:lnTo>
                    <a:pt x="433" y="166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650725" y="2054875"/>
              <a:ext cx="164575" cy="203225"/>
            </a:xfrm>
            <a:custGeom>
              <a:avLst/>
              <a:gdLst/>
              <a:ahLst/>
              <a:cxnLst/>
              <a:rect l="l" t="t" r="r" b="b"/>
              <a:pathLst>
                <a:path w="6583" h="8129" extrusionOk="0">
                  <a:moveTo>
                    <a:pt x="3059" y="1"/>
                  </a:moveTo>
                  <a:lnTo>
                    <a:pt x="2760" y="18"/>
                  </a:lnTo>
                  <a:lnTo>
                    <a:pt x="2461" y="51"/>
                  </a:lnTo>
                  <a:lnTo>
                    <a:pt x="2178" y="117"/>
                  </a:lnTo>
                  <a:lnTo>
                    <a:pt x="1896" y="200"/>
                  </a:lnTo>
                  <a:lnTo>
                    <a:pt x="1613" y="317"/>
                  </a:lnTo>
                  <a:lnTo>
                    <a:pt x="1364" y="466"/>
                  </a:lnTo>
                  <a:lnTo>
                    <a:pt x="1098" y="633"/>
                  </a:lnTo>
                  <a:lnTo>
                    <a:pt x="865" y="832"/>
                  </a:lnTo>
                  <a:lnTo>
                    <a:pt x="666" y="1048"/>
                  </a:lnTo>
                  <a:lnTo>
                    <a:pt x="566" y="1181"/>
                  </a:lnTo>
                  <a:lnTo>
                    <a:pt x="466" y="1314"/>
                  </a:lnTo>
                  <a:lnTo>
                    <a:pt x="383" y="1464"/>
                  </a:lnTo>
                  <a:lnTo>
                    <a:pt x="317" y="1613"/>
                  </a:lnTo>
                  <a:lnTo>
                    <a:pt x="233" y="1763"/>
                  </a:lnTo>
                  <a:lnTo>
                    <a:pt x="184" y="1929"/>
                  </a:lnTo>
                  <a:lnTo>
                    <a:pt x="117" y="2112"/>
                  </a:lnTo>
                  <a:lnTo>
                    <a:pt x="84" y="2295"/>
                  </a:lnTo>
                  <a:lnTo>
                    <a:pt x="51" y="2494"/>
                  </a:lnTo>
                  <a:lnTo>
                    <a:pt x="17" y="2694"/>
                  </a:lnTo>
                  <a:lnTo>
                    <a:pt x="1" y="2910"/>
                  </a:lnTo>
                  <a:lnTo>
                    <a:pt x="1" y="3126"/>
                  </a:lnTo>
                  <a:lnTo>
                    <a:pt x="1" y="3358"/>
                  </a:lnTo>
                  <a:lnTo>
                    <a:pt x="17" y="3608"/>
                  </a:lnTo>
                  <a:lnTo>
                    <a:pt x="51" y="3857"/>
                  </a:lnTo>
                  <a:lnTo>
                    <a:pt x="100" y="4123"/>
                  </a:lnTo>
                  <a:lnTo>
                    <a:pt x="150" y="4389"/>
                  </a:lnTo>
                  <a:lnTo>
                    <a:pt x="217" y="4671"/>
                  </a:lnTo>
                  <a:lnTo>
                    <a:pt x="300" y="4971"/>
                  </a:lnTo>
                  <a:lnTo>
                    <a:pt x="400" y="5286"/>
                  </a:lnTo>
                  <a:lnTo>
                    <a:pt x="499" y="5586"/>
                  </a:lnTo>
                  <a:lnTo>
                    <a:pt x="616" y="5852"/>
                  </a:lnTo>
                  <a:lnTo>
                    <a:pt x="732" y="6117"/>
                  </a:lnTo>
                  <a:lnTo>
                    <a:pt x="848" y="6350"/>
                  </a:lnTo>
                  <a:lnTo>
                    <a:pt x="981" y="6583"/>
                  </a:lnTo>
                  <a:lnTo>
                    <a:pt x="1114" y="6782"/>
                  </a:lnTo>
                  <a:lnTo>
                    <a:pt x="1247" y="6965"/>
                  </a:lnTo>
                  <a:lnTo>
                    <a:pt x="1397" y="7131"/>
                  </a:lnTo>
                  <a:lnTo>
                    <a:pt x="1530" y="7281"/>
                  </a:lnTo>
                  <a:lnTo>
                    <a:pt x="1679" y="7414"/>
                  </a:lnTo>
                  <a:lnTo>
                    <a:pt x="1829" y="7530"/>
                  </a:lnTo>
                  <a:lnTo>
                    <a:pt x="1979" y="7647"/>
                  </a:lnTo>
                  <a:lnTo>
                    <a:pt x="2128" y="7746"/>
                  </a:lnTo>
                  <a:lnTo>
                    <a:pt x="2278" y="7829"/>
                  </a:lnTo>
                  <a:lnTo>
                    <a:pt x="2577" y="7946"/>
                  </a:lnTo>
                  <a:lnTo>
                    <a:pt x="2876" y="8046"/>
                  </a:lnTo>
                  <a:lnTo>
                    <a:pt x="3159" y="8095"/>
                  </a:lnTo>
                  <a:lnTo>
                    <a:pt x="3425" y="8129"/>
                  </a:lnTo>
                  <a:lnTo>
                    <a:pt x="3923" y="8129"/>
                  </a:lnTo>
                  <a:lnTo>
                    <a:pt x="4123" y="8095"/>
                  </a:lnTo>
                  <a:lnTo>
                    <a:pt x="4455" y="8046"/>
                  </a:lnTo>
                  <a:lnTo>
                    <a:pt x="4605" y="8012"/>
                  </a:lnTo>
                  <a:lnTo>
                    <a:pt x="4788" y="7962"/>
                  </a:lnTo>
                  <a:lnTo>
                    <a:pt x="4970" y="7896"/>
                  </a:lnTo>
                  <a:lnTo>
                    <a:pt x="5187" y="7796"/>
                  </a:lnTo>
                  <a:lnTo>
                    <a:pt x="5386" y="7663"/>
                  </a:lnTo>
                  <a:lnTo>
                    <a:pt x="5602" y="7497"/>
                  </a:lnTo>
                  <a:lnTo>
                    <a:pt x="5802" y="7314"/>
                  </a:lnTo>
                  <a:lnTo>
                    <a:pt x="5984" y="7082"/>
                  </a:lnTo>
                  <a:lnTo>
                    <a:pt x="6167" y="6816"/>
                  </a:lnTo>
                  <a:lnTo>
                    <a:pt x="6250" y="6666"/>
                  </a:lnTo>
                  <a:lnTo>
                    <a:pt x="6317" y="6516"/>
                  </a:lnTo>
                  <a:lnTo>
                    <a:pt x="6383" y="6334"/>
                  </a:lnTo>
                  <a:lnTo>
                    <a:pt x="6433" y="6151"/>
                  </a:lnTo>
                  <a:lnTo>
                    <a:pt x="6483" y="5968"/>
                  </a:lnTo>
                  <a:lnTo>
                    <a:pt x="6533" y="5752"/>
                  </a:lnTo>
                  <a:lnTo>
                    <a:pt x="6549" y="5536"/>
                  </a:lnTo>
                  <a:lnTo>
                    <a:pt x="6566" y="5320"/>
                  </a:lnTo>
                  <a:lnTo>
                    <a:pt x="6583" y="5070"/>
                  </a:lnTo>
                  <a:lnTo>
                    <a:pt x="6566" y="4804"/>
                  </a:lnTo>
                  <a:lnTo>
                    <a:pt x="6549" y="4538"/>
                  </a:lnTo>
                  <a:lnTo>
                    <a:pt x="6516" y="4256"/>
                  </a:lnTo>
                  <a:lnTo>
                    <a:pt x="6483" y="3957"/>
                  </a:lnTo>
                  <a:lnTo>
                    <a:pt x="6417" y="3641"/>
                  </a:lnTo>
                  <a:lnTo>
                    <a:pt x="6333" y="3325"/>
                  </a:lnTo>
                  <a:lnTo>
                    <a:pt x="6267" y="3043"/>
                  </a:lnTo>
                  <a:lnTo>
                    <a:pt x="6167" y="2760"/>
                  </a:lnTo>
                  <a:lnTo>
                    <a:pt x="6084" y="2494"/>
                  </a:lnTo>
                  <a:lnTo>
                    <a:pt x="5984" y="2245"/>
                  </a:lnTo>
                  <a:lnTo>
                    <a:pt x="5885" y="2012"/>
                  </a:lnTo>
                  <a:lnTo>
                    <a:pt x="5768" y="1796"/>
                  </a:lnTo>
                  <a:lnTo>
                    <a:pt x="5652" y="1597"/>
                  </a:lnTo>
                  <a:lnTo>
                    <a:pt x="5536" y="1397"/>
                  </a:lnTo>
                  <a:lnTo>
                    <a:pt x="5403" y="1231"/>
                  </a:lnTo>
                  <a:lnTo>
                    <a:pt x="5286" y="1065"/>
                  </a:lnTo>
                  <a:lnTo>
                    <a:pt x="5153" y="915"/>
                  </a:lnTo>
                  <a:lnTo>
                    <a:pt x="5004" y="782"/>
                  </a:lnTo>
                  <a:lnTo>
                    <a:pt x="4871" y="649"/>
                  </a:lnTo>
                  <a:lnTo>
                    <a:pt x="4738" y="549"/>
                  </a:lnTo>
                  <a:lnTo>
                    <a:pt x="4588" y="450"/>
                  </a:lnTo>
                  <a:lnTo>
                    <a:pt x="4439" y="350"/>
                  </a:lnTo>
                  <a:lnTo>
                    <a:pt x="4289" y="284"/>
                  </a:lnTo>
                  <a:lnTo>
                    <a:pt x="4139" y="217"/>
                  </a:lnTo>
                  <a:lnTo>
                    <a:pt x="3990" y="151"/>
                  </a:lnTo>
                  <a:lnTo>
                    <a:pt x="3674" y="67"/>
                  </a:lnTo>
                  <a:lnTo>
                    <a:pt x="3375" y="18"/>
                  </a:lnTo>
                  <a:lnTo>
                    <a:pt x="3059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789525" y="2119700"/>
              <a:ext cx="16225" cy="8750"/>
            </a:xfrm>
            <a:custGeom>
              <a:avLst/>
              <a:gdLst/>
              <a:ahLst/>
              <a:cxnLst/>
              <a:rect l="l" t="t" r="r" b="b"/>
              <a:pathLst>
                <a:path w="649" h="350" extrusionOk="0">
                  <a:moveTo>
                    <a:pt x="216" y="1"/>
                  </a:moveTo>
                  <a:lnTo>
                    <a:pt x="133" y="34"/>
                  </a:lnTo>
                  <a:lnTo>
                    <a:pt x="67" y="67"/>
                  </a:lnTo>
                  <a:lnTo>
                    <a:pt x="0" y="117"/>
                  </a:lnTo>
                  <a:lnTo>
                    <a:pt x="0" y="167"/>
                  </a:lnTo>
                  <a:lnTo>
                    <a:pt x="0" y="200"/>
                  </a:lnTo>
                  <a:lnTo>
                    <a:pt x="0" y="250"/>
                  </a:lnTo>
                  <a:lnTo>
                    <a:pt x="33" y="283"/>
                  </a:lnTo>
                  <a:lnTo>
                    <a:pt x="83" y="300"/>
                  </a:lnTo>
                  <a:lnTo>
                    <a:pt x="150" y="333"/>
                  </a:lnTo>
                  <a:lnTo>
                    <a:pt x="283" y="333"/>
                  </a:lnTo>
                  <a:lnTo>
                    <a:pt x="416" y="350"/>
                  </a:lnTo>
                  <a:lnTo>
                    <a:pt x="532" y="350"/>
                  </a:lnTo>
                  <a:lnTo>
                    <a:pt x="565" y="333"/>
                  </a:lnTo>
                  <a:lnTo>
                    <a:pt x="599" y="317"/>
                  </a:lnTo>
                  <a:lnTo>
                    <a:pt x="632" y="267"/>
                  </a:lnTo>
                  <a:lnTo>
                    <a:pt x="648" y="217"/>
                  </a:lnTo>
                  <a:lnTo>
                    <a:pt x="632" y="167"/>
                  </a:lnTo>
                  <a:lnTo>
                    <a:pt x="599" y="134"/>
                  </a:lnTo>
                  <a:lnTo>
                    <a:pt x="532" y="84"/>
                  </a:lnTo>
                  <a:lnTo>
                    <a:pt x="466" y="34"/>
                  </a:lnTo>
                  <a:lnTo>
                    <a:pt x="382" y="17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743400" y="2128850"/>
              <a:ext cx="15400" cy="10825"/>
            </a:xfrm>
            <a:custGeom>
              <a:avLst/>
              <a:gdLst/>
              <a:ahLst/>
              <a:cxnLst/>
              <a:rect l="l" t="t" r="r" b="b"/>
              <a:pathLst>
                <a:path w="616" h="433" extrusionOk="0">
                  <a:moveTo>
                    <a:pt x="432" y="0"/>
                  </a:moveTo>
                  <a:lnTo>
                    <a:pt x="349" y="17"/>
                  </a:lnTo>
                  <a:lnTo>
                    <a:pt x="266" y="34"/>
                  </a:lnTo>
                  <a:lnTo>
                    <a:pt x="200" y="67"/>
                  </a:lnTo>
                  <a:lnTo>
                    <a:pt x="117" y="117"/>
                  </a:lnTo>
                  <a:lnTo>
                    <a:pt x="67" y="167"/>
                  </a:lnTo>
                  <a:lnTo>
                    <a:pt x="17" y="233"/>
                  </a:lnTo>
                  <a:lnTo>
                    <a:pt x="0" y="283"/>
                  </a:lnTo>
                  <a:lnTo>
                    <a:pt x="0" y="333"/>
                  </a:lnTo>
                  <a:lnTo>
                    <a:pt x="34" y="383"/>
                  </a:lnTo>
                  <a:lnTo>
                    <a:pt x="67" y="416"/>
                  </a:lnTo>
                  <a:lnTo>
                    <a:pt x="117" y="433"/>
                  </a:lnTo>
                  <a:lnTo>
                    <a:pt x="166" y="433"/>
                  </a:lnTo>
                  <a:lnTo>
                    <a:pt x="383" y="350"/>
                  </a:lnTo>
                  <a:lnTo>
                    <a:pt x="449" y="333"/>
                  </a:lnTo>
                  <a:lnTo>
                    <a:pt x="499" y="300"/>
                  </a:lnTo>
                  <a:lnTo>
                    <a:pt x="565" y="266"/>
                  </a:lnTo>
                  <a:lnTo>
                    <a:pt x="599" y="217"/>
                  </a:lnTo>
                  <a:lnTo>
                    <a:pt x="615" y="183"/>
                  </a:lnTo>
                  <a:lnTo>
                    <a:pt x="615" y="133"/>
                  </a:lnTo>
                  <a:lnTo>
                    <a:pt x="599" y="100"/>
                  </a:lnTo>
                  <a:lnTo>
                    <a:pt x="582" y="67"/>
                  </a:lnTo>
                  <a:lnTo>
                    <a:pt x="499" y="17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759600" y="2158775"/>
              <a:ext cx="5000" cy="16225"/>
            </a:xfrm>
            <a:custGeom>
              <a:avLst/>
              <a:gdLst/>
              <a:ahLst/>
              <a:cxnLst/>
              <a:rect l="l" t="t" r="r" b="b"/>
              <a:pathLst>
                <a:path w="200" h="649" extrusionOk="0">
                  <a:moveTo>
                    <a:pt x="133" y="0"/>
                  </a:moveTo>
                  <a:lnTo>
                    <a:pt x="133" y="17"/>
                  </a:lnTo>
                  <a:lnTo>
                    <a:pt x="133" y="33"/>
                  </a:lnTo>
                  <a:lnTo>
                    <a:pt x="167" y="216"/>
                  </a:lnTo>
                  <a:lnTo>
                    <a:pt x="167" y="299"/>
                  </a:lnTo>
                  <a:lnTo>
                    <a:pt x="167" y="382"/>
                  </a:lnTo>
                  <a:lnTo>
                    <a:pt x="150" y="466"/>
                  </a:lnTo>
                  <a:lnTo>
                    <a:pt x="117" y="549"/>
                  </a:lnTo>
                  <a:lnTo>
                    <a:pt x="67" y="599"/>
                  </a:lnTo>
                  <a:lnTo>
                    <a:pt x="0" y="648"/>
                  </a:lnTo>
                  <a:lnTo>
                    <a:pt x="84" y="615"/>
                  </a:lnTo>
                  <a:lnTo>
                    <a:pt x="133" y="549"/>
                  </a:lnTo>
                  <a:lnTo>
                    <a:pt x="183" y="482"/>
                  </a:lnTo>
                  <a:lnTo>
                    <a:pt x="200" y="382"/>
                  </a:lnTo>
                  <a:lnTo>
                    <a:pt x="200" y="283"/>
                  </a:lnTo>
                  <a:lnTo>
                    <a:pt x="183" y="183"/>
                  </a:lnTo>
                  <a:lnTo>
                    <a:pt x="167" y="100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750875" y="2153775"/>
              <a:ext cx="13325" cy="18725"/>
            </a:xfrm>
            <a:custGeom>
              <a:avLst/>
              <a:gdLst/>
              <a:ahLst/>
              <a:cxnLst/>
              <a:rect l="l" t="t" r="r" b="b"/>
              <a:pathLst>
                <a:path w="533" h="749" extrusionOk="0">
                  <a:moveTo>
                    <a:pt x="233" y="1"/>
                  </a:moveTo>
                  <a:lnTo>
                    <a:pt x="167" y="17"/>
                  </a:lnTo>
                  <a:lnTo>
                    <a:pt x="117" y="51"/>
                  </a:lnTo>
                  <a:lnTo>
                    <a:pt x="67" y="84"/>
                  </a:lnTo>
                  <a:lnTo>
                    <a:pt x="34" y="134"/>
                  </a:lnTo>
                  <a:lnTo>
                    <a:pt x="17" y="200"/>
                  </a:lnTo>
                  <a:lnTo>
                    <a:pt x="0" y="267"/>
                  </a:lnTo>
                  <a:lnTo>
                    <a:pt x="0" y="400"/>
                  </a:lnTo>
                  <a:lnTo>
                    <a:pt x="34" y="549"/>
                  </a:lnTo>
                  <a:lnTo>
                    <a:pt x="50" y="599"/>
                  </a:lnTo>
                  <a:lnTo>
                    <a:pt x="84" y="666"/>
                  </a:lnTo>
                  <a:lnTo>
                    <a:pt x="133" y="699"/>
                  </a:lnTo>
                  <a:lnTo>
                    <a:pt x="183" y="732"/>
                  </a:lnTo>
                  <a:lnTo>
                    <a:pt x="233" y="749"/>
                  </a:lnTo>
                  <a:lnTo>
                    <a:pt x="300" y="749"/>
                  </a:lnTo>
                  <a:lnTo>
                    <a:pt x="366" y="732"/>
                  </a:lnTo>
                  <a:lnTo>
                    <a:pt x="416" y="715"/>
                  </a:lnTo>
                  <a:lnTo>
                    <a:pt x="466" y="666"/>
                  </a:lnTo>
                  <a:lnTo>
                    <a:pt x="482" y="616"/>
                  </a:lnTo>
                  <a:lnTo>
                    <a:pt x="516" y="549"/>
                  </a:lnTo>
                  <a:lnTo>
                    <a:pt x="532" y="483"/>
                  </a:lnTo>
                  <a:lnTo>
                    <a:pt x="532" y="350"/>
                  </a:lnTo>
                  <a:lnTo>
                    <a:pt x="499" y="217"/>
                  </a:lnTo>
                  <a:lnTo>
                    <a:pt x="433" y="100"/>
                  </a:lnTo>
                  <a:lnTo>
                    <a:pt x="399" y="51"/>
                  </a:lnTo>
                  <a:lnTo>
                    <a:pt x="349" y="1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742150" y="2155025"/>
              <a:ext cx="12500" cy="8350"/>
            </a:xfrm>
            <a:custGeom>
              <a:avLst/>
              <a:gdLst/>
              <a:ahLst/>
              <a:cxnLst/>
              <a:rect l="l" t="t" r="r" b="b"/>
              <a:pathLst>
                <a:path w="500" h="334" extrusionOk="0">
                  <a:moveTo>
                    <a:pt x="449" y="1"/>
                  </a:moveTo>
                  <a:lnTo>
                    <a:pt x="349" y="100"/>
                  </a:lnTo>
                  <a:lnTo>
                    <a:pt x="300" y="134"/>
                  </a:lnTo>
                  <a:lnTo>
                    <a:pt x="250" y="167"/>
                  </a:lnTo>
                  <a:lnTo>
                    <a:pt x="183" y="167"/>
                  </a:lnTo>
                  <a:lnTo>
                    <a:pt x="133" y="134"/>
                  </a:lnTo>
                  <a:lnTo>
                    <a:pt x="0" y="50"/>
                  </a:lnTo>
                  <a:lnTo>
                    <a:pt x="17" y="150"/>
                  </a:lnTo>
                  <a:lnTo>
                    <a:pt x="67" y="250"/>
                  </a:lnTo>
                  <a:lnTo>
                    <a:pt x="100" y="283"/>
                  </a:lnTo>
                  <a:lnTo>
                    <a:pt x="150" y="316"/>
                  </a:lnTo>
                  <a:lnTo>
                    <a:pt x="200" y="333"/>
                  </a:lnTo>
                  <a:lnTo>
                    <a:pt x="316" y="333"/>
                  </a:lnTo>
                  <a:lnTo>
                    <a:pt x="349" y="316"/>
                  </a:lnTo>
                  <a:lnTo>
                    <a:pt x="399" y="283"/>
                  </a:lnTo>
                  <a:lnTo>
                    <a:pt x="433" y="250"/>
                  </a:lnTo>
                  <a:lnTo>
                    <a:pt x="482" y="150"/>
                  </a:lnTo>
                  <a:lnTo>
                    <a:pt x="499" y="34"/>
                  </a:lnTo>
                  <a:lnTo>
                    <a:pt x="482" y="17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794500" y="2151700"/>
              <a:ext cx="8350" cy="14575"/>
            </a:xfrm>
            <a:custGeom>
              <a:avLst/>
              <a:gdLst/>
              <a:ahLst/>
              <a:cxnLst/>
              <a:rect l="l" t="t" r="r" b="b"/>
              <a:pathLst>
                <a:path w="334" h="583" extrusionOk="0">
                  <a:moveTo>
                    <a:pt x="1" y="1"/>
                  </a:moveTo>
                  <a:lnTo>
                    <a:pt x="1" y="84"/>
                  </a:lnTo>
                  <a:lnTo>
                    <a:pt x="17" y="183"/>
                  </a:lnTo>
                  <a:lnTo>
                    <a:pt x="34" y="283"/>
                  </a:lnTo>
                  <a:lnTo>
                    <a:pt x="67" y="383"/>
                  </a:lnTo>
                  <a:lnTo>
                    <a:pt x="100" y="449"/>
                  </a:lnTo>
                  <a:lnTo>
                    <a:pt x="167" y="516"/>
                  </a:lnTo>
                  <a:lnTo>
                    <a:pt x="233" y="566"/>
                  </a:lnTo>
                  <a:lnTo>
                    <a:pt x="333" y="582"/>
                  </a:lnTo>
                  <a:lnTo>
                    <a:pt x="333" y="582"/>
                  </a:lnTo>
                  <a:lnTo>
                    <a:pt x="250" y="549"/>
                  </a:lnTo>
                  <a:lnTo>
                    <a:pt x="183" y="499"/>
                  </a:lnTo>
                  <a:lnTo>
                    <a:pt x="134" y="433"/>
                  </a:lnTo>
                  <a:lnTo>
                    <a:pt x="100" y="366"/>
                  </a:lnTo>
                  <a:lnTo>
                    <a:pt x="67" y="283"/>
                  </a:lnTo>
                  <a:lnTo>
                    <a:pt x="51" y="200"/>
                  </a:lnTo>
                  <a:lnTo>
                    <a:pt x="17" y="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794500" y="2144650"/>
              <a:ext cx="13750" cy="19125"/>
            </a:xfrm>
            <a:custGeom>
              <a:avLst/>
              <a:gdLst/>
              <a:ahLst/>
              <a:cxnLst/>
              <a:rect l="l" t="t" r="r" b="b"/>
              <a:pathLst>
                <a:path w="550" h="765" extrusionOk="0">
                  <a:moveTo>
                    <a:pt x="250" y="0"/>
                  </a:moveTo>
                  <a:lnTo>
                    <a:pt x="183" y="17"/>
                  </a:lnTo>
                  <a:lnTo>
                    <a:pt x="134" y="33"/>
                  </a:lnTo>
                  <a:lnTo>
                    <a:pt x="84" y="67"/>
                  </a:lnTo>
                  <a:lnTo>
                    <a:pt x="51" y="100"/>
                  </a:lnTo>
                  <a:lnTo>
                    <a:pt x="17" y="166"/>
                  </a:lnTo>
                  <a:lnTo>
                    <a:pt x="1" y="299"/>
                  </a:lnTo>
                  <a:lnTo>
                    <a:pt x="1" y="432"/>
                  </a:lnTo>
                  <a:lnTo>
                    <a:pt x="51" y="565"/>
                  </a:lnTo>
                  <a:lnTo>
                    <a:pt x="84" y="632"/>
                  </a:lnTo>
                  <a:lnTo>
                    <a:pt x="117" y="682"/>
                  </a:lnTo>
                  <a:lnTo>
                    <a:pt x="167" y="731"/>
                  </a:lnTo>
                  <a:lnTo>
                    <a:pt x="217" y="748"/>
                  </a:lnTo>
                  <a:lnTo>
                    <a:pt x="267" y="765"/>
                  </a:lnTo>
                  <a:lnTo>
                    <a:pt x="333" y="765"/>
                  </a:lnTo>
                  <a:lnTo>
                    <a:pt x="400" y="748"/>
                  </a:lnTo>
                  <a:lnTo>
                    <a:pt x="449" y="715"/>
                  </a:lnTo>
                  <a:lnTo>
                    <a:pt x="483" y="665"/>
                  </a:lnTo>
                  <a:lnTo>
                    <a:pt x="516" y="598"/>
                  </a:lnTo>
                  <a:lnTo>
                    <a:pt x="533" y="549"/>
                  </a:lnTo>
                  <a:lnTo>
                    <a:pt x="549" y="482"/>
                  </a:lnTo>
                  <a:lnTo>
                    <a:pt x="533" y="333"/>
                  </a:lnTo>
                  <a:lnTo>
                    <a:pt x="483" y="200"/>
                  </a:lnTo>
                  <a:lnTo>
                    <a:pt x="449" y="133"/>
                  </a:lnTo>
                  <a:lnTo>
                    <a:pt x="416" y="83"/>
                  </a:lnTo>
                  <a:lnTo>
                    <a:pt x="366" y="50"/>
                  </a:lnTo>
                  <a:lnTo>
                    <a:pt x="316" y="1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801975" y="2142975"/>
              <a:ext cx="11250" cy="9175"/>
            </a:xfrm>
            <a:custGeom>
              <a:avLst/>
              <a:gdLst/>
              <a:ahLst/>
              <a:cxnLst/>
              <a:rect l="l" t="t" r="r" b="b"/>
              <a:pathLst>
                <a:path w="450" h="367" extrusionOk="0">
                  <a:moveTo>
                    <a:pt x="433" y="1"/>
                  </a:moveTo>
                  <a:lnTo>
                    <a:pt x="400" y="67"/>
                  </a:lnTo>
                  <a:lnTo>
                    <a:pt x="367" y="117"/>
                  </a:lnTo>
                  <a:lnTo>
                    <a:pt x="317" y="167"/>
                  </a:lnTo>
                  <a:lnTo>
                    <a:pt x="267" y="183"/>
                  </a:lnTo>
                  <a:lnTo>
                    <a:pt x="200" y="183"/>
                  </a:lnTo>
                  <a:lnTo>
                    <a:pt x="150" y="150"/>
                  </a:lnTo>
                  <a:lnTo>
                    <a:pt x="51" y="100"/>
                  </a:lnTo>
                  <a:lnTo>
                    <a:pt x="34" y="100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67" y="250"/>
                  </a:lnTo>
                  <a:lnTo>
                    <a:pt x="134" y="316"/>
                  </a:lnTo>
                  <a:lnTo>
                    <a:pt x="167" y="350"/>
                  </a:lnTo>
                  <a:lnTo>
                    <a:pt x="217" y="366"/>
                  </a:lnTo>
                  <a:lnTo>
                    <a:pt x="250" y="366"/>
                  </a:lnTo>
                  <a:lnTo>
                    <a:pt x="300" y="350"/>
                  </a:lnTo>
                  <a:lnTo>
                    <a:pt x="350" y="333"/>
                  </a:lnTo>
                  <a:lnTo>
                    <a:pt x="383" y="300"/>
                  </a:lnTo>
                  <a:lnTo>
                    <a:pt x="416" y="267"/>
                  </a:lnTo>
                  <a:lnTo>
                    <a:pt x="433" y="217"/>
                  </a:lnTo>
                  <a:lnTo>
                    <a:pt x="450" y="117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768325" y="2204475"/>
              <a:ext cx="12075" cy="5000"/>
            </a:xfrm>
            <a:custGeom>
              <a:avLst/>
              <a:gdLst/>
              <a:ahLst/>
              <a:cxnLst/>
              <a:rect l="l" t="t" r="r" b="b"/>
              <a:pathLst>
                <a:path w="483" h="200" extrusionOk="0">
                  <a:moveTo>
                    <a:pt x="17" y="1"/>
                  </a:moveTo>
                  <a:lnTo>
                    <a:pt x="1" y="17"/>
                  </a:lnTo>
                  <a:lnTo>
                    <a:pt x="17" y="84"/>
                  </a:lnTo>
                  <a:lnTo>
                    <a:pt x="67" y="133"/>
                  </a:lnTo>
                  <a:lnTo>
                    <a:pt x="133" y="183"/>
                  </a:lnTo>
                  <a:lnTo>
                    <a:pt x="200" y="200"/>
                  </a:lnTo>
                  <a:lnTo>
                    <a:pt x="283" y="200"/>
                  </a:lnTo>
                  <a:lnTo>
                    <a:pt x="366" y="167"/>
                  </a:lnTo>
                  <a:lnTo>
                    <a:pt x="433" y="117"/>
                  </a:lnTo>
                  <a:lnTo>
                    <a:pt x="483" y="50"/>
                  </a:lnTo>
                  <a:lnTo>
                    <a:pt x="483" y="50"/>
                  </a:lnTo>
                  <a:lnTo>
                    <a:pt x="366" y="100"/>
                  </a:lnTo>
                  <a:lnTo>
                    <a:pt x="233" y="133"/>
                  </a:lnTo>
                  <a:lnTo>
                    <a:pt x="183" y="117"/>
                  </a:lnTo>
                  <a:lnTo>
                    <a:pt x="117" y="8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771225" y="2122625"/>
              <a:ext cx="29950" cy="71900"/>
            </a:xfrm>
            <a:custGeom>
              <a:avLst/>
              <a:gdLst/>
              <a:ahLst/>
              <a:cxnLst/>
              <a:rect l="l" t="t" r="r" b="b"/>
              <a:pathLst>
                <a:path w="1198" h="2876" extrusionOk="0">
                  <a:moveTo>
                    <a:pt x="350" y="0"/>
                  </a:moveTo>
                  <a:lnTo>
                    <a:pt x="350" y="33"/>
                  </a:lnTo>
                  <a:lnTo>
                    <a:pt x="416" y="299"/>
                  </a:lnTo>
                  <a:lnTo>
                    <a:pt x="500" y="565"/>
                  </a:lnTo>
                  <a:lnTo>
                    <a:pt x="666" y="1097"/>
                  </a:lnTo>
                  <a:lnTo>
                    <a:pt x="849" y="1629"/>
                  </a:lnTo>
                  <a:lnTo>
                    <a:pt x="998" y="2161"/>
                  </a:lnTo>
                  <a:lnTo>
                    <a:pt x="815" y="2144"/>
                  </a:lnTo>
                  <a:lnTo>
                    <a:pt x="616" y="2128"/>
                  </a:lnTo>
                  <a:lnTo>
                    <a:pt x="616" y="2161"/>
                  </a:lnTo>
                  <a:lnTo>
                    <a:pt x="632" y="2227"/>
                  </a:lnTo>
                  <a:lnTo>
                    <a:pt x="682" y="2410"/>
                  </a:lnTo>
                  <a:lnTo>
                    <a:pt x="749" y="2610"/>
                  </a:lnTo>
                  <a:lnTo>
                    <a:pt x="782" y="2726"/>
                  </a:lnTo>
                  <a:lnTo>
                    <a:pt x="583" y="2743"/>
                  </a:lnTo>
                  <a:lnTo>
                    <a:pt x="383" y="2743"/>
                  </a:lnTo>
                  <a:lnTo>
                    <a:pt x="200" y="2693"/>
                  </a:lnTo>
                  <a:lnTo>
                    <a:pt x="17" y="2626"/>
                  </a:lnTo>
                  <a:lnTo>
                    <a:pt x="1" y="2626"/>
                  </a:lnTo>
                  <a:lnTo>
                    <a:pt x="1" y="2643"/>
                  </a:lnTo>
                  <a:lnTo>
                    <a:pt x="84" y="2709"/>
                  </a:lnTo>
                  <a:lnTo>
                    <a:pt x="167" y="2776"/>
                  </a:lnTo>
                  <a:lnTo>
                    <a:pt x="267" y="2826"/>
                  </a:lnTo>
                  <a:lnTo>
                    <a:pt x="367" y="2859"/>
                  </a:lnTo>
                  <a:lnTo>
                    <a:pt x="483" y="2876"/>
                  </a:lnTo>
                  <a:lnTo>
                    <a:pt x="583" y="2876"/>
                  </a:lnTo>
                  <a:lnTo>
                    <a:pt x="699" y="2859"/>
                  </a:lnTo>
                  <a:lnTo>
                    <a:pt x="799" y="2842"/>
                  </a:lnTo>
                  <a:lnTo>
                    <a:pt x="865" y="2809"/>
                  </a:lnTo>
                  <a:lnTo>
                    <a:pt x="898" y="2793"/>
                  </a:lnTo>
                  <a:lnTo>
                    <a:pt x="832" y="2477"/>
                  </a:lnTo>
                  <a:lnTo>
                    <a:pt x="782" y="2294"/>
                  </a:lnTo>
                  <a:lnTo>
                    <a:pt x="882" y="2311"/>
                  </a:lnTo>
                  <a:lnTo>
                    <a:pt x="1015" y="2327"/>
                  </a:lnTo>
                  <a:lnTo>
                    <a:pt x="1148" y="2327"/>
                  </a:lnTo>
                  <a:lnTo>
                    <a:pt x="1181" y="2311"/>
                  </a:lnTo>
                  <a:lnTo>
                    <a:pt x="1198" y="2277"/>
                  </a:lnTo>
                  <a:lnTo>
                    <a:pt x="1031" y="1696"/>
                  </a:lnTo>
                  <a:lnTo>
                    <a:pt x="849" y="1114"/>
                  </a:lnTo>
                  <a:lnTo>
                    <a:pt x="632" y="565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770400" y="2187850"/>
              <a:ext cx="19975" cy="14575"/>
            </a:xfrm>
            <a:custGeom>
              <a:avLst/>
              <a:gdLst/>
              <a:ahLst/>
              <a:cxnLst/>
              <a:rect l="l" t="t" r="r" b="b"/>
              <a:pathLst>
                <a:path w="799" h="583" extrusionOk="0">
                  <a:moveTo>
                    <a:pt x="17" y="1"/>
                  </a:moveTo>
                  <a:lnTo>
                    <a:pt x="1" y="134"/>
                  </a:lnTo>
                  <a:lnTo>
                    <a:pt x="1" y="250"/>
                  </a:lnTo>
                  <a:lnTo>
                    <a:pt x="17" y="366"/>
                  </a:lnTo>
                  <a:lnTo>
                    <a:pt x="34" y="433"/>
                  </a:lnTo>
                  <a:lnTo>
                    <a:pt x="50" y="483"/>
                  </a:lnTo>
                  <a:lnTo>
                    <a:pt x="84" y="516"/>
                  </a:lnTo>
                  <a:lnTo>
                    <a:pt x="134" y="549"/>
                  </a:lnTo>
                  <a:lnTo>
                    <a:pt x="183" y="566"/>
                  </a:lnTo>
                  <a:lnTo>
                    <a:pt x="250" y="582"/>
                  </a:lnTo>
                  <a:lnTo>
                    <a:pt x="316" y="582"/>
                  </a:lnTo>
                  <a:lnTo>
                    <a:pt x="383" y="566"/>
                  </a:lnTo>
                  <a:lnTo>
                    <a:pt x="449" y="533"/>
                  </a:lnTo>
                  <a:lnTo>
                    <a:pt x="499" y="499"/>
                  </a:lnTo>
                  <a:lnTo>
                    <a:pt x="599" y="416"/>
                  </a:lnTo>
                  <a:lnTo>
                    <a:pt x="682" y="316"/>
                  </a:lnTo>
                  <a:lnTo>
                    <a:pt x="749" y="217"/>
                  </a:lnTo>
                  <a:lnTo>
                    <a:pt x="798" y="100"/>
                  </a:lnTo>
                  <a:lnTo>
                    <a:pt x="599" y="134"/>
                  </a:lnTo>
                  <a:lnTo>
                    <a:pt x="400" y="117"/>
                  </a:lnTo>
                  <a:lnTo>
                    <a:pt x="217" y="6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770400" y="2194100"/>
              <a:ext cx="12500" cy="8325"/>
            </a:xfrm>
            <a:custGeom>
              <a:avLst/>
              <a:gdLst/>
              <a:ahLst/>
              <a:cxnLst/>
              <a:rect l="l" t="t" r="r" b="b"/>
              <a:pathLst>
                <a:path w="500" h="333" extrusionOk="0">
                  <a:moveTo>
                    <a:pt x="1" y="0"/>
                  </a:moveTo>
                  <a:lnTo>
                    <a:pt x="17" y="116"/>
                  </a:lnTo>
                  <a:lnTo>
                    <a:pt x="34" y="183"/>
                  </a:lnTo>
                  <a:lnTo>
                    <a:pt x="50" y="233"/>
                  </a:lnTo>
                  <a:lnTo>
                    <a:pt x="84" y="266"/>
                  </a:lnTo>
                  <a:lnTo>
                    <a:pt x="134" y="299"/>
                  </a:lnTo>
                  <a:lnTo>
                    <a:pt x="183" y="316"/>
                  </a:lnTo>
                  <a:lnTo>
                    <a:pt x="250" y="332"/>
                  </a:lnTo>
                  <a:lnTo>
                    <a:pt x="316" y="332"/>
                  </a:lnTo>
                  <a:lnTo>
                    <a:pt x="383" y="316"/>
                  </a:lnTo>
                  <a:lnTo>
                    <a:pt x="449" y="283"/>
                  </a:lnTo>
                  <a:lnTo>
                    <a:pt x="499" y="249"/>
                  </a:lnTo>
                  <a:lnTo>
                    <a:pt x="466" y="183"/>
                  </a:lnTo>
                  <a:lnTo>
                    <a:pt x="416" y="116"/>
                  </a:lnTo>
                  <a:lnTo>
                    <a:pt x="350" y="83"/>
                  </a:lnTo>
                  <a:lnTo>
                    <a:pt x="300" y="33"/>
                  </a:lnTo>
                  <a:lnTo>
                    <a:pt x="217" y="1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F9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630375" y="2038275"/>
              <a:ext cx="169975" cy="144200"/>
            </a:xfrm>
            <a:custGeom>
              <a:avLst/>
              <a:gdLst/>
              <a:ahLst/>
              <a:cxnLst/>
              <a:rect l="l" t="t" r="r" b="b"/>
              <a:pathLst>
                <a:path w="6799" h="5768" extrusionOk="0">
                  <a:moveTo>
                    <a:pt x="4338" y="0"/>
                  </a:moveTo>
                  <a:lnTo>
                    <a:pt x="4056" y="17"/>
                  </a:lnTo>
                  <a:lnTo>
                    <a:pt x="3757" y="67"/>
                  </a:lnTo>
                  <a:lnTo>
                    <a:pt x="3458" y="133"/>
                  </a:lnTo>
                  <a:lnTo>
                    <a:pt x="3175" y="216"/>
                  </a:lnTo>
                  <a:lnTo>
                    <a:pt x="2892" y="333"/>
                  </a:lnTo>
                  <a:lnTo>
                    <a:pt x="2643" y="466"/>
                  </a:lnTo>
                  <a:lnTo>
                    <a:pt x="2377" y="598"/>
                  </a:lnTo>
                  <a:lnTo>
                    <a:pt x="2144" y="748"/>
                  </a:lnTo>
                  <a:lnTo>
                    <a:pt x="1928" y="881"/>
                  </a:lnTo>
                  <a:lnTo>
                    <a:pt x="1746" y="1031"/>
                  </a:lnTo>
                  <a:lnTo>
                    <a:pt x="1579" y="1180"/>
                  </a:lnTo>
                  <a:lnTo>
                    <a:pt x="1446" y="1313"/>
                  </a:lnTo>
                  <a:lnTo>
                    <a:pt x="1330" y="1446"/>
                  </a:lnTo>
                  <a:lnTo>
                    <a:pt x="1230" y="1496"/>
                  </a:lnTo>
                  <a:lnTo>
                    <a:pt x="1097" y="1562"/>
                  </a:lnTo>
                  <a:lnTo>
                    <a:pt x="948" y="1679"/>
                  </a:lnTo>
                  <a:lnTo>
                    <a:pt x="765" y="1845"/>
                  </a:lnTo>
                  <a:lnTo>
                    <a:pt x="565" y="2078"/>
                  </a:lnTo>
                  <a:lnTo>
                    <a:pt x="349" y="2360"/>
                  </a:lnTo>
                  <a:lnTo>
                    <a:pt x="250" y="2543"/>
                  </a:lnTo>
                  <a:lnTo>
                    <a:pt x="133" y="2743"/>
                  </a:lnTo>
                  <a:lnTo>
                    <a:pt x="83" y="2842"/>
                  </a:lnTo>
                  <a:lnTo>
                    <a:pt x="50" y="2959"/>
                  </a:lnTo>
                  <a:lnTo>
                    <a:pt x="17" y="3191"/>
                  </a:lnTo>
                  <a:lnTo>
                    <a:pt x="0" y="3424"/>
                  </a:lnTo>
                  <a:lnTo>
                    <a:pt x="17" y="3690"/>
                  </a:lnTo>
                  <a:lnTo>
                    <a:pt x="67" y="3939"/>
                  </a:lnTo>
                  <a:lnTo>
                    <a:pt x="133" y="4205"/>
                  </a:lnTo>
                  <a:lnTo>
                    <a:pt x="233" y="4455"/>
                  </a:lnTo>
                  <a:lnTo>
                    <a:pt x="333" y="4687"/>
                  </a:lnTo>
                  <a:lnTo>
                    <a:pt x="449" y="4920"/>
                  </a:lnTo>
                  <a:lnTo>
                    <a:pt x="565" y="5136"/>
                  </a:lnTo>
                  <a:lnTo>
                    <a:pt x="698" y="5319"/>
                  </a:lnTo>
                  <a:lnTo>
                    <a:pt x="815" y="5485"/>
                  </a:lnTo>
                  <a:lnTo>
                    <a:pt x="948" y="5601"/>
                  </a:lnTo>
                  <a:lnTo>
                    <a:pt x="1047" y="5701"/>
                  </a:lnTo>
                  <a:lnTo>
                    <a:pt x="1164" y="5751"/>
                  </a:lnTo>
                  <a:lnTo>
                    <a:pt x="1197" y="5768"/>
                  </a:lnTo>
                  <a:lnTo>
                    <a:pt x="1247" y="5751"/>
                  </a:lnTo>
                  <a:lnTo>
                    <a:pt x="1313" y="5734"/>
                  </a:lnTo>
                  <a:lnTo>
                    <a:pt x="1396" y="5668"/>
                  </a:lnTo>
                  <a:lnTo>
                    <a:pt x="1480" y="5601"/>
                  </a:lnTo>
                  <a:lnTo>
                    <a:pt x="1579" y="5485"/>
                  </a:lnTo>
                  <a:lnTo>
                    <a:pt x="1679" y="5369"/>
                  </a:lnTo>
                  <a:lnTo>
                    <a:pt x="1762" y="5219"/>
                  </a:lnTo>
                  <a:lnTo>
                    <a:pt x="1862" y="5053"/>
                  </a:lnTo>
                  <a:lnTo>
                    <a:pt x="1945" y="4853"/>
                  </a:lnTo>
                  <a:lnTo>
                    <a:pt x="2011" y="4637"/>
                  </a:lnTo>
                  <a:lnTo>
                    <a:pt x="2078" y="4405"/>
                  </a:lnTo>
                  <a:lnTo>
                    <a:pt x="2144" y="4155"/>
                  </a:lnTo>
                  <a:lnTo>
                    <a:pt x="2178" y="3889"/>
                  </a:lnTo>
                  <a:lnTo>
                    <a:pt x="2211" y="3607"/>
                  </a:lnTo>
                  <a:lnTo>
                    <a:pt x="2211" y="3507"/>
                  </a:lnTo>
                  <a:lnTo>
                    <a:pt x="2228" y="4155"/>
                  </a:lnTo>
                  <a:lnTo>
                    <a:pt x="2228" y="4405"/>
                  </a:lnTo>
                  <a:lnTo>
                    <a:pt x="2211" y="4571"/>
                  </a:lnTo>
                  <a:lnTo>
                    <a:pt x="2194" y="4604"/>
                  </a:lnTo>
                  <a:lnTo>
                    <a:pt x="2244" y="4538"/>
                  </a:lnTo>
                  <a:lnTo>
                    <a:pt x="2294" y="4388"/>
                  </a:lnTo>
                  <a:lnTo>
                    <a:pt x="2377" y="4139"/>
                  </a:lnTo>
                  <a:lnTo>
                    <a:pt x="2444" y="3806"/>
                  </a:lnTo>
                  <a:lnTo>
                    <a:pt x="2493" y="3407"/>
                  </a:lnTo>
                  <a:lnTo>
                    <a:pt x="2493" y="3175"/>
                  </a:lnTo>
                  <a:lnTo>
                    <a:pt x="2493" y="2942"/>
                  </a:lnTo>
                  <a:lnTo>
                    <a:pt x="2493" y="2676"/>
                  </a:lnTo>
                  <a:lnTo>
                    <a:pt x="2460" y="2410"/>
                  </a:lnTo>
                  <a:lnTo>
                    <a:pt x="2859" y="2576"/>
                  </a:lnTo>
                  <a:lnTo>
                    <a:pt x="3258" y="2726"/>
                  </a:lnTo>
                  <a:lnTo>
                    <a:pt x="3674" y="2859"/>
                  </a:lnTo>
                  <a:lnTo>
                    <a:pt x="4089" y="2942"/>
                  </a:lnTo>
                  <a:lnTo>
                    <a:pt x="4355" y="2959"/>
                  </a:lnTo>
                  <a:lnTo>
                    <a:pt x="4588" y="2975"/>
                  </a:lnTo>
                  <a:lnTo>
                    <a:pt x="4787" y="2975"/>
                  </a:lnTo>
                  <a:lnTo>
                    <a:pt x="4953" y="2959"/>
                  </a:lnTo>
                  <a:lnTo>
                    <a:pt x="5186" y="2925"/>
                  </a:lnTo>
                  <a:lnTo>
                    <a:pt x="5253" y="2909"/>
                  </a:lnTo>
                  <a:lnTo>
                    <a:pt x="5286" y="2892"/>
                  </a:lnTo>
                  <a:lnTo>
                    <a:pt x="5286" y="2876"/>
                  </a:lnTo>
                  <a:lnTo>
                    <a:pt x="5253" y="2859"/>
                  </a:lnTo>
                  <a:lnTo>
                    <a:pt x="5136" y="2826"/>
                  </a:lnTo>
                  <a:lnTo>
                    <a:pt x="4754" y="2726"/>
                  </a:lnTo>
                  <a:lnTo>
                    <a:pt x="4521" y="2659"/>
                  </a:lnTo>
                  <a:lnTo>
                    <a:pt x="4289" y="2576"/>
                  </a:lnTo>
                  <a:lnTo>
                    <a:pt x="4072" y="2493"/>
                  </a:lnTo>
                  <a:lnTo>
                    <a:pt x="3989" y="2443"/>
                  </a:lnTo>
                  <a:lnTo>
                    <a:pt x="3923" y="2394"/>
                  </a:lnTo>
                  <a:lnTo>
                    <a:pt x="4255" y="2493"/>
                  </a:lnTo>
                  <a:lnTo>
                    <a:pt x="5037" y="2676"/>
                  </a:lnTo>
                  <a:lnTo>
                    <a:pt x="5502" y="2759"/>
                  </a:lnTo>
                  <a:lnTo>
                    <a:pt x="5967" y="2842"/>
                  </a:lnTo>
                  <a:lnTo>
                    <a:pt x="6416" y="2876"/>
                  </a:lnTo>
                  <a:lnTo>
                    <a:pt x="6599" y="2892"/>
                  </a:lnTo>
                  <a:lnTo>
                    <a:pt x="6782" y="2876"/>
                  </a:lnTo>
                  <a:lnTo>
                    <a:pt x="6798" y="2859"/>
                  </a:lnTo>
                  <a:lnTo>
                    <a:pt x="6798" y="2792"/>
                  </a:lnTo>
                  <a:lnTo>
                    <a:pt x="6782" y="2543"/>
                  </a:lnTo>
                  <a:lnTo>
                    <a:pt x="6748" y="2377"/>
                  </a:lnTo>
                  <a:lnTo>
                    <a:pt x="6715" y="2194"/>
                  </a:lnTo>
                  <a:lnTo>
                    <a:pt x="6649" y="1995"/>
                  </a:lnTo>
                  <a:lnTo>
                    <a:pt x="6582" y="1779"/>
                  </a:lnTo>
                  <a:lnTo>
                    <a:pt x="6483" y="1546"/>
                  </a:lnTo>
                  <a:lnTo>
                    <a:pt x="6366" y="1313"/>
                  </a:lnTo>
                  <a:lnTo>
                    <a:pt x="6233" y="1097"/>
                  </a:lnTo>
                  <a:lnTo>
                    <a:pt x="6084" y="881"/>
                  </a:lnTo>
                  <a:lnTo>
                    <a:pt x="5901" y="665"/>
                  </a:lnTo>
                  <a:lnTo>
                    <a:pt x="5701" y="482"/>
                  </a:lnTo>
                  <a:lnTo>
                    <a:pt x="5469" y="316"/>
                  </a:lnTo>
                  <a:lnTo>
                    <a:pt x="5336" y="249"/>
                  </a:lnTo>
                  <a:lnTo>
                    <a:pt x="5203" y="183"/>
                  </a:lnTo>
                  <a:lnTo>
                    <a:pt x="5070" y="133"/>
                  </a:lnTo>
                  <a:lnTo>
                    <a:pt x="4920" y="83"/>
                  </a:lnTo>
                  <a:lnTo>
                    <a:pt x="4787" y="50"/>
                  </a:lnTo>
                  <a:lnTo>
                    <a:pt x="4638" y="33"/>
                  </a:lnTo>
                  <a:lnTo>
                    <a:pt x="43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472875" y="2278450"/>
              <a:ext cx="385650" cy="418875"/>
            </a:xfrm>
            <a:custGeom>
              <a:avLst/>
              <a:gdLst/>
              <a:ahLst/>
              <a:cxnLst/>
              <a:rect l="l" t="t" r="r" b="b"/>
              <a:pathLst>
                <a:path w="15426" h="16755" extrusionOk="0">
                  <a:moveTo>
                    <a:pt x="8677" y="0"/>
                  </a:moveTo>
                  <a:lnTo>
                    <a:pt x="8378" y="33"/>
                  </a:lnTo>
                  <a:lnTo>
                    <a:pt x="8062" y="100"/>
                  </a:lnTo>
                  <a:lnTo>
                    <a:pt x="7746" y="200"/>
                  </a:lnTo>
                  <a:lnTo>
                    <a:pt x="7447" y="332"/>
                  </a:lnTo>
                  <a:lnTo>
                    <a:pt x="7131" y="515"/>
                  </a:lnTo>
                  <a:lnTo>
                    <a:pt x="6832" y="731"/>
                  </a:lnTo>
                  <a:lnTo>
                    <a:pt x="6516" y="997"/>
                  </a:lnTo>
                  <a:lnTo>
                    <a:pt x="6217" y="1297"/>
                  </a:lnTo>
                  <a:lnTo>
                    <a:pt x="5935" y="1629"/>
                  </a:lnTo>
                  <a:lnTo>
                    <a:pt x="5635" y="2028"/>
                  </a:lnTo>
                  <a:lnTo>
                    <a:pt x="5336" y="2460"/>
                  </a:lnTo>
                  <a:lnTo>
                    <a:pt x="5054" y="2925"/>
                  </a:lnTo>
                  <a:lnTo>
                    <a:pt x="4771" y="3441"/>
                  </a:lnTo>
                  <a:lnTo>
                    <a:pt x="4472" y="3973"/>
                  </a:lnTo>
                  <a:lnTo>
                    <a:pt x="4206" y="4538"/>
                  </a:lnTo>
                  <a:lnTo>
                    <a:pt x="3924" y="5136"/>
                  </a:lnTo>
                  <a:lnTo>
                    <a:pt x="3658" y="5734"/>
                  </a:lnTo>
                  <a:lnTo>
                    <a:pt x="3392" y="6366"/>
                  </a:lnTo>
                  <a:lnTo>
                    <a:pt x="2876" y="7646"/>
                  </a:lnTo>
                  <a:lnTo>
                    <a:pt x="2394" y="8959"/>
                  </a:lnTo>
                  <a:lnTo>
                    <a:pt x="1929" y="10255"/>
                  </a:lnTo>
                  <a:lnTo>
                    <a:pt x="1513" y="11502"/>
                  </a:lnTo>
                  <a:lnTo>
                    <a:pt x="1148" y="12682"/>
                  </a:lnTo>
                  <a:lnTo>
                    <a:pt x="815" y="13779"/>
                  </a:lnTo>
                  <a:lnTo>
                    <a:pt x="533" y="14726"/>
                  </a:lnTo>
                  <a:lnTo>
                    <a:pt x="151" y="16122"/>
                  </a:lnTo>
                  <a:lnTo>
                    <a:pt x="1" y="16638"/>
                  </a:lnTo>
                  <a:lnTo>
                    <a:pt x="666" y="16688"/>
                  </a:lnTo>
                  <a:lnTo>
                    <a:pt x="1513" y="16704"/>
                  </a:lnTo>
                  <a:lnTo>
                    <a:pt x="3658" y="16737"/>
                  </a:lnTo>
                  <a:lnTo>
                    <a:pt x="6167" y="16754"/>
                  </a:lnTo>
                  <a:lnTo>
                    <a:pt x="8810" y="16737"/>
                  </a:lnTo>
                  <a:lnTo>
                    <a:pt x="13414" y="16704"/>
                  </a:lnTo>
                  <a:lnTo>
                    <a:pt x="15425" y="16671"/>
                  </a:lnTo>
                  <a:lnTo>
                    <a:pt x="14362" y="11036"/>
                  </a:lnTo>
                  <a:lnTo>
                    <a:pt x="14511" y="10737"/>
                  </a:lnTo>
                  <a:lnTo>
                    <a:pt x="14677" y="10388"/>
                  </a:lnTo>
                  <a:lnTo>
                    <a:pt x="14827" y="9956"/>
                  </a:lnTo>
                  <a:lnTo>
                    <a:pt x="14910" y="9707"/>
                  </a:lnTo>
                  <a:lnTo>
                    <a:pt x="14977" y="9457"/>
                  </a:lnTo>
                  <a:lnTo>
                    <a:pt x="15043" y="9175"/>
                  </a:lnTo>
                  <a:lnTo>
                    <a:pt x="15093" y="8892"/>
                  </a:lnTo>
                  <a:lnTo>
                    <a:pt x="15126" y="8593"/>
                  </a:lnTo>
                  <a:lnTo>
                    <a:pt x="15126" y="8294"/>
                  </a:lnTo>
                  <a:lnTo>
                    <a:pt x="15110" y="7995"/>
                  </a:lnTo>
                  <a:lnTo>
                    <a:pt x="15060" y="7712"/>
                  </a:lnTo>
                  <a:lnTo>
                    <a:pt x="15026" y="7529"/>
                  </a:lnTo>
                  <a:lnTo>
                    <a:pt x="14960" y="7330"/>
                  </a:lnTo>
                  <a:lnTo>
                    <a:pt x="14794" y="6914"/>
                  </a:lnTo>
                  <a:lnTo>
                    <a:pt x="14561" y="6432"/>
                  </a:lnTo>
                  <a:lnTo>
                    <a:pt x="14278" y="5934"/>
                  </a:lnTo>
                  <a:lnTo>
                    <a:pt x="13979" y="5385"/>
                  </a:lnTo>
                  <a:lnTo>
                    <a:pt x="13630" y="4837"/>
                  </a:lnTo>
                  <a:lnTo>
                    <a:pt x="13281" y="4288"/>
                  </a:lnTo>
                  <a:lnTo>
                    <a:pt x="12916" y="3740"/>
                  </a:lnTo>
                  <a:lnTo>
                    <a:pt x="12201" y="2709"/>
                  </a:lnTo>
                  <a:lnTo>
                    <a:pt x="11569" y="1845"/>
                  </a:lnTo>
                  <a:lnTo>
                    <a:pt x="11087" y="1213"/>
                  </a:lnTo>
                  <a:lnTo>
                    <a:pt x="10821" y="898"/>
                  </a:lnTo>
                  <a:lnTo>
                    <a:pt x="10605" y="698"/>
                  </a:lnTo>
                  <a:lnTo>
                    <a:pt x="10356" y="499"/>
                  </a:lnTo>
                  <a:lnTo>
                    <a:pt x="10107" y="349"/>
                  </a:lnTo>
                  <a:lnTo>
                    <a:pt x="9841" y="216"/>
                  </a:lnTo>
                  <a:lnTo>
                    <a:pt x="9558" y="116"/>
                  </a:lnTo>
                  <a:lnTo>
                    <a:pt x="9275" y="50"/>
                  </a:lnTo>
                  <a:lnTo>
                    <a:pt x="8976" y="17"/>
                  </a:lnTo>
                  <a:lnTo>
                    <a:pt x="86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472875" y="2278450"/>
              <a:ext cx="385650" cy="418875"/>
            </a:xfrm>
            <a:custGeom>
              <a:avLst/>
              <a:gdLst/>
              <a:ahLst/>
              <a:cxnLst/>
              <a:rect l="l" t="t" r="r" b="b"/>
              <a:pathLst>
                <a:path w="15426" h="16755" fill="none" extrusionOk="0">
                  <a:moveTo>
                    <a:pt x="14362" y="11036"/>
                  </a:moveTo>
                  <a:lnTo>
                    <a:pt x="15425" y="16671"/>
                  </a:lnTo>
                  <a:lnTo>
                    <a:pt x="15425" y="16671"/>
                  </a:lnTo>
                  <a:lnTo>
                    <a:pt x="13414" y="16704"/>
                  </a:lnTo>
                  <a:lnTo>
                    <a:pt x="8810" y="16737"/>
                  </a:lnTo>
                  <a:lnTo>
                    <a:pt x="6167" y="16754"/>
                  </a:lnTo>
                  <a:lnTo>
                    <a:pt x="3658" y="16737"/>
                  </a:lnTo>
                  <a:lnTo>
                    <a:pt x="1513" y="16704"/>
                  </a:lnTo>
                  <a:lnTo>
                    <a:pt x="666" y="16688"/>
                  </a:lnTo>
                  <a:lnTo>
                    <a:pt x="1" y="16638"/>
                  </a:lnTo>
                  <a:lnTo>
                    <a:pt x="1" y="16638"/>
                  </a:lnTo>
                  <a:lnTo>
                    <a:pt x="151" y="16122"/>
                  </a:lnTo>
                  <a:lnTo>
                    <a:pt x="533" y="14726"/>
                  </a:lnTo>
                  <a:lnTo>
                    <a:pt x="815" y="13779"/>
                  </a:lnTo>
                  <a:lnTo>
                    <a:pt x="1148" y="12682"/>
                  </a:lnTo>
                  <a:lnTo>
                    <a:pt x="1513" y="11502"/>
                  </a:lnTo>
                  <a:lnTo>
                    <a:pt x="1929" y="10255"/>
                  </a:lnTo>
                  <a:lnTo>
                    <a:pt x="2394" y="8959"/>
                  </a:lnTo>
                  <a:lnTo>
                    <a:pt x="2876" y="7646"/>
                  </a:lnTo>
                  <a:lnTo>
                    <a:pt x="3392" y="6366"/>
                  </a:lnTo>
                  <a:lnTo>
                    <a:pt x="3658" y="5734"/>
                  </a:lnTo>
                  <a:lnTo>
                    <a:pt x="3924" y="5136"/>
                  </a:lnTo>
                  <a:lnTo>
                    <a:pt x="4206" y="4538"/>
                  </a:lnTo>
                  <a:lnTo>
                    <a:pt x="4472" y="3973"/>
                  </a:lnTo>
                  <a:lnTo>
                    <a:pt x="4771" y="3441"/>
                  </a:lnTo>
                  <a:lnTo>
                    <a:pt x="5054" y="2925"/>
                  </a:lnTo>
                  <a:lnTo>
                    <a:pt x="5336" y="2460"/>
                  </a:lnTo>
                  <a:lnTo>
                    <a:pt x="5635" y="2028"/>
                  </a:lnTo>
                  <a:lnTo>
                    <a:pt x="5935" y="1629"/>
                  </a:lnTo>
                  <a:lnTo>
                    <a:pt x="6217" y="1297"/>
                  </a:lnTo>
                  <a:lnTo>
                    <a:pt x="6217" y="1297"/>
                  </a:lnTo>
                  <a:lnTo>
                    <a:pt x="6516" y="997"/>
                  </a:lnTo>
                  <a:lnTo>
                    <a:pt x="6832" y="731"/>
                  </a:lnTo>
                  <a:lnTo>
                    <a:pt x="7131" y="515"/>
                  </a:lnTo>
                  <a:lnTo>
                    <a:pt x="7447" y="332"/>
                  </a:lnTo>
                  <a:lnTo>
                    <a:pt x="7746" y="200"/>
                  </a:lnTo>
                  <a:lnTo>
                    <a:pt x="8062" y="100"/>
                  </a:lnTo>
                  <a:lnTo>
                    <a:pt x="8378" y="33"/>
                  </a:lnTo>
                  <a:lnTo>
                    <a:pt x="8677" y="0"/>
                  </a:lnTo>
                  <a:lnTo>
                    <a:pt x="8976" y="17"/>
                  </a:lnTo>
                  <a:lnTo>
                    <a:pt x="9275" y="50"/>
                  </a:lnTo>
                  <a:lnTo>
                    <a:pt x="9558" y="116"/>
                  </a:lnTo>
                  <a:lnTo>
                    <a:pt x="9841" y="216"/>
                  </a:lnTo>
                  <a:lnTo>
                    <a:pt x="10107" y="349"/>
                  </a:lnTo>
                  <a:lnTo>
                    <a:pt x="10356" y="499"/>
                  </a:lnTo>
                  <a:lnTo>
                    <a:pt x="10605" y="698"/>
                  </a:lnTo>
                  <a:lnTo>
                    <a:pt x="10821" y="898"/>
                  </a:lnTo>
                  <a:lnTo>
                    <a:pt x="10821" y="898"/>
                  </a:lnTo>
                  <a:lnTo>
                    <a:pt x="11087" y="1213"/>
                  </a:lnTo>
                  <a:lnTo>
                    <a:pt x="11569" y="1845"/>
                  </a:lnTo>
                  <a:lnTo>
                    <a:pt x="12201" y="2709"/>
                  </a:lnTo>
                  <a:lnTo>
                    <a:pt x="12916" y="3740"/>
                  </a:lnTo>
                  <a:lnTo>
                    <a:pt x="13281" y="4288"/>
                  </a:lnTo>
                  <a:lnTo>
                    <a:pt x="13630" y="4837"/>
                  </a:lnTo>
                  <a:lnTo>
                    <a:pt x="13979" y="5385"/>
                  </a:lnTo>
                  <a:lnTo>
                    <a:pt x="14278" y="5934"/>
                  </a:lnTo>
                  <a:lnTo>
                    <a:pt x="14561" y="6432"/>
                  </a:lnTo>
                  <a:lnTo>
                    <a:pt x="14794" y="6914"/>
                  </a:lnTo>
                  <a:lnTo>
                    <a:pt x="14960" y="7330"/>
                  </a:lnTo>
                  <a:lnTo>
                    <a:pt x="15026" y="7529"/>
                  </a:lnTo>
                  <a:lnTo>
                    <a:pt x="15060" y="7712"/>
                  </a:lnTo>
                  <a:lnTo>
                    <a:pt x="15060" y="7712"/>
                  </a:lnTo>
                  <a:lnTo>
                    <a:pt x="15110" y="7995"/>
                  </a:lnTo>
                  <a:lnTo>
                    <a:pt x="15126" y="8294"/>
                  </a:lnTo>
                  <a:lnTo>
                    <a:pt x="15126" y="8593"/>
                  </a:lnTo>
                  <a:lnTo>
                    <a:pt x="15093" y="8892"/>
                  </a:lnTo>
                  <a:lnTo>
                    <a:pt x="15043" y="9175"/>
                  </a:lnTo>
                  <a:lnTo>
                    <a:pt x="14977" y="9457"/>
                  </a:lnTo>
                  <a:lnTo>
                    <a:pt x="14910" y="9707"/>
                  </a:lnTo>
                  <a:lnTo>
                    <a:pt x="14827" y="9956"/>
                  </a:lnTo>
                  <a:lnTo>
                    <a:pt x="14677" y="10388"/>
                  </a:lnTo>
                  <a:lnTo>
                    <a:pt x="14511" y="10737"/>
                  </a:lnTo>
                  <a:lnTo>
                    <a:pt x="14362" y="11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649900" y="2289650"/>
              <a:ext cx="2925" cy="2100"/>
            </a:xfrm>
            <a:custGeom>
              <a:avLst/>
              <a:gdLst/>
              <a:ahLst/>
              <a:cxnLst/>
              <a:rect l="l" t="t" r="r" b="b"/>
              <a:pathLst>
                <a:path w="117" h="84" extrusionOk="0">
                  <a:moveTo>
                    <a:pt x="117" y="1"/>
                  </a:moveTo>
                  <a:lnTo>
                    <a:pt x="1" y="67"/>
                  </a:lnTo>
                  <a:lnTo>
                    <a:pt x="17" y="84"/>
                  </a:lnTo>
                  <a:lnTo>
                    <a:pt x="117" y="34"/>
                  </a:lnTo>
                  <a:lnTo>
                    <a:pt x="117" y="17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592975" y="23623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649900" y="2289650"/>
              <a:ext cx="2925" cy="2100"/>
            </a:xfrm>
            <a:custGeom>
              <a:avLst/>
              <a:gdLst/>
              <a:ahLst/>
              <a:cxnLst/>
              <a:rect l="l" t="t" r="r" b="b"/>
              <a:pathLst>
                <a:path w="117" h="84" fill="none" extrusionOk="0">
                  <a:moveTo>
                    <a:pt x="117" y="1"/>
                  </a:moveTo>
                  <a:lnTo>
                    <a:pt x="1" y="67"/>
                  </a:lnTo>
                  <a:lnTo>
                    <a:pt x="1" y="67"/>
                  </a:lnTo>
                  <a:lnTo>
                    <a:pt x="17" y="84"/>
                  </a:lnTo>
                  <a:lnTo>
                    <a:pt x="17" y="84"/>
                  </a:lnTo>
                  <a:lnTo>
                    <a:pt x="117" y="34"/>
                  </a:lnTo>
                  <a:lnTo>
                    <a:pt x="117" y="34"/>
                  </a:lnTo>
                  <a:lnTo>
                    <a:pt x="117" y="17"/>
                  </a:lnTo>
                  <a:lnTo>
                    <a:pt x="1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84525" y="2290500"/>
              <a:ext cx="360275" cy="402650"/>
            </a:xfrm>
            <a:custGeom>
              <a:avLst/>
              <a:gdLst/>
              <a:ahLst/>
              <a:cxnLst/>
              <a:rect l="l" t="t" r="r" b="b"/>
              <a:pathLst>
                <a:path w="14411" h="16106" extrusionOk="0">
                  <a:moveTo>
                    <a:pt x="6732" y="0"/>
                  </a:moveTo>
                  <a:lnTo>
                    <a:pt x="6632" y="50"/>
                  </a:lnTo>
                  <a:lnTo>
                    <a:pt x="6715" y="200"/>
                  </a:lnTo>
                  <a:lnTo>
                    <a:pt x="6798" y="333"/>
                  </a:lnTo>
                  <a:lnTo>
                    <a:pt x="6782" y="166"/>
                  </a:lnTo>
                  <a:lnTo>
                    <a:pt x="6732" y="0"/>
                  </a:lnTo>
                  <a:close/>
                  <a:moveTo>
                    <a:pt x="8111" y="2061"/>
                  </a:moveTo>
                  <a:lnTo>
                    <a:pt x="8062" y="2227"/>
                  </a:lnTo>
                  <a:lnTo>
                    <a:pt x="8028" y="2394"/>
                  </a:lnTo>
                  <a:lnTo>
                    <a:pt x="8028" y="2394"/>
                  </a:lnTo>
                  <a:lnTo>
                    <a:pt x="8111" y="2277"/>
                  </a:lnTo>
                  <a:lnTo>
                    <a:pt x="8195" y="2161"/>
                  </a:lnTo>
                  <a:lnTo>
                    <a:pt x="8111" y="2061"/>
                  </a:lnTo>
                  <a:close/>
                  <a:moveTo>
                    <a:pt x="5336" y="2510"/>
                  </a:moveTo>
                  <a:lnTo>
                    <a:pt x="5070" y="2560"/>
                  </a:lnTo>
                  <a:lnTo>
                    <a:pt x="4804" y="2626"/>
                  </a:lnTo>
                  <a:lnTo>
                    <a:pt x="4571" y="2743"/>
                  </a:lnTo>
                  <a:lnTo>
                    <a:pt x="4338" y="2876"/>
                  </a:lnTo>
                  <a:lnTo>
                    <a:pt x="4338" y="2892"/>
                  </a:lnTo>
                  <a:lnTo>
                    <a:pt x="4604" y="2842"/>
                  </a:lnTo>
                  <a:lnTo>
                    <a:pt x="4854" y="2776"/>
                  </a:lnTo>
                  <a:lnTo>
                    <a:pt x="4854" y="2759"/>
                  </a:lnTo>
                  <a:lnTo>
                    <a:pt x="5103" y="2659"/>
                  </a:lnTo>
                  <a:lnTo>
                    <a:pt x="5336" y="2510"/>
                  </a:lnTo>
                  <a:close/>
                  <a:moveTo>
                    <a:pt x="9441" y="3973"/>
                  </a:moveTo>
                  <a:lnTo>
                    <a:pt x="9657" y="4139"/>
                  </a:lnTo>
                  <a:lnTo>
                    <a:pt x="9890" y="4255"/>
                  </a:lnTo>
                  <a:lnTo>
                    <a:pt x="10139" y="4355"/>
                  </a:lnTo>
                  <a:lnTo>
                    <a:pt x="10405" y="4421"/>
                  </a:lnTo>
                  <a:lnTo>
                    <a:pt x="10405" y="4421"/>
                  </a:lnTo>
                  <a:lnTo>
                    <a:pt x="10189" y="4255"/>
                  </a:lnTo>
                  <a:lnTo>
                    <a:pt x="9940" y="4139"/>
                  </a:lnTo>
                  <a:lnTo>
                    <a:pt x="9707" y="4039"/>
                  </a:lnTo>
                  <a:lnTo>
                    <a:pt x="9441" y="3973"/>
                  </a:lnTo>
                  <a:close/>
                  <a:moveTo>
                    <a:pt x="6167" y="4538"/>
                  </a:moveTo>
                  <a:lnTo>
                    <a:pt x="6183" y="4671"/>
                  </a:lnTo>
                  <a:lnTo>
                    <a:pt x="6200" y="4820"/>
                  </a:lnTo>
                  <a:lnTo>
                    <a:pt x="6250" y="4953"/>
                  </a:lnTo>
                  <a:lnTo>
                    <a:pt x="6283" y="5070"/>
                  </a:lnTo>
                  <a:lnTo>
                    <a:pt x="6399" y="5319"/>
                  </a:lnTo>
                  <a:lnTo>
                    <a:pt x="6549" y="5552"/>
                  </a:lnTo>
                  <a:lnTo>
                    <a:pt x="6499" y="5286"/>
                  </a:lnTo>
                  <a:lnTo>
                    <a:pt x="6416" y="5020"/>
                  </a:lnTo>
                  <a:lnTo>
                    <a:pt x="6300" y="4770"/>
                  </a:lnTo>
                  <a:lnTo>
                    <a:pt x="6167" y="4538"/>
                  </a:lnTo>
                  <a:close/>
                  <a:moveTo>
                    <a:pt x="3491" y="5302"/>
                  </a:moveTo>
                  <a:lnTo>
                    <a:pt x="3341" y="5535"/>
                  </a:lnTo>
                  <a:lnTo>
                    <a:pt x="3225" y="5768"/>
                  </a:lnTo>
                  <a:lnTo>
                    <a:pt x="3125" y="6017"/>
                  </a:lnTo>
                  <a:lnTo>
                    <a:pt x="3059" y="6283"/>
                  </a:lnTo>
                  <a:lnTo>
                    <a:pt x="3059" y="6283"/>
                  </a:lnTo>
                  <a:lnTo>
                    <a:pt x="3225" y="6050"/>
                  </a:lnTo>
                  <a:lnTo>
                    <a:pt x="3341" y="5817"/>
                  </a:lnTo>
                  <a:lnTo>
                    <a:pt x="3441" y="5568"/>
                  </a:lnTo>
                  <a:lnTo>
                    <a:pt x="3491" y="5302"/>
                  </a:lnTo>
                  <a:close/>
                  <a:moveTo>
                    <a:pt x="9275" y="6466"/>
                  </a:moveTo>
                  <a:lnTo>
                    <a:pt x="9009" y="6516"/>
                  </a:lnTo>
                  <a:lnTo>
                    <a:pt x="8760" y="6599"/>
                  </a:lnTo>
                  <a:lnTo>
                    <a:pt x="8627" y="6649"/>
                  </a:lnTo>
                  <a:lnTo>
                    <a:pt x="8510" y="6715"/>
                  </a:lnTo>
                  <a:lnTo>
                    <a:pt x="8394" y="6781"/>
                  </a:lnTo>
                  <a:lnTo>
                    <a:pt x="8278" y="6848"/>
                  </a:lnTo>
                  <a:lnTo>
                    <a:pt x="8544" y="6815"/>
                  </a:lnTo>
                  <a:lnTo>
                    <a:pt x="8793" y="6748"/>
                  </a:lnTo>
                  <a:lnTo>
                    <a:pt x="8809" y="6732"/>
                  </a:lnTo>
                  <a:lnTo>
                    <a:pt x="8926" y="6682"/>
                  </a:lnTo>
                  <a:lnTo>
                    <a:pt x="9042" y="6615"/>
                  </a:lnTo>
                  <a:lnTo>
                    <a:pt x="9159" y="6549"/>
                  </a:lnTo>
                  <a:lnTo>
                    <a:pt x="9275" y="6466"/>
                  </a:lnTo>
                  <a:close/>
                  <a:moveTo>
                    <a:pt x="12267" y="6449"/>
                  </a:moveTo>
                  <a:lnTo>
                    <a:pt x="12184" y="6565"/>
                  </a:lnTo>
                  <a:lnTo>
                    <a:pt x="12117" y="6682"/>
                  </a:lnTo>
                  <a:lnTo>
                    <a:pt x="12051" y="6798"/>
                  </a:lnTo>
                  <a:lnTo>
                    <a:pt x="11984" y="6914"/>
                  </a:lnTo>
                  <a:lnTo>
                    <a:pt x="12001" y="6914"/>
                  </a:lnTo>
                  <a:lnTo>
                    <a:pt x="11901" y="7164"/>
                  </a:lnTo>
                  <a:lnTo>
                    <a:pt x="11835" y="7413"/>
                  </a:lnTo>
                  <a:lnTo>
                    <a:pt x="12001" y="7197"/>
                  </a:lnTo>
                  <a:lnTo>
                    <a:pt x="12117" y="6964"/>
                  </a:lnTo>
                  <a:lnTo>
                    <a:pt x="12217" y="6715"/>
                  </a:lnTo>
                  <a:lnTo>
                    <a:pt x="12267" y="6449"/>
                  </a:lnTo>
                  <a:close/>
                  <a:moveTo>
                    <a:pt x="14029" y="7662"/>
                  </a:moveTo>
                  <a:lnTo>
                    <a:pt x="14062" y="7928"/>
                  </a:lnTo>
                  <a:lnTo>
                    <a:pt x="14145" y="8194"/>
                  </a:lnTo>
                  <a:lnTo>
                    <a:pt x="14261" y="8444"/>
                  </a:lnTo>
                  <a:lnTo>
                    <a:pt x="14411" y="8660"/>
                  </a:lnTo>
                  <a:lnTo>
                    <a:pt x="14361" y="8394"/>
                  </a:lnTo>
                  <a:lnTo>
                    <a:pt x="14278" y="8128"/>
                  </a:lnTo>
                  <a:lnTo>
                    <a:pt x="14178" y="7895"/>
                  </a:lnTo>
                  <a:lnTo>
                    <a:pt x="14029" y="7662"/>
                  </a:lnTo>
                  <a:close/>
                  <a:moveTo>
                    <a:pt x="3325" y="8577"/>
                  </a:moveTo>
                  <a:lnTo>
                    <a:pt x="3059" y="8610"/>
                  </a:lnTo>
                  <a:lnTo>
                    <a:pt x="2793" y="8693"/>
                  </a:lnTo>
                  <a:lnTo>
                    <a:pt x="2543" y="8809"/>
                  </a:lnTo>
                  <a:lnTo>
                    <a:pt x="2327" y="8942"/>
                  </a:lnTo>
                  <a:lnTo>
                    <a:pt x="2593" y="8909"/>
                  </a:lnTo>
                  <a:lnTo>
                    <a:pt x="2859" y="8842"/>
                  </a:lnTo>
                  <a:lnTo>
                    <a:pt x="2859" y="8826"/>
                  </a:lnTo>
                  <a:lnTo>
                    <a:pt x="3108" y="8710"/>
                  </a:lnTo>
                  <a:lnTo>
                    <a:pt x="3325" y="8577"/>
                  </a:lnTo>
                  <a:close/>
                  <a:moveTo>
                    <a:pt x="6665" y="8095"/>
                  </a:moveTo>
                  <a:lnTo>
                    <a:pt x="6516" y="8311"/>
                  </a:lnTo>
                  <a:lnTo>
                    <a:pt x="6383" y="8560"/>
                  </a:lnTo>
                  <a:lnTo>
                    <a:pt x="6283" y="8793"/>
                  </a:lnTo>
                  <a:lnTo>
                    <a:pt x="6233" y="9059"/>
                  </a:lnTo>
                  <a:lnTo>
                    <a:pt x="6383" y="8842"/>
                  </a:lnTo>
                  <a:lnTo>
                    <a:pt x="6516" y="8593"/>
                  </a:lnTo>
                  <a:lnTo>
                    <a:pt x="6616" y="8360"/>
                  </a:lnTo>
                  <a:lnTo>
                    <a:pt x="6665" y="8095"/>
                  </a:lnTo>
                  <a:close/>
                  <a:moveTo>
                    <a:pt x="10954" y="9840"/>
                  </a:moveTo>
                  <a:lnTo>
                    <a:pt x="11170" y="10006"/>
                  </a:lnTo>
                  <a:lnTo>
                    <a:pt x="11402" y="10122"/>
                  </a:lnTo>
                  <a:lnTo>
                    <a:pt x="11652" y="10222"/>
                  </a:lnTo>
                  <a:lnTo>
                    <a:pt x="11918" y="10272"/>
                  </a:lnTo>
                  <a:lnTo>
                    <a:pt x="11685" y="10122"/>
                  </a:lnTo>
                  <a:lnTo>
                    <a:pt x="11452" y="9989"/>
                  </a:lnTo>
                  <a:lnTo>
                    <a:pt x="11203" y="9906"/>
                  </a:lnTo>
                  <a:lnTo>
                    <a:pt x="10954" y="9840"/>
                  </a:lnTo>
                  <a:close/>
                  <a:moveTo>
                    <a:pt x="4172" y="10903"/>
                  </a:moveTo>
                  <a:lnTo>
                    <a:pt x="4388" y="11070"/>
                  </a:lnTo>
                  <a:lnTo>
                    <a:pt x="4638" y="11186"/>
                  </a:lnTo>
                  <a:lnTo>
                    <a:pt x="4887" y="11286"/>
                  </a:lnTo>
                  <a:lnTo>
                    <a:pt x="5136" y="11352"/>
                  </a:lnTo>
                  <a:lnTo>
                    <a:pt x="5037" y="11269"/>
                  </a:lnTo>
                  <a:lnTo>
                    <a:pt x="4920" y="11186"/>
                  </a:lnTo>
                  <a:lnTo>
                    <a:pt x="4804" y="11120"/>
                  </a:lnTo>
                  <a:lnTo>
                    <a:pt x="4671" y="11070"/>
                  </a:lnTo>
                  <a:lnTo>
                    <a:pt x="4687" y="11070"/>
                  </a:lnTo>
                  <a:lnTo>
                    <a:pt x="4438" y="10970"/>
                  </a:lnTo>
                  <a:lnTo>
                    <a:pt x="4172" y="10903"/>
                  </a:lnTo>
                  <a:close/>
                  <a:moveTo>
                    <a:pt x="8560" y="10604"/>
                  </a:moveTo>
                  <a:lnTo>
                    <a:pt x="8593" y="10870"/>
                  </a:lnTo>
                  <a:lnTo>
                    <a:pt x="8677" y="11136"/>
                  </a:lnTo>
                  <a:lnTo>
                    <a:pt x="8677" y="11120"/>
                  </a:lnTo>
                  <a:lnTo>
                    <a:pt x="8793" y="11369"/>
                  </a:lnTo>
                  <a:lnTo>
                    <a:pt x="8926" y="11602"/>
                  </a:lnTo>
                  <a:lnTo>
                    <a:pt x="8909" y="11469"/>
                  </a:lnTo>
                  <a:lnTo>
                    <a:pt x="8893" y="11336"/>
                  </a:lnTo>
                  <a:lnTo>
                    <a:pt x="8859" y="11203"/>
                  </a:lnTo>
                  <a:lnTo>
                    <a:pt x="8809" y="11070"/>
                  </a:lnTo>
                  <a:lnTo>
                    <a:pt x="8693" y="10820"/>
                  </a:lnTo>
                  <a:lnTo>
                    <a:pt x="8560" y="10604"/>
                  </a:lnTo>
                  <a:close/>
                  <a:moveTo>
                    <a:pt x="1430" y="10854"/>
                  </a:moveTo>
                  <a:lnTo>
                    <a:pt x="1280" y="11086"/>
                  </a:lnTo>
                  <a:lnTo>
                    <a:pt x="1147" y="11319"/>
                  </a:lnTo>
                  <a:lnTo>
                    <a:pt x="1064" y="11568"/>
                  </a:lnTo>
                  <a:lnTo>
                    <a:pt x="998" y="11818"/>
                  </a:lnTo>
                  <a:lnTo>
                    <a:pt x="998" y="11818"/>
                  </a:lnTo>
                  <a:lnTo>
                    <a:pt x="1147" y="11602"/>
                  </a:lnTo>
                  <a:lnTo>
                    <a:pt x="1280" y="11369"/>
                  </a:lnTo>
                  <a:lnTo>
                    <a:pt x="1380" y="11120"/>
                  </a:lnTo>
                  <a:lnTo>
                    <a:pt x="1430" y="10854"/>
                  </a:lnTo>
                  <a:close/>
                  <a:moveTo>
                    <a:pt x="6665" y="13048"/>
                  </a:moveTo>
                  <a:lnTo>
                    <a:pt x="6399" y="13081"/>
                  </a:lnTo>
                  <a:lnTo>
                    <a:pt x="6150" y="13164"/>
                  </a:lnTo>
                  <a:lnTo>
                    <a:pt x="5901" y="13280"/>
                  </a:lnTo>
                  <a:lnTo>
                    <a:pt x="5668" y="13430"/>
                  </a:lnTo>
                  <a:lnTo>
                    <a:pt x="5934" y="13380"/>
                  </a:lnTo>
                  <a:lnTo>
                    <a:pt x="6183" y="13314"/>
                  </a:lnTo>
                  <a:lnTo>
                    <a:pt x="6200" y="13297"/>
                  </a:lnTo>
                  <a:lnTo>
                    <a:pt x="6433" y="13181"/>
                  </a:lnTo>
                  <a:lnTo>
                    <a:pt x="6665" y="13048"/>
                  </a:lnTo>
                  <a:close/>
                  <a:moveTo>
                    <a:pt x="11901" y="13048"/>
                  </a:moveTo>
                  <a:lnTo>
                    <a:pt x="11635" y="13081"/>
                  </a:lnTo>
                  <a:lnTo>
                    <a:pt x="11369" y="13164"/>
                  </a:lnTo>
                  <a:lnTo>
                    <a:pt x="11120" y="13280"/>
                  </a:lnTo>
                  <a:lnTo>
                    <a:pt x="10904" y="13430"/>
                  </a:lnTo>
                  <a:lnTo>
                    <a:pt x="11170" y="13380"/>
                  </a:lnTo>
                  <a:lnTo>
                    <a:pt x="11419" y="13314"/>
                  </a:lnTo>
                  <a:lnTo>
                    <a:pt x="11419" y="13297"/>
                  </a:lnTo>
                  <a:lnTo>
                    <a:pt x="11668" y="13181"/>
                  </a:lnTo>
                  <a:lnTo>
                    <a:pt x="11901" y="13048"/>
                  </a:lnTo>
                  <a:close/>
                  <a:moveTo>
                    <a:pt x="2211" y="13114"/>
                  </a:moveTo>
                  <a:lnTo>
                    <a:pt x="2228" y="13264"/>
                  </a:lnTo>
                  <a:lnTo>
                    <a:pt x="2261" y="13397"/>
                  </a:lnTo>
                  <a:lnTo>
                    <a:pt x="2294" y="13530"/>
                  </a:lnTo>
                  <a:lnTo>
                    <a:pt x="2344" y="13663"/>
                  </a:lnTo>
                  <a:lnTo>
                    <a:pt x="2344" y="13646"/>
                  </a:lnTo>
                  <a:lnTo>
                    <a:pt x="2444" y="13879"/>
                  </a:lnTo>
                  <a:lnTo>
                    <a:pt x="2593" y="14111"/>
                  </a:lnTo>
                  <a:lnTo>
                    <a:pt x="2543" y="13845"/>
                  </a:lnTo>
                  <a:lnTo>
                    <a:pt x="2460" y="13596"/>
                  </a:lnTo>
                  <a:lnTo>
                    <a:pt x="2361" y="13347"/>
                  </a:lnTo>
                  <a:lnTo>
                    <a:pt x="2211" y="13114"/>
                  </a:lnTo>
                  <a:close/>
                  <a:moveTo>
                    <a:pt x="8677" y="14228"/>
                  </a:moveTo>
                  <a:lnTo>
                    <a:pt x="8527" y="14444"/>
                  </a:lnTo>
                  <a:lnTo>
                    <a:pt x="8394" y="14676"/>
                  </a:lnTo>
                  <a:lnTo>
                    <a:pt x="8294" y="14926"/>
                  </a:lnTo>
                  <a:lnTo>
                    <a:pt x="8244" y="15192"/>
                  </a:lnTo>
                  <a:lnTo>
                    <a:pt x="8394" y="14976"/>
                  </a:lnTo>
                  <a:lnTo>
                    <a:pt x="8527" y="14726"/>
                  </a:lnTo>
                  <a:lnTo>
                    <a:pt x="8610" y="14477"/>
                  </a:lnTo>
                  <a:lnTo>
                    <a:pt x="8677" y="14228"/>
                  </a:lnTo>
                  <a:close/>
                  <a:moveTo>
                    <a:pt x="13896" y="14427"/>
                  </a:moveTo>
                  <a:lnTo>
                    <a:pt x="13929" y="14693"/>
                  </a:lnTo>
                  <a:lnTo>
                    <a:pt x="14012" y="14942"/>
                  </a:lnTo>
                  <a:lnTo>
                    <a:pt x="14029" y="14959"/>
                  </a:lnTo>
                  <a:lnTo>
                    <a:pt x="14078" y="15075"/>
                  </a:lnTo>
                  <a:lnTo>
                    <a:pt x="14128" y="15192"/>
                  </a:lnTo>
                  <a:lnTo>
                    <a:pt x="14195" y="15308"/>
                  </a:lnTo>
                  <a:lnTo>
                    <a:pt x="14278" y="15424"/>
                  </a:lnTo>
                  <a:lnTo>
                    <a:pt x="14228" y="15158"/>
                  </a:lnTo>
                  <a:lnTo>
                    <a:pt x="14145" y="14909"/>
                  </a:lnTo>
                  <a:lnTo>
                    <a:pt x="14095" y="14776"/>
                  </a:lnTo>
                  <a:lnTo>
                    <a:pt x="14045" y="14660"/>
                  </a:lnTo>
                  <a:lnTo>
                    <a:pt x="13979" y="14544"/>
                  </a:lnTo>
                  <a:lnTo>
                    <a:pt x="13896" y="14427"/>
                  </a:lnTo>
                  <a:close/>
                  <a:moveTo>
                    <a:pt x="998" y="15225"/>
                  </a:moveTo>
                  <a:lnTo>
                    <a:pt x="732" y="15258"/>
                  </a:lnTo>
                  <a:lnTo>
                    <a:pt x="482" y="15341"/>
                  </a:lnTo>
                  <a:lnTo>
                    <a:pt x="233" y="15458"/>
                  </a:lnTo>
                  <a:lnTo>
                    <a:pt x="0" y="15591"/>
                  </a:lnTo>
                  <a:lnTo>
                    <a:pt x="0" y="15591"/>
                  </a:lnTo>
                  <a:lnTo>
                    <a:pt x="266" y="15557"/>
                  </a:lnTo>
                  <a:lnTo>
                    <a:pt x="516" y="15491"/>
                  </a:lnTo>
                  <a:lnTo>
                    <a:pt x="532" y="15474"/>
                  </a:lnTo>
                  <a:lnTo>
                    <a:pt x="765" y="15358"/>
                  </a:lnTo>
                  <a:lnTo>
                    <a:pt x="998" y="15225"/>
                  </a:lnTo>
                  <a:close/>
                  <a:moveTo>
                    <a:pt x="4970" y="15142"/>
                  </a:moveTo>
                  <a:lnTo>
                    <a:pt x="4804" y="15375"/>
                  </a:lnTo>
                  <a:lnTo>
                    <a:pt x="4687" y="15624"/>
                  </a:lnTo>
                  <a:lnTo>
                    <a:pt x="4687" y="15607"/>
                  </a:lnTo>
                  <a:lnTo>
                    <a:pt x="4588" y="15857"/>
                  </a:lnTo>
                  <a:lnTo>
                    <a:pt x="4538" y="16106"/>
                  </a:lnTo>
                  <a:lnTo>
                    <a:pt x="4687" y="15890"/>
                  </a:lnTo>
                  <a:lnTo>
                    <a:pt x="4820" y="15657"/>
                  </a:lnTo>
                  <a:lnTo>
                    <a:pt x="4904" y="15408"/>
                  </a:lnTo>
                  <a:lnTo>
                    <a:pt x="4970" y="151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84525" y="2671100"/>
              <a:ext cx="24950" cy="9175"/>
            </a:xfrm>
            <a:custGeom>
              <a:avLst/>
              <a:gdLst/>
              <a:ahLst/>
              <a:cxnLst/>
              <a:rect l="l" t="t" r="r" b="b"/>
              <a:pathLst>
                <a:path w="998" h="367" fill="none" extrusionOk="0">
                  <a:moveTo>
                    <a:pt x="998" y="1"/>
                  </a:moveTo>
                  <a:lnTo>
                    <a:pt x="998" y="1"/>
                  </a:lnTo>
                  <a:lnTo>
                    <a:pt x="732" y="34"/>
                  </a:lnTo>
                  <a:lnTo>
                    <a:pt x="482" y="117"/>
                  </a:lnTo>
                  <a:lnTo>
                    <a:pt x="482" y="117"/>
                  </a:lnTo>
                  <a:lnTo>
                    <a:pt x="233" y="234"/>
                  </a:lnTo>
                  <a:lnTo>
                    <a:pt x="0" y="367"/>
                  </a:lnTo>
                  <a:lnTo>
                    <a:pt x="0" y="367"/>
                  </a:lnTo>
                  <a:lnTo>
                    <a:pt x="266" y="333"/>
                  </a:lnTo>
                  <a:lnTo>
                    <a:pt x="516" y="267"/>
                  </a:lnTo>
                  <a:lnTo>
                    <a:pt x="532" y="250"/>
                  </a:lnTo>
                  <a:lnTo>
                    <a:pt x="532" y="250"/>
                  </a:lnTo>
                  <a:lnTo>
                    <a:pt x="765" y="134"/>
                  </a:lnTo>
                  <a:lnTo>
                    <a:pt x="9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597950" y="2669025"/>
              <a:ext cx="10850" cy="24125"/>
            </a:xfrm>
            <a:custGeom>
              <a:avLst/>
              <a:gdLst/>
              <a:ahLst/>
              <a:cxnLst/>
              <a:rect l="l" t="t" r="r" b="b"/>
              <a:pathLst>
                <a:path w="434" h="965" fill="none" extrusionOk="0">
                  <a:moveTo>
                    <a:pt x="433" y="1"/>
                  </a:moveTo>
                  <a:lnTo>
                    <a:pt x="433" y="1"/>
                  </a:lnTo>
                  <a:lnTo>
                    <a:pt x="267" y="234"/>
                  </a:lnTo>
                  <a:lnTo>
                    <a:pt x="150" y="483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51" y="716"/>
                  </a:lnTo>
                  <a:lnTo>
                    <a:pt x="1" y="965"/>
                  </a:lnTo>
                  <a:lnTo>
                    <a:pt x="1" y="965"/>
                  </a:lnTo>
                  <a:lnTo>
                    <a:pt x="150" y="749"/>
                  </a:lnTo>
                  <a:lnTo>
                    <a:pt x="283" y="516"/>
                  </a:lnTo>
                  <a:lnTo>
                    <a:pt x="283" y="516"/>
                  </a:lnTo>
                  <a:lnTo>
                    <a:pt x="367" y="267"/>
                  </a:lnTo>
                  <a:lnTo>
                    <a:pt x="4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831900" y="2651175"/>
              <a:ext cx="9575" cy="24950"/>
            </a:xfrm>
            <a:custGeom>
              <a:avLst/>
              <a:gdLst/>
              <a:ahLst/>
              <a:cxnLst/>
              <a:rect l="l" t="t" r="r" b="b"/>
              <a:pathLst>
                <a:path w="383" h="99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4" y="266"/>
                  </a:lnTo>
                  <a:lnTo>
                    <a:pt x="117" y="515"/>
                  </a:lnTo>
                  <a:lnTo>
                    <a:pt x="134" y="532"/>
                  </a:lnTo>
                  <a:lnTo>
                    <a:pt x="134" y="532"/>
                  </a:lnTo>
                  <a:lnTo>
                    <a:pt x="183" y="648"/>
                  </a:lnTo>
                  <a:lnTo>
                    <a:pt x="233" y="765"/>
                  </a:lnTo>
                  <a:lnTo>
                    <a:pt x="300" y="881"/>
                  </a:lnTo>
                  <a:lnTo>
                    <a:pt x="383" y="997"/>
                  </a:lnTo>
                  <a:lnTo>
                    <a:pt x="383" y="997"/>
                  </a:lnTo>
                  <a:lnTo>
                    <a:pt x="333" y="731"/>
                  </a:lnTo>
                  <a:lnTo>
                    <a:pt x="250" y="482"/>
                  </a:lnTo>
                  <a:lnTo>
                    <a:pt x="250" y="482"/>
                  </a:lnTo>
                  <a:lnTo>
                    <a:pt x="200" y="349"/>
                  </a:lnTo>
                  <a:lnTo>
                    <a:pt x="150" y="233"/>
                  </a:lnTo>
                  <a:lnTo>
                    <a:pt x="84" y="11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690625" y="2646175"/>
              <a:ext cx="10825" cy="24125"/>
            </a:xfrm>
            <a:custGeom>
              <a:avLst/>
              <a:gdLst/>
              <a:ahLst/>
              <a:cxnLst/>
              <a:rect l="l" t="t" r="r" b="b"/>
              <a:pathLst>
                <a:path w="433" h="965" fill="none" extrusionOk="0">
                  <a:moveTo>
                    <a:pt x="433" y="1"/>
                  </a:moveTo>
                  <a:lnTo>
                    <a:pt x="433" y="1"/>
                  </a:lnTo>
                  <a:lnTo>
                    <a:pt x="283" y="217"/>
                  </a:lnTo>
                  <a:lnTo>
                    <a:pt x="150" y="449"/>
                  </a:lnTo>
                  <a:lnTo>
                    <a:pt x="150" y="449"/>
                  </a:lnTo>
                  <a:lnTo>
                    <a:pt x="50" y="699"/>
                  </a:lnTo>
                  <a:lnTo>
                    <a:pt x="0" y="965"/>
                  </a:lnTo>
                  <a:lnTo>
                    <a:pt x="0" y="965"/>
                  </a:lnTo>
                  <a:lnTo>
                    <a:pt x="150" y="749"/>
                  </a:lnTo>
                  <a:lnTo>
                    <a:pt x="283" y="499"/>
                  </a:lnTo>
                  <a:lnTo>
                    <a:pt x="283" y="499"/>
                  </a:lnTo>
                  <a:lnTo>
                    <a:pt x="366" y="250"/>
                  </a:lnTo>
                  <a:lnTo>
                    <a:pt x="4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539775" y="2618350"/>
              <a:ext cx="9600" cy="24950"/>
            </a:xfrm>
            <a:custGeom>
              <a:avLst/>
              <a:gdLst/>
              <a:ahLst/>
              <a:cxnLst/>
              <a:rect l="l" t="t" r="r" b="b"/>
              <a:pathLst>
                <a:path w="384" h="99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8" y="150"/>
                  </a:lnTo>
                  <a:lnTo>
                    <a:pt x="51" y="283"/>
                  </a:lnTo>
                  <a:lnTo>
                    <a:pt x="84" y="416"/>
                  </a:lnTo>
                  <a:lnTo>
                    <a:pt x="134" y="549"/>
                  </a:lnTo>
                  <a:lnTo>
                    <a:pt x="134" y="532"/>
                  </a:lnTo>
                  <a:lnTo>
                    <a:pt x="134" y="532"/>
                  </a:lnTo>
                  <a:lnTo>
                    <a:pt x="234" y="765"/>
                  </a:lnTo>
                  <a:lnTo>
                    <a:pt x="383" y="997"/>
                  </a:lnTo>
                  <a:lnTo>
                    <a:pt x="383" y="997"/>
                  </a:lnTo>
                  <a:lnTo>
                    <a:pt x="333" y="731"/>
                  </a:lnTo>
                  <a:lnTo>
                    <a:pt x="250" y="482"/>
                  </a:lnTo>
                  <a:lnTo>
                    <a:pt x="151" y="23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626225" y="2616675"/>
              <a:ext cx="24950" cy="9575"/>
            </a:xfrm>
            <a:custGeom>
              <a:avLst/>
              <a:gdLst/>
              <a:ahLst/>
              <a:cxnLst/>
              <a:rect l="l" t="t" r="r" b="b"/>
              <a:pathLst>
                <a:path w="998" h="383" fill="none" extrusionOk="0">
                  <a:moveTo>
                    <a:pt x="997" y="1"/>
                  </a:moveTo>
                  <a:lnTo>
                    <a:pt x="997" y="1"/>
                  </a:lnTo>
                  <a:lnTo>
                    <a:pt x="731" y="34"/>
                  </a:lnTo>
                  <a:lnTo>
                    <a:pt x="482" y="117"/>
                  </a:lnTo>
                  <a:lnTo>
                    <a:pt x="482" y="117"/>
                  </a:lnTo>
                  <a:lnTo>
                    <a:pt x="233" y="233"/>
                  </a:lnTo>
                  <a:lnTo>
                    <a:pt x="0" y="383"/>
                  </a:lnTo>
                  <a:lnTo>
                    <a:pt x="0" y="383"/>
                  </a:lnTo>
                  <a:lnTo>
                    <a:pt x="266" y="333"/>
                  </a:lnTo>
                  <a:lnTo>
                    <a:pt x="515" y="267"/>
                  </a:lnTo>
                  <a:lnTo>
                    <a:pt x="532" y="250"/>
                  </a:lnTo>
                  <a:lnTo>
                    <a:pt x="532" y="250"/>
                  </a:lnTo>
                  <a:lnTo>
                    <a:pt x="765" y="134"/>
                  </a:lnTo>
                  <a:lnTo>
                    <a:pt x="99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757100" y="2616675"/>
              <a:ext cx="24975" cy="9575"/>
            </a:xfrm>
            <a:custGeom>
              <a:avLst/>
              <a:gdLst/>
              <a:ahLst/>
              <a:cxnLst/>
              <a:rect l="l" t="t" r="r" b="b"/>
              <a:pathLst>
                <a:path w="999" h="383" fill="none" extrusionOk="0">
                  <a:moveTo>
                    <a:pt x="998" y="1"/>
                  </a:moveTo>
                  <a:lnTo>
                    <a:pt x="998" y="1"/>
                  </a:lnTo>
                  <a:lnTo>
                    <a:pt x="732" y="34"/>
                  </a:lnTo>
                  <a:lnTo>
                    <a:pt x="466" y="117"/>
                  </a:lnTo>
                  <a:lnTo>
                    <a:pt x="466" y="117"/>
                  </a:lnTo>
                  <a:lnTo>
                    <a:pt x="217" y="233"/>
                  </a:lnTo>
                  <a:lnTo>
                    <a:pt x="1" y="383"/>
                  </a:lnTo>
                  <a:lnTo>
                    <a:pt x="1" y="383"/>
                  </a:lnTo>
                  <a:lnTo>
                    <a:pt x="267" y="333"/>
                  </a:lnTo>
                  <a:lnTo>
                    <a:pt x="516" y="267"/>
                  </a:lnTo>
                  <a:lnTo>
                    <a:pt x="516" y="250"/>
                  </a:lnTo>
                  <a:lnTo>
                    <a:pt x="516" y="250"/>
                  </a:lnTo>
                  <a:lnTo>
                    <a:pt x="765" y="134"/>
                  </a:lnTo>
                  <a:lnTo>
                    <a:pt x="9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588825" y="2563075"/>
              <a:ext cx="24125" cy="11250"/>
            </a:xfrm>
            <a:custGeom>
              <a:avLst/>
              <a:gdLst/>
              <a:ahLst/>
              <a:cxnLst/>
              <a:rect l="l" t="t" r="r" b="b"/>
              <a:pathLst>
                <a:path w="965" h="45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6" y="167"/>
                  </a:lnTo>
                  <a:lnTo>
                    <a:pt x="466" y="283"/>
                  </a:lnTo>
                  <a:lnTo>
                    <a:pt x="466" y="283"/>
                  </a:lnTo>
                  <a:lnTo>
                    <a:pt x="715" y="383"/>
                  </a:lnTo>
                  <a:lnTo>
                    <a:pt x="964" y="449"/>
                  </a:lnTo>
                  <a:lnTo>
                    <a:pt x="964" y="449"/>
                  </a:lnTo>
                  <a:lnTo>
                    <a:pt x="865" y="366"/>
                  </a:lnTo>
                  <a:lnTo>
                    <a:pt x="748" y="283"/>
                  </a:lnTo>
                  <a:lnTo>
                    <a:pt x="632" y="217"/>
                  </a:lnTo>
                  <a:lnTo>
                    <a:pt x="499" y="167"/>
                  </a:lnTo>
                  <a:lnTo>
                    <a:pt x="515" y="167"/>
                  </a:lnTo>
                  <a:lnTo>
                    <a:pt x="515" y="167"/>
                  </a:lnTo>
                  <a:lnTo>
                    <a:pt x="266" y="6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509450" y="2561825"/>
              <a:ext cx="10825" cy="24125"/>
            </a:xfrm>
            <a:custGeom>
              <a:avLst/>
              <a:gdLst/>
              <a:ahLst/>
              <a:cxnLst/>
              <a:rect l="l" t="t" r="r" b="b"/>
              <a:pathLst>
                <a:path w="433" h="965" fill="none" extrusionOk="0">
                  <a:moveTo>
                    <a:pt x="433" y="1"/>
                  </a:moveTo>
                  <a:lnTo>
                    <a:pt x="433" y="1"/>
                  </a:lnTo>
                  <a:lnTo>
                    <a:pt x="283" y="233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67" y="715"/>
                  </a:lnTo>
                  <a:lnTo>
                    <a:pt x="1" y="965"/>
                  </a:lnTo>
                  <a:lnTo>
                    <a:pt x="1" y="965"/>
                  </a:lnTo>
                  <a:lnTo>
                    <a:pt x="150" y="749"/>
                  </a:lnTo>
                  <a:lnTo>
                    <a:pt x="283" y="516"/>
                  </a:lnTo>
                  <a:lnTo>
                    <a:pt x="283" y="516"/>
                  </a:lnTo>
                  <a:lnTo>
                    <a:pt x="383" y="267"/>
                  </a:lnTo>
                  <a:lnTo>
                    <a:pt x="4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698525" y="2555600"/>
              <a:ext cx="9150" cy="24950"/>
            </a:xfrm>
            <a:custGeom>
              <a:avLst/>
              <a:gdLst/>
              <a:ahLst/>
              <a:cxnLst/>
              <a:rect l="l" t="t" r="r" b="b"/>
              <a:pathLst>
                <a:path w="366" h="99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3" y="266"/>
                  </a:lnTo>
                  <a:lnTo>
                    <a:pt x="117" y="532"/>
                  </a:lnTo>
                  <a:lnTo>
                    <a:pt x="117" y="516"/>
                  </a:lnTo>
                  <a:lnTo>
                    <a:pt x="117" y="516"/>
                  </a:lnTo>
                  <a:lnTo>
                    <a:pt x="233" y="765"/>
                  </a:lnTo>
                  <a:lnTo>
                    <a:pt x="366" y="998"/>
                  </a:lnTo>
                  <a:lnTo>
                    <a:pt x="366" y="998"/>
                  </a:lnTo>
                  <a:lnTo>
                    <a:pt x="349" y="865"/>
                  </a:lnTo>
                  <a:lnTo>
                    <a:pt x="333" y="732"/>
                  </a:lnTo>
                  <a:lnTo>
                    <a:pt x="299" y="599"/>
                  </a:lnTo>
                  <a:lnTo>
                    <a:pt x="249" y="466"/>
                  </a:lnTo>
                  <a:lnTo>
                    <a:pt x="249" y="466"/>
                  </a:lnTo>
                  <a:lnTo>
                    <a:pt x="133" y="21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758350" y="2536475"/>
              <a:ext cx="24125" cy="10825"/>
            </a:xfrm>
            <a:custGeom>
              <a:avLst/>
              <a:gdLst/>
              <a:ahLst/>
              <a:cxnLst/>
              <a:rect l="l" t="t" r="r" b="b"/>
              <a:pathLst>
                <a:path w="965" h="43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17" y="167"/>
                  </a:lnTo>
                  <a:lnTo>
                    <a:pt x="449" y="283"/>
                  </a:lnTo>
                  <a:lnTo>
                    <a:pt x="449" y="283"/>
                  </a:lnTo>
                  <a:lnTo>
                    <a:pt x="699" y="383"/>
                  </a:lnTo>
                  <a:lnTo>
                    <a:pt x="965" y="433"/>
                  </a:lnTo>
                  <a:lnTo>
                    <a:pt x="965" y="433"/>
                  </a:lnTo>
                  <a:lnTo>
                    <a:pt x="732" y="283"/>
                  </a:lnTo>
                  <a:lnTo>
                    <a:pt x="499" y="150"/>
                  </a:lnTo>
                  <a:lnTo>
                    <a:pt x="499" y="150"/>
                  </a:lnTo>
                  <a:lnTo>
                    <a:pt x="499" y="150"/>
                  </a:lnTo>
                  <a:lnTo>
                    <a:pt x="250" y="6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542700" y="2504900"/>
              <a:ext cx="24950" cy="9175"/>
            </a:xfrm>
            <a:custGeom>
              <a:avLst/>
              <a:gdLst/>
              <a:ahLst/>
              <a:cxnLst/>
              <a:rect l="l" t="t" r="r" b="b"/>
              <a:pathLst>
                <a:path w="998" h="367" fill="none" extrusionOk="0">
                  <a:moveTo>
                    <a:pt x="998" y="1"/>
                  </a:moveTo>
                  <a:lnTo>
                    <a:pt x="998" y="1"/>
                  </a:lnTo>
                  <a:lnTo>
                    <a:pt x="732" y="34"/>
                  </a:lnTo>
                  <a:lnTo>
                    <a:pt x="466" y="117"/>
                  </a:lnTo>
                  <a:lnTo>
                    <a:pt x="216" y="233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266" y="333"/>
                  </a:lnTo>
                  <a:lnTo>
                    <a:pt x="532" y="266"/>
                  </a:lnTo>
                  <a:lnTo>
                    <a:pt x="532" y="250"/>
                  </a:lnTo>
                  <a:lnTo>
                    <a:pt x="532" y="250"/>
                  </a:lnTo>
                  <a:lnTo>
                    <a:pt x="781" y="134"/>
                  </a:lnTo>
                  <a:lnTo>
                    <a:pt x="9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640350" y="2492850"/>
              <a:ext cx="10825" cy="24125"/>
            </a:xfrm>
            <a:custGeom>
              <a:avLst/>
              <a:gdLst/>
              <a:ahLst/>
              <a:cxnLst/>
              <a:rect l="l" t="t" r="r" b="b"/>
              <a:pathLst>
                <a:path w="433" h="965" fill="none" extrusionOk="0">
                  <a:moveTo>
                    <a:pt x="432" y="1"/>
                  </a:moveTo>
                  <a:lnTo>
                    <a:pt x="432" y="1"/>
                  </a:lnTo>
                  <a:lnTo>
                    <a:pt x="283" y="217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50" y="699"/>
                  </a:lnTo>
                  <a:lnTo>
                    <a:pt x="0" y="965"/>
                  </a:lnTo>
                  <a:lnTo>
                    <a:pt x="0" y="965"/>
                  </a:lnTo>
                  <a:lnTo>
                    <a:pt x="150" y="748"/>
                  </a:lnTo>
                  <a:lnTo>
                    <a:pt x="283" y="499"/>
                  </a:lnTo>
                  <a:lnTo>
                    <a:pt x="283" y="499"/>
                  </a:lnTo>
                  <a:lnTo>
                    <a:pt x="383" y="266"/>
                  </a:lnTo>
                  <a:lnTo>
                    <a:pt x="4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835225" y="2482050"/>
              <a:ext cx="9575" cy="24950"/>
            </a:xfrm>
            <a:custGeom>
              <a:avLst/>
              <a:gdLst/>
              <a:ahLst/>
              <a:cxnLst/>
              <a:rect l="l" t="t" r="r" b="b"/>
              <a:pathLst>
                <a:path w="383" h="99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4" y="266"/>
                  </a:lnTo>
                  <a:lnTo>
                    <a:pt x="117" y="532"/>
                  </a:lnTo>
                  <a:lnTo>
                    <a:pt x="117" y="532"/>
                  </a:lnTo>
                  <a:lnTo>
                    <a:pt x="117" y="532"/>
                  </a:lnTo>
                  <a:lnTo>
                    <a:pt x="233" y="782"/>
                  </a:lnTo>
                  <a:lnTo>
                    <a:pt x="383" y="998"/>
                  </a:lnTo>
                  <a:lnTo>
                    <a:pt x="383" y="998"/>
                  </a:lnTo>
                  <a:lnTo>
                    <a:pt x="333" y="732"/>
                  </a:lnTo>
                  <a:lnTo>
                    <a:pt x="250" y="466"/>
                  </a:lnTo>
                  <a:lnTo>
                    <a:pt x="150" y="23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691450" y="2452125"/>
              <a:ext cx="24950" cy="9575"/>
            </a:xfrm>
            <a:custGeom>
              <a:avLst/>
              <a:gdLst/>
              <a:ahLst/>
              <a:cxnLst/>
              <a:rect l="l" t="t" r="r" b="b"/>
              <a:pathLst>
                <a:path w="998" h="383" fill="none" extrusionOk="0">
                  <a:moveTo>
                    <a:pt x="998" y="1"/>
                  </a:moveTo>
                  <a:lnTo>
                    <a:pt x="998" y="1"/>
                  </a:lnTo>
                  <a:lnTo>
                    <a:pt x="732" y="51"/>
                  </a:lnTo>
                  <a:lnTo>
                    <a:pt x="483" y="134"/>
                  </a:lnTo>
                  <a:lnTo>
                    <a:pt x="483" y="134"/>
                  </a:lnTo>
                  <a:lnTo>
                    <a:pt x="350" y="184"/>
                  </a:lnTo>
                  <a:lnTo>
                    <a:pt x="233" y="250"/>
                  </a:lnTo>
                  <a:lnTo>
                    <a:pt x="117" y="316"/>
                  </a:lnTo>
                  <a:lnTo>
                    <a:pt x="1" y="383"/>
                  </a:lnTo>
                  <a:lnTo>
                    <a:pt x="1" y="383"/>
                  </a:lnTo>
                  <a:lnTo>
                    <a:pt x="267" y="350"/>
                  </a:lnTo>
                  <a:lnTo>
                    <a:pt x="516" y="283"/>
                  </a:lnTo>
                  <a:lnTo>
                    <a:pt x="532" y="267"/>
                  </a:lnTo>
                  <a:lnTo>
                    <a:pt x="532" y="267"/>
                  </a:lnTo>
                  <a:lnTo>
                    <a:pt x="649" y="217"/>
                  </a:lnTo>
                  <a:lnTo>
                    <a:pt x="765" y="150"/>
                  </a:lnTo>
                  <a:lnTo>
                    <a:pt x="882" y="84"/>
                  </a:lnTo>
                  <a:lnTo>
                    <a:pt x="9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780375" y="2451725"/>
              <a:ext cx="10825" cy="24125"/>
            </a:xfrm>
            <a:custGeom>
              <a:avLst/>
              <a:gdLst/>
              <a:ahLst/>
              <a:cxnLst/>
              <a:rect l="l" t="t" r="r" b="b"/>
              <a:pathLst>
                <a:path w="433" h="965" fill="none" extrusionOk="0">
                  <a:moveTo>
                    <a:pt x="433" y="0"/>
                  </a:moveTo>
                  <a:lnTo>
                    <a:pt x="433" y="0"/>
                  </a:lnTo>
                  <a:lnTo>
                    <a:pt x="350" y="116"/>
                  </a:lnTo>
                  <a:lnTo>
                    <a:pt x="283" y="233"/>
                  </a:lnTo>
                  <a:lnTo>
                    <a:pt x="217" y="349"/>
                  </a:lnTo>
                  <a:lnTo>
                    <a:pt x="150" y="465"/>
                  </a:lnTo>
                  <a:lnTo>
                    <a:pt x="167" y="465"/>
                  </a:lnTo>
                  <a:lnTo>
                    <a:pt x="167" y="465"/>
                  </a:lnTo>
                  <a:lnTo>
                    <a:pt x="67" y="715"/>
                  </a:lnTo>
                  <a:lnTo>
                    <a:pt x="1" y="964"/>
                  </a:lnTo>
                  <a:lnTo>
                    <a:pt x="1" y="964"/>
                  </a:lnTo>
                  <a:lnTo>
                    <a:pt x="167" y="748"/>
                  </a:lnTo>
                  <a:lnTo>
                    <a:pt x="283" y="515"/>
                  </a:lnTo>
                  <a:lnTo>
                    <a:pt x="283" y="515"/>
                  </a:lnTo>
                  <a:lnTo>
                    <a:pt x="383" y="266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560975" y="2423050"/>
              <a:ext cx="10825" cy="24525"/>
            </a:xfrm>
            <a:custGeom>
              <a:avLst/>
              <a:gdLst/>
              <a:ahLst/>
              <a:cxnLst/>
              <a:rect l="l" t="t" r="r" b="b"/>
              <a:pathLst>
                <a:path w="433" h="981" fill="none" extrusionOk="0">
                  <a:moveTo>
                    <a:pt x="433" y="0"/>
                  </a:moveTo>
                  <a:lnTo>
                    <a:pt x="433" y="0"/>
                  </a:lnTo>
                  <a:lnTo>
                    <a:pt x="283" y="233"/>
                  </a:lnTo>
                  <a:lnTo>
                    <a:pt x="167" y="466"/>
                  </a:lnTo>
                  <a:lnTo>
                    <a:pt x="167" y="466"/>
                  </a:lnTo>
                  <a:lnTo>
                    <a:pt x="167" y="466"/>
                  </a:lnTo>
                  <a:lnTo>
                    <a:pt x="67" y="715"/>
                  </a:lnTo>
                  <a:lnTo>
                    <a:pt x="1" y="981"/>
                  </a:lnTo>
                  <a:lnTo>
                    <a:pt x="1" y="981"/>
                  </a:lnTo>
                  <a:lnTo>
                    <a:pt x="167" y="748"/>
                  </a:lnTo>
                  <a:lnTo>
                    <a:pt x="283" y="515"/>
                  </a:lnTo>
                  <a:lnTo>
                    <a:pt x="383" y="266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638675" y="2403925"/>
              <a:ext cx="9600" cy="25375"/>
            </a:xfrm>
            <a:custGeom>
              <a:avLst/>
              <a:gdLst/>
              <a:ahLst/>
              <a:cxnLst/>
              <a:rect l="l" t="t" r="r" b="b"/>
              <a:pathLst>
                <a:path w="384" h="101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7" y="134"/>
                  </a:lnTo>
                  <a:lnTo>
                    <a:pt x="34" y="283"/>
                  </a:lnTo>
                  <a:lnTo>
                    <a:pt x="84" y="416"/>
                  </a:lnTo>
                  <a:lnTo>
                    <a:pt x="117" y="533"/>
                  </a:lnTo>
                  <a:lnTo>
                    <a:pt x="117" y="533"/>
                  </a:lnTo>
                  <a:lnTo>
                    <a:pt x="233" y="782"/>
                  </a:lnTo>
                  <a:lnTo>
                    <a:pt x="383" y="1015"/>
                  </a:lnTo>
                  <a:lnTo>
                    <a:pt x="383" y="1015"/>
                  </a:lnTo>
                  <a:lnTo>
                    <a:pt x="333" y="749"/>
                  </a:lnTo>
                  <a:lnTo>
                    <a:pt x="250" y="483"/>
                  </a:lnTo>
                  <a:lnTo>
                    <a:pt x="134" y="23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720550" y="2389800"/>
              <a:ext cx="24125" cy="11250"/>
            </a:xfrm>
            <a:custGeom>
              <a:avLst/>
              <a:gdLst/>
              <a:ahLst/>
              <a:cxnLst/>
              <a:rect l="l" t="t" r="r" b="b"/>
              <a:pathLst>
                <a:path w="965" h="450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16" y="167"/>
                  </a:lnTo>
                  <a:lnTo>
                    <a:pt x="449" y="283"/>
                  </a:lnTo>
                  <a:lnTo>
                    <a:pt x="449" y="283"/>
                  </a:lnTo>
                  <a:lnTo>
                    <a:pt x="698" y="383"/>
                  </a:lnTo>
                  <a:lnTo>
                    <a:pt x="964" y="449"/>
                  </a:lnTo>
                  <a:lnTo>
                    <a:pt x="964" y="449"/>
                  </a:lnTo>
                  <a:lnTo>
                    <a:pt x="748" y="283"/>
                  </a:lnTo>
                  <a:lnTo>
                    <a:pt x="499" y="167"/>
                  </a:lnTo>
                  <a:lnTo>
                    <a:pt x="499" y="167"/>
                  </a:lnTo>
                  <a:lnTo>
                    <a:pt x="499" y="167"/>
                  </a:lnTo>
                  <a:lnTo>
                    <a:pt x="266" y="6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592975" y="2353225"/>
              <a:ext cx="24950" cy="9600"/>
            </a:xfrm>
            <a:custGeom>
              <a:avLst/>
              <a:gdLst/>
              <a:ahLst/>
              <a:cxnLst/>
              <a:rect l="l" t="t" r="r" b="b"/>
              <a:pathLst>
                <a:path w="998" h="384" fill="none" extrusionOk="0">
                  <a:moveTo>
                    <a:pt x="998" y="1"/>
                  </a:moveTo>
                  <a:lnTo>
                    <a:pt x="998" y="1"/>
                  </a:lnTo>
                  <a:lnTo>
                    <a:pt x="732" y="51"/>
                  </a:lnTo>
                  <a:lnTo>
                    <a:pt x="466" y="117"/>
                  </a:lnTo>
                  <a:lnTo>
                    <a:pt x="466" y="117"/>
                  </a:lnTo>
                  <a:lnTo>
                    <a:pt x="233" y="234"/>
                  </a:lnTo>
                  <a:lnTo>
                    <a:pt x="0" y="367"/>
                  </a:lnTo>
                  <a:lnTo>
                    <a:pt x="0" y="367"/>
                  </a:lnTo>
                  <a:lnTo>
                    <a:pt x="0" y="383"/>
                  </a:lnTo>
                  <a:lnTo>
                    <a:pt x="0" y="383"/>
                  </a:lnTo>
                  <a:lnTo>
                    <a:pt x="266" y="333"/>
                  </a:lnTo>
                  <a:lnTo>
                    <a:pt x="516" y="267"/>
                  </a:lnTo>
                  <a:lnTo>
                    <a:pt x="516" y="250"/>
                  </a:lnTo>
                  <a:lnTo>
                    <a:pt x="516" y="250"/>
                  </a:lnTo>
                  <a:lnTo>
                    <a:pt x="765" y="150"/>
                  </a:lnTo>
                  <a:lnTo>
                    <a:pt x="9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685225" y="2342025"/>
              <a:ext cx="4175" cy="8325"/>
            </a:xfrm>
            <a:custGeom>
              <a:avLst/>
              <a:gdLst/>
              <a:ahLst/>
              <a:cxnLst/>
              <a:rect l="l" t="t" r="r" b="b"/>
              <a:pathLst>
                <a:path w="167" h="333" fill="none" extrusionOk="0">
                  <a:moveTo>
                    <a:pt x="83" y="0"/>
                  </a:moveTo>
                  <a:lnTo>
                    <a:pt x="83" y="0"/>
                  </a:lnTo>
                  <a:lnTo>
                    <a:pt x="34" y="166"/>
                  </a:lnTo>
                  <a:lnTo>
                    <a:pt x="0" y="333"/>
                  </a:lnTo>
                  <a:lnTo>
                    <a:pt x="0" y="333"/>
                  </a:lnTo>
                  <a:lnTo>
                    <a:pt x="83" y="216"/>
                  </a:lnTo>
                  <a:lnTo>
                    <a:pt x="167" y="100"/>
                  </a:lnTo>
                  <a:lnTo>
                    <a:pt x="167" y="100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650325" y="2290500"/>
              <a:ext cx="4175" cy="8325"/>
            </a:xfrm>
            <a:custGeom>
              <a:avLst/>
              <a:gdLst/>
              <a:ahLst/>
              <a:cxnLst/>
              <a:rect l="l" t="t" r="r" b="b"/>
              <a:pathLst>
                <a:path w="167" h="333" fill="none" extrusionOk="0">
                  <a:moveTo>
                    <a:pt x="100" y="0"/>
                  </a:moveTo>
                  <a:lnTo>
                    <a:pt x="100" y="0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83" y="200"/>
                  </a:lnTo>
                  <a:lnTo>
                    <a:pt x="166" y="333"/>
                  </a:lnTo>
                  <a:lnTo>
                    <a:pt x="166" y="333"/>
                  </a:lnTo>
                  <a:lnTo>
                    <a:pt x="150" y="166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973175" y="2089800"/>
              <a:ext cx="40325" cy="48225"/>
            </a:xfrm>
            <a:custGeom>
              <a:avLst/>
              <a:gdLst/>
              <a:ahLst/>
              <a:cxnLst/>
              <a:rect l="l" t="t" r="r" b="b"/>
              <a:pathLst>
                <a:path w="1613" h="1929" extrusionOk="0">
                  <a:moveTo>
                    <a:pt x="1364" y="0"/>
                  </a:moveTo>
                  <a:lnTo>
                    <a:pt x="1098" y="17"/>
                  </a:lnTo>
                  <a:lnTo>
                    <a:pt x="965" y="33"/>
                  </a:lnTo>
                  <a:lnTo>
                    <a:pt x="815" y="67"/>
                  </a:lnTo>
                  <a:lnTo>
                    <a:pt x="666" y="100"/>
                  </a:lnTo>
                  <a:lnTo>
                    <a:pt x="516" y="166"/>
                  </a:lnTo>
                  <a:lnTo>
                    <a:pt x="383" y="233"/>
                  </a:lnTo>
                  <a:lnTo>
                    <a:pt x="250" y="333"/>
                  </a:lnTo>
                  <a:lnTo>
                    <a:pt x="150" y="449"/>
                  </a:lnTo>
                  <a:lnTo>
                    <a:pt x="67" y="582"/>
                  </a:lnTo>
                  <a:lnTo>
                    <a:pt x="17" y="748"/>
                  </a:lnTo>
                  <a:lnTo>
                    <a:pt x="1" y="948"/>
                  </a:lnTo>
                  <a:lnTo>
                    <a:pt x="17" y="1130"/>
                  </a:lnTo>
                  <a:lnTo>
                    <a:pt x="67" y="1297"/>
                  </a:lnTo>
                  <a:lnTo>
                    <a:pt x="134" y="1446"/>
                  </a:lnTo>
                  <a:lnTo>
                    <a:pt x="233" y="1562"/>
                  </a:lnTo>
                  <a:lnTo>
                    <a:pt x="350" y="1662"/>
                  </a:lnTo>
                  <a:lnTo>
                    <a:pt x="483" y="1729"/>
                  </a:lnTo>
                  <a:lnTo>
                    <a:pt x="632" y="1795"/>
                  </a:lnTo>
                  <a:lnTo>
                    <a:pt x="782" y="1845"/>
                  </a:lnTo>
                  <a:lnTo>
                    <a:pt x="932" y="1878"/>
                  </a:lnTo>
                  <a:lnTo>
                    <a:pt x="1081" y="1912"/>
                  </a:lnTo>
                  <a:lnTo>
                    <a:pt x="1330" y="1928"/>
                  </a:lnTo>
                  <a:lnTo>
                    <a:pt x="1580" y="1928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1011000" y="2089800"/>
              <a:ext cx="327875" cy="51950"/>
            </a:xfrm>
            <a:custGeom>
              <a:avLst/>
              <a:gdLst/>
              <a:ahLst/>
              <a:cxnLst/>
              <a:rect l="l" t="t" r="r" b="b"/>
              <a:pathLst>
                <a:path w="13115" h="2078" extrusionOk="0">
                  <a:moveTo>
                    <a:pt x="33" y="0"/>
                  </a:moveTo>
                  <a:lnTo>
                    <a:pt x="0" y="1928"/>
                  </a:lnTo>
                  <a:lnTo>
                    <a:pt x="11253" y="2078"/>
                  </a:lnTo>
                  <a:lnTo>
                    <a:pt x="12649" y="1380"/>
                  </a:lnTo>
                  <a:lnTo>
                    <a:pt x="13114" y="1147"/>
                  </a:lnTo>
                  <a:lnTo>
                    <a:pt x="12649" y="898"/>
                  </a:lnTo>
                  <a:lnTo>
                    <a:pt x="11269" y="15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1327200" y="2112225"/>
              <a:ext cx="11675" cy="12075"/>
            </a:xfrm>
            <a:custGeom>
              <a:avLst/>
              <a:gdLst/>
              <a:ahLst/>
              <a:cxnLst/>
              <a:rect l="l" t="t" r="r" b="b"/>
              <a:pathLst>
                <a:path w="467" h="483" extrusionOk="0">
                  <a:moveTo>
                    <a:pt x="1" y="1"/>
                  </a:moveTo>
                  <a:lnTo>
                    <a:pt x="1" y="483"/>
                  </a:lnTo>
                  <a:lnTo>
                    <a:pt x="466" y="2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1009325" y="2085625"/>
              <a:ext cx="12075" cy="56550"/>
            </a:xfrm>
            <a:custGeom>
              <a:avLst/>
              <a:gdLst/>
              <a:ahLst/>
              <a:cxnLst/>
              <a:rect l="l" t="t" r="r" b="b"/>
              <a:pathLst>
                <a:path w="483" h="2262" extrusionOk="0">
                  <a:moveTo>
                    <a:pt x="34" y="1"/>
                  </a:moveTo>
                  <a:lnTo>
                    <a:pt x="1" y="2261"/>
                  </a:lnTo>
                  <a:lnTo>
                    <a:pt x="450" y="2261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1021800" y="2086050"/>
              <a:ext cx="12075" cy="56125"/>
            </a:xfrm>
            <a:custGeom>
              <a:avLst/>
              <a:gdLst/>
              <a:ahLst/>
              <a:cxnLst/>
              <a:rect l="l" t="t" r="r" b="b"/>
              <a:pathLst>
                <a:path w="483" h="2245" extrusionOk="0">
                  <a:moveTo>
                    <a:pt x="34" y="1"/>
                  </a:moveTo>
                  <a:lnTo>
                    <a:pt x="0" y="2244"/>
                  </a:lnTo>
                  <a:lnTo>
                    <a:pt x="449" y="2244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1033425" y="2086050"/>
              <a:ext cx="101825" cy="18300"/>
            </a:xfrm>
            <a:custGeom>
              <a:avLst/>
              <a:gdLst/>
              <a:ahLst/>
              <a:cxnLst/>
              <a:rect l="l" t="t" r="r" b="b"/>
              <a:pathLst>
                <a:path w="4073" h="732" extrusionOk="0">
                  <a:moveTo>
                    <a:pt x="17" y="1"/>
                  </a:moveTo>
                  <a:lnTo>
                    <a:pt x="1" y="732"/>
                  </a:lnTo>
                  <a:lnTo>
                    <a:pt x="4073" y="383"/>
                  </a:lnTo>
                  <a:lnTo>
                    <a:pt x="4073" y="11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681900" y="2184950"/>
              <a:ext cx="528575" cy="283825"/>
            </a:xfrm>
            <a:custGeom>
              <a:avLst/>
              <a:gdLst/>
              <a:ahLst/>
              <a:cxnLst/>
              <a:rect l="l" t="t" r="r" b="b"/>
              <a:pathLst>
                <a:path w="21143" h="11353" extrusionOk="0">
                  <a:moveTo>
                    <a:pt x="15790" y="0"/>
                  </a:moveTo>
                  <a:lnTo>
                    <a:pt x="15657" y="17"/>
                  </a:lnTo>
                  <a:lnTo>
                    <a:pt x="15608" y="50"/>
                  </a:lnTo>
                  <a:lnTo>
                    <a:pt x="15558" y="83"/>
                  </a:lnTo>
                  <a:lnTo>
                    <a:pt x="15508" y="117"/>
                  </a:lnTo>
                  <a:lnTo>
                    <a:pt x="15475" y="167"/>
                  </a:lnTo>
                  <a:lnTo>
                    <a:pt x="15275" y="466"/>
                  </a:lnTo>
                  <a:lnTo>
                    <a:pt x="15026" y="798"/>
                  </a:lnTo>
                  <a:lnTo>
                    <a:pt x="14727" y="1164"/>
                  </a:lnTo>
                  <a:lnTo>
                    <a:pt x="14378" y="1563"/>
                  </a:lnTo>
                  <a:lnTo>
                    <a:pt x="13995" y="1962"/>
                  </a:lnTo>
                  <a:lnTo>
                    <a:pt x="13596" y="2377"/>
                  </a:lnTo>
                  <a:lnTo>
                    <a:pt x="12749" y="3192"/>
                  </a:lnTo>
                  <a:lnTo>
                    <a:pt x="11934" y="3956"/>
                  </a:lnTo>
                  <a:lnTo>
                    <a:pt x="11203" y="4621"/>
                  </a:lnTo>
                  <a:lnTo>
                    <a:pt x="10322" y="5402"/>
                  </a:lnTo>
                  <a:lnTo>
                    <a:pt x="10272" y="5435"/>
                  </a:lnTo>
                  <a:lnTo>
                    <a:pt x="10189" y="5469"/>
                  </a:lnTo>
                  <a:lnTo>
                    <a:pt x="10106" y="5485"/>
                  </a:lnTo>
                  <a:lnTo>
                    <a:pt x="9990" y="5502"/>
                  </a:lnTo>
                  <a:lnTo>
                    <a:pt x="9690" y="5519"/>
                  </a:lnTo>
                  <a:lnTo>
                    <a:pt x="9325" y="5502"/>
                  </a:lnTo>
                  <a:lnTo>
                    <a:pt x="8909" y="5485"/>
                  </a:lnTo>
                  <a:lnTo>
                    <a:pt x="8427" y="5435"/>
                  </a:lnTo>
                  <a:lnTo>
                    <a:pt x="7330" y="5302"/>
                  </a:lnTo>
                  <a:lnTo>
                    <a:pt x="6117" y="5120"/>
                  </a:lnTo>
                  <a:lnTo>
                    <a:pt x="4820" y="4937"/>
                  </a:lnTo>
                  <a:lnTo>
                    <a:pt x="3524" y="4737"/>
                  </a:lnTo>
                  <a:lnTo>
                    <a:pt x="2277" y="4555"/>
                  </a:lnTo>
                  <a:lnTo>
                    <a:pt x="1812" y="4521"/>
                  </a:lnTo>
                  <a:lnTo>
                    <a:pt x="1380" y="4505"/>
                  </a:lnTo>
                  <a:lnTo>
                    <a:pt x="1197" y="4521"/>
                  </a:lnTo>
                  <a:lnTo>
                    <a:pt x="1014" y="4538"/>
                  </a:lnTo>
                  <a:lnTo>
                    <a:pt x="848" y="4571"/>
                  </a:lnTo>
                  <a:lnTo>
                    <a:pt x="698" y="4604"/>
                  </a:lnTo>
                  <a:lnTo>
                    <a:pt x="565" y="4654"/>
                  </a:lnTo>
                  <a:lnTo>
                    <a:pt x="449" y="4704"/>
                  </a:lnTo>
                  <a:lnTo>
                    <a:pt x="333" y="4771"/>
                  </a:lnTo>
                  <a:lnTo>
                    <a:pt x="250" y="4837"/>
                  </a:lnTo>
                  <a:lnTo>
                    <a:pt x="167" y="4920"/>
                  </a:lnTo>
                  <a:lnTo>
                    <a:pt x="100" y="5003"/>
                  </a:lnTo>
                  <a:lnTo>
                    <a:pt x="50" y="5086"/>
                  </a:lnTo>
                  <a:lnTo>
                    <a:pt x="17" y="5186"/>
                  </a:lnTo>
                  <a:lnTo>
                    <a:pt x="0" y="5286"/>
                  </a:lnTo>
                  <a:lnTo>
                    <a:pt x="0" y="5402"/>
                  </a:lnTo>
                  <a:lnTo>
                    <a:pt x="0" y="5519"/>
                  </a:lnTo>
                  <a:lnTo>
                    <a:pt x="34" y="5635"/>
                  </a:lnTo>
                  <a:lnTo>
                    <a:pt x="67" y="5751"/>
                  </a:lnTo>
                  <a:lnTo>
                    <a:pt x="133" y="5884"/>
                  </a:lnTo>
                  <a:lnTo>
                    <a:pt x="200" y="6017"/>
                  </a:lnTo>
                  <a:lnTo>
                    <a:pt x="283" y="6150"/>
                  </a:lnTo>
                  <a:lnTo>
                    <a:pt x="383" y="6283"/>
                  </a:lnTo>
                  <a:lnTo>
                    <a:pt x="499" y="6433"/>
                  </a:lnTo>
                  <a:lnTo>
                    <a:pt x="798" y="6715"/>
                  </a:lnTo>
                  <a:lnTo>
                    <a:pt x="1147" y="7014"/>
                  </a:lnTo>
                  <a:lnTo>
                    <a:pt x="1563" y="7314"/>
                  </a:lnTo>
                  <a:lnTo>
                    <a:pt x="1978" y="7580"/>
                  </a:lnTo>
                  <a:lnTo>
                    <a:pt x="2510" y="7895"/>
                  </a:lnTo>
                  <a:lnTo>
                    <a:pt x="3142" y="8228"/>
                  </a:lnTo>
                  <a:lnTo>
                    <a:pt x="3840" y="8593"/>
                  </a:lnTo>
                  <a:lnTo>
                    <a:pt x="4621" y="8976"/>
                  </a:lnTo>
                  <a:lnTo>
                    <a:pt x="5435" y="9358"/>
                  </a:lnTo>
                  <a:lnTo>
                    <a:pt x="6283" y="9740"/>
                  </a:lnTo>
                  <a:lnTo>
                    <a:pt x="7147" y="10106"/>
                  </a:lnTo>
                  <a:lnTo>
                    <a:pt x="8028" y="10438"/>
                  </a:lnTo>
                  <a:lnTo>
                    <a:pt x="8876" y="10738"/>
                  </a:lnTo>
                  <a:lnTo>
                    <a:pt x="9690" y="10987"/>
                  </a:lnTo>
                  <a:lnTo>
                    <a:pt x="10089" y="11087"/>
                  </a:lnTo>
                  <a:lnTo>
                    <a:pt x="10472" y="11186"/>
                  </a:lnTo>
                  <a:lnTo>
                    <a:pt x="10837" y="11253"/>
                  </a:lnTo>
                  <a:lnTo>
                    <a:pt x="11186" y="11303"/>
                  </a:lnTo>
                  <a:lnTo>
                    <a:pt x="11502" y="11336"/>
                  </a:lnTo>
                  <a:lnTo>
                    <a:pt x="11818" y="11353"/>
                  </a:lnTo>
                  <a:lnTo>
                    <a:pt x="12101" y="11353"/>
                  </a:lnTo>
                  <a:lnTo>
                    <a:pt x="12350" y="11319"/>
                  </a:lnTo>
                  <a:lnTo>
                    <a:pt x="12583" y="11269"/>
                  </a:lnTo>
                  <a:lnTo>
                    <a:pt x="12782" y="11186"/>
                  </a:lnTo>
                  <a:lnTo>
                    <a:pt x="13364" y="10871"/>
                  </a:lnTo>
                  <a:lnTo>
                    <a:pt x="13945" y="10521"/>
                  </a:lnTo>
                  <a:lnTo>
                    <a:pt x="14544" y="10123"/>
                  </a:lnTo>
                  <a:lnTo>
                    <a:pt x="15142" y="9707"/>
                  </a:lnTo>
                  <a:lnTo>
                    <a:pt x="15724" y="9258"/>
                  </a:lnTo>
                  <a:lnTo>
                    <a:pt x="16322" y="8793"/>
                  </a:lnTo>
                  <a:lnTo>
                    <a:pt x="16887" y="8311"/>
                  </a:lnTo>
                  <a:lnTo>
                    <a:pt x="17452" y="7829"/>
                  </a:lnTo>
                  <a:lnTo>
                    <a:pt x="18533" y="6881"/>
                  </a:lnTo>
                  <a:lnTo>
                    <a:pt x="19514" y="5984"/>
                  </a:lnTo>
                  <a:lnTo>
                    <a:pt x="20361" y="5186"/>
                  </a:lnTo>
                  <a:lnTo>
                    <a:pt x="21059" y="4555"/>
                  </a:lnTo>
                  <a:lnTo>
                    <a:pt x="21093" y="4505"/>
                  </a:lnTo>
                  <a:lnTo>
                    <a:pt x="21126" y="4471"/>
                  </a:lnTo>
                  <a:lnTo>
                    <a:pt x="21142" y="4422"/>
                  </a:lnTo>
                  <a:lnTo>
                    <a:pt x="21142" y="4355"/>
                  </a:lnTo>
                  <a:lnTo>
                    <a:pt x="21142" y="4239"/>
                  </a:lnTo>
                  <a:lnTo>
                    <a:pt x="21093" y="4089"/>
                  </a:lnTo>
                  <a:lnTo>
                    <a:pt x="21026" y="3923"/>
                  </a:lnTo>
                  <a:lnTo>
                    <a:pt x="20926" y="3757"/>
                  </a:lnTo>
                  <a:lnTo>
                    <a:pt x="20793" y="3574"/>
                  </a:lnTo>
                  <a:lnTo>
                    <a:pt x="20644" y="3374"/>
                  </a:lnTo>
                  <a:lnTo>
                    <a:pt x="20478" y="3175"/>
                  </a:lnTo>
                  <a:lnTo>
                    <a:pt x="20295" y="2959"/>
                  </a:lnTo>
                  <a:lnTo>
                    <a:pt x="19846" y="2510"/>
                  </a:lnTo>
                  <a:lnTo>
                    <a:pt x="19364" y="2078"/>
                  </a:lnTo>
                  <a:lnTo>
                    <a:pt x="18849" y="1629"/>
                  </a:lnTo>
                  <a:lnTo>
                    <a:pt x="18300" y="1230"/>
                  </a:lnTo>
                  <a:lnTo>
                    <a:pt x="17768" y="848"/>
                  </a:lnTo>
                  <a:lnTo>
                    <a:pt x="17236" y="516"/>
                  </a:lnTo>
                  <a:lnTo>
                    <a:pt x="16987" y="383"/>
                  </a:lnTo>
                  <a:lnTo>
                    <a:pt x="16754" y="266"/>
                  </a:lnTo>
                  <a:lnTo>
                    <a:pt x="16522" y="167"/>
                  </a:lnTo>
                  <a:lnTo>
                    <a:pt x="16306" y="83"/>
                  </a:lnTo>
                  <a:lnTo>
                    <a:pt x="16123" y="34"/>
                  </a:lnTo>
                  <a:lnTo>
                    <a:pt x="15940" y="0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681900" y="2184950"/>
              <a:ext cx="528575" cy="283825"/>
            </a:xfrm>
            <a:custGeom>
              <a:avLst/>
              <a:gdLst/>
              <a:ahLst/>
              <a:cxnLst/>
              <a:rect l="l" t="t" r="r" b="b"/>
              <a:pathLst>
                <a:path w="21143" h="11353" fill="none" extrusionOk="0">
                  <a:moveTo>
                    <a:pt x="1563" y="7314"/>
                  </a:moveTo>
                  <a:lnTo>
                    <a:pt x="1563" y="7314"/>
                  </a:lnTo>
                  <a:lnTo>
                    <a:pt x="1978" y="7580"/>
                  </a:lnTo>
                  <a:lnTo>
                    <a:pt x="2510" y="7895"/>
                  </a:lnTo>
                  <a:lnTo>
                    <a:pt x="3142" y="8228"/>
                  </a:lnTo>
                  <a:lnTo>
                    <a:pt x="3840" y="8593"/>
                  </a:lnTo>
                  <a:lnTo>
                    <a:pt x="4621" y="8976"/>
                  </a:lnTo>
                  <a:lnTo>
                    <a:pt x="5435" y="9358"/>
                  </a:lnTo>
                  <a:lnTo>
                    <a:pt x="6283" y="9740"/>
                  </a:lnTo>
                  <a:lnTo>
                    <a:pt x="7147" y="10106"/>
                  </a:lnTo>
                  <a:lnTo>
                    <a:pt x="8028" y="10438"/>
                  </a:lnTo>
                  <a:lnTo>
                    <a:pt x="8876" y="10738"/>
                  </a:lnTo>
                  <a:lnTo>
                    <a:pt x="9690" y="10987"/>
                  </a:lnTo>
                  <a:lnTo>
                    <a:pt x="10089" y="11087"/>
                  </a:lnTo>
                  <a:lnTo>
                    <a:pt x="10472" y="11186"/>
                  </a:lnTo>
                  <a:lnTo>
                    <a:pt x="10837" y="11253"/>
                  </a:lnTo>
                  <a:lnTo>
                    <a:pt x="11186" y="11303"/>
                  </a:lnTo>
                  <a:lnTo>
                    <a:pt x="11502" y="11336"/>
                  </a:lnTo>
                  <a:lnTo>
                    <a:pt x="11818" y="11353"/>
                  </a:lnTo>
                  <a:lnTo>
                    <a:pt x="12101" y="11353"/>
                  </a:lnTo>
                  <a:lnTo>
                    <a:pt x="12350" y="11319"/>
                  </a:lnTo>
                  <a:lnTo>
                    <a:pt x="12583" y="11269"/>
                  </a:lnTo>
                  <a:lnTo>
                    <a:pt x="12782" y="11186"/>
                  </a:lnTo>
                  <a:lnTo>
                    <a:pt x="12782" y="11186"/>
                  </a:lnTo>
                  <a:lnTo>
                    <a:pt x="13364" y="10871"/>
                  </a:lnTo>
                  <a:lnTo>
                    <a:pt x="13945" y="10521"/>
                  </a:lnTo>
                  <a:lnTo>
                    <a:pt x="14544" y="10123"/>
                  </a:lnTo>
                  <a:lnTo>
                    <a:pt x="15142" y="9707"/>
                  </a:lnTo>
                  <a:lnTo>
                    <a:pt x="15724" y="9258"/>
                  </a:lnTo>
                  <a:lnTo>
                    <a:pt x="16322" y="8793"/>
                  </a:lnTo>
                  <a:lnTo>
                    <a:pt x="16887" y="8311"/>
                  </a:lnTo>
                  <a:lnTo>
                    <a:pt x="17452" y="7829"/>
                  </a:lnTo>
                  <a:lnTo>
                    <a:pt x="18533" y="6881"/>
                  </a:lnTo>
                  <a:lnTo>
                    <a:pt x="19514" y="5984"/>
                  </a:lnTo>
                  <a:lnTo>
                    <a:pt x="20361" y="5186"/>
                  </a:lnTo>
                  <a:lnTo>
                    <a:pt x="21059" y="4555"/>
                  </a:lnTo>
                  <a:lnTo>
                    <a:pt x="21059" y="4555"/>
                  </a:lnTo>
                  <a:lnTo>
                    <a:pt x="21093" y="4505"/>
                  </a:lnTo>
                  <a:lnTo>
                    <a:pt x="21126" y="4471"/>
                  </a:lnTo>
                  <a:lnTo>
                    <a:pt x="21142" y="4422"/>
                  </a:lnTo>
                  <a:lnTo>
                    <a:pt x="21142" y="4355"/>
                  </a:lnTo>
                  <a:lnTo>
                    <a:pt x="21142" y="4239"/>
                  </a:lnTo>
                  <a:lnTo>
                    <a:pt x="21093" y="4089"/>
                  </a:lnTo>
                  <a:lnTo>
                    <a:pt x="21026" y="3923"/>
                  </a:lnTo>
                  <a:lnTo>
                    <a:pt x="20926" y="3757"/>
                  </a:lnTo>
                  <a:lnTo>
                    <a:pt x="20793" y="3574"/>
                  </a:lnTo>
                  <a:lnTo>
                    <a:pt x="20644" y="3374"/>
                  </a:lnTo>
                  <a:lnTo>
                    <a:pt x="20478" y="3175"/>
                  </a:lnTo>
                  <a:lnTo>
                    <a:pt x="20295" y="2959"/>
                  </a:lnTo>
                  <a:lnTo>
                    <a:pt x="19846" y="2510"/>
                  </a:lnTo>
                  <a:lnTo>
                    <a:pt x="19364" y="2078"/>
                  </a:lnTo>
                  <a:lnTo>
                    <a:pt x="18849" y="1629"/>
                  </a:lnTo>
                  <a:lnTo>
                    <a:pt x="18300" y="1230"/>
                  </a:lnTo>
                  <a:lnTo>
                    <a:pt x="17768" y="848"/>
                  </a:lnTo>
                  <a:lnTo>
                    <a:pt x="17236" y="516"/>
                  </a:lnTo>
                  <a:lnTo>
                    <a:pt x="16987" y="383"/>
                  </a:lnTo>
                  <a:lnTo>
                    <a:pt x="16754" y="266"/>
                  </a:lnTo>
                  <a:lnTo>
                    <a:pt x="16522" y="167"/>
                  </a:lnTo>
                  <a:lnTo>
                    <a:pt x="16306" y="83"/>
                  </a:lnTo>
                  <a:lnTo>
                    <a:pt x="16123" y="34"/>
                  </a:lnTo>
                  <a:lnTo>
                    <a:pt x="15940" y="0"/>
                  </a:lnTo>
                  <a:lnTo>
                    <a:pt x="15790" y="0"/>
                  </a:lnTo>
                  <a:lnTo>
                    <a:pt x="15657" y="17"/>
                  </a:lnTo>
                  <a:lnTo>
                    <a:pt x="15608" y="50"/>
                  </a:lnTo>
                  <a:lnTo>
                    <a:pt x="15558" y="83"/>
                  </a:lnTo>
                  <a:lnTo>
                    <a:pt x="15508" y="117"/>
                  </a:lnTo>
                  <a:lnTo>
                    <a:pt x="15475" y="167"/>
                  </a:lnTo>
                  <a:lnTo>
                    <a:pt x="15475" y="167"/>
                  </a:lnTo>
                  <a:lnTo>
                    <a:pt x="15275" y="466"/>
                  </a:lnTo>
                  <a:lnTo>
                    <a:pt x="15026" y="798"/>
                  </a:lnTo>
                  <a:lnTo>
                    <a:pt x="14727" y="1164"/>
                  </a:lnTo>
                  <a:lnTo>
                    <a:pt x="14378" y="1563"/>
                  </a:lnTo>
                  <a:lnTo>
                    <a:pt x="13995" y="1962"/>
                  </a:lnTo>
                  <a:lnTo>
                    <a:pt x="13596" y="2377"/>
                  </a:lnTo>
                  <a:lnTo>
                    <a:pt x="12749" y="3192"/>
                  </a:lnTo>
                  <a:lnTo>
                    <a:pt x="11934" y="3956"/>
                  </a:lnTo>
                  <a:lnTo>
                    <a:pt x="11203" y="4621"/>
                  </a:lnTo>
                  <a:lnTo>
                    <a:pt x="10322" y="5402"/>
                  </a:lnTo>
                  <a:lnTo>
                    <a:pt x="10322" y="5402"/>
                  </a:lnTo>
                  <a:lnTo>
                    <a:pt x="10272" y="5435"/>
                  </a:lnTo>
                  <a:lnTo>
                    <a:pt x="10189" y="5469"/>
                  </a:lnTo>
                  <a:lnTo>
                    <a:pt x="10106" y="5485"/>
                  </a:lnTo>
                  <a:lnTo>
                    <a:pt x="9990" y="5502"/>
                  </a:lnTo>
                  <a:lnTo>
                    <a:pt x="9690" y="5519"/>
                  </a:lnTo>
                  <a:lnTo>
                    <a:pt x="9325" y="5502"/>
                  </a:lnTo>
                  <a:lnTo>
                    <a:pt x="8909" y="5485"/>
                  </a:lnTo>
                  <a:lnTo>
                    <a:pt x="8427" y="5435"/>
                  </a:lnTo>
                  <a:lnTo>
                    <a:pt x="7330" y="5302"/>
                  </a:lnTo>
                  <a:lnTo>
                    <a:pt x="6117" y="5120"/>
                  </a:lnTo>
                  <a:lnTo>
                    <a:pt x="4820" y="4937"/>
                  </a:lnTo>
                  <a:lnTo>
                    <a:pt x="3524" y="4737"/>
                  </a:lnTo>
                  <a:lnTo>
                    <a:pt x="2277" y="4555"/>
                  </a:lnTo>
                  <a:lnTo>
                    <a:pt x="2277" y="4555"/>
                  </a:lnTo>
                  <a:lnTo>
                    <a:pt x="1812" y="4521"/>
                  </a:lnTo>
                  <a:lnTo>
                    <a:pt x="1380" y="4505"/>
                  </a:lnTo>
                  <a:lnTo>
                    <a:pt x="1197" y="4521"/>
                  </a:lnTo>
                  <a:lnTo>
                    <a:pt x="1014" y="4538"/>
                  </a:lnTo>
                  <a:lnTo>
                    <a:pt x="848" y="4571"/>
                  </a:lnTo>
                  <a:lnTo>
                    <a:pt x="698" y="4604"/>
                  </a:lnTo>
                  <a:lnTo>
                    <a:pt x="565" y="4654"/>
                  </a:lnTo>
                  <a:lnTo>
                    <a:pt x="449" y="4704"/>
                  </a:lnTo>
                  <a:lnTo>
                    <a:pt x="333" y="4771"/>
                  </a:lnTo>
                  <a:lnTo>
                    <a:pt x="250" y="4837"/>
                  </a:lnTo>
                  <a:lnTo>
                    <a:pt x="167" y="4920"/>
                  </a:lnTo>
                  <a:lnTo>
                    <a:pt x="100" y="5003"/>
                  </a:lnTo>
                  <a:lnTo>
                    <a:pt x="50" y="5086"/>
                  </a:lnTo>
                  <a:lnTo>
                    <a:pt x="17" y="5186"/>
                  </a:lnTo>
                  <a:lnTo>
                    <a:pt x="0" y="5286"/>
                  </a:lnTo>
                  <a:lnTo>
                    <a:pt x="0" y="5402"/>
                  </a:lnTo>
                  <a:lnTo>
                    <a:pt x="0" y="5519"/>
                  </a:lnTo>
                  <a:lnTo>
                    <a:pt x="34" y="5635"/>
                  </a:lnTo>
                  <a:lnTo>
                    <a:pt x="67" y="5751"/>
                  </a:lnTo>
                  <a:lnTo>
                    <a:pt x="133" y="5884"/>
                  </a:lnTo>
                  <a:lnTo>
                    <a:pt x="200" y="6017"/>
                  </a:lnTo>
                  <a:lnTo>
                    <a:pt x="283" y="6150"/>
                  </a:lnTo>
                  <a:lnTo>
                    <a:pt x="383" y="6283"/>
                  </a:lnTo>
                  <a:lnTo>
                    <a:pt x="499" y="6433"/>
                  </a:lnTo>
                  <a:lnTo>
                    <a:pt x="798" y="6715"/>
                  </a:lnTo>
                  <a:lnTo>
                    <a:pt x="1147" y="7014"/>
                  </a:lnTo>
                  <a:lnTo>
                    <a:pt x="1563" y="73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1056700" y="2054050"/>
              <a:ext cx="250600" cy="262650"/>
            </a:xfrm>
            <a:custGeom>
              <a:avLst/>
              <a:gdLst/>
              <a:ahLst/>
              <a:cxnLst/>
              <a:rect l="l" t="t" r="r" b="b"/>
              <a:pathLst>
                <a:path w="10024" h="10506" extrusionOk="0">
                  <a:moveTo>
                    <a:pt x="5901" y="1"/>
                  </a:moveTo>
                  <a:lnTo>
                    <a:pt x="5718" y="17"/>
                  </a:lnTo>
                  <a:lnTo>
                    <a:pt x="5519" y="51"/>
                  </a:lnTo>
                  <a:lnTo>
                    <a:pt x="5303" y="100"/>
                  </a:lnTo>
                  <a:lnTo>
                    <a:pt x="5070" y="184"/>
                  </a:lnTo>
                  <a:lnTo>
                    <a:pt x="4854" y="267"/>
                  </a:lnTo>
                  <a:lnTo>
                    <a:pt x="4621" y="366"/>
                  </a:lnTo>
                  <a:lnTo>
                    <a:pt x="4156" y="599"/>
                  </a:lnTo>
                  <a:lnTo>
                    <a:pt x="3707" y="865"/>
                  </a:lnTo>
                  <a:lnTo>
                    <a:pt x="3308" y="1131"/>
                  </a:lnTo>
                  <a:lnTo>
                    <a:pt x="2992" y="1380"/>
                  </a:lnTo>
                  <a:lnTo>
                    <a:pt x="2760" y="1580"/>
                  </a:lnTo>
                  <a:lnTo>
                    <a:pt x="2527" y="1796"/>
                  </a:lnTo>
                  <a:lnTo>
                    <a:pt x="2328" y="2012"/>
                  </a:lnTo>
                  <a:lnTo>
                    <a:pt x="2128" y="2228"/>
                  </a:lnTo>
                  <a:lnTo>
                    <a:pt x="1945" y="2461"/>
                  </a:lnTo>
                  <a:lnTo>
                    <a:pt x="1762" y="2677"/>
                  </a:lnTo>
                  <a:lnTo>
                    <a:pt x="1447" y="3142"/>
                  </a:lnTo>
                  <a:lnTo>
                    <a:pt x="1164" y="3591"/>
                  </a:lnTo>
                  <a:lnTo>
                    <a:pt x="915" y="4040"/>
                  </a:lnTo>
                  <a:lnTo>
                    <a:pt x="715" y="4472"/>
                  </a:lnTo>
                  <a:lnTo>
                    <a:pt x="532" y="4887"/>
                  </a:lnTo>
                  <a:lnTo>
                    <a:pt x="383" y="5270"/>
                  </a:lnTo>
                  <a:lnTo>
                    <a:pt x="267" y="5635"/>
                  </a:lnTo>
                  <a:lnTo>
                    <a:pt x="183" y="5951"/>
                  </a:lnTo>
                  <a:lnTo>
                    <a:pt x="100" y="6217"/>
                  </a:lnTo>
                  <a:lnTo>
                    <a:pt x="17" y="6616"/>
                  </a:lnTo>
                  <a:lnTo>
                    <a:pt x="1" y="6765"/>
                  </a:lnTo>
                  <a:lnTo>
                    <a:pt x="4871" y="10505"/>
                  </a:lnTo>
                  <a:lnTo>
                    <a:pt x="5120" y="10339"/>
                  </a:lnTo>
                  <a:lnTo>
                    <a:pt x="5535" y="10073"/>
                  </a:lnTo>
                  <a:lnTo>
                    <a:pt x="6632" y="9392"/>
                  </a:lnTo>
                  <a:lnTo>
                    <a:pt x="7214" y="8993"/>
                  </a:lnTo>
                  <a:lnTo>
                    <a:pt x="7763" y="8610"/>
                  </a:lnTo>
                  <a:lnTo>
                    <a:pt x="8228" y="8261"/>
                  </a:lnTo>
                  <a:lnTo>
                    <a:pt x="8411" y="8095"/>
                  </a:lnTo>
                  <a:lnTo>
                    <a:pt x="8544" y="7946"/>
                  </a:lnTo>
                  <a:lnTo>
                    <a:pt x="8810" y="7663"/>
                  </a:lnTo>
                  <a:lnTo>
                    <a:pt x="9092" y="7331"/>
                  </a:lnTo>
                  <a:lnTo>
                    <a:pt x="9375" y="6982"/>
                  </a:lnTo>
                  <a:lnTo>
                    <a:pt x="9624" y="6599"/>
                  </a:lnTo>
                  <a:lnTo>
                    <a:pt x="9724" y="6416"/>
                  </a:lnTo>
                  <a:lnTo>
                    <a:pt x="9824" y="6217"/>
                  </a:lnTo>
                  <a:lnTo>
                    <a:pt x="9907" y="6034"/>
                  </a:lnTo>
                  <a:lnTo>
                    <a:pt x="9973" y="5835"/>
                  </a:lnTo>
                  <a:lnTo>
                    <a:pt x="10006" y="5635"/>
                  </a:lnTo>
                  <a:lnTo>
                    <a:pt x="10023" y="5452"/>
                  </a:lnTo>
                  <a:lnTo>
                    <a:pt x="10023" y="5253"/>
                  </a:lnTo>
                  <a:lnTo>
                    <a:pt x="9990" y="5070"/>
                  </a:lnTo>
                  <a:lnTo>
                    <a:pt x="9940" y="4937"/>
                  </a:lnTo>
                  <a:lnTo>
                    <a:pt x="9874" y="4804"/>
                  </a:lnTo>
                  <a:lnTo>
                    <a:pt x="9807" y="4688"/>
                  </a:lnTo>
                  <a:lnTo>
                    <a:pt x="9724" y="4571"/>
                  </a:lnTo>
                  <a:lnTo>
                    <a:pt x="9624" y="4472"/>
                  </a:lnTo>
                  <a:lnTo>
                    <a:pt x="9524" y="4372"/>
                  </a:lnTo>
                  <a:lnTo>
                    <a:pt x="9408" y="4289"/>
                  </a:lnTo>
                  <a:lnTo>
                    <a:pt x="9292" y="4206"/>
                  </a:lnTo>
                  <a:lnTo>
                    <a:pt x="9308" y="4040"/>
                  </a:lnTo>
                  <a:lnTo>
                    <a:pt x="9325" y="3873"/>
                  </a:lnTo>
                  <a:lnTo>
                    <a:pt x="9325" y="3657"/>
                  </a:lnTo>
                  <a:lnTo>
                    <a:pt x="9292" y="3441"/>
                  </a:lnTo>
                  <a:lnTo>
                    <a:pt x="9242" y="3209"/>
                  </a:lnTo>
                  <a:lnTo>
                    <a:pt x="9192" y="3109"/>
                  </a:lnTo>
                  <a:lnTo>
                    <a:pt x="9142" y="3009"/>
                  </a:lnTo>
                  <a:lnTo>
                    <a:pt x="9076" y="2926"/>
                  </a:lnTo>
                  <a:lnTo>
                    <a:pt x="8993" y="2843"/>
                  </a:lnTo>
                  <a:lnTo>
                    <a:pt x="8893" y="2760"/>
                  </a:lnTo>
                  <a:lnTo>
                    <a:pt x="8777" y="2693"/>
                  </a:lnTo>
                  <a:lnTo>
                    <a:pt x="8644" y="2643"/>
                  </a:lnTo>
                  <a:lnTo>
                    <a:pt x="8527" y="2594"/>
                  </a:lnTo>
                  <a:lnTo>
                    <a:pt x="8394" y="2544"/>
                  </a:lnTo>
                  <a:lnTo>
                    <a:pt x="8261" y="2527"/>
                  </a:lnTo>
                  <a:lnTo>
                    <a:pt x="8128" y="2494"/>
                  </a:lnTo>
                  <a:lnTo>
                    <a:pt x="7995" y="2494"/>
                  </a:lnTo>
                  <a:lnTo>
                    <a:pt x="8029" y="2344"/>
                  </a:lnTo>
                  <a:lnTo>
                    <a:pt x="8062" y="2178"/>
                  </a:lnTo>
                  <a:lnTo>
                    <a:pt x="8078" y="1979"/>
                  </a:lnTo>
                  <a:lnTo>
                    <a:pt x="8062" y="1763"/>
                  </a:lnTo>
                  <a:lnTo>
                    <a:pt x="8045" y="1663"/>
                  </a:lnTo>
                  <a:lnTo>
                    <a:pt x="8029" y="1546"/>
                  </a:lnTo>
                  <a:lnTo>
                    <a:pt x="7979" y="1463"/>
                  </a:lnTo>
                  <a:lnTo>
                    <a:pt x="7929" y="1364"/>
                  </a:lnTo>
                  <a:lnTo>
                    <a:pt x="7862" y="1281"/>
                  </a:lnTo>
                  <a:lnTo>
                    <a:pt x="7779" y="1214"/>
                  </a:lnTo>
                  <a:lnTo>
                    <a:pt x="7663" y="1164"/>
                  </a:lnTo>
                  <a:lnTo>
                    <a:pt x="7547" y="1114"/>
                  </a:lnTo>
                  <a:lnTo>
                    <a:pt x="7430" y="1064"/>
                  </a:lnTo>
                  <a:lnTo>
                    <a:pt x="7297" y="1048"/>
                  </a:lnTo>
                  <a:lnTo>
                    <a:pt x="7181" y="1031"/>
                  </a:lnTo>
                  <a:lnTo>
                    <a:pt x="7048" y="1015"/>
                  </a:lnTo>
                  <a:lnTo>
                    <a:pt x="6915" y="1015"/>
                  </a:lnTo>
                  <a:lnTo>
                    <a:pt x="6799" y="1031"/>
                  </a:lnTo>
                  <a:lnTo>
                    <a:pt x="6799" y="882"/>
                  </a:lnTo>
                  <a:lnTo>
                    <a:pt x="6765" y="732"/>
                  </a:lnTo>
                  <a:lnTo>
                    <a:pt x="6716" y="599"/>
                  </a:lnTo>
                  <a:lnTo>
                    <a:pt x="6649" y="466"/>
                  </a:lnTo>
                  <a:lnTo>
                    <a:pt x="6566" y="333"/>
                  </a:lnTo>
                  <a:lnTo>
                    <a:pt x="6466" y="233"/>
                  </a:lnTo>
                  <a:lnTo>
                    <a:pt x="6350" y="134"/>
                  </a:lnTo>
                  <a:lnTo>
                    <a:pt x="6217" y="67"/>
                  </a:lnTo>
                  <a:lnTo>
                    <a:pt x="6067" y="17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1159750" y="2078975"/>
              <a:ext cx="64850" cy="49475"/>
            </a:xfrm>
            <a:custGeom>
              <a:avLst/>
              <a:gdLst/>
              <a:ahLst/>
              <a:cxnLst/>
              <a:rect l="l" t="t" r="r" b="b"/>
              <a:pathLst>
                <a:path w="2594" h="1979" extrusionOk="0">
                  <a:moveTo>
                    <a:pt x="2560" y="1"/>
                  </a:moveTo>
                  <a:lnTo>
                    <a:pt x="2211" y="200"/>
                  </a:lnTo>
                  <a:lnTo>
                    <a:pt x="1862" y="417"/>
                  </a:lnTo>
                  <a:lnTo>
                    <a:pt x="1546" y="649"/>
                  </a:lnTo>
                  <a:lnTo>
                    <a:pt x="1231" y="899"/>
                  </a:lnTo>
                  <a:lnTo>
                    <a:pt x="616" y="1414"/>
                  </a:lnTo>
                  <a:lnTo>
                    <a:pt x="1" y="1946"/>
                  </a:lnTo>
                  <a:lnTo>
                    <a:pt x="1" y="1962"/>
                  </a:lnTo>
                  <a:lnTo>
                    <a:pt x="1" y="1979"/>
                  </a:lnTo>
                  <a:lnTo>
                    <a:pt x="34" y="1979"/>
                  </a:lnTo>
                  <a:lnTo>
                    <a:pt x="333" y="1713"/>
                  </a:lnTo>
                  <a:lnTo>
                    <a:pt x="649" y="1464"/>
                  </a:lnTo>
                  <a:lnTo>
                    <a:pt x="1297" y="998"/>
                  </a:lnTo>
                  <a:lnTo>
                    <a:pt x="1962" y="533"/>
                  </a:lnTo>
                  <a:lnTo>
                    <a:pt x="2278" y="300"/>
                  </a:lnTo>
                  <a:lnTo>
                    <a:pt x="2594" y="51"/>
                  </a:lnTo>
                  <a:lnTo>
                    <a:pt x="2594" y="34"/>
                  </a:lnTo>
                  <a:lnTo>
                    <a:pt x="2594" y="18"/>
                  </a:lnTo>
                  <a:lnTo>
                    <a:pt x="25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1199225" y="2115150"/>
              <a:ext cx="56550" cy="55275"/>
            </a:xfrm>
            <a:custGeom>
              <a:avLst/>
              <a:gdLst/>
              <a:ahLst/>
              <a:cxnLst/>
              <a:rect l="l" t="t" r="r" b="b"/>
              <a:pathLst>
                <a:path w="2262" h="2211" extrusionOk="0">
                  <a:moveTo>
                    <a:pt x="2211" y="0"/>
                  </a:moveTo>
                  <a:lnTo>
                    <a:pt x="2045" y="116"/>
                  </a:lnTo>
                  <a:lnTo>
                    <a:pt x="1912" y="216"/>
                  </a:lnTo>
                  <a:lnTo>
                    <a:pt x="1762" y="349"/>
                  </a:lnTo>
                  <a:lnTo>
                    <a:pt x="1629" y="482"/>
                  </a:lnTo>
                  <a:lnTo>
                    <a:pt x="1081" y="1031"/>
                  </a:lnTo>
                  <a:lnTo>
                    <a:pt x="532" y="1596"/>
                  </a:lnTo>
                  <a:lnTo>
                    <a:pt x="1" y="2177"/>
                  </a:lnTo>
                  <a:lnTo>
                    <a:pt x="1" y="2211"/>
                  </a:lnTo>
                  <a:lnTo>
                    <a:pt x="34" y="2211"/>
                  </a:lnTo>
                  <a:lnTo>
                    <a:pt x="582" y="1662"/>
                  </a:lnTo>
                  <a:lnTo>
                    <a:pt x="1147" y="1114"/>
                  </a:lnTo>
                  <a:lnTo>
                    <a:pt x="1729" y="582"/>
                  </a:lnTo>
                  <a:lnTo>
                    <a:pt x="1862" y="465"/>
                  </a:lnTo>
                  <a:lnTo>
                    <a:pt x="2012" y="332"/>
                  </a:lnTo>
                  <a:lnTo>
                    <a:pt x="2128" y="199"/>
                  </a:lnTo>
                  <a:lnTo>
                    <a:pt x="2244" y="66"/>
                  </a:lnTo>
                  <a:lnTo>
                    <a:pt x="2261" y="33"/>
                  </a:lnTo>
                  <a:lnTo>
                    <a:pt x="2244" y="17"/>
                  </a:lnTo>
                  <a:lnTo>
                    <a:pt x="22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1238275" y="2159600"/>
              <a:ext cx="50325" cy="50725"/>
            </a:xfrm>
            <a:custGeom>
              <a:avLst/>
              <a:gdLst/>
              <a:ahLst/>
              <a:cxnLst/>
              <a:rect l="l" t="t" r="r" b="b"/>
              <a:pathLst>
                <a:path w="2013" h="2029" extrusionOk="0">
                  <a:moveTo>
                    <a:pt x="2012" y="0"/>
                  </a:moveTo>
                  <a:lnTo>
                    <a:pt x="1879" y="100"/>
                  </a:lnTo>
                  <a:lnTo>
                    <a:pt x="1746" y="200"/>
                  </a:lnTo>
                  <a:lnTo>
                    <a:pt x="1630" y="316"/>
                  </a:lnTo>
                  <a:lnTo>
                    <a:pt x="1514" y="449"/>
                  </a:lnTo>
                  <a:lnTo>
                    <a:pt x="1015" y="964"/>
                  </a:lnTo>
                  <a:lnTo>
                    <a:pt x="516" y="1480"/>
                  </a:lnTo>
                  <a:lnTo>
                    <a:pt x="1" y="1995"/>
                  </a:lnTo>
                  <a:lnTo>
                    <a:pt x="1" y="2012"/>
                  </a:lnTo>
                  <a:lnTo>
                    <a:pt x="18" y="2028"/>
                  </a:lnTo>
                  <a:lnTo>
                    <a:pt x="34" y="2028"/>
                  </a:lnTo>
                  <a:lnTo>
                    <a:pt x="1081" y="1014"/>
                  </a:lnTo>
                  <a:lnTo>
                    <a:pt x="1331" y="765"/>
                  </a:lnTo>
                  <a:lnTo>
                    <a:pt x="1580" y="516"/>
                  </a:lnTo>
                  <a:lnTo>
                    <a:pt x="1713" y="399"/>
                  </a:lnTo>
                  <a:lnTo>
                    <a:pt x="1813" y="283"/>
                  </a:lnTo>
                  <a:lnTo>
                    <a:pt x="1912" y="150"/>
                  </a:lnTo>
                  <a:lnTo>
                    <a:pt x="20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677750" y="2284675"/>
              <a:ext cx="406825" cy="192000"/>
            </a:xfrm>
            <a:custGeom>
              <a:avLst/>
              <a:gdLst/>
              <a:ahLst/>
              <a:cxnLst/>
              <a:rect l="l" t="t" r="r" b="b"/>
              <a:pathLst>
                <a:path w="16273" h="7680" extrusionOk="0">
                  <a:moveTo>
                    <a:pt x="11768" y="0"/>
                  </a:moveTo>
                  <a:lnTo>
                    <a:pt x="11103" y="632"/>
                  </a:lnTo>
                  <a:lnTo>
                    <a:pt x="10588" y="1081"/>
                  </a:lnTo>
                  <a:lnTo>
                    <a:pt x="10405" y="1230"/>
                  </a:lnTo>
                  <a:lnTo>
                    <a:pt x="10289" y="1297"/>
                  </a:lnTo>
                  <a:lnTo>
                    <a:pt x="10205" y="1313"/>
                  </a:lnTo>
                  <a:lnTo>
                    <a:pt x="10006" y="1297"/>
                  </a:lnTo>
                  <a:lnTo>
                    <a:pt x="9374" y="1247"/>
                  </a:lnTo>
                  <a:lnTo>
                    <a:pt x="7363" y="1048"/>
                  </a:lnTo>
                  <a:lnTo>
                    <a:pt x="4870" y="782"/>
                  </a:lnTo>
                  <a:lnTo>
                    <a:pt x="2576" y="532"/>
                  </a:lnTo>
                  <a:lnTo>
                    <a:pt x="2094" y="499"/>
                  </a:lnTo>
                  <a:lnTo>
                    <a:pt x="1662" y="499"/>
                  </a:lnTo>
                  <a:lnTo>
                    <a:pt x="1263" y="516"/>
                  </a:lnTo>
                  <a:lnTo>
                    <a:pt x="1080" y="549"/>
                  </a:lnTo>
                  <a:lnTo>
                    <a:pt x="914" y="582"/>
                  </a:lnTo>
                  <a:lnTo>
                    <a:pt x="748" y="632"/>
                  </a:lnTo>
                  <a:lnTo>
                    <a:pt x="615" y="682"/>
                  </a:lnTo>
                  <a:lnTo>
                    <a:pt x="482" y="732"/>
                  </a:lnTo>
                  <a:lnTo>
                    <a:pt x="366" y="798"/>
                  </a:lnTo>
                  <a:lnTo>
                    <a:pt x="266" y="881"/>
                  </a:lnTo>
                  <a:lnTo>
                    <a:pt x="183" y="964"/>
                  </a:lnTo>
                  <a:lnTo>
                    <a:pt x="116" y="1048"/>
                  </a:lnTo>
                  <a:lnTo>
                    <a:pt x="50" y="1147"/>
                  </a:lnTo>
                  <a:lnTo>
                    <a:pt x="17" y="1247"/>
                  </a:lnTo>
                  <a:lnTo>
                    <a:pt x="0" y="1363"/>
                  </a:lnTo>
                  <a:lnTo>
                    <a:pt x="0" y="1480"/>
                  </a:lnTo>
                  <a:lnTo>
                    <a:pt x="17" y="1613"/>
                  </a:lnTo>
                  <a:lnTo>
                    <a:pt x="67" y="1746"/>
                  </a:lnTo>
                  <a:lnTo>
                    <a:pt x="116" y="1879"/>
                  </a:lnTo>
                  <a:lnTo>
                    <a:pt x="200" y="2028"/>
                  </a:lnTo>
                  <a:lnTo>
                    <a:pt x="299" y="2178"/>
                  </a:lnTo>
                  <a:lnTo>
                    <a:pt x="416" y="2344"/>
                  </a:lnTo>
                  <a:lnTo>
                    <a:pt x="565" y="2510"/>
                  </a:lnTo>
                  <a:lnTo>
                    <a:pt x="731" y="2676"/>
                  </a:lnTo>
                  <a:lnTo>
                    <a:pt x="914" y="2859"/>
                  </a:lnTo>
                  <a:lnTo>
                    <a:pt x="1130" y="3042"/>
                  </a:lnTo>
                  <a:lnTo>
                    <a:pt x="1363" y="3241"/>
                  </a:lnTo>
                  <a:lnTo>
                    <a:pt x="1629" y="3441"/>
                  </a:lnTo>
                  <a:lnTo>
                    <a:pt x="1912" y="3640"/>
                  </a:lnTo>
                  <a:lnTo>
                    <a:pt x="2211" y="3856"/>
                  </a:lnTo>
                  <a:lnTo>
                    <a:pt x="2543" y="4056"/>
                  </a:lnTo>
                  <a:lnTo>
                    <a:pt x="3225" y="4455"/>
                  </a:lnTo>
                  <a:lnTo>
                    <a:pt x="3956" y="4837"/>
                  </a:lnTo>
                  <a:lnTo>
                    <a:pt x="4737" y="5203"/>
                  </a:lnTo>
                  <a:lnTo>
                    <a:pt x="5518" y="5568"/>
                  </a:lnTo>
                  <a:lnTo>
                    <a:pt x="6316" y="5901"/>
                  </a:lnTo>
                  <a:lnTo>
                    <a:pt x="7114" y="6200"/>
                  </a:lnTo>
                  <a:lnTo>
                    <a:pt x="7912" y="6483"/>
                  </a:lnTo>
                  <a:lnTo>
                    <a:pt x="8676" y="6749"/>
                  </a:lnTo>
                  <a:lnTo>
                    <a:pt x="9408" y="6981"/>
                  </a:lnTo>
                  <a:lnTo>
                    <a:pt x="10089" y="7181"/>
                  </a:lnTo>
                  <a:lnTo>
                    <a:pt x="10704" y="7347"/>
                  </a:lnTo>
                  <a:lnTo>
                    <a:pt x="11269" y="7496"/>
                  </a:lnTo>
                  <a:lnTo>
                    <a:pt x="11751" y="7596"/>
                  </a:lnTo>
                  <a:lnTo>
                    <a:pt x="12134" y="7646"/>
                  </a:lnTo>
                  <a:lnTo>
                    <a:pt x="12416" y="7679"/>
                  </a:lnTo>
                  <a:lnTo>
                    <a:pt x="12532" y="7679"/>
                  </a:lnTo>
                  <a:lnTo>
                    <a:pt x="12649" y="7663"/>
                  </a:lnTo>
                  <a:lnTo>
                    <a:pt x="12915" y="7596"/>
                  </a:lnTo>
                  <a:lnTo>
                    <a:pt x="13214" y="7513"/>
                  </a:lnTo>
                  <a:lnTo>
                    <a:pt x="13513" y="7397"/>
                  </a:lnTo>
                  <a:lnTo>
                    <a:pt x="13846" y="7247"/>
                  </a:lnTo>
                  <a:lnTo>
                    <a:pt x="14161" y="7098"/>
                  </a:lnTo>
                  <a:lnTo>
                    <a:pt x="14793" y="6749"/>
                  </a:lnTo>
                  <a:lnTo>
                    <a:pt x="15375" y="6399"/>
                  </a:lnTo>
                  <a:lnTo>
                    <a:pt x="15840" y="6100"/>
                  </a:lnTo>
                  <a:lnTo>
                    <a:pt x="16272" y="5801"/>
                  </a:lnTo>
                  <a:lnTo>
                    <a:pt x="117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677750" y="2284675"/>
              <a:ext cx="406825" cy="192000"/>
            </a:xfrm>
            <a:custGeom>
              <a:avLst/>
              <a:gdLst/>
              <a:ahLst/>
              <a:cxnLst/>
              <a:rect l="l" t="t" r="r" b="b"/>
              <a:pathLst>
                <a:path w="16273" h="7680" fill="none" extrusionOk="0">
                  <a:moveTo>
                    <a:pt x="11768" y="0"/>
                  </a:moveTo>
                  <a:lnTo>
                    <a:pt x="16272" y="5801"/>
                  </a:lnTo>
                  <a:lnTo>
                    <a:pt x="16272" y="5801"/>
                  </a:lnTo>
                  <a:lnTo>
                    <a:pt x="15840" y="6100"/>
                  </a:lnTo>
                  <a:lnTo>
                    <a:pt x="15375" y="6399"/>
                  </a:lnTo>
                  <a:lnTo>
                    <a:pt x="14793" y="6749"/>
                  </a:lnTo>
                  <a:lnTo>
                    <a:pt x="14161" y="7098"/>
                  </a:lnTo>
                  <a:lnTo>
                    <a:pt x="13846" y="7247"/>
                  </a:lnTo>
                  <a:lnTo>
                    <a:pt x="13513" y="7397"/>
                  </a:lnTo>
                  <a:lnTo>
                    <a:pt x="13214" y="7513"/>
                  </a:lnTo>
                  <a:lnTo>
                    <a:pt x="12915" y="7596"/>
                  </a:lnTo>
                  <a:lnTo>
                    <a:pt x="12649" y="7663"/>
                  </a:lnTo>
                  <a:lnTo>
                    <a:pt x="12532" y="7679"/>
                  </a:lnTo>
                  <a:lnTo>
                    <a:pt x="12416" y="7679"/>
                  </a:lnTo>
                  <a:lnTo>
                    <a:pt x="12416" y="7679"/>
                  </a:lnTo>
                  <a:lnTo>
                    <a:pt x="12134" y="7646"/>
                  </a:lnTo>
                  <a:lnTo>
                    <a:pt x="11751" y="7596"/>
                  </a:lnTo>
                  <a:lnTo>
                    <a:pt x="11269" y="7496"/>
                  </a:lnTo>
                  <a:lnTo>
                    <a:pt x="10704" y="7347"/>
                  </a:lnTo>
                  <a:lnTo>
                    <a:pt x="10089" y="7181"/>
                  </a:lnTo>
                  <a:lnTo>
                    <a:pt x="9408" y="6981"/>
                  </a:lnTo>
                  <a:lnTo>
                    <a:pt x="8676" y="6749"/>
                  </a:lnTo>
                  <a:lnTo>
                    <a:pt x="7912" y="6483"/>
                  </a:lnTo>
                  <a:lnTo>
                    <a:pt x="7114" y="6200"/>
                  </a:lnTo>
                  <a:lnTo>
                    <a:pt x="6316" y="5901"/>
                  </a:lnTo>
                  <a:lnTo>
                    <a:pt x="5518" y="5568"/>
                  </a:lnTo>
                  <a:lnTo>
                    <a:pt x="4737" y="5203"/>
                  </a:lnTo>
                  <a:lnTo>
                    <a:pt x="3956" y="4837"/>
                  </a:lnTo>
                  <a:lnTo>
                    <a:pt x="3225" y="4455"/>
                  </a:lnTo>
                  <a:lnTo>
                    <a:pt x="2543" y="4056"/>
                  </a:lnTo>
                  <a:lnTo>
                    <a:pt x="2211" y="3856"/>
                  </a:lnTo>
                  <a:lnTo>
                    <a:pt x="1912" y="3640"/>
                  </a:lnTo>
                  <a:lnTo>
                    <a:pt x="1912" y="3640"/>
                  </a:lnTo>
                  <a:lnTo>
                    <a:pt x="1629" y="3441"/>
                  </a:lnTo>
                  <a:lnTo>
                    <a:pt x="1363" y="3241"/>
                  </a:lnTo>
                  <a:lnTo>
                    <a:pt x="1130" y="3042"/>
                  </a:lnTo>
                  <a:lnTo>
                    <a:pt x="914" y="2859"/>
                  </a:lnTo>
                  <a:lnTo>
                    <a:pt x="731" y="2676"/>
                  </a:lnTo>
                  <a:lnTo>
                    <a:pt x="565" y="2510"/>
                  </a:lnTo>
                  <a:lnTo>
                    <a:pt x="416" y="2344"/>
                  </a:lnTo>
                  <a:lnTo>
                    <a:pt x="299" y="2178"/>
                  </a:lnTo>
                  <a:lnTo>
                    <a:pt x="200" y="2028"/>
                  </a:lnTo>
                  <a:lnTo>
                    <a:pt x="116" y="1879"/>
                  </a:lnTo>
                  <a:lnTo>
                    <a:pt x="67" y="1746"/>
                  </a:lnTo>
                  <a:lnTo>
                    <a:pt x="17" y="1613"/>
                  </a:lnTo>
                  <a:lnTo>
                    <a:pt x="0" y="1480"/>
                  </a:lnTo>
                  <a:lnTo>
                    <a:pt x="0" y="1363"/>
                  </a:lnTo>
                  <a:lnTo>
                    <a:pt x="17" y="1247"/>
                  </a:lnTo>
                  <a:lnTo>
                    <a:pt x="50" y="1147"/>
                  </a:lnTo>
                  <a:lnTo>
                    <a:pt x="116" y="1048"/>
                  </a:lnTo>
                  <a:lnTo>
                    <a:pt x="183" y="964"/>
                  </a:lnTo>
                  <a:lnTo>
                    <a:pt x="266" y="881"/>
                  </a:lnTo>
                  <a:lnTo>
                    <a:pt x="366" y="798"/>
                  </a:lnTo>
                  <a:lnTo>
                    <a:pt x="482" y="732"/>
                  </a:lnTo>
                  <a:lnTo>
                    <a:pt x="615" y="682"/>
                  </a:lnTo>
                  <a:lnTo>
                    <a:pt x="748" y="632"/>
                  </a:lnTo>
                  <a:lnTo>
                    <a:pt x="914" y="582"/>
                  </a:lnTo>
                  <a:lnTo>
                    <a:pt x="1080" y="549"/>
                  </a:lnTo>
                  <a:lnTo>
                    <a:pt x="1263" y="516"/>
                  </a:lnTo>
                  <a:lnTo>
                    <a:pt x="1662" y="499"/>
                  </a:lnTo>
                  <a:lnTo>
                    <a:pt x="2094" y="499"/>
                  </a:lnTo>
                  <a:lnTo>
                    <a:pt x="2576" y="532"/>
                  </a:lnTo>
                  <a:lnTo>
                    <a:pt x="2576" y="532"/>
                  </a:lnTo>
                  <a:lnTo>
                    <a:pt x="4870" y="782"/>
                  </a:lnTo>
                  <a:lnTo>
                    <a:pt x="7363" y="1048"/>
                  </a:lnTo>
                  <a:lnTo>
                    <a:pt x="9374" y="1247"/>
                  </a:lnTo>
                  <a:lnTo>
                    <a:pt x="10006" y="1297"/>
                  </a:lnTo>
                  <a:lnTo>
                    <a:pt x="10205" y="1313"/>
                  </a:lnTo>
                  <a:lnTo>
                    <a:pt x="10289" y="1297"/>
                  </a:lnTo>
                  <a:lnTo>
                    <a:pt x="10289" y="1297"/>
                  </a:lnTo>
                  <a:lnTo>
                    <a:pt x="10405" y="1230"/>
                  </a:lnTo>
                  <a:lnTo>
                    <a:pt x="10588" y="1081"/>
                  </a:lnTo>
                  <a:lnTo>
                    <a:pt x="11103" y="632"/>
                  </a:lnTo>
                  <a:lnTo>
                    <a:pt x="117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780800" y="2301700"/>
              <a:ext cx="3350" cy="875"/>
            </a:xfrm>
            <a:custGeom>
              <a:avLst/>
              <a:gdLst/>
              <a:ahLst/>
              <a:cxnLst/>
              <a:rect l="l" t="t" r="r" b="b"/>
              <a:pathLst>
                <a:path w="134" h="35" extrusionOk="0">
                  <a:moveTo>
                    <a:pt x="0" y="1"/>
                  </a:moveTo>
                  <a:lnTo>
                    <a:pt x="0" y="17"/>
                  </a:lnTo>
                  <a:lnTo>
                    <a:pt x="133" y="34"/>
                  </a:lnTo>
                  <a:lnTo>
                    <a:pt x="133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780800" y="2301700"/>
              <a:ext cx="3350" cy="875"/>
            </a:xfrm>
            <a:custGeom>
              <a:avLst/>
              <a:gdLst/>
              <a:ahLst/>
              <a:cxnLst/>
              <a:rect l="l" t="t" r="r" b="b"/>
              <a:pathLst>
                <a:path w="134" h="3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33" y="34"/>
                  </a:lnTo>
                  <a:lnTo>
                    <a:pt x="133" y="34"/>
                  </a:lnTo>
                  <a:lnTo>
                    <a:pt x="133" y="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687300" y="2300050"/>
              <a:ext cx="352800" cy="160425"/>
            </a:xfrm>
            <a:custGeom>
              <a:avLst/>
              <a:gdLst/>
              <a:ahLst/>
              <a:cxnLst/>
              <a:rect l="l" t="t" r="r" b="b"/>
              <a:pathLst>
                <a:path w="14112" h="6417" extrusionOk="0">
                  <a:moveTo>
                    <a:pt x="3740" y="83"/>
                  </a:moveTo>
                  <a:lnTo>
                    <a:pt x="3823" y="316"/>
                  </a:lnTo>
                  <a:lnTo>
                    <a:pt x="3940" y="565"/>
                  </a:lnTo>
                  <a:lnTo>
                    <a:pt x="4073" y="798"/>
                  </a:lnTo>
                  <a:lnTo>
                    <a:pt x="4056" y="665"/>
                  </a:lnTo>
                  <a:lnTo>
                    <a:pt x="4039" y="532"/>
                  </a:lnTo>
                  <a:lnTo>
                    <a:pt x="3989" y="399"/>
                  </a:lnTo>
                  <a:lnTo>
                    <a:pt x="3956" y="266"/>
                  </a:lnTo>
                  <a:lnTo>
                    <a:pt x="3873" y="100"/>
                  </a:lnTo>
                  <a:lnTo>
                    <a:pt x="3740" y="83"/>
                  </a:lnTo>
                  <a:close/>
                  <a:moveTo>
                    <a:pt x="11835" y="0"/>
                  </a:moveTo>
                  <a:lnTo>
                    <a:pt x="11685" y="216"/>
                  </a:lnTo>
                  <a:lnTo>
                    <a:pt x="11552" y="449"/>
                  </a:lnTo>
                  <a:lnTo>
                    <a:pt x="11469" y="698"/>
                  </a:lnTo>
                  <a:lnTo>
                    <a:pt x="11402" y="964"/>
                  </a:lnTo>
                  <a:lnTo>
                    <a:pt x="11552" y="748"/>
                  </a:lnTo>
                  <a:lnTo>
                    <a:pt x="11685" y="499"/>
                  </a:lnTo>
                  <a:lnTo>
                    <a:pt x="11785" y="250"/>
                  </a:lnTo>
                  <a:lnTo>
                    <a:pt x="11835" y="0"/>
                  </a:lnTo>
                  <a:close/>
                  <a:moveTo>
                    <a:pt x="349" y="1047"/>
                  </a:moveTo>
                  <a:lnTo>
                    <a:pt x="183" y="1264"/>
                  </a:lnTo>
                  <a:lnTo>
                    <a:pt x="67" y="1496"/>
                  </a:lnTo>
                  <a:lnTo>
                    <a:pt x="0" y="1646"/>
                  </a:lnTo>
                  <a:lnTo>
                    <a:pt x="84" y="1746"/>
                  </a:lnTo>
                  <a:lnTo>
                    <a:pt x="200" y="1563"/>
                  </a:lnTo>
                  <a:lnTo>
                    <a:pt x="283" y="1313"/>
                  </a:lnTo>
                  <a:lnTo>
                    <a:pt x="349" y="1047"/>
                  </a:lnTo>
                  <a:close/>
                  <a:moveTo>
                    <a:pt x="7762" y="1347"/>
                  </a:moveTo>
                  <a:lnTo>
                    <a:pt x="7596" y="1579"/>
                  </a:lnTo>
                  <a:lnTo>
                    <a:pt x="7480" y="1812"/>
                  </a:lnTo>
                  <a:lnTo>
                    <a:pt x="7380" y="2061"/>
                  </a:lnTo>
                  <a:lnTo>
                    <a:pt x="7314" y="2311"/>
                  </a:lnTo>
                  <a:lnTo>
                    <a:pt x="7480" y="2095"/>
                  </a:lnTo>
                  <a:lnTo>
                    <a:pt x="7596" y="1862"/>
                  </a:lnTo>
                  <a:lnTo>
                    <a:pt x="7696" y="1613"/>
                  </a:lnTo>
                  <a:lnTo>
                    <a:pt x="7762" y="1347"/>
                  </a:lnTo>
                  <a:close/>
                  <a:moveTo>
                    <a:pt x="10854" y="2660"/>
                  </a:moveTo>
                  <a:lnTo>
                    <a:pt x="10588" y="2710"/>
                  </a:lnTo>
                  <a:lnTo>
                    <a:pt x="10322" y="2793"/>
                  </a:lnTo>
                  <a:lnTo>
                    <a:pt x="10073" y="2892"/>
                  </a:lnTo>
                  <a:lnTo>
                    <a:pt x="9840" y="3042"/>
                  </a:lnTo>
                  <a:lnTo>
                    <a:pt x="9840" y="3042"/>
                  </a:lnTo>
                  <a:lnTo>
                    <a:pt x="9990" y="3025"/>
                  </a:lnTo>
                  <a:lnTo>
                    <a:pt x="10123" y="2992"/>
                  </a:lnTo>
                  <a:lnTo>
                    <a:pt x="10256" y="2959"/>
                  </a:lnTo>
                  <a:lnTo>
                    <a:pt x="10372" y="2926"/>
                  </a:lnTo>
                  <a:lnTo>
                    <a:pt x="10621" y="2809"/>
                  </a:lnTo>
                  <a:lnTo>
                    <a:pt x="10854" y="2660"/>
                  </a:lnTo>
                  <a:close/>
                  <a:moveTo>
                    <a:pt x="4870" y="2976"/>
                  </a:moveTo>
                  <a:lnTo>
                    <a:pt x="4654" y="3025"/>
                  </a:lnTo>
                  <a:lnTo>
                    <a:pt x="4438" y="3092"/>
                  </a:lnTo>
                  <a:lnTo>
                    <a:pt x="4189" y="3208"/>
                  </a:lnTo>
                  <a:lnTo>
                    <a:pt x="3973" y="3341"/>
                  </a:lnTo>
                  <a:lnTo>
                    <a:pt x="4239" y="3308"/>
                  </a:lnTo>
                  <a:lnTo>
                    <a:pt x="4488" y="3225"/>
                  </a:lnTo>
                  <a:lnTo>
                    <a:pt x="4688" y="3125"/>
                  </a:lnTo>
                  <a:lnTo>
                    <a:pt x="4887" y="3025"/>
                  </a:lnTo>
                  <a:lnTo>
                    <a:pt x="4870" y="2976"/>
                  </a:lnTo>
                  <a:close/>
                  <a:moveTo>
                    <a:pt x="13148" y="3989"/>
                  </a:moveTo>
                  <a:lnTo>
                    <a:pt x="13364" y="4156"/>
                  </a:lnTo>
                  <a:lnTo>
                    <a:pt x="13596" y="4272"/>
                  </a:lnTo>
                  <a:lnTo>
                    <a:pt x="13846" y="4372"/>
                  </a:lnTo>
                  <a:lnTo>
                    <a:pt x="14112" y="4422"/>
                  </a:lnTo>
                  <a:lnTo>
                    <a:pt x="14112" y="4422"/>
                  </a:lnTo>
                  <a:lnTo>
                    <a:pt x="13896" y="4272"/>
                  </a:lnTo>
                  <a:lnTo>
                    <a:pt x="13646" y="4139"/>
                  </a:lnTo>
                  <a:lnTo>
                    <a:pt x="13397" y="4056"/>
                  </a:lnTo>
                  <a:lnTo>
                    <a:pt x="13148" y="3989"/>
                  </a:lnTo>
                  <a:close/>
                  <a:moveTo>
                    <a:pt x="6998" y="4289"/>
                  </a:moveTo>
                  <a:lnTo>
                    <a:pt x="7214" y="4455"/>
                  </a:lnTo>
                  <a:lnTo>
                    <a:pt x="7447" y="4571"/>
                  </a:lnTo>
                  <a:lnTo>
                    <a:pt x="7696" y="4671"/>
                  </a:lnTo>
                  <a:lnTo>
                    <a:pt x="7962" y="4721"/>
                  </a:lnTo>
                  <a:lnTo>
                    <a:pt x="7729" y="4571"/>
                  </a:lnTo>
                  <a:lnTo>
                    <a:pt x="7497" y="4455"/>
                  </a:lnTo>
                  <a:lnTo>
                    <a:pt x="7247" y="4355"/>
                  </a:lnTo>
                  <a:lnTo>
                    <a:pt x="6998" y="4289"/>
                  </a:lnTo>
                  <a:close/>
                  <a:moveTo>
                    <a:pt x="11236" y="5419"/>
                  </a:moveTo>
                  <a:lnTo>
                    <a:pt x="11286" y="5685"/>
                  </a:lnTo>
                  <a:lnTo>
                    <a:pt x="11369" y="5951"/>
                  </a:lnTo>
                  <a:lnTo>
                    <a:pt x="11469" y="6183"/>
                  </a:lnTo>
                  <a:lnTo>
                    <a:pt x="11619" y="6416"/>
                  </a:lnTo>
                  <a:lnTo>
                    <a:pt x="11569" y="6150"/>
                  </a:lnTo>
                  <a:lnTo>
                    <a:pt x="11502" y="5901"/>
                  </a:lnTo>
                  <a:lnTo>
                    <a:pt x="11386" y="5652"/>
                  </a:lnTo>
                  <a:lnTo>
                    <a:pt x="11236" y="541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968200" y="2435500"/>
              <a:ext cx="9575" cy="24975"/>
            </a:xfrm>
            <a:custGeom>
              <a:avLst/>
              <a:gdLst/>
              <a:ahLst/>
              <a:cxnLst/>
              <a:rect l="l" t="t" r="r" b="b"/>
              <a:pathLst>
                <a:path w="383" h="99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0" y="267"/>
                  </a:lnTo>
                  <a:lnTo>
                    <a:pt x="133" y="533"/>
                  </a:lnTo>
                  <a:lnTo>
                    <a:pt x="133" y="533"/>
                  </a:lnTo>
                  <a:lnTo>
                    <a:pt x="233" y="765"/>
                  </a:lnTo>
                  <a:lnTo>
                    <a:pt x="383" y="998"/>
                  </a:lnTo>
                  <a:lnTo>
                    <a:pt x="383" y="998"/>
                  </a:lnTo>
                  <a:lnTo>
                    <a:pt x="333" y="732"/>
                  </a:lnTo>
                  <a:lnTo>
                    <a:pt x="266" y="483"/>
                  </a:lnTo>
                  <a:lnTo>
                    <a:pt x="266" y="483"/>
                  </a:lnTo>
                  <a:lnTo>
                    <a:pt x="150" y="23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862225" y="2407250"/>
              <a:ext cx="24125" cy="10825"/>
            </a:xfrm>
            <a:custGeom>
              <a:avLst/>
              <a:gdLst/>
              <a:ahLst/>
              <a:cxnLst/>
              <a:rect l="l" t="t" r="r" b="b"/>
              <a:pathLst>
                <a:path w="965" h="43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17" y="167"/>
                  </a:lnTo>
                  <a:lnTo>
                    <a:pt x="450" y="283"/>
                  </a:lnTo>
                  <a:lnTo>
                    <a:pt x="450" y="283"/>
                  </a:lnTo>
                  <a:lnTo>
                    <a:pt x="699" y="383"/>
                  </a:lnTo>
                  <a:lnTo>
                    <a:pt x="965" y="433"/>
                  </a:lnTo>
                  <a:lnTo>
                    <a:pt x="965" y="433"/>
                  </a:lnTo>
                  <a:lnTo>
                    <a:pt x="732" y="283"/>
                  </a:lnTo>
                  <a:lnTo>
                    <a:pt x="500" y="167"/>
                  </a:lnTo>
                  <a:lnTo>
                    <a:pt x="500" y="167"/>
                  </a:lnTo>
                  <a:lnTo>
                    <a:pt x="250" y="6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1015975" y="2399775"/>
              <a:ext cx="24125" cy="10825"/>
            </a:xfrm>
            <a:custGeom>
              <a:avLst/>
              <a:gdLst/>
              <a:ahLst/>
              <a:cxnLst/>
              <a:rect l="l" t="t" r="r" b="b"/>
              <a:pathLst>
                <a:path w="965" h="43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217" y="167"/>
                  </a:lnTo>
                  <a:lnTo>
                    <a:pt x="449" y="283"/>
                  </a:lnTo>
                  <a:lnTo>
                    <a:pt x="449" y="283"/>
                  </a:lnTo>
                  <a:lnTo>
                    <a:pt x="699" y="383"/>
                  </a:lnTo>
                  <a:lnTo>
                    <a:pt x="965" y="433"/>
                  </a:lnTo>
                  <a:lnTo>
                    <a:pt x="965" y="433"/>
                  </a:lnTo>
                  <a:lnTo>
                    <a:pt x="749" y="283"/>
                  </a:lnTo>
                  <a:lnTo>
                    <a:pt x="499" y="150"/>
                  </a:lnTo>
                  <a:lnTo>
                    <a:pt x="499" y="150"/>
                  </a:lnTo>
                  <a:lnTo>
                    <a:pt x="250" y="6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786600" y="2374425"/>
              <a:ext cx="22900" cy="9175"/>
            </a:xfrm>
            <a:custGeom>
              <a:avLst/>
              <a:gdLst/>
              <a:ahLst/>
              <a:cxnLst/>
              <a:rect l="l" t="t" r="r" b="b"/>
              <a:pathLst>
                <a:path w="916" h="367" fill="none" extrusionOk="0">
                  <a:moveTo>
                    <a:pt x="898" y="1"/>
                  </a:moveTo>
                  <a:lnTo>
                    <a:pt x="898" y="1"/>
                  </a:lnTo>
                  <a:lnTo>
                    <a:pt x="898" y="1"/>
                  </a:lnTo>
                  <a:lnTo>
                    <a:pt x="682" y="50"/>
                  </a:lnTo>
                  <a:lnTo>
                    <a:pt x="466" y="117"/>
                  </a:lnTo>
                  <a:lnTo>
                    <a:pt x="466" y="117"/>
                  </a:lnTo>
                  <a:lnTo>
                    <a:pt x="217" y="233"/>
                  </a:lnTo>
                  <a:lnTo>
                    <a:pt x="1" y="366"/>
                  </a:lnTo>
                  <a:lnTo>
                    <a:pt x="1" y="366"/>
                  </a:lnTo>
                  <a:lnTo>
                    <a:pt x="267" y="333"/>
                  </a:lnTo>
                  <a:lnTo>
                    <a:pt x="516" y="250"/>
                  </a:lnTo>
                  <a:lnTo>
                    <a:pt x="516" y="250"/>
                  </a:lnTo>
                  <a:lnTo>
                    <a:pt x="716" y="150"/>
                  </a:lnTo>
                  <a:lnTo>
                    <a:pt x="915" y="50"/>
                  </a:lnTo>
                  <a:lnTo>
                    <a:pt x="915" y="50"/>
                  </a:lnTo>
                  <a:lnTo>
                    <a:pt x="8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933300" y="2366525"/>
              <a:ext cx="25350" cy="9600"/>
            </a:xfrm>
            <a:custGeom>
              <a:avLst/>
              <a:gdLst/>
              <a:ahLst/>
              <a:cxnLst/>
              <a:rect l="l" t="t" r="r" b="b"/>
              <a:pathLst>
                <a:path w="1014" h="384" fill="none" extrusionOk="0">
                  <a:moveTo>
                    <a:pt x="1014" y="1"/>
                  </a:moveTo>
                  <a:lnTo>
                    <a:pt x="1014" y="1"/>
                  </a:lnTo>
                  <a:lnTo>
                    <a:pt x="748" y="51"/>
                  </a:lnTo>
                  <a:lnTo>
                    <a:pt x="482" y="134"/>
                  </a:lnTo>
                  <a:lnTo>
                    <a:pt x="233" y="233"/>
                  </a:lnTo>
                  <a:lnTo>
                    <a:pt x="0" y="383"/>
                  </a:lnTo>
                  <a:lnTo>
                    <a:pt x="0" y="383"/>
                  </a:lnTo>
                  <a:lnTo>
                    <a:pt x="150" y="366"/>
                  </a:lnTo>
                  <a:lnTo>
                    <a:pt x="283" y="333"/>
                  </a:lnTo>
                  <a:lnTo>
                    <a:pt x="416" y="300"/>
                  </a:lnTo>
                  <a:lnTo>
                    <a:pt x="532" y="267"/>
                  </a:lnTo>
                  <a:lnTo>
                    <a:pt x="532" y="267"/>
                  </a:lnTo>
                  <a:lnTo>
                    <a:pt x="781" y="150"/>
                  </a:lnTo>
                  <a:lnTo>
                    <a:pt x="101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870125" y="2333700"/>
              <a:ext cx="11250" cy="24125"/>
            </a:xfrm>
            <a:custGeom>
              <a:avLst/>
              <a:gdLst/>
              <a:ahLst/>
              <a:cxnLst/>
              <a:rect l="l" t="t" r="r" b="b"/>
              <a:pathLst>
                <a:path w="450" h="965" fill="none" extrusionOk="0">
                  <a:moveTo>
                    <a:pt x="449" y="1"/>
                  </a:moveTo>
                  <a:lnTo>
                    <a:pt x="449" y="1"/>
                  </a:lnTo>
                  <a:lnTo>
                    <a:pt x="283" y="233"/>
                  </a:lnTo>
                  <a:lnTo>
                    <a:pt x="167" y="466"/>
                  </a:lnTo>
                  <a:lnTo>
                    <a:pt x="167" y="466"/>
                  </a:lnTo>
                  <a:lnTo>
                    <a:pt x="167" y="466"/>
                  </a:lnTo>
                  <a:lnTo>
                    <a:pt x="67" y="715"/>
                  </a:lnTo>
                  <a:lnTo>
                    <a:pt x="1" y="965"/>
                  </a:lnTo>
                  <a:lnTo>
                    <a:pt x="1" y="965"/>
                  </a:lnTo>
                  <a:lnTo>
                    <a:pt x="167" y="749"/>
                  </a:lnTo>
                  <a:lnTo>
                    <a:pt x="283" y="516"/>
                  </a:lnTo>
                  <a:lnTo>
                    <a:pt x="283" y="516"/>
                  </a:lnTo>
                  <a:lnTo>
                    <a:pt x="383" y="267"/>
                  </a:lnTo>
                  <a:lnTo>
                    <a:pt x="4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687300" y="2326225"/>
              <a:ext cx="8750" cy="17475"/>
            </a:xfrm>
            <a:custGeom>
              <a:avLst/>
              <a:gdLst/>
              <a:ahLst/>
              <a:cxnLst/>
              <a:rect l="l" t="t" r="r" b="b"/>
              <a:pathLst>
                <a:path w="350" h="699" fill="none" extrusionOk="0">
                  <a:moveTo>
                    <a:pt x="349" y="0"/>
                  </a:moveTo>
                  <a:lnTo>
                    <a:pt x="349" y="0"/>
                  </a:lnTo>
                  <a:lnTo>
                    <a:pt x="183" y="217"/>
                  </a:lnTo>
                  <a:lnTo>
                    <a:pt x="67" y="449"/>
                  </a:lnTo>
                  <a:lnTo>
                    <a:pt x="67" y="449"/>
                  </a:lnTo>
                  <a:lnTo>
                    <a:pt x="0" y="599"/>
                  </a:lnTo>
                  <a:lnTo>
                    <a:pt x="0" y="599"/>
                  </a:lnTo>
                  <a:lnTo>
                    <a:pt x="84" y="699"/>
                  </a:lnTo>
                  <a:lnTo>
                    <a:pt x="84" y="699"/>
                  </a:lnTo>
                  <a:lnTo>
                    <a:pt x="200" y="516"/>
                  </a:lnTo>
                  <a:lnTo>
                    <a:pt x="200" y="516"/>
                  </a:lnTo>
                  <a:lnTo>
                    <a:pt x="283" y="266"/>
                  </a:lnTo>
                  <a:lnTo>
                    <a:pt x="3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780800" y="2302125"/>
              <a:ext cx="8325" cy="17900"/>
            </a:xfrm>
            <a:custGeom>
              <a:avLst/>
              <a:gdLst/>
              <a:ahLst/>
              <a:cxnLst/>
              <a:rect l="l" t="t" r="r" b="b"/>
              <a:pathLst>
                <a:path w="333" h="71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83" y="233"/>
                  </a:lnTo>
                  <a:lnTo>
                    <a:pt x="83" y="233"/>
                  </a:lnTo>
                  <a:lnTo>
                    <a:pt x="200" y="482"/>
                  </a:lnTo>
                  <a:lnTo>
                    <a:pt x="333" y="715"/>
                  </a:lnTo>
                  <a:lnTo>
                    <a:pt x="333" y="715"/>
                  </a:lnTo>
                  <a:lnTo>
                    <a:pt x="316" y="582"/>
                  </a:lnTo>
                  <a:lnTo>
                    <a:pt x="299" y="449"/>
                  </a:lnTo>
                  <a:lnTo>
                    <a:pt x="249" y="316"/>
                  </a:lnTo>
                  <a:lnTo>
                    <a:pt x="216" y="183"/>
                  </a:lnTo>
                  <a:lnTo>
                    <a:pt x="216" y="183"/>
                  </a:lnTo>
                  <a:lnTo>
                    <a:pt x="133" y="17"/>
                  </a:lnTo>
                  <a:lnTo>
                    <a:pt x="133" y="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972350" y="2300050"/>
              <a:ext cx="10825" cy="24125"/>
            </a:xfrm>
            <a:custGeom>
              <a:avLst/>
              <a:gdLst/>
              <a:ahLst/>
              <a:cxnLst/>
              <a:rect l="l" t="t" r="r" b="b"/>
              <a:pathLst>
                <a:path w="433" h="965" fill="none" extrusionOk="0">
                  <a:moveTo>
                    <a:pt x="433" y="0"/>
                  </a:moveTo>
                  <a:lnTo>
                    <a:pt x="433" y="0"/>
                  </a:lnTo>
                  <a:lnTo>
                    <a:pt x="283" y="216"/>
                  </a:lnTo>
                  <a:lnTo>
                    <a:pt x="150" y="449"/>
                  </a:lnTo>
                  <a:lnTo>
                    <a:pt x="150" y="449"/>
                  </a:lnTo>
                  <a:lnTo>
                    <a:pt x="67" y="698"/>
                  </a:lnTo>
                  <a:lnTo>
                    <a:pt x="0" y="964"/>
                  </a:lnTo>
                  <a:lnTo>
                    <a:pt x="0" y="964"/>
                  </a:lnTo>
                  <a:lnTo>
                    <a:pt x="150" y="748"/>
                  </a:lnTo>
                  <a:lnTo>
                    <a:pt x="283" y="499"/>
                  </a:lnTo>
                  <a:lnTo>
                    <a:pt x="283" y="499"/>
                  </a:lnTo>
                  <a:lnTo>
                    <a:pt x="383" y="250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956150" y="2315425"/>
              <a:ext cx="93525" cy="121350"/>
            </a:xfrm>
            <a:custGeom>
              <a:avLst/>
              <a:gdLst/>
              <a:ahLst/>
              <a:cxnLst/>
              <a:rect l="l" t="t" r="r" b="b"/>
              <a:pathLst>
                <a:path w="3741" h="4854" extrusionOk="0">
                  <a:moveTo>
                    <a:pt x="17" y="0"/>
                  </a:moveTo>
                  <a:lnTo>
                    <a:pt x="0" y="17"/>
                  </a:lnTo>
                  <a:lnTo>
                    <a:pt x="432" y="649"/>
                  </a:lnTo>
                  <a:lnTo>
                    <a:pt x="881" y="1264"/>
                  </a:lnTo>
                  <a:lnTo>
                    <a:pt x="1330" y="1879"/>
                  </a:lnTo>
                  <a:lnTo>
                    <a:pt x="1795" y="2477"/>
                  </a:lnTo>
                  <a:lnTo>
                    <a:pt x="2743" y="3674"/>
                  </a:lnTo>
                  <a:lnTo>
                    <a:pt x="3707" y="4854"/>
                  </a:lnTo>
                  <a:lnTo>
                    <a:pt x="3740" y="4854"/>
                  </a:lnTo>
                  <a:lnTo>
                    <a:pt x="3740" y="4837"/>
                  </a:lnTo>
                  <a:lnTo>
                    <a:pt x="3740" y="4820"/>
                  </a:lnTo>
                  <a:lnTo>
                    <a:pt x="2842" y="3590"/>
                  </a:lnTo>
                  <a:lnTo>
                    <a:pt x="1945" y="2377"/>
                  </a:lnTo>
                  <a:lnTo>
                    <a:pt x="1480" y="1762"/>
                  </a:lnTo>
                  <a:lnTo>
                    <a:pt x="998" y="1164"/>
                  </a:lnTo>
                  <a:lnTo>
                    <a:pt x="516" y="58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750875" y="2393125"/>
              <a:ext cx="81475" cy="37425"/>
            </a:xfrm>
            <a:custGeom>
              <a:avLst/>
              <a:gdLst/>
              <a:ahLst/>
              <a:cxnLst/>
              <a:rect l="l" t="t" r="r" b="b"/>
              <a:pathLst>
                <a:path w="3259" h="1497" extrusionOk="0">
                  <a:moveTo>
                    <a:pt x="0" y="0"/>
                  </a:moveTo>
                  <a:lnTo>
                    <a:pt x="0" y="17"/>
                  </a:lnTo>
                  <a:lnTo>
                    <a:pt x="649" y="383"/>
                  </a:lnTo>
                  <a:lnTo>
                    <a:pt x="1314" y="715"/>
                  </a:lnTo>
                  <a:lnTo>
                    <a:pt x="1031" y="649"/>
                  </a:lnTo>
                  <a:lnTo>
                    <a:pt x="765" y="566"/>
                  </a:lnTo>
                  <a:lnTo>
                    <a:pt x="748" y="582"/>
                  </a:lnTo>
                  <a:lnTo>
                    <a:pt x="748" y="599"/>
                  </a:lnTo>
                  <a:lnTo>
                    <a:pt x="765" y="599"/>
                  </a:lnTo>
                  <a:lnTo>
                    <a:pt x="1014" y="699"/>
                  </a:lnTo>
                  <a:lnTo>
                    <a:pt x="1264" y="765"/>
                  </a:lnTo>
                  <a:lnTo>
                    <a:pt x="1546" y="815"/>
                  </a:lnTo>
                  <a:lnTo>
                    <a:pt x="1962" y="998"/>
                  </a:lnTo>
                  <a:lnTo>
                    <a:pt x="2394" y="1181"/>
                  </a:lnTo>
                  <a:lnTo>
                    <a:pt x="3242" y="1496"/>
                  </a:lnTo>
                  <a:lnTo>
                    <a:pt x="3258" y="1480"/>
                  </a:lnTo>
                  <a:lnTo>
                    <a:pt x="3242" y="1463"/>
                  </a:lnTo>
                  <a:lnTo>
                    <a:pt x="1629" y="715"/>
                  </a:lnTo>
                  <a:lnTo>
                    <a:pt x="815" y="3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583000" y="2074425"/>
              <a:ext cx="202800" cy="412625"/>
            </a:xfrm>
            <a:custGeom>
              <a:avLst/>
              <a:gdLst/>
              <a:ahLst/>
              <a:cxnLst/>
              <a:rect l="l" t="t" r="r" b="b"/>
              <a:pathLst>
                <a:path w="8112" h="16505" extrusionOk="0">
                  <a:moveTo>
                    <a:pt x="3242" y="0"/>
                  </a:moveTo>
                  <a:lnTo>
                    <a:pt x="2976" y="116"/>
                  </a:lnTo>
                  <a:lnTo>
                    <a:pt x="2726" y="266"/>
                  </a:lnTo>
                  <a:lnTo>
                    <a:pt x="2477" y="432"/>
                  </a:lnTo>
                  <a:lnTo>
                    <a:pt x="2244" y="632"/>
                  </a:lnTo>
                  <a:lnTo>
                    <a:pt x="1995" y="864"/>
                  </a:lnTo>
                  <a:lnTo>
                    <a:pt x="1762" y="1130"/>
                  </a:lnTo>
                  <a:lnTo>
                    <a:pt x="1530" y="1446"/>
                  </a:lnTo>
                  <a:lnTo>
                    <a:pt x="1314" y="1795"/>
                  </a:lnTo>
                  <a:lnTo>
                    <a:pt x="1114" y="2211"/>
                  </a:lnTo>
                  <a:lnTo>
                    <a:pt x="915" y="2676"/>
                  </a:lnTo>
                  <a:lnTo>
                    <a:pt x="732" y="3191"/>
                  </a:lnTo>
                  <a:lnTo>
                    <a:pt x="566" y="3773"/>
                  </a:lnTo>
                  <a:lnTo>
                    <a:pt x="433" y="4421"/>
                  </a:lnTo>
                  <a:lnTo>
                    <a:pt x="300" y="5136"/>
                  </a:lnTo>
                  <a:lnTo>
                    <a:pt x="200" y="5934"/>
                  </a:lnTo>
                  <a:lnTo>
                    <a:pt x="100" y="6798"/>
                  </a:lnTo>
                  <a:lnTo>
                    <a:pt x="50" y="7696"/>
                  </a:lnTo>
                  <a:lnTo>
                    <a:pt x="17" y="8560"/>
                  </a:lnTo>
                  <a:lnTo>
                    <a:pt x="1" y="9391"/>
                  </a:lnTo>
                  <a:lnTo>
                    <a:pt x="17" y="10189"/>
                  </a:lnTo>
                  <a:lnTo>
                    <a:pt x="67" y="10937"/>
                  </a:lnTo>
                  <a:lnTo>
                    <a:pt x="133" y="11651"/>
                  </a:lnTo>
                  <a:lnTo>
                    <a:pt x="217" y="12316"/>
                  </a:lnTo>
                  <a:lnTo>
                    <a:pt x="316" y="12948"/>
                  </a:lnTo>
                  <a:lnTo>
                    <a:pt x="449" y="13530"/>
                  </a:lnTo>
                  <a:lnTo>
                    <a:pt x="599" y="14062"/>
                  </a:lnTo>
                  <a:lnTo>
                    <a:pt x="765" y="14527"/>
                  </a:lnTo>
                  <a:lnTo>
                    <a:pt x="965" y="14959"/>
                  </a:lnTo>
                  <a:lnTo>
                    <a:pt x="1064" y="15142"/>
                  </a:lnTo>
                  <a:lnTo>
                    <a:pt x="1164" y="15325"/>
                  </a:lnTo>
                  <a:lnTo>
                    <a:pt x="1280" y="15491"/>
                  </a:lnTo>
                  <a:lnTo>
                    <a:pt x="1397" y="15641"/>
                  </a:lnTo>
                  <a:lnTo>
                    <a:pt x="1513" y="15774"/>
                  </a:lnTo>
                  <a:lnTo>
                    <a:pt x="1629" y="15890"/>
                  </a:lnTo>
                  <a:lnTo>
                    <a:pt x="1762" y="15990"/>
                  </a:lnTo>
                  <a:lnTo>
                    <a:pt x="1895" y="16073"/>
                  </a:lnTo>
                  <a:lnTo>
                    <a:pt x="2028" y="16156"/>
                  </a:lnTo>
                  <a:lnTo>
                    <a:pt x="2178" y="16222"/>
                  </a:lnTo>
                  <a:lnTo>
                    <a:pt x="2510" y="16339"/>
                  </a:lnTo>
                  <a:lnTo>
                    <a:pt x="2859" y="16422"/>
                  </a:lnTo>
                  <a:lnTo>
                    <a:pt x="3242" y="16488"/>
                  </a:lnTo>
                  <a:lnTo>
                    <a:pt x="3641" y="16505"/>
                  </a:lnTo>
                  <a:lnTo>
                    <a:pt x="4056" y="16505"/>
                  </a:lnTo>
                  <a:lnTo>
                    <a:pt x="4472" y="16488"/>
                  </a:lnTo>
                  <a:lnTo>
                    <a:pt x="4904" y="16438"/>
                  </a:lnTo>
                  <a:lnTo>
                    <a:pt x="5353" y="16355"/>
                  </a:lnTo>
                  <a:lnTo>
                    <a:pt x="5785" y="16272"/>
                  </a:lnTo>
                  <a:lnTo>
                    <a:pt x="6217" y="16139"/>
                  </a:lnTo>
                  <a:lnTo>
                    <a:pt x="6632" y="15990"/>
                  </a:lnTo>
                  <a:lnTo>
                    <a:pt x="7031" y="15823"/>
                  </a:lnTo>
                  <a:lnTo>
                    <a:pt x="7414" y="15641"/>
                  </a:lnTo>
                  <a:lnTo>
                    <a:pt x="7779" y="15424"/>
                  </a:lnTo>
                  <a:lnTo>
                    <a:pt x="8112" y="15192"/>
                  </a:lnTo>
                  <a:lnTo>
                    <a:pt x="7962" y="15026"/>
                  </a:lnTo>
                  <a:lnTo>
                    <a:pt x="7563" y="14544"/>
                  </a:lnTo>
                  <a:lnTo>
                    <a:pt x="7297" y="14195"/>
                  </a:lnTo>
                  <a:lnTo>
                    <a:pt x="6998" y="13762"/>
                  </a:lnTo>
                  <a:lnTo>
                    <a:pt x="6666" y="13280"/>
                  </a:lnTo>
                  <a:lnTo>
                    <a:pt x="6333" y="12715"/>
                  </a:lnTo>
                  <a:lnTo>
                    <a:pt x="5984" y="12100"/>
                  </a:lnTo>
                  <a:lnTo>
                    <a:pt x="5635" y="11419"/>
                  </a:lnTo>
                  <a:lnTo>
                    <a:pt x="5303" y="10671"/>
                  </a:lnTo>
                  <a:lnTo>
                    <a:pt x="5153" y="10289"/>
                  </a:lnTo>
                  <a:lnTo>
                    <a:pt x="5003" y="9890"/>
                  </a:lnTo>
                  <a:lnTo>
                    <a:pt x="4854" y="9474"/>
                  </a:lnTo>
                  <a:lnTo>
                    <a:pt x="4721" y="9042"/>
                  </a:lnTo>
                  <a:lnTo>
                    <a:pt x="4605" y="8593"/>
                  </a:lnTo>
                  <a:lnTo>
                    <a:pt x="4488" y="8144"/>
                  </a:lnTo>
                  <a:lnTo>
                    <a:pt x="4388" y="7679"/>
                  </a:lnTo>
                  <a:lnTo>
                    <a:pt x="4305" y="7214"/>
                  </a:lnTo>
                  <a:lnTo>
                    <a:pt x="4222" y="6732"/>
                  </a:lnTo>
                  <a:lnTo>
                    <a:pt x="4172" y="6233"/>
                  </a:lnTo>
                  <a:lnTo>
                    <a:pt x="4156" y="5901"/>
                  </a:lnTo>
                  <a:lnTo>
                    <a:pt x="4172" y="5552"/>
                  </a:lnTo>
                  <a:lnTo>
                    <a:pt x="4189" y="5186"/>
                  </a:lnTo>
                  <a:lnTo>
                    <a:pt x="4239" y="4804"/>
                  </a:lnTo>
                  <a:lnTo>
                    <a:pt x="4355" y="4039"/>
                  </a:lnTo>
                  <a:lnTo>
                    <a:pt x="4472" y="3241"/>
                  </a:lnTo>
                  <a:lnTo>
                    <a:pt x="4521" y="2859"/>
                  </a:lnTo>
                  <a:lnTo>
                    <a:pt x="4571" y="2493"/>
                  </a:lnTo>
                  <a:lnTo>
                    <a:pt x="4605" y="2128"/>
                  </a:lnTo>
                  <a:lnTo>
                    <a:pt x="4621" y="1779"/>
                  </a:lnTo>
                  <a:lnTo>
                    <a:pt x="4605" y="1446"/>
                  </a:lnTo>
                  <a:lnTo>
                    <a:pt x="4571" y="1147"/>
                  </a:lnTo>
                  <a:lnTo>
                    <a:pt x="4538" y="997"/>
                  </a:lnTo>
                  <a:lnTo>
                    <a:pt x="4488" y="864"/>
                  </a:lnTo>
                  <a:lnTo>
                    <a:pt x="4455" y="731"/>
                  </a:lnTo>
                  <a:lnTo>
                    <a:pt x="4388" y="615"/>
                  </a:lnTo>
                  <a:lnTo>
                    <a:pt x="32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685225" y="2118875"/>
              <a:ext cx="105575" cy="329950"/>
            </a:xfrm>
            <a:custGeom>
              <a:avLst/>
              <a:gdLst/>
              <a:ahLst/>
              <a:cxnLst/>
              <a:rect l="l" t="t" r="r" b="b"/>
              <a:pathLst>
                <a:path w="4223" h="13198" extrusionOk="0">
                  <a:moveTo>
                    <a:pt x="299" y="1"/>
                  </a:moveTo>
                  <a:lnTo>
                    <a:pt x="283" y="17"/>
                  </a:lnTo>
                  <a:lnTo>
                    <a:pt x="183" y="732"/>
                  </a:lnTo>
                  <a:lnTo>
                    <a:pt x="83" y="1430"/>
                  </a:lnTo>
                  <a:lnTo>
                    <a:pt x="34" y="2145"/>
                  </a:lnTo>
                  <a:lnTo>
                    <a:pt x="0" y="2859"/>
                  </a:lnTo>
                  <a:lnTo>
                    <a:pt x="0" y="3557"/>
                  </a:lnTo>
                  <a:lnTo>
                    <a:pt x="17" y="3923"/>
                  </a:lnTo>
                  <a:lnTo>
                    <a:pt x="34" y="4272"/>
                  </a:lnTo>
                  <a:lnTo>
                    <a:pt x="83" y="4621"/>
                  </a:lnTo>
                  <a:lnTo>
                    <a:pt x="133" y="4987"/>
                  </a:lnTo>
                  <a:lnTo>
                    <a:pt x="183" y="5336"/>
                  </a:lnTo>
                  <a:lnTo>
                    <a:pt x="266" y="5685"/>
                  </a:lnTo>
                  <a:lnTo>
                    <a:pt x="432" y="6333"/>
                  </a:lnTo>
                  <a:lnTo>
                    <a:pt x="649" y="6981"/>
                  </a:lnTo>
                  <a:lnTo>
                    <a:pt x="865" y="7630"/>
                  </a:lnTo>
                  <a:lnTo>
                    <a:pt x="1131" y="8261"/>
                  </a:lnTo>
                  <a:lnTo>
                    <a:pt x="1413" y="8876"/>
                  </a:lnTo>
                  <a:lnTo>
                    <a:pt x="1712" y="9475"/>
                  </a:lnTo>
                  <a:lnTo>
                    <a:pt x="2045" y="10073"/>
                  </a:lnTo>
                  <a:lnTo>
                    <a:pt x="2394" y="10655"/>
                  </a:lnTo>
                  <a:lnTo>
                    <a:pt x="2593" y="10987"/>
                  </a:lnTo>
                  <a:lnTo>
                    <a:pt x="2793" y="11303"/>
                  </a:lnTo>
                  <a:lnTo>
                    <a:pt x="3225" y="11935"/>
                  </a:lnTo>
                  <a:lnTo>
                    <a:pt x="3457" y="12250"/>
                  </a:lnTo>
                  <a:lnTo>
                    <a:pt x="3690" y="12566"/>
                  </a:lnTo>
                  <a:lnTo>
                    <a:pt x="4189" y="13198"/>
                  </a:lnTo>
                  <a:lnTo>
                    <a:pt x="4222" y="13198"/>
                  </a:lnTo>
                  <a:lnTo>
                    <a:pt x="4222" y="13181"/>
                  </a:lnTo>
                  <a:lnTo>
                    <a:pt x="4222" y="13164"/>
                  </a:lnTo>
                  <a:lnTo>
                    <a:pt x="3856" y="12583"/>
                  </a:lnTo>
                  <a:lnTo>
                    <a:pt x="3491" y="12001"/>
                  </a:lnTo>
                  <a:lnTo>
                    <a:pt x="3125" y="11436"/>
                  </a:lnTo>
                  <a:lnTo>
                    <a:pt x="2776" y="10854"/>
                  </a:lnTo>
                  <a:lnTo>
                    <a:pt x="2444" y="10272"/>
                  </a:lnTo>
                  <a:lnTo>
                    <a:pt x="2111" y="9674"/>
                  </a:lnTo>
                  <a:lnTo>
                    <a:pt x="1795" y="9076"/>
                  </a:lnTo>
                  <a:lnTo>
                    <a:pt x="1496" y="8461"/>
                  </a:lnTo>
                  <a:lnTo>
                    <a:pt x="1230" y="7846"/>
                  </a:lnTo>
                  <a:lnTo>
                    <a:pt x="981" y="7214"/>
                  </a:lnTo>
                  <a:lnTo>
                    <a:pt x="765" y="6583"/>
                  </a:lnTo>
                  <a:lnTo>
                    <a:pt x="582" y="5934"/>
                  </a:lnTo>
                  <a:lnTo>
                    <a:pt x="432" y="5269"/>
                  </a:lnTo>
                  <a:lnTo>
                    <a:pt x="316" y="4605"/>
                  </a:lnTo>
                  <a:lnTo>
                    <a:pt x="233" y="3940"/>
                  </a:lnTo>
                  <a:lnTo>
                    <a:pt x="183" y="3258"/>
                  </a:lnTo>
                  <a:lnTo>
                    <a:pt x="167" y="2843"/>
                  </a:lnTo>
                  <a:lnTo>
                    <a:pt x="167" y="2444"/>
                  </a:lnTo>
                  <a:lnTo>
                    <a:pt x="216" y="1629"/>
                  </a:lnTo>
                  <a:lnTo>
                    <a:pt x="316" y="17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572200" y="2108900"/>
              <a:ext cx="56950" cy="359875"/>
            </a:xfrm>
            <a:custGeom>
              <a:avLst/>
              <a:gdLst/>
              <a:ahLst/>
              <a:cxnLst/>
              <a:rect l="l" t="t" r="r" b="b"/>
              <a:pathLst>
                <a:path w="2278" h="14395" extrusionOk="0">
                  <a:moveTo>
                    <a:pt x="2244" y="1"/>
                  </a:moveTo>
                  <a:lnTo>
                    <a:pt x="2028" y="283"/>
                  </a:lnTo>
                  <a:lnTo>
                    <a:pt x="1829" y="582"/>
                  </a:lnTo>
                  <a:lnTo>
                    <a:pt x="1646" y="882"/>
                  </a:lnTo>
                  <a:lnTo>
                    <a:pt x="1480" y="1197"/>
                  </a:lnTo>
                  <a:lnTo>
                    <a:pt x="1313" y="1513"/>
                  </a:lnTo>
                  <a:lnTo>
                    <a:pt x="1164" y="1829"/>
                  </a:lnTo>
                  <a:lnTo>
                    <a:pt x="1031" y="2161"/>
                  </a:lnTo>
                  <a:lnTo>
                    <a:pt x="915" y="2494"/>
                  </a:lnTo>
                  <a:lnTo>
                    <a:pt x="798" y="2826"/>
                  </a:lnTo>
                  <a:lnTo>
                    <a:pt x="698" y="3175"/>
                  </a:lnTo>
                  <a:lnTo>
                    <a:pt x="516" y="3857"/>
                  </a:lnTo>
                  <a:lnTo>
                    <a:pt x="383" y="4555"/>
                  </a:lnTo>
                  <a:lnTo>
                    <a:pt x="250" y="5253"/>
                  </a:lnTo>
                  <a:lnTo>
                    <a:pt x="183" y="5635"/>
                  </a:lnTo>
                  <a:lnTo>
                    <a:pt x="133" y="6034"/>
                  </a:lnTo>
                  <a:lnTo>
                    <a:pt x="50" y="6799"/>
                  </a:lnTo>
                  <a:lnTo>
                    <a:pt x="0" y="7597"/>
                  </a:lnTo>
                  <a:lnTo>
                    <a:pt x="0" y="8378"/>
                  </a:lnTo>
                  <a:lnTo>
                    <a:pt x="34" y="9159"/>
                  </a:lnTo>
                  <a:lnTo>
                    <a:pt x="117" y="9940"/>
                  </a:lnTo>
                  <a:lnTo>
                    <a:pt x="216" y="10705"/>
                  </a:lnTo>
                  <a:lnTo>
                    <a:pt x="300" y="11104"/>
                  </a:lnTo>
                  <a:lnTo>
                    <a:pt x="383" y="11486"/>
                  </a:lnTo>
                  <a:lnTo>
                    <a:pt x="482" y="11868"/>
                  </a:lnTo>
                  <a:lnTo>
                    <a:pt x="599" y="12267"/>
                  </a:lnTo>
                  <a:lnTo>
                    <a:pt x="732" y="12649"/>
                  </a:lnTo>
                  <a:lnTo>
                    <a:pt x="881" y="13032"/>
                  </a:lnTo>
                  <a:lnTo>
                    <a:pt x="1064" y="13381"/>
                  </a:lnTo>
                  <a:lnTo>
                    <a:pt x="1247" y="13730"/>
                  </a:lnTo>
                  <a:lnTo>
                    <a:pt x="1463" y="14062"/>
                  </a:lnTo>
                  <a:lnTo>
                    <a:pt x="1679" y="14395"/>
                  </a:lnTo>
                  <a:lnTo>
                    <a:pt x="1712" y="14395"/>
                  </a:lnTo>
                  <a:lnTo>
                    <a:pt x="1729" y="14378"/>
                  </a:lnTo>
                  <a:lnTo>
                    <a:pt x="1712" y="14361"/>
                  </a:lnTo>
                  <a:lnTo>
                    <a:pt x="1513" y="14062"/>
                  </a:lnTo>
                  <a:lnTo>
                    <a:pt x="1313" y="13746"/>
                  </a:lnTo>
                  <a:lnTo>
                    <a:pt x="1164" y="13414"/>
                  </a:lnTo>
                  <a:lnTo>
                    <a:pt x="1031" y="13065"/>
                  </a:lnTo>
                  <a:lnTo>
                    <a:pt x="915" y="12749"/>
                  </a:lnTo>
                  <a:lnTo>
                    <a:pt x="815" y="12417"/>
                  </a:lnTo>
                  <a:lnTo>
                    <a:pt x="732" y="12084"/>
                  </a:lnTo>
                  <a:lnTo>
                    <a:pt x="649" y="11735"/>
                  </a:lnTo>
                  <a:lnTo>
                    <a:pt x="499" y="10987"/>
                  </a:lnTo>
                  <a:lnTo>
                    <a:pt x="399" y="10239"/>
                  </a:lnTo>
                  <a:lnTo>
                    <a:pt x="316" y="9475"/>
                  </a:lnTo>
                  <a:lnTo>
                    <a:pt x="283" y="8710"/>
                  </a:lnTo>
                  <a:lnTo>
                    <a:pt x="283" y="7962"/>
                  </a:lnTo>
                  <a:lnTo>
                    <a:pt x="300" y="7214"/>
                  </a:lnTo>
                  <a:lnTo>
                    <a:pt x="349" y="6483"/>
                  </a:lnTo>
                  <a:lnTo>
                    <a:pt x="416" y="5752"/>
                  </a:lnTo>
                  <a:lnTo>
                    <a:pt x="516" y="5020"/>
                  </a:lnTo>
                  <a:lnTo>
                    <a:pt x="649" y="4289"/>
                  </a:lnTo>
                  <a:lnTo>
                    <a:pt x="798" y="3558"/>
                  </a:lnTo>
                  <a:lnTo>
                    <a:pt x="981" y="2843"/>
                  </a:lnTo>
                  <a:lnTo>
                    <a:pt x="1081" y="2461"/>
                  </a:lnTo>
                  <a:lnTo>
                    <a:pt x="1214" y="2095"/>
                  </a:lnTo>
                  <a:lnTo>
                    <a:pt x="1347" y="1729"/>
                  </a:lnTo>
                  <a:lnTo>
                    <a:pt x="1513" y="1380"/>
                  </a:lnTo>
                  <a:lnTo>
                    <a:pt x="1679" y="1031"/>
                  </a:lnTo>
                  <a:lnTo>
                    <a:pt x="1862" y="682"/>
                  </a:lnTo>
                  <a:lnTo>
                    <a:pt x="2061" y="350"/>
                  </a:lnTo>
                  <a:lnTo>
                    <a:pt x="2277" y="34"/>
                  </a:lnTo>
                  <a:lnTo>
                    <a:pt x="2277" y="17"/>
                  </a:lnTo>
                  <a:lnTo>
                    <a:pt x="22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564725" y="2108500"/>
              <a:ext cx="62350" cy="349050"/>
            </a:xfrm>
            <a:custGeom>
              <a:avLst/>
              <a:gdLst/>
              <a:ahLst/>
              <a:cxnLst/>
              <a:rect l="l" t="t" r="r" b="b"/>
              <a:pathLst>
                <a:path w="2494" h="13962" extrusionOk="0">
                  <a:moveTo>
                    <a:pt x="2477" y="0"/>
                  </a:moveTo>
                  <a:lnTo>
                    <a:pt x="2460" y="17"/>
                  </a:lnTo>
                  <a:lnTo>
                    <a:pt x="2244" y="299"/>
                  </a:lnTo>
                  <a:lnTo>
                    <a:pt x="2028" y="615"/>
                  </a:lnTo>
                  <a:lnTo>
                    <a:pt x="1829" y="914"/>
                  </a:lnTo>
                  <a:lnTo>
                    <a:pt x="1646" y="1230"/>
                  </a:lnTo>
                  <a:lnTo>
                    <a:pt x="1463" y="1546"/>
                  </a:lnTo>
                  <a:lnTo>
                    <a:pt x="1297" y="1862"/>
                  </a:lnTo>
                  <a:lnTo>
                    <a:pt x="1147" y="2194"/>
                  </a:lnTo>
                  <a:lnTo>
                    <a:pt x="997" y="2526"/>
                  </a:lnTo>
                  <a:lnTo>
                    <a:pt x="848" y="2859"/>
                  </a:lnTo>
                  <a:lnTo>
                    <a:pt x="732" y="3191"/>
                  </a:lnTo>
                  <a:lnTo>
                    <a:pt x="615" y="3540"/>
                  </a:lnTo>
                  <a:lnTo>
                    <a:pt x="499" y="3873"/>
                  </a:lnTo>
                  <a:lnTo>
                    <a:pt x="399" y="4222"/>
                  </a:lnTo>
                  <a:lnTo>
                    <a:pt x="316" y="4571"/>
                  </a:lnTo>
                  <a:lnTo>
                    <a:pt x="250" y="4920"/>
                  </a:lnTo>
                  <a:lnTo>
                    <a:pt x="183" y="5269"/>
                  </a:lnTo>
                  <a:lnTo>
                    <a:pt x="117" y="5635"/>
                  </a:lnTo>
                  <a:lnTo>
                    <a:pt x="83" y="5984"/>
                  </a:lnTo>
                  <a:lnTo>
                    <a:pt x="50" y="6349"/>
                  </a:lnTo>
                  <a:lnTo>
                    <a:pt x="17" y="6698"/>
                  </a:lnTo>
                  <a:lnTo>
                    <a:pt x="0" y="7064"/>
                  </a:lnTo>
                  <a:lnTo>
                    <a:pt x="0" y="7413"/>
                  </a:lnTo>
                  <a:lnTo>
                    <a:pt x="17" y="7779"/>
                  </a:lnTo>
                  <a:lnTo>
                    <a:pt x="33" y="8144"/>
                  </a:lnTo>
                  <a:lnTo>
                    <a:pt x="67" y="8510"/>
                  </a:lnTo>
                  <a:lnTo>
                    <a:pt x="100" y="8859"/>
                  </a:lnTo>
                  <a:lnTo>
                    <a:pt x="150" y="9225"/>
                  </a:lnTo>
                  <a:lnTo>
                    <a:pt x="216" y="9574"/>
                  </a:lnTo>
                  <a:lnTo>
                    <a:pt x="299" y="9939"/>
                  </a:lnTo>
                  <a:lnTo>
                    <a:pt x="382" y="10288"/>
                  </a:lnTo>
                  <a:lnTo>
                    <a:pt x="466" y="10654"/>
                  </a:lnTo>
                  <a:lnTo>
                    <a:pt x="582" y="11003"/>
                  </a:lnTo>
                  <a:lnTo>
                    <a:pt x="715" y="11385"/>
                  </a:lnTo>
                  <a:lnTo>
                    <a:pt x="864" y="11751"/>
                  </a:lnTo>
                  <a:lnTo>
                    <a:pt x="1014" y="12117"/>
                  </a:lnTo>
                  <a:lnTo>
                    <a:pt x="1197" y="12482"/>
                  </a:lnTo>
                  <a:lnTo>
                    <a:pt x="1380" y="12865"/>
                  </a:lnTo>
                  <a:lnTo>
                    <a:pt x="1596" y="13230"/>
                  </a:lnTo>
                  <a:lnTo>
                    <a:pt x="2028" y="13962"/>
                  </a:lnTo>
                  <a:lnTo>
                    <a:pt x="2061" y="13962"/>
                  </a:lnTo>
                  <a:lnTo>
                    <a:pt x="2061" y="13945"/>
                  </a:lnTo>
                  <a:lnTo>
                    <a:pt x="1862" y="13629"/>
                  </a:lnTo>
                  <a:lnTo>
                    <a:pt x="1679" y="13314"/>
                  </a:lnTo>
                  <a:lnTo>
                    <a:pt x="1513" y="12981"/>
                  </a:lnTo>
                  <a:lnTo>
                    <a:pt x="1363" y="12649"/>
                  </a:lnTo>
                  <a:lnTo>
                    <a:pt x="1230" y="12316"/>
                  </a:lnTo>
                  <a:lnTo>
                    <a:pt x="1097" y="11967"/>
                  </a:lnTo>
                  <a:lnTo>
                    <a:pt x="981" y="11635"/>
                  </a:lnTo>
                  <a:lnTo>
                    <a:pt x="864" y="11286"/>
                  </a:lnTo>
                  <a:lnTo>
                    <a:pt x="665" y="10604"/>
                  </a:lnTo>
                  <a:lnTo>
                    <a:pt x="499" y="9890"/>
                  </a:lnTo>
                  <a:lnTo>
                    <a:pt x="366" y="9192"/>
                  </a:lnTo>
                  <a:lnTo>
                    <a:pt x="283" y="8477"/>
                  </a:lnTo>
                  <a:lnTo>
                    <a:pt x="250" y="8128"/>
                  </a:lnTo>
                  <a:lnTo>
                    <a:pt x="233" y="7762"/>
                  </a:lnTo>
                  <a:lnTo>
                    <a:pt x="233" y="7413"/>
                  </a:lnTo>
                  <a:lnTo>
                    <a:pt x="233" y="7047"/>
                  </a:lnTo>
                  <a:lnTo>
                    <a:pt x="250" y="6698"/>
                  </a:lnTo>
                  <a:lnTo>
                    <a:pt x="266" y="6349"/>
                  </a:lnTo>
                  <a:lnTo>
                    <a:pt x="299" y="5984"/>
                  </a:lnTo>
                  <a:lnTo>
                    <a:pt x="333" y="5635"/>
                  </a:lnTo>
                  <a:lnTo>
                    <a:pt x="382" y="5286"/>
                  </a:lnTo>
                  <a:lnTo>
                    <a:pt x="449" y="4937"/>
                  </a:lnTo>
                  <a:lnTo>
                    <a:pt x="515" y="4587"/>
                  </a:lnTo>
                  <a:lnTo>
                    <a:pt x="599" y="4238"/>
                  </a:lnTo>
                  <a:lnTo>
                    <a:pt x="698" y="3906"/>
                  </a:lnTo>
                  <a:lnTo>
                    <a:pt x="798" y="3557"/>
                  </a:lnTo>
                  <a:lnTo>
                    <a:pt x="898" y="3225"/>
                  </a:lnTo>
                  <a:lnTo>
                    <a:pt x="1014" y="2876"/>
                  </a:lnTo>
                  <a:lnTo>
                    <a:pt x="1164" y="2510"/>
                  </a:lnTo>
                  <a:lnTo>
                    <a:pt x="1330" y="2144"/>
                  </a:lnTo>
                  <a:lnTo>
                    <a:pt x="1496" y="1779"/>
                  </a:lnTo>
                  <a:lnTo>
                    <a:pt x="1679" y="1413"/>
                  </a:lnTo>
                  <a:lnTo>
                    <a:pt x="1862" y="1064"/>
                  </a:lnTo>
                  <a:lnTo>
                    <a:pt x="2061" y="715"/>
                  </a:lnTo>
                  <a:lnTo>
                    <a:pt x="2277" y="366"/>
                  </a:lnTo>
                  <a:lnTo>
                    <a:pt x="2493" y="33"/>
                  </a:lnTo>
                  <a:lnTo>
                    <a:pt x="2493" y="17"/>
                  </a:lnTo>
                  <a:lnTo>
                    <a:pt x="24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656125" y="2158350"/>
              <a:ext cx="43675" cy="52375"/>
            </a:xfrm>
            <a:custGeom>
              <a:avLst/>
              <a:gdLst/>
              <a:ahLst/>
              <a:cxnLst/>
              <a:rect l="l" t="t" r="r" b="b"/>
              <a:pathLst>
                <a:path w="1747" h="2095" extrusionOk="0">
                  <a:moveTo>
                    <a:pt x="333" y="1"/>
                  </a:moveTo>
                  <a:lnTo>
                    <a:pt x="234" y="17"/>
                  </a:lnTo>
                  <a:lnTo>
                    <a:pt x="150" y="67"/>
                  </a:lnTo>
                  <a:lnTo>
                    <a:pt x="67" y="134"/>
                  </a:lnTo>
                  <a:lnTo>
                    <a:pt x="17" y="233"/>
                  </a:lnTo>
                  <a:lnTo>
                    <a:pt x="1" y="350"/>
                  </a:lnTo>
                  <a:lnTo>
                    <a:pt x="1" y="483"/>
                  </a:lnTo>
                  <a:lnTo>
                    <a:pt x="17" y="632"/>
                  </a:lnTo>
                  <a:lnTo>
                    <a:pt x="51" y="782"/>
                  </a:lnTo>
                  <a:lnTo>
                    <a:pt x="101" y="948"/>
                  </a:lnTo>
                  <a:lnTo>
                    <a:pt x="167" y="1114"/>
                  </a:lnTo>
                  <a:lnTo>
                    <a:pt x="250" y="1280"/>
                  </a:lnTo>
                  <a:lnTo>
                    <a:pt x="333" y="1447"/>
                  </a:lnTo>
                  <a:lnTo>
                    <a:pt x="433" y="1596"/>
                  </a:lnTo>
                  <a:lnTo>
                    <a:pt x="549" y="1729"/>
                  </a:lnTo>
                  <a:lnTo>
                    <a:pt x="649" y="1846"/>
                  </a:lnTo>
                  <a:lnTo>
                    <a:pt x="765" y="1945"/>
                  </a:lnTo>
                  <a:lnTo>
                    <a:pt x="882" y="2012"/>
                  </a:lnTo>
                  <a:lnTo>
                    <a:pt x="998" y="2062"/>
                  </a:lnTo>
                  <a:lnTo>
                    <a:pt x="1114" y="2095"/>
                  </a:lnTo>
                  <a:lnTo>
                    <a:pt x="1214" y="2095"/>
                  </a:lnTo>
                  <a:lnTo>
                    <a:pt x="1331" y="2078"/>
                  </a:lnTo>
                  <a:lnTo>
                    <a:pt x="1447" y="2028"/>
                  </a:lnTo>
                  <a:lnTo>
                    <a:pt x="1530" y="1978"/>
                  </a:lnTo>
                  <a:lnTo>
                    <a:pt x="1613" y="1895"/>
                  </a:lnTo>
                  <a:lnTo>
                    <a:pt x="1696" y="1812"/>
                  </a:lnTo>
                  <a:lnTo>
                    <a:pt x="1746" y="1696"/>
                  </a:lnTo>
                  <a:lnTo>
                    <a:pt x="1746" y="1679"/>
                  </a:lnTo>
                  <a:lnTo>
                    <a:pt x="1480" y="765"/>
                  </a:lnTo>
                  <a:lnTo>
                    <a:pt x="1331" y="616"/>
                  </a:lnTo>
                  <a:lnTo>
                    <a:pt x="1181" y="466"/>
                  </a:lnTo>
                  <a:lnTo>
                    <a:pt x="981" y="300"/>
                  </a:lnTo>
                  <a:lnTo>
                    <a:pt x="765" y="150"/>
                  </a:lnTo>
                  <a:lnTo>
                    <a:pt x="666" y="84"/>
                  </a:lnTo>
                  <a:lnTo>
                    <a:pt x="549" y="34"/>
                  </a:lnTo>
                  <a:lnTo>
                    <a:pt x="433" y="17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AD63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665275" y="2170825"/>
              <a:ext cx="26200" cy="31600"/>
            </a:xfrm>
            <a:custGeom>
              <a:avLst/>
              <a:gdLst/>
              <a:ahLst/>
              <a:cxnLst/>
              <a:rect l="l" t="t" r="r" b="b"/>
              <a:pathLst>
                <a:path w="1048" h="1264" extrusionOk="0">
                  <a:moveTo>
                    <a:pt x="0" y="0"/>
                  </a:moveTo>
                  <a:lnTo>
                    <a:pt x="0" y="17"/>
                  </a:lnTo>
                  <a:lnTo>
                    <a:pt x="133" y="67"/>
                  </a:lnTo>
                  <a:lnTo>
                    <a:pt x="266" y="150"/>
                  </a:lnTo>
                  <a:lnTo>
                    <a:pt x="399" y="250"/>
                  </a:lnTo>
                  <a:lnTo>
                    <a:pt x="516" y="349"/>
                  </a:lnTo>
                  <a:lnTo>
                    <a:pt x="615" y="466"/>
                  </a:lnTo>
                  <a:lnTo>
                    <a:pt x="715" y="599"/>
                  </a:lnTo>
                  <a:lnTo>
                    <a:pt x="782" y="732"/>
                  </a:lnTo>
                  <a:lnTo>
                    <a:pt x="848" y="865"/>
                  </a:lnTo>
                  <a:lnTo>
                    <a:pt x="848" y="865"/>
                  </a:lnTo>
                  <a:lnTo>
                    <a:pt x="815" y="815"/>
                  </a:lnTo>
                  <a:lnTo>
                    <a:pt x="748" y="781"/>
                  </a:lnTo>
                  <a:lnTo>
                    <a:pt x="699" y="748"/>
                  </a:lnTo>
                  <a:lnTo>
                    <a:pt x="632" y="732"/>
                  </a:lnTo>
                  <a:lnTo>
                    <a:pt x="516" y="732"/>
                  </a:lnTo>
                  <a:lnTo>
                    <a:pt x="449" y="748"/>
                  </a:lnTo>
                  <a:lnTo>
                    <a:pt x="399" y="781"/>
                  </a:lnTo>
                  <a:lnTo>
                    <a:pt x="350" y="831"/>
                  </a:lnTo>
                  <a:lnTo>
                    <a:pt x="350" y="848"/>
                  </a:lnTo>
                  <a:lnTo>
                    <a:pt x="449" y="815"/>
                  </a:lnTo>
                  <a:lnTo>
                    <a:pt x="566" y="831"/>
                  </a:lnTo>
                  <a:lnTo>
                    <a:pt x="665" y="865"/>
                  </a:lnTo>
                  <a:lnTo>
                    <a:pt x="765" y="931"/>
                  </a:lnTo>
                  <a:lnTo>
                    <a:pt x="881" y="1081"/>
                  </a:lnTo>
                  <a:lnTo>
                    <a:pt x="981" y="1247"/>
                  </a:lnTo>
                  <a:lnTo>
                    <a:pt x="998" y="1263"/>
                  </a:lnTo>
                  <a:lnTo>
                    <a:pt x="1031" y="1247"/>
                  </a:lnTo>
                  <a:lnTo>
                    <a:pt x="1048" y="1230"/>
                  </a:lnTo>
                  <a:lnTo>
                    <a:pt x="1048" y="1214"/>
                  </a:lnTo>
                  <a:lnTo>
                    <a:pt x="1014" y="1014"/>
                  </a:lnTo>
                  <a:lnTo>
                    <a:pt x="948" y="798"/>
                  </a:lnTo>
                  <a:lnTo>
                    <a:pt x="848" y="599"/>
                  </a:lnTo>
                  <a:lnTo>
                    <a:pt x="715" y="399"/>
                  </a:lnTo>
                  <a:lnTo>
                    <a:pt x="566" y="233"/>
                  </a:lnTo>
                  <a:lnTo>
                    <a:pt x="483" y="166"/>
                  </a:lnTo>
                  <a:lnTo>
                    <a:pt x="399" y="117"/>
                  </a:lnTo>
                  <a:lnTo>
                    <a:pt x="300" y="67"/>
                  </a:lnTo>
                  <a:lnTo>
                    <a:pt x="200" y="17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2101350" y="1908200"/>
              <a:ext cx="239350" cy="174125"/>
            </a:xfrm>
            <a:custGeom>
              <a:avLst/>
              <a:gdLst/>
              <a:ahLst/>
              <a:cxnLst/>
              <a:rect l="l" t="t" r="r" b="b"/>
              <a:pathLst>
                <a:path w="9574" h="6965" extrusionOk="0">
                  <a:moveTo>
                    <a:pt x="4704" y="1"/>
                  </a:moveTo>
                  <a:lnTo>
                    <a:pt x="4222" y="17"/>
                  </a:lnTo>
                  <a:lnTo>
                    <a:pt x="3756" y="67"/>
                  </a:lnTo>
                  <a:lnTo>
                    <a:pt x="3308" y="150"/>
                  </a:lnTo>
                  <a:lnTo>
                    <a:pt x="2875" y="267"/>
                  </a:lnTo>
                  <a:lnTo>
                    <a:pt x="2460" y="416"/>
                  </a:lnTo>
                  <a:lnTo>
                    <a:pt x="2078" y="599"/>
                  </a:lnTo>
                  <a:lnTo>
                    <a:pt x="1712" y="799"/>
                  </a:lnTo>
                  <a:lnTo>
                    <a:pt x="1380" y="1015"/>
                  </a:lnTo>
                  <a:lnTo>
                    <a:pt x="1080" y="1264"/>
                  </a:lnTo>
                  <a:lnTo>
                    <a:pt x="798" y="1530"/>
                  </a:lnTo>
                  <a:lnTo>
                    <a:pt x="565" y="1829"/>
                  </a:lnTo>
                  <a:lnTo>
                    <a:pt x="465" y="1979"/>
                  </a:lnTo>
                  <a:lnTo>
                    <a:pt x="366" y="2128"/>
                  </a:lnTo>
                  <a:lnTo>
                    <a:pt x="283" y="2278"/>
                  </a:lnTo>
                  <a:lnTo>
                    <a:pt x="216" y="2444"/>
                  </a:lnTo>
                  <a:lnTo>
                    <a:pt x="150" y="2610"/>
                  </a:lnTo>
                  <a:lnTo>
                    <a:pt x="100" y="2776"/>
                  </a:lnTo>
                  <a:lnTo>
                    <a:pt x="50" y="2943"/>
                  </a:lnTo>
                  <a:lnTo>
                    <a:pt x="33" y="3125"/>
                  </a:lnTo>
                  <a:lnTo>
                    <a:pt x="17" y="3292"/>
                  </a:lnTo>
                  <a:lnTo>
                    <a:pt x="0" y="3475"/>
                  </a:lnTo>
                  <a:lnTo>
                    <a:pt x="17" y="3657"/>
                  </a:lnTo>
                  <a:lnTo>
                    <a:pt x="33" y="3840"/>
                  </a:lnTo>
                  <a:lnTo>
                    <a:pt x="50" y="4006"/>
                  </a:lnTo>
                  <a:lnTo>
                    <a:pt x="100" y="4173"/>
                  </a:lnTo>
                  <a:lnTo>
                    <a:pt x="150" y="4339"/>
                  </a:lnTo>
                  <a:lnTo>
                    <a:pt x="216" y="4505"/>
                  </a:lnTo>
                  <a:lnTo>
                    <a:pt x="283" y="4671"/>
                  </a:lnTo>
                  <a:lnTo>
                    <a:pt x="366" y="4837"/>
                  </a:lnTo>
                  <a:lnTo>
                    <a:pt x="465" y="4987"/>
                  </a:lnTo>
                  <a:lnTo>
                    <a:pt x="565" y="5137"/>
                  </a:lnTo>
                  <a:lnTo>
                    <a:pt x="798" y="5419"/>
                  </a:lnTo>
                  <a:lnTo>
                    <a:pt x="1080" y="5685"/>
                  </a:lnTo>
                  <a:lnTo>
                    <a:pt x="1380" y="5934"/>
                  </a:lnTo>
                  <a:lnTo>
                    <a:pt x="1712" y="6167"/>
                  </a:lnTo>
                  <a:lnTo>
                    <a:pt x="2078" y="6367"/>
                  </a:lnTo>
                  <a:lnTo>
                    <a:pt x="2460" y="6533"/>
                  </a:lnTo>
                  <a:lnTo>
                    <a:pt x="2875" y="6682"/>
                  </a:lnTo>
                  <a:lnTo>
                    <a:pt x="3308" y="6799"/>
                  </a:lnTo>
                  <a:lnTo>
                    <a:pt x="3756" y="6882"/>
                  </a:lnTo>
                  <a:lnTo>
                    <a:pt x="4222" y="6932"/>
                  </a:lnTo>
                  <a:lnTo>
                    <a:pt x="4704" y="6965"/>
                  </a:lnTo>
                  <a:lnTo>
                    <a:pt x="5136" y="6948"/>
                  </a:lnTo>
                  <a:lnTo>
                    <a:pt x="5568" y="6898"/>
                  </a:lnTo>
                  <a:lnTo>
                    <a:pt x="6000" y="6832"/>
                  </a:lnTo>
                  <a:lnTo>
                    <a:pt x="6399" y="6732"/>
                  </a:lnTo>
                  <a:lnTo>
                    <a:pt x="6815" y="6583"/>
                  </a:lnTo>
                  <a:lnTo>
                    <a:pt x="7214" y="6416"/>
                  </a:lnTo>
                  <a:lnTo>
                    <a:pt x="7596" y="6217"/>
                  </a:lnTo>
                  <a:lnTo>
                    <a:pt x="7962" y="6001"/>
                  </a:lnTo>
                  <a:lnTo>
                    <a:pt x="9574" y="6400"/>
                  </a:lnTo>
                  <a:lnTo>
                    <a:pt x="8942" y="4987"/>
                  </a:lnTo>
                  <a:lnTo>
                    <a:pt x="9059" y="4821"/>
                  </a:lnTo>
                  <a:lnTo>
                    <a:pt x="9142" y="4638"/>
                  </a:lnTo>
                  <a:lnTo>
                    <a:pt x="9225" y="4455"/>
                  </a:lnTo>
                  <a:lnTo>
                    <a:pt x="9291" y="4272"/>
                  </a:lnTo>
                  <a:lnTo>
                    <a:pt x="9341" y="4073"/>
                  </a:lnTo>
                  <a:lnTo>
                    <a:pt x="9391" y="3873"/>
                  </a:lnTo>
                  <a:lnTo>
                    <a:pt x="9408" y="3674"/>
                  </a:lnTo>
                  <a:lnTo>
                    <a:pt x="9424" y="3475"/>
                  </a:lnTo>
                  <a:lnTo>
                    <a:pt x="9408" y="3292"/>
                  </a:lnTo>
                  <a:lnTo>
                    <a:pt x="9391" y="3125"/>
                  </a:lnTo>
                  <a:lnTo>
                    <a:pt x="9358" y="2943"/>
                  </a:lnTo>
                  <a:lnTo>
                    <a:pt x="9324" y="2776"/>
                  </a:lnTo>
                  <a:lnTo>
                    <a:pt x="9275" y="2610"/>
                  </a:lnTo>
                  <a:lnTo>
                    <a:pt x="9208" y="2444"/>
                  </a:lnTo>
                  <a:lnTo>
                    <a:pt x="9142" y="2278"/>
                  </a:lnTo>
                  <a:lnTo>
                    <a:pt x="9042" y="2128"/>
                  </a:lnTo>
                  <a:lnTo>
                    <a:pt x="8959" y="1979"/>
                  </a:lnTo>
                  <a:lnTo>
                    <a:pt x="8842" y="1829"/>
                  </a:lnTo>
                  <a:lnTo>
                    <a:pt x="8610" y="1530"/>
                  </a:lnTo>
                  <a:lnTo>
                    <a:pt x="8344" y="1264"/>
                  </a:lnTo>
                  <a:lnTo>
                    <a:pt x="8045" y="1015"/>
                  </a:lnTo>
                  <a:lnTo>
                    <a:pt x="7712" y="799"/>
                  </a:lnTo>
                  <a:lnTo>
                    <a:pt x="7347" y="599"/>
                  </a:lnTo>
                  <a:lnTo>
                    <a:pt x="6948" y="416"/>
                  </a:lnTo>
                  <a:lnTo>
                    <a:pt x="6549" y="267"/>
                  </a:lnTo>
                  <a:lnTo>
                    <a:pt x="6117" y="150"/>
                  </a:lnTo>
                  <a:lnTo>
                    <a:pt x="5651" y="67"/>
                  </a:lnTo>
                  <a:lnTo>
                    <a:pt x="5186" y="17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2099250" y="1906550"/>
              <a:ext cx="242700" cy="177875"/>
            </a:xfrm>
            <a:custGeom>
              <a:avLst/>
              <a:gdLst/>
              <a:ahLst/>
              <a:cxnLst/>
              <a:rect l="l" t="t" r="r" b="b"/>
              <a:pathLst>
                <a:path w="9708" h="7115" extrusionOk="0">
                  <a:moveTo>
                    <a:pt x="9226" y="4721"/>
                  </a:moveTo>
                  <a:lnTo>
                    <a:pt x="9126" y="4887"/>
                  </a:lnTo>
                  <a:lnTo>
                    <a:pt x="9026" y="5053"/>
                  </a:lnTo>
                  <a:lnTo>
                    <a:pt x="9143" y="4903"/>
                  </a:lnTo>
                  <a:lnTo>
                    <a:pt x="9226" y="4721"/>
                  </a:lnTo>
                  <a:close/>
                  <a:moveTo>
                    <a:pt x="4472" y="0"/>
                  </a:moveTo>
                  <a:lnTo>
                    <a:pt x="4090" y="33"/>
                  </a:lnTo>
                  <a:lnTo>
                    <a:pt x="3707" y="100"/>
                  </a:lnTo>
                  <a:lnTo>
                    <a:pt x="3325" y="166"/>
                  </a:lnTo>
                  <a:lnTo>
                    <a:pt x="2943" y="266"/>
                  </a:lnTo>
                  <a:lnTo>
                    <a:pt x="2577" y="399"/>
                  </a:lnTo>
                  <a:lnTo>
                    <a:pt x="2228" y="549"/>
                  </a:lnTo>
                  <a:lnTo>
                    <a:pt x="1879" y="732"/>
                  </a:lnTo>
                  <a:lnTo>
                    <a:pt x="1563" y="948"/>
                  </a:lnTo>
                  <a:lnTo>
                    <a:pt x="1248" y="1180"/>
                  </a:lnTo>
                  <a:lnTo>
                    <a:pt x="948" y="1430"/>
                  </a:lnTo>
                  <a:lnTo>
                    <a:pt x="815" y="1579"/>
                  </a:lnTo>
                  <a:lnTo>
                    <a:pt x="699" y="1729"/>
                  </a:lnTo>
                  <a:lnTo>
                    <a:pt x="566" y="1878"/>
                  </a:lnTo>
                  <a:lnTo>
                    <a:pt x="466" y="2045"/>
                  </a:lnTo>
                  <a:lnTo>
                    <a:pt x="367" y="2211"/>
                  </a:lnTo>
                  <a:lnTo>
                    <a:pt x="283" y="2394"/>
                  </a:lnTo>
                  <a:lnTo>
                    <a:pt x="200" y="2560"/>
                  </a:lnTo>
                  <a:lnTo>
                    <a:pt x="134" y="2759"/>
                  </a:lnTo>
                  <a:lnTo>
                    <a:pt x="84" y="2942"/>
                  </a:lnTo>
                  <a:lnTo>
                    <a:pt x="34" y="3142"/>
                  </a:lnTo>
                  <a:lnTo>
                    <a:pt x="18" y="3341"/>
                  </a:lnTo>
                  <a:lnTo>
                    <a:pt x="1" y="3524"/>
                  </a:lnTo>
                  <a:lnTo>
                    <a:pt x="18" y="3723"/>
                  </a:lnTo>
                  <a:lnTo>
                    <a:pt x="34" y="3923"/>
                  </a:lnTo>
                  <a:lnTo>
                    <a:pt x="67" y="4122"/>
                  </a:lnTo>
                  <a:lnTo>
                    <a:pt x="117" y="4305"/>
                  </a:lnTo>
                  <a:lnTo>
                    <a:pt x="184" y="4505"/>
                  </a:lnTo>
                  <a:lnTo>
                    <a:pt x="250" y="4671"/>
                  </a:lnTo>
                  <a:lnTo>
                    <a:pt x="333" y="4854"/>
                  </a:lnTo>
                  <a:lnTo>
                    <a:pt x="433" y="5020"/>
                  </a:lnTo>
                  <a:lnTo>
                    <a:pt x="549" y="5186"/>
                  </a:lnTo>
                  <a:lnTo>
                    <a:pt x="666" y="5352"/>
                  </a:lnTo>
                  <a:lnTo>
                    <a:pt x="782" y="5502"/>
                  </a:lnTo>
                  <a:lnTo>
                    <a:pt x="915" y="5635"/>
                  </a:lnTo>
                  <a:lnTo>
                    <a:pt x="1198" y="5901"/>
                  </a:lnTo>
                  <a:lnTo>
                    <a:pt x="1513" y="6150"/>
                  </a:lnTo>
                  <a:lnTo>
                    <a:pt x="1829" y="6349"/>
                  </a:lnTo>
                  <a:lnTo>
                    <a:pt x="2178" y="6532"/>
                  </a:lnTo>
                  <a:lnTo>
                    <a:pt x="2544" y="6699"/>
                  </a:lnTo>
                  <a:lnTo>
                    <a:pt x="2893" y="6815"/>
                  </a:lnTo>
                  <a:lnTo>
                    <a:pt x="3275" y="6931"/>
                  </a:lnTo>
                  <a:lnTo>
                    <a:pt x="3658" y="7014"/>
                  </a:lnTo>
                  <a:lnTo>
                    <a:pt x="4023" y="7064"/>
                  </a:lnTo>
                  <a:lnTo>
                    <a:pt x="4422" y="7097"/>
                  </a:lnTo>
                  <a:lnTo>
                    <a:pt x="4804" y="7114"/>
                  </a:lnTo>
                  <a:lnTo>
                    <a:pt x="5187" y="7097"/>
                  </a:lnTo>
                  <a:lnTo>
                    <a:pt x="5569" y="7064"/>
                  </a:lnTo>
                  <a:lnTo>
                    <a:pt x="5951" y="6998"/>
                  </a:lnTo>
                  <a:lnTo>
                    <a:pt x="6334" y="6915"/>
                  </a:lnTo>
                  <a:lnTo>
                    <a:pt x="6699" y="6798"/>
                  </a:lnTo>
                  <a:lnTo>
                    <a:pt x="7065" y="6665"/>
                  </a:lnTo>
                  <a:lnTo>
                    <a:pt x="7414" y="6499"/>
                  </a:lnTo>
                  <a:lnTo>
                    <a:pt x="7746" y="6316"/>
                  </a:lnTo>
                  <a:lnTo>
                    <a:pt x="8069" y="6122"/>
                  </a:lnTo>
                  <a:lnTo>
                    <a:pt x="8069" y="6122"/>
                  </a:lnTo>
                  <a:lnTo>
                    <a:pt x="9658" y="6499"/>
                  </a:lnTo>
                  <a:lnTo>
                    <a:pt x="9708" y="6499"/>
                  </a:lnTo>
                  <a:lnTo>
                    <a:pt x="9674" y="6466"/>
                  </a:lnTo>
                  <a:lnTo>
                    <a:pt x="9669" y="6454"/>
                  </a:lnTo>
                  <a:lnTo>
                    <a:pt x="9669" y="6454"/>
                  </a:lnTo>
                  <a:lnTo>
                    <a:pt x="9674" y="6449"/>
                  </a:lnTo>
                  <a:lnTo>
                    <a:pt x="9666" y="6447"/>
                  </a:lnTo>
                  <a:lnTo>
                    <a:pt x="9666" y="6447"/>
                  </a:lnTo>
                  <a:lnTo>
                    <a:pt x="9026" y="5053"/>
                  </a:lnTo>
                  <a:lnTo>
                    <a:pt x="9647" y="6442"/>
                  </a:lnTo>
                  <a:lnTo>
                    <a:pt x="8062" y="6000"/>
                  </a:lnTo>
                  <a:lnTo>
                    <a:pt x="8046" y="6000"/>
                  </a:lnTo>
                  <a:lnTo>
                    <a:pt x="8029" y="6017"/>
                  </a:lnTo>
                  <a:lnTo>
                    <a:pt x="7696" y="6217"/>
                  </a:lnTo>
                  <a:lnTo>
                    <a:pt x="7364" y="6399"/>
                  </a:lnTo>
                  <a:lnTo>
                    <a:pt x="7032" y="6549"/>
                  </a:lnTo>
                  <a:lnTo>
                    <a:pt x="6683" y="6682"/>
                  </a:lnTo>
                  <a:lnTo>
                    <a:pt x="6317" y="6782"/>
                  </a:lnTo>
                  <a:lnTo>
                    <a:pt x="5951" y="6865"/>
                  </a:lnTo>
                  <a:lnTo>
                    <a:pt x="5586" y="6915"/>
                  </a:lnTo>
                  <a:lnTo>
                    <a:pt x="5203" y="6948"/>
                  </a:lnTo>
                  <a:lnTo>
                    <a:pt x="4821" y="6964"/>
                  </a:lnTo>
                  <a:lnTo>
                    <a:pt x="4439" y="6948"/>
                  </a:lnTo>
                  <a:lnTo>
                    <a:pt x="4073" y="6915"/>
                  </a:lnTo>
                  <a:lnTo>
                    <a:pt x="3691" y="6848"/>
                  </a:lnTo>
                  <a:lnTo>
                    <a:pt x="3325" y="6765"/>
                  </a:lnTo>
                  <a:lnTo>
                    <a:pt x="2959" y="6665"/>
                  </a:lnTo>
                  <a:lnTo>
                    <a:pt x="2610" y="6532"/>
                  </a:lnTo>
                  <a:lnTo>
                    <a:pt x="2261" y="6383"/>
                  </a:lnTo>
                  <a:lnTo>
                    <a:pt x="1929" y="6200"/>
                  </a:lnTo>
                  <a:lnTo>
                    <a:pt x="1630" y="6000"/>
                  </a:lnTo>
                  <a:lnTo>
                    <a:pt x="1331" y="5768"/>
                  </a:lnTo>
                  <a:lnTo>
                    <a:pt x="1048" y="5518"/>
                  </a:lnTo>
                  <a:lnTo>
                    <a:pt x="932" y="5385"/>
                  </a:lnTo>
                  <a:lnTo>
                    <a:pt x="815" y="5236"/>
                  </a:lnTo>
                  <a:lnTo>
                    <a:pt x="699" y="5086"/>
                  </a:lnTo>
                  <a:lnTo>
                    <a:pt x="599" y="4937"/>
                  </a:lnTo>
                  <a:lnTo>
                    <a:pt x="516" y="4770"/>
                  </a:lnTo>
                  <a:lnTo>
                    <a:pt x="433" y="4604"/>
                  </a:lnTo>
                  <a:lnTo>
                    <a:pt x="350" y="4438"/>
                  </a:lnTo>
                  <a:lnTo>
                    <a:pt x="300" y="4255"/>
                  </a:lnTo>
                  <a:lnTo>
                    <a:pt x="250" y="4072"/>
                  </a:lnTo>
                  <a:lnTo>
                    <a:pt x="217" y="3890"/>
                  </a:lnTo>
                  <a:lnTo>
                    <a:pt x="200" y="3707"/>
                  </a:lnTo>
                  <a:lnTo>
                    <a:pt x="200" y="3524"/>
                  </a:lnTo>
                  <a:lnTo>
                    <a:pt x="217" y="3341"/>
                  </a:lnTo>
                  <a:lnTo>
                    <a:pt x="234" y="3158"/>
                  </a:lnTo>
                  <a:lnTo>
                    <a:pt x="267" y="2975"/>
                  </a:lnTo>
                  <a:lnTo>
                    <a:pt x="317" y="2809"/>
                  </a:lnTo>
                  <a:lnTo>
                    <a:pt x="383" y="2626"/>
                  </a:lnTo>
                  <a:lnTo>
                    <a:pt x="450" y="2460"/>
                  </a:lnTo>
                  <a:lnTo>
                    <a:pt x="533" y="2294"/>
                  </a:lnTo>
                  <a:lnTo>
                    <a:pt x="633" y="2128"/>
                  </a:lnTo>
                  <a:lnTo>
                    <a:pt x="732" y="1978"/>
                  </a:lnTo>
                  <a:lnTo>
                    <a:pt x="849" y="1829"/>
                  </a:lnTo>
                  <a:lnTo>
                    <a:pt x="965" y="1679"/>
                  </a:lnTo>
                  <a:lnTo>
                    <a:pt x="1098" y="1546"/>
                  </a:lnTo>
                  <a:lnTo>
                    <a:pt x="1380" y="1297"/>
                  </a:lnTo>
                  <a:lnTo>
                    <a:pt x="1680" y="1064"/>
                  </a:lnTo>
                  <a:lnTo>
                    <a:pt x="1995" y="865"/>
                  </a:lnTo>
                  <a:lnTo>
                    <a:pt x="2311" y="682"/>
                  </a:lnTo>
                  <a:lnTo>
                    <a:pt x="2660" y="532"/>
                  </a:lnTo>
                  <a:lnTo>
                    <a:pt x="3009" y="416"/>
                  </a:lnTo>
                  <a:lnTo>
                    <a:pt x="3375" y="316"/>
                  </a:lnTo>
                  <a:lnTo>
                    <a:pt x="3741" y="233"/>
                  </a:lnTo>
                  <a:lnTo>
                    <a:pt x="4106" y="183"/>
                  </a:lnTo>
                  <a:lnTo>
                    <a:pt x="4489" y="150"/>
                  </a:lnTo>
                  <a:lnTo>
                    <a:pt x="4854" y="133"/>
                  </a:lnTo>
                  <a:lnTo>
                    <a:pt x="5237" y="150"/>
                  </a:lnTo>
                  <a:lnTo>
                    <a:pt x="5602" y="183"/>
                  </a:lnTo>
                  <a:lnTo>
                    <a:pt x="5968" y="250"/>
                  </a:lnTo>
                  <a:lnTo>
                    <a:pt x="6350" y="316"/>
                  </a:lnTo>
                  <a:lnTo>
                    <a:pt x="6699" y="416"/>
                  </a:lnTo>
                  <a:lnTo>
                    <a:pt x="7065" y="549"/>
                  </a:lnTo>
                  <a:lnTo>
                    <a:pt x="7414" y="698"/>
                  </a:lnTo>
                  <a:lnTo>
                    <a:pt x="7746" y="881"/>
                  </a:lnTo>
                  <a:lnTo>
                    <a:pt x="8046" y="1097"/>
                  </a:lnTo>
                  <a:lnTo>
                    <a:pt x="8345" y="1330"/>
                  </a:lnTo>
                  <a:lnTo>
                    <a:pt x="8611" y="1596"/>
                  </a:lnTo>
                  <a:lnTo>
                    <a:pt x="8860" y="1878"/>
                  </a:lnTo>
                  <a:lnTo>
                    <a:pt x="9076" y="2178"/>
                  </a:lnTo>
                  <a:lnTo>
                    <a:pt x="9176" y="2344"/>
                  </a:lnTo>
                  <a:lnTo>
                    <a:pt x="9259" y="2527"/>
                  </a:lnTo>
                  <a:lnTo>
                    <a:pt x="9325" y="2693"/>
                  </a:lnTo>
                  <a:lnTo>
                    <a:pt x="9392" y="2876"/>
                  </a:lnTo>
                  <a:lnTo>
                    <a:pt x="9425" y="3059"/>
                  </a:lnTo>
                  <a:lnTo>
                    <a:pt x="9458" y="3241"/>
                  </a:lnTo>
                  <a:lnTo>
                    <a:pt x="9475" y="3424"/>
                  </a:lnTo>
                  <a:lnTo>
                    <a:pt x="9475" y="3624"/>
                  </a:lnTo>
                  <a:lnTo>
                    <a:pt x="9475" y="3806"/>
                  </a:lnTo>
                  <a:lnTo>
                    <a:pt x="9442" y="4006"/>
                  </a:lnTo>
                  <a:lnTo>
                    <a:pt x="9408" y="4189"/>
                  </a:lnTo>
                  <a:lnTo>
                    <a:pt x="9359" y="4372"/>
                  </a:lnTo>
                  <a:lnTo>
                    <a:pt x="9292" y="4554"/>
                  </a:lnTo>
                  <a:lnTo>
                    <a:pt x="9226" y="4721"/>
                  </a:lnTo>
                  <a:lnTo>
                    <a:pt x="9309" y="4554"/>
                  </a:lnTo>
                  <a:lnTo>
                    <a:pt x="9392" y="4372"/>
                  </a:lnTo>
                  <a:lnTo>
                    <a:pt x="9442" y="4189"/>
                  </a:lnTo>
                  <a:lnTo>
                    <a:pt x="9492" y="4006"/>
                  </a:lnTo>
                  <a:lnTo>
                    <a:pt x="9525" y="3823"/>
                  </a:lnTo>
                  <a:lnTo>
                    <a:pt x="9541" y="3624"/>
                  </a:lnTo>
                  <a:lnTo>
                    <a:pt x="9541" y="3441"/>
                  </a:lnTo>
                  <a:lnTo>
                    <a:pt x="9525" y="3241"/>
                  </a:lnTo>
                  <a:lnTo>
                    <a:pt x="9508" y="3059"/>
                  </a:lnTo>
                  <a:lnTo>
                    <a:pt x="9458" y="2859"/>
                  </a:lnTo>
                  <a:lnTo>
                    <a:pt x="9408" y="2676"/>
                  </a:lnTo>
                  <a:lnTo>
                    <a:pt x="9342" y="2493"/>
                  </a:lnTo>
                  <a:lnTo>
                    <a:pt x="9259" y="2327"/>
                  </a:lnTo>
                  <a:lnTo>
                    <a:pt x="9176" y="2144"/>
                  </a:lnTo>
                  <a:lnTo>
                    <a:pt x="8960" y="1829"/>
                  </a:lnTo>
                  <a:lnTo>
                    <a:pt x="8710" y="1529"/>
                  </a:lnTo>
                  <a:lnTo>
                    <a:pt x="8428" y="1263"/>
                  </a:lnTo>
                  <a:lnTo>
                    <a:pt x="8129" y="1014"/>
                  </a:lnTo>
                  <a:lnTo>
                    <a:pt x="7813" y="798"/>
                  </a:lnTo>
                  <a:lnTo>
                    <a:pt x="7480" y="599"/>
                  </a:lnTo>
                  <a:lnTo>
                    <a:pt x="7131" y="449"/>
                  </a:lnTo>
                  <a:lnTo>
                    <a:pt x="6766" y="316"/>
                  </a:lnTo>
                  <a:lnTo>
                    <a:pt x="6400" y="200"/>
                  </a:lnTo>
                  <a:lnTo>
                    <a:pt x="6018" y="117"/>
                  </a:lnTo>
                  <a:lnTo>
                    <a:pt x="5635" y="50"/>
                  </a:lnTo>
                  <a:lnTo>
                    <a:pt x="5253" y="17"/>
                  </a:lnTo>
                  <a:lnTo>
                    <a:pt x="48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2152450" y="1983000"/>
              <a:ext cx="24550" cy="24125"/>
            </a:xfrm>
            <a:custGeom>
              <a:avLst/>
              <a:gdLst/>
              <a:ahLst/>
              <a:cxnLst/>
              <a:rect l="l" t="t" r="r" b="b"/>
              <a:pathLst>
                <a:path w="982" h="965" extrusionOk="0">
                  <a:moveTo>
                    <a:pt x="399" y="1"/>
                  </a:moveTo>
                  <a:lnTo>
                    <a:pt x="300" y="34"/>
                  </a:lnTo>
                  <a:lnTo>
                    <a:pt x="216" y="84"/>
                  </a:lnTo>
                  <a:lnTo>
                    <a:pt x="150" y="133"/>
                  </a:lnTo>
                  <a:lnTo>
                    <a:pt x="84" y="200"/>
                  </a:lnTo>
                  <a:lnTo>
                    <a:pt x="34" y="283"/>
                  </a:lnTo>
                  <a:lnTo>
                    <a:pt x="17" y="383"/>
                  </a:lnTo>
                  <a:lnTo>
                    <a:pt x="0" y="483"/>
                  </a:lnTo>
                  <a:lnTo>
                    <a:pt x="17" y="582"/>
                  </a:lnTo>
                  <a:lnTo>
                    <a:pt x="34" y="665"/>
                  </a:lnTo>
                  <a:lnTo>
                    <a:pt x="84" y="748"/>
                  </a:lnTo>
                  <a:lnTo>
                    <a:pt x="150" y="832"/>
                  </a:lnTo>
                  <a:lnTo>
                    <a:pt x="216" y="881"/>
                  </a:lnTo>
                  <a:lnTo>
                    <a:pt x="300" y="931"/>
                  </a:lnTo>
                  <a:lnTo>
                    <a:pt x="399" y="965"/>
                  </a:lnTo>
                  <a:lnTo>
                    <a:pt x="582" y="965"/>
                  </a:lnTo>
                  <a:lnTo>
                    <a:pt x="682" y="931"/>
                  </a:lnTo>
                  <a:lnTo>
                    <a:pt x="765" y="881"/>
                  </a:lnTo>
                  <a:lnTo>
                    <a:pt x="831" y="832"/>
                  </a:lnTo>
                  <a:lnTo>
                    <a:pt x="898" y="748"/>
                  </a:lnTo>
                  <a:lnTo>
                    <a:pt x="948" y="665"/>
                  </a:lnTo>
                  <a:lnTo>
                    <a:pt x="964" y="582"/>
                  </a:lnTo>
                  <a:lnTo>
                    <a:pt x="981" y="483"/>
                  </a:lnTo>
                  <a:lnTo>
                    <a:pt x="964" y="383"/>
                  </a:lnTo>
                  <a:lnTo>
                    <a:pt x="948" y="283"/>
                  </a:lnTo>
                  <a:lnTo>
                    <a:pt x="898" y="200"/>
                  </a:lnTo>
                  <a:lnTo>
                    <a:pt x="831" y="133"/>
                  </a:lnTo>
                  <a:lnTo>
                    <a:pt x="765" y="84"/>
                  </a:lnTo>
                  <a:lnTo>
                    <a:pt x="682" y="34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2206875" y="1983000"/>
              <a:ext cx="24550" cy="24125"/>
            </a:xfrm>
            <a:custGeom>
              <a:avLst/>
              <a:gdLst/>
              <a:ahLst/>
              <a:cxnLst/>
              <a:rect l="l" t="t" r="r" b="b"/>
              <a:pathLst>
                <a:path w="982" h="965" extrusionOk="0">
                  <a:moveTo>
                    <a:pt x="400" y="1"/>
                  </a:moveTo>
                  <a:lnTo>
                    <a:pt x="300" y="34"/>
                  </a:lnTo>
                  <a:lnTo>
                    <a:pt x="217" y="84"/>
                  </a:lnTo>
                  <a:lnTo>
                    <a:pt x="150" y="133"/>
                  </a:lnTo>
                  <a:lnTo>
                    <a:pt x="84" y="200"/>
                  </a:lnTo>
                  <a:lnTo>
                    <a:pt x="51" y="283"/>
                  </a:lnTo>
                  <a:lnTo>
                    <a:pt x="17" y="383"/>
                  </a:lnTo>
                  <a:lnTo>
                    <a:pt x="1" y="483"/>
                  </a:lnTo>
                  <a:lnTo>
                    <a:pt x="17" y="582"/>
                  </a:lnTo>
                  <a:lnTo>
                    <a:pt x="51" y="665"/>
                  </a:lnTo>
                  <a:lnTo>
                    <a:pt x="84" y="748"/>
                  </a:lnTo>
                  <a:lnTo>
                    <a:pt x="150" y="832"/>
                  </a:lnTo>
                  <a:lnTo>
                    <a:pt x="217" y="881"/>
                  </a:lnTo>
                  <a:lnTo>
                    <a:pt x="300" y="931"/>
                  </a:lnTo>
                  <a:lnTo>
                    <a:pt x="400" y="965"/>
                  </a:lnTo>
                  <a:lnTo>
                    <a:pt x="599" y="965"/>
                  </a:lnTo>
                  <a:lnTo>
                    <a:pt x="682" y="931"/>
                  </a:lnTo>
                  <a:lnTo>
                    <a:pt x="765" y="881"/>
                  </a:lnTo>
                  <a:lnTo>
                    <a:pt x="848" y="832"/>
                  </a:lnTo>
                  <a:lnTo>
                    <a:pt x="898" y="748"/>
                  </a:lnTo>
                  <a:lnTo>
                    <a:pt x="948" y="665"/>
                  </a:lnTo>
                  <a:lnTo>
                    <a:pt x="981" y="582"/>
                  </a:lnTo>
                  <a:lnTo>
                    <a:pt x="981" y="483"/>
                  </a:lnTo>
                  <a:lnTo>
                    <a:pt x="981" y="383"/>
                  </a:lnTo>
                  <a:lnTo>
                    <a:pt x="948" y="283"/>
                  </a:lnTo>
                  <a:lnTo>
                    <a:pt x="898" y="200"/>
                  </a:lnTo>
                  <a:lnTo>
                    <a:pt x="848" y="133"/>
                  </a:lnTo>
                  <a:lnTo>
                    <a:pt x="765" y="84"/>
                  </a:lnTo>
                  <a:lnTo>
                    <a:pt x="682" y="34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2261725" y="1983000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extrusionOk="0">
                  <a:moveTo>
                    <a:pt x="383" y="1"/>
                  </a:moveTo>
                  <a:lnTo>
                    <a:pt x="300" y="34"/>
                  </a:lnTo>
                  <a:lnTo>
                    <a:pt x="217" y="84"/>
                  </a:lnTo>
                  <a:lnTo>
                    <a:pt x="134" y="133"/>
                  </a:lnTo>
                  <a:lnTo>
                    <a:pt x="84" y="200"/>
                  </a:lnTo>
                  <a:lnTo>
                    <a:pt x="34" y="283"/>
                  </a:lnTo>
                  <a:lnTo>
                    <a:pt x="1" y="383"/>
                  </a:lnTo>
                  <a:lnTo>
                    <a:pt x="1" y="483"/>
                  </a:lnTo>
                  <a:lnTo>
                    <a:pt x="1" y="582"/>
                  </a:lnTo>
                  <a:lnTo>
                    <a:pt x="34" y="665"/>
                  </a:lnTo>
                  <a:lnTo>
                    <a:pt x="84" y="748"/>
                  </a:lnTo>
                  <a:lnTo>
                    <a:pt x="134" y="832"/>
                  </a:lnTo>
                  <a:lnTo>
                    <a:pt x="217" y="881"/>
                  </a:lnTo>
                  <a:lnTo>
                    <a:pt x="300" y="931"/>
                  </a:lnTo>
                  <a:lnTo>
                    <a:pt x="383" y="965"/>
                  </a:lnTo>
                  <a:lnTo>
                    <a:pt x="583" y="965"/>
                  </a:lnTo>
                  <a:lnTo>
                    <a:pt x="666" y="931"/>
                  </a:lnTo>
                  <a:lnTo>
                    <a:pt x="749" y="881"/>
                  </a:lnTo>
                  <a:lnTo>
                    <a:pt x="832" y="832"/>
                  </a:lnTo>
                  <a:lnTo>
                    <a:pt x="882" y="748"/>
                  </a:lnTo>
                  <a:lnTo>
                    <a:pt x="932" y="665"/>
                  </a:lnTo>
                  <a:lnTo>
                    <a:pt x="965" y="582"/>
                  </a:lnTo>
                  <a:lnTo>
                    <a:pt x="965" y="483"/>
                  </a:lnTo>
                  <a:lnTo>
                    <a:pt x="965" y="383"/>
                  </a:lnTo>
                  <a:lnTo>
                    <a:pt x="932" y="283"/>
                  </a:lnTo>
                  <a:lnTo>
                    <a:pt x="882" y="200"/>
                  </a:lnTo>
                  <a:lnTo>
                    <a:pt x="832" y="133"/>
                  </a:lnTo>
                  <a:lnTo>
                    <a:pt x="765" y="84"/>
                  </a:lnTo>
                  <a:lnTo>
                    <a:pt x="682" y="3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613;p55">
            <a:extLst>
              <a:ext uri="{FF2B5EF4-FFF2-40B4-BE49-F238E27FC236}">
                <a16:creationId xmlns:a16="http://schemas.microsoft.com/office/drawing/2014/main" id="{F683C5F0-29D7-E4C3-6F5F-4A8E21F63BD6}"/>
              </a:ext>
            </a:extLst>
          </p:cNvPr>
          <p:cNvSpPr txBox="1">
            <a:spLocks/>
          </p:cNvSpPr>
          <p:nvPr/>
        </p:nvSpPr>
        <p:spPr>
          <a:xfrm>
            <a:off x="-700506" y="1172086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1100"/>
              <a:buFont typeface="Arial"/>
              <a:buNone/>
            </a:pPr>
            <a:endParaRPr lang="en-US" dirty="0"/>
          </a:p>
        </p:txBody>
      </p:sp>
      <p:sp>
        <p:nvSpPr>
          <p:cNvPr id="10" name="Google Shape;1613;p55">
            <a:extLst>
              <a:ext uri="{FF2B5EF4-FFF2-40B4-BE49-F238E27FC236}">
                <a16:creationId xmlns:a16="http://schemas.microsoft.com/office/drawing/2014/main" id="{AD7A0D49-4C07-EE9A-2050-3B8C6D8F38FE}"/>
              </a:ext>
            </a:extLst>
          </p:cNvPr>
          <p:cNvSpPr txBox="1">
            <a:spLocks/>
          </p:cNvSpPr>
          <p:nvPr/>
        </p:nvSpPr>
        <p:spPr>
          <a:xfrm>
            <a:off x="-230569" y="1205687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SzPts val="1100"/>
              <a:buFont typeface="Arial"/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868DE3-19D3-E09B-58D4-8095721A6185}"/>
              </a:ext>
            </a:extLst>
          </p:cNvPr>
          <p:cNvSpPr txBox="1"/>
          <p:nvPr/>
        </p:nvSpPr>
        <p:spPr>
          <a:xfrm>
            <a:off x="583382" y="1761246"/>
            <a:ext cx="4776244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sz="1600" b="1" i="0" dirty="0">
                <a:solidFill>
                  <a:schemeClr val="tx1"/>
                </a:solidFill>
                <a:effectLst/>
                <a:latin typeface="Google Sans"/>
              </a:rPr>
              <a:t>Britannia's success is due to its focus on:</a:t>
            </a:r>
          </a:p>
          <a:p>
            <a:pPr algn="l" rtl="0"/>
            <a:endParaRPr lang="en-US" b="1" i="0" dirty="0">
              <a:solidFill>
                <a:schemeClr val="tx1"/>
              </a:solidFill>
              <a:effectLst/>
              <a:latin typeface="Google Sans"/>
            </a:endParaRPr>
          </a:p>
          <a:p>
            <a:pPr algn="l" rtl="0"/>
            <a:r>
              <a:rPr lang="en-US" b="1" i="0" dirty="0">
                <a:solidFill>
                  <a:srgbClr val="FF0000"/>
                </a:solidFill>
                <a:effectLst/>
                <a:latin typeface="Google Sans"/>
              </a:rPr>
              <a:t>Customer needs: </a:t>
            </a: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Britannia conducts regular market research and has a strong customer feedback mechanism to understand and meet the changing preferences of its customers.</a:t>
            </a:r>
          </a:p>
          <a:p>
            <a:pPr algn="l" rtl="0"/>
            <a:r>
              <a:rPr lang="en-US" b="1" i="0" dirty="0">
                <a:solidFill>
                  <a:srgbClr val="FF0000"/>
                </a:solidFill>
                <a:effectLst/>
                <a:latin typeface="Google Sans"/>
              </a:rPr>
              <a:t>Innovation: </a:t>
            </a: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Britannia regularly launches new products and variants, and invests heavily in research and development to improve its products and processes.</a:t>
            </a:r>
          </a:p>
          <a:p>
            <a:pPr algn="l" rtl="0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Google Sans"/>
            </a:endParaRPr>
          </a:p>
          <a:p>
            <a:pPr algn="l" rtl="0"/>
            <a:r>
              <a:rPr lang="en-US" b="1" i="0" dirty="0">
                <a:solidFill>
                  <a:schemeClr val="tx1"/>
                </a:solidFill>
                <a:effectLst/>
                <a:latin typeface="Google Sans"/>
              </a:rPr>
              <a:t>Short version: </a:t>
            </a:r>
            <a:r>
              <a:rPr lang="en-US" b="0" i="0" dirty="0">
                <a:solidFill>
                  <a:srgbClr val="FF0000"/>
                </a:solidFill>
                <a:effectLst/>
                <a:latin typeface="Google Sans"/>
              </a:rPr>
              <a:t>Britannia's success is due to its focus on customer needs and innovation.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24D257-94B7-3FC2-9B94-E4153A95B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513" y="130510"/>
            <a:ext cx="1054604" cy="49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227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p58"/>
          <p:cNvSpPr txBox="1">
            <a:spLocks noGrp="1"/>
          </p:cNvSpPr>
          <p:nvPr>
            <p:ph type="title"/>
          </p:nvPr>
        </p:nvSpPr>
        <p:spPr>
          <a:xfrm>
            <a:off x="277481" y="59409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Competitors Analysis</a:t>
            </a:r>
            <a:endParaRPr dirty="0"/>
          </a:p>
        </p:txBody>
      </p:sp>
      <p:sp>
        <p:nvSpPr>
          <p:cNvPr id="2736" name="Google Shape;2736;p58"/>
          <p:cNvSpPr txBox="1">
            <a:spLocks noGrp="1"/>
          </p:cNvSpPr>
          <p:nvPr>
            <p:ph type="subTitle" idx="2"/>
          </p:nvPr>
        </p:nvSpPr>
        <p:spPr>
          <a:xfrm>
            <a:off x="5024131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737" name="Google Shape;2737;p58"/>
          <p:cNvSpPr txBox="1">
            <a:spLocks noGrp="1"/>
          </p:cNvSpPr>
          <p:nvPr>
            <p:ph type="subTitle" idx="4"/>
          </p:nvPr>
        </p:nvSpPr>
        <p:spPr>
          <a:xfrm>
            <a:off x="5025631" y="3233094"/>
            <a:ext cx="2793900" cy="14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 and is the second planet from the Sun. It’s terribly hot</a:t>
            </a:r>
            <a:endParaRPr/>
          </a:p>
        </p:txBody>
      </p:sp>
      <p:sp>
        <p:nvSpPr>
          <p:cNvPr id="2739" name="Google Shape;2739;p58"/>
          <p:cNvSpPr txBox="1">
            <a:spLocks noGrp="1"/>
          </p:cNvSpPr>
          <p:nvPr>
            <p:ph type="title" idx="5"/>
          </p:nvPr>
        </p:nvSpPr>
        <p:spPr>
          <a:xfrm>
            <a:off x="-214450" y="1877205"/>
            <a:ext cx="3007074" cy="2138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" sz="2000" dirty="0"/>
              <a:t> </a:t>
            </a:r>
            <a:r>
              <a:rPr lang="en" sz="20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Parle Products – 23%</a:t>
            </a:r>
            <a:endParaRPr sz="20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52548D7-6F49-F1F4-A2C2-264ACE759E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065917"/>
              </p:ext>
            </p:extLst>
          </p:nvPr>
        </p:nvGraphicFramePr>
        <p:xfrm>
          <a:off x="4568049" y="1262182"/>
          <a:ext cx="3582479" cy="27772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F4AE150-19DD-D1A9-2115-29E9A7A1CDF7}"/>
              </a:ext>
            </a:extLst>
          </p:cNvPr>
          <p:cNvSpPr txBox="1"/>
          <p:nvPr/>
        </p:nvSpPr>
        <p:spPr>
          <a:xfrm>
            <a:off x="118940" y="2879151"/>
            <a:ext cx="46863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Mondelez</a:t>
            </a:r>
          </a:p>
          <a:p>
            <a:r>
              <a:rPr lang="en-US" sz="2000" b="1" dirty="0"/>
              <a:t>International – 10%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FA1834-E3D7-08AB-C529-07F50DF0963E}"/>
              </a:ext>
            </a:extLst>
          </p:cNvPr>
          <p:cNvSpPr txBox="1"/>
          <p:nvPr/>
        </p:nvSpPr>
        <p:spPr>
          <a:xfrm>
            <a:off x="157036" y="3673600"/>
            <a:ext cx="47005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Others – 17%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05F1AE-8E9C-04EC-2C65-3CA3AC515ABD}"/>
              </a:ext>
            </a:extLst>
          </p:cNvPr>
          <p:cNvSpPr txBox="1"/>
          <p:nvPr/>
        </p:nvSpPr>
        <p:spPr>
          <a:xfrm>
            <a:off x="24651" y="2384978"/>
            <a:ext cx="47005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0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ITC Foods – 18%</a:t>
            </a:r>
            <a:endParaRPr lang="en-US" sz="20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F7CA39-1ACC-FA42-AA9A-96624FA82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4771" y="1477312"/>
            <a:ext cx="1520559" cy="8533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2DE5F3-4E2F-8A78-BBE6-D70579159C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5861" y="2941772"/>
            <a:ext cx="1247505" cy="8549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292CB85-F17D-549B-F34B-BD919DAE45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296" y="4265903"/>
            <a:ext cx="1716263" cy="79295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F257EA4-C398-AF8A-AEA9-5053220705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41150" y="2204443"/>
            <a:ext cx="967800" cy="73594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C84E3C-B620-40EF-28F7-0DE59FCB28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11450" y="4265903"/>
            <a:ext cx="1026038" cy="65409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9C8FBB3-583E-4EB2-F25A-D0E46F60CEA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39114" y="4352047"/>
            <a:ext cx="1665772" cy="65409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FE0D961-D53F-D88C-7AD3-3BB7CBC4FCC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91037" y="51009"/>
            <a:ext cx="1333094" cy="6280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3"/>
          <p:cNvSpPr txBox="1">
            <a:spLocks noGrp="1"/>
          </p:cNvSpPr>
          <p:nvPr>
            <p:ph type="subTitle" idx="1"/>
          </p:nvPr>
        </p:nvSpPr>
        <p:spPr>
          <a:xfrm>
            <a:off x="1158664" y="1597148"/>
            <a:ext cx="4602056" cy="32339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Britannia's food buyers are people of all ages, genders, and income levels who live in India. They are looking for high-quality, affordable food products that are convenient to purchase and consume. Britannia's audience persona is diverse, but some common characteristics include: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Family-oriented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Budget-conscious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Convenience-driven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Health-conscious</a:t>
            </a: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tx1"/>
              </a:solidFill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600" name="Google Shape;1600;p53"/>
          <p:cNvSpPr txBox="1">
            <a:spLocks noGrp="1"/>
          </p:cNvSpPr>
          <p:nvPr>
            <p:ph type="title"/>
          </p:nvPr>
        </p:nvSpPr>
        <p:spPr>
          <a:xfrm>
            <a:off x="714300" y="600450"/>
            <a:ext cx="77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Buyers Persona</a:t>
            </a:r>
            <a:endParaRPr dirty="0"/>
          </a:p>
        </p:txBody>
      </p:sp>
      <p:grpSp>
        <p:nvGrpSpPr>
          <p:cNvPr id="2" name="Google Shape;3919;p62">
            <a:extLst>
              <a:ext uri="{FF2B5EF4-FFF2-40B4-BE49-F238E27FC236}">
                <a16:creationId xmlns:a16="http://schemas.microsoft.com/office/drawing/2014/main" id="{87A4728C-2F71-8D72-560D-99DC6F2791BC}"/>
              </a:ext>
            </a:extLst>
          </p:cNvPr>
          <p:cNvGrpSpPr/>
          <p:nvPr/>
        </p:nvGrpSpPr>
        <p:grpSpPr>
          <a:xfrm>
            <a:off x="5844526" y="1465044"/>
            <a:ext cx="2735118" cy="2828350"/>
            <a:chOff x="2734075" y="3354475"/>
            <a:chExt cx="2225375" cy="2122400"/>
          </a:xfrm>
        </p:grpSpPr>
        <p:sp>
          <p:nvSpPr>
            <p:cNvPr id="3" name="Google Shape;3920;p62">
              <a:extLst>
                <a:ext uri="{FF2B5EF4-FFF2-40B4-BE49-F238E27FC236}">
                  <a16:creationId xmlns:a16="http://schemas.microsoft.com/office/drawing/2014/main" id="{BA85CCF2-D307-B78F-105A-997442420A7A}"/>
                </a:ext>
              </a:extLst>
            </p:cNvPr>
            <p:cNvSpPr/>
            <p:nvPr/>
          </p:nvSpPr>
          <p:spPr>
            <a:xfrm>
              <a:off x="4376950" y="3931075"/>
              <a:ext cx="277825" cy="263125"/>
            </a:xfrm>
            <a:custGeom>
              <a:avLst/>
              <a:gdLst/>
              <a:ahLst/>
              <a:cxnLst/>
              <a:rect l="l" t="t" r="r" b="b"/>
              <a:pathLst>
                <a:path w="11113" h="10525" extrusionOk="0">
                  <a:moveTo>
                    <a:pt x="5548" y="1"/>
                  </a:moveTo>
                  <a:lnTo>
                    <a:pt x="5211" y="18"/>
                  </a:lnTo>
                  <a:lnTo>
                    <a:pt x="4875" y="35"/>
                  </a:lnTo>
                  <a:lnTo>
                    <a:pt x="4556" y="68"/>
                  </a:lnTo>
                  <a:lnTo>
                    <a:pt x="4253" y="119"/>
                  </a:lnTo>
                  <a:lnTo>
                    <a:pt x="3951" y="186"/>
                  </a:lnTo>
                  <a:lnTo>
                    <a:pt x="3665" y="270"/>
                  </a:lnTo>
                  <a:lnTo>
                    <a:pt x="3396" y="354"/>
                  </a:lnTo>
                  <a:lnTo>
                    <a:pt x="3127" y="455"/>
                  </a:lnTo>
                  <a:lnTo>
                    <a:pt x="2875" y="572"/>
                  </a:lnTo>
                  <a:lnTo>
                    <a:pt x="2623" y="690"/>
                  </a:lnTo>
                  <a:lnTo>
                    <a:pt x="2387" y="825"/>
                  </a:lnTo>
                  <a:lnTo>
                    <a:pt x="2169" y="976"/>
                  </a:lnTo>
                  <a:lnTo>
                    <a:pt x="1950" y="1127"/>
                  </a:lnTo>
                  <a:lnTo>
                    <a:pt x="1748" y="1295"/>
                  </a:lnTo>
                  <a:lnTo>
                    <a:pt x="1563" y="1463"/>
                  </a:lnTo>
                  <a:lnTo>
                    <a:pt x="1395" y="1648"/>
                  </a:lnTo>
                  <a:lnTo>
                    <a:pt x="1227" y="1833"/>
                  </a:lnTo>
                  <a:lnTo>
                    <a:pt x="1059" y="2035"/>
                  </a:lnTo>
                  <a:lnTo>
                    <a:pt x="908" y="2237"/>
                  </a:lnTo>
                  <a:lnTo>
                    <a:pt x="773" y="2455"/>
                  </a:lnTo>
                  <a:lnTo>
                    <a:pt x="656" y="2657"/>
                  </a:lnTo>
                  <a:lnTo>
                    <a:pt x="538" y="2876"/>
                  </a:lnTo>
                  <a:lnTo>
                    <a:pt x="437" y="3111"/>
                  </a:lnTo>
                  <a:lnTo>
                    <a:pt x="353" y="3329"/>
                  </a:lnTo>
                  <a:lnTo>
                    <a:pt x="269" y="3565"/>
                  </a:lnTo>
                  <a:lnTo>
                    <a:pt x="185" y="3800"/>
                  </a:lnTo>
                  <a:lnTo>
                    <a:pt x="134" y="4052"/>
                  </a:lnTo>
                  <a:lnTo>
                    <a:pt x="84" y="4288"/>
                  </a:lnTo>
                  <a:lnTo>
                    <a:pt x="50" y="4523"/>
                  </a:lnTo>
                  <a:lnTo>
                    <a:pt x="17" y="4775"/>
                  </a:lnTo>
                  <a:lnTo>
                    <a:pt x="0" y="5027"/>
                  </a:lnTo>
                  <a:lnTo>
                    <a:pt x="0" y="5263"/>
                  </a:lnTo>
                  <a:lnTo>
                    <a:pt x="0" y="5515"/>
                  </a:lnTo>
                  <a:lnTo>
                    <a:pt x="17" y="5767"/>
                  </a:lnTo>
                  <a:lnTo>
                    <a:pt x="50" y="6002"/>
                  </a:lnTo>
                  <a:lnTo>
                    <a:pt x="84" y="6255"/>
                  </a:lnTo>
                  <a:lnTo>
                    <a:pt x="134" y="6490"/>
                  </a:lnTo>
                  <a:lnTo>
                    <a:pt x="185" y="6725"/>
                  </a:lnTo>
                  <a:lnTo>
                    <a:pt x="269" y="6961"/>
                  </a:lnTo>
                  <a:lnTo>
                    <a:pt x="336" y="7196"/>
                  </a:lnTo>
                  <a:lnTo>
                    <a:pt x="437" y="7431"/>
                  </a:lnTo>
                  <a:lnTo>
                    <a:pt x="538" y="7650"/>
                  </a:lnTo>
                  <a:lnTo>
                    <a:pt x="656" y="7868"/>
                  </a:lnTo>
                  <a:lnTo>
                    <a:pt x="773" y="8087"/>
                  </a:lnTo>
                  <a:lnTo>
                    <a:pt x="908" y="8306"/>
                  </a:lnTo>
                  <a:lnTo>
                    <a:pt x="1059" y="8507"/>
                  </a:lnTo>
                  <a:lnTo>
                    <a:pt x="1210" y="8692"/>
                  </a:lnTo>
                  <a:lnTo>
                    <a:pt x="1379" y="8894"/>
                  </a:lnTo>
                  <a:lnTo>
                    <a:pt x="1563" y="9062"/>
                  </a:lnTo>
                  <a:lnTo>
                    <a:pt x="1748" y="9247"/>
                  </a:lnTo>
                  <a:lnTo>
                    <a:pt x="1950" y="9398"/>
                  </a:lnTo>
                  <a:lnTo>
                    <a:pt x="2169" y="9566"/>
                  </a:lnTo>
                  <a:lnTo>
                    <a:pt x="2387" y="9701"/>
                  </a:lnTo>
                  <a:lnTo>
                    <a:pt x="2623" y="9835"/>
                  </a:lnTo>
                  <a:lnTo>
                    <a:pt x="2858" y="9970"/>
                  </a:lnTo>
                  <a:lnTo>
                    <a:pt x="3127" y="10071"/>
                  </a:lnTo>
                  <a:lnTo>
                    <a:pt x="3379" y="10188"/>
                  </a:lnTo>
                  <a:lnTo>
                    <a:pt x="3665" y="10272"/>
                  </a:lnTo>
                  <a:lnTo>
                    <a:pt x="3951" y="10340"/>
                  </a:lnTo>
                  <a:lnTo>
                    <a:pt x="4253" y="10407"/>
                  </a:lnTo>
                  <a:lnTo>
                    <a:pt x="4556" y="10457"/>
                  </a:lnTo>
                  <a:lnTo>
                    <a:pt x="4875" y="10508"/>
                  </a:lnTo>
                  <a:lnTo>
                    <a:pt x="5211" y="10525"/>
                  </a:lnTo>
                  <a:lnTo>
                    <a:pt x="5901" y="10525"/>
                  </a:lnTo>
                  <a:lnTo>
                    <a:pt x="6220" y="10508"/>
                  </a:lnTo>
                  <a:lnTo>
                    <a:pt x="6539" y="10457"/>
                  </a:lnTo>
                  <a:lnTo>
                    <a:pt x="6859" y="10407"/>
                  </a:lnTo>
                  <a:lnTo>
                    <a:pt x="7161" y="10340"/>
                  </a:lnTo>
                  <a:lnTo>
                    <a:pt x="7447" y="10272"/>
                  </a:lnTo>
                  <a:lnTo>
                    <a:pt x="7716" y="10188"/>
                  </a:lnTo>
                  <a:lnTo>
                    <a:pt x="7985" y="10071"/>
                  </a:lnTo>
                  <a:lnTo>
                    <a:pt x="8237" y="9970"/>
                  </a:lnTo>
                  <a:lnTo>
                    <a:pt x="8490" y="9835"/>
                  </a:lnTo>
                  <a:lnTo>
                    <a:pt x="8725" y="9701"/>
                  </a:lnTo>
                  <a:lnTo>
                    <a:pt x="8943" y="9566"/>
                  </a:lnTo>
                  <a:lnTo>
                    <a:pt x="9145" y="9398"/>
                  </a:lnTo>
                  <a:lnTo>
                    <a:pt x="9347" y="9247"/>
                  </a:lnTo>
                  <a:lnTo>
                    <a:pt x="9549" y="9062"/>
                  </a:lnTo>
                  <a:lnTo>
                    <a:pt x="9717" y="8894"/>
                  </a:lnTo>
                  <a:lnTo>
                    <a:pt x="9885" y="8692"/>
                  </a:lnTo>
                  <a:lnTo>
                    <a:pt x="10053" y="8507"/>
                  </a:lnTo>
                  <a:lnTo>
                    <a:pt x="10187" y="8306"/>
                  </a:lnTo>
                  <a:lnTo>
                    <a:pt x="10322" y="8087"/>
                  </a:lnTo>
                  <a:lnTo>
                    <a:pt x="10456" y="7868"/>
                  </a:lnTo>
                  <a:lnTo>
                    <a:pt x="10574" y="7650"/>
                  </a:lnTo>
                  <a:lnTo>
                    <a:pt x="10675" y="7431"/>
                  </a:lnTo>
                  <a:lnTo>
                    <a:pt x="10759" y="7196"/>
                  </a:lnTo>
                  <a:lnTo>
                    <a:pt x="10843" y="6961"/>
                  </a:lnTo>
                  <a:lnTo>
                    <a:pt x="10910" y="6725"/>
                  </a:lnTo>
                  <a:lnTo>
                    <a:pt x="10978" y="6490"/>
                  </a:lnTo>
                  <a:lnTo>
                    <a:pt x="11028" y="6255"/>
                  </a:lnTo>
                  <a:lnTo>
                    <a:pt x="11062" y="6002"/>
                  </a:lnTo>
                  <a:lnTo>
                    <a:pt x="11095" y="5767"/>
                  </a:lnTo>
                  <a:lnTo>
                    <a:pt x="11112" y="5515"/>
                  </a:lnTo>
                  <a:lnTo>
                    <a:pt x="11112" y="5263"/>
                  </a:lnTo>
                  <a:lnTo>
                    <a:pt x="11112" y="5027"/>
                  </a:lnTo>
                  <a:lnTo>
                    <a:pt x="11095" y="4775"/>
                  </a:lnTo>
                  <a:lnTo>
                    <a:pt x="11062" y="4523"/>
                  </a:lnTo>
                  <a:lnTo>
                    <a:pt x="11028" y="4288"/>
                  </a:lnTo>
                  <a:lnTo>
                    <a:pt x="10978" y="4052"/>
                  </a:lnTo>
                  <a:lnTo>
                    <a:pt x="10910" y="3800"/>
                  </a:lnTo>
                  <a:lnTo>
                    <a:pt x="10843" y="3565"/>
                  </a:lnTo>
                  <a:lnTo>
                    <a:pt x="10759" y="3329"/>
                  </a:lnTo>
                  <a:lnTo>
                    <a:pt x="10675" y="3111"/>
                  </a:lnTo>
                  <a:lnTo>
                    <a:pt x="10574" y="2876"/>
                  </a:lnTo>
                  <a:lnTo>
                    <a:pt x="10456" y="2657"/>
                  </a:lnTo>
                  <a:lnTo>
                    <a:pt x="10322" y="2455"/>
                  </a:lnTo>
                  <a:lnTo>
                    <a:pt x="10187" y="2237"/>
                  </a:lnTo>
                  <a:lnTo>
                    <a:pt x="10053" y="2035"/>
                  </a:lnTo>
                  <a:lnTo>
                    <a:pt x="9885" y="1833"/>
                  </a:lnTo>
                  <a:lnTo>
                    <a:pt x="9717" y="1648"/>
                  </a:lnTo>
                  <a:lnTo>
                    <a:pt x="9549" y="1463"/>
                  </a:lnTo>
                  <a:lnTo>
                    <a:pt x="9347" y="1295"/>
                  </a:lnTo>
                  <a:lnTo>
                    <a:pt x="9145" y="1127"/>
                  </a:lnTo>
                  <a:lnTo>
                    <a:pt x="8943" y="976"/>
                  </a:lnTo>
                  <a:lnTo>
                    <a:pt x="8725" y="825"/>
                  </a:lnTo>
                  <a:lnTo>
                    <a:pt x="8490" y="690"/>
                  </a:lnTo>
                  <a:lnTo>
                    <a:pt x="8237" y="572"/>
                  </a:lnTo>
                  <a:lnTo>
                    <a:pt x="7985" y="455"/>
                  </a:lnTo>
                  <a:lnTo>
                    <a:pt x="7716" y="354"/>
                  </a:lnTo>
                  <a:lnTo>
                    <a:pt x="7447" y="270"/>
                  </a:lnTo>
                  <a:lnTo>
                    <a:pt x="7161" y="186"/>
                  </a:lnTo>
                  <a:lnTo>
                    <a:pt x="6859" y="119"/>
                  </a:lnTo>
                  <a:lnTo>
                    <a:pt x="6539" y="68"/>
                  </a:lnTo>
                  <a:lnTo>
                    <a:pt x="6220" y="35"/>
                  </a:lnTo>
                  <a:lnTo>
                    <a:pt x="5901" y="18"/>
                  </a:lnTo>
                  <a:lnTo>
                    <a:pt x="55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921;p62">
              <a:extLst>
                <a:ext uri="{FF2B5EF4-FFF2-40B4-BE49-F238E27FC236}">
                  <a16:creationId xmlns:a16="http://schemas.microsoft.com/office/drawing/2014/main" id="{ECC69F82-B3BA-B94C-27FA-FA179CCE428E}"/>
                </a:ext>
              </a:extLst>
            </p:cNvPr>
            <p:cNvSpPr/>
            <p:nvPr/>
          </p:nvSpPr>
          <p:spPr>
            <a:xfrm>
              <a:off x="4400475" y="3953775"/>
              <a:ext cx="227800" cy="218150"/>
            </a:xfrm>
            <a:custGeom>
              <a:avLst/>
              <a:gdLst/>
              <a:ahLst/>
              <a:cxnLst/>
              <a:rect l="l" t="t" r="r" b="b"/>
              <a:pathLst>
                <a:path w="9112" h="8726" extrusionOk="0">
                  <a:moveTo>
                    <a:pt x="4321" y="1"/>
                  </a:moveTo>
                  <a:lnTo>
                    <a:pt x="4052" y="17"/>
                  </a:lnTo>
                  <a:lnTo>
                    <a:pt x="3783" y="51"/>
                  </a:lnTo>
                  <a:lnTo>
                    <a:pt x="3531" y="85"/>
                  </a:lnTo>
                  <a:lnTo>
                    <a:pt x="3279" y="152"/>
                  </a:lnTo>
                  <a:lnTo>
                    <a:pt x="3043" y="202"/>
                  </a:lnTo>
                  <a:lnTo>
                    <a:pt x="2808" y="286"/>
                  </a:lnTo>
                  <a:lnTo>
                    <a:pt x="2589" y="371"/>
                  </a:lnTo>
                  <a:lnTo>
                    <a:pt x="2388" y="471"/>
                  </a:lnTo>
                  <a:lnTo>
                    <a:pt x="2186" y="572"/>
                  </a:lnTo>
                  <a:lnTo>
                    <a:pt x="1984" y="673"/>
                  </a:lnTo>
                  <a:lnTo>
                    <a:pt x="1799" y="808"/>
                  </a:lnTo>
                  <a:lnTo>
                    <a:pt x="1631" y="925"/>
                  </a:lnTo>
                  <a:lnTo>
                    <a:pt x="1463" y="1060"/>
                  </a:lnTo>
                  <a:lnTo>
                    <a:pt x="1312" y="1211"/>
                  </a:lnTo>
                  <a:lnTo>
                    <a:pt x="1160" y="1362"/>
                  </a:lnTo>
                  <a:lnTo>
                    <a:pt x="1009" y="1514"/>
                  </a:lnTo>
                  <a:lnTo>
                    <a:pt x="891" y="1682"/>
                  </a:lnTo>
                  <a:lnTo>
                    <a:pt x="757" y="1850"/>
                  </a:lnTo>
                  <a:lnTo>
                    <a:pt x="656" y="2018"/>
                  </a:lnTo>
                  <a:lnTo>
                    <a:pt x="454" y="2388"/>
                  </a:lnTo>
                  <a:lnTo>
                    <a:pt x="286" y="2758"/>
                  </a:lnTo>
                  <a:lnTo>
                    <a:pt x="169" y="3144"/>
                  </a:lnTo>
                  <a:lnTo>
                    <a:pt x="68" y="3548"/>
                  </a:lnTo>
                  <a:lnTo>
                    <a:pt x="17" y="3951"/>
                  </a:lnTo>
                  <a:lnTo>
                    <a:pt x="0" y="4355"/>
                  </a:lnTo>
                  <a:lnTo>
                    <a:pt x="17" y="4775"/>
                  </a:lnTo>
                  <a:lnTo>
                    <a:pt x="68" y="5178"/>
                  </a:lnTo>
                  <a:lnTo>
                    <a:pt x="169" y="5582"/>
                  </a:lnTo>
                  <a:lnTo>
                    <a:pt x="286" y="5969"/>
                  </a:lnTo>
                  <a:lnTo>
                    <a:pt x="454" y="6338"/>
                  </a:lnTo>
                  <a:lnTo>
                    <a:pt x="656" y="6708"/>
                  </a:lnTo>
                  <a:lnTo>
                    <a:pt x="757" y="6876"/>
                  </a:lnTo>
                  <a:lnTo>
                    <a:pt x="875" y="7045"/>
                  </a:lnTo>
                  <a:lnTo>
                    <a:pt x="1009" y="7213"/>
                  </a:lnTo>
                  <a:lnTo>
                    <a:pt x="1160" y="7364"/>
                  </a:lnTo>
                  <a:lnTo>
                    <a:pt x="1295" y="7515"/>
                  </a:lnTo>
                  <a:lnTo>
                    <a:pt x="1463" y="7650"/>
                  </a:lnTo>
                  <a:lnTo>
                    <a:pt x="1631" y="7801"/>
                  </a:lnTo>
                  <a:lnTo>
                    <a:pt x="1799" y="7919"/>
                  </a:lnTo>
                  <a:lnTo>
                    <a:pt x="1984" y="8036"/>
                  </a:lnTo>
                  <a:lnTo>
                    <a:pt x="2186" y="8154"/>
                  </a:lnTo>
                  <a:lnTo>
                    <a:pt x="2388" y="8255"/>
                  </a:lnTo>
                  <a:lnTo>
                    <a:pt x="2589" y="8356"/>
                  </a:lnTo>
                  <a:lnTo>
                    <a:pt x="2808" y="8440"/>
                  </a:lnTo>
                  <a:lnTo>
                    <a:pt x="3043" y="8507"/>
                  </a:lnTo>
                  <a:lnTo>
                    <a:pt x="3279" y="8574"/>
                  </a:lnTo>
                  <a:lnTo>
                    <a:pt x="3531" y="8625"/>
                  </a:lnTo>
                  <a:lnTo>
                    <a:pt x="3783" y="8675"/>
                  </a:lnTo>
                  <a:lnTo>
                    <a:pt x="4052" y="8709"/>
                  </a:lnTo>
                  <a:lnTo>
                    <a:pt x="4321" y="8726"/>
                  </a:lnTo>
                  <a:lnTo>
                    <a:pt x="4607" y="8726"/>
                  </a:lnTo>
                  <a:lnTo>
                    <a:pt x="5094" y="8709"/>
                  </a:lnTo>
                  <a:lnTo>
                    <a:pt x="5531" y="8658"/>
                  </a:lnTo>
                  <a:lnTo>
                    <a:pt x="5968" y="8574"/>
                  </a:lnTo>
                  <a:lnTo>
                    <a:pt x="6355" y="8457"/>
                  </a:lnTo>
                  <a:lnTo>
                    <a:pt x="6725" y="8305"/>
                  </a:lnTo>
                  <a:lnTo>
                    <a:pt x="7078" y="8137"/>
                  </a:lnTo>
                  <a:lnTo>
                    <a:pt x="7397" y="7936"/>
                  </a:lnTo>
                  <a:lnTo>
                    <a:pt x="7700" y="7717"/>
                  </a:lnTo>
                  <a:lnTo>
                    <a:pt x="7969" y="7482"/>
                  </a:lnTo>
                  <a:lnTo>
                    <a:pt x="8204" y="7213"/>
                  </a:lnTo>
                  <a:lnTo>
                    <a:pt x="8423" y="6927"/>
                  </a:lnTo>
                  <a:lnTo>
                    <a:pt x="8608" y="6641"/>
                  </a:lnTo>
                  <a:lnTo>
                    <a:pt x="8776" y="6338"/>
                  </a:lnTo>
                  <a:lnTo>
                    <a:pt x="8910" y="6019"/>
                  </a:lnTo>
                  <a:lnTo>
                    <a:pt x="9028" y="5683"/>
                  </a:lnTo>
                  <a:lnTo>
                    <a:pt x="9112" y="5347"/>
                  </a:lnTo>
                  <a:lnTo>
                    <a:pt x="9011" y="5649"/>
                  </a:lnTo>
                  <a:lnTo>
                    <a:pt x="8893" y="5952"/>
                  </a:lnTo>
                  <a:lnTo>
                    <a:pt x="8759" y="6238"/>
                  </a:lnTo>
                  <a:lnTo>
                    <a:pt x="8591" y="6507"/>
                  </a:lnTo>
                  <a:lnTo>
                    <a:pt x="8406" y="6776"/>
                  </a:lnTo>
                  <a:lnTo>
                    <a:pt x="8187" y="7028"/>
                  </a:lnTo>
                  <a:lnTo>
                    <a:pt x="7969" y="7263"/>
                  </a:lnTo>
                  <a:lnTo>
                    <a:pt x="7700" y="7482"/>
                  </a:lnTo>
                  <a:lnTo>
                    <a:pt x="7431" y="7667"/>
                  </a:lnTo>
                  <a:lnTo>
                    <a:pt x="7128" y="7851"/>
                  </a:lnTo>
                  <a:lnTo>
                    <a:pt x="6809" y="8003"/>
                  </a:lnTo>
                  <a:lnTo>
                    <a:pt x="6456" y="8137"/>
                  </a:lnTo>
                  <a:lnTo>
                    <a:pt x="6086" y="8238"/>
                  </a:lnTo>
                  <a:lnTo>
                    <a:pt x="5699" y="8305"/>
                  </a:lnTo>
                  <a:lnTo>
                    <a:pt x="5279" y="8356"/>
                  </a:lnTo>
                  <a:lnTo>
                    <a:pt x="4842" y="8373"/>
                  </a:lnTo>
                  <a:lnTo>
                    <a:pt x="4573" y="8373"/>
                  </a:lnTo>
                  <a:lnTo>
                    <a:pt x="4304" y="8356"/>
                  </a:lnTo>
                  <a:lnTo>
                    <a:pt x="4052" y="8322"/>
                  </a:lnTo>
                  <a:lnTo>
                    <a:pt x="3817" y="8272"/>
                  </a:lnTo>
                  <a:lnTo>
                    <a:pt x="3581" y="8221"/>
                  </a:lnTo>
                  <a:lnTo>
                    <a:pt x="3346" y="8171"/>
                  </a:lnTo>
                  <a:lnTo>
                    <a:pt x="3127" y="8104"/>
                  </a:lnTo>
                  <a:lnTo>
                    <a:pt x="2926" y="8020"/>
                  </a:lnTo>
                  <a:lnTo>
                    <a:pt x="2724" y="7919"/>
                  </a:lnTo>
                  <a:lnTo>
                    <a:pt x="2522" y="7835"/>
                  </a:lnTo>
                  <a:lnTo>
                    <a:pt x="2337" y="7717"/>
                  </a:lnTo>
                  <a:lnTo>
                    <a:pt x="2169" y="7616"/>
                  </a:lnTo>
                  <a:lnTo>
                    <a:pt x="2001" y="7482"/>
                  </a:lnTo>
                  <a:lnTo>
                    <a:pt x="1833" y="7364"/>
                  </a:lnTo>
                  <a:lnTo>
                    <a:pt x="1682" y="7213"/>
                  </a:lnTo>
                  <a:lnTo>
                    <a:pt x="1547" y="7078"/>
                  </a:lnTo>
                  <a:lnTo>
                    <a:pt x="1413" y="6927"/>
                  </a:lnTo>
                  <a:lnTo>
                    <a:pt x="1278" y="6776"/>
                  </a:lnTo>
                  <a:lnTo>
                    <a:pt x="1060" y="6456"/>
                  </a:lnTo>
                  <a:lnTo>
                    <a:pt x="858" y="6103"/>
                  </a:lnTo>
                  <a:lnTo>
                    <a:pt x="706" y="5750"/>
                  </a:lnTo>
                  <a:lnTo>
                    <a:pt x="589" y="5380"/>
                  </a:lnTo>
                  <a:lnTo>
                    <a:pt x="505" y="4994"/>
                  </a:lnTo>
                  <a:lnTo>
                    <a:pt x="438" y="4607"/>
                  </a:lnTo>
                  <a:lnTo>
                    <a:pt x="421" y="4220"/>
                  </a:lnTo>
                  <a:lnTo>
                    <a:pt x="438" y="3834"/>
                  </a:lnTo>
                  <a:lnTo>
                    <a:pt x="488" y="3447"/>
                  </a:lnTo>
                  <a:lnTo>
                    <a:pt x="572" y="3060"/>
                  </a:lnTo>
                  <a:lnTo>
                    <a:pt x="690" y="2690"/>
                  </a:lnTo>
                  <a:lnTo>
                    <a:pt x="824" y="2337"/>
                  </a:lnTo>
                  <a:lnTo>
                    <a:pt x="1009" y="1984"/>
                  </a:lnTo>
                  <a:lnTo>
                    <a:pt x="1228" y="1648"/>
                  </a:lnTo>
                  <a:lnTo>
                    <a:pt x="1362" y="1497"/>
                  </a:lnTo>
                  <a:lnTo>
                    <a:pt x="1480" y="1346"/>
                  </a:lnTo>
                  <a:lnTo>
                    <a:pt x="1631" y="1194"/>
                  </a:lnTo>
                  <a:lnTo>
                    <a:pt x="1766" y="1060"/>
                  </a:lnTo>
                  <a:lnTo>
                    <a:pt x="1934" y="925"/>
                  </a:lnTo>
                  <a:lnTo>
                    <a:pt x="2102" y="808"/>
                  </a:lnTo>
                  <a:lnTo>
                    <a:pt x="2270" y="690"/>
                  </a:lnTo>
                  <a:lnTo>
                    <a:pt x="2455" y="572"/>
                  </a:lnTo>
                  <a:lnTo>
                    <a:pt x="2640" y="471"/>
                  </a:lnTo>
                  <a:lnTo>
                    <a:pt x="2841" y="387"/>
                  </a:lnTo>
                  <a:lnTo>
                    <a:pt x="3043" y="303"/>
                  </a:lnTo>
                  <a:lnTo>
                    <a:pt x="3262" y="219"/>
                  </a:lnTo>
                  <a:lnTo>
                    <a:pt x="3480" y="152"/>
                  </a:lnTo>
                  <a:lnTo>
                    <a:pt x="3716" y="102"/>
                  </a:lnTo>
                  <a:lnTo>
                    <a:pt x="3951" y="68"/>
                  </a:lnTo>
                  <a:lnTo>
                    <a:pt x="4203" y="34"/>
                  </a:lnTo>
                  <a:lnTo>
                    <a:pt x="4472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922;p62">
              <a:extLst>
                <a:ext uri="{FF2B5EF4-FFF2-40B4-BE49-F238E27FC236}">
                  <a16:creationId xmlns:a16="http://schemas.microsoft.com/office/drawing/2014/main" id="{AB93EC47-6580-F724-D08D-6F5BC74C3CB5}"/>
                </a:ext>
              </a:extLst>
            </p:cNvPr>
            <p:cNvSpPr/>
            <p:nvPr/>
          </p:nvSpPr>
          <p:spPr>
            <a:xfrm>
              <a:off x="4464775" y="3982350"/>
              <a:ext cx="99625" cy="157625"/>
            </a:xfrm>
            <a:custGeom>
              <a:avLst/>
              <a:gdLst/>
              <a:ahLst/>
              <a:cxnLst/>
              <a:rect l="l" t="t" r="r" b="b"/>
              <a:pathLst>
                <a:path w="3985" h="6305" extrusionOk="0">
                  <a:moveTo>
                    <a:pt x="1900" y="791"/>
                  </a:moveTo>
                  <a:lnTo>
                    <a:pt x="1900" y="2791"/>
                  </a:lnTo>
                  <a:lnTo>
                    <a:pt x="1547" y="2691"/>
                  </a:lnTo>
                  <a:lnTo>
                    <a:pt x="1261" y="2607"/>
                  </a:lnTo>
                  <a:lnTo>
                    <a:pt x="1043" y="2506"/>
                  </a:lnTo>
                  <a:lnTo>
                    <a:pt x="875" y="2388"/>
                  </a:lnTo>
                  <a:lnTo>
                    <a:pt x="807" y="2321"/>
                  </a:lnTo>
                  <a:lnTo>
                    <a:pt x="757" y="2254"/>
                  </a:lnTo>
                  <a:lnTo>
                    <a:pt x="707" y="2186"/>
                  </a:lnTo>
                  <a:lnTo>
                    <a:pt x="673" y="2102"/>
                  </a:lnTo>
                  <a:lnTo>
                    <a:pt x="623" y="1934"/>
                  </a:lnTo>
                  <a:lnTo>
                    <a:pt x="623" y="1749"/>
                  </a:lnTo>
                  <a:lnTo>
                    <a:pt x="623" y="1648"/>
                  </a:lnTo>
                  <a:lnTo>
                    <a:pt x="639" y="1564"/>
                  </a:lnTo>
                  <a:lnTo>
                    <a:pt x="673" y="1463"/>
                  </a:lnTo>
                  <a:lnTo>
                    <a:pt x="707" y="1379"/>
                  </a:lnTo>
                  <a:lnTo>
                    <a:pt x="757" y="1295"/>
                  </a:lnTo>
                  <a:lnTo>
                    <a:pt x="824" y="1211"/>
                  </a:lnTo>
                  <a:lnTo>
                    <a:pt x="891" y="1144"/>
                  </a:lnTo>
                  <a:lnTo>
                    <a:pt x="976" y="1077"/>
                  </a:lnTo>
                  <a:lnTo>
                    <a:pt x="1060" y="1010"/>
                  </a:lnTo>
                  <a:lnTo>
                    <a:pt x="1160" y="959"/>
                  </a:lnTo>
                  <a:lnTo>
                    <a:pt x="1379" y="875"/>
                  </a:lnTo>
                  <a:lnTo>
                    <a:pt x="1631" y="808"/>
                  </a:lnTo>
                  <a:lnTo>
                    <a:pt x="1900" y="791"/>
                  </a:lnTo>
                  <a:close/>
                  <a:moveTo>
                    <a:pt x="2253" y="3229"/>
                  </a:moveTo>
                  <a:lnTo>
                    <a:pt x="2623" y="3313"/>
                  </a:lnTo>
                  <a:lnTo>
                    <a:pt x="2909" y="3413"/>
                  </a:lnTo>
                  <a:lnTo>
                    <a:pt x="3127" y="3514"/>
                  </a:lnTo>
                  <a:lnTo>
                    <a:pt x="3312" y="3632"/>
                  </a:lnTo>
                  <a:lnTo>
                    <a:pt x="3380" y="3699"/>
                  </a:lnTo>
                  <a:lnTo>
                    <a:pt x="3430" y="3767"/>
                  </a:lnTo>
                  <a:lnTo>
                    <a:pt x="3480" y="3834"/>
                  </a:lnTo>
                  <a:lnTo>
                    <a:pt x="3514" y="3918"/>
                  </a:lnTo>
                  <a:lnTo>
                    <a:pt x="3564" y="4086"/>
                  </a:lnTo>
                  <a:lnTo>
                    <a:pt x="3581" y="4254"/>
                  </a:lnTo>
                  <a:lnTo>
                    <a:pt x="3581" y="4355"/>
                  </a:lnTo>
                  <a:lnTo>
                    <a:pt x="3564" y="4456"/>
                  </a:lnTo>
                  <a:lnTo>
                    <a:pt x="3531" y="4557"/>
                  </a:lnTo>
                  <a:lnTo>
                    <a:pt x="3480" y="4641"/>
                  </a:lnTo>
                  <a:lnTo>
                    <a:pt x="3430" y="4742"/>
                  </a:lnTo>
                  <a:lnTo>
                    <a:pt x="3380" y="4809"/>
                  </a:lnTo>
                  <a:lnTo>
                    <a:pt x="3295" y="4893"/>
                  </a:lnTo>
                  <a:lnTo>
                    <a:pt x="3228" y="4960"/>
                  </a:lnTo>
                  <a:lnTo>
                    <a:pt x="3127" y="5027"/>
                  </a:lnTo>
                  <a:lnTo>
                    <a:pt x="3026" y="5078"/>
                  </a:lnTo>
                  <a:lnTo>
                    <a:pt x="2926" y="5128"/>
                  </a:lnTo>
                  <a:lnTo>
                    <a:pt x="2808" y="5179"/>
                  </a:lnTo>
                  <a:lnTo>
                    <a:pt x="2539" y="5229"/>
                  </a:lnTo>
                  <a:lnTo>
                    <a:pt x="2253" y="5263"/>
                  </a:lnTo>
                  <a:lnTo>
                    <a:pt x="2253" y="3229"/>
                  </a:lnTo>
                  <a:close/>
                  <a:moveTo>
                    <a:pt x="2085" y="1"/>
                  </a:moveTo>
                  <a:lnTo>
                    <a:pt x="2018" y="18"/>
                  </a:lnTo>
                  <a:lnTo>
                    <a:pt x="1951" y="51"/>
                  </a:lnTo>
                  <a:lnTo>
                    <a:pt x="1917" y="102"/>
                  </a:lnTo>
                  <a:lnTo>
                    <a:pt x="1883" y="186"/>
                  </a:lnTo>
                  <a:lnTo>
                    <a:pt x="1883" y="455"/>
                  </a:lnTo>
                  <a:lnTo>
                    <a:pt x="1715" y="472"/>
                  </a:lnTo>
                  <a:lnTo>
                    <a:pt x="1530" y="488"/>
                  </a:lnTo>
                  <a:lnTo>
                    <a:pt x="1379" y="522"/>
                  </a:lnTo>
                  <a:lnTo>
                    <a:pt x="1211" y="572"/>
                  </a:lnTo>
                  <a:lnTo>
                    <a:pt x="1076" y="623"/>
                  </a:lnTo>
                  <a:lnTo>
                    <a:pt x="925" y="690"/>
                  </a:lnTo>
                  <a:lnTo>
                    <a:pt x="807" y="774"/>
                  </a:lnTo>
                  <a:lnTo>
                    <a:pt x="690" y="858"/>
                  </a:lnTo>
                  <a:lnTo>
                    <a:pt x="572" y="942"/>
                  </a:lnTo>
                  <a:lnTo>
                    <a:pt x="488" y="1043"/>
                  </a:lnTo>
                  <a:lnTo>
                    <a:pt x="404" y="1161"/>
                  </a:lnTo>
                  <a:lnTo>
                    <a:pt x="337" y="1278"/>
                  </a:lnTo>
                  <a:lnTo>
                    <a:pt x="286" y="1396"/>
                  </a:lnTo>
                  <a:lnTo>
                    <a:pt x="236" y="1514"/>
                  </a:lnTo>
                  <a:lnTo>
                    <a:pt x="219" y="1648"/>
                  </a:lnTo>
                  <a:lnTo>
                    <a:pt x="202" y="1783"/>
                  </a:lnTo>
                  <a:lnTo>
                    <a:pt x="219" y="1917"/>
                  </a:lnTo>
                  <a:lnTo>
                    <a:pt x="236" y="2052"/>
                  </a:lnTo>
                  <a:lnTo>
                    <a:pt x="269" y="2169"/>
                  </a:lnTo>
                  <a:lnTo>
                    <a:pt x="303" y="2270"/>
                  </a:lnTo>
                  <a:lnTo>
                    <a:pt x="354" y="2371"/>
                  </a:lnTo>
                  <a:lnTo>
                    <a:pt x="438" y="2472"/>
                  </a:lnTo>
                  <a:lnTo>
                    <a:pt x="505" y="2573"/>
                  </a:lnTo>
                  <a:lnTo>
                    <a:pt x="606" y="2657"/>
                  </a:lnTo>
                  <a:lnTo>
                    <a:pt x="723" y="2741"/>
                  </a:lnTo>
                  <a:lnTo>
                    <a:pt x="841" y="2808"/>
                  </a:lnTo>
                  <a:lnTo>
                    <a:pt x="976" y="2876"/>
                  </a:lnTo>
                  <a:lnTo>
                    <a:pt x="1127" y="2943"/>
                  </a:lnTo>
                  <a:lnTo>
                    <a:pt x="1497" y="3060"/>
                  </a:lnTo>
                  <a:lnTo>
                    <a:pt x="1900" y="3161"/>
                  </a:lnTo>
                  <a:lnTo>
                    <a:pt x="1900" y="5246"/>
                  </a:lnTo>
                  <a:lnTo>
                    <a:pt x="1698" y="5212"/>
                  </a:lnTo>
                  <a:lnTo>
                    <a:pt x="1480" y="5179"/>
                  </a:lnTo>
                  <a:lnTo>
                    <a:pt x="1278" y="5111"/>
                  </a:lnTo>
                  <a:lnTo>
                    <a:pt x="1076" y="5044"/>
                  </a:lnTo>
                  <a:lnTo>
                    <a:pt x="875" y="4943"/>
                  </a:lnTo>
                  <a:lnTo>
                    <a:pt x="690" y="4842"/>
                  </a:lnTo>
                  <a:lnTo>
                    <a:pt x="522" y="4725"/>
                  </a:lnTo>
                  <a:lnTo>
                    <a:pt x="354" y="4573"/>
                  </a:lnTo>
                  <a:lnTo>
                    <a:pt x="286" y="4540"/>
                  </a:lnTo>
                  <a:lnTo>
                    <a:pt x="202" y="4523"/>
                  </a:lnTo>
                  <a:lnTo>
                    <a:pt x="135" y="4540"/>
                  </a:lnTo>
                  <a:lnTo>
                    <a:pt x="68" y="4590"/>
                  </a:lnTo>
                  <a:lnTo>
                    <a:pt x="17" y="4641"/>
                  </a:lnTo>
                  <a:lnTo>
                    <a:pt x="0" y="4708"/>
                  </a:lnTo>
                  <a:lnTo>
                    <a:pt x="17" y="4758"/>
                  </a:lnTo>
                  <a:lnTo>
                    <a:pt x="34" y="4809"/>
                  </a:lnTo>
                  <a:lnTo>
                    <a:pt x="51" y="4842"/>
                  </a:lnTo>
                  <a:lnTo>
                    <a:pt x="85" y="4859"/>
                  </a:lnTo>
                  <a:lnTo>
                    <a:pt x="286" y="5011"/>
                  </a:lnTo>
                  <a:lnTo>
                    <a:pt x="505" y="5145"/>
                  </a:lnTo>
                  <a:lnTo>
                    <a:pt x="707" y="5263"/>
                  </a:lnTo>
                  <a:lnTo>
                    <a:pt x="942" y="5364"/>
                  </a:lnTo>
                  <a:lnTo>
                    <a:pt x="1177" y="5448"/>
                  </a:lnTo>
                  <a:lnTo>
                    <a:pt x="1413" y="5515"/>
                  </a:lnTo>
                  <a:lnTo>
                    <a:pt x="1648" y="5548"/>
                  </a:lnTo>
                  <a:lnTo>
                    <a:pt x="1900" y="5582"/>
                  </a:lnTo>
                  <a:lnTo>
                    <a:pt x="1900" y="6154"/>
                  </a:lnTo>
                  <a:lnTo>
                    <a:pt x="1917" y="6204"/>
                  </a:lnTo>
                  <a:lnTo>
                    <a:pt x="1951" y="6238"/>
                  </a:lnTo>
                  <a:lnTo>
                    <a:pt x="1984" y="6271"/>
                  </a:lnTo>
                  <a:lnTo>
                    <a:pt x="2051" y="6288"/>
                  </a:lnTo>
                  <a:lnTo>
                    <a:pt x="2119" y="6305"/>
                  </a:lnTo>
                  <a:lnTo>
                    <a:pt x="2186" y="6271"/>
                  </a:lnTo>
                  <a:lnTo>
                    <a:pt x="2253" y="6221"/>
                  </a:lnTo>
                  <a:lnTo>
                    <a:pt x="2287" y="6154"/>
                  </a:lnTo>
                  <a:lnTo>
                    <a:pt x="2287" y="5599"/>
                  </a:lnTo>
                  <a:lnTo>
                    <a:pt x="2455" y="5582"/>
                  </a:lnTo>
                  <a:lnTo>
                    <a:pt x="2640" y="5548"/>
                  </a:lnTo>
                  <a:lnTo>
                    <a:pt x="2808" y="5515"/>
                  </a:lnTo>
                  <a:lnTo>
                    <a:pt x="2976" y="5481"/>
                  </a:lnTo>
                  <a:lnTo>
                    <a:pt x="3127" y="5414"/>
                  </a:lnTo>
                  <a:lnTo>
                    <a:pt x="3262" y="5347"/>
                  </a:lnTo>
                  <a:lnTo>
                    <a:pt x="3396" y="5280"/>
                  </a:lnTo>
                  <a:lnTo>
                    <a:pt x="3514" y="5195"/>
                  </a:lnTo>
                  <a:lnTo>
                    <a:pt x="3615" y="5095"/>
                  </a:lnTo>
                  <a:lnTo>
                    <a:pt x="3716" y="4994"/>
                  </a:lnTo>
                  <a:lnTo>
                    <a:pt x="3800" y="4893"/>
                  </a:lnTo>
                  <a:lnTo>
                    <a:pt x="3867" y="4775"/>
                  </a:lnTo>
                  <a:lnTo>
                    <a:pt x="3917" y="4641"/>
                  </a:lnTo>
                  <a:lnTo>
                    <a:pt x="3951" y="4523"/>
                  </a:lnTo>
                  <a:lnTo>
                    <a:pt x="3985" y="4372"/>
                  </a:lnTo>
                  <a:lnTo>
                    <a:pt x="3985" y="4237"/>
                  </a:lnTo>
                  <a:lnTo>
                    <a:pt x="3985" y="4103"/>
                  </a:lnTo>
                  <a:lnTo>
                    <a:pt x="3968" y="3985"/>
                  </a:lnTo>
                  <a:lnTo>
                    <a:pt x="3934" y="3867"/>
                  </a:lnTo>
                  <a:lnTo>
                    <a:pt x="3901" y="3750"/>
                  </a:lnTo>
                  <a:lnTo>
                    <a:pt x="3833" y="3649"/>
                  </a:lnTo>
                  <a:lnTo>
                    <a:pt x="3766" y="3548"/>
                  </a:lnTo>
                  <a:lnTo>
                    <a:pt x="3682" y="3447"/>
                  </a:lnTo>
                  <a:lnTo>
                    <a:pt x="3581" y="3363"/>
                  </a:lnTo>
                  <a:lnTo>
                    <a:pt x="3464" y="3279"/>
                  </a:lnTo>
                  <a:lnTo>
                    <a:pt x="3346" y="3212"/>
                  </a:lnTo>
                  <a:lnTo>
                    <a:pt x="3211" y="3145"/>
                  </a:lnTo>
                  <a:lnTo>
                    <a:pt x="3043" y="3077"/>
                  </a:lnTo>
                  <a:lnTo>
                    <a:pt x="2690" y="2960"/>
                  </a:lnTo>
                  <a:lnTo>
                    <a:pt x="2270" y="2859"/>
                  </a:lnTo>
                  <a:lnTo>
                    <a:pt x="2270" y="808"/>
                  </a:lnTo>
                  <a:lnTo>
                    <a:pt x="2421" y="825"/>
                  </a:lnTo>
                  <a:lnTo>
                    <a:pt x="2589" y="858"/>
                  </a:lnTo>
                  <a:lnTo>
                    <a:pt x="2741" y="909"/>
                  </a:lnTo>
                  <a:lnTo>
                    <a:pt x="2892" y="959"/>
                  </a:lnTo>
                  <a:lnTo>
                    <a:pt x="3043" y="1026"/>
                  </a:lnTo>
                  <a:lnTo>
                    <a:pt x="3195" y="1110"/>
                  </a:lnTo>
                  <a:lnTo>
                    <a:pt x="3329" y="1194"/>
                  </a:lnTo>
                  <a:lnTo>
                    <a:pt x="3464" y="1278"/>
                  </a:lnTo>
                  <a:lnTo>
                    <a:pt x="3531" y="1329"/>
                  </a:lnTo>
                  <a:lnTo>
                    <a:pt x="3682" y="1329"/>
                  </a:lnTo>
                  <a:lnTo>
                    <a:pt x="3749" y="1295"/>
                  </a:lnTo>
                  <a:lnTo>
                    <a:pt x="3800" y="1228"/>
                  </a:lnTo>
                  <a:lnTo>
                    <a:pt x="3817" y="1161"/>
                  </a:lnTo>
                  <a:lnTo>
                    <a:pt x="3817" y="1110"/>
                  </a:lnTo>
                  <a:lnTo>
                    <a:pt x="3783" y="1060"/>
                  </a:lnTo>
                  <a:lnTo>
                    <a:pt x="3699" y="976"/>
                  </a:lnTo>
                  <a:lnTo>
                    <a:pt x="3548" y="875"/>
                  </a:lnTo>
                  <a:lnTo>
                    <a:pt x="3380" y="774"/>
                  </a:lnTo>
                  <a:lnTo>
                    <a:pt x="3211" y="707"/>
                  </a:lnTo>
                  <a:lnTo>
                    <a:pt x="3026" y="623"/>
                  </a:lnTo>
                  <a:lnTo>
                    <a:pt x="2842" y="572"/>
                  </a:lnTo>
                  <a:lnTo>
                    <a:pt x="2657" y="522"/>
                  </a:lnTo>
                  <a:lnTo>
                    <a:pt x="2472" y="488"/>
                  </a:lnTo>
                  <a:lnTo>
                    <a:pt x="2287" y="472"/>
                  </a:lnTo>
                  <a:lnTo>
                    <a:pt x="2287" y="186"/>
                  </a:lnTo>
                  <a:lnTo>
                    <a:pt x="2253" y="102"/>
                  </a:lnTo>
                  <a:lnTo>
                    <a:pt x="2220" y="51"/>
                  </a:lnTo>
                  <a:lnTo>
                    <a:pt x="2152" y="18"/>
                  </a:lnTo>
                  <a:lnTo>
                    <a:pt x="2085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923;p62">
              <a:extLst>
                <a:ext uri="{FF2B5EF4-FFF2-40B4-BE49-F238E27FC236}">
                  <a16:creationId xmlns:a16="http://schemas.microsoft.com/office/drawing/2014/main" id="{B08EDE72-1D0C-5A5C-2FDE-637DE6FAF021}"/>
                </a:ext>
              </a:extLst>
            </p:cNvPr>
            <p:cNvSpPr/>
            <p:nvPr/>
          </p:nvSpPr>
          <p:spPr>
            <a:xfrm>
              <a:off x="3311125" y="3354475"/>
              <a:ext cx="277825" cy="263100"/>
            </a:xfrm>
            <a:custGeom>
              <a:avLst/>
              <a:gdLst/>
              <a:ahLst/>
              <a:cxnLst/>
              <a:rect l="l" t="t" r="r" b="b"/>
              <a:pathLst>
                <a:path w="11113" h="10524" extrusionOk="0">
                  <a:moveTo>
                    <a:pt x="5212" y="0"/>
                  </a:moveTo>
                  <a:lnTo>
                    <a:pt x="4892" y="34"/>
                  </a:lnTo>
                  <a:lnTo>
                    <a:pt x="4573" y="67"/>
                  </a:lnTo>
                  <a:lnTo>
                    <a:pt x="4254" y="118"/>
                  </a:lnTo>
                  <a:lnTo>
                    <a:pt x="3951" y="185"/>
                  </a:lnTo>
                  <a:lnTo>
                    <a:pt x="3665" y="252"/>
                  </a:lnTo>
                  <a:lnTo>
                    <a:pt x="3396" y="353"/>
                  </a:lnTo>
                  <a:lnTo>
                    <a:pt x="3127" y="454"/>
                  </a:lnTo>
                  <a:lnTo>
                    <a:pt x="2875" y="572"/>
                  </a:lnTo>
                  <a:lnTo>
                    <a:pt x="2623" y="689"/>
                  </a:lnTo>
                  <a:lnTo>
                    <a:pt x="2388" y="824"/>
                  </a:lnTo>
                  <a:lnTo>
                    <a:pt x="2169" y="975"/>
                  </a:lnTo>
                  <a:lnTo>
                    <a:pt x="1967" y="1126"/>
                  </a:lnTo>
                  <a:lnTo>
                    <a:pt x="1766" y="1295"/>
                  </a:lnTo>
                  <a:lnTo>
                    <a:pt x="1564" y="1463"/>
                  </a:lnTo>
                  <a:lnTo>
                    <a:pt x="1396" y="1648"/>
                  </a:lnTo>
                  <a:lnTo>
                    <a:pt x="1228" y="1833"/>
                  </a:lnTo>
                  <a:lnTo>
                    <a:pt x="1059" y="2034"/>
                  </a:lnTo>
                  <a:lnTo>
                    <a:pt x="925" y="2236"/>
                  </a:lnTo>
                  <a:lnTo>
                    <a:pt x="791" y="2438"/>
                  </a:lnTo>
                  <a:lnTo>
                    <a:pt x="656" y="2656"/>
                  </a:lnTo>
                  <a:lnTo>
                    <a:pt x="538" y="2875"/>
                  </a:lnTo>
                  <a:lnTo>
                    <a:pt x="437" y="3093"/>
                  </a:lnTo>
                  <a:lnTo>
                    <a:pt x="353" y="3329"/>
                  </a:lnTo>
                  <a:lnTo>
                    <a:pt x="269" y="3564"/>
                  </a:lnTo>
                  <a:lnTo>
                    <a:pt x="202" y="3799"/>
                  </a:lnTo>
                  <a:lnTo>
                    <a:pt x="135" y="4035"/>
                  </a:lnTo>
                  <a:lnTo>
                    <a:pt x="84" y="4287"/>
                  </a:lnTo>
                  <a:lnTo>
                    <a:pt x="51" y="4522"/>
                  </a:lnTo>
                  <a:lnTo>
                    <a:pt x="17" y="4774"/>
                  </a:lnTo>
                  <a:lnTo>
                    <a:pt x="0" y="5010"/>
                  </a:lnTo>
                  <a:lnTo>
                    <a:pt x="0" y="5262"/>
                  </a:lnTo>
                  <a:lnTo>
                    <a:pt x="0" y="5514"/>
                  </a:lnTo>
                  <a:lnTo>
                    <a:pt x="17" y="5749"/>
                  </a:lnTo>
                  <a:lnTo>
                    <a:pt x="51" y="6002"/>
                  </a:lnTo>
                  <a:lnTo>
                    <a:pt x="84" y="6237"/>
                  </a:lnTo>
                  <a:lnTo>
                    <a:pt x="135" y="6489"/>
                  </a:lnTo>
                  <a:lnTo>
                    <a:pt x="202" y="6725"/>
                  </a:lnTo>
                  <a:lnTo>
                    <a:pt x="269" y="6960"/>
                  </a:lnTo>
                  <a:lnTo>
                    <a:pt x="353" y="7195"/>
                  </a:lnTo>
                  <a:lnTo>
                    <a:pt x="437" y="7414"/>
                  </a:lnTo>
                  <a:lnTo>
                    <a:pt x="538" y="7649"/>
                  </a:lnTo>
                  <a:lnTo>
                    <a:pt x="656" y="7868"/>
                  </a:lnTo>
                  <a:lnTo>
                    <a:pt x="774" y="8086"/>
                  </a:lnTo>
                  <a:lnTo>
                    <a:pt x="925" y="8288"/>
                  </a:lnTo>
                  <a:lnTo>
                    <a:pt x="1059" y="8490"/>
                  </a:lnTo>
                  <a:lnTo>
                    <a:pt x="1228" y="8691"/>
                  </a:lnTo>
                  <a:lnTo>
                    <a:pt x="1396" y="8876"/>
                  </a:lnTo>
                  <a:lnTo>
                    <a:pt x="1564" y="9061"/>
                  </a:lnTo>
                  <a:lnTo>
                    <a:pt x="1766" y="9229"/>
                  </a:lnTo>
                  <a:lnTo>
                    <a:pt x="1950" y="9397"/>
                  </a:lnTo>
                  <a:lnTo>
                    <a:pt x="2169" y="9549"/>
                  </a:lnTo>
                  <a:lnTo>
                    <a:pt x="2388" y="9700"/>
                  </a:lnTo>
                  <a:lnTo>
                    <a:pt x="2623" y="9835"/>
                  </a:lnTo>
                  <a:lnTo>
                    <a:pt x="2875" y="9952"/>
                  </a:lnTo>
                  <a:lnTo>
                    <a:pt x="3127" y="10070"/>
                  </a:lnTo>
                  <a:lnTo>
                    <a:pt x="3396" y="10171"/>
                  </a:lnTo>
                  <a:lnTo>
                    <a:pt x="3665" y="10255"/>
                  </a:lnTo>
                  <a:lnTo>
                    <a:pt x="3951" y="10339"/>
                  </a:lnTo>
                  <a:lnTo>
                    <a:pt x="4254" y="10406"/>
                  </a:lnTo>
                  <a:lnTo>
                    <a:pt x="4556" y="10457"/>
                  </a:lnTo>
                  <a:lnTo>
                    <a:pt x="4876" y="10490"/>
                  </a:lnTo>
                  <a:lnTo>
                    <a:pt x="5212" y="10507"/>
                  </a:lnTo>
                  <a:lnTo>
                    <a:pt x="5565" y="10524"/>
                  </a:lnTo>
                  <a:lnTo>
                    <a:pt x="5901" y="10507"/>
                  </a:lnTo>
                  <a:lnTo>
                    <a:pt x="6237" y="10490"/>
                  </a:lnTo>
                  <a:lnTo>
                    <a:pt x="6557" y="10457"/>
                  </a:lnTo>
                  <a:lnTo>
                    <a:pt x="6859" y="10406"/>
                  </a:lnTo>
                  <a:lnTo>
                    <a:pt x="7162" y="10339"/>
                  </a:lnTo>
                  <a:lnTo>
                    <a:pt x="7448" y="10255"/>
                  </a:lnTo>
                  <a:lnTo>
                    <a:pt x="7717" y="10171"/>
                  </a:lnTo>
                  <a:lnTo>
                    <a:pt x="7986" y="10070"/>
                  </a:lnTo>
                  <a:lnTo>
                    <a:pt x="8238" y="9952"/>
                  </a:lnTo>
                  <a:lnTo>
                    <a:pt x="8490" y="9835"/>
                  </a:lnTo>
                  <a:lnTo>
                    <a:pt x="8725" y="9700"/>
                  </a:lnTo>
                  <a:lnTo>
                    <a:pt x="8944" y="9549"/>
                  </a:lnTo>
                  <a:lnTo>
                    <a:pt x="9162" y="9397"/>
                  </a:lnTo>
                  <a:lnTo>
                    <a:pt x="9364" y="9229"/>
                  </a:lnTo>
                  <a:lnTo>
                    <a:pt x="9549" y="9061"/>
                  </a:lnTo>
                  <a:lnTo>
                    <a:pt x="9734" y="8876"/>
                  </a:lnTo>
                  <a:lnTo>
                    <a:pt x="9902" y="8691"/>
                  </a:lnTo>
                  <a:lnTo>
                    <a:pt x="10053" y="8490"/>
                  </a:lnTo>
                  <a:lnTo>
                    <a:pt x="10205" y="8288"/>
                  </a:lnTo>
                  <a:lnTo>
                    <a:pt x="10339" y="8086"/>
                  </a:lnTo>
                  <a:lnTo>
                    <a:pt x="10457" y="7868"/>
                  </a:lnTo>
                  <a:lnTo>
                    <a:pt x="10574" y="7649"/>
                  </a:lnTo>
                  <a:lnTo>
                    <a:pt x="10675" y="7414"/>
                  </a:lnTo>
                  <a:lnTo>
                    <a:pt x="10776" y="7195"/>
                  </a:lnTo>
                  <a:lnTo>
                    <a:pt x="10843" y="6960"/>
                  </a:lnTo>
                  <a:lnTo>
                    <a:pt x="10928" y="6725"/>
                  </a:lnTo>
                  <a:lnTo>
                    <a:pt x="10978" y="6489"/>
                  </a:lnTo>
                  <a:lnTo>
                    <a:pt x="11028" y="6237"/>
                  </a:lnTo>
                  <a:lnTo>
                    <a:pt x="11062" y="6002"/>
                  </a:lnTo>
                  <a:lnTo>
                    <a:pt x="11096" y="5749"/>
                  </a:lnTo>
                  <a:lnTo>
                    <a:pt x="11112" y="5514"/>
                  </a:lnTo>
                  <a:lnTo>
                    <a:pt x="11112" y="5262"/>
                  </a:lnTo>
                  <a:lnTo>
                    <a:pt x="11112" y="5010"/>
                  </a:lnTo>
                  <a:lnTo>
                    <a:pt x="11096" y="4774"/>
                  </a:lnTo>
                  <a:lnTo>
                    <a:pt x="11062" y="4522"/>
                  </a:lnTo>
                  <a:lnTo>
                    <a:pt x="11028" y="4287"/>
                  </a:lnTo>
                  <a:lnTo>
                    <a:pt x="10978" y="4035"/>
                  </a:lnTo>
                  <a:lnTo>
                    <a:pt x="10928" y="3799"/>
                  </a:lnTo>
                  <a:lnTo>
                    <a:pt x="10843" y="3564"/>
                  </a:lnTo>
                  <a:lnTo>
                    <a:pt x="10776" y="3329"/>
                  </a:lnTo>
                  <a:lnTo>
                    <a:pt x="10675" y="3093"/>
                  </a:lnTo>
                  <a:lnTo>
                    <a:pt x="10574" y="2875"/>
                  </a:lnTo>
                  <a:lnTo>
                    <a:pt x="10457" y="2656"/>
                  </a:lnTo>
                  <a:lnTo>
                    <a:pt x="10339" y="2438"/>
                  </a:lnTo>
                  <a:lnTo>
                    <a:pt x="10205" y="2236"/>
                  </a:lnTo>
                  <a:lnTo>
                    <a:pt x="10053" y="2034"/>
                  </a:lnTo>
                  <a:lnTo>
                    <a:pt x="9902" y="1833"/>
                  </a:lnTo>
                  <a:lnTo>
                    <a:pt x="9734" y="1648"/>
                  </a:lnTo>
                  <a:lnTo>
                    <a:pt x="9549" y="1463"/>
                  </a:lnTo>
                  <a:lnTo>
                    <a:pt x="9364" y="1295"/>
                  </a:lnTo>
                  <a:lnTo>
                    <a:pt x="9162" y="1126"/>
                  </a:lnTo>
                  <a:lnTo>
                    <a:pt x="8944" y="975"/>
                  </a:lnTo>
                  <a:lnTo>
                    <a:pt x="8725" y="824"/>
                  </a:lnTo>
                  <a:lnTo>
                    <a:pt x="8490" y="689"/>
                  </a:lnTo>
                  <a:lnTo>
                    <a:pt x="8238" y="572"/>
                  </a:lnTo>
                  <a:lnTo>
                    <a:pt x="7986" y="454"/>
                  </a:lnTo>
                  <a:lnTo>
                    <a:pt x="7717" y="353"/>
                  </a:lnTo>
                  <a:lnTo>
                    <a:pt x="7448" y="252"/>
                  </a:lnTo>
                  <a:lnTo>
                    <a:pt x="7162" y="185"/>
                  </a:lnTo>
                  <a:lnTo>
                    <a:pt x="6859" y="118"/>
                  </a:lnTo>
                  <a:lnTo>
                    <a:pt x="6557" y="67"/>
                  </a:lnTo>
                  <a:lnTo>
                    <a:pt x="6237" y="34"/>
                  </a:lnTo>
                  <a:lnTo>
                    <a:pt x="59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924;p62">
              <a:extLst>
                <a:ext uri="{FF2B5EF4-FFF2-40B4-BE49-F238E27FC236}">
                  <a16:creationId xmlns:a16="http://schemas.microsoft.com/office/drawing/2014/main" id="{688D64F8-4681-DAC3-B89B-714F52E106CD}"/>
                </a:ext>
              </a:extLst>
            </p:cNvPr>
            <p:cNvSpPr/>
            <p:nvPr/>
          </p:nvSpPr>
          <p:spPr>
            <a:xfrm>
              <a:off x="3334650" y="3377150"/>
              <a:ext cx="227825" cy="218150"/>
            </a:xfrm>
            <a:custGeom>
              <a:avLst/>
              <a:gdLst/>
              <a:ahLst/>
              <a:cxnLst/>
              <a:rect l="l" t="t" r="r" b="b"/>
              <a:pathLst>
                <a:path w="9113" h="8726" extrusionOk="0">
                  <a:moveTo>
                    <a:pt x="4338" y="1"/>
                  </a:moveTo>
                  <a:lnTo>
                    <a:pt x="4052" y="18"/>
                  </a:lnTo>
                  <a:lnTo>
                    <a:pt x="3783" y="51"/>
                  </a:lnTo>
                  <a:lnTo>
                    <a:pt x="3531" y="85"/>
                  </a:lnTo>
                  <a:lnTo>
                    <a:pt x="3279" y="152"/>
                  </a:lnTo>
                  <a:lnTo>
                    <a:pt x="3044" y="203"/>
                  </a:lnTo>
                  <a:lnTo>
                    <a:pt x="2825" y="287"/>
                  </a:lnTo>
                  <a:lnTo>
                    <a:pt x="2607" y="371"/>
                  </a:lnTo>
                  <a:lnTo>
                    <a:pt x="2388" y="455"/>
                  </a:lnTo>
                  <a:lnTo>
                    <a:pt x="2186" y="572"/>
                  </a:lnTo>
                  <a:lnTo>
                    <a:pt x="1984" y="673"/>
                  </a:lnTo>
                  <a:lnTo>
                    <a:pt x="1800" y="791"/>
                  </a:lnTo>
                  <a:lnTo>
                    <a:pt x="1631" y="926"/>
                  </a:lnTo>
                  <a:lnTo>
                    <a:pt x="1463" y="1060"/>
                  </a:lnTo>
                  <a:lnTo>
                    <a:pt x="1312" y="1211"/>
                  </a:lnTo>
                  <a:lnTo>
                    <a:pt x="1161" y="1363"/>
                  </a:lnTo>
                  <a:lnTo>
                    <a:pt x="1026" y="1514"/>
                  </a:lnTo>
                  <a:lnTo>
                    <a:pt x="892" y="1682"/>
                  </a:lnTo>
                  <a:lnTo>
                    <a:pt x="774" y="1850"/>
                  </a:lnTo>
                  <a:lnTo>
                    <a:pt x="656" y="2018"/>
                  </a:lnTo>
                  <a:lnTo>
                    <a:pt x="455" y="2371"/>
                  </a:lnTo>
                  <a:lnTo>
                    <a:pt x="287" y="2758"/>
                  </a:lnTo>
                  <a:lnTo>
                    <a:pt x="169" y="3145"/>
                  </a:lnTo>
                  <a:lnTo>
                    <a:pt x="85" y="3548"/>
                  </a:lnTo>
                  <a:lnTo>
                    <a:pt x="18" y="3951"/>
                  </a:lnTo>
                  <a:lnTo>
                    <a:pt x="1" y="4355"/>
                  </a:lnTo>
                  <a:lnTo>
                    <a:pt x="18" y="4775"/>
                  </a:lnTo>
                  <a:lnTo>
                    <a:pt x="85" y="5179"/>
                  </a:lnTo>
                  <a:lnTo>
                    <a:pt x="169" y="5565"/>
                  </a:lnTo>
                  <a:lnTo>
                    <a:pt x="287" y="5969"/>
                  </a:lnTo>
                  <a:lnTo>
                    <a:pt x="455" y="6339"/>
                  </a:lnTo>
                  <a:lnTo>
                    <a:pt x="656" y="6709"/>
                  </a:lnTo>
                  <a:lnTo>
                    <a:pt x="757" y="6877"/>
                  </a:lnTo>
                  <a:lnTo>
                    <a:pt x="892" y="7045"/>
                  </a:lnTo>
                  <a:lnTo>
                    <a:pt x="1009" y="7213"/>
                  </a:lnTo>
                  <a:lnTo>
                    <a:pt x="1161" y="7364"/>
                  </a:lnTo>
                  <a:lnTo>
                    <a:pt x="1312" y="7515"/>
                  </a:lnTo>
                  <a:lnTo>
                    <a:pt x="1463" y="7650"/>
                  </a:lnTo>
                  <a:lnTo>
                    <a:pt x="1631" y="7784"/>
                  </a:lnTo>
                  <a:lnTo>
                    <a:pt x="1800" y="7919"/>
                  </a:lnTo>
                  <a:lnTo>
                    <a:pt x="1984" y="8037"/>
                  </a:lnTo>
                  <a:lnTo>
                    <a:pt x="2186" y="8154"/>
                  </a:lnTo>
                  <a:lnTo>
                    <a:pt x="2388" y="8255"/>
                  </a:lnTo>
                  <a:lnTo>
                    <a:pt x="2590" y="8356"/>
                  </a:lnTo>
                  <a:lnTo>
                    <a:pt x="2825" y="8440"/>
                  </a:lnTo>
                  <a:lnTo>
                    <a:pt x="3044" y="8507"/>
                  </a:lnTo>
                  <a:lnTo>
                    <a:pt x="3279" y="8575"/>
                  </a:lnTo>
                  <a:lnTo>
                    <a:pt x="3531" y="8625"/>
                  </a:lnTo>
                  <a:lnTo>
                    <a:pt x="3783" y="8675"/>
                  </a:lnTo>
                  <a:lnTo>
                    <a:pt x="4052" y="8709"/>
                  </a:lnTo>
                  <a:lnTo>
                    <a:pt x="4338" y="8726"/>
                  </a:lnTo>
                  <a:lnTo>
                    <a:pt x="4607" y="8726"/>
                  </a:lnTo>
                  <a:lnTo>
                    <a:pt x="5095" y="8709"/>
                  </a:lnTo>
                  <a:lnTo>
                    <a:pt x="5532" y="8659"/>
                  </a:lnTo>
                  <a:lnTo>
                    <a:pt x="5969" y="8575"/>
                  </a:lnTo>
                  <a:lnTo>
                    <a:pt x="6355" y="8457"/>
                  </a:lnTo>
                  <a:lnTo>
                    <a:pt x="6742" y="8306"/>
                  </a:lnTo>
                  <a:lnTo>
                    <a:pt x="7078" y="8137"/>
                  </a:lnTo>
                  <a:lnTo>
                    <a:pt x="7398" y="7936"/>
                  </a:lnTo>
                  <a:lnTo>
                    <a:pt x="7700" y="7717"/>
                  </a:lnTo>
                  <a:lnTo>
                    <a:pt x="7969" y="7465"/>
                  </a:lnTo>
                  <a:lnTo>
                    <a:pt x="8205" y="7213"/>
                  </a:lnTo>
                  <a:lnTo>
                    <a:pt x="8423" y="6927"/>
                  </a:lnTo>
                  <a:lnTo>
                    <a:pt x="8608" y="6641"/>
                  </a:lnTo>
                  <a:lnTo>
                    <a:pt x="8776" y="6339"/>
                  </a:lnTo>
                  <a:lnTo>
                    <a:pt x="8911" y="6019"/>
                  </a:lnTo>
                  <a:lnTo>
                    <a:pt x="9028" y="5683"/>
                  </a:lnTo>
                  <a:lnTo>
                    <a:pt x="9112" y="5347"/>
                  </a:lnTo>
                  <a:lnTo>
                    <a:pt x="9028" y="5649"/>
                  </a:lnTo>
                  <a:lnTo>
                    <a:pt x="8894" y="5952"/>
                  </a:lnTo>
                  <a:lnTo>
                    <a:pt x="8759" y="6238"/>
                  </a:lnTo>
                  <a:lnTo>
                    <a:pt x="8591" y="6507"/>
                  </a:lnTo>
                  <a:lnTo>
                    <a:pt x="8406" y="6776"/>
                  </a:lnTo>
                  <a:lnTo>
                    <a:pt x="8205" y="7028"/>
                  </a:lnTo>
                  <a:lnTo>
                    <a:pt x="7969" y="7263"/>
                  </a:lnTo>
                  <a:lnTo>
                    <a:pt x="7717" y="7482"/>
                  </a:lnTo>
                  <a:lnTo>
                    <a:pt x="7431" y="7667"/>
                  </a:lnTo>
                  <a:lnTo>
                    <a:pt x="7129" y="7852"/>
                  </a:lnTo>
                  <a:lnTo>
                    <a:pt x="6809" y="8003"/>
                  </a:lnTo>
                  <a:lnTo>
                    <a:pt x="6456" y="8137"/>
                  </a:lnTo>
                  <a:lnTo>
                    <a:pt x="6086" y="8238"/>
                  </a:lnTo>
                  <a:lnTo>
                    <a:pt x="5700" y="8306"/>
                  </a:lnTo>
                  <a:lnTo>
                    <a:pt x="5279" y="8356"/>
                  </a:lnTo>
                  <a:lnTo>
                    <a:pt x="4842" y="8373"/>
                  </a:lnTo>
                  <a:lnTo>
                    <a:pt x="4573" y="8373"/>
                  </a:lnTo>
                  <a:lnTo>
                    <a:pt x="4321" y="8339"/>
                  </a:lnTo>
                  <a:lnTo>
                    <a:pt x="4069" y="8322"/>
                  </a:lnTo>
                  <a:lnTo>
                    <a:pt x="3817" y="8272"/>
                  </a:lnTo>
                  <a:lnTo>
                    <a:pt x="3582" y="8222"/>
                  </a:lnTo>
                  <a:lnTo>
                    <a:pt x="3346" y="8171"/>
                  </a:lnTo>
                  <a:lnTo>
                    <a:pt x="3128" y="8104"/>
                  </a:lnTo>
                  <a:lnTo>
                    <a:pt x="2926" y="8020"/>
                  </a:lnTo>
                  <a:lnTo>
                    <a:pt x="2724" y="7919"/>
                  </a:lnTo>
                  <a:lnTo>
                    <a:pt x="2522" y="7835"/>
                  </a:lnTo>
                  <a:lnTo>
                    <a:pt x="2338" y="7717"/>
                  </a:lnTo>
                  <a:lnTo>
                    <a:pt x="2169" y="7600"/>
                  </a:lnTo>
                  <a:lnTo>
                    <a:pt x="2001" y="7482"/>
                  </a:lnTo>
                  <a:lnTo>
                    <a:pt x="1833" y="7347"/>
                  </a:lnTo>
                  <a:lnTo>
                    <a:pt x="1682" y="7213"/>
                  </a:lnTo>
                  <a:lnTo>
                    <a:pt x="1547" y="7078"/>
                  </a:lnTo>
                  <a:lnTo>
                    <a:pt x="1413" y="6927"/>
                  </a:lnTo>
                  <a:lnTo>
                    <a:pt x="1278" y="6776"/>
                  </a:lnTo>
                  <a:lnTo>
                    <a:pt x="1060" y="6456"/>
                  </a:lnTo>
                  <a:lnTo>
                    <a:pt x="875" y="6103"/>
                  </a:lnTo>
                  <a:lnTo>
                    <a:pt x="707" y="5750"/>
                  </a:lnTo>
                  <a:lnTo>
                    <a:pt x="589" y="5380"/>
                  </a:lnTo>
                  <a:lnTo>
                    <a:pt x="505" y="4994"/>
                  </a:lnTo>
                  <a:lnTo>
                    <a:pt x="438" y="4607"/>
                  </a:lnTo>
                  <a:lnTo>
                    <a:pt x="421" y="4220"/>
                  </a:lnTo>
                  <a:lnTo>
                    <a:pt x="438" y="3834"/>
                  </a:lnTo>
                  <a:lnTo>
                    <a:pt x="488" y="3447"/>
                  </a:lnTo>
                  <a:lnTo>
                    <a:pt x="572" y="3061"/>
                  </a:lnTo>
                  <a:lnTo>
                    <a:pt x="690" y="2691"/>
                  </a:lnTo>
                  <a:lnTo>
                    <a:pt x="841" y="2338"/>
                  </a:lnTo>
                  <a:lnTo>
                    <a:pt x="1026" y="1985"/>
                  </a:lnTo>
                  <a:lnTo>
                    <a:pt x="1245" y="1648"/>
                  </a:lnTo>
                  <a:lnTo>
                    <a:pt x="1362" y="1497"/>
                  </a:lnTo>
                  <a:lnTo>
                    <a:pt x="1497" y="1346"/>
                  </a:lnTo>
                  <a:lnTo>
                    <a:pt x="1631" y="1194"/>
                  </a:lnTo>
                  <a:lnTo>
                    <a:pt x="1783" y="1060"/>
                  </a:lnTo>
                  <a:lnTo>
                    <a:pt x="1934" y="926"/>
                  </a:lnTo>
                  <a:lnTo>
                    <a:pt x="2102" y="808"/>
                  </a:lnTo>
                  <a:lnTo>
                    <a:pt x="2270" y="690"/>
                  </a:lnTo>
                  <a:lnTo>
                    <a:pt x="2455" y="572"/>
                  </a:lnTo>
                  <a:lnTo>
                    <a:pt x="2640" y="472"/>
                  </a:lnTo>
                  <a:lnTo>
                    <a:pt x="2842" y="388"/>
                  </a:lnTo>
                  <a:lnTo>
                    <a:pt x="3044" y="303"/>
                  </a:lnTo>
                  <a:lnTo>
                    <a:pt x="3262" y="219"/>
                  </a:lnTo>
                  <a:lnTo>
                    <a:pt x="3481" y="152"/>
                  </a:lnTo>
                  <a:lnTo>
                    <a:pt x="3716" y="102"/>
                  </a:lnTo>
                  <a:lnTo>
                    <a:pt x="3968" y="68"/>
                  </a:lnTo>
                  <a:lnTo>
                    <a:pt x="4204" y="35"/>
                  </a:lnTo>
                  <a:lnTo>
                    <a:pt x="4473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925;p62">
              <a:extLst>
                <a:ext uri="{FF2B5EF4-FFF2-40B4-BE49-F238E27FC236}">
                  <a16:creationId xmlns:a16="http://schemas.microsoft.com/office/drawing/2014/main" id="{BF3D8B3F-9DDB-0ABC-BAFC-F3C86BBCED87}"/>
                </a:ext>
              </a:extLst>
            </p:cNvPr>
            <p:cNvSpPr/>
            <p:nvPr/>
          </p:nvSpPr>
          <p:spPr>
            <a:xfrm>
              <a:off x="3398950" y="3405750"/>
              <a:ext cx="100050" cy="159300"/>
            </a:xfrm>
            <a:custGeom>
              <a:avLst/>
              <a:gdLst/>
              <a:ahLst/>
              <a:cxnLst/>
              <a:rect l="l" t="t" r="r" b="b"/>
              <a:pathLst>
                <a:path w="4002" h="6372" extrusionOk="0">
                  <a:moveTo>
                    <a:pt x="1917" y="790"/>
                  </a:moveTo>
                  <a:lnTo>
                    <a:pt x="1917" y="2791"/>
                  </a:lnTo>
                  <a:lnTo>
                    <a:pt x="1564" y="2690"/>
                  </a:lnTo>
                  <a:lnTo>
                    <a:pt x="1279" y="2589"/>
                  </a:lnTo>
                  <a:lnTo>
                    <a:pt x="1043" y="2488"/>
                  </a:lnTo>
                  <a:lnTo>
                    <a:pt x="875" y="2370"/>
                  </a:lnTo>
                  <a:lnTo>
                    <a:pt x="808" y="2303"/>
                  </a:lnTo>
                  <a:lnTo>
                    <a:pt x="757" y="2236"/>
                  </a:lnTo>
                  <a:lnTo>
                    <a:pt x="707" y="2169"/>
                  </a:lnTo>
                  <a:lnTo>
                    <a:pt x="673" y="2085"/>
                  </a:lnTo>
                  <a:lnTo>
                    <a:pt x="640" y="1933"/>
                  </a:lnTo>
                  <a:lnTo>
                    <a:pt x="623" y="1748"/>
                  </a:lnTo>
                  <a:lnTo>
                    <a:pt x="623" y="1648"/>
                  </a:lnTo>
                  <a:lnTo>
                    <a:pt x="640" y="1563"/>
                  </a:lnTo>
                  <a:lnTo>
                    <a:pt x="673" y="1463"/>
                  </a:lnTo>
                  <a:lnTo>
                    <a:pt x="707" y="1379"/>
                  </a:lnTo>
                  <a:lnTo>
                    <a:pt x="757" y="1295"/>
                  </a:lnTo>
                  <a:lnTo>
                    <a:pt x="825" y="1210"/>
                  </a:lnTo>
                  <a:lnTo>
                    <a:pt x="892" y="1143"/>
                  </a:lnTo>
                  <a:lnTo>
                    <a:pt x="976" y="1076"/>
                  </a:lnTo>
                  <a:lnTo>
                    <a:pt x="1060" y="1009"/>
                  </a:lnTo>
                  <a:lnTo>
                    <a:pt x="1161" y="958"/>
                  </a:lnTo>
                  <a:lnTo>
                    <a:pt x="1379" y="874"/>
                  </a:lnTo>
                  <a:lnTo>
                    <a:pt x="1632" y="807"/>
                  </a:lnTo>
                  <a:lnTo>
                    <a:pt x="1917" y="790"/>
                  </a:lnTo>
                  <a:close/>
                  <a:moveTo>
                    <a:pt x="2270" y="3228"/>
                  </a:moveTo>
                  <a:lnTo>
                    <a:pt x="2623" y="3312"/>
                  </a:lnTo>
                  <a:lnTo>
                    <a:pt x="2909" y="3413"/>
                  </a:lnTo>
                  <a:lnTo>
                    <a:pt x="3145" y="3514"/>
                  </a:lnTo>
                  <a:lnTo>
                    <a:pt x="3313" y="3631"/>
                  </a:lnTo>
                  <a:lnTo>
                    <a:pt x="3380" y="3698"/>
                  </a:lnTo>
                  <a:lnTo>
                    <a:pt x="3447" y="3766"/>
                  </a:lnTo>
                  <a:lnTo>
                    <a:pt x="3481" y="3833"/>
                  </a:lnTo>
                  <a:lnTo>
                    <a:pt x="3531" y="3917"/>
                  </a:lnTo>
                  <a:lnTo>
                    <a:pt x="3565" y="4068"/>
                  </a:lnTo>
                  <a:lnTo>
                    <a:pt x="3582" y="4253"/>
                  </a:lnTo>
                  <a:lnTo>
                    <a:pt x="3582" y="4354"/>
                  </a:lnTo>
                  <a:lnTo>
                    <a:pt x="3565" y="4455"/>
                  </a:lnTo>
                  <a:lnTo>
                    <a:pt x="3531" y="4556"/>
                  </a:lnTo>
                  <a:lnTo>
                    <a:pt x="3498" y="4640"/>
                  </a:lnTo>
                  <a:lnTo>
                    <a:pt x="3447" y="4724"/>
                  </a:lnTo>
                  <a:lnTo>
                    <a:pt x="3380" y="4808"/>
                  </a:lnTo>
                  <a:lnTo>
                    <a:pt x="3313" y="4892"/>
                  </a:lnTo>
                  <a:lnTo>
                    <a:pt x="3229" y="4959"/>
                  </a:lnTo>
                  <a:lnTo>
                    <a:pt x="3128" y="5027"/>
                  </a:lnTo>
                  <a:lnTo>
                    <a:pt x="3027" y="5077"/>
                  </a:lnTo>
                  <a:lnTo>
                    <a:pt x="2926" y="5127"/>
                  </a:lnTo>
                  <a:lnTo>
                    <a:pt x="2808" y="5161"/>
                  </a:lnTo>
                  <a:lnTo>
                    <a:pt x="2556" y="5228"/>
                  </a:lnTo>
                  <a:lnTo>
                    <a:pt x="2270" y="5245"/>
                  </a:lnTo>
                  <a:lnTo>
                    <a:pt x="2270" y="3228"/>
                  </a:lnTo>
                  <a:close/>
                  <a:moveTo>
                    <a:pt x="2085" y="0"/>
                  </a:moveTo>
                  <a:lnTo>
                    <a:pt x="2018" y="17"/>
                  </a:lnTo>
                  <a:lnTo>
                    <a:pt x="1951" y="50"/>
                  </a:lnTo>
                  <a:lnTo>
                    <a:pt x="1901" y="101"/>
                  </a:lnTo>
                  <a:lnTo>
                    <a:pt x="1884" y="168"/>
                  </a:lnTo>
                  <a:lnTo>
                    <a:pt x="1884" y="454"/>
                  </a:lnTo>
                  <a:lnTo>
                    <a:pt x="1699" y="471"/>
                  </a:lnTo>
                  <a:lnTo>
                    <a:pt x="1531" y="488"/>
                  </a:lnTo>
                  <a:lnTo>
                    <a:pt x="1363" y="521"/>
                  </a:lnTo>
                  <a:lnTo>
                    <a:pt x="1211" y="572"/>
                  </a:lnTo>
                  <a:lnTo>
                    <a:pt x="1060" y="622"/>
                  </a:lnTo>
                  <a:lnTo>
                    <a:pt x="925" y="689"/>
                  </a:lnTo>
                  <a:lnTo>
                    <a:pt x="791" y="773"/>
                  </a:lnTo>
                  <a:lnTo>
                    <a:pt x="673" y="857"/>
                  </a:lnTo>
                  <a:lnTo>
                    <a:pt x="572" y="941"/>
                  </a:lnTo>
                  <a:lnTo>
                    <a:pt x="488" y="1042"/>
                  </a:lnTo>
                  <a:lnTo>
                    <a:pt x="404" y="1160"/>
                  </a:lnTo>
                  <a:lnTo>
                    <a:pt x="337" y="1261"/>
                  </a:lnTo>
                  <a:lnTo>
                    <a:pt x="270" y="1395"/>
                  </a:lnTo>
                  <a:lnTo>
                    <a:pt x="236" y="1513"/>
                  </a:lnTo>
                  <a:lnTo>
                    <a:pt x="219" y="1648"/>
                  </a:lnTo>
                  <a:lnTo>
                    <a:pt x="203" y="1782"/>
                  </a:lnTo>
                  <a:lnTo>
                    <a:pt x="219" y="1917"/>
                  </a:lnTo>
                  <a:lnTo>
                    <a:pt x="236" y="2034"/>
                  </a:lnTo>
                  <a:lnTo>
                    <a:pt x="253" y="2152"/>
                  </a:lnTo>
                  <a:lnTo>
                    <a:pt x="303" y="2270"/>
                  </a:lnTo>
                  <a:lnTo>
                    <a:pt x="354" y="2370"/>
                  </a:lnTo>
                  <a:lnTo>
                    <a:pt x="421" y="2471"/>
                  </a:lnTo>
                  <a:lnTo>
                    <a:pt x="505" y="2572"/>
                  </a:lnTo>
                  <a:lnTo>
                    <a:pt x="606" y="2656"/>
                  </a:lnTo>
                  <a:lnTo>
                    <a:pt x="707" y="2740"/>
                  </a:lnTo>
                  <a:lnTo>
                    <a:pt x="841" y="2807"/>
                  </a:lnTo>
                  <a:lnTo>
                    <a:pt x="976" y="2875"/>
                  </a:lnTo>
                  <a:lnTo>
                    <a:pt x="1127" y="2942"/>
                  </a:lnTo>
                  <a:lnTo>
                    <a:pt x="1480" y="3060"/>
                  </a:lnTo>
                  <a:lnTo>
                    <a:pt x="1901" y="3161"/>
                  </a:lnTo>
                  <a:lnTo>
                    <a:pt x="1901" y="5245"/>
                  </a:lnTo>
                  <a:lnTo>
                    <a:pt x="1682" y="5211"/>
                  </a:lnTo>
                  <a:lnTo>
                    <a:pt x="1480" y="5178"/>
                  </a:lnTo>
                  <a:lnTo>
                    <a:pt x="1279" y="5111"/>
                  </a:lnTo>
                  <a:lnTo>
                    <a:pt x="1077" y="5043"/>
                  </a:lnTo>
                  <a:lnTo>
                    <a:pt x="875" y="4943"/>
                  </a:lnTo>
                  <a:lnTo>
                    <a:pt x="690" y="4842"/>
                  </a:lnTo>
                  <a:lnTo>
                    <a:pt x="505" y="4724"/>
                  </a:lnTo>
                  <a:lnTo>
                    <a:pt x="337" y="4573"/>
                  </a:lnTo>
                  <a:lnTo>
                    <a:pt x="270" y="4539"/>
                  </a:lnTo>
                  <a:lnTo>
                    <a:pt x="203" y="4522"/>
                  </a:lnTo>
                  <a:lnTo>
                    <a:pt x="119" y="4539"/>
                  </a:lnTo>
                  <a:lnTo>
                    <a:pt x="68" y="4573"/>
                  </a:lnTo>
                  <a:lnTo>
                    <a:pt x="18" y="4640"/>
                  </a:lnTo>
                  <a:lnTo>
                    <a:pt x="1" y="4707"/>
                  </a:lnTo>
                  <a:lnTo>
                    <a:pt x="1" y="4758"/>
                  </a:lnTo>
                  <a:lnTo>
                    <a:pt x="35" y="4791"/>
                  </a:lnTo>
                  <a:lnTo>
                    <a:pt x="51" y="4842"/>
                  </a:lnTo>
                  <a:lnTo>
                    <a:pt x="85" y="4858"/>
                  </a:lnTo>
                  <a:lnTo>
                    <a:pt x="287" y="5010"/>
                  </a:lnTo>
                  <a:lnTo>
                    <a:pt x="488" y="5144"/>
                  </a:lnTo>
                  <a:lnTo>
                    <a:pt x="707" y="5262"/>
                  </a:lnTo>
                  <a:lnTo>
                    <a:pt x="942" y="5363"/>
                  </a:lnTo>
                  <a:lnTo>
                    <a:pt x="1161" y="5447"/>
                  </a:lnTo>
                  <a:lnTo>
                    <a:pt x="1396" y="5497"/>
                  </a:lnTo>
                  <a:lnTo>
                    <a:pt x="1648" y="5548"/>
                  </a:lnTo>
                  <a:lnTo>
                    <a:pt x="1884" y="5581"/>
                  </a:lnTo>
                  <a:lnTo>
                    <a:pt x="1884" y="6170"/>
                  </a:lnTo>
                  <a:lnTo>
                    <a:pt x="1901" y="6237"/>
                  </a:lnTo>
                  <a:lnTo>
                    <a:pt x="1951" y="6304"/>
                  </a:lnTo>
                  <a:lnTo>
                    <a:pt x="2018" y="6355"/>
                  </a:lnTo>
                  <a:lnTo>
                    <a:pt x="2085" y="6371"/>
                  </a:lnTo>
                  <a:lnTo>
                    <a:pt x="2169" y="6355"/>
                  </a:lnTo>
                  <a:lnTo>
                    <a:pt x="2220" y="6304"/>
                  </a:lnTo>
                  <a:lnTo>
                    <a:pt x="2270" y="6237"/>
                  </a:lnTo>
                  <a:lnTo>
                    <a:pt x="2287" y="6170"/>
                  </a:lnTo>
                  <a:lnTo>
                    <a:pt x="2287" y="5598"/>
                  </a:lnTo>
                  <a:lnTo>
                    <a:pt x="2472" y="5581"/>
                  </a:lnTo>
                  <a:lnTo>
                    <a:pt x="2640" y="5565"/>
                  </a:lnTo>
                  <a:lnTo>
                    <a:pt x="2808" y="5531"/>
                  </a:lnTo>
                  <a:lnTo>
                    <a:pt x="2976" y="5480"/>
                  </a:lnTo>
                  <a:lnTo>
                    <a:pt x="3128" y="5430"/>
                  </a:lnTo>
                  <a:lnTo>
                    <a:pt x="3262" y="5363"/>
                  </a:lnTo>
                  <a:lnTo>
                    <a:pt x="3397" y="5279"/>
                  </a:lnTo>
                  <a:lnTo>
                    <a:pt x="3514" y="5195"/>
                  </a:lnTo>
                  <a:lnTo>
                    <a:pt x="3615" y="5111"/>
                  </a:lnTo>
                  <a:lnTo>
                    <a:pt x="3716" y="5010"/>
                  </a:lnTo>
                  <a:lnTo>
                    <a:pt x="3800" y="4892"/>
                  </a:lnTo>
                  <a:lnTo>
                    <a:pt x="3867" y="4774"/>
                  </a:lnTo>
                  <a:lnTo>
                    <a:pt x="3918" y="4657"/>
                  </a:lnTo>
                  <a:lnTo>
                    <a:pt x="3968" y="4522"/>
                  </a:lnTo>
                  <a:lnTo>
                    <a:pt x="3985" y="4388"/>
                  </a:lnTo>
                  <a:lnTo>
                    <a:pt x="4002" y="4236"/>
                  </a:lnTo>
                  <a:lnTo>
                    <a:pt x="3985" y="4102"/>
                  </a:lnTo>
                  <a:lnTo>
                    <a:pt x="3968" y="3984"/>
                  </a:lnTo>
                  <a:lnTo>
                    <a:pt x="3935" y="3867"/>
                  </a:lnTo>
                  <a:lnTo>
                    <a:pt x="3901" y="3749"/>
                  </a:lnTo>
                  <a:lnTo>
                    <a:pt x="3834" y="3648"/>
                  </a:lnTo>
                  <a:lnTo>
                    <a:pt x="3767" y="3547"/>
                  </a:lnTo>
                  <a:lnTo>
                    <a:pt x="3682" y="3463"/>
                  </a:lnTo>
                  <a:lnTo>
                    <a:pt x="3582" y="3362"/>
                  </a:lnTo>
                  <a:lnTo>
                    <a:pt x="3481" y="3295"/>
                  </a:lnTo>
                  <a:lnTo>
                    <a:pt x="3346" y="3211"/>
                  </a:lnTo>
                  <a:lnTo>
                    <a:pt x="3212" y="3144"/>
                  </a:lnTo>
                  <a:lnTo>
                    <a:pt x="3044" y="3076"/>
                  </a:lnTo>
                  <a:lnTo>
                    <a:pt x="2691" y="2959"/>
                  </a:lnTo>
                  <a:lnTo>
                    <a:pt x="2270" y="2858"/>
                  </a:lnTo>
                  <a:lnTo>
                    <a:pt x="2270" y="807"/>
                  </a:lnTo>
                  <a:lnTo>
                    <a:pt x="2438" y="824"/>
                  </a:lnTo>
                  <a:lnTo>
                    <a:pt x="2590" y="857"/>
                  </a:lnTo>
                  <a:lnTo>
                    <a:pt x="2741" y="908"/>
                  </a:lnTo>
                  <a:lnTo>
                    <a:pt x="2892" y="958"/>
                  </a:lnTo>
                  <a:lnTo>
                    <a:pt x="3044" y="1026"/>
                  </a:lnTo>
                  <a:lnTo>
                    <a:pt x="3195" y="1110"/>
                  </a:lnTo>
                  <a:lnTo>
                    <a:pt x="3329" y="1194"/>
                  </a:lnTo>
                  <a:lnTo>
                    <a:pt x="3464" y="1278"/>
                  </a:lnTo>
                  <a:lnTo>
                    <a:pt x="3531" y="1328"/>
                  </a:lnTo>
                  <a:lnTo>
                    <a:pt x="3682" y="1328"/>
                  </a:lnTo>
                  <a:lnTo>
                    <a:pt x="3750" y="1278"/>
                  </a:lnTo>
                  <a:lnTo>
                    <a:pt x="3800" y="1227"/>
                  </a:lnTo>
                  <a:lnTo>
                    <a:pt x="3817" y="1143"/>
                  </a:lnTo>
                  <a:lnTo>
                    <a:pt x="3817" y="1093"/>
                  </a:lnTo>
                  <a:lnTo>
                    <a:pt x="3800" y="1059"/>
                  </a:lnTo>
                  <a:lnTo>
                    <a:pt x="3716" y="975"/>
                  </a:lnTo>
                  <a:lnTo>
                    <a:pt x="3548" y="874"/>
                  </a:lnTo>
                  <a:lnTo>
                    <a:pt x="3380" y="773"/>
                  </a:lnTo>
                  <a:lnTo>
                    <a:pt x="3212" y="689"/>
                  </a:lnTo>
                  <a:lnTo>
                    <a:pt x="3027" y="622"/>
                  </a:lnTo>
                  <a:lnTo>
                    <a:pt x="2859" y="572"/>
                  </a:lnTo>
                  <a:lnTo>
                    <a:pt x="2657" y="521"/>
                  </a:lnTo>
                  <a:lnTo>
                    <a:pt x="2472" y="488"/>
                  </a:lnTo>
                  <a:lnTo>
                    <a:pt x="2287" y="471"/>
                  </a:lnTo>
                  <a:lnTo>
                    <a:pt x="2287" y="168"/>
                  </a:lnTo>
                  <a:lnTo>
                    <a:pt x="2270" y="101"/>
                  </a:lnTo>
                  <a:lnTo>
                    <a:pt x="2220" y="50"/>
                  </a:lnTo>
                  <a:lnTo>
                    <a:pt x="2153" y="17"/>
                  </a:lnTo>
                  <a:lnTo>
                    <a:pt x="2085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926;p62">
              <a:extLst>
                <a:ext uri="{FF2B5EF4-FFF2-40B4-BE49-F238E27FC236}">
                  <a16:creationId xmlns:a16="http://schemas.microsoft.com/office/drawing/2014/main" id="{B3A352CB-F47D-94F2-11D4-6950CA36ED74}"/>
                </a:ext>
              </a:extLst>
            </p:cNvPr>
            <p:cNvSpPr/>
            <p:nvPr/>
          </p:nvSpPr>
          <p:spPr>
            <a:xfrm>
              <a:off x="2997175" y="3786100"/>
              <a:ext cx="254300" cy="251750"/>
            </a:xfrm>
            <a:custGeom>
              <a:avLst/>
              <a:gdLst/>
              <a:ahLst/>
              <a:cxnLst/>
              <a:rect l="l" t="t" r="r" b="b"/>
              <a:pathLst>
                <a:path w="10172" h="10070" extrusionOk="0">
                  <a:moveTo>
                    <a:pt x="5111" y="0"/>
                  </a:moveTo>
                  <a:lnTo>
                    <a:pt x="4809" y="17"/>
                  </a:lnTo>
                  <a:lnTo>
                    <a:pt x="4506" y="51"/>
                  </a:lnTo>
                  <a:lnTo>
                    <a:pt x="4203" y="101"/>
                  </a:lnTo>
                  <a:lnTo>
                    <a:pt x="3884" y="168"/>
                  </a:lnTo>
                  <a:lnTo>
                    <a:pt x="3598" y="235"/>
                  </a:lnTo>
                  <a:lnTo>
                    <a:pt x="3312" y="319"/>
                  </a:lnTo>
                  <a:lnTo>
                    <a:pt x="3043" y="420"/>
                  </a:lnTo>
                  <a:lnTo>
                    <a:pt x="2791" y="538"/>
                  </a:lnTo>
                  <a:lnTo>
                    <a:pt x="2539" y="656"/>
                  </a:lnTo>
                  <a:lnTo>
                    <a:pt x="2304" y="773"/>
                  </a:lnTo>
                  <a:lnTo>
                    <a:pt x="2085" y="925"/>
                  </a:lnTo>
                  <a:lnTo>
                    <a:pt x="1883" y="1059"/>
                  </a:lnTo>
                  <a:lnTo>
                    <a:pt x="1682" y="1227"/>
                  </a:lnTo>
                  <a:lnTo>
                    <a:pt x="1497" y="1395"/>
                  </a:lnTo>
                  <a:lnTo>
                    <a:pt x="1312" y="1563"/>
                  </a:lnTo>
                  <a:lnTo>
                    <a:pt x="1144" y="1732"/>
                  </a:lnTo>
                  <a:lnTo>
                    <a:pt x="992" y="1933"/>
                  </a:lnTo>
                  <a:lnTo>
                    <a:pt x="858" y="2118"/>
                  </a:lnTo>
                  <a:lnTo>
                    <a:pt x="723" y="2320"/>
                  </a:lnTo>
                  <a:lnTo>
                    <a:pt x="606" y="2522"/>
                  </a:lnTo>
                  <a:lnTo>
                    <a:pt x="488" y="2723"/>
                  </a:lnTo>
                  <a:lnTo>
                    <a:pt x="404" y="2942"/>
                  </a:lnTo>
                  <a:lnTo>
                    <a:pt x="303" y="3161"/>
                  </a:lnTo>
                  <a:lnTo>
                    <a:pt x="236" y="3379"/>
                  </a:lnTo>
                  <a:lnTo>
                    <a:pt x="169" y="3614"/>
                  </a:lnTo>
                  <a:lnTo>
                    <a:pt x="118" y="3833"/>
                  </a:lnTo>
                  <a:lnTo>
                    <a:pt x="68" y="4068"/>
                  </a:lnTo>
                  <a:lnTo>
                    <a:pt x="34" y="4304"/>
                  </a:lnTo>
                  <a:lnTo>
                    <a:pt x="17" y="4539"/>
                  </a:lnTo>
                  <a:lnTo>
                    <a:pt x="1" y="4758"/>
                  </a:lnTo>
                  <a:lnTo>
                    <a:pt x="1" y="4993"/>
                  </a:lnTo>
                  <a:lnTo>
                    <a:pt x="17" y="5464"/>
                  </a:lnTo>
                  <a:lnTo>
                    <a:pt x="85" y="5934"/>
                  </a:lnTo>
                  <a:lnTo>
                    <a:pt x="186" y="6388"/>
                  </a:lnTo>
                  <a:lnTo>
                    <a:pt x="320" y="6842"/>
                  </a:lnTo>
                  <a:lnTo>
                    <a:pt x="404" y="7061"/>
                  </a:lnTo>
                  <a:lnTo>
                    <a:pt x="505" y="7279"/>
                  </a:lnTo>
                  <a:lnTo>
                    <a:pt x="606" y="7481"/>
                  </a:lnTo>
                  <a:lnTo>
                    <a:pt x="723" y="7683"/>
                  </a:lnTo>
                  <a:lnTo>
                    <a:pt x="841" y="7884"/>
                  </a:lnTo>
                  <a:lnTo>
                    <a:pt x="976" y="8086"/>
                  </a:lnTo>
                  <a:lnTo>
                    <a:pt x="1110" y="8271"/>
                  </a:lnTo>
                  <a:lnTo>
                    <a:pt x="1261" y="8456"/>
                  </a:lnTo>
                  <a:lnTo>
                    <a:pt x="1413" y="8624"/>
                  </a:lnTo>
                  <a:lnTo>
                    <a:pt x="1581" y="8792"/>
                  </a:lnTo>
                  <a:lnTo>
                    <a:pt x="1749" y="8960"/>
                  </a:lnTo>
                  <a:lnTo>
                    <a:pt x="1934" y="9112"/>
                  </a:lnTo>
                  <a:lnTo>
                    <a:pt x="2136" y="9246"/>
                  </a:lnTo>
                  <a:lnTo>
                    <a:pt x="2337" y="9381"/>
                  </a:lnTo>
                  <a:lnTo>
                    <a:pt x="2539" y="9498"/>
                  </a:lnTo>
                  <a:lnTo>
                    <a:pt x="2758" y="9616"/>
                  </a:lnTo>
                  <a:lnTo>
                    <a:pt x="2976" y="9717"/>
                  </a:lnTo>
                  <a:lnTo>
                    <a:pt x="3211" y="9801"/>
                  </a:lnTo>
                  <a:lnTo>
                    <a:pt x="3447" y="9868"/>
                  </a:lnTo>
                  <a:lnTo>
                    <a:pt x="3699" y="9935"/>
                  </a:lnTo>
                  <a:lnTo>
                    <a:pt x="3951" y="9986"/>
                  </a:lnTo>
                  <a:lnTo>
                    <a:pt x="4220" y="10036"/>
                  </a:lnTo>
                  <a:lnTo>
                    <a:pt x="4489" y="10053"/>
                  </a:lnTo>
                  <a:lnTo>
                    <a:pt x="4775" y="10070"/>
                  </a:lnTo>
                  <a:lnTo>
                    <a:pt x="5061" y="10070"/>
                  </a:lnTo>
                  <a:lnTo>
                    <a:pt x="5363" y="10053"/>
                  </a:lnTo>
                  <a:lnTo>
                    <a:pt x="5666" y="10019"/>
                  </a:lnTo>
                  <a:lnTo>
                    <a:pt x="5968" y="9969"/>
                  </a:lnTo>
                  <a:lnTo>
                    <a:pt x="6271" y="9919"/>
                  </a:lnTo>
                  <a:lnTo>
                    <a:pt x="6574" y="9835"/>
                  </a:lnTo>
                  <a:lnTo>
                    <a:pt x="6843" y="9750"/>
                  </a:lnTo>
                  <a:lnTo>
                    <a:pt x="7128" y="9650"/>
                  </a:lnTo>
                  <a:lnTo>
                    <a:pt x="7381" y="9549"/>
                  </a:lnTo>
                  <a:lnTo>
                    <a:pt x="7633" y="9431"/>
                  </a:lnTo>
                  <a:lnTo>
                    <a:pt x="7851" y="9297"/>
                  </a:lnTo>
                  <a:lnTo>
                    <a:pt x="8087" y="9162"/>
                  </a:lnTo>
                  <a:lnTo>
                    <a:pt x="8288" y="9011"/>
                  </a:lnTo>
                  <a:lnTo>
                    <a:pt x="8490" y="8860"/>
                  </a:lnTo>
                  <a:lnTo>
                    <a:pt x="8675" y="8691"/>
                  </a:lnTo>
                  <a:lnTo>
                    <a:pt x="8860" y="8506"/>
                  </a:lnTo>
                  <a:lnTo>
                    <a:pt x="9011" y="8338"/>
                  </a:lnTo>
                  <a:lnTo>
                    <a:pt x="9179" y="8153"/>
                  </a:lnTo>
                  <a:lnTo>
                    <a:pt x="9314" y="7952"/>
                  </a:lnTo>
                  <a:lnTo>
                    <a:pt x="9448" y="7750"/>
                  </a:lnTo>
                  <a:lnTo>
                    <a:pt x="9566" y="7548"/>
                  </a:lnTo>
                  <a:lnTo>
                    <a:pt x="9667" y="7347"/>
                  </a:lnTo>
                  <a:lnTo>
                    <a:pt x="9768" y="7128"/>
                  </a:lnTo>
                  <a:lnTo>
                    <a:pt x="9852" y="6909"/>
                  </a:lnTo>
                  <a:lnTo>
                    <a:pt x="9936" y="6691"/>
                  </a:lnTo>
                  <a:lnTo>
                    <a:pt x="10003" y="6472"/>
                  </a:lnTo>
                  <a:lnTo>
                    <a:pt x="10054" y="6237"/>
                  </a:lnTo>
                  <a:lnTo>
                    <a:pt x="10104" y="6002"/>
                  </a:lnTo>
                  <a:lnTo>
                    <a:pt x="10138" y="5783"/>
                  </a:lnTo>
                  <a:lnTo>
                    <a:pt x="10154" y="5548"/>
                  </a:lnTo>
                  <a:lnTo>
                    <a:pt x="10171" y="5312"/>
                  </a:lnTo>
                  <a:lnTo>
                    <a:pt x="10171" y="5077"/>
                  </a:lnTo>
                  <a:lnTo>
                    <a:pt x="10154" y="4606"/>
                  </a:lnTo>
                  <a:lnTo>
                    <a:pt x="10087" y="4136"/>
                  </a:lnTo>
                  <a:lnTo>
                    <a:pt x="9986" y="3682"/>
                  </a:lnTo>
                  <a:lnTo>
                    <a:pt x="9852" y="3228"/>
                  </a:lnTo>
                  <a:lnTo>
                    <a:pt x="9768" y="3009"/>
                  </a:lnTo>
                  <a:lnTo>
                    <a:pt x="9667" y="2791"/>
                  </a:lnTo>
                  <a:lnTo>
                    <a:pt x="9566" y="2589"/>
                  </a:lnTo>
                  <a:lnTo>
                    <a:pt x="9448" y="2387"/>
                  </a:lnTo>
                  <a:lnTo>
                    <a:pt x="9331" y="2186"/>
                  </a:lnTo>
                  <a:lnTo>
                    <a:pt x="9196" y="1984"/>
                  </a:lnTo>
                  <a:lnTo>
                    <a:pt x="9062" y="1799"/>
                  </a:lnTo>
                  <a:lnTo>
                    <a:pt x="8910" y="1614"/>
                  </a:lnTo>
                  <a:lnTo>
                    <a:pt x="8759" y="1446"/>
                  </a:lnTo>
                  <a:lnTo>
                    <a:pt x="8591" y="1278"/>
                  </a:lnTo>
                  <a:lnTo>
                    <a:pt x="8406" y="1126"/>
                  </a:lnTo>
                  <a:lnTo>
                    <a:pt x="8221" y="975"/>
                  </a:lnTo>
                  <a:lnTo>
                    <a:pt x="8036" y="824"/>
                  </a:lnTo>
                  <a:lnTo>
                    <a:pt x="7835" y="706"/>
                  </a:lnTo>
                  <a:lnTo>
                    <a:pt x="7633" y="572"/>
                  </a:lnTo>
                  <a:lnTo>
                    <a:pt x="7414" y="471"/>
                  </a:lnTo>
                  <a:lnTo>
                    <a:pt x="7179" y="370"/>
                  </a:lnTo>
                  <a:lnTo>
                    <a:pt x="6960" y="269"/>
                  </a:lnTo>
                  <a:lnTo>
                    <a:pt x="6708" y="202"/>
                  </a:lnTo>
                  <a:lnTo>
                    <a:pt x="6456" y="135"/>
                  </a:lnTo>
                  <a:lnTo>
                    <a:pt x="6204" y="84"/>
                  </a:lnTo>
                  <a:lnTo>
                    <a:pt x="5935" y="34"/>
                  </a:lnTo>
                  <a:lnTo>
                    <a:pt x="5666" y="17"/>
                  </a:lnTo>
                  <a:lnTo>
                    <a:pt x="5397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927;p62">
              <a:extLst>
                <a:ext uri="{FF2B5EF4-FFF2-40B4-BE49-F238E27FC236}">
                  <a16:creationId xmlns:a16="http://schemas.microsoft.com/office/drawing/2014/main" id="{42F1862D-14D6-F5A0-F5F5-4DF03D8EC315}"/>
                </a:ext>
              </a:extLst>
            </p:cNvPr>
            <p:cNvSpPr/>
            <p:nvPr/>
          </p:nvSpPr>
          <p:spPr>
            <a:xfrm>
              <a:off x="3018600" y="3783575"/>
              <a:ext cx="242950" cy="251350"/>
            </a:xfrm>
            <a:custGeom>
              <a:avLst/>
              <a:gdLst/>
              <a:ahLst/>
              <a:cxnLst/>
              <a:rect l="l" t="t" r="r" b="b"/>
              <a:pathLst>
                <a:path w="9718" h="10054" extrusionOk="0">
                  <a:moveTo>
                    <a:pt x="4826" y="0"/>
                  </a:moveTo>
                  <a:lnTo>
                    <a:pt x="4557" y="17"/>
                  </a:lnTo>
                  <a:lnTo>
                    <a:pt x="4254" y="51"/>
                  </a:lnTo>
                  <a:lnTo>
                    <a:pt x="3968" y="84"/>
                  </a:lnTo>
                  <a:lnTo>
                    <a:pt x="3683" y="152"/>
                  </a:lnTo>
                  <a:lnTo>
                    <a:pt x="3397" y="219"/>
                  </a:lnTo>
                  <a:lnTo>
                    <a:pt x="3128" y="303"/>
                  </a:lnTo>
                  <a:lnTo>
                    <a:pt x="2876" y="404"/>
                  </a:lnTo>
                  <a:lnTo>
                    <a:pt x="2623" y="505"/>
                  </a:lnTo>
                  <a:lnTo>
                    <a:pt x="2388" y="622"/>
                  </a:lnTo>
                  <a:lnTo>
                    <a:pt x="2170" y="757"/>
                  </a:lnTo>
                  <a:lnTo>
                    <a:pt x="1951" y="891"/>
                  </a:lnTo>
                  <a:lnTo>
                    <a:pt x="1766" y="1042"/>
                  </a:lnTo>
                  <a:lnTo>
                    <a:pt x="1564" y="1194"/>
                  </a:lnTo>
                  <a:lnTo>
                    <a:pt x="1396" y="1345"/>
                  </a:lnTo>
                  <a:lnTo>
                    <a:pt x="1228" y="1530"/>
                  </a:lnTo>
                  <a:lnTo>
                    <a:pt x="1077" y="1698"/>
                  </a:lnTo>
                  <a:lnTo>
                    <a:pt x="926" y="1883"/>
                  </a:lnTo>
                  <a:lnTo>
                    <a:pt x="791" y="2085"/>
                  </a:lnTo>
                  <a:lnTo>
                    <a:pt x="673" y="2270"/>
                  </a:lnTo>
                  <a:lnTo>
                    <a:pt x="556" y="2471"/>
                  </a:lnTo>
                  <a:lnTo>
                    <a:pt x="455" y="2690"/>
                  </a:lnTo>
                  <a:lnTo>
                    <a:pt x="371" y="2892"/>
                  </a:lnTo>
                  <a:lnTo>
                    <a:pt x="287" y="3110"/>
                  </a:lnTo>
                  <a:lnTo>
                    <a:pt x="203" y="3329"/>
                  </a:lnTo>
                  <a:lnTo>
                    <a:pt x="152" y="3564"/>
                  </a:lnTo>
                  <a:lnTo>
                    <a:pt x="102" y="3783"/>
                  </a:lnTo>
                  <a:lnTo>
                    <a:pt x="51" y="4018"/>
                  </a:lnTo>
                  <a:lnTo>
                    <a:pt x="1" y="4472"/>
                  </a:lnTo>
                  <a:lnTo>
                    <a:pt x="1" y="4943"/>
                  </a:lnTo>
                  <a:lnTo>
                    <a:pt x="18" y="5413"/>
                  </a:lnTo>
                  <a:lnTo>
                    <a:pt x="85" y="5884"/>
                  </a:lnTo>
                  <a:lnTo>
                    <a:pt x="186" y="6338"/>
                  </a:lnTo>
                  <a:lnTo>
                    <a:pt x="320" y="6792"/>
                  </a:lnTo>
                  <a:lnTo>
                    <a:pt x="505" y="7229"/>
                  </a:lnTo>
                  <a:lnTo>
                    <a:pt x="707" y="7632"/>
                  </a:lnTo>
                  <a:lnTo>
                    <a:pt x="825" y="7834"/>
                  </a:lnTo>
                  <a:lnTo>
                    <a:pt x="942" y="8036"/>
                  </a:lnTo>
                  <a:lnTo>
                    <a:pt x="1077" y="8221"/>
                  </a:lnTo>
                  <a:lnTo>
                    <a:pt x="1228" y="8406"/>
                  </a:lnTo>
                  <a:lnTo>
                    <a:pt x="1379" y="8591"/>
                  </a:lnTo>
                  <a:lnTo>
                    <a:pt x="1531" y="8742"/>
                  </a:lnTo>
                  <a:lnTo>
                    <a:pt x="1699" y="8910"/>
                  </a:lnTo>
                  <a:lnTo>
                    <a:pt x="1884" y="9061"/>
                  </a:lnTo>
                  <a:lnTo>
                    <a:pt x="2069" y="9196"/>
                  </a:lnTo>
                  <a:lnTo>
                    <a:pt x="2254" y="9330"/>
                  </a:lnTo>
                  <a:lnTo>
                    <a:pt x="2455" y="9465"/>
                  </a:lnTo>
                  <a:lnTo>
                    <a:pt x="2674" y="9566"/>
                  </a:lnTo>
                  <a:lnTo>
                    <a:pt x="2876" y="9667"/>
                  </a:lnTo>
                  <a:lnTo>
                    <a:pt x="3111" y="9767"/>
                  </a:lnTo>
                  <a:lnTo>
                    <a:pt x="3330" y="9851"/>
                  </a:lnTo>
                  <a:lnTo>
                    <a:pt x="3565" y="9919"/>
                  </a:lnTo>
                  <a:lnTo>
                    <a:pt x="3817" y="9969"/>
                  </a:lnTo>
                  <a:lnTo>
                    <a:pt x="4069" y="10003"/>
                  </a:lnTo>
                  <a:lnTo>
                    <a:pt x="4338" y="10036"/>
                  </a:lnTo>
                  <a:lnTo>
                    <a:pt x="4590" y="10053"/>
                  </a:lnTo>
                  <a:lnTo>
                    <a:pt x="4876" y="10053"/>
                  </a:lnTo>
                  <a:lnTo>
                    <a:pt x="5145" y="10036"/>
                  </a:lnTo>
                  <a:lnTo>
                    <a:pt x="5448" y="10003"/>
                  </a:lnTo>
                  <a:lnTo>
                    <a:pt x="5733" y="9969"/>
                  </a:lnTo>
                  <a:lnTo>
                    <a:pt x="6036" y="9902"/>
                  </a:lnTo>
                  <a:lnTo>
                    <a:pt x="6305" y="9835"/>
                  </a:lnTo>
                  <a:lnTo>
                    <a:pt x="6574" y="9751"/>
                  </a:lnTo>
                  <a:lnTo>
                    <a:pt x="6826" y="9650"/>
                  </a:lnTo>
                  <a:lnTo>
                    <a:pt x="7078" y="9549"/>
                  </a:lnTo>
                  <a:lnTo>
                    <a:pt x="7314" y="9431"/>
                  </a:lnTo>
                  <a:lnTo>
                    <a:pt x="7532" y="9297"/>
                  </a:lnTo>
                  <a:lnTo>
                    <a:pt x="7751" y="9162"/>
                  </a:lnTo>
                  <a:lnTo>
                    <a:pt x="7953" y="9011"/>
                  </a:lnTo>
                  <a:lnTo>
                    <a:pt x="8137" y="8860"/>
                  </a:lnTo>
                  <a:lnTo>
                    <a:pt x="8306" y="8708"/>
                  </a:lnTo>
                  <a:lnTo>
                    <a:pt x="8474" y="8523"/>
                  </a:lnTo>
                  <a:lnTo>
                    <a:pt x="8642" y="8355"/>
                  </a:lnTo>
                  <a:lnTo>
                    <a:pt x="8776" y="8170"/>
                  </a:lnTo>
                  <a:lnTo>
                    <a:pt x="8911" y="7969"/>
                  </a:lnTo>
                  <a:lnTo>
                    <a:pt x="9045" y="7784"/>
                  </a:lnTo>
                  <a:lnTo>
                    <a:pt x="9146" y="7582"/>
                  </a:lnTo>
                  <a:lnTo>
                    <a:pt x="9247" y="7363"/>
                  </a:lnTo>
                  <a:lnTo>
                    <a:pt x="9348" y="7162"/>
                  </a:lnTo>
                  <a:lnTo>
                    <a:pt x="9432" y="6943"/>
                  </a:lnTo>
                  <a:lnTo>
                    <a:pt x="9499" y="6725"/>
                  </a:lnTo>
                  <a:lnTo>
                    <a:pt x="9550" y="6489"/>
                  </a:lnTo>
                  <a:lnTo>
                    <a:pt x="9600" y="6271"/>
                  </a:lnTo>
                  <a:lnTo>
                    <a:pt x="9650" y="6035"/>
                  </a:lnTo>
                  <a:lnTo>
                    <a:pt x="9701" y="5581"/>
                  </a:lnTo>
                  <a:lnTo>
                    <a:pt x="9718" y="5111"/>
                  </a:lnTo>
                  <a:lnTo>
                    <a:pt x="9684" y="4640"/>
                  </a:lnTo>
                  <a:lnTo>
                    <a:pt x="9617" y="4169"/>
                  </a:lnTo>
                  <a:lnTo>
                    <a:pt x="9516" y="3715"/>
                  </a:lnTo>
                  <a:lnTo>
                    <a:pt x="9381" y="3262"/>
                  </a:lnTo>
                  <a:lnTo>
                    <a:pt x="9213" y="2824"/>
                  </a:lnTo>
                  <a:lnTo>
                    <a:pt x="8995" y="2421"/>
                  </a:lnTo>
                  <a:lnTo>
                    <a:pt x="8877" y="2219"/>
                  </a:lnTo>
                  <a:lnTo>
                    <a:pt x="8759" y="2018"/>
                  </a:lnTo>
                  <a:lnTo>
                    <a:pt x="8625" y="1833"/>
                  </a:lnTo>
                  <a:lnTo>
                    <a:pt x="8474" y="1648"/>
                  </a:lnTo>
                  <a:lnTo>
                    <a:pt x="8322" y="1480"/>
                  </a:lnTo>
                  <a:lnTo>
                    <a:pt x="8171" y="1311"/>
                  </a:lnTo>
                  <a:lnTo>
                    <a:pt x="8003" y="1143"/>
                  </a:lnTo>
                  <a:lnTo>
                    <a:pt x="7818" y="992"/>
                  </a:lnTo>
                  <a:lnTo>
                    <a:pt x="7633" y="858"/>
                  </a:lnTo>
                  <a:lnTo>
                    <a:pt x="7448" y="723"/>
                  </a:lnTo>
                  <a:lnTo>
                    <a:pt x="7246" y="589"/>
                  </a:lnTo>
                  <a:lnTo>
                    <a:pt x="7045" y="488"/>
                  </a:lnTo>
                  <a:lnTo>
                    <a:pt x="6826" y="387"/>
                  </a:lnTo>
                  <a:lnTo>
                    <a:pt x="6591" y="286"/>
                  </a:lnTo>
                  <a:lnTo>
                    <a:pt x="6372" y="219"/>
                  </a:lnTo>
                  <a:lnTo>
                    <a:pt x="6137" y="152"/>
                  </a:lnTo>
                  <a:lnTo>
                    <a:pt x="5885" y="84"/>
                  </a:lnTo>
                  <a:lnTo>
                    <a:pt x="5633" y="51"/>
                  </a:lnTo>
                  <a:lnTo>
                    <a:pt x="5364" y="17"/>
                  </a:lnTo>
                  <a:lnTo>
                    <a:pt x="5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928;p62">
              <a:extLst>
                <a:ext uri="{FF2B5EF4-FFF2-40B4-BE49-F238E27FC236}">
                  <a16:creationId xmlns:a16="http://schemas.microsoft.com/office/drawing/2014/main" id="{B257D7B8-A072-ACAA-1259-1BE4416E2E21}"/>
                </a:ext>
              </a:extLst>
            </p:cNvPr>
            <p:cNvSpPr/>
            <p:nvPr/>
          </p:nvSpPr>
          <p:spPr>
            <a:xfrm>
              <a:off x="3039200" y="3806275"/>
              <a:ext cx="201350" cy="207200"/>
            </a:xfrm>
            <a:custGeom>
              <a:avLst/>
              <a:gdLst/>
              <a:ahLst/>
              <a:cxnLst/>
              <a:rect l="l" t="t" r="r" b="b"/>
              <a:pathLst>
                <a:path w="8054" h="8288" extrusionOk="0">
                  <a:moveTo>
                    <a:pt x="3397" y="0"/>
                  </a:moveTo>
                  <a:lnTo>
                    <a:pt x="3296" y="17"/>
                  </a:lnTo>
                  <a:lnTo>
                    <a:pt x="3043" y="67"/>
                  </a:lnTo>
                  <a:lnTo>
                    <a:pt x="2825" y="118"/>
                  </a:lnTo>
                  <a:lnTo>
                    <a:pt x="2590" y="202"/>
                  </a:lnTo>
                  <a:lnTo>
                    <a:pt x="2388" y="269"/>
                  </a:lnTo>
                  <a:lnTo>
                    <a:pt x="2186" y="353"/>
                  </a:lnTo>
                  <a:lnTo>
                    <a:pt x="1984" y="454"/>
                  </a:lnTo>
                  <a:lnTo>
                    <a:pt x="1799" y="572"/>
                  </a:lnTo>
                  <a:lnTo>
                    <a:pt x="1631" y="672"/>
                  </a:lnTo>
                  <a:lnTo>
                    <a:pt x="1463" y="790"/>
                  </a:lnTo>
                  <a:lnTo>
                    <a:pt x="1295" y="925"/>
                  </a:lnTo>
                  <a:lnTo>
                    <a:pt x="1161" y="1059"/>
                  </a:lnTo>
                  <a:lnTo>
                    <a:pt x="1009" y="1210"/>
                  </a:lnTo>
                  <a:lnTo>
                    <a:pt x="892" y="1345"/>
                  </a:lnTo>
                  <a:lnTo>
                    <a:pt x="774" y="1496"/>
                  </a:lnTo>
                  <a:lnTo>
                    <a:pt x="656" y="1664"/>
                  </a:lnTo>
                  <a:lnTo>
                    <a:pt x="555" y="1832"/>
                  </a:lnTo>
                  <a:lnTo>
                    <a:pt x="371" y="2169"/>
                  </a:lnTo>
                  <a:lnTo>
                    <a:pt x="236" y="2522"/>
                  </a:lnTo>
                  <a:lnTo>
                    <a:pt x="118" y="2892"/>
                  </a:lnTo>
                  <a:lnTo>
                    <a:pt x="51" y="3278"/>
                  </a:lnTo>
                  <a:lnTo>
                    <a:pt x="1" y="3665"/>
                  </a:lnTo>
                  <a:lnTo>
                    <a:pt x="1" y="4051"/>
                  </a:lnTo>
                  <a:lnTo>
                    <a:pt x="17" y="4438"/>
                  </a:lnTo>
                  <a:lnTo>
                    <a:pt x="68" y="4825"/>
                  </a:lnTo>
                  <a:lnTo>
                    <a:pt x="152" y="5195"/>
                  </a:lnTo>
                  <a:lnTo>
                    <a:pt x="270" y="5581"/>
                  </a:lnTo>
                  <a:lnTo>
                    <a:pt x="421" y="5934"/>
                  </a:lnTo>
                  <a:lnTo>
                    <a:pt x="589" y="6287"/>
                  </a:lnTo>
                  <a:lnTo>
                    <a:pt x="791" y="6607"/>
                  </a:lnTo>
                  <a:lnTo>
                    <a:pt x="1026" y="6909"/>
                  </a:lnTo>
                  <a:lnTo>
                    <a:pt x="1278" y="7195"/>
                  </a:lnTo>
                  <a:lnTo>
                    <a:pt x="1564" y="7464"/>
                  </a:lnTo>
                  <a:lnTo>
                    <a:pt x="1715" y="7582"/>
                  </a:lnTo>
                  <a:lnTo>
                    <a:pt x="1884" y="7683"/>
                  </a:lnTo>
                  <a:lnTo>
                    <a:pt x="2035" y="7784"/>
                  </a:lnTo>
                  <a:lnTo>
                    <a:pt x="2220" y="7884"/>
                  </a:lnTo>
                  <a:lnTo>
                    <a:pt x="2388" y="7968"/>
                  </a:lnTo>
                  <a:lnTo>
                    <a:pt x="2573" y="8036"/>
                  </a:lnTo>
                  <a:lnTo>
                    <a:pt x="2774" y="8103"/>
                  </a:lnTo>
                  <a:lnTo>
                    <a:pt x="2959" y="8170"/>
                  </a:lnTo>
                  <a:lnTo>
                    <a:pt x="3178" y="8204"/>
                  </a:lnTo>
                  <a:lnTo>
                    <a:pt x="3380" y="8237"/>
                  </a:lnTo>
                  <a:lnTo>
                    <a:pt x="3598" y="8271"/>
                  </a:lnTo>
                  <a:lnTo>
                    <a:pt x="3817" y="8288"/>
                  </a:lnTo>
                  <a:lnTo>
                    <a:pt x="4052" y="8288"/>
                  </a:lnTo>
                  <a:lnTo>
                    <a:pt x="4271" y="8271"/>
                  </a:lnTo>
                  <a:lnTo>
                    <a:pt x="4523" y="8237"/>
                  </a:lnTo>
                  <a:lnTo>
                    <a:pt x="4758" y="8204"/>
                  </a:lnTo>
                  <a:lnTo>
                    <a:pt x="5162" y="8120"/>
                  </a:lnTo>
                  <a:lnTo>
                    <a:pt x="5548" y="8002"/>
                  </a:lnTo>
                  <a:lnTo>
                    <a:pt x="5901" y="7851"/>
                  </a:lnTo>
                  <a:lnTo>
                    <a:pt x="6221" y="7683"/>
                  </a:lnTo>
                  <a:lnTo>
                    <a:pt x="6507" y="7481"/>
                  </a:lnTo>
                  <a:lnTo>
                    <a:pt x="6776" y="7279"/>
                  </a:lnTo>
                  <a:lnTo>
                    <a:pt x="7011" y="7044"/>
                  </a:lnTo>
                  <a:lnTo>
                    <a:pt x="7229" y="6792"/>
                  </a:lnTo>
                  <a:lnTo>
                    <a:pt x="7431" y="6523"/>
                  </a:lnTo>
                  <a:lnTo>
                    <a:pt x="7582" y="6237"/>
                  </a:lnTo>
                  <a:lnTo>
                    <a:pt x="7734" y="5934"/>
                  </a:lnTo>
                  <a:lnTo>
                    <a:pt x="7835" y="5632"/>
                  </a:lnTo>
                  <a:lnTo>
                    <a:pt x="7935" y="5329"/>
                  </a:lnTo>
                  <a:lnTo>
                    <a:pt x="8003" y="4993"/>
                  </a:lnTo>
                  <a:lnTo>
                    <a:pt x="8036" y="4673"/>
                  </a:lnTo>
                  <a:lnTo>
                    <a:pt x="8053" y="4337"/>
                  </a:lnTo>
                  <a:lnTo>
                    <a:pt x="8020" y="4640"/>
                  </a:lnTo>
                  <a:lnTo>
                    <a:pt x="7969" y="4942"/>
                  </a:lnTo>
                  <a:lnTo>
                    <a:pt x="7902" y="5228"/>
                  </a:lnTo>
                  <a:lnTo>
                    <a:pt x="7801" y="5514"/>
                  </a:lnTo>
                  <a:lnTo>
                    <a:pt x="7683" y="5800"/>
                  </a:lnTo>
                  <a:lnTo>
                    <a:pt x="7549" y="6069"/>
                  </a:lnTo>
                  <a:lnTo>
                    <a:pt x="7398" y="6321"/>
                  </a:lnTo>
                  <a:lnTo>
                    <a:pt x="7213" y="6556"/>
                  </a:lnTo>
                  <a:lnTo>
                    <a:pt x="7011" y="6792"/>
                  </a:lnTo>
                  <a:lnTo>
                    <a:pt x="6776" y="6993"/>
                  </a:lnTo>
                  <a:lnTo>
                    <a:pt x="6523" y="7195"/>
                  </a:lnTo>
                  <a:lnTo>
                    <a:pt x="6254" y="7363"/>
                  </a:lnTo>
                  <a:lnTo>
                    <a:pt x="5952" y="7515"/>
                  </a:lnTo>
                  <a:lnTo>
                    <a:pt x="5616" y="7649"/>
                  </a:lnTo>
                  <a:lnTo>
                    <a:pt x="5279" y="7750"/>
                  </a:lnTo>
                  <a:lnTo>
                    <a:pt x="4909" y="7834"/>
                  </a:lnTo>
                  <a:lnTo>
                    <a:pt x="4674" y="7868"/>
                  </a:lnTo>
                  <a:lnTo>
                    <a:pt x="4439" y="7901"/>
                  </a:lnTo>
                  <a:lnTo>
                    <a:pt x="4220" y="7918"/>
                  </a:lnTo>
                  <a:lnTo>
                    <a:pt x="4002" y="7918"/>
                  </a:lnTo>
                  <a:lnTo>
                    <a:pt x="3783" y="7901"/>
                  </a:lnTo>
                  <a:lnTo>
                    <a:pt x="3581" y="7884"/>
                  </a:lnTo>
                  <a:lnTo>
                    <a:pt x="3380" y="7851"/>
                  </a:lnTo>
                  <a:lnTo>
                    <a:pt x="3195" y="7800"/>
                  </a:lnTo>
                  <a:lnTo>
                    <a:pt x="2993" y="7750"/>
                  </a:lnTo>
                  <a:lnTo>
                    <a:pt x="2825" y="7683"/>
                  </a:lnTo>
                  <a:lnTo>
                    <a:pt x="2640" y="7615"/>
                  </a:lnTo>
                  <a:lnTo>
                    <a:pt x="2472" y="7531"/>
                  </a:lnTo>
                  <a:lnTo>
                    <a:pt x="2304" y="7447"/>
                  </a:lnTo>
                  <a:lnTo>
                    <a:pt x="2152" y="7346"/>
                  </a:lnTo>
                  <a:lnTo>
                    <a:pt x="1850" y="7128"/>
                  </a:lnTo>
                  <a:lnTo>
                    <a:pt x="1581" y="6893"/>
                  </a:lnTo>
                  <a:lnTo>
                    <a:pt x="1329" y="6624"/>
                  </a:lnTo>
                  <a:lnTo>
                    <a:pt x="1110" y="6321"/>
                  </a:lnTo>
                  <a:lnTo>
                    <a:pt x="908" y="6018"/>
                  </a:lnTo>
                  <a:lnTo>
                    <a:pt x="740" y="5682"/>
                  </a:lnTo>
                  <a:lnTo>
                    <a:pt x="606" y="5346"/>
                  </a:lnTo>
                  <a:lnTo>
                    <a:pt x="488" y="4993"/>
                  </a:lnTo>
                  <a:lnTo>
                    <a:pt x="404" y="4623"/>
                  </a:lnTo>
                  <a:lnTo>
                    <a:pt x="354" y="4253"/>
                  </a:lnTo>
                  <a:lnTo>
                    <a:pt x="337" y="3883"/>
                  </a:lnTo>
                  <a:lnTo>
                    <a:pt x="337" y="3514"/>
                  </a:lnTo>
                  <a:lnTo>
                    <a:pt x="371" y="3144"/>
                  </a:lnTo>
                  <a:lnTo>
                    <a:pt x="438" y="2791"/>
                  </a:lnTo>
                  <a:lnTo>
                    <a:pt x="539" y="2438"/>
                  </a:lnTo>
                  <a:lnTo>
                    <a:pt x="673" y="2085"/>
                  </a:lnTo>
                  <a:lnTo>
                    <a:pt x="841" y="1765"/>
                  </a:lnTo>
                  <a:lnTo>
                    <a:pt x="1043" y="1446"/>
                  </a:lnTo>
                  <a:lnTo>
                    <a:pt x="1262" y="1160"/>
                  </a:lnTo>
                  <a:lnTo>
                    <a:pt x="1396" y="1025"/>
                  </a:lnTo>
                  <a:lnTo>
                    <a:pt x="1530" y="891"/>
                  </a:lnTo>
                  <a:lnTo>
                    <a:pt x="1682" y="773"/>
                  </a:lnTo>
                  <a:lnTo>
                    <a:pt x="1833" y="656"/>
                  </a:lnTo>
                  <a:lnTo>
                    <a:pt x="2001" y="538"/>
                  </a:lnTo>
                  <a:lnTo>
                    <a:pt x="2169" y="437"/>
                  </a:lnTo>
                  <a:lnTo>
                    <a:pt x="2354" y="336"/>
                  </a:lnTo>
                  <a:lnTo>
                    <a:pt x="2539" y="252"/>
                  </a:lnTo>
                  <a:lnTo>
                    <a:pt x="2741" y="185"/>
                  </a:lnTo>
                  <a:lnTo>
                    <a:pt x="2959" y="101"/>
                  </a:lnTo>
                  <a:lnTo>
                    <a:pt x="3161" y="50"/>
                  </a:lnTo>
                  <a:lnTo>
                    <a:pt x="3397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929;p62">
              <a:extLst>
                <a:ext uri="{FF2B5EF4-FFF2-40B4-BE49-F238E27FC236}">
                  <a16:creationId xmlns:a16="http://schemas.microsoft.com/office/drawing/2014/main" id="{1D558886-F66D-AEB6-0366-D4AA438D5DE6}"/>
                </a:ext>
              </a:extLst>
            </p:cNvPr>
            <p:cNvSpPr/>
            <p:nvPr/>
          </p:nvSpPr>
          <p:spPr>
            <a:xfrm>
              <a:off x="3094250" y="3833575"/>
              <a:ext cx="92075" cy="148400"/>
            </a:xfrm>
            <a:custGeom>
              <a:avLst/>
              <a:gdLst/>
              <a:ahLst/>
              <a:cxnLst/>
              <a:rect l="l" t="t" r="r" b="b"/>
              <a:pathLst>
                <a:path w="3683" h="5936" extrusionOk="0">
                  <a:moveTo>
                    <a:pt x="1295" y="757"/>
                  </a:moveTo>
                  <a:lnTo>
                    <a:pt x="1648" y="2640"/>
                  </a:lnTo>
                  <a:lnTo>
                    <a:pt x="1329" y="2606"/>
                  </a:lnTo>
                  <a:lnTo>
                    <a:pt x="1060" y="2556"/>
                  </a:lnTo>
                  <a:lnTo>
                    <a:pt x="858" y="2506"/>
                  </a:lnTo>
                  <a:lnTo>
                    <a:pt x="690" y="2405"/>
                  </a:lnTo>
                  <a:lnTo>
                    <a:pt x="556" y="2304"/>
                  </a:lnTo>
                  <a:lnTo>
                    <a:pt x="472" y="2186"/>
                  </a:lnTo>
                  <a:lnTo>
                    <a:pt x="404" y="2035"/>
                  </a:lnTo>
                  <a:lnTo>
                    <a:pt x="354" y="1867"/>
                  </a:lnTo>
                  <a:lnTo>
                    <a:pt x="354" y="1783"/>
                  </a:lnTo>
                  <a:lnTo>
                    <a:pt x="354" y="1682"/>
                  </a:lnTo>
                  <a:lnTo>
                    <a:pt x="354" y="1598"/>
                  </a:lnTo>
                  <a:lnTo>
                    <a:pt x="371" y="1514"/>
                  </a:lnTo>
                  <a:lnTo>
                    <a:pt x="438" y="1346"/>
                  </a:lnTo>
                  <a:lnTo>
                    <a:pt x="556" y="1177"/>
                  </a:lnTo>
                  <a:lnTo>
                    <a:pt x="690" y="1043"/>
                  </a:lnTo>
                  <a:lnTo>
                    <a:pt x="858" y="925"/>
                  </a:lnTo>
                  <a:lnTo>
                    <a:pt x="1060" y="824"/>
                  </a:lnTo>
                  <a:lnTo>
                    <a:pt x="1295" y="757"/>
                  </a:lnTo>
                  <a:close/>
                  <a:moveTo>
                    <a:pt x="2018" y="3010"/>
                  </a:moveTo>
                  <a:lnTo>
                    <a:pt x="2338" y="3027"/>
                  </a:lnTo>
                  <a:lnTo>
                    <a:pt x="2607" y="3077"/>
                  </a:lnTo>
                  <a:lnTo>
                    <a:pt x="2808" y="3144"/>
                  </a:lnTo>
                  <a:lnTo>
                    <a:pt x="2993" y="3228"/>
                  </a:lnTo>
                  <a:lnTo>
                    <a:pt x="3111" y="3329"/>
                  </a:lnTo>
                  <a:lnTo>
                    <a:pt x="3212" y="3447"/>
                  </a:lnTo>
                  <a:lnTo>
                    <a:pt x="3279" y="3598"/>
                  </a:lnTo>
                  <a:lnTo>
                    <a:pt x="3329" y="3766"/>
                  </a:lnTo>
                  <a:lnTo>
                    <a:pt x="3329" y="3867"/>
                  </a:lnTo>
                  <a:lnTo>
                    <a:pt x="3329" y="3951"/>
                  </a:lnTo>
                  <a:lnTo>
                    <a:pt x="3329" y="4052"/>
                  </a:lnTo>
                  <a:lnTo>
                    <a:pt x="3313" y="4136"/>
                  </a:lnTo>
                  <a:lnTo>
                    <a:pt x="3279" y="4237"/>
                  </a:lnTo>
                  <a:lnTo>
                    <a:pt x="3245" y="4321"/>
                  </a:lnTo>
                  <a:lnTo>
                    <a:pt x="3128" y="4472"/>
                  </a:lnTo>
                  <a:lnTo>
                    <a:pt x="2993" y="4624"/>
                  </a:lnTo>
                  <a:lnTo>
                    <a:pt x="2808" y="4741"/>
                  </a:lnTo>
                  <a:lnTo>
                    <a:pt x="2607" y="4842"/>
                  </a:lnTo>
                  <a:lnTo>
                    <a:pt x="2354" y="4910"/>
                  </a:lnTo>
                  <a:lnTo>
                    <a:pt x="2018" y="3010"/>
                  </a:lnTo>
                  <a:close/>
                  <a:moveTo>
                    <a:pt x="1329" y="1"/>
                  </a:moveTo>
                  <a:lnTo>
                    <a:pt x="1262" y="34"/>
                  </a:lnTo>
                  <a:lnTo>
                    <a:pt x="1228" y="68"/>
                  </a:lnTo>
                  <a:lnTo>
                    <a:pt x="1195" y="118"/>
                  </a:lnTo>
                  <a:lnTo>
                    <a:pt x="1195" y="186"/>
                  </a:lnTo>
                  <a:lnTo>
                    <a:pt x="1228" y="438"/>
                  </a:lnTo>
                  <a:lnTo>
                    <a:pt x="1077" y="471"/>
                  </a:lnTo>
                  <a:lnTo>
                    <a:pt x="942" y="522"/>
                  </a:lnTo>
                  <a:lnTo>
                    <a:pt x="808" y="589"/>
                  </a:lnTo>
                  <a:lnTo>
                    <a:pt x="673" y="656"/>
                  </a:lnTo>
                  <a:lnTo>
                    <a:pt x="556" y="724"/>
                  </a:lnTo>
                  <a:lnTo>
                    <a:pt x="455" y="808"/>
                  </a:lnTo>
                  <a:lnTo>
                    <a:pt x="354" y="909"/>
                  </a:lnTo>
                  <a:lnTo>
                    <a:pt x="270" y="993"/>
                  </a:lnTo>
                  <a:lnTo>
                    <a:pt x="203" y="1110"/>
                  </a:lnTo>
                  <a:lnTo>
                    <a:pt x="135" y="1211"/>
                  </a:lnTo>
                  <a:lnTo>
                    <a:pt x="85" y="1329"/>
                  </a:lnTo>
                  <a:lnTo>
                    <a:pt x="35" y="1446"/>
                  </a:lnTo>
                  <a:lnTo>
                    <a:pt x="18" y="1564"/>
                  </a:lnTo>
                  <a:lnTo>
                    <a:pt x="1" y="1682"/>
                  </a:lnTo>
                  <a:lnTo>
                    <a:pt x="1" y="1816"/>
                  </a:lnTo>
                  <a:lnTo>
                    <a:pt x="18" y="1951"/>
                  </a:lnTo>
                  <a:lnTo>
                    <a:pt x="35" y="2068"/>
                  </a:lnTo>
                  <a:lnTo>
                    <a:pt x="85" y="2186"/>
                  </a:lnTo>
                  <a:lnTo>
                    <a:pt x="119" y="2287"/>
                  </a:lnTo>
                  <a:lnTo>
                    <a:pt x="186" y="2388"/>
                  </a:lnTo>
                  <a:lnTo>
                    <a:pt x="236" y="2472"/>
                  </a:lnTo>
                  <a:lnTo>
                    <a:pt x="320" y="2556"/>
                  </a:lnTo>
                  <a:lnTo>
                    <a:pt x="404" y="2640"/>
                  </a:lnTo>
                  <a:lnTo>
                    <a:pt x="505" y="2707"/>
                  </a:lnTo>
                  <a:lnTo>
                    <a:pt x="606" y="2758"/>
                  </a:lnTo>
                  <a:lnTo>
                    <a:pt x="724" y="2808"/>
                  </a:lnTo>
                  <a:lnTo>
                    <a:pt x="858" y="2859"/>
                  </a:lnTo>
                  <a:lnTo>
                    <a:pt x="1010" y="2892"/>
                  </a:lnTo>
                  <a:lnTo>
                    <a:pt x="1329" y="2943"/>
                  </a:lnTo>
                  <a:lnTo>
                    <a:pt x="1699" y="2976"/>
                  </a:lnTo>
                  <a:lnTo>
                    <a:pt x="2052" y="4943"/>
                  </a:lnTo>
                  <a:lnTo>
                    <a:pt x="1665" y="4943"/>
                  </a:lnTo>
                  <a:lnTo>
                    <a:pt x="1480" y="4910"/>
                  </a:lnTo>
                  <a:lnTo>
                    <a:pt x="1295" y="4876"/>
                  </a:lnTo>
                  <a:lnTo>
                    <a:pt x="1110" y="4809"/>
                  </a:lnTo>
                  <a:lnTo>
                    <a:pt x="942" y="4741"/>
                  </a:lnTo>
                  <a:lnTo>
                    <a:pt x="774" y="4657"/>
                  </a:lnTo>
                  <a:lnTo>
                    <a:pt x="606" y="4557"/>
                  </a:lnTo>
                  <a:lnTo>
                    <a:pt x="539" y="4523"/>
                  </a:lnTo>
                  <a:lnTo>
                    <a:pt x="472" y="4523"/>
                  </a:lnTo>
                  <a:lnTo>
                    <a:pt x="421" y="4540"/>
                  </a:lnTo>
                  <a:lnTo>
                    <a:pt x="388" y="4573"/>
                  </a:lnTo>
                  <a:lnTo>
                    <a:pt x="371" y="4590"/>
                  </a:lnTo>
                  <a:lnTo>
                    <a:pt x="337" y="4624"/>
                  </a:lnTo>
                  <a:lnTo>
                    <a:pt x="320" y="4708"/>
                  </a:lnTo>
                  <a:lnTo>
                    <a:pt x="337" y="4758"/>
                  </a:lnTo>
                  <a:lnTo>
                    <a:pt x="371" y="4825"/>
                  </a:lnTo>
                  <a:lnTo>
                    <a:pt x="438" y="4859"/>
                  </a:lnTo>
                  <a:lnTo>
                    <a:pt x="623" y="4977"/>
                  </a:lnTo>
                  <a:lnTo>
                    <a:pt x="825" y="5061"/>
                  </a:lnTo>
                  <a:lnTo>
                    <a:pt x="1026" y="5145"/>
                  </a:lnTo>
                  <a:lnTo>
                    <a:pt x="1228" y="5195"/>
                  </a:lnTo>
                  <a:lnTo>
                    <a:pt x="1447" y="5246"/>
                  </a:lnTo>
                  <a:lnTo>
                    <a:pt x="1665" y="5263"/>
                  </a:lnTo>
                  <a:lnTo>
                    <a:pt x="2102" y="5263"/>
                  </a:lnTo>
                  <a:lnTo>
                    <a:pt x="2203" y="5801"/>
                  </a:lnTo>
                  <a:lnTo>
                    <a:pt x="2220" y="5868"/>
                  </a:lnTo>
                  <a:lnTo>
                    <a:pt x="2270" y="5901"/>
                  </a:lnTo>
                  <a:lnTo>
                    <a:pt x="2321" y="5935"/>
                  </a:lnTo>
                  <a:lnTo>
                    <a:pt x="2388" y="5935"/>
                  </a:lnTo>
                  <a:lnTo>
                    <a:pt x="2455" y="5918"/>
                  </a:lnTo>
                  <a:lnTo>
                    <a:pt x="2506" y="5868"/>
                  </a:lnTo>
                  <a:lnTo>
                    <a:pt x="2523" y="5801"/>
                  </a:lnTo>
                  <a:lnTo>
                    <a:pt x="2523" y="5733"/>
                  </a:lnTo>
                  <a:lnTo>
                    <a:pt x="2422" y="5195"/>
                  </a:lnTo>
                  <a:lnTo>
                    <a:pt x="2590" y="5162"/>
                  </a:lnTo>
                  <a:lnTo>
                    <a:pt x="2724" y="5111"/>
                  </a:lnTo>
                  <a:lnTo>
                    <a:pt x="2876" y="5061"/>
                  </a:lnTo>
                  <a:lnTo>
                    <a:pt x="2993" y="4994"/>
                  </a:lnTo>
                  <a:lnTo>
                    <a:pt x="3128" y="4910"/>
                  </a:lnTo>
                  <a:lnTo>
                    <a:pt x="3229" y="4825"/>
                  </a:lnTo>
                  <a:lnTo>
                    <a:pt x="3329" y="4741"/>
                  </a:lnTo>
                  <a:lnTo>
                    <a:pt x="3414" y="4641"/>
                  </a:lnTo>
                  <a:lnTo>
                    <a:pt x="3498" y="4540"/>
                  </a:lnTo>
                  <a:lnTo>
                    <a:pt x="3565" y="4422"/>
                  </a:lnTo>
                  <a:lnTo>
                    <a:pt x="3615" y="4304"/>
                  </a:lnTo>
                  <a:lnTo>
                    <a:pt x="3649" y="4187"/>
                  </a:lnTo>
                  <a:lnTo>
                    <a:pt x="3683" y="4069"/>
                  </a:lnTo>
                  <a:lnTo>
                    <a:pt x="3683" y="3935"/>
                  </a:lnTo>
                  <a:lnTo>
                    <a:pt x="3683" y="3800"/>
                  </a:lnTo>
                  <a:lnTo>
                    <a:pt x="3666" y="3666"/>
                  </a:lnTo>
                  <a:lnTo>
                    <a:pt x="3649" y="3548"/>
                  </a:lnTo>
                  <a:lnTo>
                    <a:pt x="3615" y="3430"/>
                  </a:lnTo>
                  <a:lnTo>
                    <a:pt x="3565" y="3329"/>
                  </a:lnTo>
                  <a:lnTo>
                    <a:pt x="3498" y="3228"/>
                  </a:lnTo>
                  <a:lnTo>
                    <a:pt x="3430" y="3144"/>
                  </a:lnTo>
                  <a:lnTo>
                    <a:pt x="3363" y="3060"/>
                  </a:lnTo>
                  <a:lnTo>
                    <a:pt x="3279" y="2993"/>
                  </a:lnTo>
                  <a:lnTo>
                    <a:pt x="3178" y="2926"/>
                  </a:lnTo>
                  <a:lnTo>
                    <a:pt x="3061" y="2859"/>
                  </a:lnTo>
                  <a:lnTo>
                    <a:pt x="2943" y="2808"/>
                  </a:lnTo>
                  <a:lnTo>
                    <a:pt x="2808" y="2758"/>
                  </a:lnTo>
                  <a:lnTo>
                    <a:pt x="2657" y="2724"/>
                  </a:lnTo>
                  <a:lnTo>
                    <a:pt x="2338" y="2674"/>
                  </a:lnTo>
                  <a:lnTo>
                    <a:pt x="1951" y="2657"/>
                  </a:lnTo>
                  <a:lnTo>
                    <a:pt x="1615" y="724"/>
                  </a:lnTo>
                  <a:lnTo>
                    <a:pt x="1901" y="724"/>
                  </a:lnTo>
                  <a:lnTo>
                    <a:pt x="2052" y="740"/>
                  </a:lnTo>
                  <a:lnTo>
                    <a:pt x="2186" y="774"/>
                  </a:lnTo>
                  <a:lnTo>
                    <a:pt x="2321" y="808"/>
                  </a:lnTo>
                  <a:lnTo>
                    <a:pt x="2455" y="858"/>
                  </a:lnTo>
                  <a:lnTo>
                    <a:pt x="2590" y="925"/>
                  </a:lnTo>
                  <a:lnTo>
                    <a:pt x="2724" y="993"/>
                  </a:lnTo>
                  <a:lnTo>
                    <a:pt x="2792" y="1009"/>
                  </a:lnTo>
                  <a:lnTo>
                    <a:pt x="2859" y="1009"/>
                  </a:lnTo>
                  <a:lnTo>
                    <a:pt x="2926" y="993"/>
                  </a:lnTo>
                  <a:lnTo>
                    <a:pt x="2960" y="942"/>
                  </a:lnTo>
                  <a:lnTo>
                    <a:pt x="2993" y="892"/>
                  </a:lnTo>
                  <a:lnTo>
                    <a:pt x="2993" y="824"/>
                  </a:lnTo>
                  <a:lnTo>
                    <a:pt x="2993" y="774"/>
                  </a:lnTo>
                  <a:lnTo>
                    <a:pt x="2960" y="740"/>
                  </a:lnTo>
                  <a:lnTo>
                    <a:pt x="2876" y="673"/>
                  </a:lnTo>
                  <a:lnTo>
                    <a:pt x="2724" y="606"/>
                  </a:lnTo>
                  <a:lnTo>
                    <a:pt x="2573" y="539"/>
                  </a:lnTo>
                  <a:lnTo>
                    <a:pt x="2405" y="488"/>
                  </a:lnTo>
                  <a:lnTo>
                    <a:pt x="2237" y="438"/>
                  </a:lnTo>
                  <a:lnTo>
                    <a:pt x="2069" y="421"/>
                  </a:lnTo>
                  <a:lnTo>
                    <a:pt x="1901" y="404"/>
                  </a:lnTo>
                  <a:lnTo>
                    <a:pt x="1732" y="404"/>
                  </a:lnTo>
                  <a:lnTo>
                    <a:pt x="1564" y="421"/>
                  </a:lnTo>
                  <a:lnTo>
                    <a:pt x="1514" y="135"/>
                  </a:lnTo>
                  <a:lnTo>
                    <a:pt x="1497" y="68"/>
                  </a:lnTo>
                  <a:lnTo>
                    <a:pt x="1447" y="34"/>
                  </a:lnTo>
                  <a:lnTo>
                    <a:pt x="1396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930;p62">
              <a:extLst>
                <a:ext uri="{FF2B5EF4-FFF2-40B4-BE49-F238E27FC236}">
                  <a16:creationId xmlns:a16="http://schemas.microsoft.com/office/drawing/2014/main" id="{BEF6A8A5-E178-EF23-973C-5A18C6065EF6}"/>
                </a:ext>
              </a:extLst>
            </p:cNvPr>
            <p:cNvSpPr/>
            <p:nvPr/>
          </p:nvSpPr>
          <p:spPr>
            <a:xfrm>
              <a:off x="4107125" y="4226125"/>
              <a:ext cx="217725" cy="215625"/>
            </a:xfrm>
            <a:custGeom>
              <a:avLst/>
              <a:gdLst/>
              <a:ahLst/>
              <a:cxnLst/>
              <a:rect l="l" t="t" r="r" b="b"/>
              <a:pathLst>
                <a:path w="8709" h="8625" extrusionOk="0">
                  <a:moveTo>
                    <a:pt x="4119" y="0"/>
                  </a:moveTo>
                  <a:lnTo>
                    <a:pt x="3867" y="34"/>
                  </a:lnTo>
                  <a:lnTo>
                    <a:pt x="3598" y="84"/>
                  </a:lnTo>
                  <a:lnTo>
                    <a:pt x="3329" y="135"/>
                  </a:lnTo>
                  <a:lnTo>
                    <a:pt x="3077" y="202"/>
                  </a:lnTo>
                  <a:lnTo>
                    <a:pt x="2841" y="269"/>
                  </a:lnTo>
                  <a:lnTo>
                    <a:pt x="2606" y="353"/>
                  </a:lnTo>
                  <a:lnTo>
                    <a:pt x="2388" y="437"/>
                  </a:lnTo>
                  <a:lnTo>
                    <a:pt x="2186" y="555"/>
                  </a:lnTo>
                  <a:lnTo>
                    <a:pt x="1984" y="656"/>
                  </a:lnTo>
                  <a:lnTo>
                    <a:pt x="1782" y="774"/>
                  </a:lnTo>
                  <a:lnTo>
                    <a:pt x="1614" y="908"/>
                  </a:lnTo>
                  <a:lnTo>
                    <a:pt x="1429" y="1043"/>
                  </a:lnTo>
                  <a:lnTo>
                    <a:pt x="1278" y="1177"/>
                  </a:lnTo>
                  <a:lnTo>
                    <a:pt x="1127" y="1328"/>
                  </a:lnTo>
                  <a:lnTo>
                    <a:pt x="992" y="1480"/>
                  </a:lnTo>
                  <a:lnTo>
                    <a:pt x="858" y="1648"/>
                  </a:lnTo>
                  <a:lnTo>
                    <a:pt x="740" y="1799"/>
                  </a:lnTo>
                  <a:lnTo>
                    <a:pt x="622" y="1967"/>
                  </a:lnTo>
                  <a:lnTo>
                    <a:pt x="522" y="2152"/>
                  </a:lnTo>
                  <a:lnTo>
                    <a:pt x="421" y="2337"/>
                  </a:lnTo>
                  <a:lnTo>
                    <a:pt x="269" y="2707"/>
                  </a:lnTo>
                  <a:lnTo>
                    <a:pt x="152" y="3077"/>
                  </a:lnTo>
                  <a:lnTo>
                    <a:pt x="68" y="3480"/>
                  </a:lnTo>
                  <a:lnTo>
                    <a:pt x="17" y="3867"/>
                  </a:lnTo>
                  <a:lnTo>
                    <a:pt x="0" y="4270"/>
                  </a:lnTo>
                  <a:lnTo>
                    <a:pt x="17" y="4674"/>
                  </a:lnTo>
                  <a:lnTo>
                    <a:pt x="68" y="5077"/>
                  </a:lnTo>
                  <a:lnTo>
                    <a:pt x="152" y="5464"/>
                  </a:lnTo>
                  <a:lnTo>
                    <a:pt x="269" y="5851"/>
                  </a:lnTo>
                  <a:lnTo>
                    <a:pt x="437" y="6220"/>
                  </a:lnTo>
                  <a:lnTo>
                    <a:pt x="622" y="6573"/>
                  </a:lnTo>
                  <a:lnTo>
                    <a:pt x="824" y="6910"/>
                  </a:lnTo>
                  <a:lnTo>
                    <a:pt x="1076" y="7229"/>
                  </a:lnTo>
                  <a:lnTo>
                    <a:pt x="1345" y="7532"/>
                  </a:lnTo>
                  <a:lnTo>
                    <a:pt x="1497" y="7666"/>
                  </a:lnTo>
                  <a:lnTo>
                    <a:pt x="1665" y="7784"/>
                  </a:lnTo>
                  <a:lnTo>
                    <a:pt x="1816" y="7901"/>
                  </a:lnTo>
                  <a:lnTo>
                    <a:pt x="2001" y="8019"/>
                  </a:lnTo>
                  <a:lnTo>
                    <a:pt x="2169" y="8120"/>
                  </a:lnTo>
                  <a:lnTo>
                    <a:pt x="2354" y="8221"/>
                  </a:lnTo>
                  <a:lnTo>
                    <a:pt x="2556" y="8305"/>
                  </a:lnTo>
                  <a:lnTo>
                    <a:pt x="2757" y="8389"/>
                  </a:lnTo>
                  <a:lnTo>
                    <a:pt x="2959" y="8456"/>
                  </a:lnTo>
                  <a:lnTo>
                    <a:pt x="3178" y="8507"/>
                  </a:lnTo>
                  <a:lnTo>
                    <a:pt x="3396" y="8557"/>
                  </a:lnTo>
                  <a:lnTo>
                    <a:pt x="3615" y="8591"/>
                  </a:lnTo>
                  <a:lnTo>
                    <a:pt x="3850" y="8608"/>
                  </a:lnTo>
                  <a:lnTo>
                    <a:pt x="4085" y="8624"/>
                  </a:lnTo>
                  <a:lnTo>
                    <a:pt x="4338" y="8624"/>
                  </a:lnTo>
                  <a:lnTo>
                    <a:pt x="4590" y="8608"/>
                  </a:lnTo>
                  <a:lnTo>
                    <a:pt x="4842" y="8574"/>
                  </a:lnTo>
                  <a:lnTo>
                    <a:pt x="5111" y="8540"/>
                  </a:lnTo>
                  <a:lnTo>
                    <a:pt x="5380" y="8473"/>
                  </a:lnTo>
                  <a:lnTo>
                    <a:pt x="5632" y="8423"/>
                  </a:lnTo>
                  <a:lnTo>
                    <a:pt x="5867" y="8339"/>
                  </a:lnTo>
                  <a:lnTo>
                    <a:pt x="6103" y="8254"/>
                  </a:lnTo>
                  <a:lnTo>
                    <a:pt x="6321" y="8170"/>
                  </a:lnTo>
                  <a:lnTo>
                    <a:pt x="6523" y="8070"/>
                  </a:lnTo>
                  <a:lnTo>
                    <a:pt x="6725" y="7952"/>
                  </a:lnTo>
                  <a:lnTo>
                    <a:pt x="6926" y="7834"/>
                  </a:lnTo>
                  <a:lnTo>
                    <a:pt x="7095" y="7700"/>
                  </a:lnTo>
                  <a:lnTo>
                    <a:pt x="7280" y="7565"/>
                  </a:lnTo>
                  <a:lnTo>
                    <a:pt x="7431" y="7431"/>
                  </a:lnTo>
                  <a:lnTo>
                    <a:pt x="7582" y="7279"/>
                  </a:lnTo>
                  <a:lnTo>
                    <a:pt x="7717" y="7128"/>
                  </a:lnTo>
                  <a:lnTo>
                    <a:pt x="7851" y="6977"/>
                  </a:lnTo>
                  <a:lnTo>
                    <a:pt x="7986" y="6809"/>
                  </a:lnTo>
                  <a:lnTo>
                    <a:pt x="8086" y="6641"/>
                  </a:lnTo>
                  <a:lnTo>
                    <a:pt x="8187" y="6456"/>
                  </a:lnTo>
                  <a:lnTo>
                    <a:pt x="8288" y="6271"/>
                  </a:lnTo>
                  <a:lnTo>
                    <a:pt x="8439" y="5901"/>
                  </a:lnTo>
                  <a:lnTo>
                    <a:pt x="8557" y="5531"/>
                  </a:lnTo>
                  <a:lnTo>
                    <a:pt x="8658" y="5128"/>
                  </a:lnTo>
                  <a:lnTo>
                    <a:pt x="8708" y="4741"/>
                  </a:lnTo>
                  <a:lnTo>
                    <a:pt x="8708" y="4338"/>
                  </a:lnTo>
                  <a:lnTo>
                    <a:pt x="8692" y="3934"/>
                  </a:lnTo>
                  <a:lnTo>
                    <a:pt x="8641" y="3531"/>
                  </a:lnTo>
                  <a:lnTo>
                    <a:pt x="8557" y="3144"/>
                  </a:lnTo>
                  <a:lnTo>
                    <a:pt x="8439" y="2757"/>
                  </a:lnTo>
                  <a:lnTo>
                    <a:pt x="8271" y="2387"/>
                  </a:lnTo>
                  <a:lnTo>
                    <a:pt x="8086" y="2034"/>
                  </a:lnTo>
                  <a:lnTo>
                    <a:pt x="7885" y="1698"/>
                  </a:lnTo>
                  <a:lnTo>
                    <a:pt x="7633" y="1379"/>
                  </a:lnTo>
                  <a:lnTo>
                    <a:pt x="7347" y="1093"/>
                  </a:lnTo>
                  <a:lnTo>
                    <a:pt x="7212" y="942"/>
                  </a:lnTo>
                  <a:lnTo>
                    <a:pt x="7044" y="824"/>
                  </a:lnTo>
                  <a:lnTo>
                    <a:pt x="6876" y="706"/>
                  </a:lnTo>
                  <a:lnTo>
                    <a:pt x="6708" y="589"/>
                  </a:lnTo>
                  <a:lnTo>
                    <a:pt x="6540" y="488"/>
                  </a:lnTo>
                  <a:lnTo>
                    <a:pt x="6355" y="387"/>
                  </a:lnTo>
                  <a:lnTo>
                    <a:pt x="6153" y="303"/>
                  </a:lnTo>
                  <a:lnTo>
                    <a:pt x="5951" y="219"/>
                  </a:lnTo>
                  <a:lnTo>
                    <a:pt x="5750" y="152"/>
                  </a:lnTo>
                  <a:lnTo>
                    <a:pt x="5531" y="101"/>
                  </a:lnTo>
                  <a:lnTo>
                    <a:pt x="5313" y="51"/>
                  </a:lnTo>
                  <a:lnTo>
                    <a:pt x="5094" y="17"/>
                  </a:lnTo>
                  <a:lnTo>
                    <a:pt x="4859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931;p62">
              <a:extLst>
                <a:ext uri="{FF2B5EF4-FFF2-40B4-BE49-F238E27FC236}">
                  <a16:creationId xmlns:a16="http://schemas.microsoft.com/office/drawing/2014/main" id="{7C535D43-A452-BD4B-A78F-1AA54DB7E5B9}"/>
                </a:ext>
              </a:extLst>
            </p:cNvPr>
            <p:cNvSpPr/>
            <p:nvPr/>
          </p:nvSpPr>
          <p:spPr>
            <a:xfrm>
              <a:off x="4125625" y="4223600"/>
              <a:ext cx="208050" cy="215200"/>
            </a:xfrm>
            <a:custGeom>
              <a:avLst/>
              <a:gdLst/>
              <a:ahLst/>
              <a:cxnLst/>
              <a:rect l="l" t="t" r="r" b="b"/>
              <a:pathLst>
                <a:path w="8322" h="8608" extrusionOk="0">
                  <a:moveTo>
                    <a:pt x="4136" y="0"/>
                  </a:moveTo>
                  <a:lnTo>
                    <a:pt x="3900" y="17"/>
                  </a:lnTo>
                  <a:lnTo>
                    <a:pt x="3648" y="51"/>
                  </a:lnTo>
                  <a:lnTo>
                    <a:pt x="3396" y="84"/>
                  </a:lnTo>
                  <a:lnTo>
                    <a:pt x="3144" y="135"/>
                  </a:lnTo>
                  <a:lnTo>
                    <a:pt x="2908" y="202"/>
                  </a:lnTo>
                  <a:lnTo>
                    <a:pt x="2673" y="269"/>
                  </a:lnTo>
                  <a:lnTo>
                    <a:pt x="2454" y="353"/>
                  </a:lnTo>
                  <a:lnTo>
                    <a:pt x="2253" y="437"/>
                  </a:lnTo>
                  <a:lnTo>
                    <a:pt x="2051" y="538"/>
                  </a:lnTo>
                  <a:lnTo>
                    <a:pt x="1849" y="656"/>
                  </a:lnTo>
                  <a:lnTo>
                    <a:pt x="1681" y="774"/>
                  </a:lnTo>
                  <a:lnTo>
                    <a:pt x="1496" y="891"/>
                  </a:lnTo>
                  <a:lnTo>
                    <a:pt x="1345" y="1026"/>
                  </a:lnTo>
                  <a:lnTo>
                    <a:pt x="1194" y="1160"/>
                  </a:lnTo>
                  <a:lnTo>
                    <a:pt x="1042" y="1312"/>
                  </a:lnTo>
                  <a:lnTo>
                    <a:pt x="908" y="1463"/>
                  </a:lnTo>
                  <a:lnTo>
                    <a:pt x="790" y="1631"/>
                  </a:lnTo>
                  <a:lnTo>
                    <a:pt x="672" y="1782"/>
                  </a:lnTo>
                  <a:lnTo>
                    <a:pt x="572" y="1950"/>
                  </a:lnTo>
                  <a:lnTo>
                    <a:pt x="387" y="2304"/>
                  </a:lnTo>
                  <a:lnTo>
                    <a:pt x="235" y="2673"/>
                  </a:lnTo>
                  <a:lnTo>
                    <a:pt x="118" y="3060"/>
                  </a:lnTo>
                  <a:lnTo>
                    <a:pt x="50" y="3447"/>
                  </a:lnTo>
                  <a:lnTo>
                    <a:pt x="0" y="3850"/>
                  </a:lnTo>
                  <a:lnTo>
                    <a:pt x="0" y="4254"/>
                  </a:lnTo>
                  <a:lnTo>
                    <a:pt x="17" y="4640"/>
                  </a:lnTo>
                  <a:lnTo>
                    <a:pt x="67" y="5044"/>
                  </a:lnTo>
                  <a:lnTo>
                    <a:pt x="151" y="5447"/>
                  </a:lnTo>
                  <a:lnTo>
                    <a:pt x="269" y="5817"/>
                  </a:lnTo>
                  <a:lnTo>
                    <a:pt x="420" y="6204"/>
                  </a:lnTo>
                  <a:lnTo>
                    <a:pt x="605" y="6557"/>
                  </a:lnTo>
                  <a:lnTo>
                    <a:pt x="807" y="6893"/>
                  </a:lnTo>
                  <a:lnTo>
                    <a:pt x="1042" y="7212"/>
                  </a:lnTo>
                  <a:lnTo>
                    <a:pt x="1311" y="7498"/>
                  </a:lnTo>
                  <a:lnTo>
                    <a:pt x="1463" y="7633"/>
                  </a:lnTo>
                  <a:lnTo>
                    <a:pt x="1614" y="7767"/>
                  </a:lnTo>
                  <a:lnTo>
                    <a:pt x="1765" y="7885"/>
                  </a:lnTo>
                  <a:lnTo>
                    <a:pt x="1933" y="8002"/>
                  </a:lnTo>
                  <a:lnTo>
                    <a:pt x="2101" y="8103"/>
                  </a:lnTo>
                  <a:lnTo>
                    <a:pt x="2286" y="8204"/>
                  </a:lnTo>
                  <a:lnTo>
                    <a:pt x="2471" y="8288"/>
                  </a:lnTo>
                  <a:lnTo>
                    <a:pt x="2656" y="8372"/>
                  </a:lnTo>
                  <a:lnTo>
                    <a:pt x="2858" y="8440"/>
                  </a:lnTo>
                  <a:lnTo>
                    <a:pt x="3060" y="8490"/>
                  </a:lnTo>
                  <a:lnTo>
                    <a:pt x="3261" y="8540"/>
                  </a:lnTo>
                  <a:lnTo>
                    <a:pt x="3480" y="8574"/>
                  </a:lnTo>
                  <a:lnTo>
                    <a:pt x="3715" y="8608"/>
                  </a:lnTo>
                  <a:lnTo>
                    <a:pt x="4421" y="8608"/>
                  </a:lnTo>
                  <a:lnTo>
                    <a:pt x="4657" y="8574"/>
                  </a:lnTo>
                  <a:lnTo>
                    <a:pt x="4909" y="8540"/>
                  </a:lnTo>
                  <a:lnTo>
                    <a:pt x="5161" y="8490"/>
                  </a:lnTo>
                  <a:lnTo>
                    <a:pt x="5396" y="8423"/>
                  </a:lnTo>
                  <a:lnTo>
                    <a:pt x="5632" y="8355"/>
                  </a:lnTo>
                  <a:lnTo>
                    <a:pt x="5850" y="8271"/>
                  </a:lnTo>
                  <a:lnTo>
                    <a:pt x="6069" y="8171"/>
                  </a:lnTo>
                  <a:lnTo>
                    <a:pt x="6271" y="8070"/>
                  </a:lnTo>
                  <a:lnTo>
                    <a:pt x="6455" y="7969"/>
                  </a:lnTo>
                  <a:lnTo>
                    <a:pt x="6640" y="7851"/>
                  </a:lnTo>
                  <a:lnTo>
                    <a:pt x="6808" y="7733"/>
                  </a:lnTo>
                  <a:lnTo>
                    <a:pt x="6977" y="7599"/>
                  </a:lnTo>
                  <a:lnTo>
                    <a:pt x="7128" y="7448"/>
                  </a:lnTo>
                  <a:lnTo>
                    <a:pt x="7262" y="7313"/>
                  </a:lnTo>
                  <a:lnTo>
                    <a:pt x="7397" y="7162"/>
                  </a:lnTo>
                  <a:lnTo>
                    <a:pt x="7515" y="6994"/>
                  </a:lnTo>
                  <a:lnTo>
                    <a:pt x="7632" y="6826"/>
                  </a:lnTo>
                  <a:lnTo>
                    <a:pt x="7733" y="6658"/>
                  </a:lnTo>
                  <a:lnTo>
                    <a:pt x="7834" y="6489"/>
                  </a:lnTo>
                  <a:lnTo>
                    <a:pt x="7918" y="6305"/>
                  </a:lnTo>
                  <a:lnTo>
                    <a:pt x="8069" y="5952"/>
                  </a:lnTo>
                  <a:lnTo>
                    <a:pt x="8187" y="5565"/>
                  </a:lnTo>
                  <a:lnTo>
                    <a:pt x="8271" y="5178"/>
                  </a:lnTo>
                  <a:lnTo>
                    <a:pt x="8305" y="4775"/>
                  </a:lnTo>
                  <a:lnTo>
                    <a:pt x="8321" y="4371"/>
                  </a:lnTo>
                  <a:lnTo>
                    <a:pt x="8288" y="3968"/>
                  </a:lnTo>
                  <a:lnTo>
                    <a:pt x="8237" y="3581"/>
                  </a:lnTo>
                  <a:lnTo>
                    <a:pt x="8153" y="3178"/>
                  </a:lnTo>
                  <a:lnTo>
                    <a:pt x="8036" y="2791"/>
                  </a:lnTo>
                  <a:lnTo>
                    <a:pt x="7884" y="2421"/>
                  </a:lnTo>
                  <a:lnTo>
                    <a:pt x="7699" y="2068"/>
                  </a:lnTo>
                  <a:lnTo>
                    <a:pt x="7498" y="1732"/>
                  </a:lnTo>
                  <a:lnTo>
                    <a:pt x="7262" y="1413"/>
                  </a:lnTo>
                  <a:lnTo>
                    <a:pt x="6993" y="1127"/>
                  </a:lnTo>
                  <a:lnTo>
                    <a:pt x="6842" y="975"/>
                  </a:lnTo>
                  <a:lnTo>
                    <a:pt x="6691" y="858"/>
                  </a:lnTo>
                  <a:lnTo>
                    <a:pt x="6540" y="723"/>
                  </a:lnTo>
                  <a:lnTo>
                    <a:pt x="6371" y="622"/>
                  </a:lnTo>
                  <a:lnTo>
                    <a:pt x="6203" y="505"/>
                  </a:lnTo>
                  <a:lnTo>
                    <a:pt x="6018" y="421"/>
                  </a:lnTo>
                  <a:lnTo>
                    <a:pt x="5833" y="320"/>
                  </a:lnTo>
                  <a:lnTo>
                    <a:pt x="5649" y="253"/>
                  </a:lnTo>
                  <a:lnTo>
                    <a:pt x="5447" y="185"/>
                  </a:lnTo>
                  <a:lnTo>
                    <a:pt x="5245" y="118"/>
                  </a:lnTo>
                  <a:lnTo>
                    <a:pt x="5043" y="84"/>
                  </a:lnTo>
                  <a:lnTo>
                    <a:pt x="4825" y="34"/>
                  </a:lnTo>
                  <a:lnTo>
                    <a:pt x="4589" y="17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932;p62">
              <a:extLst>
                <a:ext uri="{FF2B5EF4-FFF2-40B4-BE49-F238E27FC236}">
                  <a16:creationId xmlns:a16="http://schemas.microsoft.com/office/drawing/2014/main" id="{DA1A2013-1EF3-F044-6C1D-582AF5918A87}"/>
                </a:ext>
              </a:extLst>
            </p:cNvPr>
            <p:cNvSpPr/>
            <p:nvPr/>
          </p:nvSpPr>
          <p:spPr>
            <a:xfrm>
              <a:off x="4142850" y="4243350"/>
              <a:ext cx="172750" cy="177375"/>
            </a:xfrm>
            <a:custGeom>
              <a:avLst/>
              <a:gdLst/>
              <a:ahLst/>
              <a:cxnLst/>
              <a:rect l="l" t="t" r="r" b="b"/>
              <a:pathLst>
                <a:path w="6910" h="7095" extrusionOk="0">
                  <a:moveTo>
                    <a:pt x="2925" y="1"/>
                  </a:moveTo>
                  <a:lnTo>
                    <a:pt x="2825" y="17"/>
                  </a:lnTo>
                  <a:lnTo>
                    <a:pt x="2623" y="51"/>
                  </a:lnTo>
                  <a:lnTo>
                    <a:pt x="2421" y="101"/>
                  </a:lnTo>
                  <a:lnTo>
                    <a:pt x="2236" y="169"/>
                  </a:lnTo>
                  <a:lnTo>
                    <a:pt x="2051" y="236"/>
                  </a:lnTo>
                  <a:lnTo>
                    <a:pt x="1866" y="303"/>
                  </a:lnTo>
                  <a:lnTo>
                    <a:pt x="1715" y="387"/>
                  </a:lnTo>
                  <a:lnTo>
                    <a:pt x="1547" y="488"/>
                  </a:lnTo>
                  <a:lnTo>
                    <a:pt x="1396" y="572"/>
                  </a:lnTo>
                  <a:lnTo>
                    <a:pt x="1127" y="791"/>
                  </a:lnTo>
                  <a:lnTo>
                    <a:pt x="874" y="1026"/>
                  </a:lnTo>
                  <a:lnTo>
                    <a:pt x="673" y="1295"/>
                  </a:lnTo>
                  <a:lnTo>
                    <a:pt x="488" y="1564"/>
                  </a:lnTo>
                  <a:lnTo>
                    <a:pt x="337" y="1850"/>
                  </a:lnTo>
                  <a:lnTo>
                    <a:pt x="202" y="2169"/>
                  </a:lnTo>
                  <a:lnTo>
                    <a:pt x="118" y="2472"/>
                  </a:lnTo>
                  <a:lnTo>
                    <a:pt x="51" y="2808"/>
                  </a:lnTo>
                  <a:lnTo>
                    <a:pt x="17" y="3127"/>
                  </a:lnTo>
                  <a:lnTo>
                    <a:pt x="0" y="3464"/>
                  </a:lnTo>
                  <a:lnTo>
                    <a:pt x="17" y="3800"/>
                  </a:lnTo>
                  <a:lnTo>
                    <a:pt x="68" y="4136"/>
                  </a:lnTo>
                  <a:lnTo>
                    <a:pt x="135" y="4455"/>
                  </a:lnTo>
                  <a:lnTo>
                    <a:pt x="236" y="4775"/>
                  </a:lnTo>
                  <a:lnTo>
                    <a:pt x="370" y="5077"/>
                  </a:lnTo>
                  <a:lnTo>
                    <a:pt x="505" y="5380"/>
                  </a:lnTo>
                  <a:lnTo>
                    <a:pt x="690" y="5666"/>
                  </a:lnTo>
                  <a:lnTo>
                    <a:pt x="874" y="5918"/>
                  </a:lnTo>
                  <a:lnTo>
                    <a:pt x="1110" y="6170"/>
                  </a:lnTo>
                  <a:lnTo>
                    <a:pt x="1345" y="6389"/>
                  </a:lnTo>
                  <a:lnTo>
                    <a:pt x="1614" y="6590"/>
                  </a:lnTo>
                  <a:lnTo>
                    <a:pt x="1900" y="6759"/>
                  </a:lnTo>
                  <a:lnTo>
                    <a:pt x="2219" y="6893"/>
                  </a:lnTo>
                  <a:lnTo>
                    <a:pt x="2556" y="6994"/>
                  </a:lnTo>
                  <a:lnTo>
                    <a:pt x="2724" y="7028"/>
                  </a:lnTo>
                  <a:lnTo>
                    <a:pt x="2909" y="7061"/>
                  </a:lnTo>
                  <a:lnTo>
                    <a:pt x="3094" y="7078"/>
                  </a:lnTo>
                  <a:lnTo>
                    <a:pt x="3278" y="7095"/>
                  </a:lnTo>
                  <a:lnTo>
                    <a:pt x="3480" y="7095"/>
                  </a:lnTo>
                  <a:lnTo>
                    <a:pt x="3682" y="7078"/>
                  </a:lnTo>
                  <a:lnTo>
                    <a:pt x="3884" y="7061"/>
                  </a:lnTo>
                  <a:lnTo>
                    <a:pt x="4085" y="7028"/>
                  </a:lnTo>
                  <a:lnTo>
                    <a:pt x="4438" y="6960"/>
                  </a:lnTo>
                  <a:lnTo>
                    <a:pt x="4758" y="6843"/>
                  </a:lnTo>
                  <a:lnTo>
                    <a:pt x="5060" y="6725"/>
                  </a:lnTo>
                  <a:lnTo>
                    <a:pt x="5329" y="6574"/>
                  </a:lnTo>
                  <a:lnTo>
                    <a:pt x="5582" y="6406"/>
                  </a:lnTo>
                  <a:lnTo>
                    <a:pt x="5817" y="6221"/>
                  </a:lnTo>
                  <a:lnTo>
                    <a:pt x="6019" y="6036"/>
                  </a:lnTo>
                  <a:lnTo>
                    <a:pt x="6204" y="5817"/>
                  </a:lnTo>
                  <a:lnTo>
                    <a:pt x="6372" y="5582"/>
                  </a:lnTo>
                  <a:lnTo>
                    <a:pt x="6506" y="5346"/>
                  </a:lnTo>
                  <a:lnTo>
                    <a:pt x="6624" y="5094"/>
                  </a:lnTo>
                  <a:lnTo>
                    <a:pt x="6725" y="4825"/>
                  </a:lnTo>
                  <a:lnTo>
                    <a:pt x="6809" y="4556"/>
                  </a:lnTo>
                  <a:lnTo>
                    <a:pt x="6859" y="4287"/>
                  </a:lnTo>
                  <a:lnTo>
                    <a:pt x="6893" y="4002"/>
                  </a:lnTo>
                  <a:lnTo>
                    <a:pt x="6910" y="3716"/>
                  </a:lnTo>
                  <a:lnTo>
                    <a:pt x="6876" y="3985"/>
                  </a:lnTo>
                  <a:lnTo>
                    <a:pt x="6842" y="4237"/>
                  </a:lnTo>
                  <a:lnTo>
                    <a:pt x="6775" y="4489"/>
                  </a:lnTo>
                  <a:lnTo>
                    <a:pt x="6691" y="4724"/>
                  </a:lnTo>
                  <a:lnTo>
                    <a:pt x="6590" y="4960"/>
                  </a:lnTo>
                  <a:lnTo>
                    <a:pt x="6473" y="5195"/>
                  </a:lnTo>
                  <a:lnTo>
                    <a:pt x="6338" y="5414"/>
                  </a:lnTo>
                  <a:lnTo>
                    <a:pt x="6187" y="5615"/>
                  </a:lnTo>
                  <a:lnTo>
                    <a:pt x="6002" y="5817"/>
                  </a:lnTo>
                  <a:lnTo>
                    <a:pt x="5817" y="5985"/>
                  </a:lnTo>
                  <a:lnTo>
                    <a:pt x="5598" y="6153"/>
                  </a:lnTo>
                  <a:lnTo>
                    <a:pt x="5363" y="6305"/>
                  </a:lnTo>
                  <a:lnTo>
                    <a:pt x="5111" y="6439"/>
                  </a:lnTo>
                  <a:lnTo>
                    <a:pt x="4825" y="6557"/>
                  </a:lnTo>
                  <a:lnTo>
                    <a:pt x="4522" y="6641"/>
                  </a:lnTo>
                  <a:lnTo>
                    <a:pt x="4203" y="6708"/>
                  </a:lnTo>
                  <a:lnTo>
                    <a:pt x="3816" y="6759"/>
                  </a:lnTo>
                  <a:lnTo>
                    <a:pt x="3430" y="6775"/>
                  </a:lnTo>
                  <a:lnTo>
                    <a:pt x="3077" y="6742"/>
                  </a:lnTo>
                  <a:lnTo>
                    <a:pt x="2740" y="6675"/>
                  </a:lnTo>
                  <a:lnTo>
                    <a:pt x="2421" y="6590"/>
                  </a:lnTo>
                  <a:lnTo>
                    <a:pt x="2118" y="6456"/>
                  </a:lnTo>
                  <a:lnTo>
                    <a:pt x="1850" y="6288"/>
                  </a:lnTo>
                  <a:lnTo>
                    <a:pt x="1597" y="6103"/>
                  </a:lnTo>
                  <a:lnTo>
                    <a:pt x="1362" y="5901"/>
                  </a:lnTo>
                  <a:lnTo>
                    <a:pt x="1143" y="5666"/>
                  </a:lnTo>
                  <a:lnTo>
                    <a:pt x="959" y="5414"/>
                  </a:lnTo>
                  <a:lnTo>
                    <a:pt x="790" y="5145"/>
                  </a:lnTo>
                  <a:lnTo>
                    <a:pt x="639" y="4876"/>
                  </a:lnTo>
                  <a:lnTo>
                    <a:pt x="521" y="4573"/>
                  </a:lnTo>
                  <a:lnTo>
                    <a:pt x="421" y="4271"/>
                  </a:lnTo>
                  <a:lnTo>
                    <a:pt x="353" y="3968"/>
                  </a:lnTo>
                  <a:lnTo>
                    <a:pt x="320" y="3649"/>
                  </a:lnTo>
                  <a:lnTo>
                    <a:pt x="286" y="3329"/>
                  </a:lnTo>
                  <a:lnTo>
                    <a:pt x="303" y="3010"/>
                  </a:lnTo>
                  <a:lnTo>
                    <a:pt x="320" y="2707"/>
                  </a:lnTo>
                  <a:lnTo>
                    <a:pt x="387" y="2388"/>
                  </a:lnTo>
                  <a:lnTo>
                    <a:pt x="471" y="2085"/>
                  </a:lnTo>
                  <a:lnTo>
                    <a:pt x="589" y="1799"/>
                  </a:lnTo>
                  <a:lnTo>
                    <a:pt x="723" y="1514"/>
                  </a:lnTo>
                  <a:lnTo>
                    <a:pt x="891" y="1245"/>
                  </a:lnTo>
                  <a:lnTo>
                    <a:pt x="1093" y="992"/>
                  </a:lnTo>
                  <a:lnTo>
                    <a:pt x="1328" y="774"/>
                  </a:lnTo>
                  <a:lnTo>
                    <a:pt x="1581" y="555"/>
                  </a:lnTo>
                  <a:lnTo>
                    <a:pt x="1866" y="370"/>
                  </a:lnTo>
                  <a:lnTo>
                    <a:pt x="2186" y="219"/>
                  </a:lnTo>
                  <a:lnTo>
                    <a:pt x="2539" y="101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933;p62">
              <a:extLst>
                <a:ext uri="{FF2B5EF4-FFF2-40B4-BE49-F238E27FC236}">
                  <a16:creationId xmlns:a16="http://schemas.microsoft.com/office/drawing/2014/main" id="{FFDEDA65-4624-6CFA-44C1-B9CAF925A924}"/>
                </a:ext>
              </a:extLst>
            </p:cNvPr>
            <p:cNvSpPr/>
            <p:nvPr/>
          </p:nvSpPr>
          <p:spPr>
            <a:xfrm>
              <a:off x="4187825" y="4266475"/>
              <a:ext cx="79025" cy="128200"/>
            </a:xfrm>
            <a:custGeom>
              <a:avLst/>
              <a:gdLst/>
              <a:ahLst/>
              <a:cxnLst/>
              <a:rect l="l" t="t" r="r" b="b"/>
              <a:pathLst>
                <a:path w="3161" h="5128" extrusionOk="0">
                  <a:moveTo>
                    <a:pt x="1782" y="622"/>
                  </a:moveTo>
                  <a:lnTo>
                    <a:pt x="1597" y="2253"/>
                  </a:lnTo>
                  <a:lnTo>
                    <a:pt x="1345" y="2152"/>
                  </a:lnTo>
                  <a:lnTo>
                    <a:pt x="1143" y="2051"/>
                  </a:lnTo>
                  <a:lnTo>
                    <a:pt x="975" y="1933"/>
                  </a:lnTo>
                  <a:lnTo>
                    <a:pt x="874" y="1833"/>
                  </a:lnTo>
                  <a:lnTo>
                    <a:pt x="790" y="1715"/>
                  </a:lnTo>
                  <a:lnTo>
                    <a:pt x="757" y="1580"/>
                  </a:lnTo>
                  <a:lnTo>
                    <a:pt x="740" y="1446"/>
                  </a:lnTo>
                  <a:lnTo>
                    <a:pt x="740" y="1295"/>
                  </a:lnTo>
                  <a:lnTo>
                    <a:pt x="773" y="1143"/>
                  </a:lnTo>
                  <a:lnTo>
                    <a:pt x="841" y="1009"/>
                  </a:lnTo>
                  <a:lnTo>
                    <a:pt x="941" y="874"/>
                  </a:lnTo>
                  <a:lnTo>
                    <a:pt x="1059" y="773"/>
                  </a:lnTo>
                  <a:lnTo>
                    <a:pt x="1210" y="706"/>
                  </a:lnTo>
                  <a:lnTo>
                    <a:pt x="1395" y="639"/>
                  </a:lnTo>
                  <a:lnTo>
                    <a:pt x="1580" y="622"/>
                  </a:lnTo>
                  <a:close/>
                  <a:moveTo>
                    <a:pt x="1816" y="2639"/>
                  </a:moveTo>
                  <a:lnTo>
                    <a:pt x="2068" y="2740"/>
                  </a:lnTo>
                  <a:lnTo>
                    <a:pt x="2270" y="2841"/>
                  </a:lnTo>
                  <a:lnTo>
                    <a:pt x="2438" y="2942"/>
                  </a:lnTo>
                  <a:lnTo>
                    <a:pt x="2555" y="3060"/>
                  </a:lnTo>
                  <a:lnTo>
                    <a:pt x="2639" y="3177"/>
                  </a:lnTo>
                  <a:lnTo>
                    <a:pt x="2673" y="3295"/>
                  </a:lnTo>
                  <a:lnTo>
                    <a:pt x="2690" y="3430"/>
                  </a:lnTo>
                  <a:lnTo>
                    <a:pt x="2690" y="3581"/>
                  </a:lnTo>
                  <a:lnTo>
                    <a:pt x="2656" y="3749"/>
                  </a:lnTo>
                  <a:lnTo>
                    <a:pt x="2589" y="3883"/>
                  </a:lnTo>
                  <a:lnTo>
                    <a:pt x="2488" y="4018"/>
                  </a:lnTo>
                  <a:lnTo>
                    <a:pt x="2354" y="4119"/>
                  </a:lnTo>
                  <a:lnTo>
                    <a:pt x="2202" y="4203"/>
                  </a:lnTo>
                  <a:lnTo>
                    <a:pt x="2017" y="4253"/>
                  </a:lnTo>
                  <a:lnTo>
                    <a:pt x="1832" y="4287"/>
                  </a:lnTo>
                  <a:lnTo>
                    <a:pt x="1614" y="4270"/>
                  </a:lnTo>
                  <a:lnTo>
                    <a:pt x="1816" y="2639"/>
                  </a:lnTo>
                  <a:close/>
                  <a:moveTo>
                    <a:pt x="1933" y="0"/>
                  </a:moveTo>
                  <a:lnTo>
                    <a:pt x="1883" y="34"/>
                  </a:lnTo>
                  <a:lnTo>
                    <a:pt x="1849" y="67"/>
                  </a:lnTo>
                  <a:lnTo>
                    <a:pt x="1832" y="135"/>
                  </a:lnTo>
                  <a:lnTo>
                    <a:pt x="1799" y="353"/>
                  </a:lnTo>
                  <a:lnTo>
                    <a:pt x="1530" y="353"/>
                  </a:lnTo>
                  <a:lnTo>
                    <a:pt x="1412" y="370"/>
                  </a:lnTo>
                  <a:lnTo>
                    <a:pt x="1295" y="387"/>
                  </a:lnTo>
                  <a:lnTo>
                    <a:pt x="1177" y="420"/>
                  </a:lnTo>
                  <a:lnTo>
                    <a:pt x="1059" y="454"/>
                  </a:lnTo>
                  <a:lnTo>
                    <a:pt x="958" y="504"/>
                  </a:lnTo>
                  <a:lnTo>
                    <a:pt x="857" y="572"/>
                  </a:lnTo>
                  <a:lnTo>
                    <a:pt x="773" y="639"/>
                  </a:lnTo>
                  <a:lnTo>
                    <a:pt x="706" y="706"/>
                  </a:lnTo>
                  <a:lnTo>
                    <a:pt x="622" y="790"/>
                  </a:lnTo>
                  <a:lnTo>
                    <a:pt x="572" y="874"/>
                  </a:lnTo>
                  <a:lnTo>
                    <a:pt x="521" y="975"/>
                  </a:lnTo>
                  <a:lnTo>
                    <a:pt x="471" y="1076"/>
                  </a:lnTo>
                  <a:lnTo>
                    <a:pt x="437" y="1177"/>
                  </a:lnTo>
                  <a:lnTo>
                    <a:pt x="420" y="1278"/>
                  </a:lnTo>
                  <a:lnTo>
                    <a:pt x="420" y="1496"/>
                  </a:lnTo>
                  <a:lnTo>
                    <a:pt x="437" y="1597"/>
                  </a:lnTo>
                  <a:lnTo>
                    <a:pt x="454" y="1681"/>
                  </a:lnTo>
                  <a:lnTo>
                    <a:pt x="488" y="1782"/>
                  </a:lnTo>
                  <a:lnTo>
                    <a:pt x="521" y="1866"/>
                  </a:lnTo>
                  <a:lnTo>
                    <a:pt x="572" y="1950"/>
                  </a:lnTo>
                  <a:lnTo>
                    <a:pt x="639" y="2017"/>
                  </a:lnTo>
                  <a:lnTo>
                    <a:pt x="790" y="2169"/>
                  </a:lnTo>
                  <a:lnTo>
                    <a:pt x="1009" y="2303"/>
                  </a:lnTo>
                  <a:lnTo>
                    <a:pt x="1261" y="2438"/>
                  </a:lnTo>
                  <a:lnTo>
                    <a:pt x="1547" y="2555"/>
                  </a:lnTo>
                  <a:lnTo>
                    <a:pt x="1362" y="4237"/>
                  </a:lnTo>
                  <a:lnTo>
                    <a:pt x="1194" y="4203"/>
                  </a:lnTo>
                  <a:lnTo>
                    <a:pt x="1042" y="4136"/>
                  </a:lnTo>
                  <a:lnTo>
                    <a:pt x="891" y="4068"/>
                  </a:lnTo>
                  <a:lnTo>
                    <a:pt x="757" y="4001"/>
                  </a:lnTo>
                  <a:lnTo>
                    <a:pt x="622" y="3900"/>
                  </a:lnTo>
                  <a:lnTo>
                    <a:pt x="488" y="3799"/>
                  </a:lnTo>
                  <a:lnTo>
                    <a:pt x="370" y="3682"/>
                  </a:lnTo>
                  <a:lnTo>
                    <a:pt x="269" y="3564"/>
                  </a:lnTo>
                  <a:lnTo>
                    <a:pt x="219" y="3530"/>
                  </a:lnTo>
                  <a:lnTo>
                    <a:pt x="168" y="3514"/>
                  </a:lnTo>
                  <a:lnTo>
                    <a:pt x="101" y="3514"/>
                  </a:lnTo>
                  <a:lnTo>
                    <a:pt x="51" y="3547"/>
                  </a:lnTo>
                  <a:lnTo>
                    <a:pt x="17" y="3581"/>
                  </a:lnTo>
                  <a:lnTo>
                    <a:pt x="0" y="3648"/>
                  </a:lnTo>
                  <a:lnTo>
                    <a:pt x="0" y="3715"/>
                  </a:lnTo>
                  <a:lnTo>
                    <a:pt x="51" y="3766"/>
                  </a:lnTo>
                  <a:lnTo>
                    <a:pt x="168" y="3917"/>
                  </a:lnTo>
                  <a:lnTo>
                    <a:pt x="319" y="4035"/>
                  </a:lnTo>
                  <a:lnTo>
                    <a:pt x="454" y="4152"/>
                  </a:lnTo>
                  <a:lnTo>
                    <a:pt x="622" y="4253"/>
                  </a:lnTo>
                  <a:lnTo>
                    <a:pt x="790" y="4337"/>
                  </a:lnTo>
                  <a:lnTo>
                    <a:pt x="958" y="4405"/>
                  </a:lnTo>
                  <a:lnTo>
                    <a:pt x="1126" y="4455"/>
                  </a:lnTo>
                  <a:lnTo>
                    <a:pt x="1311" y="4505"/>
                  </a:lnTo>
                  <a:lnTo>
                    <a:pt x="1261" y="4976"/>
                  </a:lnTo>
                  <a:lnTo>
                    <a:pt x="1261" y="5027"/>
                  </a:lnTo>
                  <a:lnTo>
                    <a:pt x="1295" y="5077"/>
                  </a:lnTo>
                  <a:lnTo>
                    <a:pt x="1328" y="5111"/>
                  </a:lnTo>
                  <a:lnTo>
                    <a:pt x="1379" y="5127"/>
                  </a:lnTo>
                  <a:lnTo>
                    <a:pt x="1446" y="5127"/>
                  </a:lnTo>
                  <a:lnTo>
                    <a:pt x="1479" y="5111"/>
                  </a:lnTo>
                  <a:lnTo>
                    <a:pt x="1530" y="5060"/>
                  </a:lnTo>
                  <a:lnTo>
                    <a:pt x="1547" y="5010"/>
                  </a:lnTo>
                  <a:lnTo>
                    <a:pt x="1597" y="4539"/>
                  </a:lnTo>
                  <a:lnTo>
                    <a:pt x="1732" y="4556"/>
                  </a:lnTo>
                  <a:lnTo>
                    <a:pt x="1866" y="4556"/>
                  </a:lnTo>
                  <a:lnTo>
                    <a:pt x="2001" y="4539"/>
                  </a:lnTo>
                  <a:lnTo>
                    <a:pt x="2118" y="4505"/>
                  </a:lnTo>
                  <a:lnTo>
                    <a:pt x="2236" y="4472"/>
                  </a:lnTo>
                  <a:lnTo>
                    <a:pt x="2354" y="4438"/>
                  </a:lnTo>
                  <a:lnTo>
                    <a:pt x="2454" y="4388"/>
                  </a:lnTo>
                  <a:lnTo>
                    <a:pt x="2555" y="4337"/>
                  </a:lnTo>
                  <a:lnTo>
                    <a:pt x="2639" y="4270"/>
                  </a:lnTo>
                  <a:lnTo>
                    <a:pt x="2723" y="4186"/>
                  </a:lnTo>
                  <a:lnTo>
                    <a:pt x="2791" y="4102"/>
                  </a:lnTo>
                  <a:lnTo>
                    <a:pt x="2858" y="4018"/>
                  </a:lnTo>
                  <a:lnTo>
                    <a:pt x="2908" y="3917"/>
                  </a:lnTo>
                  <a:lnTo>
                    <a:pt x="2942" y="3816"/>
                  </a:lnTo>
                  <a:lnTo>
                    <a:pt x="2976" y="3715"/>
                  </a:lnTo>
                  <a:lnTo>
                    <a:pt x="2992" y="3598"/>
                  </a:lnTo>
                  <a:lnTo>
                    <a:pt x="3009" y="3379"/>
                  </a:lnTo>
                  <a:lnTo>
                    <a:pt x="2992" y="3295"/>
                  </a:lnTo>
                  <a:lnTo>
                    <a:pt x="2976" y="3194"/>
                  </a:lnTo>
                  <a:lnTo>
                    <a:pt x="2942" y="3110"/>
                  </a:lnTo>
                  <a:lnTo>
                    <a:pt x="2892" y="3026"/>
                  </a:lnTo>
                  <a:lnTo>
                    <a:pt x="2841" y="2942"/>
                  </a:lnTo>
                  <a:lnTo>
                    <a:pt x="2774" y="2858"/>
                  </a:lnTo>
                  <a:lnTo>
                    <a:pt x="2623" y="2707"/>
                  </a:lnTo>
                  <a:lnTo>
                    <a:pt x="2404" y="2572"/>
                  </a:lnTo>
                  <a:lnTo>
                    <a:pt x="2152" y="2455"/>
                  </a:lnTo>
                  <a:lnTo>
                    <a:pt x="1849" y="2337"/>
                  </a:lnTo>
                  <a:lnTo>
                    <a:pt x="2034" y="673"/>
                  </a:lnTo>
                  <a:lnTo>
                    <a:pt x="2270" y="740"/>
                  </a:lnTo>
                  <a:lnTo>
                    <a:pt x="2505" y="857"/>
                  </a:lnTo>
                  <a:lnTo>
                    <a:pt x="2707" y="992"/>
                  </a:lnTo>
                  <a:lnTo>
                    <a:pt x="2892" y="1160"/>
                  </a:lnTo>
                  <a:lnTo>
                    <a:pt x="2925" y="1194"/>
                  </a:lnTo>
                  <a:lnTo>
                    <a:pt x="2992" y="1211"/>
                  </a:lnTo>
                  <a:lnTo>
                    <a:pt x="3043" y="1211"/>
                  </a:lnTo>
                  <a:lnTo>
                    <a:pt x="3093" y="1194"/>
                  </a:lnTo>
                  <a:lnTo>
                    <a:pt x="3144" y="1143"/>
                  </a:lnTo>
                  <a:lnTo>
                    <a:pt x="3161" y="1093"/>
                  </a:lnTo>
                  <a:lnTo>
                    <a:pt x="3161" y="1042"/>
                  </a:lnTo>
                  <a:lnTo>
                    <a:pt x="3144" y="1009"/>
                  </a:lnTo>
                  <a:lnTo>
                    <a:pt x="3127" y="975"/>
                  </a:lnTo>
                  <a:lnTo>
                    <a:pt x="3093" y="942"/>
                  </a:lnTo>
                  <a:lnTo>
                    <a:pt x="2992" y="841"/>
                  </a:lnTo>
                  <a:lnTo>
                    <a:pt x="2875" y="740"/>
                  </a:lnTo>
                  <a:lnTo>
                    <a:pt x="2757" y="673"/>
                  </a:lnTo>
                  <a:lnTo>
                    <a:pt x="2623" y="589"/>
                  </a:lnTo>
                  <a:lnTo>
                    <a:pt x="2505" y="538"/>
                  </a:lnTo>
                  <a:lnTo>
                    <a:pt x="2370" y="471"/>
                  </a:lnTo>
                  <a:lnTo>
                    <a:pt x="2219" y="437"/>
                  </a:lnTo>
                  <a:lnTo>
                    <a:pt x="2085" y="404"/>
                  </a:lnTo>
                  <a:lnTo>
                    <a:pt x="2118" y="168"/>
                  </a:lnTo>
                  <a:lnTo>
                    <a:pt x="2101" y="101"/>
                  </a:lnTo>
                  <a:lnTo>
                    <a:pt x="2085" y="51"/>
                  </a:lnTo>
                  <a:lnTo>
                    <a:pt x="2034" y="17"/>
                  </a:lnTo>
                  <a:lnTo>
                    <a:pt x="1984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934;p62">
              <a:extLst>
                <a:ext uri="{FF2B5EF4-FFF2-40B4-BE49-F238E27FC236}">
                  <a16:creationId xmlns:a16="http://schemas.microsoft.com/office/drawing/2014/main" id="{9A1EDB19-18DC-6DAE-677A-00735BC1BDB2}"/>
                </a:ext>
              </a:extLst>
            </p:cNvPr>
            <p:cNvSpPr/>
            <p:nvPr/>
          </p:nvSpPr>
          <p:spPr>
            <a:xfrm>
              <a:off x="3467875" y="4930500"/>
              <a:ext cx="248000" cy="180325"/>
            </a:xfrm>
            <a:custGeom>
              <a:avLst/>
              <a:gdLst/>
              <a:ahLst/>
              <a:cxnLst/>
              <a:rect l="l" t="t" r="r" b="b"/>
              <a:pathLst>
                <a:path w="9920" h="7213" extrusionOk="0">
                  <a:moveTo>
                    <a:pt x="9919" y="1"/>
                  </a:moveTo>
                  <a:lnTo>
                    <a:pt x="8339" y="723"/>
                  </a:lnTo>
                  <a:lnTo>
                    <a:pt x="4893" y="2304"/>
                  </a:lnTo>
                  <a:lnTo>
                    <a:pt x="3060" y="3144"/>
                  </a:lnTo>
                  <a:lnTo>
                    <a:pt x="1480" y="3901"/>
                  </a:lnTo>
                  <a:lnTo>
                    <a:pt x="388" y="4439"/>
                  </a:lnTo>
                  <a:lnTo>
                    <a:pt x="85" y="4590"/>
                  </a:lnTo>
                  <a:lnTo>
                    <a:pt x="18" y="4640"/>
                  </a:lnTo>
                  <a:lnTo>
                    <a:pt x="1" y="4657"/>
                  </a:lnTo>
                  <a:lnTo>
                    <a:pt x="1" y="4674"/>
                  </a:lnTo>
                  <a:lnTo>
                    <a:pt x="102" y="4741"/>
                  </a:lnTo>
                  <a:lnTo>
                    <a:pt x="169" y="4825"/>
                  </a:lnTo>
                  <a:lnTo>
                    <a:pt x="219" y="4943"/>
                  </a:lnTo>
                  <a:lnTo>
                    <a:pt x="270" y="5078"/>
                  </a:lnTo>
                  <a:lnTo>
                    <a:pt x="303" y="5229"/>
                  </a:lnTo>
                  <a:lnTo>
                    <a:pt x="337" y="5397"/>
                  </a:lnTo>
                  <a:lnTo>
                    <a:pt x="404" y="5767"/>
                  </a:lnTo>
                  <a:lnTo>
                    <a:pt x="455" y="6120"/>
                  </a:lnTo>
                  <a:lnTo>
                    <a:pt x="505" y="6456"/>
                  </a:lnTo>
                  <a:lnTo>
                    <a:pt x="556" y="6607"/>
                  </a:lnTo>
                  <a:lnTo>
                    <a:pt x="606" y="6742"/>
                  </a:lnTo>
                  <a:lnTo>
                    <a:pt x="673" y="6843"/>
                  </a:lnTo>
                  <a:lnTo>
                    <a:pt x="741" y="6927"/>
                  </a:lnTo>
                  <a:lnTo>
                    <a:pt x="808" y="6960"/>
                  </a:lnTo>
                  <a:lnTo>
                    <a:pt x="892" y="6994"/>
                  </a:lnTo>
                  <a:lnTo>
                    <a:pt x="1178" y="7061"/>
                  </a:lnTo>
                  <a:lnTo>
                    <a:pt x="1564" y="7112"/>
                  </a:lnTo>
                  <a:lnTo>
                    <a:pt x="2035" y="7145"/>
                  </a:lnTo>
                  <a:lnTo>
                    <a:pt x="2590" y="7179"/>
                  </a:lnTo>
                  <a:lnTo>
                    <a:pt x="3195" y="7213"/>
                  </a:lnTo>
                  <a:lnTo>
                    <a:pt x="4506" y="7213"/>
                  </a:lnTo>
                  <a:lnTo>
                    <a:pt x="5179" y="7196"/>
                  </a:lnTo>
                  <a:lnTo>
                    <a:pt x="5834" y="7179"/>
                  </a:lnTo>
                  <a:lnTo>
                    <a:pt x="6456" y="7145"/>
                  </a:lnTo>
                  <a:lnTo>
                    <a:pt x="7011" y="7095"/>
                  </a:lnTo>
                  <a:lnTo>
                    <a:pt x="7515" y="7028"/>
                  </a:lnTo>
                  <a:lnTo>
                    <a:pt x="7936" y="6944"/>
                  </a:lnTo>
                  <a:lnTo>
                    <a:pt x="8104" y="6893"/>
                  </a:lnTo>
                  <a:lnTo>
                    <a:pt x="8238" y="6843"/>
                  </a:lnTo>
                  <a:lnTo>
                    <a:pt x="8356" y="6792"/>
                  </a:lnTo>
                  <a:lnTo>
                    <a:pt x="8423" y="6742"/>
                  </a:lnTo>
                  <a:lnTo>
                    <a:pt x="8490" y="6658"/>
                  </a:lnTo>
                  <a:lnTo>
                    <a:pt x="8541" y="6574"/>
                  </a:lnTo>
                  <a:lnTo>
                    <a:pt x="8591" y="6456"/>
                  </a:lnTo>
                  <a:lnTo>
                    <a:pt x="8625" y="6322"/>
                  </a:lnTo>
                  <a:lnTo>
                    <a:pt x="8709" y="6002"/>
                  </a:lnTo>
                  <a:lnTo>
                    <a:pt x="8776" y="5632"/>
                  </a:lnTo>
                  <a:lnTo>
                    <a:pt x="8843" y="5195"/>
                  </a:lnTo>
                  <a:lnTo>
                    <a:pt x="8894" y="4725"/>
                  </a:lnTo>
                  <a:lnTo>
                    <a:pt x="9012" y="3699"/>
                  </a:lnTo>
                  <a:lnTo>
                    <a:pt x="9146" y="2623"/>
                  </a:lnTo>
                  <a:lnTo>
                    <a:pt x="9230" y="2102"/>
                  </a:lnTo>
                  <a:lnTo>
                    <a:pt x="9331" y="1598"/>
                  </a:lnTo>
                  <a:lnTo>
                    <a:pt x="9449" y="1127"/>
                  </a:lnTo>
                  <a:lnTo>
                    <a:pt x="9583" y="707"/>
                  </a:lnTo>
                  <a:lnTo>
                    <a:pt x="9650" y="505"/>
                  </a:lnTo>
                  <a:lnTo>
                    <a:pt x="9734" y="320"/>
                  </a:lnTo>
                  <a:lnTo>
                    <a:pt x="9818" y="152"/>
                  </a:lnTo>
                  <a:lnTo>
                    <a:pt x="99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935;p62">
              <a:extLst>
                <a:ext uri="{FF2B5EF4-FFF2-40B4-BE49-F238E27FC236}">
                  <a16:creationId xmlns:a16="http://schemas.microsoft.com/office/drawing/2014/main" id="{5B80E713-64E9-2C95-8A31-FA25B1D397EA}"/>
                </a:ext>
              </a:extLst>
            </p:cNvPr>
            <p:cNvSpPr/>
            <p:nvPr/>
          </p:nvSpPr>
          <p:spPr>
            <a:xfrm>
              <a:off x="3011475" y="4932175"/>
              <a:ext cx="236200" cy="178650"/>
            </a:xfrm>
            <a:custGeom>
              <a:avLst/>
              <a:gdLst/>
              <a:ahLst/>
              <a:cxnLst/>
              <a:rect l="l" t="t" r="r" b="b"/>
              <a:pathLst>
                <a:path w="9448" h="7146" extrusionOk="0">
                  <a:moveTo>
                    <a:pt x="0" y="1"/>
                  </a:moveTo>
                  <a:lnTo>
                    <a:pt x="118" y="186"/>
                  </a:lnTo>
                  <a:lnTo>
                    <a:pt x="236" y="388"/>
                  </a:lnTo>
                  <a:lnTo>
                    <a:pt x="320" y="606"/>
                  </a:lnTo>
                  <a:lnTo>
                    <a:pt x="404" y="825"/>
                  </a:lnTo>
                  <a:lnTo>
                    <a:pt x="488" y="1043"/>
                  </a:lnTo>
                  <a:lnTo>
                    <a:pt x="555" y="1279"/>
                  </a:lnTo>
                  <a:lnTo>
                    <a:pt x="673" y="1766"/>
                  </a:lnTo>
                  <a:lnTo>
                    <a:pt x="757" y="2270"/>
                  </a:lnTo>
                  <a:lnTo>
                    <a:pt x="807" y="2791"/>
                  </a:lnTo>
                  <a:lnTo>
                    <a:pt x="858" y="3296"/>
                  </a:lnTo>
                  <a:lnTo>
                    <a:pt x="891" y="3817"/>
                  </a:lnTo>
                  <a:lnTo>
                    <a:pt x="925" y="4775"/>
                  </a:lnTo>
                  <a:lnTo>
                    <a:pt x="942" y="5229"/>
                  </a:lnTo>
                  <a:lnTo>
                    <a:pt x="975" y="5616"/>
                  </a:lnTo>
                  <a:lnTo>
                    <a:pt x="1009" y="5969"/>
                  </a:lnTo>
                  <a:lnTo>
                    <a:pt x="1076" y="6271"/>
                  </a:lnTo>
                  <a:lnTo>
                    <a:pt x="1110" y="6406"/>
                  </a:lnTo>
                  <a:lnTo>
                    <a:pt x="1143" y="6507"/>
                  </a:lnTo>
                  <a:lnTo>
                    <a:pt x="1194" y="6591"/>
                  </a:lnTo>
                  <a:lnTo>
                    <a:pt x="1261" y="6658"/>
                  </a:lnTo>
                  <a:lnTo>
                    <a:pt x="1328" y="6725"/>
                  </a:lnTo>
                  <a:lnTo>
                    <a:pt x="1446" y="6776"/>
                  </a:lnTo>
                  <a:lnTo>
                    <a:pt x="1580" y="6826"/>
                  </a:lnTo>
                  <a:lnTo>
                    <a:pt x="1749" y="6877"/>
                  </a:lnTo>
                  <a:lnTo>
                    <a:pt x="2169" y="6961"/>
                  </a:lnTo>
                  <a:lnTo>
                    <a:pt x="2673" y="7028"/>
                  </a:lnTo>
                  <a:lnTo>
                    <a:pt x="3228" y="7078"/>
                  </a:lnTo>
                  <a:lnTo>
                    <a:pt x="3850" y="7112"/>
                  </a:lnTo>
                  <a:lnTo>
                    <a:pt x="4506" y="7129"/>
                  </a:lnTo>
                  <a:lnTo>
                    <a:pt x="5178" y="7146"/>
                  </a:lnTo>
                  <a:lnTo>
                    <a:pt x="5834" y="7146"/>
                  </a:lnTo>
                  <a:lnTo>
                    <a:pt x="6489" y="7129"/>
                  </a:lnTo>
                  <a:lnTo>
                    <a:pt x="7094" y="7112"/>
                  </a:lnTo>
                  <a:lnTo>
                    <a:pt x="7649" y="7078"/>
                  </a:lnTo>
                  <a:lnTo>
                    <a:pt x="8120" y="7045"/>
                  </a:lnTo>
                  <a:lnTo>
                    <a:pt x="8507" y="6994"/>
                  </a:lnTo>
                  <a:lnTo>
                    <a:pt x="8792" y="6927"/>
                  </a:lnTo>
                  <a:lnTo>
                    <a:pt x="8876" y="6893"/>
                  </a:lnTo>
                  <a:lnTo>
                    <a:pt x="8944" y="6860"/>
                  </a:lnTo>
                  <a:lnTo>
                    <a:pt x="9011" y="6776"/>
                  </a:lnTo>
                  <a:lnTo>
                    <a:pt x="9078" y="6658"/>
                  </a:lnTo>
                  <a:lnTo>
                    <a:pt x="9129" y="6524"/>
                  </a:lnTo>
                  <a:lnTo>
                    <a:pt x="9179" y="6372"/>
                  </a:lnTo>
                  <a:lnTo>
                    <a:pt x="9229" y="6019"/>
                  </a:lnTo>
                  <a:lnTo>
                    <a:pt x="9263" y="5633"/>
                  </a:lnTo>
                  <a:lnTo>
                    <a:pt x="9280" y="5263"/>
                  </a:lnTo>
                  <a:lnTo>
                    <a:pt x="9313" y="4910"/>
                  </a:lnTo>
                  <a:lnTo>
                    <a:pt x="9347" y="4758"/>
                  </a:lnTo>
                  <a:lnTo>
                    <a:pt x="9364" y="4641"/>
                  </a:lnTo>
                  <a:lnTo>
                    <a:pt x="9397" y="4523"/>
                  </a:lnTo>
                  <a:lnTo>
                    <a:pt x="9448" y="4456"/>
                  </a:lnTo>
                  <a:lnTo>
                    <a:pt x="9431" y="4422"/>
                  </a:lnTo>
                  <a:lnTo>
                    <a:pt x="9364" y="4372"/>
                  </a:lnTo>
                  <a:lnTo>
                    <a:pt x="9078" y="4204"/>
                  </a:lnTo>
                  <a:lnTo>
                    <a:pt x="8624" y="3985"/>
                  </a:lnTo>
                  <a:lnTo>
                    <a:pt x="8036" y="3682"/>
                  </a:lnTo>
                  <a:lnTo>
                    <a:pt x="6523" y="2976"/>
                  </a:lnTo>
                  <a:lnTo>
                    <a:pt x="4774" y="2169"/>
                  </a:lnTo>
                  <a:lnTo>
                    <a:pt x="1496" y="6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936;p62">
              <a:extLst>
                <a:ext uri="{FF2B5EF4-FFF2-40B4-BE49-F238E27FC236}">
                  <a16:creationId xmlns:a16="http://schemas.microsoft.com/office/drawing/2014/main" id="{309ACE3E-3F87-FF8E-36CA-DB77ED4B850D}"/>
                </a:ext>
              </a:extLst>
            </p:cNvPr>
            <p:cNvSpPr/>
            <p:nvPr/>
          </p:nvSpPr>
          <p:spPr>
            <a:xfrm>
              <a:off x="3011475" y="4932175"/>
              <a:ext cx="236200" cy="178650"/>
            </a:xfrm>
            <a:custGeom>
              <a:avLst/>
              <a:gdLst/>
              <a:ahLst/>
              <a:cxnLst/>
              <a:rect l="l" t="t" r="r" b="b"/>
              <a:pathLst>
                <a:path w="9448" h="7146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18" y="186"/>
                  </a:lnTo>
                  <a:lnTo>
                    <a:pt x="236" y="388"/>
                  </a:lnTo>
                  <a:lnTo>
                    <a:pt x="320" y="606"/>
                  </a:lnTo>
                  <a:lnTo>
                    <a:pt x="404" y="825"/>
                  </a:lnTo>
                  <a:lnTo>
                    <a:pt x="488" y="1043"/>
                  </a:lnTo>
                  <a:lnTo>
                    <a:pt x="555" y="1279"/>
                  </a:lnTo>
                  <a:lnTo>
                    <a:pt x="673" y="1766"/>
                  </a:lnTo>
                  <a:lnTo>
                    <a:pt x="757" y="2270"/>
                  </a:lnTo>
                  <a:lnTo>
                    <a:pt x="807" y="2791"/>
                  </a:lnTo>
                  <a:lnTo>
                    <a:pt x="858" y="3296"/>
                  </a:lnTo>
                  <a:lnTo>
                    <a:pt x="891" y="3817"/>
                  </a:lnTo>
                  <a:lnTo>
                    <a:pt x="925" y="4775"/>
                  </a:lnTo>
                  <a:lnTo>
                    <a:pt x="942" y="5229"/>
                  </a:lnTo>
                  <a:lnTo>
                    <a:pt x="975" y="5616"/>
                  </a:lnTo>
                  <a:lnTo>
                    <a:pt x="1009" y="5969"/>
                  </a:lnTo>
                  <a:lnTo>
                    <a:pt x="1076" y="6271"/>
                  </a:lnTo>
                  <a:lnTo>
                    <a:pt x="1110" y="6406"/>
                  </a:lnTo>
                  <a:lnTo>
                    <a:pt x="1143" y="6507"/>
                  </a:lnTo>
                  <a:lnTo>
                    <a:pt x="1194" y="6591"/>
                  </a:lnTo>
                  <a:lnTo>
                    <a:pt x="1261" y="6658"/>
                  </a:lnTo>
                  <a:lnTo>
                    <a:pt x="1261" y="6658"/>
                  </a:lnTo>
                  <a:lnTo>
                    <a:pt x="1328" y="6725"/>
                  </a:lnTo>
                  <a:lnTo>
                    <a:pt x="1446" y="6776"/>
                  </a:lnTo>
                  <a:lnTo>
                    <a:pt x="1580" y="6826"/>
                  </a:lnTo>
                  <a:lnTo>
                    <a:pt x="1749" y="6877"/>
                  </a:lnTo>
                  <a:lnTo>
                    <a:pt x="2169" y="6961"/>
                  </a:lnTo>
                  <a:lnTo>
                    <a:pt x="2673" y="7028"/>
                  </a:lnTo>
                  <a:lnTo>
                    <a:pt x="3228" y="7078"/>
                  </a:lnTo>
                  <a:lnTo>
                    <a:pt x="3850" y="7112"/>
                  </a:lnTo>
                  <a:lnTo>
                    <a:pt x="4506" y="7129"/>
                  </a:lnTo>
                  <a:lnTo>
                    <a:pt x="5178" y="7146"/>
                  </a:lnTo>
                  <a:lnTo>
                    <a:pt x="5834" y="7146"/>
                  </a:lnTo>
                  <a:lnTo>
                    <a:pt x="6489" y="7129"/>
                  </a:lnTo>
                  <a:lnTo>
                    <a:pt x="7094" y="7112"/>
                  </a:lnTo>
                  <a:lnTo>
                    <a:pt x="7649" y="7078"/>
                  </a:lnTo>
                  <a:lnTo>
                    <a:pt x="8120" y="7045"/>
                  </a:lnTo>
                  <a:lnTo>
                    <a:pt x="8507" y="6994"/>
                  </a:lnTo>
                  <a:lnTo>
                    <a:pt x="8792" y="6927"/>
                  </a:lnTo>
                  <a:lnTo>
                    <a:pt x="8876" y="6893"/>
                  </a:lnTo>
                  <a:lnTo>
                    <a:pt x="8944" y="6860"/>
                  </a:lnTo>
                  <a:lnTo>
                    <a:pt x="8944" y="6860"/>
                  </a:lnTo>
                  <a:lnTo>
                    <a:pt x="9011" y="6776"/>
                  </a:lnTo>
                  <a:lnTo>
                    <a:pt x="9078" y="6658"/>
                  </a:lnTo>
                  <a:lnTo>
                    <a:pt x="9129" y="6524"/>
                  </a:lnTo>
                  <a:lnTo>
                    <a:pt x="9179" y="6372"/>
                  </a:lnTo>
                  <a:lnTo>
                    <a:pt x="9229" y="6019"/>
                  </a:lnTo>
                  <a:lnTo>
                    <a:pt x="9263" y="5633"/>
                  </a:lnTo>
                  <a:lnTo>
                    <a:pt x="9280" y="5263"/>
                  </a:lnTo>
                  <a:lnTo>
                    <a:pt x="9313" y="4910"/>
                  </a:lnTo>
                  <a:lnTo>
                    <a:pt x="9347" y="4758"/>
                  </a:lnTo>
                  <a:lnTo>
                    <a:pt x="9364" y="4641"/>
                  </a:lnTo>
                  <a:lnTo>
                    <a:pt x="9397" y="4523"/>
                  </a:lnTo>
                  <a:lnTo>
                    <a:pt x="9448" y="4456"/>
                  </a:lnTo>
                  <a:lnTo>
                    <a:pt x="9448" y="4456"/>
                  </a:lnTo>
                  <a:lnTo>
                    <a:pt x="9431" y="4422"/>
                  </a:lnTo>
                  <a:lnTo>
                    <a:pt x="9364" y="4372"/>
                  </a:lnTo>
                  <a:lnTo>
                    <a:pt x="9078" y="4204"/>
                  </a:lnTo>
                  <a:lnTo>
                    <a:pt x="8624" y="3985"/>
                  </a:lnTo>
                  <a:lnTo>
                    <a:pt x="8036" y="3682"/>
                  </a:lnTo>
                  <a:lnTo>
                    <a:pt x="6523" y="2976"/>
                  </a:lnTo>
                  <a:lnTo>
                    <a:pt x="4774" y="2169"/>
                  </a:lnTo>
                  <a:lnTo>
                    <a:pt x="1496" y="67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937;p62">
              <a:extLst>
                <a:ext uri="{FF2B5EF4-FFF2-40B4-BE49-F238E27FC236}">
                  <a16:creationId xmlns:a16="http://schemas.microsoft.com/office/drawing/2014/main" id="{63FD9095-3A68-AF6B-AF74-08802DCD1782}"/>
                </a:ext>
              </a:extLst>
            </p:cNvPr>
            <p:cNvSpPr/>
            <p:nvPr/>
          </p:nvSpPr>
          <p:spPr>
            <a:xfrm>
              <a:off x="3468300" y="4930500"/>
              <a:ext cx="247575" cy="129050"/>
            </a:xfrm>
            <a:custGeom>
              <a:avLst/>
              <a:gdLst/>
              <a:ahLst/>
              <a:cxnLst/>
              <a:rect l="l" t="t" r="r" b="b"/>
              <a:pathLst>
                <a:path w="9903" h="5162" extrusionOk="0">
                  <a:moveTo>
                    <a:pt x="9902" y="1"/>
                  </a:moveTo>
                  <a:lnTo>
                    <a:pt x="8322" y="723"/>
                  </a:lnTo>
                  <a:lnTo>
                    <a:pt x="4876" y="2304"/>
                  </a:lnTo>
                  <a:lnTo>
                    <a:pt x="3043" y="3144"/>
                  </a:lnTo>
                  <a:lnTo>
                    <a:pt x="1463" y="3901"/>
                  </a:lnTo>
                  <a:lnTo>
                    <a:pt x="371" y="4439"/>
                  </a:lnTo>
                  <a:lnTo>
                    <a:pt x="85" y="4590"/>
                  </a:lnTo>
                  <a:lnTo>
                    <a:pt x="1" y="4640"/>
                  </a:lnTo>
                  <a:lnTo>
                    <a:pt x="1" y="4657"/>
                  </a:lnTo>
                  <a:lnTo>
                    <a:pt x="1" y="4674"/>
                  </a:lnTo>
                  <a:lnTo>
                    <a:pt x="102" y="4775"/>
                  </a:lnTo>
                  <a:lnTo>
                    <a:pt x="186" y="4876"/>
                  </a:lnTo>
                  <a:lnTo>
                    <a:pt x="253" y="5010"/>
                  </a:lnTo>
                  <a:lnTo>
                    <a:pt x="286" y="5162"/>
                  </a:lnTo>
                  <a:lnTo>
                    <a:pt x="858" y="5078"/>
                  </a:lnTo>
                  <a:lnTo>
                    <a:pt x="1413" y="5010"/>
                  </a:lnTo>
                  <a:lnTo>
                    <a:pt x="1984" y="4909"/>
                  </a:lnTo>
                  <a:lnTo>
                    <a:pt x="2556" y="4809"/>
                  </a:lnTo>
                  <a:lnTo>
                    <a:pt x="3111" y="4691"/>
                  </a:lnTo>
                  <a:lnTo>
                    <a:pt x="3665" y="4573"/>
                  </a:lnTo>
                  <a:lnTo>
                    <a:pt x="4237" y="4439"/>
                  </a:lnTo>
                  <a:lnTo>
                    <a:pt x="4792" y="4287"/>
                  </a:lnTo>
                  <a:lnTo>
                    <a:pt x="5347" y="4136"/>
                  </a:lnTo>
                  <a:lnTo>
                    <a:pt x="5885" y="3968"/>
                  </a:lnTo>
                  <a:lnTo>
                    <a:pt x="6439" y="3800"/>
                  </a:lnTo>
                  <a:lnTo>
                    <a:pt x="6977" y="3615"/>
                  </a:lnTo>
                  <a:lnTo>
                    <a:pt x="7515" y="3430"/>
                  </a:lnTo>
                  <a:lnTo>
                    <a:pt x="8053" y="3212"/>
                  </a:lnTo>
                  <a:lnTo>
                    <a:pt x="8591" y="3010"/>
                  </a:lnTo>
                  <a:lnTo>
                    <a:pt x="9112" y="2774"/>
                  </a:lnTo>
                  <a:lnTo>
                    <a:pt x="9247" y="1951"/>
                  </a:lnTo>
                  <a:lnTo>
                    <a:pt x="9331" y="1564"/>
                  </a:lnTo>
                  <a:lnTo>
                    <a:pt x="9415" y="1194"/>
                  </a:lnTo>
                  <a:lnTo>
                    <a:pt x="9516" y="841"/>
                  </a:lnTo>
                  <a:lnTo>
                    <a:pt x="9633" y="539"/>
                  </a:lnTo>
                  <a:lnTo>
                    <a:pt x="9751" y="253"/>
                  </a:lnTo>
                  <a:lnTo>
                    <a:pt x="9902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938;p62">
              <a:extLst>
                <a:ext uri="{FF2B5EF4-FFF2-40B4-BE49-F238E27FC236}">
                  <a16:creationId xmlns:a16="http://schemas.microsoft.com/office/drawing/2014/main" id="{676F928D-1384-CF66-9AF8-CA64084C2196}"/>
                </a:ext>
              </a:extLst>
            </p:cNvPr>
            <p:cNvSpPr/>
            <p:nvPr/>
          </p:nvSpPr>
          <p:spPr>
            <a:xfrm>
              <a:off x="3011475" y="4932175"/>
              <a:ext cx="236200" cy="128225"/>
            </a:xfrm>
            <a:custGeom>
              <a:avLst/>
              <a:gdLst/>
              <a:ahLst/>
              <a:cxnLst/>
              <a:rect l="l" t="t" r="r" b="b"/>
              <a:pathLst>
                <a:path w="9448" h="5129" extrusionOk="0">
                  <a:moveTo>
                    <a:pt x="0" y="1"/>
                  </a:moveTo>
                  <a:lnTo>
                    <a:pt x="168" y="287"/>
                  </a:lnTo>
                  <a:lnTo>
                    <a:pt x="320" y="589"/>
                  </a:lnTo>
                  <a:lnTo>
                    <a:pt x="454" y="925"/>
                  </a:lnTo>
                  <a:lnTo>
                    <a:pt x="555" y="1279"/>
                  </a:lnTo>
                  <a:lnTo>
                    <a:pt x="639" y="1632"/>
                  </a:lnTo>
                  <a:lnTo>
                    <a:pt x="706" y="2001"/>
                  </a:lnTo>
                  <a:lnTo>
                    <a:pt x="773" y="2388"/>
                  </a:lnTo>
                  <a:lnTo>
                    <a:pt x="807" y="2775"/>
                  </a:lnTo>
                  <a:lnTo>
                    <a:pt x="1328" y="2993"/>
                  </a:lnTo>
                  <a:lnTo>
                    <a:pt x="1833" y="3195"/>
                  </a:lnTo>
                  <a:lnTo>
                    <a:pt x="2354" y="3397"/>
                  </a:lnTo>
                  <a:lnTo>
                    <a:pt x="2858" y="3598"/>
                  </a:lnTo>
                  <a:lnTo>
                    <a:pt x="3379" y="3767"/>
                  </a:lnTo>
                  <a:lnTo>
                    <a:pt x="3917" y="3951"/>
                  </a:lnTo>
                  <a:lnTo>
                    <a:pt x="4438" y="4103"/>
                  </a:lnTo>
                  <a:lnTo>
                    <a:pt x="4976" y="4254"/>
                  </a:lnTo>
                  <a:lnTo>
                    <a:pt x="5497" y="4405"/>
                  </a:lnTo>
                  <a:lnTo>
                    <a:pt x="6035" y="4540"/>
                  </a:lnTo>
                  <a:lnTo>
                    <a:pt x="6573" y="4658"/>
                  </a:lnTo>
                  <a:lnTo>
                    <a:pt x="7111" y="4775"/>
                  </a:lnTo>
                  <a:lnTo>
                    <a:pt x="7666" y="4876"/>
                  </a:lnTo>
                  <a:lnTo>
                    <a:pt x="8204" y="4960"/>
                  </a:lnTo>
                  <a:lnTo>
                    <a:pt x="8759" y="5044"/>
                  </a:lnTo>
                  <a:lnTo>
                    <a:pt x="9297" y="5128"/>
                  </a:lnTo>
                  <a:lnTo>
                    <a:pt x="9313" y="4943"/>
                  </a:lnTo>
                  <a:lnTo>
                    <a:pt x="9330" y="4775"/>
                  </a:lnTo>
                  <a:lnTo>
                    <a:pt x="9381" y="4607"/>
                  </a:lnTo>
                  <a:lnTo>
                    <a:pt x="9448" y="4456"/>
                  </a:lnTo>
                  <a:lnTo>
                    <a:pt x="9431" y="4422"/>
                  </a:lnTo>
                  <a:lnTo>
                    <a:pt x="9364" y="4372"/>
                  </a:lnTo>
                  <a:lnTo>
                    <a:pt x="9078" y="4220"/>
                  </a:lnTo>
                  <a:lnTo>
                    <a:pt x="8624" y="3985"/>
                  </a:lnTo>
                  <a:lnTo>
                    <a:pt x="8036" y="3682"/>
                  </a:lnTo>
                  <a:lnTo>
                    <a:pt x="6523" y="2976"/>
                  </a:lnTo>
                  <a:lnTo>
                    <a:pt x="4774" y="2169"/>
                  </a:lnTo>
                  <a:lnTo>
                    <a:pt x="1496" y="6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939;p62">
              <a:extLst>
                <a:ext uri="{FF2B5EF4-FFF2-40B4-BE49-F238E27FC236}">
                  <a16:creationId xmlns:a16="http://schemas.microsoft.com/office/drawing/2014/main" id="{284ACFA3-CD13-4CAD-AA01-9B7F91B57A55}"/>
                </a:ext>
              </a:extLst>
            </p:cNvPr>
            <p:cNvSpPr/>
            <p:nvPr/>
          </p:nvSpPr>
          <p:spPr>
            <a:xfrm>
              <a:off x="3011475" y="4932175"/>
              <a:ext cx="236200" cy="128225"/>
            </a:xfrm>
            <a:custGeom>
              <a:avLst/>
              <a:gdLst/>
              <a:ahLst/>
              <a:cxnLst/>
              <a:rect l="l" t="t" r="r" b="b"/>
              <a:pathLst>
                <a:path w="9448" h="512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68" y="287"/>
                  </a:lnTo>
                  <a:lnTo>
                    <a:pt x="320" y="589"/>
                  </a:lnTo>
                  <a:lnTo>
                    <a:pt x="454" y="925"/>
                  </a:lnTo>
                  <a:lnTo>
                    <a:pt x="555" y="1279"/>
                  </a:lnTo>
                  <a:lnTo>
                    <a:pt x="639" y="1632"/>
                  </a:lnTo>
                  <a:lnTo>
                    <a:pt x="706" y="2001"/>
                  </a:lnTo>
                  <a:lnTo>
                    <a:pt x="773" y="2388"/>
                  </a:lnTo>
                  <a:lnTo>
                    <a:pt x="807" y="2775"/>
                  </a:lnTo>
                  <a:lnTo>
                    <a:pt x="807" y="2775"/>
                  </a:lnTo>
                  <a:lnTo>
                    <a:pt x="1328" y="2993"/>
                  </a:lnTo>
                  <a:lnTo>
                    <a:pt x="1833" y="3195"/>
                  </a:lnTo>
                  <a:lnTo>
                    <a:pt x="2354" y="3397"/>
                  </a:lnTo>
                  <a:lnTo>
                    <a:pt x="2858" y="3598"/>
                  </a:lnTo>
                  <a:lnTo>
                    <a:pt x="3379" y="3767"/>
                  </a:lnTo>
                  <a:lnTo>
                    <a:pt x="3917" y="3951"/>
                  </a:lnTo>
                  <a:lnTo>
                    <a:pt x="4438" y="4103"/>
                  </a:lnTo>
                  <a:lnTo>
                    <a:pt x="4976" y="4254"/>
                  </a:lnTo>
                  <a:lnTo>
                    <a:pt x="5497" y="4405"/>
                  </a:lnTo>
                  <a:lnTo>
                    <a:pt x="6035" y="4540"/>
                  </a:lnTo>
                  <a:lnTo>
                    <a:pt x="6573" y="4658"/>
                  </a:lnTo>
                  <a:lnTo>
                    <a:pt x="7111" y="4775"/>
                  </a:lnTo>
                  <a:lnTo>
                    <a:pt x="7666" y="4876"/>
                  </a:lnTo>
                  <a:lnTo>
                    <a:pt x="8204" y="4960"/>
                  </a:lnTo>
                  <a:lnTo>
                    <a:pt x="8759" y="5044"/>
                  </a:lnTo>
                  <a:lnTo>
                    <a:pt x="9297" y="5128"/>
                  </a:lnTo>
                  <a:lnTo>
                    <a:pt x="9297" y="5128"/>
                  </a:lnTo>
                  <a:lnTo>
                    <a:pt x="9313" y="4943"/>
                  </a:lnTo>
                  <a:lnTo>
                    <a:pt x="9330" y="4775"/>
                  </a:lnTo>
                  <a:lnTo>
                    <a:pt x="9381" y="4607"/>
                  </a:lnTo>
                  <a:lnTo>
                    <a:pt x="9448" y="4456"/>
                  </a:lnTo>
                  <a:lnTo>
                    <a:pt x="9448" y="4456"/>
                  </a:lnTo>
                  <a:lnTo>
                    <a:pt x="9431" y="4422"/>
                  </a:lnTo>
                  <a:lnTo>
                    <a:pt x="9364" y="4372"/>
                  </a:lnTo>
                  <a:lnTo>
                    <a:pt x="9078" y="4220"/>
                  </a:lnTo>
                  <a:lnTo>
                    <a:pt x="8624" y="3985"/>
                  </a:lnTo>
                  <a:lnTo>
                    <a:pt x="8036" y="3682"/>
                  </a:lnTo>
                  <a:lnTo>
                    <a:pt x="6523" y="2976"/>
                  </a:lnTo>
                  <a:lnTo>
                    <a:pt x="4774" y="2169"/>
                  </a:lnTo>
                  <a:lnTo>
                    <a:pt x="1496" y="67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940;p62">
              <a:extLst>
                <a:ext uri="{FF2B5EF4-FFF2-40B4-BE49-F238E27FC236}">
                  <a16:creationId xmlns:a16="http://schemas.microsoft.com/office/drawing/2014/main" id="{385C0B9C-9668-3FFE-BA75-D4DD0DF17AB1}"/>
                </a:ext>
              </a:extLst>
            </p:cNvPr>
            <p:cNvSpPr/>
            <p:nvPr/>
          </p:nvSpPr>
          <p:spPr>
            <a:xfrm>
              <a:off x="2892100" y="4237475"/>
              <a:ext cx="941450" cy="816625"/>
            </a:xfrm>
            <a:custGeom>
              <a:avLst/>
              <a:gdLst/>
              <a:ahLst/>
              <a:cxnLst/>
              <a:rect l="l" t="t" r="r" b="b"/>
              <a:pathLst>
                <a:path w="37658" h="32665" extrusionOk="0">
                  <a:moveTo>
                    <a:pt x="18695" y="0"/>
                  </a:moveTo>
                  <a:lnTo>
                    <a:pt x="18073" y="17"/>
                  </a:lnTo>
                  <a:lnTo>
                    <a:pt x="17467" y="51"/>
                  </a:lnTo>
                  <a:lnTo>
                    <a:pt x="16879" y="101"/>
                  </a:lnTo>
                  <a:lnTo>
                    <a:pt x="16307" y="151"/>
                  </a:lnTo>
                  <a:lnTo>
                    <a:pt x="15736" y="219"/>
                  </a:lnTo>
                  <a:lnTo>
                    <a:pt x="15181" y="286"/>
                  </a:lnTo>
                  <a:lnTo>
                    <a:pt x="14626" y="387"/>
                  </a:lnTo>
                  <a:lnTo>
                    <a:pt x="14088" y="488"/>
                  </a:lnTo>
                  <a:lnTo>
                    <a:pt x="13567" y="589"/>
                  </a:lnTo>
                  <a:lnTo>
                    <a:pt x="13046" y="706"/>
                  </a:lnTo>
                  <a:lnTo>
                    <a:pt x="12542" y="841"/>
                  </a:lnTo>
                  <a:lnTo>
                    <a:pt x="12054" y="992"/>
                  </a:lnTo>
                  <a:lnTo>
                    <a:pt x="11567" y="1127"/>
                  </a:lnTo>
                  <a:lnTo>
                    <a:pt x="11096" y="1295"/>
                  </a:lnTo>
                  <a:lnTo>
                    <a:pt x="10642" y="1463"/>
                  </a:lnTo>
                  <a:lnTo>
                    <a:pt x="10188" y="1648"/>
                  </a:lnTo>
                  <a:lnTo>
                    <a:pt x="9734" y="1833"/>
                  </a:lnTo>
                  <a:lnTo>
                    <a:pt x="9314" y="2034"/>
                  </a:lnTo>
                  <a:lnTo>
                    <a:pt x="8894" y="2236"/>
                  </a:lnTo>
                  <a:lnTo>
                    <a:pt x="8474" y="2438"/>
                  </a:lnTo>
                  <a:lnTo>
                    <a:pt x="8087" y="2673"/>
                  </a:lnTo>
                  <a:lnTo>
                    <a:pt x="7683" y="2892"/>
                  </a:lnTo>
                  <a:lnTo>
                    <a:pt x="7314" y="3127"/>
                  </a:lnTo>
                  <a:lnTo>
                    <a:pt x="6944" y="3379"/>
                  </a:lnTo>
                  <a:lnTo>
                    <a:pt x="6574" y="3631"/>
                  </a:lnTo>
                  <a:lnTo>
                    <a:pt x="6221" y="3884"/>
                  </a:lnTo>
                  <a:lnTo>
                    <a:pt x="5885" y="4152"/>
                  </a:lnTo>
                  <a:lnTo>
                    <a:pt x="5565" y="4421"/>
                  </a:lnTo>
                  <a:lnTo>
                    <a:pt x="5246" y="4707"/>
                  </a:lnTo>
                  <a:lnTo>
                    <a:pt x="4926" y="4993"/>
                  </a:lnTo>
                  <a:lnTo>
                    <a:pt x="4624" y="5279"/>
                  </a:lnTo>
                  <a:lnTo>
                    <a:pt x="4338" y="5565"/>
                  </a:lnTo>
                  <a:lnTo>
                    <a:pt x="4052" y="5867"/>
                  </a:lnTo>
                  <a:lnTo>
                    <a:pt x="3783" y="6170"/>
                  </a:lnTo>
                  <a:lnTo>
                    <a:pt x="3531" y="6489"/>
                  </a:lnTo>
                  <a:lnTo>
                    <a:pt x="3279" y="6809"/>
                  </a:lnTo>
                  <a:lnTo>
                    <a:pt x="3027" y="7128"/>
                  </a:lnTo>
                  <a:lnTo>
                    <a:pt x="2808" y="7447"/>
                  </a:lnTo>
                  <a:lnTo>
                    <a:pt x="2573" y="7784"/>
                  </a:lnTo>
                  <a:lnTo>
                    <a:pt x="2169" y="8439"/>
                  </a:lnTo>
                  <a:lnTo>
                    <a:pt x="1783" y="9129"/>
                  </a:lnTo>
                  <a:lnTo>
                    <a:pt x="1447" y="9818"/>
                  </a:lnTo>
                  <a:lnTo>
                    <a:pt x="1144" y="10524"/>
                  </a:lnTo>
                  <a:lnTo>
                    <a:pt x="875" y="11247"/>
                  </a:lnTo>
                  <a:lnTo>
                    <a:pt x="640" y="11953"/>
                  </a:lnTo>
                  <a:lnTo>
                    <a:pt x="438" y="12693"/>
                  </a:lnTo>
                  <a:lnTo>
                    <a:pt x="287" y="13415"/>
                  </a:lnTo>
                  <a:lnTo>
                    <a:pt x="169" y="14138"/>
                  </a:lnTo>
                  <a:lnTo>
                    <a:pt x="85" y="14878"/>
                  </a:lnTo>
                  <a:lnTo>
                    <a:pt x="18" y="15601"/>
                  </a:lnTo>
                  <a:lnTo>
                    <a:pt x="1" y="16324"/>
                  </a:lnTo>
                  <a:lnTo>
                    <a:pt x="18" y="17047"/>
                  </a:lnTo>
                  <a:lnTo>
                    <a:pt x="68" y="17769"/>
                  </a:lnTo>
                  <a:lnTo>
                    <a:pt x="135" y="18509"/>
                  </a:lnTo>
                  <a:lnTo>
                    <a:pt x="236" y="19232"/>
                  </a:lnTo>
                  <a:lnTo>
                    <a:pt x="371" y="19972"/>
                  </a:lnTo>
                  <a:lnTo>
                    <a:pt x="539" y="20695"/>
                  </a:lnTo>
                  <a:lnTo>
                    <a:pt x="741" y="21401"/>
                  </a:lnTo>
                  <a:lnTo>
                    <a:pt x="993" y="22124"/>
                  </a:lnTo>
                  <a:lnTo>
                    <a:pt x="1262" y="22830"/>
                  </a:lnTo>
                  <a:lnTo>
                    <a:pt x="1564" y="23519"/>
                  </a:lnTo>
                  <a:lnTo>
                    <a:pt x="1917" y="24208"/>
                  </a:lnTo>
                  <a:lnTo>
                    <a:pt x="2102" y="24544"/>
                  </a:lnTo>
                  <a:lnTo>
                    <a:pt x="2287" y="24881"/>
                  </a:lnTo>
                  <a:lnTo>
                    <a:pt x="2506" y="25200"/>
                  </a:lnTo>
                  <a:lnTo>
                    <a:pt x="2707" y="25519"/>
                  </a:lnTo>
                  <a:lnTo>
                    <a:pt x="2943" y="25839"/>
                  </a:lnTo>
                  <a:lnTo>
                    <a:pt x="3178" y="26158"/>
                  </a:lnTo>
                  <a:lnTo>
                    <a:pt x="3430" y="26478"/>
                  </a:lnTo>
                  <a:lnTo>
                    <a:pt x="3682" y="26780"/>
                  </a:lnTo>
                  <a:lnTo>
                    <a:pt x="3951" y="27083"/>
                  </a:lnTo>
                  <a:lnTo>
                    <a:pt x="4220" y="27369"/>
                  </a:lnTo>
                  <a:lnTo>
                    <a:pt x="4506" y="27671"/>
                  </a:lnTo>
                  <a:lnTo>
                    <a:pt x="4809" y="27957"/>
                  </a:lnTo>
                  <a:lnTo>
                    <a:pt x="5111" y="28226"/>
                  </a:lnTo>
                  <a:lnTo>
                    <a:pt x="5448" y="28495"/>
                  </a:lnTo>
                  <a:lnTo>
                    <a:pt x="5767" y="28764"/>
                  </a:lnTo>
                  <a:lnTo>
                    <a:pt x="6120" y="29016"/>
                  </a:lnTo>
                  <a:lnTo>
                    <a:pt x="6473" y="29268"/>
                  </a:lnTo>
                  <a:lnTo>
                    <a:pt x="6826" y="29520"/>
                  </a:lnTo>
                  <a:lnTo>
                    <a:pt x="7213" y="29756"/>
                  </a:lnTo>
                  <a:lnTo>
                    <a:pt x="7599" y="29991"/>
                  </a:lnTo>
                  <a:lnTo>
                    <a:pt x="8003" y="30210"/>
                  </a:lnTo>
                  <a:lnTo>
                    <a:pt x="8406" y="30411"/>
                  </a:lnTo>
                  <a:lnTo>
                    <a:pt x="8827" y="30630"/>
                  </a:lnTo>
                  <a:lnTo>
                    <a:pt x="9264" y="30815"/>
                  </a:lnTo>
                  <a:lnTo>
                    <a:pt x="9718" y="31000"/>
                  </a:lnTo>
                  <a:lnTo>
                    <a:pt x="10171" y="31185"/>
                  </a:lnTo>
                  <a:lnTo>
                    <a:pt x="10659" y="31353"/>
                  </a:lnTo>
                  <a:lnTo>
                    <a:pt x="11130" y="31521"/>
                  </a:lnTo>
                  <a:lnTo>
                    <a:pt x="11634" y="31672"/>
                  </a:lnTo>
                  <a:lnTo>
                    <a:pt x="12138" y="31807"/>
                  </a:lnTo>
                  <a:lnTo>
                    <a:pt x="12676" y="31941"/>
                  </a:lnTo>
                  <a:lnTo>
                    <a:pt x="13214" y="32059"/>
                  </a:lnTo>
                  <a:lnTo>
                    <a:pt x="13752" y="32177"/>
                  </a:lnTo>
                  <a:lnTo>
                    <a:pt x="14324" y="32277"/>
                  </a:lnTo>
                  <a:lnTo>
                    <a:pt x="14895" y="32361"/>
                  </a:lnTo>
                  <a:lnTo>
                    <a:pt x="15484" y="32429"/>
                  </a:lnTo>
                  <a:lnTo>
                    <a:pt x="16089" y="32496"/>
                  </a:lnTo>
                  <a:lnTo>
                    <a:pt x="16711" y="32563"/>
                  </a:lnTo>
                  <a:lnTo>
                    <a:pt x="17333" y="32597"/>
                  </a:lnTo>
                  <a:lnTo>
                    <a:pt x="17972" y="32630"/>
                  </a:lnTo>
                  <a:lnTo>
                    <a:pt x="18644" y="32647"/>
                  </a:lnTo>
                  <a:lnTo>
                    <a:pt x="19317" y="32664"/>
                  </a:lnTo>
                  <a:lnTo>
                    <a:pt x="19989" y="32647"/>
                  </a:lnTo>
                  <a:lnTo>
                    <a:pt x="20645" y="32630"/>
                  </a:lnTo>
                  <a:lnTo>
                    <a:pt x="21284" y="32597"/>
                  </a:lnTo>
                  <a:lnTo>
                    <a:pt x="21906" y="32546"/>
                  </a:lnTo>
                  <a:lnTo>
                    <a:pt x="22511" y="32479"/>
                  </a:lnTo>
                  <a:lnTo>
                    <a:pt x="23116" y="32395"/>
                  </a:lnTo>
                  <a:lnTo>
                    <a:pt x="23688" y="32311"/>
                  </a:lnTo>
                  <a:lnTo>
                    <a:pt x="24259" y="32210"/>
                  </a:lnTo>
                  <a:lnTo>
                    <a:pt x="24814" y="32092"/>
                  </a:lnTo>
                  <a:lnTo>
                    <a:pt x="25352" y="31958"/>
                  </a:lnTo>
                  <a:lnTo>
                    <a:pt x="25873" y="31824"/>
                  </a:lnTo>
                  <a:lnTo>
                    <a:pt x="26377" y="31672"/>
                  </a:lnTo>
                  <a:lnTo>
                    <a:pt x="26882" y="31521"/>
                  </a:lnTo>
                  <a:lnTo>
                    <a:pt x="27369" y="31336"/>
                  </a:lnTo>
                  <a:lnTo>
                    <a:pt x="27840" y="31168"/>
                  </a:lnTo>
                  <a:lnTo>
                    <a:pt x="28294" y="30966"/>
                  </a:lnTo>
                  <a:lnTo>
                    <a:pt x="28731" y="30764"/>
                  </a:lnTo>
                  <a:lnTo>
                    <a:pt x="29168" y="30563"/>
                  </a:lnTo>
                  <a:lnTo>
                    <a:pt x="29588" y="30344"/>
                  </a:lnTo>
                  <a:lnTo>
                    <a:pt x="29992" y="30109"/>
                  </a:lnTo>
                  <a:lnTo>
                    <a:pt x="30378" y="29873"/>
                  </a:lnTo>
                  <a:lnTo>
                    <a:pt x="30765" y="29621"/>
                  </a:lnTo>
                  <a:lnTo>
                    <a:pt x="31135" y="29369"/>
                  </a:lnTo>
                  <a:lnTo>
                    <a:pt x="31488" y="29117"/>
                  </a:lnTo>
                  <a:lnTo>
                    <a:pt x="31824" y="28848"/>
                  </a:lnTo>
                  <a:lnTo>
                    <a:pt x="32160" y="28579"/>
                  </a:lnTo>
                  <a:lnTo>
                    <a:pt x="32480" y="28293"/>
                  </a:lnTo>
                  <a:lnTo>
                    <a:pt x="32799" y="28007"/>
                  </a:lnTo>
                  <a:lnTo>
                    <a:pt x="33085" y="27722"/>
                  </a:lnTo>
                  <a:lnTo>
                    <a:pt x="33371" y="27419"/>
                  </a:lnTo>
                  <a:lnTo>
                    <a:pt x="33656" y="27116"/>
                  </a:lnTo>
                  <a:lnTo>
                    <a:pt x="33925" y="26814"/>
                  </a:lnTo>
                  <a:lnTo>
                    <a:pt x="34178" y="26494"/>
                  </a:lnTo>
                  <a:lnTo>
                    <a:pt x="34413" y="26175"/>
                  </a:lnTo>
                  <a:lnTo>
                    <a:pt x="34648" y="25856"/>
                  </a:lnTo>
                  <a:lnTo>
                    <a:pt x="34884" y="25536"/>
                  </a:lnTo>
                  <a:lnTo>
                    <a:pt x="35304" y="24881"/>
                  </a:lnTo>
                  <a:lnTo>
                    <a:pt x="35674" y="24225"/>
                  </a:lnTo>
                  <a:lnTo>
                    <a:pt x="36010" y="23552"/>
                  </a:lnTo>
                  <a:lnTo>
                    <a:pt x="36329" y="22880"/>
                  </a:lnTo>
                  <a:lnTo>
                    <a:pt x="36598" y="22208"/>
                  </a:lnTo>
                  <a:lnTo>
                    <a:pt x="36834" y="21518"/>
                  </a:lnTo>
                  <a:lnTo>
                    <a:pt x="37035" y="20846"/>
                  </a:lnTo>
                  <a:lnTo>
                    <a:pt x="37204" y="20190"/>
                  </a:lnTo>
                  <a:lnTo>
                    <a:pt x="37355" y="19535"/>
                  </a:lnTo>
                  <a:lnTo>
                    <a:pt x="37473" y="18879"/>
                  </a:lnTo>
                  <a:lnTo>
                    <a:pt x="37557" y="18240"/>
                  </a:lnTo>
                  <a:lnTo>
                    <a:pt x="37607" y="17635"/>
                  </a:lnTo>
                  <a:lnTo>
                    <a:pt x="37657" y="17030"/>
                  </a:lnTo>
                  <a:lnTo>
                    <a:pt x="37657" y="16458"/>
                  </a:lnTo>
                  <a:lnTo>
                    <a:pt x="37641" y="15887"/>
                  </a:lnTo>
                  <a:lnTo>
                    <a:pt x="37607" y="15281"/>
                  </a:lnTo>
                  <a:lnTo>
                    <a:pt x="37523" y="14643"/>
                  </a:lnTo>
                  <a:lnTo>
                    <a:pt x="37422" y="14004"/>
                  </a:lnTo>
                  <a:lnTo>
                    <a:pt x="37271" y="13348"/>
                  </a:lnTo>
                  <a:lnTo>
                    <a:pt x="37103" y="12693"/>
                  </a:lnTo>
                  <a:lnTo>
                    <a:pt x="36901" y="12003"/>
                  </a:lnTo>
                  <a:lnTo>
                    <a:pt x="36666" y="11331"/>
                  </a:lnTo>
                  <a:lnTo>
                    <a:pt x="36380" y="10642"/>
                  </a:lnTo>
                  <a:lnTo>
                    <a:pt x="36077" y="9952"/>
                  </a:lnTo>
                  <a:lnTo>
                    <a:pt x="35741" y="9263"/>
                  </a:lnTo>
                  <a:lnTo>
                    <a:pt x="35354" y="8574"/>
                  </a:lnTo>
                  <a:lnTo>
                    <a:pt x="34934" y="7901"/>
                  </a:lnTo>
                  <a:lnTo>
                    <a:pt x="34480" y="7246"/>
                  </a:lnTo>
                  <a:lnTo>
                    <a:pt x="33993" y="6590"/>
                  </a:lnTo>
                  <a:lnTo>
                    <a:pt x="33724" y="6271"/>
                  </a:lnTo>
                  <a:lnTo>
                    <a:pt x="33455" y="5951"/>
                  </a:lnTo>
                  <a:lnTo>
                    <a:pt x="33186" y="5632"/>
                  </a:lnTo>
                  <a:lnTo>
                    <a:pt x="32900" y="5329"/>
                  </a:lnTo>
                  <a:lnTo>
                    <a:pt x="32597" y="5027"/>
                  </a:lnTo>
                  <a:lnTo>
                    <a:pt x="32278" y="4724"/>
                  </a:lnTo>
                  <a:lnTo>
                    <a:pt x="31959" y="4438"/>
                  </a:lnTo>
                  <a:lnTo>
                    <a:pt x="31639" y="4152"/>
                  </a:lnTo>
                  <a:lnTo>
                    <a:pt x="31303" y="3867"/>
                  </a:lnTo>
                  <a:lnTo>
                    <a:pt x="30950" y="3598"/>
                  </a:lnTo>
                  <a:lnTo>
                    <a:pt x="30597" y="3346"/>
                  </a:lnTo>
                  <a:lnTo>
                    <a:pt x="30227" y="3077"/>
                  </a:lnTo>
                  <a:lnTo>
                    <a:pt x="29840" y="2824"/>
                  </a:lnTo>
                  <a:lnTo>
                    <a:pt x="29454" y="2589"/>
                  </a:lnTo>
                  <a:lnTo>
                    <a:pt x="29050" y="2354"/>
                  </a:lnTo>
                  <a:lnTo>
                    <a:pt x="28630" y="2135"/>
                  </a:lnTo>
                  <a:lnTo>
                    <a:pt x="28210" y="1917"/>
                  </a:lnTo>
                  <a:lnTo>
                    <a:pt x="27773" y="1715"/>
                  </a:lnTo>
                  <a:lnTo>
                    <a:pt x="27335" y="1513"/>
                  </a:lnTo>
                  <a:lnTo>
                    <a:pt x="26882" y="1328"/>
                  </a:lnTo>
                  <a:lnTo>
                    <a:pt x="26411" y="1160"/>
                  </a:lnTo>
                  <a:lnTo>
                    <a:pt x="25923" y="992"/>
                  </a:lnTo>
                  <a:lnTo>
                    <a:pt x="25436" y="841"/>
                  </a:lnTo>
                  <a:lnTo>
                    <a:pt x="24948" y="706"/>
                  </a:lnTo>
                  <a:lnTo>
                    <a:pt x="24427" y="572"/>
                  </a:lnTo>
                  <a:lnTo>
                    <a:pt x="23906" y="454"/>
                  </a:lnTo>
                  <a:lnTo>
                    <a:pt x="23368" y="353"/>
                  </a:lnTo>
                  <a:lnTo>
                    <a:pt x="22830" y="252"/>
                  </a:lnTo>
                  <a:lnTo>
                    <a:pt x="22275" y="185"/>
                  </a:lnTo>
                  <a:lnTo>
                    <a:pt x="21704" y="118"/>
                  </a:lnTo>
                  <a:lnTo>
                    <a:pt x="21115" y="67"/>
                  </a:lnTo>
                  <a:lnTo>
                    <a:pt x="20527" y="17"/>
                  </a:lnTo>
                  <a:lnTo>
                    <a:pt x="199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941;p62">
              <a:extLst>
                <a:ext uri="{FF2B5EF4-FFF2-40B4-BE49-F238E27FC236}">
                  <a16:creationId xmlns:a16="http://schemas.microsoft.com/office/drawing/2014/main" id="{E24C810C-29C3-0011-DF3E-B4BE9B810E74}"/>
                </a:ext>
              </a:extLst>
            </p:cNvPr>
            <p:cNvSpPr/>
            <p:nvPr/>
          </p:nvSpPr>
          <p:spPr>
            <a:xfrm>
              <a:off x="2892100" y="4237475"/>
              <a:ext cx="941450" cy="816625"/>
            </a:xfrm>
            <a:custGeom>
              <a:avLst/>
              <a:gdLst/>
              <a:ahLst/>
              <a:cxnLst/>
              <a:rect l="l" t="t" r="r" b="b"/>
              <a:pathLst>
                <a:path w="37658" h="32665" fill="none" extrusionOk="0">
                  <a:moveTo>
                    <a:pt x="19317" y="0"/>
                  </a:moveTo>
                  <a:lnTo>
                    <a:pt x="19317" y="0"/>
                  </a:lnTo>
                  <a:lnTo>
                    <a:pt x="19922" y="0"/>
                  </a:lnTo>
                  <a:lnTo>
                    <a:pt x="20527" y="17"/>
                  </a:lnTo>
                  <a:lnTo>
                    <a:pt x="21115" y="67"/>
                  </a:lnTo>
                  <a:lnTo>
                    <a:pt x="21704" y="118"/>
                  </a:lnTo>
                  <a:lnTo>
                    <a:pt x="22275" y="185"/>
                  </a:lnTo>
                  <a:lnTo>
                    <a:pt x="22830" y="252"/>
                  </a:lnTo>
                  <a:lnTo>
                    <a:pt x="23368" y="353"/>
                  </a:lnTo>
                  <a:lnTo>
                    <a:pt x="23906" y="454"/>
                  </a:lnTo>
                  <a:lnTo>
                    <a:pt x="24427" y="572"/>
                  </a:lnTo>
                  <a:lnTo>
                    <a:pt x="24948" y="706"/>
                  </a:lnTo>
                  <a:lnTo>
                    <a:pt x="25436" y="841"/>
                  </a:lnTo>
                  <a:lnTo>
                    <a:pt x="25923" y="992"/>
                  </a:lnTo>
                  <a:lnTo>
                    <a:pt x="26411" y="1160"/>
                  </a:lnTo>
                  <a:lnTo>
                    <a:pt x="26882" y="1328"/>
                  </a:lnTo>
                  <a:lnTo>
                    <a:pt x="27335" y="1513"/>
                  </a:lnTo>
                  <a:lnTo>
                    <a:pt x="27773" y="1715"/>
                  </a:lnTo>
                  <a:lnTo>
                    <a:pt x="28210" y="1917"/>
                  </a:lnTo>
                  <a:lnTo>
                    <a:pt x="28630" y="2135"/>
                  </a:lnTo>
                  <a:lnTo>
                    <a:pt x="29050" y="2354"/>
                  </a:lnTo>
                  <a:lnTo>
                    <a:pt x="29454" y="2589"/>
                  </a:lnTo>
                  <a:lnTo>
                    <a:pt x="29840" y="2824"/>
                  </a:lnTo>
                  <a:lnTo>
                    <a:pt x="30227" y="3077"/>
                  </a:lnTo>
                  <a:lnTo>
                    <a:pt x="30597" y="3346"/>
                  </a:lnTo>
                  <a:lnTo>
                    <a:pt x="30950" y="3598"/>
                  </a:lnTo>
                  <a:lnTo>
                    <a:pt x="31303" y="3867"/>
                  </a:lnTo>
                  <a:lnTo>
                    <a:pt x="31639" y="4152"/>
                  </a:lnTo>
                  <a:lnTo>
                    <a:pt x="31959" y="4438"/>
                  </a:lnTo>
                  <a:lnTo>
                    <a:pt x="32278" y="4724"/>
                  </a:lnTo>
                  <a:lnTo>
                    <a:pt x="32597" y="5027"/>
                  </a:lnTo>
                  <a:lnTo>
                    <a:pt x="32900" y="5329"/>
                  </a:lnTo>
                  <a:lnTo>
                    <a:pt x="33186" y="5632"/>
                  </a:lnTo>
                  <a:lnTo>
                    <a:pt x="33455" y="5951"/>
                  </a:lnTo>
                  <a:lnTo>
                    <a:pt x="33724" y="6271"/>
                  </a:lnTo>
                  <a:lnTo>
                    <a:pt x="33993" y="6590"/>
                  </a:lnTo>
                  <a:lnTo>
                    <a:pt x="34480" y="7246"/>
                  </a:lnTo>
                  <a:lnTo>
                    <a:pt x="34934" y="7901"/>
                  </a:lnTo>
                  <a:lnTo>
                    <a:pt x="35354" y="8574"/>
                  </a:lnTo>
                  <a:lnTo>
                    <a:pt x="35741" y="9263"/>
                  </a:lnTo>
                  <a:lnTo>
                    <a:pt x="36077" y="9952"/>
                  </a:lnTo>
                  <a:lnTo>
                    <a:pt x="36380" y="10642"/>
                  </a:lnTo>
                  <a:lnTo>
                    <a:pt x="36666" y="11331"/>
                  </a:lnTo>
                  <a:lnTo>
                    <a:pt x="36901" y="12003"/>
                  </a:lnTo>
                  <a:lnTo>
                    <a:pt x="37103" y="12693"/>
                  </a:lnTo>
                  <a:lnTo>
                    <a:pt x="37271" y="13348"/>
                  </a:lnTo>
                  <a:lnTo>
                    <a:pt x="37422" y="14004"/>
                  </a:lnTo>
                  <a:lnTo>
                    <a:pt x="37523" y="14643"/>
                  </a:lnTo>
                  <a:lnTo>
                    <a:pt x="37607" y="15281"/>
                  </a:lnTo>
                  <a:lnTo>
                    <a:pt x="37641" y="15887"/>
                  </a:lnTo>
                  <a:lnTo>
                    <a:pt x="37657" y="16458"/>
                  </a:lnTo>
                  <a:lnTo>
                    <a:pt x="37657" y="16458"/>
                  </a:lnTo>
                  <a:lnTo>
                    <a:pt x="37657" y="17030"/>
                  </a:lnTo>
                  <a:lnTo>
                    <a:pt x="37607" y="17635"/>
                  </a:lnTo>
                  <a:lnTo>
                    <a:pt x="37557" y="18240"/>
                  </a:lnTo>
                  <a:lnTo>
                    <a:pt x="37473" y="18879"/>
                  </a:lnTo>
                  <a:lnTo>
                    <a:pt x="37355" y="19535"/>
                  </a:lnTo>
                  <a:lnTo>
                    <a:pt x="37204" y="20190"/>
                  </a:lnTo>
                  <a:lnTo>
                    <a:pt x="37035" y="20846"/>
                  </a:lnTo>
                  <a:lnTo>
                    <a:pt x="36834" y="21518"/>
                  </a:lnTo>
                  <a:lnTo>
                    <a:pt x="36598" y="22208"/>
                  </a:lnTo>
                  <a:lnTo>
                    <a:pt x="36329" y="22880"/>
                  </a:lnTo>
                  <a:lnTo>
                    <a:pt x="36010" y="23552"/>
                  </a:lnTo>
                  <a:lnTo>
                    <a:pt x="35674" y="24225"/>
                  </a:lnTo>
                  <a:lnTo>
                    <a:pt x="35304" y="24881"/>
                  </a:lnTo>
                  <a:lnTo>
                    <a:pt x="34884" y="25536"/>
                  </a:lnTo>
                  <a:lnTo>
                    <a:pt x="34648" y="25856"/>
                  </a:lnTo>
                  <a:lnTo>
                    <a:pt x="34413" y="26175"/>
                  </a:lnTo>
                  <a:lnTo>
                    <a:pt x="34178" y="26494"/>
                  </a:lnTo>
                  <a:lnTo>
                    <a:pt x="33925" y="26814"/>
                  </a:lnTo>
                  <a:lnTo>
                    <a:pt x="33656" y="27116"/>
                  </a:lnTo>
                  <a:lnTo>
                    <a:pt x="33371" y="27419"/>
                  </a:lnTo>
                  <a:lnTo>
                    <a:pt x="33085" y="27722"/>
                  </a:lnTo>
                  <a:lnTo>
                    <a:pt x="32799" y="28007"/>
                  </a:lnTo>
                  <a:lnTo>
                    <a:pt x="32480" y="28293"/>
                  </a:lnTo>
                  <a:lnTo>
                    <a:pt x="32160" y="28579"/>
                  </a:lnTo>
                  <a:lnTo>
                    <a:pt x="31824" y="28848"/>
                  </a:lnTo>
                  <a:lnTo>
                    <a:pt x="31488" y="29117"/>
                  </a:lnTo>
                  <a:lnTo>
                    <a:pt x="31135" y="29369"/>
                  </a:lnTo>
                  <a:lnTo>
                    <a:pt x="30765" y="29621"/>
                  </a:lnTo>
                  <a:lnTo>
                    <a:pt x="30378" y="29873"/>
                  </a:lnTo>
                  <a:lnTo>
                    <a:pt x="29992" y="30109"/>
                  </a:lnTo>
                  <a:lnTo>
                    <a:pt x="29588" y="30344"/>
                  </a:lnTo>
                  <a:lnTo>
                    <a:pt x="29168" y="30563"/>
                  </a:lnTo>
                  <a:lnTo>
                    <a:pt x="28731" y="30764"/>
                  </a:lnTo>
                  <a:lnTo>
                    <a:pt x="28294" y="30966"/>
                  </a:lnTo>
                  <a:lnTo>
                    <a:pt x="27840" y="31168"/>
                  </a:lnTo>
                  <a:lnTo>
                    <a:pt x="27369" y="31336"/>
                  </a:lnTo>
                  <a:lnTo>
                    <a:pt x="26882" y="31521"/>
                  </a:lnTo>
                  <a:lnTo>
                    <a:pt x="26377" y="31672"/>
                  </a:lnTo>
                  <a:lnTo>
                    <a:pt x="25873" y="31824"/>
                  </a:lnTo>
                  <a:lnTo>
                    <a:pt x="25352" y="31958"/>
                  </a:lnTo>
                  <a:lnTo>
                    <a:pt x="24814" y="32092"/>
                  </a:lnTo>
                  <a:lnTo>
                    <a:pt x="24259" y="32210"/>
                  </a:lnTo>
                  <a:lnTo>
                    <a:pt x="23688" y="32311"/>
                  </a:lnTo>
                  <a:lnTo>
                    <a:pt x="23116" y="32395"/>
                  </a:lnTo>
                  <a:lnTo>
                    <a:pt x="22511" y="32479"/>
                  </a:lnTo>
                  <a:lnTo>
                    <a:pt x="21906" y="32546"/>
                  </a:lnTo>
                  <a:lnTo>
                    <a:pt x="21284" y="32597"/>
                  </a:lnTo>
                  <a:lnTo>
                    <a:pt x="20645" y="32630"/>
                  </a:lnTo>
                  <a:lnTo>
                    <a:pt x="19989" y="32647"/>
                  </a:lnTo>
                  <a:lnTo>
                    <a:pt x="19317" y="32664"/>
                  </a:lnTo>
                  <a:lnTo>
                    <a:pt x="19317" y="32664"/>
                  </a:lnTo>
                  <a:lnTo>
                    <a:pt x="18644" y="32647"/>
                  </a:lnTo>
                  <a:lnTo>
                    <a:pt x="17972" y="32630"/>
                  </a:lnTo>
                  <a:lnTo>
                    <a:pt x="17333" y="32597"/>
                  </a:lnTo>
                  <a:lnTo>
                    <a:pt x="16711" y="32563"/>
                  </a:lnTo>
                  <a:lnTo>
                    <a:pt x="16089" y="32496"/>
                  </a:lnTo>
                  <a:lnTo>
                    <a:pt x="15484" y="32429"/>
                  </a:lnTo>
                  <a:lnTo>
                    <a:pt x="14895" y="32361"/>
                  </a:lnTo>
                  <a:lnTo>
                    <a:pt x="14324" y="32277"/>
                  </a:lnTo>
                  <a:lnTo>
                    <a:pt x="13752" y="32177"/>
                  </a:lnTo>
                  <a:lnTo>
                    <a:pt x="13214" y="32059"/>
                  </a:lnTo>
                  <a:lnTo>
                    <a:pt x="12676" y="31941"/>
                  </a:lnTo>
                  <a:lnTo>
                    <a:pt x="12138" y="31807"/>
                  </a:lnTo>
                  <a:lnTo>
                    <a:pt x="11634" y="31672"/>
                  </a:lnTo>
                  <a:lnTo>
                    <a:pt x="11130" y="31521"/>
                  </a:lnTo>
                  <a:lnTo>
                    <a:pt x="10659" y="31353"/>
                  </a:lnTo>
                  <a:lnTo>
                    <a:pt x="10171" y="31185"/>
                  </a:lnTo>
                  <a:lnTo>
                    <a:pt x="9718" y="31000"/>
                  </a:lnTo>
                  <a:lnTo>
                    <a:pt x="9264" y="30815"/>
                  </a:lnTo>
                  <a:lnTo>
                    <a:pt x="8827" y="30630"/>
                  </a:lnTo>
                  <a:lnTo>
                    <a:pt x="8406" y="30411"/>
                  </a:lnTo>
                  <a:lnTo>
                    <a:pt x="8003" y="30210"/>
                  </a:lnTo>
                  <a:lnTo>
                    <a:pt x="7599" y="29991"/>
                  </a:lnTo>
                  <a:lnTo>
                    <a:pt x="7213" y="29756"/>
                  </a:lnTo>
                  <a:lnTo>
                    <a:pt x="6826" y="29520"/>
                  </a:lnTo>
                  <a:lnTo>
                    <a:pt x="6473" y="29268"/>
                  </a:lnTo>
                  <a:lnTo>
                    <a:pt x="6120" y="29016"/>
                  </a:lnTo>
                  <a:lnTo>
                    <a:pt x="5767" y="28764"/>
                  </a:lnTo>
                  <a:lnTo>
                    <a:pt x="5448" y="28495"/>
                  </a:lnTo>
                  <a:lnTo>
                    <a:pt x="5111" y="28226"/>
                  </a:lnTo>
                  <a:lnTo>
                    <a:pt x="4809" y="27957"/>
                  </a:lnTo>
                  <a:lnTo>
                    <a:pt x="4506" y="27671"/>
                  </a:lnTo>
                  <a:lnTo>
                    <a:pt x="4220" y="27369"/>
                  </a:lnTo>
                  <a:lnTo>
                    <a:pt x="3951" y="27083"/>
                  </a:lnTo>
                  <a:lnTo>
                    <a:pt x="3682" y="26780"/>
                  </a:lnTo>
                  <a:lnTo>
                    <a:pt x="3430" y="26478"/>
                  </a:lnTo>
                  <a:lnTo>
                    <a:pt x="3178" y="26158"/>
                  </a:lnTo>
                  <a:lnTo>
                    <a:pt x="2943" y="25839"/>
                  </a:lnTo>
                  <a:lnTo>
                    <a:pt x="2707" y="25519"/>
                  </a:lnTo>
                  <a:lnTo>
                    <a:pt x="2506" y="25200"/>
                  </a:lnTo>
                  <a:lnTo>
                    <a:pt x="2287" y="24881"/>
                  </a:lnTo>
                  <a:lnTo>
                    <a:pt x="2102" y="24544"/>
                  </a:lnTo>
                  <a:lnTo>
                    <a:pt x="1917" y="24208"/>
                  </a:lnTo>
                  <a:lnTo>
                    <a:pt x="1564" y="23519"/>
                  </a:lnTo>
                  <a:lnTo>
                    <a:pt x="1262" y="22830"/>
                  </a:lnTo>
                  <a:lnTo>
                    <a:pt x="993" y="22124"/>
                  </a:lnTo>
                  <a:lnTo>
                    <a:pt x="741" y="21401"/>
                  </a:lnTo>
                  <a:lnTo>
                    <a:pt x="539" y="20695"/>
                  </a:lnTo>
                  <a:lnTo>
                    <a:pt x="371" y="19972"/>
                  </a:lnTo>
                  <a:lnTo>
                    <a:pt x="236" y="19232"/>
                  </a:lnTo>
                  <a:lnTo>
                    <a:pt x="135" y="18509"/>
                  </a:lnTo>
                  <a:lnTo>
                    <a:pt x="68" y="17769"/>
                  </a:lnTo>
                  <a:lnTo>
                    <a:pt x="18" y="17047"/>
                  </a:lnTo>
                  <a:lnTo>
                    <a:pt x="1" y="16324"/>
                  </a:lnTo>
                  <a:lnTo>
                    <a:pt x="1" y="16324"/>
                  </a:lnTo>
                  <a:lnTo>
                    <a:pt x="18" y="15601"/>
                  </a:lnTo>
                  <a:lnTo>
                    <a:pt x="85" y="14878"/>
                  </a:lnTo>
                  <a:lnTo>
                    <a:pt x="169" y="14138"/>
                  </a:lnTo>
                  <a:lnTo>
                    <a:pt x="287" y="13415"/>
                  </a:lnTo>
                  <a:lnTo>
                    <a:pt x="438" y="12693"/>
                  </a:lnTo>
                  <a:lnTo>
                    <a:pt x="640" y="11953"/>
                  </a:lnTo>
                  <a:lnTo>
                    <a:pt x="875" y="11247"/>
                  </a:lnTo>
                  <a:lnTo>
                    <a:pt x="1144" y="10524"/>
                  </a:lnTo>
                  <a:lnTo>
                    <a:pt x="1447" y="9818"/>
                  </a:lnTo>
                  <a:lnTo>
                    <a:pt x="1783" y="9129"/>
                  </a:lnTo>
                  <a:lnTo>
                    <a:pt x="2169" y="8439"/>
                  </a:lnTo>
                  <a:lnTo>
                    <a:pt x="2573" y="7784"/>
                  </a:lnTo>
                  <a:lnTo>
                    <a:pt x="2808" y="7447"/>
                  </a:lnTo>
                  <a:lnTo>
                    <a:pt x="3027" y="7128"/>
                  </a:lnTo>
                  <a:lnTo>
                    <a:pt x="3279" y="6809"/>
                  </a:lnTo>
                  <a:lnTo>
                    <a:pt x="3531" y="6489"/>
                  </a:lnTo>
                  <a:lnTo>
                    <a:pt x="3783" y="6170"/>
                  </a:lnTo>
                  <a:lnTo>
                    <a:pt x="4052" y="5867"/>
                  </a:lnTo>
                  <a:lnTo>
                    <a:pt x="4338" y="5565"/>
                  </a:lnTo>
                  <a:lnTo>
                    <a:pt x="4624" y="5279"/>
                  </a:lnTo>
                  <a:lnTo>
                    <a:pt x="4926" y="4993"/>
                  </a:lnTo>
                  <a:lnTo>
                    <a:pt x="5246" y="4707"/>
                  </a:lnTo>
                  <a:lnTo>
                    <a:pt x="5565" y="4421"/>
                  </a:lnTo>
                  <a:lnTo>
                    <a:pt x="5885" y="4152"/>
                  </a:lnTo>
                  <a:lnTo>
                    <a:pt x="6221" y="3884"/>
                  </a:lnTo>
                  <a:lnTo>
                    <a:pt x="6574" y="3631"/>
                  </a:lnTo>
                  <a:lnTo>
                    <a:pt x="6944" y="3379"/>
                  </a:lnTo>
                  <a:lnTo>
                    <a:pt x="7314" y="3127"/>
                  </a:lnTo>
                  <a:lnTo>
                    <a:pt x="7683" y="2892"/>
                  </a:lnTo>
                  <a:lnTo>
                    <a:pt x="8087" y="2673"/>
                  </a:lnTo>
                  <a:lnTo>
                    <a:pt x="8474" y="2438"/>
                  </a:lnTo>
                  <a:lnTo>
                    <a:pt x="8894" y="2236"/>
                  </a:lnTo>
                  <a:lnTo>
                    <a:pt x="9314" y="2034"/>
                  </a:lnTo>
                  <a:lnTo>
                    <a:pt x="9734" y="1833"/>
                  </a:lnTo>
                  <a:lnTo>
                    <a:pt x="10188" y="1648"/>
                  </a:lnTo>
                  <a:lnTo>
                    <a:pt x="10642" y="1463"/>
                  </a:lnTo>
                  <a:lnTo>
                    <a:pt x="11096" y="1295"/>
                  </a:lnTo>
                  <a:lnTo>
                    <a:pt x="11567" y="1127"/>
                  </a:lnTo>
                  <a:lnTo>
                    <a:pt x="12054" y="992"/>
                  </a:lnTo>
                  <a:lnTo>
                    <a:pt x="12542" y="841"/>
                  </a:lnTo>
                  <a:lnTo>
                    <a:pt x="13046" y="706"/>
                  </a:lnTo>
                  <a:lnTo>
                    <a:pt x="13567" y="589"/>
                  </a:lnTo>
                  <a:lnTo>
                    <a:pt x="14088" y="488"/>
                  </a:lnTo>
                  <a:lnTo>
                    <a:pt x="14626" y="387"/>
                  </a:lnTo>
                  <a:lnTo>
                    <a:pt x="15181" y="286"/>
                  </a:lnTo>
                  <a:lnTo>
                    <a:pt x="15736" y="219"/>
                  </a:lnTo>
                  <a:lnTo>
                    <a:pt x="16307" y="151"/>
                  </a:lnTo>
                  <a:lnTo>
                    <a:pt x="16879" y="101"/>
                  </a:lnTo>
                  <a:lnTo>
                    <a:pt x="17467" y="51"/>
                  </a:lnTo>
                  <a:lnTo>
                    <a:pt x="18073" y="17"/>
                  </a:lnTo>
                  <a:lnTo>
                    <a:pt x="18695" y="0"/>
                  </a:lnTo>
                  <a:lnTo>
                    <a:pt x="193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942;p62">
              <a:extLst>
                <a:ext uri="{FF2B5EF4-FFF2-40B4-BE49-F238E27FC236}">
                  <a16:creationId xmlns:a16="http://schemas.microsoft.com/office/drawing/2014/main" id="{F5C65B32-4D35-D797-0B92-0B86F6E44809}"/>
                </a:ext>
              </a:extLst>
            </p:cNvPr>
            <p:cNvSpPr/>
            <p:nvPr/>
          </p:nvSpPr>
          <p:spPr>
            <a:xfrm>
              <a:off x="2947575" y="4152575"/>
              <a:ext cx="333725" cy="224025"/>
            </a:xfrm>
            <a:custGeom>
              <a:avLst/>
              <a:gdLst/>
              <a:ahLst/>
              <a:cxnLst/>
              <a:rect l="l" t="t" r="r" b="b"/>
              <a:pathLst>
                <a:path w="13349" h="8961" extrusionOk="0">
                  <a:moveTo>
                    <a:pt x="1934" y="0"/>
                  </a:moveTo>
                  <a:lnTo>
                    <a:pt x="1329" y="17"/>
                  </a:lnTo>
                  <a:lnTo>
                    <a:pt x="724" y="51"/>
                  </a:lnTo>
                  <a:lnTo>
                    <a:pt x="522" y="84"/>
                  </a:lnTo>
                  <a:lnTo>
                    <a:pt x="354" y="135"/>
                  </a:lnTo>
                  <a:lnTo>
                    <a:pt x="236" y="219"/>
                  </a:lnTo>
                  <a:lnTo>
                    <a:pt x="135" y="337"/>
                  </a:lnTo>
                  <a:lnTo>
                    <a:pt x="51" y="454"/>
                  </a:lnTo>
                  <a:lnTo>
                    <a:pt x="18" y="622"/>
                  </a:lnTo>
                  <a:lnTo>
                    <a:pt x="1" y="790"/>
                  </a:lnTo>
                  <a:lnTo>
                    <a:pt x="1" y="992"/>
                  </a:lnTo>
                  <a:lnTo>
                    <a:pt x="18" y="1194"/>
                  </a:lnTo>
                  <a:lnTo>
                    <a:pt x="68" y="1429"/>
                  </a:lnTo>
                  <a:lnTo>
                    <a:pt x="119" y="1681"/>
                  </a:lnTo>
                  <a:lnTo>
                    <a:pt x="203" y="1950"/>
                  </a:lnTo>
                  <a:lnTo>
                    <a:pt x="388" y="2522"/>
                  </a:lnTo>
                  <a:lnTo>
                    <a:pt x="623" y="3144"/>
                  </a:lnTo>
                  <a:lnTo>
                    <a:pt x="1161" y="4506"/>
                  </a:lnTo>
                  <a:lnTo>
                    <a:pt x="1430" y="5245"/>
                  </a:lnTo>
                  <a:lnTo>
                    <a:pt x="1682" y="5985"/>
                  </a:lnTo>
                  <a:lnTo>
                    <a:pt x="1917" y="6742"/>
                  </a:lnTo>
                  <a:lnTo>
                    <a:pt x="2018" y="7111"/>
                  </a:lnTo>
                  <a:lnTo>
                    <a:pt x="2102" y="7481"/>
                  </a:lnTo>
                  <a:lnTo>
                    <a:pt x="2170" y="7868"/>
                  </a:lnTo>
                  <a:lnTo>
                    <a:pt x="2220" y="8238"/>
                  </a:lnTo>
                  <a:lnTo>
                    <a:pt x="2254" y="8608"/>
                  </a:lnTo>
                  <a:lnTo>
                    <a:pt x="2270" y="8961"/>
                  </a:lnTo>
                  <a:lnTo>
                    <a:pt x="13349" y="4136"/>
                  </a:lnTo>
                  <a:lnTo>
                    <a:pt x="13063" y="3934"/>
                  </a:lnTo>
                  <a:lnTo>
                    <a:pt x="12744" y="3716"/>
                  </a:lnTo>
                  <a:lnTo>
                    <a:pt x="12290" y="3430"/>
                  </a:lnTo>
                  <a:lnTo>
                    <a:pt x="11735" y="3077"/>
                  </a:lnTo>
                  <a:lnTo>
                    <a:pt x="11079" y="2707"/>
                  </a:lnTo>
                  <a:lnTo>
                    <a:pt x="10323" y="2303"/>
                  </a:lnTo>
                  <a:lnTo>
                    <a:pt x="9482" y="1883"/>
                  </a:lnTo>
                  <a:lnTo>
                    <a:pt x="9045" y="1681"/>
                  </a:lnTo>
                  <a:lnTo>
                    <a:pt x="8574" y="1480"/>
                  </a:lnTo>
                  <a:lnTo>
                    <a:pt x="8087" y="1278"/>
                  </a:lnTo>
                  <a:lnTo>
                    <a:pt x="7599" y="1093"/>
                  </a:lnTo>
                  <a:lnTo>
                    <a:pt x="7078" y="925"/>
                  </a:lnTo>
                  <a:lnTo>
                    <a:pt x="6557" y="757"/>
                  </a:lnTo>
                  <a:lnTo>
                    <a:pt x="6019" y="589"/>
                  </a:lnTo>
                  <a:lnTo>
                    <a:pt x="5464" y="454"/>
                  </a:lnTo>
                  <a:lnTo>
                    <a:pt x="4893" y="320"/>
                  </a:lnTo>
                  <a:lnTo>
                    <a:pt x="4321" y="219"/>
                  </a:lnTo>
                  <a:lnTo>
                    <a:pt x="3733" y="135"/>
                  </a:lnTo>
                  <a:lnTo>
                    <a:pt x="3145" y="68"/>
                  </a:lnTo>
                  <a:lnTo>
                    <a:pt x="2539" y="17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943;p62">
              <a:extLst>
                <a:ext uri="{FF2B5EF4-FFF2-40B4-BE49-F238E27FC236}">
                  <a16:creationId xmlns:a16="http://schemas.microsoft.com/office/drawing/2014/main" id="{CB3683B9-B146-96AA-C8A5-043435C6A35D}"/>
                </a:ext>
              </a:extLst>
            </p:cNvPr>
            <p:cNvSpPr/>
            <p:nvPr/>
          </p:nvSpPr>
          <p:spPr>
            <a:xfrm>
              <a:off x="2957250" y="4194600"/>
              <a:ext cx="110550" cy="160575"/>
            </a:xfrm>
            <a:custGeom>
              <a:avLst/>
              <a:gdLst/>
              <a:ahLst/>
              <a:cxnLst/>
              <a:rect l="l" t="t" r="r" b="b"/>
              <a:pathLst>
                <a:path w="4422" h="6423" extrusionOk="0">
                  <a:moveTo>
                    <a:pt x="17" y="0"/>
                  </a:moveTo>
                  <a:lnTo>
                    <a:pt x="1" y="17"/>
                  </a:lnTo>
                  <a:lnTo>
                    <a:pt x="17" y="51"/>
                  </a:lnTo>
                  <a:lnTo>
                    <a:pt x="320" y="639"/>
                  </a:lnTo>
                  <a:lnTo>
                    <a:pt x="589" y="1228"/>
                  </a:lnTo>
                  <a:lnTo>
                    <a:pt x="824" y="1816"/>
                  </a:lnTo>
                  <a:lnTo>
                    <a:pt x="1043" y="2371"/>
                  </a:lnTo>
                  <a:lnTo>
                    <a:pt x="1228" y="2926"/>
                  </a:lnTo>
                  <a:lnTo>
                    <a:pt x="1379" y="3430"/>
                  </a:lnTo>
                  <a:lnTo>
                    <a:pt x="1514" y="3917"/>
                  </a:lnTo>
                  <a:lnTo>
                    <a:pt x="1648" y="4388"/>
                  </a:lnTo>
                  <a:lnTo>
                    <a:pt x="1833" y="5178"/>
                  </a:lnTo>
                  <a:lnTo>
                    <a:pt x="1967" y="5800"/>
                  </a:lnTo>
                  <a:lnTo>
                    <a:pt x="2068" y="6221"/>
                  </a:lnTo>
                  <a:lnTo>
                    <a:pt x="2119" y="6355"/>
                  </a:lnTo>
                  <a:lnTo>
                    <a:pt x="2152" y="6405"/>
                  </a:lnTo>
                  <a:lnTo>
                    <a:pt x="2220" y="6422"/>
                  </a:lnTo>
                  <a:lnTo>
                    <a:pt x="2320" y="6405"/>
                  </a:lnTo>
                  <a:lnTo>
                    <a:pt x="2438" y="6389"/>
                  </a:lnTo>
                  <a:lnTo>
                    <a:pt x="2606" y="6338"/>
                  </a:lnTo>
                  <a:lnTo>
                    <a:pt x="2976" y="6221"/>
                  </a:lnTo>
                  <a:lnTo>
                    <a:pt x="3380" y="6052"/>
                  </a:lnTo>
                  <a:lnTo>
                    <a:pt x="3783" y="5867"/>
                  </a:lnTo>
                  <a:lnTo>
                    <a:pt x="4119" y="5683"/>
                  </a:lnTo>
                  <a:lnTo>
                    <a:pt x="4237" y="5599"/>
                  </a:lnTo>
                  <a:lnTo>
                    <a:pt x="4338" y="5531"/>
                  </a:lnTo>
                  <a:lnTo>
                    <a:pt x="4405" y="5464"/>
                  </a:lnTo>
                  <a:lnTo>
                    <a:pt x="4422" y="5430"/>
                  </a:lnTo>
                  <a:lnTo>
                    <a:pt x="4422" y="5414"/>
                  </a:lnTo>
                  <a:lnTo>
                    <a:pt x="4371" y="5161"/>
                  </a:lnTo>
                  <a:lnTo>
                    <a:pt x="4304" y="4909"/>
                  </a:lnTo>
                  <a:lnTo>
                    <a:pt x="4220" y="4657"/>
                  </a:lnTo>
                  <a:lnTo>
                    <a:pt x="4102" y="4405"/>
                  </a:lnTo>
                  <a:lnTo>
                    <a:pt x="3985" y="4170"/>
                  </a:lnTo>
                  <a:lnTo>
                    <a:pt x="3850" y="3917"/>
                  </a:lnTo>
                  <a:lnTo>
                    <a:pt x="3682" y="3665"/>
                  </a:lnTo>
                  <a:lnTo>
                    <a:pt x="3531" y="3413"/>
                  </a:lnTo>
                  <a:lnTo>
                    <a:pt x="3161" y="2926"/>
                  </a:lnTo>
                  <a:lnTo>
                    <a:pt x="2774" y="2455"/>
                  </a:lnTo>
                  <a:lnTo>
                    <a:pt x="2371" y="2001"/>
                  </a:lnTo>
                  <a:lnTo>
                    <a:pt x="1967" y="1581"/>
                  </a:lnTo>
                  <a:lnTo>
                    <a:pt x="1564" y="1194"/>
                  </a:lnTo>
                  <a:lnTo>
                    <a:pt x="1194" y="858"/>
                  </a:lnTo>
                  <a:lnTo>
                    <a:pt x="841" y="555"/>
                  </a:lnTo>
                  <a:lnTo>
                    <a:pt x="538" y="320"/>
                  </a:lnTo>
                  <a:lnTo>
                    <a:pt x="286" y="135"/>
                  </a:lnTo>
                  <a:lnTo>
                    <a:pt x="118" y="34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944;p62">
              <a:extLst>
                <a:ext uri="{FF2B5EF4-FFF2-40B4-BE49-F238E27FC236}">
                  <a16:creationId xmlns:a16="http://schemas.microsoft.com/office/drawing/2014/main" id="{ED23D6BA-93F8-C6E5-672F-DDA5C2063F24}"/>
                </a:ext>
              </a:extLst>
            </p:cNvPr>
            <p:cNvSpPr/>
            <p:nvPr/>
          </p:nvSpPr>
          <p:spPr>
            <a:xfrm>
              <a:off x="3740650" y="4345475"/>
              <a:ext cx="165175" cy="137450"/>
            </a:xfrm>
            <a:custGeom>
              <a:avLst/>
              <a:gdLst/>
              <a:ahLst/>
              <a:cxnLst/>
              <a:rect l="l" t="t" r="r" b="b"/>
              <a:pathLst>
                <a:path w="6607" h="5498" extrusionOk="0">
                  <a:moveTo>
                    <a:pt x="3396" y="1889"/>
                  </a:moveTo>
                  <a:lnTo>
                    <a:pt x="3497" y="2001"/>
                  </a:lnTo>
                  <a:lnTo>
                    <a:pt x="3631" y="2203"/>
                  </a:lnTo>
                  <a:lnTo>
                    <a:pt x="3732" y="2405"/>
                  </a:lnTo>
                  <a:lnTo>
                    <a:pt x="3833" y="2623"/>
                  </a:lnTo>
                  <a:lnTo>
                    <a:pt x="3917" y="2842"/>
                  </a:lnTo>
                  <a:lnTo>
                    <a:pt x="3951" y="3010"/>
                  </a:lnTo>
                  <a:lnTo>
                    <a:pt x="3934" y="3178"/>
                  </a:lnTo>
                  <a:lnTo>
                    <a:pt x="3917" y="3228"/>
                  </a:lnTo>
                  <a:lnTo>
                    <a:pt x="3884" y="3245"/>
                  </a:lnTo>
                  <a:lnTo>
                    <a:pt x="3850" y="3262"/>
                  </a:lnTo>
                  <a:lnTo>
                    <a:pt x="3799" y="3279"/>
                  </a:lnTo>
                  <a:lnTo>
                    <a:pt x="3766" y="3262"/>
                  </a:lnTo>
                  <a:lnTo>
                    <a:pt x="3715" y="3228"/>
                  </a:lnTo>
                  <a:lnTo>
                    <a:pt x="3665" y="3178"/>
                  </a:lnTo>
                  <a:lnTo>
                    <a:pt x="3615" y="3094"/>
                  </a:lnTo>
                  <a:lnTo>
                    <a:pt x="3564" y="2993"/>
                  </a:lnTo>
                  <a:lnTo>
                    <a:pt x="3514" y="2892"/>
                  </a:lnTo>
                  <a:lnTo>
                    <a:pt x="3497" y="2791"/>
                  </a:lnTo>
                  <a:lnTo>
                    <a:pt x="3430" y="2539"/>
                  </a:lnTo>
                  <a:lnTo>
                    <a:pt x="3396" y="2287"/>
                  </a:lnTo>
                  <a:lnTo>
                    <a:pt x="3396" y="2052"/>
                  </a:lnTo>
                  <a:lnTo>
                    <a:pt x="3396" y="1889"/>
                  </a:lnTo>
                  <a:close/>
                  <a:moveTo>
                    <a:pt x="1900" y="1"/>
                  </a:moveTo>
                  <a:lnTo>
                    <a:pt x="1715" y="17"/>
                  </a:lnTo>
                  <a:lnTo>
                    <a:pt x="1513" y="68"/>
                  </a:lnTo>
                  <a:lnTo>
                    <a:pt x="1311" y="135"/>
                  </a:lnTo>
                  <a:lnTo>
                    <a:pt x="1127" y="219"/>
                  </a:lnTo>
                  <a:lnTo>
                    <a:pt x="958" y="337"/>
                  </a:lnTo>
                  <a:lnTo>
                    <a:pt x="790" y="471"/>
                  </a:lnTo>
                  <a:lnTo>
                    <a:pt x="656" y="639"/>
                  </a:lnTo>
                  <a:lnTo>
                    <a:pt x="555" y="774"/>
                  </a:lnTo>
                  <a:lnTo>
                    <a:pt x="454" y="925"/>
                  </a:lnTo>
                  <a:lnTo>
                    <a:pt x="370" y="1093"/>
                  </a:lnTo>
                  <a:lnTo>
                    <a:pt x="303" y="1245"/>
                  </a:lnTo>
                  <a:lnTo>
                    <a:pt x="236" y="1413"/>
                  </a:lnTo>
                  <a:lnTo>
                    <a:pt x="185" y="1581"/>
                  </a:lnTo>
                  <a:lnTo>
                    <a:pt x="135" y="1749"/>
                  </a:lnTo>
                  <a:lnTo>
                    <a:pt x="101" y="1917"/>
                  </a:lnTo>
                  <a:lnTo>
                    <a:pt x="67" y="2220"/>
                  </a:lnTo>
                  <a:lnTo>
                    <a:pt x="34" y="2522"/>
                  </a:lnTo>
                  <a:lnTo>
                    <a:pt x="0" y="2842"/>
                  </a:lnTo>
                  <a:lnTo>
                    <a:pt x="0" y="3144"/>
                  </a:lnTo>
                  <a:lnTo>
                    <a:pt x="17" y="3733"/>
                  </a:lnTo>
                  <a:lnTo>
                    <a:pt x="67" y="4321"/>
                  </a:lnTo>
                  <a:lnTo>
                    <a:pt x="135" y="4893"/>
                  </a:lnTo>
                  <a:lnTo>
                    <a:pt x="236" y="5498"/>
                  </a:lnTo>
                  <a:lnTo>
                    <a:pt x="1765" y="5145"/>
                  </a:lnTo>
                  <a:lnTo>
                    <a:pt x="1648" y="4657"/>
                  </a:lnTo>
                  <a:lnTo>
                    <a:pt x="1530" y="4153"/>
                  </a:lnTo>
                  <a:lnTo>
                    <a:pt x="1446" y="3649"/>
                  </a:lnTo>
                  <a:lnTo>
                    <a:pt x="1396" y="3127"/>
                  </a:lnTo>
                  <a:lnTo>
                    <a:pt x="1379" y="2892"/>
                  </a:lnTo>
                  <a:lnTo>
                    <a:pt x="1379" y="2640"/>
                  </a:lnTo>
                  <a:lnTo>
                    <a:pt x="1379" y="2388"/>
                  </a:lnTo>
                  <a:lnTo>
                    <a:pt x="1396" y="2152"/>
                  </a:lnTo>
                  <a:lnTo>
                    <a:pt x="1412" y="1951"/>
                  </a:lnTo>
                  <a:lnTo>
                    <a:pt x="1463" y="1766"/>
                  </a:lnTo>
                  <a:lnTo>
                    <a:pt x="1530" y="1581"/>
                  </a:lnTo>
                  <a:lnTo>
                    <a:pt x="1614" y="1396"/>
                  </a:lnTo>
                  <a:lnTo>
                    <a:pt x="1698" y="1295"/>
                  </a:lnTo>
                  <a:lnTo>
                    <a:pt x="1799" y="1211"/>
                  </a:lnTo>
                  <a:lnTo>
                    <a:pt x="1933" y="1161"/>
                  </a:lnTo>
                  <a:lnTo>
                    <a:pt x="2085" y="1144"/>
                  </a:lnTo>
                  <a:lnTo>
                    <a:pt x="2286" y="1161"/>
                  </a:lnTo>
                  <a:lnTo>
                    <a:pt x="2471" y="1194"/>
                  </a:lnTo>
                  <a:lnTo>
                    <a:pt x="2656" y="1261"/>
                  </a:lnTo>
                  <a:lnTo>
                    <a:pt x="2824" y="1362"/>
                  </a:lnTo>
                  <a:lnTo>
                    <a:pt x="2979" y="1488"/>
                  </a:lnTo>
                  <a:lnTo>
                    <a:pt x="2979" y="1488"/>
                  </a:lnTo>
                  <a:lnTo>
                    <a:pt x="2925" y="1715"/>
                  </a:lnTo>
                  <a:lnTo>
                    <a:pt x="2875" y="2018"/>
                  </a:lnTo>
                  <a:lnTo>
                    <a:pt x="2875" y="2321"/>
                  </a:lnTo>
                  <a:lnTo>
                    <a:pt x="2875" y="2623"/>
                  </a:lnTo>
                  <a:lnTo>
                    <a:pt x="2908" y="2909"/>
                  </a:lnTo>
                  <a:lnTo>
                    <a:pt x="2942" y="3077"/>
                  </a:lnTo>
                  <a:lnTo>
                    <a:pt x="2993" y="3245"/>
                  </a:lnTo>
                  <a:lnTo>
                    <a:pt x="3060" y="3396"/>
                  </a:lnTo>
                  <a:lnTo>
                    <a:pt x="3144" y="3548"/>
                  </a:lnTo>
                  <a:lnTo>
                    <a:pt x="3211" y="3632"/>
                  </a:lnTo>
                  <a:lnTo>
                    <a:pt x="3278" y="3699"/>
                  </a:lnTo>
                  <a:lnTo>
                    <a:pt x="3362" y="3766"/>
                  </a:lnTo>
                  <a:lnTo>
                    <a:pt x="3446" y="3834"/>
                  </a:lnTo>
                  <a:lnTo>
                    <a:pt x="3547" y="3884"/>
                  </a:lnTo>
                  <a:lnTo>
                    <a:pt x="3665" y="3918"/>
                  </a:lnTo>
                  <a:lnTo>
                    <a:pt x="3783" y="3951"/>
                  </a:lnTo>
                  <a:lnTo>
                    <a:pt x="3900" y="3951"/>
                  </a:lnTo>
                  <a:lnTo>
                    <a:pt x="4018" y="3934"/>
                  </a:lnTo>
                  <a:lnTo>
                    <a:pt x="4136" y="3901"/>
                  </a:lnTo>
                  <a:lnTo>
                    <a:pt x="4237" y="3867"/>
                  </a:lnTo>
                  <a:lnTo>
                    <a:pt x="4337" y="3800"/>
                  </a:lnTo>
                  <a:lnTo>
                    <a:pt x="4438" y="3716"/>
                  </a:lnTo>
                  <a:lnTo>
                    <a:pt x="4522" y="3632"/>
                  </a:lnTo>
                  <a:lnTo>
                    <a:pt x="4590" y="3531"/>
                  </a:lnTo>
                  <a:lnTo>
                    <a:pt x="4640" y="3413"/>
                  </a:lnTo>
                  <a:lnTo>
                    <a:pt x="4690" y="3228"/>
                  </a:lnTo>
                  <a:lnTo>
                    <a:pt x="4724" y="3043"/>
                  </a:lnTo>
                  <a:lnTo>
                    <a:pt x="4724" y="2858"/>
                  </a:lnTo>
                  <a:lnTo>
                    <a:pt x="4690" y="2657"/>
                  </a:lnTo>
                  <a:lnTo>
                    <a:pt x="4623" y="2354"/>
                  </a:lnTo>
                  <a:lnTo>
                    <a:pt x="4522" y="2052"/>
                  </a:lnTo>
                  <a:lnTo>
                    <a:pt x="4388" y="1749"/>
                  </a:lnTo>
                  <a:lnTo>
                    <a:pt x="4237" y="1480"/>
                  </a:lnTo>
                  <a:lnTo>
                    <a:pt x="4052" y="1211"/>
                  </a:lnTo>
                  <a:lnTo>
                    <a:pt x="3867" y="959"/>
                  </a:lnTo>
                  <a:lnTo>
                    <a:pt x="3687" y="780"/>
                  </a:lnTo>
                  <a:lnTo>
                    <a:pt x="3715" y="723"/>
                  </a:lnTo>
                  <a:lnTo>
                    <a:pt x="3783" y="623"/>
                  </a:lnTo>
                  <a:lnTo>
                    <a:pt x="3867" y="539"/>
                  </a:lnTo>
                  <a:lnTo>
                    <a:pt x="3968" y="471"/>
                  </a:lnTo>
                  <a:lnTo>
                    <a:pt x="4068" y="421"/>
                  </a:lnTo>
                  <a:lnTo>
                    <a:pt x="4169" y="387"/>
                  </a:lnTo>
                  <a:lnTo>
                    <a:pt x="4287" y="370"/>
                  </a:lnTo>
                  <a:lnTo>
                    <a:pt x="4405" y="354"/>
                  </a:lnTo>
                  <a:lnTo>
                    <a:pt x="4522" y="387"/>
                  </a:lnTo>
                  <a:lnTo>
                    <a:pt x="4657" y="421"/>
                  </a:lnTo>
                  <a:lnTo>
                    <a:pt x="4892" y="505"/>
                  </a:lnTo>
                  <a:lnTo>
                    <a:pt x="5111" y="639"/>
                  </a:lnTo>
                  <a:lnTo>
                    <a:pt x="5212" y="723"/>
                  </a:lnTo>
                  <a:lnTo>
                    <a:pt x="5312" y="808"/>
                  </a:lnTo>
                  <a:lnTo>
                    <a:pt x="5497" y="992"/>
                  </a:lnTo>
                  <a:lnTo>
                    <a:pt x="5682" y="1194"/>
                  </a:lnTo>
                  <a:lnTo>
                    <a:pt x="5867" y="1396"/>
                  </a:lnTo>
                  <a:lnTo>
                    <a:pt x="6035" y="1614"/>
                  </a:lnTo>
                  <a:lnTo>
                    <a:pt x="6187" y="1833"/>
                  </a:lnTo>
                  <a:lnTo>
                    <a:pt x="6338" y="2068"/>
                  </a:lnTo>
                  <a:lnTo>
                    <a:pt x="6472" y="2304"/>
                  </a:lnTo>
                  <a:lnTo>
                    <a:pt x="6607" y="2539"/>
                  </a:lnTo>
                  <a:lnTo>
                    <a:pt x="6489" y="2287"/>
                  </a:lnTo>
                  <a:lnTo>
                    <a:pt x="6372" y="2035"/>
                  </a:lnTo>
                  <a:lnTo>
                    <a:pt x="6237" y="1799"/>
                  </a:lnTo>
                  <a:lnTo>
                    <a:pt x="6103" y="1564"/>
                  </a:lnTo>
                  <a:lnTo>
                    <a:pt x="5951" y="1329"/>
                  </a:lnTo>
                  <a:lnTo>
                    <a:pt x="5783" y="1110"/>
                  </a:lnTo>
                  <a:lnTo>
                    <a:pt x="5615" y="892"/>
                  </a:lnTo>
                  <a:lnTo>
                    <a:pt x="5430" y="673"/>
                  </a:lnTo>
                  <a:lnTo>
                    <a:pt x="5329" y="572"/>
                  </a:lnTo>
                  <a:lnTo>
                    <a:pt x="5212" y="471"/>
                  </a:lnTo>
                  <a:lnTo>
                    <a:pt x="5094" y="387"/>
                  </a:lnTo>
                  <a:lnTo>
                    <a:pt x="4976" y="303"/>
                  </a:lnTo>
                  <a:lnTo>
                    <a:pt x="4842" y="236"/>
                  </a:lnTo>
                  <a:lnTo>
                    <a:pt x="4707" y="169"/>
                  </a:lnTo>
                  <a:lnTo>
                    <a:pt x="4573" y="118"/>
                  </a:lnTo>
                  <a:lnTo>
                    <a:pt x="4421" y="85"/>
                  </a:lnTo>
                  <a:lnTo>
                    <a:pt x="4270" y="68"/>
                  </a:lnTo>
                  <a:lnTo>
                    <a:pt x="4102" y="85"/>
                  </a:lnTo>
                  <a:lnTo>
                    <a:pt x="3951" y="118"/>
                  </a:lnTo>
                  <a:lnTo>
                    <a:pt x="3799" y="186"/>
                  </a:lnTo>
                  <a:lnTo>
                    <a:pt x="3665" y="270"/>
                  </a:lnTo>
                  <a:lnTo>
                    <a:pt x="3547" y="370"/>
                  </a:lnTo>
                  <a:lnTo>
                    <a:pt x="3446" y="488"/>
                  </a:lnTo>
                  <a:lnTo>
                    <a:pt x="3411" y="535"/>
                  </a:lnTo>
                  <a:lnTo>
                    <a:pt x="3411" y="535"/>
                  </a:lnTo>
                  <a:lnTo>
                    <a:pt x="3396" y="522"/>
                  </a:lnTo>
                  <a:lnTo>
                    <a:pt x="3262" y="421"/>
                  </a:lnTo>
                  <a:lnTo>
                    <a:pt x="3110" y="320"/>
                  </a:lnTo>
                  <a:lnTo>
                    <a:pt x="2959" y="236"/>
                  </a:lnTo>
                  <a:lnTo>
                    <a:pt x="2791" y="169"/>
                  </a:lnTo>
                  <a:lnTo>
                    <a:pt x="2623" y="101"/>
                  </a:lnTo>
                  <a:lnTo>
                    <a:pt x="2455" y="51"/>
                  </a:lnTo>
                  <a:lnTo>
                    <a:pt x="2286" y="17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945;p62">
              <a:extLst>
                <a:ext uri="{FF2B5EF4-FFF2-40B4-BE49-F238E27FC236}">
                  <a16:creationId xmlns:a16="http://schemas.microsoft.com/office/drawing/2014/main" id="{0D141D70-B04A-C477-BED6-2F515511B86E}"/>
                </a:ext>
              </a:extLst>
            </p:cNvPr>
            <p:cNvSpPr/>
            <p:nvPr/>
          </p:nvSpPr>
          <p:spPr>
            <a:xfrm>
              <a:off x="3007275" y="4558550"/>
              <a:ext cx="23550" cy="82400"/>
            </a:xfrm>
            <a:custGeom>
              <a:avLst/>
              <a:gdLst/>
              <a:ahLst/>
              <a:cxnLst/>
              <a:rect l="l" t="t" r="r" b="b"/>
              <a:pathLst>
                <a:path w="942" h="3296" extrusionOk="0">
                  <a:moveTo>
                    <a:pt x="353" y="1"/>
                  </a:moveTo>
                  <a:lnTo>
                    <a:pt x="353" y="18"/>
                  </a:lnTo>
                  <a:lnTo>
                    <a:pt x="269" y="219"/>
                  </a:lnTo>
                  <a:lnTo>
                    <a:pt x="202" y="421"/>
                  </a:lnTo>
                  <a:lnTo>
                    <a:pt x="135" y="656"/>
                  </a:lnTo>
                  <a:lnTo>
                    <a:pt x="67" y="892"/>
                  </a:lnTo>
                  <a:lnTo>
                    <a:pt x="34" y="1144"/>
                  </a:lnTo>
                  <a:lnTo>
                    <a:pt x="0" y="1379"/>
                  </a:lnTo>
                  <a:lnTo>
                    <a:pt x="0" y="1631"/>
                  </a:lnTo>
                  <a:lnTo>
                    <a:pt x="0" y="1867"/>
                  </a:lnTo>
                  <a:lnTo>
                    <a:pt x="34" y="2102"/>
                  </a:lnTo>
                  <a:lnTo>
                    <a:pt x="84" y="2321"/>
                  </a:lnTo>
                  <a:lnTo>
                    <a:pt x="151" y="2539"/>
                  </a:lnTo>
                  <a:lnTo>
                    <a:pt x="252" y="2724"/>
                  </a:lnTo>
                  <a:lnTo>
                    <a:pt x="370" y="2909"/>
                  </a:lnTo>
                  <a:lnTo>
                    <a:pt x="521" y="3060"/>
                  </a:lnTo>
                  <a:lnTo>
                    <a:pt x="706" y="3195"/>
                  </a:lnTo>
                  <a:lnTo>
                    <a:pt x="807" y="3245"/>
                  </a:lnTo>
                  <a:lnTo>
                    <a:pt x="908" y="3296"/>
                  </a:lnTo>
                  <a:lnTo>
                    <a:pt x="941" y="3296"/>
                  </a:lnTo>
                  <a:lnTo>
                    <a:pt x="941" y="3262"/>
                  </a:lnTo>
                  <a:lnTo>
                    <a:pt x="941" y="3245"/>
                  </a:lnTo>
                  <a:lnTo>
                    <a:pt x="941" y="3229"/>
                  </a:lnTo>
                  <a:lnTo>
                    <a:pt x="773" y="3111"/>
                  </a:lnTo>
                  <a:lnTo>
                    <a:pt x="622" y="2960"/>
                  </a:lnTo>
                  <a:lnTo>
                    <a:pt x="504" y="2808"/>
                  </a:lnTo>
                  <a:lnTo>
                    <a:pt x="404" y="2640"/>
                  </a:lnTo>
                  <a:lnTo>
                    <a:pt x="336" y="2472"/>
                  </a:lnTo>
                  <a:lnTo>
                    <a:pt x="269" y="2287"/>
                  </a:lnTo>
                  <a:lnTo>
                    <a:pt x="235" y="2085"/>
                  </a:lnTo>
                  <a:lnTo>
                    <a:pt x="202" y="1884"/>
                  </a:lnTo>
                  <a:lnTo>
                    <a:pt x="202" y="1665"/>
                  </a:lnTo>
                  <a:lnTo>
                    <a:pt x="202" y="1447"/>
                  </a:lnTo>
                  <a:lnTo>
                    <a:pt x="219" y="1228"/>
                  </a:lnTo>
                  <a:lnTo>
                    <a:pt x="235" y="1009"/>
                  </a:lnTo>
                  <a:lnTo>
                    <a:pt x="319" y="572"/>
                  </a:lnTo>
                  <a:lnTo>
                    <a:pt x="420" y="135"/>
                  </a:lnTo>
                  <a:lnTo>
                    <a:pt x="420" y="85"/>
                  </a:lnTo>
                  <a:lnTo>
                    <a:pt x="387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946;p62">
              <a:extLst>
                <a:ext uri="{FF2B5EF4-FFF2-40B4-BE49-F238E27FC236}">
                  <a16:creationId xmlns:a16="http://schemas.microsoft.com/office/drawing/2014/main" id="{7C6AE73A-98EA-A7AC-9A2B-57B3E778C8C5}"/>
                </a:ext>
              </a:extLst>
            </p:cNvPr>
            <p:cNvSpPr/>
            <p:nvPr/>
          </p:nvSpPr>
          <p:spPr>
            <a:xfrm>
              <a:off x="3009775" y="4534600"/>
              <a:ext cx="66450" cy="93750"/>
            </a:xfrm>
            <a:custGeom>
              <a:avLst/>
              <a:gdLst/>
              <a:ahLst/>
              <a:cxnLst/>
              <a:rect l="l" t="t" r="r" b="b"/>
              <a:pathLst>
                <a:path w="2658" h="3750" extrusionOk="0">
                  <a:moveTo>
                    <a:pt x="1262" y="1"/>
                  </a:moveTo>
                  <a:lnTo>
                    <a:pt x="1127" y="34"/>
                  </a:lnTo>
                  <a:lnTo>
                    <a:pt x="993" y="85"/>
                  </a:lnTo>
                  <a:lnTo>
                    <a:pt x="875" y="169"/>
                  </a:lnTo>
                  <a:lnTo>
                    <a:pt x="757" y="253"/>
                  </a:lnTo>
                  <a:lnTo>
                    <a:pt x="657" y="354"/>
                  </a:lnTo>
                  <a:lnTo>
                    <a:pt x="556" y="454"/>
                  </a:lnTo>
                  <a:lnTo>
                    <a:pt x="455" y="589"/>
                  </a:lnTo>
                  <a:lnTo>
                    <a:pt x="371" y="723"/>
                  </a:lnTo>
                  <a:lnTo>
                    <a:pt x="304" y="875"/>
                  </a:lnTo>
                  <a:lnTo>
                    <a:pt x="219" y="1026"/>
                  </a:lnTo>
                  <a:lnTo>
                    <a:pt x="169" y="1177"/>
                  </a:lnTo>
                  <a:lnTo>
                    <a:pt x="119" y="1345"/>
                  </a:lnTo>
                  <a:lnTo>
                    <a:pt x="35" y="1699"/>
                  </a:lnTo>
                  <a:lnTo>
                    <a:pt x="1" y="2052"/>
                  </a:lnTo>
                  <a:lnTo>
                    <a:pt x="1" y="2220"/>
                  </a:lnTo>
                  <a:lnTo>
                    <a:pt x="1" y="2388"/>
                  </a:lnTo>
                  <a:lnTo>
                    <a:pt x="18" y="2556"/>
                  </a:lnTo>
                  <a:lnTo>
                    <a:pt x="51" y="2724"/>
                  </a:lnTo>
                  <a:lnTo>
                    <a:pt x="85" y="2875"/>
                  </a:lnTo>
                  <a:lnTo>
                    <a:pt x="135" y="3010"/>
                  </a:lnTo>
                  <a:lnTo>
                    <a:pt x="203" y="3161"/>
                  </a:lnTo>
                  <a:lnTo>
                    <a:pt x="270" y="3279"/>
                  </a:lnTo>
                  <a:lnTo>
                    <a:pt x="371" y="3396"/>
                  </a:lnTo>
                  <a:lnTo>
                    <a:pt x="472" y="3497"/>
                  </a:lnTo>
                  <a:lnTo>
                    <a:pt x="589" y="3581"/>
                  </a:lnTo>
                  <a:lnTo>
                    <a:pt x="707" y="3649"/>
                  </a:lnTo>
                  <a:lnTo>
                    <a:pt x="858" y="3699"/>
                  </a:lnTo>
                  <a:lnTo>
                    <a:pt x="1010" y="3733"/>
                  </a:lnTo>
                  <a:lnTo>
                    <a:pt x="1161" y="3749"/>
                  </a:lnTo>
                  <a:lnTo>
                    <a:pt x="1312" y="3749"/>
                  </a:lnTo>
                  <a:lnTo>
                    <a:pt x="1463" y="3716"/>
                  </a:lnTo>
                  <a:lnTo>
                    <a:pt x="1598" y="3665"/>
                  </a:lnTo>
                  <a:lnTo>
                    <a:pt x="1732" y="3598"/>
                  </a:lnTo>
                  <a:lnTo>
                    <a:pt x="1867" y="3514"/>
                  </a:lnTo>
                  <a:lnTo>
                    <a:pt x="1985" y="3413"/>
                  </a:lnTo>
                  <a:lnTo>
                    <a:pt x="2085" y="3296"/>
                  </a:lnTo>
                  <a:lnTo>
                    <a:pt x="2186" y="3178"/>
                  </a:lnTo>
                  <a:lnTo>
                    <a:pt x="2270" y="3043"/>
                  </a:lnTo>
                  <a:lnTo>
                    <a:pt x="2354" y="2892"/>
                  </a:lnTo>
                  <a:lnTo>
                    <a:pt x="2439" y="2741"/>
                  </a:lnTo>
                  <a:lnTo>
                    <a:pt x="2489" y="2573"/>
                  </a:lnTo>
                  <a:lnTo>
                    <a:pt x="2556" y="2405"/>
                  </a:lnTo>
                  <a:lnTo>
                    <a:pt x="2590" y="2236"/>
                  </a:lnTo>
                  <a:lnTo>
                    <a:pt x="2623" y="2068"/>
                  </a:lnTo>
                  <a:lnTo>
                    <a:pt x="2657" y="1900"/>
                  </a:lnTo>
                  <a:lnTo>
                    <a:pt x="2657" y="1715"/>
                  </a:lnTo>
                  <a:lnTo>
                    <a:pt x="2657" y="1547"/>
                  </a:lnTo>
                  <a:lnTo>
                    <a:pt x="2657" y="1379"/>
                  </a:lnTo>
                  <a:lnTo>
                    <a:pt x="2623" y="1211"/>
                  </a:lnTo>
                  <a:lnTo>
                    <a:pt x="2590" y="1043"/>
                  </a:lnTo>
                  <a:lnTo>
                    <a:pt x="2556" y="892"/>
                  </a:lnTo>
                  <a:lnTo>
                    <a:pt x="2489" y="740"/>
                  </a:lnTo>
                  <a:lnTo>
                    <a:pt x="2422" y="606"/>
                  </a:lnTo>
                  <a:lnTo>
                    <a:pt x="2338" y="471"/>
                  </a:lnTo>
                  <a:lnTo>
                    <a:pt x="2237" y="354"/>
                  </a:lnTo>
                  <a:lnTo>
                    <a:pt x="2136" y="253"/>
                  </a:lnTo>
                  <a:lnTo>
                    <a:pt x="2001" y="169"/>
                  </a:lnTo>
                  <a:lnTo>
                    <a:pt x="1867" y="85"/>
                  </a:lnTo>
                  <a:lnTo>
                    <a:pt x="1716" y="34"/>
                  </a:lnTo>
                  <a:lnTo>
                    <a:pt x="1548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947;p62">
              <a:extLst>
                <a:ext uri="{FF2B5EF4-FFF2-40B4-BE49-F238E27FC236}">
                  <a16:creationId xmlns:a16="http://schemas.microsoft.com/office/drawing/2014/main" id="{BC3E26E0-F94C-17C3-0353-9920F4A9F785}"/>
                </a:ext>
              </a:extLst>
            </p:cNvPr>
            <p:cNvSpPr/>
            <p:nvPr/>
          </p:nvSpPr>
          <p:spPr>
            <a:xfrm>
              <a:off x="2817300" y="4495525"/>
              <a:ext cx="135775" cy="344650"/>
            </a:xfrm>
            <a:custGeom>
              <a:avLst/>
              <a:gdLst/>
              <a:ahLst/>
              <a:cxnLst/>
              <a:rect l="l" t="t" r="r" b="b"/>
              <a:pathLst>
                <a:path w="5431" h="13786" extrusionOk="0">
                  <a:moveTo>
                    <a:pt x="4237" y="0"/>
                  </a:moveTo>
                  <a:lnTo>
                    <a:pt x="4203" y="84"/>
                  </a:lnTo>
                  <a:lnTo>
                    <a:pt x="4153" y="151"/>
                  </a:lnTo>
                  <a:lnTo>
                    <a:pt x="4102" y="202"/>
                  </a:lnTo>
                  <a:lnTo>
                    <a:pt x="4035" y="269"/>
                  </a:lnTo>
                  <a:lnTo>
                    <a:pt x="3951" y="303"/>
                  </a:lnTo>
                  <a:lnTo>
                    <a:pt x="3850" y="353"/>
                  </a:lnTo>
                  <a:lnTo>
                    <a:pt x="3648" y="404"/>
                  </a:lnTo>
                  <a:lnTo>
                    <a:pt x="3413" y="437"/>
                  </a:lnTo>
                  <a:lnTo>
                    <a:pt x="3144" y="471"/>
                  </a:lnTo>
                  <a:lnTo>
                    <a:pt x="2589" y="488"/>
                  </a:lnTo>
                  <a:lnTo>
                    <a:pt x="1715" y="488"/>
                  </a:lnTo>
                  <a:lnTo>
                    <a:pt x="1446" y="504"/>
                  </a:lnTo>
                  <a:lnTo>
                    <a:pt x="1211" y="521"/>
                  </a:lnTo>
                  <a:lnTo>
                    <a:pt x="992" y="572"/>
                  </a:lnTo>
                  <a:lnTo>
                    <a:pt x="807" y="622"/>
                  </a:lnTo>
                  <a:lnTo>
                    <a:pt x="723" y="673"/>
                  </a:lnTo>
                  <a:lnTo>
                    <a:pt x="656" y="723"/>
                  </a:lnTo>
                  <a:lnTo>
                    <a:pt x="606" y="773"/>
                  </a:lnTo>
                  <a:lnTo>
                    <a:pt x="555" y="824"/>
                  </a:lnTo>
                  <a:lnTo>
                    <a:pt x="471" y="992"/>
                  </a:lnTo>
                  <a:lnTo>
                    <a:pt x="387" y="1211"/>
                  </a:lnTo>
                  <a:lnTo>
                    <a:pt x="320" y="1463"/>
                  </a:lnTo>
                  <a:lnTo>
                    <a:pt x="253" y="1782"/>
                  </a:lnTo>
                  <a:lnTo>
                    <a:pt x="202" y="2118"/>
                  </a:lnTo>
                  <a:lnTo>
                    <a:pt x="152" y="2505"/>
                  </a:lnTo>
                  <a:lnTo>
                    <a:pt x="118" y="2908"/>
                  </a:lnTo>
                  <a:lnTo>
                    <a:pt x="51" y="3833"/>
                  </a:lnTo>
                  <a:lnTo>
                    <a:pt x="0" y="4825"/>
                  </a:lnTo>
                  <a:lnTo>
                    <a:pt x="0" y="5884"/>
                  </a:lnTo>
                  <a:lnTo>
                    <a:pt x="0" y="6960"/>
                  </a:lnTo>
                  <a:lnTo>
                    <a:pt x="34" y="8053"/>
                  </a:lnTo>
                  <a:lnTo>
                    <a:pt x="101" y="9095"/>
                  </a:lnTo>
                  <a:lnTo>
                    <a:pt x="169" y="10104"/>
                  </a:lnTo>
                  <a:lnTo>
                    <a:pt x="269" y="11011"/>
                  </a:lnTo>
                  <a:lnTo>
                    <a:pt x="387" y="11802"/>
                  </a:lnTo>
                  <a:lnTo>
                    <a:pt x="454" y="12155"/>
                  </a:lnTo>
                  <a:lnTo>
                    <a:pt x="522" y="12457"/>
                  </a:lnTo>
                  <a:lnTo>
                    <a:pt x="606" y="12709"/>
                  </a:lnTo>
                  <a:lnTo>
                    <a:pt x="673" y="12928"/>
                  </a:lnTo>
                  <a:lnTo>
                    <a:pt x="757" y="13096"/>
                  </a:lnTo>
                  <a:lnTo>
                    <a:pt x="858" y="13197"/>
                  </a:lnTo>
                  <a:lnTo>
                    <a:pt x="908" y="13247"/>
                  </a:lnTo>
                  <a:lnTo>
                    <a:pt x="976" y="13281"/>
                  </a:lnTo>
                  <a:lnTo>
                    <a:pt x="1160" y="13348"/>
                  </a:lnTo>
                  <a:lnTo>
                    <a:pt x="1379" y="13382"/>
                  </a:lnTo>
                  <a:lnTo>
                    <a:pt x="1648" y="13415"/>
                  </a:lnTo>
                  <a:lnTo>
                    <a:pt x="1934" y="13432"/>
                  </a:lnTo>
                  <a:lnTo>
                    <a:pt x="2236" y="13432"/>
                  </a:lnTo>
                  <a:lnTo>
                    <a:pt x="2909" y="13449"/>
                  </a:lnTo>
                  <a:lnTo>
                    <a:pt x="3598" y="13466"/>
                  </a:lnTo>
                  <a:lnTo>
                    <a:pt x="3934" y="13466"/>
                  </a:lnTo>
                  <a:lnTo>
                    <a:pt x="4254" y="13499"/>
                  </a:lnTo>
                  <a:lnTo>
                    <a:pt x="4539" y="13533"/>
                  </a:lnTo>
                  <a:lnTo>
                    <a:pt x="4808" y="13600"/>
                  </a:lnTo>
                  <a:lnTo>
                    <a:pt x="5027" y="13668"/>
                  </a:lnTo>
                  <a:lnTo>
                    <a:pt x="5128" y="13718"/>
                  </a:lnTo>
                  <a:lnTo>
                    <a:pt x="5212" y="13768"/>
                  </a:lnTo>
                  <a:lnTo>
                    <a:pt x="5246" y="13785"/>
                  </a:lnTo>
                  <a:lnTo>
                    <a:pt x="5279" y="13785"/>
                  </a:lnTo>
                  <a:lnTo>
                    <a:pt x="5313" y="13752"/>
                  </a:lnTo>
                  <a:lnTo>
                    <a:pt x="5330" y="13718"/>
                  </a:lnTo>
                  <a:lnTo>
                    <a:pt x="5380" y="13567"/>
                  </a:lnTo>
                  <a:lnTo>
                    <a:pt x="5414" y="13348"/>
                  </a:lnTo>
                  <a:lnTo>
                    <a:pt x="5430" y="13062"/>
                  </a:lnTo>
                  <a:lnTo>
                    <a:pt x="5430" y="12709"/>
                  </a:lnTo>
                  <a:lnTo>
                    <a:pt x="5414" y="11869"/>
                  </a:lnTo>
                  <a:lnTo>
                    <a:pt x="5363" y="10843"/>
                  </a:lnTo>
                  <a:lnTo>
                    <a:pt x="5262" y="9667"/>
                  </a:lnTo>
                  <a:lnTo>
                    <a:pt x="5161" y="8423"/>
                  </a:lnTo>
                  <a:lnTo>
                    <a:pt x="5044" y="7111"/>
                  </a:lnTo>
                  <a:lnTo>
                    <a:pt x="4758" y="4522"/>
                  </a:lnTo>
                  <a:lnTo>
                    <a:pt x="4506" y="2236"/>
                  </a:lnTo>
                  <a:lnTo>
                    <a:pt x="4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948;p62">
              <a:extLst>
                <a:ext uri="{FF2B5EF4-FFF2-40B4-BE49-F238E27FC236}">
                  <a16:creationId xmlns:a16="http://schemas.microsoft.com/office/drawing/2014/main" id="{6D5418DF-5432-5207-9B05-5E43F0740183}"/>
                </a:ext>
              </a:extLst>
            </p:cNvPr>
            <p:cNvSpPr/>
            <p:nvPr/>
          </p:nvSpPr>
          <p:spPr>
            <a:xfrm>
              <a:off x="2829900" y="4544275"/>
              <a:ext cx="24825" cy="237475"/>
            </a:xfrm>
            <a:custGeom>
              <a:avLst/>
              <a:gdLst/>
              <a:ahLst/>
              <a:cxnLst/>
              <a:rect l="l" t="t" r="r" b="b"/>
              <a:pathLst>
                <a:path w="993" h="9499" extrusionOk="0">
                  <a:moveTo>
                    <a:pt x="505" y="0"/>
                  </a:moveTo>
                  <a:lnTo>
                    <a:pt x="472" y="17"/>
                  </a:lnTo>
                  <a:lnTo>
                    <a:pt x="455" y="34"/>
                  </a:lnTo>
                  <a:lnTo>
                    <a:pt x="404" y="101"/>
                  </a:lnTo>
                  <a:lnTo>
                    <a:pt x="354" y="219"/>
                  </a:lnTo>
                  <a:lnTo>
                    <a:pt x="303" y="387"/>
                  </a:lnTo>
                  <a:lnTo>
                    <a:pt x="219" y="824"/>
                  </a:lnTo>
                  <a:lnTo>
                    <a:pt x="152" y="1396"/>
                  </a:lnTo>
                  <a:lnTo>
                    <a:pt x="85" y="2102"/>
                  </a:lnTo>
                  <a:lnTo>
                    <a:pt x="51" y="2909"/>
                  </a:lnTo>
                  <a:lnTo>
                    <a:pt x="18" y="3800"/>
                  </a:lnTo>
                  <a:lnTo>
                    <a:pt x="1" y="4758"/>
                  </a:lnTo>
                  <a:lnTo>
                    <a:pt x="18" y="5699"/>
                  </a:lnTo>
                  <a:lnTo>
                    <a:pt x="51" y="6590"/>
                  </a:lnTo>
                  <a:lnTo>
                    <a:pt x="85" y="7397"/>
                  </a:lnTo>
                  <a:lnTo>
                    <a:pt x="152" y="8103"/>
                  </a:lnTo>
                  <a:lnTo>
                    <a:pt x="219" y="8692"/>
                  </a:lnTo>
                  <a:lnTo>
                    <a:pt x="303" y="9129"/>
                  </a:lnTo>
                  <a:lnTo>
                    <a:pt x="354" y="9280"/>
                  </a:lnTo>
                  <a:lnTo>
                    <a:pt x="404" y="9398"/>
                  </a:lnTo>
                  <a:lnTo>
                    <a:pt x="455" y="9465"/>
                  </a:lnTo>
                  <a:lnTo>
                    <a:pt x="472" y="9482"/>
                  </a:lnTo>
                  <a:lnTo>
                    <a:pt x="505" y="9498"/>
                  </a:lnTo>
                  <a:lnTo>
                    <a:pt x="522" y="9482"/>
                  </a:lnTo>
                  <a:lnTo>
                    <a:pt x="556" y="9465"/>
                  </a:lnTo>
                  <a:lnTo>
                    <a:pt x="589" y="9398"/>
                  </a:lnTo>
                  <a:lnTo>
                    <a:pt x="640" y="9280"/>
                  </a:lnTo>
                  <a:lnTo>
                    <a:pt x="690" y="9129"/>
                  </a:lnTo>
                  <a:lnTo>
                    <a:pt x="774" y="8692"/>
                  </a:lnTo>
                  <a:lnTo>
                    <a:pt x="841" y="8103"/>
                  </a:lnTo>
                  <a:lnTo>
                    <a:pt x="909" y="7397"/>
                  </a:lnTo>
                  <a:lnTo>
                    <a:pt x="942" y="6590"/>
                  </a:lnTo>
                  <a:lnTo>
                    <a:pt x="976" y="5699"/>
                  </a:lnTo>
                  <a:lnTo>
                    <a:pt x="993" y="4758"/>
                  </a:lnTo>
                  <a:lnTo>
                    <a:pt x="976" y="3800"/>
                  </a:lnTo>
                  <a:lnTo>
                    <a:pt x="942" y="2909"/>
                  </a:lnTo>
                  <a:lnTo>
                    <a:pt x="909" y="2102"/>
                  </a:lnTo>
                  <a:lnTo>
                    <a:pt x="841" y="1396"/>
                  </a:lnTo>
                  <a:lnTo>
                    <a:pt x="774" y="824"/>
                  </a:lnTo>
                  <a:lnTo>
                    <a:pt x="690" y="387"/>
                  </a:lnTo>
                  <a:lnTo>
                    <a:pt x="640" y="219"/>
                  </a:lnTo>
                  <a:lnTo>
                    <a:pt x="589" y="101"/>
                  </a:lnTo>
                  <a:lnTo>
                    <a:pt x="556" y="34"/>
                  </a:lnTo>
                  <a:lnTo>
                    <a:pt x="522" y="17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949;p62">
              <a:extLst>
                <a:ext uri="{FF2B5EF4-FFF2-40B4-BE49-F238E27FC236}">
                  <a16:creationId xmlns:a16="http://schemas.microsoft.com/office/drawing/2014/main" id="{6B7B1F65-68FF-9E0D-97D2-9CA1F5C3409A}"/>
                </a:ext>
              </a:extLst>
            </p:cNvPr>
            <p:cNvSpPr/>
            <p:nvPr/>
          </p:nvSpPr>
          <p:spPr>
            <a:xfrm>
              <a:off x="3275825" y="4264775"/>
              <a:ext cx="240000" cy="58875"/>
            </a:xfrm>
            <a:custGeom>
              <a:avLst/>
              <a:gdLst/>
              <a:ahLst/>
              <a:cxnLst/>
              <a:rect l="l" t="t" r="r" b="b"/>
              <a:pathLst>
                <a:path w="9600" h="2355" extrusionOk="0">
                  <a:moveTo>
                    <a:pt x="4237" y="1"/>
                  </a:moveTo>
                  <a:lnTo>
                    <a:pt x="3430" y="18"/>
                  </a:lnTo>
                  <a:lnTo>
                    <a:pt x="3009" y="35"/>
                  </a:lnTo>
                  <a:lnTo>
                    <a:pt x="2589" y="51"/>
                  </a:lnTo>
                  <a:lnTo>
                    <a:pt x="2169" y="102"/>
                  </a:lnTo>
                  <a:lnTo>
                    <a:pt x="1732" y="152"/>
                  </a:lnTo>
                  <a:lnTo>
                    <a:pt x="1312" y="219"/>
                  </a:lnTo>
                  <a:lnTo>
                    <a:pt x="874" y="287"/>
                  </a:lnTo>
                  <a:lnTo>
                    <a:pt x="437" y="388"/>
                  </a:lnTo>
                  <a:lnTo>
                    <a:pt x="0" y="505"/>
                  </a:lnTo>
                  <a:lnTo>
                    <a:pt x="421" y="2018"/>
                  </a:lnTo>
                  <a:lnTo>
                    <a:pt x="807" y="1917"/>
                  </a:lnTo>
                  <a:lnTo>
                    <a:pt x="1194" y="1833"/>
                  </a:lnTo>
                  <a:lnTo>
                    <a:pt x="1597" y="1766"/>
                  </a:lnTo>
                  <a:lnTo>
                    <a:pt x="1984" y="1699"/>
                  </a:lnTo>
                  <a:lnTo>
                    <a:pt x="2371" y="1648"/>
                  </a:lnTo>
                  <a:lnTo>
                    <a:pt x="2757" y="1615"/>
                  </a:lnTo>
                  <a:lnTo>
                    <a:pt x="3531" y="1581"/>
                  </a:lnTo>
                  <a:lnTo>
                    <a:pt x="4270" y="1581"/>
                  </a:lnTo>
                  <a:lnTo>
                    <a:pt x="4976" y="1615"/>
                  </a:lnTo>
                  <a:lnTo>
                    <a:pt x="5666" y="1665"/>
                  </a:lnTo>
                  <a:lnTo>
                    <a:pt x="6304" y="1749"/>
                  </a:lnTo>
                  <a:lnTo>
                    <a:pt x="6893" y="1833"/>
                  </a:lnTo>
                  <a:lnTo>
                    <a:pt x="7431" y="1934"/>
                  </a:lnTo>
                  <a:lnTo>
                    <a:pt x="7901" y="2035"/>
                  </a:lnTo>
                  <a:lnTo>
                    <a:pt x="8305" y="2136"/>
                  </a:lnTo>
                  <a:lnTo>
                    <a:pt x="8893" y="2287"/>
                  </a:lnTo>
                  <a:lnTo>
                    <a:pt x="9095" y="2354"/>
                  </a:lnTo>
                  <a:lnTo>
                    <a:pt x="9599" y="858"/>
                  </a:lnTo>
                  <a:lnTo>
                    <a:pt x="9314" y="774"/>
                  </a:lnTo>
                  <a:lnTo>
                    <a:pt x="8658" y="589"/>
                  </a:lnTo>
                  <a:lnTo>
                    <a:pt x="8221" y="488"/>
                  </a:lnTo>
                  <a:lnTo>
                    <a:pt x="7700" y="371"/>
                  </a:lnTo>
                  <a:lnTo>
                    <a:pt x="7111" y="270"/>
                  </a:lnTo>
                  <a:lnTo>
                    <a:pt x="6456" y="169"/>
                  </a:lnTo>
                  <a:lnTo>
                    <a:pt x="5766" y="102"/>
                  </a:lnTo>
                  <a:lnTo>
                    <a:pt x="5027" y="35"/>
                  </a:lnTo>
                  <a:lnTo>
                    <a:pt x="4237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950;p62">
              <a:extLst>
                <a:ext uri="{FF2B5EF4-FFF2-40B4-BE49-F238E27FC236}">
                  <a16:creationId xmlns:a16="http://schemas.microsoft.com/office/drawing/2014/main" id="{179AA53F-2196-A7B8-1CF6-BA7D00E83A83}"/>
                </a:ext>
              </a:extLst>
            </p:cNvPr>
            <p:cNvSpPr/>
            <p:nvPr/>
          </p:nvSpPr>
          <p:spPr>
            <a:xfrm>
              <a:off x="3649450" y="4479125"/>
              <a:ext cx="143750" cy="443850"/>
            </a:xfrm>
            <a:custGeom>
              <a:avLst/>
              <a:gdLst/>
              <a:ahLst/>
              <a:cxnLst/>
              <a:rect l="l" t="t" r="r" b="b"/>
              <a:pathLst>
                <a:path w="5750" h="17754" extrusionOk="0">
                  <a:moveTo>
                    <a:pt x="3362" y="1"/>
                  </a:moveTo>
                  <a:lnTo>
                    <a:pt x="3161" y="34"/>
                  </a:lnTo>
                  <a:lnTo>
                    <a:pt x="3077" y="51"/>
                  </a:lnTo>
                  <a:lnTo>
                    <a:pt x="2976" y="101"/>
                  </a:lnTo>
                  <a:lnTo>
                    <a:pt x="2892" y="152"/>
                  </a:lnTo>
                  <a:lnTo>
                    <a:pt x="2808" y="202"/>
                  </a:lnTo>
                  <a:lnTo>
                    <a:pt x="2673" y="337"/>
                  </a:lnTo>
                  <a:lnTo>
                    <a:pt x="2555" y="488"/>
                  </a:lnTo>
                  <a:lnTo>
                    <a:pt x="2488" y="656"/>
                  </a:lnTo>
                  <a:lnTo>
                    <a:pt x="2438" y="841"/>
                  </a:lnTo>
                  <a:lnTo>
                    <a:pt x="2438" y="1026"/>
                  </a:lnTo>
                  <a:lnTo>
                    <a:pt x="2455" y="1228"/>
                  </a:lnTo>
                  <a:lnTo>
                    <a:pt x="2488" y="1312"/>
                  </a:lnTo>
                  <a:lnTo>
                    <a:pt x="2522" y="1413"/>
                  </a:lnTo>
                  <a:lnTo>
                    <a:pt x="2589" y="1564"/>
                  </a:lnTo>
                  <a:lnTo>
                    <a:pt x="2724" y="1883"/>
                  </a:lnTo>
                  <a:lnTo>
                    <a:pt x="2909" y="2354"/>
                  </a:lnTo>
                  <a:lnTo>
                    <a:pt x="3093" y="2959"/>
                  </a:lnTo>
                  <a:lnTo>
                    <a:pt x="3295" y="3699"/>
                  </a:lnTo>
                  <a:lnTo>
                    <a:pt x="3396" y="4119"/>
                  </a:lnTo>
                  <a:lnTo>
                    <a:pt x="3497" y="4556"/>
                  </a:lnTo>
                  <a:lnTo>
                    <a:pt x="3581" y="5027"/>
                  </a:lnTo>
                  <a:lnTo>
                    <a:pt x="3648" y="5515"/>
                  </a:lnTo>
                  <a:lnTo>
                    <a:pt x="3699" y="6019"/>
                  </a:lnTo>
                  <a:lnTo>
                    <a:pt x="3749" y="6557"/>
                  </a:lnTo>
                  <a:lnTo>
                    <a:pt x="3783" y="7112"/>
                  </a:lnTo>
                  <a:lnTo>
                    <a:pt x="3783" y="7683"/>
                  </a:lnTo>
                  <a:lnTo>
                    <a:pt x="3766" y="8272"/>
                  </a:lnTo>
                  <a:lnTo>
                    <a:pt x="3715" y="8860"/>
                  </a:lnTo>
                  <a:lnTo>
                    <a:pt x="3648" y="9482"/>
                  </a:lnTo>
                  <a:lnTo>
                    <a:pt x="3547" y="10104"/>
                  </a:lnTo>
                  <a:lnTo>
                    <a:pt x="3413" y="10743"/>
                  </a:lnTo>
                  <a:lnTo>
                    <a:pt x="3245" y="11382"/>
                  </a:lnTo>
                  <a:lnTo>
                    <a:pt x="3043" y="12020"/>
                  </a:lnTo>
                  <a:lnTo>
                    <a:pt x="2808" y="12676"/>
                  </a:lnTo>
                  <a:lnTo>
                    <a:pt x="2522" y="13332"/>
                  </a:lnTo>
                  <a:lnTo>
                    <a:pt x="2354" y="13668"/>
                  </a:lnTo>
                  <a:lnTo>
                    <a:pt x="2186" y="13987"/>
                  </a:lnTo>
                  <a:lnTo>
                    <a:pt x="2001" y="14324"/>
                  </a:lnTo>
                  <a:lnTo>
                    <a:pt x="1799" y="14643"/>
                  </a:lnTo>
                  <a:lnTo>
                    <a:pt x="1597" y="14979"/>
                  </a:lnTo>
                  <a:lnTo>
                    <a:pt x="1379" y="15299"/>
                  </a:lnTo>
                  <a:lnTo>
                    <a:pt x="1143" y="15635"/>
                  </a:lnTo>
                  <a:lnTo>
                    <a:pt x="891" y="15954"/>
                  </a:lnTo>
                  <a:lnTo>
                    <a:pt x="639" y="16274"/>
                  </a:lnTo>
                  <a:lnTo>
                    <a:pt x="370" y="16610"/>
                  </a:lnTo>
                  <a:lnTo>
                    <a:pt x="236" y="16761"/>
                  </a:lnTo>
                  <a:lnTo>
                    <a:pt x="135" y="16929"/>
                  </a:lnTo>
                  <a:lnTo>
                    <a:pt x="67" y="17081"/>
                  </a:lnTo>
                  <a:lnTo>
                    <a:pt x="17" y="17215"/>
                  </a:lnTo>
                  <a:lnTo>
                    <a:pt x="0" y="17333"/>
                  </a:lnTo>
                  <a:lnTo>
                    <a:pt x="0" y="17450"/>
                  </a:lnTo>
                  <a:lnTo>
                    <a:pt x="17" y="17551"/>
                  </a:lnTo>
                  <a:lnTo>
                    <a:pt x="67" y="17635"/>
                  </a:lnTo>
                  <a:lnTo>
                    <a:pt x="135" y="17686"/>
                  </a:lnTo>
                  <a:lnTo>
                    <a:pt x="236" y="17736"/>
                  </a:lnTo>
                  <a:lnTo>
                    <a:pt x="336" y="17753"/>
                  </a:lnTo>
                  <a:lnTo>
                    <a:pt x="471" y="17736"/>
                  </a:lnTo>
                  <a:lnTo>
                    <a:pt x="605" y="17703"/>
                  </a:lnTo>
                  <a:lnTo>
                    <a:pt x="774" y="17619"/>
                  </a:lnTo>
                  <a:lnTo>
                    <a:pt x="942" y="17518"/>
                  </a:lnTo>
                  <a:lnTo>
                    <a:pt x="1127" y="17383"/>
                  </a:lnTo>
                  <a:lnTo>
                    <a:pt x="1446" y="17131"/>
                  </a:lnTo>
                  <a:lnTo>
                    <a:pt x="1749" y="16862"/>
                  </a:lnTo>
                  <a:lnTo>
                    <a:pt x="2034" y="16593"/>
                  </a:lnTo>
                  <a:lnTo>
                    <a:pt x="2320" y="16307"/>
                  </a:lnTo>
                  <a:lnTo>
                    <a:pt x="2589" y="16021"/>
                  </a:lnTo>
                  <a:lnTo>
                    <a:pt x="2841" y="15719"/>
                  </a:lnTo>
                  <a:lnTo>
                    <a:pt x="3093" y="15416"/>
                  </a:lnTo>
                  <a:lnTo>
                    <a:pt x="3329" y="15114"/>
                  </a:lnTo>
                  <a:lnTo>
                    <a:pt x="3547" y="14794"/>
                  </a:lnTo>
                  <a:lnTo>
                    <a:pt x="3766" y="14475"/>
                  </a:lnTo>
                  <a:lnTo>
                    <a:pt x="3968" y="14155"/>
                  </a:lnTo>
                  <a:lnTo>
                    <a:pt x="4153" y="13819"/>
                  </a:lnTo>
                  <a:lnTo>
                    <a:pt x="4337" y="13483"/>
                  </a:lnTo>
                  <a:lnTo>
                    <a:pt x="4506" y="13147"/>
                  </a:lnTo>
                  <a:lnTo>
                    <a:pt x="4657" y="12794"/>
                  </a:lnTo>
                  <a:lnTo>
                    <a:pt x="4808" y="12441"/>
                  </a:lnTo>
                  <a:lnTo>
                    <a:pt x="4943" y="12088"/>
                  </a:lnTo>
                  <a:lnTo>
                    <a:pt x="5077" y="11718"/>
                  </a:lnTo>
                  <a:lnTo>
                    <a:pt x="5178" y="11365"/>
                  </a:lnTo>
                  <a:lnTo>
                    <a:pt x="5296" y="10995"/>
                  </a:lnTo>
                  <a:lnTo>
                    <a:pt x="5380" y="10608"/>
                  </a:lnTo>
                  <a:lnTo>
                    <a:pt x="5464" y="10238"/>
                  </a:lnTo>
                  <a:lnTo>
                    <a:pt x="5531" y="9852"/>
                  </a:lnTo>
                  <a:lnTo>
                    <a:pt x="5598" y="9465"/>
                  </a:lnTo>
                  <a:lnTo>
                    <a:pt x="5649" y="9079"/>
                  </a:lnTo>
                  <a:lnTo>
                    <a:pt x="5682" y="8692"/>
                  </a:lnTo>
                  <a:lnTo>
                    <a:pt x="5716" y="8288"/>
                  </a:lnTo>
                  <a:lnTo>
                    <a:pt x="5733" y="7902"/>
                  </a:lnTo>
                  <a:lnTo>
                    <a:pt x="5750" y="7498"/>
                  </a:lnTo>
                  <a:lnTo>
                    <a:pt x="5750" y="7095"/>
                  </a:lnTo>
                  <a:lnTo>
                    <a:pt x="5733" y="6691"/>
                  </a:lnTo>
                  <a:lnTo>
                    <a:pt x="5716" y="6271"/>
                  </a:lnTo>
                  <a:lnTo>
                    <a:pt x="5649" y="5531"/>
                  </a:lnTo>
                  <a:lnTo>
                    <a:pt x="5548" y="4808"/>
                  </a:lnTo>
                  <a:lnTo>
                    <a:pt x="5413" y="4069"/>
                  </a:lnTo>
                  <a:lnTo>
                    <a:pt x="5262" y="3346"/>
                  </a:lnTo>
                  <a:lnTo>
                    <a:pt x="5060" y="2640"/>
                  </a:lnTo>
                  <a:lnTo>
                    <a:pt x="4842" y="1934"/>
                  </a:lnTo>
                  <a:lnTo>
                    <a:pt x="4590" y="1228"/>
                  </a:lnTo>
                  <a:lnTo>
                    <a:pt x="4304" y="555"/>
                  </a:lnTo>
                  <a:lnTo>
                    <a:pt x="4253" y="454"/>
                  </a:lnTo>
                  <a:lnTo>
                    <a:pt x="4186" y="370"/>
                  </a:lnTo>
                  <a:lnTo>
                    <a:pt x="4068" y="236"/>
                  </a:lnTo>
                  <a:lnTo>
                    <a:pt x="3900" y="135"/>
                  </a:lnTo>
                  <a:lnTo>
                    <a:pt x="3732" y="51"/>
                  </a:lnTo>
                  <a:lnTo>
                    <a:pt x="35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951;p62">
              <a:extLst>
                <a:ext uri="{FF2B5EF4-FFF2-40B4-BE49-F238E27FC236}">
                  <a16:creationId xmlns:a16="http://schemas.microsoft.com/office/drawing/2014/main" id="{F99EF9E7-0C34-EB1C-B1C3-BF790712A75F}"/>
                </a:ext>
              </a:extLst>
            </p:cNvPr>
            <p:cNvSpPr/>
            <p:nvPr/>
          </p:nvSpPr>
          <p:spPr>
            <a:xfrm>
              <a:off x="3670450" y="4411450"/>
              <a:ext cx="53400" cy="53400"/>
            </a:xfrm>
            <a:custGeom>
              <a:avLst/>
              <a:gdLst/>
              <a:ahLst/>
              <a:cxnLst/>
              <a:rect l="l" t="t" r="r" b="b"/>
              <a:pathLst>
                <a:path w="2136" h="2136" extrusionOk="0">
                  <a:moveTo>
                    <a:pt x="959" y="1"/>
                  </a:moveTo>
                  <a:lnTo>
                    <a:pt x="858" y="18"/>
                  </a:lnTo>
                  <a:lnTo>
                    <a:pt x="740" y="51"/>
                  </a:lnTo>
                  <a:lnTo>
                    <a:pt x="656" y="85"/>
                  </a:lnTo>
                  <a:lnTo>
                    <a:pt x="556" y="135"/>
                  </a:lnTo>
                  <a:lnTo>
                    <a:pt x="471" y="186"/>
                  </a:lnTo>
                  <a:lnTo>
                    <a:pt x="303" y="320"/>
                  </a:lnTo>
                  <a:lnTo>
                    <a:pt x="186" y="472"/>
                  </a:lnTo>
                  <a:lnTo>
                    <a:pt x="118" y="556"/>
                  </a:lnTo>
                  <a:lnTo>
                    <a:pt x="85" y="657"/>
                  </a:lnTo>
                  <a:lnTo>
                    <a:pt x="51" y="757"/>
                  </a:lnTo>
                  <a:lnTo>
                    <a:pt x="18" y="858"/>
                  </a:lnTo>
                  <a:lnTo>
                    <a:pt x="1" y="959"/>
                  </a:lnTo>
                  <a:lnTo>
                    <a:pt x="1" y="1077"/>
                  </a:lnTo>
                  <a:lnTo>
                    <a:pt x="1" y="1178"/>
                  </a:lnTo>
                  <a:lnTo>
                    <a:pt x="18" y="1295"/>
                  </a:lnTo>
                  <a:lnTo>
                    <a:pt x="51" y="1396"/>
                  </a:lnTo>
                  <a:lnTo>
                    <a:pt x="85" y="1480"/>
                  </a:lnTo>
                  <a:lnTo>
                    <a:pt x="118" y="1581"/>
                  </a:lnTo>
                  <a:lnTo>
                    <a:pt x="186" y="1665"/>
                  </a:lnTo>
                  <a:lnTo>
                    <a:pt x="303" y="1833"/>
                  </a:lnTo>
                  <a:lnTo>
                    <a:pt x="471" y="1951"/>
                  </a:lnTo>
                  <a:lnTo>
                    <a:pt x="556" y="2018"/>
                  </a:lnTo>
                  <a:lnTo>
                    <a:pt x="656" y="2052"/>
                  </a:lnTo>
                  <a:lnTo>
                    <a:pt x="740" y="2086"/>
                  </a:lnTo>
                  <a:lnTo>
                    <a:pt x="858" y="2119"/>
                  </a:lnTo>
                  <a:lnTo>
                    <a:pt x="959" y="2136"/>
                  </a:lnTo>
                  <a:lnTo>
                    <a:pt x="1178" y="2136"/>
                  </a:lnTo>
                  <a:lnTo>
                    <a:pt x="1278" y="2119"/>
                  </a:lnTo>
                  <a:lnTo>
                    <a:pt x="1379" y="2086"/>
                  </a:lnTo>
                  <a:lnTo>
                    <a:pt x="1480" y="2052"/>
                  </a:lnTo>
                  <a:lnTo>
                    <a:pt x="1581" y="2018"/>
                  </a:lnTo>
                  <a:lnTo>
                    <a:pt x="1665" y="1951"/>
                  </a:lnTo>
                  <a:lnTo>
                    <a:pt x="1816" y="1833"/>
                  </a:lnTo>
                  <a:lnTo>
                    <a:pt x="1951" y="1665"/>
                  </a:lnTo>
                  <a:lnTo>
                    <a:pt x="2001" y="1581"/>
                  </a:lnTo>
                  <a:lnTo>
                    <a:pt x="2052" y="1480"/>
                  </a:lnTo>
                  <a:lnTo>
                    <a:pt x="2085" y="1396"/>
                  </a:lnTo>
                  <a:lnTo>
                    <a:pt x="2119" y="1295"/>
                  </a:lnTo>
                  <a:lnTo>
                    <a:pt x="2136" y="1178"/>
                  </a:lnTo>
                  <a:lnTo>
                    <a:pt x="2136" y="1077"/>
                  </a:lnTo>
                  <a:lnTo>
                    <a:pt x="2136" y="959"/>
                  </a:lnTo>
                  <a:lnTo>
                    <a:pt x="2119" y="858"/>
                  </a:lnTo>
                  <a:lnTo>
                    <a:pt x="2085" y="757"/>
                  </a:lnTo>
                  <a:lnTo>
                    <a:pt x="2052" y="657"/>
                  </a:lnTo>
                  <a:lnTo>
                    <a:pt x="2001" y="556"/>
                  </a:lnTo>
                  <a:lnTo>
                    <a:pt x="1951" y="472"/>
                  </a:lnTo>
                  <a:lnTo>
                    <a:pt x="1816" y="320"/>
                  </a:lnTo>
                  <a:lnTo>
                    <a:pt x="1665" y="186"/>
                  </a:lnTo>
                  <a:lnTo>
                    <a:pt x="1581" y="135"/>
                  </a:lnTo>
                  <a:lnTo>
                    <a:pt x="1480" y="85"/>
                  </a:lnTo>
                  <a:lnTo>
                    <a:pt x="1379" y="51"/>
                  </a:lnTo>
                  <a:lnTo>
                    <a:pt x="1278" y="18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952;p62">
              <a:extLst>
                <a:ext uri="{FF2B5EF4-FFF2-40B4-BE49-F238E27FC236}">
                  <a16:creationId xmlns:a16="http://schemas.microsoft.com/office/drawing/2014/main" id="{5FBC281A-BC0B-F058-4B75-DECA48706B40}"/>
                </a:ext>
              </a:extLst>
            </p:cNvPr>
            <p:cNvSpPr/>
            <p:nvPr/>
          </p:nvSpPr>
          <p:spPr>
            <a:xfrm>
              <a:off x="3263200" y="5294050"/>
              <a:ext cx="1268000" cy="182825"/>
            </a:xfrm>
            <a:custGeom>
              <a:avLst/>
              <a:gdLst/>
              <a:ahLst/>
              <a:cxnLst/>
              <a:rect l="l" t="t" r="r" b="b"/>
              <a:pathLst>
                <a:path w="50720" h="7313" extrusionOk="0">
                  <a:moveTo>
                    <a:pt x="25369" y="0"/>
                  </a:moveTo>
                  <a:lnTo>
                    <a:pt x="22763" y="17"/>
                  </a:lnTo>
                  <a:lnTo>
                    <a:pt x="20241" y="84"/>
                  </a:lnTo>
                  <a:lnTo>
                    <a:pt x="17821" y="168"/>
                  </a:lnTo>
                  <a:lnTo>
                    <a:pt x="15484" y="286"/>
                  </a:lnTo>
                  <a:lnTo>
                    <a:pt x="13265" y="454"/>
                  </a:lnTo>
                  <a:lnTo>
                    <a:pt x="11180" y="622"/>
                  </a:lnTo>
                  <a:lnTo>
                    <a:pt x="10188" y="723"/>
                  </a:lnTo>
                  <a:lnTo>
                    <a:pt x="9230" y="841"/>
                  </a:lnTo>
                  <a:lnTo>
                    <a:pt x="8306" y="958"/>
                  </a:lnTo>
                  <a:lnTo>
                    <a:pt x="7431" y="1076"/>
                  </a:lnTo>
                  <a:lnTo>
                    <a:pt x="6591" y="1194"/>
                  </a:lnTo>
                  <a:lnTo>
                    <a:pt x="5784" y="1328"/>
                  </a:lnTo>
                  <a:lnTo>
                    <a:pt x="5027" y="1480"/>
                  </a:lnTo>
                  <a:lnTo>
                    <a:pt x="4321" y="1614"/>
                  </a:lnTo>
                  <a:lnTo>
                    <a:pt x="3666" y="1765"/>
                  </a:lnTo>
                  <a:lnTo>
                    <a:pt x="3061" y="1917"/>
                  </a:lnTo>
                  <a:lnTo>
                    <a:pt x="2506" y="2068"/>
                  </a:lnTo>
                  <a:lnTo>
                    <a:pt x="1985" y="2236"/>
                  </a:lnTo>
                  <a:lnTo>
                    <a:pt x="1531" y="2404"/>
                  </a:lnTo>
                  <a:lnTo>
                    <a:pt x="1144" y="2572"/>
                  </a:lnTo>
                  <a:lnTo>
                    <a:pt x="791" y="2740"/>
                  </a:lnTo>
                  <a:lnTo>
                    <a:pt x="505" y="2925"/>
                  </a:lnTo>
                  <a:lnTo>
                    <a:pt x="388" y="3009"/>
                  </a:lnTo>
                  <a:lnTo>
                    <a:pt x="287" y="3093"/>
                  </a:lnTo>
                  <a:lnTo>
                    <a:pt x="203" y="3194"/>
                  </a:lnTo>
                  <a:lnTo>
                    <a:pt x="135" y="3278"/>
                  </a:lnTo>
                  <a:lnTo>
                    <a:pt x="68" y="3379"/>
                  </a:lnTo>
                  <a:lnTo>
                    <a:pt x="35" y="3463"/>
                  </a:lnTo>
                  <a:lnTo>
                    <a:pt x="1" y="3564"/>
                  </a:lnTo>
                  <a:lnTo>
                    <a:pt x="1" y="3648"/>
                  </a:lnTo>
                  <a:lnTo>
                    <a:pt x="1" y="3749"/>
                  </a:lnTo>
                  <a:lnTo>
                    <a:pt x="35" y="3850"/>
                  </a:lnTo>
                  <a:lnTo>
                    <a:pt x="68" y="3934"/>
                  </a:lnTo>
                  <a:lnTo>
                    <a:pt x="135" y="4035"/>
                  </a:lnTo>
                  <a:lnTo>
                    <a:pt x="203" y="4119"/>
                  </a:lnTo>
                  <a:lnTo>
                    <a:pt x="287" y="4220"/>
                  </a:lnTo>
                  <a:lnTo>
                    <a:pt x="388" y="4304"/>
                  </a:lnTo>
                  <a:lnTo>
                    <a:pt x="505" y="4388"/>
                  </a:lnTo>
                  <a:lnTo>
                    <a:pt x="791" y="4573"/>
                  </a:lnTo>
                  <a:lnTo>
                    <a:pt x="1144" y="4741"/>
                  </a:lnTo>
                  <a:lnTo>
                    <a:pt x="1531" y="4909"/>
                  </a:lnTo>
                  <a:lnTo>
                    <a:pt x="1985" y="5077"/>
                  </a:lnTo>
                  <a:lnTo>
                    <a:pt x="2506" y="5245"/>
                  </a:lnTo>
                  <a:lnTo>
                    <a:pt x="3061" y="5397"/>
                  </a:lnTo>
                  <a:lnTo>
                    <a:pt x="3666" y="5548"/>
                  </a:lnTo>
                  <a:lnTo>
                    <a:pt x="4321" y="5699"/>
                  </a:lnTo>
                  <a:lnTo>
                    <a:pt x="5027" y="5834"/>
                  </a:lnTo>
                  <a:lnTo>
                    <a:pt x="5784" y="5985"/>
                  </a:lnTo>
                  <a:lnTo>
                    <a:pt x="6591" y="6103"/>
                  </a:lnTo>
                  <a:lnTo>
                    <a:pt x="7431" y="6237"/>
                  </a:lnTo>
                  <a:lnTo>
                    <a:pt x="8306" y="6355"/>
                  </a:lnTo>
                  <a:lnTo>
                    <a:pt x="9230" y="6472"/>
                  </a:lnTo>
                  <a:lnTo>
                    <a:pt x="10188" y="6573"/>
                  </a:lnTo>
                  <a:lnTo>
                    <a:pt x="11180" y="6674"/>
                  </a:lnTo>
                  <a:lnTo>
                    <a:pt x="13265" y="6859"/>
                  </a:lnTo>
                  <a:lnTo>
                    <a:pt x="15484" y="7010"/>
                  </a:lnTo>
                  <a:lnTo>
                    <a:pt x="17821" y="7145"/>
                  </a:lnTo>
                  <a:lnTo>
                    <a:pt x="20241" y="7229"/>
                  </a:lnTo>
                  <a:lnTo>
                    <a:pt x="22763" y="7279"/>
                  </a:lnTo>
                  <a:lnTo>
                    <a:pt x="25369" y="7313"/>
                  </a:lnTo>
                  <a:lnTo>
                    <a:pt x="27958" y="7279"/>
                  </a:lnTo>
                  <a:lnTo>
                    <a:pt x="30479" y="7229"/>
                  </a:lnTo>
                  <a:lnTo>
                    <a:pt x="32900" y="7145"/>
                  </a:lnTo>
                  <a:lnTo>
                    <a:pt x="35237" y="7010"/>
                  </a:lnTo>
                  <a:lnTo>
                    <a:pt x="37456" y="6859"/>
                  </a:lnTo>
                  <a:lnTo>
                    <a:pt x="39540" y="6674"/>
                  </a:lnTo>
                  <a:lnTo>
                    <a:pt x="40532" y="6573"/>
                  </a:lnTo>
                  <a:lnTo>
                    <a:pt x="41490" y="6472"/>
                  </a:lnTo>
                  <a:lnTo>
                    <a:pt x="42415" y="6355"/>
                  </a:lnTo>
                  <a:lnTo>
                    <a:pt x="43289" y="6237"/>
                  </a:lnTo>
                  <a:lnTo>
                    <a:pt x="44130" y="6103"/>
                  </a:lnTo>
                  <a:lnTo>
                    <a:pt x="44937" y="5985"/>
                  </a:lnTo>
                  <a:lnTo>
                    <a:pt x="45693" y="5834"/>
                  </a:lnTo>
                  <a:lnTo>
                    <a:pt x="46399" y="5699"/>
                  </a:lnTo>
                  <a:lnTo>
                    <a:pt x="47055" y="5548"/>
                  </a:lnTo>
                  <a:lnTo>
                    <a:pt x="47660" y="5397"/>
                  </a:lnTo>
                  <a:lnTo>
                    <a:pt x="48232" y="5245"/>
                  </a:lnTo>
                  <a:lnTo>
                    <a:pt x="48736" y="5077"/>
                  </a:lnTo>
                  <a:lnTo>
                    <a:pt x="49190" y="4909"/>
                  </a:lnTo>
                  <a:lnTo>
                    <a:pt x="49593" y="4741"/>
                  </a:lnTo>
                  <a:lnTo>
                    <a:pt x="49930" y="4573"/>
                  </a:lnTo>
                  <a:lnTo>
                    <a:pt x="50215" y="4388"/>
                  </a:lnTo>
                  <a:lnTo>
                    <a:pt x="50333" y="4304"/>
                  </a:lnTo>
                  <a:lnTo>
                    <a:pt x="50434" y="4220"/>
                  </a:lnTo>
                  <a:lnTo>
                    <a:pt x="50518" y="4119"/>
                  </a:lnTo>
                  <a:lnTo>
                    <a:pt x="50602" y="4035"/>
                  </a:lnTo>
                  <a:lnTo>
                    <a:pt x="50652" y="3934"/>
                  </a:lnTo>
                  <a:lnTo>
                    <a:pt x="50686" y="3850"/>
                  </a:lnTo>
                  <a:lnTo>
                    <a:pt x="50720" y="3749"/>
                  </a:lnTo>
                  <a:lnTo>
                    <a:pt x="50720" y="3648"/>
                  </a:lnTo>
                  <a:lnTo>
                    <a:pt x="50720" y="3564"/>
                  </a:lnTo>
                  <a:lnTo>
                    <a:pt x="50686" y="3463"/>
                  </a:lnTo>
                  <a:lnTo>
                    <a:pt x="50652" y="3379"/>
                  </a:lnTo>
                  <a:lnTo>
                    <a:pt x="50602" y="3278"/>
                  </a:lnTo>
                  <a:lnTo>
                    <a:pt x="50518" y="3194"/>
                  </a:lnTo>
                  <a:lnTo>
                    <a:pt x="50434" y="3093"/>
                  </a:lnTo>
                  <a:lnTo>
                    <a:pt x="50333" y="3009"/>
                  </a:lnTo>
                  <a:lnTo>
                    <a:pt x="50215" y="2925"/>
                  </a:lnTo>
                  <a:lnTo>
                    <a:pt x="49930" y="2740"/>
                  </a:lnTo>
                  <a:lnTo>
                    <a:pt x="49593" y="2572"/>
                  </a:lnTo>
                  <a:lnTo>
                    <a:pt x="49190" y="2404"/>
                  </a:lnTo>
                  <a:lnTo>
                    <a:pt x="48736" y="2236"/>
                  </a:lnTo>
                  <a:lnTo>
                    <a:pt x="48232" y="2068"/>
                  </a:lnTo>
                  <a:lnTo>
                    <a:pt x="47660" y="1917"/>
                  </a:lnTo>
                  <a:lnTo>
                    <a:pt x="47055" y="1765"/>
                  </a:lnTo>
                  <a:lnTo>
                    <a:pt x="46399" y="1614"/>
                  </a:lnTo>
                  <a:lnTo>
                    <a:pt x="45693" y="1480"/>
                  </a:lnTo>
                  <a:lnTo>
                    <a:pt x="44937" y="1328"/>
                  </a:lnTo>
                  <a:lnTo>
                    <a:pt x="44130" y="1194"/>
                  </a:lnTo>
                  <a:lnTo>
                    <a:pt x="43289" y="1076"/>
                  </a:lnTo>
                  <a:lnTo>
                    <a:pt x="42415" y="958"/>
                  </a:lnTo>
                  <a:lnTo>
                    <a:pt x="41490" y="841"/>
                  </a:lnTo>
                  <a:lnTo>
                    <a:pt x="40532" y="723"/>
                  </a:lnTo>
                  <a:lnTo>
                    <a:pt x="39540" y="622"/>
                  </a:lnTo>
                  <a:lnTo>
                    <a:pt x="37456" y="454"/>
                  </a:lnTo>
                  <a:lnTo>
                    <a:pt x="35237" y="286"/>
                  </a:lnTo>
                  <a:lnTo>
                    <a:pt x="32900" y="168"/>
                  </a:lnTo>
                  <a:lnTo>
                    <a:pt x="30479" y="84"/>
                  </a:lnTo>
                  <a:lnTo>
                    <a:pt x="27958" y="17"/>
                  </a:lnTo>
                  <a:lnTo>
                    <a:pt x="253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953;p62">
              <a:extLst>
                <a:ext uri="{FF2B5EF4-FFF2-40B4-BE49-F238E27FC236}">
                  <a16:creationId xmlns:a16="http://schemas.microsoft.com/office/drawing/2014/main" id="{E80533D9-CAB0-4C28-C64E-B663327BB510}"/>
                </a:ext>
              </a:extLst>
            </p:cNvPr>
            <p:cNvSpPr/>
            <p:nvPr/>
          </p:nvSpPr>
          <p:spPr>
            <a:xfrm>
              <a:off x="3263200" y="5294050"/>
              <a:ext cx="1268000" cy="182825"/>
            </a:xfrm>
            <a:custGeom>
              <a:avLst/>
              <a:gdLst/>
              <a:ahLst/>
              <a:cxnLst/>
              <a:rect l="l" t="t" r="r" b="b"/>
              <a:pathLst>
                <a:path w="50720" h="7313" fill="none" extrusionOk="0">
                  <a:moveTo>
                    <a:pt x="25369" y="0"/>
                  </a:moveTo>
                  <a:lnTo>
                    <a:pt x="25369" y="0"/>
                  </a:lnTo>
                  <a:lnTo>
                    <a:pt x="27958" y="17"/>
                  </a:lnTo>
                  <a:lnTo>
                    <a:pt x="30479" y="84"/>
                  </a:lnTo>
                  <a:lnTo>
                    <a:pt x="32900" y="168"/>
                  </a:lnTo>
                  <a:lnTo>
                    <a:pt x="35237" y="286"/>
                  </a:lnTo>
                  <a:lnTo>
                    <a:pt x="37456" y="454"/>
                  </a:lnTo>
                  <a:lnTo>
                    <a:pt x="39540" y="622"/>
                  </a:lnTo>
                  <a:lnTo>
                    <a:pt x="40532" y="723"/>
                  </a:lnTo>
                  <a:lnTo>
                    <a:pt x="41490" y="841"/>
                  </a:lnTo>
                  <a:lnTo>
                    <a:pt x="42415" y="958"/>
                  </a:lnTo>
                  <a:lnTo>
                    <a:pt x="43289" y="1076"/>
                  </a:lnTo>
                  <a:lnTo>
                    <a:pt x="44130" y="1194"/>
                  </a:lnTo>
                  <a:lnTo>
                    <a:pt x="44937" y="1328"/>
                  </a:lnTo>
                  <a:lnTo>
                    <a:pt x="45693" y="1480"/>
                  </a:lnTo>
                  <a:lnTo>
                    <a:pt x="46399" y="1614"/>
                  </a:lnTo>
                  <a:lnTo>
                    <a:pt x="47055" y="1765"/>
                  </a:lnTo>
                  <a:lnTo>
                    <a:pt x="47660" y="1917"/>
                  </a:lnTo>
                  <a:lnTo>
                    <a:pt x="48232" y="2068"/>
                  </a:lnTo>
                  <a:lnTo>
                    <a:pt x="48736" y="2236"/>
                  </a:lnTo>
                  <a:lnTo>
                    <a:pt x="49190" y="2404"/>
                  </a:lnTo>
                  <a:lnTo>
                    <a:pt x="49593" y="2572"/>
                  </a:lnTo>
                  <a:lnTo>
                    <a:pt x="49930" y="2740"/>
                  </a:lnTo>
                  <a:lnTo>
                    <a:pt x="50215" y="2925"/>
                  </a:lnTo>
                  <a:lnTo>
                    <a:pt x="50333" y="3009"/>
                  </a:lnTo>
                  <a:lnTo>
                    <a:pt x="50434" y="3093"/>
                  </a:lnTo>
                  <a:lnTo>
                    <a:pt x="50518" y="3194"/>
                  </a:lnTo>
                  <a:lnTo>
                    <a:pt x="50602" y="3278"/>
                  </a:lnTo>
                  <a:lnTo>
                    <a:pt x="50652" y="3379"/>
                  </a:lnTo>
                  <a:lnTo>
                    <a:pt x="50686" y="3463"/>
                  </a:lnTo>
                  <a:lnTo>
                    <a:pt x="50720" y="3564"/>
                  </a:lnTo>
                  <a:lnTo>
                    <a:pt x="50720" y="3648"/>
                  </a:lnTo>
                  <a:lnTo>
                    <a:pt x="50720" y="3648"/>
                  </a:lnTo>
                  <a:lnTo>
                    <a:pt x="50720" y="3749"/>
                  </a:lnTo>
                  <a:lnTo>
                    <a:pt x="50686" y="3850"/>
                  </a:lnTo>
                  <a:lnTo>
                    <a:pt x="50652" y="3934"/>
                  </a:lnTo>
                  <a:lnTo>
                    <a:pt x="50602" y="4035"/>
                  </a:lnTo>
                  <a:lnTo>
                    <a:pt x="50518" y="4119"/>
                  </a:lnTo>
                  <a:lnTo>
                    <a:pt x="50434" y="4220"/>
                  </a:lnTo>
                  <a:lnTo>
                    <a:pt x="50333" y="4304"/>
                  </a:lnTo>
                  <a:lnTo>
                    <a:pt x="50215" y="4388"/>
                  </a:lnTo>
                  <a:lnTo>
                    <a:pt x="49930" y="4573"/>
                  </a:lnTo>
                  <a:lnTo>
                    <a:pt x="49593" y="4741"/>
                  </a:lnTo>
                  <a:lnTo>
                    <a:pt x="49190" y="4909"/>
                  </a:lnTo>
                  <a:lnTo>
                    <a:pt x="48736" y="5077"/>
                  </a:lnTo>
                  <a:lnTo>
                    <a:pt x="48232" y="5245"/>
                  </a:lnTo>
                  <a:lnTo>
                    <a:pt x="47660" y="5397"/>
                  </a:lnTo>
                  <a:lnTo>
                    <a:pt x="47055" y="5548"/>
                  </a:lnTo>
                  <a:lnTo>
                    <a:pt x="46399" y="5699"/>
                  </a:lnTo>
                  <a:lnTo>
                    <a:pt x="45693" y="5834"/>
                  </a:lnTo>
                  <a:lnTo>
                    <a:pt x="44937" y="5985"/>
                  </a:lnTo>
                  <a:lnTo>
                    <a:pt x="44130" y="6103"/>
                  </a:lnTo>
                  <a:lnTo>
                    <a:pt x="43289" y="6237"/>
                  </a:lnTo>
                  <a:lnTo>
                    <a:pt x="42415" y="6355"/>
                  </a:lnTo>
                  <a:lnTo>
                    <a:pt x="41490" y="6472"/>
                  </a:lnTo>
                  <a:lnTo>
                    <a:pt x="40532" y="6573"/>
                  </a:lnTo>
                  <a:lnTo>
                    <a:pt x="39540" y="6674"/>
                  </a:lnTo>
                  <a:lnTo>
                    <a:pt x="37456" y="6859"/>
                  </a:lnTo>
                  <a:lnTo>
                    <a:pt x="35237" y="7010"/>
                  </a:lnTo>
                  <a:lnTo>
                    <a:pt x="32900" y="7145"/>
                  </a:lnTo>
                  <a:lnTo>
                    <a:pt x="30479" y="7229"/>
                  </a:lnTo>
                  <a:lnTo>
                    <a:pt x="27958" y="7279"/>
                  </a:lnTo>
                  <a:lnTo>
                    <a:pt x="25369" y="7313"/>
                  </a:lnTo>
                  <a:lnTo>
                    <a:pt x="25369" y="7313"/>
                  </a:lnTo>
                  <a:lnTo>
                    <a:pt x="22763" y="7279"/>
                  </a:lnTo>
                  <a:lnTo>
                    <a:pt x="20241" y="7229"/>
                  </a:lnTo>
                  <a:lnTo>
                    <a:pt x="17821" y="7145"/>
                  </a:lnTo>
                  <a:lnTo>
                    <a:pt x="15484" y="7010"/>
                  </a:lnTo>
                  <a:lnTo>
                    <a:pt x="13265" y="6859"/>
                  </a:lnTo>
                  <a:lnTo>
                    <a:pt x="11180" y="6674"/>
                  </a:lnTo>
                  <a:lnTo>
                    <a:pt x="10188" y="6573"/>
                  </a:lnTo>
                  <a:lnTo>
                    <a:pt x="9230" y="6472"/>
                  </a:lnTo>
                  <a:lnTo>
                    <a:pt x="8306" y="6355"/>
                  </a:lnTo>
                  <a:lnTo>
                    <a:pt x="7431" y="6237"/>
                  </a:lnTo>
                  <a:lnTo>
                    <a:pt x="6591" y="6103"/>
                  </a:lnTo>
                  <a:lnTo>
                    <a:pt x="5784" y="5985"/>
                  </a:lnTo>
                  <a:lnTo>
                    <a:pt x="5027" y="5834"/>
                  </a:lnTo>
                  <a:lnTo>
                    <a:pt x="4321" y="5699"/>
                  </a:lnTo>
                  <a:lnTo>
                    <a:pt x="3666" y="5548"/>
                  </a:lnTo>
                  <a:lnTo>
                    <a:pt x="3061" y="5397"/>
                  </a:lnTo>
                  <a:lnTo>
                    <a:pt x="2506" y="5245"/>
                  </a:lnTo>
                  <a:lnTo>
                    <a:pt x="1985" y="5077"/>
                  </a:lnTo>
                  <a:lnTo>
                    <a:pt x="1531" y="4909"/>
                  </a:lnTo>
                  <a:lnTo>
                    <a:pt x="1144" y="4741"/>
                  </a:lnTo>
                  <a:lnTo>
                    <a:pt x="791" y="4573"/>
                  </a:lnTo>
                  <a:lnTo>
                    <a:pt x="505" y="4388"/>
                  </a:lnTo>
                  <a:lnTo>
                    <a:pt x="388" y="4304"/>
                  </a:lnTo>
                  <a:lnTo>
                    <a:pt x="287" y="4220"/>
                  </a:lnTo>
                  <a:lnTo>
                    <a:pt x="203" y="4119"/>
                  </a:lnTo>
                  <a:lnTo>
                    <a:pt x="135" y="4035"/>
                  </a:lnTo>
                  <a:lnTo>
                    <a:pt x="68" y="3934"/>
                  </a:lnTo>
                  <a:lnTo>
                    <a:pt x="35" y="3850"/>
                  </a:lnTo>
                  <a:lnTo>
                    <a:pt x="1" y="3749"/>
                  </a:lnTo>
                  <a:lnTo>
                    <a:pt x="1" y="3648"/>
                  </a:lnTo>
                  <a:lnTo>
                    <a:pt x="1" y="3648"/>
                  </a:lnTo>
                  <a:lnTo>
                    <a:pt x="1" y="3564"/>
                  </a:lnTo>
                  <a:lnTo>
                    <a:pt x="35" y="3463"/>
                  </a:lnTo>
                  <a:lnTo>
                    <a:pt x="68" y="3379"/>
                  </a:lnTo>
                  <a:lnTo>
                    <a:pt x="135" y="3278"/>
                  </a:lnTo>
                  <a:lnTo>
                    <a:pt x="203" y="3194"/>
                  </a:lnTo>
                  <a:lnTo>
                    <a:pt x="287" y="3093"/>
                  </a:lnTo>
                  <a:lnTo>
                    <a:pt x="388" y="3009"/>
                  </a:lnTo>
                  <a:lnTo>
                    <a:pt x="505" y="2925"/>
                  </a:lnTo>
                  <a:lnTo>
                    <a:pt x="791" y="2740"/>
                  </a:lnTo>
                  <a:lnTo>
                    <a:pt x="1144" y="2572"/>
                  </a:lnTo>
                  <a:lnTo>
                    <a:pt x="1531" y="2404"/>
                  </a:lnTo>
                  <a:lnTo>
                    <a:pt x="1985" y="2236"/>
                  </a:lnTo>
                  <a:lnTo>
                    <a:pt x="2506" y="2068"/>
                  </a:lnTo>
                  <a:lnTo>
                    <a:pt x="3061" y="1917"/>
                  </a:lnTo>
                  <a:lnTo>
                    <a:pt x="3666" y="1765"/>
                  </a:lnTo>
                  <a:lnTo>
                    <a:pt x="4321" y="1614"/>
                  </a:lnTo>
                  <a:lnTo>
                    <a:pt x="5027" y="1480"/>
                  </a:lnTo>
                  <a:lnTo>
                    <a:pt x="5784" y="1328"/>
                  </a:lnTo>
                  <a:lnTo>
                    <a:pt x="6591" y="1194"/>
                  </a:lnTo>
                  <a:lnTo>
                    <a:pt x="7431" y="1076"/>
                  </a:lnTo>
                  <a:lnTo>
                    <a:pt x="8306" y="958"/>
                  </a:lnTo>
                  <a:lnTo>
                    <a:pt x="9230" y="841"/>
                  </a:lnTo>
                  <a:lnTo>
                    <a:pt x="10188" y="723"/>
                  </a:lnTo>
                  <a:lnTo>
                    <a:pt x="11180" y="622"/>
                  </a:lnTo>
                  <a:lnTo>
                    <a:pt x="13265" y="454"/>
                  </a:lnTo>
                  <a:lnTo>
                    <a:pt x="15484" y="286"/>
                  </a:lnTo>
                  <a:lnTo>
                    <a:pt x="17821" y="168"/>
                  </a:lnTo>
                  <a:lnTo>
                    <a:pt x="20241" y="84"/>
                  </a:lnTo>
                  <a:lnTo>
                    <a:pt x="22763" y="17"/>
                  </a:lnTo>
                  <a:lnTo>
                    <a:pt x="253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954;p62">
              <a:extLst>
                <a:ext uri="{FF2B5EF4-FFF2-40B4-BE49-F238E27FC236}">
                  <a16:creationId xmlns:a16="http://schemas.microsoft.com/office/drawing/2014/main" id="{68861355-3EC0-7781-BA81-3F16BA7406D5}"/>
                </a:ext>
              </a:extLst>
            </p:cNvPr>
            <p:cNvSpPr/>
            <p:nvPr/>
          </p:nvSpPr>
          <p:spPr>
            <a:xfrm>
              <a:off x="2847975" y="5237300"/>
              <a:ext cx="677500" cy="129900"/>
            </a:xfrm>
            <a:custGeom>
              <a:avLst/>
              <a:gdLst/>
              <a:ahLst/>
              <a:cxnLst/>
              <a:rect l="l" t="t" r="r" b="b"/>
              <a:pathLst>
                <a:path w="27100" h="5196" extrusionOk="0">
                  <a:moveTo>
                    <a:pt x="13550" y="1"/>
                  </a:moveTo>
                  <a:lnTo>
                    <a:pt x="12172" y="18"/>
                  </a:lnTo>
                  <a:lnTo>
                    <a:pt x="10827" y="68"/>
                  </a:lnTo>
                  <a:lnTo>
                    <a:pt x="9533" y="118"/>
                  </a:lnTo>
                  <a:lnTo>
                    <a:pt x="8289" y="219"/>
                  </a:lnTo>
                  <a:lnTo>
                    <a:pt x="7095" y="320"/>
                  </a:lnTo>
                  <a:lnTo>
                    <a:pt x="5985" y="455"/>
                  </a:lnTo>
                  <a:lnTo>
                    <a:pt x="4943" y="606"/>
                  </a:lnTo>
                  <a:lnTo>
                    <a:pt x="3968" y="774"/>
                  </a:lnTo>
                  <a:lnTo>
                    <a:pt x="3094" y="959"/>
                  </a:lnTo>
                  <a:lnTo>
                    <a:pt x="2321" y="1144"/>
                  </a:lnTo>
                  <a:lnTo>
                    <a:pt x="1968" y="1262"/>
                  </a:lnTo>
                  <a:lnTo>
                    <a:pt x="1648" y="1362"/>
                  </a:lnTo>
                  <a:lnTo>
                    <a:pt x="1346" y="1480"/>
                  </a:lnTo>
                  <a:lnTo>
                    <a:pt x="1077" y="1598"/>
                  </a:lnTo>
                  <a:lnTo>
                    <a:pt x="824" y="1715"/>
                  </a:lnTo>
                  <a:lnTo>
                    <a:pt x="623" y="1833"/>
                  </a:lnTo>
                  <a:lnTo>
                    <a:pt x="438" y="1951"/>
                  </a:lnTo>
                  <a:lnTo>
                    <a:pt x="286" y="2085"/>
                  </a:lnTo>
                  <a:lnTo>
                    <a:pt x="169" y="2203"/>
                  </a:lnTo>
                  <a:lnTo>
                    <a:pt x="85" y="2337"/>
                  </a:lnTo>
                  <a:lnTo>
                    <a:pt x="34" y="2472"/>
                  </a:lnTo>
                  <a:lnTo>
                    <a:pt x="1" y="2606"/>
                  </a:lnTo>
                  <a:lnTo>
                    <a:pt x="34" y="2741"/>
                  </a:lnTo>
                  <a:lnTo>
                    <a:pt x="85" y="2859"/>
                  </a:lnTo>
                  <a:lnTo>
                    <a:pt x="169" y="2993"/>
                  </a:lnTo>
                  <a:lnTo>
                    <a:pt x="286" y="3128"/>
                  </a:lnTo>
                  <a:lnTo>
                    <a:pt x="438" y="3245"/>
                  </a:lnTo>
                  <a:lnTo>
                    <a:pt x="623" y="3380"/>
                  </a:lnTo>
                  <a:lnTo>
                    <a:pt x="824" y="3497"/>
                  </a:lnTo>
                  <a:lnTo>
                    <a:pt x="1077" y="3615"/>
                  </a:lnTo>
                  <a:lnTo>
                    <a:pt x="1346" y="3733"/>
                  </a:lnTo>
                  <a:lnTo>
                    <a:pt x="1648" y="3834"/>
                  </a:lnTo>
                  <a:lnTo>
                    <a:pt x="1968" y="3951"/>
                  </a:lnTo>
                  <a:lnTo>
                    <a:pt x="2321" y="4052"/>
                  </a:lnTo>
                  <a:lnTo>
                    <a:pt x="3094" y="4254"/>
                  </a:lnTo>
                  <a:lnTo>
                    <a:pt x="3968" y="4439"/>
                  </a:lnTo>
                  <a:lnTo>
                    <a:pt x="4943" y="4607"/>
                  </a:lnTo>
                  <a:lnTo>
                    <a:pt x="5985" y="4758"/>
                  </a:lnTo>
                  <a:lnTo>
                    <a:pt x="7095" y="4876"/>
                  </a:lnTo>
                  <a:lnTo>
                    <a:pt x="8289" y="4994"/>
                  </a:lnTo>
                  <a:lnTo>
                    <a:pt x="9533" y="5078"/>
                  </a:lnTo>
                  <a:lnTo>
                    <a:pt x="10827" y="5145"/>
                  </a:lnTo>
                  <a:lnTo>
                    <a:pt x="12172" y="5179"/>
                  </a:lnTo>
                  <a:lnTo>
                    <a:pt x="13550" y="5195"/>
                  </a:lnTo>
                  <a:lnTo>
                    <a:pt x="14929" y="5179"/>
                  </a:lnTo>
                  <a:lnTo>
                    <a:pt x="16274" y="5145"/>
                  </a:lnTo>
                  <a:lnTo>
                    <a:pt x="17585" y="5078"/>
                  </a:lnTo>
                  <a:lnTo>
                    <a:pt x="18829" y="4994"/>
                  </a:lnTo>
                  <a:lnTo>
                    <a:pt x="20006" y="4876"/>
                  </a:lnTo>
                  <a:lnTo>
                    <a:pt x="21132" y="4758"/>
                  </a:lnTo>
                  <a:lnTo>
                    <a:pt x="22174" y="4607"/>
                  </a:lnTo>
                  <a:lnTo>
                    <a:pt x="23133" y="4439"/>
                  </a:lnTo>
                  <a:lnTo>
                    <a:pt x="24007" y="4254"/>
                  </a:lnTo>
                  <a:lnTo>
                    <a:pt x="24780" y="4052"/>
                  </a:lnTo>
                  <a:lnTo>
                    <a:pt x="25133" y="3951"/>
                  </a:lnTo>
                  <a:lnTo>
                    <a:pt x="25453" y="3834"/>
                  </a:lnTo>
                  <a:lnTo>
                    <a:pt x="25755" y="3733"/>
                  </a:lnTo>
                  <a:lnTo>
                    <a:pt x="26024" y="3615"/>
                  </a:lnTo>
                  <a:lnTo>
                    <a:pt x="26276" y="3497"/>
                  </a:lnTo>
                  <a:lnTo>
                    <a:pt x="26495" y="3380"/>
                  </a:lnTo>
                  <a:lnTo>
                    <a:pt x="26663" y="3245"/>
                  </a:lnTo>
                  <a:lnTo>
                    <a:pt x="26814" y="3128"/>
                  </a:lnTo>
                  <a:lnTo>
                    <a:pt x="26932" y="2993"/>
                  </a:lnTo>
                  <a:lnTo>
                    <a:pt x="27033" y="2859"/>
                  </a:lnTo>
                  <a:lnTo>
                    <a:pt x="27083" y="2741"/>
                  </a:lnTo>
                  <a:lnTo>
                    <a:pt x="27100" y="2606"/>
                  </a:lnTo>
                  <a:lnTo>
                    <a:pt x="27083" y="2472"/>
                  </a:lnTo>
                  <a:lnTo>
                    <a:pt x="27033" y="2337"/>
                  </a:lnTo>
                  <a:lnTo>
                    <a:pt x="26932" y="2203"/>
                  </a:lnTo>
                  <a:lnTo>
                    <a:pt x="26814" y="2085"/>
                  </a:lnTo>
                  <a:lnTo>
                    <a:pt x="26663" y="1951"/>
                  </a:lnTo>
                  <a:lnTo>
                    <a:pt x="26495" y="1833"/>
                  </a:lnTo>
                  <a:lnTo>
                    <a:pt x="26276" y="1715"/>
                  </a:lnTo>
                  <a:lnTo>
                    <a:pt x="26024" y="1598"/>
                  </a:lnTo>
                  <a:lnTo>
                    <a:pt x="25755" y="1480"/>
                  </a:lnTo>
                  <a:lnTo>
                    <a:pt x="25453" y="1362"/>
                  </a:lnTo>
                  <a:lnTo>
                    <a:pt x="25133" y="1262"/>
                  </a:lnTo>
                  <a:lnTo>
                    <a:pt x="24780" y="1161"/>
                  </a:lnTo>
                  <a:lnTo>
                    <a:pt x="24007" y="959"/>
                  </a:lnTo>
                  <a:lnTo>
                    <a:pt x="23133" y="774"/>
                  </a:lnTo>
                  <a:lnTo>
                    <a:pt x="22174" y="606"/>
                  </a:lnTo>
                  <a:lnTo>
                    <a:pt x="21132" y="455"/>
                  </a:lnTo>
                  <a:lnTo>
                    <a:pt x="20006" y="320"/>
                  </a:lnTo>
                  <a:lnTo>
                    <a:pt x="18829" y="219"/>
                  </a:lnTo>
                  <a:lnTo>
                    <a:pt x="17585" y="118"/>
                  </a:lnTo>
                  <a:lnTo>
                    <a:pt x="16274" y="68"/>
                  </a:lnTo>
                  <a:lnTo>
                    <a:pt x="14929" y="18"/>
                  </a:lnTo>
                  <a:lnTo>
                    <a:pt x="135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955;p62">
              <a:extLst>
                <a:ext uri="{FF2B5EF4-FFF2-40B4-BE49-F238E27FC236}">
                  <a16:creationId xmlns:a16="http://schemas.microsoft.com/office/drawing/2014/main" id="{73755D12-7347-9CC8-B2FB-65E2451C612E}"/>
                </a:ext>
              </a:extLst>
            </p:cNvPr>
            <p:cNvSpPr/>
            <p:nvPr/>
          </p:nvSpPr>
          <p:spPr>
            <a:xfrm>
              <a:off x="2847975" y="5237300"/>
              <a:ext cx="677500" cy="129900"/>
            </a:xfrm>
            <a:custGeom>
              <a:avLst/>
              <a:gdLst/>
              <a:ahLst/>
              <a:cxnLst/>
              <a:rect l="l" t="t" r="r" b="b"/>
              <a:pathLst>
                <a:path w="27100" h="5196" fill="none" extrusionOk="0">
                  <a:moveTo>
                    <a:pt x="27100" y="2606"/>
                  </a:moveTo>
                  <a:lnTo>
                    <a:pt x="27100" y="2606"/>
                  </a:lnTo>
                  <a:lnTo>
                    <a:pt x="27083" y="2741"/>
                  </a:lnTo>
                  <a:lnTo>
                    <a:pt x="27033" y="2859"/>
                  </a:lnTo>
                  <a:lnTo>
                    <a:pt x="26932" y="2993"/>
                  </a:lnTo>
                  <a:lnTo>
                    <a:pt x="26814" y="3128"/>
                  </a:lnTo>
                  <a:lnTo>
                    <a:pt x="26663" y="3245"/>
                  </a:lnTo>
                  <a:lnTo>
                    <a:pt x="26495" y="3380"/>
                  </a:lnTo>
                  <a:lnTo>
                    <a:pt x="26276" y="3497"/>
                  </a:lnTo>
                  <a:lnTo>
                    <a:pt x="26024" y="3615"/>
                  </a:lnTo>
                  <a:lnTo>
                    <a:pt x="25755" y="3733"/>
                  </a:lnTo>
                  <a:lnTo>
                    <a:pt x="25453" y="3834"/>
                  </a:lnTo>
                  <a:lnTo>
                    <a:pt x="25133" y="3951"/>
                  </a:lnTo>
                  <a:lnTo>
                    <a:pt x="24780" y="4052"/>
                  </a:lnTo>
                  <a:lnTo>
                    <a:pt x="24007" y="4254"/>
                  </a:lnTo>
                  <a:lnTo>
                    <a:pt x="23133" y="4439"/>
                  </a:lnTo>
                  <a:lnTo>
                    <a:pt x="22174" y="4607"/>
                  </a:lnTo>
                  <a:lnTo>
                    <a:pt x="21132" y="4758"/>
                  </a:lnTo>
                  <a:lnTo>
                    <a:pt x="20006" y="4876"/>
                  </a:lnTo>
                  <a:lnTo>
                    <a:pt x="18829" y="4994"/>
                  </a:lnTo>
                  <a:lnTo>
                    <a:pt x="17585" y="5078"/>
                  </a:lnTo>
                  <a:lnTo>
                    <a:pt x="16274" y="5145"/>
                  </a:lnTo>
                  <a:lnTo>
                    <a:pt x="14929" y="5179"/>
                  </a:lnTo>
                  <a:lnTo>
                    <a:pt x="13550" y="5195"/>
                  </a:lnTo>
                  <a:lnTo>
                    <a:pt x="13550" y="5195"/>
                  </a:lnTo>
                  <a:lnTo>
                    <a:pt x="12172" y="5179"/>
                  </a:lnTo>
                  <a:lnTo>
                    <a:pt x="10827" y="5145"/>
                  </a:lnTo>
                  <a:lnTo>
                    <a:pt x="9533" y="5078"/>
                  </a:lnTo>
                  <a:lnTo>
                    <a:pt x="8289" y="4994"/>
                  </a:lnTo>
                  <a:lnTo>
                    <a:pt x="7095" y="4876"/>
                  </a:lnTo>
                  <a:lnTo>
                    <a:pt x="5985" y="4758"/>
                  </a:lnTo>
                  <a:lnTo>
                    <a:pt x="4943" y="4607"/>
                  </a:lnTo>
                  <a:lnTo>
                    <a:pt x="3968" y="4439"/>
                  </a:lnTo>
                  <a:lnTo>
                    <a:pt x="3094" y="4254"/>
                  </a:lnTo>
                  <a:lnTo>
                    <a:pt x="2321" y="4052"/>
                  </a:lnTo>
                  <a:lnTo>
                    <a:pt x="1968" y="3951"/>
                  </a:lnTo>
                  <a:lnTo>
                    <a:pt x="1648" y="3834"/>
                  </a:lnTo>
                  <a:lnTo>
                    <a:pt x="1346" y="3733"/>
                  </a:lnTo>
                  <a:lnTo>
                    <a:pt x="1077" y="3615"/>
                  </a:lnTo>
                  <a:lnTo>
                    <a:pt x="824" y="3497"/>
                  </a:lnTo>
                  <a:lnTo>
                    <a:pt x="623" y="3380"/>
                  </a:lnTo>
                  <a:lnTo>
                    <a:pt x="438" y="3245"/>
                  </a:lnTo>
                  <a:lnTo>
                    <a:pt x="286" y="3128"/>
                  </a:lnTo>
                  <a:lnTo>
                    <a:pt x="169" y="2993"/>
                  </a:lnTo>
                  <a:lnTo>
                    <a:pt x="85" y="2859"/>
                  </a:lnTo>
                  <a:lnTo>
                    <a:pt x="34" y="2741"/>
                  </a:lnTo>
                  <a:lnTo>
                    <a:pt x="1" y="2606"/>
                  </a:lnTo>
                  <a:lnTo>
                    <a:pt x="1" y="2606"/>
                  </a:lnTo>
                  <a:lnTo>
                    <a:pt x="34" y="2472"/>
                  </a:lnTo>
                  <a:lnTo>
                    <a:pt x="85" y="2337"/>
                  </a:lnTo>
                  <a:lnTo>
                    <a:pt x="169" y="2203"/>
                  </a:lnTo>
                  <a:lnTo>
                    <a:pt x="286" y="2085"/>
                  </a:lnTo>
                  <a:lnTo>
                    <a:pt x="438" y="1951"/>
                  </a:lnTo>
                  <a:lnTo>
                    <a:pt x="623" y="1833"/>
                  </a:lnTo>
                  <a:lnTo>
                    <a:pt x="824" y="1715"/>
                  </a:lnTo>
                  <a:lnTo>
                    <a:pt x="1077" y="1598"/>
                  </a:lnTo>
                  <a:lnTo>
                    <a:pt x="1346" y="1480"/>
                  </a:lnTo>
                  <a:lnTo>
                    <a:pt x="1648" y="1362"/>
                  </a:lnTo>
                  <a:lnTo>
                    <a:pt x="1968" y="1262"/>
                  </a:lnTo>
                  <a:lnTo>
                    <a:pt x="2321" y="1144"/>
                  </a:lnTo>
                  <a:lnTo>
                    <a:pt x="3094" y="959"/>
                  </a:lnTo>
                  <a:lnTo>
                    <a:pt x="3968" y="774"/>
                  </a:lnTo>
                  <a:lnTo>
                    <a:pt x="4943" y="606"/>
                  </a:lnTo>
                  <a:lnTo>
                    <a:pt x="5985" y="455"/>
                  </a:lnTo>
                  <a:lnTo>
                    <a:pt x="7095" y="320"/>
                  </a:lnTo>
                  <a:lnTo>
                    <a:pt x="8289" y="219"/>
                  </a:lnTo>
                  <a:lnTo>
                    <a:pt x="9533" y="118"/>
                  </a:lnTo>
                  <a:lnTo>
                    <a:pt x="10827" y="68"/>
                  </a:lnTo>
                  <a:lnTo>
                    <a:pt x="12172" y="18"/>
                  </a:lnTo>
                  <a:lnTo>
                    <a:pt x="13550" y="1"/>
                  </a:lnTo>
                  <a:lnTo>
                    <a:pt x="13550" y="1"/>
                  </a:lnTo>
                  <a:lnTo>
                    <a:pt x="14929" y="18"/>
                  </a:lnTo>
                  <a:lnTo>
                    <a:pt x="16274" y="68"/>
                  </a:lnTo>
                  <a:lnTo>
                    <a:pt x="17585" y="118"/>
                  </a:lnTo>
                  <a:lnTo>
                    <a:pt x="18829" y="219"/>
                  </a:lnTo>
                  <a:lnTo>
                    <a:pt x="20006" y="320"/>
                  </a:lnTo>
                  <a:lnTo>
                    <a:pt x="21132" y="455"/>
                  </a:lnTo>
                  <a:lnTo>
                    <a:pt x="22174" y="606"/>
                  </a:lnTo>
                  <a:lnTo>
                    <a:pt x="23133" y="774"/>
                  </a:lnTo>
                  <a:lnTo>
                    <a:pt x="24007" y="959"/>
                  </a:lnTo>
                  <a:lnTo>
                    <a:pt x="24780" y="1161"/>
                  </a:lnTo>
                  <a:lnTo>
                    <a:pt x="25133" y="1262"/>
                  </a:lnTo>
                  <a:lnTo>
                    <a:pt x="25453" y="1362"/>
                  </a:lnTo>
                  <a:lnTo>
                    <a:pt x="25755" y="1480"/>
                  </a:lnTo>
                  <a:lnTo>
                    <a:pt x="26024" y="1598"/>
                  </a:lnTo>
                  <a:lnTo>
                    <a:pt x="26276" y="1715"/>
                  </a:lnTo>
                  <a:lnTo>
                    <a:pt x="26495" y="1833"/>
                  </a:lnTo>
                  <a:lnTo>
                    <a:pt x="26663" y="1951"/>
                  </a:lnTo>
                  <a:lnTo>
                    <a:pt x="26814" y="2085"/>
                  </a:lnTo>
                  <a:lnTo>
                    <a:pt x="26932" y="2203"/>
                  </a:lnTo>
                  <a:lnTo>
                    <a:pt x="27033" y="2337"/>
                  </a:lnTo>
                  <a:lnTo>
                    <a:pt x="27083" y="2472"/>
                  </a:lnTo>
                  <a:lnTo>
                    <a:pt x="27100" y="26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56;p62">
              <a:extLst>
                <a:ext uri="{FF2B5EF4-FFF2-40B4-BE49-F238E27FC236}">
                  <a16:creationId xmlns:a16="http://schemas.microsoft.com/office/drawing/2014/main" id="{2D05A55D-D3D8-6924-D617-F7E183437134}"/>
                </a:ext>
              </a:extLst>
            </p:cNvPr>
            <p:cNvSpPr/>
            <p:nvPr/>
          </p:nvSpPr>
          <p:spPr>
            <a:xfrm>
              <a:off x="4339525" y="4632950"/>
              <a:ext cx="147550" cy="480400"/>
            </a:xfrm>
            <a:custGeom>
              <a:avLst/>
              <a:gdLst/>
              <a:ahLst/>
              <a:cxnLst/>
              <a:rect l="l" t="t" r="r" b="b"/>
              <a:pathLst>
                <a:path w="5902" h="19216" extrusionOk="0">
                  <a:moveTo>
                    <a:pt x="1" y="0"/>
                  </a:moveTo>
                  <a:lnTo>
                    <a:pt x="1" y="19215"/>
                  </a:lnTo>
                  <a:lnTo>
                    <a:pt x="5901" y="19215"/>
                  </a:lnTo>
                  <a:lnTo>
                    <a:pt x="59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957;p62">
              <a:extLst>
                <a:ext uri="{FF2B5EF4-FFF2-40B4-BE49-F238E27FC236}">
                  <a16:creationId xmlns:a16="http://schemas.microsoft.com/office/drawing/2014/main" id="{466845F3-9E0D-823C-627D-30E8CEDC0F72}"/>
                </a:ext>
              </a:extLst>
            </p:cNvPr>
            <p:cNvSpPr/>
            <p:nvPr/>
          </p:nvSpPr>
          <p:spPr>
            <a:xfrm>
              <a:off x="4339525" y="4632950"/>
              <a:ext cx="147550" cy="480400"/>
            </a:xfrm>
            <a:custGeom>
              <a:avLst/>
              <a:gdLst/>
              <a:ahLst/>
              <a:cxnLst/>
              <a:rect l="l" t="t" r="r" b="b"/>
              <a:pathLst>
                <a:path w="5902" h="19216" fill="none" extrusionOk="0">
                  <a:moveTo>
                    <a:pt x="1" y="0"/>
                  </a:moveTo>
                  <a:lnTo>
                    <a:pt x="5901" y="0"/>
                  </a:lnTo>
                  <a:lnTo>
                    <a:pt x="5901" y="19215"/>
                  </a:lnTo>
                  <a:lnTo>
                    <a:pt x="1" y="1921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958;p62">
              <a:extLst>
                <a:ext uri="{FF2B5EF4-FFF2-40B4-BE49-F238E27FC236}">
                  <a16:creationId xmlns:a16="http://schemas.microsoft.com/office/drawing/2014/main" id="{0D528168-F23D-3024-8617-602B6194795C}"/>
                </a:ext>
              </a:extLst>
            </p:cNvPr>
            <p:cNvSpPr/>
            <p:nvPr/>
          </p:nvSpPr>
          <p:spPr>
            <a:xfrm>
              <a:off x="4453000" y="4632950"/>
              <a:ext cx="34075" cy="478725"/>
            </a:xfrm>
            <a:custGeom>
              <a:avLst/>
              <a:gdLst/>
              <a:ahLst/>
              <a:cxnLst/>
              <a:rect l="l" t="t" r="r" b="b"/>
              <a:pathLst>
                <a:path w="1363" h="19149" extrusionOk="0">
                  <a:moveTo>
                    <a:pt x="1" y="0"/>
                  </a:moveTo>
                  <a:lnTo>
                    <a:pt x="1" y="19148"/>
                  </a:lnTo>
                  <a:lnTo>
                    <a:pt x="1362" y="19148"/>
                  </a:lnTo>
                  <a:lnTo>
                    <a:pt x="13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959;p62">
              <a:extLst>
                <a:ext uri="{FF2B5EF4-FFF2-40B4-BE49-F238E27FC236}">
                  <a16:creationId xmlns:a16="http://schemas.microsoft.com/office/drawing/2014/main" id="{C2FC8117-B71B-EB56-E98D-57C5AD76941C}"/>
                </a:ext>
              </a:extLst>
            </p:cNvPr>
            <p:cNvSpPr/>
            <p:nvPr/>
          </p:nvSpPr>
          <p:spPr>
            <a:xfrm>
              <a:off x="4453000" y="4632950"/>
              <a:ext cx="34075" cy="478725"/>
            </a:xfrm>
            <a:custGeom>
              <a:avLst/>
              <a:gdLst/>
              <a:ahLst/>
              <a:cxnLst/>
              <a:rect l="l" t="t" r="r" b="b"/>
              <a:pathLst>
                <a:path w="1363" h="19149" fill="none" extrusionOk="0">
                  <a:moveTo>
                    <a:pt x="1362" y="0"/>
                  </a:moveTo>
                  <a:lnTo>
                    <a:pt x="1" y="0"/>
                  </a:lnTo>
                  <a:lnTo>
                    <a:pt x="1" y="19148"/>
                  </a:lnTo>
                  <a:lnTo>
                    <a:pt x="1362" y="19148"/>
                  </a:lnTo>
                  <a:lnTo>
                    <a:pt x="136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960;p62">
              <a:extLst>
                <a:ext uri="{FF2B5EF4-FFF2-40B4-BE49-F238E27FC236}">
                  <a16:creationId xmlns:a16="http://schemas.microsoft.com/office/drawing/2014/main" id="{5E50DEA4-2267-7C52-85CA-2BEF960F0BEB}"/>
                </a:ext>
              </a:extLst>
            </p:cNvPr>
            <p:cNvSpPr/>
            <p:nvPr/>
          </p:nvSpPr>
          <p:spPr>
            <a:xfrm>
              <a:off x="4533700" y="4476600"/>
              <a:ext cx="147550" cy="636750"/>
            </a:xfrm>
            <a:custGeom>
              <a:avLst/>
              <a:gdLst/>
              <a:ahLst/>
              <a:cxnLst/>
              <a:rect l="l" t="t" r="r" b="b"/>
              <a:pathLst>
                <a:path w="5902" h="25470" extrusionOk="0">
                  <a:moveTo>
                    <a:pt x="0" y="1"/>
                  </a:moveTo>
                  <a:lnTo>
                    <a:pt x="0" y="25469"/>
                  </a:lnTo>
                  <a:lnTo>
                    <a:pt x="5901" y="25469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961;p62">
              <a:extLst>
                <a:ext uri="{FF2B5EF4-FFF2-40B4-BE49-F238E27FC236}">
                  <a16:creationId xmlns:a16="http://schemas.microsoft.com/office/drawing/2014/main" id="{8F1877D0-6EDE-F819-8C31-2D729BD7520D}"/>
                </a:ext>
              </a:extLst>
            </p:cNvPr>
            <p:cNvSpPr/>
            <p:nvPr/>
          </p:nvSpPr>
          <p:spPr>
            <a:xfrm>
              <a:off x="4533700" y="4476600"/>
              <a:ext cx="147550" cy="636750"/>
            </a:xfrm>
            <a:custGeom>
              <a:avLst/>
              <a:gdLst/>
              <a:ahLst/>
              <a:cxnLst/>
              <a:rect l="l" t="t" r="r" b="b"/>
              <a:pathLst>
                <a:path w="5902" h="25470" fill="none" extrusionOk="0">
                  <a:moveTo>
                    <a:pt x="0" y="1"/>
                  </a:moveTo>
                  <a:lnTo>
                    <a:pt x="5901" y="1"/>
                  </a:lnTo>
                  <a:lnTo>
                    <a:pt x="5901" y="25469"/>
                  </a:lnTo>
                  <a:lnTo>
                    <a:pt x="0" y="25469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962;p62">
              <a:extLst>
                <a:ext uri="{FF2B5EF4-FFF2-40B4-BE49-F238E27FC236}">
                  <a16:creationId xmlns:a16="http://schemas.microsoft.com/office/drawing/2014/main" id="{759F7E0E-2DB3-CFF6-113B-19A2EB74E5B4}"/>
                </a:ext>
              </a:extLst>
            </p:cNvPr>
            <p:cNvSpPr/>
            <p:nvPr/>
          </p:nvSpPr>
          <p:spPr>
            <a:xfrm>
              <a:off x="4647175" y="4476600"/>
              <a:ext cx="34075" cy="635475"/>
            </a:xfrm>
            <a:custGeom>
              <a:avLst/>
              <a:gdLst/>
              <a:ahLst/>
              <a:cxnLst/>
              <a:rect l="l" t="t" r="r" b="b"/>
              <a:pathLst>
                <a:path w="1363" h="25419" extrusionOk="0">
                  <a:moveTo>
                    <a:pt x="0" y="1"/>
                  </a:moveTo>
                  <a:lnTo>
                    <a:pt x="0" y="25419"/>
                  </a:lnTo>
                  <a:lnTo>
                    <a:pt x="1362" y="25419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963;p62">
              <a:extLst>
                <a:ext uri="{FF2B5EF4-FFF2-40B4-BE49-F238E27FC236}">
                  <a16:creationId xmlns:a16="http://schemas.microsoft.com/office/drawing/2014/main" id="{AFF3BCAA-083E-0EE5-4492-72D254483FE4}"/>
                </a:ext>
              </a:extLst>
            </p:cNvPr>
            <p:cNvSpPr/>
            <p:nvPr/>
          </p:nvSpPr>
          <p:spPr>
            <a:xfrm>
              <a:off x="4647175" y="4476600"/>
              <a:ext cx="34075" cy="635475"/>
            </a:xfrm>
            <a:custGeom>
              <a:avLst/>
              <a:gdLst/>
              <a:ahLst/>
              <a:cxnLst/>
              <a:rect l="l" t="t" r="r" b="b"/>
              <a:pathLst>
                <a:path w="1363" h="25419" fill="none" extrusionOk="0">
                  <a:moveTo>
                    <a:pt x="1362" y="1"/>
                  </a:moveTo>
                  <a:lnTo>
                    <a:pt x="0" y="1"/>
                  </a:lnTo>
                  <a:lnTo>
                    <a:pt x="0" y="25419"/>
                  </a:lnTo>
                  <a:lnTo>
                    <a:pt x="1362" y="25419"/>
                  </a:lnTo>
                  <a:lnTo>
                    <a:pt x="13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964;p62">
              <a:extLst>
                <a:ext uri="{FF2B5EF4-FFF2-40B4-BE49-F238E27FC236}">
                  <a16:creationId xmlns:a16="http://schemas.microsoft.com/office/drawing/2014/main" id="{2246B0DA-8859-1E58-8E61-452C49AED480}"/>
                </a:ext>
              </a:extLst>
            </p:cNvPr>
            <p:cNvSpPr/>
            <p:nvPr/>
          </p:nvSpPr>
          <p:spPr>
            <a:xfrm>
              <a:off x="4145775" y="4726250"/>
              <a:ext cx="147550" cy="387100"/>
            </a:xfrm>
            <a:custGeom>
              <a:avLst/>
              <a:gdLst/>
              <a:ahLst/>
              <a:cxnLst/>
              <a:rect l="l" t="t" r="r" b="b"/>
              <a:pathLst>
                <a:path w="5902" h="15484" extrusionOk="0">
                  <a:moveTo>
                    <a:pt x="1" y="0"/>
                  </a:moveTo>
                  <a:lnTo>
                    <a:pt x="1" y="15483"/>
                  </a:lnTo>
                  <a:lnTo>
                    <a:pt x="5902" y="15483"/>
                  </a:lnTo>
                  <a:lnTo>
                    <a:pt x="59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965;p62">
              <a:extLst>
                <a:ext uri="{FF2B5EF4-FFF2-40B4-BE49-F238E27FC236}">
                  <a16:creationId xmlns:a16="http://schemas.microsoft.com/office/drawing/2014/main" id="{74B47643-1BD4-4F60-15E9-7D4368C77A79}"/>
                </a:ext>
              </a:extLst>
            </p:cNvPr>
            <p:cNvSpPr/>
            <p:nvPr/>
          </p:nvSpPr>
          <p:spPr>
            <a:xfrm>
              <a:off x="4145775" y="4726250"/>
              <a:ext cx="147550" cy="387100"/>
            </a:xfrm>
            <a:custGeom>
              <a:avLst/>
              <a:gdLst/>
              <a:ahLst/>
              <a:cxnLst/>
              <a:rect l="l" t="t" r="r" b="b"/>
              <a:pathLst>
                <a:path w="5902" h="15484" fill="none" extrusionOk="0">
                  <a:moveTo>
                    <a:pt x="1" y="0"/>
                  </a:moveTo>
                  <a:lnTo>
                    <a:pt x="5902" y="0"/>
                  </a:lnTo>
                  <a:lnTo>
                    <a:pt x="5902" y="15483"/>
                  </a:lnTo>
                  <a:lnTo>
                    <a:pt x="1" y="154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966;p62">
              <a:extLst>
                <a:ext uri="{FF2B5EF4-FFF2-40B4-BE49-F238E27FC236}">
                  <a16:creationId xmlns:a16="http://schemas.microsoft.com/office/drawing/2014/main" id="{0D94CE30-51D9-961B-9338-3458A2C11ADF}"/>
                </a:ext>
              </a:extLst>
            </p:cNvPr>
            <p:cNvSpPr/>
            <p:nvPr/>
          </p:nvSpPr>
          <p:spPr>
            <a:xfrm>
              <a:off x="4259250" y="4726250"/>
              <a:ext cx="34075" cy="385000"/>
            </a:xfrm>
            <a:custGeom>
              <a:avLst/>
              <a:gdLst/>
              <a:ahLst/>
              <a:cxnLst/>
              <a:rect l="l" t="t" r="r" b="b"/>
              <a:pathLst>
                <a:path w="1363" h="15400" extrusionOk="0">
                  <a:moveTo>
                    <a:pt x="1" y="0"/>
                  </a:moveTo>
                  <a:lnTo>
                    <a:pt x="1" y="15399"/>
                  </a:lnTo>
                  <a:lnTo>
                    <a:pt x="1363" y="15399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967;p62">
              <a:extLst>
                <a:ext uri="{FF2B5EF4-FFF2-40B4-BE49-F238E27FC236}">
                  <a16:creationId xmlns:a16="http://schemas.microsoft.com/office/drawing/2014/main" id="{15BB1FE6-78C9-E25C-218B-067B9ACD874F}"/>
                </a:ext>
              </a:extLst>
            </p:cNvPr>
            <p:cNvSpPr/>
            <p:nvPr/>
          </p:nvSpPr>
          <p:spPr>
            <a:xfrm>
              <a:off x="4259250" y="4726250"/>
              <a:ext cx="34075" cy="385000"/>
            </a:xfrm>
            <a:custGeom>
              <a:avLst/>
              <a:gdLst/>
              <a:ahLst/>
              <a:cxnLst/>
              <a:rect l="l" t="t" r="r" b="b"/>
              <a:pathLst>
                <a:path w="1363" h="15400" fill="none" extrusionOk="0">
                  <a:moveTo>
                    <a:pt x="1363" y="0"/>
                  </a:moveTo>
                  <a:lnTo>
                    <a:pt x="1" y="0"/>
                  </a:lnTo>
                  <a:lnTo>
                    <a:pt x="1" y="15399"/>
                  </a:lnTo>
                  <a:lnTo>
                    <a:pt x="1363" y="15399"/>
                  </a:lnTo>
                  <a:lnTo>
                    <a:pt x="13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968;p62">
              <a:extLst>
                <a:ext uri="{FF2B5EF4-FFF2-40B4-BE49-F238E27FC236}">
                  <a16:creationId xmlns:a16="http://schemas.microsoft.com/office/drawing/2014/main" id="{FA046144-C27A-621B-310C-2015594808B6}"/>
                </a:ext>
              </a:extLst>
            </p:cNvPr>
            <p:cNvSpPr/>
            <p:nvPr/>
          </p:nvSpPr>
          <p:spPr>
            <a:xfrm>
              <a:off x="4727875" y="4268575"/>
              <a:ext cx="147525" cy="844775"/>
            </a:xfrm>
            <a:custGeom>
              <a:avLst/>
              <a:gdLst/>
              <a:ahLst/>
              <a:cxnLst/>
              <a:rect l="l" t="t" r="r" b="b"/>
              <a:pathLst>
                <a:path w="5901" h="33791" extrusionOk="0">
                  <a:moveTo>
                    <a:pt x="0" y="0"/>
                  </a:moveTo>
                  <a:lnTo>
                    <a:pt x="0" y="33790"/>
                  </a:lnTo>
                  <a:lnTo>
                    <a:pt x="5901" y="33790"/>
                  </a:lnTo>
                  <a:lnTo>
                    <a:pt x="59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969;p62">
              <a:extLst>
                <a:ext uri="{FF2B5EF4-FFF2-40B4-BE49-F238E27FC236}">
                  <a16:creationId xmlns:a16="http://schemas.microsoft.com/office/drawing/2014/main" id="{11E067C1-C752-52F3-04B8-3612A302520A}"/>
                </a:ext>
              </a:extLst>
            </p:cNvPr>
            <p:cNvSpPr/>
            <p:nvPr/>
          </p:nvSpPr>
          <p:spPr>
            <a:xfrm>
              <a:off x="4727875" y="4268575"/>
              <a:ext cx="147525" cy="844775"/>
            </a:xfrm>
            <a:custGeom>
              <a:avLst/>
              <a:gdLst/>
              <a:ahLst/>
              <a:cxnLst/>
              <a:rect l="l" t="t" r="r" b="b"/>
              <a:pathLst>
                <a:path w="5901" h="33791" fill="none" extrusionOk="0">
                  <a:moveTo>
                    <a:pt x="0" y="0"/>
                  </a:moveTo>
                  <a:lnTo>
                    <a:pt x="5901" y="0"/>
                  </a:lnTo>
                  <a:lnTo>
                    <a:pt x="5901" y="33790"/>
                  </a:lnTo>
                  <a:lnTo>
                    <a:pt x="0" y="337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970;p62">
              <a:extLst>
                <a:ext uri="{FF2B5EF4-FFF2-40B4-BE49-F238E27FC236}">
                  <a16:creationId xmlns:a16="http://schemas.microsoft.com/office/drawing/2014/main" id="{8805FBDE-3DCC-45F3-77C3-53B1AEDE5C52}"/>
                </a:ext>
              </a:extLst>
            </p:cNvPr>
            <p:cNvSpPr/>
            <p:nvPr/>
          </p:nvSpPr>
          <p:spPr>
            <a:xfrm>
              <a:off x="4841350" y="4268575"/>
              <a:ext cx="33625" cy="844350"/>
            </a:xfrm>
            <a:custGeom>
              <a:avLst/>
              <a:gdLst/>
              <a:ahLst/>
              <a:cxnLst/>
              <a:rect l="l" t="t" r="r" b="b"/>
              <a:pathLst>
                <a:path w="1345" h="33774" extrusionOk="0">
                  <a:moveTo>
                    <a:pt x="0" y="0"/>
                  </a:moveTo>
                  <a:lnTo>
                    <a:pt x="0" y="33774"/>
                  </a:lnTo>
                  <a:lnTo>
                    <a:pt x="1345" y="33774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971;p62">
              <a:extLst>
                <a:ext uri="{FF2B5EF4-FFF2-40B4-BE49-F238E27FC236}">
                  <a16:creationId xmlns:a16="http://schemas.microsoft.com/office/drawing/2014/main" id="{81B5D635-9B0E-7B8D-4F2C-D839015CC365}"/>
                </a:ext>
              </a:extLst>
            </p:cNvPr>
            <p:cNvSpPr/>
            <p:nvPr/>
          </p:nvSpPr>
          <p:spPr>
            <a:xfrm>
              <a:off x="4841350" y="4268575"/>
              <a:ext cx="33625" cy="844350"/>
            </a:xfrm>
            <a:custGeom>
              <a:avLst/>
              <a:gdLst/>
              <a:ahLst/>
              <a:cxnLst/>
              <a:rect l="l" t="t" r="r" b="b"/>
              <a:pathLst>
                <a:path w="1345" h="33774" fill="none" extrusionOk="0">
                  <a:moveTo>
                    <a:pt x="1345" y="0"/>
                  </a:moveTo>
                  <a:lnTo>
                    <a:pt x="0" y="0"/>
                  </a:lnTo>
                  <a:lnTo>
                    <a:pt x="0" y="33774"/>
                  </a:lnTo>
                  <a:lnTo>
                    <a:pt x="1345" y="33774"/>
                  </a:lnTo>
                  <a:lnTo>
                    <a:pt x="134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972;p62">
              <a:extLst>
                <a:ext uri="{FF2B5EF4-FFF2-40B4-BE49-F238E27FC236}">
                  <a16:creationId xmlns:a16="http://schemas.microsoft.com/office/drawing/2014/main" id="{9FA6F26E-2E7C-0B8F-A787-4CFFBD531D5B}"/>
                </a:ext>
              </a:extLst>
            </p:cNvPr>
            <p:cNvSpPr/>
            <p:nvPr/>
          </p:nvSpPr>
          <p:spPr>
            <a:xfrm>
              <a:off x="4145775" y="4190400"/>
              <a:ext cx="725850" cy="672875"/>
            </a:xfrm>
            <a:custGeom>
              <a:avLst/>
              <a:gdLst/>
              <a:ahLst/>
              <a:cxnLst/>
              <a:rect l="l" t="t" r="r" b="b"/>
              <a:pathLst>
                <a:path w="29034" h="26915" extrusionOk="0">
                  <a:moveTo>
                    <a:pt x="28159" y="0"/>
                  </a:moveTo>
                  <a:lnTo>
                    <a:pt x="27773" y="1026"/>
                  </a:lnTo>
                  <a:lnTo>
                    <a:pt x="27369" y="2018"/>
                  </a:lnTo>
                  <a:lnTo>
                    <a:pt x="26949" y="2993"/>
                  </a:lnTo>
                  <a:lnTo>
                    <a:pt x="26512" y="3934"/>
                  </a:lnTo>
                  <a:lnTo>
                    <a:pt x="26058" y="4842"/>
                  </a:lnTo>
                  <a:lnTo>
                    <a:pt x="25604" y="5733"/>
                  </a:lnTo>
                  <a:lnTo>
                    <a:pt x="25117" y="6590"/>
                  </a:lnTo>
                  <a:lnTo>
                    <a:pt x="24629" y="7414"/>
                  </a:lnTo>
                  <a:lnTo>
                    <a:pt x="24125" y="8221"/>
                  </a:lnTo>
                  <a:lnTo>
                    <a:pt x="23620" y="8994"/>
                  </a:lnTo>
                  <a:lnTo>
                    <a:pt x="23082" y="9734"/>
                  </a:lnTo>
                  <a:lnTo>
                    <a:pt x="22561" y="10457"/>
                  </a:lnTo>
                  <a:lnTo>
                    <a:pt x="22023" y="11163"/>
                  </a:lnTo>
                  <a:lnTo>
                    <a:pt x="21469" y="11835"/>
                  </a:lnTo>
                  <a:lnTo>
                    <a:pt x="20914" y="12491"/>
                  </a:lnTo>
                  <a:lnTo>
                    <a:pt x="20342" y="13113"/>
                  </a:lnTo>
                  <a:lnTo>
                    <a:pt x="19771" y="13718"/>
                  </a:lnTo>
                  <a:lnTo>
                    <a:pt x="19199" y="14307"/>
                  </a:lnTo>
                  <a:lnTo>
                    <a:pt x="18628" y="14861"/>
                  </a:lnTo>
                  <a:lnTo>
                    <a:pt x="18039" y="15399"/>
                  </a:lnTo>
                  <a:lnTo>
                    <a:pt x="17451" y="15920"/>
                  </a:lnTo>
                  <a:lnTo>
                    <a:pt x="16862" y="16408"/>
                  </a:lnTo>
                  <a:lnTo>
                    <a:pt x="16274" y="16879"/>
                  </a:lnTo>
                  <a:lnTo>
                    <a:pt x="15686" y="17333"/>
                  </a:lnTo>
                  <a:lnTo>
                    <a:pt x="15097" y="17770"/>
                  </a:lnTo>
                  <a:lnTo>
                    <a:pt x="14509" y="18190"/>
                  </a:lnTo>
                  <a:lnTo>
                    <a:pt x="13920" y="18593"/>
                  </a:lnTo>
                  <a:lnTo>
                    <a:pt x="13349" y="18963"/>
                  </a:lnTo>
                  <a:lnTo>
                    <a:pt x="12760" y="19333"/>
                  </a:lnTo>
                  <a:lnTo>
                    <a:pt x="12189" y="19669"/>
                  </a:lnTo>
                  <a:lnTo>
                    <a:pt x="11617" y="19989"/>
                  </a:lnTo>
                  <a:lnTo>
                    <a:pt x="11046" y="20308"/>
                  </a:lnTo>
                  <a:lnTo>
                    <a:pt x="10474" y="20594"/>
                  </a:lnTo>
                  <a:lnTo>
                    <a:pt x="9919" y="20863"/>
                  </a:lnTo>
                  <a:lnTo>
                    <a:pt x="9381" y="21132"/>
                  </a:lnTo>
                  <a:lnTo>
                    <a:pt x="8844" y="21384"/>
                  </a:lnTo>
                  <a:lnTo>
                    <a:pt x="7784" y="21821"/>
                  </a:lnTo>
                  <a:lnTo>
                    <a:pt x="6776" y="22225"/>
                  </a:lnTo>
                  <a:lnTo>
                    <a:pt x="5818" y="22561"/>
                  </a:lnTo>
                  <a:lnTo>
                    <a:pt x="4910" y="22863"/>
                  </a:lnTo>
                  <a:lnTo>
                    <a:pt x="4052" y="23116"/>
                  </a:lnTo>
                  <a:lnTo>
                    <a:pt x="3262" y="23317"/>
                  </a:lnTo>
                  <a:lnTo>
                    <a:pt x="2539" y="23485"/>
                  </a:lnTo>
                  <a:lnTo>
                    <a:pt x="1901" y="23637"/>
                  </a:lnTo>
                  <a:lnTo>
                    <a:pt x="1346" y="23738"/>
                  </a:lnTo>
                  <a:lnTo>
                    <a:pt x="875" y="23822"/>
                  </a:lnTo>
                  <a:lnTo>
                    <a:pt x="236" y="23906"/>
                  </a:lnTo>
                  <a:lnTo>
                    <a:pt x="1" y="23939"/>
                  </a:lnTo>
                  <a:lnTo>
                    <a:pt x="1" y="26915"/>
                  </a:lnTo>
                  <a:lnTo>
                    <a:pt x="1094" y="26713"/>
                  </a:lnTo>
                  <a:lnTo>
                    <a:pt x="2170" y="26495"/>
                  </a:lnTo>
                  <a:lnTo>
                    <a:pt x="3195" y="26242"/>
                  </a:lnTo>
                  <a:lnTo>
                    <a:pt x="4221" y="25957"/>
                  </a:lnTo>
                  <a:lnTo>
                    <a:pt x="5212" y="25671"/>
                  </a:lnTo>
                  <a:lnTo>
                    <a:pt x="6171" y="25335"/>
                  </a:lnTo>
                  <a:lnTo>
                    <a:pt x="7112" y="24998"/>
                  </a:lnTo>
                  <a:lnTo>
                    <a:pt x="8020" y="24629"/>
                  </a:lnTo>
                  <a:lnTo>
                    <a:pt x="8911" y="24242"/>
                  </a:lnTo>
                  <a:lnTo>
                    <a:pt x="9785" y="23838"/>
                  </a:lnTo>
                  <a:lnTo>
                    <a:pt x="10626" y="23418"/>
                  </a:lnTo>
                  <a:lnTo>
                    <a:pt x="11432" y="22981"/>
                  </a:lnTo>
                  <a:lnTo>
                    <a:pt x="12239" y="22510"/>
                  </a:lnTo>
                  <a:lnTo>
                    <a:pt x="13013" y="22040"/>
                  </a:lnTo>
                  <a:lnTo>
                    <a:pt x="13752" y="21552"/>
                  </a:lnTo>
                  <a:lnTo>
                    <a:pt x="14492" y="21048"/>
                  </a:lnTo>
                  <a:lnTo>
                    <a:pt x="15198" y="20543"/>
                  </a:lnTo>
                  <a:lnTo>
                    <a:pt x="15887" y="20022"/>
                  </a:lnTo>
                  <a:lnTo>
                    <a:pt x="16543" y="19484"/>
                  </a:lnTo>
                  <a:lnTo>
                    <a:pt x="17182" y="18930"/>
                  </a:lnTo>
                  <a:lnTo>
                    <a:pt x="17804" y="18375"/>
                  </a:lnTo>
                  <a:lnTo>
                    <a:pt x="18409" y="17820"/>
                  </a:lnTo>
                  <a:lnTo>
                    <a:pt x="18997" y="17248"/>
                  </a:lnTo>
                  <a:lnTo>
                    <a:pt x="19552" y="16677"/>
                  </a:lnTo>
                  <a:lnTo>
                    <a:pt x="20090" y="16089"/>
                  </a:lnTo>
                  <a:lnTo>
                    <a:pt x="20611" y="15517"/>
                  </a:lnTo>
                  <a:lnTo>
                    <a:pt x="21116" y="14929"/>
                  </a:lnTo>
                  <a:lnTo>
                    <a:pt x="21603" y="14340"/>
                  </a:lnTo>
                  <a:lnTo>
                    <a:pt x="22074" y="13752"/>
                  </a:lnTo>
                  <a:lnTo>
                    <a:pt x="22511" y="13163"/>
                  </a:lnTo>
                  <a:lnTo>
                    <a:pt x="22948" y="12575"/>
                  </a:lnTo>
                  <a:lnTo>
                    <a:pt x="23368" y="11987"/>
                  </a:lnTo>
                  <a:lnTo>
                    <a:pt x="23755" y="11398"/>
                  </a:lnTo>
                  <a:lnTo>
                    <a:pt x="24142" y="10827"/>
                  </a:lnTo>
                  <a:lnTo>
                    <a:pt x="24495" y="10255"/>
                  </a:lnTo>
                  <a:lnTo>
                    <a:pt x="24848" y="9683"/>
                  </a:lnTo>
                  <a:lnTo>
                    <a:pt x="25167" y="9112"/>
                  </a:lnTo>
                  <a:lnTo>
                    <a:pt x="25486" y="8557"/>
                  </a:lnTo>
                  <a:lnTo>
                    <a:pt x="26058" y="7481"/>
                  </a:lnTo>
                  <a:lnTo>
                    <a:pt x="26579" y="6439"/>
                  </a:lnTo>
                  <a:lnTo>
                    <a:pt x="27050" y="5447"/>
                  </a:lnTo>
                  <a:lnTo>
                    <a:pt x="27453" y="4522"/>
                  </a:lnTo>
                  <a:lnTo>
                    <a:pt x="27806" y="3648"/>
                  </a:lnTo>
                  <a:lnTo>
                    <a:pt x="28109" y="2858"/>
                  </a:lnTo>
                  <a:lnTo>
                    <a:pt x="28361" y="2152"/>
                  </a:lnTo>
                  <a:lnTo>
                    <a:pt x="28580" y="1530"/>
                  </a:lnTo>
                  <a:lnTo>
                    <a:pt x="28748" y="992"/>
                  </a:lnTo>
                  <a:lnTo>
                    <a:pt x="28966" y="269"/>
                  </a:lnTo>
                  <a:lnTo>
                    <a:pt x="29034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973;p62">
              <a:extLst>
                <a:ext uri="{FF2B5EF4-FFF2-40B4-BE49-F238E27FC236}">
                  <a16:creationId xmlns:a16="http://schemas.microsoft.com/office/drawing/2014/main" id="{83ECF78B-56B0-42DD-4DC0-8EB6D4B67A25}"/>
                </a:ext>
              </a:extLst>
            </p:cNvPr>
            <p:cNvSpPr/>
            <p:nvPr/>
          </p:nvSpPr>
          <p:spPr>
            <a:xfrm>
              <a:off x="4825375" y="4141225"/>
              <a:ext cx="63475" cy="73150"/>
            </a:xfrm>
            <a:custGeom>
              <a:avLst/>
              <a:gdLst/>
              <a:ahLst/>
              <a:cxnLst/>
              <a:rect l="l" t="t" r="r" b="b"/>
              <a:pathLst>
                <a:path w="2539" h="2926" extrusionOk="0">
                  <a:moveTo>
                    <a:pt x="2102" y="0"/>
                  </a:moveTo>
                  <a:lnTo>
                    <a:pt x="0" y="2085"/>
                  </a:lnTo>
                  <a:lnTo>
                    <a:pt x="2539" y="292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974;p62">
              <a:extLst>
                <a:ext uri="{FF2B5EF4-FFF2-40B4-BE49-F238E27FC236}">
                  <a16:creationId xmlns:a16="http://schemas.microsoft.com/office/drawing/2014/main" id="{295115C5-FA53-7091-0064-DFFED33B5CB2}"/>
                </a:ext>
              </a:extLst>
            </p:cNvPr>
            <p:cNvSpPr/>
            <p:nvPr/>
          </p:nvSpPr>
          <p:spPr>
            <a:xfrm>
              <a:off x="2734075" y="5110800"/>
              <a:ext cx="2225375" cy="5075"/>
            </a:xfrm>
            <a:custGeom>
              <a:avLst/>
              <a:gdLst/>
              <a:ahLst/>
              <a:cxnLst/>
              <a:rect l="l" t="t" r="r" b="b"/>
              <a:pathLst>
                <a:path w="89015" h="203" extrusionOk="0">
                  <a:moveTo>
                    <a:pt x="44500" y="1"/>
                  </a:moveTo>
                  <a:lnTo>
                    <a:pt x="22259" y="34"/>
                  </a:lnTo>
                  <a:lnTo>
                    <a:pt x="11130" y="51"/>
                  </a:lnTo>
                  <a:lnTo>
                    <a:pt x="1" y="101"/>
                  </a:lnTo>
                  <a:lnTo>
                    <a:pt x="11130" y="152"/>
                  </a:lnTo>
                  <a:lnTo>
                    <a:pt x="22259" y="169"/>
                  </a:lnTo>
                  <a:lnTo>
                    <a:pt x="44500" y="202"/>
                  </a:lnTo>
                  <a:lnTo>
                    <a:pt x="66757" y="169"/>
                  </a:lnTo>
                  <a:lnTo>
                    <a:pt x="77886" y="152"/>
                  </a:lnTo>
                  <a:lnTo>
                    <a:pt x="89015" y="101"/>
                  </a:lnTo>
                  <a:lnTo>
                    <a:pt x="77886" y="51"/>
                  </a:lnTo>
                  <a:lnTo>
                    <a:pt x="66757" y="34"/>
                  </a:lnTo>
                  <a:lnTo>
                    <a:pt x="445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975;p62">
              <a:extLst>
                <a:ext uri="{FF2B5EF4-FFF2-40B4-BE49-F238E27FC236}">
                  <a16:creationId xmlns:a16="http://schemas.microsoft.com/office/drawing/2014/main" id="{85594BB2-E079-668B-0D78-3F9364E58938}"/>
                </a:ext>
              </a:extLst>
            </p:cNvPr>
            <p:cNvSpPr/>
            <p:nvPr/>
          </p:nvSpPr>
          <p:spPr>
            <a:xfrm>
              <a:off x="2734075" y="5110800"/>
              <a:ext cx="2225375" cy="5075"/>
            </a:xfrm>
            <a:custGeom>
              <a:avLst/>
              <a:gdLst/>
              <a:ahLst/>
              <a:cxnLst/>
              <a:rect l="l" t="t" r="r" b="b"/>
              <a:pathLst>
                <a:path w="89015" h="203" fill="none" extrusionOk="0">
                  <a:moveTo>
                    <a:pt x="1" y="101"/>
                  </a:moveTo>
                  <a:lnTo>
                    <a:pt x="11130" y="51"/>
                  </a:lnTo>
                  <a:lnTo>
                    <a:pt x="22259" y="34"/>
                  </a:lnTo>
                  <a:lnTo>
                    <a:pt x="44500" y="1"/>
                  </a:lnTo>
                  <a:lnTo>
                    <a:pt x="66757" y="34"/>
                  </a:lnTo>
                  <a:lnTo>
                    <a:pt x="77886" y="51"/>
                  </a:lnTo>
                  <a:lnTo>
                    <a:pt x="89015" y="101"/>
                  </a:lnTo>
                  <a:lnTo>
                    <a:pt x="77886" y="152"/>
                  </a:lnTo>
                  <a:lnTo>
                    <a:pt x="66757" y="169"/>
                  </a:lnTo>
                  <a:lnTo>
                    <a:pt x="44500" y="202"/>
                  </a:lnTo>
                  <a:lnTo>
                    <a:pt x="22259" y="169"/>
                  </a:lnTo>
                  <a:lnTo>
                    <a:pt x="11130" y="152"/>
                  </a:lnTo>
                  <a:lnTo>
                    <a:pt x="1" y="1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976;p62">
              <a:extLst>
                <a:ext uri="{FF2B5EF4-FFF2-40B4-BE49-F238E27FC236}">
                  <a16:creationId xmlns:a16="http://schemas.microsoft.com/office/drawing/2014/main" id="{B9F2DAD0-1BF1-E2EF-569C-A426AF2D6800}"/>
                </a:ext>
              </a:extLst>
            </p:cNvPr>
            <p:cNvSpPr/>
            <p:nvPr/>
          </p:nvSpPr>
          <p:spPr>
            <a:xfrm>
              <a:off x="4028100" y="5319250"/>
              <a:ext cx="309350" cy="68550"/>
            </a:xfrm>
            <a:custGeom>
              <a:avLst/>
              <a:gdLst/>
              <a:ahLst/>
              <a:cxnLst/>
              <a:rect l="l" t="t" r="r" b="b"/>
              <a:pathLst>
                <a:path w="12374" h="2742" extrusionOk="0">
                  <a:moveTo>
                    <a:pt x="1" y="1"/>
                  </a:moveTo>
                  <a:lnTo>
                    <a:pt x="1" y="2741"/>
                  </a:lnTo>
                  <a:lnTo>
                    <a:pt x="12374" y="2741"/>
                  </a:lnTo>
                  <a:lnTo>
                    <a:pt x="1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977;p62">
              <a:extLst>
                <a:ext uri="{FF2B5EF4-FFF2-40B4-BE49-F238E27FC236}">
                  <a16:creationId xmlns:a16="http://schemas.microsoft.com/office/drawing/2014/main" id="{55B30EB0-9C26-871A-7759-0FBBEF5D1AF9}"/>
                </a:ext>
              </a:extLst>
            </p:cNvPr>
            <p:cNvSpPr/>
            <p:nvPr/>
          </p:nvSpPr>
          <p:spPr>
            <a:xfrm>
              <a:off x="4028100" y="5319250"/>
              <a:ext cx="309350" cy="68550"/>
            </a:xfrm>
            <a:custGeom>
              <a:avLst/>
              <a:gdLst/>
              <a:ahLst/>
              <a:cxnLst/>
              <a:rect l="l" t="t" r="r" b="b"/>
              <a:pathLst>
                <a:path w="12374" h="2742" fill="none" extrusionOk="0">
                  <a:moveTo>
                    <a:pt x="1" y="1"/>
                  </a:moveTo>
                  <a:lnTo>
                    <a:pt x="12374" y="1"/>
                  </a:lnTo>
                  <a:lnTo>
                    <a:pt x="12374" y="2741"/>
                  </a:lnTo>
                  <a:lnTo>
                    <a:pt x="1" y="274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978;p62">
              <a:extLst>
                <a:ext uri="{FF2B5EF4-FFF2-40B4-BE49-F238E27FC236}">
                  <a16:creationId xmlns:a16="http://schemas.microsoft.com/office/drawing/2014/main" id="{3543D47B-68AA-65A4-CA2C-82264D4862A4}"/>
                </a:ext>
              </a:extLst>
            </p:cNvPr>
            <p:cNvSpPr/>
            <p:nvPr/>
          </p:nvSpPr>
          <p:spPr>
            <a:xfrm>
              <a:off x="4038200" y="5342800"/>
              <a:ext cx="5075" cy="37425"/>
            </a:xfrm>
            <a:custGeom>
              <a:avLst/>
              <a:gdLst/>
              <a:ahLst/>
              <a:cxnLst/>
              <a:rect l="l" t="t" r="r" b="b"/>
              <a:pathLst>
                <a:path w="203" h="1497" extrusionOk="0">
                  <a:moveTo>
                    <a:pt x="185" y="0"/>
                  </a:moveTo>
                  <a:lnTo>
                    <a:pt x="17" y="17"/>
                  </a:lnTo>
                  <a:lnTo>
                    <a:pt x="0" y="387"/>
                  </a:lnTo>
                  <a:lnTo>
                    <a:pt x="17" y="757"/>
                  </a:lnTo>
                  <a:lnTo>
                    <a:pt x="51" y="1127"/>
                  </a:lnTo>
                  <a:lnTo>
                    <a:pt x="101" y="1496"/>
                  </a:lnTo>
                  <a:lnTo>
                    <a:pt x="152" y="1127"/>
                  </a:lnTo>
                  <a:lnTo>
                    <a:pt x="185" y="757"/>
                  </a:lnTo>
                  <a:lnTo>
                    <a:pt x="202" y="38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979;p62">
              <a:extLst>
                <a:ext uri="{FF2B5EF4-FFF2-40B4-BE49-F238E27FC236}">
                  <a16:creationId xmlns:a16="http://schemas.microsoft.com/office/drawing/2014/main" id="{BB336551-0D68-ACC0-48F8-B0F7FCE59B0A}"/>
                </a:ext>
              </a:extLst>
            </p:cNvPr>
            <p:cNvSpPr/>
            <p:nvPr/>
          </p:nvSpPr>
          <p:spPr>
            <a:xfrm>
              <a:off x="4038200" y="5342800"/>
              <a:ext cx="5075" cy="37425"/>
            </a:xfrm>
            <a:custGeom>
              <a:avLst/>
              <a:gdLst/>
              <a:ahLst/>
              <a:cxnLst/>
              <a:rect l="l" t="t" r="r" b="b"/>
              <a:pathLst>
                <a:path w="203" h="1497" fill="none" extrusionOk="0">
                  <a:moveTo>
                    <a:pt x="185" y="0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0" y="387"/>
                  </a:lnTo>
                  <a:lnTo>
                    <a:pt x="17" y="757"/>
                  </a:lnTo>
                  <a:lnTo>
                    <a:pt x="51" y="1127"/>
                  </a:lnTo>
                  <a:lnTo>
                    <a:pt x="101" y="1496"/>
                  </a:lnTo>
                  <a:lnTo>
                    <a:pt x="101" y="1496"/>
                  </a:lnTo>
                  <a:lnTo>
                    <a:pt x="152" y="1127"/>
                  </a:lnTo>
                  <a:lnTo>
                    <a:pt x="185" y="757"/>
                  </a:lnTo>
                  <a:lnTo>
                    <a:pt x="202" y="387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980;p62">
              <a:extLst>
                <a:ext uri="{FF2B5EF4-FFF2-40B4-BE49-F238E27FC236}">
                  <a16:creationId xmlns:a16="http://schemas.microsoft.com/office/drawing/2014/main" id="{6BD71F6A-6FC2-EE14-D8DA-727BE357F3A3}"/>
                </a:ext>
              </a:extLst>
            </p:cNvPr>
            <p:cNvSpPr/>
            <p:nvPr/>
          </p:nvSpPr>
          <p:spPr>
            <a:xfrm>
              <a:off x="4061300" y="5342375"/>
              <a:ext cx="5075" cy="37850"/>
            </a:xfrm>
            <a:custGeom>
              <a:avLst/>
              <a:gdLst/>
              <a:ahLst/>
              <a:cxnLst/>
              <a:rect l="l" t="t" r="r" b="b"/>
              <a:pathLst>
                <a:path w="203" h="1514" extrusionOk="0">
                  <a:moveTo>
                    <a:pt x="18" y="0"/>
                  </a:moveTo>
                  <a:lnTo>
                    <a:pt x="1" y="387"/>
                  </a:lnTo>
                  <a:lnTo>
                    <a:pt x="18" y="757"/>
                  </a:lnTo>
                  <a:lnTo>
                    <a:pt x="51" y="1144"/>
                  </a:lnTo>
                  <a:lnTo>
                    <a:pt x="102" y="1513"/>
                  </a:lnTo>
                  <a:lnTo>
                    <a:pt x="152" y="1144"/>
                  </a:lnTo>
                  <a:lnTo>
                    <a:pt x="186" y="757"/>
                  </a:lnTo>
                  <a:lnTo>
                    <a:pt x="203" y="37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3981;p62">
              <a:extLst>
                <a:ext uri="{FF2B5EF4-FFF2-40B4-BE49-F238E27FC236}">
                  <a16:creationId xmlns:a16="http://schemas.microsoft.com/office/drawing/2014/main" id="{D78A227E-3932-40F2-4CD7-F000565C8E95}"/>
                </a:ext>
              </a:extLst>
            </p:cNvPr>
            <p:cNvSpPr/>
            <p:nvPr/>
          </p:nvSpPr>
          <p:spPr>
            <a:xfrm>
              <a:off x="4061300" y="5342375"/>
              <a:ext cx="5075" cy="37850"/>
            </a:xfrm>
            <a:custGeom>
              <a:avLst/>
              <a:gdLst/>
              <a:ahLst/>
              <a:cxnLst/>
              <a:rect l="l" t="t" r="r" b="b"/>
              <a:pathLst>
                <a:path w="203" h="1514" fill="none" extrusionOk="0">
                  <a:moveTo>
                    <a:pt x="186" y="0"/>
                  </a:moveTo>
                  <a:lnTo>
                    <a:pt x="18" y="0"/>
                  </a:lnTo>
                  <a:lnTo>
                    <a:pt x="18" y="0"/>
                  </a:lnTo>
                  <a:lnTo>
                    <a:pt x="1" y="387"/>
                  </a:lnTo>
                  <a:lnTo>
                    <a:pt x="18" y="757"/>
                  </a:lnTo>
                  <a:lnTo>
                    <a:pt x="51" y="1144"/>
                  </a:lnTo>
                  <a:lnTo>
                    <a:pt x="102" y="1513"/>
                  </a:lnTo>
                  <a:lnTo>
                    <a:pt x="102" y="1513"/>
                  </a:lnTo>
                  <a:lnTo>
                    <a:pt x="152" y="1144"/>
                  </a:lnTo>
                  <a:lnTo>
                    <a:pt x="186" y="757"/>
                  </a:lnTo>
                  <a:lnTo>
                    <a:pt x="203" y="370"/>
                  </a:lnTo>
                  <a:lnTo>
                    <a:pt x="1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3982;p62">
              <a:extLst>
                <a:ext uri="{FF2B5EF4-FFF2-40B4-BE49-F238E27FC236}">
                  <a16:creationId xmlns:a16="http://schemas.microsoft.com/office/drawing/2014/main" id="{A8EEFFEC-555F-B2F5-A497-88AC6F51D832}"/>
                </a:ext>
              </a:extLst>
            </p:cNvPr>
            <p:cNvSpPr/>
            <p:nvPr/>
          </p:nvSpPr>
          <p:spPr>
            <a:xfrm>
              <a:off x="4072650" y="5341950"/>
              <a:ext cx="5075" cy="38275"/>
            </a:xfrm>
            <a:custGeom>
              <a:avLst/>
              <a:gdLst/>
              <a:ahLst/>
              <a:cxnLst/>
              <a:rect l="l" t="t" r="r" b="b"/>
              <a:pathLst>
                <a:path w="203" h="1531" extrusionOk="0">
                  <a:moveTo>
                    <a:pt x="18" y="1"/>
                  </a:moveTo>
                  <a:lnTo>
                    <a:pt x="1" y="438"/>
                  </a:lnTo>
                  <a:lnTo>
                    <a:pt x="1" y="724"/>
                  </a:lnTo>
                  <a:lnTo>
                    <a:pt x="18" y="993"/>
                  </a:lnTo>
                  <a:lnTo>
                    <a:pt x="51" y="1261"/>
                  </a:lnTo>
                  <a:lnTo>
                    <a:pt x="102" y="1530"/>
                  </a:lnTo>
                  <a:lnTo>
                    <a:pt x="152" y="1161"/>
                  </a:lnTo>
                  <a:lnTo>
                    <a:pt x="186" y="774"/>
                  </a:lnTo>
                  <a:lnTo>
                    <a:pt x="203" y="387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3983;p62">
              <a:extLst>
                <a:ext uri="{FF2B5EF4-FFF2-40B4-BE49-F238E27FC236}">
                  <a16:creationId xmlns:a16="http://schemas.microsoft.com/office/drawing/2014/main" id="{31C6EDFE-A1F4-D2EC-B857-DF2D594388E8}"/>
                </a:ext>
              </a:extLst>
            </p:cNvPr>
            <p:cNvSpPr/>
            <p:nvPr/>
          </p:nvSpPr>
          <p:spPr>
            <a:xfrm>
              <a:off x="4072650" y="5341950"/>
              <a:ext cx="5075" cy="38275"/>
            </a:xfrm>
            <a:custGeom>
              <a:avLst/>
              <a:gdLst/>
              <a:ahLst/>
              <a:cxnLst/>
              <a:rect l="l" t="t" r="r" b="b"/>
              <a:pathLst>
                <a:path w="203" h="1531" fill="none" extrusionOk="0">
                  <a:moveTo>
                    <a:pt x="186" y="1"/>
                  </a:moveTo>
                  <a:lnTo>
                    <a:pt x="18" y="1"/>
                  </a:lnTo>
                  <a:lnTo>
                    <a:pt x="18" y="1"/>
                  </a:lnTo>
                  <a:lnTo>
                    <a:pt x="1" y="438"/>
                  </a:lnTo>
                  <a:lnTo>
                    <a:pt x="1" y="438"/>
                  </a:lnTo>
                  <a:lnTo>
                    <a:pt x="1" y="724"/>
                  </a:lnTo>
                  <a:lnTo>
                    <a:pt x="18" y="993"/>
                  </a:lnTo>
                  <a:lnTo>
                    <a:pt x="51" y="1261"/>
                  </a:lnTo>
                  <a:lnTo>
                    <a:pt x="102" y="1530"/>
                  </a:lnTo>
                  <a:lnTo>
                    <a:pt x="102" y="1530"/>
                  </a:lnTo>
                  <a:lnTo>
                    <a:pt x="152" y="1161"/>
                  </a:lnTo>
                  <a:lnTo>
                    <a:pt x="186" y="774"/>
                  </a:lnTo>
                  <a:lnTo>
                    <a:pt x="203" y="387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3984;p62">
              <a:extLst>
                <a:ext uri="{FF2B5EF4-FFF2-40B4-BE49-F238E27FC236}">
                  <a16:creationId xmlns:a16="http://schemas.microsoft.com/office/drawing/2014/main" id="{3D60EB7C-1B42-430B-B3B4-8CC420E762F1}"/>
                </a:ext>
              </a:extLst>
            </p:cNvPr>
            <p:cNvSpPr/>
            <p:nvPr/>
          </p:nvSpPr>
          <p:spPr>
            <a:xfrm>
              <a:off x="4134450" y="5339850"/>
              <a:ext cx="4625" cy="40375"/>
            </a:xfrm>
            <a:custGeom>
              <a:avLst/>
              <a:gdLst/>
              <a:ahLst/>
              <a:cxnLst/>
              <a:rect l="l" t="t" r="r" b="b"/>
              <a:pathLst>
                <a:path w="185" h="1615" extrusionOk="0">
                  <a:moveTo>
                    <a:pt x="168" y="1"/>
                  </a:moveTo>
                  <a:lnTo>
                    <a:pt x="17" y="17"/>
                  </a:lnTo>
                  <a:lnTo>
                    <a:pt x="0" y="421"/>
                  </a:lnTo>
                  <a:lnTo>
                    <a:pt x="0" y="824"/>
                  </a:lnTo>
                  <a:lnTo>
                    <a:pt x="34" y="1211"/>
                  </a:lnTo>
                  <a:lnTo>
                    <a:pt x="84" y="1614"/>
                  </a:lnTo>
                  <a:lnTo>
                    <a:pt x="151" y="1211"/>
                  </a:lnTo>
                  <a:lnTo>
                    <a:pt x="185" y="808"/>
                  </a:lnTo>
                  <a:lnTo>
                    <a:pt x="185" y="40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3985;p62">
              <a:extLst>
                <a:ext uri="{FF2B5EF4-FFF2-40B4-BE49-F238E27FC236}">
                  <a16:creationId xmlns:a16="http://schemas.microsoft.com/office/drawing/2014/main" id="{40F7B12B-4507-7930-265F-7F01BC64BA1F}"/>
                </a:ext>
              </a:extLst>
            </p:cNvPr>
            <p:cNvSpPr/>
            <p:nvPr/>
          </p:nvSpPr>
          <p:spPr>
            <a:xfrm>
              <a:off x="4134450" y="5339850"/>
              <a:ext cx="4625" cy="40375"/>
            </a:xfrm>
            <a:custGeom>
              <a:avLst/>
              <a:gdLst/>
              <a:ahLst/>
              <a:cxnLst/>
              <a:rect l="l" t="t" r="r" b="b"/>
              <a:pathLst>
                <a:path w="185" h="1615" fill="none" extrusionOk="0">
                  <a:moveTo>
                    <a:pt x="168" y="1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0" y="421"/>
                  </a:lnTo>
                  <a:lnTo>
                    <a:pt x="0" y="824"/>
                  </a:lnTo>
                  <a:lnTo>
                    <a:pt x="34" y="1211"/>
                  </a:lnTo>
                  <a:lnTo>
                    <a:pt x="84" y="1614"/>
                  </a:lnTo>
                  <a:lnTo>
                    <a:pt x="84" y="1614"/>
                  </a:lnTo>
                  <a:lnTo>
                    <a:pt x="151" y="1211"/>
                  </a:lnTo>
                  <a:lnTo>
                    <a:pt x="185" y="808"/>
                  </a:lnTo>
                  <a:lnTo>
                    <a:pt x="185" y="404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3986;p62">
              <a:extLst>
                <a:ext uri="{FF2B5EF4-FFF2-40B4-BE49-F238E27FC236}">
                  <a16:creationId xmlns:a16="http://schemas.microsoft.com/office/drawing/2014/main" id="{10E285C5-EF7A-7E18-F9C8-4E7CE017C261}"/>
                </a:ext>
              </a:extLst>
            </p:cNvPr>
            <p:cNvSpPr/>
            <p:nvPr/>
          </p:nvSpPr>
          <p:spPr>
            <a:xfrm>
              <a:off x="4151250" y="5339425"/>
              <a:ext cx="4650" cy="40800"/>
            </a:xfrm>
            <a:custGeom>
              <a:avLst/>
              <a:gdLst/>
              <a:ahLst/>
              <a:cxnLst/>
              <a:rect l="l" t="t" r="r" b="b"/>
              <a:pathLst>
                <a:path w="186" h="1632" extrusionOk="0">
                  <a:moveTo>
                    <a:pt x="17" y="1"/>
                  </a:moveTo>
                  <a:lnTo>
                    <a:pt x="1" y="270"/>
                  </a:lnTo>
                  <a:lnTo>
                    <a:pt x="1" y="539"/>
                  </a:lnTo>
                  <a:lnTo>
                    <a:pt x="1" y="825"/>
                  </a:lnTo>
                  <a:lnTo>
                    <a:pt x="17" y="1094"/>
                  </a:lnTo>
                  <a:lnTo>
                    <a:pt x="51" y="1362"/>
                  </a:lnTo>
                  <a:lnTo>
                    <a:pt x="101" y="1631"/>
                  </a:lnTo>
                  <a:lnTo>
                    <a:pt x="135" y="1362"/>
                  </a:lnTo>
                  <a:lnTo>
                    <a:pt x="169" y="1094"/>
                  </a:lnTo>
                  <a:lnTo>
                    <a:pt x="185" y="825"/>
                  </a:lnTo>
                  <a:lnTo>
                    <a:pt x="185" y="539"/>
                  </a:lnTo>
                  <a:lnTo>
                    <a:pt x="185" y="27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3987;p62">
              <a:extLst>
                <a:ext uri="{FF2B5EF4-FFF2-40B4-BE49-F238E27FC236}">
                  <a16:creationId xmlns:a16="http://schemas.microsoft.com/office/drawing/2014/main" id="{0C253B1E-6009-D245-2A64-D8E78F0FC914}"/>
                </a:ext>
              </a:extLst>
            </p:cNvPr>
            <p:cNvSpPr/>
            <p:nvPr/>
          </p:nvSpPr>
          <p:spPr>
            <a:xfrm>
              <a:off x="4151250" y="5339425"/>
              <a:ext cx="4650" cy="40800"/>
            </a:xfrm>
            <a:custGeom>
              <a:avLst/>
              <a:gdLst/>
              <a:ahLst/>
              <a:cxnLst/>
              <a:rect l="l" t="t" r="r" b="b"/>
              <a:pathLst>
                <a:path w="186" h="1632" fill="none" extrusionOk="0">
                  <a:moveTo>
                    <a:pt x="169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1" y="270"/>
                  </a:lnTo>
                  <a:lnTo>
                    <a:pt x="1" y="539"/>
                  </a:lnTo>
                  <a:lnTo>
                    <a:pt x="1" y="539"/>
                  </a:lnTo>
                  <a:lnTo>
                    <a:pt x="1" y="825"/>
                  </a:lnTo>
                  <a:lnTo>
                    <a:pt x="17" y="1094"/>
                  </a:lnTo>
                  <a:lnTo>
                    <a:pt x="51" y="1362"/>
                  </a:lnTo>
                  <a:lnTo>
                    <a:pt x="101" y="1631"/>
                  </a:lnTo>
                  <a:lnTo>
                    <a:pt x="101" y="1631"/>
                  </a:lnTo>
                  <a:lnTo>
                    <a:pt x="135" y="1362"/>
                  </a:lnTo>
                  <a:lnTo>
                    <a:pt x="169" y="1094"/>
                  </a:lnTo>
                  <a:lnTo>
                    <a:pt x="185" y="825"/>
                  </a:lnTo>
                  <a:lnTo>
                    <a:pt x="185" y="539"/>
                  </a:lnTo>
                  <a:lnTo>
                    <a:pt x="185" y="539"/>
                  </a:lnTo>
                  <a:lnTo>
                    <a:pt x="185" y="270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3988;p62">
              <a:extLst>
                <a:ext uri="{FF2B5EF4-FFF2-40B4-BE49-F238E27FC236}">
                  <a16:creationId xmlns:a16="http://schemas.microsoft.com/office/drawing/2014/main" id="{A5AD729E-A018-E73B-0387-BF1FC1B82E11}"/>
                </a:ext>
              </a:extLst>
            </p:cNvPr>
            <p:cNvSpPr/>
            <p:nvPr/>
          </p:nvSpPr>
          <p:spPr>
            <a:xfrm>
              <a:off x="4220175" y="5337325"/>
              <a:ext cx="5075" cy="42900"/>
            </a:xfrm>
            <a:custGeom>
              <a:avLst/>
              <a:gdLst/>
              <a:ahLst/>
              <a:cxnLst/>
              <a:rect l="l" t="t" r="r" b="b"/>
              <a:pathLst>
                <a:path w="203" h="1716" extrusionOk="0">
                  <a:moveTo>
                    <a:pt x="34" y="1"/>
                  </a:moveTo>
                  <a:lnTo>
                    <a:pt x="17" y="320"/>
                  </a:lnTo>
                  <a:lnTo>
                    <a:pt x="1" y="623"/>
                  </a:lnTo>
                  <a:lnTo>
                    <a:pt x="17" y="909"/>
                  </a:lnTo>
                  <a:lnTo>
                    <a:pt x="34" y="1178"/>
                  </a:lnTo>
                  <a:lnTo>
                    <a:pt x="51" y="1446"/>
                  </a:lnTo>
                  <a:lnTo>
                    <a:pt x="101" y="1715"/>
                  </a:lnTo>
                  <a:lnTo>
                    <a:pt x="152" y="1446"/>
                  </a:lnTo>
                  <a:lnTo>
                    <a:pt x="185" y="1178"/>
                  </a:lnTo>
                  <a:lnTo>
                    <a:pt x="202" y="909"/>
                  </a:lnTo>
                  <a:lnTo>
                    <a:pt x="202" y="623"/>
                  </a:lnTo>
                  <a:lnTo>
                    <a:pt x="202" y="303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3989;p62">
              <a:extLst>
                <a:ext uri="{FF2B5EF4-FFF2-40B4-BE49-F238E27FC236}">
                  <a16:creationId xmlns:a16="http://schemas.microsoft.com/office/drawing/2014/main" id="{06C3E4B9-F7E3-B332-CA61-33E7B64C4B02}"/>
                </a:ext>
              </a:extLst>
            </p:cNvPr>
            <p:cNvSpPr/>
            <p:nvPr/>
          </p:nvSpPr>
          <p:spPr>
            <a:xfrm>
              <a:off x="4220175" y="5337325"/>
              <a:ext cx="5075" cy="42900"/>
            </a:xfrm>
            <a:custGeom>
              <a:avLst/>
              <a:gdLst/>
              <a:ahLst/>
              <a:cxnLst/>
              <a:rect l="l" t="t" r="r" b="b"/>
              <a:pathLst>
                <a:path w="203" h="1716" fill="none" extrusionOk="0">
                  <a:moveTo>
                    <a:pt x="169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17" y="320"/>
                  </a:lnTo>
                  <a:lnTo>
                    <a:pt x="1" y="623"/>
                  </a:lnTo>
                  <a:lnTo>
                    <a:pt x="1" y="623"/>
                  </a:lnTo>
                  <a:lnTo>
                    <a:pt x="17" y="909"/>
                  </a:lnTo>
                  <a:lnTo>
                    <a:pt x="34" y="1178"/>
                  </a:lnTo>
                  <a:lnTo>
                    <a:pt x="51" y="1446"/>
                  </a:lnTo>
                  <a:lnTo>
                    <a:pt x="101" y="1715"/>
                  </a:lnTo>
                  <a:lnTo>
                    <a:pt x="101" y="1715"/>
                  </a:lnTo>
                  <a:lnTo>
                    <a:pt x="152" y="1446"/>
                  </a:lnTo>
                  <a:lnTo>
                    <a:pt x="185" y="1178"/>
                  </a:lnTo>
                  <a:lnTo>
                    <a:pt x="202" y="909"/>
                  </a:lnTo>
                  <a:lnTo>
                    <a:pt x="202" y="623"/>
                  </a:lnTo>
                  <a:lnTo>
                    <a:pt x="202" y="623"/>
                  </a:lnTo>
                  <a:lnTo>
                    <a:pt x="202" y="303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3990;p62">
              <a:extLst>
                <a:ext uri="{FF2B5EF4-FFF2-40B4-BE49-F238E27FC236}">
                  <a16:creationId xmlns:a16="http://schemas.microsoft.com/office/drawing/2014/main" id="{C55734BF-72DF-2CAC-63A1-08B533D9FFEA}"/>
                </a:ext>
              </a:extLst>
            </p:cNvPr>
            <p:cNvSpPr/>
            <p:nvPr/>
          </p:nvSpPr>
          <p:spPr>
            <a:xfrm>
              <a:off x="4236150" y="5336900"/>
              <a:ext cx="5075" cy="43325"/>
            </a:xfrm>
            <a:custGeom>
              <a:avLst/>
              <a:gdLst/>
              <a:ahLst/>
              <a:cxnLst/>
              <a:rect l="l" t="t" r="r" b="b"/>
              <a:pathLst>
                <a:path w="203" h="1733" extrusionOk="0">
                  <a:moveTo>
                    <a:pt x="34" y="1"/>
                  </a:moveTo>
                  <a:lnTo>
                    <a:pt x="17" y="320"/>
                  </a:lnTo>
                  <a:lnTo>
                    <a:pt x="0" y="640"/>
                  </a:lnTo>
                  <a:lnTo>
                    <a:pt x="17" y="926"/>
                  </a:lnTo>
                  <a:lnTo>
                    <a:pt x="34" y="1195"/>
                  </a:lnTo>
                  <a:lnTo>
                    <a:pt x="51" y="1463"/>
                  </a:lnTo>
                  <a:lnTo>
                    <a:pt x="101" y="1732"/>
                  </a:lnTo>
                  <a:lnTo>
                    <a:pt x="152" y="1463"/>
                  </a:lnTo>
                  <a:lnTo>
                    <a:pt x="185" y="1195"/>
                  </a:lnTo>
                  <a:lnTo>
                    <a:pt x="202" y="926"/>
                  </a:lnTo>
                  <a:lnTo>
                    <a:pt x="202" y="640"/>
                  </a:lnTo>
                  <a:lnTo>
                    <a:pt x="202" y="32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3991;p62">
              <a:extLst>
                <a:ext uri="{FF2B5EF4-FFF2-40B4-BE49-F238E27FC236}">
                  <a16:creationId xmlns:a16="http://schemas.microsoft.com/office/drawing/2014/main" id="{E18A6429-BBC5-A153-2BAD-7DF5A280E40F}"/>
                </a:ext>
              </a:extLst>
            </p:cNvPr>
            <p:cNvSpPr/>
            <p:nvPr/>
          </p:nvSpPr>
          <p:spPr>
            <a:xfrm>
              <a:off x="4236150" y="5336900"/>
              <a:ext cx="5075" cy="43325"/>
            </a:xfrm>
            <a:custGeom>
              <a:avLst/>
              <a:gdLst/>
              <a:ahLst/>
              <a:cxnLst/>
              <a:rect l="l" t="t" r="r" b="b"/>
              <a:pathLst>
                <a:path w="203" h="1733" fill="none" extrusionOk="0">
                  <a:moveTo>
                    <a:pt x="168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17" y="320"/>
                  </a:lnTo>
                  <a:lnTo>
                    <a:pt x="0" y="640"/>
                  </a:lnTo>
                  <a:lnTo>
                    <a:pt x="0" y="640"/>
                  </a:lnTo>
                  <a:lnTo>
                    <a:pt x="17" y="926"/>
                  </a:lnTo>
                  <a:lnTo>
                    <a:pt x="34" y="1195"/>
                  </a:lnTo>
                  <a:lnTo>
                    <a:pt x="51" y="1463"/>
                  </a:lnTo>
                  <a:lnTo>
                    <a:pt x="101" y="1732"/>
                  </a:lnTo>
                  <a:lnTo>
                    <a:pt x="101" y="1732"/>
                  </a:lnTo>
                  <a:lnTo>
                    <a:pt x="152" y="1463"/>
                  </a:lnTo>
                  <a:lnTo>
                    <a:pt x="185" y="1195"/>
                  </a:lnTo>
                  <a:lnTo>
                    <a:pt x="202" y="926"/>
                  </a:lnTo>
                  <a:lnTo>
                    <a:pt x="202" y="640"/>
                  </a:lnTo>
                  <a:lnTo>
                    <a:pt x="202" y="640"/>
                  </a:lnTo>
                  <a:lnTo>
                    <a:pt x="202" y="320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3992;p62">
              <a:extLst>
                <a:ext uri="{FF2B5EF4-FFF2-40B4-BE49-F238E27FC236}">
                  <a16:creationId xmlns:a16="http://schemas.microsoft.com/office/drawing/2014/main" id="{EB377A11-6D14-BAF2-DC86-49FF8039736C}"/>
                </a:ext>
              </a:extLst>
            </p:cNvPr>
            <p:cNvSpPr/>
            <p:nvPr/>
          </p:nvSpPr>
          <p:spPr>
            <a:xfrm>
              <a:off x="4265575" y="5335650"/>
              <a:ext cx="5050" cy="44575"/>
            </a:xfrm>
            <a:custGeom>
              <a:avLst/>
              <a:gdLst/>
              <a:ahLst/>
              <a:cxnLst/>
              <a:rect l="l" t="t" r="r" b="b"/>
              <a:pathLst>
                <a:path w="202" h="1783" extrusionOk="0">
                  <a:moveTo>
                    <a:pt x="168" y="0"/>
                  </a:moveTo>
                  <a:lnTo>
                    <a:pt x="34" y="17"/>
                  </a:lnTo>
                  <a:lnTo>
                    <a:pt x="17" y="354"/>
                  </a:lnTo>
                  <a:lnTo>
                    <a:pt x="0" y="690"/>
                  </a:lnTo>
                  <a:lnTo>
                    <a:pt x="0" y="976"/>
                  </a:lnTo>
                  <a:lnTo>
                    <a:pt x="17" y="1245"/>
                  </a:lnTo>
                  <a:lnTo>
                    <a:pt x="51" y="1513"/>
                  </a:lnTo>
                  <a:lnTo>
                    <a:pt x="101" y="1782"/>
                  </a:lnTo>
                  <a:lnTo>
                    <a:pt x="151" y="1513"/>
                  </a:lnTo>
                  <a:lnTo>
                    <a:pt x="185" y="1245"/>
                  </a:lnTo>
                  <a:lnTo>
                    <a:pt x="202" y="976"/>
                  </a:lnTo>
                  <a:lnTo>
                    <a:pt x="202" y="690"/>
                  </a:lnTo>
                  <a:lnTo>
                    <a:pt x="185" y="354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3993;p62">
              <a:extLst>
                <a:ext uri="{FF2B5EF4-FFF2-40B4-BE49-F238E27FC236}">
                  <a16:creationId xmlns:a16="http://schemas.microsoft.com/office/drawing/2014/main" id="{E8515300-89D1-0E17-79D8-EB18CAE18946}"/>
                </a:ext>
              </a:extLst>
            </p:cNvPr>
            <p:cNvSpPr/>
            <p:nvPr/>
          </p:nvSpPr>
          <p:spPr>
            <a:xfrm>
              <a:off x="4265575" y="5335650"/>
              <a:ext cx="5050" cy="44575"/>
            </a:xfrm>
            <a:custGeom>
              <a:avLst/>
              <a:gdLst/>
              <a:ahLst/>
              <a:cxnLst/>
              <a:rect l="l" t="t" r="r" b="b"/>
              <a:pathLst>
                <a:path w="202" h="1783" fill="none" extrusionOk="0">
                  <a:moveTo>
                    <a:pt x="168" y="0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17" y="354"/>
                  </a:lnTo>
                  <a:lnTo>
                    <a:pt x="0" y="690"/>
                  </a:lnTo>
                  <a:lnTo>
                    <a:pt x="0" y="690"/>
                  </a:lnTo>
                  <a:lnTo>
                    <a:pt x="0" y="976"/>
                  </a:lnTo>
                  <a:lnTo>
                    <a:pt x="17" y="1245"/>
                  </a:lnTo>
                  <a:lnTo>
                    <a:pt x="51" y="1513"/>
                  </a:lnTo>
                  <a:lnTo>
                    <a:pt x="101" y="1782"/>
                  </a:lnTo>
                  <a:lnTo>
                    <a:pt x="101" y="1782"/>
                  </a:lnTo>
                  <a:lnTo>
                    <a:pt x="151" y="1513"/>
                  </a:lnTo>
                  <a:lnTo>
                    <a:pt x="185" y="1245"/>
                  </a:lnTo>
                  <a:lnTo>
                    <a:pt x="202" y="976"/>
                  </a:lnTo>
                  <a:lnTo>
                    <a:pt x="202" y="690"/>
                  </a:lnTo>
                  <a:lnTo>
                    <a:pt x="202" y="690"/>
                  </a:lnTo>
                  <a:lnTo>
                    <a:pt x="185" y="354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3994;p62">
              <a:extLst>
                <a:ext uri="{FF2B5EF4-FFF2-40B4-BE49-F238E27FC236}">
                  <a16:creationId xmlns:a16="http://schemas.microsoft.com/office/drawing/2014/main" id="{3F393089-E4EE-423A-6638-85D3C215AAFE}"/>
                </a:ext>
              </a:extLst>
            </p:cNvPr>
            <p:cNvSpPr/>
            <p:nvPr/>
          </p:nvSpPr>
          <p:spPr>
            <a:xfrm>
              <a:off x="4207150" y="5337750"/>
              <a:ext cx="4650" cy="42475"/>
            </a:xfrm>
            <a:custGeom>
              <a:avLst/>
              <a:gdLst/>
              <a:ahLst/>
              <a:cxnLst/>
              <a:rect l="l" t="t" r="r" b="b"/>
              <a:pathLst>
                <a:path w="186" h="1699" extrusionOk="0">
                  <a:moveTo>
                    <a:pt x="17" y="1"/>
                  </a:moveTo>
                  <a:lnTo>
                    <a:pt x="0" y="303"/>
                  </a:lnTo>
                  <a:lnTo>
                    <a:pt x="0" y="606"/>
                  </a:lnTo>
                  <a:lnTo>
                    <a:pt x="0" y="892"/>
                  </a:lnTo>
                  <a:lnTo>
                    <a:pt x="17" y="1161"/>
                  </a:lnTo>
                  <a:lnTo>
                    <a:pt x="51" y="1429"/>
                  </a:lnTo>
                  <a:lnTo>
                    <a:pt x="84" y="1698"/>
                  </a:lnTo>
                  <a:lnTo>
                    <a:pt x="135" y="1429"/>
                  </a:lnTo>
                  <a:lnTo>
                    <a:pt x="168" y="1161"/>
                  </a:lnTo>
                  <a:lnTo>
                    <a:pt x="185" y="892"/>
                  </a:lnTo>
                  <a:lnTo>
                    <a:pt x="185" y="606"/>
                  </a:lnTo>
                  <a:lnTo>
                    <a:pt x="185" y="303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3995;p62">
              <a:extLst>
                <a:ext uri="{FF2B5EF4-FFF2-40B4-BE49-F238E27FC236}">
                  <a16:creationId xmlns:a16="http://schemas.microsoft.com/office/drawing/2014/main" id="{56391257-872B-9789-465E-B2AC7FD4B8B0}"/>
                </a:ext>
              </a:extLst>
            </p:cNvPr>
            <p:cNvSpPr/>
            <p:nvPr/>
          </p:nvSpPr>
          <p:spPr>
            <a:xfrm>
              <a:off x="4207150" y="5337750"/>
              <a:ext cx="4650" cy="42475"/>
            </a:xfrm>
            <a:custGeom>
              <a:avLst/>
              <a:gdLst/>
              <a:ahLst/>
              <a:cxnLst/>
              <a:rect l="l" t="t" r="r" b="b"/>
              <a:pathLst>
                <a:path w="186" h="1699" fill="none" extrusionOk="0">
                  <a:moveTo>
                    <a:pt x="168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303"/>
                  </a:lnTo>
                  <a:lnTo>
                    <a:pt x="0" y="606"/>
                  </a:lnTo>
                  <a:lnTo>
                    <a:pt x="0" y="606"/>
                  </a:lnTo>
                  <a:lnTo>
                    <a:pt x="0" y="892"/>
                  </a:lnTo>
                  <a:lnTo>
                    <a:pt x="17" y="1161"/>
                  </a:lnTo>
                  <a:lnTo>
                    <a:pt x="51" y="1429"/>
                  </a:lnTo>
                  <a:lnTo>
                    <a:pt x="84" y="1698"/>
                  </a:lnTo>
                  <a:lnTo>
                    <a:pt x="84" y="1698"/>
                  </a:lnTo>
                  <a:lnTo>
                    <a:pt x="135" y="1429"/>
                  </a:lnTo>
                  <a:lnTo>
                    <a:pt x="168" y="1161"/>
                  </a:lnTo>
                  <a:lnTo>
                    <a:pt x="185" y="892"/>
                  </a:lnTo>
                  <a:lnTo>
                    <a:pt x="185" y="606"/>
                  </a:lnTo>
                  <a:lnTo>
                    <a:pt x="185" y="606"/>
                  </a:lnTo>
                  <a:lnTo>
                    <a:pt x="185" y="303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3996;p62">
              <a:extLst>
                <a:ext uri="{FF2B5EF4-FFF2-40B4-BE49-F238E27FC236}">
                  <a16:creationId xmlns:a16="http://schemas.microsoft.com/office/drawing/2014/main" id="{16D22930-1717-A64F-F878-049BFF0F15EE}"/>
                </a:ext>
              </a:extLst>
            </p:cNvPr>
            <p:cNvSpPr/>
            <p:nvPr/>
          </p:nvSpPr>
          <p:spPr>
            <a:xfrm>
              <a:off x="4093250" y="5341125"/>
              <a:ext cx="4650" cy="39100"/>
            </a:xfrm>
            <a:custGeom>
              <a:avLst/>
              <a:gdLst/>
              <a:ahLst/>
              <a:cxnLst/>
              <a:rect l="l" t="t" r="r" b="b"/>
              <a:pathLst>
                <a:path w="186" h="1564" extrusionOk="0">
                  <a:moveTo>
                    <a:pt x="169" y="0"/>
                  </a:moveTo>
                  <a:lnTo>
                    <a:pt x="17" y="17"/>
                  </a:lnTo>
                  <a:lnTo>
                    <a:pt x="1" y="403"/>
                  </a:lnTo>
                  <a:lnTo>
                    <a:pt x="1" y="790"/>
                  </a:lnTo>
                  <a:lnTo>
                    <a:pt x="34" y="1177"/>
                  </a:lnTo>
                  <a:lnTo>
                    <a:pt x="85" y="1563"/>
                  </a:lnTo>
                  <a:lnTo>
                    <a:pt x="152" y="1177"/>
                  </a:lnTo>
                  <a:lnTo>
                    <a:pt x="186" y="790"/>
                  </a:lnTo>
                  <a:lnTo>
                    <a:pt x="186" y="40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3997;p62">
              <a:extLst>
                <a:ext uri="{FF2B5EF4-FFF2-40B4-BE49-F238E27FC236}">
                  <a16:creationId xmlns:a16="http://schemas.microsoft.com/office/drawing/2014/main" id="{619CC6EE-AD57-211E-6322-7DDA3DF33108}"/>
                </a:ext>
              </a:extLst>
            </p:cNvPr>
            <p:cNvSpPr/>
            <p:nvPr/>
          </p:nvSpPr>
          <p:spPr>
            <a:xfrm>
              <a:off x="4093250" y="5341125"/>
              <a:ext cx="4650" cy="39100"/>
            </a:xfrm>
            <a:custGeom>
              <a:avLst/>
              <a:gdLst/>
              <a:ahLst/>
              <a:cxnLst/>
              <a:rect l="l" t="t" r="r" b="b"/>
              <a:pathLst>
                <a:path w="186" h="1564" fill="none" extrusionOk="0">
                  <a:moveTo>
                    <a:pt x="169" y="0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1" y="403"/>
                  </a:lnTo>
                  <a:lnTo>
                    <a:pt x="1" y="790"/>
                  </a:lnTo>
                  <a:lnTo>
                    <a:pt x="34" y="1177"/>
                  </a:lnTo>
                  <a:lnTo>
                    <a:pt x="85" y="1563"/>
                  </a:lnTo>
                  <a:lnTo>
                    <a:pt x="85" y="1563"/>
                  </a:lnTo>
                  <a:lnTo>
                    <a:pt x="152" y="1177"/>
                  </a:lnTo>
                  <a:lnTo>
                    <a:pt x="186" y="790"/>
                  </a:lnTo>
                  <a:lnTo>
                    <a:pt x="186" y="403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3998;p62">
              <a:extLst>
                <a:ext uri="{FF2B5EF4-FFF2-40B4-BE49-F238E27FC236}">
                  <a16:creationId xmlns:a16="http://schemas.microsoft.com/office/drawing/2014/main" id="{14DCE837-15C5-0517-35C2-E6DA1C7F9D43}"/>
                </a:ext>
              </a:extLst>
            </p:cNvPr>
            <p:cNvSpPr/>
            <p:nvPr/>
          </p:nvSpPr>
          <p:spPr>
            <a:xfrm>
              <a:off x="4173100" y="5338600"/>
              <a:ext cx="5075" cy="41625"/>
            </a:xfrm>
            <a:custGeom>
              <a:avLst/>
              <a:gdLst/>
              <a:ahLst/>
              <a:cxnLst/>
              <a:rect l="l" t="t" r="r" b="b"/>
              <a:pathLst>
                <a:path w="203" h="1665" extrusionOk="0">
                  <a:moveTo>
                    <a:pt x="169" y="0"/>
                  </a:moveTo>
                  <a:lnTo>
                    <a:pt x="34" y="17"/>
                  </a:lnTo>
                  <a:lnTo>
                    <a:pt x="1" y="420"/>
                  </a:lnTo>
                  <a:lnTo>
                    <a:pt x="17" y="841"/>
                  </a:lnTo>
                  <a:lnTo>
                    <a:pt x="34" y="1261"/>
                  </a:lnTo>
                  <a:lnTo>
                    <a:pt x="102" y="1664"/>
                  </a:lnTo>
                  <a:lnTo>
                    <a:pt x="169" y="1261"/>
                  </a:lnTo>
                  <a:lnTo>
                    <a:pt x="202" y="841"/>
                  </a:lnTo>
                  <a:lnTo>
                    <a:pt x="202" y="42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3999;p62">
              <a:extLst>
                <a:ext uri="{FF2B5EF4-FFF2-40B4-BE49-F238E27FC236}">
                  <a16:creationId xmlns:a16="http://schemas.microsoft.com/office/drawing/2014/main" id="{967BD5BD-FAF4-4FC5-801B-9CE999F03ACD}"/>
                </a:ext>
              </a:extLst>
            </p:cNvPr>
            <p:cNvSpPr/>
            <p:nvPr/>
          </p:nvSpPr>
          <p:spPr>
            <a:xfrm>
              <a:off x="4173100" y="5338600"/>
              <a:ext cx="5075" cy="41625"/>
            </a:xfrm>
            <a:custGeom>
              <a:avLst/>
              <a:gdLst/>
              <a:ahLst/>
              <a:cxnLst/>
              <a:rect l="l" t="t" r="r" b="b"/>
              <a:pathLst>
                <a:path w="203" h="1665" fill="none" extrusionOk="0">
                  <a:moveTo>
                    <a:pt x="169" y="0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1" y="420"/>
                  </a:lnTo>
                  <a:lnTo>
                    <a:pt x="17" y="841"/>
                  </a:lnTo>
                  <a:lnTo>
                    <a:pt x="34" y="1261"/>
                  </a:lnTo>
                  <a:lnTo>
                    <a:pt x="102" y="1664"/>
                  </a:lnTo>
                  <a:lnTo>
                    <a:pt x="102" y="1664"/>
                  </a:lnTo>
                  <a:lnTo>
                    <a:pt x="169" y="1261"/>
                  </a:lnTo>
                  <a:lnTo>
                    <a:pt x="202" y="841"/>
                  </a:lnTo>
                  <a:lnTo>
                    <a:pt x="202" y="420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4000;p62">
              <a:extLst>
                <a:ext uri="{FF2B5EF4-FFF2-40B4-BE49-F238E27FC236}">
                  <a16:creationId xmlns:a16="http://schemas.microsoft.com/office/drawing/2014/main" id="{D17F0222-DA2D-159E-ED08-3733DE5CEC82}"/>
                </a:ext>
              </a:extLst>
            </p:cNvPr>
            <p:cNvSpPr/>
            <p:nvPr/>
          </p:nvSpPr>
          <p:spPr>
            <a:xfrm>
              <a:off x="4184875" y="5338600"/>
              <a:ext cx="4650" cy="41625"/>
            </a:xfrm>
            <a:custGeom>
              <a:avLst/>
              <a:gdLst/>
              <a:ahLst/>
              <a:cxnLst/>
              <a:rect l="l" t="t" r="r" b="b"/>
              <a:pathLst>
                <a:path w="186" h="1665" extrusionOk="0">
                  <a:moveTo>
                    <a:pt x="17" y="0"/>
                  </a:moveTo>
                  <a:lnTo>
                    <a:pt x="0" y="286"/>
                  </a:lnTo>
                  <a:lnTo>
                    <a:pt x="0" y="572"/>
                  </a:lnTo>
                  <a:lnTo>
                    <a:pt x="0" y="858"/>
                  </a:lnTo>
                  <a:lnTo>
                    <a:pt x="17" y="1127"/>
                  </a:lnTo>
                  <a:lnTo>
                    <a:pt x="51" y="1395"/>
                  </a:lnTo>
                  <a:lnTo>
                    <a:pt x="84" y="1664"/>
                  </a:lnTo>
                  <a:lnTo>
                    <a:pt x="135" y="1395"/>
                  </a:lnTo>
                  <a:lnTo>
                    <a:pt x="169" y="1127"/>
                  </a:lnTo>
                  <a:lnTo>
                    <a:pt x="185" y="858"/>
                  </a:lnTo>
                  <a:lnTo>
                    <a:pt x="185" y="572"/>
                  </a:lnTo>
                  <a:lnTo>
                    <a:pt x="185" y="286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4001;p62">
              <a:extLst>
                <a:ext uri="{FF2B5EF4-FFF2-40B4-BE49-F238E27FC236}">
                  <a16:creationId xmlns:a16="http://schemas.microsoft.com/office/drawing/2014/main" id="{0B1B8311-B7E0-98C3-79D4-166F8C6710A5}"/>
                </a:ext>
              </a:extLst>
            </p:cNvPr>
            <p:cNvSpPr/>
            <p:nvPr/>
          </p:nvSpPr>
          <p:spPr>
            <a:xfrm>
              <a:off x="4184875" y="5338600"/>
              <a:ext cx="4650" cy="41625"/>
            </a:xfrm>
            <a:custGeom>
              <a:avLst/>
              <a:gdLst/>
              <a:ahLst/>
              <a:cxnLst/>
              <a:rect l="l" t="t" r="r" b="b"/>
              <a:pathLst>
                <a:path w="186" h="1665" fill="none" extrusionOk="0">
                  <a:moveTo>
                    <a:pt x="169" y="0"/>
                  </a:moveTo>
                  <a:lnTo>
                    <a:pt x="17" y="0"/>
                  </a:lnTo>
                  <a:lnTo>
                    <a:pt x="17" y="0"/>
                  </a:lnTo>
                  <a:lnTo>
                    <a:pt x="0" y="286"/>
                  </a:lnTo>
                  <a:lnTo>
                    <a:pt x="0" y="572"/>
                  </a:lnTo>
                  <a:lnTo>
                    <a:pt x="0" y="572"/>
                  </a:lnTo>
                  <a:lnTo>
                    <a:pt x="0" y="858"/>
                  </a:lnTo>
                  <a:lnTo>
                    <a:pt x="17" y="1127"/>
                  </a:lnTo>
                  <a:lnTo>
                    <a:pt x="51" y="1395"/>
                  </a:lnTo>
                  <a:lnTo>
                    <a:pt x="84" y="1664"/>
                  </a:lnTo>
                  <a:lnTo>
                    <a:pt x="84" y="1664"/>
                  </a:lnTo>
                  <a:lnTo>
                    <a:pt x="135" y="1395"/>
                  </a:lnTo>
                  <a:lnTo>
                    <a:pt x="169" y="1127"/>
                  </a:lnTo>
                  <a:lnTo>
                    <a:pt x="185" y="858"/>
                  </a:lnTo>
                  <a:lnTo>
                    <a:pt x="185" y="572"/>
                  </a:lnTo>
                  <a:lnTo>
                    <a:pt x="185" y="572"/>
                  </a:lnTo>
                  <a:lnTo>
                    <a:pt x="185" y="286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4002;p62">
              <a:extLst>
                <a:ext uri="{FF2B5EF4-FFF2-40B4-BE49-F238E27FC236}">
                  <a16:creationId xmlns:a16="http://schemas.microsoft.com/office/drawing/2014/main" id="{45ADEC8F-C1ED-FBF1-93EB-D07CD3EC0B36}"/>
                </a:ext>
              </a:extLst>
            </p:cNvPr>
            <p:cNvSpPr/>
            <p:nvPr/>
          </p:nvSpPr>
          <p:spPr>
            <a:xfrm>
              <a:off x="4303800" y="5334800"/>
              <a:ext cx="5075" cy="45425"/>
            </a:xfrm>
            <a:custGeom>
              <a:avLst/>
              <a:gdLst/>
              <a:ahLst/>
              <a:cxnLst/>
              <a:rect l="l" t="t" r="r" b="b"/>
              <a:pathLst>
                <a:path w="203" h="1817" extrusionOk="0">
                  <a:moveTo>
                    <a:pt x="51" y="1"/>
                  </a:moveTo>
                  <a:lnTo>
                    <a:pt x="18" y="354"/>
                  </a:lnTo>
                  <a:lnTo>
                    <a:pt x="1" y="724"/>
                  </a:lnTo>
                  <a:lnTo>
                    <a:pt x="1" y="1010"/>
                  </a:lnTo>
                  <a:lnTo>
                    <a:pt x="18" y="1279"/>
                  </a:lnTo>
                  <a:lnTo>
                    <a:pt x="51" y="1547"/>
                  </a:lnTo>
                  <a:lnTo>
                    <a:pt x="102" y="1816"/>
                  </a:lnTo>
                  <a:lnTo>
                    <a:pt x="152" y="1547"/>
                  </a:lnTo>
                  <a:lnTo>
                    <a:pt x="186" y="1279"/>
                  </a:lnTo>
                  <a:lnTo>
                    <a:pt x="203" y="1010"/>
                  </a:lnTo>
                  <a:lnTo>
                    <a:pt x="203" y="724"/>
                  </a:lnTo>
                  <a:lnTo>
                    <a:pt x="186" y="35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4003;p62">
              <a:extLst>
                <a:ext uri="{FF2B5EF4-FFF2-40B4-BE49-F238E27FC236}">
                  <a16:creationId xmlns:a16="http://schemas.microsoft.com/office/drawing/2014/main" id="{17249E14-A343-35B7-FC07-B7BB41211510}"/>
                </a:ext>
              </a:extLst>
            </p:cNvPr>
            <p:cNvSpPr/>
            <p:nvPr/>
          </p:nvSpPr>
          <p:spPr>
            <a:xfrm>
              <a:off x="4303800" y="5334800"/>
              <a:ext cx="5075" cy="45425"/>
            </a:xfrm>
            <a:custGeom>
              <a:avLst/>
              <a:gdLst/>
              <a:ahLst/>
              <a:cxnLst/>
              <a:rect l="l" t="t" r="r" b="b"/>
              <a:pathLst>
                <a:path w="203" h="1817" fill="none" extrusionOk="0">
                  <a:moveTo>
                    <a:pt x="152" y="1"/>
                  </a:moveTo>
                  <a:lnTo>
                    <a:pt x="51" y="1"/>
                  </a:lnTo>
                  <a:lnTo>
                    <a:pt x="51" y="1"/>
                  </a:lnTo>
                  <a:lnTo>
                    <a:pt x="18" y="354"/>
                  </a:lnTo>
                  <a:lnTo>
                    <a:pt x="1" y="724"/>
                  </a:lnTo>
                  <a:lnTo>
                    <a:pt x="1" y="724"/>
                  </a:lnTo>
                  <a:lnTo>
                    <a:pt x="1" y="1010"/>
                  </a:lnTo>
                  <a:lnTo>
                    <a:pt x="18" y="1279"/>
                  </a:lnTo>
                  <a:lnTo>
                    <a:pt x="51" y="1547"/>
                  </a:lnTo>
                  <a:lnTo>
                    <a:pt x="102" y="1816"/>
                  </a:lnTo>
                  <a:lnTo>
                    <a:pt x="102" y="1816"/>
                  </a:lnTo>
                  <a:lnTo>
                    <a:pt x="152" y="1547"/>
                  </a:lnTo>
                  <a:lnTo>
                    <a:pt x="186" y="1279"/>
                  </a:lnTo>
                  <a:lnTo>
                    <a:pt x="203" y="1010"/>
                  </a:lnTo>
                  <a:lnTo>
                    <a:pt x="203" y="724"/>
                  </a:lnTo>
                  <a:lnTo>
                    <a:pt x="203" y="724"/>
                  </a:lnTo>
                  <a:lnTo>
                    <a:pt x="186" y="354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4004;p62">
              <a:extLst>
                <a:ext uri="{FF2B5EF4-FFF2-40B4-BE49-F238E27FC236}">
                  <a16:creationId xmlns:a16="http://schemas.microsoft.com/office/drawing/2014/main" id="{CA064CDA-D509-7D9E-8EEA-7F03D0330AE1}"/>
                </a:ext>
              </a:extLst>
            </p:cNvPr>
            <p:cNvSpPr/>
            <p:nvPr/>
          </p:nvSpPr>
          <p:spPr>
            <a:xfrm>
              <a:off x="4321050" y="5333975"/>
              <a:ext cx="5050" cy="46250"/>
            </a:xfrm>
            <a:custGeom>
              <a:avLst/>
              <a:gdLst/>
              <a:ahLst/>
              <a:cxnLst/>
              <a:rect l="l" t="t" r="r" b="b"/>
              <a:pathLst>
                <a:path w="202" h="1850" extrusionOk="0">
                  <a:moveTo>
                    <a:pt x="151" y="0"/>
                  </a:moveTo>
                  <a:lnTo>
                    <a:pt x="51" y="17"/>
                  </a:lnTo>
                  <a:lnTo>
                    <a:pt x="17" y="387"/>
                  </a:lnTo>
                  <a:lnTo>
                    <a:pt x="0" y="757"/>
                  </a:lnTo>
                  <a:lnTo>
                    <a:pt x="0" y="1043"/>
                  </a:lnTo>
                  <a:lnTo>
                    <a:pt x="17" y="1312"/>
                  </a:lnTo>
                  <a:lnTo>
                    <a:pt x="51" y="1580"/>
                  </a:lnTo>
                  <a:lnTo>
                    <a:pt x="101" y="1849"/>
                  </a:lnTo>
                  <a:lnTo>
                    <a:pt x="151" y="1580"/>
                  </a:lnTo>
                  <a:lnTo>
                    <a:pt x="185" y="1312"/>
                  </a:lnTo>
                  <a:lnTo>
                    <a:pt x="202" y="1043"/>
                  </a:lnTo>
                  <a:lnTo>
                    <a:pt x="202" y="757"/>
                  </a:lnTo>
                  <a:lnTo>
                    <a:pt x="185" y="38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4005;p62">
              <a:extLst>
                <a:ext uri="{FF2B5EF4-FFF2-40B4-BE49-F238E27FC236}">
                  <a16:creationId xmlns:a16="http://schemas.microsoft.com/office/drawing/2014/main" id="{72F33A61-5269-DFE0-67E7-5F6AAA1D48B3}"/>
                </a:ext>
              </a:extLst>
            </p:cNvPr>
            <p:cNvSpPr/>
            <p:nvPr/>
          </p:nvSpPr>
          <p:spPr>
            <a:xfrm>
              <a:off x="4321050" y="5333975"/>
              <a:ext cx="5050" cy="46250"/>
            </a:xfrm>
            <a:custGeom>
              <a:avLst/>
              <a:gdLst/>
              <a:ahLst/>
              <a:cxnLst/>
              <a:rect l="l" t="t" r="r" b="b"/>
              <a:pathLst>
                <a:path w="202" h="1850" fill="none" extrusionOk="0">
                  <a:moveTo>
                    <a:pt x="151" y="0"/>
                  </a:moveTo>
                  <a:lnTo>
                    <a:pt x="51" y="17"/>
                  </a:lnTo>
                  <a:lnTo>
                    <a:pt x="51" y="17"/>
                  </a:lnTo>
                  <a:lnTo>
                    <a:pt x="17" y="387"/>
                  </a:lnTo>
                  <a:lnTo>
                    <a:pt x="0" y="757"/>
                  </a:lnTo>
                  <a:lnTo>
                    <a:pt x="0" y="757"/>
                  </a:lnTo>
                  <a:lnTo>
                    <a:pt x="0" y="1043"/>
                  </a:lnTo>
                  <a:lnTo>
                    <a:pt x="17" y="1312"/>
                  </a:lnTo>
                  <a:lnTo>
                    <a:pt x="51" y="1580"/>
                  </a:lnTo>
                  <a:lnTo>
                    <a:pt x="101" y="1849"/>
                  </a:lnTo>
                  <a:lnTo>
                    <a:pt x="101" y="1849"/>
                  </a:lnTo>
                  <a:lnTo>
                    <a:pt x="151" y="1580"/>
                  </a:lnTo>
                  <a:lnTo>
                    <a:pt x="185" y="1312"/>
                  </a:lnTo>
                  <a:lnTo>
                    <a:pt x="202" y="1043"/>
                  </a:lnTo>
                  <a:lnTo>
                    <a:pt x="202" y="757"/>
                  </a:lnTo>
                  <a:lnTo>
                    <a:pt x="202" y="757"/>
                  </a:lnTo>
                  <a:lnTo>
                    <a:pt x="185" y="387"/>
                  </a:lnTo>
                  <a:lnTo>
                    <a:pt x="1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4006;p62">
              <a:extLst>
                <a:ext uri="{FF2B5EF4-FFF2-40B4-BE49-F238E27FC236}">
                  <a16:creationId xmlns:a16="http://schemas.microsoft.com/office/drawing/2014/main" id="{660EDCE2-13B7-A888-6839-2D71FFADDB9B}"/>
                </a:ext>
              </a:extLst>
            </p:cNvPr>
            <p:cNvSpPr/>
            <p:nvPr/>
          </p:nvSpPr>
          <p:spPr>
            <a:xfrm>
              <a:off x="4279425" y="5335225"/>
              <a:ext cx="4650" cy="45000"/>
            </a:xfrm>
            <a:custGeom>
              <a:avLst/>
              <a:gdLst/>
              <a:ahLst/>
              <a:cxnLst/>
              <a:rect l="l" t="t" r="r" b="b"/>
              <a:pathLst>
                <a:path w="186" h="1800" extrusionOk="0">
                  <a:moveTo>
                    <a:pt x="152" y="1"/>
                  </a:moveTo>
                  <a:lnTo>
                    <a:pt x="34" y="17"/>
                  </a:lnTo>
                  <a:lnTo>
                    <a:pt x="1" y="354"/>
                  </a:lnTo>
                  <a:lnTo>
                    <a:pt x="1" y="707"/>
                  </a:lnTo>
                  <a:lnTo>
                    <a:pt x="1" y="993"/>
                  </a:lnTo>
                  <a:lnTo>
                    <a:pt x="18" y="1262"/>
                  </a:lnTo>
                  <a:lnTo>
                    <a:pt x="51" y="1530"/>
                  </a:lnTo>
                  <a:lnTo>
                    <a:pt x="85" y="1799"/>
                  </a:lnTo>
                  <a:lnTo>
                    <a:pt x="135" y="1530"/>
                  </a:lnTo>
                  <a:lnTo>
                    <a:pt x="169" y="1262"/>
                  </a:lnTo>
                  <a:lnTo>
                    <a:pt x="186" y="993"/>
                  </a:lnTo>
                  <a:lnTo>
                    <a:pt x="186" y="707"/>
                  </a:lnTo>
                  <a:lnTo>
                    <a:pt x="186" y="35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4007;p62">
              <a:extLst>
                <a:ext uri="{FF2B5EF4-FFF2-40B4-BE49-F238E27FC236}">
                  <a16:creationId xmlns:a16="http://schemas.microsoft.com/office/drawing/2014/main" id="{F3C0AC84-7937-63C8-5863-3463AE40A1B3}"/>
                </a:ext>
              </a:extLst>
            </p:cNvPr>
            <p:cNvSpPr/>
            <p:nvPr/>
          </p:nvSpPr>
          <p:spPr>
            <a:xfrm>
              <a:off x="4279425" y="5335225"/>
              <a:ext cx="4650" cy="45000"/>
            </a:xfrm>
            <a:custGeom>
              <a:avLst/>
              <a:gdLst/>
              <a:ahLst/>
              <a:cxnLst/>
              <a:rect l="l" t="t" r="r" b="b"/>
              <a:pathLst>
                <a:path w="186" h="1800" fill="none" extrusionOk="0">
                  <a:moveTo>
                    <a:pt x="152" y="1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1" y="354"/>
                  </a:lnTo>
                  <a:lnTo>
                    <a:pt x="1" y="707"/>
                  </a:lnTo>
                  <a:lnTo>
                    <a:pt x="1" y="707"/>
                  </a:lnTo>
                  <a:lnTo>
                    <a:pt x="1" y="993"/>
                  </a:lnTo>
                  <a:lnTo>
                    <a:pt x="18" y="1262"/>
                  </a:lnTo>
                  <a:lnTo>
                    <a:pt x="51" y="1530"/>
                  </a:lnTo>
                  <a:lnTo>
                    <a:pt x="85" y="1799"/>
                  </a:lnTo>
                  <a:lnTo>
                    <a:pt x="85" y="1799"/>
                  </a:lnTo>
                  <a:lnTo>
                    <a:pt x="135" y="1530"/>
                  </a:lnTo>
                  <a:lnTo>
                    <a:pt x="169" y="1262"/>
                  </a:lnTo>
                  <a:lnTo>
                    <a:pt x="186" y="993"/>
                  </a:lnTo>
                  <a:lnTo>
                    <a:pt x="186" y="707"/>
                  </a:lnTo>
                  <a:lnTo>
                    <a:pt x="186" y="707"/>
                  </a:lnTo>
                  <a:lnTo>
                    <a:pt x="186" y="354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4008;p62">
              <a:extLst>
                <a:ext uri="{FF2B5EF4-FFF2-40B4-BE49-F238E27FC236}">
                  <a16:creationId xmlns:a16="http://schemas.microsoft.com/office/drawing/2014/main" id="{DA4894FA-4817-1893-2B91-5A0ABD26FCF9}"/>
                </a:ext>
              </a:extLst>
            </p:cNvPr>
            <p:cNvSpPr/>
            <p:nvPr/>
          </p:nvSpPr>
          <p:spPr>
            <a:xfrm>
              <a:off x="4121000" y="5340275"/>
              <a:ext cx="5050" cy="39950"/>
            </a:xfrm>
            <a:custGeom>
              <a:avLst/>
              <a:gdLst/>
              <a:ahLst/>
              <a:cxnLst/>
              <a:rect l="l" t="t" r="r" b="b"/>
              <a:pathLst>
                <a:path w="202" h="1598" extrusionOk="0">
                  <a:moveTo>
                    <a:pt x="185" y="0"/>
                  </a:moveTo>
                  <a:lnTo>
                    <a:pt x="17" y="17"/>
                  </a:lnTo>
                  <a:lnTo>
                    <a:pt x="0" y="253"/>
                  </a:lnTo>
                  <a:lnTo>
                    <a:pt x="0" y="505"/>
                  </a:lnTo>
                  <a:lnTo>
                    <a:pt x="0" y="791"/>
                  </a:lnTo>
                  <a:lnTo>
                    <a:pt x="17" y="1060"/>
                  </a:lnTo>
                  <a:lnTo>
                    <a:pt x="51" y="1328"/>
                  </a:lnTo>
                  <a:lnTo>
                    <a:pt x="101" y="1597"/>
                  </a:lnTo>
                  <a:lnTo>
                    <a:pt x="168" y="1211"/>
                  </a:lnTo>
                  <a:lnTo>
                    <a:pt x="185" y="807"/>
                  </a:lnTo>
                  <a:lnTo>
                    <a:pt x="202" y="40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4009;p62">
              <a:extLst>
                <a:ext uri="{FF2B5EF4-FFF2-40B4-BE49-F238E27FC236}">
                  <a16:creationId xmlns:a16="http://schemas.microsoft.com/office/drawing/2014/main" id="{F0EA64BA-C2F3-EBF1-25BB-5A7C3B9C432F}"/>
                </a:ext>
              </a:extLst>
            </p:cNvPr>
            <p:cNvSpPr/>
            <p:nvPr/>
          </p:nvSpPr>
          <p:spPr>
            <a:xfrm>
              <a:off x="4121000" y="5340275"/>
              <a:ext cx="5050" cy="39950"/>
            </a:xfrm>
            <a:custGeom>
              <a:avLst/>
              <a:gdLst/>
              <a:ahLst/>
              <a:cxnLst/>
              <a:rect l="l" t="t" r="r" b="b"/>
              <a:pathLst>
                <a:path w="202" h="1598" fill="none" extrusionOk="0">
                  <a:moveTo>
                    <a:pt x="185" y="0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0" y="253"/>
                  </a:lnTo>
                  <a:lnTo>
                    <a:pt x="0" y="505"/>
                  </a:lnTo>
                  <a:lnTo>
                    <a:pt x="0" y="505"/>
                  </a:lnTo>
                  <a:lnTo>
                    <a:pt x="0" y="791"/>
                  </a:lnTo>
                  <a:lnTo>
                    <a:pt x="17" y="1060"/>
                  </a:lnTo>
                  <a:lnTo>
                    <a:pt x="51" y="1328"/>
                  </a:lnTo>
                  <a:lnTo>
                    <a:pt x="101" y="1597"/>
                  </a:lnTo>
                  <a:lnTo>
                    <a:pt x="101" y="1597"/>
                  </a:lnTo>
                  <a:lnTo>
                    <a:pt x="168" y="1211"/>
                  </a:lnTo>
                  <a:lnTo>
                    <a:pt x="185" y="807"/>
                  </a:lnTo>
                  <a:lnTo>
                    <a:pt x="202" y="404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4010;p62">
              <a:extLst>
                <a:ext uri="{FF2B5EF4-FFF2-40B4-BE49-F238E27FC236}">
                  <a16:creationId xmlns:a16="http://schemas.microsoft.com/office/drawing/2014/main" id="{D9815735-6EBB-57C2-9529-2331D97C10A1}"/>
                </a:ext>
              </a:extLst>
            </p:cNvPr>
            <p:cNvSpPr/>
            <p:nvPr/>
          </p:nvSpPr>
          <p:spPr>
            <a:xfrm>
              <a:off x="4028100" y="5319250"/>
              <a:ext cx="309350" cy="24400"/>
            </a:xfrm>
            <a:custGeom>
              <a:avLst/>
              <a:gdLst/>
              <a:ahLst/>
              <a:cxnLst/>
              <a:rect l="l" t="t" r="r" b="b"/>
              <a:pathLst>
                <a:path w="12374" h="976" extrusionOk="0">
                  <a:moveTo>
                    <a:pt x="1" y="1"/>
                  </a:moveTo>
                  <a:lnTo>
                    <a:pt x="1" y="976"/>
                  </a:lnTo>
                  <a:lnTo>
                    <a:pt x="421" y="959"/>
                  </a:lnTo>
                  <a:lnTo>
                    <a:pt x="455" y="606"/>
                  </a:lnTo>
                  <a:lnTo>
                    <a:pt x="505" y="253"/>
                  </a:lnTo>
                  <a:lnTo>
                    <a:pt x="556" y="606"/>
                  </a:lnTo>
                  <a:lnTo>
                    <a:pt x="589" y="942"/>
                  </a:lnTo>
                  <a:lnTo>
                    <a:pt x="1346" y="925"/>
                  </a:lnTo>
                  <a:lnTo>
                    <a:pt x="1379" y="589"/>
                  </a:lnTo>
                  <a:lnTo>
                    <a:pt x="1430" y="253"/>
                  </a:lnTo>
                  <a:lnTo>
                    <a:pt x="1480" y="589"/>
                  </a:lnTo>
                  <a:lnTo>
                    <a:pt x="1514" y="925"/>
                  </a:lnTo>
                  <a:lnTo>
                    <a:pt x="1800" y="909"/>
                  </a:lnTo>
                  <a:lnTo>
                    <a:pt x="1833" y="589"/>
                  </a:lnTo>
                  <a:lnTo>
                    <a:pt x="1884" y="253"/>
                  </a:lnTo>
                  <a:lnTo>
                    <a:pt x="1934" y="572"/>
                  </a:lnTo>
                  <a:lnTo>
                    <a:pt x="1968" y="909"/>
                  </a:lnTo>
                  <a:lnTo>
                    <a:pt x="2623" y="892"/>
                  </a:lnTo>
                  <a:lnTo>
                    <a:pt x="2640" y="572"/>
                  </a:lnTo>
                  <a:lnTo>
                    <a:pt x="2691" y="253"/>
                  </a:lnTo>
                  <a:lnTo>
                    <a:pt x="2741" y="572"/>
                  </a:lnTo>
                  <a:lnTo>
                    <a:pt x="2775" y="875"/>
                  </a:lnTo>
                  <a:lnTo>
                    <a:pt x="3733" y="858"/>
                  </a:lnTo>
                  <a:lnTo>
                    <a:pt x="3767" y="556"/>
                  </a:lnTo>
                  <a:lnTo>
                    <a:pt x="3817" y="253"/>
                  </a:lnTo>
                  <a:lnTo>
                    <a:pt x="3867" y="556"/>
                  </a:lnTo>
                  <a:lnTo>
                    <a:pt x="3901" y="841"/>
                  </a:lnTo>
                  <a:lnTo>
                    <a:pt x="4271" y="841"/>
                  </a:lnTo>
                  <a:lnTo>
                    <a:pt x="4305" y="539"/>
                  </a:lnTo>
                  <a:lnTo>
                    <a:pt x="4338" y="253"/>
                  </a:lnTo>
                  <a:lnTo>
                    <a:pt x="4389" y="539"/>
                  </a:lnTo>
                  <a:lnTo>
                    <a:pt x="4422" y="825"/>
                  </a:lnTo>
                  <a:lnTo>
                    <a:pt x="4943" y="808"/>
                  </a:lnTo>
                  <a:lnTo>
                    <a:pt x="4977" y="539"/>
                  </a:lnTo>
                  <a:lnTo>
                    <a:pt x="5027" y="253"/>
                  </a:lnTo>
                  <a:lnTo>
                    <a:pt x="5061" y="539"/>
                  </a:lnTo>
                  <a:lnTo>
                    <a:pt x="5095" y="808"/>
                  </a:lnTo>
                  <a:lnTo>
                    <a:pt x="5834" y="791"/>
                  </a:lnTo>
                  <a:lnTo>
                    <a:pt x="5868" y="522"/>
                  </a:lnTo>
                  <a:lnTo>
                    <a:pt x="5902" y="253"/>
                  </a:lnTo>
                  <a:lnTo>
                    <a:pt x="5935" y="522"/>
                  </a:lnTo>
                  <a:lnTo>
                    <a:pt x="5969" y="774"/>
                  </a:lnTo>
                  <a:lnTo>
                    <a:pt x="6288" y="774"/>
                  </a:lnTo>
                  <a:lnTo>
                    <a:pt x="6322" y="505"/>
                  </a:lnTo>
                  <a:lnTo>
                    <a:pt x="6355" y="253"/>
                  </a:lnTo>
                  <a:lnTo>
                    <a:pt x="6406" y="505"/>
                  </a:lnTo>
                  <a:lnTo>
                    <a:pt x="6440" y="774"/>
                  </a:lnTo>
                  <a:lnTo>
                    <a:pt x="7179" y="741"/>
                  </a:lnTo>
                  <a:lnTo>
                    <a:pt x="7213" y="505"/>
                  </a:lnTo>
                  <a:lnTo>
                    <a:pt x="7246" y="253"/>
                  </a:lnTo>
                  <a:lnTo>
                    <a:pt x="7297" y="488"/>
                  </a:lnTo>
                  <a:lnTo>
                    <a:pt x="7330" y="741"/>
                  </a:lnTo>
                  <a:lnTo>
                    <a:pt x="7717" y="724"/>
                  </a:lnTo>
                  <a:lnTo>
                    <a:pt x="7751" y="488"/>
                  </a:lnTo>
                  <a:lnTo>
                    <a:pt x="7784" y="253"/>
                  </a:lnTo>
                  <a:lnTo>
                    <a:pt x="7852" y="724"/>
                  </a:lnTo>
                  <a:lnTo>
                    <a:pt x="8356" y="707"/>
                  </a:lnTo>
                  <a:lnTo>
                    <a:pt x="8423" y="253"/>
                  </a:lnTo>
                  <a:lnTo>
                    <a:pt x="8490" y="707"/>
                  </a:lnTo>
                  <a:lnTo>
                    <a:pt x="9533" y="673"/>
                  </a:lnTo>
                  <a:lnTo>
                    <a:pt x="9600" y="253"/>
                  </a:lnTo>
                  <a:lnTo>
                    <a:pt x="9667" y="656"/>
                  </a:lnTo>
                  <a:lnTo>
                    <a:pt x="10087" y="656"/>
                  </a:lnTo>
                  <a:lnTo>
                    <a:pt x="10138" y="253"/>
                  </a:lnTo>
                  <a:lnTo>
                    <a:pt x="10205" y="640"/>
                  </a:lnTo>
                  <a:lnTo>
                    <a:pt x="11079" y="623"/>
                  </a:lnTo>
                  <a:lnTo>
                    <a:pt x="11130" y="253"/>
                  </a:lnTo>
                  <a:lnTo>
                    <a:pt x="11180" y="623"/>
                  </a:lnTo>
                  <a:lnTo>
                    <a:pt x="11769" y="606"/>
                  </a:lnTo>
                  <a:lnTo>
                    <a:pt x="11819" y="253"/>
                  </a:lnTo>
                  <a:lnTo>
                    <a:pt x="11869" y="589"/>
                  </a:lnTo>
                  <a:lnTo>
                    <a:pt x="12374" y="572"/>
                  </a:lnTo>
                  <a:lnTo>
                    <a:pt x="123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4011;p62">
              <a:extLst>
                <a:ext uri="{FF2B5EF4-FFF2-40B4-BE49-F238E27FC236}">
                  <a16:creationId xmlns:a16="http://schemas.microsoft.com/office/drawing/2014/main" id="{2D4CA3D6-65D8-8D3B-7BD6-6B7E5CA343C7}"/>
                </a:ext>
              </a:extLst>
            </p:cNvPr>
            <p:cNvSpPr/>
            <p:nvPr/>
          </p:nvSpPr>
          <p:spPr>
            <a:xfrm>
              <a:off x="4028100" y="5319250"/>
              <a:ext cx="309350" cy="24400"/>
            </a:xfrm>
            <a:custGeom>
              <a:avLst/>
              <a:gdLst/>
              <a:ahLst/>
              <a:cxnLst/>
              <a:rect l="l" t="t" r="r" b="b"/>
              <a:pathLst>
                <a:path w="12374" h="976" fill="none" extrusionOk="0">
                  <a:moveTo>
                    <a:pt x="12374" y="1"/>
                  </a:moveTo>
                  <a:lnTo>
                    <a:pt x="12206" y="1"/>
                  </a:lnTo>
                  <a:lnTo>
                    <a:pt x="11348" y="1"/>
                  </a:lnTo>
                  <a:lnTo>
                    <a:pt x="11348" y="1"/>
                  </a:lnTo>
                  <a:lnTo>
                    <a:pt x="1" y="1"/>
                  </a:lnTo>
                  <a:lnTo>
                    <a:pt x="1" y="976"/>
                  </a:lnTo>
                  <a:lnTo>
                    <a:pt x="421" y="959"/>
                  </a:lnTo>
                  <a:lnTo>
                    <a:pt x="421" y="959"/>
                  </a:lnTo>
                  <a:lnTo>
                    <a:pt x="455" y="606"/>
                  </a:lnTo>
                  <a:lnTo>
                    <a:pt x="505" y="253"/>
                  </a:lnTo>
                  <a:lnTo>
                    <a:pt x="505" y="253"/>
                  </a:lnTo>
                  <a:lnTo>
                    <a:pt x="556" y="606"/>
                  </a:lnTo>
                  <a:lnTo>
                    <a:pt x="589" y="942"/>
                  </a:lnTo>
                  <a:lnTo>
                    <a:pt x="1346" y="925"/>
                  </a:lnTo>
                  <a:lnTo>
                    <a:pt x="1346" y="925"/>
                  </a:lnTo>
                  <a:lnTo>
                    <a:pt x="1379" y="589"/>
                  </a:lnTo>
                  <a:lnTo>
                    <a:pt x="1430" y="253"/>
                  </a:lnTo>
                  <a:lnTo>
                    <a:pt x="1430" y="253"/>
                  </a:lnTo>
                  <a:lnTo>
                    <a:pt x="1480" y="589"/>
                  </a:lnTo>
                  <a:lnTo>
                    <a:pt x="1514" y="925"/>
                  </a:lnTo>
                  <a:lnTo>
                    <a:pt x="1800" y="909"/>
                  </a:lnTo>
                  <a:lnTo>
                    <a:pt x="1800" y="909"/>
                  </a:lnTo>
                  <a:lnTo>
                    <a:pt x="1833" y="589"/>
                  </a:lnTo>
                  <a:lnTo>
                    <a:pt x="1884" y="253"/>
                  </a:lnTo>
                  <a:lnTo>
                    <a:pt x="1884" y="253"/>
                  </a:lnTo>
                  <a:lnTo>
                    <a:pt x="1934" y="572"/>
                  </a:lnTo>
                  <a:lnTo>
                    <a:pt x="1968" y="909"/>
                  </a:lnTo>
                  <a:lnTo>
                    <a:pt x="2623" y="892"/>
                  </a:lnTo>
                  <a:lnTo>
                    <a:pt x="2623" y="892"/>
                  </a:lnTo>
                  <a:lnTo>
                    <a:pt x="2640" y="572"/>
                  </a:lnTo>
                  <a:lnTo>
                    <a:pt x="2691" y="253"/>
                  </a:lnTo>
                  <a:lnTo>
                    <a:pt x="2691" y="253"/>
                  </a:lnTo>
                  <a:lnTo>
                    <a:pt x="2741" y="572"/>
                  </a:lnTo>
                  <a:lnTo>
                    <a:pt x="2775" y="875"/>
                  </a:lnTo>
                  <a:lnTo>
                    <a:pt x="3733" y="858"/>
                  </a:lnTo>
                  <a:lnTo>
                    <a:pt x="3733" y="858"/>
                  </a:lnTo>
                  <a:lnTo>
                    <a:pt x="3767" y="556"/>
                  </a:lnTo>
                  <a:lnTo>
                    <a:pt x="3817" y="253"/>
                  </a:lnTo>
                  <a:lnTo>
                    <a:pt x="3817" y="253"/>
                  </a:lnTo>
                  <a:lnTo>
                    <a:pt x="3867" y="556"/>
                  </a:lnTo>
                  <a:lnTo>
                    <a:pt x="3901" y="841"/>
                  </a:lnTo>
                  <a:lnTo>
                    <a:pt x="4271" y="841"/>
                  </a:lnTo>
                  <a:lnTo>
                    <a:pt x="4271" y="841"/>
                  </a:lnTo>
                  <a:lnTo>
                    <a:pt x="4305" y="539"/>
                  </a:lnTo>
                  <a:lnTo>
                    <a:pt x="4338" y="253"/>
                  </a:lnTo>
                  <a:lnTo>
                    <a:pt x="4338" y="253"/>
                  </a:lnTo>
                  <a:lnTo>
                    <a:pt x="4389" y="539"/>
                  </a:lnTo>
                  <a:lnTo>
                    <a:pt x="4422" y="825"/>
                  </a:lnTo>
                  <a:lnTo>
                    <a:pt x="4943" y="808"/>
                  </a:lnTo>
                  <a:lnTo>
                    <a:pt x="4943" y="808"/>
                  </a:lnTo>
                  <a:lnTo>
                    <a:pt x="4977" y="539"/>
                  </a:lnTo>
                  <a:lnTo>
                    <a:pt x="5027" y="253"/>
                  </a:lnTo>
                  <a:lnTo>
                    <a:pt x="5027" y="253"/>
                  </a:lnTo>
                  <a:lnTo>
                    <a:pt x="5061" y="539"/>
                  </a:lnTo>
                  <a:lnTo>
                    <a:pt x="5095" y="808"/>
                  </a:lnTo>
                  <a:lnTo>
                    <a:pt x="5834" y="791"/>
                  </a:lnTo>
                  <a:lnTo>
                    <a:pt x="5834" y="791"/>
                  </a:lnTo>
                  <a:lnTo>
                    <a:pt x="5868" y="522"/>
                  </a:lnTo>
                  <a:lnTo>
                    <a:pt x="5902" y="253"/>
                  </a:lnTo>
                  <a:lnTo>
                    <a:pt x="5902" y="253"/>
                  </a:lnTo>
                  <a:lnTo>
                    <a:pt x="5935" y="522"/>
                  </a:lnTo>
                  <a:lnTo>
                    <a:pt x="5969" y="774"/>
                  </a:lnTo>
                  <a:lnTo>
                    <a:pt x="6288" y="774"/>
                  </a:lnTo>
                  <a:lnTo>
                    <a:pt x="6288" y="774"/>
                  </a:lnTo>
                  <a:lnTo>
                    <a:pt x="6322" y="505"/>
                  </a:lnTo>
                  <a:lnTo>
                    <a:pt x="6355" y="253"/>
                  </a:lnTo>
                  <a:lnTo>
                    <a:pt x="6355" y="253"/>
                  </a:lnTo>
                  <a:lnTo>
                    <a:pt x="6406" y="505"/>
                  </a:lnTo>
                  <a:lnTo>
                    <a:pt x="6440" y="774"/>
                  </a:lnTo>
                  <a:lnTo>
                    <a:pt x="7179" y="741"/>
                  </a:lnTo>
                  <a:lnTo>
                    <a:pt x="7179" y="741"/>
                  </a:lnTo>
                  <a:lnTo>
                    <a:pt x="7213" y="505"/>
                  </a:lnTo>
                  <a:lnTo>
                    <a:pt x="7246" y="253"/>
                  </a:lnTo>
                  <a:lnTo>
                    <a:pt x="7246" y="253"/>
                  </a:lnTo>
                  <a:lnTo>
                    <a:pt x="7297" y="488"/>
                  </a:lnTo>
                  <a:lnTo>
                    <a:pt x="7330" y="741"/>
                  </a:lnTo>
                  <a:lnTo>
                    <a:pt x="7717" y="724"/>
                  </a:lnTo>
                  <a:lnTo>
                    <a:pt x="7717" y="724"/>
                  </a:lnTo>
                  <a:lnTo>
                    <a:pt x="7751" y="488"/>
                  </a:lnTo>
                  <a:lnTo>
                    <a:pt x="7784" y="253"/>
                  </a:lnTo>
                  <a:lnTo>
                    <a:pt x="7784" y="253"/>
                  </a:lnTo>
                  <a:lnTo>
                    <a:pt x="7852" y="724"/>
                  </a:lnTo>
                  <a:lnTo>
                    <a:pt x="8356" y="707"/>
                  </a:lnTo>
                  <a:lnTo>
                    <a:pt x="8356" y="707"/>
                  </a:lnTo>
                  <a:lnTo>
                    <a:pt x="8423" y="253"/>
                  </a:lnTo>
                  <a:lnTo>
                    <a:pt x="8423" y="253"/>
                  </a:lnTo>
                  <a:lnTo>
                    <a:pt x="8490" y="707"/>
                  </a:lnTo>
                  <a:lnTo>
                    <a:pt x="9533" y="673"/>
                  </a:lnTo>
                  <a:lnTo>
                    <a:pt x="9533" y="673"/>
                  </a:lnTo>
                  <a:lnTo>
                    <a:pt x="9600" y="253"/>
                  </a:lnTo>
                  <a:lnTo>
                    <a:pt x="9600" y="253"/>
                  </a:lnTo>
                  <a:lnTo>
                    <a:pt x="9667" y="656"/>
                  </a:lnTo>
                  <a:lnTo>
                    <a:pt x="10087" y="656"/>
                  </a:lnTo>
                  <a:lnTo>
                    <a:pt x="10087" y="656"/>
                  </a:lnTo>
                  <a:lnTo>
                    <a:pt x="10138" y="253"/>
                  </a:lnTo>
                  <a:lnTo>
                    <a:pt x="10138" y="253"/>
                  </a:lnTo>
                  <a:lnTo>
                    <a:pt x="10205" y="640"/>
                  </a:lnTo>
                  <a:lnTo>
                    <a:pt x="11079" y="623"/>
                  </a:lnTo>
                  <a:lnTo>
                    <a:pt x="11079" y="623"/>
                  </a:lnTo>
                  <a:lnTo>
                    <a:pt x="11130" y="253"/>
                  </a:lnTo>
                  <a:lnTo>
                    <a:pt x="11130" y="253"/>
                  </a:lnTo>
                  <a:lnTo>
                    <a:pt x="11180" y="623"/>
                  </a:lnTo>
                  <a:lnTo>
                    <a:pt x="11769" y="606"/>
                  </a:lnTo>
                  <a:lnTo>
                    <a:pt x="11769" y="606"/>
                  </a:lnTo>
                  <a:lnTo>
                    <a:pt x="11819" y="253"/>
                  </a:lnTo>
                  <a:lnTo>
                    <a:pt x="11819" y="253"/>
                  </a:lnTo>
                  <a:lnTo>
                    <a:pt x="11869" y="589"/>
                  </a:lnTo>
                  <a:lnTo>
                    <a:pt x="12374" y="572"/>
                  </a:lnTo>
                  <a:lnTo>
                    <a:pt x="123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4012;p62">
              <a:extLst>
                <a:ext uri="{FF2B5EF4-FFF2-40B4-BE49-F238E27FC236}">
                  <a16:creationId xmlns:a16="http://schemas.microsoft.com/office/drawing/2014/main" id="{DC5CD71E-87D4-84D0-8A01-D51C338A7D83}"/>
                </a:ext>
              </a:extLst>
            </p:cNvPr>
            <p:cNvSpPr/>
            <p:nvPr/>
          </p:nvSpPr>
          <p:spPr>
            <a:xfrm>
              <a:off x="4038625" y="5325575"/>
              <a:ext cx="4225" cy="17675"/>
            </a:xfrm>
            <a:custGeom>
              <a:avLst/>
              <a:gdLst/>
              <a:ahLst/>
              <a:cxnLst/>
              <a:rect l="l" t="t" r="r" b="b"/>
              <a:pathLst>
                <a:path w="169" h="707" extrusionOk="0">
                  <a:moveTo>
                    <a:pt x="84" y="0"/>
                  </a:moveTo>
                  <a:lnTo>
                    <a:pt x="34" y="353"/>
                  </a:lnTo>
                  <a:lnTo>
                    <a:pt x="0" y="706"/>
                  </a:lnTo>
                  <a:lnTo>
                    <a:pt x="168" y="689"/>
                  </a:lnTo>
                  <a:lnTo>
                    <a:pt x="135" y="353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4013;p62">
              <a:extLst>
                <a:ext uri="{FF2B5EF4-FFF2-40B4-BE49-F238E27FC236}">
                  <a16:creationId xmlns:a16="http://schemas.microsoft.com/office/drawing/2014/main" id="{D1CE7C8C-25AF-32A2-86C8-1559FD30BA16}"/>
                </a:ext>
              </a:extLst>
            </p:cNvPr>
            <p:cNvSpPr/>
            <p:nvPr/>
          </p:nvSpPr>
          <p:spPr>
            <a:xfrm>
              <a:off x="4038625" y="5325575"/>
              <a:ext cx="4225" cy="17675"/>
            </a:xfrm>
            <a:custGeom>
              <a:avLst/>
              <a:gdLst/>
              <a:ahLst/>
              <a:cxnLst/>
              <a:rect l="l" t="t" r="r" b="b"/>
              <a:pathLst>
                <a:path w="169" h="707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353"/>
                  </a:lnTo>
                  <a:lnTo>
                    <a:pt x="0" y="706"/>
                  </a:lnTo>
                  <a:lnTo>
                    <a:pt x="168" y="689"/>
                  </a:lnTo>
                  <a:lnTo>
                    <a:pt x="168" y="689"/>
                  </a:lnTo>
                  <a:lnTo>
                    <a:pt x="135" y="353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4014;p62">
              <a:extLst>
                <a:ext uri="{FF2B5EF4-FFF2-40B4-BE49-F238E27FC236}">
                  <a16:creationId xmlns:a16="http://schemas.microsoft.com/office/drawing/2014/main" id="{5C01DDAA-22FD-D9D3-01D8-EF012B1E6F1D}"/>
                </a:ext>
              </a:extLst>
            </p:cNvPr>
            <p:cNvSpPr/>
            <p:nvPr/>
          </p:nvSpPr>
          <p:spPr>
            <a:xfrm>
              <a:off x="4061725" y="5325575"/>
              <a:ext cx="4225" cy="16825"/>
            </a:xfrm>
            <a:custGeom>
              <a:avLst/>
              <a:gdLst/>
              <a:ahLst/>
              <a:cxnLst/>
              <a:rect l="l" t="t" r="r" b="b"/>
              <a:pathLst>
                <a:path w="169" h="673" extrusionOk="0">
                  <a:moveTo>
                    <a:pt x="85" y="0"/>
                  </a:moveTo>
                  <a:lnTo>
                    <a:pt x="34" y="336"/>
                  </a:lnTo>
                  <a:lnTo>
                    <a:pt x="1" y="672"/>
                  </a:lnTo>
                  <a:lnTo>
                    <a:pt x="169" y="672"/>
                  </a:lnTo>
                  <a:lnTo>
                    <a:pt x="135" y="33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4015;p62">
              <a:extLst>
                <a:ext uri="{FF2B5EF4-FFF2-40B4-BE49-F238E27FC236}">
                  <a16:creationId xmlns:a16="http://schemas.microsoft.com/office/drawing/2014/main" id="{D7C8FAC4-BBAA-7D96-2FE7-DB0F279C3BE0}"/>
                </a:ext>
              </a:extLst>
            </p:cNvPr>
            <p:cNvSpPr/>
            <p:nvPr/>
          </p:nvSpPr>
          <p:spPr>
            <a:xfrm>
              <a:off x="4061725" y="5325575"/>
              <a:ext cx="4225" cy="16825"/>
            </a:xfrm>
            <a:custGeom>
              <a:avLst/>
              <a:gdLst/>
              <a:ahLst/>
              <a:cxnLst/>
              <a:rect l="l" t="t" r="r" b="b"/>
              <a:pathLst>
                <a:path w="169" h="673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4" y="336"/>
                  </a:lnTo>
                  <a:lnTo>
                    <a:pt x="1" y="672"/>
                  </a:lnTo>
                  <a:lnTo>
                    <a:pt x="169" y="672"/>
                  </a:lnTo>
                  <a:lnTo>
                    <a:pt x="169" y="672"/>
                  </a:lnTo>
                  <a:lnTo>
                    <a:pt x="135" y="336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4016;p62">
              <a:extLst>
                <a:ext uri="{FF2B5EF4-FFF2-40B4-BE49-F238E27FC236}">
                  <a16:creationId xmlns:a16="http://schemas.microsoft.com/office/drawing/2014/main" id="{C4AD93D2-51AE-D286-399E-53DD65D2B4D3}"/>
                </a:ext>
              </a:extLst>
            </p:cNvPr>
            <p:cNvSpPr/>
            <p:nvPr/>
          </p:nvSpPr>
          <p:spPr>
            <a:xfrm>
              <a:off x="4073075" y="5325575"/>
              <a:ext cx="4225" cy="16400"/>
            </a:xfrm>
            <a:custGeom>
              <a:avLst/>
              <a:gdLst/>
              <a:ahLst/>
              <a:cxnLst/>
              <a:rect l="l" t="t" r="r" b="b"/>
              <a:pathLst>
                <a:path w="169" h="656" extrusionOk="0">
                  <a:moveTo>
                    <a:pt x="85" y="0"/>
                  </a:moveTo>
                  <a:lnTo>
                    <a:pt x="34" y="336"/>
                  </a:lnTo>
                  <a:lnTo>
                    <a:pt x="1" y="656"/>
                  </a:lnTo>
                  <a:lnTo>
                    <a:pt x="169" y="656"/>
                  </a:lnTo>
                  <a:lnTo>
                    <a:pt x="135" y="319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4017;p62">
              <a:extLst>
                <a:ext uri="{FF2B5EF4-FFF2-40B4-BE49-F238E27FC236}">
                  <a16:creationId xmlns:a16="http://schemas.microsoft.com/office/drawing/2014/main" id="{9B0EAA07-4781-ADD4-6D11-530913BFA17C}"/>
                </a:ext>
              </a:extLst>
            </p:cNvPr>
            <p:cNvSpPr/>
            <p:nvPr/>
          </p:nvSpPr>
          <p:spPr>
            <a:xfrm>
              <a:off x="4073075" y="5325575"/>
              <a:ext cx="4225" cy="16400"/>
            </a:xfrm>
            <a:custGeom>
              <a:avLst/>
              <a:gdLst/>
              <a:ahLst/>
              <a:cxnLst/>
              <a:rect l="l" t="t" r="r" b="b"/>
              <a:pathLst>
                <a:path w="169" h="656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4" y="336"/>
                  </a:lnTo>
                  <a:lnTo>
                    <a:pt x="1" y="656"/>
                  </a:lnTo>
                  <a:lnTo>
                    <a:pt x="169" y="656"/>
                  </a:lnTo>
                  <a:lnTo>
                    <a:pt x="169" y="656"/>
                  </a:lnTo>
                  <a:lnTo>
                    <a:pt x="135" y="319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4018;p62">
              <a:extLst>
                <a:ext uri="{FF2B5EF4-FFF2-40B4-BE49-F238E27FC236}">
                  <a16:creationId xmlns:a16="http://schemas.microsoft.com/office/drawing/2014/main" id="{93F4C75A-B368-BBA6-BE71-ED1D227539A5}"/>
                </a:ext>
              </a:extLst>
            </p:cNvPr>
            <p:cNvSpPr/>
            <p:nvPr/>
          </p:nvSpPr>
          <p:spPr>
            <a:xfrm>
              <a:off x="4134850" y="5325575"/>
              <a:ext cx="3825" cy="14725"/>
            </a:xfrm>
            <a:custGeom>
              <a:avLst/>
              <a:gdLst/>
              <a:ahLst/>
              <a:cxnLst/>
              <a:rect l="l" t="t" r="r" b="b"/>
              <a:pathLst>
                <a:path w="153" h="589" extrusionOk="0">
                  <a:moveTo>
                    <a:pt x="68" y="0"/>
                  </a:moveTo>
                  <a:lnTo>
                    <a:pt x="35" y="286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152" y="572"/>
                  </a:lnTo>
                  <a:lnTo>
                    <a:pt x="119" y="28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4019;p62">
              <a:extLst>
                <a:ext uri="{FF2B5EF4-FFF2-40B4-BE49-F238E27FC236}">
                  <a16:creationId xmlns:a16="http://schemas.microsoft.com/office/drawing/2014/main" id="{F7AF1FF0-C8D5-2648-4C8D-8194C341B2B2}"/>
                </a:ext>
              </a:extLst>
            </p:cNvPr>
            <p:cNvSpPr/>
            <p:nvPr/>
          </p:nvSpPr>
          <p:spPr>
            <a:xfrm>
              <a:off x="4134850" y="5325575"/>
              <a:ext cx="3825" cy="14725"/>
            </a:xfrm>
            <a:custGeom>
              <a:avLst/>
              <a:gdLst/>
              <a:ahLst/>
              <a:cxnLst/>
              <a:rect l="l" t="t" r="r" b="b"/>
              <a:pathLst>
                <a:path w="153" h="589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35" y="286"/>
                  </a:lnTo>
                  <a:lnTo>
                    <a:pt x="1" y="588"/>
                  </a:lnTo>
                  <a:lnTo>
                    <a:pt x="152" y="572"/>
                  </a:lnTo>
                  <a:lnTo>
                    <a:pt x="152" y="572"/>
                  </a:lnTo>
                  <a:lnTo>
                    <a:pt x="119" y="286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4020;p62">
              <a:extLst>
                <a:ext uri="{FF2B5EF4-FFF2-40B4-BE49-F238E27FC236}">
                  <a16:creationId xmlns:a16="http://schemas.microsoft.com/office/drawing/2014/main" id="{22C55609-A2BB-B757-D067-9058C59F4D05}"/>
                </a:ext>
              </a:extLst>
            </p:cNvPr>
            <p:cNvSpPr/>
            <p:nvPr/>
          </p:nvSpPr>
          <p:spPr>
            <a:xfrm>
              <a:off x="4151675" y="5325575"/>
              <a:ext cx="3800" cy="13875"/>
            </a:xfrm>
            <a:custGeom>
              <a:avLst/>
              <a:gdLst/>
              <a:ahLst/>
              <a:cxnLst/>
              <a:rect l="l" t="t" r="r" b="b"/>
              <a:pathLst>
                <a:path w="152" h="555" extrusionOk="0">
                  <a:moveTo>
                    <a:pt x="84" y="0"/>
                  </a:moveTo>
                  <a:lnTo>
                    <a:pt x="34" y="286"/>
                  </a:lnTo>
                  <a:lnTo>
                    <a:pt x="0" y="555"/>
                  </a:lnTo>
                  <a:lnTo>
                    <a:pt x="152" y="555"/>
                  </a:lnTo>
                  <a:lnTo>
                    <a:pt x="118" y="28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4021;p62">
              <a:extLst>
                <a:ext uri="{FF2B5EF4-FFF2-40B4-BE49-F238E27FC236}">
                  <a16:creationId xmlns:a16="http://schemas.microsoft.com/office/drawing/2014/main" id="{A673DFD2-8BFC-3CBF-4114-B07CB855B767}"/>
                </a:ext>
              </a:extLst>
            </p:cNvPr>
            <p:cNvSpPr/>
            <p:nvPr/>
          </p:nvSpPr>
          <p:spPr>
            <a:xfrm>
              <a:off x="4151675" y="5325575"/>
              <a:ext cx="3800" cy="13875"/>
            </a:xfrm>
            <a:custGeom>
              <a:avLst/>
              <a:gdLst/>
              <a:ahLst/>
              <a:cxnLst/>
              <a:rect l="l" t="t" r="r" b="b"/>
              <a:pathLst>
                <a:path w="152" h="555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286"/>
                  </a:lnTo>
                  <a:lnTo>
                    <a:pt x="0" y="555"/>
                  </a:lnTo>
                  <a:lnTo>
                    <a:pt x="152" y="555"/>
                  </a:lnTo>
                  <a:lnTo>
                    <a:pt x="152" y="555"/>
                  </a:lnTo>
                  <a:lnTo>
                    <a:pt x="118" y="286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4022;p62">
              <a:extLst>
                <a:ext uri="{FF2B5EF4-FFF2-40B4-BE49-F238E27FC236}">
                  <a16:creationId xmlns:a16="http://schemas.microsoft.com/office/drawing/2014/main" id="{C5B9A4A3-6E0F-AC9C-65B0-E2CD2415D9AF}"/>
                </a:ext>
              </a:extLst>
            </p:cNvPr>
            <p:cNvSpPr/>
            <p:nvPr/>
          </p:nvSpPr>
          <p:spPr>
            <a:xfrm>
              <a:off x="4221025" y="5325575"/>
              <a:ext cx="3375" cy="11775"/>
            </a:xfrm>
            <a:custGeom>
              <a:avLst/>
              <a:gdLst/>
              <a:ahLst/>
              <a:cxnLst/>
              <a:rect l="l" t="t" r="r" b="b"/>
              <a:pathLst>
                <a:path w="135" h="471" extrusionOk="0">
                  <a:moveTo>
                    <a:pt x="67" y="0"/>
                  </a:moveTo>
                  <a:lnTo>
                    <a:pt x="34" y="235"/>
                  </a:lnTo>
                  <a:lnTo>
                    <a:pt x="0" y="471"/>
                  </a:lnTo>
                  <a:lnTo>
                    <a:pt x="135" y="471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4023;p62">
              <a:extLst>
                <a:ext uri="{FF2B5EF4-FFF2-40B4-BE49-F238E27FC236}">
                  <a16:creationId xmlns:a16="http://schemas.microsoft.com/office/drawing/2014/main" id="{B137491E-2E3D-B1AF-6E1B-5BB32AF5E27A}"/>
                </a:ext>
              </a:extLst>
            </p:cNvPr>
            <p:cNvSpPr/>
            <p:nvPr/>
          </p:nvSpPr>
          <p:spPr>
            <a:xfrm>
              <a:off x="4221025" y="5325575"/>
              <a:ext cx="3375" cy="11775"/>
            </a:xfrm>
            <a:custGeom>
              <a:avLst/>
              <a:gdLst/>
              <a:ahLst/>
              <a:cxnLst/>
              <a:rect l="l" t="t" r="r" b="b"/>
              <a:pathLst>
                <a:path w="135" h="471" fill="none" extrusionOk="0">
                  <a:moveTo>
                    <a:pt x="67" y="0"/>
                  </a:moveTo>
                  <a:lnTo>
                    <a:pt x="67" y="0"/>
                  </a:lnTo>
                  <a:lnTo>
                    <a:pt x="34" y="235"/>
                  </a:lnTo>
                  <a:lnTo>
                    <a:pt x="0" y="471"/>
                  </a:lnTo>
                  <a:lnTo>
                    <a:pt x="135" y="471"/>
                  </a:lnTo>
                  <a:lnTo>
                    <a:pt x="135" y="471"/>
                  </a:lnTo>
                  <a:lnTo>
                    <a:pt x="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4024;p62">
              <a:extLst>
                <a:ext uri="{FF2B5EF4-FFF2-40B4-BE49-F238E27FC236}">
                  <a16:creationId xmlns:a16="http://schemas.microsoft.com/office/drawing/2014/main" id="{553D42BA-1421-7FA2-B708-FCFC048A9504}"/>
                </a:ext>
              </a:extLst>
            </p:cNvPr>
            <p:cNvSpPr/>
            <p:nvPr/>
          </p:nvSpPr>
          <p:spPr>
            <a:xfrm>
              <a:off x="4236975" y="5325575"/>
              <a:ext cx="3400" cy="11350"/>
            </a:xfrm>
            <a:custGeom>
              <a:avLst/>
              <a:gdLst/>
              <a:ahLst/>
              <a:cxnLst/>
              <a:rect l="l" t="t" r="r" b="b"/>
              <a:pathLst>
                <a:path w="136" h="454" extrusionOk="0">
                  <a:moveTo>
                    <a:pt x="68" y="0"/>
                  </a:moveTo>
                  <a:lnTo>
                    <a:pt x="1" y="454"/>
                  </a:lnTo>
                  <a:lnTo>
                    <a:pt x="135" y="45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4025;p62">
              <a:extLst>
                <a:ext uri="{FF2B5EF4-FFF2-40B4-BE49-F238E27FC236}">
                  <a16:creationId xmlns:a16="http://schemas.microsoft.com/office/drawing/2014/main" id="{6AB031E3-1027-C4B5-843A-BE606B9D2536}"/>
                </a:ext>
              </a:extLst>
            </p:cNvPr>
            <p:cNvSpPr/>
            <p:nvPr/>
          </p:nvSpPr>
          <p:spPr>
            <a:xfrm>
              <a:off x="4236975" y="5325575"/>
              <a:ext cx="3400" cy="11350"/>
            </a:xfrm>
            <a:custGeom>
              <a:avLst/>
              <a:gdLst/>
              <a:ahLst/>
              <a:cxnLst/>
              <a:rect l="l" t="t" r="r" b="b"/>
              <a:pathLst>
                <a:path w="136" h="454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1" y="454"/>
                  </a:lnTo>
                  <a:lnTo>
                    <a:pt x="135" y="454"/>
                  </a:lnTo>
                  <a:lnTo>
                    <a:pt x="135" y="454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4026;p62">
              <a:extLst>
                <a:ext uri="{FF2B5EF4-FFF2-40B4-BE49-F238E27FC236}">
                  <a16:creationId xmlns:a16="http://schemas.microsoft.com/office/drawing/2014/main" id="{A5834C25-19EF-C9A9-B8A3-F0E6445C1CA5}"/>
                </a:ext>
              </a:extLst>
            </p:cNvPr>
            <p:cNvSpPr/>
            <p:nvPr/>
          </p:nvSpPr>
          <p:spPr>
            <a:xfrm>
              <a:off x="4266400" y="5325575"/>
              <a:ext cx="3400" cy="10525"/>
            </a:xfrm>
            <a:custGeom>
              <a:avLst/>
              <a:gdLst/>
              <a:ahLst/>
              <a:cxnLst/>
              <a:rect l="l" t="t" r="r" b="b"/>
              <a:pathLst>
                <a:path w="136" h="421" extrusionOk="0">
                  <a:moveTo>
                    <a:pt x="68" y="0"/>
                  </a:moveTo>
                  <a:lnTo>
                    <a:pt x="1" y="420"/>
                  </a:lnTo>
                  <a:lnTo>
                    <a:pt x="135" y="403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4027;p62">
              <a:extLst>
                <a:ext uri="{FF2B5EF4-FFF2-40B4-BE49-F238E27FC236}">
                  <a16:creationId xmlns:a16="http://schemas.microsoft.com/office/drawing/2014/main" id="{93609562-212B-4768-B8A0-76E86DD17447}"/>
                </a:ext>
              </a:extLst>
            </p:cNvPr>
            <p:cNvSpPr/>
            <p:nvPr/>
          </p:nvSpPr>
          <p:spPr>
            <a:xfrm>
              <a:off x="4266400" y="5325575"/>
              <a:ext cx="3400" cy="10525"/>
            </a:xfrm>
            <a:custGeom>
              <a:avLst/>
              <a:gdLst/>
              <a:ahLst/>
              <a:cxnLst/>
              <a:rect l="l" t="t" r="r" b="b"/>
              <a:pathLst>
                <a:path w="136" h="421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1" y="420"/>
                  </a:lnTo>
                  <a:lnTo>
                    <a:pt x="135" y="403"/>
                  </a:lnTo>
                  <a:lnTo>
                    <a:pt x="135" y="403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4028;p62">
              <a:extLst>
                <a:ext uri="{FF2B5EF4-FFF2-40B4-BE49-F238E27FC236}">
                  <a16:creationId xmlns:a16="http://schemas.microsoft.com/office/drawing/2014/main" id="{64D9B5F1-CB13-5A01-EFDB-CA1E654446C6}"/>
                </a:ext>
              </a:extLst>
            </p:cNvPr>
            <p:cNvSpPr/>
            <p:nvPr/>
          </p:nvSpPr>
          <p:spPr>
            <a:xfrm>
              <a:off x="4207575" y="5325575"/>
              <a:ext cx="3800" cy="12200"/>
            </a:xfrm>
            <a:custGeom>
              <a:avLst/>
              <a:gdLst/>
              <a:ahLst/>
              <a:cxnLst/>
              <a:rect l="l" t="t" r="r" b="b"/>
              <a:pathLst>
                <a:path w="152" h="488" extrusionOk="0">
                  <a:moveTo>
                    <a:pt x="67" y="0"/>
                  </a:moveTo>
                  <a:lnTo>
                    <a:pt x="34" y="252"/>
                  </a:lnTo>
                  <a:lnTo>
                    <a:pt x="0" y="488"/>
                  </a:lnTo>
                  <a:lnTo>
                    <a:pt x="151" y="488"/>
                  </a:lnTo>
                  <a:lnTo>
                    <a:pt x="118" y="235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4029;p62">
              <a:extLst>
                <a:ext uri="{FF2B5EF4-FFF2-40B4-BE49-F238E27FC236}">
                  <a16:creationId xmlns:a16="http://schemas.microsoft.com/office/drawing/2014/main" id="{2743FC28-23A5-1B2B-4A08-4DCE755C332C}"/>
                </a:ext>
              </a:extLst>
            </p:cNvPr>
            <p:cNvSpPr/>
            <p:nvPr/>
          </p:nvSpPr>
          <p:spPr>
            <a:xfrm>
              <a:off x="4207575" y="5325575"/>
              <a:ext cx="3800" cy="12200"/>
            </a:xfrm>
            <a:custGeom>
              <a:avLst/>
              <a:gdLst/>
              <a:ahLst/>
              <a:cxnLst/>
              <a:rect l="l" t="t" r="r" b="b"/>
              <a:pathLst>
                <a:path w="152" h="488" fill="none" extrusionOk="0">
                  <a:moveTo>
                    <a:pt x="67" y="0"/>
                  </a:moveTo>
                  <a:lnTo>
                    <a:pt x="67" y="0"/>
                  </a:lnTo>
                  <a:lnTo>
                    <a:pt x="34" y="252"/>
                  </a:lnTo>
                  <a:lnTo>
                    <a:pt x="0" y="488"/>
                  </a:lnTo>
                  <a:lnTo>
                    <a:pt x="151" y="488"/>
                  </a:lnTo>
                  <a:lnTo>
                    <a:pt x="151" y="488"/>
                  </a:lnTo>
                  <a:lnTo>
                    <a:pt x="118" y="235"/>
                  </a:lnTo>
                  <a:lnTo>
                    <a:pt x="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4030;p62">
              <a:extLst>
                <a:ext uri="{FF2B5EF4-FFF2-40B4-BE49-F238E27FC236}">
                  <a16:creationId xmlns:a16="http://schemas.microsoft.com/office/drawing/2014/main" id="{E22A0A19-0209-8D39-CCFF-E8328B57B124}"/>
                </a:ext>
              </a:extLst>
            </p:cNvPr>
            <p:cNvSpPr/>
            <p:nvPr/>
          </p:nvSpPr>
          <p:spPr>
            <a:xfrm>
              <a:off x="4093675" y="5325575"/>
              <a:ext cx="3800" cy="15975"/>
            </a:xfrm>
            <a:custGeom>
              <a:avLst/>
              <a:gdLst/>
              <a:ahLst/>
              <a:cxnLst/>
              <a:rect l="l" t="t" r="r" b="b"/>
              <a:pathLst>
                <a:path w="152" h="639" extrusionOk="0">
                  <a:moveTo>
                    <a:pt x="68" y="0"/>
                  </a:moveTo>
                  <a:lnTo>
                    <a:pt x="17" y="319"/>
                  </a:lnTo>
                  <a:lnTo>
                    <a:pt x="0" y="639"/>
                  </a:lnTo>
                  <a:lnTo>
                    <a:pt x="0" y="639"/>
                  </a:lnTo>
                  <a:lnTo>
                    <a:pt x="152" y="622"/>
                  </a:lnTo>
                  <a:lnTo>
                    <a:pt x="118" y="31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4031;p62">
              <a:extLst>
                <a:ext uri="{FF2B5EF4-FFF2-40B4-BE49-F238E27FC236}">
                  <a16:creationId xmlns:a16="http://schemas.microsoft.com/office/drawing/2014/main" id="{FE84B220-84F3-C419-0293-0824BF1EB053}"/>
                </a:ext>
              </a:extLst>
            </p:cNvPr>
            <p:cNvSpPr/>
            <p:nvPr/>
          </p:nvSpPr>
          <p:spPr>
            <a:xfrm>
              <a:off x="4093675" y="5325575"/>
              <a:ext cx="3800" cy="15975"/>
            </a:xfrm>
            <a:custGeom>
              <a:avLst/>
              <a:gdLst/>
              <a:ahLst/>
              <a:cxnLst/>
              <a:rect l="l" t="t" r="r" b="b"/>
              <a:pathLst>
                <a:path w="152" h="639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17" y="319"/>
                  </a:lnTo>
                  <a:lnTo>
                    <a:pt x="0" y="639"/>
                  </a:lnTo>
                  <a:lnTo>
                    <a:pt x="152" y="622"/>
                  </a:lnTo>
                  <a:lnTo>
                    <a:pt x="152" y="622"/>
                  </a:lnTo>
                  <a:lnTo>
                    <a:pt x="118" y="319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4032;p62">
              <a:extLst>
                <a:ext uri="{FF2B5EF4-FFF2-40B4-BE49-F238E27FC236}">
                  <a16:creationId xmlns:a16="http://schemas.microsoft.com/office/drawing/2014/main" id="{B74FD525-686F-AD4C-E356-03DF7B7DF628}"/>
                </a:ext>
              </a:extLst>
            </p:cNvPr>
            <p:cNvSpPr/>
            <p:nvPr/>
          </p:nvSpPr>
          <p:spPr>
            <a:xfrm>
              <a:off x="4173950" y="5325575"/>
              <a:ext cx="3375" cy="13450"/>
            </a:xfrm>
            <a:custGeom>
              <a:avLst/>
              <a:gdLst/>
              <a:ahLst/>
              <a:cxnLst/>
              <a:rect l="l" t="t" r="r" b="b"/>
              <a:pathLst>
                <a:path w="135" h="538" extrusionOk="0">
                  <a:moveTo>
                    <a:pt x="68" y="0"/>
                  </a:moveTo>
                  <a:lnTo>
                    <a:pt x="34" y="269"/>
                  </a:lnTo>
                  <a:lnTo>
                    <a:pt x="0" y="538"/>
                  </a:lnTo>
                  <a:lnTo>
                    <a:pt x="135" y="521"/>
                  </a:lnTo>
                  <a:lnTo>
                    <a:pt x="101" y="26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4033;p62">
              <a:extLst>
                <a:ext uri="{FF2B5EF4-FFF2-40B4-BE49-F238E27FC236}">
                  <a16:creationId xmlns:a16="http://schemas.microsoft.com/office/drawing/2014/main" id="{AE41777C-3107-D00C-246B-62F0284476E2}"/>
                </a:ext>
              </a:extLst>
            </p:cNvPr>
            <p:cNvSpPr/>
            <p:nvPr/>
          </p:nvSpPr>
          <p:spPr>
            <a:xfrm>
              <a:off x="4173950" y="5325575"/>
              <a:ext cx="3375" cy="13450"/>
            </a:xfrm>
            <a:custGeom>
              <a:avLst/>
              <a:gdLst/>
              <a:ahLst/>
              <a:cxnLst/>
              <a:rect l="l" t="t" r="r" b="b"/>
              <a:pathLst>
                <a:path w="135" h="538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34" y="269"/>
                  </a:lnTo>
                  <a:lnTo>
                    <a:pt x="0" y="538"/>
                  </a:lnTo>
                  <a:lnTo>
                    <a:pt x="135" y="521"/>
                  </a:lnTo>
                  <a:lnTo>
                    <a:pt x="135" y="521"/>
                  </a:lnTo>
                  <a:lnTo>
                    <a:pt x="101" y="269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4034;p62">
              <a:extLst>
                <a:ext uri="{FF2B5EF4-FFF2-40B4-BE49-F238E27FC236}">
                  <a16:creationId xmlns:a16="http://schemas.microsoft.com/office/drawing/2014/main" id="{07B169DC-6E8C-B917-EA74-5F91DBC790D9}"/>
                </a:ext>
              </a:extLst>
            </p:cNvPr>
            <p:cNvSpPr/>
            <p:nvPr/>
          </p:nvSpPr>
          <p:spPr>
            <a:xfrm>
              <a:off x="4185300" y="5325575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extrusionOk="0">
                  <a:moveTo>
                    <a:pt x="67" y="0"/>
                  </a:moveTo>
                  <a:lnTo>
                    <a:pt x="34" y="252"/>
                  </a:lnTo>
                  <a:lnTo>
                    <a:pt x="0" y="521"/>
                  </a:lnTo>
                  <a:lnTo>
                    <a:pt x="152" y="521"/>
                  </a:lnTo>
                  <a:lnTo>
                    <a:pt x="118" y="252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4035;p62">
              <a:extLst>
                <a:ext uri="{FF2B5EF4-FFF2-40B4-BE49-F238E27FC236}">
                  <a16:creationId xmlns:a16="http://schemas.microsoft.com/office/drawing/2014/main" id="{E3DE60E2-1BA0-A90F-6966-13787BC89511}"/>
                </a:ext>
              </a:extLst>
            </p:cNvPr>
            <p:cNvSpPr/>
            <p:nvPr/>
          </p:nvSpPr>
          <p:spPr>
            <a:xfrm>
              <a:off x="4185300" y="5325575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fill="none" extrusionOk="0">
                  <a:moveTo>
                    <a:pt x="67" y="0"/>
                  </a:moveTo>
                  <a:lnTo>
                    <a:pt x="67" y="0"/>
                  </a:lnTo>
                  <a:lnTo>
                    <a:pt x="34" y="252"/>
                  </a:lnTo>
                  <a:lnTo>
                    <a:pt x="0" y="521"/>
                  </a:lnTo>
                  <a:lnTo>
                    <a:pt x="152" y="521"/>
                  </a:lnTo>
                  <a:lnTo>
                    <a:pt x="152" y="521"/>
                  </a:lnTo>
                  <a:lnTo>
                    <a:pt x="118" y="252"/>
                  </a:lnTo>
                  <a:lnTo>
                    <a:pt x="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4036;p62">
              <a:extLst>
                <a:ext uri="{FF2B5EF4-FFF2-40B4-BE49-F238E27FC236}">
                  <a16:creationId xmlns:a16="http://schemas.microsoft.com/office/drawing/2014/main" id="{5787413F-4F6D-6FE9-DC0A-EDC50BA40079}"/>
                </a:ext>
              </a:extLst>
            </p:cNvPr>
            <p:cNvSpPr/>
            <p:nvPr/>
          </p:nvSpPr>
          <p:spPr>
            <a:xfrm>
              <a:off x="4305075" y="5325575"/>
              <a:ext cx="2550" cy="9250"/>
            </a:xfrm>
            <a:custGeom>
              <a:avLst/>
              <a:gdLst/>
              <a:ahLst/>
              <a:cxnLst/>
              <a:rect l="l" t="t" r="r" b="b"/>
              <a:pathLst>
                <a:path w="102" h="370" extrusionOk="0">
                  <a:moveTo>
                    <a:pt x="51" y="0"/>
                  </a:moveTo>
                  <a:lnTo>
                    <a:pt x="0" y="370"/>
                  </a:lnTo>
                  <a:lnTo>
                    <a:pt x="101" y="370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4037;p62">
              <a:extLst>
                <a:ext uri="{FF2B5EF4-FFF2-40B4-BE49-F238E27FC236}">
                  <a16:creationId xmlns:a16="http://schemas.microsoft.com/office/drawing/2014/main" id="{5D3420BD-6065-BA7F-F601-3C4167C0B4B1}"/>
                </a:ext>
              </a:extLst>
            </p:cNvPr>
            <p:cNvSpPr/>
            <p:nvPr/>
          </p:nvSpPr>
          <p:spPr>
            <a:xfrm>
              <a:off x="4305075" y="5325575"/>
              <a:ext cx="2550" cy="9250"/>
            </a:xfrm>
            <a:custGeom>
              <a:avLst/>
              <a:gdLst/>
              <a:ahLst/>
              <a:cxnLst/>
              <a:rect l="l" t="t" r="r" b="b"/>
              <a:pathLst>
                <a:path w="102" h="370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0" y="370"/>
                  </a:lnTo>
                  <a:lnTo>
                    <a:pt x="101" y="370"/>
                  </a:lnTo>
                  <a:lnTo>
                    <a:pt x="101" y="370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4038;p62">
              <a:extLst>
                <a:ext uri="{FF2B5EF4-FFF2-40B4-BE49-F238E27FC236}">
                  <a16:creationId xmlns:a16="http://schemas.microsoft.com/office/drawing/2014/main" id="{0EB34D7C-64BB-7839-C028-0E63C0A5296E}"/>
                </a:ext>
              </a:extLst>
            </p:cNvPr>
            <p:cNvSpPr/>
            <p:nvPr/>
          </p:nvSpPr>
          <p:spPr>
            <a:xfrm>
              <a:off x="4322300" y="5325575"/>
              <a:ext cx="2550" cy="8850"/>
            </a:xfrm>
            <a:custGeom>
              <a:avLst/>
              <a:gdLst/>
              <a:ahLst/>
              <a:cxnLst/>
              <a:rect l="l" t="t" r="r" b="b"/>
              <a:pathLst>
                <a:path w="102" h="354" extrusionOk="0">
                  <a:moveTo>
                    <a:pt x="51" y="0"/>
                  </a:moveTo>
                  <a:lnTo>
                    <a:pt x="1" y="353"/>
                  </a:lnTo>
                  <a:lnTo>
                    <a:pt x="1" y="353"/>
                  </a:lnTo>
                  <a:lnTo>
                    <a:pt x="101" y="336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4039;p62">
              <a:extLst>
                <a:ext uri="{FF2B5EF4-FFF2-40B4-BE49-F238E27FC236}">
                  <a16:creationId xmlns:a16="http://schemas.microsoft.com/office/drawing/2014/main" id="{9F363FB5-BF3C-E69A-C697-E09A54EB2C9D}"/>
                </a:ext>
              </a:extLst>
            </p:cNvPr>
            <p:cNvSpPr/>
            <p:nvPr/>
          </p:nvSpPr>
          <p:spPr>
            <a:xfrm>
              <a:off x="4322300" y="5325575"/>
              <a:ext cx="2550" cy="8850"/>
            </a:xfrm>
            <a:custGeom>
              <a:avLst/>
              <a:gdLst/>
              <a:ahLst/>
              <a:cxnLst/>
              <a:rect l="l" t="t" r="r" b="b"/>
              <a:pathLst>
                <a:path w="102" h="354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1" y="353"/>
                  </a:lnTo>
                  <a:lnTo>
                    <a:pt x="101" y="336"/>
                  </a:lnTo>
                  <a:lnTo>
                    <a:pt x="101" y="336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4040;p62">
              <a:extLst>
                <a:ext uri="{FF2B5EF4-FFF2-40B4-BE49-F238E27FC236}">
                  <a16:creationId xmlns:a16="http://schemas.microsoft.com/office/drawing/2014/main" id="{7CE6FAE2-F947-29B4-28B5-C9863C467795}"/>
                </a:ext>
              </a:extLst>
            </p:cNvPr>
            <p:cNvSpPr/>
            <p:nvPr/>
          </p:nvSpPr>
          <p:spPr>
            <a:xfrm>
              <a:off x="4280275" y="5325575"/>
              <a:ext cx="2975" cy="10100"/>
            </a:xfrm>
            <a:custGeom>
              <a:avLst/>
              <a:gdLst/>
              <a:ahLst/>
              <a:cxnLst/>
              <a:rect l="l" t="t" r="r" b="b"/>
              <a:pathLst>
                <a:path w="119" h="404" extrusionOk="0">
                  <a:moveTo>
                    <a:pt x="51" y="0"/>
                  </a:moveTo>
                  <a:lnTo>
                    <a:pt x="0" y="403"/>
                  </a:lnTo>
                  <a:lnTo>
                    <a:pt x="0" y="403"/>
                  </a:lnTo>
                  <a:lnTo>
                    <a:pt x="118" y="387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4041;p62">
              <a:extLst>
                <a:ext uri="{FF2B5EF4-FFF2-40B4-BE49-F238E27FC236}">
                  <a16:creationId xmlns:a16="http://schemas.microsoft.com/office/drawing/2014/main" id="{BDB5E814-D496-4164-CEDC-E225B0CB7E88}"/>
                </a:ext>
              </a:extLst>
            </p:cNvPr>
            <p:cNvSpPr/>
            <p:nvPr/>
          </p:nvSpPr>
          <p:spPr>
            <a:xfrm>
              <a:off x="4280275" y="5325575"/>
              <a:ext cx="2975" cy="10100"/>
            </a:xfrm>
            <a:custGeom>
              <a:avLst/>
              <a:gdLst/>
              <a:ahLst/>
              <a:cxnLst/>
              <a:rect l="l" t="t" r="r" b="b"/>
              <a:pathLst>
                <a:path w="119" h="404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0" y="403"/>
                  </a:lnTo>
                  <a:lnTo>
                    <a:pt x="118" y="387"/>
                  </a:lnTo>
                  <a:lnTo>
                    <a:pt x="118" y="387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4042;p62">
              <a:extLst>
                <a:ext uri="{FF2B5EF4-FFF2-40B4-BE49-F238E27FC236}">
                  <a16:creationId xmlns:a16="http://schemas.microsoft.com/office/drawing/2014/main" id="{6E4C2581-A45E-880F-C9C6-754CE89C2EDD}"/>
                </a:ext>
              </a:extLst>
            </p:cNvPr>
            <p:cNvSpPr/>
            <p:nvPr/>
          </p:nvSpPr>
          <p:spPr>
            <a:xfrm>
              <a:off x="4121400" y="5325575"/>
              <a:ext cx="4250" cy="15150"/>
            </a:xfrm>
            <a:custGeom>
              <a:avLst/>
              <a:gdLst/>
              <a:ahLst/>
              <a:cxnLst/>
              <a:rect l="l" t="t" r="r" b="b"/>
              <a:pathLst>
                <a:path w="170" h="606" extrusionOk="0">
                  <a:moveTo>
                    <a:pt x="85" y="0"/>
                  </a:moveTo>
                  <a:lnTo>
                    <a:pt x="35" y="303"/>
                  </a:lnTo>
                  <a:lnTo>
                    <a:pt x="1" y="605"/>
                  </a:lnTo>
                  <a:lnTo>
                    <a:pt x="169" y="588"/>
                  </a:lnTo>
                  <a:lnTo>
                    <a:pt x="135" y="303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4043;p62">
              <a:extLst>
                <a:ext uri="{FF2B5EF4-FFF2-40B4-BE49-F238E27FC236}">
                  <a16:creationId xmlns:a16="http://schemas.microsoft.com/office/drawing/2014/main" id="{E618F13B-FECD-B73B-AE0E-B7769D018685}"/>
                </a:ext>
              </a:extLst>
            </p:cNvPr>
            <p:cNvSpPr/>
            <p:nvPr/>
          </p:nvSpPr>
          <p:spPr>
            <a:xfrm>
              <a:off x="4121400" y="5325575"/>
              <a:ext cx="4250" cy="15150"/>
            </a:xfrm>
            <a:custGeom>
              <a:avLst/>
              <a:gdLst/>
              <a:ahLst/>
              <a:cxnLst/>
              <a:rect l="l" t="t" r="r" b="b"/>
              <a:pathLst>
                <a:path w="170" h="606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5" y="303"/>
                  </a:lnTo>
                  <a:lnTo>
                    <a:pt x="1" y="605"/>
                  </a:lnTo>
                  <a:lnTo>
                    <a:pt x="169" y="588"/>
                  </a:lnTo>
                  <a:lnTo>
                    <a:pt x="169" y="588"/>
                  </a:lnTo>
                  <a:lnTo>
                    <a:pt x="135" y="303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4044;p62">
              <a:extLst>
                <a:ext uri="{FF2B5EF4-FFF2-40B4-BE49-F238E27FC236}">
                  <a16:creationId xmlns:a16="http://schemas.microsoft.com/office/drawing/2014/main" id="{D052D3B4-6C59-F109-F32F-A67AFC7D0515}"/>
                </a:ext>
              </a:extLst>
            </p:cNvPr>
            <p:cNvSpPr/>
            <p:nvPr/>
          </p:nvSpPr>
          <p:spPr>
            <a:xfrm>
              <a:off x="4002050" y="5250750"/>
              <a:ext cx="309775" cy="68525"/>
            </a:xfrm>
            <a:custGeom>
              <a:avLst/>
              <a:gdLst/>
              <a:ahLst/>
              <a:cxnLst/>
              <a:rect l="l" t="t" r="r" b="b"/>
              <a:pathLst>
                <a:path w="12391" h="2741" extrusionOk="0">
                  <a:moveTo>
                    <a:pt x="1" y="1"/>
                  </a:moveTo>
                  <a:lnTo>
                    <a:pt x="1" y="2741"/>
                  </a:lnTo>
                  <a:lnTo>
                    <a:pt x="12390" y="2741"/>
                  </a:lnTo>
                  <a:lnTo>
                    <a:pt x="123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4045;p62">
              <a:extLst>
                <a:ext uri="{FF2B5EF4-FFF2-40B4-BE49-F238E27FC236}">
                  <a16:creationId xmlns:a16="http://schemas.microsoft.com/office/drawing/2014/main" id="{090DFA72-EEA0-4238-9DDE-6A101C76FAB8}"/>
                </a:ext>
              </a:extLst>
            </p:cNvPr>
            <p:cNvSpPr/>
            <p:nvPr/>
          </p:nvSpPr>
          <p:spPr>
            <a:xfrm>
              <a:off x="4002050" y="5250750"/>
              <a:ext cx="309775" cy="68525"/>
            </a:xfrm>
            <a:custGeom>
              <a:avLst/>
              <a:gdLst/>
              <a:ahLst/>
              <a:cxnLst/>
              <a:rect l="l" t="t" r="r" b="b"/>
              <a:pathLst>
                <a:path w="12391" h="2741" fill="none" extrusionOk="0">
                  <a:moveTo>
                    <a:pt x="1" y="1"/>
                  </a:moveTo>
                  <a:lnTo>
                    <a:pt x="12390" y="1"/>
                  </a:lnTo>
                  <a:lnTo>
                    <a:pt x="12390" y="2741"/>
                  </a:lnTo>
                  <a:lnTo>
                    <a:pt x="1" y="274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4046;p62">
              <a:extLst>
                <a:ext uri="{FF2B5EF4-FFF2-40B4-BE49-F238E27FC236}">
                  <a16:creationId xmlns:a16="http://schemas.microsoft.com/office/drawing/2014/main" id="{2F0AACAC-B7AD-410E-7345-B56BDAA9CDCE}"/>
                </a:ext>
              </a:extLst>
            </p:cNvPr>
            <p:cNvSpPr/>
            <p:nvPr/>
          </p:nvSpPr>
          <p:spPr>
            <a:xfrm>
              <a:off x="4295400" y="5265875"/>
              <a:ext cx="4650" cy="45850"/>
            </a:xfrm>
            <a:custGeom>
              <a:avLst/>
              <a:gdLst/>
              <a:ahLst/>
              <a:cxnLst/>
              <a:rect l="l" t="t" r="r" b="b"/>
              <a:pathLst>
                <a:path w="186" h="1834" extrusionOk="0">
                  <a:moveTo>
                    <a:pt x="51" y="1"/>
                  </a:moveTo>
                  <a:lnTo>
                    <a:pt x="1" y="455"/>
                  </a:lnTo>
                  <a:lnTo>
                    <a:pt x="1" y="925"/>
                  </a:lnTo>
                  <a:lnTo>
                    <a:pt x="34" y="1379"/>
                  </a:lnTo>
                  <a:lnTo>
                    <a:pt x="102" y="1833"/>
                  </a:lnTo>
                  <a:lnTo>
                    <a:pt x="169" y="1379"/>
                  </a:lnTo>
                  <a:lnTo>
                    <a:pt x="186" y="909"/>
                  </a:lnTo>
                  <a:lnTo>
                    <a:pt x="186" y="455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4047;p62">
              <a:extLst>
                <a:ext uri="{FF2B5EF4-FFF2-40B4-BE49-F238E27FC236}">
                  <a16:creationId xmlns:a16="http://schemas.microsoft.com/office/drawing/2014/main" id="{FE52AD15-4382-51AD-16D6-3CC4E869205F}"/>
                </a:ext>
              </a:extLst>
            </p:cNvPr>
            <p:cNvSpPr/>
            <p:nvPr/>
          </p:nvSpPr>
          <p:spPr>
            <a:xfrm>
              <a:off x="4295400" y="5265875"/>
              <a:ext cx="4650" cy="45850"/>
            </a:xfrm>
            <a:custGeom>
              <a:avLst/>
              <a:gdLst/>
              <a:ahLst/>
              <a:cxnLst/>
              <a:rect l="l" t="t" r="r" b="b"/>
              <a:pathLst>
                <a:path w="186" h="1834" fill="none" extrusionOk="0">
                  <a:moveTo>
                    <a:pt x="152" y="1"/>
                  </a:moveTo>
                  <a:lnTo>
                    <a:pt x="51" y="1"/>
                  </a:lnTo>
                  <a:lnTo>
                    <a:pt x="51" y="1"/>
                  </a:lnTo>
                  <a:lnTo>
                    <a:pt x="1" y="455"/>
                  </a:lnTo>
                  <a:lnTo>
                    <a:pt x="1" y="925"/>
                  </a:lnTo>
                  <a:lnTo>
                    <a:pt x="34" y="1379"/>
                  </a:lnTo>
                  <a:lnTo>
                    <a:pt x="102" y="1833"/>
                  </a:lnTo>
                  <a:lnTo>
                    <a:pt x="102" y="1833"/>
                  </a:lnTo>
                  <a:lnTo>
                    <a:pt x="169" y="1379"/>
                  </a:lnTo>
                  <a:lnTo>
                    <a:pt x="186" y="909"/>
                  </a:lnTo>
                  <a:lnTo>
                    <a:pt x="186" y="455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4048;p62">
              <a:extLst>
                <a:ext uri="{FF2B5EF4-FFF2-40B4-BE49-F238E27FC236}">
                  <a16:creationId xmlns:a16="http://schemas.microsoft.com/office/drawing/2014/main" id="{2BDF3880-00A9-4BD2-4B67-7188453B8C4B}"/>
                </a:ext>
              </a:extLst>
            </p:cNvPr>
            <p:cNvSpPr/>
            <p:nvPr/>
          </p:nvSpPr>
          <p:spPr>
            <a:xfrm>
              <a:off x="4272300" y="5266300"/>
              <a:ext cx="4625" cy="45425"/>
            </a:xfrm>
            <a:custGeom>
              <a:avLst/>
              <a:gdLst/>
              <a:ahLst/>
              <a:cxnLst/>
              <a:rect l="l" t="t" r="r" b="b"/>
              <a:pathLst>
                <a:path w="185" h="1817" extrusionOk="0">
                  <a:moveTo>
                    <a:pt x="34" y="1"/>
                  </a:moveTo>
                  <a:lnTo>
                    <a:pt x="0" y="455"/>
                  </a:lnTo>
                  <a:lnTo>
                    <a:pt x="0" y="908"/>
                  </a:lnTo>
                  <a:lnTo>
                    <a:pt x="34" y="1362"/>
                  </a:lnTo>
                  <a:lnTo>
                    <a:pt x="101" y="1816"/>
                  </a:lnTo>
                  <a:lnTo>
                    <a:pt x="168" y="1362"/>
                  </a:lnTo>
                  <a:lnTo>
                    <a:pt x="185" y="908"/>
                  </a:lnTo>
                  <a:lnTo>
                    <a:pt x="185" y="455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4049;p62">
              <a:extLst>
                <a:ext uri="{FF2B5EF4-FFF2-40B4-BE49-F238E27FC236}">
                  <a16:creationId xmlns:a16="http://schemas.microsoft.com/office/drawing/2014/main" id="{8C576E51-89C8-8400-A96D-2C2674F84B38}"/>
                </a:ext>
              </a:extLst>
            </p:cNvPr>
            <p:cNvSpPr/>
            <p:nvPr/>
          </p:nvSpPr>
          <p:spPr>
            <a:xfrm>
              <a:off x="4272300" y="5266300"/>
              <a:ext cx="4625" cy="45425"/>
            </a:xfrm>
            <a:custGeom>
              <a:avLst/>
              <a:gdLst/>
              <a:ahLst/>
              <a:cxnLst/>
              <a:rect l="l" t="t" r="r" b="b"/>
              <a:pathLst>
                <a:path w="185" h="1817" fill="none" extrusionOk="0">
                  <a:moveTo>
                    <a:pt x="151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0" y="455"/>
                  </a:lnTo>
                  <a:lnTo>
                    <a:pt x="0" y="908"/>
                  </a:lnTo>
                  <a:lnTo>
                    <a:pt x="34" y="1362"/>
                  </a:lnTo>
                  <a:lnTo>
                    <a:pt x="101" y="1816"/>
                  </a:lnTo>
                  <a:lnTo>
                    <a:pt x="101" y="1816"/>
                  </a:lnTo>
                  <a:lnTo>
                    <a:pt x="168" y="1362"/>
                  </a:lnTo>
                  <a:lnTo>
                    <a:pt x="185" y="908"/>
                  </a:lnTo>
                  <a:lnTo>
                    <a:pt x="185" y="455"/>
                  </a:lnTo>
                  <a:lnTo>
                    <a:pt x="1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4050;p62">
              <a:extLst>
                <a:ext uri="{FF2B5EF4-FFF2-40B4-BE49-F238E27FC236}">
                  <a16:creationId xmlns:a16="http://schemas.microsoft.com/office/drawing/2014/main" id="{59065E20-823B-62E9-9FF3-EA9BDD1A10F6}"/>
                </a:ext>
              </a:extLst>
            </p:cNvPr>
            <p:cNvSpPr/>
            <p:nvPr/>
          </p:nvSpPr>
          <p:spPr>
            <a:xfrm>
              <a:off x="4260950" y="5266725"/>
              <a:ext cx="5050" cy="45000"/>
            </a:xfrm>
            <a:custGeom>
              <a:avLst/>
              <a:gdLst/>
              <a:ahLst/>
              <a:cxnLst/>
              <a:rect l="l" t="t" r="r" b="b"/>
              <a:pathLst>
                <a:path w="202" h="1800" extrusionOk="0">
                  <a:moveTo>
                    <a:pt x="34" y="0"/>
                  </a:moveTo>
                  <a:lnTo>
                    <a:pt x="17" y="354"/>
                  </a:lnTo>
                  <a:lnTo>
                    <a:pt x="0" y="707"/>
                  </a:lnTo>
                  <a:lnTo>
                    <a:pt x="0" y="976"/>
                  </a:lnTo>
                  <a:lnTo>
                    <a:pt x="17" y="1261"/>
                  </a:lnTo>
                  <a:lnTo>
                    <a:pt x="51" y="1530"/>
                  </a:lnTo>
                  <a:lnTo>
                    <a:pt x="101" y="1799"/>
                  </a:lnTo>
                  <a:lnTo>
                    <a:pt x="151" y="1530"/>
                  </a:lnTo>
                  <a:lnTo>
                    <a:pt x="185" y="1261"/>
                  </a:lnTo>
                  <a:lnTo>
                    <a:pt x="202" y="976"/>
                  </a:lnTo>
                  <a:lnTo>
                    <a:pt x="202" y="707"/>
                  </a:lnTo>
                  <a:lnTo>
                    <a:pt x="185" y="354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4051;p62">
              <a:extLst>
                <a:ext uri="{FF2B5EF4-FFF2-40B4-BE49-F238E27FC236}">
                  <a16:creationId xmlns:a16="http://schemas.microsoft.com/office/drawing/2014/main" id="{214508DC-393C-B967-CFA1-CBDC61A95397}"/>
                </a:ext>
              </a:extLst>
            </p:cNvPr>
            <p:cNvSpPr/>
            <p:nvPr/>
          </p:nvSpPr>
          <p:spPr>
            <a:xfrm>
              <a:off x="4260950" y="5266725"/>
              <a:ext cx="5050" cy="45000"/>
            </a:xfrm>
            <a:custGeom>
              <a:avLst/>
              <a:gdLst/>
              <a:ahLst/>
              <a:cxnLst/>
              <a:rect l="l" t="t" r="r" b="b"/>
              <a:pathLst>
                <a:path w="202" h="1800" fill="none" extrusionOk="0">
                  <a:moveTo>
                    <a:pt x="168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17" y="354"/>
                  </a:lnTo>
                  <a:lnTo>
                    <a:pt x="0" y="707"/>
                  </a:lnTo>
                  <a:lnTo>
                    <a:pt x="0" y="707"/>
                  </a:lnTo>
                  <a:lnTo>
                    <a:pt x="0" y="976"/>
                  </a:lnTo>
                  <a:lnTo>
                    <a:pt x="17" y="1261"/>
                  </a:lnTo>
                  <a:lnTo>
                    <a:pt x="51" y="1530"/>
                  </a:lnTo>
                  <a:lnTo>
                    <a:pt x="101" y="1799"/>
                  </a:lnTo>
                  <a:lnTo>
                    <a:pt x="101" y="1799"/>
                  </a:lnTo>
                  <a:lnTo>
                    <a:pt x="151" y="1530"/>
                  </a:lnTo>
                  <a:lnTo>
                    <a:pt x="185" y="1261"/>
                  </a:lnTo>
                  <a:lnTo>
                    <a:pt x="202" y="976"/>
                  </a:lnTo>
                  <a:lnTo>
                    <a:pt x="202" y="707"/>
                  </a:lnTo>
                  <a:lnTo>
                    <a:pt x="202" y="707"/>
                  </a:lnTo>
                  <a:lnTo>
                    <a:pt x="185" y="354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4052;p62">
              <a:extLst>
                <a:ext uri="{FF2B5EF4-FFF2-40B4-BE49-F238E27FC236}">
                  <a16:creationId xmlns:a16="http://schemas.microsoft.com/office/drawing/2014/main" id="{66EC1BCC-D480-F55E-459A-C2547DFAA740}"/>
                </a:ext>
              </a:extLst>
            </p:cNvPr>
            <p:cNvSpPr/>
            <p:nvPr/>
          </p:nvSpPr>
          <p:spPr>
            <a:xfrm>
              <a:off x="4199150" y="5268825"/>
              <a:ext cx="5075" cy="42900"/>
            </a:xfrm>
            <a:custGeom>
              <a:avLst/>
              <a:gdLst/>
              <a:ahLst/>
              <a:cxnLst/>
              <a:rect l="l" t="t" r="r" b="b"/>
              <a:pathLst>
                <a:path w="203" h="1716" extrusionOk="0">
                  <a:moveTo>
                    <a:pt x="35" y="1"/>
                  </a:moveTo>
                  <a:lnTo>
                    <a:pt x="1" y="438"/>
                  </a:lnTo>
                  <a:lnTo>
                    <a:pt x="1" y="858"/>
                  </a:lnTo>
                  <a:lnTo>
                    <a:pt x="35" y="1295"/>
                  </a:lnTo>
                  <a:lnTo>
                    <a:pt x="102" y="1715"/>
                  </a:lnTo>
                  <a:lnTo>
                    <a:pt x="169" y="1295"/>
                  </a:lnTo>
                  <a:lnTo>
                    <a:pt x="186" y="858"/>
                  </a:lnTo>
                  <a:lnTo>
                    <a:pt x="203" y="42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4053;p62">
              <a:extLst>
                <a:ext uri="{FF2B5EF4-FFF2-40B4-BE49-F238E27FC236}">
                  <a16:creationId xmlns:a16="http://schemas.microsoft.com/office/drawing/2014/main" id="{FCBAA4B9-C82E-E653-936F-8F1E58B405DC}"/>
                </a:ext>
              </a:extLst>
            </p:cNvPr>
            <p:cNvSpPr/>
            <p:nvPr/>
          </p:nvSpPr>
          <p:spPr>
            <a:xfrm>
              <a:off x="4199150" y="5268825"/>
              <a:ext cx="5075" cy="42900"/>
            </a:xfrm>
            <a:custGeom>
              <a:avLst/>
              <a:gdLst/>
              <a:ahLst/>
              <a:cxnLst/>
              <a:rect l="l" t="t" r="r" b="b"/>
              <a:pathLst>
                <a:path w="203" h="1716" fill="none" extrusionOk="0">
                  <a:moveTo>
                    <a:pt x="169" y="1"/>
                  </a:moveTo>
                  <a:lnTo>
                    <a:pt x="35" y="1"/>
                  </a:lnTo>
                  <a:lnTo>
                    <a:pt x="35" y="1"/>
                  </a:lnTo>
                  <a:lnTo>
                    <a:pt x="1" y="438"/>
                  </a:lnTo>
                  <a:lnTo>
                    <a:pt x="1" y="858"/>
                  </a:lnTo>
                  <a:lnTo>
                    <a:pt x="35" y="1295"/>
                  </a:lnTo>
                  <a:lnTo>
                    <a:pt x="102" y="1715"/>
                  </a:lnTo>
                  <a:lnTo>
                    <a:pt x="102" y="1715"/>
                  </a:lnTo>
                  <a:lnTo>
                    <a:pt x="169" y="1295"/>
                  </a:lnTo>
                  <a:lnTo>
                    <a:pt x="186" y="858"/>
                  </a:lnTo>
                  <a:lnTo>
                    <a:pt x="203" y="421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4054;p62">
              <a:extLst>
                <a:ext uri="{FF2B5EF4-FFF2-40B4-BE49-F238E27FC236}">
                  <a16:creationId xmlns:a16="http://schemas.microsoft.com/office/drawing/2014/main" id="{5F8BDCCF-8BBE-5BD4-CE87-B9AC96D881F3}"/>
                </a:ext>
              </a:extLst>
            </p:cNvPr>
            <p:cNvSpPr/>
            <p:nvPr/>
          </p:nvSpPr>
          <p:spPr>
            <a:xfrm>
              <a:off x="4182350" y="5269250"/>
              <a:ext cx="5075" cy="42475"/>
            </a:xfrm>
            <a:custGeom>
              <a:avLst/>
              <a:gdLst/>
              <a:ahLst/>
              <a:cxnLst/>
              <a:rect l="l" t="t" r="r" b="b"/>
              <a:pathLst>
                <a:path w="203" h="1699" extrusionOk="0">
                  <a:moveTo>
                    <a:pt x="34" y="0"/>
                  </a:moveTo>
                  <a:lnTo>
                    <a:pt x="17" y="303"/>
                  </a:lnTo>
                  <a:lnTo>
                    <a:pt x="1" y="606"/>
                  </a:lnTo>
                  <a:lnTo>
                    <a:pt x="17" y="875"/>
                  </a:lnTo>
                  <a:lnTo>
                    <a:pt x="34" y="1160"/>
                  </a:lnTo>
                  <a:lnTo>
                    <a:pt x="51" y="1429"/>
                  </a:lnTo>
                  <a:lnTo>
                    <a:pt x="101" y="1698"/>
                  </a:lnTo>
                  <a:lnTo>
                    <a:pt x="152" y="1429"/>
                  </a:lnTo>
                  <a:lnTo>
                    <a:pt x="185" y="1160"/>
                  </a:lnTo>
                  <a:lnTo>
                    <a:pt x="202" y="875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4055;p62">
              <a:extLst>
                <a:ext uri="{FF2B5EF4-FFF2-40B4-BE49-F238E27FC236}">
                  <a16:creationId xmlns:a16="http://schemas.microsoft.com/office/drawing/2014/main" id="{762C2E33-4EC3-D72D-A762-377BF2FFE204}"/>
                </a:ext>
              </a:extLst>
            </p:cNvPr>
            <p:cNvSpPr/>
            <p:nvPr/>
          </p:nvSpPr>
          <p:spPr>
            <a:xfrm>
              <a:off x="4182350" y="5269250"/>
              <a:ext cx="5075" cy="42475"/>
            </a:xfrm>
            <a:custGeom>
              <a:avLst/>
              <a:gdLst/>
              <a:ahLst/>
              <a:cxnLst/>
              <a:rect l="l" t="t" r="r" b="b"/>
              <a:pathLst>
                <a:path w="203" h="1699" fill="none" extrusionOk="0">
                  <a:moveTo>
                    <a:pt x="169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17" y="303"/>
                  </a:lnTo>
                  <a:lnTo>
                    <a:pt x="1" y="606"/>
                  </a:lnTo>
                  <a:lnTo>
                    <a:pt x="1" y="606"/>
                  </a:lnTo>
                  <a:lnTo>
                    <a:pt x="17" y="875"/>
                  </a:lnTo>
                  <a:lnTo>
                    <a:pt x="34" y="1160"/>
                  </a:lnTo>
                  <a:lnTo>
                    <a:pt x="51" y="1429"/>
                  </a:lnTo>
                  <a:lnTo>
                    <a:pt x="101" y="1698"/>
                  </a:lnTo>
                  <a:lnTo>
                    <a:pt x="101" y="1698"/>
                  </a:lnTo>
                  <a:lnTo>
                    <a:pt x="152" y="1429"/>
                  </a:lnTo>
                  <a:lnTo>
                    <a:pt x="185" y="1160"/>
                  </a:lnTo>
                  <a:lnTo>
                    <a:pt x="202" y="875"/>
                  </a:lnTo>
                  <a:lnTo>
                    <a:pt x="202" y="606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4056;p62">
              <a:extLst>
                <a:ext uri="{FF2B5EF4-FFF2-40B4-BE49-F238E27FC236}">
                  <a16:creationId xmlns:a16="http://schemas.microsoft.com/office/drawing/2014/main" id="{A4F34145-1D62-26BE-C4FC-6B62EBBE9C85}"/>
                </a:ext>
              </a:extLst>
            </p:cNvPr>
            <p:cNvSpPr/>
            <p:nvPr/>
          </p:nvSpPr>
          <p:spPr>
            <a:xfrm>
              <a:off x="4113425" y="5271350"/>
              <a:ext cx="4650" cy="40375"/>
            </a:xfrm>
            <a:custGeom>
              <a:avLst/>
              <a:gdLst/>
              <a:ahLst/>
              <a:cxnLst/>
              <a:rect l="l" t="t" r="r" b="b"/>
              <a:pathLst>
                <a:path w="186" h="1615" extrusionOk="0">
                  <a:moveTo>
                    <a:pt x="17" y="0"/>
                  </a:moveTo>
                  <a:lnTo>
                    <a:pt x="1" y="269"/>
                  </a:lnTo>
                  <a:lnTo>
                    <a:pt x="1" y="522"/>
                  </a:lnTo>
                  <a:lnTo>
                    <a:pt x="1" y="791"/>
                  </a:lnTo>
                  <a:lnTo>
                    <a:pt x="17" y="1076"/>
                  </a:lnTo>
                  <a:lnTo>
                    <a:pt x="51" y="1345"/>
                  </a:lnTo>
                  <a:lnTo>
                    <a:pt x="101" y="1614"/>
                  </a:lnTo>
                  <a:lnTo>
                    <a:pt x="135" y="1345"/>
                  </a:lnTo>
                  <a:lnTo>
                    <a:pt x="169" y="1076"/>
                  </a:lnTo>
                  <a:lnTo>
                    <a:pt x="185" y="791"/>
                  </a:lnTo>
                  <a:lnTo>
                    <a:pt x="185" y="522"/>
                  </a:lnTo>
                  <a:lnTo>
                    <a:pt x="185" y="269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4057;p62">
              <a:extLst>
                <a:ext uri="{FF2B5EF4-FFF2-40B4-BE49-F238E27FC236}">
                  <a16:creationId xmlns:a16="http://schemas.microsoft.com/office/drawing/2014/main" id="{3EF0E16D-54BC-59BF-E4BD-55FF9280F298}"/>
                </a:ext>
              </a:extLst>
            </p:cNvPr>
            <p:cNvSpPr/>
            <p:nvPr/>
          </p:nvSpPr>
          <p:spPr>
            <a:xfrm>
              <a:off x="4113425" y="5271350"/>
              <a:ext cx="4650" cy="40375"/>
            </a:xfrm>
            <a:custGeom>
              <a:avLst/>
              <a:gdLst/>
              <a:ahLst/>
              <a:cxnLst/>
              <a:rect l="l" t="t" r="r" b="b"/>
              <a:pathLst>
                <a:path w="186" h="1615" fill="none" extrusionOk="0">
                  <a:moveTo>
                    <a:pt x="169" y="0"/>
                  </a:moveTo>
                  <a:lnTo>
                    <a:pt x="17" y="0"/>
                  </a:lnTo>
                  <a:lnTo>
                    <a:pt x="17" y="0"/>
                  </a:lnTo>
                  <a:lnTo>
                    <a:pt x="1" y="269"/>
                  </a:lnTo>
                  <a:lnTo>
                    <a:pt x="1" y="522"/>
                  </a:lnTo>
                  <a:lnTo>
                    <a:pt x="1" y="522"/>
                  </a:lnTo>
                  <a:lnTo>
                    <a:pt x="1" y="791"/>
                  </a:lnTo>
                  <a:lnTo>
                    <a:pt x="17" y="1076"/>
                  </a:lnTo>
                  <a:lnTo>
                    <a:pt x="51" y="1345"/>
                  </a:lnTo>
                  <a:lnTo>
                    <a:pt x="101" y="1614"/>
                  </a:lnTo>
                  <a:lnTo>
                    <a:pt x="101" y="1614"/>
                  </a:lnTo>
                  <a:lnTo>
                    <a:pt x="135" y="1345"/>
                  </a:lnTo>
                  <a:lnTo>
                    <a:pt x="169" y="1076"/>
                  </a:lnTo>
                  <a:lnTo>
                    <a:pt x="185" y="791"/>
                  </a:lnTo>
                  <a:lnTo>
                    <a:pt x="185" y="522"/>
                  </a:lnTo>
                  <a:lnTo>
                    <a:pt x="185" y="522"/>
                  </a:lnTo>
                  <a:lnTo>
                    <a:pt x="185" y="269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4058;p62">
              <a:extLst>
                <a:ext uri="{FF2B5EF4-FFF2-40B4-BE49-F238E27FC236}">
                  <a16:creationId xmlns:a16="http://schemas.microsoft.com/office/drawing/2014/main" id="{5FD6954C-396E-325C-F4DF-C56CF557CABD}"/>
                </a:ext>
              </a:extLst>
            </p:cNvPr>
            <p:cNvSpPr/>
            <p:nvPr/>
          </p:nvSpPr>
          <p:spPr>
            <a:xfrm>
              <a:off x="4097450" y="5271775"/>
              <a:ext cx="4650" cy="39950"/>
            </a:xfrm>
            <a:custGeom>
              <a:avLst/>
              <a:gdLst/>
              <a:ahLst/>
              <a:cxnLst/>
              <a:rect l="l" t="t" r="r" b="b"/>
              <a:pathLst>
                <a:path w="186" h="1598" extrusionOk="0">
                  <a:moveTo>
                    <a:pt x="169" y="0"/>
                  </a:moveTo>
                  <a:lnTo>
                    <a:pt x="18" y="17"/>
                  </a:lnTo>
                  <a:lnTo>
                    <a:pt x="1" y="252"/>
                  </a:lnTo>
                  <a:lnTo>
                    <a:pt x="1" y="505"/>
                  </a:lnTo>
                  <a:lnTo>
                    <a:pt x="1" y="774"/>
                  </a:lnTo>
                  <a:lnTo>
                    <a:pt x="18" y="1059"/>
                  </a:lnTo>
                  <a:lnTo>
                    <a:pt x="51" y="1328"/>
                  </a:lnTo>
                  <a:lnTo>
                    <a:pt x="102" y="1597"/>
                  </a:lnTo>
                  <a:lnTo>
                    <a:pt x="135" y="1328"/>
                  </a:lnTo>
                  <a:lnTo>
                    <a:pt x="169" y="1059"/>
                  </a:lnTo>
                  <a:lnTo>
                    <a:pt x="186" y="774"/>
                  </a:lnTo>
                  <a:lnTo>
                    <a:pt x="186" y="505"/>
                  </a:lnTo>
                  <a:lnTo>
                    <a:pt x="186" y="25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4059;p62">
              <a:extLst>
                <a:ext uri="{FF2B5EF4-FFF2-40B4-BE49-F238E27FC236}">
                  <a16:creationId xmlns:a16="http://schemas.microsoft.com/office/drawing/2014/main" id="{8C5A9DB2-64E9-B85E-7701-B4953D2BBD70}"/>
                </a:ext>
              </a:extLst>
            </p:cNvPr>
            <p:cNvSpPr/>
            <p:nvPr/>
          </p:nvSpPr>
          <p:spPr>
            <a:xfrm>
              <a:off x="4097450" y="5271775"/>
              <a:ext cx="4650" cy="39950"/>
            </a:xfrm>
            <a:custGeom>
              <a:avLst/>
              <a:gdLst/>
              <a:ahLst/>
              <a:cxnLst/>
              <a:rect l="l" t="t" r="r" b="b"/>
              <a:pathLst>
                <a:path w="186" h="1598" fill="none" extrusionOk="0">
                  <a:moveTo>
                    <a:pt x="169" y="0"/>
                  </a:moveTo>
                  <a:lnTo>
                    <a:pt x="18" y="17"/>
                  </a:lnTo>
                  <a:lnTo>
                    <a:pt x="18" y="17"/>
                  </a:lnTo>
                  <a:lnTo>
                    <a:pt x="1" y="252"/>
                  </a:lnTo>
                  <a:lnTo>
                    <a:pt x="1" y="505"/>
                  </a:lnTo>
                  <a:lnTo>
                    <a:pt x="1" y="505"/>
                  </a:lnTo>
                  <a:lnTo>
                    <a:pt x="1" y="774"/>
                  </a:lnTo>
                  <a:lnTo>
                    <a:pt x="18" y="1059"/>
                  </a:lnTo>
                  <a:lnTo>
                    <a:pt x="51" y="1328"/>
                  </a:lnTo>
                  <a:lnTo>
                    <a:pt x="102" y="1597"/>
                  </a:lnTo>
                  <a:lnTo>
                    <a:pt x="102" y="1597"/>
                  </a:lnTo>
                  <a:lnTo>
                    <a:pt x="135" y="1328"/>
                  </a:lnTo>
                  <a:lnTo>
                    <a:pt x="169" y="1059"/>
                  </a:lnTo>
                  <a:lnTo>
                    <a:pt x="186" y="774"/>
                  </a:lnTo>
                  <a:lnTo>
                    <a:pt x="186" y="505"/>
                  </a:lnTo>
                  <a:lnTo>
                    <a:pt x="186" y="505"/>
                  </a:lnTo>
                  <a:lnTo>
                    <a:pt x="186" y="252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4060;p62">
              <a:extLst>
                <a:ext uri="{FF2B5EF4-FFF2-40B4-BE49-F238E27FC236}">
                  <a16:creationId xmlns:a16="http://schemas.microsoft.com/office/drawing/2014/main" id="{4AB90910-95B8-6E0C-523E-79F941394EEE}"/>
                </a:ext>
              </a:extLst>
            </p:cNvPr>
            <p:cNvSpPr/>
            <p:nvPr/>
          </p:nvSpPr>
          <p:spPr>
            <a:xfrm>
              <a:off x="4068025" y="5273025"/>
              <a:ext cx="5075" cy="38700"/>
            </a:xfrm>
            <a:custGeom>
              <a:avLst/>
              <a:gdLst/>
              <a:ahLst/>
              <a:cxnLst/>
              <a:rect l="l" t="t" r="r" b="b"/>
              <a:pathLst>
                <a:path w="203" h="1548" extrusionOk="0">
                  <a:moveTo>
                    <a:pt x="18" y="1"/>
                  </a:moveTo>
                  <a:lnTo>
                    <a:pt x="1" y="455"/>
                  </a:lnTo>
                  <a:lnTo>
                    <a:pt x="1" y="724"/>
                  </a:lnTo>
                  <a:lnTo>
                    <a:pt x="18" y="1009"/>
                  </a:lnTo>
                  <a:lnTo>
                    <a:pt x="51" y="1278"/>
                  </a:lnTo>
                  <a:lnTo>
                    <a:pt x="102" y="1547"/>
                  </a:lnTo>
                  <a:lnTo>
                    <a:pt x="135" y="1278"/>
                  </a:lnTo>
                  <a:lnTo>
                    <a:pt x="169" y="1009"/>
                  </a:lnTo>
                  <a:lnTo>
                    <a:pt x="186" y="724"/>
                  </a:lnTo>
                  <a:lnTo>
                    <a:pt x="203" y="455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4061;p62">
              <a:extLst>
                <a:ext uri="{FF2B5EF4-FFF2-40B4-BE49-F238E27FC236}">
                  <a16:creationId xmlns:a16="http://schemas.microsoft.com/office/drawing/2014/main" id="{8288F2A1-E2B7-170C-323A-8ADCF7C47694}"/>
                </a:ext>
              </a:extLst>
            </p:cNvPr>
            <p:cNvSpPr/>
            <p:nvPr/>
          </p:nvSpPr>
          <p:spPr>
            <a:xfrm>
              <a:off x="4068025" y="5273025"/>
              <a:ext cx="5075" cy="38700"/>
            </a:xfrm>
            <a:custGeom>
              <a:avLst/>
              <a:gdLst/>
              <a:ahLst/>
              <a:cxnLst/>
              <a:rect l="l" t="t" r="r" b="b"/>
              <a:pathLst>
                <a:path w="203" h="1548" fill="none" extrusionOk="0">
                  <a:moveTo>
                    <a:pt x="186" y="1"/>
                  </a:moveTo>
                  <a:lnTo>
                    <a:pt x="18" y="1"/>
                  </a:lnTo>
                  <a:lnTo>
                    <a:pt x="18" y="1"/>
                  </a:lnTo>
                  <a:lnTo>
                    <a:pt x="1" y="455"/>
                  </a:lnTo>
                  <a:lnTo>
                    <a:pt x="1" y="455"/>
                  </a:lnTo>
                  <a:lnTo>
                    <a:pt x="1" y="724"/>
                  </a:lnTo>
                  <a:lnTo>
                    <a:pt x="18" y="1009"/>
                  </a:lnTo>
                  <a:lnTo>
                    <a:pt x="51" y="1278"/>
                  </a:lnTo>
                  <a:lnTo>
                    <a:pt x="102" y="1547"/>
                  </a:lnTo>
                  <a:lnTo>
                    <a:pt x="102" y="1547"/>
                  </a:lnTo>
                  <a:lnTo>
                    <a:pt x="135" y="1278"/>
                  </a:lnTo>
                  <a:lnTo>
                    <a:pt x="169" y="1009"/>
                  </a:lnTo>
                  <a:lnTo>
                    <a:pt x="186" y="724"/>
                  </a:lnTo>
                  <a:lnTo>
                    <a:pt x="203" y="455"/>
                  </a:lnTo>
                  <a:lnTo>
                    <a:pt x="203" y="455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4062;p62">
              <a:extLst>
                <a:ext uri="{FF2B5EF4-FFF2-40B4-BE49-F238E27FC236}">
                  <a16:creationId xmlns:a16="http://schemas.microsoft.com/office/drawing/2014/main" id="{1F0124BE-4ACC-FFB7-C86E-30048750F7B2}"/>
                </a:ext>
              </a:extLst>
            </p:cNvPr>
            <p:cNvSpPr/>
            <p:nvPr/>
          </p:nvSpPr>
          <p:spPr>
            <a:xfrm>
              <a:off x="4126875" y="5270925"/>
              <a:ext cx="4650" cy="40800"/>
            </a:xfrm>
            <a:custGeom>
              <a:avLst/>
              <a:gdLst/>
              <a:ahLst/>
              <a:cxnLst/>
              <a:rect l="l" t="t" r="r" b="b"/>
              <a:pathLst>
                <a:path w="186" h="1632" extrusionOk="0">
                  <a:moveTo>
                    <a:pt x="1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0" y="808"/>
                  </a:lnTo>
                  <a:lnTo>
                    <a:pt x="17" y="1093"/>
                  </a:lnTo>
                  <a:lnTo>
                    <a:pt x="51" y="1362"/>
                  </a:lnTo>
                  <a:lnTo>
                    <a:pt x="85" y="1631"/>
                  </a:lnTo>
                  <a:lnTo>
                    <a:pt x="152" y="1228"/>
                  </a:lnTo>
                  <a:lnTo>
                    <a:pt x="185" y="824"/>
                  </a:lnTo>
                  <a:lnTo>
                    <a:pt x="185" y="4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4063;p62">
              <a:extLst>
                <a:ext uri="{FF2B5EF4-FFF2-40B4-BE49-F238E27FC236}">
                  <a16:creationId xmlns:a16="http://schemas.microsoft.com/office/drawing/2014/main" id="{E94AB3A4-E476-DA66-612C-6A4B44D9A2B6}"/>
                </a:ext>
              </a:extLst>
            </p:cNvPr>
            <p:cNvSpPr/>
            <p:nvPr/>
          </p:nvSpPr>
          <p:spPr>
            <a:xfrm>
              <a:off x="4126875" y="5270925"/>
              <a:ext cx="4650" cy="40800"/>
            </a:xfrm>
            <a:custGeom>
              <a:avLst/>
              <a:gdLst/>
              <a:ahLst/>
              <a:cxnLst/>
              <a:rect l="l" t="t" r="r" b="b"/>
              <a:pathLst>
                <a:path w="186" h="1632" fill="none" extrusionOk="0">
                  <a:moveTo>
                    <a:pt x="169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270"/>
                  </a:lnTo>
                  <a:lnTo>
                    <a:pt x="0" y="539"/>
                  </a:lnTo>
                  <a:lnTo>
                    <a:pt x="0" y="539"/>
                  </a:lnTo>
                  <a:lnTo>
                    <a:pt x="0" y="808"/>
                  </a:lnTo>
                  <a:lnTo>
                    <a:pt x="17" y="1093"/>
                  </a:lnTo>
                  <a:lnTo>
                    <a:pt x="51" y="1362"/>
                  </a:lnTo>
                  <a:lnTo>
                    <a:pt x="85" y="1631"/>
                  </a:lnTo>
                  <a:lnTo>
                    <a:pt x="85" y="1631"/>
                  </a:lnTo>
                  <a:lnTo>
                    <a:pt x="152" y="1228"/>
                  </a:lnTo>
                  <a:lnTo>
                    <a:pt x="185" y="824"/>
                  </a:lnTo>
                  <a:lnTo>
                    <a:pt x="185" y="404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4064;p62">
              <a:extLst>
                <a:ext uri="{FF2B5EF4-FFF2-40B4-BE49-F238E27FC236}">
                  <a16:creationId xmlns:a16="http://schemas.microsoft.com/office/drawing/2014/main" id="{C6538ADA-38C2-CE7D-3A3C-30079B75251C}"/>
                </a:ext>
              </a:extLst>
            </p:cNvPr>
            <p:cNvSpPr/>
            <p:nvPr/>
          </p:nvSpPr>
          <p:spPr>
            <a:xfrm>
              <a:off x="4240775" y="5267575"/>
              <a:ext cx="4650" cy="44150"/>
            </a:xfrm>
            <a:custGeom>
              <a:avLst/>
              <a:gdLst/>
              <a:ahLst/>
              <a:cxnLst/>
              <a:rect l="l" t="t" r="r" b="b"/>
              <a:pathLst>
                <a:path w="186" h="1766" extrusionOk="0">
                  <a:moveTo>
                    <a:pt x="34" y="0"/>
                  </a:moveTo>
                  <a:lnTo>
                    <a:pt x="0" y="437"/>
                  </a:lnTo>
                  <a:lnTo>
                    <a:pt x="0" y="891"/>
                  </a:lnTo>
                  <a:lnTo>
                    <a:pt x="34" y="1328"/>
                  </a:lnTo>
                  <a:lnTo>
                    <a:pt x="84" y="1765"/>
                  </a:lnTo>
                  <a:lnTo>
                    <a:pt x="152" y="1328"/>
                  </a:lnTo>
                  <a:lnTo>
                    <a:pt x="185" y="891"/>
                  </a:lnTo>
                  <a:lnTo>
                    <a:pt x="185" y="437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4065;p62">
              <a:extLst>
                <a:ext uri="{FF2B5EF4-FFF2-40B4-BE49-F238E27FC236}">
                  <a16:creationId xmlns:a16="http://schemas.microsoft.com/office/drawing/2014/main" id="{8FE03C1F-8392-60DD-CEF5-027D2AE4CE0E}"/>
                </a:ext>
              </a:extLst>
            </p:cNvPr>
            <p:cNvSpPr/>
            <p:nvPr/>
          </p:nvSpPr>
          <p:spPr>
            <a:xfrm>
              <a:off x="4240775" y="5267575"/>
              <a:ext cx="4650" cy="44150"/>
            </a:xfrm>
            <a:custGeom>
              <a:avLst/>
              <a:gdLst/>
              <a:ahLst/>
              <a:cxnLst/>
              <a:rect l="l" t="t" r="r" b="b"/>
              <a:pathLst>
                <a:path w="186" h="1766" fill="none" extrusionOk="0">
                  <a:moveTo>
                    <a:pt x="152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0" y="437"/>
                  </a:lnTo>
                  <a:lnTo>
                    <a:pt x="0" y="891"/>
                  </a:lnTo>
                  <a:lnTo>
                    <a:pt x="34" y="1328"/>
                  </a:lnTo>
                  <a:lnTo>
                    <a:pt x="84" y="1765"/>
                  </a:lnTo>
                  <a:lnTo>
                    <a:pt x="84" y="1765"/>
                  </a:lnTo>
                  <a:lnTo>
                    <a:pt x="152" y="1328"/>
                  </a:lnTo>
                  <a:lnTo>
                    <a:pt x="185" y="891"/>
                  </a:lnTo>
                  <a:lnTo>
                    <a:pt x="185" y="437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4066;p62">
              <a:extLst>
                <a:ext uri="{FF2B5EF4-FFF2-40B4-BE49-F238E27FC236}">
                  <a16:creationId xmlns:a16="http://schemas.microsoft.com/office/drawing/2014/main" id="{74DB5975-4DAC-B51D-8FC7-4C8156D413B1}"/>
                </a:ext>
              </a:extLst>
            </p:cNvPr>
            <p:cNvSpPr/>
            <p:nvPr/>
          </p:nvSpPr>
          <p:spPr>
            <a:xfrm>
              <a:off x="4160500" y="5270075"/>
              <a:ext cx="4650" cy="41650"/>
            </a:xfrm>
            <a:custGeom>
              <a:avLst/>
              <a:gdLst/>
              <a:ahLst/>
              <a:cxnLst/>
              <a:rect l="l" t="t" r="r" b="b"/>
              <a:pathLst>
                <a:path w="186" h="1666" extrusionOk="0">
                  <a:moveTo>
                    <a:pt x="17" y="1"/>
                  </a:moveTo>
                  <a:lnTo>
                    <a:pt x="0" y="421"/>
                  </a:lnTo>
                  <a:lnTo>
                    <a:pt x="0" y="842"/>
                  </a:lnTo>
                  <a:lnTo>
                    <a:pt x="34" y="1262"/>
                  </a:lnTo>
                  <a:lnTo>
                    <a:pt x="101" y="1665"/>
                  </a:lnTo>
                  <a:lnTo>
                    <a:pt x="152" y="1245"/>
                  </a:lnTo>
                  <a:lnTo>
                    <a:pt x="185" y="842"/>
                  </a:lnTo>
                  <a:lnTo>
                    <a:pt x="185" y="421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4067;p62">
              <a:extLst>
                <a:ext uri="{FF2B5EF4-FFF2-40B4-BE49-F238E27FC236}">
                  <a16:creationId xmlns:a16="http://schemas.microsoft.com/office/drawing/2014/main" id="{8244F644-484F-1C60-4EE5-6BA189D59005}"/>
                </a:ext>
              </a:extLst>
            </p:cNvPr>
            <p:cNvSpPr/>
            <p:nvPr/>
          </p:nvSpPr>
          <p:spPr>
            <a:xfrm>
              <a:off x="4160500" y="5270075"/>
              <a:ext cx="4650" cy="41650"/>
            </a:xfrm>
            <a:custGeom>
              <a:avLst/>
              <a:gdLst/>
              <a:ahLst/>
              <a:cxnLst/>
              <a:rect l="l" t="t" r="r" b="b"/>
              <a:pathLst>
                <a:path w="186" h="1666" fill="none" extrusionOk="0">
                  <a:moveTo>
                    <a:pt x="168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421"/>
                  </a:lnTo>
                  <a:lnTo>
                    <a:pt x="0" y="842"/>
                  </a:lnTo>
                  <a:lnTo>
                    <a:pt x="34" y="1262"/>
                  </a:lnTo>
                  <a:lnTo>
                    <a:pt x="101" y="1665"/>
                  </a:lnTo>
                  <a:lnTo>
                    <a:pt x="101" y="1665"/>
                  </a:lnTo>
                  <a:lnTo>
                    <a:pt x="152" y="1245"/>
                  </a:lnTo>
                  <a:lnTo>
                    <a:pt x="185" y="842"/>
                  </a:lnTo>
                  <a:lnTo>
                    <a:pt x="185" y="421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4068;p62">
              <a:extLst>
                <a:ext uri="{FF2B5EF4-FFF2-40B4-BE49-F238E27FC236}">
                  <a16:creationId xmlns:a16="http://schemas.microsoft.com/office/drawing/2014/main" id="{06A1D05B-9256-536C-0462-2408C13AEFAC}"/>
                </a:ext>
              </a:extLst>
            </p:cNvPr>
            <p:cNvSpPr/>
            <p:nvPr/>
          </p:nvSpPr>
          <p:spPr>
            <a:xfrm>
              <a:off x="4149150" y="5270500"/>
              <a:ext cx="4650" cy="41225"/>
            </a:xfrm>
            <a:custGeom>
              <a:avLst/>
              <a:gdLst/>
              <a:ahLst/>
              <a:cxnLst/>
              <a:rect l="l" t="t" r="r" b="b"/>
              <a:pathLst>
                <a:path w="186" h="1649" extrusionOk="0">
                  <a:moveTo>
                    <a:pt x="17" y="1"/>
                  </a:moveTo>
                  <a:lnTo>
                    <a:pt x="0" y="270"/>
                  </a:lnTo>
                  <a:lnTo>
                    <a:pt x="0" y="556"/>
                  </a:lnTo>
                  <a:lnTo>
                    <a:pt x="0" y="825"/>
                  </a:lnTo>
                  <a:lnTo>
                    <a:pt x="17" y="1110"/>
                  </a:lnTo>
                  <a:lnTo>
                    <a:pt x="51" y="1379"/>
                  </a:lnTo>
                  <a:lnTo>
                    <a:pt x="101" y="1648"/>
                  </a:lnTo>
                  <a:lnTo>
                    <a:pt x="152" y="1245"/>
                  </a:lnTo>
                  <a:lnTo>
                    <a:pt x="185" y="825"/>
                  </a:lnTo>
                  <a:lnTo>
                    <a:pt x="185" y="4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4069;p62">
              <a:extLst>
                <a:ext uri="{FF2B5EF4-FFF2-40B4-BE49-F238E27FC236}">
                  <a16:creationId xmlns:a16="http://schemas.microsoft.com/office/drawing/2014/main" id="{BD41FF1A-DD58-A5D7-198D-A8E1260357CF}"/>
                </a:ext>
              </a:extLst>
            </p:cNvPr>
            <p:cNvSpPr/>
            <p:nvPr/>
          </p:nvSpPr>
          <p:spPr>
            <a:xfrm>
              <a:off x="4149150" y="5270500"/>
              <a:ext cx="4650" cy="41225"/>
            </a:xfrm>
            <a:custGeom>
              <a:avLst/>
              <a:gdLst/>
              <a:ahLst/>
              <a:cxnLst/>
              <a:rect l="l" t="t" r="r" b="b"/>
              <a:pathLst>
                <a:path w="186" h="1649" fill="none" extrusionOk="0">
                  <a:moveTo>
                    <a:pt x="169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270"/>
                  </a:lnTo>
                  <a:lnTo>
                    <a:pt x="0" y="556"/>
                  </a:lnTo>
                  <a:lnTo>
                    <a:pt x="0" y="556"/>
                  </a:lnTo>
                  <a:lnTo>
                    <a:pt x="0" y="825"/>
                  </a:lnTo>
                  <a:lnTo>
                    <a:pt x="17" y="1110"/>
                  </a:lnTo>
                  <a:lnTo>
                    <a:pt x="51" y="1379"/>
                  </a:lnTo>
                  <a:lnTo>
                    <a:pt x="101" y="1648"/>
                  </a:lnTo>
                  <a:lnTo>
                    <a:pt x="101" y="1648"/>
                  </a:lnTo>
                  <a:lnTo>
                    <a:pt x="152" y="1245"/>
                  </a:lnTo>
                  <a:lnTo>
                    <a:pt x="185" y="825"/>
                  </a:lnTo>
                  <a:lnTo>
                    <a:pt x="185" y="404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4070;p62">
              <a:extLst>
                <a:ext uri="{FF2B5EF4-FFF2-40B4-BE49-F238E27FC236}">
                  <a16:creationId xmlns:a16="http://schemas.microsoft.com/office/drawing/2014/main" id="{6C5DCE7E-3074-0475-83AC-EBC5756D3CED}"/>
                </a:ext>
              </a:extLst>
            </p:cNvPr>
            <p:cNvSpPr/>
            <p:nvPr/>
          </p:nvSpPr>
          <p:spPr>
            <a:xfrm>
              <a:off x="4029800" y="5273875"/>
              <a:ext cx="5050" cy="37850"/>
            </a:xfrm>
            <a:custGeom>
              <a:avLst/>
              <a:gdLst/>
              <a:ahLst/>
              <a:cxnLst/>
              <a:rect l="l" t="t" r="r" b="b"/>
              <a:pathLst>
                <a:path w="202" h="1514" extrusionOk="0">
                  <a:moveTo>
                    <a:pt x="185" y="0"/>
                  </a:moveTo>
                  <a:lnTo>
                    <a:pt x="0" y="17"/>
                  </a:lnTo>
                  <a:lnTo>
                    <a:pt x="0" y="421"/>
                  </a:lnTo>
                  <a:lnTo>
                    <a:pt x="0" y="690"/>
                  </a:lnTo>
                  <a:lnTo>
                    <a:pt x="17" y="975"/>
                  </a:lnTo>
                  <a:lnTo>
                    <a:pt x="51" y="1244"/>
                  </a:lnTo>
                  <a:lnTo>
                    <a:pt x="101" y="1513"/>
                  </a:lnTo>
                  <a:lnTo>
                    <a:pt x="151" y="1143"/>
                  </a:lnTo>
                  <a:lnTo>
                    <a:pt x="185" y="757"/>
                  </a:lnTo>
                  <a:lnTo>
                    <a:pt x="202" y="38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4071;p62">
              <a:extLst>
                <a:ext uri="{FF2B5EF4-FFF2-40B4-BE49-F238E27FC236}">
                  <a16:creationId xmlns:a16="http://schemas.microsoft.com/office/drawing/2014/main" id="{FA2BEE29-EB9E-6D79-2C00-C0D352DB423E}"/>
                </a:ext>
              </a:extLst>
            </p:cNvPr>
            <p:cNvSpPr/>
            <p:nvPr/>
          </p:nvSpPr>
          <p:spPr>
            <a:xfrm>
              <a:off x="4029800" y="5273875"/>
              <a:ext cx="5050" cy="37850"/>
            </a:xfrm>
            <a:custGeom>
              <a:avLst/>
              <a:gdLst/>
              <a:ahLst/>
              <a:cxnLst/>
              <a:rect l="l" t="t" r="r" b="b"/>
              <a:pathLst>
                <a:path w="202" h="1514" fill="none" extrusionOk="0">
                  <a:moveTo>
                    <a:pt x="185" y="0"/>
                  </a:moveTo>
                  <a:lnTo>
                    <a:pt x="0" y="17"/>
                  </a:lnTo>
                  <a:lnTo>
                    <a:pt x="0" y="17"/>
                  </a:lnTo>
                  <a:lnTo>
                    <a:pt x="0" y="421"/>
                  </a:lnTo>
                  <a:lnTo>
                    <a:pt x="0" y="421"/>
                  </a:lnTo>
                  <a:lnTo>
                    <a:pt x="0" y="690"/>
                  </a:lnTo>
                  <a:lnTo>
                    <a:pt x="17" y="975"/>
                  </a:lnTo>
                  <a:lnTo>
                    <a:pt x="51" y="1244"/>
                  </a:lnTo>
                  <a:lnTo>
                    <a:pt x="101" y="1513"/>
                  </a:lnTo>
                  <a:lnTo>
                    <a:pt x="101" y="1513"/>
                  </a:lnTo>
                  <a:lnTo>
                    <a:pt x="151" y="1143"/>
                  </a:lnTo>
                  <a:lnTo>
                    <a:pt x="185" y="757"/>
                  </a:lnTo>
                  <a:lnTo>
                    <a:pt x="202" y="387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4072;p62">
              <a:extLst>
                <a:ext uri="{FF2B5EF4-FFF2-40B4-BE49-F238E27FC236}">
                  <a16:creationId xmlns:a16="http://schemas.microsoft.com/office/drawing/2014/main" id="{879A355D-6ACC-B116-D238-0867403E58BE}"/>
                </a:ext>
              </a:extLst>
            </p:cNvPr>
            <p:cNvSpPr/>
            <p:nvPr/>
          </p:nvSpPr>
          <p:spPr>
            <a:xfrm>
              <a:off x="4012550" y="5274700"/>
              <a:ext cx="4650" cy="37025"/>
            </a:xfrm>
            <a:custGeom>
              <a:avLst/>
              <a:gdLst/>
              <a:ahLst/>
              <a:cxnLst/>
              <a:rect l="l" t="t" r="r" b="b"/>
              <a:pathLst>
                <a:path w="186" h="1481" extrusionOk="0">
                  <a:moveTo>
                    <a:pt x="1" y="1"/>
                  </a:moveTo>
                  <a:lnTo>
                    <a:pt x="1" y="388"/>
                  </a:lnTo>
                  <a:lnTo>
                    <a:pt x="1" y="657"/>
                  </a:lnTo>
                  <a:lnTo>
                    <a:pt x="18" y="942"/>
                  </a:lnTo>
                  <a:lnTo>
                    <a:pt x="51" y="1211"/>
                  </a:lnTo>
                  <a:lnTo>
                    <a:pt x="102" y="1480"/>
                  </a:lnTo>
                  <a:lnTo>
                    <a:pt x="135" y="1211"/>
                  </a:lnTo>
                  <a:lnTo>
                    <a:pt x="169" y="942"/>
                  </a:lnTo>
                  <a:lnTo>
                    <a:pt x="186" y="657"/>
                  </a:lnTo>
                  <a:lnTo>
                    <a:pt x="186" y="388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4073;p62">
              <a:extLst>
                <a:ext uri="{FF2B5EF4-FFF2-40B4-BE49-F238E27FC236}">
                  <a16:creationId xmlns:a16="http://schemas.microsoft.com/office/drawing/2014/main" id="{20385C04-4F0F-AEE3-A264-79D95482FEDA}"/>
                </a:ext>
              </a:extLst>
            </p:cNvPr>
            <p:cNvSpPr/>
            <p:nvPr/>
          </p:nvSpPr>
          <p:spPr>
            <a:xfrm>
              <a:off x="4012550" y="5274700"/>
              <a:ext cx="4650" cy="37025"/>
            </a:xfrm>
            <a:custGeom>
              <a:avLst/>
              <a:gdLst/>
              <a:ahLst/>
              <a:cxnLst/>
              <a:rect l="l" t="t" r="r" b="b"/>
              <a:pathLst>
                <a:path w="186" h="1481" fill="none" extrusionOk="0">
                  <a:moveTo>
                    <a:pt x="186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388"/>
                  </a:lnTo>
                  <a:lnTo>
                    <a:pt x="1" y="388"/>
                  </a:lnTo>
                  <a:lnTo>
                    <a:pt x="1" y="657"/>
                  </a:lnTo>
                  <a:lnTo>
                    <a:pt x="18" y="942"/>
                  </a:lnTo>
                  <a:lnTo>
                    <a:pt x="51" y="1211"/>
                  </a:lnTo>
                  <a:lnTo>
                    <a:pt x="102" y="1480"/>
                  </a:lnTo>
                  <a:lnTo>
                    <a:pt x="102" y="1480"/>
                  </a:lnTo>
                  <a:lnTo>
                    <a:pt x="135" y="1211"/>
                  </a:lnTo>
                  <a:lnTo>
                    <a:pt x="169" y="942"/>
                  </a:lnTo>
                  <a:lnTo>
                    <a:pt x="186" y="657"/>
                  </a:lnTo>
                  <a:lnTo>
                    <a:pt x="186" y="388"/>
                  </a:lnTo>
                  <a:lnTo>
                    <a:pt x="186" y="388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4074;p62">
              <a:extLst>
                <a:ext uri="{FF2B5EF4-FFF2-40B4-BE49-F238E27FC236}">
                  <a16:creationId xmlns:a16="http://schemas.microsoft.com/office/drawing/2014/main" id="{AF7E6B8B-A4D9-E24D-DCC4-D8F1F7DC5375}"/>
                </a:ext>
              </a:extLst>
            </p:cNvPr>
            <p:cNvSpPr/>
            <p:nvPr/>
          </p:nvSpPr>
          <p:spPr>
            <a:xfrm>
              <a:off x="4054175" y="5273450"/>
              <a:ext cx="5050" cy="38275"/>
            </a:xfrm>
            <a:custGeom>
              <a:avLst/>
              <a:gdLst/>
              <a:ahLst/>
              <a:cxnLst/>
              <a:rect l="l" t="t" r="r" b="b"/>
              <a:pathLst>
                <a:path w="202" h="1531" extrusionOk="0">
                  <a:moveTo>
                    <a:pt x="17" y="0"/>
                  </a:moveTo>
                  <a:lnTo>
                    <a:pt x="0" y="438"/>
                  </a:lnTo>
                  <a:lnTo>
                    <a:pt x="17" y="707"/>
                  </a:lnTo>
                  <a:lnTo>
                    <a:pt x="34" y="992"/>
                  </a:lnTo>
                  <a:lnTo>
                    <a:pt x="67" y="1261"/>
                  </a:lnTo>
                  <a:lnTo>
                    <a:pt x="101" y="1530"/>
                  </a:lnTo>
                  <a:lnTo>
                    <a:pt x="168" y="1144"/>
                  </a:lnTo>
                  <a:lnTo>
                    <a:pt x="202" y="774"/>
                  </a:lnTo>
                  <a:lnTo>
                    <a:pt x="202" y="38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4075;p62">
              <a:extLst>
                <a:ext uri="{FF2B5EF4-FFF2-40B4-BE49-F238E27FC236}">
                  <a16:creationId xmlns:a16="http://schemas.microsoft.com/office/drawing/2014/main" id="{672202AC-5CE2-EF15-352A-85C41537EAB8}"/>
                </a:ext>
              </a:extLst>
            </p:cNvPr>
            <p:cNvSpPr/>
            <p:nvPr/>
          </p:nvSpPr>
          <p:spPr>
            <a:xfrm>
              <a:off x="4054175" y="5273450"/>
              <a:ext cx="5050" cy="38275"/>
            </a:xfrm>
            <a:custGeom>
              <a:avLst/>
              <a:gdLst/>
              <a:ahLst/>
              <a:cxnLst/>
              <a:rect l="l" t="t" r="r" b="b"/>
              <a:pathLst>
                <a:path w="202" h="1531" fill="none" extrusionOk="0">
                  <a:moveTo>
                    <a:pt x="185" y="0"/>
                  </a:moveTo>
                  <a:lnTo>
                    <a:pt x="17" y="0"/>
                  </a:lnTo>
                  <a:lnTo>
                    <a:pt x="17" y="0"/>
                  </a:lnTo>
                  <a:lnTo>
                    <a:pt x="0" y="438"/>
                  </a:lnTo>
                  <a:lnTo>
                    <a:pt x="0" y="438"/>
                  </a:lnTo>
                  <a:lnTo>
                    <a:pt x="17" y="707"/>
                  </a:lnTo>
                  <a:lnTo>
                    <a:pt x="34" y="992"/>
                  </a:lnTo>
                  <a:lnTo>
                    <a:pt x="67" y="1261"/>
                  </a:lnTo>
                  <a:lnTo>
                    <a:pt x="101" y="1530"/>
                  </a:lnTo>
                  <a:lnTo>
                    <a:pt x="101" y="1530"/>
                  </a:lnTo>
                  <a:lnTo>
                    <a:pt x="168" y="1144"/>
                  </a:lnTo>
                  <a:lnTo>
                    <a:pt x="202" y="774"/>
                  </a:lnTo>
                  <a:lnTo>
                    <a:pt x="202" y="387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4076;p62">
              <a:extLst>
                <a:ext uri="{FF2B5EF4-FFF2-40B4-BE49-F238E27FC236}">
                  <a16:creationId xmlns:a16="http://schemas.microsoft.com/office/drawing/2014/main" id="{243DF49B-FFB5-A7D0-9634-8DB4B495E3EA}"/>
                </a:ext>
              </a:extLst>
            </p:cNvPr>
            <p:cNvSpPr/>
            <p:nvPr/>
          </p:nvSpPr>
          <p:spPr>
            <a:xfrm>
              <a:off x="4212600" y="5268400"/>
              <a:ext cx="5075" cy="43325"/>
            </a:xfrm>
            <a:custGeom>
              <a:avLst/>
              <a:gdLst/>
              <a:ahLst/>
              <a:cxnLst/>
              <a:rect l="l" t="t" r="r" b="b"/>
              <a:pathLst>
                <a:path w="203" h="1733" extrusionOk="0">
                  <a:moveTo>
                    <a:pt x="35" y="1"/>
                  </a:moveTo>
                  <a:lnTo>
                    <a:pt x="1" y="320"/>
                  </a:lnTo>
                  <a:lnTo>
                    <a:pt x="1" y="640"/>
                  </a:lnTo>
                  <a:lnTo>
                    <a:pt x="1" y="909"/>
                  </a:lnTo>
                  <a:lnTo>
                    <a:pt x="18" y="1194"/>
                  </a:lnTo>
                  <a:lnTo>
                    <a:pt x="51" y="1463"/>
                  </a:lnTo>
                  <a:lnTo>
                    <a:pt x="102" y="1732"/>
                  </a:lnTo>
                  <a:lnTo>
                    <a:pt x="135" y="1463"/>
                  </a:lnTo>
                  <a:lnTo>
                    <a:pt x="169" y="1194"/>
                  </a:lnTo>
                  <a:lnTo>
                    <a:pt x="186" y="909"/>
                  </a:lnTo>
                  <a:lnTo>
                    <a:pt x="203" y="640"/>
                  </a:lnTo>
                  <a:lnTo>
                    <a:pt x="186" y="32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4077;p62">
              <a:extLst>
                <a:ext uri="{FF2B5EF4-FFF2-40B4-BE49-F238E27FC236}">
                  <a16:creationId xmlns:a16="http://schemas.microsoft.com/office/drawing/2014/main" id="{B6E06194-B441-01AB-BB93-511611490EEB}"/>
                </a:ext>
              </a:extLst>
            </p:cNvPr>
            <p:cNvSpPr/>
            <p:nvPr/>
          </p:nvSpPr>
          <p:spPr>
            <a:xfrm>
              <a:off x="4212600" y="5268400"/>
              <a:ext cx="5075" cy="43325"/>
            </a:xfrm>
            <a:custGeom>
              <a:avLst/>
              <a:gdLst/>
              <a:ahLst/>
              <a:cxnLst/>
              <a:rect l="l" t="t" r="r" b="b"/>
              <a:pathLst>
                <a:path w="203" h="1733" fill="none" extrusionOk="0">
                  <a:moveTo>
                    <a:pt x="169" y="1"/>
                  </a:moveTo>
                  <a:lnTo>
                    <a:pt x="35" y="1"/>
                  </a:lnTo>
                  <a:lnTo>
                    <a:pt x="35" y="1"/>
                  </a:lnTo>
                  <a:lnTo>
                    <a:pt x="1" y="320"/>
                  </a:lnTo>
                  <a:lnTo>
                    <a:pt x="1" y="640"/>
                  </a:lnTo>
                  <a:lnTo>
                    <a:pt x="1" y="640"/>
                  </a:lnTo>
                  <a:lnTo>
                    <a:pt x="1" y="909"/>
                  </a:lnTo>
                  <a:lnTo>
                    <a:pt x="18" y="1194"/>
                  </a:lnTo>
                  <a:lnTo>
                    <a:pt x="51" y="1463"/>
                  </a:lnTo>
                  <a:lnTo>
                    <a:pt x="102" y="1732"/>
                  </a:lnTo>
                  <a:lnTo>
                    <a:pt x="102" y="1732"/>
                  </a:lnTo>
                  <a:lnTo>
                    <a:pt x="135" y="1463"/>
                  </a:lnTo>
                  <a:lnTo>
                    <a:pt x="169" y="1194"/>
                  </a:lnTo>
                  <a:lnTo>
                    <a:pt x="186" y="909"/>
                  </a:lnTo>
                  <a:lnTo>
                    <a:pt x="203" y="640"/>
                  </a:lnTo>
                  <a:lnTo>
                    <a:pt x="203" y="640"/>
                  </a:lnTo>
                  <a:lnTo>
                    <a:pt x="186" y="320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4078;p62">
              <a:extLst>
                <a:ext uri="{FF2B5EF4-FFF2-40B4-BE49-F238E27FC236}">
                  <a16:creationId xmlns:a16="http://schemas.microsoft.com/office/drawing/2014/main" id="{C48A7F0C-2D3F-A626-A882-93F116D224CD}"/>
                </a:ext>
              </a:extLst>
            </p:cNvPr>
            <p:cNvSpPr/>
            <p:nvPr/>
          </p:nvSpPr>
          <p:spPr>
            <a:xfrm>
              <a:off x="4002050" y="5250750"/>
              <a:ext cx="23975" cy="24400"/>
            </a:xfrm>
            <a:custGeom>
              <a:avLst/>
              <a:gdLst/>
              <a:ahLst/>
              <a:cxnLst/>
              <a:rect l="l" t="t" r="r" b="b"/>
              <a:pathLst>
                <a:path w="959" h="976" extrusionOk="0">
                  <a:moveTo>
                    <a:pt x="959" y="1"/>
                  </a:moveTo>
                  <a:lnTo>
                    <a:pt x="1" y="1"/>
                  </a:lnTo>
                  <a:lnTo>
                    <a:pt x="1" y="976"/>
                  </a:lnTo>
                  <a:lnTo>
                    <a:pt x="1" y="976"/>
                  </a:lnTo>
                  <a:lnTo>
                    <a:pt x="1" y="1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4079;p62">
              <a:extLst>
                <a:ext uri="{FF2B5EF4-FFF2-40B4-BE49-F238E27FC236}">
                  <a16:creationId xmlns:a16="http://schemas.microsoft.com/office/drawing/2014/main" id="{5A0176D0-6F53-5192-4560-1BFFC72AAAFA}"/>
                </a:ext>
              </a:extLst>
            </p:cNvPr>
            <p:cNvSpPr/>
            <p:nvPr/>
          </p:nvSpPr>
          <p:spPr>
            <a:xfrm>
              <a:off x="4002050" y="5250750"/>
              <a:ext cx="23975" cy="24400"/>
            </a:xfrm>
            <a:custGeom>
              <a:avLst/>
              <a:gdLst/>
              <a:ahLst/>
              <a:cxnLst/>
              <a:rect l="l" t="t" r="r" b="b"/>
              <a:pathLst>
                <a:path w="959" h="976" fill="none" extrusionOk="0">
                  <a:moveTo>
                    <a:pt x="959" y="1"/>
                  </a:moveTo>
                  <a:lnTo>
                    <a:pt x="1" y="1"/>
                  </a:lnTo>
                  <a:lnTo>
                    <a:pt x="1" y="976"/>
                  </a:lnTo>
                  <a:lnTo>
                    <a:pt x="1" y="976"/>
                  </a:lnTo>
                  <a:lnTo>
                    <a:pt x="1" y="1"/>
                  </a:lnTo>
                  <a:lnTo>
                    <a:pt x="95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4080;p62">
              <a:extLst>
                <a:ext uri="{FF2B5EF4-FFF2-40B4-BE49-F238E27FC236}">
                  <a16:creationId xmlns:a16="http://schemas.microsoft.com/office/drawing/2014/main" id="{835FF852-9FAB-3CA0-3592-F623A34C234F}"/>
                </a:ext>
              </a:extLst>
            </p:cNvPr>
            <p:cNvSpPr/>
            <p:nvPr/>
          </p:nvSpPr>
          <p:spPr>
            <a:xfrm>
              <a:off x="4002050" y="5250750"/>
              <a:ext cx="309775" cy="24400"/>
            </a:xfrm>
            <a:custGeom>
              <a:avLst/>
              <a:gdLst/>
              <a:ahLst/>
              <a:cxnLst/>
              <a:rect l="l" t="t" r="r" b="b"/>
              <a:pathLst>
                <a:path w="12391" h="976" extrusionOk="0">
                  <a:moveTo>
                    <a:pt x="1" y="1"/>
                  </a:moveTo>
                  <a:lnTo>
                    <a:pt x="1" y="976"/>
                  </a:lnTo>
                  <a:lnTo>
                    <a:pt x="421" y="959"/>
                  </a:lnTo>
                  <a:lnTo>
                    <a:pt x="455" y="606"/>
                  </a:lnTo>
                  <a:lnTo>
                    <a:pt x="522" y="253"/>
                  </a:lnTo>
                  <a:lnTo>
                    <a:pt x="572" y="606"/>
                  </a:lnTo>
                  <a:lnTo>
                    <a:pt x="606" y="959"/>
                  </a:lnTo>
                  <a:lnTo>
                    <a:pt x="1110" y="942"/>
                  </a:lnTo>
                  <a:lnTo>
                    <a:pt x="1144" y="589"/>
                  </a:lnTo>
                  <a:lnTo>
                    <a:pt x="1211" y="253"/>
                  </a:lnTo>
                  <a:lnTo>
                    <a:pt x="1261" y="589"/>
                  </a:lnTo>
                  <a:lnTo>
                    <a:pt x="1295" y="925"/>
                  </a:lnTo>
                  <a:lnTo>
                    <a:pt x="2102" y="908"/>
                  </a:lnTo>
                  <a:lnTo>
                    <a:pt x="2136" y="572"/>
                  </a:lnTo>
                  <a:lnTo>
                    <a:pt x="2186" y="253"/>
                  </a:lnTo>
                  <a:lnTo>
                    <a:pt x="2236" y="572"/>
                  </a:lnTo>
                  <a:lnTo>
                    <a:pt x="2270" y="908"/>
                  </a:lnTo>
                  <a:lnTo>
                    <a:pt x="2657" y="892"/>
                  </a:lnTo>
                  <a:lnTo>
                    <a:pt x="2690" y="572"/>
                  </a:lnTo>
                  <a:lnTo>
                    <a:pt x="2741" y="253"/>
                  </a:lnTo>
                  <a:lnTo>
                    <a:pt x="2791" y="572"/>
                  </a:lnTo>
                  <a:lnTo>
                    <a:pt x="2825" y="892"/>
                  </a:lnTo>
                  <a:lnTo>
                    <a:pt x="3834" y="858"/>
                  </a:lnTo>
                  <a:lnTo>
                    <a:pt x="3867" y="555"/>
                  </a:lnTo>
                  <a:lnTo>
                    <a:pt x="3918" y="253"/>
                  </a:lnTo>
                  <a:lnTo>
                    <a:pt x="3951" y="555"/>
                  </a:lnTo>
                  <a:lnTo>
                    <a:pt x="3985" y="841"/>
                  </a:lnTo>
                  <a:lnTo>
                    <a:pt x="4472" y="824"/>
                  </a:lnTo>
                  <a:lnTo>
                    <a:pt x="4506" y="539"/>
                  </a:lnTo>
                  <a:lnTo>
                    <a:pt x="4556" y="253"/>
                  </a:lnTo>
                  <a:lnTo>
                    <a:pt x="4590" y="539"/>
                  </a:lnTo>
                  <a:lnTo>
                    <a:pt x="4624" y="824"/>
                  </a:lnTo>
                  <a:lnTo>
                    <a:pt x="5010" y="808"/>
                  </a:lnTo>
                  <a:lnTo>
                    <a:pt x="5044" y="539"/>
                  </a:lnTo>
                  <a:lnTo>
                    <a:pt x="5078" y="253"/>
                  </a:lnTo>
                  <a:lnTo>
                    <a:pt x="5128" y="539"/>
                  </a:lnTo>
                  <a:lnTo>
                    <a:pt x="5162" y="808"/>
                  </a:lnTo>
                  <a:lnTo>
                    <a:pt x="5901" y="791"/>
                  </a:lnTo>
                  <a:lnTo>
                    <a:pt x="5935" y="522"/>
                  </a:lnTo>
                  <a:lnTo>
                    <a:pt x="5985" y="253"/>
                  </a:lnTo>
                  <a:lnTo>
                    <a:pt x="6019" y="522"/>
                  </a:lnTo>
                  <a:lnTo>
                    <a:pt x="6053" y="791"/>
                  </a:lnTo>
                  <a:lnTo>
                    <a:pt x="6355" y="774"/>
                  </a:lnTo>
                  <a:lnTo>
                    <a:pt x="6389" y="505"/>
                  </a:lnTo>
                  <a:lnTo>
                    <a:pt x="6439" y="253"/>
                  </a:lnTo>
                  <a:lnTo>
                    <a:pt x="6473" y="505"/>
                  </a:lnTo>
                  <a:lnTo>
                    <a:pt x="6506" y="774"/>
                  </a:lnTo>
                  <a:lnTo>
                    <a:pt x="7246" y="740"/>
                  </a:lnTo>
                  <a:lnTo>
                    <a:pt x="7280" y="505"/>
                  </a:lnTo>
                  <a:lnTo>
                    <a:pt x="7313" y="253"/>
                  </a:lnTo>
                  <a:lnTo>
                    <a:pt x="7364" y="488"/>
                  </a:lnTo>
                  <a:lnTo>
                    <a:pt x="7381" y="740"/>
                  </a:lnTo>
                  <a:lnTo>
                    <a:pt x="7919" y="724"/>
                  </a:lnTo>
                  <a:lnTo>
                    <a:pt x="7986" y="253"/>
                  </a:lnTo>
                  <a:lnTo>
                    <a:pt x="8053" y="724"/>
                  </a:lnTo>
                  <a:lnTo>
                    <a:pt x="8457" y="707"/>
                  </a:lnTo>
                  <a:lnTo>
                    <a:pt x="8524" y="253"/>
                  </a:lnTo>
                  <a:lnTo>
                    <a:pt x="8591" y="707"/>
                  </a:lnTo>
                  <a:lnTo>
                    <a:pt x="9583" y="673"/>
                  </a:lnTo>
                  <a:lnTo>
                    <a:pt x="9633" y="253"/>
                  </a:lnTo>
                  <a:lnTo>
                    <a:pt x="9701" y="673"/>
                  </a:lnTo>
                  <a:lnTo>
                    <a:pt x="10390" y="639"/>
                  </a:lnTo>
                  <a:lnTo>
                    <a:pt x="10457" y="253"/>
                  </a:lnTo>
                  <a:lnTo>
                    <a:pt x="10524" y="639"/>
                  </a:lnTo>
                  <a:lnTo>
                    <a:pt x="10844" y="623"/>
                  </a:lnTo>
                  <a:lnTo>
                    <a:pt x="10911" y="253"/>
                  </a:lnTo>
                  <a:lnTo>
                    <a:pt x="10961" y="623"/>
                  </a:lnTo>
                  <a:lnTo>
                    <a:pt x="11785" y="606"/>
                  </a:lnTo>
                  <a:lnTo>
                    <a:pt x="11836" y="253"/>
                  </a:lnTo>
                  <a:lnTo>
                    <a:pt x="11886" y="606"/>
                  </a:lnTo>
                  <a:lnTo>
                    <a:pt x="12390" y="589"/>
                  </a:lnTo>
                  <a:lnTo>
                    <a:pt x="12390" y="17"/>
                  </a:lnTo>
                  <a:lnTo>
                    <a:pt x="959" y="17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4081;p62">
              <a:extLst>
                <a:ext uri="{FF2B5EF4-FFF2-40B4-BE49-F238E27FC236}">
                  <a16:creationId xmlns:a16="http://schemas.microsoft.com/office/drawing/2014/main" id="{CBCDE107-50D6-2A9F-5557-4B22638883D3}"/>
                </a:ext>
              </a:extLst>
            </p:cNvPr>
            <p:cNvSpPr/>
            <p:nvPr/>
          </p:nvSpPr>
          <p:spPr>
            <a:xfrm>
              <a:off x="4002050" y="5250750"/>
              <a:ext cx="309775" cy="24400"/>
            </a:xfrm>
            <a:custGeom>
              <a:avLst/>
              <a:gdLst/>
              <a:ahLst/>
              <a:cxnLst/>
              <a:rect l="l" t="t" r="r" b="b"/>
              <a:pathLst>
                <a:path w="12391" h="976" fill="none" extrusionOk="0">
                  <a:moveTo>
                    <a:pt x="959" y="1"/>
                  </a:moveTo>
                  <a:lnTo>
                    <a:pt x="1" y="1"/>
                  </a:lnTo>
                  <a:lnTo>
                    <a:pt x="1" y="976"/>
                  </a:lnTo>
                  <a:lnTo>
                    <a:pt x="421" y="959"/>
                  </a:lnTo>
                  <a:lnTo>
                    <a:pt x="421" y="959"/>
                  </a:lnTo>
                  <a:lnTo>
                    <a:pt x="455" y="606"/>
                  </a:lnTo>
                  <a:lnTo>
                    <a:pt x="522" y="253"/>
                  </a:lnTo>
                  <a:lnTo>
                    <a:pt x="522" y="253"/>
                  </a:lnTo>
                  <a:lnTo>
                    <a:pt x="572" y="606"/>
                  </a:lnTo>
                  <a:lnTo>
                    <a:pt x="606" y="959"/>
                  </a:lnTo>
                  <a:lnTo>
                    <a:pt x="1110" y="942"/>
                  </a:lnTo>
                  <a:lnTo>
                    <a:pt x="1110" y="942"/>
                  </a:lnTo>
                  <a:lnTo>
                    <a:pt x="1144" y="589"/>
                  </a:lnTo>
                  <a:lnTo>
                    <a:pt x="1211" y="253"/>
                  </a:lnTo>
                  <a:lnTo>
                    <a:pt x="1211" y="253"/>
                  </a:lnTo>
                  <a:lnTo>
                    <a:pt x="1261" y="589"/>
                  </a:lnTo>
                  <a:lnTo>
                    <a:pt x="1295" y="925"/>
                  </a:lnTo>
                  <a:lnTo>
                    <a:pt x="2102" y="908"/>
                  </a:lnTo>
                  <a:lnTo>
                    <a:pt x="2102" y="908"/>
                  </a:lnTo>
                  <a:lnTo>
                    <a:pt x="2136" y="572"/>
                  </a:lnTo>
                  <a:lnTo>
                    <a:pt x="2186" y="253"/>
                  </a:lnTo>
                  <a:lnTo>
                    <a:pt x="2186" y="253"/>
                  </a:lnTo>
                  <a:lnTo>
                    <a:pt x="2236" y="572"/>
                  </a:lnTo>
                  <a:lnTo>
                    <a:pt x="2270" y="908"/>
                  </a:lnTo>
                  <a:lnTo>
                    <a:pt x="2657" y="892"/>
                  </a:lnTo>
                  <a:lnTo>
                    <a:pt x="2657" y="892"/>
                  </a:lnTo>
                  <a:lnTo>
                    <a:pt x="2690" y="572"/>
                  </a:lnTo>
                  <a:lnTo>
                    <a:pt x="2741" y="253"/>
                  </a:lnTo>
                  <a:lnTo>
                    <a:pt x="2741" y="253"/>
                  </a:lnTo>
                  <a:lnTo>
                    <a:pt x="2791" y="572"/>
                  </a:lnTo>
                  <a:lnTo>
                    <a:pt x="2825" y="892"/>
                  </a:lnTo>
                  <a:lnTo>
                    <a:pt x="3834" y="858"/>
                  </a:lnTo>
                  <a:lnTo>
                    <a:pt x="3834" y="858"/>
                  </a:lnTo>
                  <a:lnTo>
                    <a:pt x="3867" y="555"/>
                  </a:lnTo>
                  <a:lnTo>
                    <a:pt x="3918" y="253"/>
                  </a:lnTo>
                  <a:lnTo>
                    <a:pt x="3918" y="253"/>
                  </a:lnTo>
                  <a:lnTo>
                    <a:pt x="3951" y="555"/>
                  </a:lnTo>
                  <a:lnTo>
                    <a:pt x="3985" y="841"/>
                  </a:lnTo>
                  <a:lnTo>
                    <a:pt x="4472" y="824"/>
                  </a:lnTo>
                  <a:lnTo>
                    <a:pt x="4472" y="824"/>
                  </a:lnTo>
                  <a:lnTo>
                    <a:pt x="4506" y="539"/>
                  </a:lnTo>
                  <a:lnTo>
                    <a:pt x="4556" y="253"/>
                  </a:lnTo>
                  <a:lnTo>
                    <a:pt x="4556" y="253"/>
                  </a:lnTo>
                  <a:lnTo>
                    <a:pt x="4590" y="539"/>
                  </a:lnTo>
                  <a:lnTo>
                    <a:pt x="4624" y="824"/>
                  </a:lnTo>
                  <a:lnTo>
                    <a:pt x="5010" y="808"/>
                  </a:lnTo>
                  <a:lnTo>
                    <a:pt x="5010" y="808"/>
                  </a:lnTo>
                  <a:lnTo>
                    <a:pt x="5044" y="539"/>
                  </a:lnTo>
                  <a:lnTo>
                    <a:pt x="5078" y="253"/>
                  </a:lnTo>
                  <a:lnTo>
                    <a:pt x="5078" y="253"/>
                  </a:lnTo>
                  <a:lnTo>
                    <a:pt x="5128" y="539"/>
                  </a:lnTo>
                  <a:lnTo>
                    <a:pt x="5162" y="808"/>
                  </a:lnTo>
                  <a:lnTo>
                    <a:pt x="5901" y="791"/>
                  </a:lnTo>
                  <a:lnTo>
                    <a:pt x="5901" y="791"/>
                  </a:lnTo>
                  <a:lnTo>
                    <a:pt x="5935" y="522"/>
                  </a:lnTo>
                  <a:lnTo>
                    <a:pt x="5985" y="253"/>
                  </a:lnTo>
                  <a:lnTo>
                    <a:pt x="5985" y="253"/>
                  </a:lnTo>
                  <a:lnTo>
                    <a:pt x="6019" y="522"/>
                  </a:lnTo>
                  <a:lnTo>
                    <a:pt x="6053" y="791"/>
                  </a:lnTo>
                  <a:lnTo>
                    <a:pt x="6355" y="774"/>
                  </a:lnTo>
                  <a:lnTo>
                    <a:pt x="6355" y="774"/>
                  </a:lnTo>
                  <a:lnTo>
                    <a:pt x="6389" y="505"/>
                  </a:lnTo>
                  <a:lnTo>
                    <a:pt x="6439" y="253"/>
                  </a:lnTo>
                  <a:lnTo>
                    <a:pt x="6439" y="253"/>
                  </a:lnTo>
                  <a:lnTo>
                    <a:pt x="6473" y="505"/>
                  </a:lnTo>
                  <a:lnTo>
                    <a:pt x="6506" y="774"/>
                  </a:lnTo>
                  <a:lnTo>
                    <a:pt x="7246" y="740"/>
                  </a:lnTo>
                  <a:lnTo>
                    <a:pt x="7246" y="740"/>
                  </a:lnTo>
                  <a:lnTo>
                    <a:pt x="7280" y="505"/>
                  </a:lnTo>
                  <a:lnTo>
                    <a:pt x="7313" y="253"/>
                  </a:lnTo>
                  <a:lnTo>
                    <a:pt x="7313" y="253"/>
                  </a:lnTo>
                  <a:lnTo>
                    <a:pt x="7364" y="488"/>
                  </a:lnTo>
                  <a:lnTo>
                    <a:pt x="7381" y="740"/>
                  </a:lnTo>
                  <a:lnTo>
                    <a:pt x="7919" y="724"/>
                  </a:lnTo>
                  <a:lnTo>
                    <a:pt x="7919" y="724"/>
                  </a:lnTo>
                  <a:lnTo>
                    <a:pt x="7986" y="253"/>
                  </a:lnTo>
                  <a:lnTo>
                    <a:pt x="7986" y="253"/>
                  </a:lnTo>
                  <a:lnTo>
                    <a:pt x="8053" y="724"/>
                  </a:lnTo>
                  <a:lnTo>
                    <a:pt x="8457" y="707"/>
                  </a:lnTo>
                  <a:lnTo>
                    <a:pt x="8457" y="707"/>
                  </a:lnTo>
                  <a:lnTo>
                    <a:pt x="8524" y="253"/>
                  </a:lnTo>
                  <a:lnTo>
                    <a:pt x="8524" y="253"/>
                  </a:lnTo>
                  <a:lnTo>
                    <a:pt x="8591" y="707"/>
                  </a:lnTo>
                  <a:lnTo>
                    <a:pt x="9583" y="673"/>
                  </a:lnTo>
                  <a:lnTo>
                    <a:pt x="9583" y="673"/>
                  </a:lnTo>
                  <a:lnTo>
                    <a:pt x="9633" y="253"/>
                  </a:lnTo>
                  <a:lnTo>
                    <a:pt x="9633" y="253"/>
                  </a:lnTo>
                  <a:lnTo>
                    <a:pt x="9701" y="673"/>
                  </a:lnTo>
                  <a:lnTo>
                    <a:pt x="10390" y="639"/>
                  </a:lnTo>
                  <a:lnTo>
                    <a:pt x="10390" y="639"/>
                  </a:lnTo>
                  <a:lnTo>
                    <a:pt x="10457" y="253"/>
                  </a:lnTo>
                  <a:lnTo>
                    <a:pt x="10457" y="253"/>
                  </a:lnTo>
                  <a:lnTo>
                    <a:pt x="10524" y="639"/>
                  </a:lnTo>
                  <a:lnTo>
                    <a:pt x="10844" y="623"/>
                  </a:lnTo>
                  <a:lnTo>
                    <a:pt x="10844" y="623"/>
                  </a:lnTo>
                  <a:lnTo>
                    <a:pt x="10911" y="253"/>
                  </a:lnTo>
                  <a:lnTo>
                    <a:pt x="10911" y="253"/>
                  </a:lnTo>
                  <a:lnTo>
                    <a:pt x="10961" y="623"/>
                  </a:lnTo>
                  <a:lnTo>
                    <a:pt x="11785" y="606"/>
                  </a:lnTo>
                  <a:lnTo>
                    <a:pt x="11785" y="606"/>
                  </a:lnTo>
                  <a:lnTo>
                    <a:pt x="11836" y="253"/>
                  </a:lnTo>
                  <a:lnTo>
                    <a:pt x="11836" y="253"/>
                  </a:lnTo>
                  <a:lnTo>
                    <a:pt x="11886" y="606"/>
                  </a:lnTo>
                  <a:lnTo>
                    <a:pt x="12390" y="589"/>
                  </a:lnTo>
                  <a:lnTo>
                    <a:pt x="12390" y="17"/>
                  </a:lnTo>
                  <a:lnTo>
                    <a:pt x="959" y="17"/>
                  </a:lnTo>
                  <a:lnTo>
                    <a:pt x="95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4082;p62">
              <a:extLst>
                <a:ext uri="{FF2B5EF4-FFF2-40B4-BE49-F238E27FC236}">
                  <a16:creationId xmlns:a16="http://schemas.microsoft.com/office/drawing/2014/main" id="{F05DA822-DB31-03B8-C6F5-F512B55929B5}"/>
                </a:ext>
              </a:extLst>
            </p:cNvPr>
            <p:cNvSpPr/>
            <p:nvPr/>
          </p:nvSpPr>
          <p:spPr>
            <a:xfrm>
              <a:off x="4296675" y="5257050"/>
              <a:ext cx="2525" cy="8850"/>
            </a:xfrm>
            <a:custGeom>
              <a:avLst/>
              <a:gdLst/>
              <a:ahLst/>
              <a:cxnLst/>
              <a:rect l="l" t="t" r="r" b="b"/>
              <a:pathLst>
                <a:path w="101" h="354" extrusionOk="0">
                  <a:moveTo>
                    <a:pt x="51" y="1"/>
                  </a:moveTo>
                  <a:lnTo>
                    <a:pt x="0" y="354"/>
                  </a:lnTo>
                  <a:lnTo>
                    <a:pt x="101" y="354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4083;p62">
              <a:extLst>
                <a:ext uri="{FF2B5EF4-FFF2-40B4-BE49-F238E27FC236}">
                  <a16:creationId xmlns:a16="http://schemas.microsoft.com/office/drawing/2014/main" id="{9A007516-B9A3-0D99-0B34-868F72AC426E}"/>
                </a:ext>
              </a:extLst>
            </p:cNvPr>
            <p:cNvSpPr/>
            <p:nvPr/>
          </p:nvSpPr>
          <p:spPr>
            <a:xfrm>
              <a:off x="4296675" y="5257050"/>
              <a:ext cx="2525" cy="8850"/>
            </a:xfrm>
            <a:custGeom>
              <a:avLst/>
              <a:gdLst/>
              <a:ahLst/>
              <a:cxnLst/>
              <a:rect l="l" t="t" r="r" b="b"/>
              <a:pathLst>
                <a:path w="101" h="354" fill="none" extrusionOk="0">
                  <a:moveTo>
                    <a:pt x="51" y="1"/>
                  </a:moveTo>
                  <a:lnTo>
                    <a:pt x="51" y="1"/>
                  </a:lnTo>
                  <a:lnTo>
                    <a:pt x="0" y="354"/>
                  </a:lnTo>
                  <a:lnTo>
                    <a:pt x="101" y="354"/>
                  </a:lnTo>
                  <a:lnTo>
                    <a:pt x="101" y="354"/>
                  </a:lnTo>
                  <a:lnTo>
                    <a:pt x="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4084;p62">
              <a:extLst>
                <a:ext uri="{FF2B5EF4-FFF2-40B4-BE49-F238E27FC236}">
                  <a16:creationId xmlns:a16="http://schemas.microsoft.com/office/drawing/2014/main" id="{F78EFDB5-CA99-140F-E444-2A84F28497B4}"/>
                </a:ext>
              </a:extLst>
            </p:cNvPr>
            <p:cNvSpPr/>
            <p:nvPr/>
          </p:nvSpPr>
          <p:spPr>
            <a:xfrm>
              <a:off x="4273125" y="5257050"/>
              <a:ext cx="2975" cy="9275"/>
            </a:xfrm>
            <a:custGeom>
              <a:avLst/>
              <a:gdLst/>
              <a:ahLst/>
              <a:cxnLst/>
              <a:rect l="l" t="t" r="r" b="b"/>
              <a:pathLst>
                <a:path w="119" h="371" extrusionOk="0">
                  <a:moveTo>
                    <a:pt x="68" y="1"/>
                  </a:moveTo>
                  <a:lnTo>
                    <a:pt x="1" y="371"/>
                  </a:lnTo>
                  <a:lnTo>
                    <a:pt x="118" y="371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4085;p62">
              <a:extLst>
                <a:ext uri="{FF2B5EF4-FFF2-40B4-BE49-F238E27FC236}">
                  <a16:creationId xmlns:a16="http://schemas.microsoft.com/office/drawing/2014/main" id="{25A5E603-CAEF-92D4-FCCD-E45E106AA83E}"/>
                </a:ext>
              </a:extLst>
            </p:cNvPr>
            <p:cNvSpPr/>
            <p:nvPr/>
          </p:nvSpPr>
          <p:spPr>
            <a:xfrm>
              <a:off x="4273125" y="5257050"/>
              <a:ext cx="2975" cy="9275"/>
            </a:xfrm>
            <a:custGeom>
              <a:avLst/>
              <a:gdLst/>
              <a:ahLst/>
              <a:cxnLst/>
              <a:rect l="l" t="t" r="r" b="b"/>
              <a:pathLst>
                <a:path w="119" h="371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" y="371"/>
                  </a:lnTo>
                  <a:lnTo>
                    <a:pt x="118" y="371"/>
                  </a:lnTo>
                  <a:lnTo>
                    <a:pt x="118" y="371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4086;p62">
              <a:extLst>
                <a:ext uri="{FF2B5EF4-FFF2-40B4-BE49-F238E27FC236}">
                  <a16:creationId xmlns:a16="http://schemas.microsoft.com/office/drawing/2014/main" id="{2F0AA46A-7B4A-3A8B-CEC7-4E488BBB905B}"/>
                </a:ext>
              </a:extLst>
            </p:cNvPr>
            <p:cNvSpPr/>
            <p:nvPr/>
          </p:nvSpPr>
          <p:spPr>
            <a:xfrm>
              <a:off x="4261775" y="5257050"/>
              <a:ext cx="3400" cy="9700"/>
            </a:xfrm>
            <a:custGeom>
              <a:avLst/>
              <a:gdLst/>
              <a:ahLst/>
              <a:cxnLst/>
              <a:rect l="l" t="t" r="r" b="b"/>
              <a:pathLst>
                <a:path w="136" h="388" extrusionOk="0">
                  <a:moveTo>
                    <a:pt x="68" y="1"/>
                  </a:moveTo>
                  <a:lnTo>
                    <a:pt x="1" y="387"/>
                  </a:lnTo>
                  <a:lnTo>
                    <a:pt x="135" y="387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4087;p62">
              <a:extLst>
                <a:ext uri="{FF2B5EF4-FFF2-40B4-BE49-F238E27FC236}">
                  <a16:creationId xmlns:a16="http://schemas.microsoft.com/office/drawing/2014/main" id="{F0CFF091-8C6D-55D2-11DA-DABC8DC8F520}"/>
                </a:ext>
              </a:extLst>
            </p:cNvPr>
            <p:cNvSpPr/>
            <p:nvPr/>
          </p:nvSpPr>
          <p:spPr>
            <a:xfrm>
              <a:off x="4261775" y="5257050"/>
              <a:ext cx="3400" cy="9700"/>
            </a:xfrm>
            <a:custGeom>
              <a:avLst/>
              <a:gdLst/>
              <a:ahLst/>
              <a:cxnLst/>
              <a:rect l="l" t="t" r="r" b="b"/>
              <a:pathLst>
                <a:path w="136" h="388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" y="387"/>
                  </a:lnTo>
                  <a:lnTo>
                    <a:pt x="135" y="387"/>
                  </a:lnTo>
                  <a:lnTo>
                    <a:pt x="135" y="387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4088;p62">
              <a:extLst>
                <a:ext uri="{FF2B5EF4-FFF2-40B4-BE49-F238E27FC236}">
                  <a16:creationId xmlns:a16="http://schemas.microsoft.com/office/drawing/2014/main" id="{B5318192-DC75-3D9D-A850-34D54D6EF845}"/>
                </a:ext>
              </a:extLst>
            </p:cNvPr>
            <p:cNvSpPr/>
            <p:nvPr/>
          </p:nvSpPr>
          <p:spPr>
            <a:xfrm>
              <a:off x="4200000" y="5257050"/>
              <a:ext cx="3400" cy="11800"/>
            </a:xfrm>
            <a:custGeom>
              <a:avLst/>
              <a:gdLst/>
              <a:ahLst/>
              <a:cxnLst/>
              <a:rect l="l" t="t" r="r" b="b"/>
              <a:pathLst>
                <a:path w="136" h="472" extrusionOk="0">
                  <a:moveTo>
                    <a:pt x="68" y="1"/>
                  </a:moveTo>
                  <a:lnTo>
                    <a:pt x="1" y="472"/>
                  </a:lnTo>
                  <a:lnTo>
                    <a:pt x="135" y="47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4089;p62">
              <a:extLst>
                <a:ext uri="{FF2B5EF4-FFF2-40B4-BE49-F238E27FC236}">
                  <a16:creationId xmlns:a16="http://schemas.microsoft.com/office/drawing/2014/main" id="{3F6D8F38-EBA8-389A-DB91-3E18C81479DF}"/>
                </a:ext>
              </a:extLst>
            </p:cNvPr>
            <p:cNvSpPr/>
            <p:nvPr/>
          </p:nvSpPr>
          <p:spPr>
            <a:xfrm>
              <a:off x="4200000" y="5257050"/>
              <a:ext cx="3400" cy="11800"/>
            </a:xfrm>
            <a:custGeom>
              <a:avLst/>
              <a:gdLst/>
              <a:ahLst/>
              <a:cxnLst/>
              <a:rect l="l" t="t" r="r" b="b"/>
              <a:pathLst>
                <a:path w="136" h="472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" y="472"/>
                  </a:lnTo>
                  <a:lnTo>
                    <a:pt x="135" y="472"/>
                  </a:lnTo>
                  <a:lnTo>
                    <a:pt x="135" y="472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4090;p62">
              <a:extLst>
                <a:ext uri="{FF2B5EF4-FFF2-40B4-BE49-F238E27FC236}">
                  <a16:creationId xmlns:a16="http://schemas.microsoft.com/office/drawing/2014/main" id="{421DA255-D3AB-4822-4B34-40BC09D83240}"/>
                </a:ext>
              </a:extLst>
            </p:cNvPr>
            <p:cNvSpPr/>
            <p:nvPr/>
          </p:nvSpPr>
          <p:spPr>
            <a:xfrm>
              <a:off x="4183200" y="5257050"/>
              <a:ext cx="3375" cy="12225"/>
            </a:xfrm>
            <a:custGeom>
              <a:avLst/>
              <a:gdLst/>
              <a:ahLst/>
              <a:cxnLst/>
              <a:rect l="l" t="t" r="r" b="b"/>
              <a:pathLst>
                <a:path w="135" h="489" extrusionOk="0">
                  <a:moveTo>
                    <a:pt x="67" y="1"/>
                  </a:moveTo>
                  <a:lnTo>
                    <a:pt x="34" y="253"/>
                  </a:lnTo>
                  <a:lnTo>
                    <a:pt x="0" y="488"/>
                  </a:lnTo>
                  <a:lnTo>
                    <a:pt x="135" y="488"/>
                  </a:lnTo>
                  <a:lnTo>
                    <a:pt x="118" y="236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4091;p62">
              <a:extLst>
                <a:ext uri="{FF2B5EF4-FFF2-40B4-BE49-F238E27FC236}">
                  <a16:creationId xmlns:a16="http://schemas.microsoft.com/office/drawing/2014/main" id="{A4741045-1E43-9BCF-8FE3-6D3674DED2C7}"/>
                </a:ext>
              </a:extLst>
            </p:cNvPr>
            <p:cNvSpPr/>
            <p:nvPr/>
          </p:nvSpPr>
          <p:spPr>
            <a:xfrm>
              <a:off x="4183200" y="5257050"/>
              <a:ext cx="3375" cy="12225"/>
            </a:xfrm>
            <a:custGeom>
              <a:avLst/>
              <a:gdLst/>
              <a:ahLst/>
              <a:cxnLst/>
              <a:rect l="l" t="t" r="r" b="b"/>
              <a:pathLst>
                <a:path w="135" h="489" fill="none" extrusionOk="0">
                  <a:moveTo>
                    <a:pt x="67" y="1"/>
                  </a:moveTo>
                  <a:lnTo>
                    <a:pt x="67" y="1"/>
                  </a:lnTo>
                  <a:lnTo>
                    <a:pt x="34" y="253"/>
                  </a:lnTo>
                  <a:lnTo>
                    <a:pt x="0" y="488"/>
                  </a:lnTo>
                  <a:lnTo>
                    <a:pt x="135" y="488"/>
                  </a:lnTo>
                  <a:lnTo>
                    <a:pt x="135" y="488"/>
                  </a:lnTo>
                  <a:lnTo>
                    <a:pt x="118" y="236"/>
                  </a:lnTo>
                  <a:lnTo>
                    <a:pt x="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4092;p62">
              <a:extLst>
                <a:ext uri="{FF2B5EF4-FFF2-40B4-BE49-F238E27FC236}">
                  <a16:creationId xmlns:a16="http://schemas.microsoft.com/office/drawing/2014/main" id="{F15DF44E-C115-258A-6983-46F9351E6BE6}"/>
                </a:ext>
              </a:extLst>
            </p:cNvPr>
            <p:cNvSpPr/>
            <p:nvPr/>
          </p:nvSpPr>
          <p:spPr>
            <a:xfrm>
              <a:off x="4113850" y="5257050"/>
              <a:ext cx="3800" cy="14325"/>
            </a:xfrm>
            <a:custGeom>
              <a:avLst/>
              <a:gdLst/>
              <a:ahLst/>
              <a:cxnLst/>
              <a:rect l="l" t="t" r="r" b="b"/>
              <a:pathLst>
                <a:path w="152" h="573" extrusionOk="0">
                  <a:moveTo>
                    <a:pt x="84" y="1"/>
                  </a:moveTo>
                  <a:lnTo>
                    <a:pt x="34" y="287"/>
                  </a:lnTo>
                  <a:lnTo>
                    <a:pt x="0" y="572"/>
                  </a:lnTo>
                  <a:lnTo>
                    <a:pt x="152" y="572"/>
                  </a:lnTo>
                  <a:lnTo>
                    <a:pt x="118" y="28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4093;p62">
              <a:extLst>
                <a:ext uri="{FF2B5EF4-FFF2-40B4-BE49-F238E27FC236}">
                  <a16:creationId xmlns:a16="http://schemas.microsoft.com/office/drawing/2014/main" id="{962E551D-AC38-C2D5-B31B-58F14B5809FC}"/>
                </a:ext>
              </a:extLst>
            </p:cNvPr>
            <p:cNvSpPr/>
            <p:nvPr/>
          </p:nvSpPr>
          <p:spPr>
            <a:xfrm>
              <a:off x="4113850" y="5257050"/>
              <a:ext cx="3800" cy="14325"/>
            </a:xfrm>
            <a:custGeom>
              <a:avLst/>
              <a:gdLst/>
              <a:ahLst/>
              <a:cxnLst/>
              <a:rect l="l" t="t" r="r" b="b"/>
              <a:pathLst>
                <a:path w="152" h="573" fill="none" extrusionOk="0">
                  <a:moveTo>
                    <a:pt x="84" y="1"/>
                  </a:moveTo>
                  <a:lnTo>
                    <a:pt x="84" y="1"/>
                  </a:lnTo>
                  <a:lnTo>
                    <a:pt x="34" y="287"/>
                  </a:lnTo>
                  <a:lnTo>
                    <a:pt x="0" y="572"/>
                  </a:lnTo>
                  <a:lnTo>
                    <a:pt x="152" y="572"/>
                  </a:lnTo>
                  <a:lnTo>
                    <a:pt x="152" y="572"/>
                  </a:lnTo>
                  <a:lnTo>
                    <a:pt x="118" y="287"/>
                  </a:lnTo>
                  <a:lnTo>
                    <a:pt x="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4094;p62">
              <a:extLst>
                <a:ext uri="{FF2B5EF4-FFF2-40B4-BE49-F238E27FC236}">
                  <a16:creationId xmlns:a16="http://schemas.microsoft.com/office/drawing/2014/main" id="{21970E5F-6D60-8763-10DF-F2438F451DE9}"/>
                </a:ext>
              </a:extLst>
            </p:cNvPr>
            <p:cNvSpPr/>
            <p:nvPr/>
          </p:nvSpPr>
          <p:spPr>
            <a:xfrm>
              <a:off x="4097875" y="5257050"/>
              <a:ext cx="3800" cy="15175"/>
            </a:xfrm>
            <a:custGeom>
              <a:avLst/>
              <a:gdLst/>
              <a:ahLst/>
              <a:cxnLst/>
              <a:rect l="l" t="t" r="r" b="b"/>
              <a:pathLst>
                <a:path w="152" h="607" extrusionOk="0">
                  <a:moveTo>
                    <a:pt x="85" y="1"/>
                  </a:moveTo>
                  <a:lnTo>
                    <a:pt x="34" y="303"/>
                  </a:lnTo>
                  <a:lnTo>
                    <a:pt x="1" y="606"/>
                  </a:lnTo>
                  <a:lnTo>
                    <a:pt x="1" y="606"/>
                  </a:lnTo>
                  <a:lnTo>
                    <a:pt x="152" y="589"/>
                  </a:lnTo>
                  <a:lnTo>
                    <a:pt x="118" y="303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4095;p62">
              <a:extLst>
                <a:ext uri="{FF2B5EF4-FFF2-40B4-BE49-F238E27FC236}">
                  <a16:creationId xmlns:a16="http://schemas.microsoft.com/office/drawing/2014/main" id="{842AA77E-D83C-DFCB-625C-0E4C6757C7EF}"/>
                </a:ext>
              </a:extLst>
            </p:cNvPr>
            <p:cNvSpPr/>
            <p:nvPr/>
          </p:nvSpPr>
          <p:spPr>
            <a:xfrm>
              <a:off x="4097875" y="5257050"/>
              <a:ext cx="3800" cy="15175"/>
            </a:xfrm>
            <a:custGeom>
              <a:avLst/>
              <a:gdLst/>
              <a:ahLst/>
              <a:cxnLst/>
              <a:rect l="l" t="t" r="r" b="b"/>
              <a:pathLst>
                <a:path w="152" h="607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34" y="303"/>
                  </a:lnTo>
                  <a:lnTo>
                    <a:pt x="1" y="606"/>
                  </a:lnTo>
                  <a:lnTo>
                    <a:pt x="152" y="589"/>
                  </a:lnTo>
                  <a:lnTo>
                    <a:pt x="152" y="589"/>
                  </a:lnTo>
                  <a:lnTo>
                    <a:pt x="118" y="303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4096;p62">
              <a:extLst>
                <a:ext uri="{FF2B5EF4-FFF2-40B4-BE49-F238E27FC236}">
                  <a16:creationId xmlns:a16="http://schemas.microsoft.com/office/drawing/2014/main" id="{3D8135BE-BB55-9D56-32E7-E9FC5402C177}"/>
                </a:ext>
              </a:extLst>
            </p:cNvPr>
            <p:cNvSpPr/>
            <p:nvPr/>
          </p:nvSpPr>
          <p:spPr>
            <a:xfrm>
              <a:off x="4068450" y="5257050"/>
              <a:ext cx="4225" cy="16000"/>
            </a:xfrm>
            <a:custGeom>
              <a:avLst/>
              <a:gdLst/>
              <a:ahLst/>
              <a:cxnLst/>
              <a:rect l="l" t="t" r="r" b="b"/>
              <a:pathLst>
                <a:path w="169" h="640" extrusionOk="0">
                  <a:moveTo>
                    <a:pt x="85" y="1"/>
                  </a:moveTo>
                  <a:lnTo>
                    <a:pt x="34" y="320"/>
                  </a:lnTo>
                  <a:lnTo>
                    <a:pt x="1" y="640"/>
                  </a:lnTo>
                  <a:lnTo>
                    <a:pt x="169" y="640"/>
                  </a:lnTo>
                  <a:lnTo>
                    <a:pt x="135" y="320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4097;p62">
              <a:extLst>
                <a:ext uri="{FF2B5EF4-FFF2-40B4-BE49-F238E27FC236}">
                  <a16:creationId xmlns:a16="http://schemas.microsoft.com/office/drawing/2014/main" id="{3A013668-9316-9D2F-E1A7-62DC3E753CED}"/>
                </a:ext>
              </a:extLst>
            </p:cNvPr>
            <p:cNvSpPr/>
            <p:nvPr/>
          </p:nvSpPr>
          <p:spPr>
            <a:xfrm>
              <a:off x="4068450" y="5257050"/>
              <a:ext cx="4225" cy="16000"/>
            </a:xfrm>
            <a:custGeom>
              <a:avLst/>
              <a:gdLst/>
              <a:ahLst/>
              <a:cxnLst/>
              <a:rect l="l" t="t" r="r" b="b"/>
              <a:pathLst>
                <a:path w="169" h="640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34" y="320"/>
                  </a:lnTo>
                  <a:lnTo>
                    <a:pt x="1" y="640"/>
                  </a:lnTo>
                  <a:lnTo>
                    <a:pt x="169" y="640"/>
                  </a:lnTo>
                  <a:lnTo>
                    <a:pt x="169" y="640"/>
                  </a:lnTo>
                  <a:lnTo>
                    <a:pt x="135" y="320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4098;p62">
              <a:extLst>
                <a:ext uri="{FF2B5EF4-FFF2-40B4-BE49-F238E27FC236}">
                  <a16:creationId xmlns:a16="http://schemas.microsoft.com/office/drawing/2014/main" id="{48703F68-636E-88BE-D426-AE567B2A5AB2}"/>
                </a:ext>
              </a:extLst>
            </p:cNvPr>
            <p:cNvSpPr/>
            <p:nvPr/>
          </p:nvSpPr>
          <p:spPr>
            <a:xfrm>
              <a:off x="4127300" y="5257050"/>
              <a:ext cx="3800" cy="13900"/>
            </a:xfrm>
            <a:custGeom>
              <a:avLst/>
              <a:gdLst/>
              <a:ahLst/>
              <a:cxnLst/>
              <a:rect l="l" t="t" r="r" b="b"/>
              <a:pathLst>
                <a:path w="152" h="556" extrusionOk="0">
                  <a:moveTo>
                    <a:pt x="68" y="1"/>
                  </a:moveTo>
                  <a:lnTo>
                    <a:pt x="34" y="287"/>
                  </a:lnTo>
                  <a:lnTo>
                    <a:pt x="0" y="556"/>
                  </a:lnTo>
                  <a:lnTo>
                    <a:pt x="152" y="556"/>
                  </a:lnTo>
                  <a:lnTo>
                    <a:pt x="118" y="287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4099;p62">
              <a:extLst>
                <a:ext uri="{FF2B5EF4-FFF2-40B4-BE49-F238E27FC236}">
                  <a16:creationId xmlns:a16="http://schemas.microsoft.com/office/drawing/2014/main" id="{F223ED71-F2F3-7875-0B92-B23A64670FCA}"/>
                </a:ext>
              </a:extLst>
            </p:cNvPr>
            <p:cNvSpPr/>
            <p:nvPr/>
          </p:nvSpPr>
          <p:spPr>
            <a:xfrm>
              <a:off x="4127300" y="5257050"/>
              <a:ext cx="3800" cy="13900"/>
            </a:xfrm>
            <a:custGeom>
              <a:avLst/>
              <a:gdLst/>
              <a:ahLst/>
              <a:cxnLst/>
              <a:rect l="l" t="t" r="r" b="b"/>
              <a:pathLst>
                <a:path w="152" h="556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34" y="287"/>
                  </a:lnTo>
                  <a:lnTo>
                    <a:pt x="0" y="556"/>
                  </a:lnTo>
                  <a:lnTo>
                    <a:pt x="152" y="556"/>
                  </a:lnTo>
                  <a:lnTo>
                    <a:pt x="152" y="556"/>
                  </a:lnTo>
                  <a:lnTo>
                    <a:pt x="118" y="287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4100;p62">
              <a:extLst>
                <a:ext uri="{FF2B5EF4-FFF2-40B4-BE49-F238E27FC236}">
                  <a16:creationId xmlns:a16="http://schemas.microsoft.com/office/drawing/2014/main" id="{934D63BC-AD37-C9F9-47BD-F6185FC8EA8B}"/>
                </a:ext>
              </a:extLst>
            </p:cNvPr>
            <p:cNvSpPr/>
            <p:nvPr/>
          </p:nvSpPr>
          <p:spPr>
            <a:xfrm>
              <a:off x="4241600" y="5257050"/>
              <a:ext cx="2975" cy="10550"/>
            </a:xfrm>
            <a:custGeom>
              <a:avLst/>
              <a:gdLst/>
              <a:ahLst/>
              <a:cxnLst/>
              <a:rect l="l" t="t" r="r" b="b"/>
              <a:pathLst>
                <a:path w="119" h="422" extrusionOk="0">
                  <a:moveTo>
                    <a:pt x="51" y="1"/>
                  </a:moveTo>
                  <a:lnTo>
                    <a:pt x="1" y="421"/>
                  </a:lnTo>
                  <a:lnTo>
                    <a:pt x="119" y="421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4101;p62">
              <a:extLst>
                <a:ext uri="{FF2B5EF4-FFF2-40B4-BE49-F238E27FC236}">
                  <a16:creationId xmlns:a16="http://schemas.microsoft.com/office/drawing/2014/main" id="{7137DFA6-6A97-6735-F4A6-818ABF111D04}"/>
                </a:ext>
              </a:extLst>
            </p:cNvPr>
            <p:cNvSpPr/>
            <p:nvPr/>
          </p:nvSpPr>
          <p:spPr>
            <a:xfrm>
              <a:off x="4241600" y="5257050"/>
              <a:ext cx="2975" cy="10550"/>
            </a:xfrm>
            <a:custGeom>
              <a:avLst/>
              <a:gdLst/>
              <a:ahLst/>
              <a:cxnLst/>
              <a:rect l="l" t="t" r="r" b="b"/>
              <a:pathLst>
                <a:path w="119" h="422" fill="none" extrusionOk="0">
                  <a:moveTo>
                    <a:pt x="51" y="1"/>
                  </a:moveTo>
                  <a:lnTo>
                    <a:pt x="51" y="1"/>
                  </a:lnTo>
                  <a:lnTo>
                    <a:pt x="1" y="421"/>
                  </a:lnTo>
                  <a:lnTo>
                    <a:pt x="119" y="421"/>
                  </a:lnTo>
                  <a:lnTo>
                    <a:pt x="119" y="421"/>
                  </a:lnTo>
                  <a:lnTo>
                    <a:pt x="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4102;p62">
              <a:extLst>
                <a:ext uri="{FF2B5EF4-FFF2-40B4-BE49-F238E27FC236}">
                  <a16:creationId xmlns:a16="http://schemas.microsoft.com/office/drawing/2014/main" id="{8133AA2D-0839-0C20-8908-602BA3B4CF92}"/>
                </a:ext>
              </a:extLst>
            </p:cNvPr>
            <p:cNvSpPr/>
            <p:nvPr/>
          </p:nvSpPr>
          <p:spPr>
            <a:xfrm>
              <a:off x="4160925" y="5257050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extrusionOk="0">
                  <a:moveTo>
                    <a:pt x="84" y="1"/>
                  </a:moveTo>
                  <a:lnTo>
                    <a:pt x="34" y="253"/>
                  </a:lnTo>
                  <a:lnTo>
                    <a:pt x="0" y="522"/>
                  </a:lnTo>
                  <a:lnTo>
                    <a:pt x="151" y="522"/>
                  </a:lnTo>
                  <a:lnTo>
                    <a:pt x="118" y="253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4103;p62">
              <a:extLst>
                <a:ext uri="{FF2B5EF4-FFF2-40B4-BE49-F238E27FC236}">
                  <a16:creationId xmlns:a16="http://schemas.microsoft.com/office/drawing/2014/main" id="{C0F81165-D0FF-C37B-E1CD-98BFC61AEF18}"/>
                </a:ext>
              </a:extLst>
            </p:cNvPr>
            <p:cNvSpPr/>
            <p:nvPr/>
          </p:nvSpPr>
          <p:spPr>
            <a:xfrm>
              <a:off x="4160925" y="5257050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fill="none" extrusionOk="0">
                  <a:moveTo>
                    <a:pt x="84" y="1"/>
                  </a:moveTo>
                  <a:lnTo>
                    <a:pt x="84" y="1"/>
                  </a:lnTo>
                  <a:lnTo>
                    <a:pt x="34" y="253"/>
                  </a:lnTo>
                  <a:lnTo>
                    <a:pt x="0" y="522"/>
                  </a:lnTo>
                  <a:lnTo>
                    <a:pt x="151" y="522"/>
                  </a:lnTo>
                  <a:lnTo>
                    <a:pt x="151" y="522"/>
                  </a:lnTo>
                  <a:lnTo>
                    <a:pt x="118" y="253"/>
                  </a:lnTo>
                  <a:lnTo>
                    <a:pt x="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4104;p62">
              <a:extLst>
                <a:ext uri="{FF2B5EF4-FFF2-40B4-BE49-F238E27FC236}">
                  <a16:creationId xmlns:a16="http://schemas.microsoft.com/office/drawing/2014/main" id="{CE721AD2-98E9-BD0A-0D5B-26108618AC04}"/>
                </a:ext>
              </a:extLst>
            </p:cNvPr>
            <p:cNvSpPr/>
            <p:nvPr/>
          </p:nvSpPr>
          <p:spPr>
            <a:xfrm>
              <a:off x="4149575" y="5257050"/>
              <a:ext cx="3800" cy="13475"/>
            </a:xfrm>
            <a:custGeom>
              <a:avLst/>
              <a:gdLst/>
              <a:ahLst/>
              <a:cxnLst/>
              <a:rect l="l" t="t" r="r" b="b"/>
              <a:pathLst>
                <a:path w="152" h="539" extrusionOk="0">
                  <a:moveTo>
                    <a:pt x="84" y="1"/>
                  </a:moveTo>
                  <a:lnTo>
                    <a:pt x="34" y="270"/>
                  </a:lnTo>
                  <a:lnTo>
                    <a:pt x="0" y="539"/>
                  </a:lnTo>
                  <a:lnTo>
                    <a:pt x="152" y="539"/>
                  </a:lnTo>
                  <a:lnTo>
                    <a:pt x="118" y="270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4105;p62">
              <a:extLst>
                <a:ext uri="{FF2B5EF4-FFF2-40B4-BE49-F238E27FC236}">
                  <a16:creationId xmlns:a16="http://schemas.microsoft.com/office/drawing/2014/main" id="{90A49FF4-6C6E-7EB6-7B54-BFF4CA1D4F63}"/>
                </a:ext>
              </a:extLst>
            </p:cNvPr>
            <p:cNvSpPr/>
            <p:nvPr/>
          </p:nvSpPr>
          <p:spPr>
            <a:xfrm>
              <a:off x="4149575" y="5257050"/>
              <a:ext cx="3800" cy="13475"/>
            </a:xfrm>
            <a:custGeom>
              <a:avLst/>
              <a:gdLst/>
              <a:ahLst/>
              <a:cxnLst/>
              <a:rect l="l" t="t" r="r" b="b"/>
              <a:pathLst>
                <a:path w="152" h="539" fill="none" extrusionOk="0">
                  <a:moveTo>
                    <a:pt x="84" y="1"/>
                  </a:moveTo>
                  <a:lnTo>
                    <a:pt x="84" y="1"/>
                  </a:lnTo>
                  <a:lnTo>
                    <a:pt x="34" y="270"/>
                  </a:lnTo>
                  <a:lnTo>
                    <a:pt x="0" y="539"/>
                  </a:lnTo>
                  <a:lnTo>
                    <a:pt x="152" y="539"/>
                  </a:lnTo>
                  <a:lnTo>
                    <a:pt x="152" y="539"/>
                  </a:lnTo>
                  <a:lnTo>
                    <a:pt x="118" y="270"/>
                  </a:lnTo>
                  <a:lnTo>
                    <a:pt x="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4106;p62">
              <a:extLst>
                <a:ext uri="{FF2B5EF4-FFF2-40B4-BE49-F238E27FC236}">
                  <a16:creationId xmlns:a16="http://schemas.microsoft.com/office/drawing/2014/main" id="{D70AE31E-005D-7847-281C-2736CEC74EEE}"/>
                </a:ext>
              </a:extLst>
            </p:cNvPr>
            <p:cNvSpPr/>
            <p:nvPr/>
          </p:nvSpPr>
          <p:spPr>
            <a:xfrm>
              <a:off x="4029800" y="5257050"/>
              <a:ext cx="4650" cy="17275"/>
            </a:xfrm>
            <a:custGeom>
              <a:avLst/>
              <a:gdLst/>
              <a:ahLst/>
              <a:cxnLst/>
              <a:rect l="l" t="t" r="r" b="b"/>
              <a:pathLst>
                <a:path w="186" h="691" extrusionOk="0">
                  <a:moveTo>
                    <a:pt x="101" y="1"/>
                  </a:moveTo>
                  <a:lnTo>
                    <a:pt x="34" y="337"/>
                  </a:lnTo>
                  <a:lnTo>
                    <a:pt x="0" y="690"/>
                  </a:lnTo>
                  <a:lnTo>
                    <a:pt x="0" y="690"/>
                  </a:lnTo>
                  <a:lnTo>
                    <a:pt x="185" y="673"/>
                  </a:lnTo>
                  <a:lnTo>
                    <a:pt x="151" y="3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4107;p62">
              <a:extLst>
                <a:ext uri="{FF2B5EF4-FFF2-40B4-BE49-F238E27FC236}">
                  <a16:creationId xmlns:a16="http://schemas.microsoft.com/office/drawing/2014/main" id="{03D02AAE-D368-C98A-7948-FCA3956FF102}"/>
                </a:ext>
              </a:extLst>
            </p:cNvPr>
            <p:cNvSpPr/>
            <p:nvPr/>
          </p:nvSpPr>
          <p:spPr>
            <a:xfrm>
              <a:off x="4029800" y="5257050"/>
              <a:ext cx="4650" cy="17275"/>
            </a:xfrm>
            <a:custGeom>
              <a:avLst/>
              <a:gdLst/>
              <a:ahLst/>
              <a:cxnLst/>
              <a:rect l="l" t="t" r="r" b="b"/>
              <a:pathLst>
                <a:path w="186" h="691" fill="none" extrusionOk="0">
                  <a:moveTo>
                    <a:pt x="101" y="1"/>
                  </a:moveTo>
                  <a:lnTo>
                    <a:pt x="101" y="1"/>
                  </a:lnTo>
                  <a:lnTo>
                    <a:pt x="34" y="337"/>
                  </a:lnTo>
                  <a:lnTo>
                    <a:pt x="0" y="690"/>
                  </a:lnTo>
                  <a:lnTo>
                    <a:pt x="185" y="673"/>
                  </a:lnTo>
                  <a:lnTo>
                    <a:pt x="185" y="673"/>
                  </a:lnTo>
                  <a:lnTo>
                    <a:pt x="151" y="337"/>
                  </a:lnTo>
                  <a:lnTo>
                    <a:pt x="10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4108;p62">
              <a:extLst>
                <a:ext uri="{FF2B5EF4-FFF2-40B4-BE49-F238E27FC236}">
                  <a16:creationId xmlns:a16="http://schemas.microsoft.com/office/drawing/2014/main" id="{847B6538-C534-B429-D411-604314572601}"/>
                </a:ext>
              </a:extLst>
            </p:cNvPr>
            <p:cNvSpPr/>
            <p:nvPr/>
          </p:nvSpPr>
          <p:spPr>
            <a:xfrm>
              <a:off x="4012550" y="5257050"/>
              <a:ext cx="4650" cy="17675"/>
            </a:xfrm>
            <a:custGeom>
              <a:avLst/>
              <a:gdLst/>
              <a:ahLst/>
              <a:cxnLst/>
              <a:rect l="l" t="t" r="r" b="b"/>
              <a:pathLst>
                <a:path w="186" h="707" extrusionOk="0">
                  <a:moveTo>
                    <a:pt x="102" y="1"/>
                  </a:moveTo>
                  <a:lnTo>
                    <a:pt x="35" y="354"/>
                  </a:lnTo>
                  <a:lnTo>
                    <a:pt x="1" y="707"/>
                  </a:lnTo>
                  <a:lnTo>
                    <a:pt x="186" y="707"/>
                  </a:lnTo>
                  <a:lnTo>
                    <a:pt x="152" y="354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4109;p62">
              <a:extLst>
                <a:ext uri="{FF2B5EF4-FFF2-40B4-BE49-F238E27FC236}">
                  <a16:creationId xmlns:a16="http://schemas.microsoft.com/office/drawing/2014/main" id="{089D0E20-3D02-D95B-4853-234200B1F9F4}"/>
                </a:ext>
              </a:extLst>
            </p:cNvPr>
            <p:cNvSpPr/>
            <p:nvPr/>
          </p:nvSpPr>
          <p:spPr>
            <a:xfrm>
              <a:off x="4012550" y="5257050"/>
              <a:ext cx="4650" cy="17675"/>
            </a:xfrm>
            <a:custGeom>
              <a:avLst/>
              <a:gdLst/>
              <a:ahLst/>
              <a:cxnLst/>
              <a:rect l="l" t="t" r="r" b="b"/>
              <a:pathLst>
                <a:path w="186" h="707" fill="none" extrusionOk="0">
                  <a:moveTo>
                    <a:pt x="102" y="1"/>
                  </a:moveTo>
                  <a:lnTo>
                    <a:pt x="102" y="1"/>
                  </a:lnTo>
                  <a:lnTo>
                    <a:pt x="35" y="354"/>
                  </a:lnTo>
                  <a:lnTo>
                    <a:pt x="1" y="707"/>
                  </a:lnTo>
                  <a:lnTo>
                    <a:pt x="186" y="707"/>
                  </a:lnTo>
                  <a:lnTo>
                    <a:pt x="186" y="707"/>
                  </a:lnTo>
                  <a:lnTo>
                    <a:pt x="152" y="354"/>
                  </a:lnTo>
                  <a:lnTo>
                    <a:pt x="1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4110;p62">
              <a:extLst>
                <a:ext uri="{FF2B5EF4-FFF2-40B4-BE49-F238E27FC236}">
                  <a16:creationId xmlns:a16="http://schemas.microsoft.com/office/drawing/2014/main" id="{BF426765-89FE-8DD1-11CD-8EF0A19237CC}"/>
                </a:ext>
              </a:extLst>
            </p:cNvPr>
            <p:cNvSpPr/>
            <p:nvPr/>
          </p:nvSpPr>
          <p:spPr>
            <a:xfrm>
              <a:off x="4054575" y="5257050"/>
              <a:ext cx="4250" cy="16425"/>
            </a:xfrm>
            <a:custGeom>
              <a:avLst/>
              <a:gdLst/>
              <a:ahLst/>
              <a:cxnLst/>
              <a:rect l="l" t="t" r="r" b="b"/>
              <a:pathLst>
                <a:path w="170" h="657" extrusionOk="0">
                  <a:moveTo>
                    <a:pt x="85" y="1"/>
                  </a:moveTo>
                  <a:lnTo>
                    <a:pt x="35" y="320"/>
                  </a:lnTo>
                  <a:lnTo>
                    <a:pt x="1" y="656"/>
                  </a:lnTo>
                  <a:lnTo>
                    <a:pt x="169" y="656"/>
                  </a:lnTo>
                  <a:lnTo>
                    <a:pt x="135" y="320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4111;p62">
              <a:extLst>
                <a:ext uri="{FF2B5EF4-FFF2-40B4-BE49-F238E27FC236}">
                  <a16:creationId xmlns:a16="http://schemas.microsoft.com/office/drawing/2014/main" id="{6C03E26C-0021-BC25-1743-86FCC8BCC19B}"/>
                </a:ext>
              </a:extLst>
            </p:cNvPr>
            <p:cNvSpPr/>
            <p:nvPr/>
          </p:nvSpPr>
          <p:spPr>
            <a:xfrm>
              <a:off x="4054575" y="5257050"/>
              <a:ext cx="4250" cy="16425"/>
            </a:xfrm>
            <a:custGeom>
              <a:avLst/>
              <a:gdLst/>
              <a:ahLst/>
              <a:cxnLst/>
              <a:rect l="l" t="t" r="r" b="b"/>
              <a:pathLst>
                <a:path w="170" h="657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35" y="320"/>
                  </a:lnTo>
                  <a:lnTo>
                    <a:pt x="1" y="656"/>
                  </a:lnTo>
                  <a:lnTo>
                    <a:pt x="169" y="656"/>
                  </a:lnTo>
                  <a:lnTo>
                    <a:pt x="169" y="656"/>
                  </a:lnTo>
                  <a:lnTo>
                    <a:pt x="135" y="320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4112;p62">
              <a:extLst>
                <a:ext uri="{FF2B5EF4-FFF2-40B4-BE49-F238E27FC236}">
                  <a16:creationId xmlns:a16="http://schemas.microsoft.com/office/drawing/2014/main" id="{3177D0F1-29B2-72B5-F292-D88AACC75765}"/>
                </a:ext>
              </a:extLst>
            </p:cNvPr>
            <p:cNvSpPr/>
            <p:nvPr/>
          </p:nvSpPr>
          <p:spPr>
            <a:xfrm>
              <a:off x="4213450" y="5257050"/>
              <a:ext cx="3400" cy="11375"/>
            </a:xfrm>
            <a:custGeom>
              <a:avLst/>
              <a:gdLst/>
              <a:ahLst/>
              <a:cxnLst/>
              <a:rect l="l" t="t" r="r" b="b"/>
              <a:pathLst>
                <a:path w="136" h="455" extrusionOk="0">
                  <a:moveTo>
                    <a:pt x="68" y="1"/>
                  </a:moveTo>
                  <a:lnTo>
                    <a:pt x="1" y="455"/>
                  </a:lnTo>
                  <a:lnTo>
                    <a:pt x="135" y="45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4113;p62">
              <a:extLst>
                <a:ext uri="{FF2B5EF4-FFF2-40B4-BE49-F238E27FC236}">
                  <a16:creationId xmlns:a16="http://schemas.microsoft.com/office/drawing/2014/main" id="{FF1B8745-9703-490B-6DE9-CB151C115FF0}"/>
                </a:ext>
              </a:extLst>
            </p:cNvPr>
            <p:cNvSpPr/>
            <p:nvPr/>
          </p:nvSpPr>
          <p:spPr>
            <a:xfrm>
              <a:off x="4213450" y="5257050"/>
              <a:ext cx="3400" cy="11375"/>
            </a:xfrm>
            <a:custGeom>
              <a:avLst/>
              <a:gdLst/>
              <a:ahLst/>
              <a:cxnLst/>
              <a:rect l="l" t="t" r="r" b="b"/>
              <a:pathLst>
                <a:path w="136" h="455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" y="455"/>
                  </a:lnTo>
                  <a:lnTo>
                    <a:pt x="135" y="455"/>
                  </a:lnTo>
                  <a:lnTo>
                    <a:pt x="135" y="455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4114;p62">
              <a:extLst>
                <a:ext uri="{FF2B5EF4-FFF2-40B4-BE49-F238E27FC236}">
                  <a16:creationId xmlns:a16="http://schemas.microsoft.com/office/drawing/2014/main" id="{A8AB6912-AE19-9345-DDAF-07282CFD72AF}"/>
                </a:ext>
              </a:extLst>
            </p:cNvPr>
            <p:cNvSpPr/>
            <p:nvPr/>
          </p:nvSpPr>
          <p:spPr>
            <a:xfrm>
              <a:off x="4026000" y="5183100"/>
              <a:ext cx="309775" cy="68100"/>
            </a:xfrm>
            <a:custGeom>
              <a:avLst/>
              <a:gdLst/>
              <a:ahLst/>
              <a:cxnLst/>
              <a:rect l="l" t="t" r="r" b="b"/>
              <a:pathLst>
                <a:path w="12391" h="2724" extrusionOk="0">
                  <a:moveTo>
                    <a:pt x="1" y="0"/>
                  </a:moveTo>
                  <a:lnTo>
                    <a:pt x="1" y="2723"/>
                  </a:lnTo>
                  <a:lnTo>
                    <a:pt x="12391" y="2723"/>
                  </a:lnTo>
                  <a:lnTo>
                    <a:pt x="123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4115;p62">
              <a:extLst>
                <a:ext uri="{FF2B5EF4-FFF2-40B4-BE49-F238E27FC236}">
                  <a16:creationId xmlns:a16="http://schemas.microsoft.com/office/drawing/2014/main" id="{7837901E-5B69-6161-58AE-C858F86C731D}"/>
                </a:ext>
              </a:extLst>
            </p:cNvPr>
            <p:cNvSpPr/>
            <p:nvPr/>
          </p:nvSpPr>
          <p:spPr>
            <a:xfrm>
              <a:off x="4026000" y="5183100"/>
              <a:ext cx="309775" cy="68100"/>
            </a:xfrm>
            <a:custGeom>
              <a:avLst/>
              <a:gdLst/>
              <a:ahLst/>
              <a:cxnLst/>
              <a:rect l="l" t="t" r="r" b="b"/>
              <a:pathLst>
                <a:path w="12391" h="2724" fill="none" extrusionOk="0">
                  <a:moveTo>
                    <a:pt x="1" y="0"/>
                  </a:moveTo>
                  <a:lnTo>
                    <a:pt x="12391" y="0"/>
                  </a:lnTo>
                  <a:lnTo>
                    <a:pt x="12391" y="2723"/>
                  </a:lnTo>
                  <a:lnTo>
                    <a:pt x="1" y="272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4116;p62">
              <a:extLst>
                <a:ext uri="{FF2B5EF4-FFF2-40B4-BE49-F238E27FC236}">
                  <a16:creationId xmlns:a16="http://schemas.microsoft.com/office/drawing/2014/main" id="{F024B67A-58AE-A706-0AD4-FBAE4F4EC0B1}"/>
                </a:ext>
              </a:extLst>
            </p:cNvPr>
            <p:cNvSpPr/>
            <p:nvPr/>
          </p:nvSpPr>
          <p:spPr>
            <a:xfrm>
              <a:off x="4036100" y="5206625"/>
              <a:ext cx="5075" cy="37425"/>
            </a:xfrm>
            <a:custGeom>
              <a:avLst/>
              <a:gdLst/>
              <a:ahLst/>
              <a:cxnLst/>
              <a:rect l="l" t="t" r="r" b="b"/>
              <a:pathLst>
                <a:path w="203" h="1497" extrusionOk="0">
                  <a:moveTo>
                    <a:pt x="185" y="0"/>
                  </a:moveTo>
                  <a:lnTo>
                    <a:pt x="17" y="17"/>
                  </a:lnTo>
                  <a:lnTo>
                    <a:pt x="0" y="387"/>
                  </a:lnTo>
                  <a:lnTo>
                    <a:pt x="17" y="757"/>
                  </a:lnTo>
                  <a:lnTo>
                    <a:pt x="51" y="1127"/>
                  </a:lnTo>
                  <a:lnTo>
                    <a:pt x="101" y="1497"/>
                  </a:lnTo>
                  <a:lnTo>
                    <a:pt x="168" y="1127"/>
                  </a:lnTo>
                  <a:lnTo>
                    <a:pt x="202" y="757"/>
                  </a:lnTo>
                  <a:lnTo>
                    <a:pt x="202" y="37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4117;p62">
              <a:extLst>
                <a:ext uri="{FF2B5EF4-FFF2-40B4-BE49-F238E27FC236}">
                  <a16:creationId xmlns:a16="http://schemas.microsoft.com/office/drawing/2014/main" id="{8115CB99-1343-950C-8C56-DA47B2D2FA36}"/>
                </a:ext>
              </a:extLst>
            </p:cNvPr>
            <p:cNvSpPr/>
            <p:nvPr/>
          </p:nvSpPr>
          <p:spPr>
            <a:xfrm>
              <a:off x="4036100" y="5206625"/>
              <a:ext cx="5075" cy="37425"/>
            </a:xfrm>
            <a:custGeom>
              <a:avLst/>
              <a:gdLst/>
              <a:ahLst/>
              <a:cxnLst/>
              <a:rect l="l" t="t" r="r" b="b"/>
              <a:pathLst>
                <a:path w="203" h="1497" fill="none" extrusionOk="0">
                  <a:moveTo>
                    <a:pt x="185" y="0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0" y="387"/>
                  </a:lnTo>
                  <a:lnTo>
                    <a:pt x="17" y="757"/>
                  </a:lnTo>
                  <a:lnTo>
                    <a:pt x="51" y="1127"/>
                  </a:lnTo>
                  <a:lnTo>
                    <a:pt x="101" y="1497"/>
                  </a:lnTo>
                  <a:lnTo>
                    <a:pt x="101" y="1497"/>
                  </a:lnTo>
                  <a:lnTo>
                    <a:pt x="168" y="1127"/>
                  </a:lnTo>
                  <a:lnTo>
                    <a:pt x="202" y="757"/>
                  </a:lnTo>
                  <a:lnTo>
                    <a:pt x="202" y="370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4118;p62">
              <a:extLst>
                <a:ext uri="{FF2B5EF4-FFF2-40B4-BE49-F238E27FC236}">
                  <a16:creationId xmlns:a16="http://schemas.microsoft.com/office/drawing/2014/main" id="{370CC675-2A7D-4FA9-2B96-6C3CC49D3840}"/>
                </a:ext>
              </a:extLst>
            </p:cNvPr>
            <p:cNvSpPr/>
            <p:nvPr/>
          </p:nvSpPr>
          <p:spPr>
            <a:xfrm>
              <a:off x="4059200" y="5206200"/>
              <a:ext cx="5075" cy="37850"/>
            </a:xfrm>
            <a:custGeom>
              <a:avLst/>
              <a:gdLst/>
              <a:ahLst/>
              <a:cxnLst/>
              <a:rect l="l" t="t" r="r" b="b"/>
              <a:pathLst>
                <a:path w="203" h="1514" extrusionOk="0">
                  <a:moveTo>
                    <a:pt x="18" y="1"/>
                  </a:moveTo>
                  <a:lnTo>
                    <a:pt x="1" y="371"/>
                  </a:lnTo>
                  <a:lnTo>
                    <a:pt x="18" y="757"/>
                  </a:lnTo>
                  <a:lnTo>
                    <a:pt x="51" y="1127"/>
                  </a:lnTo>
                  <a:lnTo>
                    <a:pt x="102" y="1514"/>
                  </a:lnTo>
                  <a:lnTo>
                    <a:pt x="152" y="1127"/>
                  </a:lnTo>
                  <a:lnTo>
                    <a:pt x="186" y="757"/>
                  </a:lnTo>
                  <a:lnTo>
                    <a:pt x="203" y="371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4119;p62">
              <a:extLst>
                <a:ext uri="{FF2B5EF4-FFF2-40B4-BE49-F238E27FC236}">
                  <a16:creationId xmlns:a16="http://schemas.microsoft.com/office/drawing/2014/main" id="{9B110A0C-45C7-ECA2-B494-CB5F802E1C82}"/>
                </a:ext>
              </a:extLst>
            </p:cNvPr>
            <p:cNvSpPr/>
            <p:nvPr/>
          </p:nvSpPr>
          <p:spPr>
            <a:xfrm>
              <a:off x="4059200" y="5206200"/>
              <a:ext cx="5075" cy="37850"/>
            </a:xfrm>
            <a:custGeom>
              <a:avLst/>
              <a:gdLst/>
              <a:ahLst/>
              <a:cxnLst/>
              <a:rect l="l" t="t" r="r" b="b"/>
              <a:pathLst>
                <a:path w="203" h="1514" fill="none" extrusionOk="0">
                  <a:moveTo>
                    <a:pt x="186" y="1"/>
                  </a:moveTo>
                  <a:lnTo>
                    <a:pt x="18" y="1"/>
                  </a:lnTo>
                  <a:lnTo>
                    <a:pt x="18" y="1"/>
                  </a:lnTo>
                  <a:lnTo>
                    <a:pt x="1" y="371"/>
                  </a:lnTo>
                  <a:lnTo>
                    <a:pt x="18" y="757"/>
                  </a:lnTo>
                  <a:lnTo>
                    <a:pt x="51" y="1127"/>
                  </a:lnTo>
                  <a:lnTo>
                    <a:pt x="102" y="1514"/>
                  </a:lnTo>
                  <a:lnTo>
                    <a:pt x="102" y="1514"/>
                  </a:lnTo>
                  <a:lnTo>
                    <a:pt x="152" y="1127"/>
                  </a:lnTo>
                  <a:lnTo>
                    <a:pt x="186" y="757"/>
                  </a:lnTo>
                  <a:lnTo>
                    <a:pt x="203" y="371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4120;p62">
              <a:extLst>
                <a:ext uri="{FF2B5EF4-FFF2-40B4-BE49-F238E27FC236}">
                  <a16:creationId xmlns:a16="http://schemas.microsoft.com/office/drawing/2014/main" id="{3529E54B-3CBB-4E92-A231-F63279CF45C9}"/>
                </a:ext>
              </a:extLst>
            </p:cNvPr>
            <p:cNvSpPr/>
            <p:nvPr/>
          </p:nvSpPr>
          <p:spPr>
            <a:xfrm>
              <a:off x="4070550" y="5205775"/>
              <a:ext cx="5075" cy="38275"/>
            </a:xfrm>
            <a:custGeom>
              <a:avLst/>
              <a:gdLst/>
              <a:ahLst/>
              <a:cxnLst/>
              <a:rect l="l" t="t" r="r" b="b"/>
              <a:pathLst>
                <a:path w="203" h="1531" extrusionOk="0">
                  <a:moveTo>
                    <a:pt x="18" y="1"/>
                  </a:moveTo>
                  <a:lnTo>
                    <a:pt x="1" y="388"/>
                  </a:lnTo>
                  <a:lnTo>
                    <a:pt x="18" y="774"/>
                  </a:lnTo>
                  <a:lnTo>
                    <a:pt x="51" y="1144"/>
                  </a:lnTo>
                  <a:lnTo>
                    <a:pt x="102" y="1531"/>
                  </a:lnTo>
                  <a:lnTo>
                    <a:pt x="152" y="1144"/>
                  </a:lnTo>
                  <a:lnTo>
                    <a:pt x="186" y="757"/>
                  </a:lnTo>
                  <a:lnTo>
                    <a:pt x="203" y="388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4121;p62">
              <a:extLst>
                <a:ext uri="{FF2B5EF4-FFF2-40B4-BE49-F238E27FC236}">
                  <a16:creationId xmlns:a16="http://schemas.microsoft.com/office/drawing/2014/main" id="{E8586596-19CA-2750-6124-77FD30FAB5CD}"/>
                </a:ext>
              </a:extLst>
            </p:cNvPr>
            <p:cNvSpPr/>
            <p:nvPr/>
          </p:nvSpPr>
          <p:spPr>
            <a:xfrm>
              <a:off x="4070550" y="5205775"/>
              <a:ext cx="5075" cy="38275"/>
            </a:xfrm>
            <a:custGeom>
              <a:avLst/>
              <a:gdLst/>
              <a:ahLst/>
              <a:cxnLst/>
              <a:rect l="l" t="t" r="r" b="b"/>
              <a:pathLst>
                <a:path w="203" h="1531" fill="none" extrusionOk="0">
                  <a:moveTo>
                    <a:pt x="186" y="1"/>
                  </a:moveTo>
                  <a:lnTo>
                    <a:pt x="18" y="1"/>
                  </a:lnTo>
                  <a:lnTo>
                    <a:pt x="18" y="1"/>
                  </a:lnTo>
                  <a:lnTo>
                    <a:pt x="1" y="388"/>
                  </a:lnTo>
                  <a:lnTo>
                    <a:pt x="18" y="774"/>
                  </a:lnTo>
                  <a:lnTo>
                    <a:pt x="51" y="1144"/>
                  </a:lnTo>
                  <a:lnTo>
                    <a:pt x="102" y="1531"/>
                  </a:lnTo>
                  <a:lnTo>
                    <a:pt x="102" y="1531"/>
                  </a:lnTo>
                  <a:lnTo>
                    <a:pt x="152" y="1144"/>
                  </a:lnTo>
                  <a:lnTo>
                    <a:pt x="186" y="757"/>
                  </a:lnTo>
                  <a:lnTo>
                    <a:pt x="203" y="388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4122;p62">
              <a:extLst>
                <a:ext uri="{FF2B5EF4-FFF2-40B4-BE49-F238E27FC236}">
                  <a16:creationId xmlns:a16="http://schemas.microsoft.com/office/drawing/2014/main" id="{705FC4DC-6613-643A-B7D5-C8E6D10A9A8A}"/>
                </a:ext>
              </a:extLst>
            </p:cNvPr>
            <p:cNvSpPr/>
            <p:nvPr/>
          </p:nvSpPr>
          <p:spPr>
            <a:xfrm>
              <a:off x="4132350" y="5203675"/>
              <a:ext cx="5050" cy="40375"/>
            </a:xfrm>
            <a:custGeom>
              <a:avLst/>
              <a:gdLst/>
              <a:ahLst/>
              <a:cxnLst/>
              <a:rect l="l" t="t" r="r" b="b"/>
              <a:pathLst>
                <a:path w="202" h="1615" extrusionOk="0">
                  <a:moveTo>
                    <a:pt x="17" y="1"/>
                  </a:moveTo>
                  <a:lnTo>
                    <a:pt x="0" y="404"/>
                  </a:lnTo>
                  <a:lnTo>
                    <a:pt x="17" y="808"/>
                  </a:lnTo>
                  <a:lnTo>
                    <a:pt x="50" y="1211"/>
                  </a:lnTo>
                  <a:lnTo>
                    <a:pt x="101" y="1615"/>
                  </a:lnTo>
                  <a:lnTo>
                    <a:pt x="168" y="1211"/>
                  </a:lnTo>
                  <a:lnTo>
                    <a:pt x="185" y="808"/>
                  </a:lnTo>
                  <a:lnTo>
                    <a:pt x="202" y="40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4123;p62">
              <a:extLst>
                <a:ext uri="{FF2B5EF4-FFF2-40B4-BE49-F238E27FC236}">
                  <a16:creationId xmlns:a16="http://schemas.microsoft.com/office/drawing/2014/main" id="{7F6FBCDA-8A87-1D28-9228-48303FCCEDF8}"/>
                </a:ext>
              </a:extLst>
            </p:cNvPr>
            <p:cNvSpPr/>
            <p:nvPr/>
          </p:nvSpPr>
          <p:spPr>
            <a:xfrm>
              <a:off x="4132350" y="5203675"/>
              <a:ext cx="5050" cy="40375"/>
            </a:xfrm>
            <a:custGeom>
              <a:avLst/>
              <a:gdLst/>
              <a:ahLst/>
              <a:cxnLst/>
              <a:rect l="l" t="t" r="r" b="b"/>
              <a:pathLst>
                <a:path w="202" h="1615" fill="none" extrusionOk="0">
                  <a:moveTo>
                    <a:pt x="185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404"/>
                  </a:lnTo>
                  <a:lnTo>
                    <a:pt x="17" y="808"/>
                  </a:lnTo>
                  <a:lnTo>
                    <a:pt x="50" y="1211"/>
                  </a:lnTo>
                  <a:lnTo>
                    <a:pt x="101" y="1615"/>
                  </a:lnTo>
                  <a:lnTo>
                    <a:pt x="101" y="1615"/>
                  </a:lnTo>
                  <a:lnTo>
                    <a:pt x="168" y="1211"/>
                  </a:lnTo>
                  <a:lnTo>
                    <a:pt x="185" y="808"/>
                  </a:lnTo>
                  <a:lnTo>
                    <a:pt x="202" y="404"/>
                  </a:lnTo>
                  <a:lnTo>
                    <a:pt x="1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4124;p62">
              <a:extLst>
                <a:ext uri="{FF2B5EF4-FFF2-40B4-BE49-F238E27FC236}">
                  <a16:creationId xmlns:a16="http://schemas.microsoft.com/office/drawing/2014/main" id="{F10F78F6-E13E-FB51-6227-1DA25A538BFA}"/>
                </a:ext>
              </a:extLst>
            </p:cNvPr>
            <p:cNvSpPr/>
            <p:nvPr/>
          </p:nvSpPr>
          <p:spPr>
            <a:xfrm>
              <a:off x="4149150" y="5203275"/>
              <a:ext cx="4650" cy="40775"/>
            </a:xfrm>
            <a:custGeom>
              <a:avLst/>
              <a:gdLst/>
              <a:ahLst/>
              <a:cxnLst/>
              <a:rect l="l" t="t" r="r" b="b"/>
              <a:pathLst>
                <a:path w="186" h="1631" extrusionOk="0">
                  <a:moveTo>
                    <a:pt x="17" y="0"/>
                  </a:moveTo>
                  <a:lnTo>
                    <a:pt x="0" y="403"/>
                  </a:lnTo>
                  <a:lnTo>
                    <a:pt x="0" y="824"/>
                  </a:lnTo>
                  <a:lnTo>
                    <a:pt x="34" y="1227"/>
                  </a:lnTo>
                  <a:lnTo>
                    <a:pt x="101" y="1631"/>
                  </a:lnTo>
                  <a:lnTo>
                    <a:pt x="152" y="1227"/>
                  </a:lnTo>
                  <a:lnTo>
                    <a:pt x="185" y="807"/>
                  </a:lnTo>
                  <a:lnTo>
                    <a:pt x="185" y="40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4125;p62">
              <a:extLst>
                <a:ext uri="{FF2B5EF4-FFF2-40B4-BE49-F238E27FC236}">
                  <a16:creationId xmlns:a16="http://schemas.microsoft.com/office/drawing/2014/main" id="{E638C3FD-7918-25EC-1C2D-C2DD2E507881}"/>
                </a:ext>
              </a:extLst>
            </p:cNvPr>
            <p:cNvSpPr/>
            <p:nvPr/>
          </p:nvSpPr>
          <p:spPr>
            <a:xfrm>
              <a:off x="4149150" y="5203275"/>
              <a:ext cx="4650" cy="40775"/>
            </a:xfrm>
            <a:custGeom>
              <a:avLst/>
              <a:gdLst/>
              <a:ahLst/>
              <a:cxnLst/>
              <a:rect l="l" t="t" r="r" b="b"/>
              <a:pathLst>
                <a:path w="186" h="1631" fill="none" extrusionOk="0">
                  <a:moveTo>
                    <a:pt x="169" y="0"/>
                  </a:moveTo>
                  <a:lnTo>
                    <a:pt x="17" y="0"/>
                  </a:lnTo>
                  <a:lnTo>
                    <a:pt x="17" y="0"/>
                  </a:lnTo>
                  <a:lnTo>
                    <a:pt x="0" y="403"/>
                  </a:lnTo>
                  <a:lnTo>
                    <a:pt x="0" y="824"/>
                  </a:lnTo>
                  <a:lnTo>
                    <a:pt x="34" y="1227"/>
                  </a:lnTo>
                  <a:lnTo>
                    <a:pt x="101" y="1631"/>
                  </a:lnTo>
                  <a:lnTo>
                    <a:pt x="101" y="1631"/>
                  </a:lnTo>
                  <a:lnTo>
                    <a:pt x="152" y="1227"/>
                  </a:lnTo>
                  <a:lnTo>
                    <a:pt x="185" y="807"/>
                  </a:lnTo>
                  <a:lnTo>
                    <a:pt x="185" y="403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4126;p62">
              <a:extLst>
                <a:ext uri="{FF2B5EF4-FFF2-40B4-BE49-F238E27FC236}">
                  <a16:creationId xmlns:a16="http://schemas.microsoft.com/office/drawing/2014/main" id="{A5E695C2-D1FE-77ED-4CE9-D34CD608921D}"/>
                </a:ext>
              </a:extLst>
            </p:cNvPr>
            <p:cNvSpPr/>
            <p:nvPr/>
          </p:nvSpPr>
          <p:spPr>
            <a:xfrm>
              <a:off x="4218500" y="5201150"/>
              <a:ext cx="4650" cy="42900"/>
            </a:xfrm>
            <a:custGeom>
              <a:avLst/>
              <a:gdLst/>
              <a:ahLst/>
              <a:cxnLst/>
              <a:rect l="l" t="t" r="r" b="b"/>
              <a:pathLst>
                <a:path w="186" h="1716" extrusionOk="0">
                  <a:moveTo>
                    <a:pt x="17" y="1"/>
                  </a:moveTo>
                  <a:lnTo>
                    <a:pt x="0" y="421"/>
                  </a:lnTo>
                  <a:lnTo>
                    <a:pt x="0" y="858"/>
                  </a:lnTo>
                  <a:lnTo>
                    <a:pt x="34" y="1279"/>
                  </a:lnTo>
                  <a:lnTo>
                    <a:pt x="84" y="1716"/>
                  </a:lnTo>
                  <a:lnTo>
                    <a:pt x="152" y="1279"/>
                  </a:lnTo>
                  <a:lnTo>
                    <a:pt x="185" y="858"/>
                  </a:lnTo>
                  <a:lnTo>
                    <a:pt x="185" y="421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4127;p62">
              <a:extLst>
                <a:ext uri="{FF2B5EF4-FFF2-40B4-BE49-F238E27FC236}">
                  <a16:creationId xmlns:a16="http://schemas.microsoft.com/office/drawing/2014/main" id="{7146FB96-831A-C913-C699-D0EC030A6D59}"/>
                </a:ext>
              </a:extLst>
            </p:cNvPr>
            <p:cNvSpPr/>
            <p:nvPr/>
          </p:nvSpPr>
          <p:spPr>
            <a:xfrm>
              <a:off x="4218500" y="5201150"/>
              <a:ext cx="4650" cy="42900"/>
            </a:xfrm>
            <a:custGeom>
              <a:avLst/>
              <a:gdLst/>
              <a:ahLst/>
              <a:cxnLst/>
              <a:rect l="l" t="t" r="r" b="b"/>
              <a:pathLst>
                <a:path w="186" h="1716" fill="none" extrusionOk="0">
                  <a:moveTo>
                    <a:pt x="152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421"/>
                  </a:lnTo>
                  <a:lnTo>
                    <a:pt x="0" y="858"/>
                  </a:lnTo>
                  <a:lnTo>
                    <a:pt x="34" y="1279"/>
                  </a:lnTo>
                  <a:lnTo>
                    <a:pt x="84" y="1716"/>
                  </a:lnTo>
                  <a:lnTo>
                    <a:pt x="84" y="1716"/>
                  </a:lnTo>
                  <a:lnTo>
                    <a:pt x="152" y="1279"/>
                  </a:lnTo>
                  <a:lnTo>
                    <a:pt x="185" y="858"/>
                  </a:lnTo>
                  <a:lnTo>
                    <a:pt x="185" y="421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4128;p62">
              <a:extLst>
                <a:ext uri="{FF2B5EF4-FFF2-40B4-BE49-F238E27FC236}">
                  <a16:creationId xmlns:a16="http://schemas.microsoft.com/office/drawing/2014/main" id="{5F84314B-91C5-0F97-4D8B-96DFCA1500BF}"/>
                </a:ext>
              </a:extLst>
            </p:cNvPr>
            <p:cNvSpPr/>
            <p:nvPr/>
          </p:nvSpPr>
          <p:spPr>
            <a:xfrm>
              <a:off x="4234475" y="5200325"/>
              <a:ext cx="4625" cy="43725"/>
            </a:xfrm>
            <a:custGeom>
              <a:avLst/>
              <a:gdLst/>
              <a:ahLst/>
              <a:cxnLst/>
              <a:rect l="l" t="t" r="r" b="b"/>
              <a:pathLst>
                <a:path w="185" h="1749" extrusionOk="0">
                  <a:moveTo>
                    <a:pt x="151" y="0"/>
                  </a:moveTo>
                  <a:lnTo>
                    <a:pt x="34" y="17"/>
                  </a:lnTo>
                  <a:lnTo>
                    <a:pt x="0" y="454"/>
                  </a:lnTo>
                  <a:lnTo>
                    <a:pt x="0" y="874"/>
                  </a:lnTo>
                  <a:lnTo>
                    <a:pt x="34" y="1312"/>
                  </a:lnTo>
                  <a:lnTo>
                    <a:pt x="101" y="1749"/>
                  </a:lnTo>
                  <a:lnTo>
                    <a:pt x="151" y="1312"/>
                  </a:lnTo>
                  <a:lnTo>
                    <a:pt x="185" y="874"/>
                  </a:lnTo>
                  <a:lnTo>
                    <a:pt x="185" y="4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4129;p62">
              <a:extLst>
                <a:ext uri="{FF2B5EF4-FFF2-40B4-BE49-F238E27FC236}">
                  <a16:creationId xmlns:a16="http://schemas.microsoft.com/office/drawing/2014/main" id="{01D7E5C7-332E-43BD-65CF-DAFDE33B14F3}"/>
                </a:ext>
              </a:extLst>
            </p:cNvPr>
            <p:cNvSpPr/>
            <p:nvPr/>
          </p:nvSpPr>
          <p:spPr>
            <a:xfrm>
              <a:off x="4234475" y="5200325"/>
              <a:ext cx="4625" cy="43725"/>
            </a:xfrm>
            <a:custGeom>
              <a:avLst/>
              <a:gdLst/>
              <a:ahLst/>
              <a:cxnLst/>
              <a:rect l="l" t="t" r="r" b="b"/>
              <a:pathLst>
                <a:path w="185" h="1749" fill="none" extrusionOk="0">
                  <a:moveTo>
                    <a:pt x="151" y="0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0" y="454"/>
                  </a:lnTo>
                  <a:lnTo>
                    <a:pt x="0" y="874"/>
                  </a:lnTo>
                  <a:lnTo>
                    <a:pt x="34" y="1312"/>
                  </a:lnTo>
                  <a:lnTo>
                    <a:pt x="101" y="1749"/>
                  </a:lnTo>
                  <a:lnTo>
                    <a:pt x="101" y="1749"/>
                  </a:lnTo>
                  <a:lnTo>
                    <a:pt x="151" y="1312"/>
                  </a:lnTo>
                  <a:lnTo>
                    <a:pt x="185" y="874"/>
                  </a:lnTo>
                  <a:lnTo>
                    <a:pt x="185" y="437"/>
                  </a:lnTo>
                  <a:lnTo>
                    <a:pt x="1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4130;p62">
              <a:extLst>
                <a:ext uri="{FF2B5EF4-FFF2-40B4-BE49-F238E27FC236}">
                  <a16:creationId xmlns:a16="http://schemas.microsoft.com/office/drawing/2014/main" id="{2F4AB313-0573-28F9-2834-3299AD144C93}"/>
                </a:ext>
              </a:extLst>
            </p:cNvPr>
            <p:cNvSpPr/>
            <p:nvPr/>
          </p:nvSpPr>
          <p:spPr>
            <a:xfrm>
              <a:off x="4263875" y="5199475"/>
              <a:ext cx="4650" cy="44575"/>
            </a:xfrm>
            <a:custGeom>
              <a:avLst/>
              <a:gdLst/>
              <a:ahLst/>
              <a:cxnLst/>
              <a:rect l="l" t="t" r="r" b="b"/>
              <a:pathLst>
                <a:path w="186" h="1783" extrusionOk="0">
                  <a:moveTo>
                    <a:pt x="152" y="1"/>
                  </a:moveTo>
                  <a:lnTo>
                    <a:pt x="34" y="18"/>
                  </a:lnTo>
                  <a:lnTo>
                    <a:pt x="1" y="455"/>
                  </a:lnTo>
                  <a:lnTo>
                    <a:pt x="1" y="892"/>
                  </a:lnTo>
                  <a:lnTo>
                    <a:pt x="34" y="1346"/>
                  </a:lnTo>
                  <a:lnTo>
                    <a:pt x="85" y="1783"/>
                  </a:lnTo>
                  <a:lnTo>
                    <a:pt x="152" y="1329"/>
                  </a:lnTo>
                  <a:lnTo>
                    <a:pt x="186" y="892"/>
                  </a:lnTo>
                  <a:lnTo>
                    <a:pt x="186" y="455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4131;p62">
              <a:extLst>
                <a:ext uri="{FF2B5EF4-FFF2-40B4-BE49-F238E27FC236}">
                  <a16:creationId xmlns:a16="http://schemas.microsoft.com/office/drawing/2014/main" id="{B0E2C9D6-CEE7-6700-7778-C6C2DD7C92EE}"/>
                </a:ext>
              </a:extLst>
            </p:cNvPr>
            <p:cNvSpPr/>
            <p:nvPr/>
          </p:nvSpPr>
          <p:spPr>
            <a:xfrm>
              <a:off x="4263875" y="5199475"/>
              <a:ext cx="4650" cy="44575"/>
            </a:xfrm>
            <a:custGeom>
              <a:avLst/>
              <a:gdLst/>
              <a:ahLst/>
              <a:cxnLst/>
              <a:rect l="l" t="t" r="r" b="b"/>
              <a:pathLst>
                <a:path w="186" h="1783" fill="none" extrusionOk="0">
                  <a:moveTo>
                    <a:pt x="152" y="1"/>
                  </a:moveTo>
                  <a:lnTo>
                    <a:pt x="34" y="18"/>
                  </a:lnTo>
                  <a:lnTo>
                    <a:pt x="34" y="18"/>
                  </a:lnTo>
                  <a:lnTo>
                    <a:pt x="1" y="455"/>
                  </a:lnTo>
                  <a:lnTo>
                    <a:pt x="1" y="892"/>
                  </a:lnTo>
                  <a:lnTo>
                    <a:pt x="34" y="1346"/>
                  </a:lnTo>
                  <a:lnTo>
                    <a:pt x="85" y="1783"/>
                  </a:lnTo>
                  <a:lnTo>
                    <a:pt x="85" y="1783"/>
                  </a:lnTo>
                  <a:lnTo>
                    <a:pt x="152" y="1329"/>
                  </a:lnTo>
                  <a:lnTo>
                    <a:pt x="186" y="892"/>
                  </a:lnTo>
                  <a:lnTo>
                    <a:pt x="186" y="455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4132;p62">
              <a:extLst>
                <a:ext uri="{FF2B5EF4-FFF2-40B4-BE49-F238E27FC236}">
                  <a16:creationId xmlns:a16="http://schemas.microsoft.com/office/drawing/2014/main" id="{CFC078D1-8570-55E8-60AA-3EBA24127F7E}"/>
                </a:ext>
              </a:extLst>
            </p:cNvPr>
            <p:cNvSpPr/>
            <p:nvPr/>
          </p:nvSpPr>
          <p:spPr>
            <a:xfrm>
              <a:off x="4205050" y="5201575"/>
              <a:ext cx="4650" cy="42475"/>
            </a:xfrm>
            <a:custGeom>
              <a:avLst/>
              <a:gdLst/>
              <a:ahLst/>
              <a:cxnLst/>
              <a:rect l="l" t="t" r="r" b="b"/>
              <a:pathLst>
                <a:path w="186" h="1699" extrusionOk="0">
                  <a:moveTo>
                    <a:pt x="17" y="1"/>
                  </a:moveTo>
                  <a:lnTo>
                    <a:pt x="0" y="303"/>
                  </a:lnTo>
                  <a:lnTo>
                    <a:pt x="0" y="606"/>
                  </a:lnTo>
                  <a:lnTo>
                    <a:pt x="0" y="875"/>
                  </a:lnTo>
                  <a:lnTo>
                    <a:pt x="17" y="1144"/>
                  </a:lnTo>
                  <a:lnTo>
                    <a:pt x="51" y="1430"/>
                  </a:lnTo>
                  <a:lnTo>
                    <a:pt x="101" y="1699"/>
                  </a:lnTo>
                  <a:lnTo>
                    <a:pt x="152" y="1278"/>
                  </a:lnTo>
                  <a:lnTo>
                    <a:pt x="185" y="841"/>
                  </a:lnTo>
                  <a:lnTo>
                    <a:pt x="185" y="421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4133;p62">
              <a:extLst>
                <a:ext uri="{FF2B5EF4-FFF2-40B4-BE49-F238E27FC236}">
                  <a16:creationId xmlns:a16="http://schemas.microsoft.com/office/drawing/2014/main" id="{89E599FA-B5B1-144E-A952-8AD1CEAC5568}"/>
                </a:ext>
              </a:extLst>
            </p:cNvPr>
            <p:cNvSpPr/>
            <p:nvPr/>
          </p:nvSpPr>
          <p:spPr>
            <a:xfrm>
              <a:off x="4205050" y="5201575"/>
              <a:ext cx="4650" cy="42475"/>
            </a:xfrm>
            <a:custGeom>
              <a:avLst/>
              <a:gdLst/>
              <a:ahLst/>
              <a:cxnLst/>
              <a:rect l="l" t="t" r="r" b="b"/>
              <a:pathLst>
                <a:path w="186" h="1699" fill="none" extrusionOk="0">
                  <a:moveTo>
                    <a:pt x="168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303"/>
                  </a:lnTo>
                  <a:lnTo>
                    <a:pt x="0" y="606"/>
                  </a:lnTo>
                  <a:lnTo>
                    <a:pt x="0" y="606"/>
                  </a:lnTo>
                  <a:lnTo>
                    <a:pt x="0" y="875"/>
                  </a:lnTo>
                  <a:lnTo>
                    <a:pt x="17" y="1144"/>
                  </a:lnTo>
                  <a:lnTo>
                    <a:pt x="51" y="1430"/>
                  </a:lnTo>
                  <a:lnTo>
                    <a:pt x="101" y="1699"/>
                  </a:lnTo>
                  <a:lnTo>
                    <a:pt x="101" y="1699"/>
                  </a:lnTo>
                  <a:lnTo>
                    <a:pt x="152" y="1278"/>
                  </a:lnTo>
                  <a:lnTo>
                    <a:pt x="185" y="841"/>
                  </a:lnTo>
                  <a:lnTo>
                    <a:pt x="185" y="421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4134;p62">
              <a:extLst>
                <a:ext uri="{FF2B5EF4-FFF2-40B4-BE49-F238E27FC236}">
                  <a16:creationId xmlns:a16="http://schemas.microsoft.com/office/drawing/2014/main" id="{225EAD19-A862-113F-81CB-B39C68035489}"/>
                </a:ext>
              </a:extLst>
            </p:cNvPr>
            <p:cNvSpPr/>
            <p:nvPr/>
          </p:nvSpPr>
          <p:spPr>
            <a:xfrm>
              <a:off x="4091150" y="5204950"/>
              <a:ext cx="4650" cy="39100"/>
            </a:xfrm>
            <a:custGeom>
              <a:avLst/>
              <a:gdLst/>
              <a:ahLst/>
              <a:cxnLst/>
              <a:rect l="l" t="t" r="r" b="b"/>
              <a:pathLst>
                <a:path w="186" h="1564" extrusionOk="0">
                  <a:moveTo>
                    <a:pt x="185" y="0"/>
                  </a:moveTo>
                  <a:lnTo>
                    <a:pt x="17" y="17"/>
                  </a:lnTo>
                  <a:lnTo>
                    <a:pt x="1" y="404"/>
                  </a:lnTo>
                  <a:lnTo>
                    <a:pt x="1" y="790"/>
                  </a:lnTo>
                  <a:lnTo>
                    <a:pt x="34" y="1177"/>
                  </a:lnTo>
                  <a:lnTo>
                    <a:pt x="101" y="1564"/>
                  </a:lnTo>
                  <a:lnTo>
                    <a:pt x="135" y="1295"/>
                  </a:lnTo>
                  <a:lnTo>
                    <a:pt x="169" y="1009"/>
                  </a:lnTo>
                  <a:lnTo>
                    <a:pt x="185" y="740"/>
                  </a:lnTo>
                  <a:lnTo>
                    <a:pt x="185" y="471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4135;p62">
              <a:extLst>
                <a:ext uri="{FF2B5EF4-FFF2-40B4-BE49-F238E27FC236}">
                  <a16:creationId xmlns:a16="http://schemas.microsoft.com/office/drawing/2014/main" id="{EEF5B437-97E2-DE1E-842A-3F3F495A0FB9}"/>
                </a:ext>
              </a:extLst>
            </p:cNvPr>
            <p:cNvSpPr/>
            <p:nvPr/>
          </p:nvSpPr>
          <p:spPr>
            <a:xfrm>
              <a:off x="4091150" y="5204950"/>
              <a:ext cx="4650" cy="39100"/>
            </a:xfrm>
            <a:custGeom>
              <a:avLst/>
              <a:gdLst/>
              <a:ahLst/>
              <a:cxnLst/>
              <a:rect l="l" t="t" r="r" b="b"/>
              <a:pathLst>
                <a:path w="186" h="1564" fill="none" extrusionOk="0">
                  <a:moveTo>
                    <a:pt x="185" y="0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1" y="404"/>
                  </a:lnTo>
                  <a:lnTo>
                    <a:pt x="1" y="790"/>
                  </a:lnTo>
                  <a:lnTo>
                    <a:pt x="34" y="1177"/>
                  </a:lnTo>
                  <a:lnTo>
                    <a:pt x="101" y="1564"/>
                  </a:lnTo>
                  <a:lnTo>
                    <a:pt x="101" y="1564"/>
                  </a:lnTo>
                  <a:lnTo>
                    <a:pt x="135" y="1295"/>
                  </a:lnTo>
                  <a:lnTo>
                    <a:pt x="169" y="1009"/>
                  </a:lnTo>
                  <a:lnTo>
                    <a:pt x="185" y="740"/>
                  </a:lnTo>
                  <a:lnTo>
                    <a:pt x="185" y="471"/>
                  </a:lnTo>
                  <a:lnTo>
                    <a:pt x="185" y="471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4136;p62">
              <a:extLst>
                <a:ext uri="{FF2B5EF4-FFF2-40B4-BE49-F238E27FC236}">
                  <a16:creationId xmlns:a16="http://schemas.microsoft.com/office/drawing/2014/main" id="{F789CD53-F6BF-8BA0-3201-2B9BA0B81475}"/>
                </a:ext>
              </a:extLst>
            </p:cNvPr>
            <p:cNvSpPr/>
            <p:nvPr/>
          </p:nvSpPr>
          <p:spPr>
            <a:xfrm>
              <a:off x="4171000" y="5202425"/>
              <a:ext cx="5075" cy="41625"/>
            </a:xfrm>
            <a:custGeom>
              <a:avLst/>
              <a:gdLst/>
              <a:ahLst/>
              <a:cxnLst/>
              <a:rect l="l" t="t" r="r" b="b"/>
              <a:pathLst>
                <a:path w="203" h="1665" extrusionOk="0">
                  <a:moveTo>
                    <a:pt x="34" y="0"/>
                  </a:moveTo>
                  <a:lnTo>
                    <a:pt x="1" y="421"/>
                  </a:lnTo>
                  <a:lnTo>
                    <a:pt x="17" y="841"/>
                  </a:lnTo>
                  <a:lnTo>
                    <a:pt x="51" y="1244"/>
                  </a:lnTo>
                  <a:lnTo>
                    <a:pt x="101" y="1665"/>
                  </a:lnTo>
                  <a:lnTo>
                    <a:pt x="169" y="1244"/>
                  </a:lnTo>
                  <a:lnTo>
                    <a:pt x="202" y="841"/>
                  </a:lnTo>
                  <a:lnTo>
                    <a:pt x="202" y="42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4137;p62">
              <a:extLst>
                <a:ext uri="{FF2B5EF4-FFF2-40B4-BE49-F238E27FC236}">
                  <a16:creationId xmlns:a16="http://schemas.microsoft.com/office/drawing/2014/main" id="{E919DF81-BFC5-B2F4-9471-BE1C8D63B265}"/>
                </a:ext>
              </a:extLst>
            </p:cNvPr>
            <p:cNvSpPr/>
            <p:nvPr/>
          </p:nvSpPr>
          <p:spPr>
            <a:xfrm>
              <a:off x="4171000" y="5202425"/>
              <a:ext cx="5075" cy="41625"/>
            </a:xfrm>
            <a:custGeom>
              <a:avLst/>
              <a:gdLst/>
              <a:ahLst/>
              <a:cxnLst/>
              <a:rect l="l" t="t" r="r" b="b"/>
              <a:pathLst>
                <a:path w="203" h="1665" fill="none" extrusionOk="0">
                  <a:moveTo>
                    <a:pt x="186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1" y="421"/>
                  </a:lnTo>
                  <a:lnTo>
                    <a:pt x="17" y="841"/>
                  </a:lnTo>
                  <a:lnTo>
                    <a:pt x="51" y="1244"/>
                  </a:lnTo>
                  <a:lnTo>
                    <a:pt x="101" y="1665"/>
                  </a:lnTo>
                  <a:lnTo>
                    <a:pt x="101" y="1665"/>
                  </a:lnTo>
                  <a:lnTo>
                    <a:pt x="169" y="1244"/>
                  </a:lnTo>
                  <a:lnTo>
                    <a:pt x="202" y="841"/>
                  </a:lnTo>
                  <a:lnTo>
                    <a:pt x="202" y="421"/>
                  </a:lnTo>
                  <a:lnTo>
                    <a:pt x="1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4138;p62">
              <a:extLst>
                <a:ext uri="{FF2B5EF4-FFF2-40B4-BE49-F238E27FC236}">
                  <a16:creationId xmlns:a16="http://schemas.microsoft.com/office/drawing/2014/main" id="{4D4A0EAD-8C8D-12DA-4CC1-F07053B8EC2E}"/>
                </a:ext>
              </a:extLst>
            </p:cNvPr>
            <p:cNvSpPr/>
            <p:nvPr/>
          </p:nvSpPr>
          <p:spPr>
            <a:xfrm>
              <a:off x="4182775" y="5202000"/>
              <a:ext cx="4650" cy="42050"/>
            </a:xfrm>
            <a:custGeom>
              <a:avLst/>
              <a:gdLst/>
              <a:ahLst/>
              <a:cxnLst/>
              <a:rect l="l" t="t" r="r" b="b"/>
              <a:pathLst>
                <a:path w="186" h="1682" extrusionOk="0">
                  <a:moveTo>
                    <a:pt x="168" y="1"/>
                  </a:moveTo>
                  <a:lnTo>
                    <a:pt x="17" y="17"/>
                  </a:lnTo>
                  <a:lnTo>
                    <a:pt x="0" y="303"/>
                  </a:lnTo>
                  <a:lnTo>
                    <a:pt x="0" y="589"/>
                  </a:lnTo>
                  <a:lnTo>
                    <a:pt x="0" y="858"/>
                  </a:lnTo>
                  <a:lnTo>
                    <a:pt x="17" y="1127"/>
                  </a:lnTo>
                  <a:lnTo>
                    <a:pt x="51" y="1413"/>
                  </a:lnTo>
                  <a:lnTo>
                    <a:pt x="101" y="1682"/>
                  </a:lnTo>
                  <a:lnTo>
                    <a:pt x="152" y="1261"/>
                  </a:lnTo>
                  <a:lnTo>
                    <a:pt x="185" y="841"/>
                  </a:lnTo>
                  <a:lnTo>
                    <a:pt x="185" y="421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4139;p62">
              <a:extLst>
                <a:ext uri="{FF2B5EF4-FFF2-40B4-BE49-F238E27FC236}">
                  <a16:creationId xmlns:a16="http://schemas.microsoft.com/office/drawing/2014/main" id="{8DAF8480-D9D0-5EA4-C1C4-19AB178CD7D3}"/>
                </a:ext>
              </a:extLst>
            </p:cNvPr>
            <p:cNvSpPr/>
            <p:nvPr/>
          </p:nvSpPr>
          <p:spPr>
            <a:xfrm>
              <a:off x="4182775" y="5202000"/>
              <a:ext cx="4650" cy="42050"/>
            </a:xfrm>
            <a:custGeom>
              <a:avLst/>
              <a:gdLst/>
              <a:ahLst/>
              <a:cxnLst/>
              <a:rect l="l" t="t" r="r" b="b"/>
              <a:pathLst>
                <a:path w="186" h="1682" fill="none" extrusionOk="0">
                  <a:moveTo>
                    <a:pt x="168" y="1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0" y="303"/>
                  </a:lnTo>
                  <a:lnTo>
                    <a:pt x="0" y="589"/>
                  </a:lnTo>
                  <a:lnTo>
                    <a:pt x="0" y="589"/>
                  </a:lnTo>
                  <a:lnTo>
                    <a:pt x="0" y="858"/>
                  </a:lnTo>
                  <a:lnTo>
                    <a:pt x="17" y="1127"/>
                  </a:lnTo>
                  <a:lnTo>
                    <a:pt x="51" y="1413"/>
                  </a:lnTo>
                  <a:lnTo>
                    <a:pt x="101" y="1682"/>
                  </a:lnTo>
                  <a:lnTo>
                    <a:pt x="101" y="1682"/>
                  </a:lnTo>
                  <a:lnTo>
                    <a:pt x="152" y="1261"/>
                  </a:lnTo>
                  <a:lnTo>
                    <a:pt x="185" y="841"/>
                  </a:lnTo>
                  <a:lnTo>
                    <a:pt x="185" y="421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4140;p62">
              <a:extLst>
                <a:ext uri="{FF2B5EF4-FFF2-40B4-BE49-F238E27FC236}">
                  <a16:creationId xmlns:a16="http://schemas.microsoft.com/office/drawing/2014/main" id="{F8AC7242-8451-76E4-EE06-A4D3DF2933DB}"/>
                </a:ext>
              </a:extLst>
            </p:cNvPr>
            <p:cNvSpPr/>
            <p:nvPr/>
          </p:nvSpPr>
          <p:spPr>
            <a:xfrm>
              <a:off x="4302125" y="5198225"/>
              <a:ext cx="4650" cy="45825"/>
            </a:xfrm>
            <a:custGeom>
              <a:avLst/>
              <a:gdLst/>
              <a:ahLst/>
              <a:cxnLst/>
              <a:rect l="l" t="t" r="r" b="b"/>
              <a:pathLst>
                <a:path w="186" h="1833" extrusionOk="0">
                  <a:moveTo>
                    <a:pt x="152" y="0"/>
                  </a:moveTo>
                  <a:lnTo>
                    <a:pt x="34" y="17"/>
                  </a:lnTo>
                  <a:lnTo>
                    <a:pt x="1" y="471"/>
                  </a:lnTo>
                  <a:lnTo>
                    <a:pt x="1" y="925"/>
                  </a:lnTo>
                  <a:lnTo>
                    <a:pt x="17" y="1379"/>
                  </a:lnTo>
                  <a:lnTo>
                    <a:pt x="85" y="1833"/>
                  </a:lnTo>
                  <a:lnTo>
                    <a:pt x="152" y="1379"/>
                  </a:lnTo>
                  <a:lnTo>
                    <a:pt x="186" y="925"/>
                  </a:lnTo>
                  <a:lnTo>
                    <a:pt x="186" y="47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4141;p62">
              <a:extLst>
                <a:ext uri="{FF2B5EF4-FFF2-40B4-BE49-F238E27FC236}">
                  <a16:creationId xmlns:a16="http://schemas.microsoft.com/office/drawing/2014/main" id="{2939913F-723C-7F70-7ED7-65F8CB758C66}"/>
                </a:ext>
              </a:extLst>
            </p:cNvPr>
            <p:cNvSpPr/>
            <p:nvPr/>
          </p:nvSpPr>
          <p:spPr>
            <a:xfrm>
              <a:off x="4302125" y="5198225"/>
              <a:ext cx="4650" cy="45825"/>
            </a:xfrm>
            <a:custGeom>
              <a:avLst/>
              <a:gdLst/>
              <a:ahLst/>
              <a:cxnLst/>
              <a:rect l="l" t="t" r="r" b="b"/>
              <a:pathLst>
                <a:path w="186" h="1833" fill="none" extrusionOk="0">
                  <a:moveTo>
                    <a:pt x="152" y="0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1" y="471"/>
                  </a:lnTo>
                  <a:lnTo>
                    <a:pt x="1" y="925"/>
                  </a:lnTo>
                  <a:lnTo>
                    <a:pt x="17" y="1379"/>
                  </a:lnTo>
                  <a:lnTo>
                    <a:pt x="85" y="1833"/>
                  </a:lnTo>
                  <a:lnTo>
                    <a:pt x="85" y="1833"/>
                  </a:lnTo>
                  <a:lnTo>
                    <a:pt x="152" y="1379"/>
                  </a:lnTo>
                  <a:lnTo>
                    <a:pt x="186" y="925"/>
                  </a:lnTo>
                  <a:lnTo>
                    <a:pt x="186" y="471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4142;p62">
              <a:extLst>
                <a:ext uri="{FF2B5EF4-FFF2-40B4-BE49-F238E27FC236}">
                  <a16:creationId xmlns:a16="http://schemas.microsoft.com/office/drawing/2014/main" id="{FBFF0465-7BF0-83D1-3BD8-F01900517630}"/>
                </a:ext>
              </a:extLst>
            </p:cNvPr>
            <p:cNvSpPr/>
            <p:nvPr/>
          </p:nvSpPr>
          <p:spPr>
            <a:xfrm>
              <a:off x="4319350" y="5197800"/>
              <a:ext cx="4650" cy="46250"/>
            </a:xfrm>
            <a:custGeom>
              <a:avLst/>
              <a:gdLst/>
              <a:ahLst/>
              <a:cxnLst/>
              <a:rect l="l" t="t" r="r" b="b"/>
              <a:pathLst>
                <a:path w="186" h="1850" extrusionOk="0">
                  <a:moveTo>
                    <a:pt x="35" y="0"/>
                  </a:moveTo>
                  <a:lnTo>
                    <a:pt x="1" y="471"/>
                  </a:lnTo>
                  <a:lnTo>
                    <a:pt x="1" y="925"/>
                  </a:lnTo>
                  <a:lnTo>
                    <a:pt x="35" y="1379"/>
                  </a:lnTo>
                  <a:lnTo>
                    <a:pt x="85" y="1850"/>
                  </a:lnTo>
                  <a:lnTo>
                    <a:pt x="152" y="1379"/>
                  </a:lnTo>
                  <a:lnTo>
                    <a:pt x="186" y="925"/>
                  </a:lnTo>
                  <a:lnTo>
                    <a:pt x="186" y="47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4143;p62">
              <a:extLst>
                <a:ext uri="{FF2B5EF4-FFF2-40B4-BE49-F238E27FC236}">
                  <a16:creationId xmlns:a16="http://schemas.microsoft.com/office/drawing/2014/main" id="{0075DC0A-1B47-B32D-C74E-463A04286ECA}"/>
                </a:ext>
              </a:extLst>
            </p:cNvPr>
            <p:cNvSpPr/>
            <p:nvPr/>
          </p:nvSpPr>
          <p:spPr>
            <a:xfrm>
              <a:off x="4319350" y="5197800"/>
              <a:ext cx="4650" cy="46250"/>
            </a:xfrm>
            <a:custGeom>
              <a:avLst/>
              <a:gdLst/>
              <a:ahLst/>
              <a:cxnLst/>
              <a:rect l="l" t="t" r="r" b="b"/>
              <a:pathLst>
                <a:path w="186" h="1850" fill="none" extrusionOk="0">
                  <a:moveTo>
                    <a:pt x="152" y="0"/>
                  </a:moveTo>
                  <a:lnTo>
                    <a:pt x="35" y="0"/>
                  </a:lnTo>
                  <a:lnTo>
                    <a:pt x="35" y="0"/>
                  </a:lnTo>
                  <a:lnTo>
                    <a:pt x="1" y="471"/>
                  </a:lnTo>
                  <a:lnTo>
                    <a:pt x="1" y="925"/>
                  </a:lnTo>
                  <a:lnTo>
                    <a:pt x="35" y="1379"/>
                  </a:lnTo>
                  <a:lnTo>
                    <a:pt x="85" y="1850"/>
                  </a:lnTo>
                  <a:lnTo>
                    <a:pt x="85" y="1850"/>
                  </a:lnTo>
                  <a:lnTo>
                    <a:pt x="152" y="1379"/>
                  </a:lnTo>
                  <a:lnTo>
                    <a:pt x="186" y="925"/>
                  </a:lnTo>
                  <a:lnTo>
                    <a:pt x="186" y="471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4144;p62">
              <a:extLst>
                <a:ext uri="{FF2B5EF4-FFF2-40B4-BE49-F238E27FC236}">
                  <a16:creationId xmlns:a16="http://schemas.microsoft.com/office/drawing/2014/main" id="{848D0AB9-C6F6-12A9-ED2D-289FB5B1F1C2}"/>
                </a:ext>
              </a:extLst>
            </p:cNvPr>
            <p:cNvSpPr/>
            <p:nvPr/>
          </p:nvSpPr>
          <p:spPr>
            <a:xfrm>
              <a:off x="4277325" y="5199050"/>
              <a:ext cx="4650" cy="45000"/>
            </a:xfrm>
            <a:custGeom>
              <a:avLst/>
              <a:gdLst/>
              <a:ahLst/>
              <a:cxnLst/>
              <a:rect l="l" t="t" r="r" b="b"/>
              <a:pathLst>
                <a:path w="186" h="1800" extrusionOk="0">
                  <a:moveTo>
                    <a:pt x="34" y="1"/>
                  </a:moveTo>
                  <a:lnTo>
                    <a:pt x="1" y="354"/>
                  </a:lnTo>
                  <a:lnTo>
                    <a:pt x="1" y="707"/>
                  </a:lnTo>
                  <a:lnTo>
                    <a:pt x="1" y="976"/>
                  </a:lnTo>
                  <a:lnTo>
                    <a:pt x="18" y="1245"/>
                  </a:lnTo>
                  <a:lnTo>
                    <a:pt x="51" y="1531"/>
                  </a:lnTo>
                  <a:lnTo>
                    <a:pt x="102" y="1800"/>
                  </a:lnTo>
                  <a:lnTo>
                    <a:pt x="169" y="1346"/>
                  </a:lnTo>
                  <a:lnTo>
                    <a:pt x="186" y="909"/>
                  </a:lnTo>
                  <a:lnTo>
                    <a:pt x="186" y="455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4145;p62">
              <a:extLst>
                <a:ext uri="{FF2B5EF4-FFF2-40B4-BE49-F238E27FC236}">
                  <a16:creationId xmlns:a16="http://schemas.microsoft.com/office/drawing/2014/main" id="{4E073305-574D-E5C3-FB94-C98D2C3A5875}"/>
                </a:ext>
              </a:extLst>
            </p:cNvPr>
            <p:cNvSpPr/>
            <p:nvPr/>
          </p:nvSpPr>
          <p:spPr>
            <a:xfrm>
              <a:off x="4277325" y="5199050"/>
              <a:ext cx="4650" cy="45000"/>
            </a:xfrm>
            <a:custGeom>
              <a:avLst/>
              <a:gdLst/>
              <a:ahLst/>
              <a:cxnLst/>
              <a:rect l="l" t="t" r="r" b="b"/>
              <a:pathLst>
                <a:path w="186" h="1800" fill="none" extrusionOk="0">
                  <a:moveTo>
                    <a:pt x="152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1" y="354"/>
                  </a:lnTo>
                  <a:lnTo>
                    <a:pt x="1" y="707"/>
                  </a:lnTo>
                  <a:lnTo>
                    <a:pt x="1" y="707"/>
                  </a:lnTo>
                  <a:lnTo>
                    <a:pt x="1" y="976"/>
                  </a:lnTo>
                  <a:lnTo>
                    <a:pt x="18" y="1245"/>
                  </a:lnTo>
                  <a:lnTo>
                    <a:pt x="51" y="1531"/>
                  </a:lnTo>
                  <a:lnTo>
                    <a:pt x="102" y="1800"/>
                  </a:lnTo>
                  <a:lnTo>
                    <a:pt x="102" y="1800"/>
                  </a:lnTo>
                  <a:lnTo>
                    <a:pt x="169" y="1346"/>
                  </a:lnTo>
                  <a:lnTo>
                    <a:pt x="186" y="909"/>
                  </a:lnTo>
                  <a:lnTo>
                    <a:pt x="186" y="455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4146;p62">
              <a:extLst>
                <a:ext uri="{FF2B5EF4-FFF2-40B4-BE49-F238E27FC236}">
                  <a16:creationId xmlns:a16="http://schemas.microsoft.com/office/drawing/2014/main" id="{3F62EB4E-1823-79AD-0918-A00C80ECCF38}"/>
                </a:ext>
              </a:extLst>
            </p:cNvPr>
            <p:cNvSpPr/>
            <p:nvPr/>
          </p:nvSpPr>
          <p:spPr>
            <a:xfrm>
              <a:off x="4119300" y="5204100"/>
              <a:ext cx="4650" cy="39950"/>
            </a:xfrm>
            <a:custGeom>
              <a:avLst/>
              <a:gdLst/>
              <a:ahLst/>
              <a:cxnLst/>
              <a:rect l="l" t="t" r="r" b="b"/>
              <a:pathLst>
                <a:path w="186" h="1598" extrusionOk="0">
                  <a:moveTo>
                    <a:pt x="18" y="1"/>
                  </a:moveTo>
                  <a:lnTo>
                    <a:pt x="1" y="404"/>
                  </a:lnTo>
                  <a:lnTo>
                    <a:pt x="1" y="808"/>
                  </a:lnTo>
                  <a:lnTo>
                    <a:pt x="35" y="1194"/>
                  </a:lnTo>
                  <a:lnTo>
                    <a:pt x="85" y="1598"/>
                  </a:lnTo>
                  <a:lnTo>
                    <a:pt x="152" y="1194"/>
                  </a:lnTo>
                  <a:lnTo>
                    <a:pt x="186" y="808"/>
                  </a:lnTo>
                  <a:lnTo>
                    <a:pt x="186" y="4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4147;p62">
              <a:extLst>
                <a:ext uri="{FF2B5EF4-FFF2-40B4-BE49-F238E27FC236}">
                  <a16:creationId xmlns:a16="http://schemas.microsoft.com/office/drawing/2014/main" id="{EB1E233D-9373-C223-D210-FF7237FA98A0}"/>
                </a:ext>
              </a:extLst>
            </p:cNvPr>
            <p:cNvSpPr/>
            <p:nvPr/>
          </p:nvSpPr>
          <p:spPr>
            <a:xfrm>
              <a:off x="4119300" y="5204100"/>
              <a:ext cx="4650" cy="39950"/>
            </a:xfrm>
            <a:custGeom>
              <a:avLst/>
              <a:gdLst/>
              <a:ahLst/>
              <a:cxnLst/>
              <a:rect l="l" t="t" r="r" b="b"/>
              <a:pathLst>
                <a:path w="186" h="1598" fill="none" extrusionOk="0">
                  <a:moveTo>
                    <a:pt x="169" y="1"/>
                  </a:moveTo>
                  <a:lnTo>
                    <a:pt x="18" y="1"/>
                  </a:lnTo>
                  <a:lnTo>
                    <a:pt x="18" y="1"/>
                  </a:lnTo>
                  <a:lnTo>
                    <a:pt x="1" y="404"/>
                  </a:lnTo>
                  <a:lnTo>
                    <a:pt x="1" y="808"/>
                  </a:lnTo>
                  <a:lnTo>
                    <a:pt x="35" y="1194"/>
                  </a:lnTo>
                  <a:lnTo>
                    <a:pt x="85" y="1598"/>
                  </a:lnTo>
                  <a:lnTo>
                    <a:pt x="85" y="1598"/>
                  </a:lnTo>
                  <a:lnTo>
                    <a:pt x="152" y="1194"/>
                  </a:lnTo>
                  <a:lnTo>
                    <a:pt x="186" y="808"/>
                  </a:lnTo>
                  <a:lnTo>
                    <a:pt x="186" y="404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4148;p62">
              <a:extLst>
                <a:ext uri="{FF2B5EF4-FFF2-40B4-BE49-F238E27FC236}">
                  <a16:creationId xmlns:a16="http://schemas.microsoft.com/office/drawing/2014/main" id="{C2E53C99-9525-1557-0683-15692CA6A09A}"/>
                </a:ext>
              </a:extLst>
            </p:cNvPr>
            <p:cNvSpPr/>
            <p:nvPr/>
          </p:nvSpPr>
          <p:spPr>
            <a:xfrm>
              <a:off x="4026000" y="5183100"/>
              <a:ext cx="309350" cy="23975"/>
            </a:xfrm>
            <a:custGeom>
              <a:avLst/>
              <a:gdLst/>
              <a:ahLst/>
              <a:cxnLst/>
              <a:rect l="l" t="t" r="r" b="b"/>
              <a:pathLst>
                <a:path w="12374" h="959" extrusionOk="0">
                  <a:moveTo>
                    <a:pt x="1" y="0"/>
                  </a:moveTo>
                  <a:lnTo>
                    <a:pt x="1" y="958"/>
                  </a:lnTo>
                  <a:lnTo>
                    <a:pt x="421" y="958"/>
                  </a:lnTo>
                  <a:lnTo>
                    <a:pt x="455" y="605"/>
                  </a:lnTo>
                  <a:lnTo>
                    <a:pt x="505" y="252"/>
                  </a:lnTo>
                  <a:lnTo>
                    <a:pt x="556" y="588"/>
                  </a:lnTo>
                  <a:lnTo>
                    <a:pt x="589" y="941"/>
                  </a:lnTo>
                  <a:lnTo>
                    <a:pt x="1346" y="925"/>
                  </a:lnTo>
                  <a:lnTo>
                    <a:pt x="1379" y="588"/>
                  </a:lnTo>
                  <a:lnTo>
                    <a:pt x="1430" y="252"/>
                  </a:lnTo>
                  <a:lnTo>
                    <a:pt x="1480" y="588"/>
                  </a:lnTo>
                  <a:lnTo>
                    <a:pt x="1514" y="925"/>
                  </a:lnTo>
                  <a:lnTo>
                    <a:pt x="1800" y="908"/>
                  </a:lnTo>
                  <a:lnTo>
                    <a:pt x="1833" y="572"/>
                  </a:lnTo>
                  <a:lnTo>
                    <a:pt x="1884" y="252"/>
                  </a:lnTo>
                  <a:lnTo>
                    <a:pt x="1934" y="572"/>
                  </a:lnTo>
                  <a:lnTo>
                    <a:pt x="1968" y="908"/>
                  </a:lnTo>
                  <a:lnTo>
                    <a:pt x="2623" y="891"/>
                  </a:lnTo>
                  <a:lnTo>
                    <a:pt x="2657" y="555"/>
                  </a:lnTo>
                  <a:lnTo>
                    <a:pt x="2707" y="252"/>
                  </a:lnTo>
                  <a:lnTo>
                    <a:pt x="2758" y="555"/>
                  </a:lnTo>
                  <a:lnTo>
                    <a:pt x="2791" y="874"/>
                  </a:lnTo>
                  <a:lnTo>
                    <a:pt x="3750" y="841"/>
                  </a:lnTo>
                  <a:lnTo>
                    <a:pt x="3783" y="538"/>
                  </a:lnTo>
                  <a:lnTo>
                    <a:pt x="3817" y="252"/>
                  </a:lnTo>
                  <a:lnTo>
                    <a:pt x="3867" y="538"/>
                  </a:lnTo>
                  <a:lnTo>
                    <a:pt x="3901" y="841"/>
                  </a:lnTo>
                  <a:lnTo>
                    <a:pt x="4271" y="824"/>
                  </a:lnTo>
                  <a:lnTo>
                    <a:pt x="4304" y="538"/>
                  </a:lnTo>
                  <a:lnTo>
                    <a:pt x="4355" y="252"/>
                  </a:lnTo>
                  <a:lnTo>
                    <a:pt x="4405" y="538"/>
                  </a:lnTo>
                  <a:lnTo>
                    <a:pt x="4439" y="824"/>
                  </a:lnTo>
                  <a:lnTo>
                    <a:pt x="4943" y="807"/>
                  </a:lnTo>
                  <a:lnTo>
                    <a:pt x="4977" y="521"/>
                  </a:lnTo>
                  <a:lnTo>
                    <a:pt x="5027" y="252"/>
                  </a:lnTo>
                  <a:lnTo>
                    <a:pt x="5061" y="521"/>
                  </a:lnTo>
                  <a:lnTo>
                    <a:pt x="5095" y="807"/>
                  </a:lnTo>
                  <a:lnTo>
                    <a:pt x="5834" y="773"/>
                  </a:lnTo>
                  <a:lnTo>
                    <a:pt x="5868" y="504"/>
                  </a:lnTo>
                  <a:lnTo>
                    <a:pt x="5901" y="252"/>
                  </a:lnTo>
                  <a:lnTo>
                    <a:pt x="5952" y="504"/>
                  </a:lnTo>
                  <a:lnTo>
                    <a:pt x="5986" y="773"/>
                  </a:lnTo>
                  <a:lnTo>
                    <a:pt x="6288" y="773"/>
                  </a:lnTo>
                  <a:lnTo>
                    <a:pt x="6322" y="504"/>
                  </a:lnTo>
                  <a:lnTo>
                    <a:pt x="6372" y="252"/>
                  </a:lnTo>
                  <a:lnTo>
                    <a:pt x="6406" y="504"/>
                  </a:lnTo>
                  <a:lnTo>
                    <a:pt x="6439" y="757"/>
                  </a:lnTo>
                  <a:lnTo>
                    <a:pt x="7179" y="740"/>
                  </a:lnTo>
                  <a:lnTo>
                    <a:pt x="7213" y="488"/>
                  </a:lnTo>
                  <a:lnTo>
                    <a:pt x="7263" y="252"/>
                  </a:lnTo>
                  <a:lnTo>
                    <a:pt x="7330" y="740"/>
                  </a:lnTo>
                  <a:lnTo>
                    <a:pt x="7717" y="723"/>
                  </a:lnTo>
                  <a:lnTo>
                    <a:pt x="7784" y="252"/>
                  </a:lnTo>
                  <a:lnTo>
                    <a:pt x="7852" y="723"/>
                  </a:lnTo>
                  <a:lnTo>
                    <a:pt x="8373" y="706"/>
                  </a:lnTo>
                  <a:lnTo>
                    <a:pt x="8440" y="252"/>
                  </a:lnTo>
                  <a:lnTo>
                    <a:pt x="8490" y="689"/>
                  </a:lnTo>
                  <a:lnTo>
                    <a:pt x="9549" y="673"/>
                  </a:lnTo>
                  <a:lnTo>
                    <a:pt x="9600" y="252"/>
                  </a:lnTo>
                  <a:lnTo>
                    <a:pt x="9667" y="656"/>
                  </a:lnTo>
                  <a:lnTo>
                    <a:pt x="10087" y="639"/>
                  </a:lnTo>
                  <a:lnTo>
                    <a:pt x="10155" y="252"/>
                  </a:lnTo>
                  <a:lnTo>
                    <a:pt x="10205" y="639"/>
                  </a:lnTo>
                  <a:lnTo>
                    <a:pt x="11079" y="622"/>
                  </a:lnTo>
                  <a:lnTo>
                    <a:pt x="11130" y="252"/>
                  </a:lnTo>
                  <a:lnTo>
                    <a:pt x="11197" y="605"/>
                  </a:lnTo>
                  <a:lnTo>
                    <a:pt x="11769" y="588"/>
                  </a:lnTo>
                  <a:lnTo>
                    <a:pt x="11819" y="252"/>
                  </a:lnTo>
                  <a:lnTo>
                    <a:pt x="11886" y="588"/>
                  </a:lnTo>
                  <a:lnTo>
                    <a:pt x="12374" y="572"/>
                  </a:lnTo>
                  <a:lnTo>
                    <a:pt x="1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4149;p62">
              <a:extLst>
                <a:ext uri="{FF2B5EF4-FFF2-40B4-BE49-F238E27FC236}">
                  <a16:creationId xmlns:a16="http://schemas.microsoft.com/office/drawing/2014/main" id="{2E82A5D5-4113-7615-39B8-C534138A34A0}"/>
                </a:ext>
              </a:extLst>
            </p:cNvPr>
            <p:cNvSpPr/>
            <p:nvPr/>
          </p:nvSpPr>
          <p:spPr>
            <a:xfrm>
              <a:off x="4026000" y="5183100"/>
              <a:ext cx="309350" cy="23975"/>
            </a:xfrm>
            <a:custGeom>
              <a:avLst/>
              <a:gdLst/>
              <a:ahLst/>
              <a:cxnLst/>
              <a:rect l="l" t="t" r="r" b="b"/>
              <a:pathLst>
                <a:path w="12374" h="959" fill="none" extrusionOk="0">
                  <a:moveTo>
                    <a:pt x="12374" y="0"/>
                  </a:moveTo>
                  <a:lnTo>
                    <a:pt x="1" y="0"/>
                  </a:lnTo>
                  <a:lnTo>
                    <a:pt x="1" y="958"/>
                  </a:lnTo>
                  <a:lnTo>
                    <a:pt x="421" y="958"/>
                  </a:lnTo>
                  <a:lnTo>
                    <a:pt x="421" y="958"/>
                  </a:lnTo>
                  <a:lnTo>
                    <a:pt x="455" y="605"/>
                  </a:lnTo>
                  <a:lnTo>
                    <a:pt x="505" y="252"/>
                  </a:lnTo>
                  <a:lnTo>
                    <a:pt x="505" y="252"/>
                  </a:lnTo>
                  <a:lnTo>
                    <a:pt x="556" y="588"/>
                  </a:lnTo>
                  <a:lnTo>
                    <a:pt x="589" y="941"/>
                  </a:lnTo>
                  <a:lnTo>
                    <a:pt x="1346" y="925"/>
                  </a:lnTo>
                  <a:lnTo>
                    <a:pt x="1346" y="925"/>
                  </a:lnTo>
                  <a:lnTo>
                    <a:pt x="1379" y="588"/>
                  </a:lnTo>
                  <a:lnTo>
                    <a:pt x="1430" y="252"/>
                  </a:lnTo>
                  <a:lnTo>
                    <a:pt x="1430" y="252"/>
                  </a:lnTo>
                  <a:lnTo>
                    <a:pt x="1480" y="588"/>
                  </a:lnTo>
                  <a:lnTo>
                    <a:pt x="1514" y="925"/>
                  </a:lnTo>
                  <a:lnTo>
                    <a:pt x="1800" y="908"/>
                  </a:lnTo>
                  <a:lnTo>
                    <a:pt x="1800" y="908"/>
                  </a:lnTo>
                  <a:lnTo>
                    <a:pt x="1833" y="572"/>
                  </a:lnTo>
                  <a:lnTo>
                    <a:pt x="1884" y="252"/>
                  </a:lnTo>
                  <a:lnTo>
                    <a:pt x="1884" y="252"/>
                  </a:lnTo>
                  <a:lnTo>
                    <a:pt x="1934" y="572"/>
                  </a:lnTo>
                  <a:lnTo>
                    <a:pt x="1968" y="908"/>
                  </a:lnTo>
                  <a:lnTo>
                    <a:pt x="2623" y="891"/>
                  </a:lnTo>
                  <a:lnTo>
                    <a:pt x="2623" y="891"/>
                  </a:lnTo>
                  <a:lnTo>
                    <a:pt x="2657" y="555"/>
                  </a:lnTo>
                  <a:lnTo>
                    <a:pt x="2707" y="252"/>
                  </a:lnTo>
                  <a:lnTo>
                    <a:pt x="2707" y="252"/>
                  </a:lnTo>
                  <a:lnTo>
                    <a:pt x="2758" y="555"/>
                  </a:lnTo>
                  <a:lnTo>
                    <a:pt x="2791" y="874"/>
                  </a:lnTo>
                  <a:lnTo>
                    <a:pt x="3750" y="841"/>
                  </a:lnTo>
                  <a:lnTo>
                    <a:pt x="3750" y="841"/>
                  </a:lnTo>
                  <a:lnTo>
                    <a:pt x="3783" y="538"/>
                  </a:lnTo>
                  <a:lnTo>
                    <a:pt x="3817" y="252"/>
                  </a:lnTo>
                  <a:lnTo>
                    <a:pt x="3817" y="252"/>
                  </a:lnTo>
                  <a:lnTo>
                    <a:pt x="3867" y="538"/>
                  </a:lnTo>
                  <a:lnTo>
                    <a:pt x="3901" y="841"/>
                  </a:lnTo>
                  <a:lnTo>
                    <a:pt x="4271" y="824"/>
                  </a:lnTo>
                  <a:lnTo>
                    <a:pt x="4271" y="824"/>
                  </a:lnTo>
                  <a:lnTo>
                    <a:pt x="4304" y="538"/>
                  </a:lnTo>
                  <a:lnTo>
                    <a:pt x="4355" y="252"/>
                  </a:lnTo>
                  <a:lnTo>
                    <a:pt x="4355" y="252"/>
                  </a:lnTo>
                  <a:lnTo>
                    <a:pt x="4405" y="538"/>
                  </a:lnTo>
                  <a:lnTo>
                    <a:pt x="4439" y="824"/>
                  </a:lnTo>
                  <a:lnTo>
                    <a:pt x="4943" y="807"/>
                  </a:lnTo>
                  <a:lnTo>
                    <a:pt x="4943" y="807"/>
                  </a:lnTo>
                  <a:lnTo>
                    <a:pt x="4977" y="521"/>
                  </a:lnTo>
                  <a:lnTo>
                    <a:pt x="5027" y="252"/>
                  </a:lnTo>
                  <a:lnTo>
                    <a:pt x="5027" y="252"/>
                  </a:lnTo>
                  <a:lnTo>
                    <a:pt x="5061" y="521"/>
                  </a:lnTo>
                  <a:lnTo>
                    <a:pt x="5095" y="807"/>
                  </a:lnTo>
                  <a:lnTo>
                    <a:pt x="5834" y="773"/>
                  </a:lnTo>
                  <a:lnTo>
                    <a:pt x="5834" y="773"/>
                  </a:lnTo>
                  <a:lnTo>
                    <a:pt x="5868" y="504"/>
                  </a:lnTo>
                  <a:lnTo>
                    <a:pt x="5901" y="252"/>
                  </a:lnTo>
                  <a:lnTo>
                    <a:pt x="5901" y="252"/>
                  </a:lnTo>
                  <a:lnTo>
                    <a:pt x="5952" y="504"/>
                  </a:lnTo>
                  <a:lnTo>
                    <a:pt x="5986" y="773"/>
                  </a:lnTo>
                  <a:lnTo>
                    <a:pt x="6288" y="773"/>
                  </a:lnTo>
                  <a:lnTo>
                    <a:pt x="6288" y="773"/>
                  </a:lnTo>
                  <a:lnTo>
                    <a:pt x="6322" y="504"/>
                  </a:lnTo>
                  <a:lnTo>
                    <a:pt x="6372" y="252"/>
                  </a:lnTo>
                  <a:lnTo>
                    <a:pt x="6372" y="252"/>
                  </a:lnTo>
                  <a:lnTo>
                    <a:pt x="6406" y="504"/>
                  </a:lnTo>
                  <a:lnTo>
                    <a:pt x="6439" y="757"/>
                  </a:lnTo>
                  <a:lnTo>
                    <a:pt x="7179" y="740"/>
                  </a:lnTo>
                  <a:lnTo>
                    <a:pt x="7179" y="740"/>
                  </a:lnTo>
                  <a:lnTo>
                    <a:pt x="7213" y="488"/>
                  </a:lnTo>
                  <a:lnTo>
                    <a:pt x="7263" y="252"/>
                  </a:lnTo>
                  <a:lnTo>
                    <a:pt x="7263" y="252"/>
                  </a:lnTo>
                  <a:lnTo>
                    <a:pt x="7330" y="740"/>
                  </a:lnTo>
                  <a:lnTo>
                    <a:pt x="7717" y="723"/>
                  </a:lnTo>
                  <a:lnTo>
                    <a:pt x="7717" y="723"/>
                  </a:lnTo>
                  <a:lnTo>
                    <a:pt x="7784" y="252"/>
                  </a:lnTo>
                  <a:lnTo>
                    <a:pt x="7784" y="252"/>
                  </a:lnTo>
                  <a:lnTo>
                    <a:pt x="7852" y="723"/>
                  </a:lnTo>
                  <a:lnTo>
                    <a:pt x="8373" y="706"/>
                  </a:lnTo>
                  <a:lnTo>
                    <a:pt x="8373" y="706"/>
                  </a:lnTo>
                  <a:lnTo>
                    <a:pt x="8440" y="252"/>
                  </a:lnTo>
                  <a:lnTo>
                    <a:pt x="8440" y="252"/>
                  </a:lnTo>
                  <a:lnTo>
                    <a:pt x="8490" y="689"/>
                  </a:lnTo>
                  <a:lnTo>
                    <a:pt x="9549" y="673"/>
                  </a:lnTo>
                  <a:lnTo>
                    <a:pt x="9549" y="673"/>
                  </a:lnTo>
                  <a:lnTo>
                    <a:pt x="9600" y="252"/>
                  </a:lnTo>
                  <a:lnTo>
                    <a:pt x="9600" y="252"/>
                  </a:lnTo>
                  <a:lnTo>
                    <a:pt x="9667" y="656"/>
                  </a:lnTo>
                  <a:lnTo>
                    <a:pt x="10087" y="639"/>
                  </a:lnTo>
                  <a:lnTo>
                    <a:pt x="10087" y="639"/>
                  </a:lnTo>
                  <a:lnTo>
                    <a:pt x="10155" y="252"/>
                  </a:lnTo>
                  <a:lnTo>
                    <a:pt x="10155" y="252"/>
                  </a:lnTo>
                  <a:lnTo>
                    <a:pt x="10205" y="639"/>
                  </a:lnTo>
                  <a:lnTo>
                    <a:pt x="11079" y="622"/>
                  </a:lnTo>
                  <a:lnTo>
                    <a:pt x="11079" y="622"/>
                  </a:lnTo>
                  <a:lnTo>
                    <a:pt x="11130" y="252"/>
                  </a:lnTo>
                  <a:lnTo>
                    <a:pt x="11130" y="252"/>
                  </a:lnTo>
                  <a:lnTo>
                    <a:pt x="11197" y="605"/>
                  </a:lnTo>
                  <a:lnTo>
                    <a:pt x="11769" y="588"/>
                  </a:lnTo>
                  <a:lnTo>
                    <a:pt x="11769" y="588"/>
                  </a:lnTo>
                  <a:lnTo>
                    <a:pt x="11819" y="252"/>
                  </a:lnTo>
                  <a:lnTo>
                    <a:pt x="11819" y="252"/>
                  </a:lnTo>
                  <a:lnTo>
                    <a:pt x="11886" y="588"/>
                  </a:lnTo>
                  <a:lnTo>
                    <a:pt x="12374" y="572"/>
                  </a:lnTo>
                  <a:lnTo>
                    <a:pt x="123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4150;p62">
              <a:extLst>
                <a:ext uri="{FF2B5EF4-FFF2-40B4-BE49-F238E27FC236}">
                  <a16:creationId xmlns:a16="http://schemas.microsoft.com/office/drawing/2014/main" id="{3F826B98-00E0-7D62-74CE-51B1673C12D1}"/>
                </a:ext>
              </a:extLst>
            </p:cNvPr>
            <p:cNvSpPr/>
            <p:nvPr/>
          </p:nvSpPr>
          <p:spPr>
            <a:xfrm>
              <a:off x="4036525" y="5189400"/>
              <a:ext cx="4225" cy="17675"/>
            </a:xfrm>
            <a:custGeom>
              <a:avLst/>
              <a:gdLst/>
              <a:ahLst/>
              <a:cxnLst/>
              <a:rect l="l" t="t" r="r" b="b"/>
              <a:pathLst>
                <a:path w="169" h="707" extrusionOk="0">
                  <a:moveTo>
                    <a:pt x="84" y="0"/>
                  </a:moveTo>
                  <a:lnTo>
                    <a:pt x="34" y="353"/>
                  </a:lnTo>
                  <a:lnTo>
                    <a:pt x="0" y="706"/>
                  </a:lnTo>
                  <a:lnTo>
                    <a:pt x="168" y="689"/>
                  </a:lnTo>
                  <a:lnTo>
                    <a:pt x="135" y="33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4151;p62">
              <a:extLst>
                <a:ext uri="{FF2B5EF4-FFF2-40B4-BE49-F238E27FC236}">
                  <a16:creationId xmlns:a16="http://schemas.microsoft.com/office/drawing/2014/main" id="{2525F1B4-E141-69A2-34D0-63826E92A0C1}"/>
                </a:ext>
              </a:extLst>
            </p:cNvPr>
            <p:cNvSpPr/>
            <p:nvPr/>
          </p:nvSpPr>
          <p:spPr>
            <a:xfrm>
              <a:off x="4036525" y="5189400"/>
              <a:ext cx="4225" cy="17675"/>
            </a:xfrm>
            <a:custGeom>
              <a:avLst/>
              <a:gdLst/>
              <a:ahLst/>
              <a:cxnLst/>
              <a:rect l="l" t="t" r="r" b="b"/>
              <a:pathLst>
                <a:path w="169" h="707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353"/>
                  </a:lnTo>
                  <a:lnTo>
                    <a:pt x="0" y="706"/>
                  </a:lnTo>
                  <a:lnTo>
                    <a:pt x="168" y="689"/>
                  </a:lnTo>
                  <a:lnTo>
                    <a:pt x="168" y="689"/>
                  </a:lnTo>
                  <a:lnTo>
                    <a:pt x="135" y="336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4152;p62">
              <a:extLst>
                <a:ext uri="{FF2B5EF4-FFF2-40B4-BE49-F238E27FC236}">
                  <a16:creationId xmlns:a16="http://schemas.microsoft.com/office/drawing/2014/main" id="{3D7EA3DD-1E69-2136-A5D4-8C06C0546C1E}"/>
                </a:ext>
              </a:extLst>
            </p:cNvPr>
            <p:cNvSpPr/>
            <p:nvPr/>
          </p:nvSpPr>
          <p:spPr>
            <a:xfrm>
              <a:off x="4059625" y="5189400"/>
              <a:ext cx="4225" cy="16825"/>
            </a:xfrm>
            <a:custGeom>
              <a:avLst/>
              <a:gdLst/>
              <a:ahLst/>
              <a:cxnLst/>
              <a:rect l="l" t="t" r="r" b="b"/>
              <a:pathLst>
                <a:path w="169" h="673" extrusionOk="0">
                  <a:moveTo>
                    <a:pt x="85" y="0"/>
                  </a:moveTo>
                  <a:lnTo>
                    <a:pt x="34" y="336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135" y="33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4153;p62">
              <a:extLst>
                <a:ext uri="{FF2B5EF4-FFF2-40B4-BE49-F238E27FC236}">
                  <a16:creationId xmlns:a16="http://schemas.microsoft.com/office/drawing/2014/main" id="{5668E42A-2652-BEBE-72EB-8822637843DB}"/>
                </a:ext>
              </a:extLst>
            </p:cNvPr>
            <p:cNvSpPr/>
            <p:nvPr/>
          </p:nvSpPr>
          <p:spPr>
            <a:xfrm>
              <a:off x="4059625" y="5189400"/>
              <a:ext cx="4225" cy="16825"/>
            </a:xfrm>
            <a:custGeom>
              <a:avLst/>
              <a:gdLst/>
              <a:ahLst/>
              <a:cxnLst/>
              <a:rect l="l" t="t" r="r" b="b"/>
              <a:pathLst>
                <a:path w="169" h="673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4" y="336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169" y="673"/>
                  </a:lnTo>
                  <a:lnTo>
                    <a:pt x="135" y="336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4154;p62">
              <a:extLst>
                <a:ext uri="{FF2B5EF4-FFF2-40B4-BE49-F238E27FC236}">
                  <a16:creationId xmlns:a16="http://schemas.microsoft.com/office/drawing/2014/main" id="{9B46B2B1-5974-BCB2-C24D-EC59D8B4F8CF}"/>
                </a:ext>
              </a:extLst>
            </p:cNvPr>
            <p:cNvSpPr/>
            <p:nvPr/>
          </p:nvSpPr>
          <p:spPr>
            <a:xfrm>
              <a:off x="4070975" y="5189400"/>
              <a:ext cx="4225" cy="16400"/>
            </a:xfrm>
            <a:custGeom>
              <a:avLst/>
              <a:gdLst/>
              <a:ahLst/>
              <a:cxnLst/>
              <a:rect l="l" t="t" r="r" b="b"/>
              <a:pathLst>
                <a:path w="169" h="656" extrusionOk="0">
                  <a:moveTo>
                    <a:pt x="85" y="0"/>
                  </a:moveTo>
                  <a:lnTo>
                    <a:pt x="34" y="320"/>
                  </a:lnTo>
                  <a:lnTo>
                    <a:pt x="1" y="656"/>
                  </a:lnTo>
                  <a:lnTo>
                    <a:pt x="169" y="656"/>
                  </a:lnTo>
                  <a:lnTo>
                    <a:pt x="135" y="32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4155;p62">
              <a:extLst>
                <a:ext uri="{FF2B5EF4-FFF2-40B4-BE49-F238E27FC236}">
                  <a16:creationId xmlns:a16="http://schemas.microsoft.com/office/drawing/2014/main" id="{EC4B74DC-800C-3FFA-9B89-52F705EEB020}"/>
                </a:ext>
              </a:extLst>
            </p:cNvPr>
            <p:cNvSpPr/>
            <p:nvPr/>
          </p:nvSpPr>
          <p:spPr>
            <a:xfrm>
              <a:off x="4070975" y="5189400"/>
              <a:ext cx="4225" cy="16400"/>
            </a:xfrm>
            <a:custGeom>
              <a:avLst/>
              <a:gdLst/>
              <a:ahLst/>
              <a:cxnLst/>
              <a:rect l="l" t="t" r="r" b="b"/>
              <a:pathLst>
                <a:path w="169" h="656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4" y="320"/>
                  </a:lnTo>
                  <a:lnTo>
                    <a:pt x="1" y="656"/>
                  </a:lnTo>
                  <a:lnTo>
                    <a:pt x="169" y="656"/>
                  </a:lnTo>
                  <a:lnTo>
                    <a:pt x="169" y="656"/>
                  </a:lnTo>
                  <a:lnTo>
                    <a:pt x="135" y="320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4156;p62">
              <a:extLst>
                <a:ext uri="{FF2B5EF4-FFF2-40B4-BE49-F238E27FC236}">
                  <a16:creationId xmlns:a16="http://schemas.microsoft.com/office/drawing/2014/main" id="{65A75E9C-8642-E7A3-EB62-7D09C3FD93D0}"/>
                </a:ext>
              </a:extLst>
            </p:cNvPr>
            <p:cNvSpPr/>
            <p:nvPr/>
          </p:nvSpPr>
          <p:spPr>
            <a:xfrm>
              <a:off x="4132750" y="5189400"/>
              <a:ext cx="4225" cy="14300"/>
            </a:xfrm>
            <a:custGeom>
              <a:avLst/>
              <a:gdLst/>
              <a:ahLst/>
              <a:cxnLst/>
              <a:rect l="l" t="t" r="r" b="b"/>
              <a:pathLst>
                <a:path w="169" h="572" extrusionOk="0">
                  <a:moveTo>
                    <a:pt x="85" y="0"/>
                  </a:moveTo>
                  <a:lnTo>
                    <a:pt x="34" y="286"/>
                  </a:lnTo>
                  <a:lnTo>
                    <a:pt x="1" y="572"/>
                  </a:lnTo>
                  <a:lnTo>
                    <a:pt x="169" y="572"/>
                  </a:lnTo>
                  <a:lnTo>
                    <a:pt x="135" y="28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4157;p62">
              <a:extLst>
                <a:ext uri="{FF2B5EF4-FFF2-40B4-BE49-F238E27FC236}">
                  <a16:creationId xmlns:a16="http://schemas.microsoft.com/office/drawing/2014/main" id="{45F2E23B-FCFE-264F-8382-57668B61B9A1}"/>
                </a:ext>
              </a:extLst>
            </p:cNvPr>
            <p:cNvSpPr/>
            <p:nvPr/>
          </p:nvSpPr>
          <p:spPr>
            <a:xfrm>
              <a:off x="4132750" y="5189400"/>
              <a:ext cx="4225" cy="14300"/>
            </a:xfrm>
            <a:custGeom>
              <a:avLst/>
              <a:gdLst/>
              <a:ahLst/>
              <a:cxnLst/>
              <a:rect l="l" t="t" r="r" b="b"/>
              <a:pathLst>
                <a:path w="169" h="572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4" y="286"/>
                  </a:lnTo>
                  <a:lnTo>
                    <a:pt x="1" y="572"/>
                  </a:lnTo>
                  <a:lnTo>
                    <a:pt x="169" y="572"/>
                  </a:lnTo>
                  <a:lnTo>
                    <a:pt x="169" y="572"/>
                  </a:lnTo>
                  <a:lnTo>
                    <a:pt x="135" y="286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4158;p62">
              <a:extLst>
                <a:ext uri="{FF2B5EF4-FFF2-40B4-BE49-F238E27FC236}">
                  <a16:creationId xmlns:a16="http://schemas.microsoft.com/office/drawing/2014/main" id="{7F9B0BD7-8B17-3DE5-D992-8B280E00333A}"/>
                </a:ext>
              </a:extLst>
            </p:cNvPr>
            <p:cNvSpPr/>
            <p:nvPr/>
          </p:nvSpPr>
          <p:spPr>
            <a:xfrm>
              <a:off x="4149575" y="5189400"/>
              <a:ext cx="3800" cy="13875"/>
            </a:xfrm>
            <a:custGeom>
              <a:avLst/>
              <a:gdLst/>
              <a:ahLst/>
              <a:cxnLst/>
              <a:rect l="l" t="t" r="r" b="b"/>
              <a:pathLst>
                <a:path w="152" h="555" extrusionOk="0">
                  <a:moveTo>
                    <a:pt x="84" y="0"/>
                  </a:moveTo>
                  <a:lnTo>
                    <a:pt x="34" y="269"/>
                  </a:lnTo>
                  <a:lnTo>
                    <a:pt x="0" y="555"/>
                  </a:lnTo>
                  <a:lnTo>
                    <a:pt x="152" y="555"/>
                  </a:lnTo>
                  <a:lnTo>
                    <a:pt x="118" y="26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4159;p62">
              <a:extLst>
                <a:ext uri="{FF2B5EF4-FFF2-40B4-BE49-F238E27FC236}">
                  <a16:creationId xmlns:a16="http://schemas.microsoft.com/office/drawing/2014/main" id="{A03CBEB6-C8CB-1DDF-88D9-41AB57000E5D}"/>
                </a:ext>
              </a:extLst>
            </p:cNvPr>
            <p:cNvSpPr/>
            <p:nvPr/>
          </p:nvSpPr>
          <p:spPr>
            <a:xfrm>
              <a:off x="4149575" y="5189400"/>
              <a:ext cx="3800" cy="13875"/>
            </a:xfrm>
            <a:custGeom>
              <a:avLst/>
              <a:gdLst/>
              <a:ahLst/>
              <a:cxnLst/>
              <a:rect l="l" t="t" r="r" b="b"/>
              <a:pathLst>
                <a:path w="152" h="555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269"/>
                  </a:lnTo>
                  <a:lnTo>
                    <a:pt x="0" y="555"/>
                  </a:lnTo>
                  <a:lnTo>
                    <a:pt x="152" y="555"/>
                  </a:lnTo>
                  <a:lnTo>
                    <a:pt x="152" y="555"/>
                  </a:lnTo>
                  <a:lnTo>
                    <a:pt x="118" y="269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4160;p62">
              <a:extLst>
                <a:ext uri="{FF2B5EF4-FFF2-40B4-BE49-F238E27FC236}">
                  <a16:creationId xmlns:a16="http://schemas.microsoft.com/office/drawing/2014/main" id="{A50A59A9-00AA-35FF-92B6-E4BA2A03097F}"/>
                </a:ext>
              </a:extLst>
            </p:cNvPr>
            <p:cNvSpPr/>
            <p:nvPr/>
          </p:nvSpPr>
          <p:spPr>
            <a:xfrm>
              <a:off x="4218925" y="5189400"/>
              <a:ext cx="3375" cy="11775"/>
            </a:xfrm>
            <a:custGeom>
              <a:avLst/>
              <a:gdLst/>
              <a:ahLst/>
              <a:cxnLst/>
              <a:rect l="l" t="t" r="r" b="b"/>
              <a:pathLst>
                <a:path w="135" h="471" extrusionOk="0">
                  <a:moveTo>
                    <a:pt x="67" y="0"/>
                  </a:moveTo>
                  <a:lnTo>
                    <a:pt x="0" y="471"/>
                  </a:lnTo>
                  <a:lnTo>
                    <a:pt x="135" y="471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4161;p62">
              <a:extLst>
                <a:ext uri="{FF2B5EF4-FFF2-40B4-BE49-F238E27FC236}">
                  <a16:creationId xmlns:a16="http://schemas.microsoft.com/office/drawing/2014/main" id="{A24906A1-BFCC-8A6A-26B3-541ED873DB60}"/>
                </a:ext>
              </a:extLst>
            </p:cNvPr>
            <p:cNvSpPr/>
            <p:nvPr/>
          </p:nvSpPr>
          <p:spPr>
            <a:xfrm>
              <a:off x="4218925" y="5189400"/>
              <a:ext cx="3375" cy="11775"/>
            </a:xfrm>
            <a:custGeom>
              <a:avLst/>
              <a:gdLst/>
              <a:ahLst/>
              <a:cxnLst/>
              <a:rect l="l" t="t" r="r" b="b"/>
              <a:pathLst>
                <a:path w="135" h="471" fill="none" extrusionOk="0">
                  <a:moveTo>
                    <a:pt x="67" y="0"/>
                  </a:moveTo>
                  <a:lnTo>
                    <a:pt x="67" y="0"/>
                  </a:lnTo>
                  <a:lnTo>
                    <a:pt x="0" y="471"/>
                  </a:lnTo>
                  <a:lnTo>
                    <a:pt x="135" y="471"/>
                  </a:lnTo>
                  <a:lnTo>
                    <a:pt x="135" y="471"/>
                  </a:lnTo>
                  <a:lnTo>
                    <a:pt x="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4162;p62">
              <a:extLst>
                <a:ext uri="{FF2B5EF4-FFF2-40B4-BE49-F238E27FC236}">
                  <a16:creationId xmlns:a16="http://schemas.microsoft.com/office/drawing/2014/main" id="{1E8EFDA3-D8E2-08DC-455D-DE55EA16895C}"/>
                </a:ext>
              </a:extLst>
            </p:cNvPr>
            <p:cNvSpPr/>
            <p:nvPr/>
          </p:nvSpPr>
          <p:spPr>
            <a:xfrm>
              <a:off x="4235300" y="5189400"/>
              <a:ext cx="2975" cy="11375"/>
            </a:xfrm>
            <a:custGeom>
              <a:avLst/>
              <a:gdLst/>
              <a:ahLst/>
              <a:cxnLst/>
              <a:rect l="l" t="t" r="r" b="b"/>
              <a:pathLst>
                <a:path w="119" h="455" extrusionOk="0">
                  <a:moveTo>
                    <a:pt x="68" y="0"/>
                  </a:moveTo>
                  <a:lnTo>
                    <a:pt x="1" y="454"/>
                  </a:lnTo>
                  <a:lnTo>
                    <a:pt x="1" y="454"/>
                  </a:lnTo>
                  <a:lnTo>
                    <a:pt x="118" y="437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4163;p62">
              <a:extLst>
                <a:ext uri="{FF2B5EF4-FFF2-40B4-BE49-F238E27FC236}">
                  <a16:creationId xmlns:a16="http://schemas.microsoft.com/office/drawing/2014/main" id="{4ABF6268-63F6-3A15-E130-1A5078AA5B03}"/>
                </a:ext>
              </a:extLst>
            </p:cNvPr>
            <p:cNvSpPr/>
            <p:nvPr/>
          </p:nvSpPr>
          <p:spPr>
            <a:xfrm>
              <a:off x="4235300" y="5189400"/>
              <a:ext cx="2975" cy="11375"/>
            </a:xfrm>
            <a:custGeom>
              <a:avLst/>
              <a:gdLst/>
              <a:ahLst/>
              <a:cxnLst/>
              <a:rect l="l" t="t" r="r" b="b"/>
              <a:pathLst>
                <a:path w="119" h="455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1" y="454"/>
                  </a:lnTo>
                  <a:lnTo>
                    <a:pt x="118" y="437"/>
                  </a:lnTo>
                  <a:lnTo>
                    <a:pt x="118" y="437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4164;p62">
              <a:extLst>
                <a:ext uri="{FF2B5EF4-FFF2-40B4-BE49-F238E27FC236}">
                  <a16:creationId xmlns:a16="http://schemas.microsoft.com/office/drawing/2014/main" id="{6F5E8EA6-4990-C172-16EF-84062F511AC4}"/>
                </a:ext>
              </a:extLst>
            </p:cNvPr>
            <p:cNvSpPr/>
            <p:nvPr/>
          </p:nvSpPr>
          <p:spPr>
            <a:xfrm>
              <a:off x="4264725" y="5189400"/>
              <a:ext cx="2975" cy="10525"/>
            </a:xfrm>
            <a:custGeom>
              <a:avLst/>
              <a:gdLst/>
              <a:ahLst/>
              <a:cxnLst/>
              <a:rect l="l" t="t" r="r" b="b"/>
              <a:pathLst>
                <a:path w="119" h="421" extrusionOk="0">
                  <a:moveTo>
                    <a:pt x="51" y="0"/>
                  </a:moveTo>
                  <a:lnTo>
                    <a:pt x="0" y="421"/>
                  </a:lnTo>
                  <a:lnTo>
                    <a:pt x="118" y="404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4165;p62">
              <a:extLst>
                <a:ext uri="{FF2B5EF4-FFF2-40B4-BE49-F238E27FC236}">
                  <a16:creationId xmlns:a16="http://schemas.microsoft.com/office/drawing/2014/main" id="{A73D0E5B-101E-E7A1-E6A8-7C472BED0BF3}"/>
                </a:ext>
              </a:extLst>
            </p:cNvPr>
            <p:cNvSpPr/>
            <p:nvPr/>
          </p:nvSpPr>
          <p:spPr>
            <a:xfrm>
              <a:off x="4264725" y="5189400"/>
              <a:ext cx="2975" cy="10525"/>
            </a:xfrm>
            <a:custGeom>
              <a:avLst/>
              <a:gdLst/>
              <a:ahLst/>
              <a:cxnLst/>
              <a:rect l="l" t="t" r="r" b="b"/>
              <a:pathLst>
                <a:path w="119" h="421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0" y="421"/>
                  </a:lnTo>
                  <a:lnTo>
                    <a:pt x="118" y="404"/>
                  </a:lnTo>
                  <a:lnTo>
                    <a:pt x="118" y="404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4166;p62">
              <a:extLst>
                <a:ext uri="{FF2B5EF4-FFF2-40B4-BE49-F238E27FC236}">
                  <a16:creationId xmlns:a16="http://schemas.microsoft.com/office/drawing/2014/main" id="{EC90EF16-296C-273F-1CEB-48EB20E0E857}"/>
                </a:ext>
              </a:extLst>
            </p:cNvPr>
            <p:cNvSpPr/>
            <p:nvPr/>
          </p:nvSpPr>
          <p:spPr>
            <a:xfrm>
              <a:off x="4205475" y="5189400"/>
              <a:ext cx="3800" cy="12200"/>
            </a:xfrm>
            <a:custGeom>
              <a:avLst/>
              <a:gdLst/>
              <a:ahLst/>
              <a:cxnLst/>
              <a:rect l="l" t="t" r="r" b="b"/>
              <a:pathLst>
                <a:path w="152" h="488" extrusionOk="0">
                  <a:moveTo>
                    <a:pt x="84" y="0"/>
                  </a:moveTo>
                  <a:lnTo>
                    <a:pt x="34" y="236"/>
                  </a:lnTo>
                  <a:lnTo>
                    <a:pt x="0" y="488"/>
                  </a:lnTo>
                  <a:lnTo>
                    <a:pt x="151" y="48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4167;p62">
              <a:extLst>
                <a:ext uri="{FF2B5EF4-FFF2-40B4-BE49-F238E27FC236}">
                  <a16:creationId xmlns:a16="http://schemas.microsoft.com/office/drawing/2014/main" id="{59534685-0B47-A531-1D2C-2A1BB1AA0CE2}"/>
                </a:ext>
              </a:extLst>
            </p:cNvPr>
            <p:cNvSpPr/>
            <p:nvPr/>
          </p:nvSpPr>
          <p:spPr>
            <a:xfrm>
              <a:off x="4205475" y="5189400"/>
              <a:ext cx="3800" cy="12200"/>
            </a:xfrm>
            <a:custGeom>
              <a:avLst/>
              <a:gdLst/>
              <a:ahLst/>
              <a:cxnLst/>
              <a:rect l="l" t="t" r="r" b="b"/>
              <a:pathLst>
                <a:path w="152" h="488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236"/>
                  </a:lnTo>
                  <a:lnTo>
                    <a:pt x="0" y="488"/>
                  </a:lnTo>
                  <a:lnTo>
                    <a:pt x="151" y="488"/>
                  </a:lnTo>
                  <a:lnTo>
                    <a:pt x="151" y="488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4168;p62">
              <a:extLst>
                <a:ext uri="{FF2B5EF4-FFF2-40B4-BE49-F238E27FC236}">
                  <a16:creationId xmlns:a16="http://schemas.microsoft.com/office/drawing/2014/main" id="{EDC98837-AFED-2BE9-C5B6-61D6FA234A21}"/>
                </a:ext>
              </a:extLst>
            </p:cNvPr>
            <p:cNvSpPr/>
            <p:nvPr/>
          </p:nvSpPr>
          <p:spPr>
            <a:xfrm>
              <a:off x="4091575" y="5189400"/>
              <a:ext cx="4225" cy="16000"/>
            </a:xfrm>
            <a:custGeom>
              <a:avLst/>
              <a:gdLst/>
              <a:ahLst/>
              <a:cxnLst/>
              <a:rect l="l" t="t" r="r" b="b"/>
              <a:pathLst>
                <a:path w="169" h="640" extrusionOk="0">
                  <a:moveTo>
                    <a:pt x="84" y="0"/>
                  </a:moveTo>
                  <a:lnTo>
                    <a:pt x="34" y="303"/>
                  </a:lnTo>
                  <a:lnTo>
                    <a:pt x="0" y="639"/>
                  </a:lnTo>
                  <a:lnTo>
                    <a:pt x="168" y="622"/>
                  </a:lnTo>
                  <a:lnTo>
                    <a:pt x="135" y="303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4169;p62">
              <a:extLst>
                <a:ext uri="{FF2B5EF4-FFF2-40B4-BE49-F238E27FC236}">
                  <a16:creationId xmlns:a16="http://schemas.microsoft.com/office/drawing/2014/main" id="{456DC604-A27E-EB0A-F485-11C82687123A}"/>
                </a:ext>
              </a:extLst>
            </p:cNvPr>
            <p:cNvSpPr/>
            <p:nvPr/>
          </p:nvSpPr>
          <p:spPr>
            <a:xfrm>
              <a:off x="4091575" y="5189400"/>
              <a:ext cx="4225" cy="16000"/>
            </a:xfrm>
            <a:custGeom>
              <a:avLst/>
              <a:gdLst/>
              <a:ahLst/>
              <a:cxnLst/>
              <a:rect l="l" t="t" r="r" b="b"/>
              <a:pathLst>
                <a:path w="169" h="640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303"/>
                  </a:lnTo>
                  <a:lnTo>
                    <a:pt x="0" y="639"/>
                  </a:lnTo>
                  <a:lnTo>
                    <a:pt x="168" y="622"/>
                  </a:lnTo>
                  <a:lnTo>
                    <a:pt x="168" y="622"/>
                  </a:lnTo>
                  <a:lnTo>
                    <a:pt x="135" y="303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4170;p62">
              <a:extLst>
                <a:ext uri="{FF2B5EF4-FFF2-40B4-BE49-F238E27FC236}">
                  <a16:creationId xmlns:a16="http://schemas.microsoft.com/office/drawing/2014/main" id="{D7CEE6B3-613E-34A2-2F65-1EB733A729EC}"/>
                </a:ext>
              </a:extLst>
            </p:cNvPr>
            <p:cNvSpPr/>
            <p:nvPr/>
          </p:nvSpPr>
          <p:spPr>
            <a:xfrm>
              <a:off x="4171850" y="5189400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extrusionOk="0">
                  <a:moveTo>
                    <a:pt x="67" y="0"/>
                  </a:moveTo>
                  <a:lnTo>
                    <a:pt x="34" y="252"/>
                  </a:lnTo>
                  <a:lnTo>
                    <a:pt x="0" y="521"/>
                  </a:lnTo>
                  <a:lnTo>
                    <a:pt x="152" y="521"/>
                  </a:lnTo>
                  <a:lnTo>
                    <a:pt x="118" y="252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4171;p62">
              <a:extLst>
                <a:ext uri="{FF2B5EF4-FFF2-40B4-BE49-F238E27FC236}">
                  <a16:creationId xmlns:a16="http://schemas.microsoft.com/office/drawing/2014/main" id="{2FC0B891-90D4-E127-C960-3285463055D6}"/>
                </a:ext>
              </a:extLst>
            </p:cNvPr>
            <p:cNvSpPr/>
            <p:nvPr/>
          </p:nvSpPr>
          <p:spPr>
            <a:xfrm>
              <a:off x="4171850" y="5189400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fill="none" extrusionOk="0">
                  <a:moveTo>
                    <a:pt x="67" y="0"/>
                  </a:moveTo>
                  <a:lnTo>
                    <a:pt x="67" y="0"/>
                  </a:lnTo>
                  <a:lnTo>
                    <a:pt x="34" y="252"/>
                  </a:lnTo>
                  <a:lnTo>
                    <a:pt x="0" y="521"/>
                  </a:lnTo>
                  <a:lnTo>
                    <a:pt x="152" y="521"/>
                  </a:lnTo>
                  <a:lnTo>
                    <a:pt x="152" y="521"/>
                  </a:lnTo>
                  <a:lnTo>
                    <a:pt x="118" y="252"/>
                  </a:lnTo>
                  <a:lnTo>
                    <a:pt x="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4172;p62">
              <a:extLst>
                <a:ext uri="{FF2B5EF4-FFF2-40B4-BE49-F238E27FC236}">
                  <a16:creationId xmlns:a16="http://schemas.microsoft.com/office/drawing/2014/main" id="{2E9A6D94-FEE8-6343-03B0-6787EA12D81E}"/>
                </a:ext>
              </a:extLst>
            </p:cNvPr>
            <p:cNvSpPr/>
            <p:nvPr/>
          </p:nvSpPr>
          <p:spPr>
            <a:xfrm>
              <a:off x="4183200" y="5189400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extrusionOk="0">
                  <a:moveTo>
                    <a:pt x="84" y="0"/>
                  </a:moveTo>
                  <a:lnTo>
                    <a:pt x="34" y="252"/>
                  </a:lnTo>
                  <a:lnTo>
                    <a:pt x="0" y="521"/>
                  </a:lnTo>
                  <a:lnTo>
                    <a:pt x="151" y="505"/>
                  </a:lnTo>
                  <a:lnTo>
                    <a:pt x="118" y="2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4173;p62">
              <a:extLst>
                <a:ext uri="{FF2B5EF4-FFF2-40B4-BE49-F238E27FC236}">
                  <a16:creationId xmlns:a16="http://schemas.microsoft.com/office/drawing/2014/main" id="{0449FE9E-6B9A-32D1-50B6-FABF98F289A0}"/>
                </a:ext>
              </a:extLst>
            </p:cNvPr>
            <p:cNvSpPr/>
            <p:nvPr/>
          </p:nvSpPr>
          <p:spPr>
            <a:xfrm>
              <a:off x="4183200" y="5189400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252"/>
                  </a:lnTo>
                  <a:lnTo>
                    <a:pt x="0" y="521"/>
                  </a:lnTo>
                  <a:lnTo>
                    <a:pt x="151" y="505"/>
                  </a:lnTo>
                  <a:lnTo>
                    <a:pt x="151" y="505"/>
                  </a:lnTo>
                  <a:lnTo>
                    <a:pt x="118" y="252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4174;p62">
              <a:extLst>
                <a:ext uri="{FF2B5EF4-FFF2-40B4-BE49-F238E27FC236}">
                  <a16:creationId xmlns:a16="http://schemas.microsoft.com/office/drawing/2014/main" id="{F8B1FCC3-B0B4-475F-3E07-62CAEFB2AEF4}"/>
                </a:ext>
              </a:extLst>
            </p:cNvPr>
            <p:cNvSpPr/>
            <p:nvPr/>
          </p:nvSpPr>
          <p:spPr>
            <a:xfrm>
              <a:off x="4302975" y="5189400"/>
              <a:ext cx="2950" cy="9275"/>
            </a:xfrm>
            <a:custGeom>
              <a:avLst/>
              <a:gdLst/>
              <a:ahLst/>
              <a:cxnLst/>
              <a:rect l="l" t="t" r="r" b="b"/>
              <a:pathLst>
                <a:path w="118" h="371" extrusionOk="0">
                  <a:moveTo>
                    <a:pt x="51" y="0"/>
                  </a:moveTo>
                  <a:lnTo>
                    <a:pt x="0" y="370"/>
                  </a:lnTo>
                  <a:lnTo>
                    <a:pt x="118" y="353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4175;p62">
              <a:extLst>
                <a:ext uri="{FF2B5EF4-FFF2-40B4-BE49-F238E27FC236}">
                  <a16:creationId xmlns:a16="http://schemas.microsoft.com/office/drawing/2014/main" id="{E48FFEC5-F7D6-5E3B-EEF9-4EDD8028E6BD}"/>
                </a:ext>
              </a:extLst>
            </p:cNvPr>
            <p:cNvSpPr/>
            <p:nvPr/>
          </p:nvSpPr>
          <p:spPr>
            <a:xfrm>
              <a:off x="4302975" y="5189400"/>
              <a:ext cx="2950" cy="9275"/>
            </a:xfrm>
            <a:custGeom>
              <a:avLst/>
              <a:gdLst/>
              <a:ahLst/>
              <a:cxnLst/>
              <a:rect l="l" t="t" r="r" b="b"/>
              <a:pathLst>
                <a:path w="118" h="371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0" y="370"/>
                  </a:lnTo>
                  <a:lnTo>
                    <a:pt x="118" y="353"/>
                  </a:lnTo>
                  <a:lnTo>
                    <a:pt x="118" y="353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4176;p62">
              <a:extLst>
                <a:ext uri="{FF2B5EF4-FFF2-40B4-BE49-F238E27FC236}">
                  <a16:creationId xmlns:a16="http://schemas.microsoft.com/office/drawing/2014/main" id="{B71340C1-802D-A48C-23D2-A4B935B3335F}"/>
                </a:ext>
              </a:extLst>
            </p:cNvPr>
            <p:cNvSpPr/>
            <p:nvPr/>
          </p:nvSpPr>
          <p:spPr>
            <a:xfrm>
              <a:off x="4320200" y="5189400"/>
              <a:ext cx="2975" cy="8425"/>
            </a:xfrm>
            <a:custGeom>
              <a:avLst/>
              <a:gdLst/>
              <a:ahLst/>
              <a:cxnLst/>
              <a:rect l="l" t="t" r="r" b="b"/>
              <a:pathLst>
                <a:path w="119" h="337" extrusionOk="0">
                  <a:moveTo>
                    <a:pt x="51" y="0"/>
                  </a:moveTo>
                  <a:lnTo>
                    <a:pt x="1" y="336"/>
                  </a:lnTo>
                  <a:lnTo>
                    <a:pt x="118" y="336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4177;p62">
              <a:extLst>
                <a:ext uri="{FF2B5EF4-FFF2-40B4-BE49-F238E27FC236}">
                  <a16:creationId xmlns:a16="http://schemas.microsoft.com/office/drawing/2014/main" id="{985E80BB-6A05-00B5-3AC5-24B91D73398F}"/>
                </a:ext>
              </a:extLst>
            </p:cNvPr>
            <p:cNvSpPr/>
            <p:nvPr/>
          </p:nvSpPr>
          <p:spPr>
            <a:xfrm>
              <a:off x="4320200" y="5189400"/>
              <a:ext cx="2975" cy="8425"/>
            </a:xfrm>
            <a:custGeom>
              <a:avLst/>
              <a:gdLst/>
              <a:ahLst/>
              <a:cxnLst/>
              <a:rect l="l" t="t" r="r" b="b"/>
              <a:pathLst>
                <a:path w="119" h="337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1" y="336"/>
                  </a:lnTo>
                  <a:lnTo>
                    <a:pt x="118" y="336"/>
                  </a:lnTo>
                  <a:lnTo>
                    <a:pt x="118" y="336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4178;p62">
              <a:extLst>
                <a:ext uri="{FF2B5EF4-FFF2-40B4-BE49-F238E27FC236}">
                  <a16:creationId xmlns:a16="http://schemas.microsoft.com/office/drawing/2014/main" id="{0C4B7989-3974-98F9-8C33-2FCB87DAE5EC}"/>
                </a:ext>
              </a:extLst>
            </p:cNvPr>
            <p:cNvSpPr/>
            <p:nvPr/>
          </p:nvSpPr>
          <p:spPr>
            <a:xfrm>
              <a:off x="4278175" y="5189400"/>
              <a:ext cx="2975" cy="9675"/>
            </a:xfrm>
            <a:custGeom>
              <a:avLst/>
              <a:gdLst/>
              <a:ahLst/>
              <a:cxnLst/>
              <a:rect l="l" t="t" r="r" b="b"/>
              <a:pathLst>
                <a:path w="119" h="387" extrusionOk="0">
                  <a:moveTo>
                    <a:pt x="68" y="0"/>
                  </a:moveTo>
                  <a:lnTo>
                    <a:pt x="0" y="387"/>
                  </a:lnTo>
                  <a:lnTo>
                    <a:pt x="118" y="387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4179;p62">
              <a:extLst>
                <a:ext uri="{FF2B5EF4-FFF2-40B4-BE49-F238E27FC236}">
                  <a16:creationId xmlns:a16="http://schemas.microsoft.com/office/drawing/2014/main" id="{C7244CA8-418D-FBB3-A683-E4142F595247}"/>
                </a:ext>
              </a:extLst>
            </p:cNvPr>
            <p:cNvSpPr/>
            <p:nvPr/>
          </p:nvSpPr>
          <p:spPr>
            <a:xfrm>
              <a:off x="4278175" y="5189400"/>
              <a:ext cx="2975" cy="9675"/>
            </a:xfrm>
            <a:custGeom>
              <a:avLst/>
              <a:gdLst/>
              <a:ahLst/>
              <a:cxnLst/>
              <a:rect l="l" t="t" r="r" b="b"/>
              <a:pathLst>
                <a:path w="119" h="387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0" y="387"/>
                  </a:lnTo>
                  <a:lnTo>
                    <a:pt x="118" y="387"/>
                  </a:lnTo>
                  <a:lnTo>
                    <a:pt x="118" y="387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4180;p62">
              <a:extLst>
                <a:ext uri="{FF2B5EF4-FFF2-40B4-BE49-F238E27FC236}">
                  <a16:creationId xmlns:a16="http://schemas.microsoft.com/office/drawing/2014/main" id="{D5094BB9-9085-843D-1BEB-4899CE3F5F89}"/>
                </a:ext>
              </a:extLst>
            </p:cNvPr>
            <p:cNvSpPr/>
            <p:nvPr/>
          </p:nvSpPr>
          <p:spPr>
            <a:xfrm>
              <a:off x="4119725" y="5189400"/>
              <a:ext cx="3800" cy="14725"/>
            </a:xfrm>
            <a:custGeom>
              <a:avLst/>
              <a:gdLst/>
              <a:ahLst/>
              <a:cxnLst/>
              <a:rect l="l" t="t" r="r" b="b"/>
              <a:pathLst>
                <a:path w="152" h="589" extrusionOk="0">
                  <a:moveTo>
                    <a:pt x="68" y="0"/>
                  </a:moveTo>
                  <a:lnTo>
                    <a:pt x="34" y="286"/>
                  </a:lnTo>
                  <a:lnTo>
                    <a:pt x="1" y="589"/>
                  </a:lnTo>
                  <a:lnTo>
                    <a:pt x="152" y="589"/>
                  </a:lnTo>
                  <a:lnTo>
                    <a:pt x="118" y="28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4181;p62">
              <a:extLst>
                <a:ext uri="{FF2B5EF4-FFF2-40B4-BE49-F238E27FC236}">
                  <a16:creationId xmlns:a16="http://schemas.microsoft.com/office/drawing/2014/main" id="{4694D88D-947B-051A-A415-BA9F2B4781B7}"/>
                </a:ext>
              </a:extLst>
            </p:cNvPr>
            <p:cNvSpPr/>
            <p:nvPr/>
          </p:nvSpPr>
          <p:spPr>
            <a:xfrm>
              <a:off x="4119725" y="5189400"/>
              <a:ext cx="3800" cy="14725"/>
            </a:xfrm>
            <a:custGeom>
              <a:avLst/>
              <a:gdLst/>
              <a:ahLst/>
              <a:cxnLst/>
              <a:rect l="l" t="t" r="r" b="b"/>
              <a:pathLst>
                <a:path w="152" h="589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34" y="286"/>
                  </a:lnTo>
                  <a:lnTo>
                    <a:pt x="1" y="589"/>
                  </a:lnTo>
                  <a:lnTo>
                    <a:pt x="152" y="589"/>
                  </a:lnTo>
                  <a:lnTo>
                    <a:pt x="152" y="589"/>
                  </a:lnTo>
                  <a:lnTo>
                    <a:pt x="118" y="286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4182;p62">
              <a:extLst>
                <a:ext uri="{FF2B5EF4-FFF2-40B4-BE49-F238E27FC236}">
                  <a16:creationId xmlns:a16="http://schemas.microsoft.com/office/drawing/2014/main" id="{3A7D43C0-A0C4-5EED-80EC-CB179D2B7EAA}"/>
                </a:ext>
              </a:extLst>
            </p:cNvPr>
            <p:cNvSpPr/>
            <p:nvPr/>
          </p:nvSpPr>
          <p:spPr>
            <a:xfrm>
              <a:off x="3105600" y="5235200"/>
              <a:ext cx="309350" cy="68525"/>
            </a:xfrm>
            <a:custGeom>
              <a:avLst/>
              <a:gdLst/>
              <a:ahLst/>
              <a:cxnLst/>
              <a:rect l="l" t="t" r="r" b="b"/>
              <a:pathLst>
                <a:path w="12374" h="2741" extrusionOk="0">
                  <a:moveTo>
                    <a:pt x="1" y="1"/>
                  </a:moveTo>
                  <a:lnTo>
                    <a:pt x="1" y="2741"/>
                  </a:lnTo>
                  <a:lnTo>
                    <a:pt x="12374" y="2741"/>
                  </a:lnTo>
                  <a:lnTo>
                    <a:pt x="1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4183;p62">
              <a:extLst>
                <a:ext uri="{FF2B5EF4-FFF2-40B4-BE49-F238E27FC236}">
                  <a16:creationId xmlns:a16="http://schemas.microsoft.com/office/drawing/2014/main" id="{D69BC84E-5FB5-1139-CD97-723C4642C3E8}"/>
                </a:ext>
              </a:extLst>
            </p:cNvPr>
            <p:cNvSpPr/>
            <p:nvPr/>
          </p:nvSpPr>
          <p:spPr>
            <a:xfrm>
              <a:off x="3105600" y="5235200"/>
              <a:ext cx="309350" cy="68525"/>
            </a:xfrm>
            <a:custGeom>
              <a:avLst/>
              <a:gdLst/>
              <a:ahLst/>
              <a:cxnLst/>
              <a:rect l="l" t="t" r="r" b="b"/>
              <a:pathLst>
                <a:path w="12374" h="2741" fill="none" extrusionOk="0">
                  <a:moveTo>
                    <a:pt x="1" y="1"/>
                  </a:moveTo>
                  <a:lnTo>
                    <a:pt x="12374" y="1"/>
                  </a:lnTo>
                  <a:lnTo>
                    <a:pt x="12374" y="2741"/>
                  </a:lnTo>
                  <a:lnTo>
                    <a:pt x="1" y="274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4184;p62">
              <a:extLst>
                <a:ext uri="{FF2B5EF4-FFF2-40B4-BE49-F238E27FC236}">
                  <a16:creationId xmlns:a16="http://schemas.microsoft.com/office/drawing/2014/main" id="{ECAFE5CC-D7DE-4822-8BEF-6F8A91C49215}"/>
                </a:ext>
              </a:extLst>
            </p:cNvPr>
            <p:cNvSpPr/>
            <p:nvPr/>
          </p:nvSpPr>
          <p:spPr>
            <a:xfrm>
              <a:off x="3211925" y="5256225"/>
              <a:ext cx="5075" cy="39950"/>
            </a:xfrm>
            <a:custGeom>
              <a:avLst/>
              <a:gdLst/>
              <a:ahLst/>
              <a:cxnLst/>
              <a:rect l="l" t="t" r="r" b="b"/>
              <a:pathLst>
                <a:path w="203" h="1598" extrusionOk="0">
                  <a:moveTo>
                    <a:pt x="18" y="0"/>
                  </a:moveTo>
                  <a:lnTo>
                    <a:pt x="1" y="404"/>
                  </a:lnTo>
                  <a:lnTo>
                    <a:pt x="18" y="807"/>
                  </a:lnTo>
                  <a:lnTo>
                    <a:pt x="51" y="1194"/>
                  </a:lnTo>
                  <a:lnTo>
                    <a:pt x="102" y="1597"/>
                  </a:lnTo>
                  <a:lnTo>
                    <a:pt x="152" y="1194"/>
                  </a:lnTo>
                  <a:lnTo>
                    <a:pt x="186" y="790"/>
                  </a:lnTo>
                  <a:lnTo>
                    <a:pt x="203" y="387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4185;p62">
              <a:extLst>
                <a:ext uri="{FF2B5EF4-FFF2-40B4-BE49-F238E27FC236}">
                  <a16:creationId xmlns:a16="http://schemas.microsoft.com/office/drawing/2014/main" id="{8FD159D8-2F04-4083-5F87-4980560826BB}"/>
                </a:ext>
              </a:extLst>
            </p:cNvPr>
            <p:cNvSpPr/>
            <p:nvPr/>
          </p:nvSpPr>
          <p:spPr>
            <a:xfrm>
              <a:off x="3211925" y="5256225"/>
              <a:ext cx="5075" cy="39950"/>
            </a:xfrm>
            <a:custGeom>
              <a:avLst/>
              <a:gdLst/>
              <a:ahLst/>
              <a:cxnLst/>
              <a:rect l="l" t="t" r="r" b="b"/>
              <a:pathLst>
                <a:path w="203" h="1598" fill="none" extrusionOk="0">
                  <a:moveTo>
                    <a:pt x="186" y="0"/>
                  </a:moveTo>
                  <a:lnTo>
                    <a:pt x="18" y="0"/>
                  </a:lnTo>
                  <a:lnTo>
                    <a:pt x="18" y="0"/>
                  </a:lnTo>
                  <a:lnTo>
                    <a:pt x="1" y="404"/>
                  </a:lnTo>
                  <a:lnTo>
                    <a:pt x="18" y="807"/>
                  </a:lnTo>
                  <a:lnTo>
                    <a:pt x="51" y="1194"/>
                  </a:lnTo>
                  <a:lnTo>
                    <a:pt x="102" y="1597"/>
                  </a:lnTo>
                  <a:lnTo>
                    <a:pt x="102" y="1597"/>
                  </a:lnTo>
                  <a:lnTo>
                    <a:pt x="152" y="1194"/>
                  </a:lnTo>
                  <a:lnTo>
                    <a:pt x="186" y="790"/>
                  </a:lnTo>
                  <a:lnTo>
                    <a:pt x="203" y="387"/>
                  </a:lnTo>
                  <a:lnTo>
                    <a:pt x="1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4186;p62">
              <a:extLst>
                <a:ext uri="{FF2B5EF4-FFF2-40B4-BE49-F238E27FC236}">
                  <a16:creationId xmlns:a16="http://schemas.microsoft.com/office/drawing/2014/main" id="{CCC94EF4-0EF5-652C-2C06-91922503A171}"/>
                </a:ext>
              </a:extLst>
            </p:cNvPr>
            <p:cNvSpPr/>
            <p:nvPr/>
          </p:nvSpPr>
          <p:spPr>
            <a:xfrm>
              <a:off x="3228750" y="5255375"/>
              <a:ext cx="5075" cy="40800"/>
            </a:xfrm>
            <a:custGeom>
              <a:avLst/>
              <a:gdLst/>
              <a:ahLst/>
              <a:cxnLst/>
              <a:rect l="l" t="t" r="r" b="b"/>
              <a:pathLst>
                <a:path w="203" h="1632" extrusionOk="0">
                  <a:moveTo>
                    <a:pt x="169" y="1"/>
                  </a:moveTo>
                  <a:lnTo>
                    <a:pt x="17" y="17"/>
                  </a:lnTo>
                  <a:lnTo>
                    <a:pt x="0" y="270"/>
                  </a:lnTo>
                  <a:lnTo>
                    <a:pt x="0" y="539"/>
                  </a:lnTo>
                  <a:lnTo>
                    <a:pt x="0" y="808"/>
                  </a:lnTo>
                  <a:lnTo>
                    <a:pt x="17" y="1093"/>
                  </a:lnTo>
                  <a:lnTo>
                    <a:pt x="51" y="1362"/>
                  </a:lnTo>
                  <a:lnTo>
                    <a:pt x="101" y="1631"/>
                  </a:lnTo>
                  <a:lnTo>
                    <a:pt x="152" y="1228"/>
                  </a:lnTo>
                  <a:lnTo>
                    <a:pt x="185" y="824"/>
                  </a:lnTo>
                  <a:lnTo>
                    <a:pt x="202" y="42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4187;p62">
              <a:extLst>
                <a:ext uri="{FF2B5EF4-FFF2-40B4-BE49-F238E27FC236}">
                  <a16:creationId xmlns:a16="http://schemas.microsoft.com/office/drawing/2014/main" id="{8B45D600-01BF-27A8-8F1B-3384D740655E}"/>
                </a:ext>
              </a:extLst>
            </p:cNvPr>
            <p:cNvSpPr/>
            <p:nvPr/>
          </p:nvSpPr>
          <p:spPr>
            <a:xfrm>
              <a:off x="3228750" y="5255375"/>
              <a:ext cx="5075" cy="40800"/>
            </a:xfrm>
            <a:custGeom>
              <a:avLst/>
              <a:gdLst/>
              <a:ahLst/>
              <a:cxnLst/>
              <a:rect l="l" t="t" r="r" b="b"/>
              <a:pathLst>
                <a:path w="203" h="1632" fill="none" extrusionOk="0">
                  <a:moveTo>
                    <a:pt x="169" y="1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0" y="270"/>
                  </a:lnTo>
                  <a:lnTo>
                    <a:pt x="0" y="539"/>
                  </a:lnTo>
                  <a:lnTo>
                    <a:pt x="0" y="539"/>
                  </a:lnTo>
                  <a:lnTo>
                    <a:pt x="0" y="808"/>
                  </a:lnTo>
                  <a:lnTo>
                    <a:pt x="17" y="1093"/>
                  </a:lnTo>
                  <a:lnTo>
                    <a:pt x="51" y="1362"/>
                  </a:lnTo>
                  <a:lnTo>
                    <a:pt x="101" y="1631"/>
                  </a:lnTo>
                  <a:lnTo>
                    <a:pt x="101" y="1631"/>
                  </a:lnTo>
                  <a:lnTo>
                    <a:pt x="152" y="1228"/>
                  </a:lnTo>
                  <a:lnTo>
                    <a:pt x="185" y="824"/>
                  </a:lnTo>
                  <a:lnTo>
                    <a:pt x="202" y="421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4188;p62">
              <a:extLst>
                <a:ext uri="{FF2B5EF4-FFF2-40B4-BE49-F238E27FC236}">
                  <a16:creationId xmlns:a16="http://schemas.microsoft.com/office/drawing/2014/main" id="{BF57CF60-347D-630A-1D0B-BE668D484C7B}"/>
                </a:ext>
              </a:extLst>
            </p:cNvPr>
            <p:cNvSpPr/>
            <p:nvPr/>
          </p:nvSpPr>
          <p:spPr>
            <a:xfrm>
              <a:off x="3298100" y="5253275"/>
              <a:ext cx="4650" cy="42900"/>
            </a:xfrm>
            <a:custGeom>
              <a:avLst/>
              <a:gdLst/>
              <a:ahLst/>
              <a:cxnLst/>
              <a:rect l="l" t="t" r="r" b="b"/>
              <a:pathLst>
                <a:path w="186" h="1716" extrusionOk="0">
                  <a:moveTo>
                    <a:pt x="17" y="1"/>
                  </a:moveTo>
                  <a:lnTo>
                    <a:pt x="0" y="320"/>
                  </a:lnTo>
                  <a:lnTo>
                    <a:pt x="0" y="623"/>
                  </a:lnTo>
                  <a:lnTo>
                    <a:pt x="0" y="892"/>
                  </a:lnTo>
                  <a:lnTo>
                    <a:pt x="17" y="1177"/>
                  </a:lnTo>
                  <a:lnTo>
                    <a:pt x="51" y="1446"/>
                  </a:lnTo>
                  <a:lnTo>
                    <a:pt x="84" y="1715"/>
                  </a:lnTo>
                  <a:lnTo>
                    <a:pt x="152" y="1295"/>
                  </a:lnTo>
                  <a:lnTo>
                    <a:pt x="185" y="858"/>
                  </a:lnTo>
                  <a:lnTo>
                    <a:pt x="185" y="438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4189;p62">
              <a:extLst>
                <a:ext uri="{FF2B5EF4-FFF2-40B4-BE49-F238E27FC236}">
                  <a16:creationId xmlns:a16="http://schemas.microsoft.com/office/drawing/2014/main" id="{EB21268B-D0ED-AFBC-9021-FB5D832592F2}"/>
                </a:ext>
              </a:extLst>
            </p:cNvPr>
            <p:cNvSpPr/>
            <p:nvPr/>
          </p:nvSpPr>
          <p:spPr>
            <a:xfrm>
              <a:off x="3298100" y="5253275"/>
              <a:ext cx="4650" cy="42900"/>
            </a:xfrm>
            <a:custGeom>
              <a:avLst/>
              <a:gdLst/>
              <a:ahLst/>
              <a:cxnLst/>
              <a:rect l="l" t="t" r="r" b="b"/>
              <a:pathLst>
                <a:path w="186" h="1716" fill="none" extrusionOk="0">
                  <a:moveTo>
                    <a:pt x="152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320"/>
                  </a:lnTo>
                  <a:lnTo>
                    <a:pt x="0" y="623"/>
                  </a:lnTo>
                  <a:lnTo>
                    <a:pt x="0" y="623"/>
                  </a:lnTo>
                  <a:lnTo>
                    <a:pt x="0" y="892"/>
                  </a:lnTo>
                  <a:lnTo>
                    <a:pt x="17" y="1177"/>
                  </a:lnTo>
                  <a:lnTo>
                    <a:pt x="51" y="1446"/>
                  </a:lnTo>
                  <a:lnTo>
                    <a:pt x="84" y="1715"/>
                  </a:lnTo>
                  <a:lnTo>
                    <a:pt x="84" y="1715"/>
                  </a:lnTo>
                  <a:lnTo>
                    <a:pt x="152" y="1295"/>
                  </a:lnTo>
                  <a:lnTo>
                    <a:pt x="185" y="858"/>
                  </a:lnTo>
                  <a:lnTo>
                    <a:pt x="185" y="438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4190;p62">
              <a:extLst>
                <a:ext uri="{FF2B5EF4-FFF2-40B4-BE49-F238E27FC236}">
                  <a16:creationId xmlns:a16="http://schemas.microsoft.com/office/drawing/2014/main" id="{92D7EB32-41F5-078B-A400-93812C8DE036}"/>
                </a:ext>
              </a:extLst>
            </p:cNvPr>
            <p:cNvSpPr/>
            <p:nvPr/>
          </p:nvSpPr>
          <p:spPr>
            <a:xfrm>
              <a:off x="3314075" y="5252850"/>
              <a:ext cx="4625" cy="43325"/>
            </a:xfrm>
            <a:custGeom>
              <a:avLst/>
              <a:gdLst/>
              <a:ahLst/>
              <a:cxnLst/>
              <a:rect l="l" t="t" r="r" b="b"/>
              <a:pathLst>
                <a:path w="185" h="1733" extrusionOk="0">
                  <a:moveTo>
                    <a:pt x="17" y="1"/>
                  </a:moveTo>
                  <a:lnTo>
                    <a:pt x="0" y="320"/>
                  </a:lnTo>
                  <a:lnTo>
                    <a:pt x="0" y="640"/>
                  </a:lnTo>
                  <a:lnTo>
                    <a:pt x="0" y="909"/>
                  </a:lnTo>
                  <a:lnTo>
                    <a:pt x="17" y="1194"/>
                  </a:lnTo>
                  <a:lnTo>
                    <a:pt x="50" y="1463"/>
                  </a:lnTo>
                  <a:lnTo>
                    <a:pt x="84" y="1732"/>
                  </a:lnTo>
                  <a:lnTo>
                    <a:pt x="135" y="1463"/>
                  </a:lnTo>
                  <a:lnTo>
                    <a:pt x="168" y="1194"/>
                  </a:lnTo>
                  <a:lnTo>
                    <a:pt x="185" y="909"/>
                  </a:lnTo>
                  <a:lnTo>
                    <a:pt x="185" y="640"/>
                  </a:lnTo>
                  <a:lnTo>
                    <a:pt x="185" y="32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4191;p62">
              <a:extLst>
                <a:ext uri="{FF2B5EF4-FFF2-40B4-BE49-F238E27FC236}">
                  <a16:creationId xmlns:a16="http://schemas.microsoft.com/office/drawing/2014/main" id="{99968BED-6FBB-C352-DEB0-C606A3B9507C}"/>
                </a:ext>
              </a:extLst>
            </p:cNvPr>
            <p:cNvSpPr/>
            <p:nvPr/>
          </p:nvSpPr>
          <p:spPr>
            <a:xfrm>
              <a:off x="3314075" y="5252850"/>
              <a:ext cx="4625" cy="43325"/>
            </a:xfrm>
            <a:custGeom>
              <a:avLst/>
              <a:gdLst/>
              <a:ahLst/>
              <a:cxnLst/>
              <a:rect l="l" t="t" r="r" b="b"/>
              <a:pathLst>
                <a:path w="185" h="1733" fill="none" extrusionOk="0">
                  <a:moveTo>
                    <a:pt x="151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320"/>
                  </a:lnTo>
                  <a:lnTo>
                    <a:pt x="0" y="640"/>
                  </a:lnTo>
                  <a:lnTo>
                    <a:pt x="0" y="640"/>
                  </a:lnTo>
                  <a:lnTo>
                    <a:pt x="0" y="909"/>
                  </a:lnTo>
                  <a:lnTo>
                    <a:pt x="17" y="1194"/>
                  </a:lnTo>
                  <a:lnTo>
                    <a:pt x="50" y="1463"/>
                  </a:lnTo>
                  <a:lnTo>
                    <a:pt x="84" y="1732"/>
                  </a:lnTo>
                  <a:lnTo>
                    <a:pt x="84" y="1732"/>
                  </a:lnTo>
                  <a:lnTo>
                    <a:pt x="135" y="1463"/>
                  </a:lnTo>
                  <a:lnTo>
                    <a:pt x="168" y="1194"/>
                  </a:lnTo>
                  <a:lnTo>
                    <a:pt x="185" y="909"/>
                  </a:lnTo>
                  <a:lnTo>
                    <a:pt x="185" y="640"/>
                  </a:lnTo>
                  <a:lnTo>
                    <a:pt x="185" y="640"/>
                  </a:lnTo>
                  <a:lnTo>
                    <a:pt x="185" y="320"/>
                  </a:lnTo>
                  <a:lnTo>
                    <a:pt x="1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4192;p62">
              <a:extLst>
                <a:ext uri="{FF2B5EF4-FFF2-40B4-BE49-F238E27FC236}">
                  <a16:creationId xmlns:a16="http://schemas.microsoft.com/office/drawing/2014/main" id="{AA06E697-A6F5-2D1D-617C-CB4FDFC63495}"/>
                </a:ext>
              </a:extLst>
            </p:cNvPr>
            <p:cNvSpPr/>
            <p:nvPr/>
          </p:nvSpPr>
          <p:spPr>
            <a:xfrm>
              <a:off x="3343075" y="5252025"/>
              <a:ext cx="5050" cy="44150"/>
            </a:xfrm>
            <a:custGeom>
              <a:avLst/>
              <a:gdLst/>
              <a:ahLst/>
              <a:cxnLst/>
              <a:rect l="l" t="t" r="r" b="b"/>
              <a:pathLst>
                <a:path w="202" h="1766" extrusionOk="0">
                  <a:moveTo>
                    <a:pt x="34" y="0"/>
                  </a:moveTo>
                  <a:lnTo>
                    <a:pt x="17" y="336"/>
                  </a:lnTo>
                  <a:lnTo>
                    <a:pt x="0" y="673"/>
                  </a:lnTo>
                  <a:lnTo>
                    <a:pt x="17" y="942"/>
                  </a:lnTo>
                  <a:lnTo>
                    <a:pt x="34" y="1227"/>
                  </a:lnTo>
                  <a:lnTo>
                    <a:pt x="50" y="1496"/>
                  </a:lnTo>
                  <a:lnTo>
                    <a:pt x="101" y="1765"/>
                  </a:lnTo>
                  <a:lnTo>
                    <a:pt x="151" y="1496"/>
                  </a:lnTo>
                  <a:lnTo>
                    <a:pt x="185" y="1227"/>
                  </a:lnTo>
                  <a:lnTo>
                    <a:pt x="202" y="942"/>
                  </a:lnTo>
                  <a:lnTo>
                    <a:pt x="202" y="673"/>
                  </a:lnTo>
                  <a:lnTo>
                    <a:pt x="202" y="336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4193;p62">
              <a:extLst>
                <a:ext uri="{FF2B5EF4-FFF2-40B4-BE49-F238E27FC236}">
                  <a16:creationId xmlns:a16="http://schemas.microsoft.com/office/drawing/2014/main" id="{46DA9E45-6DD0-A912-0E50-5DE11F34A6A4}"/>
                </a:ext>
              </a:extLst>
            </p:cNvPr>
            <p:cNvSpPr/>
            <p:nvPr/>
          </p:nvSpPr>
          <p:spPr>
            <a:xfrm>
              <a:off x="3343075" y="5252025"/>
              <a:ext cx="5050" cy="44150"/>
            </a:xfrm>
            <a:custGeom>
              <a:avLst/>
              <a:gdLst/>
              <a:ahLst/>
              <a:cxnLst/>
              <a:rect l="l" t="t" r="r" b="b"/>
              <a:pathLst>
                <a:path w="202" h="1766" fill="none" extrusionOk="0">
                  <a:moveTo>
                    <a:pt x="168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17" y="336"/>
                  </a:lnTo>
                  <a:lnTo>
                    <a:pt x="0" y="673"/>
                  </a:lnTo>
                  <a:lnTo>
                    <a:pt x="0" y="673"/>
                  </a:lnTo>
                  <a:lnTo>
                    <a:pt x="17" y="942"/>
                  </a:lnTo>
                  <a:lnTo>
                    <a:pt x="34" y="1227"/>
                  </a:lnTo>
                  <a:lnTo>
                    <a:pt x="50" y="1496"/>
                  </a:lnTo>
                  <a:lnTo>
                    <a:pt x="101" y="1765"/>
                  </a:lnTo>
                  <a:lnTo>
                    <a:pt x="101" y="1765"/>
                  </a:lnTo>
                  <a:lnTo>
                    <a:pt x="151" y="1496"/>
                  </a:lnTo>
                  <a:lnTo>
                    <a:pt x="185" y="1227"/>
                  </a:lnTo>
                  <a:lnTo>
                    <a:pt x="202" y="942"/>
                  </a:lnTo>
                  <a:lnTo>
                    <a:pt x="202" y="673"/>
                  </a:lnTo>
                  <a:lnTo>
                    <a:pt x="202" y="673"/>
                  </a:lnTo>
                  <a:lnTo>
                    <a:pt x="202" y="336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4194;p62">
              <a:extLst>
                <a:ext uri="{FF2B5EF4-FFF2-40B4-BE49-F238E27FC236}">
                  <a16:creationId xmlns:a16="http://schemas.microsoft.com/office/drawing/2014/main" id="{A80D9207-A9FE-BC56-1E47-E903D9155174}"/>
                </a:ext>
              </a:extLst>
            </p:cNvPr>
            <p:cNvSpPr/>
            <p:nvPr/>
          </p:nvSpPr>
          <p:spPr>
            <a:xfrm>
              <a:off x="3284650" y="5253700"/>
              <a:ext cx="4650" cy="42475"/>
            </a:xfrm>
            <a:custGeom>
              <a:avLst/>
              <a:gdLst/>
              <a:ahLst/>
              <a:cxnLst/>
              <a:rect l="l" t="t" r="r" b="b"/>
              <a:pathLst>
                <a:path w="186" h="1699" extrusionOk="0">
                  <a:moveTo>
                    <a:pt x="17" y="0"/>
                  </a:moveTo>
                  <a:lnTo>
                    <a:pt x="0" y="303"/>
                  </a:lnTo>
                  <a:lnTo>
                    <a:pt x="0" y="606"/>
                  </a:lnTo>
                  <a:lnTo>
                    <a:pt x="0" y="875"/>
                  </a:lnTo>
                  <a:lnTo>
                    <a:pt x="17" y="1160"/>
                  </a:lnTo>
                  <a:lnTo>
                    <a:pt x="51" y="1429"/>
                  </a:lnTo>
                  <a:lnTo>
                    <a:pt x="101" y="1698"/>
                  </a:lnTo>
                  <a:lnTo>
                    <a:pt x="135" y="1429"/>
                  </a:lnTo>
                  <a:lnTo>
                    <a:pt x="168" y="1160"/>
                  </a:lnTo>
                  <a:lnTo>
                    <a:pt x="185" y="875"/>
                  </a:lnTo>
                  <a:lnTo>
                    <a:pt x="185" y="606"/>
                  </a:lnTo>
                  <a:lnTo>
                    <a:pt x="185" y="303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4195;p62">
              <a:extLst>
                <a:ext uri="{FF2B5EF4-FFF2-40B4-BE49-F238E27FC236}">
                  <a16:creationId xmlns:a16="http://schemas.microsoft.com/office/drawing/2014/main" id="{04C2F40B-1FA8-50E6-A3F1-1793A711FA26}"/>
                </a:ext>
              </a:extLst>
            </p:cNvPr>
            <p:cNvSpPr/>
            <p:nvPr/>
          </p:nvSpPr>
          <p:spPr>
            <a:xfrm>
              <a:off x="3284650" y="5253700"/>
              <a:ext cx="4650" cy="42475"/>
            </a:xfrm>
            <a:custGeom>
              <a:avLst/>
              <a:gdLst/>
              <a:ahLst/>
              <a:cxnLst/>
              <a:rect l="l" t="t" r="r" b="b"/>
              <a:pathLst>
                <a:path w="186" h="1699" fill="none" extrusionOk="0">
                  <a:moveTo>
                    <a:pt x="168" y="0"/>
                  </a:moveTo>
                  <a:lnTo>
                    <a:pt x="17" y="0"/>
                  </a:lnTo>
                  <a:lnTo>
                    <a:pt x="17" y="0"/>
                  </a:lnTo>
                  <a:lnTo>
                    <a:pt x="0" y="303"/>
                  </a:lnTo>
                  <a:lnTo>
                    <a:pt x="0" y="606"/>
                  </a:lnTo>
                  <a:lnTo>
                    <a:pt x="0" y="606"/>
                  </a:lnTo>
                  <a:lnTo>
                    <a:pt x="0" y="875"/>
                  </a:lnTo>
                  <a:lnTo>
                    <a:pt x="17" y="1160"/>
                  </a:lnTo>
                  <a:lnTo>
                    <a:pt x="51" y="1429"/>
                  </a:lnTo>
                  <a:lnTo>
                    <a:pt x="101" y="1698"/>
                  </a:lnTo>
                  <a:lnTo>
                    <a:pt x="101" y="1698"/>
                  </a:lnTo>
                  <a:lnTo>
                    <a:pt x="135" y="1429"/>
                  </a:lnTo>
                  <a:lnTo>
                    <a:pt x="168" y="1160"/>
                  </a:lnTo>
                  <a:lnTo>
                    <a:pt x="185" y="875"/>
                  </a:lnTo>
                  <a:lnTo>
                    <a:pt x="185" y="606"/>
                  </a:lnTo>
                  <a:lnTo>
                    <a:pt x="185" y="606"/>
                  </a:lnTo>
                  <a:lnTo>
                    <a:pt x="185" y="303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4196;p62">
              <a:extLst>
                <a:ext uri="{FF2B5EF4-FFF2-40B4-BE49-F238E27FC236}">
                  <a16:creationId xmlns:a16="http://schemas.microsoft.com/office/drawing/2014/main" id="{C6CAA77C-7322-41EF-5462-DBF9C2727C72}"/>
                </a:ext>
              </a:extLst>
            </p:cNvPr>
            <p:cNvSpPr/>
            <p:nvPr/>
          </p:nvSpPr>
          <p:spPr>
            <a:xfrm>
              <a:off x="3250600" y="5254950"/>
              <a:ext cx="5075" cy="41225"/>
            </a:xfrm>
            <a:custGeom>
              <a:avLst/>
              <a:gdLst/>
              <a:ahLst/>
              <a:cxnLst/>
              <a:rect l="l" t="t" r="r" b="b"/>
              <a:pathLst>
                <a:path w="203" h="1649" extrusionOk="0">
                  <a:moveTo>
                    <a:pt x="34" y="1"/>
                  </a:moveTo>
                  <a:lnTo>
                    <a:pt x="1" y="404"/>
                  </a:lnTo>
                  <a:lnTo>
                    <a:pt x="17" y="825"/>
                  </a:lnTo>
                  <a:lnTo>
                    <a:pt x="51" y="1245"/>
                  </a:lnTo>
                  <a:lnTo>
                    <a:pt x="101" y="1648"/>
                  </a:lnTo>
                  <a:lnTo>
                    <a:pt x="169" y="1245"/>
                  </a:lnTo>
                  <a:lnTo>
                    <a:pt x="202" y="825"/>
                  </a:lnTo>
                  <a:lnTo>
                    <a:pt x="202" y="4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4197;p62">
              <a:extLst>
                <a:ext uri="{FF2B5EF4-FFF2-40B4-BE49-F238E27FC236}">
                  <a16:creationId xmlns:a16="http://schemas.microsoft.com/office/drawing/2014/main" id="{9CE0554D-86FE-897D-D87D-757C60CBCB5B}"/>
                </a:ext>
              </a:extLst>
            </p:cNvPr>
            <p:cNvSpPr/>
            <p:nvPr/>
          </p:nvSpPr>
          <p:spPr>
            <a:xfrm>
              <a:off x="3250600" y="5254950"/>
              <a:ext cx="5075" cy="41225"/>
            </a:xfrm>
            <a:custGeom>
              <a:avLst/>
              <a:gdLst/>
              <a:ahLst/>
              <a:cxnLst/>
              <a:rect l="l" t="t" r="r" b="b"/>
              <a:pathLst>
                <a:path w="203" h="1649" fill="none" extrusionOk="0">
                  <a:moveTo>
                    <a:pt x="169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1" y="404"/>
                  </a:lnTo>
                  <a:lnTo>
                    <a:pt x="17" y="825"/>
                  </a:lnTo>
                  <a:lnTo>
                    <a:pt x="51" y="1245"/>
                  </a:lnTo>
                  <a:lnTo>
                    <a:pt x="101" y="1648"/>
                  </a:lnTo>
                  <a:lnTo>
                    <a:pt x="101" y="1648"/>
                  </a:lnTo>
                  <a:lnTo>
                    <a:pt x="169" y="1245"/>
                  </a:lnTo>
                  <a:lnTo>
                    <a:pt x="202" y="825"/>
                  </a:lnTo>
                  <a:lnTo>
                    <a:pt x="202" y="404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4198;p62">
              <a:extLst>
                <a:ext uri="{FF2B5EF4-FFF2-40B4-BE49-F238E27FC236}">
                  <a16:creationId xmlns:a16="http://schemas.microsoft.com/office/drawing/2014/main" id="{742FF0C3-3B8D-D2FA-EBC8-154399B47911}"/>
                </a:ext>
              </a:extLst>
            </p:cNvPr>
            <p:cNvSpPr/>
            <p:nvPr/>
          </p:nvSpPr>
          <p:spPr>
            <a:xfrm>
              <a:off x="3262375" y="5254525"/>
              <a:ext cx="4650" cy="41650"/>
            </a:xfrm>
            <a:custGeom>
              <a:avLst/>
              <a:gdLst/>
              <a:ahLst/>
              <a:cxnLst/>
              <a:rect l="l" t="t" r="r" b="b"/>
              <a:pathLst>
                <a:path w="186" h="1666" extrusionOk="0">
                  <a:moveTo>
                    <a:pt x="17" y="1"/>
                  </a:moveTo>
                  <a:lnTo>
                    <a:pt x="0" y="287"/>
                  </a:lnTo>
                  <a:lnTo>
                    <a:pt x="0" y="573"/>
                  </a:lnTo>
                  <a:lnTo>
                    <a:pt x="0" y="842"/>
                  </a:lnTo>
                  <a:lnTo>
                    <a:pt x="17" y="1127"/>
                  </a:lnTo>
                  <a:lnTo>
                    <a:pt x="51" y="1396"/>
                  </a:lnTo>
                  <a:lnTo>
                    <a:pt x="101" y="1665"/>
                  </a:lnTo>
                  <a:lnTo>
                    <a:pt x="135" y="1396"/>
                  </a:lnTo>
                  <a:lnTo>
                    <a:pt x="168" y="1127"/>
                  </a:lnTo>
                  <a:lnTo>
                    <a:pt x="185" y="842"/>
                  </a:lnTo>
                  <a:lnTo>
                    <a:pt x="185" y="573"/>
                  </a:lnTo>
                  <a:lnTo>
                    <a:pt x="185" y="287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4199;p62">
              <a:extLst>
                <a:ext uri="{FF2B5EF4-FFF2-40B4-BE49-F238E27FC236}">
                  <a16:creationId xmlns:a16="http://schemas.microsoft.com/office/drawing/2014/main" id="{26FC9C19-E2B3-0A0D-4B3A-784C24A7F9EF}"/>
                </a:ext>
              </a:extLst>
            </p:cNvPr>
            <p:cNvSpPr/>
            <p:nvPr/>
          </p:nvSpPr>
          <p:spPr>
            <a:xfrm>
              <a:off x="3262375" y="5254525"/>
              <a:ext cx="4650" cy="41650"/>
            </a:xfrm>
            <a:custGeom>
              <a:avLst/>
              <a:gdLst/>
              <a:ahLst/>
              <a:cxnLst/>
              <a:rect l="l" t="t" r="r" b="b"/>
              <a:pathLst>
                <a:path w="186" h="1666" fill="none" extrusionOk="0">
                  <a:moveTo>
                    <a:pt x="168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287"/>
                  </a:lnTo>
                  <a:lnTo>
                    <a:pt x="0" y="573"/>
                  </a:lnTo>
                  <a:lnTo>
                    <a:pt x="0" y="573"/>
                  </a:lnTo>
                  <a:lnTo>
                    <a:pt x="0" y="842"/>
                  </a:lnTo>
                  <a:lnTo>
                    <a:pt x="17" y="1127"/>
                  </a:lnTo>
                  <a:lnTo>
                    <a:pt x="51" y="1396"/>
                  </a:lnTo>
                  <a:lnTo>
                    <a:pt x="101" y="1665"/>
                  </a:lnTo>
                  <a:lnTo>
                    <a:pt x="101" y="1665"/>
                  </a:lnTo>
                  <a:lnTo>
                    <a:pt x="135" y="1396"/>
                  </a:lnTo>
                  <a:lnTo>
                    <a:pt x="168" y="1127"/>
                  </a:lnTo>
                  <a:lnTo>
                    <a:pt x="185" y="842"/>
                  </a:lnTo>
                  <a:lnTo>
                    <a:pt x="185" y="573"/>
                  </a:lnTo>
                  <a:lnTo>
                    <a:pt x="185" y="573"/>
                  </a:lnTo>
                  <a:lnTo>
                    <a:pt x="185" y="287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4200;p62">
              <a:extLst>
                <a:ext uri="{FF2B5EF4-FFF2-40B4-BE49-F238E27FC236}">
                  <a16:creationId xmlns:a16="http://schemas.microsoft.com/office/drawing/2014/main" id="{0A165642-644D-E9DD-183F-8D7F81606C61}"/>
                </a:ext>
              </a:extLst>
            </p:cNvPr>
            <p:cNvSpPr/>
            <p:nvPr/>
          </p:nvSpPr>
          <p:spPr>
            <a:xfrm>
              <a:off x="3381300" y="5250750"/>
              <a:ext cx="5075" cy="45425"/>
            </a:xfrm>
            <a:custGeom>
              <a:avLst/>
              <a:gdLst/>
              <a:ahLst/>
              <a:cxnLst/>
              <a:rect l="l" t="t" r="r" b="b"/>
              <a:pathLst>
                <a:path w="203" h="1817" extrusionOk="0">
                  <a:moveTo>
                    <a:pt x="51" y="1"/>
                  </a:moveTo>
                  <a:lnTo>
                    <a:pt x="18" y="354"/>
                  </a:lnTo>
                  <a:lnTo>
                    <a:pt x="1" y="724"/>
                  </a:lnTo>
                  <a:lnTo>
                    <a:pt x="18" y="993"/>
                  </a:lnTo>
                  <a:lnTo>
                    <a:pt x="34" y="1278"/>
                  </a:lnTo>
                  <a:lnTo>
                    <a:pt x="51" y="1547"/>
                  </a:lnTo>
                  <a:lnTo>
                    <a:pt x="102" y="1816"/>
                  </a:lnTo>
                  <a:lnTo>
                    <a:pt x="152" y="1547"/>
                  </a:lnTo>
                  <a:lnTo>
                    <a:pt x="186" y="1278"/>
                  </a:lnTo>
                  <a:lnTo>
                    <a:pt x="203" y="993"/>
                  </a:lnTo>
                  <a:lnTo>
                    <a:pt x="203" y="724"/>
                  </a:lnTo>
                  <a:lnTo>
                    <a:pt x="203" y="35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4201;p62">
              <a:extLst>
                <a:ext uri="{FF2B5EF4-FFF2-40B4-BE49-F238E27FC236}">
                  <a16:creationId xmlns:a16="http://schemas.microsoft.com/office/drawing/2014/main" id="{5646A6DE-C343-5205-135E-802F9A1E67AC}"/>
                </a:ext>
              </a:extLst>
            </p:cNvPr>
            <p:cNvSpPr/>
            <p:nvPr/>
          </p:nvSpPr>
          <p:spPr>
            <a:xfrm>
              <a:off x="3381300" y="5250750"/>
              <a:ext cx="5075" cy="45425"/>
            </a:xfrm>
            <a:custGeom>
              <a:avLst/>
              <a:gdLst/>
              <a:ahLst/>
              <a:cxnLst/>
              <a:rect l="l" t="t" r="r" b="b"/>
              <a:pathLst>
                <a:path w="203" h="1817" fill="none" extrusionOk="0">
                  <a:moveTo>
                    <a:pt x="169" y="1"/>
                  </a:moveTo>
                  <a:lnTo>
                    <a:pt x="51" y="1"/>
                  </a:lnTo>
                  <a:lnTo>
                    <a:pt x="51" y="1"/>
                  </a:lnTo>
                  <a:lnTo>
                    <a:pt x="18" y="354"/>
                  </a:lnTo>
                  <a:lnTo>
                    <a:pt x="1" y="724"/>
                  </a:lnTo>
                  <a:lnTo>
                    <a:pt x="1" y="724"/>
                  </a:lnTo>
                  <a:lnTo>
                    <a:pt x="18" y="993"/>
                  </a:lnTo>
                  <a:lnTo>
                    <a:pt x="34" y="1278"/>
                  </a:lnTo>
                  <a:lnTo>
                    <a:pt x="51" y="1547"/>
                  </a:lnTo>
                  <a:lnTo>
                    <a:pt x="102" y="1816"/>
                  </a:lnTo>
                  <a:lnTo>
                    <a:pt x="102" y="1816"/>
                  </a:lnTo>
                  <a:lnTo>
                    <a:pt x="152" y="1547"/>
                  </a:lnTo>
                  <a:lnTo>
                    <a:pt x="186" y="1278"/>
                  </a:lnTo>
                  <a:lnTo>
                    <a:pt x="203" y="993"/>
                  </a:lnTo>
                  <a:lnTo>
                    <a:pt x="203" y="724"/>
                  </a:lnTo>
                  <a:lnTo>
                    <a:pt x="203" y="724"/>
                  </a:lnTo>
                  <a:lnTo>
                    <a:pt x="203" y="354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4202;p62">
              <a:extLst>
                <a:ext uri="{FF2B5EF4-FFF2-40B4-BE49-F238E27FC236}">
                  <a16:creationId xmlns:a16="http://schemas.microsoft.com/office/drawing/2014/main" id="{4C6563EA-3717-5B2B-BE60-491279487713}"/>
                </a:ext>
              </a:extLst>
            </p:cNvPr>
            <p:cNvSpPr/>
            <p:nvPr/>
          </p:nvSpPr>
          <p:spPr>
            <a:xfrm>
              <a:off x="3398950" y="5250325"/>
              <a:ext cx="4650" cy="45850"/>
            </a:xfrm>
            <a:custGeom>
              <a:avLst/>
              <a:gdLst/>
              <a:ahLst/>
              <a:cxnLst/>
              <a:rect l="l" t="t" r="r" b="b"/>
              <a:pathLst>
                <a:path w="186" h="1834" extrusionOk="0">
                  <a:moveTo>
                    <a:pt x="35" y="1"/>
                  </a:moveTo>
                  <a:lnTo>
                    <a:pt x="1" y="455"/>
                  </a:lnTo>
                  <a:lnTo>
                    <a:pt x="1" y="925"/>
                  </a:lnTo>
                  <a:lnTo>
                    <a:pt x="35" y="1379"/>
                  </a:lnTo>
                  <a:lnTo>
                    <a:pt x="85" y="1833"/>
                  </a:lnTo>
                  <a:lnTo>
                    <a:pt x="152" y="1379"/>
                  </a:lnTo>
                  <a:lnTo>
                    <a:pt x="186" y="909"/>
                  </a:lnTo>
                  <a:lnTo>
                    <a:pt x="186" y="455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4203;p62">
              <a:extLst>
                <a:ext uri="{FF2B5EF4-FFF2-40B4-BE49-F238E27FC236}">
                  <a16:creationId xmlns:a16="http://schemas.microsoft.com/office/drawing/2014/main" id="{92ABD385-791E-081F-F9D5-6080B8224EB3}"/>
                </a:ext>
              </a:extLst>
            </p:cNvPr>
            <p:cNvSpPr/>
            <p:nvPr/>
          </p:nvSpPr>
          <p:spPr>
            <a:xfrm>
              <a:off x="3398950" y="5250325"/>
              <a:ext cx="4650" cy="45850"/>
            </a:xfrm>
            <a:custGeom>
              <a:avLst/>
              <a:gdLst/>
              <a:ahLst/>
              <a:cxnLst/>
              <a:rect l="l" t="t" r="r" b="b"/>
              <a:pathLst>
                <a:path w="186" h="1834" fill="none" extrusionOk="0">
                  <a:moveTo>
                    <a:pt x="152" y="1"/>
                  </a:moveTo>
                  <a:lnTo>
                    <a:pt x="35" y="1"/>
                  </a:lnTo>
                  <a:lnTo>
                    <a:pt x="35" y="1"/>
                  </a:lnTo>
                  <a:lnTo>
                    <a:pt x="1" y="455"/>
                  </a:lnTo>
                  <a:lnTo>
                    <a:pt x="1" y="925"/>
                  </a:lnTo>
                  <a:lnTo>
                    <a:pt x="35" y="1379"/>
                  </a:lnTo>
                  <a:lnTo>
                    <a:pt x="85" y="1833"/>
                  </a:lnTo>
                  <a:lnTo>
                    <a:pt x="85" y="1833"/>
                  </a:lnTo>
                  <a:lnTo>
                    <a:pt x="152" y="1379"/>
                  </a:lnTo>
                  <a:lnTo>
                    <a:pt x="186" y="909"/>
                  </a:lnTo>
                  <a:lnTo>
                    <a:pt x="186" y="455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4204;p62">
              <a:extLst>
                <a:ext uri="{FF2B5EF4-FFF2-40B4-BE49-F238E27FC236}">
                  <a16:creationId xmlns:a16="http://schemas.microsoft.com/office/drawing/2014/main" id="{E64EC247-CED7-E042-2C47-51F0D604E9E3}"/>
                </a:ext>
              </a:extLst>
            </p:cNvPr>
            <p:cNvSpPr/>
            <p:nvPr/>
          </p:nvSpPr>
          <p:spPr>
            <a:xfrm>
              <a:off x="3356925" y="5251600"/>
              <a:ext cx="4650" cy="44575"/>
            </a:xfrm>
            <a:custGeom>
              <a:avLst/>
              <a:gdLst/>
              <a:ahLst/>
              <a:cxnLst/>
              <a:rect l="l" t="t" r="r" b="b"/>
              <a:pathLst>
                <a:path w="186" h="1783" extrusionOk="0">
                  <a:moveTo>
                    <a:pt x="34" y="0"/>
                  </a:moveTo>
                  <a:lnTo>
                    <a:pt x="1" y="336"/>
                  </a:lnTo>
                  <a:lnTo>
                    <a:pt x="1" y="690"/>
                  </a:lnTo>
                  <a:lnTo>
                    <a:pt x="1" y="959"/>
                  </a:lnTo>
                  <a:lnTo>
                    <a:pt x="18" y="1244"/>
                  </a:lnTo>
                  <a:lnTo>
                    <a:pt x="51" y="1513"/>
                  </a:lnTo>
                  <a:lnTo>
                    <a:pt x="102" y="1782"/>
                  </a:lnTo>
                  <a:lnTo>
                    <a:pt x="135" y="1513"/>
                  </a:lnTo>
                  <a:lnTo>
                    <a:pt x="169" y="1244"/>
                  </a:lnTo>
                  <a:lnTo>
                    <a:pt x="186" y="959"/>
                  </a:lnTo>
                  <a:lnTo>
                    <a:pt x="186" y="690"/>
                  </a:lnTo>
                  <a:lnTo>
                    <a:pt x="186" y="336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4205;p62">
              <a:extLst>
                <a:ext uri="{FF2B5EF4-FFF2-40B4-BE49-F238E27FC236}">
                  <a16:creationId xmlns:a16="http://schemas.microsoft.com/office/drawing/2014/main" id="{6AE822C4-862A-AFE5-46DF-31E33364F929}"/>
                </a:ext>
              </a:extLst>
            </p:cNvPr>
            <p:cNvSpPr/>
            <p:nvPr/>
          </p:nvSpPr>
          <p:spPr>
            <a:xfrm>
              <a:off x="3356925" y="5251600"/>
              <a:ext cx="4650" cy="44575"/>
            </a:xfrm>
            <a:custGeom>
              <a:avLst/>
              <a:gdLst/>
              <a:ahLst/>
              <a:cxnLst/>
              <a:rect l="l" t="t" r="r" b="b"/>
              <a:pathLst>
                <a:path w="186" h="1783" fill="none" extrusionOk="0">
                  <a:moveTo>
                    <a:pt x="152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1" y="336"/>
                  </a:lnTo>
                  <a:lnTo>
                    <a:pt x="1" y="690"/>
                  </a:lnTo>
                  <a:lnTo>
                    <a:pt x="1" y="690"/>
                  </a:lnTo>
                  <a:lnTo>
                    <a:pt x="1" y="959"/>
                  </a:lnTo>
                  <a:lnTo>
                    <a:pt x="18" y="1244"/>
                  </a:lnTo>
                  <a:lnTo>
                    <a:pt x="51" y="1513"/>
                  </a:lnTo>
                  <a:lnTo>
                    <a:pt x="102" y="1782"/>
                  </a:lnTo>
                  <a:lnTo>
                    <a:pt x="102" y="1782"/>
                  </a:lnTo>
                  <a:lnTo>
                    <a:pt x="135" y="1513"/>
                  </a:lnTo>
                  <a:lnTo>
                    <a:pt x="169" y="1244"/>
                  </a:lnTo>
                  <a:lnTo>
                    <a:pt x="186" y="959"/>
                  </a:lnTo>
                  <a:lnTo>
                    <a:pt x="186" y="690"/>
                  </a:lnTo>
                  <a:lnTo>
                    <a:pt x="186" y="690"/>
                  </a:lnTo>
                  <a:lnTo>
                    <a:pt x="186" y="336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4206;p62">
              <a:extLst>
                <a:ext uri="{FF2B5EF4-FFF2-40B4-BE49-F238E27FC236}">
                  <a16:creationId xmlns:a16="http://schemas.microsoft.com/office/drawing/2014/main" id="{8FADDD63-F710-8028-EF41-3A3922B777B1}"/>
                </a:ext>
              </a:extLst>
            </p:cNvPr>
            <p:cNvSpPr/>
            <p:nvPr/>
          </p:nvSpPr>
          <p:spPr>
            <a:xfrm>
              <a:off x="3198500" y="5256225"/>
              <a:ext cx="5050" cy="39950"/>
            </a:xfrm>
            <a:custGeom>
              <a:avLst/>
              <a:gdLst/>
              <a:ahLst/>
              <a:cxnLst/>
              <a:rect l="l" t="t" r="r" b="b"/>
              <a:pathLst>
                <a:path w="202" h="1598" extrusionOk="0">
                  <a:moveTo>
                    <a:pt x="185" y="0"/>
                  </a:moveTo>
                  <a:lnTo>
                    <a:pt x="34" y="17"/>
                  </a:lnTo>
                  <a:lnTo>
                    <a:pt x="0" y="404"/>
                  </a:lnTo>
                  <a:lnTo>
                    <a:pt x="17" y="807"/>
                  </a:lnTo>
                  <a:lnTo>
                    <a:pt x="50" y="1211"/>
                  </a:lnTo>
                  <a:lnTo>
                    <a:pt x="101" y="1597"/>
                  </a:lnTo>
                  <a:lnTo>
                    <a:pt x="168" y="1211"/>
                  </a:lnTo>
                  <a:lnTo>
                    <a:pt x="202" y="807"/>
                  </a:lnTo>
                  <a:lnTo>
                    <a:pt x="202" y="40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4207;p62">
              <a:extLst>
                <a:ext uri="{FF2B5EF4-FFF2-40B4-BE49-F238E27FC236}">
                  <a16:creationId xmlns:a16="http://schemas.microsoft.com/office/drawing/2014/main" id="{27426422-2F95-A9B4-A5A1-2756EC0A3AFE}"/>
                </a:ext>
              </a:extLst>
            </p:cNvPr>
            <p:cNvSpPr/>
            <p:nvPr/>
          </p:nvSpPr>
          <p:spPr>
            <a:xfrm>
              <a:off x="3198500" y="5256225"/>
              <a:ext cx="5050" cy="39950"/>
            </a:xfrm>
            <a:custGeom>
              <a:avLst/>
              <a:gdLst/>
              <a:ahLst/>
              <a:cxnLst/>
              <a:rect l="l" t="t" r="r" b="b"/>
              <a:pathLst>
                <a:path w="202" h="1598" fill="none" extrusionOk="0">
                  <a:moveTo>
                    <a:pt x="185" y="0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0" y="404"/>
                  </a:lnTo>
                  <a:lnTo>
                    <a:pt x="17" y="807"/>
                  </a:lnTo>
                  <a:lnTo>
                    <a:pt x="50" y="1211"/>
                  </a:lnTo>
                  <a:lnTo>
                    <a:pt x="101" y="1597"/>
                  </a:lnTo>
                  <a:lnTo>
                    <a:pt x="101" y="1597"/>
                  </a:lnTo>
                  <a:lnTo>
                    <a:pt x="168" y="1211"/>
                  </a:lnTo>
                  <a:lnTo>
                    <a:pt x="202" y="807"/>
                  </a:lnTo>
                  <a:lnTo>
                    <a:pt x="202" y="404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4208;p62">
              <a:extLst>
                <a:ext uri="{FF2B5EF4-FFF2-40B4-BE49-F238E27FC236}">
                  <a16:creationId xmlns:a16="http://schemas.microsoft.com/office/drawing/2014/main" id="{34C855A9-521C-90CE-5E75-F5AB9ABEFF7F}"/>
                </a:ext>
              </a:extLst>
            </p:cNvPr>
            <p:cNvSpPr/>
            <p:nvPr/>
          </p:nvSpPr>
          <p:spPr>
            <a:xfrm>
              <a:off x="3198900" y="5235200"/>
              <a:ext cx="216050" cy="21450"/>
            </a:xfrm>
            <a:custGeom>
              <a:avLst/>
              <a:gdLst/>
              <a:ahLst/>
              <a:cxnLst/>
              <a:rect l="l" t="t" r="r" b="b"/>
              <a:pathLst>
                <a:path w="8642" h="858" extrusionOk="0">
                  <a:moveTo>
                    <a:pt x="303" y="1"/>
                  </a:moveTo>
                  <a:lnTo>
                    <a:pt x="219" y="270"/>
                  </a:lnTo>
                  <a:lnTo>
                    <a:pt x="135" y="522"/>
                  </a:lnTo>
                  <a:lnTo>
                    <a:pt x="169" y="841"/>
                  </a:lnTo>
                  <a:lnTo>
                    <a:pt x="539" y="841"/>
                  </a:lnTo>
                  <a:lnTo>
                    <a:pt x="572" y="539"/>
                  </a:lnTo>
                  <a:lnTo>
                    <a:pt x="623" y="253"/>
                  </a:lnTo>
                  <a:lnTo>
                    <a:pt x="673" y="539"/>
                  </a:lnTo>
                  <a:lnTo>
                    <a:pt x="707" y="841"/>
                  </a:lnTo>
                  <a:lnTo>
                    <a:pt x="1211" y="824"/>
                  </a:lnTo>
                  <a:lnTo>
                    <a:pt x="1245" y="539"/>
                  </a:lnTo>
                  <a:lnTo>
                    <a:pt x="1295" y="253"/>
                  </a:lnTo>
                  <a:lnTo>
                    <a:pt x="1329" y="539"/>
                  </a:lnTo>
                  <a:lnTo>
                    <a:pt x="1363" y="808"/>
                  </a:lnTo>
                  <a:lnTo>
                    <a:pt x="2102" y="791"/>
                  </a:lnTo>
                  <a:lnTo>
                    <a:pt x="2136" y="522"/>
                  </a:lnTo>
                  <a:lnTo>
                    <a:pt x="2169" y="253"/>
                  </a:lnTo>
                  <a:lnTo>
                    <a:pt x="2220" y="522"/>
                  </a:lnTo>
                  <a:lnTo>
                    <a:pt x="2237" y="791"/>
                  </a:lnTo>
                  <a:lnTo>
                    <a:pt x="2556" y="774"/>
                  </a:lnTo>
                  <a:lnTo>
                    <a:pt x="2590" y="505"/>
                  </a:lnTo>
                  <a:lnTo>
                    <a:pt x="2640" y="253"/>
                  </a:lnTo>
                  <a:lnTo>
                    <a:pt x="2674" y="505"/>
                  </a:lnTo>
                  <a:lnTo>
                    <a:pt x="2707" y="774"/>
                  </a:lnTo>
                  <a:lnTo>
                    <a:pt x="3447" y="740"/>
                  </a:lnTo>
                  <a:lnTo>
                    <a:pt x="3481" y="505"/>
                  </a:lnTo>
                  <a:lnTo>
                    <a:pt x="3531" y="253"/>
                  </a:lnTo>
                  <a:lnTo>
                    <a:pt x="3565" y="488"/>
                  </a:lnTo>
                  <a:lnTo>
                    <a:pt x="3598" y="740"/>
                  </a:lnTo>
                  <a:lnTo>
                    <a:pt x="3985" y="724"/>
                  </a:lnTo>
                  <a:lnTo>
                    <a:pt x="4019" y="488"/>
                  </a:lnTo>
                  <a:lnTo>
                    <a:pt x="4052" y="253"/>
                  </a:lnTo>
                  <a:lnTo>
                    <a:pt x="4120" y="724"/>
                  </a:lnTo>
                  <a:lnTo>
                    <a:pt x="4624" y="707"/>
                  </a:lnTo>
                  <a:lnTo>
                    <a:pt x="4691" y="253"/>
                  </a:lnTo>
                  <a:lnTo>
                    <a:pt x="4758" y="707"/>
                  </a:lnTo>
                  <a:lnTo>
                    <a:pt x="5801" y="673"/>
                  </a:lnTo>
                  <a:lnTo>
                    <a:pt x="5868" y="253"/>
                  </a:lnTo>
                  <a:lnTo>
                    <a:pt x="5935" y="673"/>
                  </a:lnTo>
                  <a:lnTo>
                    <a:pt x="6355" y="656"/>
                  </a:lnTo>
                  <a:lnTo>
                    <a:pt x="6423" y="253"/>
                  </a:lnTo>
                  <a:lnTo>
                    <a:pt x="6473" y="656"/>
                  </a:lnTo>
                  <a:lnTo>
                    <a:pt x="7347" y="623"/>
                  </a:lnTo>
                  <a:lnTo>
                    <a:pt x="7398" y="253"/>
                  </a:lnTo>
                  <a:lnTo>
                    <a:pt x="7465" y="623"/>
                  </a:lnTo>
                  <a:lnTo>
                    <a:pt x="8037" y="606"/>
                  </a:lnTo>
                  <a:lnTo>
                    <a:pt x="8087" y="253"/>
                  </a:lnTo>
                  <a:lnTo>
                    <a:pt x="8154" y="606"/>
                  </a:lnTo>
                  <a:lnTo>
                    <a:pt x="8642" y="589"/>
                  </a:lnTo>
                  <a:lnTo>
                    <a:pt x="8642" y="1"/>
                  </a:lnTo>
                  <a:close/>
                  <a:moveTo>
                    <a:pt x="18" y="824"/>
                  </a:moveTo>
                  <a:lnTo>
                    <a:pt x="1" y="858"/>
                  </a:lnTo>
                  <a:lnTo>
                    <a:pt x="18" y="858"/>
                  </a:lnTo>
                  <a:lnTo>
                    <a:pt x="18" y="82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4209;p62">
              <a:extLst>
                <a:ext uri="{FF2B5EF4-FFF2-40B4-BE49-F238E27FC236}">
                  <a16:creationId xmlns:a16="http://schemas.microsoft.com/office/drawing/2014/main" id="{5A490CC6-DE5D-5DA3-7FEC-211F3200EDD8}"/>
                </a:ext>
              </a:extLst>
            </p:cNvPr>
            <p:cNvSpPr/>
            <p:nvPr/>
          </p:nvSpPr>
          <p:spPr>
            <a:xfrm>
              <a:off x="3198900" y="5255800"/>
              <a:ext cx="450" cy="850"/>
            </a:xfrm>
            <a:custGeom>
              <a:avLst/>
              <a:gdLst/>
              <a:ahLst/>
              <a:cxnLst/>
              <a:rect l="l" t="t" r="r" b="b"/>
              <a:pathLst>
                <a:path w="18" h="34" fill="none" extrusionOk="0">
                  <a:moveTo>
                    <a:pt x="18" y="0"/>
                  </a:moveTo>
                  <a:lnTo>
                    <a:pt x="18" y="0"/>
                  </a:lnTo>
                  <a:lnTo>
                    <a:pt x="1" y="34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4210;p62">
              <a:extLst>
                <a:ext uri="{FF2B5EF4-FFF2-40B4-BE49-F238E27FC236}">
                  <a16:creationId xmlns:a16="http://schemas.microsoft.com/office/drawing/2014/main" id="{B850A6C9-4E4A-B70C-2A51-951E897FBE1D}"/>
                </a:ext>
              </a:extLst>
            </p:cNvPr>
            <p:cNvSpPr/>
            <p:nvPr/>
          </p:nvSpPr>
          <p:spPr>
            <a:xfrm>
              <a:off x="3202275" y="5235200"/>
              <a:ext cx="212675" cy="21050"/>
            </a:xfrm>
            <a:custGeom>
              <a:avLst/>
              <a:gdLst/>
              <a:ahLst/>
              <a:cxnLst/>
              <a:rect l="l" t="t" r="r" b="b"/>
              <a:pathLst>
                <a:path w="8507" h="842" fill="none" extrusionOk="0">
                  <a:moveTo>
                    <a:pt x="8507" y="1"/>
                  </a:moveTo>
                  <a:lnTo>
                    <a:pt x="168" y="1"/>
                  </a:lnTo>
                  <a:lnTo>
                    <a:pt x="168" y="1"/>
                  </a:lnTo>
                  <a:lnTo>
                    <a:pt x="84" y="270"/>
                  </a:lnTo>
                  <a:lnTo>
                    <a:pt x="0" y="522"/>
                  </a:lnTo>
                  <a:lnTo>
                    <a:pt x="0" y="522"/>
                  </a:lnTo>
                  <a:lnTo>
                    <a:pt x="34" y="841"/>
                  </a:lnTo>
                  <a:lnTo>
                    <a:pt x="404" y="841"/>
                  </a:lnTo>
                  <a:lnTo>
                    <a:pt x="404" y="841"/>
                  </a:lnTo>
                  <a:lnTo>
                    <a:pt x="437" y="539"/>
                  </a:lnTo>
                  <a:lnTo>
                    <a:pt x="488" y="253"/>
                  </a:lnTo>
                  <a:lnTo>
                    <a:pt x="488" y="253"/>
                  </a:lnTo>
                  <a:lnTo>
                    <a:pt x="538" y="539"/>
                  </a:lnTo>
                  <a:lnTo>
                    <a:pt x="572" y="841"/>
                  </a:lnTo>
                  <a:lnTo>
                    <a:pt x="1076" y="824"/>
                  </a:lnTo>
                  <a:lnTo>
                    <a:pt x="1076" y="824"/>
                  </a:lnTo>
                  <a:lnTo>
                    <a:pt x="1110" y="539"/>
                  </a:lnTo>
                  <a:lnTo>
                    <a:pt x="1160" y="253"/>
                  </a:lnTo>
                  <a:lnTo>
                    <a:pt x="1160" y="253"/>
                  </a:lnTo>
                  <a:lnTo>
                    <a:pt x="1194" y="539"/>
                  </a:lnTo>
                  <a:lnTo>
                    <a:pt x="1228" y="808"/>
                  </a:lnTo>
                  <a:lnTo>
                    <a:pt x="1967" y="791"/>
                  </a:lnTo>
                  <a:lnTo>
                    <a:pt x="1967" y="791"/>
                  </a:lnTo>
                  <a:lnTo>
                    <a:pt x="2001" y="522"/>
                  </a:lnTo>
                  <a:lnTo>
                    <a:pt x="2034" y="253"/>
                  </a:lnTo>
                  <a:lnTo>
                    <a:pt x="2034" y="253"/>
                  </a:lnTo>
                  <a:lnTo>
                    <a:pt x="2085" y="522"/>
                  </a:lnTo>
                  <a:lnTo>
                    <a:pt x="2102" y="791"/>
                  </a:lnTo>
                  <a:lnTo>
                    <a:pt x="2421" y="774"/>
                  </a:lnTo>
                  <a:lnTo>
                    <a:pt x="2421" y="774"/>
                  </a:lnTo>
                  <a:lnTo>
                    <a:pt x="2455" y="505"/>
                  </a:lnTo>
                  <a:lnTo>
                    <a:pt x="2505" y="253"/>
                  </a:lnTo>
                  <a:lnTo>
                    <a:pt x="2505" y="253"/>
                  </a:lnTo>
                  <a:lnTo>
                    <a:pt x="2539" y="505"/>
                  </a:lnTo>
                  <a:lnTo>
                    <a:pt x="2572" y="774"/>
                  </a:lnTo>
                  <a:lnTo>
                    <a:pt x="3312" y="740"/>
                  </a:lnTo>
                  <a:lnTo>
                    <a:pt x="3312" y="740"/>
                  </a:lnTo>
                  <a:lnTo>
                    <a:pt x="3346" y="505"/>
                  </a:lnTo>
                  <a:lnTo>
                    <a:pt x="3396" y="253"/>
                  </a:lnTo>
                  <a:lnTo>
                    <a:pt x="3396" y="253"/>
                  </a:lnTo>
                  <a:lnTo>
                    <a:pt x="3430" y="488"/>
                  </a:lnTo>
                  <a:lnTo>
                    <a:pt x="3463" y="740"/>
                  </a:lnTo>
                  <a:lnTo>
                    <a:pt x="3850" y="724"/>
                  </a:lnTo>
                  <a:lnTo>
                    <a:pt x="3850" y="724"/>
                  </a:lnTo>
                  <a:lnTo>
                    <a:pt x="3884" y="488"/>
                  </a:lnTo>
                  <a:lnTo>
                    <a:pt x="3917" y="253"/>
                  </a:lnTo>
                  <a:lnTo>
                    <a:pt x="3917" y="253"/>
                  </a:lnTo>
                  <a:lnTo>
                    <a:pt x="3985" y="724"/>
                  </a:lnTo>
                  <a:lnTo>
                    <a:pt x="4489" y="707"/>
                  </a:lnTo>
                  <a:lnTo>
                    <a:pt x="4489" y="707"/>
                  </a:lnTo>
                  <a:lnTo>
                    <a:pt x="4556" y="253"/>
                  </a:lnTo>
                  <a:lnTo>
                    <a:pt x="4556" y="253"/>
                  </a:lnTo>
                  <a:lnTo>
                    <a:pt x="4623" y="707"/>
                  </a:lnTo>
                  <a:lnTo>
                    <a:pt x="5666" y="673"/>
                  </a:lnTo>
                  <a:lnTo>
                    <a:pt x="5666" y="673"/>
                  </a:lnTo>
                  <a:lnTo>
                    <a:pt x="5733" y="253"/>
                  </a:lnTo>
                  <a:lnTo>
                    <a:pt x="5733" y="253"/>
                  </a:lnTo>
                  <a:lnTo>
                    <a:pt x="5800" y="673"/>
                  </a:lnTo>
                  <a:lnTo>
                    <a:pt x="6220" y="656"/>
                  </a:lnTo>
                  <a:lnTo>
                    <a:pt x="6220" y="656"/>
                  </a:lnTo>
                  <a:lnTo>
                    <a:pt x="6288" y="253"/>
                  </a:lnTo>
                  <a:lnTo>
                    <a:pt x="6288" y="253"/>
                  </a:lnTo>
                  <a:lnTo>
                    <a:pt x="6338" y="656"/>
                  </a:lnTo>
                  <a:lnTo>
                    <a:pt x="7212" y="623"/>
                  </a:lnTo>
                  <a:lnTo>
                    <a:pt x="7212" y="623"/>
                  </a:lnTo>
                  <a:lnTo>
                    <a:pt x="7263" y="253"/>
                  </a:lnTo>
                  <a:lnTo>
                    <a:pt x="7263" y="253"/>
                  </a:lnTo>
                  <a:lnTo>
                    <a:pt x="7330" y="623"/>
                  </a:lnTo>
                  <a:lnTo>
                    <a:pt x="7902" y="606"/>
                  </a:lnTo>
                  <a:lnTo>
                    <a:pt x="7902" y="606"/>
                  </a:lnTo>
                  <a:lnTo>
                    <a:pt x="7952" y="253"/>
                  </a:lnTo>
                  <a:lnTo>
                    <a:pt x="7952" y="253"/>
                  </a:lnTo>
                  <a:lnTo>
                    <a:pt x="8019" y="606"/>
                  </a:lnTo>
                  <a:lnTo>
                    <a:pt x="8507" y="589"/>
                  </a:lnTo>
                  <a:lnTo>
                    <a:pt x="85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4211;p62">
              <a:extLst>
                <a:ext uri="{FF2B5EF4-FFF2-40B4-BE49-F238E27FC236}">
                  <a16:creationId xmlns:a16="http://schemas.microsoft.com/office/drawing/2014/main" id="{74D9CCC8-14DE-A404-9060-D5FF23D8E7BB}"/>
                </a:ext>
              </a:extLst>
            </p:cNvPr>
            <p:cNvSpPr/>
            <p:nvPr/>
          </p:nvSpPr>
          <p:spPr>
            <a:xfrm>
              <a:off x="3212350" y="5241500"/>
              <a:ext cx="4225" cy="14750"/>
            </a:xfrm>
            <a:custGeom>
              <a:avLst/>
              <a:gdLst/>
              <a:ahLst/>
              <a:cxnLst/>
              <a:rect l="l" t="t" r="r" b="b"/>
              <a:pathLst>
                <a:path w="169" h="590" extrusionOk="0">
                  <a:moveTo>
                    <a:pt x="85" y="1"/>
                  </a:moveTo>
                  <a:lnTo>
                    <a:pt x="34" y="287"/>
                  </a:lnTo>
                  <a:lnTo>
                    <a:pt x="1" y="589"/>
                  </a:lnTo>
                  <a:lnTo>
                    <a:pt x="169" y="589"/>
                  </a:lnTo>
                  <a:lnTo>
                    <a:pt x="135" y="2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4212;p62">
              <a:extLst>
                <a:ext uri="{FF2B5EF4-FFF2-40B4-BE49-F238E27FC236}">
                  <a16:creationId xmlns:a16="http://schemas.microsoft.com/office/drawing/2014/main" id="{C4FF5B95-704E-3D24-BF34-3168502D42E6}"/>
                </a:ext>
              </a:extLst>
            </p:cNvPr>
            <p:cNvSpPr/>
            <p:nvPr/>
          </p:nvSpPr>
          <p:spPr>
            <a:xfrm>
              <a:off x="3212350" y="5241500"/>
              <a:ext cx="4225" cy="14750"/>
            </a:xfrm>
            <a:custGeom>
              <a:avLst/>
              <a:gdLst/>
              <a:ahLst/>
              <a:cxnLst/>
              <a:rect l="l" t="t" r="r" b="b"/>
              <a:pathLst>
                <a:path w="169" h="590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34" y="287"/>
                  </a:lnTo>
                  <a:lnTo>
                    <a:pt x="1" y="589"/>
                  </a:lnTo>
                  <a:lnTo>
                    <a:pt x="169" y="589"/>
                  </a:lnTo>
                  <a:lnTo>
                    <a:pt x="169" y="589"/>
                  </a:lnTo>
                  <a:lnTo>
                    <a:pt x="135" y="287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4213;p62">
              <a:extLst>
                <a:ext uri="{FF2B5EF4-FFF2-40B4-BE49-F238E27FC236}">
                  <a16:creationId xmlns:a16="http://schemas.microsoft.com/office/drawing/2014/main" id="{A744D9B3-BAD3-5510-2B06-8A60CA56F1E3}"/>
                </a:ext>
              </a:extLst>
            </p:cNvPr>
            <p:cNvSpPr/>
            <p:nvPr/>
          </p:nvSpPr>
          <p:spPr>
            <a:xfrm>
              <a:off x="3229175" y="5241500"/>
              <a:ext cx="3800" cy="14325"/>
            </a:xfrm>
            <a:custGeom>
              <a:avLst/>
              <a:gdLst/>
              <a:ahLst/>
              <a:cxnLst/>
              <a:rect l="l" t="t" r="r" b="b"/>
              <a:pathLst>
                <a:path w="152" h="573" extrusionOk="0">
                  <a:moveTo>
                    <a:pt x="84" y="1"/>
                  </a:moveTo>
                  <a:lnTo>
                    <a:pt x="34" y="287"/>
                  </a:lnTo>
                  <a:lnTo>
                    <a:pt x="0" y="572"/>
                  </a:lnTo>
                  <a:lnTo>
                    <a:pt x="0" y="572"/>
                  </a:lnTo>
                  <a:lnTo>
                    <a:pt x="152" y="556"/>
                  </a:lnTo>
                  <a:lnTo>
                    <a:pt x="118" y="28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4214;p62">
              <a:extLst>
                <a:ext uri="{FF2B5EF4-FFF2-40B4-BE49-F238E27FC236}">
                  <a16:creationId xmlns:a16="http://schemas.microsoft.com/office/drawing/2014/main" id="{EF9A96F0-E704-0CBA-A37C-9727226766A2}"/>
                </a:ext>
              </a:extLst>
            </p:cNvPr>
            <p:cNvSpPr/>
            <p:nvPr/>
          </p:nvSpPr>
          <p:spPr>
            <a:xfrm>
              <a:off x="3229175" y="5241500"/>
              <a:ext cx="3800" cy="14325"/>
            </a:xfrm>
            <a:custGeom>
              <a:avLst/>
              <a:gdLst/>
              <a:ahLst/>
              <a:cxnLst/>
              <a:rect l="l" t="t" r="r" b="b"/>
              <a:pathLst>
                <a:path w="152" h="573" fill="none" extrusionOk="0">
                  <a:moveTo>
                    <a:pt x="84" y="1"/>
                  </a:moveTo>
                  <a:lnTo>
                    <a:pt x="84" y="1"/>
                  </a:lnTo>
                  <a:lnTo>
                    <a:pt x="34" y="287"/>
                  </a:lnTo>
                  <a:lnTo>
                    <a:pt x="0" y="572"/>
                  </a:lnTo>
                  <a:lnTo>
                    <a:pt x="152" y="556"/>
                  </a:lnTo>
                  <a:lnTo>
                    <a:pt x="152" y="556"/>
                  </a:lnTo>
                  <a:lnTo>
                    <a:pt x="118" y="287"/>
                  </a:lnTo>
                  <a:lnTo>
                    <a:pt x="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4215;p62">
              <a:extLst>
                <a:ext uri="{FF2B5EF4-FFF2-40B4-BE49-F238E27FC236}">
                  <a16:creationId xmlns:a16="http://schemas.microsoft.com/office/drawing/2014/main" id="{90B6AFB2-BB30-731A-68E3-4DB40E91F49F}"/>
                </a:ext>
              </a:extLst>
            </p:cNvPr>
            <p:cNvSpPr/>
            <p:nvPr/>
          </p:nvSpPr>
          <p:spPr>
            <a:xfrm>
              <a:off x="3298525" y="5241500"/>
              <a:ext cx="3375" cy="11800"/>
            </a:xfrm>
            <a:custGeom>
              <a:avLst/>
              <a:gdLst/>
              <a:ahLst/>
              <a:cxnLst/>
              <a:rect l="l" t="t" r="r" b="b"/>
              <a:pathLst>
                <a:path w="135" h="472" extrusionOk="0">
                  <a:moveTo>
                    <a:pt x="67" y="1"/>
                  </a:moveTo>
                  <a:lnTo>
                    <a:pt x="34" y="236"/>
                  </a:lnTo>
                  <a:lnTo>
                    <a:pt x="0" y="472"/>
                  </a:lnTo>
                  <a:lnTo>
                    <a:pt x="135" y="472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4216;p62">
              <a:extLst>
                <a:ext uri="{FF2B5EF4-FFF2-40B4-BE49-F238E27FC236}">
                  <a16:creationId xmlns:a16="http://schemas.microsoft.com/office/drawing/2014/main" id="{F3044DD3-E48C-FF84-29E4-5498097B63CC}"/>
                </a:ext>
              </a:extLst>
            </p:cNvPr>
            <p:cNvSpPr/>
            <p:nvPr/>
          </p:nvSpPr>
          <p:spPr>
            <a:xfrm>
              <a:off x="3298525" y="5241500"/>
              <a:ext cx="3375" cy="11800"/>
            </a:xfrm>
            <a:custGeom>
              <a:avLst/>
              <a:gdLst/>
              <a:ahLst/>
              <a:cxnLst/>
              <a:rect l="l" t="t" r="r" b="b"/>
              <a:pathLst>
                <a:path w="135" h="472" fill="none" extrusionOk="0">
                  <a:moveTo>
                    <a:pt x="67" y="1"/>
                  </a:moveTo>
                  <a:lnTo>
                    <a:pt x="67" y="1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135" y="472"/>
                  </a:lnTo>
                  <a:lnTo>
                    <a:pt x="135" y="472"/>
                  </a:lnTo>
                  <a:lnTo>
                    <a:pt x="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4217;p62">
              <a:extLst>
                <a:ext uri="{FF2B5EF4-FFF2-40B4-BE49-F238E27FC236}">
                  <a16:creationId xmlns:a16="http://schemas.microsoft.com/office/drawing/2014/main" id="{788774C2-0EC5-903C-6244-508558291AE1}"/>
                </a:ext>
              </a:extLst>
            </p:cNvPr>
            <p:cNvSpPr/>
            <p:nvPr/>
          </p:nvSpPr>
          <p:spPr>
            <a:xfrm>
              <a:off x="3314475" y="5241500"/>
              <a:ext cx="3400" cy="11375"/>
            </a:xfrm>
            <a:custGeom>
              <a:avLst/>
              <a:gdLst/>
              <a:ahLst/>
              <a:cxnLst/>
              <a:rect l="l" t="t" r="r" b="b"/>
              <a:pathLst>
                <a:path w="136" h="455" extrusionOk="0">
                  <a:moveTo>
                    <a:pt x="68" y="1"/>
                  </a:moveTo>
                  <a:lnTo>
                    <a:pt x="1" y="455"/>
                  </a:lnTo>
                  <a:lnTo>
                    <a:pt x="135" y="45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4218;p62">
              <a:extLst>
                <a:ext uri="{FF2B5EF4-FFF2-40B4-BE49-F238E27FC236}">
                  <a16:creationId xmlns:a16="http://schemas.microsoft.com/office/drawing/2014/main" id="{3CC3BA5A-DA1C-2EE4-ED81-C70A66F6FB7D}"/>
                </a:ext>
              </a:extLst>
            </p:cNvPr>
            <p:cNvSpPr/>
            <p:nvPr/>
          </p:nvSpPr>
          <p:spPr>
            <a:xfrm>
              <a:off x="3314475" y="5241500"/>
              <a:ext cx="3400" cy="11375"/>
            </a:xfrm>
            <a:custGeom>
              <a:avLst/>
              <a:gdLst/>
              <a:ahLst/>
              <a:cxnLst/>
              <a:rect l="l" t="t" r="r" b="b"/>
              <a:pathLst>
                <a:path w="136" h="455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" y="455"/>
                  </a:lnTo>
                  <a:lnTo>
                    <a:pt x="135" y="455"/>
                  </a:lnTo>
                  <a:lnTo>
                    <a:pt x="135" y="455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4219;p62">
              <a:extLst>
                <a:ext uri="{FF2B5EF4-FFF2-40B4-BE49-F238E27FC236}">
                  <a16:creationId xmlns:a16="http://schemas.microsoft.com/office/drawing/2014/main" id="{AB45E467-2EAE-7490-C0E1-1295F62659AE}"/>
                </a:ext>
              </a:extLst>
            </p:cNvPr>
            <p:cNvSpPr/>
            <p:nvPr/>
          </p:nvSpPr>
          <p:spPr>
            <a:xfrm>
              <a:off x="3343900" y="5241500"/>
              <a:ext cx="3400" cy="10550"/>
            </a:xfrm>
            <a:custGeom>
              <a:avLst/>
              <a:gdLst/>
              <a:ahLst/>
              <a:cxnLst/>
              <a:rect l="l" t="t" r="r" b="b"/>
              <a:pathLst>
                <a:path w="136" h="422" extrusionOk="0">
                  <a:moveTo>
                    <a:pt x="68" y="1"/>
                  </a:moveTo>
                  <a:lnTo>
                    <a:pt x="1" y="421"/>
                  </a:lnTo>
                  <a:lnTo>
                    <a:pt x="135" y="421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4220;p62">
              <a:extLst>
                <a:ext uri="{FF2B5EF4-FFF2-40B4-BE49-F238E27FC236}">
                  <a16:creationId xmlns:a16="http://schemas.microsoft.com/office/drawing/2014/main" id="{89EB7BB1-62D3-038A-2E2D-E613714BADD0}"/>
                </a:ext>
              </a:extLst>
            </p:cNvPr>
            <p:cNvSpPr/>
            <p:nvPr/>
          </p:nvSpPr>
          <p:spPr>
            <a:xfrm>
              <a:off x="3343900" y="5241500"/>
              <a:ext cx="3400" cy="10550"/>
            </a:xfrm>
            <a:custGeom>
              <a:avLst/>
              <a:gdLst/>
              <a:ahLst/>
              <a:cxnLst/>
              <a:rect l="l" t="t" r="r" b="b"/>
              <a:pathLst>
                <a:path w="136" h="422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" y="421"/>
                  </a:lnTo>
                  <a:lnTo>
                    <a:pt x="135" y="421"/>
                  </a:lnTo>
                  <a:lnTo>
                    <a:pt x="135" y="421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4221;p62">
              <a:extLst>
                <a:ext uri="{FF2B5EF4-FFF2-40B4-BE49-F238E27FC236}">
                  <a16:creationId xmlns:a16="http://schemas.microsoft.com/office/drawing/2014/main" id="{E36E3CBC-4BC4-53F9-06AC-82A2298F8218}"/>
                </a:ext>
              </a:extLst>
            </p:cNvPr>
            <p:cNvSpPr/>
            <p:nvPr/>
          </p:nvSpPr>
          <p:spPr>
            <a:xfrm>
              <a:off x="3285075" y="5241500"/>
              <a:ext cx="3800" cy="12225"/>
            </a:xfrm>
            <a:custGeom>
              <a:avLst/>
              <a:gdLst/>
              <a:ahLst/>
              <a:cxnLst/>
              <a:rect l="l" t="t" r="r" b="b"/>
              <a:pathLst>
                <a:path w="152" h="489" extrusionOk="0">
                  <a:moveTo>
                    <a:pt x="84" y="1"/>
                  </a:moveTo>
                  <a:lnTo>
                    <a:pt x="34" y="253"/>
                  </a:lnTo>
                  <a:lnTo>
                    <a:pt x="0" y="488"/>
                  </a:lnTo>
                  <a:lnTo>
                    <a:pt x="151" y="488"/>
                  </a:lnTo>
                  <a:lnTo>
                    <a:pt x="118" y="236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4222;p62">
              <a:extLst>
                <a:ext uri="{FF2B5EF4-FFF2-40B4-BE49-F238E27FC236}">
                  <a16:creationId xmlns:a16="http://schemas.microsoft.com/office/drawing/2014/main" id="{BBC02767-75FA-D15B-5BAB-F90D1E7F47F2}"/>
                </a:ext>
              </a:extLst>
            </p:cNvPr>
            <p:cNvSpPr/>
            <p:nvPr/>
          </p:nvSpPr>
          <p:spPr>
            <a:xfrm>
              <a:off x="3285075" y="5241500"/>
              <a:ext cx="3800" cy="12225"/>
            </a:xfrm>
            <a:custGeom>
              <a:avLst/>
              <a:gdLst/>
              <a:ahLst/>
              <a:cxnLst/>
              <a:rect l="l" t="t" r="r" b="b"/>
              <a:pathLst>
                <a:path w="152" h="489" fill="none" extrusionOk="0">
                  <a:moveTo>
                    <a:pt x="84" y="1"/>
                  </a:moveTo>
                  <a:lnTo>
                    <a:pt x="84" y="1"/>
                  </a:lnTo>
                  <a:lnTo>
                    <a:pt x="34" y="253"/>
                  </a:lnTo>
                  <a:lnTo>
                    <a:pt x="0" y="488"/>
                  </a:lnTo>
                  <a:lnTo>
                    <a:pt x="151" y="488"/>
                  </a:lnTo>
                  <a:lnTo>
                    <a:pt x="151" y="488"/>
                  </a:lnTo>
                  <a:lnTo>
                    <a:pt x="118" y="236"/>
                  </a:lnTo>
                  <a:lnTo>
                    <a:pt x="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4223;p62">
              <a:extLst>
                <a:ext uri="{FF2B5EF4-FFF2-40B4-BE49-F238E27FC236}">
                  <a16:creationId xmlns:a16="http://schemas.microsoft.com/office/drawing/2014/main" id="{0F9C4F7C-821B-6582-7C36-FB5AEB9B473F}"/>
                </a:ext>
              </a:extLst>
            </p:cNvPr>
            <p:cNvSpPr/>
            <p:nvPr/>
          </p:nvSpPr>
          <p:spPr>
            <a:xfrm>
              <a:off x="3251450" y="5241500"/>
              <a:ext cx="3375" cy="13475"/>
            </a:xfrm>
            <a:custGeom>
              <a:avLst/>
              <a:gdLst/>
              <a:ahLst/>
              <a:cxnLst/>
              <a:rect l="l" t="t" r="r" b="b"/>
              <a:pathLst>
                <a:path w="135" h="539" extrusionOk="0">
                  <a:moveTo>
                    <a:pt x="67" y="1"/>
                  </a:moveTo>
                  <a:lnTo>
                    <a:pt x="34" y="270"/>
                  </a:lnTo>
                  <a:lnTo>
                    <a:pt x="0" y="539"/>
                  </a:lnTo>
                  <a:lnTo>
                    <a:pt x="135" y="539"/>
                  </a:lnTo>
                  <a:lnTo>
                    <a:pt x="118" y="270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4224;p62">
              <a:extLst>
                <a:ext uri="{FF2B5EF4-FFF2-40B4-BE49-F238E27FC236}">
                  <a16:creationId xmlns:a16="http://schemas.microsoft.com/office/drawing/2014/main" id="{3647EFB0-B527-6A40-85F7-E1ED4171EB7C}"/>
                </a:ext>
              </a:extLst>
            </p:cNvPr>
            <p:cNvSpPr/>
            <p:nvPr/>
          </p:nvSpPr>
          <p:spPr>
            <a:xfrm>
              <a:off x="3251450" y="5241500"/>
              <a:ext cx="3375" cy="13475"/>
            </a:xfrm>
            <a:custGeom>
              <a:avLst/>
              <a:gdLst/>
              <a:ahLst/>
              <a:cxnLst/>
              <a:rect l="l" t="t" r="r" b="b"/>
              <a:pathLst>
                <a:path w="135" h="539" fill="none" extrusionOk="0">
                  <a:moveTo>
                    <a:pt x="67" y="1"/>
                  </a:moveTo>
                  <a:lnTo>
                    <a:pt x="67" y="1"/>
                  </a:lnTo>
                  <a:lnTo>
                    <a:pt x="34" y="270"/>
                  </a:lnTo>
                  <a:lnTo>
                    <a:pt x="0" y="539"/>
                  </a:lnTo>
                  <a:lnTo>
                    <a:pt x="135" y="539"/>
                  </a:lnTo>
                  <a:lnTo>
                    <a:pt x="135" y="539"/>
                  </a:lnTo>
                  <a:lnTo>
                    <a:pt x="118" y="270"/>
                  </a:lnTo>
                  <a:lnTo>
                    <a:pt x="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4225;p62">
              <a:extLst>
                <a:ext uri="{FF2B5EF4-FFF2-40B4-BE49-F238E27FC236}">
                  <a16:creationId xmlns:a16="http://schemas.microsoft.com/office/drawing/2014/main" id="{F90AE4A7-E600-D335-221C-15D3B99AAD07}"/>
                </a:ext>
              </a:extLst>
            </p:cNvPr>
            <p:cNvSpPr/>
            <p:nvPr/>
          </p:nvSpPr>
          <p:spPr>
            <a:xfrm>
              <a:off x="3262800" y="5241500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extrusionOk="0">
                  <a:moveTo>
                    <a:pt x="84" y="1"/>
                  </a:moveTo>
                  <a:lnTo>
                    <a:pt x="34" y="253"/>
                  </a:lnTo>
                  <a:lnTo>
                    <a:pt x="0" y="522"/>
                  </a:lnTo>
                  <a:lnTo>
                    <a:pt x="151" y="522"/>
                  </a:lnTo>
                  <a:lnTo>
                    <a:pt x="118" y="253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4226;p62">
              <a:extLst>
                <a:ext uri="{FF2B5EF4-FFF2-40B4-BE49-F238E27FC236}">
                  <a16:creationId xmlns:a16="http://schemas.microsoft.com/office/drawing/2014/main" id="{DD581DC3-51D0-AE3E-6BB2-E74364F1EFA4}"/>
                </a:ext>
              </a:extLst>
            </p:cNvPr>
            <p:cNvSpPr/>
            <p:nvPr/>
          </p:nvSpPr>
          <p:spPr>
            <a:xfrm>
              <a:off x="3262800" y="5241500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fill="none" extrusionOk="0">
                  <a:moveTo>
                    <a:pt x="84" y="1"/>
                  </a:moveTo>
                  <a:lnTo>
                    <a:pt x="84" y="1"/>
                  </a:lnTo>
                  <a:lnTo>
                    <a:pt x="34" y="253"/>
                  </a:lnTo>
                  <a:lnTo>
                    <a:pt x="0" y="522"/>
                  </a:lnTo>
                  <a:lnTo>
                    <a:pt x="151" y="522"/>
                  </a:lnTo>
                  <a:lnTo>
                    <a:pt x="151" y="522"/>
                  </a:lnTo>
                  <a:lnTo>
                    <a:pt x="118" y="253"/>
                  </a:lnTo>
                  <a:lnTo>
                    <a:pt x="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4227;p62">
              <a:extLst>
                <a:ext uri="{FF2B5EF4-FFF2-40B4-BE49-F238E27FC236}">
                  <a16:creationId xmlns:a16="http://schemas.microsoft.com/office/drawing/2014/main" id="{18F1BE8B-D3C3-F40E-2794-E320FED5A5D0}"/>
                </a:ext>
              </a:extLst>
            </p:cNvPr>
            <p:cNvSpPr/>
            <p:nvPr/>
          </p:nvSpPr>
          <p:spPr>
            <a:xfrm>
              <a:off x="3382575" y="5241500"/>
              <a:ext cx="2950" cy="9275"/>
            </a:xfrm>
            <a:custGeom>
              <a:avLst/>
              <a:gdLst/>
              <a:ahLst/>
              <a:cxnLst/>
              <a:rect l="l" t="t" r="r" b="b"/>
              <a:pathLst>
                <a:path w="118" h="371" extrusionOk="0">
                  <a:moveTo>
                    <a:pt x="51" y="1"/>
                  </a:moveTo>
                  <a:lnTo>
                    <a:pt x="0" y="371"/>
                  </a:lnTo>
                  <a:lnTo>
                    <a:pt x="118" y="371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4228;p62">
              <a:extLst>
                <a:ext uri="{FF2B5EF4-FFF2-40B4-BE49-F238E27FC236}">
                  <a16:creationId xmlns:a16="http://schemas.microsoft.com/office/drawing/2014/main" id="{4EDC07F4-7A81-1D8B-8479-E8DB52B6DB40}"/>
                </a:ext>
              </a:extLst>
            </p:cNvPr>
            <p:cNvSpPr/>
            <p:nvPr/>
          </p:nvSpPr>
          <p:spPr>
            <a:xfrm>
              <a:off x="3382575" y="5241500"/>
              <a:ext cx="2950" cy="9275"/>
            </a:xfrm>
            <a:custGeom>
              <a:avLst/>
              <a:gdLst/>
              <a:ahLst/>
              <a:cxnLst/>
              <a:rect l="l" t="t" r="r" b="b"/>
              <a:pathLst>
                <a:path w="118" h="371" fill="none" extrusionOk="0">
                  <a:moveTo>
                    <a:pt x="51" y="1"/>
                  </a:moveTo>
                  <a:lnTo>
                    <a:pt x="51" y="1"/>
                  </a:lnTo>
                  <a:lnTo>
                    <a:pt x="0" y="371"/>
                  </a:lnTo>
                  <a:lnTo>
                    <a:pt x="118" y="371"/>
                  </a:lnTo>
                  <a:lnTo>
                    <a:pt x="118" y="371"/>
                  </a:lnTo>
                  <a:lnTo>
                    <a:pt x="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4229;p62">
              <a:extLst>
                <a:ext uri="{FF2B5EF4-FFF2-40B4-BE49-F238E27FC236}">
                  <a16:creationId xmlns:a16="http://schemas.microsoft.com/office/drawing/2014/main" id="{7E36236A-2956-5B01-D15A-7CFC97C31608}"/>
                </a:ext>
              </a:extLst>
            </p:cNvPr>
            <p:cNvSpPr/>
            <p:nvPr/>
          </p:nvSpPr>
          <p:spPr>
            <a:xfrm>
              <a:off x="3399800" y="5241500"/>
              <a:ext cx="2975" cy="8850"/>
            </a:xfrm>
            <a:custGeom>
              <a:avLst/>
              <a:gdLst/>
              <a:ahLst/>
              <a:cxnLst/>
              <a:rect l="l" t="t" r="r" b="b"/>
              <a:pathLst>
                <a:path w="119" h="354" extrusionOk="0">
                  <a:moveTo>
                    <a:pt x="51" y="1"/>
                  </a:moveTo>
                  <a:lnTo>
                    <a:pt x="1" y="354"/>
                  </a:lnTo>
                  <a:lnTo>
                    <a:pt x="118" y="354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4230;p62">
              <a:extLst>
                <a:ext uri="{FF2B5EF4-FFF2-40B4-BE49-F238E27FC236}">
                  <a16:creationId xmlns:a16="http://schemas.microsoft.com/office/drawing/2014/main" id="{5F311DED-6D50-A699-1D7E-01BDCE4C71A1}"/>
                </a:ext>
              </a:extLst>
            </p:cNvPr>
            <p:cNvSpPr/>
            <p:nvPr/>
          </p:nvSpPr>
          <p:spPr>
            <a:xfrm>
              <a:off x="3399800" y="5241500"/>
              <a:ext cx="2975" cy="8850"/>
            </a:xfrm>
            <a:custGeom>
              <a:avLst/>
              <a:gdLst/>
              <a:ahLst/>
              <a:cxnLst/>
              <a:rect l="l" t="t" r="r" b="b"/>
              <a:pathLst>
                <a:path w="119" h="354" fill="none" extrusionOk="0">
                  <a:moveTo>
                    <a:pt x="51" y="1"/>
                  </a:moveTo>
                  <a:lnTo>
                    <a:pt x="51" y="1"/>
                  </a:lnTo>
                  <a:lnTo>
                    <a:pt x="1" y="354"/>
                  </a:lnTo>
                  <a:lnTo>
                    <a:pt x="118" y="354"/>
                  </a:lnTo>
                  <a:lnTo>
                    <a:pt x="118" y="354"/>
                  </a:lnTo>
                  <a:lnTo>
                    <a:pt x="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4231;p62">
              <a:extLst>
                <a:ext uri="{FF2B5EF4-FFF2-40B4-BE49-F238E27FC236}">
                  <a16:creationId xmlns:a16="http://schemas.microsoft.com/office/drawing/2014/main" id="{607AFC28-EF5D-E2A6-6A82-356149C7AC59}"/>
                </a:ext>
              </a:extLst>
            </p:cNvPr>
            <p:cNvSpPr/>
            <p:nvPr/>
          </p:nvSpPr>
          <p:spPr>
            <a:xfrm>
              <a:off x="3357775" y="5241500"/>
              <a:ext cx="2975" cy="10125"/>
            </a:xfrm>
            <a:custGeom>
              <a:avLst/>
              <a:gdLst/>
              <a:ahLst/>
              <a:cxnLst/>
              <a:rect l="l" t="t" r="r" b="b"/>
              <a:pathLst>
                <a:path w="119" h="405" extrusionOk="0">
                  <a:moveTo>
                    <a:pt x="68" y="1"/>
                  </a:moveTo>
                  <a:lnTo>
                    <a:pt x="0" y="404"/>
                  </a:lnTo>
                  <a:lnTo>
                    <a:pt x="118" y="40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4232;p62">
              <a:extLst>
                <a:ext uri="{FF2B5EF4-FFF2-40B4-BE49-F238E27FC236}">
                  <a16:creationId xmlns:a16="http://schemas.microsoft.com/office/drawing/2014/main" id="{0EFC4F26-5C68-EF6C-77BF-BC946DE0AC94}"/>
                </a:ext>
              </a:extLst>
            </p:cNvPr>
            <p:cNvSpPr/>
            <p:nvPr/>
          </p:nvSpPr>
          <p:spPr>
            <a:xfrm>
              <a:off x="3357775" y="5241500"/>
              <a:ext cx="2975" cy="10125"/>
            </a:xfrm>
            <a:custGeom>
              <a:avLst/>
              <a:gdLst/>
              <a:ahLst/>
              <a:cxnLst/>
              <a:rect l="l" t="t" r="r" b="b"/>
              <a:pathLst>
                <a:path w="119" h="405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0" y="404"/>
                  </a:lnTo>
                  <a:lnTo>
                    <a:pt x="118" y="404"/>
                  </a:lnTo>
                  <a:lnTo>
                    <a:pt x="118" y="404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4233;p62">
              <a:extLst>
                <a:ext uri="{FF2B5EF4-FFF2-40B4-BE49-F238E27FC236}">
                  <a16:creationId xmlns:a16="http://schemas.microsoft.com/office/drawing/2014/main" id="{8E6F3F47-3D03-24EC-1A2F-7BCAB68A2E80}"/>
                </a:ext>
              </a:extLst>
            </p:cNvPr>
            <p:cNvSpPr/>
            <p:nvPr/>
          </p:nvSpPr>
          <p:spPr>
            <a:xfrm>
              <a:off x="3199325" y="5248225"/>
              <a:ext cx="3800" cy="8425"/>
            </a:xfrm>
            <a:custGeom>
              <a:avLst/>
              <a:gdLst/>
              <a:ahLst/>
              <a:cxnLst/>
              <a:rect l="l" t="t" r="r" b="b"/>
              <a:pathLst>
                <a:path w="152" h="337" extrusionOk="0">
                  <a:moveTo>
                    <a:pt x="118" y="1"/>
                  </a:moveTo>
                  <a:lnTo>
                    <a:pt x="1" y="303"/>
                  </a:lnTo>
                  <a:lnTo>
                    <a:pt x="1" y="337"/>
                  </a:lnTo>
                  <a:lnTo>
                    <a:pt x="152" y="320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4234;p62">
              <a:extLst>
                <a:ext uri="{FF2B5EF4-FFF2-40B4-BE49-F238E27FC236}">
                  <a16:creationId xmlns:a16="http://schemas.microsoft.com/office/drawing/2014/main" id="{2D75153A-1E74-99EB-B9E0-33AC77D3BCD2}"/>
                </a:ext>
              </a:extLst>
            </p:cNvPr>
            <p:cNvSpPr/>
            <p:nvPr/>
          </p:nvSpPr>
          <p:spPr>
            <a:xfrm>
              <a:off x="3199325" y="5248225"/>
              <a:ext cx="3800" cy="8425"/>
            </a:xfrm>
            <a:custGeom>
              <a:avLst/>
              <a:gdLst/>
              <a:ahLst/>
              <a:cxnLst/>
              <a:rect l="l" t="t" r="r" b="b"/>
              <a:pathLst>
                <a:path w="152" h="337" fill="none" extrusionOk="0">
                  <a:moveTo>
                    <a:pt x="118" y="1"/>
                  </a:moveTo>
                  <a:lnTo>
                    <a:pt x="118" y="1"/>
                  </a:lnTo>
                  <a:lnTo>
                    <a:pt x="1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52" y="320"/>
                  </a:lnTo>
                  <a:lnTo>
                    <a:pt x="152" y="320"/>
                  </a:lnTo>
                  <a:lnTo>
                    <a:pt x="1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4235;p62">
              <a:extLst>
                <a:ext uri="{FF2B5EF4-FFF2-40B4-BE49-F238E27FC236}">
                  <a16:creationId xmlns:a16="http://schemas.microsoft.com/office/drawing/2014/main" id="{93FAFE65-8685-39AC-BADD-517C87071A8A}"/>
                </a:ext>
              </a:extLst>
            </p:cNvPr>
            <p:cNvSpPr/>
            <p:nvPr/>
          </p:nvSpPr>
          <p:spPr>
            <a:xfrm>
              <a:off x="3084175" y="5166700"/>
              <a:ext cx="309775" cy="68525"/>
            </a:xfrm>
            <a:custGeom>
              <a:avLst/>
              <a:gdLst/>
              <a:ahLst/>
              <a:cxnLst/>
              <a:rect l="l" t="t" r="r" b="b"/>
              <a:pathLst>
                <a:path w="12391" h="2741" extrusionOk="0">
                  <a:moveTo>
                    <a:pt x="0" y="0"/>
                  </a:moveTo>
                  <a:lnTo>
                    <a:pt x="0" y="2741"/>
                  </a:lnTo>
                  <a:lnTo>
                    <a:pt x="12390" y="2741"/>
                  </a:lnTo>
                  <a:lnTo>
                    <a:pt x="123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4236;p62">
              <a:extLst>
                <a:ext uri="{FF2B5EF4-FFF2-40B4-BE49-F238E27FC236}">
                  <a16:creationId xmlns:a16="http://schemas.microsoft.com/office/drawing/2014/main" id="{DB6CCDD2-CC79-277B-CD70-6E1335B17FB2}"/>
                </a:ext>
              </a:extLst>
            </p:cNvPr>
            <p:cNvSpPr/>
            <p:nvPr/>
          </p:nvSpPr>
          <p:spPr>
            <a:xfrm>
              <a:off x="3084175" y="5166700"/>
              <a:ext cx="309775" cy="68525"/>
            </a:xfrm>
            <a:custGeom>
              <a:avLst/>
              <a:gdLst/>
              <a:ahLst/>
              <a:cxnLst/>
              <a:rect l="l" t="t" r="r" b="b"/>
              <a:pathLst>
                <a:path w="12391" h="2741" fill="none" extrusionOk="0">
                  <a:moveTo>
                    <a:pt x="0" y="0"/>
                  </a:moveTo>
                  <a:lnTo>
                    <a:pt x="12390" y="0"/>
                  </a:lnTo>
                  <a:lnTo>
                    <a:pt x="12390" y="2741"/>
                  </a:lnTo>
                  <a:lnTo>
                    <a:pt x="0" y="274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4237;p62">
              <a:extLst>
                <a:ext uri="{FF2B5EF4-FFF2-40B4-BE49-F238E27FC236}">
                  <a16:creationId xmlns:a16="http://schemas.microsoft.com/office/drawing/2014/main" id="{059F04D9-C746-4B15-52DB-0701D1523937}"/>
                </a:ext>
              </a:extLst>
            </p:cNvPr>
            <p:cNvSpPr/>
            <p:nvPr/>
          </p:nvSpPr>
          <p:spPr>
            <a:xfrm>
              <a:off x="3209425" y="5201575"/>
              <a:ext cx="2950" cy="26500"/>
            </a:xfrm>
            <a:custGeom>
              <a:avLst/>
              <a:gdLst/>
              <a:ahLst/>
              <a:cxnLst/>
              <a:rect l="l" t="t" r="r" b="b"/>
              <a:pathLst>
                <a:path w="118" h="1060" extrusionOk="0">
                  <a:moveTo>
                    <a:pt x="118" y="1"/>
                  </a:moveTo>
                  <a:lnTo>
                    <a:pt x="67" y="455"/>
                  </a:lnTo>
                  <a:lnTo>
                    <a:pt x="0" y="892"/>
                  </a:lnTo>
                  <a:lnTo>
                    <a:pt x="17" y="1060"/>
                  </a:lnTo>
                  <a:lnTo>
                    <a:pt x="67" y="791"/>
                  </a:lnTo>
                  <a:lnTo>
                    <a:pt x="101" y="539"/>
                  </a:lnTo>
                  <a:lnTo>
                    <a:pt x="118" y="270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4238;p62">
              <a:extLst>
                <a:ext uri="{FF2B5EF4-FFF2-40B4-BE49-F238E27FC236}">
                  <a16:creationId xmlns:a16="http://schemas.microsoft.com/office/drawing/2014/main" id="{B47C6FFD-08AB-C0F5-A8C4-B69BD667EB16}"/>
                </a:ext>
              </a:extLst>
            </p:cNvPr>
            <p:cNvSpPr/>
            <p:nvPr/>
          </p:nvSpPr>
          <p:spPr>
            <a:xfrm>
              <a:off x="3209425" y="5201575"/>
              <a:ext cx="2950" cy="26500"/>
            </a:xfrm>
            <a:custGeom>
              <a:avLst/>
              <a:gdLst/>
              <a:ahLst/>
              <a:cxnLst/>
              <a:rect l="l" t="t" r="r" b="b"/>
              <a:pathLst>
                <a:path w="118" h="1060" fill="none" extrusionOk="0">
                  <a:moveTo>
                    <a:pt x="118" y="1"/>
                  </a:moveTo>
                  <a:lnTo>
                    <a:pt x="118" y="1"/>
                  </a:lnTo>
                  <a:lnTo>
                    <a:pt x="67" y="455"/>
                  </a:lnTo>
                  <a:lnTo>
                    <a:pt x="0" y="892"/>
                  </a:lnTo>
                  <a:lnTo>
                    <a:pt x="0" y="892"/>
                  </a:lnTo>
                  <a:lnTo>
                    <a:pt x="17" y="1060"/>
                  </a:lnTo>
                  <a:lnTo>
                    <a:pt x="17" y="1060"/>
                  </a:lnTo>
                  <a:lnTo>
                    <a:pt x="67" y="791"/>
                  </a:lnTo>
                  <a:lnTo>
                    <a:pt x="101" y="539"/>
                  </a:lnTo>
                  <a:lnTo>
                    <a:pt x="118" y="270"/>
                  </a:lnTo>
                  <a:lnTo>
                    <a:pt x="1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4239;p62">
              <a:extLst>
                <a:ext uri="{FF2B5EF4-FFF2-40B4-BE49-F238E27FC236}">
                  <a16:creationId xmlns:a16="http://schemas.microsoft.com/office/drawing/2014/main" id="{FBF9A8B9-7A2E-F616-6B45-D43860AF0957}"/>
                </a:ext>
              </a:extLst>
            </p:cNvPr>
            <p:cNvSpPr/>
            <p:nvPr/>
          </p:nvSpPr>
          <p:spPr>
            <a:xfrm>
              <a:off x="3276650" y="5184775"/>
              <a:ext cx="5075" cy="43300"/>
            </a:xfrm>
            <a:custGeom>
              <a:avLst/>
              <a:gdLst/>
              <a:ahLst/>
              <a:cxnLst/>
              <a:rect l="l" t="t" r="r" b="b"/>
              <a:pathLst>
                <a:path w="203" h="1732" extrusionOk="0">
                  <a:moveTo>
                    <a:pt x="169" y="0"/>
                  </a:moveTo>
                  <a:lnTo>
                    <a:pt x="35" y="17"/>
                  </a:lnTo>
                  <a:lnTo>
                    <a:pt x="1" y="320"/>
                  </a:lnTo>
                  <a:lnTo>
                    <a:pt x="1" y="639"/>
                  </a:lnTo>
                  <a:lnTo>
                    <a:pt x="1" y="908"/>
                  </a:lnTo>
                  <a:lnTo>
                    <a:pt x="18" y="1177"/>
                  </a:lnTo>
                  <a:lnTo>
                    <a:pt x="51" y="1463"/>
                  </a:lnTo>
                  <a:lnTo>
                    <a:pt x="102" y="1732"/>
                  </a:lnTo>
                  <a:lnTo>
                    <a:pt x="152" y="1463"/>
                  </a:lnTo>
                  <a:lnTo>
                    <a:pt x="186" y="1177"/>
                  </a:lnTo>
                  <a:lnTo>
                    <a:pt x="203" y="908"/>
                  </a:lnTo>
                  <a:lnTo>
                    <a:pt x="203" y="639"/>
                  </a:lnTo>
                  <a:lnTo>
                    <a:pt x="203" y="32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4240;p62">
              <a:extLst>
                <a:ext uri="{FF2B5EF4-FFF2-40B4-BE49-F238E27FC236}">
                  <a16:creationId xmlns:a16="http://schemas.microsoft.com/office/drawing/2014/main" id="{2AEA1DAE-9D4A-EE9A-B86D-006761D8586B}"/>
                </a:ext>
              </a:extLst>
            </p:cNvPr>
            <p:cNvSpPr/>
            <p:nvPr/>
          </p:nvSpPr>
          <p:spPr>
            <a:xfrm>
              <a:off x="3276650" y="5184775"/>
              <a:ext cx="5075" cy="43300"/>
            </a:xfrm>
            <a:custGeom>
              <a:avLst/>
              <a:gdLst/>
              <a:ahLst/>
              <a:cxnLst/>
              <a:rect l="l" t="t" r="r" b="b"/>
              <a:pathLst>
                <a:path w="203" h="1732" fill="none" extrusionOk="0">
                  <a:moveTo>
                    <a:pt x="169" y="0"/>
                  </a:moveTo>
                  <a:lnTo>
                    <a:pt x="35" y="17"/>
                  </a:lnTo>
                  <a:lnTo>
                    <a:pt x="35" y="17"/>
                  </a:lnTo>
                  <a:lnTo>
                    <a:pt x="1" y="320"/>
                  </a:lnTo>
                  <a:lnTo>
                    <a:pt x="1" y="639"/>
                  </a:lnTo>
                  <a:lnTo>
                    <a:pt x="1" y="639"/>
                  </a:lnTo>
                  <a:lnTo>
                    <a:pt x="1" y="908"/>
                  </a:lnTo>
                  <a:lnTo>
                    <a:pt x="18" y="1177"/>
                  </a:lnTo>
                  <a:lnTo>
                    <a:pt x="51" y="1463"/>
                  </a:lnTo>
                  <a:lnTo>
                    <a:pt x="102" y="1732"/>
                  </a:lnTo>
                  <a:lnTo>
                    <a:pt x="102" y="1732"/>
                  </a:lnTo>
                  <a:lnTo>
                    <a:pt x="152" y="1463"/>
                  </a:lnTo>
                  <a:lnTo>
                    <a:pt x="186" y="1177"/>
                  </a:lnTo>
                  <a:lnTo>
                    <a:pt x="203" y="908"/>
                  </a:lnTo>
                  <a:lnTo>
                    <a:pt x="203" y="639"/>
                  </a:lnTo>
                  <a:lnTo>
                    <a:pt x="203" y="639"/>
                  </a:lnTo>
                  <a:lnTo>
                    <a:pt x="203" y="320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4241;p62">
              <a:extLst>
                <a:ext uri="{FF2B5EF4-FFF2-40B4-BE49-F238E27FC236}">
                  <a16:creationId xmlns:a16="http://schemas.microsoft.com/office/drawing/2014/main" id="{18F30324-EE2F-E47A-D147-D14F9EC18DA5}"/>
                </a:ext>
              </a:extLst>
            </p:cNvPr>
            <p:cNvSpPr/>
            <p:nvPr/>
          </p:nvSpPr>
          <p:spPr>
            <a:xfrm>
              <a:off x="3292625" y="5184350"/>
              <a:ext cx="5075" cy="43725"/>
            </a:xfrm>
            <a:custGeom>
              <a:avLst/>
              <a:gdLst/>
              <a:ahLst/>
              <a:cxnLst/>
              <a:rect l="l" t="t" r="r" b="b"/>
              <a:pathLst>
                <a:path w="203" h="1749" extrusionOk="0">
                  <a:moveTo>
                    <a:pt x="34" y="1"/>
                  </a:moveTo>
                  <a:lnTo>
                    <a:pt x="1" y="438"/>
                  </a:lnTo>
                  <a:lnTo>
                    <a:pt x="1" y="875"/>
                  </a:lnTo>
                  <a:lnTo>
                    <a:pt x="34" y="1312"/>
                  </a:lnTo>
                  <a:lnTo>
                    <a:pt x="102" y="1749"/>
                  </a:lnTo>
                  <a:lnTo>
                    <a:pt x="169" y="1312"/>
                  </a:lnTo>
                  <a:lnTo>
                    <a:pt x="202" y="875"/>
                  </a:lnTo>
                  <a:lnTo>
                    <a:pt x="202" y="43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4242;p62">
              <a:extLst>
                <a:ext uri="{FF2B5EF4-FFF2-40B4-BE49-F238E27FC236}">
                  <a16:creationId xmlns:a16="http://schemas.microsoft.com/office/drawing/2014/main" id="{2F9F6300-5A40-9D4C-C62F-FA291D3C8D9E}"/>
                </a:ext>
              </a:extLst>
            </p:cNvPr>
            <p:cNvSpPr/>
            <p:nvPr/>
          </p:nvSpPr>
          <p:spPr>
            <a:xfrm>
              <a:off x="3292625" y="5184350"/>
              <a:ext cx="5075" cy="43725"/>
            </a:xfrm>
            <a:custGeom>
              <a:avLst/>
              <a:gdLst/>
              <a:ahLst/>
              <a:cxnLst/>
              <a:rect l="l" t="t" r="r" b="b"/>
              <a:pathLst>
                <a:path w="203" h="1749" fill="none" extrusionOk="0">
                  <a:moveTo>
                    <a:pt x="169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1" y="438"/>
                  </a:lnTo>
                  <a:lnTo>
                    <a:pt x="1" y="875"/>
                  </a:lnTo>
                  <a:lnTo>
                    <a:pt x="34" y="1312"/>
                  </a:lnTo>
                  <a:lnTo>
                    <a:pt x="102" y="1749"/>
                  </a:lnTo>
                  <a:lnTo>
                    <a:pt x="102" y="1749"/>
                  </a:lnTo>
                  <a:lnTo>
                    <a:pt x="169" y="1312"/>
                  </a:lnTo>
                  <a:lnTo>
                    <a:pt x="202" y="875"/>
                  </a:lnTo>
                  <a:lnTo>
                    <a:pt x="202" y="438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4243;p62">
              <a:extLst>
                <a:ext uri="{FF2B5EF4-FFF2-40B4-BE49-F238E27FC236}">
                  <a16:creationId xmlns:a16="http://schemas.microsoft.com/office/drawing/2014/main" id="{134AB675-05A1-7B22-841F-58BD505764D0}"/>
                </a:ext>
              </a:extLst>
            </p:cNvPr>
            <p:cNvSpPr/>
            <p:nvPr/>
          </p:nvSpPr>
          <p:spPr>
            <a:xfrm>
              <a:off x="3322050" y="5183500"/>
              <a:ext cx="5075" cy="44575"/>
            </a:xfrm>
            <a:custGeom>
              <a:avLst/>
              <a:gdLst/>
              <a:ahLst/>
              <a:cxnLst/>
              <a:rect l="l" t="t" r="r" b="b"/>
              <a:pathLst>
                <a:path w="203" h="1783" extrusionOk="0">
                  <a:moveTo>
                    <a:pt x="34" y="1"/>
                  </a:moveTo>
                  <a:lnTo>
                    <a:pt x="0" y="455"/>
                  </a:lnTo>
                  <a:lnTo>
                    <a:pt x="0" y="892"/>
                  </a:lnTo>
                  <a:lnTo>
                    <a:pt x="34" y="1329"/>
                  </a:lnTo>
                  <a:lnTo>
                    <a:pt x="101" y="1783"/>
                  </a:lnTo>
                  <a:lnTo>
                    <a:pt x="152" y="1514"/>
                  </a:lnTo>
                  <a:lnTo>
                    <a:pt x="169" y="1228"/>
                  </a:lnTo>
                  <a:lnTo>
                    <a:pt x="185" y="959"/>
                  </a:lnTo>
                  <a:lnTo>
                    <a:pt x="202" y="690"/>
                  </a:lnTo>
                  <a:lnTo>
                    <a:pt x="185" y="33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4244;p62">
              <a:extLst>
                <a:ext uri="{FF2B5EF4-FFF2-40B4-BE49-F238E27FC236}">
                  <a16:creationId xmlns:a16="http://schemas.microsoft.com/office/drawing/2014/main" id="{9B4FB406-67A8-7A5A-1AD4-BB81C8A62D45}"/>
                </a:ext>
              </a:extLst>
            </p:cNvPr>
            <p:cNvSpPr/>
            <p:nvPr/>
          </p:nvSpPr>
          <p:spPr>
            <a:xfrm>
              <a:off x="3322050" y="5183500"/>
              <a:ext cx="5075" cy="44575"/>
            </a:xfrm>
            <a:custGeom>
              <a:avLst/>
              <a:gdLst/>
              <a:ahLst/>
              <a:cxnLst/>
              <a:rect l="l" t="t" r="r" b="b"/>
              <a:pathLst>
                <a:path w="203" h="1783" fill="none" extrusionOk="0">
                  <a:moveTo>
                    <a:pt x="169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0" y="455"/>
                  </a:lnTo>
                  <a:lnTo>
                    <a:pt x="0" y="892"/>
                  </a:lnTo>
                  <a:lnTo>
                    <a:pt x="34" y="1329"/>
                  </a:lnTo>
                  <a:lnTo>
                    <a:pt x="101" y="1783"/>
                  </a:lnTo>
                  <a:lnTo>
                    <a:pt x="101" y="1783"/>
                  </a:lnTo>
                  <a:lnTo>
                    <a:pt x="152" y="1514"/>
                  </a:lnTo>
                  <a:lnTo>
                    <a:pt x="169" y="1228"/>
                  </a:lnTo>
                  <a:lnTo>
                    <a:pt x="185" y="959"/>
                  </a:lnTo>
                  <a:lnTo>
                    <a:pt x="202" y="690"/>
                  </a:lnTo>
                  <a:lnTo>
                    <a:pt x="202" y="690"/>
                  </a:lnTo>
                  <a:lnTo>
                    <a:pt x="185" y="337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4245;p62">
              <a:extLst>
                <a:ext uri="{FF2B5EF4-FFF2-40B4-BE49-F238E27FC236}">
                  <a16:creationId xmlns:a16="http://schemas.microsoft.com/office/drawing/2014/main" id="{C1EE21D4-30AB-4BE4-1966-E3F41E5B8065}"/>
                </a:ext>
              </a:extLst>
            </p:cNvPr>
            <p:cNvSpPr/>
            <p:nvPr/>
          </p:nvSpPr>
          <p:spPr>
            <a:xfrm>
              <a:off x="3263200" y="5185200"/>
              <a:ext cx="5075" cy="42875"/>
            </a:xfrm>
            <a:custGeom>
              <a:avLst/>
              <a:gdLst/>
              <a:ahLst/>
              <a:cxnLst/>
              <a:rect l="l" t="t" r="r" b="b"/>
              <a:pathLst>
                <a:path w="203" h="1715" extrusionOk="0">
                  <a:moveTo>
                    <a:pt x="169" y="0"/>
                  </a:moveTo>
                  <a:lnTo>
                    <a:pt x="35" y="17"/>
                  </a:lnTo>
                  <a:lnTo>
                    <a:pt x="1" y="437"/>
                  </a:lnTo>
                  <a:lnTo>
                    <a:pt x="18" y="857"/>
                  </a:lnTo>
                  <a:lnTo>
                    <a:pt x="51" y="1295"/>
                  </a:lnTo>
                  <a:lnTo>
                    <a:pt x="102" y="1715"/>
                  </a:lnTo>
                  <a:lnTo>
                    <a:pt x="169" y="1278"/>
                  </a:lnTo>
                  <a:lnTo>
                    <a:pt x="203" y="857"/>
                  </a:lnTo>
                  <a:lnTo>
                    <a:pt x="203" y="43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4246;p62">
              <a:extLst>
                <a:ext uri="{FF2B5EF4-FFF2-40B4-BE49-F238E27FC236}">
                  <a16:creationId xmlns:a16="http://schemas.microsoft.com/office/drawing/2014/main" id="{2D92CFA7-7A41-6F04-21DC-D2D6B26E66CA}"/>
                </a:ext>
              </a:extLst>
            </p:cNvPr>
            <p:cNvSpPr/>
            <p:nvPr/>
          </p:nvSpPr>
          <p:spPr>
            <a:xfrm>
              <a:off x="3263200" y="5185200"/>
              <a:ext cx="5075" cy="42875"/>
            </a:xfrm>
            <a:custGeom>
              <a:avLst/>
              <a:gdLst/>
              <a:ahLst/>
              <a:cxnLst/>
              <a:rect l="l" t="t" r="r" b="b"/>
              <a:pathLst>
                <a:path w="203" h="1715" fill="none" extrusionOk="0">
                  <a:moveTo>
                    <a:pt x="169" y="0"/>
                  </a:moveTo>
                  <a:lnTo>
                    <a:pt x="35" y="17"/>
                  </a:lnTo>
                  <a:lnTo>
                    <a:pt x="35" y="17"/>
                  </a:lnTo>
                  <a:lnTo>
                    <a:pt x="1" y="437"/>
                  </a:lnTo>
                  <a:lnTo>
                    <a:pt x="18" y="857"/>
                  </a:lnTo>
                  <a:lnTo>
                    <a:pt x="51" y="1295"/>
                  </a:lnTo>
                  <a:lnTo>
                    <a:pt x="102" y="1715"/>
                  </a:lnTo>
                  <a:lnTo>
                    <a:pt x="102" y="1715"/>
                  </a:lnTo>
                  <a:lnTo>
                    <a:pt x="169" y="1278"/>
                  </a:lnTo>
                  <a:lnTo>
                    <a:pt x="203" y="857"/>
                  </a:lnTo>
                  <a:lnTo>
                    <a:pt x="203" y="437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4247;p62">
              <a:extLst>
                <a:ext uri="{FF2B5EF4-FFF2-40B4-BE49-F238E27FC236}">
                  <a16:creationId xmlns:a16="http://schemas.microsoft.com/office/drawing/2014/main" id="{7A5E3FDC-EC04-3BCA-51C6-DFCFFF6E9AA1}"/>
                </a:ext>
              </a:extLst>
            </p:cNvPr>
            <p:cNvSpPr/>
            <p:nvPr/>
          </p:nvSpPr>
          <p:spPr>
            <a:xfrm>
              <a:off x="3230000" y="5186450"/>
              <a:ext cx="4650" cy="41625"/>
            </a:xfrm>
            <a:custGeom>
              <a:avLst/>
              <a:gdLst/>
              <a:ahLst/>
              <a:cxnLst/>
              <a:rect l="l" t="t" r="r" b="b"/>
              <a:pathLst>
                <a:path w="186" h="1665" extrusionOk="0">
                  <a:moveTo>
                    <a:pt x="18" y="1"/>
                  </a:moveTo>
                  <a:lnTo>
                    <a:pt x="1" y="286"/>
                  </a:lnTo>
                  <a:lnTo>
                    <a:pt x="1" y="572"/>
                  </a:lnTo>
                  <a:lnTo>
                    <a:pt x="1" y="841"/>
                  </a:lnTo>
                  <a:lnTo>
                    <a:pt x="18" y="1110"/>
                  </a:lnTo>
                  <a:lnTo>
                    <a:pt x="51" y="1396"/>
                  </a:lnTo>
                  <a:lnTo>
                    <a:pt x="85" y="1665"/>
                  </a:lnTo>
                  <a:lnTo>
                    <a:pt x="152" y="1245"/>
                  </a:lnTo>
                  <a:lnTo>
                    <a:pt x="186" y="824"/>
                  </a:lnTo>
                  <a:lnTo>
                    <a:pt x="186" y="42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4248;p62">
              <a:extLst>
                <a:ext uri="{FF2B5EF4-FFF2-40B4-BE49-F238E27FC236}">
                  <a16:creationId xmlns:a16="http://schemas.microsoft.com/office/drawing/2014/main" id="{7D5F9B0E-DB75-9764-D6AA-FCB7EFCD0897}"/>
                </a:ext>
              </a:extLst>
            </p:cNvPr>
            <p:cNvSpPr/>
            <p:nvPr/>
          </p:nvSpPr>
          <p:spPr>
            <a:xfrm>
              <a:off x="3230000" y="5186450"/>
              <a:ext cx="4650" cy="41625"/>
            </a:xfrm>
            <a:custGeom>
              <a:avLst/>
              <a:gdLst/>
              <a:ahLst/>
              <a:cxnLst/>
              <a:rect l="l" t="t" r="r" b="b"/>
              <a:pathLst>
                <a:path w="186" h="1665" fill="none" extrusionOk="0">
                  <a:moveTo>
                    <a:pt x="169" y="1"/>
                  </a:moveTo>
                  <a:lnTo>
                    <a:pt x="18" y="1"/>
                  </a:lnTo>
                  <a:lnTo>
                    <a:pt x="18" y="1"/>
                  </a:lnTo>
                  <a:lnTo>
                    <a:pt x="1" y="286"/>
                  </a:lnTo>
                  <a:lnTo>
                    <a:pt x="1" y="572"/>
                  </a:lnTo>
                  <a:lnTo>
                    <a:pt x="1" y="572"/>
                  </a:lnTo>
                  <a:lnTo>
                    <a:pt x="1" y="841"/>
                  </a:lnTo>
                  <a:lnTo>
                    <a:pt x="18" y="1110"/>
                  </a:lnTo>
                  <a:lnTo>
                    <a:pt x="51" y="1396"/>
                  </a:lnTo>
                  <a:lnTo>
                    <a:pt x="85" y="1665"/>
                  </a:lnTo>
                  <a:lnTo>
                    <a:pt x="85" y="1665"/>
                  </a:lnTo>
                  <a:lnTo>
                    <a:pt x="152" y="1245"/>
                  </a:lnTo>
                  <a:lnTo>
                    <a:pt x="186" y="824"/>
                  </a:lnTo>
                  <a:lnTo>
                    <a:pt x="186" y="421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4249;p62">
              <a:extLst>
                <a:ext uri="{FF2B5EF4-FFF2-40B4-BE49-F238E27FC236}">
                  <a16:creationId xmlns:a16="http://schemas.microsoft.com/office/drawing/2014/main" id="{10A55D47-6425-6126-300A-AD900E0EC16A}"/>
                </a:ext>
              </a:extLst>
            </p:cNvPr>
            <p:cNvSpPr/>
            <p:nvPr/>
          </p:nvSpPr>
          <p:spPr>
            <a:xfrm>
              <a:off x="3240925" y="5186025"/>
              <a:ext cx="5075" cy="42050"/>
            </a:xfrm>
            <a:custGeom>
              <a:avLst/>
              <a:gdLst/>
              <a:ahLst/>
              <a:cxnLst/>
              <a:rect l="l" t="t" r="r" b="b"/>
              <a:pathLst>
                <a:path w="203" h="1682" extrusionOk="0">
                  <a:moveTo>
                    <a:pt x="35" y="1"/>
                  </a:moveTo>
                  <a:lnTo>
                    <a:pt x="1" y="421"/>
                  </a:lnTo>
                  <a:lnTo>
                    <a:pt x="18" y="841"/>
                  </a:lnTo>
                  <a:lnTo>
                    <a:pt x="51" y="1262"/>
                  </a:lnTo>
                  <a:lnTo>
                    <a:pt x="102" y="1682"/>
                  </a:lnTo>
                  <a:lnTo>
                    <a:pt x="169" y="1262"/>
                  </a:lnTo>
                  <a:lnTo>
                    <a:pt x="203" y="841"/>
                  </a:lnTo>
                  <a:lnTo>
                    <a:pt x="203" y="42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4250;p62">
              <a:extLst>
                <a:ext uri="{FF2B5EF4-FFF2-40B4-BE49-F238E27FC236}">
                  <a16:creationId xmlns:a16="http://schemas.microsoft.com/office/drawing/2014/main" id="{CC635251-9F57-5DD8-F5EE-1E4987F40515}"/>
                </a:ext>
              </a:extLst>
            </p:cNvPr>
            <p:cNvSpPr/>
            <p:nvPr/>
          </p:nvSpPr>
          <p:spPr>
            <a:xfrm>
              <a:off x="3240925" y="5186025"/>
              <a:ext cx="5075" cy="42050"/>
            </a:xfrm>
            <a:custGeom>
              <a:avLst/>
              <a:gdLst/>
              <a:ahLst/>
              <a:cxnLst/>
              <a:rect l="l" t="t" r="r" b="b"/>
              <a:pathLst>
                <a:path w="203" h="1682" fill="none" extrusionOk="0">
                  <a:moveTo>
                    <a:pt x="169" y="1"/>
                  </a:moveTo>
                  <a:lnTo>
                    <a:pt x="35" y="1"/>
                  </a:lnTo>
                  <a:lnTo>
                    <a:pt x="35" y="1"/>
                  </a:lnTo>
                  <a:lnTo>
                    <a:pt x="1" y="421"/>
                  </a:lnTo>
                  <a:lnTo>
                    <a:pt x="18" y="841"/>
                  </a:lnTo>
                  <a:lnTo>
                    <a:pt x="51" y="1262"/>
                  </a:lnTo>
                  <a:lnTo>
                    <a:pt x="102" y="1682"/>
                  </a:lnTo>
                  <a:lnTo>
                    <a:pt x="102" y="1682"/>
                  </a:lnTo>
                  <a:lnTo>
                    <a:pt x="169" y="1262"/>
                  </a:lnTo>
                  <a:lnTo>
                    <a:pt x="203" y="841"/>
                  </a:lnTo>
                  <a:lnTo>
                    <a:pt x="203" y="421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4251;p62">
              <a:extLst>
                <a:ext uri="{FF2B5EF4-FFF2-40B4-BE49-F238E27FC236}">
                  <a16:creationId xmlns:a16="http://schemas.microsoft.com/office/drawing/2014/main" id="{CB6A4868-3E5B-79EB-01C1-F79DF0A77036}"/>
                </a:ext>
              </a:extLst>
            </p:cNvPr>
            <p:cNvSpPr/>
            <p:nvPr/>
          </p:nvSpPr>
          <p:spPr>
            <a:xfrm>
              <a:off x="3360300" y="5182250"/>
              <a:ext cx="4650" cy="45825"/>
            </a:xfrm>
            <a:custGeom>
              <a:avLst/>
              <a:gdLst/>
              <a:ahLst/>
              <a:cxnLst/>
              <a:rect l="l" t="t" r="r" b="b"/>
              <a:pathLst>
                <a:path w="186" h="1833" extrusionOk="0">
                  <a:moveTo>
                    <a:pt x="51" y="0"/>
                  </a:moveTo>
                  <a:lnTo>
                    <a:pt x="0" y="454"/>
                  </a:lnTo>
                  <a:lnTo>
                    <a:pt x="0" y="925"/>
                  </a:lnTo>
                  <a:lnTo>
                    <a:pt x="34" y="1379"/>
                  </a:lnTo>
                  <a:lnTo>
                    <a:pt x="101" y="1833"/>
                  </a:lnTo>
                  <a:lnTo>
                    <a:pt x="168" y="1379"/>
                  </a:lnTo>
                  <a:lnTo>
                    <a:pt x="185" y="908"/>
                  </a:lnTo>
                  <a:lnTo>
                    <a:pt x="185" y="45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4252;p62">
              <a:extLst>
                <a:ext uri="{FF2B5EF4-FFF2-40B4-BE49-F238E27FC236}">
                  <a16:creationId xmlns:a16="http://schemas.microsoft.com/office/drawing/2014/main" id="{D51D6A64-A3CB-E061-5DF5-6B25160035BE}"/>
                </a:ext>
              </a:extLst>
            </p:cNvPr>
            <p:cNvSpPr/>
            <p:nvPr/>
          </p:nvSpPr>
          <p:spPr>
            <a:xfrm>
              <a:off x="3360300" y="5182250"/>
              <a:ext cx="4650" cy="45825"/>
            </a:xfrm>
            <a:custGeom>
              <a:avLst/>
              <a:gdLst/>
              <a:ahLst/>
              <a:cxnLst/>
              <a:rect l="l" t="t" r="r" b="b"/>
              <a:pathLst>
                <a:path w="186" h="1833" fill="none" extrusionOk="0">
                  <a:moveTo>
                    <a:pt x="152" y="0"/>
                  </a:moveTo>
                  <a:lnTo>
                    <a:pt x="51" y="0"/>
                  </a:lnTo>
                  <a:lnTo>
                    <a:pt x="51" y="0"/>
                  </a:lnTo>
                  <a:lnTo>
                    <a:pt x="0" y="454"/>
                  </a:lnTo>
                  <a:lnTo>
                    <a:pt x="0" y="925"/>
                  </a:lnTo>
                  <a:lnTo>
                    <a:pt x="34" y="1379"/>
                  </a:lnTo>
                  <a:lnTo>
                    <a:pt x="101" y="1833"/>
                  </a:lnTo>
                  <a:lnTo>
                    <a:pt x="101" y="1833"/>
                  </a:lnTo>
                  <a:lnTo>
                    <a:pt x="168" y="1379"/>
                  </a:lnTo>
                  <a:lnTo>
                    <a:pt x="185" y="908"/>
                  </a:lnTo>
                  <a:lnTo>
                    <a:pt x="185" y="454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4253;p62">
              <a:extLst>
                <a:ext uri="{FF2B5EF4-FFF2-40B4-BE49-F238E27FC236}">
                  <a16:creationId xmlns:a16="http://schemas.microsoft.com/office/drawing/2014/main" id="{AFEA21D7-CAD4-0599-881F-E0BAD99BD013}"/>
                </a:ext>
              </a:extLst>
            </p:cNvPr>
            <p:cNvSpPr/>
            <p:nvPr/>
          </p:nvSpPr>
          <p:spPr>
            <a:xfrm>
              <a:off x="3377525" y="5181825"/>
              <a:ext cx="5075" cy="46250"/>
            </a:xfrm>
            <a:custGeom>
              <a:avLst/>
              <a:gdLst/>
              <a:ahLst/>
              <a:cxnLst/>
              <a:rect l="l" t="t" r="r" b="b"/>
              <a:pathLst>
                <a:path w="203" h="1850" extrusionOk="0">
                  <a:moveTo>
                    <a:pt x="51" y="1"/>
                  </a:moveTo>
                  <a:lnTo>
                    <a:pt x="17" y="370"/>
                  </a:lnTo>
                  <a:lnTo>
                    <a:pt x="1" y="757"/>
                  </a:lnTo>
                  <a:lnTo>
                    <a:pt x="1" y="1026"/>
                  </a:lnTo>
                  <a:lnTo>
                    <a:pt x="17" y="1295"/>
                  </a:lnTo>
                  <a:lnTo>
                    <a:pt x="51" y="1581"/>
                  </a:lnTo>
                  <a:lnTo>
                    <a:pt x="101" y="1850"/>
                  </a:lnTo>
                  <a:lnTo>
                    <a:pt x="152" y="1581"/>
                  </a:lnTo>
                  <a:lnTo>
                    <a:pt x="185" y="1295"/>
                  </a:lnTo>
                  <a:lnTo>
                    <a:pt x="202" y="1026"/>
                  </a:lnTo>
                  <a:lnTo>
                    <a:pt x="202" y="757"/>
                  </a:lnTo>
                  <a:lnTo>
                    <a:pt x="185" y="370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4254;p62">
              <a:extLst>
                <a:ext uri="{FF2B5EF4-FFF2-40B4-BE49-F238E27FC236}">
                  <a16:creationId xmlns:a16="http://schemas.microsoft.com/office/drawing/2014/main" id="{DA40EFB4-1117-42E3-CDEA-45A852FBF9DB}"/>
                </a:ext>
              </a:extLst>
            </p:cNvPr>
            <p:cNvSpPr/>
            <p:nvPr/>
          </p:nvSpPr>
          <p:spPr>
            <a:xfrm>
              <a:off x="3377525" y="5181825"/>
              <a:ext cx="5075" cy="46250"/>
            </a:xfrm>
            <a:custGeom>
              <a:avLst/>
              <a:gdLst/>
              <a:ahLst/>
              <a:cxnLst/>
              <a:rect l="l" t="t" r="r" b="b"/>
              <a:pathLst>
                <a:path w="203" h="1850" fill="none" extrusionOk="0">
                  <a:moveTo>
                    <a:pt x="152" y="1"/>
                  </a:moveTo>
                  <a:lnTo>
                    <a:pt x="51" y="1"/>
                  </a:lnTo>
                  <a:lnTo>
                    <a:pt x="51" y="1"/>
                  </a:lnTo>
                  <a:lnTo>
                    <a:pt x="17" y="370"/>
                  </a:lnTo>
                  <a:lnTo>
                    <a:pt x="1" y="757"/>
                  </a:lnTo>
                  <a:lnTo>
                    <a:pt x="1" y="757"/>
                  </a:lnTo>
                  <a:lnTo>
                    <a:pt x="1" y="1026"/>
                  </a:lnTo>
                  <a:lnTo>
                    <a:pt x="17" y="1295"/>
                  </a:lnTo>
                  <a:lnTo>
                    <a:pt x="51" y="1581"/>
                  </a:lnTo>
                  <a:lnTo>
                    <a:pt x="101" y="1850"/>
                  </a:lnTo>
                  <a:lnTo>
                    <a:pt x="101" y="1850"/>
                  </a:lnTo>
                  <a:lnTo>
                    <a:pt x="152" y="1581"/>
                  </a:lnTo>
                  <a:lnTo>
                    <a:pt x="185" y="1295"/>
                  </a:lnTo>
                  <a:lnTo>
                    <a:pt x="202" y="1026"/>
                  </a:lnTo>
                  <a:lnTo>
                    <a:pt x="202" y="757"/>
                  </a:lnTo>
                  <a:lnTo>
                    <a:pt x="202" y="757"/>
                  </a:lnTo>
                  <a:lnTo>
                    <a:pt x="185" y="370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4255;p62">
              <a:extLst>
                <a:ext uri="{FF2B5EF4-FFF2-40B4-BE49-F238E27FC236}">
                  <a16:creationId xmlns:a16="http://schemas.microsoft.com/office/drawing/2014/main" id="{3B786DD3-1F48-B8FB-6156-D46E0FE7EC4E}"/>
                </a:ext>
              </a:extLst>
            </p:cNvPr>
            <p:cNvSpPr/>
            <p:nvPr/>
          </p:nvSpPr>
          <p:spPr>
            <a:xfrm>
              <a:off x="3335925" y="5183100"/>
              <a:ext cx="4650" cy="44975"/>
            </a:xfrm>
            <a:custGeom>
              <a:avLst/>
              <a:gdLst/>
              <a:ahLst/>
              <a:cxnLst/>
              <a:rect l="l" t="t" r="r" b="b"/>
              <a:pathLst>
                <a:path w="186" h="1799" extrusionOk="0">
                  <a:moveTo>
                    <a:pt x="34" y="0"/>
                  </a:moveTo>
                  <a:lnTo>
                    <a:pt x="0" y="454"/>
                  </a:lnTo>
                  <a:lnTo>
                    <a:pt x="0" y="908"/>
                  </a:lnTo>
                  <a:lnTo>
                    <a:pt x="17" y="1345"/>
                  </a:lnTo>
                  <a:lnTo>
                    <a:pt x="84" y="1799"/>
                  </a:lnTo>
                  <a:lnTo>
                    <a:pt x="152" y="1345"/>
                  </a:lnTo>
                  <a:lnTo>
                    <a:pt x="185" y="891"/>
                  </a:lnTo>
                  <a:lnTo>
                    <a:pt x="185" y="45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4256;p62">
              <a:extLst>
                <a:ext uri="{FF2B5EF4-FFF2-40B4-BE49-F238E27FC236}">
                  <a16:creationId xmlns:a16="http://schemas.microsoft.com/office/drawing/2014/main" id="{DD78647B-8D54-5BDD-783A-E4D4D01F63D9}"/>
                </a:ext>
              </a:extLst>
            </p:cNvPr>
            <p:cNvSpPr/>
            <p:nvPr/>
          </p:nvSpPr>
          <p:spPr>
            <a:xfrm>
              <a:off x="3335925" y="5183100"/>
              <a:ext cx="4650" cy="44975"/>
            </a:xfrm>
            <a:custGeom>
              <a:avLst/>
              <a:gdLst/>
              <a:ahLst/>
              <a:cxnLst/>
              <a:rect l="l" t="t" r="r" b="b"/>
              <a:pathLst>
                <a:path w="186" h="1799" fill="none" extrusionOk="0">
                  <a:moveTo>
                    <a:pt x="152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0" y="454"/>
                  </a:lnTo>
                  <a:lnTo>
                    <a:pt x="0" y="908"/>
                  </a:lnTo>
                  <a:lnTo>
                    <a:pt x="17" y="1345"/>
                  </a:lnTo>
                  <a:lnTo>
                    <a:pt x="84" y="1799"/>
                  </a:lnTo>
                  <a:lnTo>
                    <a:pt x="84" y="1799"/>
                  </a:lnTo>
                  <a:lnTo>
                    <a:pt x="152" y="1345"/>
                  </a:lnTo>
                  <a:lnTo>
                    <a:pt x="185" y="891"/>
                  </a:lnTo>
                  <a:lnTo>
                    <a:pt x="185" y="454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4257;p62">
              <a:extLst>
                <a:ext uri="{FF2B5EF4-FFF2-40B4-BE49-F238E27FC236}">
                  <a16:creationId xmlns:a16="http://schemas.microsoft.com/office/drawing/2014/main" id="{778E4B0C-91B9-6F7D-287D-FF972EA470AF}"/>
                </a:ext>
              </a:extLst>
            </p:cNvPr>
            <p:cNvSpPr/>
            <p:nvPr/>
          </p:nvSpPr>
          <p:spPr>
            <a:xfrm>
              <a:off x="3211525" y="5167550"/>
              <a:ext cx="182425" cy="19350"/>
            </a:xfrm>
            <a:custGeom>
              <a:avLst/>
              <a:gdLst/>
              <a:ahLst/>
              <a:cxnLst/>
              <a:rect l="l" t="t" r="r" b="b"/>
              <a:pathLst>
                <a:path w="7297" h="774" extrusionOk="0">
                  <a:moveTo>
                    <a:pt x="0" y="0"/>
                  </a:moveTo>
                  <a:lnTo>
                    <a:pt x="34" y="387"/>
                  </a:lnTo>
                  <a:lnTo>
                    <a:pt x="51" y="773"/>
                  </a:lnTo>
                  <a:lnTo>
                    <a:pt x="757" y="757"/>
                  </a:lnTo>
                  <a:lnTo>
                    <a:pt x="790" y="488"/>
                  </a:lnTo>
                  <a:lnTo>
                    <a:pt x="824" y="235"/>
                  </a:lnTo>
                  <a:lnTo>
                    <a:pt x="874" y="488"/>
                  </a:lnTo>
                  <a:lnTo>
                    <a:pt x="908" y="757"/>
                  </a:lnTo>
                  <a:lnTo>
                    <a:pt x="1211" y="740"/>
                  </a:lnTo>
                  <a:lnTo>
                    <a:pt x="1244" y="488"/>
                  </a:lnTo>
                  <a:lnTo>
                    <a:pt x="1278" y="235"/>
                  </a:lnTo>
                  <a:lnTo>
                    <a:pt x="1328" y="488"/>
                  </a:lnTo>
                  <a:lnTo>
                    <a:pt x="1345" y="740"/>
                  </a:lnTo>
                  <a:lnTo>
                    <a:pt x="2102" y="723"/>
                  </a:lnTo>
                  <a:lnTo>
                    <a:pt x="2169" y="235"/>
                  </a:lnTo>
                  <a:lnTo>
                    <a:pt x="2236" y="706"/>
                  </a:lnTo>
                  <a:lnTo>
                    <a:pt x="2640" y="706"/>
                  </a:lnTo>
                  <a:lnTo>
                    <a:pt x="2673" y="471"/>
                  </a:lnTo>
                  <a:lnTo>
                    <a:pt x="2707" y="235"/>
                  </a:lnTo>
                  <a:lnTo>
                    <a:pt x="2740" y="454"/>
                  </a:lnTo>
                  <a:lnTo>
                    <a:pt x="2774" y="689"/>
                  </a:lnTo>
                  <a:lnTo>
                    <a:pt x="3278" y="673"/>
                  </a:lnTo>
                  <a:lnTo>
                    <a:pt x="3346" y="235"/>
                  </a:lnTo>
                  <a:lnTo>
                    <a:pt x="3413" y="673"/>
                  </a:lnTo>
                  <a:lnTo>
                    <a:pt x="4455" y="639"/>
                  </a:lnTo>
                  <a:lnTo>
                    <a:pt x="4522" y="235"/>
                  </a:lnTo>
                  <a:lnTo>
                    <a:pt x="4590" y="639"/>
                  </a:lnTo>
                  <a:lnTo>
                    <a:pt x="5010" y="622"/>
                  </a:lnTo>
                  <a:lnTo>
                    <a:pt x="5060" y="235"/>
                  </a:lnTo>
                  <a:lnTo>
                    <a:pt x="5128" y="622"/>
                  </a:lnTo>
                  <a:lnTo>
                    <a:pt x="6002" y="588"/>
                  </a:lnTo>
                  <a:lnTo>
                    <a:pt x="6052" y="235"/>
                  </a:lnTo>
                  <a:lnTo>
                    <a:pt x="6103" y="588"/>
                  </a:lnTo>
                  <a:lnTo>
                    <a:pt x="6691" y="572"/>
                  </a:lnTo>
                  <a:lnTo>
                    <a:pt x="6741" y="235"/>
                  </a:lnTo>
                  <a:lnTo>
                    <a:pt x="6792" y="572"/>
                  </a:lnTo>
                  <a:lnTo>
                    <a:pt x="7296" y="555"/>
                  </a:lnTo>
                  <a:lnTo>
                    <a:pt x="72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4258;p62">
              <a:extLst>
                <a:ext uri="{FF2B5EF4-FFF2-40B4-BE49-F238E27FC236}">
                  <a16:creationId xmlns:a16="http://schemas.microsoft.com/office/drawing/2014/main" id="{FD96AAEA-EF7D-C906-20EF-67C9042ADEF2}"/>
                </a:ext>
              </a:extLst>
            </p:cNvPr>
            <p:cNvSpPr/>
            <p:nvPr/>
          </p:nvSpPr>
          <p:spPr>
            <a:xfrm>
              <a:off x="3211525" y="5167550"/>
              <a:ext cx="182425" cy="19350"/>
            </a:xfrm>
            <a:custGeom>
              <a:avLst/>
              <a:gdLst/>
              <a:ahLst/>
              <a:cxnLst/>
              <a:rect l="l" t="t" r="r" b="b"/>
              <a:pathLst>
                <a:path w="7297" h="774" fill="none" extrusionOk="0">
                  <a:moveTo>
                    <a:pt x="729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4" y="387"/>
                  </a:lnTo>
                  <a:lnTo>
                    <a:pt x="51" y="773"/>
                  </a:lnTo>
                  <a:lnTo>
                    <a:pt x="757" y="757"/>
                  </a:lnTo>
                  <a:lnTo>
                    <a:pt x="757" y="757"/>
                  </a:lnTo>
                  <a:lnTo>
                    <a:pt x="790" y="488"/>
                  </a:lnTo>
                  <a:lnTo>
                    <a:pt x="824" y="235"/>
                  </a:lnTo>
                  <a:lnTo>
                    <a:pt x="824" y="235"/>
                  </a:lnTo>
                  <a:lnTo>
                    <a:pt x="874" y="488"/>
                  </a:lnTo>
                  <a:lnTo>
                    <a:pt x="908" y="757"/>
                  </a:lnTo>
                  <a:lnTo>
                    <a:pt x="1211" y="740"/>
                  </a:lnTo>
                  <a:lnTo>
                    <a:pt x="1211" y="740"/>
                  </a:lnTo>
                  <a:lnTo>
                    <a:pt x="1244" y="488"/>
                  </a:lnTo>
                  <a:lnTo>
                    <a:pt x="1278" y="235"/>
                  </a:lnTo>
                  <a:lnTo>
                    <a:pt x="1278" y="235"/>
                  </a:lnTo>
                  <a:lnTo>
                    <a:pt x="1328" y="488"/>
                  </a:lnTo>
                  <a:lnTo>
                    <a:pt x="1345" y="740"/>
                  </a:lnTo>
                  <a:lnTo>
                    <a:pt x="2102" y="723"/>
                  </a:lnTo>
                  <a:lnTo>
                    <a:pt x="2102" y="723"/>
                  </a:lnTo>
                  <a:lnTo>
                    <a:pt x="2169" y="235"/>
                  </a:lnTo>
                  <a:lnTo>
                    <a:pt x="2169" y="235"/>
                  </a:lnTo>
                  <a:lnTo>
                    <a:pt x="2236" y="706"/>
                  </a:lnTo>
                  <a:lnTo>
                    <a:pt x="2640" y="706"/>
                  </a:lnTo>
                  <a:lnTo>
                    <a:pt x="2640" y="706"/>
                  </a:lnTo>
                  <a:lnTo>
                    <a:pt x="2673" y="471"/>
                  </a:lnTo>
                  <a:lnTo>
                    <a:pt x="2707" y="235"/>
                  </a:lnTo>
                  <a:lnTo>
                    <a:pt x="2707" y="235"/>
                  </a:lnTo>
                  <a:lnTo>
                    <a:pt x="2740" y="454"/>
                  </a:lnTo>
                  <a:lnTo>
                    <a:pt x="2774" y="689"/>
                  </a:lnTo>
                  <a:lnTo>
                    <a:pt x="3278" y="673"/>
                  </a:lnTo>
                  <a:lnTo>
                    <a:pt x="3278" y="673"/>
                  </a:lnTo>
                  <a:lnTo>
                    <a:pt x="3346" y="235"/>
                  </a:lnTo>
                  <a:lnTo>
                    <a:pt x="3346" y="235"/>
                  </a:lnTo>
                  <a:lnTo>
                    <a:pt x="3413" y="673"/>
                  </a:lnTo>
                  <a:lnTo>
                    <a:pt x="4455" y="639"/>
                  </a:lnTo>
                  <a:lnTo>
                    <a:pt x="4455" y="639"/>
                  </a:lnTo>
                  <a:lnTo>
                    <a:pt x="4522" y="235"/>
                  </a:lnTo>
                  <a:lnTo>
                    <a:pt x="4522" y="235"/>
                  </a:lnTo>
                  <a:lnTo>
                    <a:pt x="4590" y="639"/>
                  </a:lnTo>
                  <a:lnTo>
                    <a:pt x="5010" y="622"/>
                  </a:lnTo>
                  <a:lnTo>
                    <a:pt x="5010" y="622"/>
                  </a:lnTo>
                  <a:lnTo>
                    <a:pt x="5060" y="235"/>
                  </a:lnTo>
                  <a:lnTo>
                    <a:pt x="5060" y="235"/>
                  </a:lnTo>
                  <a:lnTo>
                    <a:pt x="5128" y="622"/>
                  </a:lnTo>
                  <a:lnTo>
                    <a:pt x="6002" y="588"/>
                  </a:lnTo>
                  <a:lnTo>
                    <a:pt x="6002" y="588"/>
                  </a:lnTo>
                  <a:lnTo>
                    <a:pt x="6052" y="235"/>
                  </a:lnTo>
                  <a:lnTo>
                    <a:pt x="6052" y="235"/>
                  </a:lnTo>
                  <a:lnTo>
                    <a:pt x="6103" y="588"/>
                  </a:lnTo>
                  <a:lnTo>
                    <a:pt x="6691" y="572"/>
                  </a:lnTo>
                  <a:lnTo>
                    <a:pt x="6691" y="572"/>
                  </a:lnTo>
                  <a:lnTo>
                    <a:pt x="6741" y="235"/>
                  </a:lnTo>
                  <a:lnTo>
                    <a:pt x="6741" y="235"/>
                  </a:lnTo>
                  <a:lnTo>
                    <a:pt x="6792" y="572"/>
                  </a:lnTo>
                  <a:lnTo>
                    <a:pt x="7296" y="555"/>
                  </a:lnTo>
                  <a:lnTo>
                    <a:pt x="729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4259;p62">
              <a:extLst>
                <a:ext uri="{FF2B5EF4-FFF2-40B4-BE49-F238E27FC236}">
                  <a16:creationId xmlns:a16="http://schemas.microsoft.com/office/drawing/2014/main" id="{90E4FC13-6D9C-3B71-E109-18714E04840B}"/>
                </a:ext>
              </a:extLst>
            </p:cNvPr>
            <p:cNvSpPr/>
            <p:nvPr/>
          </p:nvSpPr>
          <p:spPr>
            <a:xfrm>
              <a:off x="3277500" y="5173425"/>
              <a:ext cx="3375" cy="11800"/>
            </a:xfrm>
            <a:custGeom>
              <a:avLst/>
              <a:gdLst/>
              <a:ahLst/>
              <a:cxnLst/>
              <a:rect l="l" t="t" r="r" b="b"/>
              <a:pathLst>
                <a:path w="135" h="472" extrusionOk="0">
                  <a:moveTo>
                    <a:pt x="68" y="0"/>
                  </a:moveTo>
                  <a:lnTo>
                    <a:pt x="34" y="236"/>
                  </a:lnTo>
                  <a:lnTo>
                    <a:pt x="1" y="471"/>
                  </a:lnTo>
                  <a:lnTo>
                    <a:pt x="135" y="454"/>
                  </a:lnTo>
                  <a:lnTo>
                    <a:pt x="101" y="21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4260;p62">
              <a:extLst>
                <a:ext uri="{FF2B5EF4-FFF2-40B4-BE49-F238E27FC236}">
                  <a16:creationId xmlns:a16="http://schemas.microsoft.com/office/drawing/2014/main" id="{57B2DCDA-206A-A826-E0D9-265A5168C152}"/>
                </a:ext>
              </a:extLst>
            </p:cNvPr>
            <p:cNvSpPr/>
            <p:nvPr/>
          </p:nvSpPr>
          <p:spPr>
            <a:xfrm>
              <a:off x="3277500" y="5173425"/>
              <a:ext cx="3375" cy="11800"/>
            </a:xfrm>
            <a:custGeom>
              <a:avLst/>
              <a:gdLst/>
              <a:ahLst/>
              <a:cxnLst/>
              <a:rect l="l" t="t" r="r" b="b"/>
              <a:pathLst>
                <a:path w="135" h="472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34" y="236"/>
                  </a:lnTo>
                  <a:lnTo>
                    <a:pt x="1" y="471"/>
                  </a:lnTo>
                  <a:lnTo>
                    <a:pt x="135" y="454"/>
                  </a:lnTo>
                  <a:lnTo>
                    <a:pt x="135" y="454"/>
                  </a:lnTo>
                  <a:lnTo>
                    <a:pt x="101" y="219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4261;p62">
              <a:extLst>
                <a:ext uri="{FF2B5EF4-FFF2-40B4-BE49-F238E27FC236}">
                  <a16:creationId xmlns:a16="http://schemas.microsoft.com/office/drawing/2014/main" id="{453FDD3F-3196-8F27-1DC9-D3CB5F187FD6}"/>
                </a:ext>
              </a:extLst>
            </p:cNvPr>
            <p:cNvSpPr/>
            <p:nvPr/>
          </p:nvSpPr>
          <p:spPr>
            <a:xfrm>
              <a:off x="3293475" y="5173425"/>
              <a:ext cx="3375" cy="10950"/>
            </a:xfrm>
            <a:custGeom>
              <a:avLst/>
              <a:gdLst/>
              <a:ahLst/>
              <a:cxnLst/>
              <a:rect l="l" t="t" r="r" b="b"/>
              <a:pathLst>
                <a:path w="135" h="438" extrusionOk="0">
                  <a:moveTo>
                    <a:pt x="68" y="0"/>
                  </a:moveTo>
                  <a:lnTo>
                    <a:pt x="0" y="438"/>
                  </a:lnTo>
                  <a:lnTo>
                    <a:pt x="135" y="43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4262;p62">
              <a:extLst>
                <a:ext uri="{FF2B5EF4-FFF2-40B4-BE49-F238E27FC236}">
                  <a16:creationId xmlns:a16="http://schemas.microsoft.com/office/drawing/2014/main" id="{81F3AA10-1F67-8FB7-72D3-FD7E6A5E146E}"/>
                </a:ext>
              </a:extLst>
            </p:cNvPr>
            <p:cNvSpPr/>
            <p:nvPr/>
          </p:nvSpPr>
          <p:spPr>
            <a:xfrm>
              <a:off x="3293475" y="5173425"/>
              <a:ext cx="3375" cy="10950"/>
            </a:xfrm>
            <a:custGeom>
              <a:avLst/>
              <a:gdLst/>
              <a:ahLst/>
              <a:cxnLst/>
              <a:rect l="l" t="t" r="r" b="b"/>
              <a:pathLst>
                <a:path w="135" h="438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0" y="438"/>
                  </a:lnTo>
                  <a:lnTo>
                    <a:pt x="135" y="438"/>
                  </a:lnTo>
                  <a:lnTo>
                    <a:pt x="135" y="438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4263;p62">
              <a:extLst>
                <a:ext uri="{FF2B5EF4-FFF2-40B4-BE49-F238E27FC236}">
                  <a16:creationId xmlns:a16="http://schemas.microsoft.com/office/drawing/2014/main" id="{7F3C5FA3-4FFF-0F79-0283-B76DF970A865}"/>
                </a:ext>
              </a:extLst>
            </p:cNvPr>
            <p:cNvSpPr/>
            <p:nvPr/>
          </p:nvSpPr>
          <p:spPr>
            <a:xfrm>
              <a:off x="3322900" y="5173425"/>
              <a:ext cx="3375" cy="10100"/>
            </a:xfrm>
            <a:custGeom>
              <a:avLst/>
              <a:gdLst/>
              <a:ahLst/>
              <a:cxnLst/>
              <a:rect l="l" t="t" r="r" b="b"/>
              <a:pathLst>
                <a:path w="135" h="404" extrusionOk="0">
                  <a:moveTo>
                    <a:pt x="67" y="0"/>
                  </a:moveTo>
                  <a:lnTo>
                    <a:pt x="0" y="404"/>
                  </a:lnTo>
                  <a:lnTo>
                    <a:pt x="135" y="40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4264;p62">
              <a:extLst>
                <a:ext uri="{FF2B5EF4-FFF2-40B4-BE49-F238E27FC236}">
                  <a16:creationId xmlns:a16="http://schemas.microsoft.com/office/drawing/2014/main" id="{91C6459C-B2A9-0C73-79F0-B8BAD7AD5D65}"/>
                </a:ext>
              </a:extLst>
            </p:cNvPr>
            <p:cNvSpPr/>
            <p:nvPr/>
          </p:nvSpPr>
          <p:spPr>
            <a:xfrm>
              <a:off x="3322900" y="5173425"/>
              <a:ext cx="3375" cy="10100"/>
            </a:xfrm>
            <a:custGeom>
              <a:avLst/>
              <a:gdLst/>
              <a:ahLst/>
              <a:cxnLst/>
              <a:rect l="l" t="t" r="r" b="b"/>
              <a:pathLst>
                <a:path w="135" h="404" fill="none" extrusionOk="0">
                  <a:moveTo>
                    <a:pt x="67" y="0"/>
                  </a:moveTo>
                  <a:lnTo>
                    <a:pt x="67" y="0"/>
                  </a:lnTo>
                  <a:lnTo>
                    <a:pt x="0" y="404"/>
                  </a:lnTo>
                  <a:lnTo>
                    <a:pt x="135" y="404"/>
                  </a:lnTo>
                  <a:lnTo>
                    <a:pt x="135" y="404"/>
                  </a:lnTo>
                  <a:lnTo>
                    <a:pt x="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4265;p62">
              <a:extLst>
                <a:ext uri="{FF2B5EF4-FFF2-40B4-BE49-F238E27FC236}">
                  <a16:creationId xmlns:a16="http://schemas.microsoft.com/office/drawing/2014/main" id="{74837451-8EE5-68A8-F784-9CA812A05015}"/>
                </a:ext>
              </a:extLst>
            </p:cNvPr>
            <p:cNvSpPr/>
            <p:nvPr/>
          </p:nvSpPr>
          <p:spPr>
            <a:xfrm>
              <a:off x="3264050" y="5173425"/>
              <a:ext cx="3400" cy="12200"/>
            </a:xfrm>
            <a:custGeom>
              <a:avLst/>
              <a:gdLst/>
              <a:ahLst/>
              <a:cxnLst/>
              <a:rect l="l" t="t" r="r" b="b"/>
              <a:pathLst>
                <a:path w="136" h="488" extrusionOk="0">
                  <a:moveTo>
                    <a:pt x="68" y="0"/>
                  </a:moveTo>
                  <a:lnTo>
                    <a:pt x="1" y="488"/>
                  </a:lnTo>
                  <a:lnTo>
                    <a:pt x="1" y="488"/>
                  </a:lnTo>
                  <a:lnTo>
                    <a:pt x="135" y="471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4266;p62">
              <a:extLst>
                <a:ext uri="{FF2B5EF4-FFF2-40B4-BE49-F238E27FC236}">
                  <a16:creationId xmlns:a16="http://schemas.microsoft.com/office/drawing/2014/main" id="{19D9A217-E987-25AB-8872-B701124ECA29}"/>
                </a:ext>
              </a:extLst>
            </p:cNvPr>
            <p:cNvSpPr/>
            <p:nvPr/>
          </p:nvSpPr>
          <p:spPr>
            <a:xfrm>
              <a:off x="3264050" y="5173425"/>
              <a:ext cx="3400" cy="12200"/>
            </a:xfrm>
            <a:custGeom>
              <a:avLst/>
              <a:gdLst/>
              <a:ahLst/>
              <a:cxnLst/>
              <a:rect l="l" t="t" r="r" b="b"/>
              <a:pathLst>
                <a:path w="136" h="488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1" y="488"/>
                  </a:lnTo>
                  <a:lnTo>
                    <a:pt x="135" y="471"/>
                  </a:lnTo>
                  <a:lnTo>
                    <a:pt x="135" y="471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4267;p62">
              <a:extLst>
                <a:ext uri="{FF2B5EF4-FFF2-40B4-BE49-F238E27FC236}">
                  <a16:creationId xmlns:a16="http://schemas.microsoft.com/office/drawing/2014/main" id="{BBDCE6F9-58A5-886B-47A6-684C3E0AB462}"/>
                </a:ext>
              </a:extLst>
            </p:cNvPr>
            <p:cNvSpPr/>
            <p:nvPr/>
          </p:nvSpPr>
          <p:spPr>
            <a:xfrm>
              <a:off x="3230425" y="5173425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extrusionOk="0">
                  <a:moveTo>
                    <a:pt x="68" y="0"/>
                  </a:moveTo>
                  <a:lnTo>
                    <a:pt x="34" y="253"/>
                  </a:lnTo>
                  <a:lnTo>
                    <a:pt x="1" y="522"/>
                  </a:lnTo>
                  <a:lnTo>
                    <a:pt x="152" y="522"/>
                  </a:lnTo>
                  <a:lnTo>
                    <a:pt x="118" y="253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4268;p62">
              <a:extLst>
                <a:ext uri="{FF2B5EF4-FFF2-40B4-BE49-F238E27FC236}">
                  <a16:creationId xmlns:a16="http://schemas.microsoft.com/office/drawing/2014/main" id="{4FFF0D11-81A0-B862-6AF9-BD87C00BE9CA}"/>
                </a:ext>
              </a:extLst>
            </p:cNvPr>
            <p:cNvSpPr/>
            <p:nvPr/>
          </p:nvSpPr>
          <p:spPr>
            <a:xfrm>
              <a:off x="3230425" y="5173425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34" y="253"/>
                  </a:lnTo>
                  <a:lnTo>
                    <a:pt x="1" y="522"/>
                  </a:lnTo>
                  <a:lnTo>
                    <a:pt x="152" y="522"/>
                  </a:lnTo>
                  <a:lnTo>
                    <a:pt x="152" y="522"/>
                  </a:lnTo>
                  <a:lnTo>
                    <a:pt x="118" y="253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4269;p62">
              <a:extLst>
                <a:ext uri="{FF2B5EF4-FFF2-40B4-BE49-F238E27FC236}">
                  <a16:creationId xmlns:a16="http://schemas.microsoft.com/office/drawing/2014/main" id="{51B0A8E0-13E6-ABDD-AD0C-6BEF08A62AAA}"/>
                </a:ext>
              </a:extLst>
            </p:cNvPr>
            <p:cNvSpPr/>
            <p:nvPr/>
          </p:nvSpPr>
          <p:spPr>
            <a:xfrm>
              <a:off x="3241775" y="5173425"/>
              <a:ext cx="3400" cy="12625"/>
            </a:xfrm>
            <a:custGeom>
              <a:avLst/>
              <a:gdLst/>
              <a:ahLst/>
              <a:cxnLst/>
              <a:rect l="l" t="t" r="r" b="b"/>
              <a:pathLst>
                <a:path w="136" h="505" extrusionOk="0">
                  <a:moveTo>
                    <a:pt x="68" y="0"/>
                  </a:moveTo>
                  <a:lnTo>
                    <a:pt x="34" y="253"/>
                  </a:lnTo>
                  <a:lnTo>
                    <a:pt x="1" y="505"/>
                  </a:lnTo>
                  <a:lnTo>
                    <a:pt x="135" y="505"/>
                  </a:lnTo>
                  <a:lnTo>
                    <a:pt x="118" y="253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4270;p62">
              <a:extLst>
                <a:ext uri="{FF2B5EF4-FFF2-40B4-BE49-F238E27FC236}">
                  <a16:creationId xmlns:a16="http://schemas.microsoft.com/office/drawing/2014/main" id="{98564439-83B2-CEA8-336D-6D06123B66BB}"/>
                </a:ext>
              </a:extLst>
            </p:cNvPr>
            <p:cNvSpPr/>
            <p:nvPr/>
          </p:nvSpPr>
          <p:spPr>
            <a:xfrm>
              <a:off x="3241775" y="5173425"/>
              <a:ext cx="3400" cy="12625"/>
            </a:xfrm>
            <a:custGeom>
              <a:avLst/>
              <a:gdLst/>
              <a:ahLst/>
              <a:cxnLst/>
              <a:rect l="l" t="t" r="r" b="b"/>
              <a:pathLst>
                <a:path w="136" h="505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34" y="253"/>
                  </a:lnTo>
                  <a:lnTo>
                    <a:pt x="1" y="505"/>
                  </a:lnTo>
                  <a:lnTo>
                    <a:pt x="135" y="505"/>
                  </a:lnTo>
                  <a:lnTo>
                    <a:pt x="135" y="505"/>
                  </a:lnTo>
                  <a:lnTo>
                    <a:pt x="118" y="253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4271;p62">
              <a:extLst>
                <a:ext uri="{FF2B5EF4-FFF2-40B4-BE49-F238E27FC236}">
                  <a16:creationId xmlns:a16="http://schemas.microsoft.com/office/drawing/2014/main" id="{59F7BC21-8487-D29E-F133-4571FC8AC137}"/>
                </a:ext>
              </a:extLst>
            </p:cNvPr>
            <p:cNvSpPr/>
            <p:nvPr/>
          </p:nvSpPr>
          <p:spPr>
            <a:xfrm>
              <a:off x="3361550" y="5173425"/>
              <a:ext cx="2550" cy="8850"/>
            </a:xfrm>
            <a:custGeom>
              <a:avLst/>
              <a:gdLst/>
              <a:ahLst/>
              <a:cxnLst/>
              <a:rect l="l" t="t" r="r" b="b"/>
              <a:pathLst>
                <a:path w="102" h="354" extrusionOk="0">
                  <a:moveTo>
                    <a:pt x="51" y="0"/>
                  </a:moveTo>
                  <a:lnTo>
                    <a:pt x="1" y="353"/>
                  </a:lnTo>
                  <a:lnTo>
                    <a:pt x="102" y="353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4272;p62">
              <a:extLst>
                <a:ext uri="{FF2B5EF4-FFF2-40B4-BE49-F238E27FC236}">
                  <a16:creationId xmlns:a16="http://schemas.microsoft.com/office/drawing/2014/main" id="{174F496B-44DE-1A5F-D78A-4F9F2384D7AC}"/>
                </a:ext>
              </a:extLst>
            </p:cNvPr>
            <p:cNvSpPr/>
            <p:nvPr/>
          </p:nvSpPr>
          <p:spPr>
            <a:xfrm>
              <a:off x="3361550" y="5173425"/>
              <a:ext cx="2550" cy="8850"/>
            </a:xfrm>
            <a:custGeom>
              <a:avLst/>
              <a:gdLst/>
              <a:ahLst/>
              <a:cxnLst/>
              <a:rect l="l" t="t" r="r" b="b"/>
              <a:pathLst>
                <a:path w="102" h="354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1" y="353"/>
                  </a:lnTo>
                  <a:lnTo>
                    <a:pt x="102" y="353"/>
                  </a:lnTo>
                  <a:lnTo>
                    <a:pt x="102" y="353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4273;p62">
              <a:extLst>
                <a:ext uri="{FF2B5EF4-FFF2-40B4-BE49-F238E27FC236}">
                  <a16:creationId xmlns:a16="http://schemas.microsoft.com/office/drawing/2014/main" id="{C3BF0EA3-523E-A429-B541-E3C744084447}"/>
                </a:ext>
              </a:extLst>
            </p:cNvPr>
            <p:cNvSpPr/>
            <p:nvPr/>
          </p:nvSpPr>
          <p:spPr>
            <a:xfrm>
              <a:off x="3378775" y="5173425"/>
              <a:ext cx="2550" cy="8425"/>
            </a:xfrm>
            <a:custGeom>
              <a:avLst/>
              <a:gdLst/>
              <a:ahLst/>
              <a:cxnLst/>
              <a:rect l="l" t="t" r="r" b="b"/>
              <a:pathLst>
                <a:path w="102" h="337" extrusionOk="0">
                  <a:moveTo>
                    <a:pt x="51" y="0"/>
                  </a:moveTo>
                  <a:lnTo>
                    <a:pt x="1" y="337"/>
                  </a:lnTo>
                  <a:lnTo>
                    <a:pt x="102" y="337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4274;p62">
              <a:extLst>
                <a:ext uri="{FF2B5EF4-FFF2-40B4-BE49-F238E27FC236}">
                  <a16:creationId xmlns:a16="http://schemas.microsoft.com/office/drawing/2014/main" id="{DD0DD820-4E9B-E988-25C2-80C4C7D4152F}"/>
                </a:ext>
              </a:extLst>
            </p:cNvPr>
            <p:cNvSpPr/>
            <p:nvPr/>
          </p:nvSpPr>
          <p:spPr>
            <a:xfrm>
              <a:off x="3378775" y="5173425"/>
              <a:ext cx="2550" cy="8425"/>
            </a:xfrm>
            <a:custGeom>
              <a:avLst/>
              <a:gdLst/>
              <a:ahLst/>
              <a:cxnLst/>
              <a:rect l="l" t="t" r="r" b="b"/>
              <a:pathLst>
                <a:path w="102" h="337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1" y="337"/>
                  </a:lnTo>
                  <a:lnTo>
                    <a:pt x="102" y="337"/>
                  </a:lnTo>
                  <a:lnTo>
                    <a:pt x="102" y="337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4275;p62">
              <a:extLst>
                <a:ext uri="{FF2B5EF4-FFF2-40B4-BE49-F238E27FC236}">
                  <a16:creationId xmlns:a16="http://schemas.microsoft.com/office/drawing/2014/main" id="{F62D5678-67FD-6751-2136-8BB54E83F826}"/>
                </a:ext>
              </a:extLst>
            </p:cNvPr>
            <p:cNvSpPr/>
            <p:nvPr/>
          </p:nvSpPr>
          <p:spPr>
            <a:xfrm>
              <a:off x="3336750" y="5173425"/>
              <a:ext cx="2975" cy="9700"/>
            </a:xfrm>
            <a:custGeom>
              <a:avLst/>
              <a:gdLst/>
              <a:ahLst/>
              <a:cxnLst/>
              <a:rect l="l" t="t" r="r" b="b"/>
              <a:pathLst>
                <a:path w="119" h="388" extrusionOk="0">
                  <a:moveTo>
                    <a:pt x="51" y="0"/>
                  </a:moveTo>
                  <a:lnTo>
                    <a:pt x="1" y="387"/>
                  </a:lnTo>
                  <a:lnTo>
                    <a:pt x="119" y="387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4276;p62">
              <a:extLst>
                <a:ext uri="{FF2B5EF4-FFF2-40B4-BE49-F238E27FC236}">
                  <a16:creationId xmlns:a16="http://schemas.microsoft.com/office/drawing/2014/main" id="{897DF2BA-E441-2714-C7AB-7D88EE254956}"/>
                </a:ext>
              </a:extLst>
            </p:cNvPr>
            <p:cNvSpPr/>
            <p:nvPr/>
          </p:nvSpPr>
          <p:spPr>
            <a:xfrm>
              <a:off x="3336750" y="5173425"/>
              <a:ext cx="2975" cy="9700"/>
            </a:xfrm>
            <a:custGeom>
              <a:avLst/>
              <a:gdLst/>
              <a:ahLst/>
              <a:cxnLst/>
              <a:rect l="l" t="t" r="r" b="b"/>
              <a:pathLst>
                <a:path w="119" h="388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1" y="387"/>
                  </a:lnTo>
                  <a:lnTo>
                    <a:pt x="119" y="387"/>
                  </a:lnTo>
                  <a:lnTo>
                    <a:pt x="119" y="387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4277;p62">
              <a:extLst>
                <a:ext uri="{FF2B5EF4-FFF2-40B4-BE49-F238E27FC236}">
                  <a16:creationId xmlns:a16="http://schemas.microsoft.com/office/drawing/2014/main" id="{B84DFF82-5C9C-754C-6588-3DBBD2F8A7B6}"/>
                </a:ext>
              </a:extLst>
            </p:cNvPr>
            <p:cNvSpPr/>
            <p:nvPr/>
          </p:nvSpPr>
          <p:spPr>
            <a:xfrm>
              <a:off x="3132075" y="5030525"/>
              <a:ext cx="309775" cy="68525"/>
            </a:xfrm>
            <a:custGeom>
              <a:avLst/>
              <a:gdLst/>
              <a:ahLst/>
              <a:cxnLst/>
              <a:rect l="l" t="t" r="r" b="b"/>
              <a:pathLst>
                <a:path w="12391" h="2741" extrusionOk="0">
                  <a:moveTo>
                    <a:pt x="1" y="1"/>
                  </a:moveTo>
                  <a:lnTo>
                    <a:pt x="1" y="2741"/>
                  </a:lnTo>
                  <a:lnTo>
                    <a:pt x="12391" y="2741"/>
                  </a:lnTo>
                  <a:lnTo>
                    <a:pt x="123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4278;p62">
              <a:extLst>
                <a:ext uri="{FF2B5EF4-FFF2-40B4-BE49-F238E27FC236}">
                  <a16:creationId xmlns:a16="http://schemas.microsoft.com/office/drawing/2014/main" id="{7A9694D3-EF87-FB82-FFA8-484553CEA9F3}"/>
                </a:ext>
              </a:extLst>
            </p:cNvPr>
            <p:cNvSpPr/>
            <p:nvPr/>
          </p:nvSpPr>
          <p:spPr>
            <a:xfrm>
              <a:off x="3132075" y="5030525"/>
              <a:ext cx="309775" cy="68525"/>
            </a:xfrm>
            <a:custGeom>
              <a:avLst/>
              <a:gdLst/>
              <a:ahLst/>
              <a:cxnLst/>
              <a:rect l="l" t="t" r="r" b="b"/>
              <a:pathLst>
                <a:path w="12391" h="2741" fill="none" extrusionOk="0">
                  <a:moveTo>
                    <a:pt x="1" y="1"/>
                  </a:moveTo>
                  <a:lnTo>
                    <a:pt x="12391" y="1"/>
                  </a:lnTo>
                  <a:lnTo>
                    <a:pt x="12391" y="2741"/>
                  </a:lnTo>
                  <a:lnTo>
                    <a:pt x="1" y="274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4279;p62">
              <a:extLst>
                <a:ext uri="{FF2B5EF4-FFF2-40B4-BE49-F238E27FC236}">
                  <a16:creationId xmlns:a16="http://schemas.microsoft.com/office/drawing/2014/main" id="{A9292BF2-3EE4-E218-EBD6-8B894E81B680}"/>
                </a:ext>
              </a:extLst>
            </p:cNvPr>
            <p:cNvSpPr/>
            <p:nvPr/>
          </p:nvSpPr>
          <p:spPr>
            <a:xfrm>
              <a:off x="3142600" y="5054475"/>
              <a:ext cx="5050" cy="10125"/>
            </a:xfrm>
            <a:custGeom>
              <a:avLst/>
              <a:gdLst/>
              <a:ahLst/>
              <a:cxnLst/>
              <a:rect l="l" t="t" r="r" b="b"/>
              <a:pathLst>
                <a:path w="202" h="405" extrusionOk="0">
                  <a:moveTo>
                    <a:pt x="17" y="1"/>
                  </a:moveTo>
                  <a:lnTo>
                    <a:pt x="0" y="287"/>
                  </a:lnTo>
                  <a:lnTo>
                    <a:pt x="202" y="40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4280;p62">
              <a:extLst>
                <a:ext uri="{FF2B5EF4-FFF2-40B4-BE49-F238E27FC236}">
                  <a16:creationId xmlns:a16="http://schemas.microsoft.com/office/drawing/2014/main" id="{DFF9C089-75F8-C02D-A5D2-0F0F0E94763A}"/>
                </a:ext>
              </a:extLst>
            </p:cNvPr>
            <p:cNvSpPr/>
            <p:nvPr/>
          </p:nvSpPr>
          <p:spPr>
            <a:xfrm>
              <a:off x="3142600" y="5054475"/>
              <a:ext cx="5050" cy="10125"/>
            </a:xfrm>
            <a:custGeom>
              <a:avLst/>
              <a:gdLst/>
              <a:ahLst/>
              <a:cxnLst/>
              <a:rect l="l" t="t" r="r" b="b"/>
              <a:pathLst>
                <a:path w="202" h="405" fill="none" extrusionOk="0">
                  <a:moveTo>
                    <a:pt x="185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202" y="404"/>
                  </a:lnTo>
                  <a:lnTo>
                    <a:pt x="202" y="404"/>
                  </a:lnTo>
                  <a:lnTo>
                    <a:pt x="1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4281;p62">
              <a:extLst>
                <a:ext uri="{FF2B5EF4-FFF2-40B4-BE49-F238E27FC236}">
                  <a16:creationId xmlns:a16="http://schemas.microsoft.com/office/drawing/2014/main" id="{606D4F48-CB80-967D-9B9A-12818D4777B5}"/>
                </a:ext>
              </a:extLst>
            </p:cNvPr>
            <p:cNvSpPr/>
            <p:nvPr/>
          </p:nvSpPr>
          <p:spPr>
            <a:xfrm>
              <a:off x="3165700" y="5053650"/>
              <a:ext cx="4650" cy="28175"/>
            </a:xfrm>
            <a:custGeom>
              <a:avLst/>
              <a:gdLst/>
              <a:ahLst/>
              <a:cxnLst/>
              <a:rect l="l" t="t" r="r" b="b"/>
              <a:pathLst>
                <a:path w="186" h="1127" extrusionOk="0">
                  <a:moveTo>
                    <a:pt x="18" y="0"/>
                  </a:moveTo>
                  <a:lnTo>
                    <a:pt x="1" y="252"/>
                  </a:lnTo>
                  <a:lnTo>
                    <a:pt x="1" y="505"/>
                  </a:lnTo>
                  <a:lnTo>
                    <a:pt x="1" y="757"/>
                  </a:lnTo>
                  <a:lnTo>
                    <a:pt x="18" y="1009"/>
                  </a:lnTo>
                  <a:lnTo>
                    <a:pt x="152" y="1127"/>
                  </a:lnTo>
                  <a:lnTo>
                    <a:pt x="169" y="858"/>
                  </a:lnTo>
                  <a:lnTo>
                    <a:pt x="186" y="572"/>
                  </a:lnTo>
                  <a:lnTo>
                    <a:pt x="186" y="286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4282;p62">
              <a:extLst>
                <a:ext uri="{FF2B5EF4-FFF2-40B4-BE49-F238E27FC236}">
                  <a16:creationId xmlns:a16="http://schemas.microsoft.com/office/drawing/2014/main" id="{5D3418E3-1A99-14B7-2DE5-E5A1E558D8BC}"/>
                </a:ext>
              </a:extLst>
            </p:cNvPr>
            <p:cNvSpPr/>
            <p:nvPr/>
          </p:nvSpPr>
          <p:spPr>
            <a:xfrm>
              <a:off x="3165700" y="5053650"/>
              <a:ext cx="4650" cy="28175"/>
            </a:xfrm>
            <a:custGeom>
              <a:avLst/>
              <a:gdLst/>
              <a:ahLst/>
              <a:cxnLst/>
              <a:rect l="l" t="t" r="r" b="b"/>
              <a:pathLst>
                <a:path w="186" h="1127" fill="none" extrusionOk="0">
                  <a:moveTo>
                    <a:pt x="186" y="0"/>
                  </a:moveTo>
                  <a:lnTo>
                    <a:pt x="18" y="0"/>
                  </a:lnTo>
                  <a:lnTo>
                    <a:pt x="18" y="0"/>
                  </a:lnTo>
                  <a:lnTo>
                    <a:pt x="1" y="252"/>
                  </a:lnTo>
                  <a:lnTo>
                    <a:pt x="1" y="505"/>
                  </a:lnTo>
                  <a:lnTo>
                    <a:pt x="1" y="757"/>
                  </a:lnTo>
                  <a:lnTo>
                    <a:pt x="18" y="1009"/>
                  </a:lnTo>
                  <a:lnTo>
                    <a:pt x="18" y="1009"/>
                  </a:lnTo>
                  <a:lnTo>
                    <a:pt x="152" y="1127"/>
                  </a:lnTo>
                  <a:lnTo>
                    <a:pt x="152" y="1127"/>
                  </a:lnTo>
                  <a:lnTo>
                    <a:pt x="169" y="858"/>
                  </a:lnTo>
                  <a:lnTo>
                    <a:pt x="186" y="572"/>
                  </a:lnTo>
                  <a:lnTo>
                    <a:pt x="186" y="286"/>
                  </a:lnTo>
                  <a:lnTo>
                    <a:pt x="1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4283;p62">
              <a:extLst>
                <a:ext uri="{FF2B5EF4-FFF2-40B4-BE49-F238E27FC236}">
                  <a16:creationId xmlns:a16="http://schemas.microsoft.com/office/drawing/2014/main" id="{6B129255-56D4-8374-042E-B1B35060270C}"/>
                </a:ext>
              </a:extLst>
            </p:cNvPr>
            <p:cNvSpPr/>
            <p:nvPr/>
          </p:nvSpPr>
          <p:spPr>
            <a:xfrm>
              <a:off x="3176625" y="5053225"/>
              <a:ext cx="5075" cy="38275"/>
            </a:xfrm>
            <a:custGeom>
              <a:avLst/>
              <a:gdLst/>
              <a:ahLst/>
              <a:cxnLst/>
              <a:rect l="l" t="t" r="r" b="b"/>
              <a:pathLst>
                <a:path w="203" h="1531" extrusionOk="0">
                  <a:moveTo>
                    <a:pt x="18" y="0"/>
                  </a:moveTo>
                  <a:lnTo>
                    <a:pt x="1" y="438"/>
                  </a:lnTo>
                  <a:lnTo>
                    <a:pt x="18" y="707"/>
                  </a:lnTo>
                  <a:lnTo>
                    <a:pt x="34" y="992"/>
                  </a:lnTo>
                  <a:lnTo>
                    <a:pt x="68" y="1261"/>
                  </a:lnTo>
                  <a:lnTo>
                    <a:pt x="102" y="1530"/>
                  </a:lnTo>
                  <a:lnTo>
                    <a:pt x="152" y="1261"/>
                  </a:lnTo>
                  <a:lnTo>
                    <a:pt x="186" y="992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4284;p62">
              <a:extLst>
                <a:ext uri="{FF2B5EF4-FFF2-40B4-BE49-F238E27FC236}">
                  <a16:creationId xmlns:a16="http://schemas.microsoft.com/office/drawing/2014/main" id="{0DCFBDCF-EC37-019B-8733-2C6C587DBCFD}"/>
                </a:ext>
              </a:extLst>
            </p:cNvPr>
            <p:cNvSpPr/>
            <p:nvPr/>
          </p:nvSpPr>
          <p:spPr>
            <a:xfrm>
              <a:off x="3176625" y="5053225"/>
              <a:ext cx="5075" cy="38275"/>
            </a:xfrm>
            <a:custGeom>
              <a:avLst/>
              <a:gdLst/>
              <a:ahLst/>
              <a:cxnLst/>
              <a:rect l="l" t="t" r="r" b="b"/>
              <a:pathLst>
                <a:path w="203" h="1531" fill="none" extrusionOk="0">
                  <a:moveTo>
                    <a:pt x="186" y="0"/>
                  </a:moveTo>
                  <a:lnTo>
                    <a:pt x="18" y="0"/>
                  </a:lnTo>
                  <a:lnTo>
                    <a:pt x="18" y="0"/>
                  </a:lnTo>
                  <a:lnTo>
                    <a:pt x="1" y="438"/>
                  </a:lnTo>
                  <a:lnTo>
                    <a:pt x="1" y="438"/>
                  </a:lnTo>
                  <a:lnTo>
                    <a:pt x="18" y="707"/>
                  </a:lnTo>
                  <a:lnTo>
                    <a:pt x="34" y="992"/>
                  </a:lnTo>
                  <a:lnTo>
                    <a:pt x="68" y="1261"/>
                  </a:lnTo>
                  <a:lnTo>
                    <a:pt x="102" y="1530"/>
                  </a:lnTo>
                  <a:lnTo>
                    <a:pt x="102" y="1530"/>
                  </a:lnTo>
                  <a:lnTo>
                    <a:pt x="152" y="1261"/>
                  </a:lnTo>
                  <a:lnTo>
                    <a:pt x="186" y="992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03" y="438"/>
                  </a:lnTo>
                  <a:lnTo>
                    <a:pt x="1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4285;p62">
              <a:extLst>
                <a:ext uri="{FF2B5EF4-FFF2-40B4-BE49-F238E27FC236}">
                  <a16:creationId xmlns:a16="http://schemas.microsoft.com/office/drawing/2014/main" id="{14431C25-5AE8-8B5E-D2F8-CF7E299AFD41}"/>
                </a:ext>
              </a:extLst>
            </p:cNvPr>
            <p:cNvSpPr/>
            <p:nvPr/>
          </p:nvSpPr>
          <p:spPr>
            <a:xfrm>
              <a:off x="3238825" y="5051550"/>
              <a:ext cx="4650" cy="39950"/>
            </a:xfrm>
            <a:custGeom>
              <a:avLst/>
              <a:gdLst/>
              <a:ahLst/>
              <a:cxnLst/>
              <a:rect l="l" t="t" r="r" b="b"/>
              <a:pathLst>
                <a:path w="186" h="1598" extrusionOk="0">
                  <a:moveTo>
                    <a:pt x="18" y="0"/>
                  </a:moveTo>
                  <a:lnTo>
                    <a:pt x="1" y="404"/>
                  </a:lnTo>
                  <a:lnTo>
                    <a:pt x="1" y="807"/>
                  </a:lnTo>
                  <a:lnTo>
                    <a:pt x="35" y="1194"/>
                  </a:lnTo>
                  <a:lnTo>
                    <a:pt x="85" y="1597"/>
                  </a:lnTo>
                  <a:lnTo>
                    <a:pt x="152" y="1194"/>
                  </a:lnTo>
                  <a:lnTo>
                    <a:pt x="186" y="790"/>
                  </a:lnTo>
                  <a:lnTo>
                    <a:pt x="186" y="38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4286;p62">
              <a:extLst>
                <a:ext uri="{FF2B5EF4-FFF2-40B4-BE49-F238E27FC236}">
                  <a16:creationId xmlns:a16="http://schemas.microsoft.com/office/drawing/2014/main" id="{41BD3F7F-A0DE-C4C6-BA1A-2A652D88B32A}"/>
                </a:ext>
              </a:extLst>
            </p:cNvPr>
            <p:cNvSpPr/>
            <p:nvPr/>
          </p:nvSpPr>
          <p:spPr>
            <a:xfrm>
              <a:off x="3238825" y="5051550"/>
              <a:ext cx="4650" cy="39950"/>
            </a:xfrm>
            <a:custGeom>
              <a:avLst/>
              <a:gdLst/>
              <a:ahLst/>
              <a:cxnLst/>
              <a:rect l="l" t="t" r="r" b="b"/>
              <a:pathLst>
                <a:path w="186" h="1598" fill="none" extrusionOk="0">
                  <a:moveTo>
                    <a:pt x="169" y="0"/>
                  </a:moveTo>
                  <a:lnTo>
                    <a:pt x="18" y="0"/>
                  </a:lnTo>
                  <a:lnTo>
                    <a:pt x="18" y="0"/>
                  </a:lnTo>
                  <a:lnTo>
                    <a:pt x="1" y="404"/>
                  </a:lnTo>
                  <a:lnTo>
                    <a:pt x="1" y="807"/>
                  </a:lnTo>
                  <a:lnTo>
                    <a:pt x="35" y="1194"/>
                  </a:lnTo>
                  <a:lnTo>
                    <a:pt x="85" y="1597"/>
                  </a:lnTo>
                  <a:lnTo>
                    <a:pt x="85" y="1597"/>
                  </a:lnTo>
                  <a:lnTo>
                    <a:pt x="152" y="1194"/>
                  </a:lnTo>
                  <a:lnTo>
                    <a:pt x="186" y="790"/>
                  </a:lnTo>
                  <a:lnTo>
                    <a:pt x="186" y="387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4287;p62">
              <a:extLst>
                <a:ext uri="{FF2B5EF4-FFF2-40B4-BE49-F238E27FC236}">
                  <a16:creationId xmlns:a16="http://schemas.microsoft.com/office/drawing/2014/main" id="{2E5912F0-3704-7D25-6A2C-674B38071B34}"/>
                </a:ext>
              </a:extLst>
            </p:cNvPr>
            <p:cNvSpPr/>
            <p:nvPr/>
          </p:nvSpPr>
          <p:spPr>
            <a:xfrm>
              <a:off x="3255225" y="5050700"/>
              <a:ext cx="5075" cy="40800"/>
            </a:xfrm>
            <a:custGeom>
              <a:avLst/>
              <a:gdLst/>
              <a:ahLst/>
              <a:cxnLst/>
              <a:rect l="l" t="t" r="r" b="b"/>
              <a:pathLst>
                <a:path w="203" h="1632" extrusionOk="0">
                  <a:moveTo>
                    <a:pt x="185" y="1"/>
                  </a:moveTo>
                  <a:lnTo>
                    <a:pt x="34" y="17"/>
                  </a:lnTo>
                  <a:lnTo>
                    <a:pt x="17" y="270"/>
                  </a:lnTo>
                  <a:lnTo>
                    <a:pt x="1" y="539"/>
                  </a:lnTo>
                  <a:lnTo>
                    <a:pt x="17" y="808"/>
                  </a:lnTo>
                  <a:lnTo>
                    <a:pt x="34" y="1093"/>
                  </a:lnTo>
                  <a:lnTo>
                    <a:pt x="68" y="1362"/>
                  </a:lnTo>
                  <a:lnTo>
                    <a:pt x="101" y="1631"/>
                  </a:lnTo>
                  <a:lnTo>
                    <a:pt x="152" y="1362"/>
                  </a:lnTo>
                  <a:lnTo>
                    <a:pt x="185" y="1093"/>
                  </a:lnTo>
                  <a:lnTo>
                    <a:pt x="202" y="808"/>
                  </a:lnTo>
                  <a:lnTo>
                    <a:pt x="202" y="539"/>
                  </a:lnTo>
                  <a:lnTo>
                    <a:pt x="202" y="27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4288;p62">
              <a:extLst>
                <a:ext uri="{FF2B5EF4-FFF2-40B4-BE49-F238E27FC236}">
                  <a16:creationId xmlns:a16="http://schemas.microsoft.com/office/drawing/2014/main" id="{56F289DB-D9D7-53A1-BCE9-A94176C6EB1F}"/>
                </a:ext>
              </a:extLst>
            </p:cNvPr>
            <p:cNvSpPr/>
            <p:nvPr/>
          </p:nvSpPr>
          <p:spPr>
            <a:xfrm>
              <a:off x="3255225" y="5050700"/>
              <a:ext cx="5075" cy="40800"/>
            </a:xfrm>
            <a:custGeom>
              <a:avLst/>
              <a:gdLst/>
              <a:ahLst/>
              <a:cxnLst/>
              <a:rect l="l" t="t" r="r" b="b"/>
              <a:pathLst>
                <a:path w="203" h="1632" fill="none" extrusionOk="0">
                  <a:moveTo>
                    <a:pt x="185" y="1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17" y="270"/>
                  </a:lnTo>
                  <a:lnTo>
                    <a:pt x="1" y="539"/>
                  </a:lnTo>
                  <a:lnTo>
                    <a:pt x="1" y="539"/>
                  </a:lnTo>
                  <a:lnTo>
                    <a:pt x="17" y="808"/>
                  </a:lnTo>
                  <a:lnTo>
                    <a:pt x="34" y="1093"/>
                  </a:lnTo>
                  <a:lnTo>
                    <a:pt x="68" y="1362"/>
                  </a:lnTo>
                  <a:lnTo>
                    <a:pt x="101" y="1631"/>
                  </a:lnTo>
                  <a:lnTo>
                    <a:pt x="101" y="1631"/>
                  </a:lnTo>
                  <a:lnTo>
                    <a:pt x="152" y="1362"/>
                  </a:lnTo>
                  <a:lnTo>
                    <a:pt x="185" y="1093"/>
                  </a:lnTo>
                  <a:lnTo>
                    <a:pt x="202" y="808"/>
                  </a:lnTo>
                  <a:lnTo>
                    <a:pt x="202" y="539"/>
                  </a:lnTo>
                  <a:lnTo>
                    <a:pt x="202" y="539"/>
                  </a:lnTo>
                  <a:lnTo>
                    <a:pt x="202" y="270"/>
                  </a:lnTo>
                  <a:lnTo>
                    <a:pt x="1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4289;p62">
              <a:extLst>
                <a:ext uri="{FF2B5EF4-FFF2-40B4-BE49-F238E27FC236}">
                  <a16:creationId xmlns:a16="http://schemas.microsoft.com/office/drawing/2014/main" id="{E558CFCB-BF45-9BFB-19E5-803F81AB4395}"/>
                </a:ext>
              </a:extLst>
            </p:cNvPr>
            <p:cNvSpPr/>
            <p:nvPr/>
          </p:nvSpPr>
          <p:spPr>
            <a:xfrm>
              <a:off x="3324575" y="5048600"/>
              <a:ext cx="5075" cy="42900"/>
            </a:xfrm>
            <a:custGeom>
              <a:avLst/>
              <a:gdLst/>
              <a:ahLst/>
              <a:cxnLst/>
              <a:rect l="l" t="t" r="r" b="b"/>
              <a:pathLst>
                <a:path w="203" h="1716" extrusionOk="0">
                  <a:moveTo>
                    <a:pt x="34" y="1"/>
                  </a:moveTo>
                  <a:lnTo>
                    <a:pt x="0" y="320"/>
                  </a:lnTo>
                  <a:lnTo>
                    <a:pt x="0" y="623"/>
                  </a:lnTo>
                  <a:lnTo>
                    <a:pt x="0" y="892"/>
                  </a:lnTo>
                  <a:lnTo>
                    <a:pt x="17" y="1177"/>
                  </a:lnTo>
                  <a:lnTo>
                    <a:pt x="51" y="1446"/>
                  </a:lnTo>
                  <a:lnTo>
                    <a:pt x="101" y="1715"/>
                  </a:lnTo>
                  <a:lnTo>
                    <a:pt x="152" y="1446"/>
                  </a:lnTo>
                  <a:lnTo>
                    <a:pt x="168" y="1177"/>
                  </a:lnTo>
                  <a:lnTo>
                    <a:pt x="185" y="892"/>
                  </a:lnTo>
                  <a:lnTo>
                    <a:pt x="202" y="623"/>
                  </a:lnTo>
                  <a:lnTo>
                    <a:pt x="185" y="32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4290;p62">
              <a:extLst>
                <a:ext uri="{FF2B5EF4-FFF2-40B4-BE49-F238E27FC236}">
                  <a16:creationId xmlns:a16="http://schemas.microsoft.com/office/drawing/2014/main" id="{1C5DFFEA-89E5-B0AC-32AE-DB8E171C7A13}"/>
                </a:ext>
              </a:extLst>
            </p:cNvPr>
            <p:cNvSpPr/>
            <p:nvPr/>
          </p:nvSpPr>
          <p:spPr>
            <a:xfrm>
              <a:off x="3324575" y="5048600"/>
              <a:ext cx="5075" cy="42900"/>
            </a:xfrm>
            <a:custGeom>
              <a:avLst/>
              <a:gdLst/>
              <a:ahLst/>
              <a:cxnLst/>
              <a:rect l="l" t="t" r="r" b="b"/>
              <a:pathLst>
                <a:path w="203" h="1716" fill="none" extrusionOk="0">
                  <a:moveTo>
                    <a:pt x="168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0" y="320"/>
                  </a:lnTo>
                  <a:lnTo>
                    <a:pt x="0" y="623"/>
                  </a:lnTo>
                  <a:lnTo>
                    <a:pt x="0" y="623"/>
                  </a:lnTo>
                  <a:lnTo>
                    <a:pt x="0" y="892"/>
                  </a:lnTo>
                  <a:lnTo>
                    <a:pt x="17" y="1177"/>
                  </a:lnTo>
                  <a:lnTo>
                    <a:pt x="51" y="1446"/>
                  </a:lnTo>
                  <a:lnTo>
                    <a:pt x="101" y="1715"/>
                  </a:lnTo>
                  <a:lnTo>
                    <a:pt x="101" y="1715"/>
                  </a:lnTo>
                  <a:lnTo>
                    <a:pt x="152" y="1446"/>
                  </a:lnTo>
                  <a:lnTo>
                    <a:pt x="168" y="1177"/>
                  </a:lnTo>
                  <a:lnTo>
                    <a:pt x="185" y="892"/>
                  </a:lnTo>
                  <a:lnTo>
                    <a:pt x="202" y="623"/>
                  </a:lnTo>
                  <a:lnTo>
                    <a:pt x="202" y="623"/>
                  </a:lnTo>
                  <a:lnTo>
                    <a:pt x="185" y="320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4291;p62">
              <a:extLst>
                <a:ext uri="{FF2B5EF4-FFF2-40B4-BE49-F238E27FC236}">
                  <a16:creationId xmlns:a16="http://schemas.microsoft.com/office/drawing/2014/main" id="{0344EBF5-D490-FC86-9D60-75ECC00331C9}"/>
                </a:ext>
              </a:extLst>
            </p:cNvPr>
            <p:cNvSpPr/>
            <p:nvPr/>
          </p:nvSpPr>
          <p:spPr>
            <a:xfrm>
              <a:off x="3340550" y="5048175"/>
              <a:ext cx="5050" cy="43325"/>
            </a:xfrm>
            <a:custGeom>
              <a:avLst/>
              <a:gdLst/>
              <a:ahLst/>
              <a:cxnLst/>
              <a:rect l="l" t="t" r="r" b="b"/>
              <a:pathLst>
                <a:path w="202" h="1733" extrusionOk="0">
                  <a:moveTo>
                    <a:pt x="34" y="1"/>
                  </a:moveTo>
                  <a:lnTo>
                    <a:pt x="0" y="438"/>
                  </a:lnTo>
                  <a:lnTo>
                    <a:pt x="0" y="875"/>
                  </a:lnTo>
                  <a:lnTo>
                    <a:pt x="34" y="1312"/>
                  </a:lnTo>
                  <a:lnTo>
                    <a:pt x="101" y="1732"/>
                  </a:lnTo>
                  <a:lnTo>
                    <a:pt x="151" y="1463"/>
                  </a:lnTo>
                  <a:lnTo>
                    <a:pt x="168" y="1194"/>
                  </a:lnTo>
                  <a:lnTo>
                    <a:pt x="185" y="909"/>
                  </a:lnTo>
                  <a:lnTo>
                    <a:pt x="202" y="640"/>
                  </a:lnTo>
                  <a:lnTo>
                    <a:pt x="185" y="32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4292;p62">
              <a:extLst>
                <a:ext uri="{FF2B5EF4-FFF2-40B4-BE49-F238E27FC236}">
                  <a16:creationId xmlns:a16="http://schemas.microsoft.com/office/drawing/2014/main" id="{3E5CA626-7EE7-32E4-65B0-99F5ABE5F2F3}"/>
                </a:ext>
              </a:extLst>
            </p:cNvPr>
            <p:cNvSpPr/>
            <p:nvPr/>
          </p:nvSpPr>
          <p:spPr>
            <a:xfrm>
              <a:off x="3340550" y="5048175"/>
              <a:ext cx="5050" cy="43325"/>
            </a:xfrm>
            <a:custGeom>
              <a:avLst/>
              <a:gdLst/>
              <a:ahLst/>
              <a:cxnLst/>
              <a:rect l="l" t="t" r="r" b="b"/>
              <a:pathLst>
                <a:path w="202" h="1733" fill="none" extrusionOk="0">
                  <a:moveTo>
                    <a:pt x="168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0" y="438"/>
                  </a:lnTo>
                  <a:lnTo>
                    <a:pt x="0" y="875"/>
                  </a:lnTo>
                  <a:lnTo>
                    <a:pt x="34" y="1312"/>
                  </a:lnTo>
                  <a:lnTo>
                    <a:pt x="101" y="1732"/>
                  </a:lnTo>
                  <a:lnTo>
                    <a:pt x="101" y="1732"/>
                  </a:lnTo>
                  <a:lnTo>
                    <a:pt x="151" y="1463"/>
                  </a:lnTo>
                  <a:lnTo>
                    <a:pt x="168" y="1194"/>
                  </a:lnTo>
                  <a:lnTo>
                    <a:pt x="185" y="909"/>
                  </a:lnTo>
                  <a:lnTo>
                    <a:pt x="202" y="640"/>
                  </a:lnTo>
                  <a:lnTo>
                    <a:pt x="202" y="640"/>
                  </a:lnTo>
                  <a:lnTo>
                    <a:pt x="185" y="320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4293;p62">
              <a:extLst>
                <a:ext uri="{FF2B5EF4-FFF2-40B4-BE49-F238E27FC236}">
                  <a16:creationId xmlns:a16="http://schemas.microsoft.com/office/drawing/2014/main" id="{DF2C8E3B-4A9B-94F2-671D-8FB63CEDA414}"/>
                </a:ext>
              </a:extLst>
            </p:cNvPr>
            <p:cNvSpPr/>
            <p:nvPr/>
          </p:nvSpPr>
          <p:spPr>
            <a:xfrm>
              <a:off x="3369950" y="5047350"/>
              <a:ext cx="4650" cy="44150"/>
            </a:xfrm>
            <a:custGeom>
              <a:avLst/>
              <a:gdLst/>
              <a:ahLst/>
              <a:cxnLst/>
              <a:rect l="l" t="t" r="r" b="b"/>
              <a:pathLst>
                <a:path w="186" h="1766" extrusionOk="0">
                  <a:moveTo>
                    <a:pt x="35" y="0"/>
                  </a:moveTo>
                  <a:lnTo>
                    <a:pt x="1" y="336"/>
                  </a:lnTo>
                  <a:lnTo>
                    <a:pt x="1" y="673"/>
                  </a:lnTo>
                  <a:lnTo>
                    <a:pt x="1" y="942"/>
                  </a:lnTo>
                  <a:lnTo>
                    <a:pt x="18" y="1227"/>
                  </a:lnTo>
                  <a:lnTo>
                    <a:pt x="51" y="1496"/>
                  </a:lnTo>
                  <a:lnTo>
                    <a:pt x="102" y="1765"/>
                  </a:lnTo>
                  <a:lnTo>
                    <a:pt x="135" y="1496"/>
                  </a:lnTo>
                  <a:lnTo>
                    <a:pt x="169" y="1227"/>
                  </a:lnTo>
                  <a:lnTo>
                    <a:pt x="186" y="942"/>
                  </a:lnTo>
                  <a:lnTo>
                    <a:pt x="186" y="673"/>
                  </a:lnTo>
                  <a:lnTo>
                    <a:pt x="186" y="336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4294;p62">
              <a:extLst>
                <a:ext uri="{FF2B5EF4-FFF2-40B4-BE49-F238E27FC236}">
                  <a16:creationId xmlns:a16="http://schemas.microsoft.com/office/drawing/2014/main" id="{58FD515B-5D90-4169-EEAB-13F9920134FD}"/>
                </a:ext>
              </a:extLst>
            </p:cNvPr>
            <p:cNvSpPr/>
            <p:nvPr/>
          </p:nvSpPr>
          <p:spPr>
            <a:xfrm>
              <a:off x="3369950" y="5047350"/>
              <a:ext cx="4650" cy="44150"/>
            </a:xfrm>
            <a:custGeom>
              <a:avLst/>
              <a:gdLst/>
              <a:ahLst/>
              <a:cxnLst/>
              <a:rect l="l" t="t" r="r" b="b"/>
              <a:pathLst>
                <a:path w="186" h="1766" fill="none" extrusionOk="0">
                  <a:moveTo>
                    <a:pt x="152" y="0"/>
                  </a:moveTo>
                  <a:lnTo>
                    <a:pt x="35" y="0"/>
                  </a:lnTo>
                  <a:lnTo>
                    <a:pt x="35" y="0"/>
                  </a:lnTo>
                  <a:lnTo>
                    <a:pt x="1" y="336"/>
                  </a:lnTo>
                  <a:lnTo>
                    <a:pt x="1" y="673"/>
                  </a:lnTo>
                  <a:lnTo>
                    <a:pt x="1" y="673"/>
                  </a:lnTo>
                  <a:lnTo>
                    <a:pt x="1" y="942"/>
                  </a:lnTo>
                  <a:lnTo>
                    <a:pt x="18" y="1227"/>
                  </a:lnTo>
                  <a:lnTo>
                    <a:pt x="51" y="1496"/>
                  </a:lnTo>
                  <a:lnTo>
                    <a:pt x="102" y="1765"/>
                  </a:lnTo>
                  <a:lnTo>
                    <a:pt x="102" y="1765"/>
                  </a:lnTo>
                  <a:lnTo>
                    <a:pt x="135" y="1496"/>
                  </a:lnTo>
                  <a:lnTo>
                    <a:pt x="169" y="1227"/>
                  </a:lnTo>
                  <a:lnTo>
                    <a:pt x="186" y="942"/>
                  </a:lnTo>
                  <a:lnTo>
                    <a:pt x="186" y="673"/>
                  </a:lnTo>
                  <a:lnTo>
                    <a:pt x="186" y="673"/>
                  </a:lnTo>
                  <a:lnTo>
                    <a:pt x="186" y="336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4295;p62">
              <a:extLst>
                <a:ext uri="{FF2B5EF4-FFF2-40B4-BE49-F238E27FC236}">
                  <a16:creationId xmlns:a16="http://schemas.microsoft.com/office/drawing/2014/main" id="{DF2D01BE-2C9B-1DFD-4E0A-D768D2D5F74B}"/>
                </a:ext>
              </a:extLst>
            </p:cNvPr>
            <p:cNvSpPr/>
            <p:nvPr/>
          </p:nvSpPr>
          <p:spPr>
            <a:xfrm>
              <a:off x="3311125" y="5049025"/>
              <a:ext cx="5075" cy="42475"/>
            </a:xfrm>
            <a:custGeom>
              <a:avLst/>
              <a:gdLst/>
              <a:ahLst/>
              <a:cxnLst/>
              <a:rect l="l" t="t" r="r" b="b"/>
              <a:pathLst>
                <a:path w="203" h="1699" extrusionOk="0">
                  <a:moveTo>
                    <a:pt x="34" y="0"/>
                  </a:moveTo>
                  <a:lnTo>
                    <a:pt x="0" y="437"/>
                  </a:lnTo>
                  <a:lnTo>
                    <a:pt x="0" y="858"/>
                  </a:lnTo>
                  <a:lnTo>
                    <a:pt x="34" y="1278"/>
                  </a:lnTo>
                  <a:lnTo>
                    <a:pt x="101" y="1698"/>
                  </a:lnTo>
                  <a:lnTo>
                    <a:pt x="168" y="1278"/>
                  </a:lnTo>
                  <a:lnTo>
                    <a:pt x="202" y="858"/>
                  </a:lnTo>
                  <a:lnTo>
                    <a:pt x="202" y="421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4296;p62">
              <a:extLst>
                <a:ext uri="{FF2B5EF4-FFF2-40B4-BE49-F238E27FC236}">
                  <a16:creationId xmlns:a16="http://schemas.microsoft.com/office/drawing/2014/main" id="{8B426971-0F90-664D-57E2-6803FCF81BA1}"/>
                </a:ext>
              </a:extLst>
            </p:cNvPr>
            <p:cNvSpPr/>
            <p:nvPr/>
          </p:nvSpPr>
          <p:spPr>
            <a:xfrm>
              <a:off x="3311125" y="5049025"/>
              <a:ext cx="5075" cy="42475"/>
            </a:xfrm>
            <a:custGeom>
              <a:avLst/>
              <a:gdLst/>
              <a:ahLst/>
              <a:cxnLst/>
              <a:rect l="l" t="t" r="r" b="b"/>
              <a:pathLst>
                <a:path w="203" h="1699" fill="none" extrusionOk="0">
                  <a:moveTo>
                    <a:pt x="168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0" y="437"/>
                  </a:lnTo>
                  <a:lnTo>
                    <a:pt x="0" y="858"/>
                  </a:lnTo>
                  <a:lnTo>
                    <a:pt x="34" y="1278"/>
                  </a:lnTo>
                  <a:lnTo>
                    <a:pt x="101" y="1698"/>
                  </a:lnTo>
                  <a:lnTo>
                    <a:pt x="101" y="1698"/>
                  </a:lnTo>
                  <a:lnTo>
                    <a:pt x="168" y="1278"/>
                  </a:lnTo>
                  <a:lnTo>
                    <a:pt x="202" y="858"/>
                  </a:lnTo>
                  <a:lnTo>
                    <a:pt x="202" y="421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4297;p62">
              <a:extLst>
                <a:ext uri="{FF2B5EF4-FFF2-40B4-BE49-F238E27FC236}">
                  <a16:creationId xmlns:a16="http://schemas.microsoft.com/office/drawing/2014/main" id="{ADECD37C-A19D-9EFA-C3C7-9F65D5462D31}"/>
                </a:ext>
              </a:extLst>
            </p:cNvPr>
            <p:cNvSpPr/>
            <p:nvPr/>
          </p:nvSpPr>
          <p:spPr>
            <a:xfrm>
              <a:off x="3197225" y="5052800"/>
              <a:ext cx="5075" cy="38700"/>
            </a:xfrm>
            <a:custGeom>
              <a:avLst/>
              <a:gdLst/>
              <a:ahLst/>
              <a:cxnLst/>
              <a:rect l="l" t="t" r="r" b="b"/>
              <a:pathLst>
                <a:path w="203" h="1548" extrusionOk="0">
                  <a:moveTo>
                    <a:pt x="17" y="1"/>
                  </a:moveTo>
                  <a:lnTo>
                    <a:pt x="1" y="387"/>
                  </a:lnTo>
                  <a:lnTo>
                    <a:pt x="17" y="774"/>
                  </a:lnTo>
                  <a:lnTo>
                    <a:pt x="51" y="1161"/>
                  </a:lnTo>
                  <a:lnTo>
                    <a:pt x="101" y="1547"/>
                  </a:lnTo>
                  <a:lnTo>
                    <a:pt x="152" y="1161"/>
                  </a:lnTo>
                  <a:lnTo>
                    <a:pt x="186" y="774"/>
                  </a:lnTo>
                  <a:lnTo>
                    <a:pt x="202" y="387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4298;p62">
              <a:extLst>
                <a:ext uri="{FF2B5EF4-FFF2-40B4-BE49-F238E27FC236}">
                  <a16:creationId xmlns:a16="http://schemas.microsoft.com/office/drawing/2014/main" id="{C37C0A4E-CCE8-DFF8-E29E-A17EE77A1425}"/>
                </a:ext>
              </a:extLst>
            </p:cNvPr>
            <p:cNvSpPr/>
            <p:nvPr/>
          </p:nvSpPr>
          <p:spPr>
            <a:xfrm>
              <a:off x="3197225" y="5052800"/>
              <a:ext cx="5075" cy="38700"/>
            </a:xfrm>
            <a:custGeom>
              <a:avLst/>
              <a:gdLst/>
              <a:ahLst/>
              <a:cxnLst/>
              <a:rect l="l" t="t" r="r" b="b"/>
              <a:pathLst>
                <a:path w="203" h="1548" fill="none" extrusionOk="0">
                  <a:moveTo>
                    <a:pt x="186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1" y="387"/>
                  </a:lnTo>
                  <a:lnTo>
                    <a:pt x="17" y="774"/>
                  </a:lnTo>
                  <a:lnTo>
                    <a:pt x="51" y="1161"/>
                  </a:lnTo>
                  <a:lnTo>
                    <a:pt x="101" y="1547"/>
                  </a:lnTo>
                  <a:lnTo>
                    <a:pt x="101" y="1547"/>
                  </a:lnTo>
                  <a:lnTo>
                    <a:pt x="152" y="1161"/>
                  </a:lnTo>
                  <a:lnTo>
                    <a:pt x="186" y="774"/>
                  </a:lnTo>
                  <a:lnTo>
                    <a:pt x="202" y="387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4299;p62">
              <a:extLst>
                <a:ext uri="{FF2B5EF4-FFF2-40B4-BE49-F238E27FC236}">
                  <a16:creationId xmlns:a16="http://schemas.microsoft.com/office/drawing/2014/main" id="{5535C267-014E-74D0-41B9-02FB3DA20E89}"/>
                </a:ext>
              </a:extLst>
            </p:cNvPr>
            <p:cNvSpPr/>
            <p:nvPr/>
          </p:nvSpPr>
          <p:spPr>
            <a:xfrm>
              <a:off x="3277500" y="5050275"/>
              <a:ext cx="4650" cy="41225"/>
            </a:xfrm>
            <a:custGeom>
              <a:avLst/>
              <a:gdLst/>
              <a:ahLst/>
              <a:cxnLst/>
              <a:rect l="l" t="t" r="r" b="b"/>
              <a:pathLst>
                <a:path w="186" h="1649" extrusionOk="0">
                  <a:moveTo>
                    <a:pt x="17" y="1"/>
                  </a:moveTo>
                  <a:lnTo>
                    <a:pt x="1" y="421"/>
                  </a:lnTo>
                  <a:lnTo>
                    <a:pt x="1" y="825"/>
                  </a:lnTo>
                  <a:lnTo>
                    <a:pt x="34" y="1245"/>
                  </a:lnTo>
                  <a:lnTo>
                    <a:pt x="101" y="1648"/>
                  </a:lnTo>
                  <a:lnTo>
                    <a:pt x="152" y="1245"/>
                  </a:lnTo>
                  <a:lnTo>
                    <a:pt x="185" y="825"/>
                  </a:lnTo>
                  <a:lnTo>
                    <a:pt x="185" y="4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4300;p62">
              <a:extLst>
                <a:ext uri="{FF2B5EF4-FFF2-40B4-BE49-F238E27FC236}">
                  <a16:creationId xmlns:a16="http://schemas.microsoft.com/office/drawing/2014/main" id="{D769CABB-73E1-819D-D906-3F9FF6765C3E}"/>
                </a:ext>
              </a:extLst>
            </p:cNvPr>
            <p:cNvSpPr/>
            <p:nvPr/>
          </p:nvSpPr>
          <p:spPr>
            <a:xfrm>
              <a:off x="3277500" y="5050275"/>
              <a:ext cx="4650" cy="41225"/>
            </a:xfrm>
            <a:custGeom>
              <a:avLst/>
              <a:gdLst/>
              <a:ahLst/>
              <a:cxnLst/>
              <a:rect l="l" t="t" r="r" b="b"/>
              <a:pathLst>
                <a:path w="186" h="1649" fill="none" extrusionOk="0">
                  <a:moveTo>
                    <a:pt x="169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1" y="421"/>
                  </a:lnTo>
                  <a:lnTo>
                    <a:pt x="1" y="825"/>
                  </a:lnTo>
                  <a:lnTo>
                    <a:pt x="34" y="1245"/>
                  </a:lnTo>
                  <a:lnTo>
                    <a:pt x="101" y="1648"/>
                  </a:lnTo>
                  <a:lnTo>
                    <a:pt x="101" y="1648"/>
                  </a:lnTo>
                  <a:lnTo>
                    <a:pt x="152" y="1245"/>
                  </a:lnTo>
                  <a:lnTo>
                    <a:pt x="185" y="825"/>
                  </a:lnTo>
                  <a:lnTo>
                    <a:pt x="185" y="404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4301;p62">
              <a:extLst>
                <a:ext uri="{FF2B5EF4-FFF2-40B4-BE49-F238E27FC236}">
                  <a16:creationId xmlns:a16="http://schemas.microsoft.com/office/drawing/2014/main" id="{6C5D846D-F68E-706F-FF6C-95C2B069AD81}"/>
                </a:ext>
              </a:extLst>
            </p:cNvPr>
            <p:cNvSpPr/>
            <p:nvPr/>
          </p:nvSpPr>
          <p:spPr>
            <a:xfrm>
              <a:off x="3288850" y="5049850"/>
              <a:ext cx="4650" cy="41650"/>
            </a:xfrm>
            <a:custGeom>
              <a:avLst/>
              <a:gdLst/>
              <a:ahLst/>
              <a:cxnLst/>
              <a:rect l="l" t="t" r="r" b="b"/>
              <a:pathLst>
                <a:path w="186" h="1666" extrusionOk="0">
                  <a:moveTo>
                    <a:pt x="17" y="1"/>
                  </a:moveTo>
                  <a:lnTo>
                    <a:pt x="0" y="421"/>
                  </a:lnTo>
                  <a:lnTo>
                    <a:pt x="0" y="842"/>
                  </a:lnTo>
                  <a:lnTo>
                    <a:pt x="34" y="1245"/>
                  </a:lnTo>
                  <a:lnTo>
                    <a:pt x="101" y="1665"/>
                  </a:lnTo>
                  <a:lnTo>
                    <a:pt x="152" y="1245"/>
                  </a:lnTo>
                  <a:lnTo>
                    <a:pt x="185" y="842"/>
                  </a:lnTo>
                  <a:lnTo>
                    <a:pt x="185" y="42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4302;p62">
              <a:extLst>
                <a:ext uri="{FF2B5EF4-FFF2-40B4-BE49-F238E27FC236}">
                  <a16:creationId xmlns:a16="http://schemas.microsoft.com/office/drawing/2014/main" id="{0B1B73A6-873D-4E3F-6E8A-F491C5947E34}"/>
                </a:ext>
              </a:extLst>
            </p:cNvPr>
            <p:cNvSpPr/>
            <p:nvPr/>
          </p:nvSpPr>
          <p:spPr>
            <a:xfrm>
              <a:off x="3288850" y="5049850"/>
              <a:ext cx="4650" cy="41650"/>
            </a:xfrm>
            <a:custGeom>
              <a:avLst/>
              <a:gdLst/>
              <a:ahLst/>
              <a:cxnLst/>
              <a:rect l="l" t="t" r="r" b="b"/>
              <a:pathLst>
                <a:path w="186" h="1666" fill="none" extrusionOk="0">
                  <a:moveTo>
                    <a:pt x="169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421"/>
                  </a:lnTo>
                  <a:lnTo>
                    <a:pt x="0" y="842"/>
                  </a:lnTo>
                  <a:lnTo>
                    <a:pt x="34" y="1245"/>
                  </a:lnTo>
                  <a:lnTo>
                    <a:pt x="101" y="1665"/>
                  </a:lnTo>
                  <a:lnTo>
                    <a:pt x="101" y="1665"/>
                  </a:lnTo>
                  <a:lnTo>
                    <a:pt x="152" y="1245"/>
                  </a:lnTo>
                  <a:lnTo>
                    <a:pt x="185" y="842"/>
                  </a:lnTo>
                  <a:lnTo>
                    <a:pt x="185" y="421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4303;p62">
              <a:extLst>
                <a:ext uri="{FF2B5EF4-FFF2-40B4-BE49-F238E27FC236}">
                  <a16:creationId xmlns:a16="http://schemas.microsoft.com/office/drawing/2014/main" id="{25584600-E224-B862-96BA-1FEB85F43037}"/>
                </a:ext>
              </a:extLst>
            </p:cNvPr>
            <p:cNvSpPr/>
            <p:nvPr/>
          </p:nvSpPr>
          <p:spPr>
            <a:xfrm>
              <a:off x="3408200" y="5046075"/>
              <a:ext cx="4650" cy="45425"/>
            </a:xfrm>
            <a:custGeom>
              <a:avLst/>
              <a:gdLst/>
              <a:ahLst/>
              <a:cxnLst/>
              <a:rect l="l" t="t" r="r" b="b"/>
              <a:pathLst>
                <a:path w="186" h="1817" extrusionOk="0">
                  <a:moveTo>
                    <a:pt x="34" y="1"/>
                  </a:moveTo>
                  <a:lnTo>
                    <a:pt x="1" y="455"/>
                  </a:lnTo>
                  <a:lnTo>
                    <a:pt x="1" y="908"/>
                  </a:lnTo>
                  <a:lnTo>
                    <a:pt x="34" y="1362"/>
                  </a:lnTo>
                  <a:lnTo>
                    <a:pt x="102" y="1816"/>
                  </a:lnTo>
                  <a:lnTo>
                    <a:pt x="152" y="1362"/>
                  </a:lnTo>
                  <a:lnTo>
                    <a:pt x="186" y="908"/>
                  </a:lnTo>
                  <a:lnTo>
                    <a:pt x="186" y="455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4304;p62">
              <a:extLst>
                <a:ext uri="{FF2B5EF4-FFF2-40B4-BE49-F238E27FC236}">
                  <a16:creationId xmlns:a16="http://schemas.microsoft.com/office/drawing/2014/main" id="{901F7075-FD4E-35C4-E336-4CC65CFE4543}"/>
                </a:ext>
              </a:extLst>
            </p:cNvPr>
            <p:cNvSpPr/>
            <p:nvPr/>
          </p:nvSpPr>
          <p:spPr>
            <a:xfrm>
              <a:off x="3408200" y="5046075"/>
              <a:ext cx="4650" cy="45425"/>
            </a:xfrm>
            <a:custGeom>
              <a:avLst/>
              <a:gdLst/>
              <a:ahLst/>
              <a:cxnLst/>
              <a:rect l="l" t="t" r="r" b="b"/>
              <a:pathLst>
                <a:path w="186" h="1817" fill="none" extrusionOk="0">
                  <a:moveTo>
                    <a:pt x="152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1" y="455"/>
                  </a:lnTo>
                  <a:lnTo>
                    <a:pt x="1" y="908"/>
                  </a:lnTo>
                  <a:lnTo>
                    <a:pt x="34" y="1362"/>
                  </a:lnTo>
                  <a:lnTo>
                    <a:pt x="102" y="1816"/>
                  </a:lnTo>
                  <a:lnTo>
                    <a:pt x="102" y="1816"/>
                  </a:lnTo>
                  <a:lnTo>
                    <a:pt x="152" y="1362"/>
                  </a:lnTo>
                  <a:lnTo>
                    <a:pt x="186" y="908"/>
                  </a:lnTo>
                  <a:lnTo>
                    <a:pt x="186" y="455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4305;p62">
              <a:extLst>
                <a:ext uri="{FF2B5EF4-FFF2-40B4-BE49-F238E27FC236}">
                  <a16:creationId xmlns:a16="http://schemas.microsoft.com/office/drawing/2014/main" id="{39521868-BA9B-D55B-9030-37A4F94C4F2F}"/>
                </a:ext>
              </a:extLst>
            </p:cNvPr>
            <p:cNvSpPr/>
            <p:nvPr/>
          </p:nvSpPr>
          <p:spPr>
            <a:xfrm>
              <a:off x="3425425" y="5045650"/>
              <a:ext cx="5075" cy="45850"/>
            </a:xfrm>
            <a:custGeom>
              <a:avLst/>
              <a:gdLst/>
              <a:ahLst/>
              <a:cxnLst/>
              <a:rect l="l" t="t" r="r" b="b"/>
              <a:pathLst>
                <a:path w="203" h="1834" extrusionOk="0">
                  <a:moveTo>
                    <a:pt x="51" y="1"/>
                  </a:moveTo>
                  <a:lnTo>
                    <a:pt x="1" y="371"/>
                  </a:lnTo>
                  <a:lnTo>
                    <a:pt x="1" y="741"/>
                  </a:lnTo>
                  <a:lnTo>
                    <a:pt x="1" y="1010"/>
                  </a:lnTo>
                  <a:lnTo>
                    <a:pt x="18" y="1295"/>
                  </a:lnTo>
                  <a:lnTo>
                    <a:pt x="51" y="1564"/>
                  </a:lnTo>
                  <a:lnTo>
                    <a:pt x="102" y="1833"/>
                  </a:lnTo>
                  <a:lnTo>
                    <a:pt x="152" y="1564"/>
                  </a:lnTo>
                  <a:lnTo>
                    <a:pt x="169" y="1295"/>
                  </a:lnTo>
                  <a:lnTo>
                    <a:pt x="186" y="1010"/>
                  </a:lnTo>
                  <a:lnTo>
                    <a:pt x="203" y="741"/>
                  </a:lnTo>
                  <a:lnTo>
                    <a:pt x="186" y="371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4306;p62">
              <a:extLst>
                <a:ext uri="{FF2B5EF4-FFF2-40B4-BE49-F238E27FC236}">
                  <a16:creationId xmlns:a16="http://schemas.microsoft.com/office/drawing/2014/main" id="{6DAC41F2-182D-EDF5-2CE3-9CA11CD312A8}"/>
                </a:ext>
              </a:extLst>
            </p:cNvPr>
            <p:cNvSpPr/>
            <p:nvPr/>
          </p:nvSpPr>
          <p:spPr>
            <a:xfrm>
              <a:off x="3425425" y="5045650"/>
              <a:ext cx="5075" cy="45850"/>
            </a:xfrm>
            <a:custGeom>
              <a:avLst/>
              <a:gdLst/>
              <a:ahLst/>
              <a:cxnLst/>
              <a:rect l="l" t="t" r="r" b="b"/>
              <a:pathLst>
                <a:path w="203" h="1834" fill="none" extrusionOk="0">
                  <a:moveTo>
                    <a:pt x="152" y="1"/>
                  </a:moveTo>
                  <a:lnTo>
                    <a:pt x="51" y="1"/>
                  </a:lnTo>
                  <a:lnTo>
                    <a:pt x="51" y="1"/>
                  </a:lnTo>
                  <a:lnTo>
                    <a:pt x="1" y="371"/>
                  </a:lnTo>
                  <a:lnTo>
                    <a:pt x="1" y="741"/>
                  </a:lnTo>
                  <a:lnTo>
                    <a:pt x="1" y="741"/>
                  </a:lnTo>
                  <a:lnTo>
                    <a:pt x="1" y="1010"/>
                  </a:lnTo>
                  <a:lnTo>
                    <a:pt x="18" y="1295"/>
                  </a:lnTo>
                  <a:lnTo>
                    <a:pt x="51" y="1564"/>
                  </a:lnTo>
                  <a:lnTo>
                    <a:pt x="102" y="1833"/>
                  </a:lnTo>
                  <a:lnTo>
                    <a:pt x="102" y="1833"/>
                  </a:lnTo>
                  <a:lnTo>
                    <a:pt x="152" y="1564"/>
                  </a:lnTo>
                  <a:lnTo>
                    <a:pt x="169" y="1295"/>
                  </a:lnTo>
                  <a:lnTo>
                    <a:pt x="186" y="1010"/>
                  </a:lnTo>
                  <a:lnTo>
                    <a:pt x="203" y="741"/>
                  </a:lnTo>
                  <a:lnTo>
                    <a:pt x="203" y="741"/>
                  </a:lnTo>
                  <a:lnTo>
                    <a:pt x="186" y="371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4307;p62">
              <a:extLst>
                <a:ext uri="{FF2B5EF4-FFF2-40B4-BE49-F238E27FC236}">
                  <a16:creationId xmlns:a16="http://schemas.microsoft.com/office/drawing/2014/main" id="{5E891D64-64AB-7B4B-5C19-1AA193A92BE0}"/>
                </a:ext>
              </a:extLst>
            </p:cNvPr>
            <p:cNvSpPr/>
            <p:nvPr/>
          </p:nvSpPr>
          <p:spPr>
            <a:xfrm>
              <a:off x="3383400" y="5046925"/>
              <a:ext cx="5075" cy="44575"/>
            </a:xfrm>
            <a:custGeom>
              <a:avLst/>
              <a:gdLst/>
              <a:ahLst/>
              <a:cxnLst/>
              <a:rect l="l" t="t" r="r" b="b"/>
              <a:pathLst>
                <a:path w="203" h="1783" extrusionOk="0">
                  <a:moveTo>
                    <a:pt x="34" y="0"/>
                  </a:moveTo>
                  <a:lnTo>
                    <a:pt x="1" y="437"/>
                  </a:lnTo>
                  <a:lnTo>
                    <a:pt x="1" y="891"/>
                  </a:lnTo>
                  <a:lnTo>
                    <a:pt x="34" y="1345"/>
                  </a:lnTo>
                  <a:lnTo>
                    <a:pt x="102" y="1782"/>
                  </a:lnTo>
                  <a:lnTo>
                    <a:pt x="169" y="1345"/>
                  </a:lnTo>
                  <a:lnTo>
                    <a:pt x="203" y="891"/>
                  </a:lnTo>
                  <a:lnTo>
                    <a:pt x="203" y="43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4308;p62">
              <a:extLst>
                <a:ext uri="{FF2B5EF4-FFF2-40B4-BE49-F238E27FC236}">
                  <a16:creationId xmlns:a16="http://schemas.microsoft.com/office/drawing/2014/main" id="{DEB5C493-930E-E0FC-9BFF-63D02672E2B5}"/>
                </a:ext>
              </a:extLst>
            </p:cNvPr>
            <p:cNvSpPr/>
            <p:nvPr/>
          </p:nvSpPr>
          <p:spPr>
            <a:xfrm>
              <a:off x="3383400" y="5046925"/>
              <a:ext cx="5075" cy="44575"/>
            </a:xfrm>
            <a:custGeom>
              <a:avLst/>
              <a:gdLst/>
              <a:ahLst/>
              <a:cxnLst/>
              <a:rect l="l" t="t" r="r" b="b"/>
              <a:pathLst>
                <a:path w="203" h="1783" fill="none" extrusionOk="0">
                  <a:moveTo>
                    <a:pt x="169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1" y="437"/>
                  </a:lnTo>
                  <a:lnTo>
                    <a:pt x="1" y="891"/>
                  </a:lnTo>
                  <a:lnTo>
                    <a:pt x="34" y="1345"/>
                  </a:lnTo>
                  <a:lnTo>
                    <a:pt x="102" y="1782"/>
                  </a:lnTo>
                  <a:lnTo>
                    <a:pt x="102" y="1782"/>
                  </a:lnTo>
                  <a:lnTo>
                    <a:pt x="169" y="1345"/>
                  </a:lnTo>
                  <a:lnTo>
                    <a:pt x="203" y="891"/>
                  </a:lnTo>
                  <a:lnTo>
                    <a:pt x="203" y="437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4309;p62">
              <a:extLst>
                <a:ext uri="{FF2B5EF4-FFF2-40B4-BE49-F238E27FC236}">
                  <a16:creationId xmlns:a16="http://schemas.microsoft.com/office/drawing/2014/main" id="{3FB1654D-C72E-B62A-1FB3-FAAC13C1ECAF}"/>
                </a:ext>
              </a:extLst>
            </p:cNvPr>
            <p:cNvSpPr/>
            <p:nvPr/>
          </p:nvSpPr>
          <p:spPr>
            <a:xfrm>
              <a:off x="3225375" y="5051975"/>
              <a:ext cx="4650" cy="39525"/>
            </a:xfrm>
            <a:custGeom>
              <a:avLst/>
              <a:gdLst/>
              <a:ahLst/>
              <a:cxnLst/>
              <a:rect l="l" t="t" r="r" b="b"/>
              <a:pathLst>
                <a:path w="186" h="1581" extrusionOk="0">
                  <a:moveTo>
                    <a:pt x="18" y="0"/>
                  </a:moveTo>
                  <a:lnTo>
                    <a:pt x="1" y="235"/>
                  </a:lnTo>
                  <a:lnTo>
                    <a:pt x="1" y="488"/>
                  </a:lnTo>
                  <a:lnTo>
                    <a:pt x="1" y="757"/>
                  </a:lnTo>
                  <a:lnTo>
                    <a:pt x="18" y="1042"/>
                  </a:lnTo>
                  <a:lnTo>
                    <a:pt x="51" y="1311"/>
                  </a:lnTo>
                  <a:lnTo>
                    <a:pt x="102" y="1580"/>
                  </a:lnTo>
                  <a:lnTo>
                    <a:pt x="135" y="1311"/>
                  </a:lnTo>
                  <a:lnTo>
                    <a:pt x="169" y="1042"/>
                  </a:lnTo>
                  <a:lnTo>
                    <a:pt x="186" y="757"/>
                  </a:lnTo>
                  <a:lnTo>
                    <a:pt x="186" y="488"/>
                  </a:lnTo>
                  <a:lnTo>
                    <a:pt x="186" y="23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4310;p62">
              <a:extLst>
                <a:ext uri="{FF2B5EF4-FFF2-40B4-BE49-F238E27FC236}">
                  <a16:creationId xmlns:a16="http://schemas.microsoft.com/office/drawing/2014/main" id="{4D28699D-E38C-693A-F28C-CA2EA3558229}"/>
                </a:ext>
              </a:extLst>
            </p:cNvPr>
            <p:cNvSpPr/>
            <p:nvPr/>
          </p:nvSpPr>
          <p:spPr>
            <a:xfrm>
              <a:off x="3225375" y="5051975"/>
              <a:ext cx="4650" cy="39525"/>
            </a:xfrm>
            <a:custGeom>
              <a:avLst/>
              <a:gdLst/>
              <a:ahLst/>
              <a:cxnLst/>
              <a:rect l="l" t="t" r="r" b="b"/>
              <a:pathLst>
                <a:path w="186" h="1581" fill="none" extrusionOk="0">
                  <a:moveTo>
                    <a:pt x="169" y="0"/>
                  </a:moveTo>
                  <a:lnTo>
                    <a:pt x="18" y="0"/>
                  </a:lnTo>
                  <a:lnTo>
                    <a:pt x="18" y="0"/>
                  </a:lnTo>
                  <a:lnTo>
                    <a:pt x="1" y="235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757"/>
                  </a:lnTo>
                  <a:lnTo>
                    <a:pt x="18" y="1042"/>
                  </a:lnTo>
                  <a:lnTo>
                    <a:pt x="51" y="1311"/>
                  </a:lnTo>
                  <a:lnTo>
                    <a:pt x="102" y="1580"/>
                  </a:lnTo>
                  <a:lnTo>
                    <a:pt x="102" y="1580"/>
                  </a:lnTo>
                  <a:lnTo>
                    <a:pt x="135" y="1311"/>
                  </a:lnTo>
                  <a:lnTo>
                    <a:pt x="169" y="1042"/>
                  </a:lnTo>
                  <a:lnTo>
                    <a:pt x="186" y="757"/>
                  </a:lnTo>
                  <a:lnTo>
                    <a:pt x="186" y="488"/>
                  </a:lnTo>
                  <a:lnTo>
                    <a:pt x="186" y="488"/>
                  </a:lnTo>
                  <a:lnTo>
                    <a:pt x="186" y="235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4311;p62">
              <a:extLst>
                <a:ext uri="{FF2B5EF4-FFF2-40B4-BE49-F238E27FC236}">
                  <a16:creationId xmlns:a16="http://schemas.microsoft.com/office/drawing/2014/main" id="{570B04D1-84DB-B908-3888-59277D3D2978}"/>
                </a:ext>
              </a:extLst>
            </p:cNvPr>
            <p:cNvSpPr/>
            <p:nvPr/>
          </p:nvSpPr>
          <p:spPr>
            <a:xfrm>
              <a:off x="3132075" y="5030525"/>
              <a:ext cx="309775" cy="24400"/>
            </a:xfrm>
            <a:custGeom>
              <a:avLst/>
              <a:gdLst/>
              <a:ahLst/>
              <a:cxnLst/>
              <a:rect l="l" t="t" r="r" b="b"/>
              <a:pathLst>
                <a:path w="12391" h="976" extrusionOk="0">
                  <a:moveTo>
                    <a:pt x="1" y="1"/>
                  </a:moveTo>
                  <a:lnTo>
                    <a:pt x="1" y="976"/>
                  </a:lnTo>
                  <a:lnTo>
                    <a:pt x="438" y="959"/>
                  </a:lnTo>
                  <a:lnTo>
                    <a:pt x="455" y="606"/>
                  </a:lnTo>
                  <a:lnTo>
                    <a:pt x="522" y="253"/>
                  </a:lnTo>
                  <a:lnTo>
                    <a:pt x="572" y="606"/>
                  </a:lnTo>
                  <a:lnTo>
                    <a:pt x="606" y="959"/>
                  </a:lnTo>
                  <a:lnTo>
                    <a:pt x="1363" y="925"/>
                  </a:lnTo>
                  <a:lnTo>
                    <a:pt x="1379" y="589"/>
                  </a:lnTo>
                  <a:lnTo>
                    <a:pt x="1447" y="253"/>
                  </a:lnTo>
                  <a:lnTo>
                    <a:pt x="1497" y="589"/>
                  </a:lnTo>
                  <a:lnTo>
                    <a:pt x="1531" y="925"/>
                  </a:lnTo>
                  <a:lnTo>
                    <a:pt x="1800" y="908"/>
                  </a:lnTo>
                  <a:lnTo>
                    <a:pt x="1833" y="589"/>
                  </a:lnTo>
                  <a:lnTo>
                    <a:pt x="1884" y="253"/>
                  </a:lnTo>
                  <a:lnTo>
                    <a:pt x="1934" y="572"/>
                  </a:lnTo>
                  <a:lnTo>
                    <a:pt x="1968" y="908"/>
                  </a:lnTo>
                  <a:lnTo>
                    <a:pt x="2623" y="892"/>
                  </a:lnTo>
                  <a:lnTo>
                    <a:pt x="2657" y="572"/>
                  </a:lnTo>
                  <a:lnTo>
                    <a:pt x="2707" y="253"/>
                  </a:lnTo>
                  <a:lnTo>
                    <a:pt x="2758" y="572"/>
                  </a:lnTo>
                  <a:lnTo>
                    <a:pt x="2792" y="892"/>
                  </a:lnTo>
                  <a:lnTo>
                    <a:pt x="3750" y="858"/>
                  </a:lnTo>
                  <a:lnTo>
                    <a:pt x="3783" y="555"/>
                  </a:lnTo>
                  <a:lnTo>
                    <a:pt x="3834" y="253"/>
                  </a:lnTo>
                  <a:lnTo>
                    <a:pt x="3884" y="555"/>
                  </a:lnTo>
                  <a:lnTo>
                    <a:pt x="3901" y="858"/>
                  </a:lnTo>
                  <a:lnTo>
                    <a:pt x="4288" y="841"/>
                  </a:lnTo>
                  <a:lnTo>
                    <a:pt x="4321" y="539"/>
                  </a:lnTo>
                  <a:lnTo>
                    <a:pt x="4355" y="253"/>
                  </a:lnTo>
                  <a:lnTo>
                    <a:pt x="4405" y="539"/>
                  </a:lnTo>
                  <a:lnTo>
                    <a:pt x="4439" y="841"/>
                  </a:lnTo>
                  <a:lnTo>
                    <a:pt x="4960" y="824"/>
                  </a:lnTo>
                  <a:lnTo>
                    <a:pt x="4977" y="539"/>
                  </a:lnTo>
                  <a:lnTo>
                    <a:pt x="5027" y="253"/>
                  </a:lnTo>
                  <a:lnTo>
                    <a:pt x="5078" y="539"/>
                  </a:lnTo>
                  <a:lnTo>
                    <a:pt x="5111" y="808"/>
                  </a:lnTo>
                  <a:lnTo>
                    <a:pt x="5834" y="791"/>
                  </a:lnTo>
                  <a:lnTo>
                    <a:pt x="5868" y="522"/>
                  </a:lnTo>
                  <a:lnTo>
                    <a:pt x="5918" y="253"/>
                  </a:lnTo>
                  <a:lnTo>
                    <a:pt x="5952" y="522"/>
                  </a:lnTo>
                  <a:lnTo>
                    <a:pt x="5986" y="791"/>
                  </a:lnTo>
                  <a:lnTo>
                    <a:pt x="6288" y="774"/>
                  </a:lnTo>
                  <a:lnTo>
                    <a:pt x="6322" y="505"/>
                  </a:lnTo>
                  <a:lnTo>
                    <a:pt x="6372" y="253"/>
                  </a:lnTo>
                  <a:lnTo>
                    <a:pt x="6406" y="505"/>
                  </a:lnTo>
                  <a:lnTo>
                    <a:pt x="6440" y="774"/>
                  </a:lnTo>
                  <a:lnTo>
                    <a:pt x="7196" y="740"/>
                  </a:lnTo>
                  <a:lnTo>
                    <a:pt x="7230" y="505"/>
                  </a:lnTo>
                  <a:lnTo>
                    <a:pt x="7263" y="253"/>
                  </a:lnTo>
                  <a:lnTo>
                    <a:pt x="7330" y="740"/>
                  </a:lnTo>
                  <a:lnTo>
                    <a:pt x="7734" y="724"/>
                  </a:lnTo>
                  <a:lnTo>
                    <a:pt x="7751" y="488"/>
                  </a:lnTo>
                  <a:lnTo>
                    <a:pt x="7801" y="253"/>
                  </a:lnTo>
                  <a:lnTo>
                    <a:pt x="7835" y="488"/>
                  </a:lnTo>
                  <a:lnTo>
                    <a:pt x="7868" y="724"/>
                  </a:lnTo>
                  <a:lnTo>
                    <a:pt x="8373" y="707"/>
                  </a:lnTo>
                  <a:lnTo>
                    <a:pt x="8440" y="253"/>
                  </a:lnTo>
                  <a:lnTo>
                    <a:pt x="8507" y="707"/>
                  </a:lnTo>
                  <a:lnTo>
                    <a:pt x="9550" y="673"/>
                  </a:lnTo>
                  <a:lnTo>
                    <a:pt x="9617" y="253"/>
                  </a:lnTo>
                  <a:lnTo>
                    <a:pt x="9667" y="673"/>
                  </a:lnTo>
                  <a:lnTo>
                    <a:pt x="10087" y="656"/>
                  </a:lnTo>
                  <a:lnTo>
                    <a:pt x="10155" y="253"/>
                  </a:lnTo>
                  <a:lnTo>
                    <a:pt x="10222" y="656"/>
                  </a:lnTo>
                  <a:lnTo>
                    <a:pt x="11079" y="623"/>
                  </a:lnTo>
                  <a:lnTo>
                    <a:pt x="11147" y="253"/>
                  </a:lnTo>
                  <a:lnTo>
                    <a:pt x="11197" y="623"/>
                  </a:lnTo>
                  <a:lnTo>
                    <a:pt x="11785" y="606"/>
                  </a:lnTo>
                  <a:lnTo>
                    <a:pt x="11836" y="253"/>
                  </a:lnTo>
                  <a:lnTo>
                    <a:pt x="11886" y="606"/>
                  </a:lnTo>
                  <a:lnTo>
                    <a:pt x="12391" y="589"/>
                  </a:lnTo>
                  <a:lnTo>
                    <a:pt x="123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4312;p62">
              <a:extLst>
                <a:ext uri="{FF2B5EF4-FFF2-40B4-BE49-F238E27FC236}">
                  <a16:creationId xmlns:a16="http://schemas.microsoft.com/office/drawing/2014/main" id="{5F7D1316-1D21-6D28-99AE-B2207823BF74}"/>
                </a:ext>
              </a:extLst>
            </p:cNvPr>
            <p:cNvSpPr/>
            <p:nvPr/>
          </p:nvSpPr>
          <p:spPr>
            <a:xfrm>
              <a:off x="3132075" y="5030525"/>
              <a:ext cx="309775" cy="24400"/>
            </a:xfrm>
            <a:custGeom>
              <a:avLst/>
              <a:gdLst/>
              <a:ahLst/>
              <a:cxnLst/>
              <a:rect l="l" t="t" r="r" b="b"/>
              <a:pathLst>
                <a:path w="12391" h="976" fill="none" extrusionOk="0">
                  <a:moveTo>
                    <a:pt x="12391" y="1"/>
                  </a:moveTo>
                  <a:lnTo>
                    <a:pt x="1" y="1"/>
                  </a:lnTo>
                  <a:lnTo>
                    <a:pt x="1" y="976"/>
                  </a:lnTo>
                  <a:lnTo>
                    <a:pt x="438" y="959"/>
                  </a:lnTo>
                  <a:lnTo>
                    <a:pt x="438" y="959"/>
                  </a:lnTo>
                  <a:lnTo>
                    <a:pt x="455" y="606"/>
                  </a:lnTo>
                  <a:lnTo>
                    <a:pt x="522" y="253"/>
                  </a:lnTo>
                  <a:lnTo>
                    <a:pt x="522" y="253"/>
                  </a:lnTo>
                  <a:lnTo>
                    <a:pt x="572" y="606"/>
                  </a:lnTo>
                  <a:lnTo>
                    <a:pt x="606" y="959"/>
                  </a:lnTo>
                  <a:lnTo>
                    <a:pt x="1363" y="925"/>
                  </a:lnTo>
                  <a:lnTo>
                    <a:pt x="1363" y="925"/>
                  </a:lnTo>
                  <a:lnTo>
                    <a:pt x="1379" y="589"/>
                  </a:lnTo>
                  <a:lnTo>
                    <a:pt x="1447" y="253"/>
                  </a:lnTo>
                  <a:lnTo>
                    <a:pt x="1447" y="253"/>
                  </a:lnTo>
                  <a:lnTo>
                    <a:pt x="1497" y="589"/>
                  </a:lnTo>
                  <a:lnTo>
                    <a:pt x="1531" y="925"/>
                  </a:lnTo>
                  <a:lnTo>
                    <a:pt x="1800" y="908"/>
                  </a:lnTo>
                  <a:lnTo>
                    <a:pt x="1800" y="908"/>
                  </a:lnTo>
                  <a:lnTo>
                    <a:pt x="1833" y="589"/>
                  </a:lnTo>
                  <a:lnTo>
                    <a:pt x="1884" y="253"/>
                  </a:lnTo>
                  <a:lnTo>
                    <a:pt x="1884" y="253"/>
                  </a:lnTo>
                  <a:lnTo>
                    <a:pt x="1934" y="572"/>
                  </a:lnTo>
                  <a:lnTo>
                    <a:pt x="1968" y="908"/>
                  </a:lnTo>
                  <a:lnTo>
                    <a:pt x="2623" y="892"/>
                  </a:lnTo>
                  <a:lnTo>
                    <a:pt x="2623" y="892"/>
                  </a:lnTo>
                  <a:lnTo>
                    <a:pt x="2657" y="572"/>
                  </a:lnTo>
                  <a:lnTo>
                    <a:pt x="2707" y="253"/>
                  </a:lnTo>
                  <a:lnTo>
                    <a:pt x="2707" y="253"/>
                  </a:lnTo>
                  <a:lnTo>
                    <a:pt x="2758" y="572"/>
                  </a:lnTo>
                  <a:lnTo>
                    <a:pt x="2792" y="892"/>
                  </a:lnTo>
                  <a:lnTo>
                    <a:pt x="3750" y="858"/>
                  </a:lnTo>
                  <a:lnTo>
                    <a:pt x="3750" y="858"/>
                  </a:lnTo>
                  <a:lnTo>
                    <a:pt x="3783" y="555"/>
                  </a:lnTo>
                  <a:lnTo>
                    <a:pt x="3834" y="253"/>
                  </a:lnTo>
                  <a:lnTo>
                    <a:pt x="3834" y="253"/>
                  </a:lnTo>
                  <a:lnTo>
                    <a:pt x="3884" y="555"/>
                  </a:lnTo>
                  <a:lnTo>
                    <a:pt x="3901" y="858"/>
                  </a:lnTo>
                  <a:lnTo>
                    <a:pt x="4288" y="841"/>
                  </a:lnTo>
                  <a:lnTo>
                    <a:pt x="4288" y="841"/>
                  </a:lnTo>
                  <a:lnTo>
                    <a:pt x="4321" y="539"/>
                  </a:lnTo>
                  <a:lnTo>
                    <a:pt x="4355" y="253"/>
                  </a:lnTo>
                  <a:lnTo>
                    <a:pt x="4355" y="253"/>
                  </a:lnTo>
                  <a:lnTo>
                    <a:pt x="4405" y="539"/>
                  </a:lnTo>
                  <a:lnTo>
                    <a:pt x="4439" y="841"/>
                  </a:lnTo>
                  <a:lnTo>
                    <a:pt x="4960" y="824"/>
                  </a:lnTo>
                  <a:lnTo>
                    <a:pt x="4960" y="824"/>
                  </a:lnTo>
                  <a:lnTo>
                    <a:pt x="4977" y="539"/>
                  </a:lnTo>
                  <a:lnTo>
                    <a:pt x="5027" y="253"/>
                  </a:lnTo>
                  <a:lnTo>
                    <a:pt x="5027" y="253"/>
                  </a:lnTo>
                  <a:lnTo>
                    <a:pt x="5078" y="539"/>
                  </a:lnTo>
                  <a:lnTo>
                    <a:pt x="5111" y="808"/>
                  </a:lnTo>
                  <a:lnTo>
                    <a:pt x="5834" y="791"/>
                  </a:lnTo>
                  <a:lnTo>
                    <a:pt x="5834" y="791"/>
                  </a:lnTo>
                  <a:lnTo>
                    <a:pt x="5868" y="522"/>
                  </a:lnTo>
                  <a:lnTo>
                    <a:pt x="5918" y="253"/>
                  </a:lnTo>
                  <a:lnTo>
                    <a:pt x="5918" y="253"/>
                  </a:lnTo>
                  <a:lnTo>
                    <a:pt x="5952" y="522"/>
                  </a:lnTo>
                  <a:lnTo>
                    <a:pt x="5986" y="791"/>
                  </a:lnTo>
                  <a:lnTo>
                    <a:pt x="6288" y="774"/>
                  </a:lnTo>
                  <a:lnTo>
                    <a:pt x="6288" y="774"/>
                  </a:lnTo>
                  <a:lnTo>
                    <a:pt x="6322" y="505"/>
                  </a:lnTo>
                  <a:lnTo>
                    <a:pt x="6372" y="253"/>
                  </a:lnTo>
                  <a:lnTo>
                    <a:pt x="6372" y="253"/>
                  </a:lnTo>
                  <a:lnTo>
                    <a:pt x="6406" y="505"/>
                  </a:lnTo>
                  <a:lnTo>
                    <a:pt x="6440" y="774"/>
                  </a:lnTo>
                  <a:lnTo>
                    <a:pt x="7196" y="740"/>
                  </a:lnTo>
                  <a:lnTo>
                    <a:pt x="7196" y="740"/>
                  </a:lnTo>
                  <a:lnTo>
                    <a:pt x="7230" y="505"/>
                  </a:lnTo>
                  <a:lnTo>
                    <a:pt x="7263" y="253"/>
                  </a:lnTo>
                  <a:lnTo>
                    <a:pt x="7263" y="253"/>
                  </a:lnTo>
                  <a:lnTo>
                    <a:pt x="7330" y="740"/>
                  </a:lnTo>
                  <a:lnTo>
                    <a:pt x="7734" y="724"/>
                  </a:lnTo>
                  <a:lnTo>
                    <a:pt x="7734" y="724"/>
                  </a:lnTo>
                  <a:lnTo>
                    <a:pt x="7751" y="488"/>
                  </a:lnTo>
                  <a:lnTo>
                    <a:pt x="7801" y="253"/>
                  </a:lnTo>
                  <a:lnTo>
                    <a:pt x="7801" y="253"/>
                  </a:lnTo>
                  <a:lnTo>
                    <a:pt x="7835" y="488"/>
                  </a:lnTo>
                  <a:lnTo>
                    <a:pt x="7868" y="724"/>
                  </a:lnTo>
                  <a:lnTo>
                    <a:pt x="8373" y="707"/>
                  </a:lnTo>
                  <a:lnTo>
                    <a:pt x="8373" y="707"/>
                  </a:lnTo>
                  <a:lnTo>
                    <a:pt x="8440" y="253"/>
                  </a:lnTo>
                  <a:lnTo>
                    <a:pt x="8440" y="253"/>
                  </a:lnTo>
                  <a:lnTo>
                    <a:pt x="8507" y="707"/>
                  </a:lnTo>
                  <a:lnTo>
                    <a:pt x="9550" y="673"/>
                  </a:lnTo>
                  <a:lnTo>
                    <a:pt x="9550" y="673"/>
                  </a:lnTo>
                  <a:lnTo>
                    <a:pt x="9617" y="253"/>
                  </a:lnTo>
                  <a:lnTo>
                    <a:pt x="9617" y="253"/>
                  </a:lnTo>
                  <a:lnTo>
                    <a:pt x="9667" y="673"/>
                  </a:lnTo>
                  <a:lnTo>
                    <a:pt x="10087" y="656"/>
                  </a:lnTo>
                  <a:lnTo>
                    <a:pt x="10087" y="656"/>
                  </a:lnTo>
                  <a:lnTo>
                    <a:pt x="10155" y="253"/>
                  </a:lnTo>
                  <a:lnTo>
                    <a:pt x="10155" y="253"/>
                  </a:lnTo>
                  <a:lnTo>
                    <a:pt x="10222" y="656"/>
                  </a:lnTo>
                  <a:lnTo>
                    <a:pt x="11079" y="623"/>
                  </a:lnTo>
                  <a:lnTo>
                    <a:pt x="11079" y="623"/>
                  </a:lnTo>
                  <a:lnTo>
                    <a:pt x="11147" y="253"/>
                  </a:lnTo>
                  <a:lnTo>
                    <a:pt x="11147" y="253"/>
                  </a:lnTo>
                  <a:lnTo>
                    <a:pt x="11197" y="623"/>
                  </a:lnTo>
                  <a:lnTo>
                    <a:pt x="11785" y="606"/>
                  </a:lnTo>
                  <a:lnTo>
                    <a:pt x="11785" y="606"/>
                  </a:lnTo>
                  <a:lnTo>
                    <a:pt x="11836" y="253"/>
                  </a:lnTo>
                  <a:lnTo>
                    <a:pt x="11836" y="253"/>
                  </a:lnTo>
                  <a:lnTo>
                    <a:pt x="11886" y="606"/>
                  </a:lnTo>
                  <a:lnTo>
                    <a:pt x="12391" y="589"/>
                  </a:lnTo>
                  <a:lnTo>
                    <a:pt x="123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4313;p62">
              <a:extLst>
                <a:ext uri="{FF2B5EF4-FFF2-40B4-BE49-F238E27FC236}">
                  <a16:creationId xmlns:a16="http://schemas.microsoft.com/office/drawing/2014/main" id="{C16FBF79-9A0A-82D5-FA53-60298678E1EB}"/>
                </a:ext>
              </a:extLst>
            </p:cNvPr>
            <p:cNvSpPr/>
            <p:nvPr/>
          </p:nvSpPr>
          <p:spPr>
            <a:xfrm>
              <a:off x="3143000" y="5036825"/>
              <a:ext cx="4250" cy="17675"/>
            </a:xfrm>
            <a:custGeom>
              <a:avLst/>
              <a:gdLst/>
              <a:ahLst/>
              <a:cxnLst/>
              <a:rect l="l" t="t" r="r" b="b"/>
              <a:pathLst>
                <a:path w="170" h="707" extrusionOk="0">
                  <a:moveTo>
                    <a:pt x="85" y="1"/>
                  </a:moveTo>
                  <a:lnTo>
                    <a:pt x="18" y="354"/>
                  </a:lnTo>
                  <a:lnTo>
                    <a:pt x="1" y="707"/>
                  </a:lnTo>
                  <a:lnTo>
                    <a:pt x="169" y="707"/>
                  </a:lnTo>
                  <a:lnTo>
                    <a:pt x="135" y="354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4314;p62">
              <a:extLst>
                <a:ext uri="{FF2B5EF4-FFF2-40B4-BE49-F238E27FC236}">
                  <a16:creationId xmlns:a16="http://schemas.microsoft.com/office/drawing/2014/main" id="{598EE7EC-A7A1-C61F-1D07-1E006F5E3054}"/>
                </a:ext>
              </a:extLst>
            </p:cNvPr>
            <p:cNvSpPr/>
            <p:nvPr/>
          </p:nvSpPr>
          <p:spPr>
            <a:xfrm>
              <a:off x="3143000" y="5036825"/>
              <a:ext cx="4250" cy="17675"/>
            </a:xfrm>
            <a:custGeom>
              <a:avLst/>
              <a:gdLst/>
              <a:ahLst/>
              <a:cxnLst/>
              <a:rect l="l" t="t" r="r" b="b"/>
              <a:pathLst>
                <a:path w="170" h="707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18" y="354"/>
                  </a:lnTo>
                  <a:lnTo>
                    <a:pt x="1" y="707"/>
                  </a:lnTo>
                  <a:lnTo>
                    <a:pt x="169" y="707"/>
                  </a:lnTo>
                  <a:lnTo>
                    <a:pt x="169" y="707"/>
                  </a:lnTo>
                  <a:lnTo>
                    <a:pt x="135" y="354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4315;p62">
              <a:extLst>
                <a:ext uri="{FF2B5EF4-FFF2-40B4-BE49-F238E27FC236}">
                  <a16:creationId xmlns:a16="http://schemas.microsoft.com/office/drawing/2014/main" id="{68C256E0-DD10-1134-879A-9952E594D183}"/>
                </a:ext>
              </a:extLst>
            </p:cNvPr>
            <p:cNvSpPr/>
            <p:nvPr/>
          </p:nvSpPr>
          <p:spPr>
            <a:xfrm>
              <a:off x="3166125" y="5036825"/>
              <a:ext cx="4225" cy="16850"/>
            </a:xfrm>
            <a:custGeom>
              <a:avLst/>
              <a:gdLst/>
              <a:ahLst/>
              <a:cxnLst/>
              <a:rect l="l" t="t" r="r" b="b"/>
              <a:pathLst>
                <a:path w="169" h="674" extrusionOk="0">
                  <a:moveTo>
                    <a:pt x="85" y="1"/>
                  </a:moveTo>
                  <a:lnTo>
                    <a:pt x="17" y="337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135" y="33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4316;p62">
              <a:extLst>
                <a:ext uri="{FF2B5EF4-FFF2-40B4-BE49-F238E27FC236}">
                  <a16:creationId xmlns:a16="http://schemas.microsoft.com/office/drawing/2014/main" id="{7760A458-EE4D-8938-0B56-A9E8DB972710}"/>
                </a:ext>
              </a:extLst>
            </p:cNvPr>
            <p:cNvSpPr/>
            <p:nvPr/>
          </p:nvSpPr>
          <p:spPr>
            <a:xfrm>
              <a:off x="3166125" y="5036825"/>
              <a:ext cx="4225" cy="16850"/>
            </a:xfrm>
            <a:custGeom>
              <a:avLst/>
              <a:gdLst/>
              <a:ahLst/>
              <a:cxnLst/>
              <a:rect l="l" t="t" r="r" b="b"/>
              <a:pathLst>
                <a:path w="169" h="674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17" y="337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169" y="673"/>
                  </a:lnTo>
                  <a:lnTo>
                    <a:pt x="135" y="337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4317;p62">
              <a:extLst>
                <a:ext uri="{FF2B5EF4-FFF2-40B4-BE49-F238E27FC236}">
                  <a16:creationId xmlns:a16="http://schemas.microsoft.com/office/drawing/2014/main" id="{852313DB-AC4A-5026-6414-A736DE255FF8}"/>
                </a:ext>
              </a:extLst>
            </p:cNvPr>
            <p:cNvSpPr/>
            <p:nvPr/>
          </p:nvSpPr>
          <p:spPr>
            <a:xfrm>
              <a:off x="3177050" y="5036825"/>
              <a:ext cx="4225" cy="16425"/>
            </a:xfrm>
            <a:custGeom>
              <a:avLst/>
              <a:gdLst/>
              <a:ahLst/>
              <a:cxnLst/>
              <a:rect l="l" t="t" r="r" b="b"/>
              <a:pathLst>
                <a:path w="169" h="657" extrusionOk="0">
                  <a:moveTo>
                    <a:pt x="85" y="1"/>
                  </a:moveTo>
                  <a:lnTo>
                    <a:pt x="34" y="337"/>
                  </a:lnTo>
                  <a:lnTo>
                    <a:pt x="1" y="656"/>
                  </a:lnTo>
                  <a:lnTo>
                    <a:pt x="169" y="656"/>
                  </a:lnTo>
                  <a:lnTo>
                    <a:pt x="135" y="320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4318;p62">
              <a:extLst>
                <a:ext uri="{FF2B5EF4-FFF2-40B4-BE49-F238E27FC236}">
                  <a16:creationId xmlns:a16="http://schemas.microsoft.com/office/drawing/2014/main" id="{937C82C5-DEC2-8140-F2EF-4FF12748F384}"/>
                </a:ext>
              </a:extLst>
            </p:cNvPr>
            <p:cNvSpPr/>
            <p:nvPr/>
          </p:nvSpPr>
          <p:spPr>
            <a:xfrm>
              <a:off x="3177050" y="5036825"/>
              <a:ext cx="4225" cy="16425"/>
            </a:xfrm>
            <a:custGeom>
              <a:avLst/>
              <a:gdLst/>
              <a:ahLst/>
              <a:cxnLst/>
              <a:rect l="l" t="t" r="r" b="b"/>
              <a:pathLst>
                <a:path w="169" h="657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34" y="337"/>
                  </a:lnTo>
                  <a:lnTo>
                    <a:pt x="1" y="656"/>
                  </a:lnTo>
                  <a:lnTo>
                    <a:pt x="169" y="656"/>
                  </a:lnTo>
                  <a:lnTo>
                    <a:pt x="169" y="656"/>
                  </a:lnTo>
                  <a:lnTo>
                    <a:pt x="135" y="320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4319;p62">
              <a:extLst>
                <a:ext uri="{FF2B5EF4-FFF2-40B4-BE49-F238E27FC236}">
                  <a16:creationId xmlns:a16="http://schemas.microsoft.com/office/drawing/2014/main" id="{4908573D-DA5E-9AB8-3590-611CF2506090}"/>
                </a:ext>
              </a:extLst>
            </p:cNvPr>
            <p:cNvSpPr/>
            <p:nvPr/>
          </p:nvSpPr>
          <p:spPr>
            <a:xfrm>
              <a:off x="3239250" y="5036825"/>
              <a:ext cx="3800" cy="14750"/>
            </a:xfrm>
            <a:custGeom>
              <a:avLst/>
              <a:gdLst/>
              <a:ahLst/>
              <a:cxnLst/>
              <a:rect l="l" t="t" r="r" b="b"/>
              <a:pathLst>
                <a:path w="152" h="590" extrusionOk="0">
                  <a:moveTo>
                    <a:pt x="68" y="1"/>
                  </a:moveTo>
                  <a:lnTo>
                    <a:pt x="34" y="287"/>
                  </a:lnTo>
                  <a:lnTo>
                    <a:pt x="1" y="589"/>
                  </a:lnTo>
                  <a:lnTo>
                    <a:pt x="152" y="589"/>
                  </a:lnTo>
                  <a:lnTo>
                    <a:pt x="118" y="287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4320;p62">
              <a:extLst>
                <a:ext uri="{FF2B5EF4-FFF2-40B4-BE49-F238E27FC236}">
                  <a16:creationId xmlns:a16="http://schemas.microsoft.com/office/drawing/2014/main" id="{684D06F9-3063-781E-E008-3C71F2DD8CBE}"/>
                </a:ext>
              </a:extLst>
            </p:cNvPr>
            <p:cNvSpPr/>
            <p:nvPr/>
          </p:nvSpPr>
          <p:spPr>
            <a:xfrm>
              <a:off x="3239250" y="5036825"/>
              <a:ext cx="3800" cy="14750"/>
            </a:xfrm>
            <a:custGeom>
              <a:avLst/>
              <a:gdLst/>
              <a:ahLst/>
              <a:cxnLst/>
              <a:rect l="l" t="t" r="r" b="b"/>
              <a:pathLst>
                <a:path w="152" h="590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34" y="287"/>
                  </a:lnTo>
                  <a:lnTo>
                    <a:pt x="1" y="589"/>
                  </a:lnTo>
                  <a:lnTo>
                    <a:pt x="152" y="589"/>
                  </a:lnTo>
                  <a:lnTo>
                    <a:pt x="152" y="589"/>
                  </a:lnTo>
                  <a:lnTo>
                    <a:pt x="118" y="287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4321;p62">
              <a:extLst>
                <a:ext uri="{FF2B5EF4-FFF2-40B4-BE49-F238E27FC236}">
                  <a16:creationId xmlns:a16="http://schemas.microsoft.com/office/drawing/2014/main" id="{EBC6E42F-C3FA-6D90-A6CB-EA0DC5DEFAF2}"/>
                </a:ext>
              </a:extLst>
            </p:cNvPr>
            <p:cNvSpPr/>
            <p:nvPr/>
          </p:nvSpPr>
          <p:spPr>
            <a:xfrm>
              <a:off x="3256075" y="5036825"/>
              <a:ext cx="3800" cy="14325"/>
            </a:xfrm>
            <a:custGeom>
              <a:avLst/>
              <a:gdLst/>
              <a:ahLst/>
              <a:cxnLst/>
              <a:rect l="l" t="t" r="r" b="b"/>
              <a:pathLst>
                <a:path w="152" h="573" extrusionOk="0">
                  <a:moveTo>
                    <a:pt x="67" y="1"/>
                  </a:moveTo>
                  <a:lnTo>
                    <a:pt x="17" y="287"/>
                  </a:lnTo>
                  <a:lnTo>
                    <a:pt x="0" y="572"/>
                  </a:lnTo>
                  <a:lnTo>
                    <a:pt x="151" y="556"/>
                  </a:lnTo>
                  <a:lnTo>
                    <a:pt x="118" y="28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4322;p62">
              <a:extLst>
                <a:ext uri="{FF2B5EF4-FFF2-40B4-BE49-F238E27FC236}">
                  <a16:creationId xmlns:a16="http://schemas.microsoft.com/office/drawing/2014/main" id="{ACF8CBF6-F7FE-6DC5-C566-1C9120513C23}"/>
                </a:ext>
              </a:extLst>
            </p:cNvPr>
            <p:cNvSpPr/>
            <p:nvPr/>
          </p:nvSpPr>
          <p:spPr>
            <a:xfrm>
              <a:off x="3256075" y="5036825"/>
              <a:ext cx="3800" cy="14325"/>
            </a:xfrm>
            <a:custGeom>
              <a:avLst/>
              <a:gdLst/>
              <a:ahLst/>
              <a:cxnLst/>
              <a:rect l="l" t="t" r="r" b="b"/>
              <a:pathLst>
                <a:path w="152" h="573" fill="none" extrusionOk="0">
                  <a:moveTo>
                    <a:pt x="67" y="1"/>
                  </a:moveTo>
                  <a:lnTo>
                    <a:pt x="67" y="1"/>
                  </a:lnTo>
                  <a:lnTo>
                    <a:pt x="17" y="287"/>
                  </a:lnTo>
                  <a:lnTo>
                    <a:pt x="0" y="572"/>
                  </a:lnTo>
                  <a:lnTo>
                    <a:pt x="151" y="556"/>
                  </a:lnTo>
                  <a:lnTo>
                    <a:pt x="151" y="556"/>
                  </a:lnTo>
                  <a:lnTo>
                    <a:pt x="118" y="287"/>
                  </a:lnTo>
                  <a:lnTo>
                    <a:pt x="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4323;p62">
              <a:extLst>
                <a:ext uri="{FF2B5EF4-FFF2-40B4-BE49-F238E27FC236}">
                  <a16:creationId xmlns:a16="http://schemas.microsoft.com/office/drawing/2014/main" id="{308767D7-FA22-CEF1-4319-C935DC62423A}"/>
                </a:ext>
              </a:extLst>
            </p:cNvPr>
            <p:cNvSpPr/>
            <p:nvPr/>
          </p:nvSpPr>
          <p:spPr>
            <a:xfrm>
              <a:off x="3325400" y="5036825"/>
              <a:ext cx="3400" cy="11800"/>
            </a:xfrm>
            <a:custGeom>
              <a:avLst/>
              <a:gdLst/>
              <a:ahLst/>
              <a:cxnLst/>
              <a:rect l="l" t="t" r="r" b="b"/>
              <a:pathLst>
                <a:path w="136" h="472" extrusionOk="0">
                  <a:moveTo>
                    <a:pt x="68" y="1"/>
                  </a:moveTo>
                  <a:lnTo>
                    <a:pt x="18" y="236"/>
                  </a:lnTo>
                  <a:lnTo>
                    <a:pt x="1" y="472"/>
                  </a:lnTo>
                  <a:lnTo>
                    <a:pt x="135" y="472"/>
                  </a:lnTo>
                  <a:lnTo>
                    <a:pt x="102" y="236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4324;p62">
              <a:extLst>
                <a:ext uri="{FF2B5EF4-FFF2-40B4-BE49-F238E27FC236}">
                  <a16:creationId xmlns:a16="http://schemas.microsoft.com/office/drawing/2014/main" id="{14B7DE98-C8FA-FE4F-11D4-0D154EBB2EFA}"/>
                </a:ext>
              </a:extLst>
            </p:cNvPr>
            <p:cNvSpPr/>
            <p:nvPr/>
          </p:nvSpPr>
          <p:spPr>
            <a:xfrm>
              <a:off x="3325400" y="5036825"/>
              <a:ext cx="3400" cy="11800"/>
            </a:xfrm>
            <a:custGeom>
              <a:avLst/>
              <a:gdLst/>
              <a:ahLst/>
              <a:cxnLst/>
              <a:rect l="l" t="t" r="r" b="b"/>
              <a:pathLst>
                <a:path w="136" h="472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8" y="236"/>
                  </a:lnTo>
                  <a:lnTo>
                    <a:pt x="1" y="472"/>
                  </a:lnTo>
                  <a:lnTo>
                    <a:pt x="135" y="472"/>
                  </a:lnTo>
                  <a:lnTo>
                    <a:pt x="135" y="472"/>
                  </a:lnTo>
                  <a:lnTo>
                    <a:pt x="102" y="236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4325;p62">
              <a:extLst>
                <a:ext uri="{FF2B5EF4-FFF2-40B4-BE49-F238E27FC236}">
                  <a16:creationId xmlns:a16="http://schemas.microsoft.com/office/drawing/2014/main" id="{36CF83AA-318D-5549-4DBC-E189F52C5AA7}"/>
                </a:ext>
              </a:extLst>
            </p:cNvPr>
            <p:cNvSpPr/>
            <p:nvPr/>
          </p:nvSpPr>
          <p:spPr>
            <a:xfrm>
              <a:off x="3341375" y="5036825"/>
              <a:ext cx="3400" cy="11375"/>
            </a:xfrm>
            <a:custGeom>
              <a:avLst/>
              <a:gdLst/>
              <a:ahLst/>
              <a:cxnLst/>
              <a:rect l="l" t="t" r="r" b="b"/>
              <a:pathLst>
                <a:path w="136" h="455" extrusionOk="0">
                  <a:moveTo>
                    <a:pt x="68" y="1"/>
                  </a:moveTo>
                  <a:lnTo>
                    <a:pt x="1" y="455"/>
                  </a:lnTo>
                  <a:lnTo>
                    <a:pt x="135" y="45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4326;p62">
              <a:extLst>
                <a:ext uri="{FF2B5EF4-FFF2-40B4-BE49-F238E27FC236}">
                  <a16:creationId xmlns:a16="http://schemas.microsoft.com/office/drawing/2014/main" id="{7D03D5B8-D9BE-15D6-05F0-6D7695E4C62B}"/>
                </a:ext>
              </a:extLst>
            </p:cNvPr>
            <p:cNvSpPr/>
            <p:nvPr/>
          </p:nvSpPr>
          <p:spPr>
            <a:xfrm>
              <a:off x="3341375" y="5036825"/>
              <a:ext cx="3400" cy="11375"/>
            </a:xfrm>
            <a:custGeom>
              <a:avLst/>
              <a:gdLst/>
              <a:ahLst/>
              <a:cxnLst/>
              <a:rect l="l" t="t" r="r" b="b"/>
              <a:pathLst>
                <a:path w="136" h="455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" y="455"/>
                  </a:lnTo>
                  <a:lnTo>
                    <a:pt x="135" y="455"/>
                  </a:lnTo>
                  <a:lnTo>
                    <a:pt x="135" y="455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4327;p62">
              <a:extLst>
                <a:ext uri="{FF2B5EF4-FFF2-40B4-BE49-F238E27FC236}">
                  <a16:creationId xmlns:a16="http://schemas.microsoft.com/office/drawing/2014/main" id="{CF3FD3C7-662D-436B-EB54-34D00120D007}"/>
                </a:ext>
              </a:extLst>
            </p:cNvPr>
            <p:cNvSpPr/>
            <p:nvPr/>
          </p:nvSpPr>
          <p:spPr>
            <a:xfrm>
              <a:off x="3370800" y="5036825"/>
              <a:ext cx="2975" cy="10550"/>
            </a:xfrm>
            <a:custGeom>
              <a:avLst/>
              <a:gdLst/>
              <a:ahLst/>
              <a:cxnLst/>
              <a:rect l="l" t="t" r="r" b="b"/>
              <a:pathLst>
                <a:path w="119" h="422" extrusionOk="0">
                  <a:moveTo>
                    <a:pt x="68" y="1"/>
                  </a:moveTo>
                  <a:lnTo>
                    <a:pt x="1" y="421"/>
                  </a:lnTo>
                  <a:lnTo>
                    <a:pt x="118" y="421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4328;p62">
              <a:extLst>
                <a:ext uri="{FF2B5EF4-FFF2-40B4-BE49-F238E27FC236}">
                  <a16:creationId xmlns:a16="http://schemas.microsoft.com/office/drawing/2014/main" id="{EAC70167-CADF-5899-B279-2E691881C885}"/>
                </a:ext>
              </a:extLst>
            </p:cNvPr>
            <p:cNvSpPr/>
            <p:nvPr/>
          </p:nvSpPr>
          <p:spPr>
            <a:xfrm>
              <a:off x="3370800" y="5036825"/>
              <a:ext cx="2975" cy="10550"/>
            </a:xfrm>
            <a:custGeom>
              <a:avLst/>
              <a:gdLst/>
              <a:ahLst/>
              <a:cxnLst/>
              <a:rect l="l" t="t" r="r" b="b"/>
              <a:pathLst>
                <a:path w="119" h="422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" y="421"/>
                  </a:lnTo>
                  <a:lnTo>
                    <a:pt x="118" y="421"/>
                  </a:lnTo>
                  <a:lnTo>
                    <a:pt x="118" y="421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4329;p62">
              <a:extLst>
                <a:ext uri="{FF2B5EF4-FFF2-40B4-BE49-F238E27FC236}">
                  <a16:creationId xmlns:a16="http://schemas.microsoft.com/office/drawing/2014/main" id="{A700EB3E-73A7-8D57-2AC7-B7282FEDC8E3}"/>
                </a:ext>
              </a:extLst>
            </p:cNvPr>
            <p:cNvSpPr/>
            <p:nvPr/>
          </p:nvSpPr>
          <p:spPr>
            <a:xfrm>
              <a:off x="3311975" y="5036825"/>
              <a:ext cx="3375" cy="12225"/>
            </a:xfrm>
            <a:custGeom>
              <a:avLst/>
              <a:gdLst/>
              <a:ahLst/>
              <a:cxnLst/>
              <a:rect l="l" t="t" r="r" b="b"/>
              <a:pathLst>
                <a:path w="135" h="489" extrusionOk="0">
                  <a:moveTo>
                    <a:pt x="67" y="1"/>
                  </a:moveTo>
                  <a:lnTo>
                    <a:pt x="34" y="253"/>
                  </a:lnTo>
                  <a:lnTo>
                    <a:pt x="0" y="488"/>
                  </a:lnTo>
                  <a:lnTo>
                    <a:pt x="134" y="48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4330;p62">
              <a:extLst>
                <a:ext uri="{FF2B5EF4-FFF2-40B4-BE49-F238E27FC236}">
                  <a16:creationId xmlns:a16="http://schemas.microsoft.com/office/drawing/2014/main" id="{358AE8AC-B250-C760-42A2-0789FDA11F6D}"/>
                </a:ext>
              </a:extLst>
            </p:cNvPr>
            <p:cNvSpPr/>
            <p:nvPr/>
          </p:nvSpPr>
          <p:spPr>
            <a:xfrm>
              <a:off x="3311975" y="5036825"/>
              <a:ext cx="3375" cy="12225"/>
            </a:xfrm>
            <a:custGeom>
              <a:avLst/>
              <a:gdLst/>
              <a:ahLst/>
              <a:cxnLst/>
              <a:rect l="l" t="t" r="r" b="b"/>
              <a:pathLst>
                <a:path w="135" h="489" fill="none" extrusionOk="0">
                  <a:moveTo>
                    <a:pt x="67" y="1"/>
                  </a:moveTo>
                  <a:lnTo>
                    <a:pt x="67" y="1"/>
                  </a:lnTo>
                  <a:lnTo>
                    <a:pt x="34" y="253"/>
                  </a:lnTo>
                  <a:lnTo>
                    <a:pt x="0" y="488"/>
                  </a:lnTo>
                  <a:lnTo>
                    <a:pt x="134" y="488"/>
                  </a:lnTo>
                  <a:lnTo>
                    <a:pt x="134" y="488"/>
                  </a:lnTo>
                  <a:lnTo>
                    <a:pt x="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4331;p62">
              <a:extLst>
                <a:ext uri="{FF2B5EF4-FFF2-40B4-BE49-F238E27FC236}">
                  <a16:creationId xmlns:a16="http://schemas.microsoft.com/office/drawing/2014/main" id="{C6DB0F41-E7F3-38DA-8630-D7A6AA97535A}"/>
                </a:ext>
              </a:extLst>
            </p:cNvPr>
            <p:cNvSpPr/>
            <p:nvPr/>
          </p:nvSpPr>
          <p:spPr>
            <a:xfrm>
              <a:off x="3197650" y="5036825"/>
              <a:ext cx="4225" cy="16000"/>
            </a:xfrm>
            <a:custGeom>
              <a:avLst/>
              <a:gdLst/>
              <a:ahLst/>
              <a:cxnLst/>
              <a:rect l="l" t="t" r="r" b="b"/>
              <a:pathLst>
                <a:path w="169" h="640" extrusionOk="0">
                  <a:moveTo>
                    <a:pt x="84" y="1"/>
                  </a:moveTo>
                  <a:lnTo>
                    <a:pt x="34" y="320"/>
                  </a:lnTo>
                  <a:lnTo>
                    <a:pt x="0" y="640"/>
                  </a:lnTo>
                  <a:lnTo>
                    <a:pt x="169" y="640"/>
                  </a:lnTo>
                  <a:lnTo>
                    <a:pt x="135" y="320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4332;p62">
              <a:extLst>
                <a:ext uri="{FF2B5EF4-FFF2-40B4-BE49-F238E27FC236}">
                  <a16:creationId xmlns:a16="http://schemas.microsoft.com/office/drawing/2014/main" id="{94625B56-029E-1CA6-233A-C29C8F229B04}"/>
                </a:ext>
              </a:extLst>
            </p:cNvPr>
            <p:cNvSpPr/>
            <p:nvPr/>
          </p:nvSpPr>
          <p:spPr>
            <a:xfrm>
              <a:off x="3197650" y="5036825"/>
              <a:ext cx="4225" cy="16000"/>
            </a:xfrm>
            <a:custGeom>
              <a:avLst/>
              <a:gdLst/>
              <a:ahLst/>
              <a:cxnLst/>
              <a:rect l="l" t="t" r="r" b="b"/>
              <a:pathLst>
                <a:path w="169" h="640" fill="none" extrusionOk="0">
                  <a:moveTo>
                    <a:pt x="84" y="1"/>
                  </a:moveTo>
                  <a:lnTo>
                    <a:pt x="84" y="1"/>
                  </a:lnTo>
                  <a:lnTo>
                    <a:pt x="34" y="320"/>
                  </a:lnTo>
                  <a:lnTo>
                    <a:pt x="0" y="640"/>
                  </a:lnTo>
                  <a:lnTo>
                    <a:pt x="169" y="640"/>
                  </a:lnTo>
                  <a:lnTo>
                    <a:pt x="169" y="640"/>
                  </a:lnTo>
                  <a:lnTo>
                    <a:pt x="135" y="320"/>
                  </a:lnTo>
                  <a:lnTo>
                    <a:pt x="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4333;p62">
              <a:extLst>
                <a:ext uri="{FF2B5EF4-FFF2-40B4-BE49-F238E27FC236}">
                  <a16:creationId xmlns:a16="http://schemas.microsoft.com/office/drawing/2014/main" id="{7E7F18C2-C32C-BBDF-9569-DF178B0CF85D}"/>
                </a:ext>
              </a:extLst>
            </p:cNvPr>
            <p:cNvSpPr/>
            <p:nvPr/>
          </p:nvSpPr>
          <p:spPr>
            <a:xfrm>
              <a:off x="3277925" y="5036825"/>
              <a:ext cx="3800" cy="13475"/>
            </a:xfrm>
            <a:custGeom>
              <a:avLst/>
              <a:gdLst/>
              <a:ahLst/>
              <a:cxnLst/>
              <a:rect l="l" t="t" r="r" b="b"/>
              <a:pathLst>
                <a:path w="152" h="539" extrusionOk="0">
                  <a:moveTo>
                    <a:pt x="84" y="1"/>
                  </a:moveTo>
                  <a:lnTo>
                    <a:pt x="34" y="270"/>
                  </a:lnTo>
                  <a:lnTo>
                    <a:pt x="0" y="539"/>
                  </a:lnTo>
                  <a:lnTo>
                    <a:pt x="152" y="539"/>
                  </a:lnTo>
                  <a:lnTo>
                    <a:pt x="118" y="270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4334;p62">
              <a:extLst>
                <a:ext uri="{FF2B5EF4-FFF2-40B4-BE49-F238E27FC236}">
                  <a16:creationId xmlns:a16="http://schemas.microsoft.com/office/drawing/2014/main" id="{84CC9986-A6CF-EF99-B69D-C041A2649327}"/>
                </a:ext>
              </a:extLst>
            </p:cNvPr>
            <p:cNvSpPr/>
            <p:nvPr/>
          </p:nvSpPr>
          <p:spPr>
            <a:xfrm>
              <a:off x="3277925" y="5036825"/>
              <a:ext cx="3800" cy="13475"/>
            </a:xfrm>
            <a:custGeom>
              <a:avLst/>
              <a:gdLst/>
              <a:ahLst/>
              <a:cxnLst/>
              <a:rect l="l" t="t" r="r" b="b"/>
              <a:pathLst>
                <a:path w="152" h="539" fill="none" extrusionOk="0">
                  <a:moveTo>
                    <a:pt x="84" y="1"/>
                  </a:moveTo>
                  <a:lnTo>
                    <a:pt x="84" y="1"/>
                  </a:lnTo>
                  <a:lnTo>
                    <a:pt x="34" y="270"/>
                  </a:lnTo>
                  <a:lnTo>
                    <a:pt x="0" y="539"/>
                  </a:lnTo>
                  <a:lnTo>
                    <a:pt x="152" y="539"/>
                  </a:lnTo>
                  <a:lnTo>
                    <a:pt x="152" y="539"/>
                  </a:lnTo>
                  <a:lnTo>
                    <a:pt x="118" y="270"/>
                  </a:lnTo>
                  <a:lnTo>
                    <a:pt x="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4335;p62">
              <a:extLst>
                <a:ext uri="{FF2B5EF4-FFF2-40B4-BE49-F238E27FC236}">
                  <a16:creationId xmlns:a16="http://schemas.microsoft.com/office/drawing/2014/main" id="{0817BCF2-B0DC-60AA-080A-FCC630A516E5}"/>
                </a:ext>
              </a:extLst>
            </p:cNvPr>
            <p:cNvSpPr/>
            <p:nvPr/>
          </p:nvSpPr>
          <p:spPr>
            <a:xfrm>
              <a:off x="3289275" y="5036825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extrusionOk="0">
                  <a:moveTo>
                    <a:pt x="84" y="1"/>
                  </a:moveTo>
                  <a:lnTo>
                    <a:pt x="34" y="253"/>
                  </a:lnTo>
                  <a:lnTo>
                    <a:pt x="0" y="522"/>
                  </a:lnTo>
                  <a:lnTo>
                    <a:pt x="152" y="522"/>
                  </a:lnTo>
                  <a:lnTo>
                    <a:pt x="118" y="253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4336;p62">
              <a:extLst>
                <a:ext uri="{FF2B5EF4-FFF2-40B4-BE49-F238E27FC236}">
                  <a16:creationId xmlns:a16="http://schemas.microsoft.com/office/drawing/2014/main" id="{CDFBCC06-C44D-46EF-970D-34C592A84602}"/>
                </a:ext>
              </a:extLst>
            </p:cNvPr>
            <p:cNvSpPr/>
            <p:nvPr/>
          </p:nvSpPr>
          <p:spPr>
            <a:xfrm>
              <a:off x="3289275" y="5036825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fill="none" extrusionOk="0">
                  <a:moveTo>
                    <a:pt x="84" y="1"/>
                  </a:moveTo>
                  <a:lnTo>
                    <a:pt x="84" y="1"/>
                  </a:lnTo>
                  <a:lnTo>
                    <a:pt x="34" y="253"/>
                  </a:lnTo>
                  <a:lnTo>
                    <a:pt x="0" y="522"/>
                  </a:lnTo>
                  <a:lnTo>
                    <a:pt x="152" y="522"/>
                  </a:lnTo>
                  <a:lnTo>
                    <a:pt x="152" y="522"/>
                  </a:lnTo>
                  <a:lnTo>
                    <a:pt x="118" y="253"/>
                  </a:lnTo>
                  <a:lnTo>
                    <a:pt x="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4337;p62">
              <a:extLst>
                <a:ext uri="{FF2B5EF4-FFF2-40B4-BE49-F238E27FC236}">
                  <a16:creationId xmlns:a16="http://schemas.microsoft.com/office/drawing/2014/main" id="{73A051FA-DCB8-8E24-0615-3C302C98A691}"/>
                </a:ext>
              </a:extLst>
            </p:cNvPr>
            <p:cNvSpPr/>
            <p:nvPr/>
          </p:nvSpPr>
          <p:spPr>
            <a:xfrm>
              <a:off x="3409050" y="5036825"/>
              <a:ext cx="2975" cy="9275"/>
            </a:xfrm>
            <a:custGeom>
              <a:avLst/>
              <a:gdLst/>
              <a:ahLst/>
              <a:cxnLst/>
              <a:rect l="l" t="t" r="r" b="b"/>
              <a:pathLst>
                <a:path w="119" h="371" extrusionOk="0">
                  <a:moveTo>
                    <a:pt x="68" y="1"/>
                  </a:moveTo>
                  <a:lnTo>
                    <a:pt x="0" y="371"/>
                  </a:lnTo>
                  <a:lnTo>
                    <a:pt x="118" y="371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4338;p62">
              <a:extLst>
                <a:ext uri="{FF2B5EF4-FFF2-40B4-BE49-F238E27FC236}">
                  <a16:creationId xmlns:a16="http://schemas.microsoft.com/office/drawing/2014/main" id="{69717135-6D11-811E-0B52-B95AE7997037}"/>
                </a:ext>
              </a:extLst>
            </p:cNvPr>
            <p:cNvSpPr/>
            <p:nvPr/>
          </p:nvSpPr>
          <p:spPr>
            <a:xfrm>
              <a:off x="3409050" y="5036825"/>
              <a:ext cx="2975" cy="9275"/>
            </a:xfrm>
            <a:custGeom>
              <a:avLst/>
              <a:gdLst/>
              <a:ahLst/>
              <a:cxnLst/>
              <a:rect l="l" t="t" r="r" b="b"/>
              <a:pathLst>
                <a:path w="119" h="371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0" y="371"/>
                  </a:lnTo>
                  <a:lnTo>
                    <a:pt x="118" y="371"/>
                  </a:lnTo>
                  <a:lnTo>
                    <a:pt x="118" y="371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4339;p62">
              <a:extLst>
                <a:ext uri="{FF2B5EF4-FFF2-40B4-BE49-F238E27FC236}">
                  <a16:creationId xmlns:a16="http://schemas.microsoft.com/office/drawing/2014/main" id="{C2E92AA5-F731-E625-BC97-C0C9D2018CD5}"/>
                </a:ext>
              </a:extLst>
            </p:cNvPr>
            <p:cNvSpPr/>
            <p:nvPr/>
          </p:nvSpPr>
          <p:spPr>
            <a:xfrm>
              <a:off x="3426700" y="5036825"/>
              <a:ext cx="2550" cy="8850"/>
            </a:xfrm>
            <a:custGeom>
              <a:avLst/>
              <a:gdLst/>
              <a:ahLst/>
              <a:cxnLst/>
              <a:rect l="l" t="t" r="r" b="b"/>
              <a:pathLst>
                <a:path w="102" h="354" extrusionOk="0">
                  <a:moveTo>
                    <a:pt x="51" y="1"/>
                  </a:moveTo>
                  <a:lnTo>
                    <a:pt x="0" y="354"/>
                  </a:lnTo>
                  <a:lnTo>
                    <a:pt x="101" y="354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4340;p62">
              <a:extLst>
                <a:ext uri="{FF2B5EF4-FFF2-40B4-BE49-F238E27FC236}">
                  <a16:creationId xmlns:a16="http://schemas.microsoft.com/office/drawing/2014/main" id="{088F61ED-D7A7-C1B2-FCB7-F9E6401DF3CD}"/>
                </a:ext>
              </a:extLst>
            </p:cNvPr>
            <p:cNvSpPr/>
            <p:nvPr/>
          </p:nvSpPr>
          <p:spPr>
            <a:xfrm>
              <a:off x="3426700" y="5036825"/>
              <a:ext cx="2550" cy="8850"/>
            </a:xfrm>
            <a:custGeom>
              <a:avLst/>
              <a:gdLst/>
              <a:ahLst/>
              <a:cxnLst/>
              <a:rect l="l" t="t" r="r" b="b"/>
              <a:pathLst>
                <a:path w="102" h="354" fill="none" extrusionOk="0">
                  <a:moveTo>
                    <a:pt x="51" y="1"/>
                  </a:moveTo>
                  <a:lnTo>
                    <a:pt x="51" y="1"/>
                  </a:lnTo>
                  <a:lnTo>
                    <a:pt x="0" y="354"/>
                  </a:lnTo>
                  <a:lnTo>
                    <a:pt x="101" y="354"/>
                  </a:lnTo>
                  <a:lnTo>
                    <a:pt x="101" y="354"/>
                  </a:lnTo>
                  <a:lnTo>
                    <a:pt x="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4341;p62">
              <a:extLst>
                <a:ext uri="{FF2B5EF4-FFF2-40B4-BE49-F238E27FC236}">
                  <a16:creationId xmlns:a16="http://schemas.microsoft.com/office/drawing/2014/main" id="{35B002C9-F7BC-A0C0-B386-82FCC4571668}"/>
                </a:ext>
              </a:extLst>
            </p:cNvPr>
            <p:cNvSpPr/>
            <p:nvPr/>
          </p:nvSpPr>
          <p:spPr>
            <a:xfrm>
              <a:off x="3384250" y="5036825"/>
              <a:ext cx="3375" cy="10125"/>
            </a:xfrm>
            <a:custGeom>
              <a:avLst/>
              <a:gdLst/>
              <a:ahLst/>
              <a:cxnLst/>
              <a:rect l="l" t="t" r="r" b="b"/>
              <a:pathLst>
                <a:path w="135" h="405" extrusionOk="0">
                  <a:moveTo>
                    <a:pt x="68" y="1"/>
                  </a:moveTo>
                  <a:lnTo>
                    <a:pt x="0" y="404"/>
                  </a:lnTo>
                  <a:lnTo>
                    <a:pt x="135" y="40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4342;p62">
              <a:extLst>
                <a:ext uri="{FF2B5EF4-FFF2-40B4-BE49-F238E27FC236}">
                  <a16:creationId xmlns:a16="http://schemas.microsoft.com/office/drawing/2014/main" id="{B894FF01-CE43-4774-4D4F-29AD47B3D3DB}"/>
                </a:ext>
              </a:extLst>
            </p:cNvPr>
            <p:cNvSpPr/>
            <p:nvPr/>
          </p:nvSpPr>
          <p:spPr>
            <a:xfrm>
              <a:off x="3384250" y="5036825"/>
              <a:ext cx="3375" cy="10125"/>
            </a:xfrm>
            <a:custGeom>
              <a:avLst/>
              <a:gdLst/>
              <a:ahLst/>
              <a:cxnLst/>
              <a:rect l="l" t="t" r="r" b="b"/>
              <a:pathLst>
                <a:path w="135" h="405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0" y="404"/>
                  </a:lnTo>
                  <a:lnTo>
                    <a:pt x="135" y="404"/>
                  </a:lnTo>
                  <a:lnTo>
                    <a:pt x="135" y="404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4343;p62">
              <a:extLst>
                <a:ext uri="{FF2B5EF4-FFF2-40B4-BE49-F238E27FC236}">
                  <a16:creationId xmlns:a16="http://schemas.microsoft.com/office/drawing/2014/main" id="{93BE139E-F0AB-BB22-C825-77B1D74573D8}"/>
                </a:ext>
              </a:extLst>
            </p:cNvPr>
            <p:cNvSpPr/>
            <p:nvPr/>
          </p:nvSpPr>
          <p:spPr>
            <a:xfrm>
              <a:off x="3225800" y="5036825"/>
              <a:ext cx="3825" cy="15150"/>
            </a:xfrm>
            <a:custGeom>
              <a:avLst/>
              <a:gdLst/>
              <a:ahLst/>
              <a:cxnLst/>
              <a:rect l="l" t="t" r="r" b="b"/>
              <a:pathLst>
                <a:path w="153" h="606" extrusionOk="0">
                  <a:moveTo>
                    <a:pt x="85" y="1"/>
                  </a:moveTo>
                  <a:lnTo>
                    <a:pt x="34" y="303"/>
                  </a:lnTo>
                  <a:lnTo>
                    <a:pt x="1" y="606"/>
                  </a:lnTo>
                  <a:lnTo>
                    <a:pt x="152" y="606"/>
                  </a:lnTo>
                  <a:lnTo>
                    <a:pt x="135" y="303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4344;p62">
              <a:extLst>
                <a:ext uri="{FF2B5EF4-FFF2-40B4-BE49-F238E27FC236}">
                  <a16:creationId xmlns:a16="http://schemas.microsoft.com/office/drawing/2014/main" id="{5E9F4FF7-B69A-FC64-02FD-7225BCFE7C2F}"/>
                </a:ext>
              </a:extLst>
            </p:cNvPr>
            <p:cNvSpPr/>
            <p:nvPr/>
          </p:nvSpPr>
          <p:spPr>
            <a:xfrm>
              <a:off x="3225800" y="5036825"/>
              <a:ext cx="3825" cy="15150"/>
            </a:xfrm>
            <a:custGeom>
              <a:avLst/>
              <a:gdLst/>
              <a:ahLst/>
              <a:cxnLst/>
              <a:rect l="l" t="t" r="r" b="b"/>
              <a:pathLst>
                <a:path w="153" h="606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34" y="303"/>
                  </a:lnTo>
                  <a:lnTo>
                    <a:pt x="1" y="606"/>
                  </a:lnTo>
                  <a:lnTo>
                    <a:pt x="152" y="606"/>
                  </a:lnTo>
                  <a:lnTo>
                    <a:pt x="152" y="606"/>
                  </a:lnTo>
                  <a:lnTo>
                    <a:pt x="135" y="303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4345;p62">
              <a:extLst>
                <a:ext uri="{FF2B5EF4-FFF2-40B4-BE49-F238E27FC236}">
                  <a16:creationId xmlns:a16="http://schemas.microsoft.com/office/drawing/2014/main" id="{9A502752-C95F-DE79-4E2C-3E2E50D75AAD}"/>
                </a:ext>
              </a:extLst>
            </p:cNvPr>
            <p:cNvSpPr/>
            <p:nvPr/>
          </p:nvSpPr>
          <p:spPr>
            <a:xfrm>
              <a:off x="3124525" y="4962025"/>
              <a:ext cx="309350" cy="68525"/>
            </a:xfrm>
            <a:custGeom>
              <a:avLst/>
              <a:gdLst/>
              <a:ahLst/>
              <a:cxnLst/>
              <a:rect l="l" t="t" r="r" b="b"/>
              <a:pathLst>
                <a:path w="12374" h="2741" extrusionOk="0">
                  <a:moveTo>
                    <a:pt x="0" y="0"/>
                  </a:moveTo>
                  <a:lnTo>
                    <a:pt x="0" y="2741"/>
                  </a:lnTo>
                  <a:lnTo>
                    <a:pt x="12373" y="2741"/>
                  </a:lnTo>
                  <a:lnTo>
                    <a:pt x="123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4346;p62">
              <a:extLst>
                <a:ext uri="{FF2B5EF4-FFF2-40B4-BE49-F238E27FC236}">
                  <a16:creationId xmlns:a16="http://schemas.microsoft.com/office/drawing/2014/main" id="{3DFD508E-E08A-2078-6A47-3B5555459ECA}"/>
                </a:ext>
              </a:extLst>
            </p:cNvPr>
            <p:cNvSpPr/>
            <p:nvPr/>
          </p:nvSpPr>
          <p:spPr>
            <a:xfrm>
              <a:off x="3124525" y="4962025"/>
              <a:ext cx="309350" cy="68525"/>
            </a:xfrm>
            <a:custGeom>
              <a:avLst/>
              <a:gdLst/>
              <a:ahLst/>
              <a:cxnLst/>
              <a:rect l="l" t="t" r="r" b="b"/>
              <a:pathLst>
                <a:path w="12374" h="2741" fill="none" extrusionOk="0">
                  <a:moveTo>
                    <a:pt x="0" y="0"/>
                  </a:moveTo>
                  <a:lnTo>
                    <a:pt x="12373" y="0"/>
                  </a:lnTo>
                  <a:lnTo>
                    <a:pt x="12373" y="2741"/>
                  </a:lnTo>
                  <a:lnTo>
                    <a:pt x="0" y="274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4347;p62">
              <a:extLst>
                <a:ext uri="{FF2B5EF4-FFF2-40B4-BE49-F238E27FC236}">
                  <a16:creationId xmlns:a16="http://schemas.microsoft.com/office/drawing/2014/main" id="{93D3D0CA-4BE0-0E81-F4C4-D32176D450E6}"/>
                </a:ext>
              </a:extLst>
            </p:cNvPr>
            <p:cNvSpPr/>
            <p:nvPr/>
          </p:nvSpPr>
          <p:spPr>
            <a:xfrm>
              <a:off x="3417450" y="4977150"/>
              <a:ext cx="5075" cy="45850"/>
            </a:xfrm>
            <a:custGeom>
              <a:avLst/>
              <a:gdLst/>
              <a:ahLst/>
              <a:cxnLst/>
              <a:rect l="l" t="t" r="r" b="b"/>
              <a:pathLst>
                <a:path w="203" h="1834" extrusionOk="0">
                  <a:moveTo>
                    <a:pt x="51" y="1"/>
                  </a:moveTo>
                  <a:lnTo>
                    <a:pt x="17" y="370"/>
                  </a:lnTo>
                  <a:lnTo>
                    <a:pt x="1" y="740"/>
                  </a:lnTo>
                  <a:lnTo>
                    <a:pt x="17" y="1026"/>
                  </a:lnTo>
                  <a:lnTo>
                    <a:pt x="34" y="1295"/>
                  </a:lnTo>
                  <a:lnTo>
                    <a:pt x="68" y="1564"/>
                  </a:lnTo>
                  <a:lnTo>
                    <a:pt x="101" y="1833"/>
                  </a:lnTo>
                  <a:lnTo>
                    <a:pt x="152" y="1564"/>
                  </a:lnTo>
                  <a:lnTo>
                    <a:pt x="185" y="1295"/>
                  </a:lnTo>
                  <a:lnTo>
                    <a:pt x="202" y="1026"/>
                  </a:lnTo>
                  <a:lnTo>
                    <a:pt x="202" y="740"/>
                  </a:lnTo>
                  <a:lnTo>
                    <a:pt x="202" y="37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4348;p62">
              <a:extLst>
                <a:ext uri="{FF2B5EF4-FFF2-40B4-BE49-F238E27FC236}">
                  <a16:creationId xmlns:a16="http://schemas.microsoft.com/office/drawing/2014/main" id="{3FFC4574-6CA1-3DE0-972A-C468C57B06CC}"/>
                </a:ext>
              </a:extLst>
            </p:cNvPr>
            <p:cNvSpPr/>
            <p:nvPr/>
          </p:nvSpPr>
          <p:spPr>
            <a:xfrm>
              <a:off x="3417450" y="4977150"/>
              <a:ext cx="5075" cy="45850"/>
            </a:xfrm>
            <a:custGeom>
              <a:avLst/>
              <a:gdLst/>
              <a:ahLst/>
              <a:cxnLst/>
              <a:rect l="l" t="t" r="r" b="b"/>
              <a:pathLst>
                <a:path w="203" h="1834" fill="none" extrusionOk="0">
                  <a:moveTo>
                    <a:pt x="169" y="1"/>
                  </a:moveTo>
                  <a:lnTo>
                    <a:pt x="51" y="1"/>
                  </a:lnTo>
                  <a:lnTo>
                    <a:pt x="51" y="1"/>
                  </a:lnTo>
                  <a:lnTo>
                    <a:pt x="17" y="370"/>
                  </a:lnTo>
                  <a:lnTo>
                    <a:pt x="1" y="740"/>
                  </a:lnTo>
                  <a:lnTo>
                    <a:pt x="1" y="740"/>
                  </a:lnTo>
                  <a:lnTo>
                    <a:pt x="17" y="1026"/>
                  </a:lnTo>
                  <a:lnTo>
                    <a:pt x="34" y="1295"/>
                  </a:lnTo>
                  <a:lnTo>
                    <a:pt x="68" y="1564"/>
                  </a:lnTo>
                  <a:lnTo>
                    <a:pt x="101" y="1833"/>
                  </a:lnTo>
                  <a:lnTo>
                    <a:pt x="101" y="1833"/>
                  </a:lnTo>
                  <a:lnTo>
                    <a:pt x="152" y="1564"/>
                  </a:lnTo>
                  <a:lnTo>
                    <a:pt x="185" y="1295"/>
                  </a:lnTo>
                  <a:lnTo>
                    <a:pt x="202" y="1026"/>
                  </a:lnTo>
                  <a:lnTo>
                    <a:pt x="202" y="740"/>
                  </a:lnTo>
                  <a:lnTo>
                    <a:pt x="202" y="740"/>
                  </a:lnTo>
                  <a:lnTo>
                    <a:pt x="202" y="370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4349;p62">
              <a:extLst>
                <a:ext uri="{FF2B5EF4-FFF2-40B4-BE49-F238E27FC236}">
                  <a16:creationId xmlns:a16="http://schemas.microsoft.com/office/drawing/2014/main" id="{AD8AA54F-AE40-CA8F-8DC1-98F88A978ACE}"/>
                </a:ext>
              </a:extLst>
            </p:cNvPr>
            <p:cNvSpPr/>
            <p:nvPr/>
          </p:nvSpPr>
          <p:spPr>
            <a:xfrm>
              <a:off x="3394325" y="4978000"/>
              <a:ext cx="5075" cy="45000"/>
            </a:xfrm>
            <a:custGeom>
              <a:avLst/>
              <a:gdLst/>
              <a:ahLst/>
              <a:cxnLst/>
              <a:rect l="l" t="t" r="r" b="b"/>
              <a:pathLst>
                <a:path w="203" h="1800" extrusionOk="0">
                  <a:moveTo>
                    <a:pt x="51" y="0"/>
                  </a:moveTo>
                  <a:lnTo>
                    <a:pt x="18" y="353"/>
                  </a:lnTo>
                  <a:lnTo>
                    <a:pt x="1" y="706"/>
                  </a:lnTo>
                  <a:lnTo>
                    <a:pt x="18" y="992"/>
                  </a:lnTo>
                  <a:lnTo>
                    <a:pt x="35" y="1261"/>
                  </a:lnTo>
                  <a:lnTo>
                    <a:pt x="68" y="1530"/>
                  </a:lnTo>
                  <a:lnTo>
                    <a:pt x="102" y="1799"/>
                  </a:lnTo>
                  <a:lnTo>
                    <a:pt x="152" y="1530"/>
                  </a:lnTo>
                  <a:lnTo>
                    <a:pt x="186" y="1261"/>
                  </a:lnTo>
                  <a:lnTo>
                    <a:pt x="203" y="992"/>
                  </a:lnTo>
                  <a:lnTo>
                    <a:pt x="203" y="706"/>
                  </a:lnTo>
                  <a:lnTo>
                    <a:pt x="203" y="35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4350;p62">
              <a:extLst>
                <a:ext uri="{FF2B5EF4-FFF2-40B4-BE49-F238E27FC236}">
                  <a16:creationId xmlns:a16="http://schemas.microsoft.com/office/drawing/2014/main" id="{85B8223D-8474-31D7-7E45-9BE8F46F0A55}"/>
                </a:ext>
              </a:extLst>
            </p:cNvPr>
            <p:cNvSpPr/>
            <p:nvPr/>
          </p:nvSpPr>
          <p:spPr>
            <a:xfrm>
              <a:off x="3394325" y="4978000"/>
              <a:ext cx="5075" cy="45000"/>
            </a:xfrm>
            <a:custGeom>
              <a:avLst/>
              <a:gdLst/>
              <a:ahLst/>
              <a:cxnLst/>
              <a:rect l="l" t="t" r="r" b="b"/>
              <a:pathLst>
                <a:path w="203" h="1800" fill="none" extrusionOk="0">
                  <a:moveTo>
                    <a:pt x="169" y="0"/>
                  </a:moveTo>
                  <a:lnTo>
                    <a:pt x="51" y="0"/>
                  </a:lnTo>
                  <a:lnTo>
                    <a:pt x="51" y="0"/>
                  </a:lnTo>
                  <a:lnTo>
                    <a:pt x="18" y="353"/>
                  </a:lnTo>
                  <a:lnTo>
                    <a:pt x="1" y="706"/>
                  </a:lnTo>
                  <a:lnTo>
                    <a:pt x="1" y="706"/>
                  </a:lnTo>
                  <a:lnTo>
                    <a:pt x="18" y="992"/>
                  </a:lnTo>
                  <a:lnTo>
                    <a:pt x="35" y="1261"/>
                  </a:lnTo>
                  <a:lnTo>
                    <a:pt x="68" y="1530"/>
                  </a:lnTo>
                  <a:lnTo>
                    <a:pt x="102" y="1799"/>
                  </a:lnTo>
                  <a:lnTo>
                    <a:pt x="102" y="1799"/>
                  </a:lnTo>
                  <a:lnTo>
                    <a:pt x="152" y="1530"/>
                  </a:lnTo>
                  <a:lnTo>
                    <a:pt x="186" y="1261"/>
                  </a:lnTo>
                  <a:lnTo>
                    <a:pt x="203" y="992"/>
                  </a:lnTo>
                  <a:lnTo>
                    <a:pt x="203" y="706"/>
                  </a:lnTo>
                  <a:lnTo>
                    <a:pt x="203" y="706"/>
                  </a:lnTo>
                  <a:lnTo>
                    <a:pt x="203" y="353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4351;p62">
              <a:extLst>
                <a:ext uri="{FF2B5EF4-FFF2-40B4-BE49-F238E27FC236}">
                  <a16:creationId xmlns:a16="http://schemas.microsoft.com/office/drawing/2014/main" id="{9A57EC0F-39FD-E014-4A25-E93E088DE835}"/>
                </a:ext>
              </a:extLst>
            </p:cNvPr>
            <p:cNvSpPr/>
            <p:nvPr/>
          </p:nvSpPr>
          <p:spPr>
            <a:xfrm>
              <a:off x="3383400" y="4978000"/>
              <a:ext cx="4650" cy="45000"/>
            </a:xfrm>
            <a:custGeom>
              <a:avLst/>
              <a:gdLst/>
              <a:ahLst/>
              <a:cxnLst/>
              <a:rect l="l" t="t" r="r" b="b"/>
              <a:pathLst>
                <a:path w="186" h="1800" extrusionOk="0">
                  <a:moveTo>
                    <a:pt x="152" y="0"/>
                  </a:moveTo>
                  <a:lnTo>
                    <a:pt x="34" y="17"/>
                  </a:lnTo>
                  <a:lnTo>
                    <a:pt x="1" y="353"/>
                  </a:lnTo>
                  <a:lnTo>
                    <a:pt x="1" y="706"/>
                  </a:lnTo>
                  <a:lnTo>
                    <a:pt x="1" y="992"/>
                  </a:lnTo>
                  <a:lnTo>
                    <a:pt x="18" y="1261"/>
                  </a:lnTo>
                  <a:lnTo>
                    <a:pt x="51" y="1530"/>
                  </a:lnTo>
                  <a:lnTo>
                    <a:pt x="102" y="1799"/>
                  </a:lnTo>
                  <a:lnTo>
                    <a:pt x="152" y="1362"/>
                  </a:lnTo>
                  <a:lnTo>
                    <a:pt x="186" y="908"/>
                  </a:lnTo>
                  <a:lnTo>
                    <a:pt x="186" y="45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4352;p62">
              <a:extLst>
                <a:ext uri="{FF2B5EF4-FFF2-40B4-BE49-F238E27FC236}">
                  <a16:creationId xmlns:a16="http://schemas.microsoft.com/office/drawing/2014/main" id="{0AA3AD9D-D8C8-00C2-2C39-4A3626A8D33D}"/>
                </a:ext>
              </a:extLst>
            </p:cNvPr>
            <p:cNvSpPr/>
            <p:nvPr/>
          </p:nvSpPr>
          <p:spPr>
            <a:xfrm>
              <a:off x="3383400" y="4978000"/>
              <a:ext cx="4650" cy="45000"/>
            </a:xfrm>
            <a:custGeom>
              <a:avLst/>
              <a:gdLst/>
              <a:ahLst/>
              <a:cxnLst/>
              <a:rect l="l" t="t" r="r" b="b"/>
              <a:pathLst>
                <a:path w="186" h="1800" fill="none" extrusionOk="0">
                  <a:moveTo>
                    <a:pt x="152" y="0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1" y="353"/>
                  </a:lnTo>
                  <a:lnTo>
                    <a:pt x="1" y="706"/>
                  </a:lnTo>
                  <a:lnTo>
                    <a:pt x="1" y="706"/>
                  </a:lnTo>
                  <a:lnTo>
                    <a:pt x="1" y="992"/>
                  </a:lnTo>
                  <a:lnTo>
                    <a:pt x="18" y="1261"/>
                  </a:lnTo>
                  <a:lnTo>
                    <a:pt x="51" y="1530"/>
                  </a:lnTo>
                  <a:lnTo>
                    <a:pt x="102" y="1799"/>
                  </a:lnTo>
                  <a:lnTo>
                    <a:pt x="102" y="1799"/>
                  </a:lnTo>
                  <a:lnTo>
                    <a:pt x="152" y="1362"/>
                  </a:lnTo>
                  <a:lnTo>
                    <a:pt x="186" y="908"/>
                  </a:lnTo>
                  <a:lnTo>
                    <a:pt x="186" y="454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4353;p62">
              <a:extLst>
                <a:ext uri="{FF2B5EF4-FFF2-40B4-BE49-F238E27FC236}">
                  <a16:creationId xmlns:a16="http://schemas.microsoft.com/office/drawing/2014/main" id="{9B79FAAD-1D56-C89F-082B-F261F943DAEA}"/>
                </a:ext>
              </a:extLst>
            </p:cNvPr>
            <p:cNvSpPr/>
            <p:nvPr/>
          </p:nvSpPr>
          <p:spPr>
            <a:xfrm>
              <a:off x="3321625" y="4980100"/>
              <a:ext cx="4650" cy="42900"/>
            </a:xfrm>
            <a:custGeom>
              <a:avLst/>
              <a:gdLst/>
              <a:ahLst/>
              <a:cxnLst/>
              <a:rect l="l" t="t" r="r" b="b"/>
              <a:pathLst>
                <a:path w="186" h="1716" extrusionOk="0">
                  <a:moveTo>
                    <a:pt x="17" y="0"/>
                  </a:moveTo>
                  <a:lnTo>
                    <a:pt x="1" y="320"/>
                  </a:lnTo>
                  <a:lnTo>
                    <a:pt x="1" y="622"/>
                  </a:lnTo>
                  <a:lnTo>
                    <a:pt x="1" y="908"/>
                  </a:lnTo>
                  <a:lnTo>
                    <a:pt x="17" y="1177"/>
                  </a:lnTo>
                  <a:lnTo>
                    <a:pt x="51" y="1446"/>
                  </a:lnTo>
                  <a:lnTo>
                    <a:pt x="85" y="1715"/>
                  </a:lnTo>
                  <a:lnTo>
                    <a:pt x="135" y="1446"/>
                  </a:lnTo>
                  <a:lnTo>
                    <a:pt x="169" y="1177"/>
                  </a:lnTo>
                  <a:lnTo>
                    <a:pt x="186" y="908"/>
                  </a:lnTo>
                  <a:lnTo>
                    <a:pt x="186" y="622"/>
                  </a:lnTo>
                  <a:lnTo>
                    <a:pt x="186" y="32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4354;p62">
              <a:extLst>
                <a:ext uri="{FF2B5EF4-FFF2-40B4-BE49-F238E27FC236}">
                  <a16:creationId xmlns:a16="http://schemas.microsoft.com/office/drawing/2014/main" id="{0AB42ED9-E58D-F23A-AE10-597B685547FD}"/>
                </a:ext>
              </a:extLst>
            </p:cNvPr>
            <p:cNvSpPr/>
            <p:nvPr/>
          </p:nvSpPr>
          <p:spPr>
            <a:xfrm>
              <a:off x="3321625" y="4980100"/>
              <a:ext cx="4650" cy="42900"/>
            </a:xfrm>
            <a:custGeom>
              <a:avLst/>
              <a:gdLst/>
              <a:ahLst/>
              <a:cxnLst/>
              <a:rect l="l" t="t" r="r" b="b"/>
              <a:pathLst>
                <a:path w="186" h="1716" fill="none" extrusionOk="0">
                  <a:moveTo>
                    <a:pt x="169" y="0"/>
                  </a:moveTo>
                  <a:lnTo>
                    <a:pt x="17" y="0"/>
                  </a:lnTo>
                  <a:lnTo>
                    <a:pt x="17" y="0"/>
                  </a:lnTo>
                  <a:lnTo>
                    <a:pt x="1" y="320"/>
                  </a:lnTo>
                  <a:lnTo>
                    <a:pt x="1" y="622"/>
                  </a:lnTo>
                  <a:lnTo>
                    <a:pt x="1" y="622"/>
                  </a:lnTo>
                  <a:lnTo>
                    <a:pt x="1" y="908"/>
                  </a:lnTo>
                  <a:lnTo>
                    <a:pt x="17" y="1177"/>
                  </a:lnTo>
                  <a:lnTo>
                    <a:pt x="51" y="1446"/>
                  </a:lnTo>
                  <a:lnTo>
                    <a:pt x="85" y="1715"/>
                  </a:lnTo>
                  <a:lnTo>
                    <a:pt x="85" y="1715"/>
                  </a:lnTo>
                  <a:lnTo>
                    <a:pt x="135" y="1446"/>
                  </a:lnTo>
                  <a:lnTo>
                    <a:pt x="169" y="1177"/>
                  </a:lnTo>
                  <a:lnTo>
                    <a:pt x="186" y="908"/>
                  </a:lnTo>
                  <a:lnTo>
                    <a:pt x="186" y="622"/>
                  </a:lnTo>
                  <a:lnTo>
                    <a:pt x="186" y="622"/>
                  </a:lnTo>
                  <a:lnTo>
                    <a:pt x="186" y="320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4355;p62">
              <a:extLst>
                <a:ext uri="{FF2B5EF4-FFF2-40B4-BE49-F238E27FC236}">
                  <a16:creationId xmlns:a16="http://schemas.microsoft.com/office/drawing/2014/main" id="{D76554CD-DBD4-C442-AA12-CC5370345C6C}"/>
                </a:ext>
              </a:extLst>
            </p:cNvPr>
            <p:cNvSpPr/>
            <p:nvPr/>
          </p:nvSpPr>
          <p:spPr>
            <a:xfrm>
              <a:off x="3304825" y="4980525"/>
              <a:ext cx="4650" cy="42475"/>
            </a:xfrm>
            <a:custGeom>
              <a:avLst/>
              <a:gdLst/>
              <a:ahLst/>
              <a:cxnLst/>
              <a:rect l="l" t="t" r="r" b="b"/>
              <a:pathLst>
                <a:path w="186" h="1699" extrusionOk="0">
                  <a:moveTo>
                    <a:pt x="168" y="0"/>
                  </a:moveTo>
                  <a:lnTo>
                    <a:pt x="34" y="17"/>
                  </a:lnTo>
                  <a:lnTo>
                    <a:pt x="0" y="437"/>
                  </a:lnTo>
                  <a:lnTo>
                    <a:pt x="0" y="857"/>
                  </a:lnTo>
                  <a:lnTo>
                    <a:pt x="34" y="1278"/>
                  </a:lnTo>
                  <a:lnTo>
                    <a:pt x="101" y="1698"/>
                  </a:lnTo>
                  <a:lnTo>
                    <a:pt x="152" y="1278"/>
                  </a:lnTo>
                  <a:lnTo>
                    <a:pt x="185" y="857"/>
                  </a:lnTo>
                  <a:lnTo>
                    <a:pt x="185" y="437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4356;p62">
              <a:extLst>
                <a:ext uri="{FF2B5EF4-FFF2-40B4-BE49-F238E27FC236}">
                  <a16:creationId xmlns:a16="http://schemas.microsoft.com/office/drawing/2014/main" id="{5C8906A0-3B8A-5D80-5C79-B1193D7BC25E}"/>
                </a:ext>
              </a:extLst>
            </p:cNvPr>
            <p:cNvSpPr/>
            <p:nvPr/>
          </p:nvSpPr>
          <p:spPr>
            <a:xfrm>
              <a:off x="3304825" y="4980525"/>
              <a:ext cx="4650" cy="42475"/>
            </a:xfrm>
            <a:custGeom>
              <a:avLst/>
              <a:gdLst/>
              <a:ahLst/>
              <a:cxnLst/>
              <a:rect l="l" t="t" r="r" b="b"/>
              <a:pathLst>
                <a:path w="186" h="1699" fill="none" extrusionOk="0">
                  <a:moveTo>
                    <a:pt x="168" y="0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0" y="437"/>
                  </a:lnTo>
                  <a:lnTo>
                    <a:pt x="0" y="857"/>
                  </a:lnTo>
                  <a:lnTo>
                    <a:pt x="34" y="1278"/>
                  </a:lnTo>
                  <a:lnTo>
                    <a:pt x="101" y="1698"/>
                  </a:lnTo>
                  <a:lnTo>
                    <a:pt x="101" y="1698"/>
                  </a:lnTo>
                  <a:lnTo>
                    <a:pt x="152" y="1278"/>
                  </a:lnTo>
                  <a:lnTo>
                    <a:pt x="185" y="857"/>
                  </a:lnTo>
                  <a:lnTo>
                    <a:pt x="185" y="437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4357;p62">
              <a:extLst>
                <a:ext uri="{FF2B5EF4-FFF2-40B4-BE49-F238E27FC236}">
                  <a16:creationId xmlns:a16="http://schemas.microsoft.com/office/drawing/2014/main" id="{3E22551B-4037-6DB6-DF0F-63C229FEDCC6}"/>
                </a:ext>
              </a:extLst>
            </p:cNvPr>
            <p:cNvSpPr/>
            <p:nvPr/>
          </p:nvSpPr>
          <p:spPr>
            <a:xfrm>
              <a:off x="3235475" y="4982625"/>
              <a:ext cx="5075" cy="40375"/>
            </a:xfrm>
            <a:custGeom>
              <a:avLst/>
              <a:gdLst/>
              <a:ahLst/>
              <a:cxnLst/>
              <a:rect l="l" t="t" r="r" b="b"/>
              <a:pathLst>
                <a:path w="203" h="1615" extrusionOk="0">
                  <a:moveTo>
                    <a:pt x="185" y="0"/>
                  </a:moveTo>
                  <a:lnTo>
                    <a:pt x="34" y="17"/>
                  </a:lnTo>
                  <a:lnTo>
                    <a:pt x="0" y="420"/>
                  </a:lnTo>
                  <a:lnTo>
                    <a:pt x="17" y="824"/>
                  </a:lnTo>
                  <a:lnTo>
                    <a:pt x="51" y="1227"/>
                  </a:lnTo>
                  <a:lnTo>
                    <a:pt x="101" y="1614"/>
                  </a:lnTo>
                  <a:lnTo>
                    <a:pt x="169" y="1227"/>
                  </a:lnTo>
                  <a:lnTo>
                    <a:pt x="202" y="824"/>
                  </a:lnTo>
                  <a:lnTo>
                    <a:pt x="202" y="40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4358;p62">
              <a:extLst>
                <a:ext uri="{FF2B5EF4-FFF2-40B4-BE49-F238E27FC236}">
                  <a16:creationId xmlns:a16="http://schemas.microsoft.com/office/drawing/2014/main" id="{6988F003-B358-C468-94D7-C271C3A2245A}"/>
                </a:ext>
              </a:extLst>
            </p:cNvPr>
            <p:cNvSpPr/>
            <p:nvPr/>
          </p:nvSpPr>
          <p:spPr>
            <a:xfrm>
              <a:off x="3235475" y="4982625"/>
              <a:ext cx="5075" cy="40375"/>
            </a:xfrm>
            <a:custGeom>
              <a:avLst/>
              <a:gdLst/>
              <a:ahLst/>
              <a:cxnLst/>
              <a:rect l="l" t="t" r="r" b="b"/>
              <a:pathLst>
                <a:path w="203" h="1615" fill="none" extrusionOk="0">
                  <a:moveTo>
                    <a:pt x="185" y="0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0" y="420"/>
                  </a:lnTo>
                  <a:lnTo>
                    <a:pt x="17" y="824"/>
                  </a:lnTo>
                  <a:lnTo>
                    <a:pt x="51" y="1227"/>
                  </a:lnTo>
                  <a:lnTo>
                    <a:pt x="101" y="1614"/>
                  </a:lnTo>
                  <a:lnTo>
                    <a:pt x="101" y="1614"/>
                  </a:lnTo>
                  <a:lnTo>
                    <a:pt x="169" y="1227"/>
                  </a:lnTo>
                  <a:lnTo>
                    <a:pt x="202" y="824"/>
                  </a:lnTo>
                  <a:lnTo>
                    <a:pt x="202" y="404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4359;p62">
              <a:extLst>
                <a:ext uri="{FF2B5EF4-FFF2-40B4-BE49-F238E27FC236}">
                  <a16:creationId xmlns:a16="http://schemas.microsoft.com/office/drawing/2014/main" id="{B7C4B88B-0138-CE88-D800-10BB249452BD}"/>
                </a:ext>
              </a:extLst>
            </p:cNvPr>
            <p:cNvSpPr/>
            <p:nvPr/>
          </p:nvSpPr>
          <p:spPr>
            <a:xfrm>
              <a:off x="3219500" y="4983450"/>
              <a:ext cx="5075" cy="39550"/>
            </a:xfrm>
            <a:custGeom>
              <a:avLst/>
              <a:gdLst/>
              <a:ahLst/>
              <a:cxnLst/>
              <a:rect l="l" t="t" r="r" b="b"/>
              <a:pathLst>
                <a:path w="203" h="1582" extrusionOk="0">
                  <a:moveTo>
                    <a:pt x="17" y="1"/>
                  </a:moveTo>
                  <a:lnTo>
                    <a:pt x="1" y="404"/>
                  </a:lnTo>
                  <a:lnTo>
                    <a:pt x="17" y="791"/>
                  </a:lnTo>
                  <a:lnTo>
                    <a:pt x="51" y="1194"/>
                  </a:lnTo>
                  <a:lnTo>
                    <a:pt x="101" y="1581"/>
                  </a:lnTo>
                  <a:lnTo>
                    <a:pt x="169" y="1194"/>
                  </a:lnTo>
                  <a:lnTo>
                    <a:pt x="186" y="791"/>
                  </a:lnTo>
                  <a:lnTo>
                    <a:pt x="202" y="387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4360;p62">
              <a:extLst>
                <a:ext uri="{FF2B5EF4-FFF2-40B4-BE49-F238E27FC236}">
                  <a16:creationId xmlns:a16="http://schemas.microsoft.com/office/drawing/2014/main" id="{68FE32A2-F09F-840C-C98A-AA3685655760}"/>
                </a:ext>
              </a:extLst>
            </p:cNvPr>
            <p:cNvSpPr/>
            <p:nvPr/>
          </p:nvSpPr>
          <p:spPr>
            <a:xfrm>
              <a:off x="3219500" y="4983450"/>
              <a:ext cx="5075" cy="39550"/>
            </a:xfrm>
            <a:custGeom>
              <a:avLst/>
              <a:gdLst/>
              <a:ahLst/>
              <a:cxnLst/>
              <a:rect l="l" t="t" r="r" b="b"/>
              <a:pathLst>
                <a:path w="203" h="1582" fill="none" extrusionOk="0">
                  <a:moveTo>
                    <a:pt x="186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1" y="404"/>
                  </a:lnTo>
                  <a:lnTo>
                    <a:pt x="17" y="791"/>
                  </a:lnTo>
                  <a:lnTo>
                    <a:pt x="51" y="1194"/>
                  </a:lnTo>
                  <a:lnTo>
                    <a:pt x="101" y="1581"/>
                  </a:lnTo>
                  <a:lnTo>
                    <a:pt x="101" y="1581"/>
                  </a:lnTo>
                  <a:lnTo>
                    <a:pt x="169" y="1194"/>
                  </a:lnTo>
                  <a:lnTo>
                    <a:pt x="186" y="791"/>
                  </a:lnTo>
                  <a:lnTo>
                    <a:pt x="202" y="387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4361;p62">
              <a:extLst>
                <a:ext uri="{FF2B5EF4-FFF2-40B4-BE49-F238E27FC236}">
                  <a16:creationId xmlns:a16="http://schemas.microsoft.com/office/drawing/2014/main" id="{3169DD9D-386A-11EE-0444-E0A27EB88F61}"/>
                </a:ext>
              </a:extLst>
            </p:cNvPr>
            <p:cNvSpPr/>
            <p:nvPr/>
          </p:nvSpPr>
          <p:spPr>
            <a:xfrm>
              <a:off x="3190500" y="4984300"/>
              <a:ext cx="5075" cy="38700"/>
            </a:xfrm>
            <a:custGeom>
              <a:avLst/>
              <a:gdLst/>
              <a:ahLst/>
              <a:cxnLst/>
              <a:rect l="l" t="t" r="r" b="b"/>
              <a:pathLst>
                <a:path w="203" h="1548" extrusionOk="0">
                  <a:moveTo>
                    <a:pt x="17" y="0"/>
                  </a:moveTo>
                  <a:lnTo>
                    <a:pt x="1" y="387"/>
                  </a:lnTo>
                  <a:lnTo>
                    <a:pt x="1" y="774"/>
                  </a:lnTo>
                  <a:lnTo>
                    <a:pt x="34" y="1160"/>
                  </a:lnTo>
                  <a:lnTo>
                    <a:pt x="102" y="1547"/>
                  </a:lnTo>
                  <a:lnTo>
                    <a:pt x="152" y="1160"/>
                  </a:lnTo>
                  <a:lnTo>
                    <a:pt x="186" y="774"/>
                  </a:lnTo>
                  <a:lnTo>
                    <a:pt x="202" y="387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4362;p62">
              <a:extLst>
                <a:ext uri="{FF2B5EF4-FFF2-40B4-BE49-F238E27FC236}">
                  <a16:creationId xmlns:a16="http://schemas.microsoft.com/office/drawing/2014/main" id="{33196AB8-7AAB-A431-BA13-C252354678E9}"/>
                </a:ext>
              </a:extLst>
            </p:cNvPr>
            <p:cNvSpPr/>
            <p:nvPr/>
          </p:nvSpPr>
          <p:spPr>
            <a:xfrm>
              <a:off x="3190500" y="4984300"/>
              <a:ext cx="5075" cy="38700"/>
            </a:xfrm>
            <a:custGeom>
              <a:avLst/>
              <a:gdLst/>
              <a:ahLst/>
              <a:cxnLst/>
              <a:rect l="l" t="t" r="r" b="b"/>
              <a:pathLst>
                <a:path w="203" h="1548" fill="none" extrusionOk="0">
                  <a:moveTo>
                    <a:pt x="186" y="0"/>
                  </a:moveTo>
                  <a:lnTo>
                    <a:pt x="17" y="0"/>
                  </a:lnTo>
                  <a:lnTo>
                    <a:pt x="17" y="0"/>
                  </a:lnTo>
                  <a:lnTo>
                    <a:pt x="1" y="387"/>
                  </a:lnTo>
                  <a:lnTo>
                    <a:pt x="1" y="774"/>
                  </a:lnTo>
                  <a:lnTo>
                    <a:pt x="34" y="1160"/>
                  </a:lnTo>
                  <a:lnTo>
                    <a:pt x="102" y="1547"/>
                  </a:lnTo>
                  <a:lnTo>
                    <a:pt x="102" y="1547"/>
                  </a:lnTo>
                  <a:lnTo>
                    <a:pt x="152" y="1160"/>
                  </a:lnTo>
                  <a:lnTo>
                    <a:pt x="186" y="774"/>
                  </a:lnTo>
                  <a:lnTo>
                    <a:pt x="202" y="387"/>
                  </a:lnTo>
                  <a:lnTo>
                    <a:pt x="1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4363;p62">
              <a:extLst>
                <a:ext uri="{FF2B5EF4-FFF2-40B4-BE49-F238E27FC236}">
                  <a16:creationId xmlns:a16="http://schemas.microsoft.com/office/drawing/2014/main" id="{FB972BA1-2191-D2B2-615B-5F278E7DEDB0}"/>
                </a:ext>
              </a:extLst>
            </p:cNvPr>
            <p:cNvSpPr/>
            <p:nvPr/>
          </p:nvSpPr>
          <p:spPr>
            <a:xfrm>
              <a:off x="3248925" y="4982200"/>
              <a:ext cx="5075" cy="40800"/>
            </a:xfrm>
            <a:custGeom>
              <a:avLst/>
              <a:gdLst/>
              <a:ahLst/>
              <a:cxnLst/>
              <a:rect l="l" t="t" r="r" b="b"/>
              <a:pathLst>
                <a:path w="203" h="1632" extrusionOk="0">
                  <a:moveTo>
                    <a:pt x="168" y="0"/>
                  </a:moveTo>
                  <a:lnTo>
                    <a:pt x="17" y="17"/>
                  </a:lnTo>
                  <a:lnTo>
                    <a:pt x="0" y="421"/>
                  </a:lnTo>
                  <a:lnTo>
                    <a:pt x="0" y="824"/>
                  </a:lnTo>
                  <a:lnTo>
                    <a:pt x="34" y="1228"/>
                  </a:lnTo>
                  <a:lnTo>
                    <a:pt x="101" y="1631"/>
                  </a:lnTo>
                  <a:lnTo>
                    <a:pt x="152" y="1228"/>
                  </a:lnTo>
                  <a:lnTo>
                    <a:pt x="185" y="824"/>
                  </a:lnTo>
                  <a:lnTo>
                    <a:pt x="202" y="421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4364;p62">
              <a:extLst>
                <a:ext uri="{FF2B5EF4-FFF2-40B4-BE49-F238E27FC236}">
                  <a16:creationId xmlns:a16="http://schemas.microsoft.com/office/drawing/2014/main" id="{26AB7049-5B50-5723-B8E6-9C3285C585AE}"/>
                </a:ext>
              </a:extLst>
            </p:cNvPr>
            <p:cNvSpPr/>
            <p:nvPr/>
          </p:nvSpPr>
          <p:spPr>
            <a:xfrm>
              <a:off x="3248925" y="4982200"/>
              <a:ext cx="5075" cy="40800"/>
            </a:xfrm>
            <a:custGeom>
              <a:avLst/>
              <a:gdLst/>
              <a:ahLst/>
              <a:cxnLst/>
              <a:rect l="l" t="t" r="r" b="b"/>
              <a:pathLst>
                <a:path w="203" h="1632" fill="none" extrusionOk="0">
                  <a:moveTo>
                    <a:pt x="168" y="0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0" y="421"/>
                  </a:lnTo>
                  <a:lnTo>
                    <a:pt x="0" y="824"/>
                  </a:lnTo>
                  <a:lnTo>
                    <a:pt x="34" y="1228"/>
                  </a:lnTo>
                  <a:lnTo>
                    <a:pt x="101" y="1631"/>
                  </a:lnTo>
                  <a:lnTo>
                    <a:pt x="101" y="1631"/>
                  </a:lnTo>
                  <a:lnTo>
                    <a:pt x="152" y="1228"/>
                  </a:lnTo>
                  <a:lnTo>
                    <a:pt x="185" y="824"/>
                  </a:lnTo>
                  <a:lnTo>
                    <a:pt x="202" y="421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4365;p62">
              <a:extLst>
                <a:ext uri="{FF2B5EF4-FFF2-40B4-BE49-F238E27FC236}">
                  <a16:creationId xmlns:a16="http://schemas.microsoft.com/office/drawing/2014/main" id="{3F8F5974-8B3A-9452-72D3-AFFF7442F62E}"/>
                </a:ext>
              </a:extLst>
            </p:cNvPr>
            <p:cNvSpPr/>
            <p:nvPr/>
          </p:nvSpPr>
          <p:spPr>
            <a:xfrm>
              <a:off x="3362825" y="4978825"/>
              <a:ext cx="5050" cy="44175"/>
            </a:xfrm>
            <a:custGeom>
              <a:avLst/>
              <a:gdLst/>
              <a:ahLst/>
              <a:cxnLst/>
              <a:rect l="l" t="t" r="r" b="b"/>
              <a:pathLst>
                <a:path w="202" h="1767" extrusionOk="0">
                  <a:moveTo>
                    <a:pt x="34" y="1"/>
                  </a:moveTo>
                  <a:lnTo>
                    <a:pt x="0" y="337"/>
                  </a:lnTo>
                  <a:lnTo>
                    <a:pt x="0" y="673"/>
                  </a:lnTo>
                  <a:lnTo>
                    <a:pt x="0" y="959"/>
                  </a:lnTo>
                  <a:lnTo>
                    <a:pt x="17" y="1228"/>
                  </a:lnTo>
                  <a:lnTo>
                    <a:pt x="51" y="1497"/>
                  </a:lnTo>
                  <a:lnTo>
                    <a:pt x="101" y="1766"/>
                  </a:lnTo>
                  <a:lnTo>
                    <a:pt x="151" y="1497"/>
                  </a:lnTo>
                  <a:lnTo>
                    <a:pt x="168" y="1228"/>
                  </a:lnTo>
                  <a:lnTo>
                    <a:pt x="202" y="959"/>
                  </a:lnTo>
                  <a:lnTo>
                    <a:pt x="202" y="673"/>
                  </a:lnTo>
                  <a:lnTo>
                    <a:pt x="185" y="337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4366;p62">
              <a:extLst>
                <a:ext uri="{FF2B5EF4-FFF2-40B4-BE49-F238E27FC236}">
                  <a16:creationId xmlns:a16="http://schemas.microsoft.com/office/drawing/2014/main" id="{95F255D3-44A0-7D4E-3B36-BAEF76E47BFD}"/>
                </a:ext>
              </a:extLst>
            </p:cNvPr>
            <p:cNvSpPr/>
            <p:nvPr/>
          </p:nvSpPr>
          <p:spPr>
            <a:xfrm>
              <a:off x="3362825" y="4978825"/>
              <a:ext cx="5050" cy="44175"/>
            </a:xfrm>
            <a:custGeom>
              <a:avLst/>
              <a:gdLst/>
              <a:ahLst/>
              <a:cxnLst/>
              <a:rect l="l" t="t" r="r" b="b"/>
              <a:pathLst>
                <a:path w="202" h="1767" fill="none" extrusionOk="0">
                  <a:moveTo>
                    <a:pt x="168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0" y="337"/>
                  </a:lnTo>
                  <a:lnTo>
                    <a:pt x="0" y="673"/>
                  </a:lnTo>
                  <a:lnTo>
                    <a:pt x="0" y="673"/>
                  </a:lnTo>
                  <a:lnTo>
                    <a:pt x="0" y="959"/>
                  </a:lnTo>
                  <a:lnTo>
                    <a:pt x="17" y="1228"/>
                  </a:lnTo>
                  <a:lnTo>
                    <a:pt x="51" y="1497"/>
                  </a:lnTo>
                  <a:lnTo>
                    <a:pt x="101" y="1766"/>
                  </a:lnTo>
                  <a:lnTo>
                    <a:pt x="101" y="1766"/>
                  </a:lnTo>
                  <a:lnTo>
                    <a:pt x="151" y="1497"/>
                  </a:lnTo>
                  <a:lnTo>
                    <a:pt x="168" y="1228"/>
                  </a:lnTo>
                  <a:lnTo>
                    <a:pt x="202" y="959"/>
                  </a:lnTo>
                  <a:lnTo>
                    <a:pt x="202" y="673"/>
                  </a:lnTo>
                  <a:lnTo>
                    <a:pt x="202" y="673"/>
                  </a:lnTo>
                  <a:lnTo>
                    <a:pt x="185" y="337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4367;p62">
              <a:extLst>
                <a:ext uri="{FF2B5EF4-FFF2-40B4-BE49-F238E27FC236}">
                  <a16:creationId xmlns:a16="http://schemas.microsoft.com/office/drawing/2014/main" id="{176CE0A3-569E-3BA1-8364-DE5CB5690ABB}"/>
                </a:ext>
              </a:extLst>
            </p:cNvPr>
            <p:cNvSpPr/>
            <p:nvPr/>
          </p:nvSpPr>
          <p:spPr>
            <a:xfrm>
              <a:off x="3282550" y="4981350"/>
              <a:ext cx="5050" cy="41650"/>
            </a:xfrm>
            <a:custGeom>
              <a:avLst/>
              <a:gdLst/>
              <a:ahLst/>
              <a:cxnLst/>
              <a:rect l="l" t="t" r="r" b="b"/>
              <a:pathLst>
                <a:path w="202" h="1666" extrusionOk="0">
                  <a:moveTo>
                    <a:pt x="34" y="1"/>
                  </a:moveTo>
                  <a:lnTo>
                    <a:pt x="17" y="287"/>
                  </a:lnTo>
                  <a:lnTo>
                    <a:pt x="0" y="572"/>
                  </a:lnTo>
                  <a:lnTo>
                    <a:pt x="17" y="858"/>
                  </a:lnTo>
                  <a:lnTo>
                    <a:pt x="34" y="1127"/>
                  </a:lnTo>
                  <a:lnTo>
                    <a:pt x="67" y="1396"/>
                  </a:lnTo>
                  <a:lnTo>
                    <a:pt x="101" y="1665"/>
                  </a:lnTo>
                  <a:lnTo>
                    <a:pt x="152" y="1396"/>
                  </a:lnTo>
                  <a:lnTo>
                    <a:pt x="185" y="1127"/>
                  </a:lnTo>
                  <a:lnTo>
                    <a:pt x="202" y="858"/>
                  </a:lnTo>
                  <a:lnTo>
                    <a:pt x="202" y="572"/>
                  </a:lnTo>
                  <a:lnTo>
                    <a:pt x="202" y="287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4368;p62">
              <a:extLst>
                <a:ext uri="{FF2B5EF4-FFF2-40B4-BE49-F238E27FC236}">
                  <a16:creationId xmlns:a16="http://schemas.microsoft.com/office/drawing/2014/main" id="{DE06B2B7-DCE1-B529-AE07-E1A65C995D04}"/>
                </a:ext>
              </a:extLst>
            </p:cNvPr>
            <p:cNvSpPr/>
            <p:nvPr/>
          </p:nvSpPr>
          <p:spPr>
            <a:xfrm>
              <a:off x="3282550" y="4981350"/>
              <a:ext cx="5050" cy="41650"/>
            </a:xfrm>
            <a:custGeom>
              <a:avLst/>
              <a:gdLst/>
              <a:ahLst/>
              <a:cxnLst/>
              <a:rect l="l" t="t" r="r" b="b"/>
              <a:pathLst>
                <a:path w="202" h="1666" fill="none" extrusionOk="0">
                  <a:moveTo>
                    <a:pt x="185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17" y="287"/>
                  </a:lnTo>
                  <a:lnTo>
                    <a:pt x="0" y="572"/>
                  </a:lnTo>
                  <a:lnTo>
                    <a:pt x="0" y="572"/>
                  </a:lnTo>
                  <a:lnTo>
                    <a:pt x="17" y="858"/>
                  </a:lnTo>
                  <a:lnTo>
                    <a:pt x="34" y="1127"/>
                  </a:lnTo>
                  <a:lnTo>
                    <a:pt x="67" y="1396"/>
                  </a:lnTo>
                  <a:lnTo>
                    <a:pt x="101" y="1665"/>
                  </a:lnTo>
                  <a:lnTo>
                    <a:pt x="101" y="1665"/>
                  </a:lnTo>
                  <a:lnTo>
                    <a:pt x="152" y="1396"/>
                  </a:lnTo>
                  <a:lnTo>
                    <a:pt x="185" y="1127"/>
                  </a:lnTo>
                  <a:lnTo>
                    <a:pt x="202" y="858"/>
                  </a:lnTo>
                  <a:lnTo>
                    <a:pt x="202" y="572"/>
                  </a:lnTo>
                  <a:lnTo>
                    <a:pt x="202" y="572"/>
                  </a:lnTo>
                  <a:lnTo>
                    <a:pt x="202" y="287"/>
                  </a:lnTo>
                  <a:lnTo>
                    <a:pt x="1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4369;p62">
              <a:extLst>
                <a:ext uri="{FF2B5EF4-FFF2-40B4-BE49-F238E27FC236}">
                  <a16:creationId xmlns:a16="http://schemas.microsoft.com/office/drawing/2014/main" id="{12A896B2-2D11-A098-4832-AA1CB45A5186}"/>
                </a:ext>
              </a:extLst>
            </p:cNvPr>
            <p:cNvSpPr/>
            <p:nvPr/>
          </p:nvSpPr>
          <p:spPr>
            <a:xfrm>
              <a:off x="3271200" y="4981775"/>
              <a:ext cx="5075" cy="41225"/>
            </a:xfrm>
            <a:custGeom>
              <a:avLst/>
              <a:gdLst/>
              <a:ahLst/>
              <a:cxnLst/>
              <a:rect l="l" t="t" r="r" b="b"/>
              <a:pathLst>
                <a:path w="203" h="1649" extrusionOk="0">
                  <a:moveTo>
                    <a:pt x="34" y="1"/>
                  </a:moveTo>
                  <a:lnTo>
                    <a:pt x="0" y="421"/>
                  </a:lnTo>
                  <a:lnTo>
                    <a:pt x="0" y="824"/>
                  </a:lnTo>
                  <a:lnTo>
                    <a:pt x="34" y="1245"/>
                  </a:lnTo>
                  <a:lnTo>
                    <a:pt x="101" y="1648"/>
                  </a:lnTo>
                  <a:lnTo>
                    <a:pt x="152" y="1245"/>
                  </a:lnTo>
                  <a:lnTo>
                    <a:pt x="185" y="824"/>
                  </a:lnTo>
                  <a:lnTo>
                    <a:pt x="202" y="40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4370;p62">
              <a:extLst>
                <a:ext uri="{FF2B5EF4-FFF2-40B4-BE49-F238E27FC236}">
                  <a16:creationId xmlns:a16="http://schemas.microsoft.com/office/drawing/2014/main" id="{5E08039A-CE83-5789-460D-463579691D6B}"/>
                </a:ext>
              </a:extLst>
            </p:cNvPr>
            <p:cNvSpPr/>
            <p:nvPr/>
          </p:nvSpPr>
          <p:spPr>
            <a:xfrm>
              <a:off x="3271200" y="4981775"/>
              <a:ext cx="5075" cy="41225"/>
            </a:xfrm>
            <a:custGeom>
              <a:avLst/>
              <a:gdLst/>
              <a:ahLst/>
              <a:cxnLst/>
              <a:rect l="l" t="t" r="r" b="b"/>
              <a:pathLst>
                <a:path w="203" h="1649" fill="none" extrusionOk="0">
                  <a:moveTo>
                    <a:pt x="168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0" y="421"/>
                  </a:lnTo>
                  <a:lnTo>
                    <a:pt x="0" y="824"/>
                  </a:lnTo>
                  <a:lnTo>
                    <a:pt x="34" y="1245"/>
                  </a:lnTo>
                  <a:lnTo>
                    <a:pt x="101" y="1648"/>
                  </a:lnTo>
                  <a:lnTo>
                    <a:pt x="101" y="1648"/>
                  </a:lnTo>
                  <a:lnTo>
                    <a:pt x="152" y="1245"/>
                  </a:lnTo>
                  <a:lnTo>
                    <a:pt x="185" y="824"/>
                  </a:lnTo>
                  <a:lnTo>
                    <a:pt x="202" y="404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4371;p62">
              <a:extLst>
                <a:ext uri="{FF2B5EF4-FFF2-40B4-BE49-F238E27FC236}">
                  <a16:creationId xmlns:a16="http://schemas.microsoft.com/office/drawing/2014/main" id="{C712D1F3-E51D-7CF1-CB29-8634348F2D7A}"/>
                </a:ext>
              </a:extLst>
            </p:cNvPr>
            <p:cNvSpPr/>
            <p:nvPr/>
          </p:nvSpPr>
          <p:spPr>
            <a:xfrm>
              <a:off x="3151850" y="4985550"/>
              <a:ext cx="5050" cy="37450"/>
            </a:xfrm>
            <a:custGeom>
              <a:avLst/>
              <a:gdLst/>
              <a:ahLst/>
              <a:cxnLst/>
              <a:rect l="l" t="t" r="r" b="b"/>
              <a:pathLst>
                <a:path w="202" h="1498" extrusionOk="0">
                  <a:moveTo>
                    <a:pt x="17" y="1"/>
                  </a:moveTo>
                  <a:lnTo>
                    <a:pt x="0" y="371"/>
                  </a:lnTo>
                  <a:lnTo>
                    <a:pt x="17" y="757"/>
                  </a:lnTo>
                  <a:lnTo>
                    <a:pt x="50" y="1127"/>
                  </a:lnTo>
                  <a:lnTo>
                    <a:pt x="101" y="1497"/>
                  </a:lnTo>
                  <a:lnTo>
                    <a:pt x="168" y="1127"/>
                  </a:lnTo>
                  <a:lnTo>
                    <a:pt x="202" y="757"/>
                  </a:lnTo>
                  <a:lnTo>
                    <a:pt x="202" y="37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4372;p62">
              <a:extLst>
                <a:ext uri="{FF2B5EF4-FFF2-40B4-BE49-F238E27FC236}">
                  <a16:creationId xmlns:a16="http://schemas.microsoft.com/office/drawing/2014/main" id="{A004B3E6-3C8A-886F-0AA1-5F82BEE18142}"/>
                </a:ext>
              </a:extLst>
            </p:cNvPr>
            <p:cNvSpPr/>
            <p:nvPr/>
          </p:nvSpPr>
          <p:spPr>
            <a:xfrm>
              <a:off x="3151850" y="4985550"/>
              <a:ext cx="5050" cy="37450"/>
            </a:xfrm>
            <a:custGeom>
              <a:avLst/>
              <a:gdLst/>
              <a:ahLst/>
              <a:cxnLst/>
              <a:rect l="l" t="t" r="r" b="b"/>
              <a:pathLst>
                <a:path w="202" h="1498" fill="none" extrusionOk="0">
                  <a:moveTo>
                    <a:pt x="185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371"/>
                  </a:lnTo>
                  <a:lnTo>
                    <a:pt x="17" y="757"/>
                  </a:lnTo>
                  <a:lnTo>
                    <a:pt x="50" y="1127"/>
                  </a:lnTo>
                  <a:lnTo>
                    <a:pt x="101" y="1497"/>
                  </a:lnTo>
                  <a:lnTo>
                    <a:pt x="101" y="1497"/>
                  </a:lnTo>
                  <a:lnTo>
                    <a:pt x="168" y="1127"/>
                  </a:lnTo>
                  <a:lnTo>
                    <a:pt x="202" y="757"/>
                  </a:lnTo>
                  <a:lnTo>
                    <a:pt x="202" y="371"/>
                  </a:lnTo>
                  <a:lnTo>
                    <a:pt x="1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4373;p62">
              <a:extLst>
                <a:ext uri="{FF2B5EF4-FFF2-40B4-BE49-F238E27FC236}">
                  <a16:creationId xmlns:a16="http://schemas.microsoft.com/office/drawing/2014/main" id="{C71C6A12-2023-A1C8-44B8-A0C5C2A4FE3A}"/>
                </a:ext>
              </a:extLst>
            </p:cNvPr>
            <p:cNvSpPr/>
            <p:nvPr/>
          </p:nvSpPr>
          <p:spPr>
            <a:xfrm>
              <a:off x="3134600" y="4985975"/>
              <a:ext cx="5075" cy="37025"/>
            </a:xfrm>
            <a:custGeom>
              <a:avLst/>
              <a:gdLst/>
              <a:ahLst/>
              <a:cxnLst/>
              <a:rect l="l" t="t" r="r" b="b"/>
              <a:pathLst>
                <a:path w="203" h="1481" extrusionOk="0">
                  <a:moveTo>
                    <a:pt x="18" y="1"/>
                  </a:moveTo>
                  <a:lnTo>
                    <a:pt x="1" y="371"/>
                  </a:lnTo>
                  <a:lnTo>
                    <a:pt x="18" y="740"/>
                  </a:lnTo>
                  <a:lnTo>
                    <a:pt x="51" y="1127"/>
                  </a:lnTo>
                  <a:lnTo>
                    <a:pt x="102" y="1480"/>
                  </a:lnTo>
                  <a:lnTo>
                    <a:pt x="152" y="1110"/>
                  </a:lnTo>
                  <a:lnTo>
                    <a:pt x="186" y="740"/>
                  </a:lnTo>
                  <a:lnTo>
                    <a:pt x="203" y="371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4374;p62">
              <a:extLst>
                <a:ext uri="{FF2B5EF4-FFF2-40B4-BE49-F238E27FC236}">
                  <a16:creationId xmlns:a16="http://schemas.microsoft.com/office/drawing/2014/main" id="{1E113FD6-F228-623F-5E2A-778D27B35BEB}"/>
                </a:ext>
              </a:extLst>
            </p:cNvPr>
            <p:cNvSpPr/>
            <p:nvPr/>
          </p:nvSpPr>
          <p:spPr>
            <a:xfrm>
              <a:off x="3134600" y="4985975"/>
              <a:ext cx="5075" cy="37025"/>
            </a:xfrm>
            <a:custGeom>
              <a:avLst/>
              <a:gdLst/>
              <a:ahLst/>
              <a:cxnLst/>
              <a:rect l="l" t="t" r="r" b="b"/>
              <a:pathLst>
                <a:path w="203" h="1481" fill="none" extrusionOk="0">
                  <a:moveTo>
                    <a:pt x="186" y="1"/>
                  </a:moveTo>
                  <a:lnTo>
                    <a:pt x="18" y="1"/>
                  </a:lnTo>
                  <a:lnTo>
                    <a:pt x="18" y="1"/>
                  </a:lnTo>
                  <a:lnTo>
                    <a:pt x="1" y="371"/>
                  </a:lnTo>
                  <a:lnTo>
                    <a:pt x="18" y="740"/>
                  </a:lnTo>
                  <a:lnTo>
                    <a:pt x="51" y="1127"/>
                  </a:lnTo>
                  <a:lnTo>
                    <a:pt x="102" y="1480"/>
                  </a:lnTo>
                  <a:lnTo>
                    <a:pt x="102" y="1480"/>
                  </a:lnTo>
                  <a:lnTo>
                    <a:pt x="152" y="1110"/>
                  </a:lnTo>
                  <a:lnTo>
                    <a:pt x="186" y="740"/>
                  </a:lnTo>
                  <a:lnTo>
                    <a:pt x="203" y="371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4375;p62">
              <a:extLst>
                <a:ext uri="{FF2B5EF4-FFF2-40B4-BE49-F238E27FC236}">
                  <a16:creationId xmlns:a16="http://schemas.microsoft.com/office/drawing/2014/main" id="{CE6D6C80-9D26-51F8-14D9-C048672555A7}"/>
                </a:ext>
              </a:extLst>
            </p:cNvPr>
            <p:cNvSpPr/>
            <p:nvPr/>
          </p:nvSpPr>
          <p:spPr>
            <a:xfrm>
              <a:off x="3176625" y="4984725"/>
              <a:ext cx="5075" cy="38275"/>
            </a:xfrm>
            <a:custGeom>
              <a:avLst/>
              <a:gdLst/>
              <a:ahLst/>
              <a:cxnLst/>
              <a:rect l="l" t="t" r="r" b="b"/>
              <a:pathLst>
                <a:path w="203" h="1531" extrusionOk="0">
                  <a:moveTo>
                    <a:pt x="18" y="0"/>
                  </a:moveTo>
                  <a:lnTo>
                    <a:pt x="1" y="387"/>
                  </a:lnTo>
                  <a:lnTo>
                    <a:pt x="18" y="774"/>
                  </a:lnTo>
                  <a:lnTo>
                    <a:pt x="34" y="1160"/>
                  </a:lnTo>
                  <a:lnTo>
                    <a:pt x="102" y="1530"/>
                  </a:lnTo>
                  <a:lnTo>
                    <a:pt x="152" y="1160"/>
                  </a:lnTo>
                  <a:lnTo>
                    <a:pt x="186" y="774"/>
                  </a:lnTo>
                  <a:lnTo>
                    <a:pt x="203" y="387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4376;p62">
              <a:extLst>
                <a:ext uri="{FF2B5EF4-FFF2-40B4-BE49-F238E27FC236}">
                  <a16:creationId xmlns:a16="http://schemas.microsoft.com/office/drawing/2014/main" id="{C06DD6C8-1C6C-0E0A-A226-C20EB5BCA1ED}"/>
                </a:ext>
              </a:extLst>
            </p:cNvPr>
            <p:cNvSpPr/>
            <p:nvPr/>
          </p:nvSpPr>
          <p:spPr>
            <a:xfrm>
              <a:off x="3176625" y="4984725"/>
              <a:ext cx="5075" cy="38275"/>
            </a:xfrm>
            <a:custGeom>
              <a:avLst/>
              <a:gdLst/>
              <a:ahLst/>
              <a:cxnLst/>
              <a:rect l="l" t="t" r="r" b="b"/>
              <a:pathLst>
                <a:path w="203" h="1531" fill="none" extrusionOk="0">
                  <a:moveTo>
                    <a:pt x="186" y="0"/>
                  </a:moveTo>
                  <a:lnTo>
                    <a:pt x="18" y="0"/>
                  </a:lnTo>
                  <a:lnTo>
                    <a:pt x="18" y="0"/>
                  </a:lnTo>
                  <a:lnTo>
                    <a:pt x="1" y="387"/>
                  </a:lnTo>
                  <a:lnTo>
                    <a:pt x="18" y="774"/>
                  </a:lnTo>
                  <a:lnTo>
                    <a:pt x="34" y="1160"/>
                  </a:lnTo>
                  <a:lnTo>
                    <a:pt x="102" y="1530"/>
                  </a:lnTo>
                  <a:lnTo>
                    <a:pt x="102" y="1530"/>
                  </a:lnTo>
                  <a:lnTo>
                    <a:pt x="152" y="1160"/>
                  </a:lnTo>
                  <a:lnTo>
                    <a:pt x="186" y="774"/>
                  </a:lnTo>
                  <a:lnTo>
                    <a:pt x="203" y="387"/>
                  </a:lnTo>
                  <a:lnTo>
                    <a:pt x="1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4377;p62">
              <a:extLst>
                <a:ext uri="{FF2B5EF4-FFF2-40B4-BE49-F238E27FC236}">
                  <a16:creationId xmlns:a16="http://schemas.microsoft.com/office/drawing/2014/main" id="{C5E4EDF0-A151-FACC-BE06-C502953AD0BE}"/>
                </a:ext>
              </a:extLst>
            </p:cNvPr>
            <p:cNvSpPr/>
            <p:nvPr/>
          </p:nvSpPr>
          <p:spPr>
            <a:xfrm>
              <a:off x="3334650" y="4979675"/>
              <a:ext cx="5075" cy="43325"/>
            </a:xfrm>
            <a:custGeom>
              <a:avLst/>
              <a:gdLst/>
              <a:ahLst/>
              <a:cxnLst/>
              <a:rect l="l" t="t" r="r" b="b"/>
              <a:pathLst>
                <a:path w="203" h="1733" extrusionOk="0">
                  <a:moveTo>
                    <a:pt x="34" y="1"/>
                  </a:moveTo>
                  <a:lnTo>
                    <a:pt x="18" y="320"/>
                  </a:lnTo>
                  <a:lnTo>
                    <a:pt x="1" y="639"/>
                  </a:lnTo>
                  <a:lnTo>
                    <a:pt x="18" y="925"/>
                  </a:lnTo>
                  <a:lnTo>
                    <a:pt x="34" y="1194"/>
                  </a:lnTo>
                  <a:lnTo>
                    <a:pt x="68" y="1463"/>
                  </a:lnTo>
                  <a:lnTo>
                    <a:pt x="102" y="1732"/>
                  </a:lnTo>
                  <a:lnTo>
                    <a:pt x="169" y="1312"/>
                  </a:lnTo>
                  <a:lnTo>
                    <a:pt x="203" y="875"/>
                  </a:lnTo>
                  <a:lnTo>
                    <a:pt x="203" y="43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4378;p62">
              <a:extLst>
                <a:ext uri="{FF2B5EF4-FFF2-40B4-BE49-F238E27FC236}">
                  <a16:creationId xmlns:a16="http://schemas.microsoft.com/office/drawing/2014/main" id="{ED62D187-7332-581E-41E2-39C8FD1B28E1}"/>
                </a:ext>
              </a:extLst>
            </p:cNvPr>
            <p:cNvSpPr/>
            <p:nvPr/>
          </p:nvSpPr>
          <p:spPr>
            <a:xfrm>
              <a:off x="3334650" y="4979675"/>
              <a:ext cx="5075" cy="43325"/>
            </a:xfrm>
            <a:custGeom>
              <a:avLst/>
              <a:gdLst/>
              <a:ahLst/>
              <a:cxnLst/>
              <a:rect l="l" t="t" r="r" b="b"/>
              <a:pathLst>
                <a:path w="203" h="1733" fill="none" extrusionOk="0">
                  <a:moveTo>
                    <a:pt x="169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18" y="320"/>
                  </a:lnTo>
                  <a:lnTo>
                    <a:pt x="1" y="639"/>
                  </a:lnTo>
                  <a:lnTo>
                    <a:pt x="1" y="639"/>
                  </a:lnTo>
                  <a:lnTo>
                    <a:pt x="18" y="925"/>
                  </a:lnTo>
                  <a:lnTo>
                    <a:pt x="34" y="1194"/>
                  </a:lnTo>
                  <a:lnTo>
                    <a:pt x="68" y="1463"/>
                  </a:lnTo>
                  <a:lnTo>
                    <a:pt x="102" y="1732"/>
                  </a:lnTo>
                  <a:lnTo>
                    <a:pt x="102" y="1732"/>
                  </a:lnTo>
                  <a:lnTo>
                    <a:pt x="169" y="1312"/>
                  </a:lnTo>
                  <a:lnTo>
                    <a:pt x="203" y="875"/>
                  </a:lnTo>
                  <a:lnTo>
                    <a:pt x="203" y="438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4379;p62">
              <a:extLst>
                <a:ext uri="{FF2B5EF4-FFF2-40B4-BE49-F238E27FC236}">
                  <a16:creationId xmlns:a16="http://schemas.microsoft.com/office/drawing/2014/main" id="{B72D3729-A0FB-4D05-AF7A-AC3CFABE5DBE}"/>
                </a:ext>
              </a:extLst>
            </p:cNvPr>
            <p:cNvSpPr/>
            <p:nvPr/>
          </p:nvSpPr>
          <p:spPr>
            <a:xfrm>
              <a:off x="3124525" y="4962025"/>
              <a:ext cx="309350" cy="24400"/>
            </a:xfrm>
            <a:custGeom>
              <a:avLst/>
              <a:gdLst/>
              <a:ahLst/>
              <a:cxnLst/>
              <a:rect l="l" t="t" r="r" b="b"/>
              <a:pathLst>
                <a:path w="12374" h="976" extrusionOk="0">
                  <a:moveTo>
                    <a:pt x="0" y="0"/>
                  </a:moveTo>
                  <a:lnTo>
                    <a:pt x="0" y="975"/>
                  </a:lnTo>
                  <a:lnTo>
                    <a:pt x="421" y="959"/>
                  </a:lnTo>
                  <a:lnTo>
                    <a:pt x="454" y="606"/>
                  </a:lnTo>
                  <a:lnTo>
                    <a:pt x="505" y="253"/>
                  </a:lnTo>
                  <a:lnTo>
                    <a:pt x="555" y="606"/>
                  </a:lnTo>
                  <a:lnTo>
                    <a:pt x="589" y="959"/>
                  </a:lnTo>
                  <a:lnTo>
                    <a:pt x="1110" y="942"/>
                  </a:lnTo>
                  <a:lnTo>
                    <a:pt x="1143" y="606"/>
                  </a:lnTo>
                  <a:lnTo>
                    <a:pt x="1194" y="253"/>
                  </a:lnTo>
                  <a:lnTo>
                    <a:pt x="1244" y="589"/>
                  </a:lnTo>
                  <a:lnTo>
                    <a:pt x="1278" y="942"/>
                  </a:lnTo>
                  <a:lnTo>
                    <a:pt x="2102" y="908"/>
                  </a:lnTo>
                  <a:lnTo>
                    <a:pt x="2135" y="589"/>
                  </a:lnTo>
                  <a:lnTo>
                    <a:pt x="2186" y="253"/>
                  </a:lnTo>
                  <a:lnTo>
                    <a:pt x="2236" y="572"/>
                  </a:lnTo>
                  <a:lnTo>
                    <a:pt x="2270" y="908"/>
                  </a:lnTo>
                  <a:lnTo>
                    <a:pt x="2656" y="891"/>
                  </a:lnTo>
                  <a:lnTo>
                    <a:pt x="2690" y="572"/>
                  </a:lnTo>
                  <a:lnTo>
                    <a:pt x="2741" y="253"/>
                  </a:lnTo>
                  <a:lnTo>
                    <a:pt x="2791" y="572"/>
                  </a:lnTo>
                  <a:lnTo>
                    <a:pt x="2825" y="891"/>
                  </a:lnTo>
                  <a:lnTo>
                    <a:pt x="3816" y="858"/>
                  </a:lnTo>
                  <a:lnTo>
                    <a:pt x="3850" y="555"/>
                  </a:lnTo>
                  <a:lnTo>
                    <a:pt x="3900" y="253"/>
                  </a:lnTo>
                  <a:lnTo>
                    <a:pt x="3951" y="555"/>
                  </a:lnTo>
                  <a:lnTo>
                    <a:pt x="3985" y="858"/>
                  </a:lnTo>
                  <a:lnTo>
                    <a:pt x="4472" y="841"/>
                  </a:lnTo>
                  <a:lnTo>
                    <a:pt x="4489" y="538"/>
                  </a:lnTo>
                  <a:lnTo>
                    <a:pt x="4539" y="253"/>
                  </a:lnTo>
                  <a:lnTo>
                    <a:pt x="4590" y="538"/>
                  </a:lnTo>
                  <a:lnTo>
                    <a:pt x="4623" y="824"/>
                  </a:lnTo>
                  <a:lnTo>
                    <a:pt x="4993" y="824"/>
                  </a:lnTo>
                  <a:lnTo>
                    <a:pt x="5027" y="538"/>
                  </a:lnTo>
                  <a:lnTo>
                    <a:pt x="5077" y="253"/>
                  </a:lnTo>
                  <a:lnTo>
                    <a:pt x="5111" y="538"/>
                  </a:lnTo>
                  <a:lnTo>
                    <a:pt x="5144" y="807"/>
                  </a:lnTo>
                  <a:lnTo>
                    <a:pt x="5901" y="791"/>
                  </a:lnTo>
                  <a:lnTo>
                    <a:pt x="5918" y="522"/>
                  </a:lnTo>
                  <a:lnTo>
                    <a:pt x="5968" y="253"/>
                  </a:lnTo>
                  <a:lnTo>
                    <a:pt x="6002" y="522"/>
                  </a:lnTo>
                  <a:lnTo>
                    <a:pt x="6035" y="791"/>
                  </a:lnTo>
                  <a:lnTo>
                    <a:pt x="6355" y="774"/>
                  </a:lnTo>
                  <a:lnTo>
                    <a:pt x="6388" y="522"/>
                  </a:lnTo>
                  <a:lnTo>
                    <a:pt x="6422" y="253"/>
                  </a:lnTo>
                  <a:lnTo>
                    <a:pt x="6473" y="505"/>
                  </a:lnTo>
                  <a:lnTo>
                    <a:pt x="6506" y="774"/>
                  </a:lnTo>
                  <a:lnTo>
                    <a:pt x="7246" y="757"/>
                  </a:lnTo>
                  <a:lnTo>
                    <a:pt x="7263" y="505"/>
                  </a:lnTo>
                  <a:lnTo>
                    <a:pt x="7313" y="253"/>
                  </a:lnTo>
                  <a:lnTo>
                    <a:pt x="7380" y="740"/>
                  </a:lnTo>
                  <a:lnTo>
                    <a:pt x="7901" y="723"/>
                  </a:lnTo>
                  <a:lnTo>
                    <a:pt x="7935" y="488"/>
                  </a:lnTo>
                  <a:lnTo>
                    <a:pt x="7969" y="253"/>
                  </a:lnTo>
                  <a:lnTo>
                    <a:pt x="8019" y="488"/>
                  </a:lnTo>
                  <a:lnTo>
                    <a:pt x="8053" y="723"/>
                  </a:lnTo>
                  <a:lnTo>
                    <a:pt x="8439" y="707"/>
                  </a:lnTo>
                  <a:lnTo>
                    <a:pt x="8507" y="253"/>
                  </a:lnTo>
                  <a:lnTo>
                    <a:pt x="8574" y="707"/>
                  </a:lnTo>
                  <a:lnTo>
                    <a:pt x="9566" y="673"/>
                  </a:lnTo>
                  <a:lnTo>
                    <a:pt x="9633" y="253"/>
                  </a:lnTo>
                  <a:lnTo>
                    <a:pt x="9700" y="673"/>
                  </a:lnTo>
                  <a:lnTo>
                    <a:pt x="10389" y="656"/>
                  </a:lnTo>
                  <a:lnTo>
                    <a:pt x="10457" y="253"/>
                  </a:lnTo>
                  <a:lnTo>
                    <a:pt x="10507" y="639"/>
                  </a:lnTo>
                  <a:lnTo>
                    <a:pt x="10843" y="639"/>
                  </a:lnTo>
                  <a:lnTo>
                    <a:pt x="10894" y="253"/>
                  </a:lnTo>
                  <a:lnTo>
                    <a:pt x="10961" y="639"/>
                  </a:lnTo>
                  <a:lnTo>
                    <a:pt x="11768" y="606"/>
                  </a:lnTo>
                  <a:lnTo>
                    <a:pt x="11818" y="253"/>
                  </a:lnTo>
                  <a:lnTo>
                    <a:pt x="11886" y="606"/>
                  </a:lnTo>
                  <a:lnTo>
                    <a:pt x="12373" y="589"/>
                  </a:lnTo>
                  <a:lnTo>
                    <a:pt x="123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4380;p62">
              <a:extLst>
                <a:ext uri="{FF2B5EF4-FFF2-40B4-BE49-F238E27FC236}">
                  <a16:creationId xmlns:a16="http://schemas.microsoft.com/office/drawing/2014/main" id="{33B889D3-34CE-39B8-0755-42A201E5AA94}"/>
                </a:ext>
              </a:extLst>
            </p:cNvPr>
            <p:cNvSpPr/>
            <p:nvPr/>
          </p:nvSpPr>
          <p:spPr>
            <a:xfrm>
              <a:off x="3124525" y="4962025"/>
              <a:ext cx="309350" cy="24400"/>
            </a:xfrm>
            <a:custGeom>
              <a:avLst/>
              <a:gdLst/>
              <a:ahLst/>
              <a:cxnLst/>
              <a:rect l="l" t="t" r="r" b="b"/>
              <a:pathLst>
                <a:path w="12374" h="976" fill="none" extrusionOk="0">
                  <a:moveTo>
                    <a:pt x="12373" y="0"/>
                  </a:moveTo>
                  <a:lnTo>
                    <a:pt x="0" y="0"/>
                  </a:lnTo>
                  <a:lnTo>
                    <a:pt x="0" y="975"/>
                  </a:lnTo>
                  <a:lnTo>
                    <a:pt x="421" y="959"/>
                  </a:lnTo>
                  <a:lnTo>
                    <a:pt x="421" y="959"/>
                  </a:lnTo>
                  <a:lnTo>
                    <a:pt x="454" y="606"/>
                  </a:lnTo>
                  <a:lnTo>
                    <a:pt x="505" y="253"/>
                  </a:lnTo>
                  <a:lnTo>
                    <a:pt x="505" y="253"/>
                  </a:lnTo>
                  <a:lnTo>
                    <a:pt x="555" y="606"/>
                  </a:lnTo>
                  <a:lnTo>
                    <a:pt x="589" y="959"/>
                  </a:lnTo>
                  <a:lnTo>
                    <a:pt x="1110" y="942"/>
                  </a:lnTo>
                  <a:lnTo>
                    <a:pt x="1110" y="942"/>
                  </a:lnTo>
                  <a:lnTo>
                    <a:pt x="1143" y="606"/>
                  </a:lnTo>
                  <a:lnTo>
                    <a:pt x="1194" y="253"/>
                  </a:lnTo>
                  <a:lnTo>
                    <a:pt x="1194" y="253"/>
                  </a:lnTo>
                  <a:lnTo>
                    <a:pt x="1244" y="589"/>
                  </a:lnTo>
                  <a:lnTo>
                    <a:pt x="1278" y="942"/>
                  </a:lnTo>
                  <a:lnTo>
                    <a:pt x="2102" y="908"/>
                  </a:lnTo>
                  <a:lnTo>
                    <a:pt x="2102" y="908"/>
                  </a:lnTo>
                  <a:lnTo>
                    <a:pt x="2135" y="589"/>
                  </a:lnTo>
                  <a:lnTo>
                    <a:pt x="2186" y="253"/>
                  </a:lnTo>
                  <a:lnTo>
                    <a:pt x="2186" y="253"/>
                  </a:lnTo>
                  <a:lnTo>
                    <a:pt x="2236" y="572"/>
                  </a:lnTo>
                  <a:lnTo>
                    <a:pt x="2270" y="908"/>
                  </a:lnTo>
                  <a:lnTo>
                    <a:pt x="2656" y="891"/>
                  </a:lnTo>
                  <a:lnTo>
                    <a:pt x="2656" y="891"/>
                  </a:lnTo>
                  <a:lnTo>
                    <a:pt x="2690" y="572"/>
                  </a:lnTo>
                  <a:lnTo>
                    <a:pt x="2741" y="253"/>
                  </a:lnTo>
                  <a:lnTo>
                    <a:pt x="2741" y="253"/>
                  </a:lnTo>
                  <a:lnTo>
                    <a:pt x="2791" y="572"/>
                  </a:lnTo>
                  <a:lnTo>
                    <a:pt x="2825" y="891"/>
                  </a:lnTo>
                  <a:lnTo>
                    <a:pt x="3816" y="858"/>
                  </a:lnTo>
                  <a:lnTo>
                    <a:pt x="3816" y="858"/>
                  </a:lnTo>
                  <a:lnTo>
                    <a:pt x="3850" y="555"/>
                  </a:lnTo>
                  <a:lnTo>
                    <a:pt x="3900" y="253"/>
                  </a:lnTo>
                  <a:lnTo>
                    <a:pt x="3900" y="253"/>
                  </a:lnTo>
                  <a:lnTo>
                    <a:pt x="3951" y="555"/>
                  </a:lnTo>
                  <a:lnTo>
                    <a:pt x="3985" y="858"/>
                  </a:lnTo>
                  <a:lnTo>
                    <a:pt x="4472" y="841"/>
                  </a:lnTo>
                  <a:lnTo>
                    <a:pt x="4472" y="841"/>
                  </a:lnTo>
                  <a:lnTo>
                    <a:pt x="4489" y="538"/>
                  </a:lnTo>
                  <a:lnTo>
                    <a:pt x="4539" y="253"/>
                  </a:lnTo>
                  <a:lnTo>
                    <a:pt x="4539" y="253"/>
                  </a:lnTo>
                  <a:lnTo>
                    <a:pt x="4590" y="538"/>
                  </a:lnTo>
                  <a:lnTo>
                    <a:pt x="4623" y="824"/>
                  </a:lnTo>
                  <a:lnTo>
                    <a:pt x="4993" y="824"/>
                  </a:lnTo>
                  <a:lnTo>
                    <a:pt x="4993" y="824"/>
                  </a:lnTo>
                  <a:lnTo>
                    <a:pt x="5027" y="538"/>
                  </a:lnTo>
                  <a:lnTo>
                    <a:pt x="5077" y="253"/>
                  </a:lnTo>
                  <a:lnTo>
                    <a:pt x="5077" y="253"/>
                  </a:lnTo>
                  <a:lnTo>
                    <a:pt x="5111" y="538"/>
                  </a:lnTo>
                  <a:lnTo>
                    <a:pt x="5144" y="807"/>
                  </a:lnTo>
                  <a:lnTo>
                    <a:pt x="5901" y="791"/>
                  </a:lnTo>
                  <a:lnTo>
                    <a:pt x="5901" y="791"/>
                  </a:lnTo>
                  <a:lnTo>
                    <a:pt x="5918" y="522"/>
                  </a:lnTo>
                  <a:lnTo>
                    <a:pt x="5968" y="253"/>
                  </a:lnTo>
                  <a:lnTo>
                    <a:pt x="5968" y="253"/>
                  </a:lnTo>
                  <a:lnTo>
                    <a:pt x="6002" y="522"/>
                  </a:lnTo>
                  <a:lnTo>
                    <a:pt x="6035" y="791"/>
                  </a:lnTo>
                  <a:lnTo>
                    <a:pt x="6355" y="774"/>
                  </a:lnTo>
                  <a:lnTo>
                    <a:pt x="6355" y="774"/>
                  </a:lnTo>
                  <a:lnTo>
                    <a:pt x="6388" y="522"/>
                  </a:lnTo>
                  <a:lnTo>
                    <a:pt x="6422" y="253"/>
                  </a:lnTo>
                  <a:lnTo>
                    <a:pt x="6422" y="253"/>
                  </a:lnTo>
                  <a:lnTo>
                    <a:pt x="6473" y="505"/>
                  </a:lnTo>
                  <a:lnTo>
                    <a:pt x="6506" y="774"/>
                  </a:lnTo>
                  <a:lnTo>
                    <a:pt x="7246" y="757"/>
                  </a:lnTo>
                  <a:lnTo>
                    <a:pt x="7246" y="757"/>
                  </a:lnTo>
                  <a:lnTo>
                    <a:pt x="7263" y="505"/>
                  </a:lnTo>
                  <a:lnTo>
                    <a:pt x="7313" y="253"/>
                  </a:lnTo>
                  <a:lnTo>
                    <a:pt x="7313" y="253"/>
                  </a:lnTo>
                  <a:lnTo>
                    <a:pt x="7380" y="740"/>
                  </a:lnTo>
                  <a:lnTo>
                    <a:pt x="7901" y="723"/>
                  </a:lnTo>
                  <a:lnTo>
                    <a:pt x="7901" y="723"/>
                  </a:lnTo>
                  <a:lnTo>
                    <a:pt x="7935" y="488"/>
                  </a:lnTo>
                  <a:lnTo>
                    <a:pt x="7969" y="253"/>
                  </a:lnTo>
                  <a:lnTo>
                    <a:pt x="7969" y="253"/>
                  </a:lnTo>
                  <a:lnTo>
                    <a:pt x="8019" y="488"/>
                  </a:lnTo>
                  <a:lnTo>
                    <a:pt x="8053" y="723"/>
                  </a:lnTo>
                  <a:lnTo>
                    <a:pt x="8439" y="707"/>
                  </a:lnTo>
                  <a:lnTo>
                    <a:pt x="8439" y="707"/>
                  </a:lnTo>
                  <a:lnTo>
                    <a:pt x="8507" y="253"/>
                  </a:lnTo>
                  <a:lnTo>
                    <a:pt x="8507" y="253"/>
                  </a:lnTo>
                  <a:lnTo>
                    <a:pt x="8574" y="707"/>
                  </a:lnTo>
                  <a:lnTo>
                    <a:pt x="9566" y="673"/>
                  </a:lnTo>
                  <a:lnTo>
                    <a:pt x="9566" y="673"/>
                  </a:lnTo>
                  <a:lnTo>
                    <a:pt x="9633" y="253"/>
                  </a:lnTo>
                  <a:lnTo>
                    <a:pt x="9633" y="253"/>
                  </a:lnTo>
                  <a:lnTo>
                    <a:pt x="9700" y="673"/>
                  </a:lnTo>
                  <a:lnTo>
                    <a:pt x="10389" y="656"/>
                  </a:lnTo>
                  <a:lnTo>
                    <a:pt x="10389" y="656"/>
                  </a:lnTo>
                  <a:lnTo>
                    <a:pt x="10457" y="253"/>
                  </a:lnTo>
                  <a:lnTo>
                    <a:pt x="10457" y="253"/>
                  </a:lnTo>
                  <a:lnTo>
                    <a:pt x="10507" y="639"/>
                  </a:lnTo>
                  <a:lnTo>
                    <a:pt x="10843" y="639"/>
                  </a:lnTo>
                  <a:lnTo>
                    <a:pt x="10843" y="639"/>
                  </a:lnTo>
                  <a:lnTo>
                    <a:pt x="10894" y="253"/>
                  </a:lnTo>
                  <a:lnTo>
                    <a:pt x="10894" y="253"/>
                  </a:lnTo>
                  <a:lnTo>
                    <a:pt x="10961" y="639"/>
                  </a:lnTo>
                  <a:lnTo>
                    <a:pt x="11768" y="606"/>
                  </a:lnTo>
                  <a:lnTo>
                    <a:pt x="11768" y="606"/>
                  </a:lnTo>
                  <a:lnTo>
                    <a:pt x="11818" y="253"/>
                  </a:lnTo>
                  <a:lnTo>
                    <a:pt x="11818" y="253"/>
                  </a:lnTo>
                  <a:lnTo>
                    <a:pt x="11886" y="606"/>
                  </a:lnTo>
                  <a:lnTo>
                    <a:pt x="12373" y="589"/>
                  </a:lnTo>
                  <a:lnTo>
                    <a:pt x="123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4381;p62">
              <a:extLst>
                <a:ext uri="{FF2B5EF4-FFF2-40B4-BE49-F238E27FC236}">
                  <a16:creationId xmlns:a16="http://schemas.microsoft.com/office/drawing/2014/main" id="{092277E3-AEDA-33ED-4FAE-AD2BC29891B5}"/>
                </a:ext>
              </a:extLst>
            </p:cNvPr>
            <p:cNvSpPr/>
            <p:nvPr/>
          </p:nvSpPr>
          <p:spPr>
            <a:xfrm>
              <a:off x="3418700" y="4968325"/>
              <a:ext cx="2975" cy="8850"/>
            </a:xfrm>
            <a:custGeom>
              <a:avLst/>
              <a:gdLst/>
              <a:ahLst/>
              <a:cxnLst/>
              <a:rect l="l" t="t" r="r" b="b"/>
              <a:pathLst>
                <a:path w="119" h="354" extrusionOk="0">
                  <a:moveTo>
                    <a:pt x="51" y="1"/>
                  </a:moveTo>
                  <a:lnTo>
                    <a:pt x="1" y="354"/>
                  </a:lnTo>
                  <a:lnTo>
                    <a:pt x="119" y="354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4382;p62">
              <a:extLst>
                <a:ext uri="{FF2B5EF4-FFF2-40B4-BE49-F238E27FC236}">
                  <a16:creationId xmlns:a16="http://schemas.microsoft.com/office/drawing/2014/main" id="{82159E36-9A33-F126-9C35-EB5057F87F9F}"/>
                </a:ext>
              </a:extLst>
            </p:cNvPr>
            <p:cNvSpPr/>
            <p:nvPr/>
          </p:nvSpPr>
          <p:spPr>
            <a:xfrm>
              <a:off x="3418700" y="4968325"/>
              <a:ext cx="2975" cy="8850"/>
            </a:xfrm>
            <a:custGeom>
              <a:avLst/>
              <a:gdLst/>
              <a:ahLst/>
              <a:cxnLst/>
              <a:rect l="l" t="t" r="r" b="b"/>
              <a:pathLst>
                <a:path w="119" h="354" fill="none" extrusionOk="0">
                  <a:moveTo>
                    <a:pt x="51" y="1"/>
                  </a:moveTo>
                  <a:lnTo>
                    <a:pt x="51" y="1"/>
                  </a:lnTo>
                  <a:lnTo>
                    <a:pt x="1" y="354"/>
                  </a:lnTo>
                  <a:lnTo>
                    <a:pt x="119" y="354"/>
                  </a:lnTo>
                  <a:lnTo>
                    <a:pt x="119" y="354"/>
                  </a:lnTo>
                  <a:lnTo>
                    <a:pt x="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4383;p62">
              <a:extLst>
                <a:ext uri="{FF2B5EF4-FFF2-40B4-BE49-F238E27FC236}">
                  <a16:creationId xmlns:a16="http://schemas.microsoft.com/office/drawing/2014/main" id="{EB24C730-6EF1-F172-8EF3-C7330F44BDC6}"/>
                </a:ext>
              </a:extLst>
            </p:cNvPr>
            <p:cNvSpPr/>
            <p:nvPr/>
          </p:nvSpPr>
          <p:spPr>
            <a:xfrm>
              <a:off x="3395600" y="4968325"/>
              <a:ext cx="2975" cy="9700"/>
            </a:xfrm>
            <a:custGeom>
              <a:avLst/>
              <a:gdLst/>
              <a:ahLst/>
              <a:cxnLst/>
              <a:rect l="l" t="t" r="r" b="b"/>
              <a:pathLst>
                <a:path w="119" h="388" extrusionOk="0">
                  <a:moveTo>
                    <a:pt x="51" y="1"/>
                  </a:moveTo>
                  <a:lnTo>
                    <a:pt x="0" y="387"/>
                  </a:lnTo>
                  <a:lnTo>
                    <a:pt x="118" y="387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4384;p62">
              <a:extLst>
                <a:ext uri="{FF2B5EF4-FFF2-40B4-BE49-F238E27FC236}">
                  <a16:creationId xmlns:a16="http://schemas.microsoft.com/office/drawing/2014/main" id="{957DB819-F1F9-5A68-0AF3-F110CF399335}"/>
                </a:ext>
              </a:extLst>
            </p:cNvPr>
            <p:cNvSpPr/>
            <p:nvPr/>
          </p:nvSpPr>
          <p:spPr>
            <a:xfrm>
              <a:off x="3395600" y="4968325"/>
              <a:ext cx="2975" cy="9700"/>
            </a:xfrm>
            <a:custGeom>
              <a:avLst/>
              <a:gdLst/>
              <a:ahLst/>
              <a:cxnLst/>
              <a:rect l="l" t="t" r="r" b="b"/>
              <a:pathLst>
                <a:path w="119" h="388" fill="none" extrusionOk="0">
                  <a:moveTo>
                    <a:pt x="51" y="1"/>
                  </a:moveTo>
                  <a:lnTo>
                    <a:pt x="51" y="1"/>
                  </a:lnTo>
                  <a:lnTo>
                    <a:pt x="0" y="387"/>
                  </a:lnTo>
                  <a:lnTo>
                    <a:pt x="118" y="387"/>
                  </a:lnTo>
                  <a:lnTo>
                    <a:pt x="118" y="387"/>
                  </a:lnTo>
                  <a:lnTo>
                    <a:pt x="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4385;p62">
              <a:extLst>
                <a:ext uri="{FF2B5EF4-FFF2-40B4-BE49-F238E27FC236}">
                  <a16:creationId xmlns:a16="http://schemas.microsoft.com/office/drawing/2014/main" id="{85E88630-1D36-2A53-A082-395761FD3A5F}"/>
                </a:ext>
              </a:extLst>
            </p:cNvPr>
            <p:cNvSpPr/>
            <p:nvPr/>
          </p:nvSpPr>
          <p:spPr>
            <a:xfrm>
              <a:off x="3384250" y="4968325"/>
              <a:ext cx="2975" cy="10125"/>
            </a:xfrm>
            <a:custGeom>
              <a:avLst/>
              <a:gdLst/>
              <a:ahLst/>
              <a:cxnLst/>
              <a:rect l="l" t="t" r="r" b="b"/>
              <a:pathLst>
                <a:path w="119" h="405" extrusionOk="0">
                  <a:moveTo>
                    <a:pt x="68" y="1"/>
                  </a:moveTo>
                  <a:lnTo>
                    <a:pt x="0" y="404"/>
                  </a:lnTo>
                  <a:lnTo>
                    <a:pt x="118" y="387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4386;p62">
              <a:extLst>
                <a:ext uri="{FF2B5EF4-FFF2-40B4-BE49-F238E27FC236}">
                  <a16:creationId xmlns:a16="http://schemas.microsoft.com/office/drawing/2014/main" id="{E7E2F79D-28E7-1D6A-655D-742871D6093A}"/>
                </a:ext>
              </a:extLst>
            </p:cNvPr>
            <p:cNvSpPr/>
            <p:nvPr/>
          </p:nvSpPr>
          <p:spPr>
            <a:xfrm>
              <a:off x="3384250" y="4968325"/>
              <a:ext cx="2975" cy="10125"/>
            </a:xfrm>
            <a:custGeom>
              <a:avLst/>
              <a:gdLst/>
              <a:ahLst/>
              <a:cxnLst/>
              <a:rect l="l" t="t" r="r" b="b"/>
              <a:pathLst>
                <a:path w="119" h="405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0" y="404"/>
                  </a:lnTo>
                  <a:lnTo>
                    <a:pt x="118" y="387"/>
                  </a:lnTo>
                  <a:lnTo>
                    <a:pt x="118" y="387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4387;p62">
              <a:extLst>
                <a:ext uri="{FF2B5EF4-FFF2-40B4-BE49-F238E27FC236}">
                  <a16:creationId xmlns:a16="http://schemas.microsoft.com/office/drawing/2014/main" id="{5EF1F5E1-50AC-BAD6-8422-4A7A26F21C6A}"/>
                </a:ext>
              </a:extLst>
            </p:cNvPr>
            <p:cNvSpPr/>
            <p:nvPr/>
          </p:nvSpPr>
          <p:spPr>
            <a:xfrm>
              <a:off x="3322050" y="4968325"/>
              <a:ext cx="3800" cy="11800"/>
            </a:xfrm>
            <a:custGeom>
              <a:avLst/>
              <a:gdLst/>
              <a:ahLst/>
              <a:cxnLst/>
              <a:rect l="l" t="t" r="r" b="b"/>
              <a:pathLst>
                <a:path w="152" h="472" extrusionOk="0">
                  <a:moveTo>
                    <a:pt x="68" y="1"/>
                  </a:moveTo>
                  <a:lnTo>
                    <a:pt x="34" y="236"/>
                  </a:lnTo>
                  <a:lnTo>
                    <a:pt x="0" y="471"/>
                  </a:lnTo>
                  <a:lnTo>
                    <a:pt x="152" y="471"/>
                  </a:lnTo>
                  <a:lnTo>
                    <a:pt x="118" y="236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4388;p62">
              <a:extLst>
                <a:ext uri="{FF2B5EF4-FFF2-40B4-BE49-F238E27FC236}">
                  <a16:creationId xmlns:a16="http://schemas.microsoft.com/office/drawing/2014/main" id="{E822F8AE-0FF3-A465-7891-9166399EC42D}"/>
                </a:ext>
              </a:extLst>
            </p:cNvPr>
            <p:cNvSpPr/>
            <p:nvPr/>
          </p:nvSpPr>
          <p:spPr>
            <a:xfrm>
              <a:off x="3322050" y="4968325"/>
              <a:ext cx="3800" cy="11800"/>
            </a:xfrm>
            <a:custGeom>
              <a:avLst/>
              <a:gdLst/>
              <a:ahLst/>
              <a:cxnLst/>
              <a:rect l="l" t="t" r="r" b="b"/>
              <a:pathLst>
                <a:path w="152" h="472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34" y="236"/>
                  </a:lnTo>
                  <a:lnTo>
                    <a:pt x="0" y="471"/>
                  </a:lnTo>
                  <a:lnTo>
                    <a:pt x="152" y="471"/>
                  </a:lnTo>
                  <a:lnTo>
                    <a:pt x="152" y="471"/>
                  </a:lnTo>
                  <a:lnTo>
                    <a:pt x="118" y="236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4389;p62">
              <a:extLst>
                <a:ext uri="{FF2B5EF4-FFF2-40B4-BE49-F238E27FC236}">
                  <a16:creationId xmlns:a16="http://schemas.microsoft.com/office/drawing/2014/main" id="{8D8D8583-C5AE-54D1-86DB-31E55D75292A}"/>
                </a:ext>
              </a:extLst>
            </p:cNvPr>
            <p:cNvSpPr/>
            <p:nvPr/>
          </p:nvSpPr>
          <p:spPr>
            <a:xfrm>
              <a:off x="3305650" y="4968325"/>
              <a:ext cx="3400" cy="12625"/>
            </a:xfrm>
            <a:custGeom>
              <a:avLst/>
              <a:gdLst/>
              <a:ahLst/>
              <a:cxnLst/>
              <a:rect l="l" t="t" r="r" b="b"/>
              <a:pathLst>
                <a:path w="136" h="505" extrusionOk="0">
                  <a:moveTo>
                    <a:pt x="68" y="1"/>
                  </a:moveTo>
                  <a:lnTo>
                    <a:pt x="18" y="253"/>
                  </a:lnTo>
                  <a:lnTo>
                    <a:pt x="1" y="505"/>
                  </a:lnTo>
                  <a:lnTo>
                    <a:pt x="135" y="48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4390;p62">
              <a:extLst>
                <a:ext uri="{FF2B5EF4-FFF2-40B4-BE49-F238E27FC236}">
                  <a16:creationId xmlns:a16="http://schemas.microsoft.com/office/drawing/2014/main" id="{ECF1C373-ABAF-7FB7-890B-DC2A8BC618E1}"/>
                </a:ext>
              </a:extLst>
            </p:cNvPr>
            <p:cNvSpPr/>
            <p:nvPr/>
          </p:nvSpPr>
          <p:spPr>
            <a:xfrm>
              <a:off x="3305650" y="4968325"/>
              <a:ext cx="3400" cy="12625"/>
            </a:xfrm>
            <a:custGeom>
              <a:avLst/>
              <a:gdLst/>
              <a:ahLst/>
              <a:cxnLst/>
              <a:rect l="l" t="t" r="r" b="b"/>
              <a:pathLst>
                <a:path w="136" h="505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8" y="253"/>
                  </a:lnTo>
                  <a:lnTo>
                    <a:pt x="1" y="505"/>
                  </a:lnTo>
                  <a:lnTo>
                    <a:pt x="135" y="488"/>
                  </a:lnTo>
                  <a:lnTo>
                    <a:pt x="135" y="488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4391;p62">
              <a:extLst>
                <a:ext uri="{FF2B5EF4-FFF2-40B4-BE49-F238E27FC236}">
                  <a16:creationId xmlns:a16="http://schemas.microsoft.com/office/drawing/2014/main" id="{21DB7107-BBEE-EB47-5AC1-D4AA5ACE1781}"/>
                </a:ext>
              </a:extLst>
            </p:cNvPr>
            <p:cNvSpPr/>
            <p:nvPr/>
          </p:nvSpPr>
          <p:spPr>
            <a:xfrm>
              <a:off x="3236325" y="4968325"/>
              <a:ext cx="3800" cy="14725"/>
            </a:xfrm>
            <a:custGeom>
              <a:avLst/>
              <a:gdLst/>
              <a:ahLst/>
              <a:cxnLst/>
              <a:rect l="l" t="t" r="r" b="b"/>
              <a:pathLst>
                <a:path w="152" h="589" extrusionOk="0">
                  <a:moveTo>
                    <a:pt x="67" y="1"/>
                  </a:moveTo>
                  <a:lnTo>
                    <a:pt x="17" y="286"/>
                  </a:lnTo>
                  <a:lnTo>
                    <a:pt x="0" y="589"/>
                  </a:lnTo>
                  <a:lnTo>
                    <a:pt x="151" y="572"/>
                  </a:lnTo>
                  <a:lnTo>
                    <a:pt x="118" y="286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4392;p62">
              <a:extLst>
                <a:ext uri="{FF2B5EF4-FFF2-40B4-BE49-F238E27FC236}">
                  <a16:creationId xmlns:a16="http://schemas.microsoft.com/office/drawing/2014/main" id="{A6976286-D14D-C51E-11A2-1ACD384AA32C}"/>
                </a:ext>
              </a:extLst>
            </p:cNvPr>
            <p:cNvSpPr/>
            <p:nvPr/>
          </p:nvSpPr>
          <p:spPr>
            <a:xfrm>
              <a:off x="3236325" y="4968325"/>
              <a:ext cx="3800" cy="14725"/>
            </a:xfrm>
            <a:custGeom>
              <a:avLst/>
              <a:gdLst/>
              <a:ahLst/>
              <a:cxnLst/>
              <a:rect l="l" t="t" r="r" b="b"/>
              <a:pathLst>
                <a:path w="152" h="589" fill="none" extrusionOk="0">
                  <a:moveTo>
                    <a:pt x="67" y="1"/>
                  </a:moveTo>
                  <a:lnTo>
                    <a:pt x="67" y="1"/>
                  </a:lnTo>
                  <a:lnTo>
                    <a:pt x="17" y="286"/>
                  </a:lnTo>
                  <a:lnTo>
                    <a:pt x="0" y="589"/>
                  </a:lnTo>
                  <a:lnTo>
                    <a:pt x="151" y="572"/>
                  </a:lnTo>
                  <a:lnTo>
                    <a:pt x="151" y="572"/>
                  </a:lnTo>
                  <a:lnTo>
                    <a:pt x="118" y="286"/>
                  </a:lnTo>
                  <a:lnTo>
                    <a:pt x="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4393;p62">
              <a:extLst>
                <a:ext uri="{FF2B5EF4-FFF2-40B4-BE49-F238E27FC236}">
                  <a16:creationId xmlns:a16="http://schemas.microsoft.com/office/drawing/2014/main" id="{A1561B9B-68DC-106C-BD76-FF119EC833AA}"/>
                </a:ext>
              </a:extLst>
            </p:cNvPr>
            <p:cNvSpPr/>
            <p:nvPr/>
          </p:nvSpPr>
          <p:spPr>
            <a:xfrm>
              <a:off x="3219925" y="4968325"/>
              <a:ext cx="4225" cy="15150"/>
            </a:xfrm>
            <a:custGeom>
              <a:avLst/>
              <a:gdLst/>
              <a:ahLst/>
              <a:cxnLst/>
              <a:rect l="l" t="t" r="r" b="b"/>
              <a:pathLst>
                <a:path w="169" h="606" extrusionOk="0">
                  <a:moveTo>
                    <a:pt x="84" y="1"/>
                  </a:moveTo>
                  <a:lnTo>
                    <a:pt x="34" y="303"/>
                  </a:lnTo>
                  <a:lnTo>
                    <a:pt x="0" y="606"/>
                  </a:lnTo>
                  <a:lnTo>
                    <a:pt x="169" y="606"/>
                  </a:lnTo>
                  <a:lnTo>
                    <a:pt x="135" y="303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4394;p62">
              <a:extLst>
                <a:ext uri="{FF2B5EF4-FFF2-40B4-BE49-F238E27FC236}">
                  <a16:creationId xmlns:a16="http://schemas.microsoft.com/office/drawing/2014/main" id="{36300B1D-768E-1B3D-7615-EFA6EDD6AB21}"/>
                </a:ext>
              </a:extLst>
            </p:cNvPr>
            <p:cNvSpPr/>
            <p:nvPr/>
          </p:nvSpPr>
          <p:spPr>
            <a:xfrm>
              <a:off x="3219925" y="4968325"/>
              <a:ext cx="4225" cy="15150"/>
            </a:xfrm>
            <a:custGeom>
              <a:avLst/>
              <a:gdLst/>
              <a:ahLst/>
              <a:cxnLst/>
              <a:rect l="l" t="t" r="r" b="b"/>
              <a:pathLst>
                <a:path w="169" h="606" fill="none" extrusionOk="0">
                  <a:moveTo>
                    <a:pt x="84" y="1"/>
                  </a:moveTo>
                  <a:lnTo>
                    <a:pt x="84" y="1"/>
                  </a:lnTo>
                  <a:lnTo>
                    <a:pt x="34" y="303"/>
                  </a:lnTo>
                  <a:lnTo>
                    <a:pt x="0" y="606"/>
                  </a:lnTo>
                  <a:lnTo>
                    <a:pt x="169" y="606"/>
                  </a:lnTo>
                  <a:lnTo>
                    <a:pt x="169" y="606"/>
                  </a:lnTo>
                  <a:lnTo>
                    <a:pt x="135" y="303"/>
                  </a:lnTo>
                  <a:lnTo>
                    <a:pt x="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4395;p62">
              <a:extLst>
                <a:ext uri="{FF2B5EF4-FFF2-40B4-BE49-F238E27FC236}">
                  <a16:creationId xmlns:a16="http://schemas.microsoft.com/office/drawing/2014/main" id="{5D677B19-122A-39AF-37BF-1DFBA05F2F37}"/>
                </a:ext>
              </a:extLst>
            </p:cNvPr>
            <p:cNvSpPr/>
            <p:nvPr/>
          </p:nvSpPr>
          <p:spPr>
            <a:xfrm>
              <a:off x="3190925" y="4968325"/>
              <a:ext cx="4225" cy="16000"/>
            </a:xfrm>
            <a:custGeom>
              <a:avLst/>
              <a:gdLst/>
              <a:ahLst/>
              <a:cxnLst/>
              <a:rect l="l" t="t" r="r" b="b"/>
              <a:pathLst>
                <a:path w="169" h="640" extrusionOk="0">
                  <a:moveTo>
                    <a:pt x="85" y="1"/>
                  </a:moveTo>
                  <a:lnTo>
                    <a:pt x="34" y="320"/>
                  </a:lnTo>
                  <a:lnTo>
                    <a:pt x="0" y="639"/>
                  </a:lnTo>
                  <a:lnTo>
                    <a:pt x="169" y="639"/>
                  </a:lnTo>
                  <a:lnTo>
                    <a:pt x="135" y="320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4396;p62">
              <a:extLst>
                <a:ext uri="{FF2B5EF4-FFF2-40B4-BE49-F238E27FC236}">
                  <a16:creationId xmlns:a16="http://schemas.microsoft.com/office/drawing/2014/main" id="{3EDFCF98-AF64-569D-3A0D-A3012BA5F2C3}"/>
                </a:ext>
              </a:extLst>
            </p:cNvPr>
            <p:cNvSpPr/>
            <p:nvPr/>
          </p:nvSpPr>
          <p:spPr>
            <a:xfrm>
              <a:off x="3190925" y="4968325"/>
              <a:ext cx="4225" cy="16000"/>
            </a:xfrm>
            <a:custGeom>
              <a:avLst/>
              <a:gdLst/>
              <a:ahLst/>
              <a:cxnLst/>
              <a:rect l="l" t="t" r="r" b="b"/>
              <a:pathLst>
                <a:path w="169" h="640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34" y="320"/>
                  </a:lnTo>
                  <a:lnTo>
                    <a:pt x="0" y="639"/>
                  </a:lnTo>
                  <a:lnTo>
                    <a:pt x="169" y="639"/>
                  </a:lnTo>
                  <a:lnTo>
                    <a:pt x="169" y="639"/>
                  </a:lnTo>
                  <a:lnTo>
                    <a:pt x="135" y="320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4397;p62">
              <a:extLst>
                <a:ext uri="{FF2B5EF4-FFF2-40B4-BE49-F238E27FC236}">
                  <a16:creationId xmlns:a16="http://schemas.microsoft.com/office/drawing/2014/main" id="{738E9246-1F08-C4C4-129F-3737A71B9CC7}"/>
                </a:ext>
              </a:extLst>
            </p:cNvPr>
            <p:cNvSpPr/>
            <p:nvPr/>
          </p:nvSpPr>
          <p:spPr>
            <a:xfrm>
              <a:off x="3249350" y="4968325"/>
              <a:ext cx="3800" cy="14325"/>
            </a:xfrm>
            <a:custGeom>
              <a:avLst/>
              <a:gdLst/>
              <a:ahLst/>
              <a:cxnLst/>
              <a:rect l="l" t="t" r="r" b="b"/>
              <a:pathLst>
                <a:path w="152" h="573" extrusionOk="0">
                  <a:moveTo>
                    <a:pt x="84" y="1"/>
                  </a:moveTo>
                  <a:lnTo>
                    <a:pt x="34" y="286"/>
                  </a:lnTo>
                  <a:lnTo>
                    <a:pt x="0" y="572"/>
                  </a:lnTo>
                  <a:lnTo>
                    <a:pt x="151" y="555"/>
                  </a:lnTo>
                  <a:lnTo>
                    <a:pt x="118" y="286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4398;p62">
              <a:extLst>
                <a:ext uri="{FF2B5EF4-FFF2-40B4-BE49-F238E27FC236}">
                  <a16:creationId xmlns:a16="http://schemas.microsoft.com/office/drawing/2014/main" id="{B5035034-0073-9D41-989F-70F9117DA7FF}"/>
                </a:ext>
              </a:extLst>
            </p:cNvPr>
            <p:cNvSpPr/>
            <p:nvPr/>
          </p:nvSpPr>
          <p:spPr>
            <a:xfrm>
              <a:off x="3249350" y="4968325"/>
              <a:ext cx="3800" cy="14325"/>
            </a:xfrm>
            <a:custGeom>
              <a:avLst/>
              <a:gdLst/>
              <a:ahLst/>
              <a:cxnLst/>
              <a:rect l="l" t="t" r="r" b="b"/>
              <a:pathLst>
                <a:path w="152" h="573" fill="none" extrusionOk="0">
                  <a:moveTo>
                    <a:pt x="84" y="1"/>
                  </a:moveTo>
                  <a:lnTo>
                    <a:pt x="84" y="1"/>
                  </a:lnTo>
                  <a:lnTo>
                    <a:pt x="34" y="286"/>
                  </a:lnTo>
                  <a:lnTo>
                    <a:pt x="0" y="572"/>
                  </a:lnTo>
                  <a:lnTo>
                    <a:pt x="151" y="555"/>
                  </a:lnTo>
                  <a:lnTo>
                    <a:pt x="151" y="555"/>
                  </a:lnTo>
                  <a:lnTo>
                    <a:pt x="118" y="286"/>
                  </a:lnTo>
                  <a:lnTo>
                    <a:pt x="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4399;p62">
              <a:extLst>
                <a:ext uri="{FF2B5EF4-FFF2-40B4-BE49-F238E27FC236}">
                  <a16:creationId xmlns:a16="http://schemas.microsoft.com/office/drawing/2014/main" id="{BA996CC3-F957-7537-2CD9-25FE539F58B3}"/>
                </a:ext>
              </a:extLst>
            </p:cNvPr>
            <p:cNvSpPr/>
            <p:nvPr/>
          </p:nvSpPr>
          <p:spPr>
            <a:xfrm>
              <a:off x="3363650" y="4968325"/>
              <a:ext cx="3400" cy="10525"/>
            </a:xfrm>
            <a:custGeom>
              <a:avLst/>
              <a:gdLst/>
              <a:ahLst/>
              <a:cxnLst/>
              <a:rect l="l" t="t" r="r" b="b"/>
              <a:pathLst>
                <a:path w="136" h="421" extrusionOk="0">
                  <a:moveTo>
                    <a:pt x="68" y="1"/>
                  </a:moveTo>
                  <a:lnTo>
                    <a:pt x="1" y="421"/>
                  </a:lnTo>
                  <a:lnTo>
                    <a:pt x="135" y="421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4400;p62">
              <a:extLst>
                <a:ext uri="{FF2B5EF4-FFF2-40B4-BE49-F238E27FC236}">
                  <a16:creationId xmlns:a16="http://schemas.microsoft.com/office/drawing/2014/main" id="{F6A7AE4D-4A4C-6A5B-D133-707D52F6FD46}"/>
                </a:ext>
              </a:extLst>
            </p:cNvPr>
            <p:cNvSpPr/>
            <p:nvPr/>
          </p:nvSpPr>
          <p:spPr>
            <a:xfrm>
              <a:off x="3363650" y="4968325"/>
              <a:ext cx="3400" cy="10525"/>
            </a:xfrm>
            <a:custGeom>
              <a:avLst/>
              <a:gdLst/>
              <a:ahLst/>
              <a:cxnLst/>
              <a:rect l="l" t="t" r="r" b="b"/>
              <a:pathLst>
                <a:path w="136" h="421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" y="421"/>
                  </a:lnTo>
                  <a:lnTo>
                    <a:pt x="135" y="421"/>
                  </a:lnTo>
                  <a:lnTo>
                    <a:pt x="135" y="421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4401;p62">
              <a:extLst>
                <a:ext uri="{FF2B5EF4-FFF2-40B4-BE49-F238E27FC236}">
                  <a16:creationId xmlns:a16="http://schemas.microsoft.com/office/drawing/2014/main" id="{E349BA00-6AAE-5B74-1277-B6001EA7D521}"/>
                </a:ext>
              </a:extLst>
            </p:cNvPr>
            <p:cNvSpPr/>
            <p:nvPr/>
          </p:nvSpPr>
          <p:spPr>
            <a:xfrm>
              <a:off x="3283375" y="4968325"/>
              <a:ext cx="3825" cy="13050"/>
            </a:xfrm>
            <a:custGeom>
              <a:avLst/>
              <a:gdLst/>
              <a:ahLst/>
              <a:cxnLst/>
              <a:rect l="l" t="t" r="r" b="b"/>
              <a:pathLst>
                <a:path w="153" h="522" extrusionOk="0">
                  <a:moveTo>
                    <a:pt x="68" y="1"/>
                  </a:moveTo>
                  <a:lnTo>
                    <a:pt x="34" y="270"/>
                  </a:lnTo>
                  <a:lnTo>
                    <a:pt x="1" y="522"/>
                  </a:lnTo>
                  <a:lnTo>
                    <a:pt x="152" y="522"/>
                  </a:lnTo>
                  <a:lnTo>
                    <a:pt x="119" y="25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4402;p62">
              <a:extLst>
                <a:ext uri="{FF2B5EF4-FFF2-40B4-BE49-F238E27FC236}">
                  <a16:creationId xmlns:a16="http://schemas.microsoft.com/office/drawing/2014/main" id="{E021444D-F979-6906-F4AD-CA5D9ED239BB}"/>
                </a:ext>
              </a:extLst>
            </p:cNvPr>
            <p:cNvSpPr/>
            <p:nvPr/>
          </p:nvSpPr>
          <p:spPr>
            <a:xfrm>
              <a:off x="3283375" y="4968325"/>
              <a:ext cx="3825" cy="13050"/>
            </a:xfrm>
            <a:custGeom>
              <a:avLst/>
              <a:gdLst/>
              <a:ahLst/>
              <a:cxnLst/>
              <a:rect l="l" t="t" r="r" b="b"/>
              <a:pathLst>
                <a:path w="153" h="522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34" y="270"/>
                  </a:lnTo>
                  <a:lnTo>
                    <a:pt x="1" y="522"/>
                  </a:lnTo>
                  <a:lnTo>
                    <a:pt x="152" y="522"/>
                  </a:lnTo>
                  <a:lnTo>
                    <a:pt x="152" y="522"/>
                  </a:lnTo>
                  <a:lnTo>
                    <a:pt x="119" y="253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4403;p62">
              <a:extLst>
                <a:ext uri="{FF2B5EF4-FFF2-40B4-BE49-F238E27FC236}">
                  <a16:creationId xmlns:a16="http://schemas.microsoft.com/office/drawing/2014/main" id="{D55C7C7A-A6C0-8F77-4177-623498C0EFCE}"/>
                </a:ext>
              </a:extLst>
            </p:cNvPr>
            <p:cNvSpPr/>
            <p:nvPr/>
          </p:nvSpPr>
          <p:spPr>
            <a:xfrm>
              <a:off x="3272025" y="4968325"/>
              <a:ext cx="3400" cy="13475"/>
            </a:xfrm>
            <a:custGeom>
              <a:avLst/>
              <a:gdLst/>
              <a:ahLst/>
              <a:cxnLst/>
              <a:rect l="l" t="t" r="r" b="b"/>
              <a:pathLst>
                <a:path w="136" h="539" extrusionOk="0">
                  <a:moveTo>
                    <a:pt x="68" y="1"/>
                  </a:moveTo>
                  <a:lnTo>
                    <a:pt x="18" y="270"/>
                  </a:lnTo>
                  <a:lnTo>
                    <a:pt x="1" y="539"/>
                  </a:lnTo>
                  <a:lnTo>
                    <a:pt x="135" y="539"/>
                  </a:lnTo>
                  <a:lnTo>
                    <a:pt x="102" y="270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4404;p62">
              <a:extLst>
                <a:ext uri="{FF2B5EF4-FFF2-40B4-BE49-F238E27FC236}">
                  <a16:creationId xmlns:a16="http://schemas.microsoft.com/office/drawing/2014/main" id="{42A4EFA9-A369-D009-4BAA-06497C99F246}"/>
                </a:ext>
              </a:extLst>
            </p:cNvPr>
            <p:cNvSpPr/>
            <p:nvPr/>
          </p:nvSpPr>
          <p:spPr>
            <a:xfrm>
              <a:off x="3272025" y="4968325"/>
              <a:ext cx="3400" cy="13475"/>
            </a:xfrm>
            <a:custGeom>
              <a:avLst/>
              <a:gdLst/>
              <a:ahLst/>
              <a:cxnLst/>
              <a:rect l="l" t="t" r="r" b="b"/>
              <a:pathLst>
                <a:path w="136" h="539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18" y="270"/>
                  </a:lnTo>
                  <a:lnTo>
                    <a:pt x="1" y="539"/>
                  </a:lnTo>
                  <a:lnTo>
                    <a:pt x="135" y="539"/>
                  </a:lnTo>
                  <a:lnTo>
                    <a:pt x="135" y="539"/>
                  </a:lnTo>
                  <a:lnTo>
                    <a:pt x="102" y="270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4405;p62">
              <a:extLst>
                <a:ext uri="{FF2B5EF4-FFF2-40B4-BE49-F238E27FC236}">
                  <a16:creationId xmlns:a16="http://schemas.microsoft.com/office/drawing/2014/main" id="{FD76740B-92E8-27F6-04E3-876B20E02CA1}"/>
                </a:ext>
              </a:extLst>
            </p:cNvPr>
            <p:cNvSpPr/>
            <p:nvPr/>
          </p:nvSpPr>
          <p:spPr>
            <a:xfrm>
              <a:off x="3152250" y="4968325"/>
              <a:ext cx="4225" cy="17250"/>
            </a:xfrm>
            <a:custGeom>
              <a:avLst/>
              <a:gdLst/>
              <a:ahLst/>
              <a:cxnLst/>
              <a:rect l="l" t="t" r="r" b="b"/>
              <a:pathLst>
                <a:path w="169" h="690" extrusionOk="0">
                  <a:moveTo>
                    <a:pt x="85" y="1"/>
                  </a:moveTo>
                  <a:lnTo>
                    <a:pt x="34" y="354"/>
                  </a:lnTo>
                  <a:lnTo>
                    <a:pt x="1" y="690"/>
                  </a:lnTo>
                  <a:lnTo>
                    <a:pt x="169" y="690"/>
                  </a:lnTo>
                  <a:lnTo>
                    <a:pt x="135" y="33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4406;p62">
              <a:extLst>
                <a:ext uri="{FF2B5EF4-FFF2-40B4-BE49-F238E27FC236}">
                  <a16:creationId xmlns:a16="http://schemas.microsoft.com/office/drawing/2014/main" id="{C8281C07-4A1F-7EAA-3BDA-24AB33A09DB2}"/>
                </a:ext>
              </a:extLst>
            </p:cNvPr>
            <p:cNvSpPr/>
            <p:nvPr/>
          </p:nvSpPr>
          <p:spPr>
            <a:xfrm>
              <a:off x="3152250" y="4968325"/>
              <a:ext cx="4225" cy="17250"/>
            </a:xfrm>
            <a:custGeom>
              <a:avLst/>
              <a:gdLst/>
              <a:ahLst/>
              <a:cxnLst/>
              <a:rect l="l" t="t" r="r" b="b"/>
              <a:pathLst>
                <a:path w="169" h="690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34" y="354"/>
                  </a:lnTo>
                  <a:lnTo>
                    <a:pt x="1" y="690"/>
                  </a:lnTo>
                  <a:lnTo>
                    <a:pt x="169" y="690"/>
                  </a:lnTo>
                  <a:lnTo>
                    <a:pt x="169" y="690"/>
                  </a:lnTo>
                  <a:lnTo>
                    <a:pt x="135" y="337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4407;p62">
              <a:extLst>
                <a:ext uri="{FF2B5EF4-FFF2-40B4-BE49-F238E27FC236}">
                  <a16:creationId xmlns:a16="http://schemas.microsoft.com/office/drawing/2014/main" id="{4C23A8F6-5987-A929-ACBF-27C00606E3B6}"/>
                </a:ext>
              </a:extLst>
            </p:cNvPr>
            <p:cNvSpPr/>
            <p:nvPr/>
          </p:nvSpPr>
          <p:spPr>
            <a:xfrm>
              <a:off x="3135025" y="4968325"/>
              <a:ext cx="4225" cy="17675"/>
            </a:xfrm>
            <a:custGeom>
              <a:avLst/>
              <a:gdLst/>
              <a:ahLst/>
              <a:cxnLst/>
              <a:rect l="l" t="t" r="r" b="b"/>
              <a:pathLst>
                <a:path w="169" h="707" extrusionOk="0">
                  <a:moveTo>
                    <a:pt x="85" y="1"/>
                  </a:moveTo>
                  <a:lnTo>
                    <a:pt x="34" y="354"/>
                  </a:lnTo>
                  <a:lnTo>
                    <a:pt x="1" y="707"/>
                  </a:lnTo>
                  <a:lnTo>
                    <a:pt x="169" y="707"/>
                  </a:lnTo>
                  <a:lnTo>
                    <a:pt x="135" y="354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4408;p62">
              <a:extLst>
                <a:ext uri="{FF2B5EF4-FFF2-40B4-BE49-F238E27FC236}">
                  <a16:creationId xmlns:a16="http://schemas.microsoft.com/office/drawing/2014/main" id="{988ABCA9-35E9-3B4D-A1EA-D22D5B0AC244}"/>
                </a:ext>
              </a:extLst>
            </p:cNvPr>
            <p:cNvSpPr/>
            <p:nvPr/>
          </p:nvSpPr>
          <p:spPr>
            <a:xfrm>
              <a:off x="3135025" y="4968325"/>
              <a:ext cx="4225" cy="17675"/>
            </a:xfrm>
            <a:custGeom>
              <a:avLst/>
              <a:gdLst/>
              <a:ahLst/>
              <a:cxnLst/>
              <a:rect l="l" t="t" r="r" b="b"/>
              <a:pathLst>
                <a:path w="169" h="707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34" y="354"/>
                  </a:lnTo>
                  <a:lnTo>
                    <a:pt x="1" y="707"/>
                  </a:lnTo>
                  <a:lnTo>
                    <a:pt x="169" y="707"/>
                  </a:lnTo>
                  <a:lnTo>
                    <a:pt x="169" y="707"/>
                  </a:lnTo>
                  <a:lnTo>
                    <a:pt x="135" y="354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4409;p62">
              <a:extLst>
                <a:ext uri="{FF2B5EF4-FFF2-40B4-BE49-F238E27FC236}">
                  <a16:creationId xmlns:a16="http://schemas.microsoft.com/office/drawing/2014/main" id="{CB686259-9D2B-E26F-EAA4-6CF2CFFBCFFA}"/>
                </a:ext>
              </a:extLst>
            </p:cNvPr>
            <p:cNvSpPr/>
            <p:nvPr/>
          </p:nvSpPr>
          <p:spPr>
            <a:xfrm>
              <a:off x="3177050" y="4968325"/>
              <a:ext cx="4225" cy="16425"/>
            </a:xfrm>
            <a:custGeom>
              <a:avLst/>
              <a:gdLst/>
              <a:ahLst/>
              <a:cxnLst/>
              <a:rect l="l" t="t" r="r" b="b"/>
              <a:pathLst>
                <a:path w="169" h="657" extrusionOk="0">
                  <a:moveTo>
                    <a:pt x="85" y="1"/>
                  </a:moveTo>
                  <a:lnTo>
                    <a:pt x="34" y="337"/>
                  </a:lnTo>
                  <a:lnTo>
                    <a:pt x="1" y="656"/>
                  </a:lnTo>
                  <a:lnTo>
                    <a:pt x="169" y="656"/>
                  </a:lnTo>
                  <a:lnTo>
                    <a:pt x="135" y="320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4410;p62">
              <a:extLst>
                <a:ext uri="{FF2B5EF4-FFF2-40B4-BE49-F238E27FC236}">
                  <a16:creationId xmlns:a16="http://schemas.microsoft.com/office/drawing/2014/main" id="{DB0181FC-D01F-808F-14B6-0468B65903C5}"/>
                </a:ext>
              </a:extLst>
            </p:cNvPr>
            <p:cNvSpPr/>
            <p:nvPr/>
          </p:nvSpPr>
          <p:spPr>
            <a:xfrm>
              <a:off x="3177050" y="4968325"/>
              <a:ext cx="4225" cy="16425"/>
            </a:xfrm>
            <a:custGeom>
              <a:avLst/>
              <a:gdLst/>
              <a:ahLst/>
              <a:cxnLst/>
              <a:rect l="l" t="t" r="r" b="b"/>
              <a:pathLst>
                <a:path w="169" h="657" fill="none" extrusionOk="0">
                  <a:moveTo>
                    <a:pt x="85" y="1"/>
                  </a:moveTo>
                  <a:lnTo>
                    <a:pt x="85" y="1"/>
                  </a:lnTo>
                  <a:lnTo>
                    <a:pt x="34" y="337"/>
                  </a:lnTo>
                  <a:lnTo>
                    <a:pt x="1" y="656"/>
                  </a:lnTo>
                  <a:lnTo>
                    <a:pt x="169" y="656"/>
                  </a:lnTo>
                  <a:lnTo>
                    <a:pt x="169" y="656"/>
                  </a:lnTo>
                  <a:lnTo>
                    <a:pt x="135" y="320"/>
                  </a:lnTo>
                  <a:lnTo>
                    <a:pt x="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4411;p62">
              <a:extLst>
                <a:ext uri="{FF2B5EF4-FFF2-40B4-BE49-F238E27FC236}">
                  <a16:creationId xmlns:a16="http://schemas.microsoft.com/office/drawing/2014/main" id="{05401A02-EED7-2E86-74F8-47DEF7BFE727}"/>
                </a:ext>
              </a:extLst>
            </p:cNvPr>
            <p:cNvSpPr/>
            <p:nvPr/>
          </p:nvSpPr>
          <p:spPr>
            <a:xfrm>
              <a:off x="3335500" y="4968325"/>
              <a:ext cx="3375" cy="11375"/>
            </a:xfrm>
            <a:custGeom>
              <a:avLst/>
              <a:gdLst/>
              <a:ahLst/>
              <a:cxnLst/>
              <a:rect l="l" t="t" r="r" b="b"/>
              <a:pathLst>
                <a:path w="135" h="455" extrusionOk="0">
                  <a:moveTo>
                    <a:pt x="68" y="1"/>
                  </a:moveTo>
                  <a:lnTo>
                    <a:pt x="0" y="455"/>
                  </a:lnTo>
                  <a:lnTo>
                    <a:pt x="135" y="45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4412;p62">
              <a:extLst>
                <a:ext uri="{FF2B5EF4-FFF2-40B4-BE49-F238E27FC236}">
                  <a16:creationId xmlns:a16="http://schemas.microsoft.com/office/drawing/2014/main" id="{1C99C9E7-6783-8736-5554-260E9ABDBF58}"/>
                </a:ext>
              </a:extLst>
            </p:cNvPr>
            <p:cNvSpPr/>
            <p:nvPr/>
          </p:nvSpPr>
          <p:spPr>
            <a:xfrm>
              <a:off x="3335500" y="4968325"/>
              <a:ext cx="3375" cy="11375"/>
            </a:xfrm>
            <a:custGeom>
              <a:avLst/>
              <a:gdLst/>
              <a:ahLst/>
              <a:cxnLst/>
              <a:rect l="l" t="t" r="r" b="b"/>
              <a:pathLst>
                <a:path w="135" h="455" fill="none" extrusionOk="0">
                  <a:moveTo>
                    <a:pt x="68" y="1"/>
                  </a:moveTo>
                  <a:lnTo>
                    <a:pt x="68" y="1"/>
                  </a:lnTo>
                  <a:lnTo>
                    <a:pt x="0" y="455"/>
                  </a:lnTo>
                  <a:lnTo>
                    <a:pt x="135" y="455"/>
                  </a:lnTo>
                  <a:lnTo>
                    <a:pt x="135" y="455"/>
                  </a:lnTo>
                  <a:lnTo>
                    <a:pt x="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4413;p62">
              <a:extLst>
                <a:ext uri="{FF2B5EF4-FFF2-40B4-BE49-F238E27FC236}">
                  <a16:creationId xmlns:a16="http://schemas.microsoft.com/office/drawing/2014/main" id="{80F678A0-8F1D-DA62-3BB7-981A6F3FF77D}"/>
                </a:ext>
              </a:extLst>
            </p:cNvPr>
            <p:cNvSpPr/>
            <p:nvPr/>
          </p:nvSpPr>
          <p:spPr>
            <a:xfrm>
              <a:off x="3105600" y="4893525"/>
              <a:ext cx="309350" cy="68525"/>
            </a:xfrm>
            <a:custGeom>
              <a:avLst/>
              <a:gdLst/>
              <a:ahLst/>
              <a:cxnLst/>
              <a:rect l="l" t="t" r="r" b="b"/>
              <a:pathLst>
                <a:path w="12374" h="2741" extrusionOk="0">
                  <a:moveTo>
                    <a:pt x="1" y="0"/>
                  </a:moveTo>
                  <a:lnTo>
                    <a:pt x="1" y="2740"/>
                  </a:lnTo>
                  <a:lnTo>
                    <a:pt x="12374" y="2740"/>
                  </a:lnTo>
                  <a:lnTo>
                    <a:pt x="1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4414;p62">
              <a:extLst>
                <a:ext uri="{FF2B5EF4-FFF2-40B4-BE49-F238E27FC236}">
                  <a16:creationId xmlns:a16="http://schemas.microsoft.com/office/drawing/2014/main" id="{5A9EA486-DF1F-4213-F3C2-79D59A758B46}"/>
                </a:ext>
              </a:extLst>
            </p:cNvPr>
            <p:cNvSpPr/>
            <p:nvPr/>
          </p:nvSpPr>
          <p:spPr>
            <a:xfrm>
              <a:off x="3105600" y="4893525"/>
              <a:ext cx="309350" cy="68525"/>
            </a:xfrm>
            <a:custGeom>
              <a:avLst/>
              <a:gdLst/>
              <a:ahLst/>
              <a:cxnLst/>
              <a:rect l="l" t="t" r="r" b="b"/>
              <a:pathLst>
                <a:path w="12374" h="2741" fill="none" extrusionOk="0">
                  <a:moveTo>
                    <a:pt x="1" y="0"/>
                  </a:moveTo>
                  <a:lnTo>
                    <a:pt x="12374" y="0"/>
                  </a:lnTo>
                  <a:lnTo>
                    <a:pt x="12374" y="2740"/>
                  </a:lnTo>
                  <a:lnTo>
                    <a:pt x="1" y="274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4415;p62">
              <a:extLst>
                <a:ext uri="{FF2B5EF4-FFF2-40B4-BE49-F238E27FC236}">
                  <a16:creationId xmlns:a16="http://schemas.microsoft.com/office/drawing/2014/main" id="{419537E1-BB02-0F8E-7FCF-0B77D205EAAF}"/>
                </a:ext>
              </a:extLst>
            </p:cNvPr>
            <p:cNvSpPr/>
            <p:nvPr/>
          </p:nvSpPr>
          <p:spPr>
            <a:xfrm>
              <a:off x="3115700" y="4917475"/>
              <a:ext cx="5075" cy="37425"/>
            </a:xfrm>
            <a:custGeom>
              <a:avLst/>
              <a:gdLst/>
              <a:ahLst/>
              <a:cxnLst/>
              <a:rect l="l" t="t" r="r" b="b"/>
              <a:pathLst>
                <a:path w="203" h="1497" extrusionOk="0">
                  <a:moveTo>
                    <a:pt x="185" y="0"/>
                  </a:moveTo>
                  <a:lnTo>
                    <a:pt x="17" y="17"/>
                  </a:lnTo>
                  <a:lnTo>
                    <a:pt x="0" y="387"/>
                  </a:lnTo>
                  <a:lnTo>
                    <a:pt x="17" y="757"/>
                  </a:lnTo>
                  <a:lnTo>
                    <a:pt x="51" y="1127"/>
                  </a:lnTo>
                  <a:lnTo>
                    <a:pt x="101" y="1497"/>
                  </a:lnTo>
                  <a:lnTo>
                    <a:pt x="168" y="1127"/>
                  </a:lnTo>
                  <a:lnTo>
                    <a:pt x="202" y="757"/>
                  </a:lnTo>
                  <a:lnTo>
                    <a:pt x="202" y="37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4416;p62">
              <a:extLst>
                <a:ext uri="{FF2B5EF4-FFF2-40B4-BE49-F238E27FC236}">
                  <a16:creationId xmlns:a16="http://schemas.microsoft.com/office/drawing/2014/main" id="{27581CCE-66E0-9D7D-0266-9DE7E08AF30E}"/>
                </a:ext>
              </a:extLst>
            </p:cNvPr>
            <p:cNvSpPr/>
            <p:nvPr/>
          </p:nvSpPr>
          <p:spPr>
            <a:xfrm>
              <a:off x="3115700" y="4917475"/>
              <a:ext cx="5075" cy="37425"/>
            </a:xfrm>
            <a:custGeom>
              <a:avLst/>
              <a:gdLst/>
              <a:ahLst/>
              <a:cxnLst/>
              <a:rect l="l" t="t" r="r" b="b"/>
              <a:pathLst>
                <a:path w="203" h="1497" fill="none" extrusionOk="0">
                  <a:moveTo>
                    <a:pt x="185" y="0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0" y="387"/>
                  </a:lnTo>
                  <a:lnTo>
                    <a:pt x="17" y="757"/>
                  </a:lnTo>
                  <a:lnTo>
                    <a:pt x="51" y="1127"/>
                  </a:lnTo>
                  <a:lnTo>
                    <a:pt x="101" y="1497"/>
                  </a:lnTo>
                  <a:lnTo>
                    <a:pt x="101" y="1497"/>
                  </a:lnTo>
                  <a:lnTo>
                    <a:pt x="168" y="1127"/>
                  </a:lnTo>
                  <a:lnTo>
                    <a:pt x="202" y="757"/>
                  </a:lnTo>
                  <a:lnTo>
                    <a:pt x="202" y="370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4417;p62">
              <a:extLst>
                <a:ext uri="{FF2B5EF4-FFF2-40B4-BE49-F238E27FC236}">
                  <a16:creationId xmlns:a16="http://schemas.microsoft.com/office/drawing/2014/main" id="{B325FE80-759C-3135-0342-777715E1DDC4}"/>
                </a:ext>
              </a:extLst>
            </p:cNvPr>
            <p:cNvSpPr/>
            <p:nvPr/>
          </p:nvSpPr>
          <p:spPr>
            <a:xfrm>
              <a:off x="3138800" y="4917050"/>
              <a:ext cx="5075" cy="37850"/>
            </a:xfrm>
            <a:custGeom>
              <a:avLst/>
              <a:gdLst/>
              <a:ahLst/>
              <a:cxnLst/>
              <a:rect l="l" t="t" r="r" b="b"/>
              <a:pathLst>
                <a:path w="203" h="1514" extrusionOk="0">
                  <a:moveTo>
                    <a:pt x="18" y="1"/>
                  </a:moveTo>
                  <a:lnTo>
                    <a:pt x="1" y="371"/>
                  </a:lnTo>
                  <a:lnTo>
                    <a:pt x="18" y="757"/>
                  </a:lnTo>
                  <a:lnTo>
                    <a:pt x="51" y="1127"/>
                  </a:lnTo>
                  <a:lnTo>
                    <a:pt x="102" y="1514"/>
                  </a:lnTo>
                  <a:lnTo>
                    <a:pt x="152" y="1127"/>
                  </a:lnTo>
                  <a:lnTo>
                    <a:pt x="186" y="757"/>
                  </a:lnTo>
                  <a:lnTo>
                    <a:pt x="203" y="371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4418;p62">
              <a:extLst>
                <a:ext uri="{FF2B5EF4-FFF2-40B4-BE49-F238E27FC236}">
                  <a16:creationId xmlns:a16="http://schemas.microsoft.com/office/drawing/2014/main" id="{3B7AC1FB-1E0B-D9D8-3C4B-1DB7E12F17A5}"/>
                </a:ext>
              </a:extLst>
            </p:cNvPr>
            <p:cNvSpPr/>
            <p:nvPr/>
          </p:nvSpPr>
          <p:spPr>
            <a:xfrm>
              <a:off x="3138800" y="4917050"/>
              <a:ext cx="5075" cy="37850"/>
            </a:xfrm>
            <a:custGeom>
              <a:avLst/>
              <a:gdLst/>
              <a:ahLst/>
              <a:cxnLst/>
              <a:rect l="l" t="t" r="r" b="b"/>
              <a:pathLst>
                <a:path w="203" h="1514" fill="none" extrusionOk="0">
                  <a:moveTo>
                    <a:pt x="186" y="1"/>
                  </a:moveTo>
                  <a:lnTo>
                    <a:pt x="18" y="1"/>
                  </a:lnTo>
                  <a:lnTo>
                    <a:pt x="18" y="1"/>
                  </a:lnTo>
                  <a:lnTo>
                    <a:pt x="1" y="371"/>
                  </a:lnTo>
                  <a:lnTo>
                    <a:pt x="18" y="757"/>
                  </a:lnTo>
                  <a:lnTo>
                    <a:pt x="51" y="1127"/>
                  </a:lnTo>
                  <a:lnTo>
                    <a:pt x="102" y="1514"/>
                  </a:lnTo>
                  <a:lnTo>
                    <a:pt x="102" y="1514"/>
                  </a:lnTo>
                  <a:lnTo>
                    <a:pt x="152" y="1127"/>
                  </a:lnTo>
                  <a:lnTo>
                    <a:pt x="186" y="757"/>
                  </a:lnTo>
                  <a:lnTo>
                    <a:pt x="203" y="371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4419;p62">
              <a:extLst>
                <a:ext uri="{FF2B5EF4-FFF2-40B4-BE49-F238E27FC236}">
                  <a16:creationId xmlns:a16="http://schemas.microsoft.com/office/drawing/2014/main" id="{8071FA92-1A05-4770-297D-3CAB2F64C749}"/>
                </a:ext>
              </a:extLst>
            </p:cNvPr>
            <p:cNvSpPr/>
            <p:nvPr/>
          </p:nvSpPr>
          <p:spPr>
            <a:xfrm>
              <a:off x="3150150" y="4916625"/>
              <a:ext cx="5075" cy="38275"/>
            </a:xfrm>
            <a:custGeom>
              <a:avLst/>
              <a:gdLst/>
              <a:ahLst/>
              <a:cxnLst/>
              <a:rect l="l" t="t" r="r" b="b"/>
              <a:pathLst>
                <a:path w="203" h="1531" extrusionOk="0">
                  <a:moveTo>
                    <a:pt x="18" y="1"/>
                  </a:moveTo>
                  <a:lnTo>
                    <a:pt x="1" y="438"/>
                  </a:lnTo>
                  <a:lnTo>
                    <a:pt x="1" y="707"/>
                  </a:lnTo>
                  <a:lnTo>
                    <a:pt x="18" y="976"/>
                  </a:lnTo>
                  <a:lnTo>
                    <a:pt x="51" y="1262"/>
                  </a:lnTo>
                  <a:lnTo>
                    <a:pt x="102" y="1531"/>
                  </a:lnTo>
                  <a:lnTo>
                    <a:pt x="152" y="1262"/>
                  </a:lnTo>
                  <a:lnTo>
                    <a:pt x="169" y="976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4420;p62">
              <a:extLst>
                <a:ext uri="{FF2B5EF4-FFF2-40B4-BE49-F238E27FC236}">
                  <a16:creationId xmlns:a16="http://schemas.microsoft.com/office/drawing/2014/main" id="{70F3880A-B05F-C619-C5A2-EBE25EAC0C57}"/>
                </a:ext>
              </a:extLst>
            </p:cNvPr>
            <p:cNvSpPr/>
            <p:nvPr/>
          </p:nvSpPr>
          <p:spPr>
            <a:xfrm>
              <a:off x="3150150" y="4916625"/>
              <a:ext cx="5075" cy="38275"/>
            </a:xfrm>
            <a:custGeom>
              <a:avLst/>
              <a:gdLst/>
              <a:ahLst/>
              <a:cxnLst/>
              <a:rect l="l" t="t" r="r" b="b"/>
              <a:pathLst>
                <a:path w="203" h="1531" fill="none" extrusionOk="0">
                  <a:moveTo>
                    <a:pt x="186" y="1"/>
                  </a:moveTo>
                  <a:lnTo>
                    <a:pt x="18" y="1"/>
                  </a:lnTo>
                  <a:lnTo>
                    <a:pt x="18" y="1"/>
                  </a:lnTo>
                  <a:lnTo>
                    <a:pt x="1" y="438"/>
                  </a:lnTo>
                  <a:lnTo>
                    <a:pt x="1" y="438"/>
                  </a:lnTo>
                  <a:lnTo>
                    <a:pt x="1" y="707"/>
                  </a:lnTo>
                  <a:lnTo>
                    <a:pt x="18" y="976"/>
                  </a:lnTo>
                  <a:lnTo>
                    <a:pt x="51" y="1262"/>
                  </a:lnTo>
                  <a:lnTo>
                    <a:pt x="102" y="1531"/>
                  </a:lnTo>
                  <a:lnTo>
                    <a:pt x="102" y="1531"/>
                  </a:lnTo>
                  <a:lnTo>
                    <a:pt x="152" y="1262"/>
                  </a:lnTo>
                  <a:lnTo>
                    <a:pt x="169" y="976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03" y="438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4421;p62">
              <a:extLst>
                <a:ext uri="{FF2B5EF4-FFF2-40B4-BE49-F238E27FC236}">
                  <a16:creationId xmlns:a16="http://schemas.microsoft.com/office/drawing/2014/main" id="{BF34AE58-6D41-7731-FF14-EE3F22E4AAC5}"/>
                </a:ext>
              </a:extLst>
            </p:cNvPr>
            <p:cNvSpPr/>
            <p:nvPr/>
          </p:nvSpPr>
          <p:spPr>
            <a:xfrm>
              <a:off x="3211925" y="4914525"/>
              <a:ext cx="5075" cy="40375"/>
            </a:xfrm>
            <a:custGeom>
              <a:avLst/>
              <a:gdLst/>
              <a:ahLst/>
              <a:cxnLst/>
              <a:rect l="l" t="t" r="r" b="b"/>
              <a:pathLst>
                <a:path w="203" h="1615" extrusionOk="0">
                  <a:moveTo>
                    <a:pt x="18" y="1"/>
                  </a:moveTo>
                  <a:lnTo>
                    <a:pt x="1" y="404"/>
                  </a:lnTo>
                  <a:lnTo>
                    <a:pt x="18" y="808"/>
                  </a:lnTo>
                  <a:lnTo>
                    <a:pt x="51" y="1211"/>
                  </a:lnTo>
                  <a:lnTo>
                    <a:pt x="102" y="1615"/>
                  </a:lnTo>
                  <a:lnTo>
                    <a:pt x="169" y="1211"/>
                  </a:lnTo>
                  <a:lnTo>
                    <a:pt x="186" y="808"/>
                  </a:lnTo>
                  <a:lnTo>
                    <a:pt x="203" y="40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4422;p62">
              <a:extLst>
                <a:ext uri="{FF2B5EF4-FFF2-40B4-BE49-F238E27FC236}">
                  <a16:creationId xmlns:a16="http://schemas.microsoft.com/office/drawing/2014/main" id="{94E179CD-241C-B999-248C-11777B5F1022}"/>
                </a:ext>
              </a:extLst>
            </p:cNvPr>
            <p:cNvSpPr/>
            <p:nvPr/>
          </p:nvSpPr>
          <p:spPr>
            <a:xfrm>
              <a:off x="3211925" y="4914525"/>
              <a:ext cx="5075" cy="40375"/>
            </a:xfrm>
            <a:custGeom>
              <a:avLst/>
              <a:gdLst/>
              <a:ahLst/>
              <a:cxnLst/>
              <a:rect l="l" t="t" r="r" b="b"/>
              <a:pathLst>
                <a:path w="203" h="1615" fill="none" extrusionOk="0">
                  <a:moveTo>
                    <a:pt x="186" y="1"/>
                  </a:moveTo>
                  <a:lnTo>
                    <a:pt x="18" y="1"/>
                  </a:lnTo>
                  <a:lnTo>
                    <a:pt x="18" y="1"/>
                  </a:lnTo>
                  <a:lnTo>
                    <a:pt x="1" y="404"/>
                  </a:lnTo>
                  <a:lnTo>
                    <a:pt x="18" y="808"/>
                  </a:lnTo>
                  <a:lnTo>
                    <a:pt x="51" y="1211"/>
                  </a:lnTo>
                  <a:lnTo>
                    <a:pt x="102" y="1615"/>
                  </a:lnTo>
                  <a:lnTo>
                    <a:pt x="102" y="1615"/>
                  </a:lnTo>
                  <a:lnTo>
                    <a:pt x="169" y="1211"/>
                  </a:lnTo>
                  <a:lnTo>
                    <a:pt x="186" y="808"/>
                  </a:lnTo>
                  <a:lnTo>
                    <a:pt x="203" y="404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4423;p62">
              <a:extLst>
                <a:ext uri="{FF2B5EF4-FFF2-40B4-BE49-F238E27FC236}">
                  <a16:creationId xmlns:a16="http://schemas.microsoft.com/office/drawing/2014/main" id="{A91CC2C9-8BB8-2438-AEC0-A522D5D8417B}"/>
                </a:ext>
              </a:extLst>
            </p:cNvPr>
            <p:cNvSpPr/>
            <p:nvPr/>
          </p:nvSpPr>
          <p:spPr>
            <a:xfrm>
              <a:off x="3228750" y="4914100"/>
              <a:ext cx="5075" cy="40800"/>
            </a:xfrm>
            <a:custGeom>
              <a:avLst/>
              <a:gdLst/>
              <a:ahLst/>
              <a:cxnLst/>
              <a:rect l="l" t="t" r="r" b="b"/>
              <a:pathLst>
                <a:path w="203" h="1632" extrusionOk="0">
                  <a:moveTo>
                    <a:pt x="1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0" y="808"/>
                  </a:lnTo>
                  <a:lnTo>
                    <a:pt x="17" y="1077"/>
                  </a:lnTo>
                  <a:lnTo>
                    <a:pt x="51" y="1363"/>
                  </a:lnTo>
                  <a:lnTo>
                    <a:pt x="101" y="1632"/>
                  </a:lnTo>
                  <a:lnTo>
                    <a:pt x="152" y="1363"/>
                  </a:lnTo>
                  <a:lnTo>
                    <a:pt x="169" y="1077"/>
                  </a:lnTo>
                  <a:lnTo>
                    <a:pt x="185" y="808"/>
                  </a:lnTo>
                  <a:lnTo>
                    <a:pt x="202" y="539"/>
                  </a:lnTo>
                  <a:lnTo>
                    <a:pt x="185" y="27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4424;p62">
              <a:extLst>
                <a:ext uri="{FF2B5EF4-FFF2-40B4-BE49-F238E27FC236}">
                  <a16:creationId xmlns:a16="http://schemas.microsoft.com/office/drawing/2014/main" id="{E09FD8B4-C18E-34BC-3332-ABDFCC552360}"/>
                </a:ext>
              </a:extLst>
            </p:cNvPr>
            <p:cNvSpPr/>
            <p:nvPr/>
          </p:nvSpPr>
          <p:spPr>
            <a:xfrm>
              <a:off x="3228750" y="4914100"/>
              <a:ext cx="5075" cy="40800"/>
            </a:xfrm>
            <a:custGeom>
              <a:avLst/>
              <a:gdLst/>
              <a:ahLst/>
              <a:cxnLst/>
              <a:rect l="l" t="t" r="r" b="b"/>
              <a:pathLst>
                <a:path w="203" h="1632" fill="none" extrusionOk="0">
                  <a:moveTo>
                    <a:pt x="169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270"/>
                  </a:lnTo>
                  <a:lnTo>
                    <a:pt x="0" y="539"/>
                  </a:lnTo>
                  <a:lnTo>
                    <a:pt x="0" y="539"/>
                  </a:lnTo>
                  <a:lnTo>
                    <a:pt x="0" y="808"/>
                  </a:lnTo>
                  <a:lnTo>
                    <a:pt x="17" y="1077"/>
                  </a:lnTo>
                  <a:lnTo>
                    <a:pt x="51" y="1363"/>
                  </a:lnTo>
                  <a:lnTo>
                    <a:pt x="101" y="1632"/>
                  </a:lnTo>
                  <a:lnTo>
                    <a:pt x="101" y="1632"/>
                  </a:lnTo>
                  <a:lnTo>
                    <a:pt x="152" y="1363"/>
                  </a:lnTo>
                  <a:lnTo>
                    <a:pt x="169" y="1077"/>
                  </a:lnTo>
                  <a:lnTo>
                    <a:pt x="185" y="808"/>
                  </a:lnTo>
                  <a:lnTo>
                    <a:pt x="202" y="539"/>
                  </a:lnTo>
                  <a:lnTo>
                    <a:pt x="202" y="539"/>
                  </a:lnTo>
                  <a:lnTo>
                    <a:pt x="185" y="270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4425;p62">
              <a:extLst>
                <a:ext uri="{FF2B5EF4-FFF2-40B4-BE49-F238E27FC236}">
                  <a16:creationId xmlns:a16="http://schemas.microsoft.com/office/drawing/2014/main" id="{ECFB4A50-5317-962D-D5C9-5E1CDFEF7E31}"/>
                </a:ext>
              </a:extLst>
            </p:cNvPr>
            <p:cNvSpPr/>
            <p:nvPr/>
          </p:nvSpPr>
          <p:spPr>
            <a:xfrm>
              <a:off x="3298100" y="4912000"/>
              <a:ext cx="4650" cy="42900"/>
            </a:xfrm>
            <a:custGeom>
              <a:avLst/>
              <a:gdLst/>
              <a:ahLst/>
              <a:cxnLst/>
              <a:rect l="l" t="t" r="r" b="b"/>
              <a:pathLst>
                <a:path w="186" h="1716" extrusionOk="0">
                  <a:moveTo>
                    <a:pt x="17" y="1"/>
                  </a:moveTo>
                  <a:lnTo>
                    <a:pt x="0" y="304"/>
                  </a:lnTo>
                  <a:lnTo>
                    <a:pt x="0" y="623"/>
                  </a:lnTo>
                  <a:lnTo>
                    <a:pt x="0" y="892"/>
                  </a:lnTo>
                  <a:lnTo>
                    <a:pt x="17" y="1161"/>
                  </a:lnTo>
                  <a:lnTo>
                    <a:pt x="51" y="1447"/>
                  </a:lnTo>
                  <a:lnTo>
                    <a:pt x="84" y="1716"/>
                  </a:lnTo>
                  <a:lnTo>
                    <a:pt x="135" y="1447"/>
                  </a:lnTo>
                  <a:lnTo>
                    <a:pt x="168" y="1161"/>
                  </a:lnTo>
                  <a:lnTo>
                    <a:pt x="185" y="892"/>
                  </a:lnTo>
                  <a:lnTo>
                    <a:pt x="185" y="623"/>
                  </a:lnTo>
                  <a:lnTo>
                    <a:pt x="185" y="30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4426;p62">
              <a:extLst>
                <a:ext uri="{FF2B5EF4-FFF2-40B4-BE49-F238E27FC236}">
                  <a16:creationId xmlns:a16="http://schemas.microsoft.com/office/drawing/2014/main" id="{B71E8B17-9942-273F-5157-291A8C154DFC}"/>
                </a:ext>
              </a:extLst>
            </p:cNvPr>
            <p:cNvSpPr/>
            <p:nvPr/>
          </p:nvSpPr>
          <p:spPr>
            <a:xfrm>
              <a:off x="3298100" y="4912000"/>
              <a:ext cx="4650" cy="42900"/>
            </a:xfrm>
            <a:custGeom>
              <a:avLst/>
              <a:gdLst/>
              <a:ahLst/>
              <a:cxnLst/>
              <a:rect l="l" t="t" r="r" b="b"/>
              <a:pathLst>
                <a:path w="186" h="1716" fill="none" extrusionOk="0">
                  <a:moveTo>
                    <a:pt x="168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304"/>
                  </a:lnTo>
                  <a:lnTo>
                    <a:pt x="0" y="623"/>
                  </a:lnTo>
                  <a:lnTo>
                    <a:pt x="0" y="623"/>
                  </a:lnTo>
                  <a:lnTo>
                    <a:pt x="0" y="892"/>
                  </a:lnTo>
                  <a:lnTo>
                    <a:pt x="17" y="1161"/>
                  </a:lnTo>
                  <a:lnTo>
                    <a:pt x="51" y="1447"/>
                  </a:lnTo>
                  <a:lnTo>
                    <a:pt x="84" y="1716"/>
                  </a:lnTo>
                  <a:lnTo>
                    <a:pt x="84" y="1716"/>
                  </a:lnTo>
                  <a:lnTo>
                    <a:pt x="135" y="1447"/>
                  </a:lnTo>
                  <a:lnTo>
                    <a:pt x="168" y="1161"/>
                  </a:lnTo>
                  <a:lnTo>
                    <a:pt x="185" y="892"/>
                  </a:lnTo>
                  <a:lnTo>
                    <a:pt x="185" y="623"/>
                  </a:lnTo>
                  <a:lnTo>
                    <a:pt x="185" y="623"/>
                  </a:lnTo>
                  <a:lnTo>
                    <a:pt x="185" y="304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4427;p62">
              <a:extLst>
                <a:ext uri="{FF2B5EF4-FFF2-40B4-BE49-F238E27FC236}">
                  <a16:creationId xmlns:a16="http://schemas.microsoft.com/office/drawing/2014/main" id="{9DB9D300-ED48-1151-FC44-F80A5EF66092}"/>
                </a:ext>
              </a:extLst>
            </p:cNvPr>
            <p:cNvSpPr/>
            <p:nvPr/>
          </p:nvSpPr>
          <p:spPr>
            <a:xfrm>
              <a:off x="3314075" y="4911175"/>
              <a:ext cx="4625" cy="43725"/>
            </a:xfrm>
            <a:custGeom>
              <a:avLst/>
              <a:gdLst/>
              <a:ahLst/>
              <a:cxnLst/>
              <a:rect l="l" t="t" r="r" b="b"/>
              <a:pathLst>
                <a:path w="185" h="1749" extrusionOk="0">
                  <a:moveTo>
                    <a:pt x="151" y="0"/>
                  </a:moveTo>
                  <a:lnTo>
                    <a:pt x="17" y="17"/>
                  </a:lnTo>
                  <a:lnTo>
                    <a:pt x="0" y="337"/>
                  </a:lnTo>
                  <a:lnTo>
                    <a:pt x="0" y="656"/>
                  </a:lnTo>
                  <a:lnTo>
                    <a:pt x="0" y="925"/>
                  </a:lnTo>
                  <a:lnTo>
                    <a:pt x="17" y="1194"/>
                  </a:lnTo>
                  <a:lnTo>
                    <a:pt x="50" y="1480"/>
                  </a:lnTo>
                  <a:lnTo>
                    <a:pt x="84" y="1749"/>
                  </a:lnTo>
                  <a:lnTo>
                    <a:pt x="135" y="1480"/>
                  </a:lnTo>
                  <a:lnTo>
                    <a:pt x="168" y="1194"/>
                  </a:lnTo>
                  <a:lnTo>
                    <a:pt x="185" y="925"/>
                  </a:lnTo>
                  <a:lnTo>
                    <a:pt x="185" y="656"/>
                  </a:lnTo>
                  <a:lnTo>
                    <a:pt x="185" y="320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4428;p62">
              <a:extLst>
                <a:ext uri="{FF2B5EF4-FFF2-40B4-BE49-F238E27FC236}">
                  <a16:creationId xmlns:a16="http://schemas.microsoft.com/office/drawing/2014/main" id="{B3D337A1-AC86-93C9-7970-1B6FE62977DD}"/>
                </a:ext>
              </a:extLst>
            </p:cNvPr>
            <p:cNvSpPr/>
            <p:nvPr/>
          </p:nvSpPr>
          <p:spPr>
            <a:xfrm>
              <a:off x="3314075" y="4911175"/>
              <a:ext cx="4625" cy="43725"/>
            </a:xfrm>
            <a:custGeom>
              <a:avLst/>
              <a:gdLst/>
              <a:ahLst/>
              <a:cxnLst/>
              <a:rect l="l" t="t" r="r" b="b"/>
              <a:pathLst>
                <a:path w="185" h="1749" fill="none" extrusionOk="0">
                  <a:moveTo>
                    <a:pt x="151" y="0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0" y="337"/>
                  </a:lnTo>
                  <a:lnTo>
                    <a:pt x="0" y="656"/>
                  </a:lnTo>
                  <a:lnTo>
                    <a:pt x="0" y="656"/>
                  </a:lnTo>
                  <a:lnTo>
                    <a:pt x="0" y="925"/>
                  </a:lnTo>
                  <a:lnTo>
                    <a:pt x="17" y="1194"/>
                  </a:lnTo>
                  <a:lnTo>
                    <a:pt x="50" y="1480"/>
                  </a:lnTo>
                  <a:lnTo>
                    <a:pt x="84" y="1749"/>
                  </a:lnTo>
                  <a:lnTo>
                    <a:pt x="84" y="1749"/>
                  </a:lnTo>
                  <a:lnTo>
                    <a:pt x="135" y="1480"/>
                  </a:lnTo>
                  <a:lnTo>
                    <a:pt x="168" y="1194"/>
                  </a:lnTo>
                  <a:lnTo>
                    <a:pt x="185" y="925"/>
                  </a:lnTo>
                  <a:lnTo>
                    <a:pt x="185" y="656"/>
                  </a:lnTo>
                  <a:lnTo>
                    <a:pt x="185" y="656"/>
                  </a:lnTo>
                  <a:lnTo>
                    <a:pt x="185" y="320"/>
                  </a:lnTo>
                  <a:lnTo>
                    <a:pt x="1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4429;p62">
              <a:extLst>
                <a:ext uri="{FF2B5EF4-FFF2-40B4-BE49-F238E27FC236}">
                  <a16:creationId xmlns:a16="http://schemas.microsoft.com/office/drawing/2014/main" id="{32081864-D257-BCF3-526B-559E3EBD5699}"/>
                </a:ext>
              </a:extLst>
            </p:cNvPr>
            <p:cNvSpPr/>
            <p:nvPr/>
          </p:nvSpPr>
          <p:spPr>
            <a:xfrm>
              <a:off x="3343075" y="4910325"/>
              <a:ext cx="5050" cy="44575"/>
            </a:xfrm>
            <a:custGeom>
              <a:avLst/>
              <a:gdLst/>
              <a:ahLst/>
              <a:cxnLst/>
              <a:rect l="l" t="t" r="r" b="b"/>
              <a:pathLst>
                <a:path w="202" h="1783" extrusionOk="0">
                  <a:moveTo>
                    <a:pt x="34" y="1"/>
                  </a:moveTo>
                  <a:lnTo>
                    <a:pt x="17" y="337"/>
                  </a:lnTo>
                  <a:lnTo>
                    <a:pt x="0" y="690"/>
                  </a:lnTo>
                  <a:lnTo>
                    <a:pt x="17" y="959"/>
                  </a:lnTo>
                  <a:lnTo>
                    <a:pt x="34" y="1228"/>
                  </a:lnTo>
                  <a:lnTo>
                    <a:pt x="67" y="1514"/>
                  </a:lnTo>
                  <a:lnTo>
                    <a:pt x="101" y="1783"/>
                  </a:lnTo>
                  <a:lnTo>
                    <a:pt x="151" y="1514"/>
                  </a:lnTo>
                  <a:lnTo>
                    <a:pt x="185" y="1228"/>
                  </a:lnTo>
                  <a:lnTo>
                    <a:pt x="202" y="959"/>
                  </a:lnTo>
                  <a:lnTo>
                    <a:pt x="202" y="690"/>
                  </a:lnTo>
                  <a:lnTo>
                    <a:pt x="202" y="337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4430;p62">
              <a:extLst>
                <a:ext uri="{FF2B5EF4-FFF2-40B4-BE49-F238E27FC236}">
                  <a16:creationId xmlns:a16="http://schemas.microsoft.com/office/drawing/2014/main" id="{B2AD67D8-67C3-94AB-2C0B-C8E000FB472C}"/>
                </a:ext>
              </a:extLst>
            </p:cNvPr>
            <p:cNvSpPr/>
            <p:nvPr/>
          </p:nvSpPr>
          <p:spPr>
            <a:xfrm>
              <a:off x="3343075" y="4910325"/>
              <a:ext cx="5050" cy="44575"/>
            </a:xfrm>
            <a:custGeom>
              <a:avLst/>
              <a:gdLst/>
              <a:ahLst/>
              <a:cxnLst/>
              <a:rect l="l" t="t" r="r" b="b"/>
              <a:pathLst>
                <a:path w="202" h="1783" fill="none" extrusionOk="0">
                  <a:moveTo>
                    <a:pt x="168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17" y="337"/>
                  </a:lnTo>
                  <a:lnTo>
                    <a:pt x="0" y="690"/>
                  </a:lnTo>
                  <a:lnTo>
                    <a:pt x="0" y="690"/>
                  </a:lnTo>
                  <a:lnTo>
                    <a:pt x="17" y="959"/>
                  </a:lnTo>
                  <a:lnTo>
                    <a:pt x="34" y="1228"/>
                  </a:lnTo>
                  <a:lnTo>
                    <a:pt x="67" y="1514"/>
                  </a:lnTo>
                  <a:lnTo>
                    <a:pt x="101" y="1783"/>
                  </a:lnTo>
                  <a:lnTo>
                    <a:pt x="101" y="1783"/>
                  </a:lnTo>
                  <a:lnTo>
                    <a:pt x="151" y="1514"/>
                  </a:lnTo>
                  <a:lnTo>
                    <a:pt x="185" y="1228"/>
                  </a:lnTo>
                  <a:lnTo>
                    <a:pt x="202" y="959"/>
                  </a:lnTo>
                  <a:lnTo>
                    <a:pt x="202" y="690"/>
                  </a:lnTo>
                  <a:lnTo>
                    <a:pt x="202" y="690"/>
                  </a:lnTo>
                  <a:lnTo>
                    <a:pt x="202" y="337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4431;p62">
              <a:extLst>
                <a:ext uri="{FF2B5EF4-FFF2-40B4-BE49-F238E27FC236}">
                  <a16:creationId xmlns:a16="http://schemas.microsoft.com/office/drawing/2014/main" id="{4DE2D0C6-1611-5ED8-579F-1955A2012536}"/>
                </a:ext>
              </a:extLst>
            </p:cNvPr>
            <p:cNvSpPr/>
            <p:nvPr/>
          </p:nvSpPr>
          <p:spPr>
            <a:xfrm>
              <a:off x="3284650" y="4912425"/>
              <a:ext cx="4650" cy="42475"/>
            </a:xfrm>
            <a:custGeom>
              <a:avLst/>
              <a:gdLst/>
              <a:ahLst/>
              <a:cxnLst/>
              <a:rect l="l" t="t" r="r" b="b"/>
              <a:pathLst>
                <a:path w="186" h="1699" extrusionOk="0">
                  <a:moveTo>
                    <a:pt x="17" y="1"/>
                  </a:moveTo>
                  <a:lnTo>
                    <a:pt x="0" y="421"/>
                  </a:lnTo>
                  <a:lnTo>
                    <a:pt x="0" y="841"/>
                  </a:lnTo>
                  <a:lnTo>
                    <a:pt x="34" y="1278"/>
                  </a:lnTo>
                  <a:lnTo>
                    <a:pt x="101" y="1699"/>
                  </a:lnTo>
                  <a:lnTo>
                    <a:pt x="135" y="1430"/>
                  </a:lnTo>
                  <a:lnTo>
                    <a:pt x="168" y="1144"/>
                  </a:lnTo>
                  <a:lnTo>
                    <a:pt x="185" y="875"/>
                  </a:lnTo>
                  <a:lnTo>
                    <a:pt x="185" y="606"/>
                  </a:lnTo>
                  <a:lnTo>
                    <a:pt x="185" y="303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4432;p62">
              <a:extLst>
                <a:ext uri="{FF2B5EF4-FFF2-40B4-BE49-F238E27FC236}">
                  <a16:creationId xmlns:a16="http://schemas.microsoft.com/office/drawing/2014/main" id="{66D9396A-78D6-EF8D-686F-C684FB8A89C1}"/>
                </a:ext>
              </a:extLst>
            </p:cNvPr>
            <p:cNvSpPr/>
            <p:nvPr/>
          </p:nvSpPr>
          <p:spPr>
            <a:xfrm>
              <a:off x="3284650" y="4912425"/>
              <a:ext cx="4650" cy="42475"/>
            </a:xfrm>
            <a:custGeom>
              <a:avLst/>
              <a:gdLst/>
              <a:ahLst/>
              <a:cxnLst/>
              <a:rect l="l" t="t" r="r" b="b"/>
              <a:pathLst>
                <a:path w="186" h="1699" fill="none" extrusionOk="0">
                  <a:moveTo>
                    <a:pt x="168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421"/>
                  </a:lnTo>
                  <a:lnTo>
                    <a:pt x="0" y="841"/>
                  </a:lnTo>
                  <a:lnTo>
                    <a:pt x="34" y="1278"/>
                  </a:lnTo>
                  <a:lnTo>
                    <a:pt x="101" y="1699"/>
                  </a:lnTo>
                  <a:lnTo>
                    <a:pt x="101" y="1699"/>
                  </a:lnTo>
                  <a:lnTo>
                    <a:pt x="135" y="1430"/>
                  </a:lnTo>
                  <a:lnTo>
                    <a:pt x="168" y="1144"/>
                  </a:lnTo>
                  <a:lnTo>
                    <a:pt x="185" y="875"/>
                  </a:lnTo>
                  <a:lnTo>
                    <a:pt x="185" y="606"/>
                  </a:lnTo>
                  <a:lnTo>
                    <a:pt x="185" y="606"/>
                  </a:lnTo>
                  <a:lnTo>
                    <a:pt x="185" y="303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4433;p62">
              <a:extLst>
                <a:ext uri="{FF2B5EF4-FFF2-40B4-BE49-F238E27FC236}">
                  <a16:creationId xmlns:a16="http://schemas.microsoft.com/office/drawing/2014/main" id="{CDBEF244-956C-AF78-4137-6C8D7636989E}"/>
                </a:ext>
              </a:extLst>
            </p:cNvPr>
            <p:cNvSpPr/>
            <p:nvPr/>
          </p:nvSpPr>
          <p:spPr>
            <a:xfrm>
              <a:off x="3170750" y="4915800"/>
              <a:ext cx="5075" cy="39100"/>
            </a:xfrm>
            <a:custGeom>
              <a:avLst/>
              <a:gdLst/>
              <a:ahLst/>
              <a:cxnLst/>
              <a:rect l="l" t="t" r="r" b="b"/>
              <a:pathLst>
                <a:path w="203" h="1564" extrusionOk="0">
                  <a:moveTo>
                    <a:pt x="17" y="0"/>
                  </a:moveTo>
                  <a:lnTo>
                    <a:pt x="1" y="404"/>
                  </a:lnTo>
                  <a:lnTo>
                    <a:pt x="17" y="790"/>
                  </a:lnTo>
                  <a:lnTo>
                    <a:pt x="51" y="1177"/>
                  </a:lnTo>
                  <a:lnTo>
                    <a:pt x="101" y="1564"/>
                  </a:lnTo>
                  <a:lnTo>
                    <a:pt x="152" y="1177"/>
                  </a:lnTo>
                  <a:lnTo>
                    <a:pt x="185" y="774"/>
                  </a:lnTo>
                  <a:lnTo>
                    <a:pt x="202" y="38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4434;p62">
              <a:extLst>
                <a:ext uri="{FF2B5EF4-FFF2-40B4-BE49-F238E27FC236}">
                  <a16:creationId xmlns:a16="http://schemas.microsoft.com/office/drawing/2014/main" id="{523C3B46-BD1C-44CB-4748-84D082238B82}"/>
                </a:ext>
              </a:extLst>
            </p:cNvPr>
            <p:cNvSpPr/>
            <p:nvPr/>
          </p:nvSpPr>
          <p:spPr>
            <a:xfrm>
              <a:off x="3170750" y="4915800"/>
              <a:ext cx="5075" cy="39100"/>
            </a:xfrm>
            <a:custGeom>
              <a:avLst/>
              <a:gdLst/>
              <a:ahLst/>
              <a:cxnLst/>
              <a:rect l="l" t="t" r="r" b="b"/>
              <a:pathLst>
                <a:path w="203" h="1564" fill="none" extrusionOk="0">
                  <a:moveTo>
                    <a:pt x="185" y="0"/>
                  </a:moveTo>
                  <a:lnTo>
                    <a:pt x="17" y="0"/>
                  </a:lnTo>
                  <a:lnTo>
                    <a:pt x="17" y="0"/>
                  </a:lnTo>
                  <a:lnTo>
                    <a:pt x="1" y="404"/>
                  </a:lnTo>
                  <a:lnTo>
                    <a:pt x="17" y="790"/>
                  </a:lnTo>
                  <a:lnTo>
                    <a:pt x="51" y="1177"/>
                  </a:lnTo>
                  <a:lnTo>
                    <a:pt x="101" y="1564"/>
                  </a:lnTo>
                  <a:lnTo>
                    <a:pt x="101" y="1564"/>
                  </a:lnTo>
                  <a:lnTo>
                    <a:pt x="152" y="1177"/>
                  </a:lnTo>
                  <a:lnTo>
                    <a:pt x="185" y="774"/>
                  </a:lnTo>
                  <a:lnTo>
                    <a:pt x="202" y="387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4435;p62">
              <a:extLst>
                <a:ext uri="{FF2B5EF4-FFF2-40B4-BE49-F238E27FC236}">
                  <a16:creationId xmlns:a16="http://schemas.microsoft.com/office/drawing/2014/main" id="{5F1D9673-D9AD-4457-9610-D2FCF88513B4}"/>
                </a:ext>
              </a:extLst>
            </p:cNvPr>
            <p:cNvSpPr/>
            <p:nvPr/>
          </p:nvSpPr>
          <p:spPr>
            <a:xfrm>
              <a:off x="3250600" y="4913275"/>
              <a:ext cx="5075" cy="41625"/>
            </a:xfrm>
            <a:custGeom>
              <a:avLst/>
              <a:gdLst/>
              <a:ahLst/>
              <a:cxnLst/>
              <a:rect l="l" t="t" r="r" b="b"/>
              <a:pathLst>
                <a:path w="203" h="1665" extrusionOk="0">
                  <a:moveTo>
                    <a:pt x="34" y="0"/>
                  </a:moveTo>
                  <a:lnTo>
                    <a:pt x="1" y="421"/>
                  </a:lnTo>
                  <a:lnTo>
                    <a:pt x="17" y="841"/>
                  </a:lnTo>
                  <a:lnTo>
                    <a:pt x="51" y="1244"/>
                  </a:lnTo>
                  <a:lnTo>
                    <a:pt x="101" y="1665"/>
                  </a:lnTo>
                  <a:lnTo>
                    <a:pt x="169" y="1244"/>
                  </a:lnTo>
                  <a:lnTo>
                    <a:pt x="202" y="824"/>
                  </a:lnTo>
                  <a:lnTo>
                    <a:pt x="202" y="42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4436;p62">
              <a:extLst>
                <a:ext uri="{FF2B5EF4-FFF2-40B4-BE49-F238E27FC236}">
                  <a16:creationId xmlns:a16="http://schemas.microsoft.com/office/drawing/2014/main" id="{1397988D-EC86-D1E5-FFBB-8DCDB6A506B7}"/>
                </a:ext>
              </a:extLst>
            </p:cNvPr>
            <p:cNvSpPr/>
            <p:nvPr/>
          </p:nvSpPr>
          <p:spPr>
            <a:xfrm>
              <a:off x="3250600" y="4913275"/>
              <a:ext cx="5075" cy="41625"/>
            </a:xfrm>
            <a:custGeom>
              <a:avLst/>
              <a:gdLst/>
              <a:ahLst/>
              <a:cxnLst/>
              <a:rect l="l" t="t" r="r" b="b"/>
              <a:pathLst>
                <a:path w="203" h="1665" fill="none" extrusionOk="0">
                  <a:moveTo>
                    <a:pt x="186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1" y="421"/>
                  </a:lnTo>
                  <a:lnTo>
                    <a:pt x="17" y="841"/>
                  </a:lnTo>
                  <a:lnTo>
                    <a:pt x="51" y="1244"/>
                  </a:lnTo>
                  <a:lnTo>
                    <a:pt x="101" y="1665"/>
                  </a:lnTo>
                  <a:lnTo>
                    <a:pt x="101" y="1665"/>
                  </a:lnTo>
                  <a:lnTo>
                    <a:pt x="169" y="1244"/>
                  </a:lnTo>
                  <a:lnTo>
                    <a:pt x="202" y="824"/>
                  </a:lnTo>
                  <a:lnTo>
                    <a:pt x="202" y="421"/>
                  </a:lnTo>
                  <a:lnTo>
                    <a:pt x="1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4437;p62">
              <a:extLst>
                <a:ext uri="{FF2B5EF4-FFF2-40B4-BE49-F238E27FC236}">
                  <a16:creationId xmlns:a16="http://schemas.microsoft.com/office/drawing/2014/main" id="{3187C8B9-5675-65B7-9B3B-AEBFAFC0C657}"/>
                </a:ext>
              </a:extLst>
            </p:cNvPr>
            <p:cNvSpPr/>
            <p:nvPr/>
          </p:nvSpPr>
          <p:spPr>
            <a:xfrm>
              <a:off x="3262375" y="4912850"/>
              <a:ext cx="4650" cy="42050"/>
            </a:xfrm>
            <a:custGeom>
              <a:avLst/>
              <a:gdLst/>
              <a:ahLst/>
              <a:cxnLst/>
              <a:rect l="l" t="t" r="r" b="b"/>
              <a:pathLst>
                <a:path w="186" h="1682" extrusionOk="0">
                  <a:moveTo>
                    <a:pt x="168" y="1"/>
                  </a:moveTo>
                  <a:lnTo>
                    <a:pt x="17" y="17"/>
                  </a:lnTo>
                  <a:lnTo>
                    <a:pt x="0" y="421"/>
                  </a:lnTo>
                  <a:lnTo>
                    <a:pt x="0" y="841"/>
                  </a:lnTo>
                  <a:lnTo>
                    <a:pt x="34" y="1261"/>
                  </a:lnTo>
                  <a:lnTo>
                    <a:pt x="101" y="1682"/>
                  </a:lnTo>
                  <a:lnTo>
                    <a:pt x="135" y="1413"/>
                  </a:lnTo>
                  <a:lnTo>
                    <a:pt x="168" y="1127"/>
                  </a:lnTo>
                  <a:lnTo>
                    <a:pt x="185" y="858"/>
                  </a:lnTo>
                  <a:lnTo>
                    <a:pt x="185" y="589"/>
                  </a:lnTo>
                  <a:lnTo>
                    <a:pt x="185" y="286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4438;p62">
              <a:extLst>
                <a:ext uri="{FF2B5EF4-FFF2-40B4-BE49-F238E27FC236}">
                  <a16:creationId xmlns:a16="http://schemas.microsoft.com/office/drawing/2014/main" id="{30420F47-7DB4-BF05-2727-ADF52EFE14B4}"/>
                </a:ext>
              </a:extLst>
            </p:cNvPr>
            <p:cNvSpPr/>
            <p:nvPr/>
          </p:nvSpPr>
          <p:spPr>
            <a:xfrm>
              <a:off x="3262375" y="4912850"/>
              <a:ext cx="4650" cy="42050"/>
            </a:xfrm>
            <a:custGeom>
              <a:avLst/>
              <a:gdLst/>
              <a:ahLst/>
              <a:cxnLst/>
              <a:rect l="l" t="t" r="r" b="b"/>
              <a:pathLst>
                <a:path w="186" h="1682" fill="none" extrusionOk="0">
                  <a:moveTo>
                    <a:pt x="168" y="1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0" y="421"/>
                  </a:lnTo>
                  <a:lnTo>
                    <a:pt x="0" y="841"/>
                  </a:lnTo>
                  <a:lnTo>
                    <a:pt x="34" y="1261"/>
                  </a:lnTo>
                  <a:lnTo>
                    <a:pt x="101" y="1682"/>
                  </a:lnTo>
                  <a:lnTo>
                    <a:pt x="101" y="1682"/>
                  </a:lnTo>
                  <a:lnTo>
                    <a:pt x="135" y="1413"/>
                  </a:lnTo>
                  <a:lnTo>
                    <a:pt x="168" y="1127"/>
                  </a:lnTo>
                  <a:lnTo>
                    <a:pt x="185" y="858"/>
                  </a:lnTo>
                  <a:lnTo>
                    <a:pt x="185" y="589"/>
                  </a:lnTo>
                  <a:lnTo>
                    <a:pt x="185" y="589"/>
                  </a:lnTo>
                  <a:lnTo>
                    <a:pt x="185" y="286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4439;p62">
              <a:extLst>
                <a:ext uri="{FF2B5EF4-FFF2-40B4-BE49-F238E27FC236}">
                  <a16:creationId xmlns:a16="http://schemas.microsoft.com/office/drawing/2014/main" id="{7E018BAE-9F64-7294-9581-E341F8E3B02F}"/>
                </a:ext>
              </a:extLst>
            </p:cNvPr>
            <p:cNvSpPr/>
            <p:nvPr/>
          </p:nvSpPr>
          <p:spPr>
            <a:xfrm>
              <a:off x="3381300" y="4909075"/>
              <a:ext cx="5075" cy="45825"/>
            </a:xfrm>
            <a:custGeom>
              <a:avLst/>
              <a:gdLst/>
              <a:ahLst/>
              <a:cxnLst/>
              <a:rect l="l" t="t" r="r" b="b"/>
              <a:pathLst>
                <a:path w="203" h="1833" extrusionOk="0">
                  <a:moveTo>
                    <a:pt x="169" y="0"/>
                  </a:moveTo>
                  <a:lnTo>
                    <a:pt x="51" y="17"/>
                  </a:lnTo>
                  <a:lnTo>
                    <a:pt x="18" y="370"/>
                  </a:lnTo>
                  <a:lnTo>
                    <a:pt x="1" y="740"/>
                  </a:lnTo>
                  <a:lnTo>
                    <a:pt x="18" y="1009"/>
                  </a:lnTo>
                  <a:lnTo>
                    <a:pt x="34" y="1278"/>
                  </a:lnTo>
                  <a:lnTo>
                    <a:pt x="68" y="1564"/>
                  </a:lnTo>
                  <a:lnTo>
                    <a:pt x="102" y="1833"/>
                  </a:lnTo>
                  <a:lnTo>
                    <a:pt x="152" y="1564"/>
                  </a:lnTo>
                  <a:lnTo>
                    <a:pt x="186" y="1278"/>
                  </a:lnTo>
                  <a:lnTo>
                    <a:pt x="203" y="1009"/>
                  </a:lnTo>
                  <a:lnTo>
                    <a:pt x="203" y="740"/>
                  </a:lnTo>
                  <a:lnTo>
                    <a:pt x="203" y="37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4440;p62">
              <a:extLst>
                <a:ext uri="{FF2B5EF4-FFF2-40B4-BE49-F238E27FC236}">
                  <a16:creationId xmlns:a16="http://schemas.microsoft.com/office/drawing/2014/main" id="{37961047-7F35-3FCA-9912-1CB0D212590E}"/>
                </a:ext>
              </a:extLst>
            </p:cNvPr>
            <p:cNvSpPr/>
            <p:nvPr/>
          </p:nvSpPr>
          <p:spPr>
            <a:xfrm>
              <a:off x="3381300" y="4909075"/>
              <a:ext cx="5075" cy="45825"/>
            </a:xfrm>
            <a:custGeom>
              <a:avLst/>
              <a:gdLst/>
              <a:ahLst/>
              <a:cxnLst/>
              <a:rect l="l" t="t" r="r" b="b"/>
              <a:pathLst>
                <a:path w="203" h="1833" fill="none" extrusionOk="0">
                  <a:moveTo>
                    <a:pt x="169" y="0"/>
                  </a:moveTo>
                  <a:lnTo>
                    <a:pt x="51" y="17"/>
                  </a:lnTo>
                  <a:lnTo>
                    <a:pt x="51" y="17"/>
                  </a:lnTo>
                  <a:lnTo>
                    <a:pt x="18" y="370"/>
                  </a:lnTo>
                  <a:lnTo>
                    <a:pt x="1" y="740"/>
                  </a:lnTo>
                  <a:lnTo>
                    <a:pt x="1" y="740"/>
                  </a:lnTo>
                  <a:lnTo>
                    <a:pt x="18" y="1009"/>
                  </a:lnTo>
                  <a:lnTo>
                    <a:pt x="34" y="1278"/>
                  </a:lnTo>
                  <a:lnTo>
                    <a:pt x="68" y="1564"/>
                  </a:lnTo>
                  <a:lnTo>
                    <a:pt x="102" y="1833"/>
                  </a:lnTo>
                  <a:lnTo>
                    <a:pt x="102" y="1833"/>
                  </a:lnTo>
                  <a:lnTo>
                    <a:pt x="152" y="1564"/>
                  </a:lnTo>
                  <a:lnTo>
                    <a:pt x="186" y="1278"/>
                  </a:lnTo>
                  <a:lnTo>
                    <a:pt x="203" y="1009"/>
                  </a:lnTo>
                  <a:lnTo>
                    <a:pt x="203" y="740"/>
                  </a:lnTo>
                  <a:lnTo>
                    <a:pt x="203" y="740"/>
                  </a:lnTo>
                  <a:lnTo>
                    <a:pt x="203" y="370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4441;p62">
              <a:extLst>
                <a:ext uri="{FF2B5EF4-FFF2-40B4-BE49-F238E27FC236}">
                  <a16:creationId xmlns:a16="http://schemas.microsoft.com/office/drawing/2014/main" id="{A61EA7D0-5F89-9B62-3E85-9E6C1C2EA728}"/>
                </a:ext>
              </a:extLst>
            </p:cNvPr>
            <p:cNvSpPr/>
            <p:nvPr/>
          </p:nvSpPr>
          <p:spPr>
            <a:xfrm>
              <a:off x="3398950" y="4908650"/>
              <a:ext cx="4650" cy="46250"/>
            </a:xfrm>
            <a:custGeom>
              <a:avLst/>
              <a:gdLst/>
              <a:ahLst/>
              <a:cxnLst/>
              <a:rect l="l" t="t" r="r" b="b"/>
              <a:pathLst>
                <a:path w="186" h="1850" extrusionOk="0">
                  <a:moveTo>
                    <a:pt x="35" y="0"/>
                  </a:moveTo>
                  <a:lnTo>
                    <a:pt x="1" y="370"/>
                  </a:lnTo>
                  <a:lnTo>
                    <a:pt x="1" y="757"/>
                  </a:lnTo>
                  <a:lnTo>
                    <a:pt x="1" y="1026"/>
                  </a:lnTo>
                  <a:lnTo>
                    <a:pt x="18" y="1295"/>
                  </a:lnTo>
                  <a:lnTo>
                    <a:pt x="51" y="1581"/>
                  </a:lnTo>
                  <a:lnTo>
                    <a:pt x="85" y="1850"/>
                  </a:lnTo>
                  <a:lnTo>
                    <a:pt x="135" y="1581"/>
                  </a:lnTo>
                  <a:lnTo>
                    <a:pt x="169" y="1295"/>
                  </a:lnTo>
                  <a:lnTo>
                    <a:pt x="186" y="1026"/>
                  </a:lnTo>
                  <a:lnTo>
                    <a:pt x="186" y="757"/>
                  </a:lnTo>
                  <a:lnTo>
                    <a:pt x="186" y="370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4442;p62">
              <a:extLst>
                <a:ext uri="{FF2B5EF4-FFF2-40B4-BE49-F238E27FC236}">
                  <a16:creationId xmlns:a16="http://schemas.microsoft.com/office/drawing/2014/main" id="{07C41D52-4ACC-1417-B7FE-950585ABAD8E}"/>
                </a:ext>
              </a:extLst>
            </p:cNvPr>
            <p:cNvSpPr/>
            <p:nvPr/>
          </p:nvSpPr>
          <p:spPr>
            <a:xfrm>
              <a:off x="3398950" y="4908650"/>
              <a:ext cx="4650" cy="46250"/>
            </a:xfrm>
            <a:custGeom>
              <a:avLst/>
              <a:gdLst/>
              <a:ahLst/>
              <a:cxnLst/>
              <a:rect l="l" t="t" r="r" b="b"/>
              <a:pathLst>
                <a:path w="186" h="1850" fill="none" extrusionOk="0">
                  <a:moveTo>
                    <a:pt x="152" y="0"/>
                  </a:moveTo>
                  <a:lnTo>
                    <a:pt x="35" y="0"/>
                  </a:lnTo>
                  <a:lnTo>
                    <a:pt x="35" y="0"/>
                  </a:lnTo>
                  <a:lnTo>
                    <a:pt x="1" y="370"/>
                  </a:lnTo>
                  <a:lnTo>
                    <a:pt x="1" y="757"/>
                  </a:lnTo>
                  <a:lnTo>
                    <a:pt x="1" y="757"/>
                  </a:lnTo>
                  <a:lnTo>
                    <a:pt x="1" y="1026"/>
                  </a:lnTo>
                  <a:lnTo>
                    <a:pt x="18" y="1295"/>
                  </a:lnTo>
                  <a:lnTo>
                    <a:pt x="51" y="1581"/>
                  </a:lnTo>
                  <a:lnTo>
                    <a:pt x="85" y="1850"/>
                  </a:lnTo>
                  <a:lnTo>
                    <a:pt x="85" y="1850"/>
                  </a:lnTo>
                  <a:lnTo>
                    <a:pt x="135" y="1581"/>
                  </a:lnTo>
                  <a:lnTo>
                    <a:pt x="169" y="1295"/>
                  </a:lnTo>
                  <a:lnTo>
                    <a:pt x="186" y="1026"/>
                  </a:lnTo>
                  <a:lnTo>
                    <a:pt x="186" y="757"/>
                  </a:lnTo>
                  <a:lnTo>
                    <a:pt x="186" y="757"/>
                  </a:lnTo>
                  <a:lnTo>
                    <a:pt x="186" y="370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4443;p62">
              <a:extLst>
                <a:ext uri="{FF2B5EF4-FFF2-40B4-BE49-F238E27FC236}">
                  <a16:creationId xmlns:a16="http://schemas.microsoft.com/office/drawing/2014/main" id="{EAE57278-BAE1-36C1-453E-2931F992B481}"/>
                </a:ext>
              </a:extLst>
            </p:cNvPr>
            <p:cNvSpPr/>
            <p:nvPr/>
          </p:nvSpPr>
          <p:spPr>
            <a:xfrm>
              <a:off x="3356925" y="4909900"/>
              <a:ext cx="4650" cy="45000"/>
            </a:xfrm>
            <a:custGeom>
              <a:avLst/>
              <a:gdLst/>
              <a:ahLst/>
              <a:cxnLst/>
              <a:rect l="l" t="t" r="r" b="b"/>
              <a:pathLst>
                <a:path w="186" h="1800" extrusionOk="0">
                  <a:moveTo>
                    <a:pt x="34" y="1"/>
                  </a:moveTo>
                  <a:lnTo>
                    <a:pt x="1" y="455"/>
                  </a:lnTo>
                  <a:lnTo>
                    <a:pt x="1" y="909"/>
                  </a:lnTo>
                  <a:lnTo>
                    <a:pt x="34" y="1346"/>
                  </a:lnTo>
                  <a:lnTo>
                    <a:pt x="102" y="1800"/>
                  </a:lnTo>
                  <a:lnTo>
                    <a:pt x="135" y="1531"/>
                  </a:lnTo>
                  <a:lnTo>
                    <a:pt x="169" y="1245"/>
                  </a:lnTo>
                  <a:lnTo>
                    <a:pt x="186" y="976"/>
                  </a:lnTo>
                  <a:lnTo>
                    <a:pt x="186" y="707"/>
                  </a:lnTo>
                  <a:lnTo>
                    <a:pt x="186" y="35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4444;p62">
              <a:extLst>
                <a:ext uri="{FF2B5EF4-FFF2-40B4-BE49-F238E27FC236}">
                  <a16:creationId xmlns:a16="http://schemas.microsoft.com/office/drawing/2014/main" id="{E0C2243F-5BD4-51D0-BA1F-A871ADB0EBAD}"/>
                </a:ext>
              </a:extLst>
            </p:cNvPr>
            <p:cNvSpPr/>
            <p:nvPr/>
          </p:nvSpPr>
          <p:spPr>
            <a:xfrm>
              <a:off x="3356925" y="4909900"/>
              <a:ext cx="4650" cy="45000"/>
            </a:xfrm>
            <a:custGeom>
              <a:avLst/>
              <a:gdLst/>
              <a:ahLst/>
              <a:cxnLst/>
              <a:rect l="l" t="t" r="r" b="b"/>
              <a:pathLst>
                <a:path w="186" h="1800" fill="none" extrusionOk="0">
                  <a:moveTo>
                    <a:pt x="152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1" y="455"/>
                  </a:lnTo>
                  <a:lnTo>
                    <a:pt x="1" y="909"/>
                  </a:lnTo>
                  <a:lnTo>
                    <a:pt x="34" y="1346"/>
                  </a:lnTo>
                  <a:lnTo>
                    <a:pt x="102" y="1800"/>
                  </a:lnTo>
                  <a:lnTo>
                    <a:pt x="102" y="1800"/>
                  </a:lnTo>
                  <a:lnTo>
                    <a:pt x="135" y="1531"/>
                  </a:lnTo>
                  <a:lnTo>
                    <a:pt x="169" y="1245"/>
                  </a:lnTo>
                  <a:lnTo>
                    <a:pt x="186" y="976"/>
                  </a:lnTo>
                  <a:lnTo>
                    <a:pt x="186" y="707"/>
                  </a:lnTo>
                  <a:lnTo>
                    <a:pt x="186" y="707"/>
                  </a:lnTo>
                  <a:lnTo>
                    <a:pt x="186" y="354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4445;p62">
              <a:extLst>
                <a:ext uri="{FF2B5EF4-FFF2-40B4-BE49-F238E27FC236}">
                  <a16:creationId xmlns:a16="http://schemas.microsoft.com/office/drawing/2014/main" id="{C0DD8C16-A431-BF82-93EC-1198C14B13CB}"/>
                </a:ext>
              </a:extLst>
            </p:cNvPr>
            <p:cNvSpPr/>
            <p:nvPr/>
          </p:nvSpPr>
          <p:spPr>
            <a:xfrm>
              <a:off x="3198500" y="4914950"/>
              <a:ext cx="5050" cy="39950"/>
            </a:xfrm>
            <a:custGeom>
              <a:avLst/>
              <a:gdLst/>
              <a:ahLst/>
              <a:cxnLst/>
              <a:rect l="l" t="t" r="r" b="b"/>
              <a:pathLst>
                <a:path w="202" h="1598" extrusionOk="0">
                  <a:moveTo>
                    <a:pt x="17" y="1"/>
                  </a:moveTo>
                  <a:lnTo>
                    <a:pt x="17" y="253"/>
                  </a:lnTo>
                  <a:lnTo>
                    <a:pt x="0" y="505"/>
                  </a:lnTo>
                  <a:lnTo>
                    <a:pt x="17" y="774"/>
                  </a:lnTo>
                  <a:lnTo>
                    <a:pt x="34" y="1043"/>
                  </a:lnTo>
                  <a:lnTo>
                    <a:pt x="67" y="1329"/>
                  </a:lnTo>
                  <a:lnTo>
                    <a:pt x="101" y="1598"/>
                  </a:lnTo>
                  <a:lnTo>
                    <a:pt x="168" y="1194"/>
                  </a:lnTo>
                  <a:lnTo>
                    <a:pt x="202" y="791"/>
                  </a:lnTo>
                  <a:lnTo>
                    <a:pt x="202" y="40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4446;p62">
              <a:extLst>
                <a:ext uri="{FF2B5EF4-FFF2-40B4-BE49-F238E27FC236}">
                  <a16:creationId xmlns:a16="http://schemas.microsoft.com/office/drawing/2014/main" id="{CF883A72-5188-5C07-A30D-A2BBF81CBE4D}"/>
                </a:ext>
              </a:extLst>
            </p:cNvPr>
            <p:cNvSpPr/>
            <p:nvPr/>
          </p:nvSpPr>
          <p:spPr>
            <a:xfrm>
              <a:off x="3198500" y="4914950"/>
              <a:ext cx="5050" cy="39950"/>
            </a:xfrm>
            <a:custGeom>
              <a:avLst/>
              <a:gdLst/>
              <a:ahLst/>
              <a:cxnLst/>
              <a:rect l="l" t="t" r="r" b="b"/>
              <a:pathLst>
                <a:path w="202" h="1598" fill="none" extrusionOk="0">
                  <a:moveTo>
                    <a:pt x="185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17" y="253"/>
                  </a:lnTo>
                  <a:lnTo>
                    <a:pt x="0" y="505"/>
                  </a:lnTo>
                  <a:lnTo>
                    <a:pt x="0" y="505"/>
                  </a:lnTo>
                  <a:lnTo>
                    <a:pt x="17" y="774"/>
                  </a:lnTo>
                  <a:lnTo>
                    <a:pt x="34" y="1043"/>
                  </a:lnTo>
                  <a:lnTo>
                    <a:pt x="67" y="1329"/>
                  </a:lnTo>
                  <a:lnTo>
                    <a:pt x="101" y="1598"/>
                  </a:lnTo>
                  <a:lnTo>
                    <a:pt x="101" y="1598"/>
                  </a:lnTo>
                  <a:lnTo>
                    <a:pt x="168" y="1194"/>
                  </a:lnTo>
                  <a:lnTo>
                    <a:pt x="202" y="791"/>
                  </a:lnTo>
                  <a:lnTo>
                    <a:pt x="202" y="404"/>
                  </a:lnTo>
                  <a:lnTo>
                    <a:pt x="1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4447;p62">
              <a:extLst>
                <a:ext uri="{FF2B5EF4-FFF2-40B4-BE49-F238E27FC236}">
                  <a16:creationId xmlns:a16="http://schemas.microsoft.com/office/drawing/2014/main" id="{A04032C4-4B28-C958-114F-4BCD0C1D3861}"/>
                </a:ext>
              </a:extLst>
            </p:cNvPr>
            <p:cNvSpPr/>
            <p:nvPr/>
          </p:nvSpPr>
          <p:spPr>
            <a:xfrm>
              <a:off x="3105600" y="4893525"/>
              <a:ext cx="309350" cy="24400"/>
            </a:xfrm>
            <a:custGeom>
              <a:avLst/>
              <a:gdLst/>
              <a:ahLst/>
              <a:cxnLst/>
              <a:rect l="l" t="t" r="r" b="b"/>
              <a:pathLst>
                <a:path w="12374" h="976" extrusionOk="0">
                  <a:moveTo>
                    <a:pt x="1" y="0"/>
                  </a:moveTo>
                  <a:lnTo>
                    <a:pt x="1" y="975"/>
                  </a:lnTo>
                  <a:lnTo>
                    <a:pt x="421" y="975"/>
                  </a:lnTo>
                  <a:lnTo>
                    <a:pt x="455" y="605"/>
                  </a:lnTo>
                  <a:lnTo>
                    <a:pt x="505" y="252"/>
                  </a:lnTo>
                  <a:lnTo>
                    <a:pt x="556" y="605"/>
                  </a:lnTo>
                  <a:lnTo>
                    <a:pt x="589" y="958"/>
                  </a:lnTo>
                  <a:lnTo>
                    <a:pt x="1346" y="942"/>
                  </a:lnTo>
                  <a:lnTo>
                    <a:pt x="1379" y="605"/>
                  </a:lnTo>
                  <a:lnTo>
                    <a:pt x="1430" y="252"/>
                  </a:lnTo>
                  <a:lnTo>
                    <a:pt x="1480" y="589"/>
                  </a:lnTo>
                  <a:lnTo>
                    <a:pt x="1514" y="942"/>
                  </a:lnTo>
                  <a:lnTo>
                    <a:pt x="1800" y="925"/>
                  </a:lnTo>
                  <a:lnTo>
                    <a:pt x="1833" y="589"/>
                  </a:lnTo>
                  <a:lnTo>
                    <a:pt x="1884" y="252"/>
                  </a:lnTo>
                  <a:lnTo>
                    <a:pt x="1934" y="589"/>
                  </a:lnTo>
                  <a:lnTo>
                    <a:pt x="1968" y="925"/>
                  </a:lnTo>
                  <a:lnTo>
                    <a:pt x="2623" y="891"/>
                  </a:lnTo>
                  <a:lnTo>
                    <a:pt x="2657" y="572"/>
                  </a:lnTo>
                  <a:lnTo>
                    <a:pt x="2707" y="252"/>
                  </a:lnTo>
                  <a:lnTo>
                    <a:pt x="2758" y="572"/>
                  </a:lnTo>
                  <a:lnTo>
                    <a:pt x="2791" y="891"/>
                  </a:lnTo>
                  <a:lnTo>
                    <a:pt x="3733" y="858"/>
                  </a:lnTo>
                  <a:lnTo>
                    <a:pt x="3766" y="555"/>
                  </a:lnTo>
                  <a:lnTo>
                    <a:pt x="3817" y="252"/>
                  </a:lnTo>
                  <a:lnTo>
                    <a:pt x="3867" y="555"/>
                  </a:lnTo>
                  <a:lnTo>
                    <a:pt x="3901" y="858"/>
                  </a:lnTo>
                  <a:lnTo>
                    <a:pt x="4271" y="841"/>
                  </a:lnTo>
                  <a:lnTo>
                    <a:pt x="4304" y="555"/>
                  </a:lnTo>
                  <a:lnTo>
                    <a:pt x="4355" y="252"/>
                  </a:lnTo>
                  <a:lnTo>
                    <a:pt x="4405" y="555"/>
                  </a:lnTo>
                  <a:lnTo>
                    <a:pt x="4439" y="841"/>
                  </a:lnTo>
                  <a:lnTo>
                    <a:pt x="4943" y="824"/>
                  </a:lnTo>
                  <a:lnTo>
                    <a:pt x="4977" y="538"/>
                  </a:lnTo>
                  <a:lnTo>
                    <a:pt x="5027" y="252"/>
                  </a:lnTo>
                  <a:lnTo>
                    <a:pt x="5078" y="538"/>
                  </a:lnTo>
                  <a:lnTo>
                    <a:pt x="5095" y="824"/>
                  </a:lnTo>
                  <a:lnTo>
                    <a:pt x="5834" y="790"/>
                  </a:lnTo>
                  <a:lnTo>
                    <a:pt x="5868" y="521"/>
                  </a:lnTo>
                  <a:lnTo>
                    <a:pt x="5901" y="252"/>
                  </a:lnTo>
                  <a:lnTo>
                    <a:pt x="5952" y="521"/>
                  </a:lnTo>
                  <a:lnTo>
                    <a:pt x="5986" y="790"/>
                  </a:lnTo>
                  <a:lnTo>
                    <a:pt x="6288" y="790"/>
                  </a:lnTo>
                  <a:lnTo>
                    <a:pt x="6322" y="521"/>
                  </a:lnTo>
                  <a:lnTo>
                    <a:pt x="6372" y="252"/>
                  </a:lnTo>
                  <a:lnTo>
                    <a:pt x="6406" y="521"/>
                  </a:lnTo>
                  <a:lnTo>
                    <a:pt x="6439" y="774"/>
                  </a:lnTo>
                  <a:lnTo>
                    <a:pt x="7179" y="757"/>
                  </a:lnTo>
                  <a:lnTo>
                    <a:pt x="7213" y="505"/>
                  </a:lnTo>
                  <a:lnTo>
                    <a:pt x="7263" y="252"/>
                  </a:lnTo>
                  <a:lnTo>
                    <a:pt x="7297" y="505"/>
                  </a:lnTo>
                  <a:lnTo>
                    <a:pt x="7330" y="757"/>
                  </a:lnTo>
                  <a:lnTo>
                    <a:pt x="7717" y="740"/>
                  </a:lnTo>
                  <a:lnTo>
                    <a:pt x="7751" y="505"/>
                  </a:lnTo>
                  <a:lnTo>
                    <a:pt x="7784" y="252"/>
                  </a:lnTo>
                  <a:lnTo>
                    <a:pt x="7835" y="488"/>
                  </a:lnTo>
                  <a:lnTo>
                    <a:pt x="7868" y="740"/>
                  </a:lnTo>
                  <a:lnTo>
                    <a:pt x="8356" y="723"/>
                  </a:lnTo>
                  <a:lnTo>
                    <a:pt x="8423" y="252"/>
                  </a:lnTo>
                  <a:lnTo>
                    <a:pt x="8490" y="706"/>
                  </a:lnTo>
                  <a:lnTo>
                    <a:pt x="9533" y="673"/>
                  </a:lnTo>
                  <a:lnTo>
                    <a:pt x="9600" y="252"/>
                  </a:lnTo>
                  <a:lnTo>
                    <a:pt x="9667" y="673"/>
                  </a:lnTo>
                  <a:lnTo>
                    <a:pt x="10087" y="656"/>
                  </a:lnTo>
                  <a:lnTo>
                    <a:pt x="10155" y="252"/>
                  </a:lnTo>
                  <a:lnTo>
                    <a:pt x="10205" y="656"/>
                  </a:lnTo>
                  <a:lnTo>
                    <a:pt x="11079" y="639"/>
                  </a:lnTo>
                  <a:lnTo>
                    <a:pt x="11130" y="252"/>
                  </a:lnTo>
                  <a:lnTo>
                    <a:pt x="11197" y="622"/>
                  </a:lnTo>
                  <a:lnTo>
                    <a:pt x="11769" y="605"/>
                  </a:lnTo>
                  <a:lnTo>
                    <a:pt x="11819" y="252"/>
                  </a:lnTo>
                  <a:lnTo>
                    <a:pt x="11886" y="605"/>
                  </a:lnTo>
                  <a:lnTo>
                    <a:pt x="12374" y="589"/>
                  </a:lnTo>
                  <a:lnTo>
                    <a:pt x="1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4448;p62">
              <a:extLst>
                <a:ext uri="{FF2B5EF4-FFF2-40B4-BE49-F238E27FC236}">
                  <a16:creationId xmlns:a16="http://schemas.microsoft.com/office/drawing/2014/main" id="{10D8055B-758E-E4DA-2A9E-9E6AC99F6B9B}"/>
                </a:ext>
              </a:extLst>
            </p:cNvPr>
            <p:cNvSpPr/>
            <p:nvPr/>
          </p:nvSpPr>
          <p:spPr>
            <a:xfrm>
              <a:off x="3105600" y="4893525"/>
              <a:ext cx="309350" cy="24400"/>
            </a:xfrm>
            <a:custGeom>
              <a:avLst/>
              <a:gdLst/>
              <a:ahLst/>
              <a:cxnLst/>
              <a:rect l="l" t="t" r="r" b="b"/>
              <a:pathLst>
                <a:path w="12374" h="976" fill="none" extrusionOk="0">
                  <a:moveTo>
                    <a:pt x="12374" y="0"/>
                  </a:moveTo>
                  <a:lnTo>
                    <a:pt x="1" y="0"/>
                  </a:lnTo>
                  <a:lnTo>
                    <a:pt x="1" y="975"/>
                  </a:lnTo>
                  <a:lnTo>
                    <a:pt x="421" y="975"/>
                  </a:lnTo>
                  <a:lnTo>
                    <a:pt x="421" y="975"/>
                  </a:lnTo>
                  <a:lnTo>
                    <a:pt x="455" y="605"/>
                  </a:lnTo>
                  <a:lnTo>
                    <a:pt x="505" y="252"/>
                  </a:lnTo>
                  <a:lnTo>
                    <a:pt x="505" y="252"/>
                  </a:lnTo>
                  <a:lnTo>
                    <a:pt x="556" y="605"/>
                  </a:lnTo>
                  <a:lnTo>
                    <a:pt x="589" y="958"/>
                  </a:lnTo>
                  <a:lnTo>
                    <a:pt x="1346" y="942"/>
                  </a:lnTo>
                  <a:lnTo>
                    <a:pt x="1346" y="942"/>
                  </a:lnTo>
                  <a:lnTo>
                    <a:pt x="1379" y="605"/>
                  </a:lnTo>
                  <a:lnTo>
                    <a:pt x="1430" y="252"/>
                  </a:lnTo>
                  <a:lnTo>
                    <a:pt x="1430" y="252"/>
                  </a:lnTo>
                  <a:lnTo>
                    <a:pt x="1480" y="589"/>
                  </a:lnTo>
                  <a:lnTo>
                    <a:pt x="1514" y="942"/>
                  </a:lnTo>
                  <a:lnTo>
                    <a:pt x="1800" y="925"/>
                  </a:lnTo>
                  <a:lnTo>
                    <a:pt x="1800" y="925"/>
                  </a:lnTo>
                  <a:lnTo>
                    <a:pt x="1833" y="589"/>
                  </a:lnTo>
                  <a:lnTo>
                    <a:pt x="1884" y="252"/>
                  </a:lnTo>
                  <a:lnTo>
                    <a:pt x="1884" y="252"/>
                  </a:lnTo>
                  <a:lnTo>
                    <a:pt x="1934" y="589"/>
                  </a:lnTo>
                  <a:lnTo>
                    <a:pt x="1968" y="925"/>
                  </a:lnTo>
                  <a:lnTo>
                    <a:pt x="2623" y="891"/>
                  </a:lnTo>
                  <a:lnTo>
                    <a:pt x="2623" y="891"/>
                  </a:lnTo>
                  <a:lnTo>
                    <a:pt x="2657" y="572"/>
                  </a:lnTo>
                  <a:lnTo>
                    <a:pt x="2707" y="252"/>
                  </a:lnTo>
                  <a:lnTo>
                    <a:pt x="2707" y="252"/>
                  </a:lnTo>
                  <a:lnTo>
                    <a:pt x="2758" y="572"/>
                  </a:lnTo>
                  <a:lnTo>
                    <a:pt x="2791" y="891"/>
                  </a:lnTo>
                  <a:lnTo>
                    <a:pt x="3733" y="858"/>
                  </a:lnTo>
                  <a:lnTo>
                    <a:pt x="3733" y="858"/>
                  </a:lnTo>
                  <a:lnTo>
                    <a:pt x="3766" y="555"/>
                  </a:lnTo>
                  <a:lnTo>
                    <a:pt x="3817" y="252"/>
                  </a:lnTo>
                  <a:lnTo>
                    <a:pt x="3817" y="252"/>
                  </a:lnTo>
                  <a:lnTo>
                    <a:pt x="3867" y="555"/>
                  </a:lnTo>
                  <a:lnTo>
                    <a:pt x="3901" y="858"/>
                  </a:lnTo>
                  <a:lnTo>
                    <a:pt x="4271" y="841"/>
                  </a:lnTo>
                  <a:lnTo>
                    <a:pt x="4271" y="841"/>
                  </a:lnTo>
                  <a:lnTo>
                    <a:pt x="4304" y="555"/>
                  </a:lnTo>
                  <a:lnTo>
                    <a:pt x="4355" y="252"/>
                  </a:lnTo>
                  <a:lnTo>
                    <a:pt x="4355" y="252"/>
                  </a:lnTo>
                  <a:lnTo>
                    <a:pt x="4405" y="555"/>
                  </a:lnTo>
                  <a:lnTo>
                    <a:pt x="4439" y="841"/>
                  </a:lnTo>
                  <a:lnTo>
                    <a:pt x="4943" y="824"/>
                  </a:lnTo>
                  <a:lnTo>
                    <a:pt x="4943" y="824"/>
                  </a:lnTo>
                  <a:lnTo>
                    <a:pt x="4977" y="538"/>
                  </a:lnTo>
                  <a:lnTo>
                    <a:pt x="5027" y="252"/>
                  </a:lnTo>
                  <a:lnTo>
                    <a:pt x="5027" y="252"/>
                  </a:lnTo>
                  <a:lnTo>
                    <a:pt x="5078" y="538"/>
                  </a:lnTo>
                  <a:lnTo>
                    <a:pt x="5095" y="824"/>
                  </a:lnTo>
                  <a:lnTo>
                    <a:pt x="5834" y="790"/>
                  </a:lnTo>
                  <a:lnTo>
                    <a:pt x="5834" y="790"/>
                  </a:lnTo>
                  <a:lnTo>
                    <a:pt x="5868" y="521"/>
                  </a:lnTo>
                  <a:lnTo>
                    <a:pt x="5901" y="252"/>
                  </a:lnTo>
                  <a:lnTo>
                    <a:pt x="5901" y="252"/>
                  </a:lnTo>
                  <a:lnTo>
                    <a:pt x="5952" y="521"/>
                  </a:lnTo>
                  <a:lnTo>
                    <a:pt x="5986" y="790"/>
                  </a:lnTo>
                  <a:lnTo>
                    <a:pt x="6288" y="790"/>
                  </a:lnTo>
                  <a:lnTo>
                    <a:pt x="6288" y="790"/>
                  </a:lnTo>
                  <a:lnTo>
                    <a:pt x="6322" y="521"/>
                  </a:lnTo>
                  <a:lnTo>
                    <a:pt x="6372" y="252"/>
                  </a:lnTo>
                  <a:lnTo>
                    <a:pt x="6372" y="252"/>
                  </a:lnTo>
                  <a:lnTo>
                    <a:pt x="6406" y="521"/>
                  </a:lnTo>
                  <a:lnTo>
                    <a:pt x="6439" y="774"/>
                  </a:lnTo>
                  <a:lnTo>
                    <a:pt x="7179" y="757"/>
                  </a:lnTo>
                  <a:lnTo>
                    <a:pt x="7179" y="757"/>
                  </a:lnTo>
                  <a:lnTo>
                    <a:pt x="7213" y="505"/>
                  </a:lnTo>
                  <a:lnTo>
                    <a:pt x="7263" y="252"/>
                  </a:lnTo>
                  <a:lnTo>
                    <a:pt x="7263" y="252"/>
                  </a:lnTo>
                  <a:lnTo>
                    <a:pt x="7297" y="505"/>
                  </a:lnTo>
                  <a:lnTo>
                    <a:pt x="7330" y="757"/>
                  </a:lnTo>
                  <a:lnTo>
                    <a:pt x="7717" y="740"/>
                  </a:lnTo>
                  <a:lnTo>
                    <a:pt x="7717" y="740"/>
                  </a:lnTo>
                  <a:lnTo>
                    <a:pt x="7751" y="505"/>
                  </a:lnTo>
                  <a:lnTo>
                    <a:pt x="7784" y="252"/>
                  </a:lnTo>
                  <a:lnTo>
                    <a:pt x="7784" y="252"/>
                  </a:lnTo>
                  <a:lnTo>
                    <a:pt x="7835" y="488"/>
                  </a:lnTo>
                  <a:lnTo>
                    <a:pt x="7868" y="740"/>
                  </a:lnTo>
                  <a:lnTo>
                    <a:pt x="8356" y="723"/>
                  </a:lnTo>
                  <a:lnTo>
                    <a:pt x="8356" y="723"/>
                  </a:lnTo>
                  <a:lnTo>
                    <a:pt x="8423" y="252"/>
                  </a:lnTo>
                  <a:lnTo>
                    <a:pt x="8423" y="252"/>
                  </a:lnTo>
                  <a:lnTo>
                    <a:pt x="8490" y="706"/>
                  </a:lnTo>
                  <a:lnTo>
                    <a:pt x="9533" y="673"/>
                  </a:lnTo>
                  <a:lnTo>
                    <a:pt x="9533" y="673"/>
                  </a:lnTo>
                  <a:lnTo>
                    <a:pt x="9600" y="252"/>
                  </a:lnTo>
                  <a:lnTo>
                    <a:pt x="9600" y="252"/>
                  </a:lnTo>
                  <a:lnTo>
                    <a:pt x="9667" y="673"/>
                  </a:lnTo>
                  <a:lnTo>
                    <a:pt x="10087" y="656"/>
                  </a:lnTo>
                  <a:lnTo>
                    <a:pt x="10087" y="656"/>
                  </a:lnTo>
                  <a:lnTo>
                    <a:pt x="10155" y="252"/>
                  </a:lnTo>
                  <a:lnTo>
                    <a:pt x="10155" y="252"/>
                  </a:lnTo>
                  <a:lnTo>
                    <a:pt x="10205" y="656"/>
                  </a:lnTo>
                  <a:lnTo>
                    <a:pt x="11079" y="639"/>
                  </a:lnTo>
                  <a:lnTo>
                    <a:pt x="11079" y="639"/>
                  </a:lnTo>
                  <a:lnTo>
                    <a:pt x="11130" y="252"/>
                  </a:lnTo>
                  <a:lnTo>
                    <a:pt x="11130" y="252"/>
                  </a:lnTo>
                  <a:lnTo>
                    <a:pt x="11197" y="622"/>
                  </a:lnTo>
                  <a:lnTo>
                    <a:pt x="11769" y="605"/>
                  </a:lnTo>
                  <a:lnTo>
                    <a:pt x="11769" y="605"/>
                  </a:lnTo>
                  <a:lnTo>
                    <a:pt x="11819" y="252"/>
                  </a:lnTo>
                  <a:lnTo>
                    <a:pt x="11819" y="252"/>
                  </a:lnTo>
                  <a:lnTo>
                    <a:pt x="11886" y="605"/>
                  </a:lnTo>
                  <a:lnTo>
                    <a:pt x="12374" y="589"/>
                  </a:lnTo>
                  <a:lnTo>
                    <a:pt x="123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4449;p62">
              <a:extLst>
                <a:ext uri="{FF2B5EF4-FFF2-40B4-BE49-F238E27FC236}">
                  <a16:creationId xmlns:a16="http://schemas.microsoft.com/office/drawing/2014/main" id="{CF85DAD7-5AA1-0FEE-0E5B-0F119B40DA2A}"/>
                </a:ext>
              </a:extLst>
            </p:cNvPr>
            <p:cNvSpPr/>
            <p:nvPr/>
          </p:nvSpPr>
          <p:spPr>
            <a:xfrm>
              <a:off x="3116125" y="4899825"/>
              <a:ext cx="4225" cy="18100"/>
            </a:xfrm>
            <a:custGeom>
              <a:avLst/>
              <a:gdLst/>
              <a:ahLst/>
              <a:cxnLst/>
              <a:rect l="l" t="t" r="r" b="b"/>
              <a:pathLst>
                <a:path w="169" h="724" extrusionOk="0">
                  <a:moveTo>
                    <a:pt x="84" y="0"/>
                  </a:moveTo>
                  <a:lnTo>
                    <a:pt x="34" y="353"/>
                  </a:lnTo>
                  <a:lnTo>
                    <a:pt x="0" y="723"/>
                  </a:lnTo>
                  <a:lnTo>
                    <a:pt x="168" y="706"/>
                  </a:lnTo>
                  <a:lnTo>
                    <a:pt x="135" y="353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4450;p62">
              <a:extLst>
                <a:ext uri="{FF2B5EF4-FFF2-40B4-BE49-F238E27FC236}">
                  <a16:creationId xmlns:a16="http://schemas.microsoft.com/office/drawing/2014/main" id="{89632C54-E85E-D890-799D-9776471FDD9B}"/>
                </a:ext>
              </a:extLst>
            </p:cNvPr>
            <p:cNvSpPr/>
            <p:nvPr/>
          </p:nvSpPr>
          <p:spPr>
            <a:xfrm>
              <a:off x="3116125" y="4899825"/>
              <a:ext cx="4225" cy="18100"/>
            </a:xfrm>
            <a:custGeom>
              <a:avLst/>
              <a:gdLst/>
              <a:ahLst/>
              <a:cxnLst/>
              <a:rect l="l" t="t" r="r" b="b"/>
              <a:pathLst>
                <a:path w="169" h="724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353"/>
                  </a:lnTo>
                  <a:lnTo>
                    <a:pt x="0" y="723"/>
                  </a:lnTo>
                  <a:lnTo>
                    <a:pt x="168" y="706"/>
                  </a:lnTo>
                  <a:lnTo>
                    <a:pt x="168" y="706"/>
                  </a:lnTo>
                  <a:lnTo>
                    <a:pt x="135" y="353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4451;p62">
              <a:extLst>
                <a:ext uri="{FF2B5EF4-FFF2-40B4-BE49-F238E27FC236}">
                  <a16:creationId xmlns:a16="http://schemas.microsoft.com/office/drawing/2014/main" id="{05698599-0241-0FC6-4E28-113BBBB40732}"/>
                </a:ext>
              </a:extLst>
            </p:cNvPr>
            <p:cNvSpPr/>
            <p:nvPr/>
          </p:nvSpPr>
          <p:spPr>
            <a:xfrm>
              <a:off x="3139225" y="4899825"/>
              <a:ext cx="4225" cy="17250"/>
            </a:xfrm>
            <a:custGeom>
              <a:avLst/>
              <a:gdLst/>
              <a:ahLst/>
              <a:cxnLst/>
              <a:rect l="l" t="t" r="r" b="b"/>
              <a:pathLst>
                <a:path w="169" h="690" extrusionOk="0">
                  <a:moveTo>
                    <a:pt x="85" y="0"/>
                  </a:moveTo>
                  <a:lnTo>
                    <a:pt x="34" y="353"/>
                  </a:lnTo>
                  <a:lnTo>
                    <a:pt x="1" y="690"/>
                  </a:lnTo>
                  <a:lnTo>
                    <a:pt x="169" y="690"/>
                  </a:lnTo>
                  <a:lnTo>
                    <a:pt x="135" y="337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4452;p62">
              <a:extLst>
                <a:ext uri="{FF2B5EF4-FFF2-40B4-BE49-F238E27FC236}">
                  <a16:creationId xmlns:a16="http://schemas.microsoft.com/office/drawing/2014/main" id="{DDDCE8AF-9096-BF77-5E08-413F2F889878}"/>
                </a:ext>
              </a:extLst>
            </p:cNvPr>
            <p:cNvSpPr/>
            <p:nvPr/>
          </p:nvSpPr>
          <p:spPr>
            <a:xfrm>
              <a:off x="3139225" y="4899825"/>
              <a:ext cx="4225" cy="17250"/>
            </a:xfrm>
            <a:custGeom>
              <a:avLst/>
              <a:gdLst/>
              <a:ahLst/>
              <a:cxnLst/>
              <a:rect l="l" t="t" r="r" b="b"/>
              <a:pathLst>
                <a:path w="169" h="690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4" y="353"/>
                  </a:lnTo>
                  <a:lnTo>
                    <a:pt x="1" y="690"/>
                  </a:lnTo>
                  <a:lnTo>
                    <a:pt x="169" y="690"/>
                  </a:lnTo>
                  <a:lnTo>
                    <a:pt x="169" y="690"/>
                  </a:lnTo>
                  <a:lnTo>
                    <a:pt x="135" y="337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4453;p62">
              <a:extLst>
                <a:ext uri="{FF2B5EF4-FFF2-40B4-BE49-F238E27FC236}">
                  <a16:creationId xmlns:a16="http://schemas.microsoft.com/office/drawing/2014/main" id="{0DF784A7-B18E-41C3-8555-9D0A09CC2FDB}"/>
                </a:ext>
              </a:extLst>
            </p:cNvPr>
            <p:cNvSpPr/>
            <p:nvPr/>
          </p:nvSpPr>
          <p:spPr>
            <a:xfrm>
              <a:off x="3150575" y="4899825"/>
              <a:ext cx="4225" cy="16825"/>
            </a:xfrm>
            <a:custGeom>
              <a:avLst/>
              <a:gdLst/>
              <a:ahLst/>
              <a:cxnLst/>
              <a:rect l="l" t="t" r="r" b="b"/>
              <a:pathLst>
                <a:path w="169" h="673" extrusionOk="0">
                  <a:moveTo>
                    <a:pt x="85" y="0"/>
                  </a:moveTo>
                  <a:lnTo>
                    <a:pt x="34" y="337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135" y="337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4454;p62">
              <a:extLst>
                <a:ext uri="{FF2B5EF4-FFF2-40B4-BE49-F238E27FC236}">
                  <a16:creationId xmlns:a16="http://schemas.microsoft.com/office/drawing/2014/main" id="{8B3A7B10-4317-67BC-E583-E105E6A392E5}"/>
                </a:ext>
              </a:extLst>
            </p:cNvPr>
            <p:cNvSpPr/>
            <p:nvPr/>
          </p:nvSpPr>
          <p:spPr>
            <a:xfrm>
              <a:off x="3150575" y="4899825"/>
              <a:ext cx="4225" cy="16825"/>
            </a:xfrm>
            <a:custGeom>
              <a:avLst/>
              <a:gdLst/>
              <a:ahLst/>
              <a:cxnLst/>
              <a:rect l="l" t="t" r="r" b="b"/>
              <a:pathLst>
                <a:path w="169" h="673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4" y="337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169" y="673"/>
                  </a:lnTo>
                  <a:lnTo>
                    <a:pt x="135" y="337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4455;p62">
              <a:extLst>
                <a:ext uri="{FF2B5EF4-FFF2-40B4-BE49-F238E27FC236}">
                  <a16:creationId xmlns:a16="http://schemas.microsoft.com/office/drawing/2014/main" id="{4FC0A623-05BA-B198-706B-43C7FD9550E8}"/>
                </a:ext>
              </a:extLst>
            </p:cNvPr>
            <p:cNvSpPr/>
            <p:nvPr/>
          </p:nvSpPr>
          <p:spPr>
            <a:xfrm>
              <a:off x="3212350" y="4899825"/>
              <a:ext cx="4225" cy="14725"/>
            </a:xfrm>
            <a:custGeom>
              <a:avLst/>
              <a:gdLst/>
              <a:ahLst/>
              <a:cxnLst/>
              <a:rect l="l" t="t" r="r" b="b"/>
              <a:pathLst>
                <a:path w="169" h="589" extrusionOk="0">
                  <a:moveTo>
                    <a:pt x="85" y="0"/>
                  </a:moveTo>
                  <a:lnTo>
                    <a:pt x="34" y="303"/>
                  </a:lnTo>
                  <a:lnTo>
                    <a:pt x="1" y="589"/>
                  </a:lnTo>
                  <a:lnTo>
                    <a:pt x="169" y="589"/>
                  </a:lnTo>
                  <a:lnTo>
                    <a:pt x="135" y="303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4456;p62">
              <a:extLst>
                <a:ext uri="{FF2B5EF4-FFF2-40B4-BE49-F238E27FC236}">
                  <a16:creationId xmlns:a16="http://schemas.microsoft.com/office/drawing/2014/main" id="{6A08292E-188C-C2C4-749D-BA2BF343009C}"/>
                </a:ext>
              </a:extLst>
            </p:cNvPr>
            <p:cNvSpPr/>
            <p:nvPr/>
          </p:nvSpPr>
          <p:spPr>
            <a:xfrm>
              <a:off x="3212350" y="4899825"/>
              <a:ext cx="4225" cy="14725"/>
            </a:xfrm>
            <a:custGeom>
              <a:avLst/>
              <a:gdLst/>
              <a:ahLst/>
              <a:cxnLst/>
              <a:rect l="l" t="t" r="r" b="b"/>
              <a:pathLst>
                <a:path w="169" h="589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4" y="303"/>
                  </a:lnTo>
                  <a:lnTo>
                    <a:pt x="1" y="589"/>
                  </a:lnTo>
                  <a:lnTo>
                    <a:pt x="169" y="589"/>
                  </a:lnTo>
                  <a:lnTo>
                    <a:pt x="169" y="589"/>
                  </a:lnTo>
                  <a:lnTo>
                    <a:pt x="135" y="303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4457;p62">
              <a:extLst>
                <a:ext uri="{FF2B5EF4-FFF2-40B4-BE49-F238E27FC236}">
                  <a16:creationId xmlns:a16="http://schemas.microsoft.com/office/drawing/2014/main" id="{22D2CDC5-A0FC-0E87-DFCB-F60612206EAD}"/>
                </a:ext>
              </a:extLst>
            </p:cNvPr>
            <p:cNvSpPr/>
            <p:nvPr/>
          </p:nvSpPr>
          <p:spPr>
            <a:xfrm>
              <a:off x="3229175" y="4899825"/>
              <a:ext cx="3800" cy="14300"/>
            </a:xfrm>
            <a:custGeom>
              <a:avLst/>
              <a:gdLst/>
              <a:ahLst/>
              <a:cxnLst/>
              <a:rect l="l" t="t" r="r" b="b"/>
              <a:pathLst>
                <a:path w="152" h="572" extrusionOk="0">
                  <a:moveTo>
                    <a:pt x="84" y="0"/>
                  </a:moveTo>
                  <a:lnTo>
                    <a:pt x="34" y="286"/>
                  </a:lnTo>
                  <a:lnTo>
                    <a:pt x="0" y="572"/>
                  </a:lnTo>
                  <a:lnTo>
                    <a:pt x="152" y="572"/>
                  </a:lnTo>
                  <a:lnTo>
                    <a:pt x="135" y="28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4458;p62">
              <a:extLst>
                <a:ext uri="{FF2B5EF4-FFF2-40B4-BE49-F238E27FC236}">
                  <a16:creationId xmlns:a16="http://schemas.microsoft.com/office/drawing/2014/main" id="{D84C31B9-E602-3FB2-D4FB-DC3F8B1DEB75}"/>
                </a:ext>
              </a:extLst>
            </p:cNvPr>
            <p:cNvSpPr/>
            <p:nvPr/>
          </p:nvSpPr>
          <p:spPr>
            <a:xfrm>
              <a:off x="3229175" y="4899825"/>
              <a:ext cx="3800" cy="14300"/>
            </a:xfrm>
            <a:custGeom>
              <a:avLst/>
              <a:gdLst/>
              <a:ahLst/>
              <a:cxnLst/>
              <a:rect l="l" t="t" r="r" b="b"/>
              <a:pathLst>
                <a:path w="152" h="572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286"/>
                  </a:lnTo>
                  <a:lnTo>
                    <a:pt x="0" y="572"/>
                  </a:lnTo>
                  <a:lnTo>
                    <a:pt x="152" y="572"/>
                  </a:lnTo>
                  <a:lnTo>
                    <a:pt x="152" y="572"/>
                  </a:lnTo>
                  <a:lnTo>
                    <a:pt x="135" y="286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4459;p62">
              <a:extLst>
                <a:ext uri="{FF2B5EF4-FFF2-40B4-BE49-F238E27FC236}">
                  <a16:creationId xmlns:a16="http://schemas.microsoft.com/office/drawing/2014/main" id="{A5A1A7A4-0A5B-5B45-239D-E96407A179B6}"/>
                </a:ext>
              </a:extLst>
            </p:cNvPr>
            <p:cNvSpPr/>
            <p:nvPr/>
          </p:nvSpPr>
          <p:spPr>
            <a:xfrm>
              <a:off x="3298525" y="4899825"/>
              <a:ext cx="3800" cy="12200"/>
            </a:xfrm>
            <a:custGeom>
              <a:avLst/>
              <a:gdLst/>
              <a:ahLst/>
              <a:cxnLst/>
              <a:rect l="l" t="t" r="r" b="b"/>
              <a:pathLst>
                <a:path w="152" h="488" extrusionOk="0">
                  <a:moveTo>
                    <a:pt x="67" y="0"/>
                  </a:moveTo>
                  <a:lnTo>
                    <a:pt x="34" y="253"/>
                  </a:lnTo>
                  <a:lnTo>
                    <a:pt x="0" y="488"/>
                  </a:lnTo>
                  <a:lnTo>
                    <a:pt x="151" y="488"/>
                  </a:lnTo>
                  <a:lnTo>
                    <a:pt x="118" y="236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4460;p62">
              <a:extLst>
                <a:ext uri="{FF2B5EF4-FFF2-40B4-BE49-F238E27FC236}">
                  <a16:creationId xmlns:a16="http://schemas.microsoft.com/office/drawing/2014/main" id="{8EE5C1C9-3B5B-DA4C-B7C4-F38840AB28F5}"/>
                </a:ext>
              </a:extLst>
            </p:cNvPr>
            <p:cNvSpPr/>
            <p:nvPr/>
          </p:nvSpPr>
          <p:spPr>
            <a:xfrm>
              <a:off x="3298525" y="4899825"/>
              <a:ext cx="3800" cy="12200"/>
            </a:xfrm>
            <a:custGeom>
              <a:avLst/>
              <a:gdLst/>
              <a:ahLst/>
              <a:cxnLst/>
              <a:rect l="l" t="t" r="r" b="b"/>
              <a:pathLst>
                <a:path w="152" h="488" fill="none" extrusionOk="0">
                  <a:moveTo>
                    <a:pt x="67" y="0"/>
                  </a:moveTo>
                  <a:lnTo>
                    <a:pt x="67" y="0"/>
                  </a:lnTo>
                  <a:lnTo>
                    <a:pt x="34" y="253"/>
                  </a:lnTo>
                  <a:lnTo>
                    <a:pt x="0" y="488"/>
                  </a:lnTo>
                  <a:lnTo>
                    <a:pt x="151" y="488"/>
                  </a:lnTo>
                  <a:lnTo>
                    <a:pt x="151" y="488"/>
                  </a:lnTo>
                  <a:lnTo>
                    <a:pt x="118" y="236"/>
                  </a:lnTo>
                  <a:lnTo>
                    <a:pt x="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4461;p62">
              <a:extLst>
                <a:ext uri="{FF2B5EF4-FFF2-40B4-BE49-F238E27FC236}">
                  <a16:creationId xmlns:a16="http://schemas.microsoft.com/office/drawing/2014/main" id="{6344B253-E1D1-BA27-44BF-5401EA88964B}"/>
                </a:ext>
              </a:extLst>
            </p:cNvPr>
            <p:cNvSpPr/>
            <p:nvPr/>
          </p:nvSpPr>
          <p:spPr>
            <a:xfrm>
              <a:off x="3314475" y="4899825"/>
              <a:ext cx="3400" cy="11800"/>
            </a:xfrm>
            <a:custGeom>
              <a:avLst/>
              <a:gdLst/>
              <a:ahLst/>
              <a:cxnLst/>
              <a:rect l="l" t="t" r="r" b="b"/>
              <a:pathLst>
                <a:path w="136" h="472" extrusionOk="0">
                  <a:moveTo>
                    <a:pt x="68" y="0"/>
                  </a:moveTo>
                  <a:lnTo>
                    <a:pt x="1" y="471"/>
                  </a:lnTo>
                  <a:lnTo>
                    <a:pt x="135" y="45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4462;p62">
              <a:extLst>
                <a:ext uri="{FF2B5EF4-FFF2-40B4-BE49-F238E27FC236}">
                  <a16:creationId xmlns:a16="http://schemas.microsoft.com/office/drawing/2014/main" id="{534491C5-C4FA-37AA-B5EA-F78B80FC6B3B}"/>
                </a:ext>
              </a:extLst>
            </p:cNvPr>
            <p:cNvSpPr/>
            <p:nvPr/>
          </p:nvSpPr>
          <p:spPr>
            <a:xfrm>
              <a:off x="3314475" y="4899825"/>
              <a:ext cx="3400" cy="11800"/>
            </a:xfrm>
            <a:custGeom>
              <a:avLst/>
              <a:gdLst/>
              <a:ahLst/>
              <a:cxnLst/>
              <a:rect l="l" t="t" r="r" b="b"/>
              <a:pathLst>
                <a:path w="136" h="472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1" y="471"/>
                  </a:lnTo>
                  <a:lnTo>
                    <a:pt x="135" y="454"/>
                  </a:lnTo>
                  <a:lnTo>
                    <a:pt x="135" y="454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4463;p62">
              <a:extLst>
                <a:ext uri="{FF2B5EF4-FFF2-40B4-BE49-F238E27FC236}">
                  <a16:creationId xmlns:a16="http://schemas.microsoft.com/office/drawing/2014/main" id="{5AA3B8A8-27DB-EE68-E70A-093D02FEAB49}"/>
                </a:ext>
              </a:extLst>
            </p:cNvPr>
            <p:cNvSpPr/>
            <p:nvPr/>
          </p:nvSpPr>
          <p:spPr>
            <a:xfrm>
              <a:off x="3343900" y="4899825"/>
              <a:ext cx="3400" cy="10525"/>
            </a:xfrm>
            <a:custGeom>
              <a:avLst/>
              <a:gdLst/>
              <a:ahLst/>
              <a:cxnLst/>
              <a:rect l="l" t="t" r="r" b="b"/>
              <a:pathLst>
                <a:path w="136" h="421" extrusionOk="0">
                  <a:moveTo>
                    <a:pt x="68" y="0"/>
                  </a:moveTo>
                  <a:lnTo>
                    <a:pt x="1" y="421"/>
                  </a:lnTo>
                  <a:lnTo>
                    <a:pt x="135" y="421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4464;p62">
              <a:extLst>
                <a:ext uri="{FF2B5EF4-FFF2-40B4-BE49-F238E27FC236}">
                  <a16:creationId xmlns:a16="http://schemas.microsoft.com/office/drawing/2014/main" id="{A2C44D59-7078-BF68-57E3-89CC43FA87C4}"/>
                </a:ext>
              </a:extLst>
            </p:cNvPr>
            <p:cNvSpPr/>
            <p:nvPr/>
          </p:nvSpPr>
          <p:spPr>
            <a:xfrm>
              <a:off x="3343900" y="4899825"/>
              <a:ext cx="3400" cy="10525"/>
            </a:xfrm>
            <a:custGeom>
              <a:avLst/>
              <a:gdLst/>
              <a:ahLst/>
              <a:cxnLst/>
              <a:rect l="l" t="t" r="r" b="b"/>
              <a:pathLst>
                <a:path w="136" h="421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1" y="421"/>
                  </a:lnTo>
                  <a:lnTo>
                    <a:pt x="135" y="421"/>
                  </a:lnTo>
                  <a:lnTo>
                    <a:pt x="135" y="421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4465;p62">
              <a:extLst>
                <a:ext uri="{FF2B5EF4-FFF2-40B4-BE49-F238E27FC236}">
                  <a16:creationId xmlns:a16="http://schemas.microsoft.com/office/drawing/2014/main" id="{1F47FECB-1C6C-C607-40E6-672B17B68014}"/>
                </a:ext>
              </a:extLst>
            </p:cNvPr>
            <p:cNvSpPr/>
            <p:nvPr/>
          </p:nvSpPr>
          <p:spPr>
            <a:xfrm>
              <a:off x="3285075" y="4899825"/>
              <a:ext cx="3800" cy="12625"/>
            </a:xfrm>
            <a:custGeom>
              <a:avLst/>
              <a:gdLst/>
              <a:ahLst/>
              <a:cxnLst/>
              <a:rect l="l" t="t" r="r" b="b"/>
              <a:pathLst>
                <a:path w="152" h="505" extrusionOk="0">
                  <a:moveTo>
                    <a:pt x="84" y="0"/>
                  </a:moveTo>
                  <a:lnTo>
                    <a:pt x="34" y="253"/>
                  </a:lnTo>
                  <a:lnTo>
                    <a:pt x="0" y="505"/>
                  </a:lnTo>
                  <a:lnTo>
                    <a:pt x="151" y="505"/>
                  </a:lnTo>
                  <a:lnTo>
                    <a:pt x="118" y="253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4466;p62">
              <a:extLst>
                <a:ext uri="{FF2B5EF4-FFF2-40B4-BE49-F238E27FC236}">
                  <a16:creationId xmlns:a16="http://schemas.microsoft.com/office/drawing/2014/main" id="{6B3DB0DC-A9CE-7203-6DBB-056278D910EE}"/>
                </a:ext>
              </a:extLst>
            </p:cNvPr>
            <p:cNvSpPr/>
            <p:nvPr/>
          </p:nvSpPr>
          <p:spPr>
            <a:xfrm>
              <a:off x="3285075" y="4899825"/>
              <a:ext cx="3800" cy="12625"/>
            </a:xfrm>
            <a:custGeom>
              <a:avLst/>
              <a:gdLst/>
              <a:ahLst/>
              <a:cxnLst/>
              <a:rect l="l" t="t" r="r" b="b"/>
              <a:pathLst>
                <a:path w="152" h="505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253"/>
                  </a:lnTo>
                  <a:lnTo>
                    <a:pt x="0" y="505"/>
                  </a:lnTo>
                  <a:lnTo>
                    <a:pt x="151" y="505"/>
                  </a:lnTo>
                  <a:lnTo>
                    <a:pt x="151" y="505"/>
                  </a:lnTo>
                  <a:lnTo>
                    <a:pt x="118" y="253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4467;p62">
              <a:extLst>
                <a:ext uri="{FF2B5EF4-FFF2-40B4-BE49-F238E27FC236}">
                  <a16:creationId xmlns:a16="http://schemas.microsoft.com/office/drawing/2014/main" id="{9944C62A-0BA0-0BCC-AC6A-0F5F01B203D0}"/>
                </a:ext>
              </a:extLst>
            </p:cNvPr>
            <p:cNvSpPr/>
            <p:nvPr/>
          </p:nvSpPr>
          <p:spPr>
            <a:xfrm>
              <a:off x="3171175" y="4899825"/>
              <a:ext cx="4225" cy="16000"/>
            </a:xfrm>
            <a:custGeom>
              <a:avLst/>
              <a:gdLst/>
              <a:ahLst/>
              <a:cxnLst/>
              <a:rect l="l" t="t" r="r" b="b"/>
              <a:pathLst>
                <a:path w="169" h="640" extrusionOk="0">
                  <a:moveTo>
                    <a:pt x="84" y="0"/>
                  </a:moveTo>
                  <a:lnTo>
                    <a:pt x="34" y="320"/>
                  </a:lnTo>
                  <a:lnTo>
                    <a:pt x="0" y="639"/>
                  </a:lnTo>
                  <a:lnTo>
                    <a:pt x="168" y="639"/>
                  </a:lnTo>
                  <a:lnTo>
                    <a:pt x="135" y="32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4468;p62">
              <a:extLst>
                <a:ext uri="{FF2B5EF4-FFF2-40B4-BE49-F238E27FC236}">
                  <a16:creationId xmlns:a16="http://schemas.microsoft.com/office/drawing/2014/main" id="{AF9F7DAA-9178-D7D5-B774-EDE354196881}"/>
                </a:ext>
              </a:extLst>
            </p:cNvPr>
            <p:cNvSpPr/>
            <p:nvPr/>
          </p:nvSpPr>
          <p:spPr>
            <a:xfrm>
              <a:off x="3171175" y="4899825"/>
              <a:ext cx="4225" cy="16000"/>
            </a:xfrm>
            <a:custGeom>
              <a:avLst/>
              <a:gdLst/>
              <a:ahLst/>
              <a:cxnLst/>
              <a:rect l="l" t="t" r="r" b="b"/>
              <a:pathLst>
                <a:path w="169" h="640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320"/>
                  </a:lnTo>
                  <a:lnTo>
                    <a:pt x="0" y="639"/>
                  </a:lnTo>
                  <a:lnTo>
                    <a:pt x="168" y="639"/>
                  </a:lnTo>
                  <a:lnTo>
                    <a:pt x="168" y="639"/>
                  </a:lnTo>
                  <a:lnTo>
                    <a:pt x="135" y="320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4469;p62">
              <a:extLst>
                <a:ext uri="{FF2B5EF4-FFF2-40B4-BE49-F238E27FC236}">
                  <a16:creationId xmlns:a16="http://schemas.microsoft.com/office/drawing/2014/main" id="{11660EDE-0345-86E3-EF5F-1D3C552755A9}"/>
                </a:ext>
              </a:extLst>
            </p:cNvPr>
            <p:cNvSpPr/>
            <p:nvPr/>
          </p:nvSpPr>
          <p:spPr>
            <a:xfrm>
              <a:off x="3251450" y="4899825"/>
              <a:ext cx="3800" cy="13475"/>
            </a:xfrm>
            <a:custGeom>
              <a:avLst/>
              <a:gdLst/>
              <a:ahLst/>
              <a:cxnLst/>
              <a:rect l="l" t="t" r="r" b="b"/>
              <a:pathLst>
                <a:path w="152" h="539" extrusionOk="0">
                  <a:moveTo>
                    <a:pt x="67" y="0"/>
                  </a:moveTo>
                  <a:lnTo>
                    <a:pt x="34" y="269"/>
                  </a:lnTo>
                  <a:lnTo>
                    <a:pt x="0" y="538"/>
                  </a:lnTo>
                  <a:lnTo>
                    <a:pt x="152" y="538"/>
                  </a:lnTo>
                  <a:lnTo>
                    <a:pt x="118" y="269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4470;p62">
              <a:extLst>
                <a:ext uri="{FF2B5EF4-FFF2-40B4-BE49-F238E27FC236}">
                  <a16:creationId xmlns:a16="http://schemas.microsoft.com/office/drawing/2014/main" id="{2845C2B0-A2AA-724E-B6B6-75DC36AE3508}"/>
                </a:ext>
              </a:extLst>
            </p:cNvPr>
            <p:cNvSpPr/>
            <p:nvPr/>
          </p:nvSpPr>
          <p:spPr>
            <a:xfrm>
              <a:off x="3251450" y="4899825"/>
              <a:ext cx="3800" cy="13475"/>
            </a:xfrm>
            <a:custGeom>
              <a:avLst/>
              <a:gdLst/>
              <a:ahLst/>
              <a:cxnLst/>
              <a:rect l="l" t="t" r="r" b="b"/>
              <a:pathLst>
                <a:path w="152" h="539" fill="none" extrusionOk="0">
                  <a:moveTo>
                    <a:pt x="67" y="0"/>
                  </a:moveTo>
                  <a:lnTo>
                    <a:pt x="67" y="0"/>
                  </a:lnTo>
                  <a:lnTo>
                    <a:pt x="34" y="269"/>
                  </a:lnTo>
                  <a:lnTo>
                    <a:pt x="0" y="538"/>
                  </a:lnTo>
                  <a:lnTo>
                    <a:pt x="152" y="538"/>
                  </a:lnTo>
                  <a:lnTo>
                    <a:pt x="152" y="538"/>
                  </a:lnTo>
                  <a:lnTo>
                    <a:pt x="118" y="269"/>
                  </a:lnTo>
                  <a:lnTo>
                    <a:pt x="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4471;p62">
              <a:extLst>
                <a:ext uri="{FF2B5EF4-FFF2-40B4-BE49-F238E27FC236}">
                  <a16:creationId xmlns:a16="http://schemas.microsoft.com/office/drawing/2014/main" id="{6C21A857-35C8-3288-42B8-015214BD5E86}"/>
                </a:ext>
              </a:extLst>
            </p:cNvPr>
            <p:cNvSpPr/>
            <p:nvPr/>
          </p:nvSpPr>
          <p:spPr>
            <a:xfrm>
              <a:off x="3262800" y="4899825"/>
              <a:ext cx="3800" cy="13475"/>
            </a:xfrm>
            <a:custGeom>
              <a:avLst/>
              <a:gdLst/>
              <a:ahLst/>
              <a:cxnLst/>
              <a:rect l="l" t="t" r="r" b="b"/>
              <a:pathLst>
                <a:path w="152" h="539" extrusionOk="0">
                  <a:moveTo>
                    <a:pt x="84" y="0"/>
                  </a:moveTo>
                  <a:lnTo>
                    <a:pt x="34" y="269"/>
                  </a:lnTo>
                  <a:lnTo>
                    <a:pt x="0" y="538"/>
                  </a:lnTo>
                  <a:lnTo>
                    <a:pt x="151" y="522"/>
                  </a:lnTo>
                  <a:lnTo>
                    <a:pt x="118" y="26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4472;p62">
              <a:extLst>
                <a:ext uri="{FF2B5EF4-FFF2-40B4-BE49-F238E27FC236}">
                  <a16:creationId xmlns:a16="http://schemas.microsoft.com/office/drawing/2014/main" id="{B2D444C0-62E4-4A48-7EB1-43276345CF4B}"/>
                </a:ext>
              </a:extLst>
            </p:cNvPr>
            <p:cNvSpPr/>
            <p:nvPr/>
          </p:nvSpPr>
          <p:spPr>
            <a:xfrm>
              <a:off x="3262800" y="4899825"/>
              <a:ext cx="3800" cy="13475"/>
            </a:xfrm>
            <a:custGeom>
              <a:avLst/>
              <a:gdLst/>
              <a:ahLst/>
              <a:cxnLst/>
              <a:rect l="l" t="t" r="r" b="b"/>
              <a:pathLst>
                <a:path w="152" h="539" fill="none" extrusionOk="0">
                  <a:moveTo>
                    <a:pt x="84" y="0"/>
                  </a:moveTo>
                  <a:lnTo>
                    <a:pt x="84" y="0"/>
                  </a:lnTo>
                  <a:lnTo>
                    <a:pt x="34" y="269"/>
                  </a:lnTo>
                  <a:lnTo>
                    <a:pt x="0" y="538"/>
                  </a:lnTo>
                  <a:lnTo>
                    <a:pt x="151" y="522"/>
                  </a:lnTo>
                  <a:lnTo>
                    <a:pt x="151" y="522"/>
                  </a:lnTo>
                  <a:lnTo>
                    <a:pt x="118" y="269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4473;p62">
              <a:extLst>
                <a:ext uri="{FF2B5EF4-FFF2-40B4-BE49-F238E27FC236}">
                  <a16:creationId xmlns:a16="http://schemas.microsoft.com/office/drawing/2014/main" id="{8692655E-1439-52F2-B4EE-A7B2ECBCB7F2}"/>
                </a:ext>
              </a:extLst>
            </p:cNvPr>
            <p:cNvSpPr/>
            <p:nvPr/>
          </p:nvSpPr>
          <p:spPr>
            <a:xfrm>
              <a:off x="3382575" y="4899825"/>
              <a:ext cx="2950" cy="9700"/>
            </a:xfrm>
            <a:custGeom>
              <a:avLst/>
              <a:gdLst/>
              <a:ahLst/>
              <a:cxnLst/>
              <a:rect l="l" t="t" r="r" b="b"/>
              <a:pathLst>
                <a:path w="118" h="388" extrusionOk="0">
                  <a:moveTo>
                    <a:pt x="51" y="0"/>
                  </a:moveTo>
                  <a:lnTo>
                    <a:pt x="0" y="387"/>
                  </a:lnTo>
                  <a:lnTo>
                    <a:pt x="118" y="370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4474;p62">
              <a:extLst>
                <a:ext uri="{FF2B5EF4-FFF2-40B4-BE49-F238E27FC236}">
                  <a16:creationId xmlns:a16="http://schemas.microsoft.com/office/drawing/2014/main" id="{4D09738B-A991-E779-DB8F-240B2A8F3655}"/>
                </a:ext>
              </a:extLst>
            </p:cNvPr>
            <p:cNvSpPr/>
            <p:nvPr/>
          </p:nvSpPr>
          <p:spPr>
            <a:xfrm>
              <a:off x="3382575" y="4899825"/>
              <a:ext cx="2950" cy="9700"/>
            </a:xfrm>
            <a:custGeom>
              <a:avLst/>
              <a:gdLst/>
              <a:ahLst/>
              <a:cxnLst/>
              <a:rect l="l" t="t" r="r" b="b"/>
              <a:pathLst>
                <a:path w="118" h="388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0" y="387"/>
                  </a:lnTo>
                  <a:lnTo>
                    <a:pt x="118" y="370"/>
                  </a:lnTo>
                  <a:lnTo>
                    <a:pt x="118" y="370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4475;p62">
              <a:extLst>
                <a:ext uri="{FF2B5EF4-FFF2-40B4-BE49-F238E27FC236}">
                  <a16:creationId xmlns:a16="http://schemas.microsoft.com/office/drawing/2014/main" id="{E816545B-CBF9-2B73-BA08-9EEF49187AF4}"/>
                </a:ext>
              </a:extLst>
            </p:cNvPr>
            <p:cNvSpPr/>
            <p:nvPr/>
          </p:nvSpPr>
          <p:spPr>
            <a:xfrm>
              <a:off x="3399800" y="4899825"/>
              <a:ext cx="2975" cy="8850"/>
            </a:xfrm>
            <a:custGeom>
              <a:avLst/>
              <a:gdLst/>
              <a:ahLst/>
              <a:cxnLst/>
              <a:rect l="l" t="t" r="r" b="b"/>
              <a:pathLst>
                <a:path w="119" h="354" extrusionOk="0">
                  <a:moveTo>
                    <a:pt x="51" y="0"/>
                  </a:moveTo>
                  <a:lnTo>
                    <a:pt x="1" y="353"/>
                  </a:lnTo>
                  <a:lnTo>
                    <a:pt x="118" y="353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4476;p62">
              <a:extLst>
                <a:ext uri="{FF2B5EF4-FFF2-40B4-BE49-F238E27FC236}">
                  <a16:creationId xmlns:a16="http://schemas.microsoft.com/office/drawing/2014/main" id="{23A4679B-18FB-42BF-3D75-9CF1B2089488}"/>
                </a:ext>
              </a:extLst>
            </p:cNvPr>
            <p:cNvSpPr/>
            <p:nvPr/>
          </p:nvSpPr>
          <p:spPr>
            <a:xfrm>
              <a:off x="3399800" y="4899825"/>
              <a:ext cx="2975" cy="8850"/>
            </a:xfrm>
            <a:custGeom>
              <a:avLst/>
              <a:gdLst/>
              <a:ahLst/>
              <a:cxnLst/>
              <a:rect l="l" t="t" r="r" b="b"/>
              <a:pathLst>
                <a:path w="119" h="354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1" y="353"/>
                  </a:lnTo>
                  <a:lnTo>
                    <a:pt x="118" y="353"/>
                  </a:lnTo>
                  <a:lnTo>
                    <a:pt x="118" y="353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4477;p62">
              <a:extLst>
                <a:ext uri="{FF2B5EF4-FFF2-40B4-BE49-F238E27FC236}">
                  <a16:creationId xmlns:a16="http://schemas.microsoft.com/office/drawing/2014/main" id="{FBB9AC5D-FA6E-AF67-B845-CDEBBE155D3D}"/>
                </a:ext>
              </a:extLst>
            </p:cNvPr>
            <p:cNvSpPr/>
            <p:nvPr/>
          </p:nvSpPr>
          <p:spPr>
            <a:xfrm>
              <a:off x="3357775" y="4899825"/>
              <a:ext cx="2975" cy="10100"/>
            </a:xfrm>
            <a:custGeom>
              <a:avLst/>
              <a:gdLst/>
              <a:ahLst/>
              <a:cxnLst/>
              <a:rect l="l" t="t" r="r" b="b"/>
              <a:pathLst>
                <a:path w="119" h="404" extrusionOk="0">
                  <a:moveTo>
                    <a:pt x="68" y="0"/>
                  </a:moveTo>
                  <a:lnTo>
                    <a:pt x="0" y="404"/>
                  </a:lnTo>
                  <a:lnTo>
                    <a:pt x="118" y="40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4478;p62">
              <a:extLst>
                <a:ext uri="{FF2B5EF4-FFF2-40B4-BE49-F238E27FC236}">
                  <a16:creationId xmlns:a16="http://schemas.microsoft.com/office/drawing/2014/main" id="{4B4E5942-907E-E398-2C6A-F7C26AADBDB6}"/>
                </a:ext>
              </a:extLst>
            </p:cNvPr>
            <p:cNvSpPr/>
            <p:nvPr/>
          </p:nvSpPr>
          <p:spPr>
            <a:xfrm>
              <a:off x="3357775" y="4899825"/>
              <a:ext cx="2975" cy="10100"/>
            </a:xfrm>
            <a:custGeom>
              <a:avLst/>
              <a:gdLst/>
              <a:ahLst/>
              <a:cxnLst/>
              <a:rect l="l" t="t" r="r" b="b"/>
              <a:pathLst>
                <a:path w="119" h="404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0" y="404"/>
                  </a:lnTo>
                  <a:lnTo>
                    <a:pt x="118" y="404"/>
                  </a:lnTo>
                  <a:lnTo>
                    <a:pt x="118" y="404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4479;p62">
              <a:extLst>
                <a:ext uri="{FF2B5EF4-FFF2-40B4-BE49-F238E27FC236}">
                  <a16:creationId xmlns:a16="http://schemas.microsoft.com/office/drawing/2014/main" id="{2CFF7056-6629-9CB4-D505-2AF9B186ECFE}"/>
                </a:ext>
              </a:extLst>
            </p:cNvPr>
            <p:cNvSpPr/>
            <p:nvPr/>
          </p:nvSpPr>
          <p:spPr>
            <a:xfrm>
              <a:off x="3198900" y="4899825"/>
              <a:ext cx="4225" cy="15150"/>
            </a:xfrm>
            <a:custGeom>
              <a:avLst/>
              <a:gdLst/>
              <a:ahLst/>
              <a:cxnLst/>
              <a:rect l="l" t="t" r="r" b="b"/>
              <a:pathLst>
                <a:path w="169" h="606" extrusionOk="0">
                  <a:moveTo>
                    <a:pt x="85" y="0"/>
                  </a:moveTo>
                  <a:lnTo>
                    <a:pt x="34" y="303"/>
                  </a:lnTo>
                  <a:lnTo>
                    <a:pt x="1" y="606"/>
                  </a:lnTo>
                  <a:lnTo>
                    <a:pt x="169" y="606"/>
                  </a:lnTo>
                  <a:lnTo>
                    <a:pt x="135" y="303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4480;p62">
              <a:extLst>
                <a:ext uri="{FF2B5EF4-FFF2-40B4-BE49-F238E27FC236}">
                  <a16:creationId xmlns:a16="http://schemas.microsoft.com/office/drawing/2014/main" id="{84CC4314-50EB-61E6-F3A0-AE062820A708}"/>
                </a:ext>
              </a:extLst>
            </p:cNvPr>
            <p:cNvSpPr/>
            <p:nvPr/>
          </p:nvSpPr>
          <p:spPr>
            <a:xfrm>
              <a:off x="3198900" y="4899825"/>
              <a:ext cx="4225" cy="15150"/>
            </a:xfrm>
            <a:custGeom>
              <a:avLst/>
              <a:gdLst/>
              <a:ahLst/>
              <a:cxnLst/>
              <a:rect l="l" t="t" r="r" b="b"/>
              <a:pathLst>
                <a:path w="169" h="606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4" y="303"/>
                  </a:lnTo>
                  <a:lnTo>
                    <a:pt x="1" y="606"/>
                  </a:lnTo>
                  <a:lnTo>
                    <a:pt x="169" y="606"/>
                  </a:lnTo>
                  <a:lnTo>
                    <a:pt x="169" y="606"/>
                  </a:lnTo>
                  <a:lnTo>
                    <a:pt x="135" y="303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4481;p62">
              <a:extLst>
                <a:ext uri="{FF2B5EF4-FFF2-40B4-BE49-F238E27FC236}">
                  <a16:creationId xmlns:a16="http://schemas.microsoft.com/office/drawing/2014/main" id="{2E84636C-5E52-D903-ACAD-033FE15862C1}"/>
                </a:ext>
              </a:extLst>
            </p:cNvPr>
            <p:cNvSpPr/>
            <p:nvPr/>
          </p:nvSpPr>
          <p:spPr>
            <a:xfrm>
              <a:off x="3105600" y="5099025"/>
              <a:ext cx="309350" cy="68550"/>
            </a:xfrm>
            <a:custGeom>
              <a:avLst/>
              <a:gdLst/>
              <a:ahLst/>
              <a:cxnLst/>
              <a:rect l="l" t="t" r="r" b="b"/>
              <a:pathLst>
                <a:path w="12374" h="2742" extrusionOk="0">
                  <a:moveTo>
                    <a:pt x="1" y="1"/>
                  </a:moveTo>
                  <a:lnTo>
                    <a:pt x="1" y="2741"/>
                  </a:lnTo>
                  <a:lnTo>
                    <a:pt x="12374" y="2741"/>
                  </a:lnTo>
                  <a:lnTo>
                    <a:pt x="1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4482;p62">
              <a:extLst>
                <a:ext uri="{FF2B5EF4-FFF2-40B4-BE49-F238E27FC236}">
                  <a16:creationId xmlns:a16="http://schemas.microsoft.com/office/drawing/2014/main" id="{443AAC6E-B432-1726-6196-C77A13969A43}"/>
                </a:ext>
              </a:extLst>
            </p:cNvPr>
            <p:cNvSpPr/>
            <p:nvPr/>
          </p:nvSpPr>
          <p:spPr>
            <a:xfrm>
              <a:off x="3105600" y="5099025"/>
              <a:ext cx="309350" cy="68550"/>
            </a:xfrm>
            <a:custGeom>
              <a:avLst/>
              <a:gdLst/>
              <a:ahLst/>
              <a:cxnLst/>
              <a:rect l="l" t="t" r="r" b="b"/>
              <a:pathLst>
                <a:path w="12374" h="2742" fill="none" extrusionOk="0">
                  <a:moveTo>
                    <a:pt x="1" y="1"/>
                  </a:moveTo>
                  <a:lnTo>
                    <a:pt x="12374" y="1"/>
                  </a:lnTo>
                  <a:lnTo>
                    <a:pt x="12374" y="2741"/>
                  </a:lnTo>
                  <a:lnTo>
                    <a:pt x="1" y="274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4483;p62">
              <a:extLst>
                <a:ext uri="{FF2B5EF4-FFF2-40B4-BE49-F238E27FC236}">
                  <a16:creationId xmlns:a16="http://schemas.microsoft.com/office/drawing/2014/main" id="{637ECBFD-D498-D094-7E48-91EBBD6C1254}"/>
                </a:ext>
              </a:extLst>
            </p:cNvPr>
            <p:cNvSpPr/>
            <p:nvPr/>
          </p:nvSpPr>
          <p:spPr>
            <a:xfrm>
              <a:off x="3398950" y="5113750"/>
              <a:ext cx="4650" cy="46250"/>
            </a:xfrm>
            <a:custGeom>
              <a:avLst/>
              <a:gdLst/>
              <a:ahLst/>
              <a:cxnLst/>
              <a:rect l="l" t="t" r="r" b="b"/>
              <a:pathLst>
                <a:path w="186" h="1850" extrusionOk="0">
                  <a:moveTo>
                    <a:pt x="152" y="0"/>
                  </a:moveTo>
                  <a:lnTo>
                    <a:pt x="35" y="17"/>
                  </a:lnTo>
                  <a:lnTo>
                    <a:pt x="1" y="387"/>
                  </a:lnTo>
                  <a:lnTo>
                    <a:pt x="1" y="757"/>
                  </a:lnTo>
                  <a:lnTo>
                    <a:pt x="1" y="1026"/>
                  </a:lnTo>
                  <a:lnTo>
                    <a:pt x="18" y="1312"/>
                  </a:lnTo>
                  <a:lnTo>
                    <a:pt x="51" y="1580"/>
                  </a:lnTo>
                  <a:lnTo>
                    <a:pt x="85" y="1849"/>
                  </a:lnTo>
                  <a:lnTo>
                    <a:pt x="152" y="1396"/>
                  </a:lnTo>
                  <a:lnTo>
                    <a:pt x="186" y="925"/>
                  </a:lnTo>
                  <a:lnTo>
                    <a:pt x="186" y="47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4484;p62">
              <a:extLst>
                <a:ext uri="{FF2B5EF4-FFF2-40B4-BE49-F238E27FC236}">
                  <a16:creationId xmlns:a16="http://schemas.microsoft.com/office/drawing/2014/main" id="{79A35A7C-487B-641C-0ED0-161ED8E30FE8}"/>
                </a:ext>
              </a:extLst>
            </p:cNvPr>
            <p:cNvSpPr/>
            <p:nvPr/>
          </p:nvSpPr>
          <p:spPr>
            <a:xfrm>
              <a:off x="3398950" y="5113750"/>
              <a:ext cx="4650" cy="46250"/>
            </a:xfrm>
            <a:custGeom>
              <a:avLst/>
              <a:gdLst/>
              <a:ahLst/>
              <a:cxnLst/>
              <a:rect l="l" t="t" r="r" b="b"/>
              <a:pathLst>
                <a:path w="186" h="1850" fill="none" extrusionOk="0">
                  <a:moveTo>
                    <a:pt x="152" y="0"/>
                  </a:moveTo>
                  <a:lnTo>
                    <a:pt x="35" y="17"/>
                  </a:lnTo>
                  <a:lnTo>
                    <a:pt x="35" y="17"/>
                  </a:lnTo>
                  <a:lnTo>
                    <a:pt x="1" y="387"/>
                  </a:lnTo>
                  <a:lnTo>
                    <a:pt x="1" y="757"/>
                  </a:lnTo>
                  <a:lnTo>
                    <a:pt x="1" y="757"/>
                  </a:lnTo>
                  <a:lnTo>
                    <a:pt x="1" y="1026"/>
                  </a:lnTo>
                  <a:lnTo>
                    <a:pt x="18" y="1312"/>
                  </a:lnTo>
                  <a:lnTo>
                    <a:pt x="51" y="1580"/>
                  </a:lnTo>
                  <a:lnTo>
                    <a:pt x="85" y="1849"/>
                  </a:lnTo>
                  <a:lnTo>
                    <a:pt x="85" y="1849"/>
                  </a:lnTo>
                  <a:lnTo>
                    <a:pt x="152" y="1396"/>
                  </a:lnTo>
                  <a:lnTo>
                    <a:pt x="186" y="925"/>
                  </a:lnTo>
                  <a:lnTo>
                    <a:pt x="186" y="471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4485;p62">
              <a:extLst>
                <a:ext uri="{FF2B5EF4-FFF2-40B4-BE49-F238E27FC236}">
                  <a16:creationId xmlns:a16="http://schemas.microsoft.com/office/drawing/2014/main" id="{232BEB90-77D5-7442-D1A5-0351A9B33734}"/>
                </a:ext>
              </a:extLst>
            </p:cNvPr>
            <p:cNvSpPr/>
            <p:nvPr/>
          </p:nvSpPr>
          <p:spPr>
            <a:xfrm>
              <a:off x="3375850" y="5114575"/>
              <a:ext cx="4650" cy="45425"/>
            </a:xfrm>
            <a:custGeom>
              <a:avLst/>
              <a:gdLst/>
              <a:ahLst/>
              <a:cxnLst/>
              <a:rect l="l" t="t" r="r" b="b"/>
              <a:pathLst>
                <a:path w="186" h="1817" extrusionOk="0">
                  <a:moveTo>
                    <a:pt x="34" y="1"/>
                  </a:moveTo>
                  <a:lnTo>
                    <a:pt x="0" y="371"/>
                  </a:lnTo>
                  <a:lnTo>
                    <a:pt x="0" y="724"/>
                  </a:lnTo>
                  <a:lnTo>
                    <a:pt x="0" y="993"/>
                  </a:lnTo>
                  <a:lnTo>
                    <a:pt x="17" y="1279"/>
                  </a:lnTo>
                  <a:lnTo>
                    <a:pt x="51" y="1547"/>
                  </a:lnTo>
                  <a:lnTo>
                    <a:pt x="101" y="1816"/>
                  </a:lnTo>
                  <a:lnTo>
                    <a:pt x="152" y="1363"/>
                  </a:lnTo>
                  <a:lnTo>
                    <a:pt x="185" y="909"/>
                  </a:lnTo>
                  <a:lnTo>
                    <a:pt x="185" y="455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4486;p62">
              <a:extLst>
                <a:ext uri="{FF2B5EF4-FFF2-40B4-BE49-F238E27FC236}">
                  <a16:creationId xmlns:a16="http://schemas.microsoft.com/office/drawing/2014/main" id="{42E9E4CD-6396-0467-DFB1-79857FDCFCA7}"/>
                </a:ext>
              </a:extLst>
            </p:cNvPr>
            <p:cNvSpPr/>
            <p:nvPr/>
          </p:nvSpPr>
          <p:spPr>
            <a:xfrm>
              <a:off x="3375850" y="5114575"/>
              <a:ext cx="4650" cy="45425"/>
            </a:xfrm>
            <a:custGeom>
              <a:avLst/>
              <a:gdLst/>
              <a:ahLst/>
              <a:cxnLst/>
              <a:rect l="l" t="t" r="r" b="b"/>
              <a:pathLst>
                <a:path w="186" h="1817" fill="none" extrusionOk="0">
                  <a:moveTo>
                    <a:pt x="152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0" y="371"/>
                  </a:lnTo>
                  <a:lnTo>
                    <a:pt x="0" y="724"/>
                  </a:lnTo>
                  <a:lnTo>
                    <a:pt x="0" y="724"/>
                  </a:lnTo>
                  <a:lnTo>
                    <a:pt x="0" y="993"/>
                  </a:lnTo>
                  <a:lnTo>
                    <a:pt x="17" y="1279"/>
                  </a:lnTo>
                  <a:lnTo>
                    <a:pt x="51" y="1547"/>
                  </a:lnTo>
                  <a:lnTo>
                    <a:pt x="101" y="1816"/>
                  </a:lnTo>
                  <a:lnTo>
                    <a:pt x="101" y="1816"/>
                  </a:lnTo>
                  <a:lnTo>
                    <a:pt x="152" y="1363"/>
                  </a:lnTo>
                  <a:lnTo>
                    <a:pt x="185" y="909"/>
                  </a:lnTo>
                  <a:lnTo>
                    <a:pt x="185" y="455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4487;p62">
              <a:extLst>
                <a:ext uri="{FF2B5EF4-FFF2-40B4-BE49-F238E27FC236}">
                  <a16:creationId xmlns:a16="http://schemas.microsoft.com/office/drawing/2014/main" id="{B12F35F1-FE86-66C6-C4DD-844BAEC5D0B0}"/>
                </a:ext>
              </a:extLst>
            </p:cNvPr>
            <p:cNvSpPr/>
            <p:nvPr/>
          </p:nvSpPr>
          <p:spPr>
            <a:xfrm>
              <a:off x="3364500" y="5115000"/>
              <a:ext cx="4650" cy="45000"/>
            </a:xfrm>
            <a:custGeom>
              <a:avLst/>
              <a:gdLst/>
              <a:ahLst/>
              <a:cxnLst/>
              <a:rect l="l" t="t" r="r" b="b"/>
              <a:pathLst>
                <a:path w="186" h="1800" extrusionOk="0">
                  <a:moveTo>
                    <a:pt x="34" y="1"/>
                  </a:moveTo>
                  <a:lnTo>
                    <a:pt x="0" y="455"/>
                  </a:lnTo>
                  <a:lnTo>
                    <a:pt x="0" y="908"/>
                  </a:lnTo>
                  <a:lnTo>
                    <a:pt x="34" y="1346"/>
                  </a:lnTo>
                  <a:lnTo>
                    <a:pt x="101" y="1799"/>
                  </a:lnTo>
                  <a:lnTo>
                    <a:pt x="168" y="1346"/>
                  </a:lnTo>
                  <a:lnTo>
                    <a:pt x="185" y="908"/>
                  </a:lnTo>
                  <a:lnTo>
                    <a:pt x="185" y="455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4488;p62">
              <a:extLst>
                <a:ext uri="{FF2B5EF4-FFF2-40B4-BE49-F238E27FC236}">
                  <a16:creationId xmlns:a16="http://schemas.microsoft.com/office/drawing/2014/main" id="{C9342FFC-7AC5-18E8-4E01-1092F1B9A132}"/>
                </a:ext>
              </a:extLst>
            </p:cNvPr>
            <p:cNvSpPr/>
            <p:nvPr/>
          </p:nvSpPr>
          <p:spPr>
            <a:xfrm>
              <a:off x="3364500" y="5115000"/>
              <a:ext cx="4650" cy="45000"/>
            </a:xfrm>
            <a:custGeom>
              <a:avLst/>
              <a:gdLst/>
              <a:ahLst/>
              <a:cxnLst/>
              <a:rect l="l" t="t" r="r" b="b"/>
              <a:pathLst>
                <a:path w="186" h="1800" fill="none" extrusionOk="0">
                  <a:moveTo>
                    <a:pt x="152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0" y="455"/>
                  </a:lnTo>
                  <a:lnTo>
                    <a:pt x="0" y="908"/>
                  </a:lnTo>
                  <a:lnTo>
                    <a:pt x="34" y="1346"/>
                  </a:lnTo>
                  <a:lnTo>
                    <a:pt x="101" y="1799"/>
                  </a:lnTo>
                  <a:lnTo>
                    <a:pt x="101" y="1799"/>
                  </a:lnTo>
                  <a:lnTo>
                    <a:pt x="168" y="1346"/>
                  </a:lnTo>
                  <a:lnTo>
                    <a:pt x="185" y="908"/>
                  </a:lnTo>
                  <a:lnTo>
                    <a:pt x="185" y="455"/>
                  </a:lnTo>
                  <a:lnTo>
                    <a:pt x="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4489;p62">
              <a:extLst>
                <a:ext uri="{FF2B5EF4-FFF2-40B4-BE49-F238E27FC236}">
                  <a16:creationId xmlns:a16="http://schemas.microsoft.com/office/drawing/2014/main" id="{B42F540D-9704-9147-C873-807BCA3E98AD}"/>
                </a:ext>
              </a:extLst>
            </p:cNvPr>
            <p:cNvSpPr/>
            <p:nvPr/>
          </p:nvSpPr>
          <p:spPr>
            <a:xfrm>
              <a:off x="3302725" y="5117100"/>
              <a:ext cx="4650" cy="42900"/>
            </a:xfrm>
            <a:custGeom>
              <a:avLst/>
              <a:gdLst/>
              <a:ahLst/>
              <a:cxnLst/>
              <a:rect l="l" t="t" r="r" b="b"/>
              <a:pathLst>
                <a:path w="186" h="1716" extrusionOk="0">
                  <a:moveTo>
                    <a:pt x="17" y="1"/>
                  </a:moveTo>
                  <a:lnTo>
                    <a:pt x="0" y="303"/>
                  </a:lnTo>
                  <a:lnTo>
                    <a:pt x="0" y="623"/>
                  </a:lnTo>
                  <a:lnTo>
                    <a:pt x="0" y="892"/>
                  </a:lnTo>
                  <a:lnTo>
                    <a:pt x="17" y="1178"/>
                  </a:lnTo>
                  <a:lnTo>
                    <a:pt x="51" y="1446"/>
                  </a:lnTo>
                  <a:lnTo>
                    <a:pt x="101" y="1715"/>
                  </a:lnTo>
                  <a:lnTo>
                    <a:pt x="135" y="1446"/>
                  </a:lnTo>
                  <a:lnTo>
                    <a:pt x="168" y="1178"/>
                  </a:lnTo>
                  <a:lnTo>
                    <a:pt x="185" y="892"/>
                  </a:lnTo>
                  <a:lnTo>
                    <a:pt x="185" y="623"/>
                  </a:lnTo>
                  <a:lnTo>
                    <a:pt x="185" y="303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4490;p62">
              <a:extLst>
                <a:ext uri="{FF2B5EF4-FFF2-40B4-BE49-F238E27FC236}">
                  <a16:creationId xmlns:a16="http://schemas.microsoft.com/office/drawing/2014/main" id="{ADB9ED17-0AD4-4666-3CF1-509E93E2A833}"/>
                </a:ext>
              </a:extLst>
            </p:cNvPr>
            <p:cNvSpPr/>
            <p:nvPr/>
          </p:nvSpPr>
          <p:spPr>
            <a:xfrm>
              <a:off x="3302725" y="5117100"/>
              <a:ext cx="4650" cy="42900"/>
            </a:xfrm>
            <a:custGeom>
              <a:avLst/>
              <a:gdLst/>
              <a:ahLst/>
              <a:cxnLst/>
              <a:rect l="l" t="t" r="r" b="b"/>
              <a:pathLst>
                <a:path w="186" h="1716" fill="none" extrusionOk="0">
                  <a:moveTo>
                    <a:pt x="168" y="1"/>
                  </a:moveTo>
                  <a:lnTo>
                    <a:pt x="17" y="1"/>
                  </a:lnTo>
                  <a:lnTo>
                    <a:pt x="17" y="1"/>
                  </a:lnTo>
                  <a:lnTo>
                    <a:pt x="0" y="303"/>
                  </a:lnTo>
                  <a:lnTo>
                    <a:pt x="0" y="623"/>
                  </a:lnTo>
                  <a:lnTo>
                    <a:pt x="0" y="623"/>
                  </a:lnTo>
                  <a:lnTo>
                    <a:pt x="0" y="892"/>
                  </a:lnTo>
                  <a:lnTo>
                    <a:pt x="17" y="1178"/>
                  </a:lnTo>
                  <a:lnTo>
                    <a:pt x="51" y="1446"/>
                  </a:lnTo>
                  <a:lnTo>
                    <a:pt x="101" y="1715"/>
                  </a:lnTo>
                  <a:lnTo>
                    <a:pt x="101" y="1715"/>
                  </a:lnTo>
                  <a:lnTo>
                    <a:pt x="135" y="1446"/>
                  </a:lnTo>
                  <a:lnTo>
                    <a:pt x="168" y="1178"/>
                  </a:lnTo>
                  <a:lnTo>
                    <a:pt x="185" y="892"/>
                  </a:lnTo>
                  <a:lnTo>
                    <a:pt x="185" y="623"/>
                  </a:lnTo>
                  <a:lnTo>
                    <a:pt x="185" y="623"/>
                  </a:lnTo>
                  <a:lnTo>
                    <a:pt x="185" y="303"/>
                  </a:lnTo>
                  <a:lnTo>
                    <a:pt x="1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4491;p62">
              <a:extLst>
                <a:ext uri="{FF2B5EF4-FFF2-40B4-BE49-F238E27FC236}">
                  <a16:creationId xmlns:a16="http://schemas.microsoft.com/office/drawing/2014/main" id="{ACDC01C7-63B3-525D-67D8-B90EDE0207D0}"/>
                </a:ext>
              </a:extLst>
            </p:cNvPr>
            <p:cNvSpPr/>
            <p:nvPr/>
          </p:nvSpPr>
          <p:spPr>
            <a:xfrm>
              <a:off x="3285900" y="5117525"/>
              <a:ext cx="5075" cy="42475"/>
            </a:xfrm>
            <a:custGeom>
              <a:avLst/>
              <a:gdLst/>
              <a:ahLst/>
              <a:cxnLst/>
              <a:rect l="l" t="t" r="r" b="b"/>
              <a:pathLst>
                <a:path w="203" h="1699" extrusionOk="0">
                  <a:moveTo>
                    <a:pt x="34" y="1"/>
                  </a:moveTo>
                  <a:lnTo>
                    <a:pt x="1" y="421"/>
                  </a:lnTo>
                  <a:lnTo>
                    <a:pt x="1" y="858"/>
                  </a:lnTo>
                  <a:lnTo>
                    <a:pt x="34" y="1278"/>
                  </a:lnTo>
                  <a:lnTo>
                    <a:pt x="102" y="1698"/>
                  </a:lnTo>
                  <a:lnTo>
                    <a:pt x="169" y="1278"/>
                  </a:lnTo>
                  <a:lnTo>
                    <a:pt x="186" y="841"/>
                  </a:lnTo>
                  <a:lnTo>
                    <a:pt x="202" y="42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4492;p62">
              <a:extLst>
                <a:ext uri="{FF2B5EF4-FFF2-40B4-BE49-F238E27FC236}">
                  <a16:creationId xmlns:a16="http://schemas.microsoft.com/office/drawing/2014/main" id="{F9B8BFC2-D449-520F-43F7-2C3921024007}"/>
                </a:ext>
              </a:extLst>
            </p:cNvPr>
            <p:cNvSpPr/>
            <p:nvPr/>
          </p:nvSpPr>
          <p:spPr>
            <a:xfrm>
              <a:off x="3285900" y="5117525"/>
              <a:ext cx="5075" cy="42475"/>
            </a:xfrm>
            <a:custGeom>
              <a:avLst/>
              <a:gdLst/>
              <a:ahLst/>
              <a:cxnLst/>
              <a:rect l="l" t="t" r="r" b="b"/>
              <a:pathLst>
                <a:path w="203" h="1699" fill="none" extrusionOk="0">
                  <a:moveTo>
                    <a:pt x="169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1" y="421"/>
                  </a:lnTo>
                  <a:lnTo>
                    <a:pt x="1" y="858"/>
                  </a:lnTo>
                  <a:lnTo>
                    <a:pt x="34" y="1278"/>
                  </a:lnTo>
                  <a:lnTo>
                    <a:pt x="102" y="1698"/>
                  </a:lnTo>
                  <a:lnTo>
                    <a:pt x="102" y="1698"/>
                  </a:lnTo>
                  <a:lnTo>
                    <a:pt x="169" y="1278"/>
                  </a:lnTo>
                  <a:lnTo>
                    <a:pt x="186" y="841"/>
                  </a:lnTo>
                  <a:lnTo>
                    <a:pt x="202" y="421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4493;p62">
              <a:extLst>
                <a:ext uri="{FF2B5EF4-FFF2-40B4-BE49-F238E27FC236}">
                  <a16:creationId xmlns:a16="http://schemas.microsoft.com/office/drawing/2014/main" id="{BDC1D007-6857-2FCF-6246-2D60427BBDCC}"/>
                </a:ext>
              </a:extLst>
            </p:cNvPr>
            <p:cNvSpPr/>
            <p:nvPr/>
          </p:nvSpPr>
          <p:spPr>
            <a:xfrm>
              <a:off x="3216550" y="5119625"/>
              <a:ext cx="5075" cy="40375"/>
            </a:xfrm>
            <a:custGeom>
              <a:avLst/>
              <a:gdLst/>
              <a:ahLst/>
              <a:cxnLst/>
              <a:rect l="l" t="t" r="r" b="b"/>
              <a:pathLst>
                <a:path w="203" h="1615" extrusionOk="0">
                  <a:moveTo>
                    <a:pt x="35" y="1"/>
                  </a:moveTo>
                  <a:lnTo>
                    <a:pt x="1" y="404"/>
                  </a:lnTo>
                  <a:lnTo>
                    <a:pt x="18" y="808"/>
                  </a:lnTo>
                  <a:lnTo>
                    <a:pt x="51" y="1211"/>
                  </a:lnTo>
                  <a:lnTo>
                    <a:pt x="102" y="1614"/>
                  </a:lnTo>
                  <a:lnTo>
                    <a:pt x="169" y="1211"/>
                  </a:lnTo>
                  <a:lnTo>
                    <a:pt x="203" y="808"/>
                  </a:lnTo>
                  <a:lnTo>
                    <a:pt x="203" y="40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4494;p62">
              <a:extLst>
                <a:ext uri="{FF2B5EF4-FFF2-40B4-BE49-F238E27FC236}">
                  <a16:creationId xmlns:a16="http://schemas.microsoft.com/office/drawing/2014/main" id="{E8E30300-04EA-6956-BC31-7478C142F623}"/>
                </a:ext>
              </a:extLst>
            </p:cNvPr>
            <p:cNvSpPr/>
            <p:nvPr/>
          </p:nvSpPr>
          <p:spPr>
            <a:xfrm>
              <a:off x="3216550" y="5119625"/>
              <a:ext cx="5075" cy="40375"/>
            </a:xfrm>
            <a:custGeom>
              <a:avLst/>
              <a:gdLst/>
              <a:ahLst/>
              <a:cxnLst/>
              <a:rect l="l" t="t" r="r" b="b"/>
              <a:pathLst>
                <a:path w="203" h="1615" fill="none" extrusionOk="0">
                  <a:moveTo>
                    <a:pt x="186" y="1"/>
                  </a:moveTo>
                  <a:lnTo>
                    <a:pt x="35" y="1"/>
                  </a:lnTo>
                  <a:lnTo>
                    <a:pt x="35" y="1"/>
                  </a:lnTo>
                  <a:lnTo>
                    <a:pt x="1" y="404"/>
                  </a:lnTo>
                  <a:lnTo>
                    <a:pt x="18" y="808"/>
                  </a:lnTo>
                  <a:lnTo>
                    <a:pt x="51" y="1211"/>
                  </a:lnTo>
                  <a:lnTo>
                    <a:pt x="102" y="1614"/>
                  </a:lnTo>
                  <a:lnTo>
                    <a:pt x="102" y="1614"/>
                  </a:lnTo>
                  <a:lnTo>
                    <a:pt x="169" y="1211"/>
                  </a:lnTo>
                  <a:lnTo>
                    <a:pt x="203" y="808"/>
                  </a:lnTo>
                  <a:lnTo>
                    <a:pt x="203" y="404"/>
                  </a:lnTo>
                  <a:lnTo>
                    <a:pt x="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4495;p62">
              <a:extLst>
                <a:ext uri="{FF2B5EF4-FFF2-40B4-BE49-F238E27FC236}">
                  <a16:creationId xmlns:a16="http://schemas.microsoft.com/office/drawing/2014/main" id="{35C968A6-B562-0111-D39F-8AA16524464C}"/>
                </a:ext>
              </a:extLst>
            </p:cNvPr>
            <p:cNvSpPr/>
            <p:nvPr/>
          </p:nvSpPr>
          <p:spPr>
            <a:xfrm>
              <a:off x="3200600" y="5120050"/>
              <a:ext cx="5050" cy="20200"/>
            </a:xfrm>
            <a:custGeom>
              <a:avLst/>
              <a:gdLst/>
              <a:ahLst/>
              <a:cxnLst/>
              <a:rect l="l" t="t" r="r" b="b"/>
              <a:pathLst>
                <a:path w="202" h="808" extrusionOk="0">
                  <a:moveTo>
                    <a:pt x="17" y="0"/>
                  </a:moveTo>
                  <a:lnTo>
                    <a:pt x="0" y="320"/>
                  </a:lnTo>
                  <a:lnTo>
                    <a:pt x="101" y="555"/>
                  </a:lnTo>
                  <a:lnTo>
                    <a:pt x="202" y="807"/>
                  </a:lnTo>
                  <a:lnTo>
                    <a:pt x="202" y="40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4496;p62">
              <a:extLst>
                <a:ext uri="{FF2B5EF4-FFF2-40B4-BE49-F238E27FC236}">
                  <a16:creationId xmlns:a16="http://schemas.microsoft.com/office/drawing/2014/main" id="{46226429-AD02-6988-826E-D6E7726B134E}"/>
                </a:ext>
              </a:extLst>
            </p:cNvPr>
            <p:cNvSpPr/>
            <p:nvPr/>
          </p:nvSpPr>
          <p:spPr>
            <a:xfrm>
              <a:off x="3200600" y="5120050"/>
              <a:ext cx="5050" cy="20200"/>
            </a:xfrm>
            <a:custGeom>
              <a:avLst/>
              <a:gdLst/>
              <a:ahLst/>
              <a:cxnLst/>
              <a:rect l="l" t="t" r="r" b="b"/>
              <a:pathLst>
                <a:path w="202" h="808" fill="none" extrusionOk="0">
                  <a:moveTo>
                    <a:pt x="185" y="0"/>
                  </a:moveTo>
                  <a:lnTo>
                    <a:pt x="17" y="0"/>
                  </a:lnTo>
                  <a:lnTo>
                    <a:pt x="17" y="0"/>
                  </a:lnTo>
                  <a:lnTo>
                    <a:pt x="0" y="320"/>
                  </a:lnTo>
                  <a:lnTo>
                    <a:pt x="0" y="320"/>
                  </a:lnTo>
                  <a:lnTo>
                    <a:pt x="101" y="555"/>
                  </a:lnTo>
                  <a:lnTo>
                    <a:pt x="202" y="807"/>
                  </a:lnTo>
                  <a:lnTo>
                    <a:pt x="202" y="807"/>
                  </a:lnTo>
                  <a:lnTo>
                    <a:pt x="202" y="404"/>
                  </a:lnTo>
                  <a:lnTo>
                    <a:pt x="1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4497;p62">
              <a:extLst>
                <a:ext uri="{FF2B5EF4-FFF2-40B4-BE49-F238E27FC236}">
                  <a16:creationId xmlns:a16="http://schemas.microsoft.com/office/drawing/2014/main" id="{664C5691-4B93-324F-FA24-1AF4CE6D318E}"/>
                </a:ext>
              </a:extLst>
            </p:cNvPr>
            <p:cNvSpPr/>
            <p:nvPr/>
          </p:nvSpPr>
          <p:spPr>
            <a:xfrm>
              <a:off x="3230000" y="5119200"/>
              <a:ext cx="5075" cy="40800"/>
            </a:xfrm>
            <a:custGeom>
              <a:avLst/>
              <a:gdLst/>
              <a:ahLst/>
              <a:cxnLst/>
              <a:rect l="l" t="t" r="r" b="b"/>
              <a:pathLst>
                <a:path w="203" h="1632" extrusionOk="0">
                  <a:moveTo>
                    <a:pt x="18" y="1"/>
                  </a:moveTo>
                  <a:lnTo>
                    <a:pt x="1" y="404"/>
                  </a:lnTo>
                  <a:lnTo>
                    <a:pt x="18" y="825"/>
                  </a:lnTo>
                  <a:lnTo>
                    <a:pt x="34" y="1228"/>
                  </a:lnTo>
                  <a:lnTo>
                    <a:pt x="102" y="1631"/>
                  </a:lnTo>
                  <a:lnTo>
                    <a:pt x="169" y="1228"/>
                  </a:lnTo>
                  <a:lnTo>
                    <a:pt x="186" y="825"/>
                  </a:lnTo>
                  <a:lnTo>
                    <a:pt x="203" y="4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4498;p62">
              <a:extLst>
                <a:ext uri="{FF2B5EF4-FFF2-40B4-BE49-F238E27FC236}">
                  <a16:creationId xmlns:a16="http://schemas.microsoft.com/office/drawing/2014/main" id="{9E019949-FF9E-A4C5-481D-9E08D534B132}"/>
                </a:ext>
              </a:extLst>
            </p:cNvPr>
            <p:cNvSpPr/>
            <p:nvPr/>
          </p:nvSpPr>
          <p:spPr>
            <a:xfrm>
              <a:off x="3230000" y="5119200"/>
              <a:ext cx="5075" cy="40800"/>
            </a:xfrm>
            <a:custGeom>
              <a:avLst/>
              <a:gdLst/>
              <a:ahLst/>
              <a:cxnLst/>
              <a:rect l="l" t="t" r="r" b="b"/>
              <a:pathLst>
                <a:path w="203" h="1632" fill="none" extrusionOk="0">
                  <a:moveTo>
                    <a:pt x="169" y="1"/>
                  </a:moveTo>
                  <a:lnTo>
                    <a:pt x="18" y="1"/>
                  </a:lnTo>
                  <a:lnTo>
                    <a:pt x="18" y="1"/>
                  </a:lnTo>
                  <a:lnTo>
                    <a:pt x="1" y="404"/>
                  </a:lnTo>
                  <a:lnTo>
                    <a:pt x="18" y="825"/>
                  </a:lnTo>
                  <a:lnTo>
                    <a:pt x="34" y="1228"/>
                  </a:lnTo>
                  <a:lnTo>
                    <a:pt x="102" y="1631"/>
                  </a:lnTo>
                  <a:lnTo>
                    <a:pt x="102" y="1631"/>
                  </a:lnTo>
                  <a:lnTo>
                    <a:pt x="169" y="1228"/>
                  </a:lnTo>
                  <a:lnTo>
                    <a:pt x="186" y="825"/>
                  </a:lnTo>
                  <a:lnTo>
                    <a:pt x="203" y="404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4499;p62">
              <a:extLst>
                <a:ext uri="{FF2B5EF4-FFF2-40B4-BE49-F238E27FC236}">
                  <a16:creationId xmlns:a16="http://schemas.microsoft.com/office/drawing/2014/main" id="{94492300-4DA8-4FD8-D2EC-27D9198357F0}"/>
                </a:ext>
              </a:extLst>
            </p:cNvPr>
            <p:cNvSpPr/>
            <p:nvPr/>
          </p:nvSpPr>
          <p:spPr>
            <a:xfrm>
              <a:off x="3343900" y="5115425"/>
              <a:ext cx="5075" cy="44575"/>
            </a:xfrm>
            <a:custGeom>
              <a:avLst/>
              <a:gdLst/>
              <a:ahLst/>
              <a:cxnLst/>
              <a:rect l="l" t="t" r="r" b="b"/>
              <a:pathLst>
                <a:path w="203" h="1783" extrusionOk="0">
                  <a:moveTo>
                    <a:pt x="169" y="0"/>
                  </a:moveTo>
                  <a:lnTo>
                    <a:pt x="34" y="17"/>
                  </a:lnTo>
                  <a:lnTo>
                    <a:pt x="17" y="354"/>
                  </a:lnTo>
                  <a:lnTo>
                    <a:pt x="1" y="690"/>
                  </a:lnTo>
                  <a:lnTo>
                    <a:pt x="1" y="959"/>
                  </a:lnTo>
                  <a:lnTo>
                    <a:pt x="34" y="1245"/>
                  </a:lnTo>
                  <a:lnTo>
                    <a:pt x="51" y="1513"/>
                  </a:lnTo>
                  <a:lnTo>
                    <a:pt x="102" y="1782"/>
                  </a:lnTo>
                  <a:lnTo>
                    <a:pt x="152" y="1513"/>
                  </a:lnTo>
                  <a:lnTo>
                    <a:pt x="186" y="1245"/>
                  </a:lnTo>
                  <a:lnTo>
                    <a:pt x="202" y="959"/>
                  </a:lnTo>
                  <a:lnTo>
                    <a:pt x="202" y="690"/>
                  </a:lnTo>
                  <a:lnTo>
                    <a:pt x="202" y="35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4500;p62">
              <a:extLst>
                <a:ext uri="{FF2B5EF4-FFF2-40B4-BE49-F238E27FC236}">
                  <a16:creationId xmlns:a16="http://schemas.microsoft.com/office/drawing/2014/main" id="{41FB924F-EF2D-ABD9-617B-D6BE21CA04EB}"/>
                </a:ext>
              </a:extLst>
            </p:cNvPr>
            <p:cNvSpPr/>
            <p:nvPr/>
          </p:nvSpPr>
          <p:spPr>
            <a:xfrm>
              <a:off x="3343900" y="5115425"/>
              <a:ext cx="5075" cy="44575"/>
            </a:xfrm>
            <a:custGeom>
              <a:avLst/>
              <a:gdLst/>
              <a:ahLst/>
              <a:cxnLst/>
              <a:rect l="l" t="t" r="r" b="b"/>
              <a:pathLst>
                <a:path w="203" h="1783" fill="none" extrusionOk="0">
                  <a:moveTo>
                    <a:pt x="169" y="0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17" y="354"/>
                  </a:lnTo>
                  <a:lnTo>
                    <a:pt x="1" y="690"/>
                  </a:lnTo>
                  <a:lnTo>
                    <a:pt x="1" y="690"/>
                  </a:lnTo>
                  <a:lnTo>
                    <a:pt x="1" y="959"/>
                  </a:lnTo>
                  <a:lnTo>
                    <a:pt x="34" y="1245"/>
                  </a:lnTo>
                  <a:lnTo>
                    <a:pt x="51" y="1513"/>
                  </a:lnTo>
                  <a:lnTo>
                    <a:pt x="102" y="1782"/>
                  </a:lnTo>
                  <a:lnTo>
                    <a:pt x="102" y="1782"/>
                  </a:lnTo>
                  <a:lnTo>
                    <a:pt x="152" y="1513"/>
                  </a:lnTo>
                  <a:lnTo>
                    <a:pt x="186" y="1245"/>
                  </a:lnTo>
                  <a:lnTo>
                    <a:pt x="202" y="959"/>
                  </a:lnTo>
                  <a:lnTo>
                    <a:pt x="202" y="690"/>
                  </a:lnTo>
                  <a:lnTo>
                    <a:pt x="202" y="690"/>
                  </a:lnTo>
                  <a:lnTo>
                    <a:pt x="202" y="354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4501;p62">
              <a:extLst>
                <a:ext uri="{FF2B5EF4-FFF2-40B4-BE49-F238E27FC236}">
                  <a16:creationId xmlns:a16="http://schemas.microsoft.com/office/drawing/2014/main" id="{A23F1738-1952-126E-4848-8D83CB26E578}"/>
                </a:ext>
              </a:extLst>
            </p:cNvPr>
            <p:cNvSpPr/>
            <p:nvPr/>
          </p:nvSpPr>
          <p:spPr>
            <a:xfrm>
              <a:off x="3264050" y="5117950"/>
              <a:ext cx="4650" cy="42050"/>
            </a:xfrm>
            <a:custGeom>
              <a:avLst/>
              <a:gdLst/>
              <a:ahLst/>
              <a:cxnLst/>
              <a:rect l="l" t="t" r="r" b="b"/>
              <a:pathLst>
                <a:path w="186" h="1682" extrusionOk="0">
                  <a:moveTo>
                    <a:pt x="169" y="0"/>
                  </a:moveTo>
                  <a:lnTo>
                    <a:pt x="17" y="17"/>
                  </a:lnTo>
                  <a:lnTo>
                    <a:pt x="1" y="303"/>
                  </a:lnTo>
                  <a:lnTo>
                    <a:pt x="1" y="589"/>
                  </a:lnTo>
                  <a:lnTo>
                    <a:pt x="1" y="858"/>
                  </a:lnTo>
                  <a:lnTo>
                    <a:pt x="17" y="1144"/>
                  </a:lnTo>
                  <a:lnTo>
                    <a:pt x="51" y="1412"/>
                  </a:lnTo>
                  <a:lnTo>
                    <a:pt x="85" y="1681"/>
                  </a:lnTo>
                  <a:lnTo>
                    <a:pt x="135" y="1412"/>
                  </a:lnTo>
                  <a:lnTo>
                    <a:pt x="169" y="1144"/>
                  </a:lnTo>
                  <a:lnTo>
                    <a:pt x="185" y="858"/>
                  </a:lnTo>
                  <a:lnTo>
                    <a:pt x="185" y="589"/>
                  </a:lnTo>
                  <a:lnTo>
                    <a:pt x="185" y="30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4502;p62">
              <a:extLst>
                <a:ext uri="{FF2B5EF4-FFF2-40B4-BE49-F238E27FC236}">
                  <a16:creationId xmlns:a16="http://schemas.microsoft.com/office/drawing/2014/main" id="{4CD1FEA0-4697-2612-6AE5-90844349A221}"/>
                </a:ext>
              </a:extLst>
            </p:cNvPr>
            <p:cNvSpPr/>
            <p:nvPr/>
          </p:nvSpPr>
          <p:spPr>
            <a:xfrm>
              <a:off x="3264050" y="5117950"/>
              <a:ext cx="4650" cy="42050"/>
            </a:xfrm>
            <a:custGeom>
              <a:avLst/>
              <a:gdLst/>
              <a:ahLst/>
              <a:cxnLst/>
              <a:rect l="l" t="t" r="r" b="b"/>
              <a:pathLst>
                <a:path w="186" h="1682" fill="none" extrusionOk="0">
                  <a:moveTo>
                    <a:pt x="169" y="0"/>
                  </a:moveTo>
                  <a:lnTo>
                    <a:pt x="17" y="17"/>
                  </a:lnTo>
                  <a:lnTo>
                    <a:pt x="17" y="17"/>
                  </a:lnTo>
                  <a:lnTo>
                    <a:pt x="1" y="303"/>
                  </a:lnTo>
                  <a:lnTo>
                    <a:pt x="1" y="589"/>
                  </a:lnTo>
                  <a:lnTo>
                    <a:pt x="1" y="589"/>
                  </a:lnTo>
                  <a:lnTo>
                    <a:pt x="1" y="858"/>
                  </a:lnTo>
                  <a:lnTo>
                    <a:pt x="17" y="1144"/>
                  </a:lnTo>
                  <a:lnTo>
                    <a:pt x="51" y="1412"/>
                  </a:lnTo>
                  <a:lnTo>
                    <a:pt x="85" y="1681"/>
                  </a:lnTo>
                  <a:lnTo>
                    <a:pt x="85" y="1681"/>
                  </a:lnTo>
                  <a:lnTo>
                    <a:pt x="135" y="1412"/>
                  </a:lnTo>
                  <a:lnTo>
                    <a:pt x="169" y="1144"/>
                  </a:lnTo>
                  <a:lnTo>
                    <a:pt x="185" y="858"/>
                  </a:lnTo>
                  <a:lnTo>
                    <a:pt x="185" y="589"/>
                  </a:lnTo>
                  <a:lnTo>
                    <a:pt x="185" y="589"/>
                  </a:lnTo>
                  <a:lnTo>
                    <a:pt x="185" y="303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4503;p62">
              <a:extLst>
                <a:ext uri="{FF2B5EF4-FFF2-40B4-BE49-F238E27FC236}">
                  <a16:creationId xmlns:a16="http://schemas.microsoft.com/office/drawing/2014/main" id="{DDD5A976-43B2-3044-56D6-226429F863A7}"/>
                </a:ext>
              </a:extLst>
            </p:cNvPr>
            <p:cNvSpPr/>
            <p:nvPr/>
          </p:nvSpPr>
          <p:spPr>
            <a:xfrm>
              <a:off x="3252275" y="5118375"/>
              <a:ext cx="5075" cy="41625"/>
            </a:xfrm>
            <a:custGeom>
              <a:avLst/>
              <a:gdLst/>
              <a:ahLst/>
              <a:cxnLst/>
              <a:rect l="l" t="t" r="r" b="b"/>
              <a:pathLst>
                <a:path w="203" h="1665" extrusionOk="0">
                  <a:moveTo>
                    <a:pt x="169" y="0"/>
                  </a:moveTo>
                  <a:lnTo>
                    <a:pt x="34" y="17"/>
                  </a:lnTo>
                  <a:lnTo>
                    <a:pt x="1" y="420"/>
                  </a:lnTo>
                  <a:lnTo>
                    <a:pt x="1" y="841"/>
                  </a:lnTo>
                  <a:lnTo>
                    <a:pt x="34" y="1244"/>
                  </a:lnTo>
                  <a:lnTo>
                    <a:pt x="102" y="1664"/>
                  </a:lnTo>
                  <a:lnTo>
                    <a:pt x="169" y="1244"/>
                  </a:lnTo>
                  <a:lnTo>
                    <a:pt x="186" y="841"/>
                  </a:lnTo>
                  <a:lnTo>
                    <a:pt x="203" y="42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4504;p62">
              <a:extLst>
                <a:ext uri="{FF2B5EF4-FFF2-40B4-BE49-F238E27FC236}">
                  <a16:creationId xmlns:a16="http://schemas.microsoft.com/office/drawing/2014/main" id="{5E202FFA-3D59-815C-4CAA-636A7DF15424}"/>
                </a:ext>
              </a:extLst>
            </p:cNvPr>
            <p:cNvSpPr/>
            <p:nvPr/>
          </p:nvSpPr>
          <p:spPr>
            <a:xfrm>
              <a:off x="3252275" y="5118375"/>
              <a:ext cx="5075" cy="41625"/>
            </a:xfrm>
            <a:custGeom>
              <a:avLst/>
              <a:gdLst/>
              <a:ahLst/>
              <a:cxnLst/>
              <a:rect l="l" t="t" r="r" b="b"/>
              <a:pathLst>
                <a:path w="203" h="1665" fill="none" extrusionOk="0">
                  <a:moveTo>
                    <a:pt x="169" y="0"/>
                  </a:moveTo>
                  <a:lnTo>
                    <a:pt x="34" y="17"/>
                  </a:lnTo>
                  <a:lnTo>
                    <a:pt x="34" y="17"/>
                  </a:lnTo>
                  <a:lnTo>
                    <a:pt x="1" y="420"/>
                  </a:lnTo>
                  <a:lnTo>
                    <a:pt x="1" y="841"/>
                  </a:lnTo>
                  <a:lnTo>
                    <a:pt x="34" y="1244"/>
                  </a:lnTo>
                  <a:lnTo>
                    <a:pt x="102" y="1664"/>
                  </a:lnTo>
                  <a:lnTo>
                    <a:pt x="102" y="1664"/>
                  </a:lnTo>
                  <a:lnTo>
                    <a:pt x="169" y="1244"/>
                  </a:lnTo>
                  <a:lnTo>
                    <a:pt x="186" y="841"/>
                  </a:lnTo>
                  <a:lnTo>
                    <a:pt x="203" y="420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4505;p62">
              <a:extLst>
                <a:ext uri="{FF2B5EF4-FFF2-40B4-BE49-F238E27FC236}">
                  <a16:creationId xmlns:a16="http://schemas.microsoft.com/office/drawing/2014/main" id="{79E92A2F-AE62-E35B-DEAA-0B16D83099AF}"/>
                </a:ext>
              </a:extLst>
            </p:cNvPr>
            <p:cNvSpPr/>
            <p:nvPr/>
          </p:nvSpPr>
          <p:spPr>
            <a:xfrm>
              <a:off x="3316175" y="5116675"/>
              <a:ext cx="4650" cy="43325"/>
            </a:xfrm>
            <a:custGeom>
              <a:avLst/>
              <a:gdLst/>
              <a:ahLst/>
              <a:cxnLst/>
              <a:rect l="l" t="t" r="r" b="b"/>
              <a:pathLst>
                <a:path w="186" h="1733" extrusionOk="0">
                  <a:moveTo>
                    <a:pt x="34" y="1"/>
                  </a:moveTo>
                  <a:lnTo>
                    <a:pt x="0" y="438"/>
                  </a:lnTo>
                  <a:lnTo>
                    <a:pt x="0" y="858"/>
                  </a:lnTo>
                  <a:lnTo>
                    <a:pt x="34" y="1295"/>
                  </a:lnTo>
                  <a:lnTo>
                    <a:pt x="84" y="1732"/>
                  </a:lnTo>
                  <a:lnTo>
                    <a:pt x="151" y="1295"/>
                  </a:lnTo>
                  <a:lnTo>
                    <a:pt x="185" y="858"/>
                  </a:lnTo>
                  <a:lnTo>
                    <a:pt x="185" y="42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4506;p62">
              <a:extLst>
                <a:ext uri="{FF2B5EF4-FFF2-40B4-BE49-F238E27FC236}">
                  <a16:creationId xmlns:a16="http://schemas.microsoft.com/office/drawing/2014/main" id="{90F08313-04EF-DF34-0456-EA441F7D8D1E}"/>
                </a:ext>
              </a:extLst>
            </p:cNvPr>
            <p:cNvSpPr/>
            <p:nvPr/>
          </p:nvSpPr>
          <p:spPr>
            <a:xfrm>
              <a:off x="3316175" y="5116675"/>
              <a:ext cx="4650" cy="43325"/>
            </a:xfrm>
            <a:custGeom>
              <a:avLst/>
              <a:gdLst/>
              <a:ahLst/>
              <a:cxnLst/>
              <a:rect l="l" t="t" r="r" b="b"/>
              <a:pathLst>
                <a:path w="186" h="1733" fill="none" extrusionOk="0">
                  <a:moveTo>
                    <a:pt x="151" y="1"/>
                  </a:moveTo>
                  <a:lnTo>
                    <a:pt x="34" y="1"/>
                  </a:lnTo>
                  <a:lnTo>
                    <a:pt x="34" y="1"/>
                  </a:lnTo>
                  <a:lnTo>
                    <a:pt x="0" y="438"/>
                  </a:lnTo>
                  <a:lnTo>
                    <a:pt x="0" y="858"/>
                  </a:lnTo>
                  <a:lnTo>
                    <a:pt x="34" y="1295"/>
                  </a:lnTo>
                  <a:lnTo>
                    <a:pt x="84" y="1732"/>
                  </a:lnTo>
                  <a:lnTo>
                    <a:pt x="84" y="1732"/>
                  </a:lnTo>
                  <a:lnTo>
                    <a:pt x="151" y="1295"/>
                  </a:lnTo>
                  <a:lnTo>
                    <a:pt x="185" y="858"/>
                  </a:lnTo>
                  <a:lnTo>
                    <a:pt x="185" y="421"/>
                  </a:lnTo>
                  <a:lnTo>
                    <a:pt x="1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4507;p62">
              <a:extLst>
                <a:ext uri="{FF2B5EF4-FFF2-40B4-BE49-F238E27FC236}">
                  <a16:creationId xmlns:a16="http://schemas.microsoft.com/office/drawing/2014/main" id="{8B1323EA-0DC4-39F2-1398-A745720D9868}"/>
                </a:ext>
              </a:extLst>
            </p:cNvPr>
            <p:cNvSpPr/>
            <p:nvPr/>
          </p:nvSpPr>
          <p:spPr>
            <a:xfrm>
              <a:off x="3184200" y="5099025"/>
              <a:ext cx="230750" cy="21475"/>
            </a:xfrm>
            <a:custGeom>
              <a:avLst/>
              <a:gdLst/>
              <a:ahLst/>
              <a:cxnLst/>
              <a:rect l="l" t="t" r="r" b="b"/>
              <a:pathLst>
                <a:path w="9230" h="859" extrusionOk="0">
                  <a:moveTo>
                    <a:pt x="0" y="1"/>
                  </a:moveTo>
                  <a:lnTo>
                    <a:pt x="152" y="203"/>
                  </a:lnTo>
                  <a:lnTo>
                    <a:pt x="286" y="421"/>
                  </a:lnTo>
                  <a:lnTo>
                    <a:pt x="404" y="640"/>
                  </a:lnTo>
                  <a:lnTo>
                    <a:pt x="522" y="858"/>
                  </a:lnTo>
                  <a:lnTo>
                    <a:pt x="673" y="841"/>
                  </a:lnTo>
                  <a:lnTo>
                    <a:pt x="707" y="556"/>
                  </a:lnTo>
                  <a:lnTo>
                    <a:pt x="757" y="253"/>
                  </a:lnTo>
                  <a:lnTo>
                    <a:pt x="807" y="539"/>
                  </a:lnTo>
                  <a:lnTo>
                    <a:pt x="841" y="841"/>
                  </a:lnTo>
                  <a:lnTo>
                    <a:pt x="1329" y="825"/>
                  </a:lnTo>
                  <a:lnTo>
                    <a:pt x="1362" y="539"/>
                  </a:lnTo>
                  <a:lnTo>
                    <a:pt x="1396" y="253"/>
                  </a:lnTo>
                  <a:lnTo>
                    <a:pt x="1446" y="539"/>
                  </a:lnTo>
                  <a:lnTo>
                    <a:pt x="1480" y="825"/>
                  </a:lnTo>
                  <a:lnTo>
                    <a:pt x="1850" y="808"/>
                  </a:lnTo>
                  <a:lnTo>
                    <a:pt x="1883" y="522"/>
                  </a:lnTo>
                  <a:lnTo>
                    <a:pt x="1934" y="253"/>
                  </a:lnTo>
                  <a:lnTo>
                    <a:pt x="1984" y="522"/>
                  </a:lnTo>
                  <a:lnTo>
                    <a:pt x="2001" y="808"/>
                  </a:lnTo>
                  <a:lnTo>
                    <a:pt x="2757" y="791"/>
                  </a:lnTo>
                  <a:lnTo>
                    <a:pt x="2774" y="522"/>
                  </a:lnTo>
                  <a:lnTo>
                    <a:pt x="2825" y="253"/>
                  </a:lnTo>
                  <a:lnTo>
                    <a:pt x="2858" y="522"/>
                  </a:lnTo>
                  <a:lnTo>
                    <a:pt x="2892" y="774"/>
                  </a:lnTo>
                  <a:lnTo>
                    <a:pt x="3211" y="774"/>
                  </a:lnTo>
                  <a:lnTo>
                    <a:pt x="3245" y="505"/>
                  </a:lnTo>
                  <a:lnTo>
                    <a:pt x="3279" y="253"/>
                  </a:lnTo>
                  <a:lnTo>
                    <a:pt x="3329" y="505"/>
                  </a:lnTo>
                  <a:lnTo>
                    <a:pt x="3363" y="757"/>
                  </a:lnTo>
                  <a:lnTo>
                    <a:pt x="4102" y="741"/>
                  </a:lnTo>
                  <a:lnTo>
                    <a:pt x="4136" y="488"/>
                  </a:lnTo>
                  <a:lnTo>
                    <a:pt x="4170" y="253"/>
                  </a:lnTo>
                  <a:lnTo>
                    <a:pt x="4237" y="741"/>
                  </a:lnTo>
                  <a:lnTo>
                    <a:pt x="4758" y="724"/>
                  </a:lnTo>
                  <a:lnTo>
                    <a:pt x="4792" y="488"/>
                  </a:lnTo>
                  <a:lnTo>
                    <a:pt x="4842" y="253"/>
                  </a:lnTo>
                  <a:lnTo>
                    <a:pt x="4876" y="488"/>
                  </a:lnTo>
                  <a:lnTo>
                    <a:pt x="4909" y="724"/>
                  </a:lnTo>
                  <a:lnTo>
                    <a:pt x="5313" y="707"/>
                  </a:lnTo>
                  <a:lnTo>
                    <a:pt x="5363" y="253"/>
                  </a:lnTo>
                  <a:lnTo>
                    <a:pt x="5430" y="707"/>
                  </a:lnTo>
                  <a:lnTo>
                    <a:pt x="6422" y="673"/>
                  </a:lnTo>
                  <a:lnTo>
                    <a:pt x="6490" y="253"/>
                  </a:lnTo>
                  <a:lnTo>
                    <a:pt x="6557" y="656"/>
                  </a:lnTo>
                  <a:lnTo>
                    <a:pt x="7246" y="640"/>
                  </a:lnTo>
                  <a:lnTo>
                    <a:pt x="7313" y="253"/>
                  </a:lnTo>
                  <a:lnTo>
                    <a:pt x="7364" y="640"/>
                  </a:lnTo>
                  <a:lnTo>
                    <a:pt x="7700" y="623"/>
                  </a:lnTo>
                  <a:lnTo>
                    <a:pt x="7767" y="253"/>
                  </a:lnTo>
                  <a:lnTo>
                    <a:pt x="7818" y="623"/>
                  </a:lnTo>
                  <a:lnTo>
                    <a:pt x="8625" y="606"/>
                  </a:lnTo>
                  <a:lnTo>
                    <a:pt x="8675" y="253"/>
                  </a:lnTo>
                  <a:lnTo>
                    <a:pt x="8742" y="589"/>
                  </a:lnTo>
                  <a:lnTo>
                    <a:pt x="9230" y="572"/>
                  </a:lnTo>
                  <a:lnTo>
                    <a:pt x="9230" y="488"/>
                  </a:lnTo>
                  <a:lnTo>
                    <a:pt x="92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4508;p62">
              <a:extLst>
                <a:ext uri="{FF2B5EF4-FFF2-40B4-BE49-F238E27FC236}">
                  <a16:creationId xmlns:a16="http://schemas.microsoft.com/office/drawing/2014/main" id="{68415486-3F02-2B2E-9404-D4D23BBADC45}"/>
                </a:ext>
              </a:extLst>
            </p:cNvPr>
            <p:cNvSpPr/>
            <p:nvPr/>
          </p:nvSpPr>
          <p:spPr>
            <a:xfrm>
              <a:off x="3184200" y="5099025"/>
              <a:ext cx="230750" cy="21475"/>
            </a:xfrm>
            <a:custGeom>
              <a:avLst/>
              <a:gdLst/>
              <a:ahLst/>
              <a:cxnLst/>
              <a:rect l="l" t="t" r="r" b="b"/>
              <a:pathLst>
                <a:path w="9230" h="859" fill="none" extrusionOk="0">
                  <a:moveTo>
                    <a:pt x="923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52" y="203"/>
                  </a:lnTo>
                  <a:lnTo>
                    <a:pt x="286" y="421"/>
                  </a:lnTo>
                  <a:lnTo>
                    <a:pt x="404" y="640"/>
                  </a:lnTo>
                  <a:lnTo>
                    <a:pt x="522" y="858"/>
                  </a:lnTo>
                  <a:lnTo>
                    <a:pt x="673" y="841"/>
                  </a:lnTo>
                  <a:lnTo>
                    <a:pt x="673" y="841"/>
                  </a:lnTo>
                  <a:lnTo>
                    <a:pt x="707" y="556"/>
                  </a:lnTo>
                  <a:lnTo>
                    <a:pt x="757" y="253"/>
                  </a:lnTo>
                  <a:lnTo>
                    <a:pt x="757" y="253"/>
                  </a:lnTo>
                  <a:lnTo>
                    <a:pt x="807" y="539"/>
                  </a:lnTo>
                  <a:lnTo>
                    <a:pt x="841" y="841"/>
                  </a:lnTo>
                  <a:lnTo>
                    <a:pt x="1329" y="825"/>
                  </a:lnTo>
                  <a:lnTo>
                    <a:pt x="1329" y="825"/>
                  </a:lnTo>
                  <a:lnTo>
                    <a:pt x="1362" y="539"/>
                  </a:lnTo>
                  <a:lnTo>
                    <a:pt x="1396" y="253"/>
                  </a:lnTo>
                  <a:lnTo>
                    <a:pt x="1396" y="253"/>
                  </a:lnTo>
                  <a:lnTo>
                    <a:pt x="1446" y="539"/>
                  </a:lnTo>
                  <a:lnTo>
                    <a:pt x="1480" y="825"/>
                  </a:lnTo>
                  <a:lnTo>
                    <a:pt x="1850" y="808"/>
                  </a:lnTo>
                  <a:lnTo>
                    <a:pt x="1850" y="808"/>
                  </a:lnTo>
                  <a:lnTo>
                    <a:pt x="1883" y="522"/>
                  </a:lnTo>
                  <a:lnTo>
                    <a:pt x="1934" y="253"/>
                  </a:lnTo>
                  <a:lnTo>
                    <a:pt x="1934" y="253"/>
                  </a:lnTo>
                  <a:lnTo>
                    <a:pt x="1984" y="522"/>
                  </a:lnTo>
                  <a:lnTo>
                    <a:pt x="2001" y="808"/>
                  </a:lnTo>
                  <a:lnTo>
                    <a:pt x="2757" y="791"/>
                  </a:lnTo>
                  <a:lnTo>
                    <a:pt x="2757" y="791"/>
                  </a:lnTo>
                  <a:lnTo>
                    <a:pt x="2774" y="522"/>
                  </a:lnTo>
                  <a:lnTo>
                    <a:pt x="2825" y="253"/>
                  </a:lnTo>
                  <a:lnTo>
                    <a:pt x="2825" y="253"/>
                  </a:lnTo>
                  <a:lnTo>
                    <a:pt x="2858" y="522"/>
                  </a:lnTo>
                  <a:lnTo>
                    <a:pt x="2892" y="774"/>
                  </a:lnTo>
                  <a:lnTo>
                    <a:pt x="3211" y="774"/>
                  </a:lnTo>
                  <a:lnTo>
                    <a:pt x="3211" y="774"/>
                  </a:lnTo>
                  <a:lnTo>
                    <a:pt x="3245" y="505"/>
                  </a:lnTo>
                  <a:lnTo>
                    <a:pt x="3279" y="253"/>
                  </a:lnTo>
                  <a:lnTo>
                    <a:pt x="3279" y="253"/>
                  </a:lnTo>
                  <a:lnTo>
                    <a:pt x="3329" y="505"/>
                  </a:lnTo>
                  <a:lnTo>
                    <a:pt x="3363" y="757"/>
                  </a:lnTo>
                  <a:lnTo>
                    <a:pt x="4102" y="741"/>
                  </a:lnTo>
                  <a:lnTo>
                    <a:pt x="4102" y="741"/>
                  </a:lnTo>
                  <a:lnTo>
                    <a:pt x="4136" y="488"/>
                  </a:lnTo>
                  <a:lnTo>
                    <a:pt x="4170" y="253"/>
                  </a:lnTo>
                  <a:lnTo>
                    <a:pt x="4170" y="253"/>
                  </a:lnTo>
                  <a:lnTo>
                    <a:pt x="4237" y="741"/>
                  </a:lnTo>
                  <a:lnTo>
                    <a:pt x="4758" y="724"/>
                  </a:lnTo>
                  <a:lnTo>
                    <a:pt x="4758" y="724"/>
                  </a:lnTo>
                  <a:lnTo>
                    <a:pt x="4792" y="488"/>
                  </a:lnTo>
                  <a:lnTo>
                    <a:pt x="4842" y="253"/>
                  </a:lnTo>
                  <a:lnTo>
                    <a:pt x="4842" y="253"/>
                  </a:lnTo>
                  <a:lnTo>
                    <a:pt x="4876" y="488"/>
                  </a:lnTo>
                  <a:lnTo>
                    <a:pt x="4909" y="724"/>
                  </a:lnTo>
                  <a:lnTo>
                    <a:pt x="5313" y="707"/>
                  </a:lnTo>
                  <a:lnTo>
                    <a:pt x="5313" y="707"/>
                  </a:lnTo>
                  <a:lnTo>
                    <a:pt x="5363" y="253"/>
                  </a:lnTo>
                  <a:lnTo>
                    <a:pt x="5363" y="253"/>
                  </a:lnTo>
                  <a:lnTo>
                    <a:pt x="5430" y="707"/>
                  </a:lnTo>
                  <a:lnTo>
                    <a:pt x="6422" y="673"/>
                  </a:lnTo>
                  <a:lnTo>
                    <a:pt x="6422" y="673"/>
                  </a:lnTo>
                  <a:lnTo>
                    <a:pt x="6490" y="253"/>
                  </a:lnTo>
                  <a:lnTo>
                    <a:pt x="6490" y="253"/>
                  </a:lnTo>
                  <a:lnTo>
                    <a:pt x="6557" y="656"/>
                  </a:lnTo>
                  <a:lnTo>
                    <a:pt x="7246" y="640"/>
                  </a:lnTo>
                  <a:lnTo>
                    <a:pt x="7246" y="640"/>
                  </a:lnTo>
                  <a:lnTo>
                    <a:pt x="7313" y="253"/>
                  </a:lnTo>
                  <a:lnTo>
                    <a:pt x="7313" y="253"/>
                  </a:lnTo>
                  <a:lnTo>
                    <a:pt x="7364" y="640"/>
                  </a:lnTo>
                  <a:lnTo>
                    <a:pt x="7700" y="623"/>
                  </a:lnTo>
                  <a:lnTo>
                    <a:pt x="7700" y="623"/>
                  </a:lnTo>
                  <a:lnTo>
                    <a:pt x="7767" y="253"/>
                  </a:lnTo>
                  <a:lnTo>
                    <a:pt x="7767" y="253"/>
                  </a:lnTo>
                  <a:lnTo>
                    <a:pt x="7818" y="623"/>
                  </a:lnTo>
                  <a:lnTo>
                    <a:pt x="8625" y="606"/>
                  </a:lnTo>
                  <a:lnTo>
                    <a:pt x="8625" y="606"/>
                  </a:lnTo>
                  <a:lnTo>
                    <a:pt x="8675" y="253"/>
                  </a:lnTo>
                  <a:lnTo>
                    <a:pt x="8675" y="253"/>
                  </a:lnTo>
                  <a:lnTo>
                    <a:pt x="8742" y="589"/>
                  </a:lnTo>
                  <a:lnTo>
                    <a:pt x="9230" y="572"/>
                  </a:lnTo>
                  <a:lnTo>
                    <a:pt x="9230" y="488"/>
                  </a:lnTo>
                  <a:lnTo>
                    <a:pt x="92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4509;p62">
              <a:extLst>
                <a:ext uri="{FF2B5EF4-FFF2-40B4-BE49-F238E27FC236}">
                  <a16:creationId xmlns:a16="http://schemas.microsoft.com/office/drawing/2014/main" id="{D5AB32E6-2E3E-B3B8-BE26-487C4F2AB5B1}"/>
                </a:ext>
              </a:extLst>
            </p:cNvPr>
            <p:cNvSpPr/>
            <p:nvPr/>
          </p:nvSpPr>
          <p:spPr>
            <a:xfrm>
              <a:off x="3399800" y="5105350"/>
              <a:ext cx="2975" cy="8850"/>
            </a:xfrm>
            <a:custGeom>
              <a:avLst/>
              <a:gdLst/>
              <a:ahLst/>
              <a:cxnLst/>
              <a:rect l="l" t="t" r="r" b="b"/>
              <a:pathLst>
                <a:path w="119" h="354" extrusionOk="0">
                  <a:moveTo>
                    <a:pt x="51" y="0"/>
                  </a:moveTo>
                  <a:lnTo>
                    <a:pt x="1" y="353"/>
                  </a:lnTo>
                  <a:lnTo>
                    <a:pt x="118" y="336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4510;p62">
              <a:extLst>
                <a:ext uri="{FF2B5EF4-FFF2-40B4-BE49-F238E27FC236}">
                  <a16:creationId xmlns:a16="http://schemas.microsoft.com/office/drawing/2014/main" id="{EBB9E830-0370-B363-6271-4AE4D5E35D51}"/>
                </a:ext>
              </a:extLst>
            </p:cNvPr>
            <p:cNvSpPr/>
            <p:nvPr/>
          </p:nvSpPr>
          <p:spPr>
            <a:xfrm>
              <a:off x="3399800" y="5105350"/>
              <a:ext cx="2975" cy="8850"/>
            </a:xfrm>
            <a:custGeom>
              <a:avLst/>
              <a:gdLst/>
              <a:ahLst/>
              <a:cxnLst/>
              <a:rect l="l" t="t" r="r" b="b"/>
              <a:pathLst>
                <a:path w="119" h="354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1" y="353"/>
                  </a:lnTo>
                  <a:lnTo>
                    <a:pt x="118" y="336"/>
                  </a:lnTo>
                  <a:lnTo>
                    <a:pt x="118" y="336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4511;p62">
              <a:extLst>
                <a:ext uri="{FF2B5EF4-FFF2-40B4-BE49-F238E27FC236}">
                  <a16:creationId xmlns:a16="http://schemas.microsoft.com/office/drawing/2014/main" id="{D0C9E310-47D0-F98A-C1B2-C3A91A6B62A9}"/>
                </a:ext>
              </a:extLst>
            </p:cNvPr>
            <p:cNvSpPr/>
            <p:nvPr/>
          </p:nvSpPr>
          <p:spPr>
            <a:xfrm>
              <a:off x="3376675" y="5105350"/>
              <a:ext cx="2975" cy="9250"/>
            </a:xfrm>
            <a:custGeom>
              <a:avLst/>
              <a:gdLst/>
              <a:ahLst/>
              <a:cxnLst/>
              <a:rect l="l" t="t" r="r" b="b"/>
              <a:pathLst>
                <a:path w="119" h="370" extrusionOk="0">
                  <a:moveTo>
                    <a:pt x="68" y="0"/>
                  </a:moveTo>
                  <a:lnTo>
                    <a:pt x="1" y="370"/>
                  </a:lnTo>
                  <a:lnTo>
                    <a:pt x="119" y="370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4512;p62">
              <a:extLst>
                <a:ext uri="{FF2B5EF4-FFF2-40B4-BE49-F238E27FC236}">
                  <a16:creationId xmlns:a16="http://schemas.microsoft.com/office/drawing/2014/main" id="{DF671100-EE2B-228F-9284-D534BE633FDB}"/>
                </a:ext>
              </a:extLst>
            </p:cNvPr>
            <p:cNvSpPr/>
            <p:nvPr/>
          </p:nvSpPr>
          <p:spPr>
            <a:xfrm>
              <a:off x="3376675" y="5105350"/>
              <a:ext cx="2975" cy="9250"/>
            </a:xfrm>
            <a:custGeom>
              <a:avLst/>
              <a:gdLst/>
              <a:ahLst/>
              <a:cxnLst/>
              <a:rect l="l" t="t" r="r" b="b"/>
              <a:pathLst>
                <a:path w="119" h="370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1" y="370"/>
                  </a:lnTo>
                  <a:lnTo>
                    <a:pt x="119" y="370"/>
                  </a:lnTo>
                  <a:lnTo>
                    <a:pt x="119" y="370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4513;p62">
              <a:extLst>
                <a:ext uri="{FF2B5EF4-FFF2-40B4-BE49-F238E27FC236}">
                  <a16:creationId xmlns:a16="http://schemas.microsoft.com/office/drawing/2014/main" id="{E3FB722A-DE63-D825-2490-47CA0A6FB46E}"/>
                </a:ext>
              </a:extLst>
            </p:cNvPr>
            <p:cNvSpPr/>
            <p:nvPr/>
          </p:nvSpPr>
          <p:spPr>
            <a:xfrm>
              <a:off x="3365350" y="5105350"/>
              <a:ext cx="2950" cy="9675"/>
            </a:xfrm>
            <a:custGeom>
              <a:avLst/>
              <a:gdLst/>
              <a:ahLst/>
              <a:cxnLst/>
              <a:rect l="l" t="t" r="r" b="b"/>
              <a:pathLst>
                <a:path w="118" h="387" extrusionOk="0">
                  <a:moveTo>
                    <a:pt x="67" y="0"/>
                  </a:moveTo>
                  <a:lnTo>
                    <a:pt x="0" y="387"/>
                  </a:lnTo>
                  <a:lnTo>
                    <a:pt x="118" y="387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4514;p62">
              <a:extLst>
                <a:ext uri="{FF2B5EF4-FFF2-40B4-BE49-F238E27FC236}">
                  <a16:creationId xmlns:a16="http://schemas.microsoft.com/office/drawing/2014/main" id="{ACC8B70F-1CB3-DC5A-3C0E-6FC48828834A}"/>
                </a:ext>
              </a:extLst>
            </p:cNvPr>
            <p:cNvSpPr/>
            <p:nvPr/>
          </p:nvSpPr>
          <p:spPr>
            <a:xfrm>
              <a:off x="3365350" y="5105350"/>
              <a:ext cx="2950" cy="9675"/>
            </a:xfrm>
            <a:custGeom>
              <a:avLst/>
              <a:gdLst/>
              <a:ahLst/>
              <a:cxnLst/>
              <a:rect l="l" t="t" r="r" b="b"/>
              <a:pathLst>
                <a:path w="118" h="387" fill="none" extrusionOk="0">
                  <a:moveTo>
                    <a:pt x="67" y="0"/>
                  </a:moveTo>
                  <a:lnTo>
                    <a:pt x="67" y="0"/>
                  </a:lnTo>
                  <a:lnTo>
                    <a:pt x="0" y="387"/>
                  </a:lnTo>
                  <a:lnTo>
                    <a:pt x="118" y="387"/>
                  </a:lnTo>
                  <a:lnTo>
                    <a:pt x="118" y="387"/>
                  </a:lnTo>
                  <a:lnTo>
                    <a:pt x="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4515;p62">
              <a:extLst>
                <a:ext uri="{FF2B5EF4-FFF2-40B4-BE49-F238E27FC236}">
                  <a16:creationId xmlns:a16="http://schemas.microsoft.com/office/drawing/2014/main" id="{F089E9A1-BCBC-1B8A-62CC-46F97AAB279E}"/>
                </a:ext>
              </a:extLst>
            </p:cNvPr>
            <p:cNvSpPr/>
            <p:nvPr/>
          </p:nvSpPr>
          <p:spPr>
            <a:xfrm>
              <a:off x="3303125" y="5105350"/>
              <a:ext cx="3825" cy="11775"/>
            </a:xfrm>
            <a:custGeom>
              <a:avLst/>
              <a:gdLst/>
              <a:ahLst/>
              <a:cxnLst/>
              <a:rect l="l" t="t" r="r" b="b"/>
              <a:pathLst>
                <a:path w="153" h="471" extrusionOk="0">
                  <a:moveTo>
                    <a:pt x="85" y="0"/>
                  </a:moveTo>
                  <a:lnTo>
                    <a:pt x="35" y="235"/>
                  </a:lnTo>
                  <a:lnTo>
                    <a:pt x="1" y="471"/>
                  </a:lnTo>
                  <a:lnTo>
                    <a:pt x="152" y="471"/>
                  </a:lnTo>
                  <a:lnTo>
                    <a:pt x="119" y="23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4516;p62">
              <a:extLst>
                <a:ext uri="{FF2B5EF4-FFF2-40B4-BE49-F238E27FC236}">
                  <a16:creationId xmlns:a16="http://schemas.microsoft.com/office/drawing/2014/main" id="{B91C3885-D4F0-C9D7-49BA-AB6D6329AD82}"/>
                </a:ext>
              </a:extLst>
            </p:cNvPr>
            <p:cNvSpPr/>
            <p:nvPr/>
          </p:nvSpPr>
          <p:spPr>
            <a:xfrm>
              <a:off x="3303125" y="5105350"/>
              <a:ext cx="3825" cy="11775"/>
            </a:xfrm>
            <a:custGeom>
              <a:avLst/>
              <a:gdLst/>
              <a:ahLst/>
              <a:cxnLst/>
              <a:rect l="l" t="t" r="r" b="b"/>
              <a:pathLst>
                <a:path w="153" h="471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5" y="235"/>
                  </a:lnTo>
                  <a:lnTo>
                    <a:pt x="1" y="471"/>
                  </a:lnTo>
                  <a:lnTo>
                    <a:pt x="152" y="471"/>
                  </a:lnTo>
                  <a:lnTo>
                    <a:pt x="152" y="471"/>
                  </a:lnTo>
                  <a:lnTo>
                    <a:pt x="119" y="235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4517;p62">
              <a:extLst>
                <a:ext uri="{FF2B5EF4-FFF2-40B4-BE49-F238E27FC236}">
                  <a16:creationId xmlns:a16="http://schemas.microsoft.com/office/drawing/2014/main" id="{96F56291-D5B1-E337-A326-E9B2A38807A4}"/>
                </a:ext>
              </a:extLst>
            </p:cNvPr>
            <p:cNvSpPr/>
            <p:nvPr/>
          </p:nvSpPr>
          <p:spPr>
            <a:xfrm>
              <a:off x="3286750" y="5105350"/>
              <a:ext cx="3375" cy="12200"/>
            </a:xfrm>
            <a:custGeom>
              <a:avLst/>
              <a:gdLst/>
              <a:ahLst/>
              <a:cxnLst/>
              <a:rect l="l" t="t" r="r" b="b"/>
              <a:pathLst>
                <a:path w="135" h="488" extrusionOk="0">
                  <a:moveTo>
                    <a:pt x="68" y="0"/>
                  </a:moveTo>
                  <a:lnTo>
                    <a:pt x="34" y="235"/>
                  </a:lnTo>
                  <a:lnTo>
                    <a:pt x="0" y="488"/>
                  </a:lnTo>
                  <a:lnTo>
                    <a:pt x="135" y="48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4518;p62">
              <a:extLst>
                <a:ext uri="{FF2B5EF4-FFF2-40B4-BE49-F238E27FC236}">
                  <a16:creationId xmlns:a16="http://schemas.microsoft.com/office/drawing/2014/main" id="{018EA889-2472-B16C-9DF0-2000C61858C0}"/>
                </a:ext>
              </a:extLst>
            </p:cNvPr>
            <p:cNvSpPr/>
            <p:nvPr/>
          </p:nvSpPr>
          <p:spPr>
            <a:xfrm>
              <a:off x="3286750" y="5105350"/>
              <a:ext cx="3375" cy="12200"/>
            </a:xfrm>
            <a:custGeom>
              <a:avLst/>
              <a:gdLst/>
              <a:ahLst/>
              <a:cxnLst/>
              <a:rect l="l" t="t" r="r" b="b"/>
              <a:pathLst>
                <a:path w="135" h="488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34" y="235"/>
                  </a:lnTo>
                  <a:lnTo>
                    <a:pt x="0" y="488"/>
                  </a:lnTo>
                  <a:lnTo>
                    <a:pt x="135" y="488"/>
                  </a:lnTo>
                  <a:lnTo>
                    <a:pt x="135" y="488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4519;p62">
              <a:extLst>
                <a:ext uri="{FF2B5EF4-FFF2-40B4-BE49-F238E27FC236}">
                  <a16:creationId xmlns:a16="http://schemas.microsoft.com/office/drawing/2014/main" id="{5158E55F-3571-8A68-DE8D-0C24F9455E5E}"/>
                </a:ext>
              </a:extLst>
            </p:cNvPr>
            <p:cNvSpPr/>
            <p:nvPr/>
          </p:nvSpPr>
          <p:spPr>
            <a:xfrm>
              <a:off x="3217400" y="5105350"/>
              <a:ext cx="3800" cy="14300"/>
            </a:xfrm>
            <a:custGeom>
              <a:avLst/>
              <a:gdLst/>
              <a:ahLst/>
              <a:cxnLst/>
              <a:rect l="l" t="t" r="r" b="b"/>
              <a:pathLst>
                <a:path w="152" h="572" extrusionOk="0">
                  <a:moveTo>
                    <a:pt x="68" y="0"/>
                  </a:moveTo>
                  <a:lnTo>
                    <a:pt x="34" y="286"/>
                  </a:lnTo>
                  <a:lnTo>
                    <a:pt x="1" y="572"/>
                  </a:lnTo>
                  <a:lnTo>
                    <a:pt x="152" y="572"/>
                  </a:lnTo>
                  <a:lnTo>
                    <a:pt x="118" y="28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4520;p62">
              <a:extLst>
                <a:ext uri="{FF2B5EF4-FFF2-40B4-BE49-F238E27FC236}">
                  <a16:creationId xmlns:a16="http://schemas.microsoft.com/office/drawing/2014/main" id="{04FC4DB6-ABA3-3521-B03F-57B63DE01CF3}"/>
                </a:ext>
              </a:extLst>
            </p:cNvPr>
            <p:cNvSpPr/>
            <p:nvPr/>
          </p:nvSpPr>
          <p:spPr>
            <a:xfrm>
              <a:off x="3217400" y="5105350"/>
              <a:ext cx="3800" cy="14300"/>
            </a:xfrm>
            <a:custGeom>
              <a:avLst/>
              <a:gdLst/>
              <a:ahLst/>
              <a:cxnLst/>
              <a:rect l="l" t="t" r="r" b="b"/>
              <a:pathLst>
                <a:path w="152" h="572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34" y="286"/>
                  </a:lnTo>
                  <a:lnTo>
                    <a:pt x="1" y="572"/>
                  </a:lnTo>
                  <a:lnTo>
                    <a:pt x="152" y="572"/>
                  </a:lnTo>
                  <a:lnTo>
                    <a:pt x="152" y="572"/>
                  </a:lnTo>
                  <a:lnTo>
                    <a:pt x="118" y="286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4521;p62">
              <a:extLst>
                <a:ext uri="{FF2B5EF4-FFF2-40B4-BE49-F238E27FC236}">
                  <a16:creationId xmlns:a16="http://schemas.microsoft.com/office/drawing/2014/main" id="{682A60DB-771C-3416-ED08-920E249497CC}"/>
                </a:ext>
              </a:extLst>
            </p:cNvPr>
            <p:cNvSpPr/>
            <p:nvPr/>
          </p:nvSpPr>
          <p:spPr>
            <a:xfrm>
              <a:off x="3201000" y="5105350"/>
              <a:ext cx="4250" cy="14725"/>
            </a:xfrm>
            <a:custGeom>
              <a:avLst/>
              <a:gdLst/>
              <a:ahLst/>
              <a:cxnLst/>
              <a:rect l="l" t="t" r="r" b="b"/>
              <a:pathLst>
                <a:path w="170" h="589" extrusionOk="0">
                  <a:moveTo>
                    <a:pt x="85" y="0"/>
                  </a:moveTo>
                  <a:lnTo>
                    <a:pt x="35" y="303"/>
                  </a:lnTo>
                  <a:lnTo>
                    <a:pt x="1" y="588"/>
                  </a:lnTo>
                  <a:lnTo>
                    <a:pt x="169" y="588"/>
                  </a:lnTo>
                  <a:lnTo>
                    <a:pt x="135" y="28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4522;p62">
              <a:extLst>
                <a:ext uri="{FF2B5EF4-FFF2-40B4-BE49-F238E27FC236}">
                  <a16:creationId xmlns:a16="http://schemas.microsoft.com/office/drawing/2014/main" id="{12E502C3-2B0A-29F5-1D66-467B4AD23ADB}"/>
                </a:ext>
              </a:extLst>
            </p:cNvPr>
            <p:cNvSpPr/>
            <p:nvPr/>
          </p:nvSpPr>
          <p:spPr>
            <a:xfrm>
              <a:off x="3201000" y="5105350"/>
              <a:ext cx="4250" cy="14725"/>
            </a:xfrm>
            <a:custGeom>
              <a:avLst/>
              <a:gdLst/>
              <a:ahLst/>
              <a:cxnLst/>
              <a:rect l="l" t="t" r="r" b="b"/>
              <a:pathLst>
                <a:path w="170" h="589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5" y="303"/>
                  </a:lnTo>
                  <a:lnTo>
                    <a:pt x="1" y="588"/>
                  </a:lnTo>
                  <a:lnTo>
                    <a:pt x="169" y="588"/>
                  </a:lnTo>
                  <a:lnTo>
                    <a:pt x="169" y="588"/>
                  </a:lnTo>
                  <a:lnTo>
                    <a:pt x="135" y="286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4523;p62">
              <a:extLst>
                <a:ext uri="{FF2B5EF4-FFF2-40B4-BE49-F238E27FC236}">
                  <a16:creationId xmlns:a16="http://schemas.microsoft.com/office/drawing/2014/main" id="{4EAB5BD1-A2CB-415C-7C8F-C8BDC4861BC2}"/>
                </a:ext>
              </a:extLst>
            </p:cNvPr>
            <p:cNvSpPr/>
            <p:nvPr/>
          </p:nvSpPr>
          <p:spPr>
            <a:xfrm>
              <a:off x="3230425" y="5105350"/>
              <a:ext cx="3800" cy="13875"/>
            </a:xfrm>
            <a:custGeom>
              <a:avLst/>
              <a:gdLst/>
              <a:ahLst/>
              <a:cxnLst/>
              <a:rect l="l" t="t" r="r" b="b"/>
              <a:pathLst>
                <a:path w="152" h="555" extrusionOk="0">
                  <a:moveTo>
                    <a:pt x="85" y="0"/>
                  </a:moveTo>
                  <a:lnTo>
                    <a:pt x="34" y="269"/>
                  </a:lnTo>
                  <a:lnTo>
                    <a:pt x="1" y="555"/>
                  </a:lnTo>
                  <a:lnTo>
                    <a:pt x="152" y="555"/>
                  </a:lnTo>
                  <a:lnTo>
                    <a:pt x="135" y="269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4524;p62">
              <a:extLst>
                <a:ext uri="{FF2B5EF4-FFF2-40B4-BE49-F238E27FC236}">
                  <a16:creationId xmlns:a16="http://schemas.microsoft.com/office/drawing/2014/main" id="{283C103C-29C1-1F4E-1E7D-AC5C27D3378B}"/>
                </a:ext>
              </a:extLst>
            </p:cNvPr>
            <p:cNvSpPr/>
            <p:nvPr/>
          </p:nvSpPr>
          <p:spPr>
            <a:xfrm>
              <a:off x="3230425" y="5105350"/>
              <a:ext cx="3800" cy="13875"/>
            </a:xfrm>
            <a:custGeom>
              <a:avLst/>
              <a:gdLst/>
              <a:ahLst/>
              <a:cxnLst/>
              <a:rect l="l" t="t" r="r" b="b"/>
              <a:pathLst>
                <a:path w="152" h="555" fill="none" extrusionOk="0">
                  <a:moveTo>
                    <a:pt x="85" y="0"/>
                  </a:moveTo>
                  <a:lnTo>
                    <a:pt x="85" y="0"/>
                  </a:lnTo>
                  <a:lnTo>
                    <a:pt x="34" y="269"/>
                  </a:lnTo>
                  <a:lnTo>
                    <a:pt x="1" y="555"/>
                  </a:lnTo>
                  <a:lnTo>
                    <a:pt x="152" y="555"/>
                  </a:lnTo>
                  <a:lnTo>
                    <a:pt x="152" y="555"/>
                  </a:lnTo>
                  <a:lnTo>
                    <a:pt x="135" y="269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4525;p62">
              <a:extLst>
                <a:ext uri="{FF2B5EF4-FFF2-40B4-BE49-F238E27FC236}">
                  <a16:creationId xmlns:a16="http://schemas.microsoft.com/office/drawing/2014/main" id="{E823DBD8-7984-0281-7C1F-75CD177C70DD}"/>
                </a:ext>
              </a:extLst>
            </p:cNvPr>
            <p:cNvSpPr/>
            <p:nvPr/>
          </p:nvSpPr>
          <p:spPr>
            <a:xfrm>
              <a:off x="3344750" y="5105350"/>
              <a:ext cx="3375" cy="10525"/>
            </a:xfrm>
            <a:custGeom>
              <a:avLst/>
              <a:gdLst/>
              <a:ahLst/>
              <a:cxnLst/>
              <a:rect l="l" t="t" r="r" b="b"/>
              <a:pathLst>
                <a:path w="135" h="421" extrusionOk="0">
                  <a:moveTo>
                    <a:pt x="68" y="0"/>
                  </a:moveTo>
                  <a:lnTo>
                    <a:pt x="0" y="420"/>
                  </a:lnTo>
                  <a:lnTo>
                    <a:pt x="135" y="403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4526;p62">
              <a:extLst>
                <a:ext uri="{FF2B5EF4-FFF2-40B4-BE49-F238E27FC236}">
                  <a16:creationId xmlns:a16="http://schemas.microsoft.com/office/drawing/2014/main" id="{0F23C7A0-AB60-091E-02B0-CE2A25EEFCF4}"/>
                </a:ext>
              </a:extLst>
            </p:cNvPr>
            <p:cNvSpPr/>
            <p:nvPr/>
          </p:nvSpPr>
          <p:spPr>
            <a:xfrm>
              <a:off x="3344750" y="5105350"/>
              <a:ext cx="3375" cy="10525"/>
            </a:xfrm>
            <a:custGeom>
              <a:avLst/>
              <a:gdLst/>
              <a:ahLst/>
              <a:cxnLst/>
              <a:rect l="l" t="t" r="r" b="b"/>
              <a:pathLst>
                <a:path w="135" h="421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0" y="420"/>
                  </a:lnTo>
                  <a:lnTo>
                    <a:pt x="135" y="403"/>
                  </a:lnTo>
                  <a:lnTo>
                    <a:pt x="135" y="403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4527;p62">
              <a:extLst>
                <a:ext uri="{FF2B5EF4-FFF2-40B4-BE49-F238E27FC236}">
                  <a16:creationId xmlns:a16="http://schemas.microsoft.com/office/drawing/2014/main" id="{C68B349B-AB5A-47D7-F180-5DEC56683545}"/>
                </a:ext>
              </a:extLst>
            </p:cNvPr>
            <p:cNvSpPr/>
            <p:nvPr/>
          </p:nvSpPr>
          <p:spPr>
            <a:xfrm>
              <a:off x="3264475" y="5105350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extrusionOk="0">
                  <a:moveTo>
                    <a:pt x="68" y="0"/>
                  </a:moveTo>
                  <a:lnTo>
                    <a:pt x="34" y="252"/>
                  </a:lnTo>
                  <a:lnTo>
                    <a:pt x="0" y="521"/>
                  </a:lnTo>
                  <a:lnTo>
                    <a:pt x="0" y="521"/>
                  </a:lnTo>
                  <a:lnTo>
                    <a:pt x="152" y="504"/>
                  </a:lnTo>
                  <a:lnTo>
                    <a:pt x="118" y="25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4528;p62">
              <a:extLst>
                <a:ext uri="{FF2B5EF4-FFF2-40B4-BE49-F238E27FC236}">
                  <a16:creationId xmlns:a16="http://schemas.microsoft.com/office/drawing/2014/main" id="{97F2CCD7-4CED-3D23-3F86-B9DE903939B4}"/>
                </a:ext>
              </a:extLst>
            </p:cNvPr>
            <p:cNvSpPr/>
            <p:nvPr/>
          </p:nvSpPr>
          <p:spPr>
            <a:xfrm>
              <a:off x="3264475" y="5105350"/>
              <a:ext cx="3800" cy="13050"/>
            </a:xfrm>
            <a:custGeom>
              <a:avLst/>
              <a:gdLst/>
              <a:ahLst/>
              <a:cxnLst/>
              <a:rect l="l" t="t" r="r" b="b"/>
              <a:pathLst>
                <a:path w="152" h="522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34" y="252"/>
                  </a:lnTo>
                  <a:lnTo>
                    <a:pt x="0" y="521"/>
                  </a:lnTo>
                  <a:lnTo>
                    <a:pt x="152" y="504"/>
                  </a:lnTo>
                  <a:lnTo>
                    <a:pt x="152" y="504"/>
                  </a:lnTo>
                  <a:lnTo>
                    <a:pt x="118" y="252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4529;p62">
              <a:extLst>
                <a:ext uri="{FF2B5EF4-FFF2-40B4-BE49-F238E27FC236}">
                  <a16:creationId xmlns:a16="http://schemas.microsoft.com/office/drawing/2014/main" id="{DC4CE75C-DAC4-63A8-06A7-CED64BABFB76}"/>
                </a:ext>
              </a:extLst>
            </p:cNvPr>
            <p:cNvSpPr/>
            <p:nvPr/>
          </p:nvSpPr>
          <p:spPr>
            <a:xfrm>
              <a:off x="3253125" y="5105350"/>
              <a:ext cx="3375" cy="13450"/>
            </a:xfrm>
            <a:custGeom>
              <a:avLst/>
              <a:gdLst/>
              <a:ahLst/>
              <a:cxnLst/>
              <a:rect l="l" t="t" r="r" b="b"/>
              <a:pathLst>
                <a:path w="135" h="538" extrusionOk="0">
                  <a:moveTo>
                    <a:pt x="68" y="0"/>
                  </a:moveTo>
                  <a:lnTo>
                    <a:pt x="17" y="269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5" y="521"/>
                  </a:lnTo>
                  <a:lnTo>
                    <a:pt x="101" y="26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4530;p62">
              <a:extLst>
                <a:ext uri="{FF2B5EF4-FFF2-40B4-BE49-F238E27FC236}">
                  <a16:creationId xmlns:a16="http://schemas.microsoft.com/office/drawing/2014/main" id="{BF5B2A9F-23F8-785E-0B30-A33620C3DAFC}"/>
                </a:ext>
              </a:extLst>
            </p:cNvPr>
            <p:cNvSpPr/>
            <p:nvPr/>
          </p:nvSpPr>
          <p:spPr>
            <a:xfrm>
              <a:off x="3253125" y="5105350"/>
              <a:ext cx="3375" cy="13450"/>
            </a:xfrm>
            <a:custGeom>
              <a:avLst/>
              <a:gdLst/>
              <a:ahLst/>
              <a:cxnLst/>
              <a:rect l="l" t="t" r="r" b="b"/>
              <a:pathLst>
                <a:path w="135" h="538" fill="none" extrusionOk="0">
                  <a:moveTo>
                    <a:pt x="68" y="0"/>
                  </a:moveTo>
                  <a:lnTo>
                    <a:pt x="68" y="0"/>
                  </a:lnTo>
                  <a:lnTo>
                    <a:pt x="17" y="269"/>
                  </a:lnTo>
                  <a:lnTo>
                    <a:pt x="0" y="538"/>
                  </a:lnTo>
                  <a:lnTo>
                    <a:pt x="135" y="521"/>
                  </a:lnTo>
                  <a:lnTo>
                    <a:pt x="135" y="521"/>
                  </a:lnTo>
                  <a:lnTo>
                    <a:pt x="101" y="269"/>
                  </a:lnTo>
                  <a:lnTo>
                    <a:pt x="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4531;p62">
              <a:extLst>
                <a:ext uri="{FF2B5EF4-FFF2-40B4-BE49-F238E27FC236}">
                  <a16:creationId xmlns:a16="http://schemas.microsoft.com/office/drawing/2014/main" id="{88C3A44C-6AEB-7D88-9AD4-310D4DCDB36F}"/>
                </a:ext>
              </a:extLst>
            </p:cNvPr>
            <p:cNvSpPr/>
            <p:nvPr/>
          </p:nvSpPr>
          <p:spPr>
            <a:xfrm>
              <a:off x="3317000" y="5105350"/>
              <a:ext cx="2975" cy="11350"/>
            </a:xfrm>
            <a:custGeom>
              <a:avLst/>
              <a:gdLst/>
              <a:ahLst/>
              <a:cxnLst/>
              <a:rect l="l" t="t" r="r" b="b"/>
              <a:pathLst>
                <a:path w="119" h="454" extrusionOk="0">
                  <a:moveTo>
                    <a:pt x="51" y="0"/>
                  </a:moveTo>
                  <a:lnTo>
                    <a:pt x="1" y="454"/>
                  </a:lnTo>
                  <a:lnTo>
                    <a:pt x="118" y="454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4532;p62">
              <a:extLst>
                <a:ext uri="{FF2B5EF4-FFF2-40B4-BE49-F238E27FC236}">
                  <a16:creationId xmlns:a16="http://schemas.microsoft.com/office/drawing/2014/main" id="{11176FB9-8236-2531-2BD2-947757F94EF2}"/>
                </a:ext>
              </a:extLst>
            </p:cNvPr>
            <p:cNvSpPr/>
            <p:nvPr/>
          </p:nvSpPr>
          <p:spPr>
            <a:xfrm>
              <a:off x="3317000" y="5105350"/>
              <a:ext cx="2975" cy="11350"/>
            </a:xfrm>
            <a:custGeom>
              <a:avLst/>
              <a:gdLst/>
              <a:ahLst/>
              <a:cxnLst/>
              <a:rect l="l" t="t" r="r" b="b"/>
              <a:pathLst>
                <a:path w="119" h="454" fill="none" extrusionOk="0">
                  <a:moveTo>
                    <a:pt x="51" y="0"/>
                  </a:moveTo>
                  <a:lnTo>
                    <a:pt x="51" y="0"/>
                  </a:lnTo>
                  <a:lnTo>
                    <a:pt x="1" y="454"/>
                  </a:lnTo>
                  <a:lnTo>
                    <a:pt x="118" y="454"/>
                  </a:lnTo>
                  <a:lnTo>
                    <a:pt x="118" y="454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4533;p62">
              <a:extLst>
                <a:ext uri="{FF2B5EF4-FFF2-40B4-BE49-F238E27FC236}">
                  <a16:creationId xmlns:a16="http://schemas.microsoft.com/office/drawing/2014/main" id="{75B5C7BB-1109-C561-D6C2-14123765EF25}"/>
                </a:ext>
              </a:extLst>
            </p:cNvPr>
            <p:cNvSpPr/>
            <p:nvPr/>
          </p:nvSpPr>
          <p:spPr>
            <a:xfrm>
              <a:off x="2901775" y="5037250"/>
              <a:ext cx="311025" cy="308100"/>
            </a:xfrm>
            <a:custGeom>
              <a:avLst/>
              <a:gdLst/>
              <a:ahLst/>
              <a:cxnLst/>
              <a:rect l="l" t="t" r="r" b="b"/>
              <a:pathLst>
                <a:path w="12441" h="12324" extrusionOk="0">
                  <a:moveTo>
                    <a:pt x="5851" y="1"/>
                  </a:moveTo>
                  <a:lnTo>
                    <a:pt x="5498" y="17"/>
                  </a:lnTo>
                  <a:lnTo>
                    <a:pt x="5178" y="51"/>
                  </a:lnTo>
                  <a:lnTo>
                    <a:pt x="4842" y="101"/>
                  </a:lnTo>
                  <a:lnTo>
                    <a:pt x="4539" y="169"/>
                  </a:lnTo>
                  <a:lnTo>
                    <a:pt x="4237" y="253"/>
                  </a:lnTo>
                  <a:lnTo>
                    <a:pt x="3934" y="337"/>
                  </a:lnTo>
                  <a:lnTo>
                    <a:pt x="3648" y="455"/>
                  </a:lnTo>
                  <a:lnTo>
                    <a:pt x="3380" y="572"/>
                  </a:lnTo>
                  <a:lnTo>
                    <a:pt x="3111" y="707"/>
                  </a:lnTo>
                  <a:lnTo>
                    <a:pt x="2858" y="858"/>
                  </a:lnTo>
                  <a:lnTo>
                    <a:pt x="2606" y="1026"/>
                  </a:lnTo>
                  <a:lnTo>
                    <a:pt x="2371" y="1194"/>
                  </a:lnTo>
                  <a:lnTo>
                    <a:pt x="2152" y="1379"/>
                  </a:lnTo>
                  <a:lnTo>
                    <a:pt x="1934" y="1564"/>
                  </a:lnTo>
                  <a:lnTo>
                    <a:pt x="1732" y="1766"/>
                  </a:lnTo>
                  <a:lnTo>
                    <a:pt x="1547" y="1984"/>
                  </a:lnTo>
                  <a:lnTo>
                    <a:pt x="1362" y="2203"/>
                  </a:lnTo>
                  <a:lnTo>
                    <a:pt x="1194" y="2438"/>
                  </a:lnTo>
                  <a:lnTo>
                    <a:pt x="1026" y="2674"/>
                  </a:lnTo>
                  <a:lnTo>
                    <a:pt x="875" y="2926"/>
                  </a:lnTo>
                  <a:lnTo>
                    <a:pt x="740" y="3161"/>
                  </a:lnTo>
                  <a:lnTo>
                    <a:pt x="623" y="3430"/>
                  </a:lnTo>
                  <a:lnTo>
                    <a:pt x="505" y="3682"/>
                  </a:lnTo>
                  <a:lnTo>
                    <a:pt x="404" y="3951"/>
                  </a:lnTo>
                  <a:lnTo>
                    <a:pt x="303" y="4237"/>
                  </a:lnTo>
                  <a:lnTo>
                    <a:pt x="219" y="4506"/>
                  </a:lnTo>
                  <a:lnTo>
                    <a:pt x="152" y="4792"/>
                  </a:lnTo>
                  <a:lnTo>
                    <a:pt x="101" y="5061"/>
                  </a:lnTo>
                  <a:lnTo>
                    <a:pt x="51" y="5347"/>
                  </a:lnTo>
                  <a:lnTo>
                    <a:pt x="17" y="5632"/>
                  </a:lnTo>
                  <a:lnTo>
                    <a:pt x="1" y="5918"/>
                  </a:lnTo>
                  <a:lnTo>
                    <a:pt x="1" y="6204"/>
                  </a:lnTo>
                  <a:lnTo>
                    <a:pt x="1" y="6490"/>
                  </a:lnTo>
                  <a:lnTo>
                    <a:pt x="17" y="6775"/>
                  </a:lnTo>
                  <a:lnTo>
                    <a:pt x="51" y="7061"/>
                  </a:lnTo>
                  <a:lnTo>
                    <a:pt x="85" y="7347"/>
                  </a:lnTo>
                  <a:lnTo>
                    <a:pt x="135" y="7633"/>
                  </a:lnTo>
                  <a:lnTo>
                    <a:pt x="202" y="7919"/>
                  </a:lnTo>
                  <a:lnTo>
                    <a:pt x="286" y="8188"/>
                  </a:lnTo>
                  <a:lnTo>
                    <a:pt x="387" y="8457"/>
                  </a:lnTo>
                  <a:lnTo>
                    <a:pt x="488" y="8726"/>
                  </a:lnTo>
                  <a:lnTo>
                    <a:pt x="606" y="8995"/>
                  </a:lnTo>
                  <a:lnTo>
                    <a:pt x="740" y="9247"/>
                  </a:lnTo>
                  <a:lnTo>
                    <a:pt x="891" y="9499"/>
                  </a:lnTo>
                  <a:lnTo>
                    <a:pt x="1043" y="9734"/>
                  </a:lnTo>
                  <a:lnTo>
                    <a:pt x="1228" y="9970"/>
                  </a:lnTo>
                  <a:lnTo>
                    <a:pt x="1413" y="10205"/>
                  </a:lnTo>
                  <a:lnTo>
                    <a:pt x="1614" y="10423"/>
                  </a:lnTo>
                  <a:lnTo>
                    <a:pt x="1833" y="10625"/>
                  </a:lnTo>
                  <a:lnTo>
                    <a:pt x="2051" y="10827"/>
                  </a:lnTo>
                  <a:lnTo>
                    <a:pt x="2304" y="11029"/>
                  </a:lnTo>
                  <a:lnTo>
                    <a:pt x="2556" y="11197"/>
                  </a:lnTo>
                  <a:lnTo>
                    <a:pt x="2825" y="11382"/>
                  </a:lnTo>
                  <a:lnTo>
                    <a:pt x="3111" y="11533"/>
                  </a:lnTo>
                  <a:lnTo>
                    <a:pt x="3413" y="11684"/>
                  </a:lnTo>
                  <a:lnTo>
                    <a:pt x="3733" y="11802"/>
                  </a:lnTo>
                  <a:lnTo>
                    <a:pt x="4069" y="11936"/>
                  </a:lnTo>
                  <a:lnTo>
                    <a:pt x="4405" y="12037"/>
                  </a:lnTo>
                  <a:lnTo>
                    <a:pt x="4775" y="12121"/>
                  </a:lnTo>
                  <a:lnTo>
                    <a:pt x="5145" y="12205"/>
                  </a:lnTo>
                  <a:lnTo>
                    <a:pt x="5514" y="12256"/>
                  </a:lnTo>
                  <a:lnTo>
                    <a:pt x="5884" y="12306"/>
                  </a:lnTo>
                  <a:lnTo>
                    <a:pt x="6254" y="12323"/>
                  </a:lnTo>
                  <a:lnTo>
                    <a:pt x="6607" y="12323"/>
                  </a:lnTo>
                  <a:lnTo>
                    <a:pt x="6943" y="12306"/>
                  </a:lnTo>
                  <a:lnTo>
                    <a:pt x="7280" y="12273"/>
                  </a:lnTo>
                  <a:lnTo>
                    <a:pt x="7599" y="12222"/>
                  </a:lnTo>
                  <a:lnTo>
                    <a:pt x="7918" y="12172"/>
                  </a:lnTo>
                  <a:lnTo>
                    <a:pt x="8221" y="12088"/>
                  </a:lnTo>
                  <a:lnTo>
                    <a:pt x="8507" y="11987"/>
                  </a:lnTo>
                  <a:lnTo>
                    <a:pt x="8793" y="11886"/>
                  </a:lnTo>
                  <a:lnTo>
                    <a:pt x="9078" y="11752"/>
                  </a:lnTo>
                  <a:lnTo>
                    <a:pt x="9331" y="11617"/>
                  </a:lnTo>
                  <a:lnTo>
                    <a:pt x="9600" y="11466"/>
                  </a:lnTo>
                  <a:lnTo>
                    <a:pt x="9835" y="11314"/>
                  </a:lnTo>
                  <a:lnTo>
                    <a:pt x="10070" y="11146"/>
                  </a:lnTo>
                  <a:lnTo>
                    <a:pt x="10289" y="10961"/>
                  </a:lnTo>
                  <a:lnTo>
                    <a:pt x="10507" y="10760"/>
                  </a:lnTo>
                  <a:lnTo>
                    <a:pt x="10709" y="10558"/>
                  </a:lnTo>
                  <a:lnTo>
                    <a:pt x="10911" y="10339"/>
                  </a:lnTo>
                  <a:lnTo>
                    <a:pt x="11079" y="10121"/>
                  </a:lnTo>
                  <a:lnTo>
                    <a:pt x="11247" y="9902"/>
                  </a:lnTo>
                  <a:lnTo>
                    <a:pt x="11415" y="9650"/>
                  </a:lnTo>
                  <a:lnTo>
                    <a:pt x="11566" y="9415"/>
                  </a:lnTo>
                  <a:lnTo>
                    <a:pt x="11701" y="9163"/>
                  </a:lnTo>
                  <a:lnTo>
                    <a:pt x="11819" y="8910"/>
                  </a:lnTo>
                  <a:lnTo>
                    <a:pt x="11936" y="8642"/>
                  </a:lnTo>
                  <a:lnTo>
                    <a:pt x="12037" y="8373"/>
                  </a:lnTo>
                  <a:lnTo>
                    <a:pt x="12138" y="8104"/>
                  </a:lnTo>
                  <a:lnTo>
                    <a:pt x="12222" y="7818"/>
                  </a:lnTo>
                  <a:lnTo>
                    <a:pt x="12289" y="7549"/>
                  </a:lnTo>
                  <a:lnTo>
                    <a:pt x="12340" y="7263"/>
                  </a:lnTo>
                  <a:lnTo>
                    <a:pt x="12390" y="6977"/>
                  </a:lnTo>
                  <a:lnTo>
                    <a:pt x="12424" y="6691"/>
                  </a:lnTo>
                  <a:lnTo>
                    <a:pt x="12441" y="6406"/>
                  </a:lnTo>
                  <a:lnTo>
                    <a:pt x="12441" y="6120"/>
                  </a:lnTo>
                  <a:lnTo>
                    <a:pt x="12441" y="5834"/>
                  </a:lnTo>
                  <a:lnTo>
                    <a:pt x="12424" y="5548"/>
                  </a:lnTo>
                  <a:lnTo>
                    <a:pt x="12390" y="5262"/>
                  </a:lnTo>
                  <a:lnTo>
                    <a:pt x="12357" y="4977"/>
                  </a:lnTo>
                  <a:lnTo>
                    <a:pt x="12306" y="4691"/>
                  </a:lnTo>
                  <a:lnTo>
                    <a:pt x="12239" y="4422"/>
                  </a:lnTo>
                  <a:lnTo>
                    <a:pt x="12155" y="4153"/>
                  </a:lnTo>
                  <a:lnTo>
                    <a:pt x="12054" y="3867"/>
                  </a:lnTo>
                  <a:lnTo>
                    <a:pt x="11953" y="3615"/>
                  </a:lnTo>
                  <a:lnTo>
                    <a:pt x="11835" y="3346"/>
                  </a:lnTo>
                  <a:lnTo>
                    <a:pt x="11701" y="3094"/>
                  </a:lnTo>
                  <a:lnTo>
                    <a:pt x="11550" y="2842"/>
                  </a:lnTo>
                  <a:lnTo>
                    <a:pt x="11398" y="2590"/>
                  </a:lnTo>
                  <a:lnTo>
                    <a:pt x="11213" y="2354"/>
                  </a:lnTo>
                  <a:lnTo>
                    <a:pt x="11028" y="2136"/>
                  </a:lnTo>
                  <a:lnTo>
                    <a:pt x="10827" y="1917"/>
                  </a:lnTo>
                  <a:lnTo>
                    <a:pt x="10625" y="1699"/>
                  </a:lnTo>
                  <a:lnTo>
                    <a:pt x="10390" y="1497"/>
                  </a:lnTo>
                  <a:lnTo>
                    <a:pt x="10138" y="1312"/>
                  </a:lnTo>
                  <a:lnTo>
                    <a:pt x="9885" y="1127"/>
                  </a:lnTo>
                  <a:lnTo>
                    <a:pt x="9616" y="959"/>
                  </a:lnTo>
                  <a:lnTo>
                    <a:pt x="9331" y="808"/>
                  </a:lnTo>
                  <a:lnTo>
                    <a:pt x="9028" y="656"/>
                  </a:lnTo>
                  <a:lnTo>
                    <a:pt x="8709" y="522"/>
                  </a:lnTo>
                  <a:lnTo>
                    <a:pt x="8389" y="404"/>
                  </a:lnTo>
                  <a:lnTo>
                    <a:pt x="8036" y="303"/>
                  </a:lnTo>
                  <a:lnTo>
                    <a:pt x="7683" y="202"/>
                  </a:lnTo>
                  <a:lnTo>
                    <a:pt x="7313" y="135"/>
                  </a:lnTo>
                  <a:lnTo>
                    <a:pt x="6927" y="68"/>
                  </a:lnTo>
                  <a:lnTo>
                    <a:pt x="6557" y="34"/>
                  </a:lnTo>
                  <a:lnTo>
                    <a:pt x="6204" y="17"/>
                  </a:lnTo>
                  <a:lnTo>
                    <a:pt x="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4534;p62">
              <a:extLst>
                <a:ext uri="{FF2B5EF4-FFF2-40B4-BE49-F238E27FC236}">
                  <a16:creationId xmlns:a16="http://schemas.microsoft.com/office/drawing/2014/main" id="{84D8C39C-F209-9171-C889-1D8800B81108}"/>
                </a:ext>
              </a:extLst>
            </p:cNvPr>
            <p:cNvSpPr/>
            <p:nvPr/>
          </p:nvSpPr>
          <p:spPr>
            <a:xfrm>
              <a:off x="2901775" y="5037250"/>
              <a:ext cx="311025" cy="308100"/>
            </a:xfrm>
            <a:custGeom>
              <a:avLst/>
              <a:gdLst/>
              <a:ahLst/>
              <a:cxnLst/>
              <a:rect l="l" t="t" r="r" b="b"/>
              <a:pathLst>
                <a:path w="12441" h="12324" fill="none" extrusionOk="0">
                  <a:moveTo>
                    <a:pt x="7313" y="135"/>
                  </a:moveTo>
                  <a:lnTo>
                    <a:pt x="7313" y="135"/>
                  </a:lnTo>
                  <a:lnTo>
                    <a:pt x="7683" y="202"/>
                  </a:lnTo>
                  <a:lnTo>
                    <a:pt x="8036" y="303"/>
                  </a:lnTo>
                  <a:lnTo>
                    <a:pt x="8389" y="404"/>
                  </a:lnTo>
                  <a:lnTo>
                    <a:pt x="8709" y="522"/>
                  </a:lnTo>
                  <a:lnTo>
                    <a:pt x="9028" y="656"/>
                  </a:lnTo>
                  <a:lnTo>
                    <a:pt x="9331" y="808"/>
                  </a:lnTo>
                  <a:lnTo>
                    <a:pt x="9616" y="959"/>
                  </a:lnTo>
                  <a:lnTo>
                    <a:pt x="9885" y="1127"/>
                  </a:lnTo>
                  <a:lnTo>
                    <a:pt x="10138" y="1312"/>
                  </a:lnTo>
                  <a:lnTo>
                    <a:pt x="10390" y="1497"/>
                  </a:lnTo>
                  <a:lnTo>
                    <a:pt x="10625" y="1699"/>
                  </a:lnTo>
                  <a:lnTo>
                    <a:pt x="10827" y="1917"/>
                  </a:lnTo>
                  <a:lnTo>
                    <a:pt x="11028" y="2136"/>
                  </a:lnTo>
                  <a:lnTo>
                    <a:pt x="11213" y="2354"/>
                  </a:lnTo>
                  <a:lnTo>
                    <a:pt x="11398" y="2590"/>
                  </a:lnTo>
                  <a:lnTo>
                    <a:pt x="11550" y="2842"/>
                  </a:lnTo>
                  <a:lnTo>
                    <a:pt x="11701" y="3094"/>
                  </a:lnTo>
                  <a:lnTo>
                    <a:pt x="11835" y="3346"/>
                  </a:lnTo>
                  <a:lnTo>
                    <a:pt x="11953" y="3615"/>
                  </a:lnTo>
                  <a:lnTo>
                    <a:pt x="12054" y="3867"/>
                  </a:lnTo>
                  <a:lnTo>
                    <a:pt x="12155" y="4153"/>
                  </a:lnTo>
                  <a:lnTo>
                    <a:pt x="12239" y="4422"/>
                  </a:lnTo>
                  <a:lnTo>
                    <a:pt x="12306" y="4691"/>
                  </a:lnTo>
                  <a:lnTo>
                    <a:pt x="12357" y="4977"/>
                  </a:lnTo>
                  <a:lnTo>
                    <a:pt x="12390" y="5262"/>
                  </a:lnTo>
                  <a:lnTo>
                    <a:pt x="12424" y="5548"/>
                  </a:lnTo>
                  <a:lnTo>
                    <a:pt x="12441" y="5834"/>
                  </a:lnTo>
                  <a:lnTo>
                    <a:pt x="12441" y="6120"/>
                  </a:lnTo>
                  <a:lnTo>
                    <a:pt x="12441" y="6406"/>
                  </a:lnTo>
                  <a:lnTo>
                    <a:pt x="12424" y="6691"/>
                  </a:lnTo>
                  <a:lnTo>
                    <a:pt x="12390" y="6977"/>
                  </a:lnTo>
                  <a:lnTo>
                    <a:pt x="12340" y="7263"/>
                  </a:lnTo>
                  <a:lnTo>
                    <a:pt x="12289" y="7549"/>
                  </a:lnTo>
                  <a:lnTo>
                    <a:pt x="12222" y="7818"/>
                  </a:lnTo>
                  <a:lnTo>
                    <a:pt x="12138" y="8104"/>
                  </a:lnTo>
                  <a:lnTo>
                    <a:pt x="12037" y="8373"/>
                  </a:lnTo>
                  <a:lnTo>
                    <a:pt x="11936" y="8642"/>
                  </a:lnTo>
                  <a:lnTo>
                    <a:pt x="11819" y="8910"/>
                  </a:lnTo>
                  <a:lnTo>
                    <a:pt x="11701" y="9163"/>
                  </a:lnTo>
                  <a:lnTo>
                    <a:pt x="11566" y="9415"/>
                  </a:lnTo>
                  <a:lnTo>
                    <a:pt x="11415" y="9650"/>
                  </a:lnTo>
                  <a:lnTo>
                    <a:pt x="11247" y="9902"/>
                  </a:lnTo>
                  <a:lnTo>
                    <a:pt x="11079" y="10121"/>
                  </a:lnTo>
                  <a:lnTo>
                    <a:pt x="10911" y="10339"/>
                  </a:lnTo>
                  <a:lnTo>
                    <a:pt x="10709" y="10558"/>
                  </a:lnTo>
                  <a:lnTo>
                    <a:pt x="10507" y="10760"/>
                  </a:lnTo>
                  <a:lnTo>
                    <a:pt x="10289" y="10961"/>
                  </a:lnTo>
                  <a:lnTo>
                    <a:pt x="10070" y="11146"/>
                  </a:lnTo>
                  <a:lnTo>
                    <a:pt x="9835" y="11314"/>
                  </a:lnTo>
                  <a:lnTo>
                    <a:pt x="9600" y="11466"/>
                  </a:lnTo>
                  <a:lnTo>
                    <a:pt x="9331" y="11617"/>
                  </a:lnTo>
                  <a:lnTo>
                    <a:pt x="9078" y="11752"/>
                  </a:lnTo>
                  <a:lnTo>
                    <a:pt x="8793" y="11886"/>
                  </a:lnTo>
                  <a:lnTo>
                    <a:pt x="8507" y="11987"/>
                  </a:lnTo>
                  <a:lnTo>
                    <a:pt x="8221" y="12088"/>
                  </a:lnTo>
                  <a:lnTo>
                    <a:pt x="7918" y="12172"/>
                  </a:lnTo>
                  <a:lnTo>
                    <a:pt x="7599" y="12222"/>
                  </a:lnTo>
                  <a:lnTo>
                    <a:pt x="7280" y="12273"/>
                  </a:lnTo>
                  <a:lnTo>
                    <a:pt x="6943" y="12306"/>
                  </a:lnTo>
                  <a:lnTo>
                    <a:pt x="6607" y="12323"/>
                  </a:lnTo>
                  <a:lnTo>
                    <a:pt x="6254" y="12323"/>
                  </a:lnTo>
                  <a:lnTo>
                    <a:pt x="5884" y="12306"/>
                  </a:lnTo>
                  <a:lnTo>
                    <a:pt x="5514" y="12256"/>
                  </a:lnTo>
                  <a:lnTo>
                    <a:pt x="5145" y="12205"/>
                  </a:lnTo>
                  <a:lnTo>
                    <a:pt x="5145" y="12205"/>
                  </a:lnTo>
                  <a:lnTo>
                    <a:pt x="4775" y="12121"/>
                  </a:lnTo>
                  <a:lnTo>
                    <a:pt x="4405" y="12037"/>
                  </a:lnTo>
                  <a:lnTo>
                    <a:pt x="4069" y="11936"/>
                  </a:lnTo>
                  <a:lnTo>
                    <a:pt x="3733" y="11802"/>
                  </a:lnTo>
                  <a:lnTo>
                    <a:pt x="3413" y="11684"/>
                  </a:lnTo>
                  <a:lnTo>
                    <a:pt x="3111" y="11533"/>
                  </a:lnTo>
                  <a:lnTo>
                    <a:pt x="2825" y="11382"/>
                  </a:lnTo>
                  <a:lnTo>
                    <a:pt x="2556" y="11197"/>
                  </a:lnTo>
                  <a:lnTo>
                    <a:pt x="2304" y="11029"/>
                  </a:lnTo>
                  <a:lnTo>
                    <a:pt x="2051" y="10827"/>
                  </a:lnTo>
                  <a:lnTo>
                    <a:pt x="1833" y="10625"/>
                  </a:lnTo>
                  <a:lnTo>
                    <a:pt x="1614" y="10423"/>
                  </a:lnTo>
                  <a:lnTo>
                    <a:pt x="1413" y="10205"/>
                  </a:lnTo>
                  <a:lnTo>
                    <a:pt x="1228" y="9970"/>
                  </a:lnTo>
                  <a:lnTo>
                    <a:pt x="1043" y="9734"/>
                  </a:lnTo>
                  <a:lnTo>
                    <a:pt x="891" y="9499"/>
                  </a:lnTo>
                  <a:lnTo>
                    <a:pt x="740" y="9247"/>
                  </a:lnTo>
                  <a:lnTo>
                    <a:pt x="606" y="8995"/>
                  </a:lnTo>
                  <a:lnTo>
                    <a:pt x="488" y="8726"/>
                  </a:lnTo>
                  <a:lnTo>
                    <a:pt x="387" y="8457"/>
                  </a:lnTo>
                  <a:lnTo>
                    <a:pt x="286" y="8188"/>
                  </a:lnTo>
                  <a:lnTo>
                    <a:pt x="202" y="7919"/>
                  </a:lnTo>
                  <a:lnTo>
                    <a:pt x="135" y="7633"/>
                  </a:lnTo>
                  <a:lnTo>
                    <a:pt x="85" y="7347"/>
                  </a:lnTo>
                  <a:lnTo>
                    <a:pt x="51" y="7061"/>
                  </a:lnTo>
                  <a:lnTo>
                    <a:pt x="17" y="6775"/>
                  </a:lnTo>
                  <a:lnTo>
                    <a:pt x="1" y="6490"/>
                  </a:lnTo>
                  <a:lnTo>
                    <a:pt x="1" y="6204"/>
                  </a:lnTo>
                  <a:lnTo>
                    <a:pt x="1" y="5918"/>
                  </a:lnTo>
                  <a:lnTo>
                    <a:pt x="17" y="5632"/>
                  </a:lnTo>
                  <a:lnTo>
                    <a:pt x="51" y="5347"/>
                  </a:lnTo>
                  <a:lnTo>
                    <a:pt x="101" y="5061"/>
                  </a:lnTo>
                  <a:lnTo>
                    <a:pt x="152" y="4792"/>
                  </a:lnTo>
                  <a:lnTo>
                    <a:pt x="219" y="4506"/>
                  </a:lnTo>
                  <a:lnTo>
                    <a:pt x="303" y="4237"/>
                  </a:lnTo>
                  <a:lnTo>
                    <a:pt x="404" y="3951"/>
                  </a:lnTo>
                  <a:lnTo>
                    <a:pt x="505" y="3682"/>
                  </a:lnTo>
                  <a:lnTo>
                    <a:pt x="623" y="3430"/>
                  </a:lnTo>
                  <a:lnTo>
                    <a:pt x="740" y="3161"/>
                  </a:lnTo>
                  <a:lnTo>
                    <a:pt x="875" y="2926"/>
                  </a:lnTo>
                  <a:lnTo>
                    <a:pt x="1026" y="2674"/>
                  </a:lnTo>
                  <a:lnTo>
                    <a:pt x="1194" y="2438"/>
                  </a:lnTo>
                  <a:lnTo>
                    <a:pt x="1362" y="2203"/>
                  </a:lnTo>
                  <a:lnTo>
                    <a:pt x="1547" y="1984"/>
                  </a:lnTo>
                  <a:lnTo>
                    <a:pt x="1732" y="1766"/>
                  </a:lnTo>
                  <a:lnTo>
                    <a:pt x="1934" y="1564"/>
                  </a:lnTo>
                  <a:lnTo>
                    <a:pt x="2152" y="1379"/>
                  </a:lnTo>
                  <a:lnTo>
                    <a:pt x="2371" y="1194"/>
                  </a:lnTo>
                  <a:lnTo>
                    <a:pt x="2606" y="1026"/>
                  </a:lnTo>
                  <a:lnTo>
                    <a:pt x="2858" y="858"/>
                  </a:lnTo>
                  <a:lnTo>
                    <a:pt x="3111" y="707"/>
                  </a:lnTo>
                  <a:lnTo>
                    <a:pt x="3380" y="572"/>
                  </a:lnTo>
                  <a:lnTo>
                    <a:pt x="3648" y="455"/>
                  </a:lnTo>
                  <a:lnTo>
                    <a:pt x="3934" y="337"/>
                  </a:lnTo>
                  <a:lnTo>
                    <a:pt x="4237" y="253"/>
                  </a:lnTo>
                  <a:lnTo>
                    <a:pt x="4539" y="169"/>
                  </a:lnTo>
                  <a:lnTo>
                    <a:pt x="4842" y="101"/>
                  </a:lnTo>
                  <a:lnTo>
                    <a:pt x="5178" y="51"/>
                  </a:lnTo>
                  <a:lnTo>
                    <a:pt x="5498" y="17"/>
                  </a:lnTo>
                  <a:lnTo>
                    <a:pt x="5851" y="1"/>
                  </a:lnTo>
                  <a:lnTo>
                    <a:pt x="6204" y="17"/>
                  </a:lnTo>
                  <a:lnTo>
                    <a:pt x="6557" y="34"/>
                  </a:lnTo>
                  <a:lnTo>
                    <a:pt x="6927" y="68"/>
                  </a:lnTo>
                  <a:lnTo>
                    <a:pt x="7313" y="1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4535;p62">
              <a:extLst>
                <a:ext uri="{FF2B5EF4-FFF2-40B4-BE49-F238E27FC236}">
                  <a16:creationId xmlns:a16="http://schemas.microsoft.com/office/drawing/2014/main" id="{52304AB2-23EA-04A5-9E71-EA950F056316}"/>
                </a:ext>
              </a:extLst>
            </p:cNvPr>
            <p:cNvSpPr/>
            <p:nvPr/>
          </p:nvSpPr>
          <p:spPr>
            <a:xfrm>
              <a:off x="3019450" y="5038925"/>
              <a:ext cx="193350" cy="306425"/>
            </a:xfrm>
            <a:custGeom>
              <a:avLst/>
              <a:gdLst/>
              <a:ahLst/>
              <a:cxnLst/>
              <a:rect l="l" t="t" r="r" b="b"/>
              <a:pathLst>
                <a:path w="7734" h="12257" extrusionOk="0">
                  <a:moveTo>
                    <a:pt x="2253" y="1"/>
                  </a:moveTo>
                  <a:lnTo>
                    <a:pt x="2573" y="85"/>
                  </a:lnTo>
                  <a:lnTo>
                    <a:pt x="2875" y="186"/>
                  </a:lnTo>
                  <a:lnTo>
                    <a:pt x="3161" y="303"/>
                  </a:lnTo>
                  <a:lnTo>
                    <a:pt x="3430" y="421"/>
                  </a:lnTo>
                  <a:lnTo>
                    <a:pt x="3699" y="539"/>
                  </a:lnTo>
                  <a:lnTo>
                    <a:pt x="3968" y="690"/>
                  </a:lnTo>
                  <a:lnTo>
                    <a:pt x="4203" y="841"/>
                  </a:lnTo>
                  <a:lnTo>
                    <a:pt x="4439" y="1010"/>
                  </a:lnTo>
                  <a:lnTo>
                    <a:pt x="4657" y="1178"/>
                  </a:lnTo>
                  <a:lnTo>
                    <a:pt x="4859" y="1346"/>
                  </a:lnTo>
                  <a:lnTo>
                    <a:pt x="5061" y="1547"/>
                  </a:lnTo>
                  <a:lnTo>
                    <a:pt x="5246" y="1732"/>
                  </a:lnTo>
                  <a:lnTo>
                    <a:pt x="5414" y="1934"/>
                  </a:lnTo>
                  <a:lnTo>
                    <a:pt x="5582" y="2153"/>
                  </a:lnTo>
                  <a:lnTo>
                    <a:pt x="5733" y="2371"/>
                  </a:lnTo>
                  <a:lnTo>
                    <a:pt x="5868" y="2590"/>
                  </a:lnTo>
                  <a:lnTo>
                    <a:pt x="5985" y="2825"/>
                  </a:lnTo>
                  <a:lnTo>
                    <a:pt x="6103" y="3060"/>
                  </a:lnTo>
                  <a:lnTo>
                    <a:pt x="6221" y="3296"/>
                  </a:lnTo>
                  <a:lnTo>
                    <a:pt x="6305" y="3548"/>
                  </a:lnTo>
                  <a:lnTo>
                    <a:pt x="6389" y="3800"/>
                  </a:lnTo>
                  <a:lnTo>
                    <a:pt x="6473" y="4052"/>
                  </a:lnTo>
                  <a:lnTo>
                    <a:pt x="6523" y="4305"/>
                  </a:lnTo>
                  <a:lnTo>
                    <a:pt x="6574" y="4557"/>
                  </a:lnTo>
                  <a:lnTo>
                    <a:pt x="6624" y="4826"/>
                  </a:lnTo>
                  <a:lnTo>
                    <a:pt x="6658" y="5078"/>
                  </a:lnTo>
                  <a:lnTo>
                    <a:pt x="6675" y="5347"/>
                  </a:lnTo>
                  <a:lnTo>
                    <a:pt x="6691" y="5616"/>
                  </a:lnTo>
                  <a:lnTo>
                    <a:pt x="6691" y="5885"/>
                  </a:lnTo>
                  <a:lnTo>
                    <a:pt x="6675" y="6154"/>
                  </a:lnTo>
                  <a:lnTo>
                    <a:pt x="6624" y="6675"/>
                  </a:lnTo>
                  <a:lnTo>
                    <a:pt x="6540" y="7196"/>
                  </a:lnTo>
                  <a:lnTo>
                    <a:pt x="6406" y="7717"/>
                  </a:lnTo>
                  <a:lnTo>
                    <a:pt x="6338" y="7969"/>
                  </a:lnTo>
                  <a:lnTo>
                    <a:pt x="6237" y="8221"/>
                  </a:lnTo>
                  <a:lnTo>
                    <a:pt x="6153" y="8474"/>
                  </a:lnTo>
                  <a:lnTo>
                    <a:pt x="6036" y="8709"/>
                  </a:lnTo>
                  <a:lnTo>
                    <a:pt x="5918" y="8944"/>
                  </a:lnTo>
                  <a:lnTo>
                    <a:pt x="5800" y="9180"/>
                  </a:lnTo>
                  <a:lnTo>
                    <a:pt x="5666" y="9415"/>
                  </a:lnTo>
                  <a:lnTo>
                    <a:pt x="5515" y="9634"/>
                  </a:lnTo>
                  <a:lnTo>
                    <a:pt x="5363" y="9852"/>
                  </a:lnTo>
                  <a:lnTo>
                    <a:pt x="5212" y="10054"/>
                  </a:lnTo>
                  <a:lnTo>
                    <a:pt x="5044" y="10256"/>
                  </a:lnTo>
                  <a:lnTo>
                    <a:pt x="4859" y="10441"/>
                  </a:lnTo>
                  <a:lnTo>
                    <a:pt x="4674" y="10625"/>
                  </a:lnTo>
                  <a:lnTo>
                    <a:pt x="4472" y="10810"/>
                  </a:lnTo>
                  <a:lnTo>
                    <a:pt x="4271" y="10979"/>
                  </a:lnTo>
                  <a:lnTo>
                    <a:pt x="4069" y="11130"/>
                  </a:lnTo>
                  <a:lnTo>
                    <a:pt x="3833" y="11281"/>
                  </a:lnTo>
                  <a:lnTo>
                    <a:pt x="3615" y="11416"/>
                  </a:lnTo>
                  <a:lnTo>
                    <a:pt x="3380" y="11533"/>
                  </a:lnTo>
                  <a:lnTo>
                    <a:pt x="3127" y="11651"/>
                  </a:lnTo>
                  <a:lnTo>
                    <a:pt x="2875" y="11752"/>
                  </a:lnTo>
                  <a:lnTo>
                    <a:pt x="2606" y="11853"/>
                  </a:lnTo>
                  <a:lnTo>
                    <a:pt x="2337" y="11920"/>
                  </a:lnTo>
                  <a:lnTo>
                    <a:pt x="2068" y="11987"/>
                  </a:lnTo>
                  <a:lnTo>
                    <a:pt x="1783" y="12038"/>
                  </a:lnTo>
                  <a:lnTo>
                    <a:pt x="1497" y="12071"/>
                  </a:lnTo>
                  <a:lnTo>
                    <a:pt x="1194" y="12105"/>
                  </a:lnTo>
                  <a:lnTo>
                    <a:pt x="892" y="12105"/>
                  </a:lnTo>
                  <a:lnTo>
                    <a:pt x="454" y="12088"/>
                  </a:lnTo>
                  <a:lnTo>
                    <a:pt x="1" y="12038"/>
                  </a:lnTo>
                  <a:lnTo>
                    <a:pt x="1" y="12038"/>
                  </a:lnTo>
                  <a:lnTo>
                    <a:pt x="438" y="12138"/>
                  </a:lnTo>
                  <a:lnTo>
                    <a:pt x="774" y="12189"/>
                  </a:lnTo>
                  <a:lnTo>
                    <a:pt x="1127" y="12223"/>
                  </a:lnTo>
                  <a:lnTo>
                    <a:pt x="1446" y="12256"/>
                  </a:lnTo>
                  <a:lnTo>
                    <a:pt x="2119" y="12256"/>
                  </a:lnTo>
                  <a:lnTo>
                    <a:pt x="2472" y="12223"/>
                  </a:lnTo>
                  <a:lnTo>
                    <a:pt x="2791" y="12172"/>
                  </a:lnTo>
                  <a:lnTo>
                    <a:pt x="3111" y="12122"/>
                  </a:lnTo>
                  <a:lnTo>
                    <a:pt x="3430" y="12038"/>
                  </a:lnTo>
                  <a:lnTo>
                    <a:pt x="3733" y="11954"/>
                  </a:lnTo>
                  <a:lnTo>
                    <a:pt x="4018" y="11836"/>
                  </a:lnTo>
                  <a:lnTo>
                    <a:pt x="4304" y="11718"/>
                  </a:lnTo>
                  <a:lnTo>
                    <a:pt x="4573" y="11584"/>
                  </a:lnTo>
                  <a:lnTo>
                    <a:pt x="4842" y="11432"/>
                  </a:lnTo>
                  <a:lnTo>
                    <a:pt x="5094" y="11281"/>
                  </a:lnTo>
                  <a:lnTo>
                    <a:pt x="5330" y="11096"/>
                  </a:lnTo>
                  <a:lnTo>
                    <a:pt x="5565" y="10911"/>
                  </a:lnTo>
                  <a:lnTo>
                    <a:pt x="5784" y="10726"/>
                  </a:lnTo>
                  <a:lnTo>
                    <a:pt x="5985" y="10508"/>
                  </a:lnTo>
                  <a:lnTo>
                    <a:pt x="6187" y="10306"/>
                  </a:lnTo>
                  <a:lnTo>
                    <a:pt x="6372" y="10071"/>
                  </a:lnTo>
                  <a:lnTo>
                    <a:pt x="6540" y="9835"/>
                  </a:lnTo>
                  <a:lnTo>
                    <a:pt x="6708" y="9600"/>
                  </a:lnTo>
                  <a:lnTo>
                    <a:pt x="6859" y="9348"/>
                  </a:lnTo>
                  <a:lnTo>
                    <a:pt x="6994" y="9096"/>
                  </a:lnTo>
                  <a:lnTo>
                    <a:pt x="7128" y="8827"/>
                  </a:lnTo>
                  <a:lnTo>
                    <a:pt x="7246" y="8575"/>
                  </a:lnTo>
                  <a:lnTo>
                    <a:pt x="7347" y="8289"/>
                  </a:lnTo>
                  <a:lnTo>
                    <a:pt x="7431" y="8020"/>
                  </a:lnTo>
                  <a:lnTo>
                    <a:pt x="7515" y="7734"/>
                  </a:lnTo>
                  <a:lnTo>
                    <a:pt x="7582" y="7448"/>
                  </a:lnTo>
                  <a:lnTo>
                    <a:pt x="7633" y="7162"/>
                  </a:lnTo>
                  <a:lnTo>
                    <a:pt x="7683" y="6877"/>
                  </a:lnTo>
                  <a:lnTo>
                    <a:pt x="7717" y="6591"/>
                  </a:lnTo>
                  <a:lnTo>
                    <a:pt x="7734" y="6288"/>
                  </a:lnTo>
                  <a:lnTo>
                    <a:pt x="7734" y="6002"/>
                  </a:lnTo>
                  <a:lnTo>
                    <a:pt x="7717" y="5515"/>
                  </a:lnTo>
                  <a:lnTo>
                    <a:pt x="7666" y="5011"/>
                  </a:lnTo>
                  <a:lnTo>
                    <a:pt x="7566" y="4540"/>
                  </a:lnTo>
                  <a:lnTo>
                    <a:pt x="7448" y="4052"/>
                  </a:lnTo>
                  <a:lnTo>
                    <a:pt x="7347" y="3800"/>
                  </a:lnTo>
                  <a:lnTo>
                    <a:pt x="7246" y="3565"/>
                  </a:lnTo>
                  <a:lnTo>
                    <a:pt x="7112" y="3262"/>
                  </a:lnTo>
                  <a:lnTo>
                    <a:pt x="6994" y="3044"/>
                  </a:lnTo>
                  <a:lnTo>
                    <a:pt x="6876" y="2825"/>
                  </a:lnTo>
                  <a:lnTo>
                    <a:pt x="6742" y="2607"/>
                  </a:lnTo>
                  <a:lnTo>
                    <a:pt x="6590" y="2405"/>
                  </a:lnTo>
                  <a:lnTo>
                    <a:pt x="6321" y="2052"/>
                  </a:lnTo>
                  <a:lnTo>
                    <a:pt x="6002" y="1716"/>
                  </a:lnTo>
                  <a:lnTo>
                    <a:pt x="5868" y="1598"/>
                  </a:lnTo>
                  <a:lnTo>
                    <a:pt x="5515" y="1295"/>
                  </a:lnTo>
                  <a:lnTo>
                    <a:pt x="5313" y="1161"/>
                  </a:lnTo>
                  <a:lnTo>
                    <a:pt x="5128" y="1026"/>
                  </a:lnTo>
                  <a:lnTo>
                    <a:pt x="4926" y="909"/>
                  </a:lnTo>
                  <a:lnTo>
                    <a:pt x="4506" y="673"/>
                  </a:lnTo>
                  <a:lnTo>
                    <a:pt x="4069" y="488"/>
                  </a:lnTo>
                  <a:lnTo>
                    <a:pt x="3615" y="320"/>
                  </a:lnTo>
                  <a:lnTo>
                    <a:pt x="3127" y="169"/>
                  </a:lnTo>
                  <a:lnTo>
                    <a:pt x="2606" y="68"/>
                  </a:lnTo>
                  <a:lnTo>
                    <a:pt x="22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4536;p62">
              <a:extLst>
                <a:ext uri="{FF2B5EF4-FFF2-40B4-BE49-F238E27FC236}">
                  <a16:creationId xmlns:a16="http://schemas.microsoft.com/office/drawing/2014/main" id="{EEB58DF4-BF38-AAF9-0335-B10F94841246}"/>
                </a:ext>
              </a:extLst>
            </p:cNvPr>
            <p:cNvSpPr/>
            <p:nvPr/>
          </p:nvSpPr>
          <p:spPr>
            <a:xfrm>
              <a:off x="3019450" y="5038925"/>
              <a:ext cx="193350" cy="306425"/>
            </a:xfrm>
            <a:custGeom>
              <a:avLst/>
              <a:gdLst/>
              <a:ahLst/>
              <a:cxnLst/>
              <a:rect l="l" t="t" r="r" b="b"/>
              <a:pathLst>
                <a:path w="7734" h="12257" fill="none" extrusionOk="0">
                  <a:moveTo>
                    <a:pt x="2253" y="1"/>
                  </a:moveTo>
                  <a:lnTo>
                    <a:pt x="2253" y="1"/>
                  </a:lnTo>
                  <a:lnTo>
                    <a:pt x="2573" y="85"/>
                  </a:lnTo>
                  <a:lnTo>
                    <a:pt x="2875" y="186"/>
                  </a:lnTo>
                  <a:lnTo>
                    <a:pt x="3161" y="303"/>
                  </a:lnTo>
                  <a:lnTo>
                    <a:pt x="3430" y="421"/>
                  </a:lnTo>
                  <a:lnTo>
                    <a:pt x="3699" y="539"/>
                  </a:lnTo>
                  <a:lnTo>
                    <a:pt x="3968" y="690"/>
                  </a:lnTo>
                  <a:lnTo>
                    <a:pt x="4203" y="841"/>
                  </a:lnTo>
                  <a:lnTo>
                    <a:pt x="4439" y="1010"/>
                  </a:lnTo>
                  <a:lnTo>
                    <a:pt x="4657" y="1178"/>
                  </a:lnTo>
                  <a:lnTo>
                    <a:pt x="4859" y="1346"/>
                  </a:lnTo>
                  <a:lnTo>
                    <a:pt x="5061" y="1547"/>
                  </a:lnTo>
                  <a:lnTo>
                    <a:pt x="5246" y="1732"/>
                  </a:lnTo>
                  <a:lnTo>
                    <a:pt x="5414" y="1934"/>
                  </a:lnTo>
                  <a:lnTo>
                    <a:pt x="5582" y="2153"/>
                  </a:lnTo>
                  <a:lnTo>
                    <a:pt x="5733" y="2371"/>
                  </a:lnTo>
                  <a:lnTo>
                    <a:pt x="5868" y="2590"/>
                  </a:lnTo>
                  <a:lnTo>
                    <a:pt x="5985" y="2825"/>
                  </a:lnTo>
                  <a:lnTo>
                    <a:pt x="6103" y="3060"/>
                  </a:lnTo>
                  <a:lnTo>
                    <a:pt x="6221" y="3296"/>
                  </a:lnTo>
                  <a:lnTo>
                    <a:pt x="6305" y="3548"/>
                  </a:lnTo>
                  <a:lnTo>
                    <a:pt x="6389" y="3800"/>
                  </a:lnTo>
                  <a:lnTo>
                    <a:pt x="6473" y="4052"/>
                  </a:lnTo>
                  <a:lnTo>
                    <a:pt x="6523" y="4305"/>
                  </a:lnTo>
                  <a:lnTo>
                    <a:pt x="6574" y="4557"/>
                  </a:lnTo>
                  <a:lnTo>
                    <a:pt x="6624" y="4826"/>
                  </a:lnTo>
                  <a:lnTo>
                    <a:pt x="6658" y="5078"/>
                  </a:lnTo>
                  <a:lnTo>
                    <a:pt x="6675" y="5347"/>
                  </a:lnTo>
                  <a:lnTo>
                    <a:pt x="6691" y="5616"/>
                  </a:lnTo>
                  <a:lnTo>
                    <a:pt x="6691" y="5885"/>
                  </a:lnTo>
                  <a:lnTo>
                    <a:pt x="6675" y="6154"/>
                  </a:lnTo>
                  <a:lnTo>
                    <a:pt x="6624" y="6675"/>
                  </a:lnTo>
                  <a:lnTo>
                    <a:pt x="6540" y="7196"/>
                  </a:lnTo>
                  <a:lnTo>
                    <a:pt x="6406" y="7717"/>
                  </a:lnTo>
                  <a:lnTo>
                    <a:pt x="6338" y="7969"/>
                  </a:lnTo>
                  <a:lnTo>
                    <a:pt x="6237" y="8221"/>
                  </a:lnTo>
                  <a:lnTo>
                    <a:pt x="6153" y="8474"/>
                  </a:lnTo>
                  <a:lnTo>
                    <a:pt x="6036" y="8709"/>
                  </a:lnTo>
                  <a:lnTo>
                    <a:pt x="5918" y="8944"/>
                  </a:lnTo>
                  <a:lnTo>
                    <a:pt x="5800" y="9180"/>
                  </a:lnTo>
                  <a:lnTo>
                    <a:pt x="5666" y="9415"/>
                  </a:lnTo>
                  <a:lnTo>
                    <a:pt x="5515" y="9634"/>
                  </a:lnTo>
                  <a:lnTo>
                    <a:pt x="5363" y="9852"/>
                  </a:lnTo>
                  <a:lnTo>
                    <a:pt x="5212" y="10054"/>
                  </a:lnTo>
                  <a:lnTo>
                    <a:pt x="5044" y="10256"/>
                  </a:lnTo>
                  <a:lnTo>
                    <a:pt x="4859" y="10441"/>
                  </a:lnTo>
                  <a:lnTo>
                    <a:pt x="4674" y="10625"/>
                  </a:lnTo>
                  <a:lnTo>
                    <a:pt x="4472" y="10810"/>
                  </a:lnTo>
                  <a:lnTo>
                    <a:pt x="4271" y="10979"/>
                  </a:lnTo>
                  <a:lnTo>
                    <a:pt x="4069" y="11130"/>
                  </a:lnTo>
                  <a:lnTo>
                    <a:pt x="3833" y="11281"/>
                  </a:lnTo>
                  <a:lnTo>
                    <a:pt x="3615" y="11416"/>
                  </a:lnTo>
                  <a:lnTo>
                    <a:pt x="3380" y="11533"/>
                  </a:lnTo>
                  <a:lnTo>
                    <a:pt x="3127" y="11651"/>
                  </a:lnTo>
                  <a:lnTo>
                    <a:pt x="2875" y="11752"/>
                  </a:lnTo>
                  <a:lnTo>
                    <a:pt x="2606" y="11853"/>
                  </a:lnTo>
                  <a:lnTo>
                    <a:pt x="2337" y="11920"/>
                  </a:lnTo>
                  <a:lnTo>
                    <a:pt x="2068" y="11987"/>
                  </a:lnTo>
                  <a:lnTo>
                    <a:pt x="1783" y="12038"/>
                  </a:lnTo>
                  <a:lnTo>
                    <a:pt x="1497" y="12071"/>
                  </a:lnTo>
                  <a:lnTo>
                    <a:pt x="1194" y="12105"/>
                  </a:lnTo>
                  <a:lnTo>
                    <a:pt x="892" y="12105"/>
                  </a:lnTo>
                  <a:lnTo>
                    <a:pt x="892" y="12105"/>
                  </a:lnTo>
                  <a:lnTo>
                    <a:pt x="454" y="12088"/>
                  </a:lnTo>
                  <a:lnTo>
                    <a:pt x="1" y="12038"/>
                  </a:lnTo>
                  <a:lnTo>
                    <a:pt x="1" y="12038"/>
                  </a:lnTo>
                  <a:lnTo>
                    <a:pt x="438" y="12138"/>
                  </a:lnTo>
                  <a:lnTo>
                    <a:pt x="438" y="12138"/>
                  </a:lnTo>
                  <a:lnTo>
                    <a:pt x="774" y="12189"/>
                  </a:lnTo>
                  <a:lnTo>
                    <a:pt x="1127" y="12223"/>
                  </a:lnTo>
                  <a:lnTo>
                    <a:pt x="1446" y="12256"/>
                  </a:lnTo>
                  <a:lnTo>
                    <a:pt x="1766" y="12256"/>
                  </a:lnTo>
                  <a:lnTo>
                    <a:pt x="1766" y="12256"/>
                  </a:lnTo>
                  <a:lnTo>
                    <a:pt x="2119" y="12256"/>
                  </a:lnTo>
                  <a:lnTo>
                    <a:pt x="2472" y="12223"/>
                  </a:lnTo>
                  <a:lnTo>
                    <a:pt x="2791" y="12172"/>
                  </a:lnTo>
                  <a:lnTo>
                    <a:pt x="3111" y="12122"/>
                  </a:lnTo>
                  <a:lnTo>
                    <a:pt x="3430" y="12038"/>
                  </a:lnTo>
                  <a:lnTo>
                    <a:pt x="3733" y="11954"/>
                  </a:lnTo>
                  <a:lnTo>
                    <a:pt x="4018" y="11836"/>
                  </a:lnTo>
                  <a:lnTo>
                    <a:pt x="4304" y="11718"/>
                  </a:lnTo>
                  <a:lnTo>
                    <a:pt x="4573" y="11584"/>
                  </a:lnTo>
                  <a:lnTo>
                    <a:pt x="4842" y="11432"/>
                  </a:lnTo>
                  <a:lnTo>
                    <a:pt x="5094" y="11281"/>
                  </a:lnTo>
                  <a:lnTo>
                    <a:pt x="5330" y="11096"/>
                  </a:lnTo>
                  <a:lnTo>
                    <a:pt x="5565" y="10911"/>
                  </a:lnTo>
                  <a:lnTo>
                    <a:pt x="5784" y="10726"/>
                  </a:lnTo>
                  <a:lnTo>
                    <a:pt x="5985" y="10508"/>
                  </a:lnTo>
                  <a:lnTo>
                    <a:pt x="6187" y="10306"/>
                  </a:lnTo>
                  <a:lnTo>
                    <a:pt x="6372" y="10071"/>
                  </a:lnTo>
                  <a:lnTo>
                    <a:pt x="6540" y="9835"/>
                  </a:lnTo>
                  <a:lnTo>
                    <a:pt x="6708" y="9600"/>
                  </a:lnTo>
                  <a:lnTo>
                    <a:pt x="6859" y="9348"/>
                  </a:lnTo>
                  <a:lnTo>
                    <a:pt x="6994" y="9096"/>
                  </a:lnTo>
                  <a:lnTo>
                    <a:pt x="7128" y="8827"/>
                  </a:lnTo>
                  <a:lnTo>
                    <a:pt x="7246" y="8575"/>
                  </a:lnTo>
                  <a:lnTo>
                    <a:pt x="7347" y="8289"/>
                  </a:lnTo>
                  <a:lnTo>
                    <a:pt x="7431" y="8020"/>
                  </a:lnTo>
                  <a:lnTo>
                    <a:pt x="7515" y="7734"/>
                  </a:lnTo>
                  <a:lnTo>
                    <a:pt x="7582" y="7448"/>
                  </a:lnTo>
                  <a:lnTo>
                    <a:pt x="7633" y="7162"/>
                  </a:lnTo>
                  <a:lnTo>
                    <a:pt x="7683" y="6877"/>
                  </a:lnTo>
                  <a:lnTo>
                    <a:pt x="7717" y="6591"/>
                  </a:lnTo>
                  <a:lnTo>
                    <a:pt x="7734" y="6288"/>
                  </a:lnTo>
                  <a:lnTo>
                    <a:pt x="7734" y="6002"/>
                  </a:lnTo>
                  <a:lnTo>
                    <a:pt x="7734" y="6002"/>
                  </a:lnTo>
                  <a:lnTo>
                    <a:pt x="7717" y="5515"/>
                  </a:lnTo>
                  <a:lnTo>
                    <a:pt x="7666" y="5011"/>
                  </a:lnTo>
                  <a:lnTo>
                    <a:pt x="7566" y="4540"/>
                  </a:lnTo>
                  <a:lnTo>
                    <a:pt x="7448" y="4052"/>
                  </a:lnTo>
                  <a:lnTo>
                    <a:pt x="7448" y="4052"/>
                  </a:lnTo>
                  <a:lnTo>
                    <a:pt x="7347" y="3800"/>
                  </a:lnTo>
                  <a:lnTo>
                    <a:pt x="7246" y="3565"/>
                  </a:lnTo>
                  <a:lnTo>
                    <a:pt x="7246" y="3565"/>
                  </a:lnTo>
                  <a:lnTo>
                    <a:pt x="7112" y="3262"/>
                  </a:lnTo>
                  <a:lnTo>
                    <a:pt x="7112" y="3262"/>
                  </a:lnTo>
                  <a:lnTo>
                    <a:pt x="6994" y="3044"/>
                  </a:lnTo>
                  <a:lnTo>
                    <a:pt x="6876" y="2825"/>
                  </a:lnTo>
                  <a:lnTo>
                    <a:pt x="6742" y="2607"/>
                  </a:lnTo>
                  <a:lnTo>
                    <a:pt x="6590" y="2405"/>
                  </a:lnTo>
                  <a:lnTo>
                    <a:pt x="6590" y="2405"/>
                  </a:lnTo>
                  <a:lnTo>
                    <a:pt x="6590" y="2405"/>
                  </a:lnTo>
                  <a:lnTo>
                    <a:pt x="6321" y="2052"/>
                  </a:lnTo>
                  <a:lnTo>
                    <a:pt x="6002" y="1716"/>
                  </a:lnTo>
                  <a:lnTo>
                    <a:pt x="6002" y="1716"/>
                  </a:lnTo>
                  <a:lnTo>
                    <a:pt x="5868" y="1598"/>
                  </a:lnTo>
                  <a:lnTo>
                    <a:pt x="5868" y="1598"/>
                  </a:lnTo>
                  <a:lnTo>
                    <a:pt x="5515" y="1295"/>
                  </a:lnTo>
                  <a:lnTo>
                    <a:pt x="5313" y="1161"/>
                  </a:lnTo>
                  <a:lnTo>
                    <a:pt x="5128" y="1026"/>
                  </a:lnTo>
                  <a:lnTo>
                    <a:pt x="5128" y="1026"/>
                  </a:lnTo>
                  <a:lnTo>
                    <a:pt x="4926" y="909"/>
                  </a:lnTo>
                  <a:lnTo>
                    <a:pt x="4926" y="909"/>
                  </a:lnTo>
                  <a:lnTo>
                    <a:pt x="4506" y="673"/>
                  </a:lnTo>
                  <a:lnTo>
                    <a:pt x="4506" y="673"/>
                  </a:lnTo>
                  <a:lnTo>
                    <a:pt x="4069" y="488"/>
                  </a:lnTo>
                  <a:lnTo>
                    <a:pt x="3615" y="320"/>
                  </a:lnTo>
                  <a:lnTo>
                    <a:pt x="3127" y="169"/>
                  </a:lnTo>
                  <a:lnTo>
                    <a:pt x="2606" y="68"/>
                  </a:lnTo>
                  <a:lnTo>
                    <a:pt x="2606" y="68"/>
                  </a:lnTo>
                  <a:lnTo>
                    <a:pt x="225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4537;p62">
              <a:extLst>
                <a:ext uri="{FF2B5EF4-FFF2-40B4-BE49-F238E27FC236}">
                  <a16:creationId xmlns:a16="http://schemas.microsoft.com/office/drawing/2014/main" id="{7655A664-3F46-3233-573B-F3B775C4CA78}"/>
                </a:ext>
              </a:extLst>
            </p:cNvPr>
            <p:cNvSpPr/>
            <p:nvPr/>
          </p:nvSpPr>
          <p:spPr>
            <a:xfrm>
              <a:off x="2889575" y="5034300"/>
              <a:ext cx="297175" cy="307250"/>
            </a:xfrm>
            <a:custGeom>
              <a:avLst/>
              <a:gdLst/>
              <a:ahLst/>
              <a:cxnLst/>
              <a:rect l="l" t="t" r="r" b="b"/>
              <a:pathLst>
                <a:path w="11887" h="12290" extrusionOk="0">
                  <a:moveTo>
                    <a:pt x="5633" y="1"/>
                  </a:moveTo>
                  <a:lnTo>
                    <a:pt x="5313" y="18"/>
                  </a:lnTo>
                  <a:lnTo>
                    <a:pt x="4994" y="51"/>
                  </a:lnTo>
                  <a:lnTo>
                    <a:pt x="4674" y="102"/>
                  </a:lnTo>
                  <a:lnTo>
                    <a:pt x="4372" y="169"/>
                  </a:lnTo>
                  <a:lnTo>
                    <a:pt x="4086" y="253"/>
                  </a:lnTo>
                  <a:lnTo>
                    <a:pt x="3800" y="337"/>
                  </a:lnTo>
                  <a:lnTo>
                    <a:pt x="3531" y="455"/>
                  </a:lnTo>
                  <a:lnTo>
                    <a:pt x="3262" y="589"/>
                  </a:lnTo>
                  <a:lnTo>
                    <a:pt x="3010" y="724"/>
                  </a:lnTo>
                  <a:lnTo>
                    <a:pt x="2775" y="875"/>
                  </a:lnTo>
                  <a:lnTo>
                    <a:pt x="2539" y="1026"/>
                  </a:lnTo>
                  <a:lnTo>
                    <a:pt x="2304" y="1211"/>
                  </a:lnTo>
                  <a:lnTo>
                    <a:pt x="2102" y="1396"/>
                  </a:lnTo>
                  <a:lnTo>
                    <a:pt x="1884" y="1581"/>
                  </a:lnTo>
                  <a:lnTo>
                    <a:pt x="1699" y="1783"/>
                  </a:lnTo>
                  <a:lnTo>
                    <a:pt x="1514" y="2001"/>
                  </a:lnTo>
                  <a:lnTo>
                    <a:pt x="1329" y="2220"/>
                  </a:lnTo>
                  <a:lnTo>
                    <a:pt x="1178" y="2455"/>
                  </a:lnTo>
                  <a:lnTo>
                    <a:pt x="1010" y="2691"/>
                  </a:lnTo>
                  <a:lnTo>
                    <a:pt x="875" y="2943"/>
                  </a:lnTo>
                  <a:lnTo>
                    <a:pt x="741" y="3195"/>
                  </a:lnTo>
                  <a:lnTo>
                    <a:pt x="623" y="3447"/>
                  </a:lnTo>
                  <a:lnTo>
                    <a:pt x="505" y="3716"/>
                  </a:lnTo>
                  <a:lnTo>
                    <a:pt x="404" y="3985"/>
                  </a:lnTo>
                  <a:lnTo>
                    <a:pt x="320" y="4254"/>
                  </a:lnTo>
                  <a:lnTo>
                    <a:pt x="236" y="4540"/>
                  </a:lnTo>
                  <a:lnTo>
                    <a:pt x="169" y="4809"/>
                  </a:lnTo>
                  <a:lnTo>
                    <a:pt x="102" y="5095"/>
                  </a:lnTo>
                  <a:lnTo>
                    <a:pt x="68" y="5380"/>
                  </a:lnTo>
                  <a:lnTo>
                    <a:pt x="35" y="5666"/>
                  </a:lnTo>
                  <a:lnTo>
                    <a:pt x="1" y="5952"/>
                  </a:lnTo>
                  <a:lnTo>
                    <a:pt x="1" y="6238"/>
                  </a:lnTo>
                  <a:lnTo>
                    <a:pt x="1" y="6524"/>
                  </a:lnTo>
                  <a:lnTo>
                    <a:pt x="18" y="6809"/>
                  </a:lnTo>
                  <a:lnTo>
                    <a:pt x="35" y="7095"/>
                  </a:lnTo>
                  <a:lnTo>
                    <a:pt x="85" y="7381"/>
                  </a:lnTo>
                  <a:lnTo>
                    <a:pt x="119" y="7650"/>
                  </a:lnTo>
                  <a:lnTo>
                    <a:pt x="186" y="7936"/>
                  </a:lnTo>
                  <a:lnTo>
                    <a:pt x="270" y="8205"/>
                  </a:lnTo>
                  <a:lnTo>
                    <a:pt x="354" y="8474"/>
                  </a:lnTo>
                  <a:lnTo>
                    <a:pt x="455" y="8743"/>
                  </a:lnTo>
                  <a:lnTo>
                    <a:pt x="556" y="9012"/>
                  </a:lnTo>
                  <a:lnTo>
                    <a:pt x="690" y="9264"/>
                  </a:lnTo>
                  <a:lnTo>
                    <a:pt x="825" y="9499"/>
                  </a:lnTo>
                  <a:lnTo>
                    <a:pt x="976" y="9751"/>
                  </a:lnTo>
                  <a:lnTo>
                    <a:pt x="1144" y="9987"/>
                  </a:lnTo>
                  <a:lnTo>
                    <a:pt x="1312" y="10205"/>
                  </a:lnTo>
                  <a:lnTo>
                    <a:pt x="1514" y="10424"/>
                  </a:lnTo>
                  <a:lnTo>
                    <a:pt x="1716" y="10642"/>
                  </a:lnTo>
                  <a:lnTo>
                    <a:pt x="1934" y="10827"/>
                  </a:lnTo>
                  <a:lnTo>
                    <a:pt x="2153" y="11029"/>
                  </a:lnTo>
                  <a:lnTo>
                    <a:pt x="2405" y="11197"/>
                  </a:lnTo>
                  <a:lnTo>
                    <a:pt x="2657" y="11365"/>
                  </a:lnTo>
                  <a:lnTo>
                    <a:pt x="2926" y="11517"/>
                  </a:lnTo>
                  <a:lnTo>
                    <a:pt x="3212" y="11668"/>
                  </a:lnTo>
                  <a:lnTo>
                    <a:pt x="3514" y="11802"/>
                  </a:lnTo>
                  <a:lnTo>
                    <a:pt x="3834" y="11920"/>
                  </a:lnTo>
                  <a:lnTo>
                    <a:pt x="4153" y="12021"/>
                  </a:lnTo>
                  <a:lnTo>
                    <a:pt x="4506" y="12105"/>
                  </a:lnTo>
                  <a:lnTo>
                    <a:pt x="4859" y="12172"/>
                  </a:lnTo>
                  <a:lnTo>
                    <a:pt x="5229" y="12239"/>
                  </a:lnTo>
                  <a:lnTo>
                    <a:pt x="5565" y="12273"/>
                  </a:lnTo>
                  <a:lnTo>
                    <a:pt x="5918" y="12290"/>
                  </a:lnTo>
                  <a:lnTo>
                    <a:pt x="6255" y="12290"/>
                  </a:lnTo>
                  <a:lnTo>
                    <a:pt x="6574" y="12273"/>
                  </a:lnTo>
                  <a:lnTo>
                    <a:pt x="6893" y="12239"/>
                  </a:lnTo>
                  <a:lnTo>
                    <a:pt x="7213" y="12189"/>
                  </a:lnTo>
                  <a:lnTo>
                    <a:pt x="7499" y="12122"/>
                  </a:lnTo>
                  <a:lnTo>
                    <a:pt x="7801" y="12038"/>
                  </a:lnTo>
                  <a:lnTo>
                    <a:pt x="8070" y="11937"/>
                  </a:lnTo>
                  <a:lnTo>
                    <a:pt x="8356" y="11819"/>
                  </a:lnTo>
                  <a:lnTo>
                    <a:pt x="8608" y="11701"/>
                  </a:lnTo>
                  <a:lnTo>
                    <a:pt x="8860" y="11567"/>
                  </a:lnTo>
                  <a:lnTo>
                    <a:pt x="9113" y="11416"/>
                  </a:lnTo>
                  <a:lnTo>
                    <a:pt x="9348" y="11248"/>
                  </a:lnTo>
                  <a:lnTo>
                    <a:pt x="9566" y="11079"/>
                  </a:lnTo>
                  <a:lnTo>
                    <a:pt x="9785" y="10895"/>
                  </a:lnTo>
                  <a:lnTo>
                    <a:pt x="9987" y="10693"/>
                  </a:lnTo>
                  <a:lnTo>
                    <a:pt x="10188" y="10491"/>
                  </a:lnTo>
                  <a:lnTo>
                    <a:pt x="10373" y="10273"/>
                  </a:lnTo>
                  <a:lnTo>
                    <a:pt x="10541" y="10054"/>
                  </a:lnTo>
                  <a:lnTo>
                    <a:pt x="10710" y="9819"/>
                  </a:lnTo>
                  <a:lnTo>
                    <a:pt x="10861" y="9583"/>
                  </a:lnTo>
                  <a:lnTo>
                    <a:pt x="11012" y="9331"/>
                  </a:lnTo>
                  <a:lnTo>
                    <a:pt x="11147" y="9079"/>
                  </a:lnTo>
                  <a:lnTo>
                    <a:pt x="11264" y="8827"/>
                  </a:lnTo>
                  <a:lnTo>
                    <a:pt x="11382" y="8558"/>
                  </a:lnTo>
                  <a:lnTo>
                    <a:pt x="11483" y="8306"/>
                  </a:lnTo>
                  <a:lnTo>
                    <a:pt x="11567" y="8020"/>
                  </a:lnTo>
                  <a:lnTo>
                    <a:pt x="11651" y="7751"/>
                  </a:lnTo>
                  <a:lnTo>
                    <a:pt x="11718" y="7465"/>
                  </a:lnTo>
                  <a:lnTo>
                    <a:pt x="11769" y="7179"/>
                  </a:lnTo>
                  <a:lnTo>
                    <a:pt x="11819" y="6910"/>
                  </a:lnTo>
                  <a:lnTo>
                    <a:pt x="11853" y="6625"/>
                  </a:lnTo>
                  <a:lnTo>
                    <a:pt x="11870" y="6339"/>
                  </a:lnTo>
                  <a:lnTo>
                    <a:pt x="11886" y="6053"/>
                  </a:lnTo>
                  <a:lnTo>
                    <a:pt x="11886" y="5767"/>
                  </a:lnTo>
                  <a:lnTo>
                    <a:pt x="11870" y="5465"/>
                  </a:lnTo>
                  <a:lnTo>
                    <a:pt x="11836" y="5196"/>
                  </a:lnTo>
                  <a:lnTo>
                    <a:pt x="11802" y="4910"/>
                  </a:lnTo>
                  <a:lnTo>
                    <a:pt x="11752" y="4624"/>
                  </a:lnTo>
                  <a:lnTo>
                    <a:pt x="11685" y="4355"/>
                  </a:lnTo>
                  <a:lnTo>
                    <a:pt x="11617" y="4069"/>
                  </a:lnTo>
                  <a:lnTo>
                    <a:pt x="11533" y="3800"/>
                  </a:lnTo>
                  <a:lnTo>
                    <a:pt x="11432" y="3531"/>
                  </a:lnTo>
                  <a:lnTo>
                    <a:pt x="11315" y="3279"/>
                  </a:lnTo>
                  <a:lnTo>
                    <a:pt x="11197" y="3027"/>
                  </a:lnTo>
                  <a:lnTo>
                    <a:pt x="11063" y="2775"/>
                  </a:lnTo>
                  <a:lnTo>
                    <a:pt x="10911" y="2539"/>
                  </a:lnTo>
                  <a:lnTo>
                    <a:pt x="10743" y="2304"/>
                  </a:lnTo>
                  <a:lnTo>
                    <a:pt x="10558" y="2069"/>
                  </a:lnTo>
                  <a:lnTo>
                    <a:pt x="10373" y="1850"/>
                  </a:lnTo>
                  <a:lnTo>
                    <a:pt x="10172" y="1648"/>
                  </a:lnTo>
                  <a:lnTo>
                    <a:pt x="9953" y="1447"/>
                  </a:lnTo>
                  <a:lnTo>
                    <a:pt x="9718" y="1262"/>
                  </a:lnTo>
                  <a:lnTo>
                    <a:pt x="9482" y="1077"/>
                  </a:lnTo>
                  <a:lnTo>
                    <a:pt x="9230" y="909"/>
                  </a:lnTo>
                  <a:lnTo>
                    <a:pt x="8944" y="757"/>
                  </a:lnTo>
                  <a:lnTo>
                    <a:pt x="8659" y="623"/>
                  </a:lnTo>
                  <a:lnTo>
                    <a:pt x="8373" y="488"/>
                  </a:lnTo>
                  <a:lnTo>
                    <a:pt x="8053" y="371"/>
                  </a:lnTo>
                  <a:lnTo>
                    <a:pt x="7717" y="270"/>
                  </a:lnTo>
                  <a:lnTo>
                    <a:pt x="7381" y="186"/>
                  </a:lnTo>
                  <a:lnTo>
                    <a:pt x="7028" y="102"/>
                  </a:lnTo>
                  <a:lnTo>
                    <a:pt x="6658" y="51"/>
                  </a:lnTo>
                  <a:lnTo>
                    <a:pt x="6305" y="18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4538;p62">
              <a:extLst>
                <a:ext uri="{FF2B5EF4-FFF2-40B4-BE49-F238E27FC236}">
                  <a16:creationId xmlns:a16="http://schemas.microsoft.com/office/drawing/2014/main" id="{65FAC02C-8081-4526-DF5F-300E51F96147}"/>
                </a:ext>
              </a:extLst>
            </p:cNvPr>
            <p:cNvSpPr/>
            <p:nvPr/>
          </p:nvSpPr>
          <p:spPr>
            <a:xfrm>
              <a:off x="2889575" y="5034300"/>
              <a:ext cx="297175" cy="307250"/>
            </a:xfrm>
            <a:custGeom>
              <a:avLst/>
              <a:gdLst/>
              <a:ahLst/>
              <a:cxnLst/>
              <a:rect l="l" t="t" r="r" b="b"/>
              <a:pathLst>
                <a:path w="11887" h="12290" fill="none" extrusionOk="0">
                  <a:moveTo>
                    <a:pt x="7028" y="102"/>
                  </a:moveTo>
                  <a:lnTo>
                    <a:pt x="7028" y="102"/>
                  </a:lnTo>
                  <a:lnTo>
                    <a:pt x="7381" y="186"/>
                  </a:lnTo>
                  <a:lnTo>
                    <a:pt x="7717" y="270"/>
                  </a:lnTo>
                  <a:lnTo>
                    <a:pt x="8053" y="371"/>
                  </a:lnTo>
                  <a:lnTo>
                    <a:pt x="8373" y="488"/>
                  </a:lnTo>
                  <a:lnTo>
                    <a:pt x="8659" y="623"/>
                  </a:lnTo>
                  <a:lnTo>
                    <a:pt x="8944" y="757"/>
                  </a:lnTo>
                  <a:lnTo>
                    <a:pt x="9230" y="909"/>
                  </a:lnTo>
                  <a:lnTo>
                    <a:pt x="9482" y="1077"/>
                  </a:lnTo>
                  <a:lnTo>
                    <a:pt x="9718" y="1262"/>
                  </a:lnTo>
                  <a:lnTo>
                    <a:pt x="9953" y="1447"/>
                  </a:lnTo>
                  <a:lnTo>
                    <a:pt x="10172" y="1648"/>
                  </a:lnTo>
                  <a:lnTo>
                    <a:pt x="10373" y="1850"/>
                  </a:lnTo>
                  <a:lnTo>
                    <a:pt x="10558" y="2069"/>
                  </a:lnTo>
                  <a:lnTo>
                    <a:pt x="10743" y="2304"/>
                  </a:lnTo>
                  <a:lnTo>
                    <a:pt x="10911" y="2539"/>
                  </a:lnTo>
                  <a:lnTo>
                    <a:pt x="11063" y="2775"/>
                  </a:lnTo>
                  <a:lnTo>
                    <a:pt x="11197" y="3027"/>
                  </a:lnTo>
                  <a:lnTo>
                    <a:pt x="11315" y="3279"/>
                  </a:lnTo>
                  <a:lnTo>
                    <a:pt x="11432" y="3531"/>
                  </a:lnTo>
                  <a:lnTo>
                    <a:pt x="11533" y="3800"/>
                  </a:lnTo>
                  <a:lnTo>
                    <a:pt x="11617" y="4069"/>
                  </a:lnTo>
                  <a:lnTo>
                    <a:pt x="11685" y="4355"/>
                  </a:lnTo>
                  <a:lnTo>
                    <a:pt x="11752" y="4624"/>
                  </a:lnTo>
                  <a:lnTo>
                    <a:pt x="11802" y="4910"/>
                  </a:lnTo>
                  <a:lnTo>
                    <a:pt x="11836" y="5196"/>
                  </a:lnTo>
                  <a:lnTo>
                    <a:pt x="11870" y="5465"/>
                  </a:lnTo>
                  <a:lnTo>
                    <a:pt x="11886" y="5767"/>
                  </a:lnTo>
                  <a:lnTo>
                    <a:pt x="11886" y="6053"/>
                  </a:lnTo>
                  <a:lnTo>
                    <a:pt x="11870" y="6339"/>
                  </a:lnTo>
                  <a:lnTo>
                    <a:pt x="11853" y="6625"/>
                  </a:lnTo>
                  <a:lnTo>
                    <a:pt x="11819" y="6910"/>
                  </a:lnTo>
                  <a:lnTo>
                    <a:pt x="11769" y="7179"/>
                  </a:lnTo>
                  <a:lnTo>
                    <a:pt x="11718" y="7465"/>
                  </a:lnTo>
                  <a:lnTo>
                    <a:pt x="11651" y="7751"/>
                  </a:lnTo>
                  <a:lnTo>
                    <a:pt x="11567" y="8020"/>
                  </a:lnTo>
                  <a:lnTo>
                    <a:pt x="11483" y="8306"/>
                  </a:lnTo>
                  <a:lnTo>
                    <a:pt x="11382" y="8558"/>
                  </a:lnTo>
                  <a:lnTo>
                    <a:pt x="11264" y="8827"/>
                  </a:lnTo>
                  <a:lnTo>
                    <a:pt x="11147" y="9079"/>
                  </a:lnTo>
                  <a:lnTo>
                    <a:pt x="11012" y="9331"/>
                  </a:lnTo>
                  <a:lnTo>
                    <a:pt x="10861" y="9583"/>
                  </a:lnTo>
                  <a:lnTo>
                    <a:pt x="10710" y="9819"/>
                  </a:lnTo>
                  <a:lnTo>
                    <a:pt x="10541" y="10054"/>
                  </a:lnTo>
                  <a:lnTo>
                    <a:pt x="10373" y="10273"/>
                  </a:lnTo>
                  <a:lnTo>
                    <a:pt x="10188" y="10491"/>
                  </a:lnTo>
                  <a:lnTo>
                    <a:pt x="9987" y="10693"/>
                  </a:lnTo>
                  <a:lnTo>
                    <a:pt x="9785" y="10895"/>
                  </a:lnTo>
                  <a:lnTo>
                    <a:pt x="9566" y="11079"/>
                  </a:lnTo>
                  <a:lnTo>
                    <a:pt x="9348" y="11248"/>
                  </a:lnTo>
                  <a:lnTo>
                    <a:pt x="9113" y="11416"/>
                  </a:lnTo>
                  <a:lnTo>
                    <a:pt x="8860" y="11567"/>
                  </a:lnTo>
                  <a:lnTo>
                    <a:pt x="8608" y="11701"/>
                  </a:lnTo>
                  <a:lnTo>
                    <a:pt x="8356" y="11819"/>
                  </a:lnTo>
                  <a:lnTo>
                    <a:pt x="8070" y="11937"/>
                  </a:lnTo>
                  <a:lnTo>
                    <a:pt x="7801" y="12038"/>
                  </a:lnTo>
                  <a:lnTo>
                    <a:pt x="7499" y="12122"/>
                  </a:lnTo>
                  <a:lnTo>
                    <a:pt x="7213" y="12189"/>
                  </a:lnTo>
                  <a:lnTo>
                    <a:pt x="6893" y="12239"/>
                  </a:lnTo>
                  <a:lnTo>
                    <a:pt x="6574" y="12273"/>
                  </a:lnTo>
                  <a:lnTo>
                    <a:pt x="6255" y="12290"/>
                  </a:lnTo>
                  <a:lnTo>
                    <a:pt x="5918" y="12290"/>
                  </a:lnTo>
                  <a:lnTo>
                    <a:pt x="5565" y="12273"/>
                  </a:lnTo>
                  <a:lnTo>
                    <a:pt x="5229" y="12239"/>
                  </a:lnTo>
                  <a:lnTo>
                    <a:pt x="4859" y="12172"/>
                  </a:lnTo>
                  <a:lnTo>
                    <a:pt x="4859" y="12172"/>
                  </a:lnTo>
                  <a:lnTo>
                    <a:pt x="4506" y="12105"/>
                  </a:lnTo>
                  <a:lnTo>
                    <a:pt x="4153" y="12021"/>
                  </a:lnTo>
                  <a:lnTo>
                    <a:pt x="3834" y="11920"/>
                  </a:lnTo>
                  <a:lnTo>
                    <a:pt x="3514" y="11802"/>
                  </a:lnTo>
                  <a:lnTo>
                    <a:pt x="3212" y="11668"/>
                  </a:lnTo>
                  <a:lnTo>
                    <a:pt x="2926" y="11517"/>
                  </a:lnTo>
                  <a:lnTo>
                    <a:pt x="2657" y="11365"/>
                  </a:lnTo>
                  <a:lnTo>
                    <a:pt x="2405" y="11197"/>
                  </a:lnTo>
                  <a:lnTo>
                    <a:pt x="2153" y="11029"/>
                  </a:lnTo>
                  <a:lnTo>
                    <a:pt x="1934" y="10827"/>
                  </a:lnTo>
                  <a:lnTo>
                    <a:pt x="1716" y="10642"/>
                  </a:lnTo>
                  <a:lnTo>
                    <a:pt x="1514" y="10424"/>
                  </a:lnTo>
                  <a:lnTo>
                    <a:pt x="1312" y="10205"/>
                  </a:lnTo>
                  <a:lnTo>
                    <a:pt x="1144" y="9987"/>
                  </a:lnTo>
                  <a:lnTo>
                    <a:pt x="976" y="9751"/>
                  </a:lnTo>
                  <a:lnTo>
                    <a:pt x="825" y="9499"/>
                  </a:lnTo>
                  <a:lnTo>
                    <a:pt x="690" y="9264"/>
                  </a:lnTo>
                  <a:lnTo>
                    <a:pt x="556" y="9012"/>
                  </a:lnTo>
                  <a:lnTo>
                    <a:pt x="455" y="8743"/>
                  </a:lnTo>
                  <a:lnTo>
                    <a:pt x="354" y="8474"/>
                  </a:lnTo>
                  <a:lnTo>
                    <a:pt x="270" y="8205"/>
                  </a:lnTo>
                  <a:lnTo>
                    <a:pt x="186" y="7936"/>
                  </a:lnTo>
                  <a:lnTo>
                    <a:pt x="119" y="7650"/>
                  </a:lnTo>
                  <a:lnTo>
                    <a:pt x="85" y="7381"/>
                  </a:lnTo>
                  <a:lnTo>
                    <a:pt x="35" y="7095"/>
                  </a:lnTo>
                  <a:lnTo>
                    <a:pt x="18" y="6809"/>
                  </a:lnTo>
                  <a:lnTo>
                    <a:pt x="1" y="6524"/>
                  </a:lnTo>
                  <a:lnTo>
                    <a:pt x="1" y="6238"/>
                  </a:lnTo>
                  <a:lnTo>
                    <a:pt x="1" y="5952"/>
                  </a:lnTo>
                  <a:lnTo>
                    <a:pt x="35" y="5666"/>
                  </a:lnTo>
                  <a:lnTo>
                    <a:pt x="68" y="5380"/>
                  </a:lnTo>
                  <a:lnTo>
                    <a:pt x="102" y="5095"/>
                  </a:lnTo>
                  <a:lnTo>
                    <a:pt x="169" y="4809"/>
                  </a:lnTo>
                  <a:lnTo>
                    <a:pt x="236" y="4540"/>
                  </a:lnTo>
                  <a:lnTo>
                    <a:pt x="320" y="4254"/>
                  </a:lnTo>
                  <a:lnTo>
                    <a:pt x="404" y="3985"/>
                  </a:lnTo>
                  <a:lnTo>
                    <a:pt x="505" y="3716"/>
                  </a:lnTo>
                  <a:lnTo>
                    <a:pt x="623" y="3447"/>
                  </a:lnTo>
                  <a:lnTo>
                    <a:pt x="741" y="3195"/>
                  </a:lnTo>
                  <a:lnTo>
                    <a:pt x="875" y="2943"/>
                  </a:lnTo>
                  <a:lnTo>
                    <a:pt x="1010" y="2691"/>
                  </a:lnTo>
                  <a:lnTo>
                    <a:pt x="1178" y="2455"/>
                  </a:lnTo>
                  <a:lnTo>
                    <a:pt x="1329" y="2220"/>
                  </a:lnTo>
                  <a:lnTo>
                    <a:pt x="1514" y="2001"/>
                  </a:lnTo>
                  <a:lnTo>
                    <a:pt x="1699" y="1783"/>
                  </a:lnTo>
                  <a:lnTo>
                    <a:pt x="1884" y="1581"/>
                  </a:lnTo>
                  <a:lnTo>
                    <a:pt x="2102" y="1396"/>
                  </a:lnTo>
                  <a:lnTo>
                    <a:pt x="2304" y="1211"/>
                  </a:lnTo>
                  <a:lnTo>
                    <a:pt x="2539" y="1026"/>
                  </a:lnTo>
                  <a:lnTo>
                    <a:pt x="2775" y="875"/>
                  </a:lnTo>
                  <a:lnTo>
                    <a:pt x="3010" y="724"/>
                  </a:lnTo>
                  <a:lnTo>
                    <a:pt x="3262" y="589"/>
                  </a:lnTo>
                  <a:lnTo>
                    <a:pt x="3531" y="455"/>
                  </a:lnTo>
                  <a:lnTo>
                    <a:pt x="3800" y="337"/>
                  </a:lnTo>
                  <a:lnTo>
                    <a:pt x="4086" y="253"/>
                  </a:lnTo>
                  <a:lnTo>
                    <a:pt x="4372" y="169"/>
                  </a:lnTo>
                  <a:lnTo>
                    <a:pt x="4674" y="102"/>
                  </a:lnTo>
                  <a:lnTo>
                    <a:pt x="4994" y="51"/>
                  </a:lnTo>
                  <a:lnTo>
                    <a:pt x="5313" y="18"/>
                  </a:lnTo>
                  <a:lnTo>
                    <a:pt x="5633" y="1"/>
                  </a:lnTo>
                  <a:lnTo>
                    <a:pt x="5969" y="1"/>
                  </a:lnTo>
                  <a:lnTo>
                    <a:pt x="6305" y="18"/>
                  </a:lnTo>
                  <a:lnTo>
                    <a:pt x="6658" y="51"/>
                  </a:lnTo>
                  <a:lnTo>
                    <a:pt x="7028" y="1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4539;p62">
              <a:extLst>
                <a:ext uri="{FF2B5EF4-FFF2-40B4-BE49-F238E27FC236}">
                  <a16:creationId xmlns:a16="http://schemas.microsoft.com/office/drawing/2014/main" id="{B44B2B71-BBAA-01E2-3F52-E815BEA0FC83}"/>
                </a:ext>
              </a:extLst>
            </p:cNvPr>
            <p:cNvSpPr/>
            <p:nvPr/>
          </p:nvSpPr>
          <p:spPr>
            <a:xfrm>
              <a:off x="2915225" y="5062050"/>
              <a:ext cx="246300" cy="253450"/>
            </a:xfrm>
            <a:custGeom>
              <a:avLst/>
              <a:gdLst/>
              <a:ahLst/>
              <a:cxnLst/>
              <a:rect l="l" t="t" r="r" b="b"/>
              <a:pathLst>
                <a:path w="9852" h="10138" extrusionOk="0">
                  <a:moveTo>
                    <a:pt x="5699" y="0"/>
                  </a:moveTo>
                  <a:lnTo>
                    <a:pt x="5968" y="51"/>
                  </a:lnTo>
                  <a:lnTo>
                    <a:pt x="6221" y="118"/>
                  </a:lnTo>
                  <a:lnTo>
                    <a:pt x="6456" y="202"/>
                  </a:lnTo>
                  <a:lnTo>
                    <a:pt x="6691" y="286"/>
                  </a:lnTo>
                  <a:lnTo>
                    <a:pt x="6910" y="387"/>
                  </a:lnTo>
                  <a:lnTo>
                    <a:pt x="7128" y="505"/>
                  </a:lnTo>
                  <a:lnTo>
                    <a:pt x="7330" y="606"/>
                  </a:lnTo>
                  <a:lnTo>
                    <a:pt x="7532" y="740"/>
                  </a:lnTo>
                  <a:lnTo>
                    <a:pt x="7700" y="875"/>
                  </a:lnTo>
                  <a:lnTo>
                    <a:pt x="7885" y="1009"/>
                  </a:lnTo>
                  <a:lnTo>
                    <a:pt x="8053" y="1160"/>
                  </a:lnTo>
                  <a:lnTo>
                    <a:pt x="8204" y="1312"/>
                  </a:lnTo>
                  <a:lnTo>
                    <a:pt x="8356" y="1480"/>
                  </a:lnTo>
                  <a:lnTo>
                    <a:pt x="8490" y="1631"/>
                  </a:lnTo>
                  <a:lnTo>
                    <a:pt x="8608" y="1816"/>
                  </a:lnTo>
                  <a:lnTo>
                    <a:pt x="8725" y="1984"/>
                  </a:lnTo>
                  <a:lnTo>
                    <a:pt x="8843" y="2169"/>
                  </a:lnTo>
                  <a:lnTo>
                    <a:pt x="8944" y="2354"/>
                  </a:lnTo>
                  <a:lnTo>
                    <a:pt x="9112" y="2741"/>
                  </a:lnTo>
                  <a:lnTo>
                    <a:pt x="9246" y="3144"/>
                  </a:lnTo>
                  <a:lnTo>
                    <a:pt x="9347" y="3564"/>
                  </a:lnTo>
                  <a:lnTo>
                    <a:pt x="9415" y="3985"/>
                  </a:lnTo>
                  <a:lnTo>
                    <a:pt x="9448" y="4405"/>
                  </a:lnTo>
                  <a:lnTo>
                    <a:pt x="9448" y="4842"/>
                  </a:lnTo>
                  <a:lnTo>
                    <a:pt x="9415" y="5262"/>
                  </a:lnTo>
                  <a:lnTo>
                    <a:pt x="9347" y="5683"/>
                  </a:lnTo>
                  <a:lnTo>
                    <a:pt x="9246" y="6103"/>
                  </a:lnTo>
                  <a:lnTo>
                    <a:pt x="9129" y="6506"/>
                  </a:lnTo>
                  <a:lnTo>
                    <a:pt x="8961" y="6910"/>
                  </a:lnTo>
                  <a:lnTo>
                    <a:pt x="8776" y="7296"/>
                  </a:lnTo>
                  <a:lnTo>
                    <a:pt x="8557" y="7666"/>
                  </a:lnTo>
                  <a:lnTo>
                    <a:pt x="8305" y="8003"/>
                  </a:lnTo>
                  <a:lnTo>
                    <a:pt x="8019" y="8322"/>
                  </a:lnTo>
                  <a:lnTo>
                    <a:pt x="7717" y="8608"/>
                  </a:lnTo>
                  <a:lnTo>
                    <a:pt x="7565" y="8742"/>
                  </a:lnTo>
                  <a:lnTo>
                    <a:pt x="7380" y="8877"/>
                  </a:lnTo>
                  <a:lnTo>
                    <a:pt x="7212" y="8994"/>
                  </a:lnTo>
                  <a:lnTo>
                    <a:pt x="7027" y="9112"/>
                  </a:lnTo>
                  <a:lnTo>
                    <a:pt x="6843" y="9213"/>
                  </a:lnTo>
                  <a:lnTo>
                    <a:pt x="6641" y="9297"/>
                  </a:lnTo>
                  <a:lnTo>
                    <a:pt x="6439" y="9381"/>
                  </a:lnTo>
                  <a:lnTo>
                    <a:pt x="6221" y="9465"/>
                  </a:lnTo>
                  <a:lnTo>
                    <a:pt x="6002" y="9516"/>
                  </a:lnTo>
                  <a:lnTo>
                    <a:pt x="5783" y="9583"/>
                  </a:lnTo>
                  <a:lnTo>
                    <a:pt x="5548" y="9616"/>
                  </a:lnTo>
                  <a:lnTo>
                    <a:pt x="5313" y="9650"/>
                  </a:lnTo>
                  <a:lnTo>
                    <a:pt x="5077" y="9667"/>
                  </a:lnTo>
                  <a:lnTo>
                    <a:pt x="4590" y="9667"/>
                  </a:lnTo>
                  <a:lnTo>
                    <a:pt x="4354" y="9650"/>
                  </a:lnTo>
                  <a:lnTo>
                    <a:pt x="4102" y="9616"/>
                  </a:lnTo>
                  <a:lnTo>
                    <a:pt x="3850" y="9583"/>
                  </a:lnTo>
                  <a:lnTo>
                    <a:pt x="3396" y="9482"/>
                  </a:lnTo>
                  <a:lnTo>
                    <a:pt x="2976" y="9347"/>
                  </a:lnTo>
                  <a:lnTo>
                    <a:pt x="2573" y="9196"/>
                  </a:lnTo>
                  <a:lnTo>
                    <a:pt x="2203" y="9011"/>
                  </a:lnTo>
                  <a:lnTo>
                    <a:pt x="1866" y="8793"/>
                  </a:lnTo>
                  <a:lnTo>
                    <a:pt x="1564" y="8557"/>
                  </a:lnTo>
                  <a:lnTo>
                    <a:pt x="1278" y="8305"/>
                  </a:lnTo>
                  <a:lnTo>
                    <a:pt x="1026" y="8019"/>
                  </a:lnTo>
                  <a:lnTo>
                    <a:pt x="807" y="7734"/>
                  </a:lnTo>
                  <a:lnTo>
                    <a:pt x="606" y="7414"/>
                  </a:lnTo>
                  <a:lnTo>
                    <a:pt x="438" y="7095"/>
                  </a:lnTo>
                  <a:lnTo>
                    <a:pt x="303" y="6742"/>
                  </a:lnTo>
                  <a:lnTo>
                    <a:pt x="185" y="6405"/>
                  </a:lnTo>
                  <a:lnTo>
                    <a:pt x="101" y="6052"/>
                  </a:lnTo>
                  <a:lnTo>
                    <a:pt x="34" y="5683"/>
                  </a:lnTo>
                  <a:lnTo>
                    <a:pt x="0" y="5313"/>
                  </a:lnTo>
                  <a:lnTo>
                    <a:pt x="17" y="5716"/>
                  </a:lnTo>
                  <a:lnTo>
                    <a:pt x="68" y="6120"/>
                  </a:lnTo>
                  <a:lnTo>
                    <a:pt x="152" y="6506"/>
                  </a:lnTo>
                  <a:lnTo>
                    <a:pt x="253" y="6893"/>
                  </a:lnTo>
                  <a:lnTo>
                    <a:pt x="387" y="7263"/>
                  </a:lnTo>
                  <a:lnTo>
                    <a:pt x="555" y="7633"/>
                  </a:lnTo>
                  <a:lnTo>
                    <a:pt x="757" y="7969"/>
                  </a:lnTo>
                  <a:lnTo>
                    <a:pt x="992" y="8305"/>
                  </a:lnTo>
                  <a:lnTo>
                    <a:pt x="1261" y="8608"/>
                  </a:lnTo>
                  <a:lnTo>
                    <a:pt x="1547" y="8894"/>
                  </a:lnTo>
                  <a:lnTo>
                    <a:pt x="1715" y="9045"/>
                  </a:lnTo>
                  <a:lnTo>
                    <a:pt x="1883" y="9163"/>
                  </a:lnTo>
                  <a:lnTo>
                    <a:pt x="2051" y="9280"/>
                  </a:lnTo>
                  <a:lnTo>
                    <a:pt x="2236" y="9398"/>
                  </a:lnTo>
                  <a:lnTo>
                    <a:pt x="2438" y="9516"/>
                  </a:lnTo>
                  <a:lnTo>
                    <a:pt x="2640" y="9616"/>
                  </a:lnTo>
                  <a:lnTo>
                    <a:pt x="2858" y="9700"/>
                  </a:lnTo>
                  <a:lnTo>
                    <a:pt x="3077" y="9785"/>
                  </a:lnTo>
                  <a:lnTo>
                    <a:pt x="3295" y="9869"/>
                  </a:lnTo>
                  <a:lnTo>
                    <a:pt x="3531" y="9936"/>
                  </a:lnTo>
                  <a:lnTo>
                    <a:pt x="3783" y="9986"/>
                  </a:lnTo>
                  <a:lnTo>
                    <a:pt x="4035" y="10037"/>
                  </a:lnTo>
                  <a:lnTo>
                    <a:pt x="4287" y="10087"/>
                  </a:lnTo>
                  <a:lnTo>
                    <a:pt x="4556" y="10104"/>
                  </a:lnTo>
                  <a:lnTo>
                    <a:pt x="4792" y="10121"/>
                  </a:lnTo>
                  <a:lnTo>
                    <a:pt x="5044" y="10138"/>
                  </a:lnTo>
                  <a:lnTo>
                    <a:pt x="5296" y="10121"/>
                  </a:lnTo>
                  <a:lnTo>
                    <a:pt x="5565" y="10104"/>
                  </a:lnTo>
                  <a:lnTo>
                    <a:pt x="5800" y="10070"/>
                  </a:lnTo>
                  <a:lnTo>
                    <a:pt x="6052" y="10037"/>
                  </a:lnTo>
                  <a:lnTo>
                    <a:pt x="6271" y="9969"/>
                  </a:lnTo>
                  <a:lnTo>
                    <a:pt x="6506" y="9902"/>
                  </a:lnTo>
                  <a:lnTo>
                    <a:pt x="6725" y="9835"/>
                  </a:lnTo>
                  <a:lnTo>
                    <a:pt x="6943" y="9751"/>
                  </a:lnTo>
                  <a:lnTo>
                    <a:pt x="7145" y="9650"/>
                  </a:lnTo>
                  <a:lnTo>
                    <a:pt x="7347" y="9532"/>
                  </a:lnTo>
                  <a:lnTo>
                    <a:pt x="7532" y="9415"/>
                  </a:lnTo>
                  <a:lnTo>
                    <a:pt x="7717" y="9297"/>
                  </a:lnTo>
                  <a:lnTo>
                    <a:pt x="7902" y="9163"/>
                  </a:lnTo>
                  <a:lnTo>
                    <a:pt x="8070" y="9011"/>
                  </a:lnTo>
                  <a:lnTo>
                    <a:pt x="8238" y="8860"/>
                  </a:lnTo>
                  <a:lnTo>
                    <a:pt x="8389" y="8709"/>
                  </a:lnTo>
                  <a:lnTo>
                    <a:pt x="8540" y="8541"/>
                  </a:lnTo>
                  <a:lnTo>
                    <a:pt x="8675" y="8372"/>
                  </a:lnTo>
                  <a:lnTo>
                    <a:pt x="8944" y="8003"/>
                  </a:lnTo>
                  <a:lnTo>
                    <a:pt x="9162" y="7633"/>
                  </a:lnTo>
                  <a:lnTo>
                    <a:pt x="9364" y="7229"/>
                  </a:lnTo>
                  <a:lnTo>
                    <a:pt x="9532" y="6809"/>
                  </a:lnTo>
                  <a:lnTo>
                    <a:pt x="9667" y="6372"/>
                  </a:lnTo>
                  <a:lnTo>
                    <a:pt x="9768" y="5935"/>
                  </a:lnTo>
                  <a:lnTo>
                    <a:pt x="9835" y="5481"/>
                  </a:lnTo>
                  <a:lnTo>
                    <a:pt x="9852" y="5044"/>
                  </a:lnTo>
                  <a:lnTo>
                    <a:pt x="9852" y="4590"/>
                  </a:lnTo>
                  <a:lnTo>
                    <a:pt x="9818" y="4136"/>
                  </a:lnTo>
                  <a:lnTo>
                    <a:pt x="9734" y="3699"/>
                  </a:lnTo>
                  <a:lnTo>
                    <a:pt x="9633" y="3262"/>
                  </a:lnTo>
                  <a:lnTo>
                    <a:pt x="9482" y="2842"/>
                  </a:lnTo>
                  <a:lnTo>
                    <a:pt x="9398" y="2640"/>
                  </a:lnTo>
                  <a:lnTo>
                    <a:pt x="9297" y="2438"/>
                  </a:lnTo>
                  <a:lnTo>
                    <a:pt x="9179" y="2253"/>
                  </a:lnTo>
                  <a:lnTo>
                    <a:pt x="9062" y="2051"/>
                  </a:lnTo>
                  <a:lnTo>
                    <a:pt x="8944" y="1867"/>
                  </a:lnTo>
                  <a:lnTo>
                    <a:pt x="8809" y="1698"/>
                  </a:lnTo>
                  <a:lnTo>
                    <a:pt x="8658" y="1530"/>
                  </a:lnTo>
                  <a:lnTo>
                    <a:pt x="8507" y="1362"/>
                  </a:lnTo>
                  <a:lnTo>
                    <a:pt x="8339" y="1194"/>
                  </a:lnTo>
                  <a:lnTo>
                    <a:pt x="8154" y="1043"/>
                  </a:lnTo>
                  <a:lnTo>
                    <a:pt x="7969" y="908"/>
                  </a:lnTo>
                  <a:lnTo>
                    <a:pt x="7767" y="757"/>
                  </a:lnTo>
                  <a:lnTo>
                    <a:pt x="7565" y="639"/>
                  </a:lnTo>
                  <a:lnTo>
                    <a:pt x="7347" y="522"/>
                  </a:lnTo>
                  <a:lnTo>
                    <a:pt x="7128" y="404"/>
                  </a:lnTo>
                  <a:lnTo>
                    <a:pt x="6893" y="303"/>
                  </a:lnTo>
                  <a:lnTo>
                    <a:pt x="6641" y="219"/>
                  </a:lnTo>
                  <a:lnTo>
                    <a:pt x="6372" y="135"/>
                  </a:lnTo>
                  <a:lnTo>
                    <a:pt x="6103" y="68"/>
                  </a:lnTo>
                  <a:lnTo>
                    <a:pt x="5834" y="17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4540;p62">
              <a:extLst>
                <a:ext uri="{FF2B5EF4-FFF2-40B4-BE49-F238E27FC236}">
                  <a16:creationId xmlns:a16="http://schemas.microsoft.com/office/drawing/2014/main" id="{7F412414-F72C-8F23-1BB7-E86898EC40F6}"/>
                </a:ext>
              </a:extLst>
            </p:cNvPr>
            <p:cNvSpPr/>
            <p:nvPr/>
          </p:nvSpPr>
          <p:spPr>
            <a:xfrm>
              <a:off x="2915225" y="5062050"/>
              <a:ext cx="246300" cy="253450"/>
            </a:xfrm>
            <a:custGeom>
              <a:avLst/>
              <a:gdLst/>
              <a:ahLst/>
              <a:cxnLst/>
              <a:rect l="l" t="t" r="r" b="b"/>
              <a:pathLst>
                <a:path w="9852" h="10138" fill="none" extrusionOk="0">
                  <a:moveTo>
                    <a:pt x="5699" y="0"/>
                  </a:moveTo>
                  <a:lnTo>
                    <a:pt x="5699" y="0"/>
                  </a:lnTo>
                  <a:lnTo>
                    <a:pt x="5968" y="51"/>
                  </a:lnTo>
                  <a:lnTo>
                    <a:pt x="6221" y="118"/>
                  </a:lnTo>
                  <a:lnTo>
                    <a:pt x="6456" y="202"/>
                  </a:lnTo>
                  <a:lnTo>
                    <a:pt x="6691" y="286"/>
                  </a:lnTo>
                  <a:lnTo>
                    <a:pt x="6910" y="387"/>
                  </a:lnTo>
                  <a:lnTo>
                    <a:pt x="7128" y="505"/>
                  </a:lnTo>
                  <a:lnTo>
                    <a:pt x="7330" y="606"/>
                  </a:lnTo>
                  <a:lnTo>
                    <a:pt x="7532" y="740"/>
                  </a:lnTo>
                  <a:lnTo>
                    <a:pt x="7700" y="875"/>
                  </a:lnTo>
                  <a:lnTo>
                    <a:pt x="7885" y="1009"/>
                  </a:lnTo>
                  <a:lnTo>
                    <a:pt x="8053" y="1160"/>
                  </a:lnTo>
                  <a:lnTo>
                    <a:pt x="8204" y="1312"/>
                  </a:lnTo>
                  <a:lnTo>
                    <a:pt x="8356" y="1480"/>
                  </a:lnTo>
                  <a:lnTo>
                    <a:pt x="8490" y="1631"/>
                  </a:lnTo>
                  <a:lnTo>
                    <a:pt x="8608" y="1816"/>
                  </a:lnTo>
                  <a:lnTo>
                    <a:pt x="8725" y="1984"/>
                  </a:lnTo>
                  <a:lnTo>
                    <a:pt x="8843" y="2169"/>
                  </a:lnTo>
                  <a:lnTo>
                    <a:pt x="8944" y="2354"/>
                  </a:lnTo>
                  <a:lnTo>
                    <a:pt x="9112" y="2741"/>
                  </a:lnTo>
                  <a:lnTo>
                    <a:pt x="9246" y="3144"/>
                  </a:lnTo>
                  <a:lnTo>
                    <a:pt x="9347" y="3564"/>
                  </a:lnTo>
                  <a:lnTo>
                    <a:pt x="9415" y="3985"/>
                  </a:lnTo>
                  <a:lnTo>
                    <a:pt x="9448" y="4405"/>
                  </a:lnTo>
                  <a:lnTo>
                    <a:pt x="9448" y="4842"/>
                  </a:lnTo>
                  <a:lnTo>
                    <a:pt x="9415" y="5262"/>
                  </a:lnTo>
                  <a:lnTo>
                    <a:pt x="9347" y="5683"/>
                  </a:lnTo>
                  <a:lnTo>
                    <a:pt x="9246" y="6103"/>
                  </a:lnTo>
                  <a:lnTo>
                    <a:pt x="9129" y="6506"/>
                  </a:lnTo>
                  <a:lnTo>
                    <a:pt x="8961" y="6910"/>
                  </a:lnTo>
                  <a:lnTo>
                    <a:pt x="8776" y="7296"/>
                  </a:lnTo>
                  <a:lnTo>
                    <a:pt x="8557" y="7666"/>
                  </a:lnTo>
                  <a:lnTo>
                    <a:pt x="8305" y="8003"/>
                  </a:lnTo>
                  <a:lnTo>
                    <a:pt x="8019" y="8322"/>
                  </a:lnTo>
                  <a:lnTo>
                    <a:pt x="7717" y="8608"/>
                  </a:lnTo>
                  <a:lnTo>
                    <a:pt x="7565" y="8742"/>
                  </a:lnTo>
                  <a:lnTo>
                    <a:pt x="7380" y="8877"/>
                  </a:lnTo>
                  <a:lnTo>
                    <a:pt x="7212" y="8994"/>
                  </a:lnTo>
                  <a:lnTo>
                    <a:pt x="7027" y="9112"/>
                  </a:lnTo>
                  <a:lnTo>
                    <a:pt x="6843" y="9213"/>
                  </a:lnTo>
                  <a:lnTo>
                    <a:pt x="6641" y="9297"/>
                  </a:lnTo>
                  <a:lnTo>
                    <a:pt x="6439" y="9381"/>
                  </a:lnTo>
                  <a:lnTo>
                    <a:pt x="6221" y="9465"/>
                  </a:lnTo>
                  <a:lnTo>
                    <a:pt x="6002" y="9516"/>
                  </a:lnTo>
                  <a:lnTo>
                    <a:pt x="5783" y="9583"/>
                  </a:lnTo>
                  <a:lnTo>
                    <a:pt x="5548" y="9616"/>
                  </a:lnTo>
                  <a:lnTo>
                    <a:pt x="5313" y="9650"/>
                  </a:lnTo>
                  <a:lnTo>
                    <a:pt x="5077" y="9667"/>
                  </a:lnTo>
                  <a:lnTo>
                    <a:pt x="4825" y="9667"/>
                  </a:lnTo>
                  <a:lnTo>
                    <a:pt x="4825" y="9667"/>
                  </a:lnTo>
                  <a:lnTo>
                    <a:pt x="4590" y="9667"/>
                  </a:lnTo>
                  <a:lnTo>
                    <a:pt x="4354" y="9650"/>
                  </a:lnTo>
                  <a:lnTo>
                    <a:pt x="4102" y="9616"/>
                  </a:lnTo>
                  <a:lnTo>
                    <a:pt x="3850" y="9583"/>
                  </a:lnTo>
                  <a:lnTo>
                    <a:pt x="3850" y="9583"/>
                  </a:lnTo>
                  <a:lnTo>
                    <a:pt x="3396" y="9482"/>
                  </a:lnTo>
                  <a:lnTo>
                    <a:pt x="2976" y="9347"/>
                  </a:lnTo>
                  <a:lnTo>
                    <a:pt x="2573" y="9196"/>
                  </a:lnTo>
                  <a:lnTo>
                    <a:pt x="2203" y="9011"/>
                  </a:lnTo>
                  <a:lnTo>
                    <a:pt x="1866" y="8793"/>
                  </a:lnTo>
                  <a:lnTo>
                    <a:pt x="1564" y="8557"/>
                  </a:lnTo>
                  <a:lnTo>
                    <a:pt x="1278" y="8305"/>
                  </a:lnTo>
                  <a:lnTo>
                    <a:pt x="1026" y="8019"/>
                  </a:lnTo>
                  <a:lnTo>
                    <a:pt x="807" y="7734"/>
                  </a:lnTo>
                  <a:lnTo>
                    <a:pt x="606" y="7414"/>
                  </a:lnTo>
                  <a:lnTo>
                    <a:pt x="438" y="7095"/>
                  </a:lnTo>
                  <a:lnTo>
                    <a:pt x="303" y="6742"/>
                  </a:lnTo>
                  <a:lnTo>
                    <a:pt x="185" y="6405"/>
                  </a:lnTo>
                  <a:lnTo>
                    <a:pt x="101" y="6052"/>
                  </a:lnTo>
                  <a:lnTo>
                    <a:pt x="34" y="5683"/>
                  </a:lnTo>
                  <a:lnTo>
                    <a:pt x="0" y="5313"/>
                  </a:lnTo>
                  <a:lnTo>
                    <a:pt x="0" y="5313"/>
                  </a:lnTo>
                  <a:lnTo>
                    <a:pt x="17" y="5716"/>
                  </a:lnTo>
                  <a:lnTo>
                    <a:pt x="68" y="6120"/>
                  </a:lnTo>
                  <a:lnTo>
                    <a:pt x="152" y="6506"/>
                  </a:lnTo>
                  <a:lnTo>
                    <a:pt x="253" y="6893"/>
                  </a:lnTo>
                  <a:lnTo>
                    <a:pt x="387" y="7263"/>
                  </a:lnTo>
                  <a:lnTo>
                    <a:pt x="555" y="7633"/>
                  </a:lnTo>
                  <a:lnTo>
                    <a:pt x="757" y="7969"/>
                  </a:lnTo>
                  <a:lnTo>
                    <a:pt x="992" y="8305"/>
                  </a:lnTo>
                  <a:lnTo>
                    <a:pt x="1261" y="8608"/>
                  </a:lnTo>
                  <a:lnTo>
                    <a:pt x="1547" y="8894"/>
                  </a:lnTo>
                  <a:lnTo>
                    <a:pt x="1715" y="9045"/>
                  </a:lnTo>
                  <a:lnTo>
                    <a:pt x="1883" y="9163"/>
                  </a:lnTo>
                  <a:lnTo>
                    <a:pt x="2051" y="9280"/>
                  </a:lnTo>
                  <a:lnTo>
                    <a:pt x="2236" y="9398"/>
                  </a:lnTo>
                  <a:lnTo>
                    <a:pt x="2438" y="9516"/>
                  </a:lnTo>
                  <a:lnTo>
                    <a:pt x="2640" y="9616"/>
                  </a:lnTo>
                  <a:lnTo>
                    <a:pt x="2858" y="9700"/>
                  </a:lnTo>
                  <a:lnTo>
                    <a:pt x="3077" y="9785"/>
                  </a:lnTo>
                  <a:lnTo>
                    <a:pt x="3295" y="9869"/>
                  </a:lnTo>
                  <a:lnTo>
                    <a:pt x="3531" y="9936"/>
                  </a:lnTo>
                  <a:lnTo>
                    <a:pt x="3783" y="9986"/>
                  </a:lnTo>
                  <a:lnTo>
                    <a:pt x="4035" y="10037"/>
                  </a:lnTo>
                  <a:lnTo>
                    <a:pt x="4035" y="10037"/>
                  </a:lnTo>
                  <a:lnTo>
                    <a:pt x="4287" y="10087"/>
                  </a:lnTo>
                  <a:lnTo>
                    <a:pt x="4556" y="10104"/>
                  </a:lnTo>
                  <a:lnTo>
                    <a:pt x="4792" y="10121"/>
                  </a:lnTo>
                  <a:lnTo>
                    <a:pt x="5044" y="10138"/>
                  </a:lnTo>
                  <a:lnTo>
                    <a:pt x="5044" y="10138"/>
                  </a:lnTo>
                  <a:lnTo>
                    <a:pt x="5296" y="10121"/>
                  </a:lnTo>
                  <a:lnTo>
                    <a:pt x="5565" y="10104"/>
                  </a:lnTo>
                  <a:lnTo>
                    <a:pt x="5800" y="10070"/>
                  </a:lnTo>
                  <a:lnTo>
                    <a:pt x="6052" y="10037"/>
                  </a:lnTo>
                  <a:lnTo>
                    <a:pt x="6271" y="9969"/>
                  </a:lnTo>
                  <a:lnTo>
                    <a:pt x="6506" y="9902"/>
                  </a:lnTo>
                  <a:lnTo>
                    <a:pt x="6725" y="9835"/>
                  </a:lnTo>
                  <a:lnTo>
                    <a:pt x="6943" y="9751"/>
                  </a:lnTo>
                  <a:lnTo>
                    <a:pt x="7145" y="9650"/>
                  </a:lnTo>
                  <a:lnTo>
                    <a:pt x="7347" y="9532"/>
                  </a:lnTo>
                  <a:lnTo>
                    <a:pt x="7532" y="9415"/>
                  </a:lnTo>
                  <a:lnTo>
                    <a:pt x="7717" y="9297"/>
                  </a:lnTo>
                  <a:lnTo>
                    <a:pt x="7902" y="9163"/>
                  </a:lnTo>
                  <a:lnTo>
                    <a:pt x="8070" y="9011"/>
                  </a:lnTo>
                  <a:lnTo>
                    <a:pt x="8238" y="8860"/>
                  </a:lnTo>
                  <a:lnTo>
                    <a:pt x="8389" y="8709"/>
                  </a:lnTo>
                  <a:lnTo>
                    <a:pt x="8540" y="8541"/>
                  </a:lnTo>
                  <a:lnTo>
                    <a:pt x="8675" y="8372"/>
                  </a:lnTo>
                  <a:lnTo>
                    <a:pt x="8944" y="8003"/>
                  </a:lnTo>
                  <a:lnTo>
                    <a:pt x="9162" y="7633"/>
                  </a:lnTo>
                  <a:lnTo>
                    <a:pt x="9364" y="7229"/>
                  </a:lnTo>
                  <a:lnTo>
                    <a:pt x="9532" y="6809"/>
                  </a:lnTo>
                  <a:lnTo>
                    <a:pt x="9667" y="6372"/>
                  </a:lnTo>
                  <a:lnTo>
                    <a:pt x="9768" y="5935"/>
                  </a:lnTo>
                  <a:lnTo>
                    <a:pt x="9835" y="5481"/>
                  </a:lnTo>
                  <a:lnTo>
                    <a:pt x="9852" y="5044"/>
                  </a:lnTo>
                  <a:lnTo>
                    <a:pt x="9852" y="4590"/>
                  </a:lnTo>
                  <a:lnTo>
                    <a:pt x="9818" y="4136"/>
                  </a:lnTo>
                  <a:lnTo>
                    <a:pt x="9734" y="3699"/>
                  </a:lnTo>
                  <a:lnTo>
                    <a:pt x="9633" y="3262"/>
                  </a:lnTo>
                  <a:lnTo>
                    <a:pt x="9482" y="2842"/>
                  </a:lnTo>
                  <a:lnTo>
                    <a:pt x="9398" y="2640"/>
                  </a:lnTo>
                  <a:lnTo>
                    <a:pt x="9297" y="2438"/>
                  </a:lnTo>
                  <a:lnTo>
                    <a:pt x="9179" y="2253"/>
                  </a:lnTo>
                  <a:lnTo>
                    <a:pt x="9062" y="2051"/>
                  </a:lnTo>
                  <a:lnTo>
                    <a:pt x="8944" y="1867"/>
                  </a:lnTo>
                  <a:lnTo>
                    <a:pt x="8809" y="1698"/>
                  </a:lnTo>
                  <a:lnTo>
                    <a:pt x="8658" y="1530"/>
                  </a:lnTo>
                  <a:lnTo>
                    <a:pt x="8507" y="1362"/>
                  </a:lnTo>
                  <a:lnTo>
                    <a:pt x="8339" y="1194"/>
                  </a:lnTo>
                  <a:lnTo>
                    <a:pt x="8154" y="1043"/>
                  </a:lnTo>
                  <a:lnTo>
                    <a:pt x="7969" y="908"/>
                  </a:lnTo>
                  <a:lnTo>
                    <a:pt x="7767" y="757"/>
                  </a:lnTo>
                  <a:lnTo>
                    <a:pt x="7565" y="639"/>
                  </a:lnTo>
                  <a:lnTo>
                    <a:pt x="7347" y="522"/>
                  </a:lnTo>
                  <a:lnTo>
                    <a:pt x="7128" y="404"/>
                  </a:lnTo>
                  <a:lnTo>
                    <a:pt x="6893" y="303"/>
                  </a:lnTo>
                  <a:lnTo>
                    <a:pt x="6641" y="219"/>
                  </a:lnTo>
                  <a:lnTo>
                    <a:pt x="6372" y="135"/>
                  </a:lnTo>
                  <a:lnTo>
                    <a:pt x="6103" y="68"/>
                  </a:lnTo>
                  <a:lnTo>
                    <a:pt x="5834" y="17"/>
                  </a:lnTo>
                  <a:lnTo>
                    <a:pt x="5834" y="17"/>
                  </a:lnTo>
                  <a:lnTo>
                    <a:pt x="569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4541;p62">
              <a:extLst>
                <a:ext uri="{FF2B5EF4-FFF2-40B4-BE49-F238E27FC236}">
                  <a16:creationId xmlns:a16="http://schemas.microsoft.com/office/drawing/2014/main" id="{1978669B-01A9-7862-11DD-1E39503B309B}"/>
                </a:ext>
              </a:extLst>
            </p:cNvPr>
            <p:cNvSpPr/>
            <p:nvPr/>
          </p:nvSpPr>
          <p:spPr>
            <a:xfrm>
              <a:off x="2967350" y="5093575"/>
              <a:ext cx="124000" cy="179475"/>
            </a:xfrm>
            <a:custGeom>
              <a:avLst/>
              <a:gdLst/>
              <a:ahLst/>
              <a:cxnLst/>
              <a:rect l="l" t="t" r="r" b="b"/>
              <a:pathLst>
                <a:path w="4960" h="7179" extrusionOk="0">
                  <a:moveTo>
                    <a:pt x="2891" y="807"/>
                  </a:moveTo>
                  <a:lnTo>
                    <a:pt x="3093" y="858"/>
                  </a:lnTo>
                  <a:lnTo>
                    <a:pt x="2538" y="3110"/>
                  </a:lnTo>
                  <a:lnTo>
                    <a:pt x="2202" y="2925"/>
                  </a:lnTo>
                  <a:lnTo>
                    <a:pt x="1933" y="2741"/>
                  </a:lnTo>
                  <a:lnTo>
                    <a:pt x="1816" y="2656"/>
                  </a:lnTo>
                  <a:lnTo>
                    <a:pt x="1732" y="2556"/>
                  </a:lnTo>
                  <a:lnTo>
                    <a:pt x="1647" y="2472"/>
                  </a:lnTo>
                  <a:lnTo>
                    <a:pt x="1580" y="2387"/>
                  </a:lnTo>
                  <a:lnTo>
                    <a:pt x="1530" y="2287"/>
                  </a:lnTo>
                  <a:lnTo>
                    <a:pt x="1496" y="2203"/>
                  </a:lnTo>
                  <a:lnTo>
                    <a:pt x="1479" y="2102"/>
                  </a:lnTo>
                  <a:lnTo>
                    <a:pt x="1463" y="2018"/>
                  </a:lnTo>
                  <a:lnTo>
                    <a:pt x="1463" y="1816"/>
                  </a:lnTo>
                  <a:lnTo>
                    <a:pt x="1496" y="1614"/>
                  </a:lnTo>
                  <a:lnTo>
                    <a:pt x="1563" y="1446"/>
                  </a:lnTo>
                  <a:lnTo>
                    <a:pt x="1647" y="1278"/>
                  </a:lnTo>
                  <a:lnTo>
                    <a:pt x="1765" y="1143"/>
                  </a:lnTo>
                  <a:lnTo>
                    <a:pt x="1900" y="1026"/>
                  </a:lnTo>
                  <a:lnTo>
                    <a:pt x="2068" y="925"/>
                  </a:lnTo>
                  <a:lnTo>
                    <a:pt x="2253" y="858"/>
                  </a:lnTo>
                  <a:lnTo>
                    <a:pt x="2454" y="824"/>
                  </a:lnTo>
                  <a:lnTo>
                    <a:pt x="2673" y="807"/>
                  </a:lnTo>
                  <a:close/>
                  <a:moveTo>
                    <a:pt x="2774" y="3699"/>
                  </a:moveTo>
                  <a:lnTo>
                    <a:pt x="2774" y="3716"/>
                  </a:lnTo>
                  <a:lnTo>
                    <a:pt x="3127" y="3900"/>
                  </a:lnTo>
                  <a:lnTo>
                    <a:pt x="3396" y="4085"/>
                  </a:lnTo>
                  <a:lnTo>
                    <a:pt x="3598" y="4254"/>
                  </a:lnTo>
                  <a:lnTo>
                    <a:pt x="3682" y="4354"/>
                  </a:lnTo>
                  <a:lnTo>
                    <a:pt x="3749" y="4438"/>
                  </a:lnTo>
                  <a:lnTo>
                    <a:pt x="3799" y="4522"/>
                  </a:lnTo>
                  <a:lnTo>
                    <a:pt x="3850" y="4623"/>
                  </a:lnTo>
                  <a:lnTo>
                    <a:pt x="3867" y="4707"/>
                  </a:lnTo>
                  <a:lnTo>
                    <a:pt x="3883" y="4808"/>
                  </a:lnTo>
                  <a:lnTo>
                    <a:pt x="3900" y="4909"/>
                  </a:lnTo>
                  <a:lnTo>
                    <a:pt x="3883" y="4993"/>
                  </a:lnTo>
                  <a:lnTo>
                    <a:pt x="3850" y="5212"/>
                  </a:lnTo>
                  <a:lnTo>
                    <a:pt x="3782" y="5397"/>
                  </a:lnTo>
                  <a:lnTo>
                    <a:pt x="3698" y="5548"/>
                  </a:lnTo>
                  <a:lnTo>
                    <a:pt x="3581" y="5699"/>
                  </a:lnTo>
                  <a:lnTo>
                    <a:pt x="3429" y="5817"/>
                  </a:lnTo>
                  <a:lnTo>
                    <a:pt x="3261" y="5918"/>
                  </a:lnTo>
                  <a:lnTo>
                    <a:pt x="3076" y="5985"/>
                  </a:lnTo>
                  <a:lnTo>
                    <a:pt x="2875" y="6035"/>
                  </a:lnTo>
                  <a:lnTo>
                    <a:pt x="2656" y="6052"/>
                  </a:lnTo>
                  <a:lnTo>
                    <a:pt x="2438" y="6035"/>
                  </a:lnTo>
                  <a:lnTo>
                    <a:pt x="2202" y="5985"/>
                  </a:lnTo>
                  <a:lnTo>
                    <a:pt x="2774" y="3699"/>
                  </a:lnTo>
                  <a:close/>
                  <a:moveTo>
                    <a:pt x="3429" y="0"/>
                  </a:moveTo>
                  <a:lnTo>
                    <a:pt x="3362" y="17"/>
                  </a:lnTo>
                  <a:lnTo>
                    <a:pt x="3312" y="51"/>
                  </a:lnTo>
                  <a:lnTo>
                    <a:pt x="3261" y="101"/>
                  </a:lnTo>
                  <a:lnTo>
                    <a:pt x="3245" y="168"/>
                  </a:lnTo>
                  <a:lnTo>
                    <a:pt x="3160" y="471"/>
                  </a:lnTo>
                  <a:lnTo>
                    <a:pt x="2908" y="437"/>
                  </a:lnTo>
                  <a:lnTo>
                    <a:pt x="2656" y="421"/>
                  </a:lnTo>
                  <a:lnTo>
                    <a:pt x="2505" y="421"/>
                  </a:lnTo>
                  <a:lnTo>
                    <a:pt x="2354" y="437"/>
                  </a:lnTo>
                  <a:lnTo>
                    <a:pt x="2219" y="471"/>
                  </a:lnTo>
                  <a:lnTo>
                    <a:pt x="2085" y="505"/>
                  </a:lnTo>
                  <a:lnTo>
                    <a:pt x="1950" y="538"/>
                  </a:lnTo>
                  <a:lnTo>
                    <a:pt x="1832" y="589"/>
                  </a:lnTo>
                  <a:lnTo>
                    <a:pt x="1715" y="656"/>
                  </a:lnTo>
                  <a:lnTo>
                    <a:pt x="1614" y="723"/>
                  </a:lnTo>
                  <a:lnTo>
                    <a:pt x="1513" y="807"/>
                  </a:lnTo>
                  <a:lnTo>
                    <a:pt x="1412" y="891"/>
                  </a:lnTo>
                  <a:lnTo>
                    <a:pt x="1328" y="975"/>
                  </a:lnTo>
                  <a:lnTo>
                    <a:pt x="1261" y="1076"/>
                  </a:lnTo>
                  <a:lnTo>
                    <a:pt x="1194" y="1194"/>
                  </a:lnTo>
                  <a:lnTo>
                    <a:pt x="1126" y="1295"/>
                  </a:lnTo>
                  <a:lnTo>
                    <a:pt x="1076" y="1412"/>
                  </a:lnTo>
                  <a:lnTo>
                    <a:pt x="1042" y="1547"/>
                  </a:lnTo>
                  <a:lnTo>
                    <a:pt x="1009" y="1698"/>
                  </a:lnTo>
                  <a:lnTo>
                    <a:pt x="992" y="1850"/>
                  </a:lnTo>
                  <a:lnTo>
                    <a:pt x="992" y="1984"/>
                  </a:lnTo>
                  <a:lnTo>
                    <a:pt x="1009" y="2119"/>
                  </a:lnTo>
                  <a:lnTo>
                    <a:pt x="1042" y="2253"/>
                  </a:lnTo>
                  <a:lnTo>
                    <a:pt x="1076" y="2387"/>
                  </a:lnTo>
                  <a:lnTo>
                    <a:pt x="1143" y="2505"/>
                  </a:lnTo>
                  <a:lnTo>
                    <a:pt x="1210" y="2640"/>
                  </a:lnTo>
                  <a:lnTo>
                    <a:pt x="1311" y="2757"/>
                  </a:lnTo>
                  <a:lnTo>
                    <a:pt x="1412" y="2875"/>
                  </a:lnTo>
                  <a:lnTo>
                    <a:pt x="1547" y="2976"/>
                  </a:lnTo>
                  <a:lnTo>
                    <a:pt x="1681" y="3094"/>
                  </a:lnTo>
                  <a:lnTo>
                    <a:pt x="1832" y="3211"/>
                  </a:lnTo>
                  <a:lnTo>
                    <a:pt x="2017" y="3312"/>
                  </a:lnTo>
                  <a:lnTo>
                    <a:pt x="2421" y="3547"/>
                  </a:lnTo>
                  <a:lnTo>
                    <a:pt x="1832" y="5901"/>
                  </a:lnTo>
                  <a:lnTo>
                    <a:pt x="1614" y="5817"/>
                  </a:lnTo>
                  <a:lnTo>
                    <a:pt x="1412" y="5699"/>
                  </a:lnTo>
                  <a:lnTo>
                    <a:pt x="1210" y="5582"/>
                  </a:lnTo>
                  <a:lnTo>
                    <a:pt x="1025" y="5447"/>
                  </a:lnTo>
                  <a:lnTo>
                    <a:pt x="841" y="5296"/>
                  </a:lnTo>
                  <a:lnTo>
                    <a:pt x="689" y="5128"/>
                  </a:lnTo>
                  <a:lnTo>
                    <a:pt x="538" y="4943"/>
                  </a:lnTo>
                  <a:lnTo>
                    <a:pt x="403" y="4741"/>
                  </a:lnTo>
                  <a:lnTo>
                    <a:pt x="353" y="4674"/>
                  </a:lnTo>
                  <a:lnTo>
                    <a:pt x="269" y="4640"/>
                  </a:lnTo>
                  <a:lnTo>
                    <a:pt x="219" y="4640"/>
                  </a:lnTo>
                  <a:lnTo>
                    <a:pt x="134" y="4657"/>
                  </a:lnTo>
                  <a:lnTo>
                    <a:pt x="67" y="4691"/>
                  </a:lnTo>
                  <a:lnTo>
                    <a:pt x="17" y="4758"/>
                  </a:lnTo>
                  <a:lnTo>
                    <a:pt x="0" y="4842"/>
                  </a:lnTo>
                  <a:lnTo>
                    <a:pt x="17" y="4926"/>
                  </a:lnTo>
                  <a:lnTo>
                    <a:pt x="50" y="4993"/>
                  </a:lnTo>
                  <a:lnTo>
                    <a:pt x="219" y="5212"/>
                  </a:lnTo>
                  <a:lnTo>
                    <a:pt x="387" y="5413"/>
                  </a:lnTo>
                  <a:lnTo>
                    <a:pt x="572" y="5598"/>
                  </a:lnTo>
                  <a:lnTo>
                    <a:pt x="790" y="5767"/>
                  </a:lnTo>
                  <a:lnTo>
                    <a:pt x="1009" y="5918"/>
                  </a:lnTo>
                  <a:lnTo>
                    <a:pt x="1227" y="6052"/>
                  </a:lnTo>
                  <a:lnTo>
                    <a:pt x="1479" y="6170"/>
                  </a:lnTo>
                  <a:lnTo>
                    <a:pt x="1715" y="6271"/>
                  </a:lnTo>
                  <a:lnTo>
                    <a:pt x="1563" y="6926"/>
                  </a:lnTo>
                  <a:lnTo>
                    <a:pt x="1563" y="7011"/>
                  </a:lnTo>
                  <a:lnTo>
                    <a:pt x="1580" y="7078"/>
                  </a:lnTo>
                  <a:lnTo>
                    <a:pt x="1631" y="7128"/>
                  </a:lnTo>
                  <a:lnTo>
                    <a:pt x="1698" y="7162"/>
                  </a:lnTo>
                  <a:lnTo>
                    <a:pt x="1748" y="7179"/>
                  </a:lnTo>
                  <a:lnTo>
                    <a:pt x="1816" y="7162"/>
                  </a:lnTo>
                  <a:lnTo>
                    <a:pt x="1883" y="7128"/>
                  </a:lnTo>
                  <a:lnTo>
                    <a:pt x="1916" y="7078"/>
                  </a:lnTo>
                  <a:lnTo>
                    <a:pt x="1950" y="7027"/>
                  </a:lnTo>
                  <a:lnTo>
                    <a:pt x="2118" y="6372"/>
                  </a:lnTo>
                  <a:lnTo>
                    <a:pt x="2387" y="6422"/>
                  </a:lnTo>
                  <a:lnTo>
                    <a:pt x="2639" y="6439"/>
                  </a:lnTo>
                  <a:lnTo>
                    <a:pt x="2942" y="6422"/>
                  </a:lnTo>
                  <a:lnTo>
                    <a:pt x="3076" y="6389"/>
                  </a:lnTo>
                  <a:lnTo>
                    <a:pt x="3211" y="6355"/>
                  </a:lnTo>
                  <a:lnTo>
                    <a:pt x="3345" y="6321"/>
                  </a:lnTo>
                  <a:lnTo>
                    <a:pt x="3463" y="6254"/>
                  </a:lnTo>
                  <a:lnTo>
                    <a:pt x="3581" y="6204"/>
                  </a:lnTo>
                  <a:lnTo>
                    <a:pt x="3698" y="6136"/>
                  </a:lnTo>
                  <a:lnTo>
                    <a:pt x="3799" y="6052"/>
                  </a:lnTo>
                  <a:lnTo>
                    <a:pt x="3900" y="5968"/>
                  </a:lnTo>
                  <a:lnTo>
                    <a:pt x="3984" y="5867"/>
                  </a:lnTo>
                  <a:lnTo>
                    <a:pt x="4051" y="5767"/>
                  </a:lnTo>
                  <a:lnTo>
                    <a:pt x="4136" y="5666"/>
                  </a:lnTo>
                  <a:lnTo>
                    <a:pt x="4186" y="5548"/>
                  </a:lnTo>
                  <a:lnTo>
                    <a:pt x="4236" y="5413"/>
                  </a:lnTo>
                  <a:lnTo>
                    <a:pt x="4270" y="5279"/>
                  </a:lnTo>
                  <a:lnTo>
                    <a:pt x="4304" y="5128"/>
                  </a:lnTo>
                  <a:lnTo>
                    <a:pt x="4320" y="4993"/>
                  </a:lnTo>
                  <a:lnTo>
                    <a:pt x="4320" y="4842"/>
                  </a:lnTo>
                  <a:lnTo>
                    <a:pt x="4304" y="4707"/>
                  </a:lnTo>
                  <a:lnTo>
                    <a:pt x="4287" y="4573"/>
                  </a:lnTo>
                  <a:lnTo>
                    <a:pt x="4236" y="4455"/>
                  </a:lnTo>
                  <a:lnTo>
                    <a:pt x="4169" y="4321"/>
                  </a:lnTo>
                  <a:lnTo>
                    <a:pt x="4102" y="4203"/>
                  </a:lnTo>
                  <a:lnTo>
                    <a:pt x="4001" y="4085"/>
                  </a:lnTo>
                  <a:lnTo>
                    <a:pt x="3900" y="3968"/>
                  </a:lnTo>
                  <a:lnTo>
                    <a:pt x="3766" y="3850"/>
                  </a:lnTo>
                  <a:lnTo>
                    <a:pt x="3631" y="3732"/>
                  </a:lnTo>
                  <a:lnTo>
                    <a:pt x="3463" y="3615"/>
                  </a:lnTo>
                  <a:lnTo>
                    <a:pt x="3278" y="3514"/>
                  </a:lnTo>
                  <a:lnTo>
                    <a:pt x="2875" y="3295"/>
                  </a:lnTo>
                  <a:lnTo>
                    <a:pt x="3446" y="975"/>
                  </a:lnTo>
                  <a:lnTo>
                    <a:pt x="3614" y="1043"/>
                  </a:lnTo>
                  <a:lnTo>
                    <a:pt x="3766" y="1110"/>
                  </a:lnTo>
                  <a:lnTo>
                    <a:pt x="3917" y="1211"/>
                  </a:lnTo>
                  <a:lnTo>
                    <a:pt x="4068" y="1312"/>
                  </a:lnTo>
                  <a:lnTo>
                    <a:pt x="4203" y="1429"/>
                  </a:lnTo>
                  <a:lnTo>
                    <a:pt x="4337" y="1547"/>
                  </a:lnTo>
                  <a:lnTo>
                    <a:pt x="4455" y="1681"/>
                  </a:lnTo>
                  <a:lnTo>
                    <a:pt x="4556" y="1816"/>
                  </a:lnTo>
                  <a:lnTo>
                    <a:pt x="4623" y="1883"/>
                  </a:lnTo>
                  <a:lnTo>
                    <a:pt x="4690" y="1917"/>
                  </a:lnTo>
                  <a:lnTo>
                    <a:pt x="4758" y="1917"/>
                  </a:lnTo>
                  <a:lnTo>
                    <a:pt x="4825" y="1900"/>
                  </a:lnTo>
                  <a:lnTo>
                    <a:pt x="4875" y="1883"/>
                  </a:lnTo>
                  <a:lnTo>
                    <a:pt x="4926" y="1833"/>
                  </a:lnTo>
                  <a:lnTo>
                    <a:pt x="4959" y="1765"/>
                  </a:lnTo>
                  <a:lnTo>
                    <a:pt x="4959" y="1698"/>
                  </a:lnTo>
                  <a:lnTo>
                    <a:pt x="4959" y="1648"/>
                  </a:lnTo>
                  <a:lnTo>
                    <a:pt x="4926" y="1581"/>
                  </a:lnTo>
                  <a:lnTo>
                    <a:pt x="4892" y="1547"/>
                  </a:lnTo>
                  <a:lnTo>
                    <a:pt x="4758" y="1379"/>
                  </a:lnTo>
                  <a:lnTo>
                    <a:pt x="4623" y="1228"/>
                  </a:lnTo>
                  <a:lnTo>
                    <a:pt x="4472" y="1093"/>
                  </a:lnTo>
                  <a:lnTo>
                    <a:pt x="4304" y="975"/>
                  </a:lnTo>
                  <a:lnTo>
                    <a:pt x="4136" y="858"/>
                  </a:lnTo>
                  <a:lnTo>
                    <a:pt x="3951" y="757"/>
                  </a:lnTo>
                  <a:lnTo>
                    <a:pt x="3766" y="673"/>
                  </a:lnTo>
                  <a:lnTo>
                    <a:pt x="3564" y="589"/>
                  </a:lnTo>
                  <a:lnTo>
                    <a:pt x="3648" y="252"/>
                  </a:lnTo>
                  <a:lnTo>
                    <a:pt x="3665" y="252"/>
                  </a:lnTo>
                  <a:lnTo>
                    <a:pt x="3665" y="168"/>
                  </a:lnTo>
                  <a:lnTo>
                    <a:pt x="3631" y="101"/>
                  </a:lnTo>
                  <a:lnTo>
                    <a:pt x="3581" y="51"/>
                  </a:lnTo>
                  <a:lnTo>
                    <a:pt x="3514" y="17"/>
                  </a:lnTo>
                  <a:lnTo>
                    <a:pt x="3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4542;p62">
              <a:extLst>
                <a:ext uri="{FF2B5EF4-FFF2-40B4-BE49-F238E27FC236}">
                  <a16:creationId xmlns:a16="http://schemas.microsoft.com/office/drawing/2014/main" id="{378E9E8F-17D4-B30F-4270-286B2BF49B48}"/>
                </a:ext>
              </a:extLst>
            </p:cNvPr>
            <p:cNvSpPr/>
            <p:nvPr/>
          </p:nvSpPr>
          <p:spPr>
            <a:xfrm>
              <a:off x="3022400" y="5186025"/>
              <a:ext cx="42475" cy="58875"/>
            </a:xfrm>
            <a:custGeom>
              <a:avLst/>
              <a:gdLst/>
              <a:ahLst/>
              <a:cxnLst/>
              <a:rect l="l" t="t" r="r" b="b"/>
              <a:pathLst>
                <a:path w="1699" h="2355" fill="none" extrusionOk="0">
                  <a:moveTo>
                    <a:pt x="454" y="2354"/>
                  </a:moveTo>
                  <a:lnTo>
                    <a:pt x="454" y="2354"/>
                  </a:lnTo>
                  <a:lnTo>
                    <a:pt x="236" y="2337"/>
                  </a:lnTo>
                  <a:lnTo>
                    <a:pt x="0" y="2287"/>
                  </a:lnTo>
                  <a:lnTo>
                    <a:pt x="572" y="1"/>
                  </a:lnTo>
                  <a:lnTo>
                    <a:pt x="572" y="18"/>
                  </a:lnTo>
                  <a:lnTo>
                    <a:pt x="572" y="18"/>
                  </a:lnTo>
                  <a:lnTo>
                    <a:pt x="925" y="202"/>
                  </a:lnTo>
                  <a:lnTo>
                    <a:pt x="1194" y="387"/>
                  </a:lnTo>
                  <a:lnTo>
                    <a:pt x="1396" y="556"/>
                  </a:lnTo>
                  <a:lnTo>
                    <a:pt x="1480" y="656"/>
                  </a:lnTo>
                  <a:lnTo>
                    <a:pt x="1547" y="740"/>
                  </a:lnTo>
                  <a:lnTo>
                    <a:pt x="1597" y="824"/>
                  </a:lnTo>
                  <a:lnTo>
                    <a:pt x="1648" y="925"/>
                  </a:lnTo>
                  <a:lnTo>
                    <a:pt x="1665" y="1009"/>
                  </a:lnTo>
                  <a:lnTo>
                    <a:pt x="1681" y="1110"/>
                  </a:lnTo>
                  <a:lnTo>
                    <a:pt x="1698" y="1211"/>
                  </a:lnTo>
                  <a:lnTo>
                    <a:pt x="1681" y="1295"/>
                  </a:lnTo>
                  <a:lnTo>
                    <a:pt x="1648" y="1514"/>
                  </a:lnTo>
                  <a:lnTo>
                    <a:pt x="1648" y="1514"/>
                  </a:lnTo>
                  <a:lnTo>
                    <a:pt x="1580" y="1699"/>
                  </a:lnTo>
                  <a:lnTo>
                    <a:pt x="1496" y="1850"/>
                  </a:lnTo>
                  <a:lnTo>
                    <a:pt x="1379" y="2001"/>
                  </a:lnTo>
                  <a:lnTo>
                    <a:pt x="1227" y="2119"/>
                  </a:lnTo>
                  <a:lnTo>
                    <a:pt x="1059" y="2220"/>
                  </a:lnTo>
                  <a:lnTo>
                    <a:pt x="874" y="2287"/>
                  </a:lnTo>
                  <a:lnTo>
                    <a:pt x="673" y="2337"/>
                  </a:lnTo>
                  <a:lnTo>
                    <a:pt x="454" y="23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4543;p62">
              <a:extLst>
                <a:ext uri="{FF2B5EF4-FFF2-40B4-BE49-F238E27FC236}">
                  <a16:creationId xmlns:a16="http://schemas.microsoft.com/office/drawing/2014/main" id="{D53CCD90-2412-57C0-E539-1A5847D9E74D}"/>
                </a:ext>
              </a:extLst>
            </p:cNvPr>
            <p:cNvSpPr/>
            <p:nvPr/>
          </p:nvSpPr>
          <p:spPr>
            <a:xfrm>
              <a:off x="3003900" y="5113750"/>
              <a:ext cx="40800" cy="57600"/>
            </a:xfrm>
            <a:custGeom>
              <a:avLst/>
              <a:gdLst/>
              <a:ahLst/>
              <a:cxnLst/>
              <a:rect l="l" t="t" r="r" b="b"/>
              <a:pathLst>
                <a:path w="1632" h="2304" fill="none" extrusionOk="0">
                  <a:moveTo>
                    <a:pt x="1076" y="2303"/>
                  </a:moveTo>
                  <a:lnTo>
                    <a:pt x="1076" y="2303"/>
                  </a:lnTo>
                  <a:lnTo>
                    <a:pt x="740" y="2118"/>
                  </a:lnTo>
                  <a:lnTo>
                    <a:pt x="471" y="1934"/>
                  </a:lnTo>
                  <a:lnTo>
                    <a:pt x="354" y="1849"/>
                  </a:lnTo>
                  <a:lnTo>
                    <a:pt x="270" y="1749"/>
                  </a:lnTo>
                  <a:lnTo>
                    <a:pt x="185" y="1665"/>
                  </a:lnTo>
                  <a:lnTo>
                    <a:pt x="118" y="1580"/>
                  </a:lnTo>
                  <a:lnTo>
                    <a:pt x="68" y="1480"/>
                  </a:lnTo>
                  <a:lnTo>
                    <a:pt x="34" y="1396"/>
                  </a:lnTo>
                  <a:lnTo>
                    <a:pt x="17" y="1295"/>
                  </a:lnTo>
                  <a:lnTo>
                    <a:pt x="1" y="1211"/>
                  </a:lnTo>
                  <a:lnTo>
                    <a:pt x="1" y="1009"/>
                  </a:lnTo>
                  <a:lnTo>
                    <a:pt x="34" y="807"/>
                  </a:lnTo>
                  <a:lnTo>
                    <a:pt x="34" y="807"/>
                  </a:lnTo>
                  <a:lnTo>
                    <a:pt x="101" y="639"/>
                  </a:lnTo>
                  <a:lnTo>
                    <a:pt x="185" y="471"/>
                  </a:lnTo>
                  <a:lnTo>
                    <a:pt x="303" y="336"/>
                  </a:lnTo>
                  <a:lnTo>
                    <a:pt x="438" y="219"/>
                  </a:lnTo>
                  <a:lnTo>
                    <a:pt x="606" y="118"/>
                  </a:lnTo>
                  <a:lnTo>
                    <a:pt x="791" y="51"/>
                  </a:lnTo>
                  <a:lnTo>
                    <a:pt x="992" y="17"/>
                  </a:lnTo>
                  <a:lnTo>
                    <a:pt x="1211" y="0"/>
                  </a:lnTo>
                  <a:lnTo>
                    <a:pt x="1211" y="0"/>
                  </a:lnTo>
                  <a:lnTo>
                    <a:pt x="1429" y="0"/>
                  </a:lnTo>
                  <a:lnTo>
                    <a:pt x="1631" y="51"/>
                  </a:lnTo>
                  <a:lnTo>
                    <a:pt x="1076" y="23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4544;p62">
              <a:extLst>
                <a:ext uri="{FF2B5EF4-FFF2-40B4-BE49-F238E27FC236}">
                  <a16:creationId xmlns:a16="http://schemas.microsoft.com/office/drawing/2014/main" id="{3E15BE17-73F8-36FE-9DBC-A0945CB7A5D8}"/>
                </a:ext>
              </a:extLst>
            </p:cNvPr>
            <p:cNvSpPr/>
            <p:nvPr/>
          </p:nvSpPr>
          <p:spPr>
            <a:xfrm>
              <a:off x="2967350" y="5093575"/>
              <a:ext cx="124000" cy="179475"/>
            </a:xfrm>
            <a:custGeom>
              <a:avLst/>
              <a:gdLst/>
              <a:ahLst/>
              <a:cxnLst/>
              <a:rect l="l" t="t" r="r" b="b"/>
              <a:pathLst>
                <a:path w="4960" h="7179" fill="none" extrusionOk="0">
                  <a:moveTo>
                    <a:pt x="3429" y="0"/>
                  </a:moveTo>
                  <a:lnTo>
                    <a:pt x="3429" y="0"/>
                  </a:lnTo>
                  <a:lnTo>
                    <a:pt x="3362" y="17"/>
                  </a:lnTo>
                  <a:lnTo>
                    <a:pt x="3312" y="51"/>
                  </a:lnTo>
                  <a:lnTo>
                    <a:pt x="3261" y="101"/>
                  </a:lnTo>
                  <a:lnTo>
                    <a:pt x="3245" y="168"/>
                  </a:lnTo>
                  <a:lnTo>
                    <a:pt x="3160" y="471"/>
                  </a:lnTo>
                  <a:lnTo>
                    <a:pt x="3160" y="471"/>
                  </a:lnTo>
                  <a:lnTo>
                    <a:pt x="2908" y="437"/>
                  </a:lnTo>
                  <a:lnTo>
                    <a:pt x="2656" y="421"/>
                  </a:lnTo>
                  <a:lnTo>
                    <a:pt x="2656" y="421"/>
                  </a:lnTo>
                  <a:lnTo>
                    <a:pt x="2505" y="421"/>
                  </a:lnTo>
                  <a:lnTo>
                    <a:pt x="2354" y="437"/>
                  </a:lnTo>
                  <a:lnTo>
                    <a:pt x="2219" y="471"/>
                  </a:lnTo>
                  <a:lnTo>
                    <a:pt x="2085" y="505"/>
                  </a:lnTo>
                  <a:lnTo>
                    <a:pt x="1950" y="538"/>
                  </a:lnTo>
                  <a:lnTo>
                    <a:pt x="1832" y="589"/>
                  </a:lnTo>
                  <a:lnTo>
                    <a:pt x="1715" y="656"/>
                  </a:lnTo>
                  <a:lnTo>
                    <a:pt x="1614" y="723"/>
                  </a:lnTo>
                  <a:lnTo>
                    <a:pt x="1513" y="807"/>
                  </a:lnTo>
                  <a:lnTo>
                    <a:pt x="1412" y="891"/>
                  </a:lnTo>
                  <a:lnTo>
                    <a:pt x="1328" y="975"/>
                  </a:lnTo>
                  <a:lnTo>
                    <a:pt x="1261" y="1076"/>
                  </a:lnTo>
                  <a:lnTo>
                    <a:pt x="1194" y="1194"/>
                  </a:lnTo>
                  <a:lnTo>
                    <a:pt x="1126" y="1295"/>
                  </a:lnTo>
                  <a:lnTo>
                    <a:pt x="1076" y="1412"/>
                  </a:lnTo>
                  <a:lnTo>
                    <a:pt x="1042" y="1547"/>
                  </a:lnTo>
                  <a:lnTo>
                    <a:pt x="1042" y="1547"/>
                  </a:lnTo>
                  <a:lnTo>
                    <a:pt x="1009" y="1698"/>
                  </a:lnTo>
                  <a:lnTo>
                    <a:pt x="992" y="1850"/>
                  </a:lnTo>
                  <a:lnTo>
                    <a:pt x="992" y="1984"/>
                  </a:lnTo>
                  <a:lnTo>
                    <a:pt x="1009" y="2119"/>
                  </a:lnTo>
                  <a:lnTo>
                    <a:pt x="1042" y="2253"/>
                  </a:lnTo>
                  <a:lnTo>
                    <a:pt x="1076" y="2387"/>
                  </a:lnTo>
                  <a:lnTo>
                    <a:pt x="1143" y="2505"/>
                  </a:lnTo>
                  <a:lnTo>
                    <a:pt x="1210" y="2640"/>
                  </a:lnTo>
                  <a:lnTo>
                    <a:pt x="1311" y="2757"/>
                  </a:lnTo>
                  <a:lnTo>
                    <a:pt x="1412" y="2875"/>
                  </a:lnTo>
                  <a:lnTo>
                    <a:pt x="1547" y="2976"/>
                  </a:lnTo>
                  <a:lnTo>
                    <a:pt x="1681" y="3094"/>
                  </a:lnTo>
                  <a:lnTo>
                    <a:pt x="1832" y="3211"/>
                  </a:lnTo>
                  <a:lnTo>
                    <a:pt x="2017" y="3312"/>
                  </a:lnTo>
                  <a:lnTo>
                    <a:pt x="2421" y="3547"/>
                  </a:lnTo>
                  <a:lnTo>
                    <a:pt x="1832" y="5901"/>
                  </a:lnTo>
                  <a:lnTo>
                    <a:pt x="1832" y="5901"/>
                  </a:lnTo>
                  <a:lnTo>
                    <a:pt x="1614" y="5817"/>
                  </a:lnTo>
                  <a:lnTo>
                    <a:pt x="1412" y="5699"/>
                  </a:lnTo>
                  <a:lnTo>
                    <a:pt x="1210" y="5582"/>
                  </a:lnTo>
                  <a:lnTo>
                    <a:pt x="1025" y="5447"/>
                  </a:lnTo>
                  <a:lnTo>
                    <a:pt x="841" y="5296"/>
                  </a:lnTo>
                  <a:lnTo>
                    <a:pt x="689" y="5128"/>
                  </a:lnTo>
                  <a:lnTo>
                    <a:pt x="538" y="4943"/>
                  </a:lnTo>
                  <a:lnTo>
                    <a:pt x="403" y="4741"/>
                  </a:lnTo>
                  <a:lnTo>
                    <a:pt x="403" y="4741"/>
                  </a:lnTo>
                  <a:lnTo>
                    <a:pt x="353" y="4674"/>
                  </a:lnTo>
                  <a:lnTo>
                    <a:pt x="269" y="4640"/>
                  </a:lnTo>
                  <a:lnTo>
                    <a:pt x="269" y="4640"/>
                  </a:lnTo>
                  <a:lnTo>
                    <a:pt x="219" y="4640"/>
                  </a:lnTo>
                  <a:lnTo>
                    <a:pt x="219" y="4640"/>
                  </a:lnTo>
                  <a:lnTo>
                    <a:pt x="134" y="4657"/>
                  </a:lnTo>
                  <a:lnTo>
                    <a:pt x="67" y="4691"/>
                  </a:lnTo>
                  <a:lnTo>
                    <a:pt x="67" y="4691"/>
                  </a:lnTo>
                  <a:lnTo>
                    <a:pt x="17" y="4758"/>
                  </a:lnTo>
                  <a:lnTo>
                    <a:pt x="0" y="4842"/>
                  </a:lnTo>
                  <a:lnTo>
                    <a:pt x="17" y="4926"/>
                  </a:lnTo>
                  <a:lnTo>
                    <a:pt x="50" y="4993"/>
                  </a:lnTo>
                  <a:lnTo>
                    <a:pt x="50" y="4993"/>
                  </a:lnTo>
                  <a:lnTo>
                    <a:pt x="219" y="5212"/>
                  </a:lnTo>
                  <a:lnTo>
                    <a:pt x="387" y="5413"/>
                  </a:lnTo>
                  <a:lnTo>
                    <a:pt x="572" y="5598"/>
                  </a:lnTo>
                  <a:lnTo>
                    <a:pt x="790" y="5767"/>
                  </a:lnTo>
                  <a:lnTo>
                    <a:pt x="1009" y="5918"/>
                  </a:lnTo>
                  <a:lnTo>
                    <a:pt x="1227" y="6052"/>
                  </a:lnTo>
                  <a:lnTo>
                    <a:pt x="1479" y="6170"/>
                  </a:lnTo>
                  <a:lnTo>
                    <a:pt x="1715" y="6271"/>
                  </a:lnTo>
                  <a:lnTo>
                    <a:pt x="1563" y="6926"/>
                  </a:lnTo>
                  <a:lnTo>
                    <a:pt x="1563" y="6926"/>
                  </a:lnTo>
                  <a:lnTo>
                    <a:pt x="1563" y="7011"/>
                  </a:lnTo>
                  <a:lnTo>
                    <a:pt x="1580" y="7078"/>
                  </a:lnTo>
                  <a:lnTo>
                    <a:pt x="1631" y="7128"/>
                  </a:lnTo>
                  <a:lnTo>
                    <a:pt x="1698" y="7162"/>
                  </a:lnTo>
                  <a:lnTo>
                    <a:pt x="1698" y="7162"/>
                  </a:lnTo>
                  <a:lnTo>
                    <a:pt x="1748" y="7179"/>
                  </a:lnTo>
                  <a:lnTo>
                    <a:pt x="1748" y="7179"/>
                  </a:lnTo>
                  <a:lnTo>
                    <a:pt x="1816" y="7162"/>
                  </a:lnTo>
                  <a:lnTo>
                    <a:pt x="1883" y="7128"/>
                  </a:lnTo>
                  <a:lnTo>
                    <a:pt x="1916" y="7078"/>
                  </a:lnTo>
                  <a:lnTo>
                    <a:pt x="1950" y="7027"/>
                  </a:lnTo>
                  <a:lnTo>
                    <a:pt x="2118" y="6372"/>
                  </a:lnTo>
                  <a:lnTo>
                    <a:pt x="2118" y="6372"/>
                  </a:lnTo>
                  <a:lnTo>
                    <a:pt x="2387" y="6422"/>
                  </a:lnTo>
                  <a:lnTo>
                    <a:pt x="2639" y="6439"/>
                  </a:lnTo>
                  <a:lnTo>
                    <a:pt x="2639" y="6439"/>
                  </a:lnTo>
                  <a:lnTo>
                    <a:pt x="2942" y="6422"/>
                  </a:lnTo>
                  <a:lnTo>
                    <a:pt x="3076" y="6389"/>
                  </a:lnTo>
                  <a:lnTo>
                    <a:pt x="3211" y="6355"/>
                  </a:lnTo>
                  <a:lnTo>
                    <a:pt x="3345" y="6321"/>
                  </a:lnTo>
                  <a:lnTo>
                    <a:pt x="3463" y="6254"/>
                  </a:lnTo>
                  <a:lnTo>
                    <a:pt x="3581" y="6204"/>
                  </a:lnTo>
                  <a:lnTo>
                    <a:pt x="3698" y="6136"/>
                  </a:lnTo>
                  <a:lnTo>
                    <a:pt x="3799" y="6052"/>
                  </a:lnTo>
                  <a:lnTo>
                    <a:pt x="3900" y="5968"/>
                  </a:lnTo>
                  <a:lnTo>
                    <a:pt x="3984" y="5867"/>
                  </a:lnTo>
                  <a:lnTo>
                    <a:pt x="4051" y="5767"/>
                  </a:lnTo>
                  <a:lnTo>
                    <a:pt x="4136" y="5666"/>
                  </a:lnTo>
                  <a:lnTo>
                    <a:pt x="4186" y="5548"/>
                  </a:lnTo>
                  <a:lnTo>
                    <a:pt x="4236" y="5413"/>
                  </a:lnTo>
                  <a:lnTo>
                    <a:pt x="4270" y="5279"/>
                  </a:lnTo>
                  <a:lnTo>
                    <a:pt x="4270" y="5279"/>
                  </a:lnTo>
                  <a:lnTo>
                    <a:pt x="4304" y="5128"/>
                  </a:lnTo>
                  <a:lnTo>
                    <a:pt x="4320" y="4993"/>
                  </a:lnTo>
                  <a:lnTo>
                    <a:pt x="4320" y="4842"/>
                  </a:lnTo>
                  <a:lnTo>
                    <a:pt x="4304" y="4707"/>
                  </a:lnTo>
                  <a:lnTo>
                    <a:pt x="4287" y="4573"/>
                  </a:lnTo>
                  <a:lnTo>
                    <a:pt x="4236" y="4455"/>
                  </a:lnTo>
                  <a:lnTo>
                    <a:pt x="4169" y="4321"/>
                  </a:lnTo>
                  <a:lnTo>
                    <a:pt x="4102" y="4203"/>
                  </a:lnTo>
                  <a:lnTo>
                    <a:pt x="4001" y="4085"/>
                  </a:lnTo>
                  <a:lnTo>
                    <a:pt x="3900" y="3968"/>
                  </a:lnTo>
                  <a:lnTo>
                    <a:pt x="3766" y="3850"/>
                  </a:lnTo>
                  <a:lnTo>
                    <a:pt x="3631" y="3732"/>
                  </a:lnTo>
                  <a:lnTo>
                    <a:pt x="3463" y="3615"/>
                  </a:lnTo>
                  <a:lnTo>
                    <a:pt x="3278" y="3514"/>
                  </a:lnTo>
                  <a:lnTo>
                    <a:pt x="2875" y="3295"/>
                  </a:lnTo>
                  <a:lnTo>
                    <a:pt x="3446" y="975"/>
                  </a:lnTo>
                  <a:lnTo>
                    <a:pt x="3446" y="975"/>
                  </a:lnTo>
                  <a:lnTo>
                    <a:pt x="3614" y="1043"/>
                  </a:lnTo>
                  <a:lnTo>
                    <a:pt x="3766" y="1110"/>
                  </a:lnTo>
                  <a:lnTo>
                    <a:pt x="3917" y="1211"/>
                  </a:lnTo>
                  <a:lnTo>
                    <a:pt x="4068" y="1312"/>
                  </a:lnTo>
                  <a:lnTo>
                    <a:pt x="4203" y="1429"/>
                  </a:lnTo>
                  <a:lnTo>
                    <a:pt x="4337" y="1547"/>
                  </a:lnTo>
                  <a:lnTo>
                    <a:pt x="4455" y="1681"/>
                  </a:lnTo>
                  <a:lnTo>
                    <a:pt x="4556" y="1816"/>
                  </a:lnTo>
                  <a:lnTo>
                    <a:pt x="4556" y="1816"/>
                  </a:lnTo>
                  <a:lnTo>
                    <a:pt x="4623" y="1883"/>
                  </a:lnTo>
                  <a:lnTo>
                    <a:pt x="4690" y="1917"/>
                  </a:lnTo>
                  <a:lnTo>
                    <a:pt x="4690" y="1917"/>
                  </a:lnTo>
                  <a:lnTo>
                    <a:pt x="4758" y="1917"/>
                  </a:lnTo>
                  <a:lnTo>
                    <a:pt x="4758" y="1917"/>
                  </a:lnTo>
                  <a:lnTo>
                    <a:pt x="4825" y="1900"/>
                  </a:lnTo>
                  <a:lnTo>
                    <a:pt x="4875" y="1883"/>
                  </a:lnTo>
                  <a:lnTo>
                    <a:pt x="4926" y="1833"/>
                  </a:lnTo>
                  <a:lnTo>
                    <a:pt x="4959" y="1765"/>
                  </a:lnTo>
                  <a:lnTo>
                    <a:pt x="4959" y="1765"/>
                  </a:lnTo>
                  <a:lnTo>
                    <a:pt x="4959" y="1698"/>
                  </a:lnTo>
                  <a:lnTo>
                    <a:pt x="4959" y="1648"/>
                  </a:lnTo>
                  <a:lnTo>
                    <a:pt x="4926" y="1581"/>
                  </a:lnTo>
                  <a:lnTo>
                    <a:pt x="4892" y="1547"/>
                  </a:lnTo>
                  <a:lnTo>
                    <a:pt x="4892" y="1547"/>
                  </a:lnTo>
                  <a:lnTo>
                    <a:pt x="4758" y="1379"/>
                  </a:lnTo>
                  <a:lnTo>
                    <a:pt x="4623" y="1228"/>
                  </a:lnTo>
                  <a:lnTo>
                    <a:pt x="4472" y="1093"/>
                  </a:lnTo>
                  <a:lnTo>
                    <a:pt x="4304" y="975"/>
                  </a:lnTo>
                  <a:lnTo>
                    <a:pt x="4136" y="858"/>
                  </a:lnTo>
                  <a:lnTo>
                    <a:pt x="3951" y="757"/>
                  </a:lnTo>
                  <a:lnTo>
                    <a:pt x="3766" y="673"/>
                  </a:lnTo>
                  <a:lnTo>
                    <a:pt x="3564" y="589"/>
                  </a:lnTo>
                  <a:lnTo>
                    <a:pt x="3648" y="252"/>
                  </a:lnTo>
                  <a:lnTo>
                    <a:pt x="3665" y="252"/>
                  </a:lnTo>
                  <a:lnTo>
                    <a:pt x="3665" y="252"/>
                  </a:lnTo>
                  <a:lnTo>
                    <a:pt x="3665" y="168"/>
                  </a:lnTo>
                  <a:lnTo>
                    <a:pt x="3631" y="101"/>
                  </a:lnTo>
                  <a:lnTo>
                    <a:pt x="3581" y="51"/>
                  </a:lnTo>
                  <a:lnTo>
                    <a:pt x="3514" y="17"/>
                  </a:lnTo>
                  <a:lnTo>
                    <a:pt x="3514" y="17"/>
                  </a:lnTo>
                  <a:lnTo>
                    <a:pt x="3463" y="0"/>
                  </a:lnTo>
                  <a:lnTo>
                    <a:pt x="3463" y="0"/>
                  </a:lnTo>
                  <a:lnTo>
                    <a:pt x="34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4545;p62">
              <a:extLst>
                <a:ext uri="{FF2B5EF4-FFF2-40B4-BE49-F238E27FC236}">
                  <a16:creationId xmlns:a16="http://schemas.microsoft.com/office/drawing/2014/main" id="{E19530BD-1DD0-5D2D-698F-4B98AA0698BE}"/>
                </a:ext>
              </a:extLst>
            </p:cNvPr>
            <p:cNvSpPr/>
            <p:nvPr/>
          </p:nvSpPr>
          <p:spPr>
            <a:xfrm>
              <a:off x="3892350" y="4859475"/>
              <a:ext cx="358100" cy="325750"/>
            </a:xfrm>
            <a:custGeom>
              <a:avLst/>
              <a:gdLst/>
              <a:ahLst/>
              <a:cxnLst/>
              <a:rect l="l" t="t" r="r" b="b"/>
              <a:pathLst>
                <a:path w="14324" h="13030" extrusionOk="0">
                  <a:moveTo>
                    <a:pt x="623" y="1"/>
                  </a:moveTo>
                  <a:lnTo>
                    <a:pt x="1" y="6675"/>
                  </a:lnTo>
                  <a:lnTo>
                    <a:pt x="1" y="6876"/>
                  </a:lnTo>
                  <a:lnTo>
                    <a:pt x="18" y="8305"/>
                  </a:lnTo>
                  <a:lnTo>
                    <a:pt x="18" y="8372"/>
                  </a:lnTo>
                  <a:lnTo>
                    <a:pt x="51" y="9986"/>
                  </a:lnTo>
                  <a:lnTo>
                    <a:pt x="85" y="10692"/>
                  </a:lnTo>
                  <a:lnTo>
                    <a:pt x="119" y="11314"/>
                  </a:lnTo>
                  <a:lnTo>
                    <a:pt x="152" y="11836"/>
                  </a:lnTo>
                  <a:lnTo>
                    <a:pt x="203" y="12239"/>
                  </a:lnTo>
                  <a:lnTo>
                    <a:pt x="253" y="12508"/>
                  </a:lnTo>
                  <a:lnTo>
                    <a:pt x="287" y="12592"/>
                  </a:lnTo>
                  <a:lnTo>
                    <a:pt x="320" y="12626"/>
                  </a:lnTo>
                  <a:lnTo>
                    <a:pt x="404" y="12659"/>
                  </a:lnTo>
                  <a:lnTo>
                    <a:pt x="556" y="12693"/>
                  </a:lnTo>
                  <a:lnTo>
                    <a:pt x="1043" y="12743"/>
                  </a:lnTo>
                  <a:lnTo>
                    <a:pt x="1732" y="12794"/>
                  </a:lnTo>
                  <a:lnTo>
                    <a:pt x="2623" y="12844"/>
                  </a:lnTo>
                  <a:lnTo>
                    <a:pt x="4775" y="12911"/>
                  </a:lnTo>
                  <a:lnTo>
                    <a:pt x="7230" y="12979"/>
                  </a:lnTo>
                  <a:lnTo>
                    <a:pt x="9684" y="13012"/>
                  </a:lnTo>
                  <a:lnTo>
                    <a:pt x="11836" y="13029"/>
                  </a:lnTo>
                  <a:lnTo>
                    <a:pt x="13416" y="13012"/>
                  </a:lnTo>
                  <a:lnTo>
                    <a:pt x="13887" y="12996"/>
                  </a:lnTo>
                  <a:lnTo>
                    <a:pt x="14122" y="12979"/>
                  </a:lnTo>
                  <a:lnTo>
                    <a:pt x="14189" y="12928"/>
                  </a:lnTo>
                  <a:lnTo>
                    <a:pt x="14240" y="12878"/>
                  </a:lnTo>
                  <a:lnTo>
                    <a:pt x="14290" y="12794"/>
                  </a:lnTo>
                  <a:lnTo>
                    <a:pt x="14307" y="12676"/>
                  </a:lnTo>
                  <a:lnTo>
                    <a:pt x="14324" y="12558"/>
                  </a:lnTo>
                  <a:lnTo>
                    <a:pt x="14307" y="12441"/>
                  </a:lnTo>
                  <a:lnTo>
                    <a:pt x="14290" y="12306"/>
                  </a:lnTo>
                  <a:lnTo>
                    <a:pt x="14257" y="12155"/>
                  </a:lnTo>
                  <a:lnTo>
                    <a:pt x="14173" y="11869"/>
                  </a:lnTo>
                  <a:lnTo>
                    <a:pt x="14038" y="11583"/>
                  </a:lnTo>
                  <a:lnTo>
                    <a:pt x="13971" y="11449"/>
                  </a:lnTo>
                  <a:lnTo>
                    <a:pt x="13887" y="11331"/>
                  </a:lnTo>
                  <a:lnTo>
                    <a:pt x="13786" y="11230"/>
                  </a:lnTo>
                  <a:lnTo>
                    <a:pt x="13702" y="11146"/>
                  </a:lnTo>
                  <a:lnTo>
                    <a:pt x="13551" y="11045"/>
                  </a:lnTo>
                  <a:lnTo>
                    <a:pt x="13332" y="10911"/>
                  </a:lnTo>
                  <a:lnTo>
                    <a:pt x="12643" y="10558"/>
                  </a:lnTo>
                  <a:lnTo>
                    <a:pt x="11785" y="10121"/>
                  </a:lnTo>
                  <a:lnTo>
                    <a:pt x="10827" y="9650"/>
                  </a:lnTo>
                  <a:lnTo>
                    <a:pt x="9079" y="8826"/>
                  </a:lnTo>
                  <a:lnTo>
                    <a:pt x="8306" y="8473"/>
                  </a:lnTo>
                  <a:lnTo>
                    <a:pt x="8306" y="8339"/>
                  </a:lnTo>
                  <a:lnTo>
                    <a:pt x="8356" y="6960"/>
                  </a:lnTo>
                  <a:lnTo>
                    <a:pt x="8373" y="6691"/>
                  </a:lnTo>
                  <a:lnTo>
                    <a:pt x="9230" y="85"/>
                  </a:lnTo>
                  <a:lnTo>
                    <a:pt x="623" y="1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4546;p62">
              <a:extLst>
                <a:ext uri="{FF2B5EF4-FFF2-40B4-BE49-F238E27FC236}">
                  <a16:creationId xmlns:a16="http://schemas.microsoft.com/office/drawing/2014/main" id="{E24A69FB-1650-F815-5085-54BDFE1A02A4}"/>
                </a:ext>
              </a:extLst>
            </p:cNvPr>
            <p:cNvSpPr/>
            <p:nvPr/>
          </p:nvSpPr>
          <p:spPr>
            <a:xfrm>
              <a:off x="3892350" y="5026325"/>
              <a:ext cx="358100" cy="158900"/>
            </a:xfrm>
            <a:custGeom>
              <a:avLst/>
              <a:gdLst/>
              <a:ahLst/>
              <a:cxnLst/>
              <a:rect l="l" t="t" r="r" b="b"/>
              <a:pathLst>
                <a:path w="14324" h="6356" extrusionOk="0">
                  <a:moveTo>
                    <a:pt x="1" y="1"/>
                  </a:moveTo>
                  <a:lnTo>
                    <a:pt x="1" y="202"/>
                  </a:lnTo>
                  <a:lnTo>
                    <a:pt x="18" y="1631"/>
                  </a:lnTo>
                  <a:lnTo>
                    <a:pt x="18" y="1698"/>
                  </a:lnTo>
                  <a:lnTo>
                    <a:pt x="51" y="3312"/>
                  </a:lnTo>
                  <a:lnTo>
                    <a:pt x="85" y="4018"/>
                  </a:lnTo>
                  <a:lnTo>
                    <a:pt x="119" y="4640"/>
                  </a:lnTo>
                  <a:lnTo>
                    <a:pt x="152" y="5162"/>
                  </a:lnTo>
                  <a:lnTo>
                    <a:pt x="203" y="5565"/>
                  </a:lnTo>
                  <a:lnTo>
                    <a:pt x="253" y="5834"/>
                  </a:lnTo>
                  <a:lnTo>
                    <a:pt x="287" y="5918"/>
                  </a:lnTo>
                  <a:lnTo>
                    <a:pt x="320" y="5952"/>
                  </a:lnTo>
                  <a:lnTo>
                    <a:pt x="404" y="5985"/>
                  </a:lnTo>
                  <a:lnTo>
                    <a:pt x="556" y="6019"/>
                  </a:lnTo>
                  <a:lnTo>
                    <a:pt x="1043" y="6069"/>
                  </a:lnTo>
                  <a:lnTo>
                    <a:pt x="1732" y="6120"/>
                  </a:lnTo>
                  <a:lnTo>
                    <a:pt x="2623" y="6170"/>
                  </a:lnTo>
                  <a:lnTo>
                    <a:pt x="4775" y="6237"/>
                  </a:lnTo>
                  <a:lnTo>
                    <a:pt x="7230" y="6305"/>
                  </a:lnTo>
                  <a:lnTo>
                    <a:pt x="9684" y="6338"/>
                  </a:lnTo>
                  <a:lnTo>
                    <a:pt x="11836" y="6355"/>
                  </a:lnTo>
                  <a:lnTo>
                    <a:pt x="13416" y="6338"/>
                  </a:lnTo>
                  <a:lnTo>
                    <a:pt x="13887" y="6322"/>
                  </a:lnTo>
                  <a:lnTo>
                    <a:pt x="14122" y="6305"/>
                  </a:lnTo>
                  <a:lnTo>
                    <a:pt x="14189" y="6254"/>
                  </a:lnTo>
                  <a:lnTo>
                    <a:pt x="14240" y="6204"/>
                  </a:lnTo>
                  <a:lnTo>
                    <a:pt x="14290" y="6120"/>
                  </a:lnTo>
                  <a:lnTo>
                    <a:pt x="14307" y="6002"/>
                  </a:lnTo>
                  <a:lnTo>
                    <a:pt x="14324" y="5884"/>
                  </a:lnTo>
                  <a:lnTo>
                    <a:pt x="14307" y="5767"/>
                  </a:lnTo>
                  <a:lnTo>
                    <a:pt x="14290" y="5632"/>
                  </a:lnTo>
                  <a:lnTo>
                    <a:pt x="14257" y="5481"/>
                  </a:lnTo>
                  <a:lnTo>
                    <a:pt x="14173" y="5195"/>
                  </a:lnTo>
                  <a:lnTo>
                    <a:pt x="14038" y="4909"/>
                  </a:lnTo>
                  <a:lnTo>
                    <a:pt x="13971" y="4775"/>
                  </a:lnTo>
                  <a:lnTo>
                    <a:pt x="13887" y="4657"/>
                  </a:lnTo>
                  <a:lnTo>
                    <a:pt x="13786" y="4556"/>
                  </a:lnTo>
                  <a:lnTo>
                    <a:pt x="13702" y="4472"/>
                  </a:lnTo>
                  <a:lnTo>
                    <a:pt x="13551" y="4371"/>
                  </a:lnTo>
                  <a:lnTo>
                    <a:pt x="13332" y="4237"/>
                  </a:lnTo>
                  <a:lnTo>
                    <a:pt x="12643" y="3884"/>
                  </a:lnTo>
                  <a:lnTo>
                    <a:pt x="11785" y="3447"/>
                  </a:lnTo>
                  <a:lnTo>
                    <a:pt x="10827" y="2976"/>
                  </a:lnTo>
                  <a:lnTo>
                    <a:pt x="9079" y="2152"/>
                  </a:lnTo>
                  <a:lnTo>
                    <a:pt x="8306" y="1799"/>
                  </a:lnTo>
                  <a:lnTo>
                    <a:pt x="8306" y="1665"/>
                  </a:lnTo>
                  <a:lnTo>
                    <a:pt x="8356" y="286"/>
                  </a:lnTo>
                  <a:lnTo>
                    <a:pt x="8373" y="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4547;p62">
              <a:extLst>
                <a:ext uri="{FF2B5EF4-FFF2-40B4-BE49-F238E27FC236}">
                  <a16:creationId xmlns:a16="http://schemas.microsoft.com/office/drawing/2014/main" id="{4F773805-AB76-DD9E-DC81-E6EE747406EA}"/>
                </a:ext>
              </a:extLst>
            </p:cNvPr>
            <p:cNvSpPr/>
            <p:nvPr/>
          </p:nvSpPr>
          <p:spPr>
            <a:xfrm>
              <a:off x="3892775" y="5067100"/>
              <a:ext cx="357675" cy="118125"/>
            </a:xfrm>
            <a:custGeom>
              <a:avLst/>
              <a:gdLst/>
              <a:ahLst/>
              <a:cxnLst/>
              <a:rect l="l" t="t" r="r" b="b"/>
              <a:pathLst>
                <a:path w="14307" h="4725" extrusionOk="0">
                  <a:moveTo>
                    <a:pt x="1" y="0"/>
                  </a:moveTo>
                  <a:lnTo>
                    <a:pt x="1" y="67"/>
                  </a:lnTo>
                  <a:lnTo>
                    <a:pt x="1" y="168"/>
                  </a:lnTo>
                  <a:lnTo>
                    <a:pt x="34" y="1732"/>
                  </a:lnTo>
                  <a:lnTo>
                    <a:pt x="68" y="2421"/>
                  </a:lnTo>
                  <a:lnTo>
                    <a:pt x="102" y="3043"/>
                  </a:lnTo>
                  <a:lnTo>
                    <a:pt x="135" y="3547"/>
                  </a:lnTo>
                  <a:lnTo>
                    <a:pt x="186" y="3934"/>
                  </a:lnTo>
                  <a:lnTo>
                    <a:pt x="236" y="4203"/>
                  </a:lnTo>
                  <a:lnTo>
                    <a:pt x="270" y="4287"/>
                  </a:lnTo>
                  <a:lnTo>
                    <a:pt x="303" y="4337"/>
                  </a:lnTo>
                  <a:lnTo>
                    <a:pt x="371" y="4354"/>
                  </a:lnTo>
                  <a:lnTo>
                    <a:pt x="455" y="4371"/>
                  </a:lnTo>
                  <a:lnTo>
                    <a:pt x="774" y="4422"/>
                  </a:lnTo>
                  <a:lnTo>
                    <a:pt x="1211" y="4455"/>
                  </a:lnTo>
                  <a:lnTo>
                    <a:pt x="1783" y="4489"/>
                  </a:lnTo>
                  <a:lnTo>
                    <a:pt x="3212" y="4556"/>
                  </a:lnTo>
                  <a:lnTo>
                    <a:pt x="4943" y="4623"/>
                  </a:lnTo>
                  <a:lnTo>
                    <a:pt x="6961" y="4674"/>
                  </a:lnTo>
                  <a:lnTo>
                    <a:pt x="9482" y="4707"/>
                  </a:lnTo>
                  <a:lnTo>
                    <a:pt x="11718" y="4724"/>
                  </a:lnTo>
                  <a:lnTo>
                    <a:pt x="13365" y="4707"/>
                  </a:lnTo>
                  <a:lnTo>
                    <a:pt x="13870" y="4691"/>
                  </a:lnTo>
                  <a:lnTo>
                    <a:pt x="14105" y="4674"/>
                  </a:lnTo>
                  <a:lnTo>
                    <a:pt x="14172" y="4623"/>
                  </a:lnTo>
                  <a:lnTo>
                    <a:pt x="14223" y="4556"/>
                  </a:lnTo>
                  <a:lnTo>
                    <a:pt x="14273" y="4472"/>
                  </a:lnTo>
                  <a:lnTo>
                    <a:pt x="14290" y="4371"/>
                  </a:lnTo>
                  <a:lnTo>
                    <a:pt x="14307" y="4253"/>
                  </a:lnTo>
                  <a:lnTo>
                    <a:pt x="14290" y="4119"/>
                  </a:lnTo>
                  <a:lnTo>
                    <a:pt x="14273" y="3984"/>
                  </a:lnTo>
                  <a:lnTo>
                    <a:pt x="14240" y="3850"/>
                  </a:lnTo>
                  <a:lnTo>
                    <a:pt x="14156" y="3547"/>
                  </a:lnTo>
                  <a:lnTo>
                    <a:pt x="14021" y="3262"/>
                  </a:lnTo>
                  <a:lnTo>
                    <a:pt x="13937" y="3127"/>
                  </a:lnTo>
                  <a:lnTo>
                    <a:pt x="13870" y="3009"/>
                  </a:lnTo>
                  <a:lnTo>
                    <a:pt x="13769" y="2909"/>
                  </a:lnTo>
                  <a:lnTo>
                    <a:pt x="13685" y="2824"/>
                  </a:lnTo>
                  <a:lnTo>
                    <a:pt x="13534" y="2724"/>
                  </a:lnTo>
                  <a:lnTo>
                    <a:pt x="13315" y="2589"/>
                  </a:lnTo>
                  <a:lnTo>
                    <a:pt x="12626" y="2236"/>
                  </a:lnTo>
                  <a:lnTo>
                    <a:pt x="11768" y="1799"/>
                  </a:lnTo>
                  <a:lnTo>
                    <a:pt x="10810" y="1345"/>
                  </a:lnTo>
                  <a:lnTo>
                    <a:pt x="9062" y="521"/>
                  </a:lnTo>
                  <a:lnTo>
                    <a:pt x="8289" y="152"/>
                  </a:lnTo>
                  <a:lnTo>
                    <a:pt x="8289" y="17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4548;p62">
              <a:extLst>
                <a:ext uri="{FF2B5EF4-FFF2-40B4-BE49-F238E27FC236}">
                  <a16:creationId xmlns:a16="http://schemas.microsoft.com/office/drawing/2014/main" id="{DEF54D6A-1B0F-BB84-FFF5-2F8C7CB29DA9}"/>
                </a:ext>
              </a:extLst>
            </p:cNvPr>
            <p:cNvSpPr/>
            <p:nvPr/>
          </p:nvSpPr>
          <p:spPr>
            <a:xfrm>
              <a:off x="3915050" y="5167550"/>
              <a:ext cx="327425" cy="5050"/>
            </a:xfrm>
            <a:custGeom>
              <a:avLst/>
              <a:gdLst/>
              <a:ahLst/>
              <a:cxnLst/>
              <a:rect l="l" t="t" r="r" b="b"/>
              <a:pathLst>
                <a:path w="13097" h="202" extrusionOk="0">
                  <a:moveTo>
                    <a:pt x="2657" y="0"/>
                  </a:moveTo>
                  <a:lnTo>
                    <a:pt x="1093" y="17"/>
                  </a:lnTo>
                  <a:lnTo>
                    <a:pt x="18" y="34"/>
                  </a:lnTo>
                  <a:lnTo>
                    <a:pt x="1" y="34"/>
                  </a:lnTo>
                  <a:lnTo>
                    <a:pt x="18" y="50"/>
                  </a:lnTo>
                  <a:lnTo>
                    <a:pt x="1093" y="84"/>
                  </a:lnTo>
                  <a:lnTo>
                    <a:pt x="2657" y="118"/>
                  </a:lnTo>
                  <a:lnTo>
                    <a:pt x="4506" y="151"/>
                  </a:lnTo>
                  <a:lnTo>
                    <a:pt x="6523" y="168"/>
                  </a:lnTo>
                  <a:lnTo>
                    <a:pt x="10407" y="202"/>
                  </a:lnTo>
                  <a:lnTo>
                    <a:pt x="11970" y="202"/>
                  </a:lnTo>
                  <a:lnTo>
                    <a:pt x="13063" y="185"/>
                  </a:lnTo>
                  <a:lnTo>
                    <a:pt x="13096" y="185"/>
                  </a:lnTo>
                  <a:lnTo>
                    <a:pt x="13096" y="168"/>
                  </a:lnTo>
                  <a:lnTo>
                    <a:pt x="13096" y="151"/>
                  </a:lnTo>
                  <a:lnTo>
                    <a:pt x="13063" y="151"/>
                  </a:lnTo>
                  <a:lnTo>
                    <a:pt x="11970" y="118"/>
                  </a:lnTo>
                  <a:lnTo>
                    <a:pt x="10424" y="84"/>
                  </a:lnTo>
                  <a:lnTo>
                    <a:pt x="6540" y="34"/>
                  </a:lnTo>
                  <a:lnTo>
                    <a:pt x="26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4549;p62">
              <a:extLst>
                <a:ext uri="{FF2B5EF4-FFF2-40B4-BE49-F238E27FC236}">
                  <a16:creationId xmlns:a16="http://schemas.microsoft.com/office/drawing/2014/main" id="{36892B50-9550-EDDC-6F66-89132B93E7E3}"/>
                </a:ext>
              </a:extLst>
            </p:cNvPr>
            <p:cNvSpPr/>
            <p:nvPr/>
          </p:nvSpPr>
          <p:spPr>
            <a:xfrm>
              <a:off x="4058800" y="5066675"/>
              <a:ext cx="65575" cy="16425"/>
            </a:xfrm>
            <a:custGeom>
              <a:avLst/>
              <a:gdLst/>
              <a:ahLst/>
              <a:cxnLst/>
              <a:rect l="l" t="t" r="r" b="b"/>
              <a:pathLst>
                <a:path w="2623" h="657" extrusionOk="0">
                  <a:moveTo>
                    <a:pt x="1564" y="0"/>
                  </a:moveTo>
                  <a:lnTo>
                    <a:pt x="1227" y="51"/>
                  </a:lnTo>
                  <a:lnTo>
                    <a:pt x="891" y="135"/>
                  </a:lnTo>
                  <a:lnTo>
                    <a:pt x="740" y="185"/>
                  </a:lnTo>
                  <a:lnTo>
                    <a:pt x="572" y="253"/>
                  </a:lnTo>
                  <a:lnTo>
                    <a:pt x="420" y="320"/>
                  </a:lnTo>
                  <a:lnTo>
                    <a:pt x="286" y="404"/>
                  </a:lnTo>
                  <a:lnTo>
                    <a:pt x="151" y="505"/>
                  </a:lnTo>
                  <a:lnTo>
                    <a:pt x="17" y="606"/>
                  </a:lnTo>
                  <a:lnTo>
                    <a:pt x="0" y="639"/>
                  </a:lnTo>
                  <a:lnTo>
                    <a:pt x="17" y="656"/>
                  </a:lnTo>
                  <a:lnTo>
                    <a:pt x="51" y="656"/>
                  </a:lnTo>
                  <a:lnTo>
                    <a:pt x="673" y="488"/>
                  </a:lnTo>
                  <a:lnTo>
                    <a:pt x="1295" y="353"/>
                  </a:lnTo>
                  <a:lnTo>
                    <a:pt x="1933" y="253"/>
                  </a:lnTo>
                  <a:lnTo>
                    <a:pt x="2572" y="169"/>
                  </a:lnTo>
                  <a:lnTo>
                    <a:pt x="2606" y="152"/>
                  </a:lnTo>
                  <a:lnTo>
                    <a:pt x="2623" y="118"/>
                  </a:lnTo>
                  <a:lnTo>
                    <a:pt x="2606" y="84"/>
                  </a:lnTo>
                  <a:lnTo>
                    <a:pt x="2572" y="68"/>
                  </a:lnTo>
                  <a:lnTo>
                    <a:pt x="2253" y="17"/>
                  </a:lnTo>
                  <a:lnTo>
                    <a:pt x="19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4550;p62">
              <a:extLst>
                <a:ext uri="{FF2B5EF4-FFF2-40B4-BE49-F238E27FC236}">
                  <a16:creationId xmlns:a16="http://schemas.microsoft.com/office/drawing/2014/main" id="{52AA1B21-1790-DF54-DF1D-F74CD9DDF9B7}"/>
                </a:ext>
              </a:extLst>
            </p:cNvPr>
            <p:cNvSpPr/>
            <p:nvPr/>
          </p:nvSpPr>
          <p:spPr>
            <a:xfrm>
              <a:off x="4074350" y="5075925"/>
              <a:ext cx="65150" cy="16825"/>
            </a:xfrm>
            <a:custGeom>
              <a:avLst/>
              <a:gdLst/>
              <a:ahLst/>
              <a:cxnLst/>
              <a:rect l="l" t="t" r="r" b="b"/>
              <a:pathLst>
                <a:path w="2606" h="673" extrusionOk="0">
                  <a:moveTo>
                    <a:pt x="1900" y="0"/>
                  </a:moveTo>
                  <a:lnTo>
                    <a:pt x="1547" y="17"/>
                  </a:lnTo>
                  <a:lnTo>
                    <a:pt x="1210" y="67"/>
                  </a:lnTo>
                  <a:lnTo>
                    <a:pt x="874" y="135"/>
                  </a:lnTo>
                  <a:lnTo>
                    <a:pt x="723" y="202"/>
                  </a:lnTo>
                  <a:lnTo>
                    <a:pt x="572" y="252"/>
                  </a:lnTo>
                  <a:lnTo>
                    <a:pt x="420" y="336"/>
                  </a:lnTo>
                  <a:lnTo>
                    <a:pt x="269" y="421"/>
                  </a:lnTo>
                  <a:lnTo>
                    <a:pt x="135" y="521"/>
                  </a:lnTo>
                  <a:lnTo>
                    <a:pt x="0" y="622"/>
                  </a:lnTo>
                  <a:lnTo>
                    <a:pt x="0" y="639"/>
                  </a:lnTo>
                  <a:lnTo>
                    <a:pt x="0" y="656"/>
                  </a:lnTo>
                  <a:lnTo>
                    <a:pt x="17" y="673"/>
                  </a:lnTo>
                  <a:lnTo>
                    <a:pt x="51" y="673"/>
                  </a:lnTo>
                  <a:lnTo>
                    <a:pt x="656" y="505"/>
                  </a:lnTo>
                  <a:lnTo>
                    <a:pt x="1278" y="353"/>
                  </a:lnTo>
                  <a:lnTo>
                    <a:pt x="1917" y="252"/>
                  </a:lnTo>
                  <a:lnTo>
                    <a:pt x="2555" y="185"/>
                  </a:lnTo>
                  <a:lnTo>
                    <a:pt x="2589" y="168"/>
                  </a:lnTo>
                  <a:lnTo>
                    <a:pt x="2606" y="118"/>
                  </a:lnTo>
                  <a:lnTo>
                    <a:pt x="2589" y="84"/>
                  </a:lnTo>
                  <a:lnTo>
                    <a:pt x="2555" y="67"/>
                  </a:lnTo>
                  <a:lnTo>
                    <a:pt x="2236" y="17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4551;p62">
              <a:extLst>
                <a:ext uri="{FF2B5EF4-FFF2-40B4-BE49-F238E27FC236}">
                  <a16:creationId xmlns:a16="http://schemas.microsoft.com/office/drawing/2014/main" id="{BED69E16-EB35-4676-3B18-05D5CC81B8A5}"/>
                </a:ext>
              </a:extLst>
            </p:cNvPr>
            <p:cNvSpPr/>
            <p:nvPr/>
          </p:nvSpPr>
          <p:spPr>
            <a:xfrm>
              <a:off x="4089475" y="5085575"/>
              <a:ext cx="65150" cy="16850"/>
            </a:xfrm>
            <a:custGeom>
              <a:avLst/>
              <a:gdLst/>
              <a:ahLst/>
              <a:cxnLst/>
              <a:rect l="l" t="t" r="r" b="b"/>
              <a:pathLst>
                <a:path w="2606" h="674" extrusionOk="0">
                  <a:moveTo>
                    <a:pt x="1564" y="1"/>
                  </a:moveTo>
                  <a:lnTo>
                    <a:pt x="1211" y="51"/>
                  </a:lnTo>
                  <a:lnTo>
                    <a:pt x="891" y="135"/>
                  </a:lnTo>
                  <a:lnTo>
                    <a:pt x="723" y="186"/>
                  </a:lnTo>
                  <a:lnTo>
                    <a:pt x="572" y="253"/>
                  </a:lnTo>
                  <a:lnTo>
                    <a:pt x="421" y="320"/>
                  </a:lnTo>
                  <a:lnTo>
                    <a:pt x="269" y="404"/>
                  </a:lnTo>
                  <a:lnTo>
                    <a:pt x="135" y="505"/>
                  </a:lnTo>
                  <a:lnTo>
                    <a:pt x="17" y="606"/>
                  </a:lnTo>
                  <a:lnTo>
                    <a:pt x="0" y="640"/>
                  </a:lnTo>
                  <a:lnTo>
                    <a:pt x="0" y="657"/>
                  </a:lnTo>
                  <a:lnTo>
                    <a:pt x="17" y="657"/>
                  </a:lnTo>
                  <a:lnTo>
                    <a:pt x="51" y="673"/>
                  </a:lnTo>
                  <a:lnTo>
                    <a:pt x="673" y="488"/>
                  </a:lnTo>
                  <a:lnTo>
                    <a:pt x="1295" y="354"/>
                  </a:lnTo>
                  <a:lnTo>
                    <a:pt x="1917" y="253"/>
                  </a:lnTo>
                  <a:lnTo>
                    <a:pt x="2556" y="169"/>
                  </a:lnTo>
                  <a:lnTo>
                    <a:pt x="2606" y="152"/>
                  </a:lnTo>
                  <a:lnTo>
                    <a:pt x="2606" y="119"/>
                  </a:lnTo>
                  <a:lnTo>
                    <a:pt x="2589" y="85"/>
                  </a:lnTo>
                  <a:lnTo>
                    <a:pt x="2572" y="68"/>
                  </a:lnTo>
                  <a:lnTo>
                    <a:pt x="2236" y="18"/>
                  </a:lnTo>
                  <a:lnTo>
                    <a:pt x="19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4552;p62">
              <a:extLst>
                <a:ext uri="{FF2B5EF4-FFF2-40B4-BE49-F238E27FC236}">
                  <a16:creationId xmlns:a16="http://schemas.microsoft.com/office/drawing/2014/main" id="{371CC7D0-1FA1-FEC1-F01D-8FD76C63A1CF}"/>
                </a:ext>
              </a:extLst>
            </p:cNvPr>
            <p:cNvSpPr/>
            <p:nvPr/>
          </p:nvSpPr>
          <p:spPr>
            <a:xfrm>
              <a:off x="3636425" y="4144175"/>
              <a:ext cx="514000" cy="924200"/>
            </a:xfrm>
            <a:custGeom>
              <a:avLst/>
              <a:gdLst/>
              <a:ahLst/>
              <a:cxnLst/>
              <a:rect l="l" t="t" r="r" b="b"/>
              <a:pathLst>
                <a:path w="20560" h="36968" extrusionOk="0">
                  <a:moveTo>
                    <a:pt x="0" y="0"/>
                  </a:moveTo>
                  <a:lnTo>
                    <a:pt x="3446" y="5094"/>
                  </a:lnTo>
                  <a:lnTo>
                    <a:pt x="7145" y="10541"/>
                  </a:lnTo>
                  <a:lnTo>
                    <a:pt x="8675" y="12827"/>
                  </a:lnTo>
                  <a:lnTo>
                    <a:pt x="9935" y="14727"/>
                  </a:lnTo>
                  <a:lnTo>
                    <a:pt x="10810" y="16088"/>
                  </a:lnTo>
                  <a:lnTo>
                    <a:pt x="11045" y="16492"/>
                  </a:lnTo>
                  <a:lnTo>
                    <a:pt x="11112" y="16609"/>
                  </a:lnTo>
                  <a:lnTo>
                    <a:pt x="11146" y="16677"/>
                  </a:lnTo>
                  <a:lnTo>
                    <a:pt x="11129" y="16962"/>
                  </a:lnTo>
                  <a:lnTo>
                    <a:pt x="11079" y="17652"/>
                  </a:lnTo>
                  <a:lnTo>
                    <a:pt x="10843" y="20005"/>
                  </a:lnTo>
                  <a:lnTo>
                    <a:pt x="10103" y="26965"/>
                  </a:lnTo>
                  <a:lnTo>
                    <a:pt x="9364" y="33841"/>
                  </a:lnTo>
                  <a:lnTo>
                    <a:pt x="9028" y="36968"/>
                  </a:lnTo>
                  <a:lnTo>
                    <a:pt x="19114" y="36968"/>
                  </a:lnTo>
                  <a:lnTo>
                    <a:pt x="19198" y="36110"/>
                  </a:lnTo>
                  <a:lnTo>
                    <a:pt x="19450" y="33858"/>
                  </a:lnTo>
                  <a:lnTo>
                    <a:pt x="19770" y="30630"/>
                  </a:lnTo>
                  <a:lnTo>
                    <a:pt x="19938" y="28781"/>
                  </a:lnTo>
                  <a:lnTo>
                    <a:pt x="20106" y="26847"/>
                  </a:lnTo>
                  <a:lnTo>
                    <a:pt x="20257" y="24897"/>
                  </a:lnTo>
                  <a:lnTo>
                    <a:pt x="20375" y="22964"/>
                  </a:lnTo>
                  <a:lnTo>
                    <a:pt x="20476" y="21098"/>
                  </a:lnTo>
                  <a:lnTo>
                    <a:pt x="20543" y="19383"/>
                  </a:lnTo>
                  <a:lnTo>
                    <a:pt x="20560" y="18576"/>
                  </a:lnTo>
                  <a:lnTo>
                    <a:pt x="20543" y="17837"/>
                  </a:lnTo>
                  <a:lnTo>
                    <a:pt x="20543" y="17147"/>
                  </a:lnTo>
                  <a:lnTo>
                    <a:pt x="20509" y="16542"/>
                  </a:lnTo>
                  <a:lnTo>
                    <a:pt x="20459" y="15987"/>
                  </a:lnTo>
                  <a:lnTo>
                    <a:pt x="20392" y="15534"/>
                  </a:lnTo>
                  <a:lnTo>
                    <a:pt x="20325" y="15147"/>
                  </a:lnTo>
                  <a:lnTo>
                    <a:pt x="20274" y="14996"/>
                  </a:lnTo>
                  <a:lnTo>
                    <a:pt x="20224" y="14878"/>
                  </a:lnTo>
                  <a:lnTo>
                    <a:pt x="19921" y="14256"/>
                  </a:lnTo>
                  <a:lnTo>
                    <a:pt x="19568" y="13600"/>
                  </a:lnTo>
                  <a:lnTo>
                    <a:pt x="19198" y="12928"/>
                  </a:lnTo>
                  <a:lnTo>
                    <a:pt x="18795" y="12239"/>
                  </a:lnTo>
                  <a:lnTo>
                    <a:pt x="18358" y="11549"/>
                  </a:lnTo>
                  <a:lnTo>
                    <a:pt x="17904" y="10826"/>
                  </a:lnTo>
                  <a:lnTo>
                    <a:pt x="17433" y="10104"/>
                  </a:lnTo>
                  <a:lnTo>
                    <a:pt x="16929" y="9381"/>
                  </a:lnTo>
                  <a:lnTo>
                    <a:pt x="15937" y="7918"/>
                  </a:lnTo>
                  <a:lnTo>
                    <a:pt x="14911" y="6506"/>
                  </a:lnTo>
                  <a:lnTo>
                    <a:pt x="13903" y="5144"/>
                  </a:lnTo>
                  <a:lnTo>
                    <a:pt x="12945" y="3883"/>
                  </a:lnTo>
                  <a:lnTo>
                    <a:pt x="11734" y="2320"/>
                  </a:lnTo>
                  <a:lnTo>
                    <a:pt x="10759" y="1093"/>
                  </a:lnTo>
                  <a:lnTo>
                    <a:pt x="98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4553;p62">
              <a:extLst>
                <a:ext uri="{FF2B5EF4-FFF2-40B4-BE49-F238E27FC236}">
                  <a16:creationId xmlns:a16="http://schemas.microsoft.com/office/drawing/2014/main" id="{A7BCE604-1BE6-4E1F-1831-1C1DB5FC1FE4}"/>
                </a:ext>
              </a:extLst>
            </p:cNvPr>
            <p:cNvSpPr/>
            <p:nvPr/>
          </p:nvSpPr>
          <p:spPr>
            <a:xfrm>
              <a:off x="3840675" y="4171475"/>
              <a:ext cx="240825" cy="830925"/>
            </a:xfrm>
            <a:custGeom>
              <a:avLst/>
              <a:gdLst/>
              <a:ahLst/>
              <a:cxnLst/>
              <a:rect l="l" t="t" r="r" b="b"/>
              <a:pathLst>
                <a:path w="9633" h="33237" extrusionOk="0">
                  <a:moveTo>
                    <a:pt x="0" y="1"/>
                  </a:moveTo>
                  <a:lnTo>
                    <a:pt x="0" y="18"/>
                  </a:lnTo>
                  <a:lnTo>
                    <a:pt x="673" y="942"/>
                  </a:lnTo>
                  <a:lnTo>
                    <a:pt x="1614" y="2254"/>
                  </a:lnTo>
                  <a:lnTo>
                    <a:pt x="2707" y="3851"/>
                  </a:lnTo>
                  <a:lnTo>
                    <a:pt x="3900" y="5599"/>
                  </a:lnTo>
                  <a:lnTo>
                    <a:pt x="5060" y="7347"/>
                  </a:lnTo>
                  <a:lnTo>
                    <a:pt x="6119" y="8961"/>
                  </a:lnTo>
                  <a:lnTo>
                    <a:pt x="6994" y="10323"/>
                  </a:lnTo>
                  <a:lnTo>
                    <a:pt x="7599" y="11298"/>
                  </a:lnTo>
                  <a:lnTo>
                    <a:pt x="8019" y="12021"/>
                  </a:lnTo>
                  <a:lnTo>
                    <a:pt x="8439" y="12760"/>
                  </a:lnTo>
                  <a:lnTo>
                    <a:pt x="8641" y="13130"/>
                  </a:lnTo>
                  <a:lnTo>
                    <a:pt x="8826" y="13517"/>
                  </a:lnTo>
                  <a:lnTo>
                    <a:pt x="8994" y="13904"/>
                  </a:lnTo>
                  <a:lnTo>
                    <a:pt x="9145" y="14307"/>
                  </a:lnTo>
                  <a:lnTo>
                    <a:pt x="9263" y="14727"/>
                  </a:lnTo>
                  <a:lnTo>
                    <a:pt x="9347" y="15148"/>
                  </a:lnTo>
                  <a:lnTo>
                    <a:pt x="9414" y="15585"/>
                  </a:lnTo>
                  <a:lnTo>
                    <a:pt x="9448" y="16022"/>
                  </a:lnTo>
                  <a:lnTo>
                    <a:pt x="9448" y="16459"/>
                  </a:lnTo>
                  <a:lnTo>
                    <a:pt x="9448" y="16896"/>
                  </a:lnTo>
                  <a:lnTo>
                    <a:pt x="9414" y="17787"/>
                  </a:lnTo>
                  <a:lnTo>
                    <a:pt x="9213" y="21385"/>
                  </a:lnTo>
                  <a:lnTo>
                    <a:pt x="8977" y="24999"/>
                  </a:lnTo>
                  <a:lnTo>
                    <a:pt x="8691" y="28630"/>
                  </a:lnTo>
                  <a:lnTo>
                    <a:pt x="8389" y="32261"/>
                  </a:lnTo>
                  <a:lnTo>
                    <a:pt x="8305" y="33152"/>
                  </a:lnTo>
                  <a:lnTo>
                    <a:pt x="8305" y="33219"/>
                  </a:lnTo>
                  <a:lnTo>
                    <a:pt x="8338" y="33236"/>
                  </a:lnTo>
                  <a:lnTo>
                    <a:pt x="8372" y="33219"/>
                  </a:lnTo>
                  <a:lnTo>
                    <a:pt x="8389" y="33152"/>
                  </a:lnTo>
                  <a:lnTo>
                    <a:pt x="8742" y="29538"/>
                  </a:lnTo>
                  <a:lnTo>
                    <a:pt x="8910" y="27739"/>
                  </a:lnTo>
                  <a:lnTo>
                    <a:pt x="9061" y="25923"/>
                  </a:lnTo>
                  <a:lnTo>
                    <a:pt x="9313" y="22275"/>
                  </a:lnTo>
                  <a:lnTo>
                    <a:pt x="9532" y="18611"/>
                  </a:lnTo>
                  <a:lnTo>
                    <a:pt x="9582" y="17737"/>
                  </a:lnTo>
                  <a:lnTo>
                    <a:pt x="9633" y="16862"/>
                  </a:lnTo>
                  <a:lnTo>
                    <a:pt x="9633" y="16425"/>
                  </a:lnTo>
                  <a:lnTo>
                    <a:pt x="9616" y="15988"/>
                  </a:lnTo>
                  <a:lnTo>
                    <a:pt x="9582" y="15551"/>
                  </a:lnTo>
                  <a:lnTo>
                    <a:pt x="9532" y="15114"/>
                  </a:lnTo>
                  <a:lnTo>
                    <a:pt x="9448" y="14694"/>
                  </a:lnTo>
                  <a:lnTo>
                    <a:pt x="9313" y="14307"/>
                  </a:lnTo>
                  <a:lnTo>
                    <a:pt x="9179" y="13920"/>
                  </a:lnTo>
                  <a:lnTo>
                    <a:pt x="9011" y="13534"/>
                  </a:lnTo>
                  <a:lnTo>
                    <a:pt x="8843" y="13164"/>
                  </a:lnTo>
                  <a:lnTo>
                    <a:pt x="8641" y="12794"/>
                  </a:lnTo>
                  <a:lnTo>
                    <a:pt x="8238" y="12071"/>
                  </a:lnTo>
                  <a:lnTo>
                    <a:pt x="7985" y="11634"/>
                  </a:lnTo>
                  <a:lnTo>
                    <a:pt x="7649" y="11079"/>
                  </a:lnTo>
                  <a:lnTo>
                    <a:pt x="6758" y="9701"/>
                  </a:lnTo>
                  <a:lnTo>
                    <a:pt x="5682" y="8053"/>
                  </a:lnTo>
                  <a:lnTo>
                    <a:pt x="4506" y="6305"/>
                  </a:lnTo>
                  <a:lnTo>
                    <a:pt x="3329" y="4540"/>
                  </a:lnTo>
                  <a:lnTo>
                    <a:pt x="2202" y="2943"/>
                  </a:lnTo>
                  <a:lnTo>
                    <a:pt x="1261" y="1598"/>
                  </a:lnTo>
                  <a:lnTo>
                    <a:pt x="874" y="1077"/>
                  </a:lnTo>
                  <a:lnTo>
                    <a:pt x="572" y="673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4554;p62">
              <a:extLst>
                <a:ext uri="{FF2B5EF4-FFF2-40B4-BE49-F238E27FC236}">
                  <a16:creationId xmlns:a16="http://schemas.microsoft.com/office/drawing/2014/main" id="{DF7F43D1-F573-9899-666C-F0D3EF37C528}"/>
                </a:ext>
              </a:extLst>
            </p:cNvPr>
            <p:cNvSpPr/>
            <p:nvPr/>
          </p:nvSpPr>
          <p:spPr>
            <a:xfrm>
              <a:off x="3896150" y="5027175"/>
              <a:ext cx="208475" cy="4225"/>
            </a:xfrm>
            <a:custGeom>
              <a:avLst/>
              <a:gdLst/>
              <a:ahLst/>
              <a:cxnLst/>
              <a:rect l="l" t="t" r="r" b="b"/>
              <a:pathLst>
                <a:path w="8339" h="169" extrusionOk="0">
                  <a:moveTo>
                    <a:pt x="2925" y="0"/>
                  </a:moveTo>
                  <a:lnTo>
                    <a:pt x="1093" y="17"/>
                  </a:lnTo>
                  <a:lnTo>
                    <a:pt x="421" y="34"/>
                  </a:lnTo>
                  <a:lnTo>
                    <a:pt x="168" y="51"/>
                  </a:lnTo>
                  <a:lnTo>
                    <a:pt x="0" y="67"/>
                  </a:lnTo>
                  <a:lnTo>
                    <a:pt x="0" y="84"/>
                  </a:lnTo>
                  <a:lnTo>
                    <a:pt x="0" y="101"/>
                  </a:lnTo>
                  <a:lnTo>
                    <a:pt x="421" y="135"/>
                  </a:lnTo>
                  <a:lnTo>
                    <a:pt x="1093" y="151"/>
                  </a:lnTo>
                  <a:lnTo>
                    <a:pt x="2925" y="168"/>
                  </a:lnTo>
                  <a:lnTo>
                    <a:pt x="4775" y="168"/>
                  </a:lnTo>
                  <a:lnTo>
                    <a:pt x="5884" y="151"/>
                  </a:lnTo>
                  <a:lnTo>
                    <a:pt x="7094" y="135"/>
                  </a:lnTo>
                  <a:lnTo>
                    <a:pt x="8305" y="101"/>
                  </a:lnTo>
                  <a:lnTo>
                    <a:pt x="8322" y="101"/>
                  </a:lnTo>
                  <a:lnTo>
                    <a:pt x="8338" y="84"/>
                  </a:lnTo>
                  <a:lnTo>
                    <a:pt x="8322" y="67"/>
                  </a:lnTo>
                  <a:lnTo>
                    <a:pt x="8305" y="67"/>
                  </a:lnTo>
                  <a:lnTo>
                    <a:pt x="7094" y="34"/>
                  </a:lnTo>
                  <a:lnTo>
                    <a:pt x="58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4555;p62">
              <a:extLst>
                <a:ext uri="{FF2B5EF4-FFF2-40B4-BE49-F238E27FC236}">
                  <a16:creationId xmlns:a16="http://schemas.microsoft.com/office/drawing/2014/main" id="{651CAE0B-07F3-1BB8-1A78-95F0C22DE5A0}"/>
                </a:ext>
              </a:extLst>
            </p:cNvPr>
            <p:cNvSpPr/>
            <p:nvPr/>
          </p:nvSpPr>
          <p:spPr>
            <a:xfrm>
              <a:off x="3636425" y="4144175"/>
              <a:ext cx="257650" cy="382875"/>
            </a:xfrm>
            <a:custGeom>
              <a:avLst/>
              <a:gdLst/>
              <a:ahLst/>
              <a:cxnLst/>
              <a:rect l="l" t="t" r="r" b="b"/>
              <a:pathLst>
                <a:path w="10306" h="15315" extrusionOk="0">
                  <a:moveTo>
                    <a:pt x="0" y="0"/>
                  </a:moveTo>
                  <a:lnTo>
                    <a:pt x="4186" y="6170"/>
                  </a:lnTo>
                  <a:lnTo>
                    <a:pt x="7615" y="11247"/>
                  </a:lnTo>
                  <a:lnTo>
                    <a:pt x="9128" y="13516"/>
                  </a:lnTo>
                  <a:lnTo>
                    <a:pt x="10305" y="15315"/>
                  </a:lnTo>
                  <a:lnTo>
                    <a:pt x="10305" y="15315"/>
                  </a:lnTo>
                  <a:lnTo>
                    <a:pt x="51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4556;p62">
              <a:extLst>
                <a:ext uri="{FF2B5EF4-FFF2-40B4-BE49-F238E27FC236}">
                  <a16:creationId xmlns:a16="http://schemas.microsoft.com/office/drawing/2014/main" id="{4FDC70E0-4FC8-80B5-0A97-D27187AF74EF}"/>
                </a:ext>
              </a:extLst>
            </p:cNvPr>
            <p:cNvSpPr/>
            <p:nvPr/>
          </p:nvSpPr>
          <p:spPr>
            <a:xfrm>
              <a:off x="3364500" y="5066675"/>
              <a:ext cx="383300" cy="329100"/>
            </a:xfrm>
            <a:custGeom>
              <a:avLst/>
              <a:gdLst/>
              <a:ahLst/>
              <a:cxnLst/>
              <a:rect l="l" t="t" r="r" b="b"/>
              <a:pathLst>
                <a:path w="15332" h="13164" extrusionOk="0">
                  <a:moveTo>
                    <a:pt x="15332" y="0"/>
                  </a:moveTo>
                  <a:lnTo>
                    <a:pt x="6926" y="169"/>
                  </a:lnTo>
                  <a:lnTo>
                    <a:pt x="5968" y="8423"/>
                  </a:lnTo>
                  <a:lnTo>
                    <a:pt x="5968" y="8574"/>
                  </a:lnTo>
                  <a:lnTo>
                    <a:pt x="5195" y="8944"/>
                  </a:lnTo>
                  <a:lnTo>
                    <a:pt x="3463" y="9784"/>
                  </a:lnTo>
                  <a:lnTo>
                    <a:pt x="2522" y="10255"/>
                  </a:lnTo>
                  <a:lnTo>
                    <a:pt x="1648" y="10692"/>
                  </a:lnTo>
                  <a:lnTo>
                    <a:pt x="975" y="11062"/>
                  </a:lnTo>
                  <a:lnTo>
                    <a:pt x="757" y="11197"/>
                  </a:lnTo>
                  <a:lnTo>
                    <a:pt x="606" y="11281"/>
                  </a:lnTo>
                  <a:lnTo>
                    <a:pt x="522" y="11381"/>
                  </a:lnTo>
                  <a:lnTo>
                    <a:pt x="437" y="11482"/>
                  </a:lnTo>
                  <a:lnTo>
                    <a:pt x="353" y="11600"/>
                  </a:lnTo>
                  <a:lnTo>
                    <a:pt x="269" y="11735"/>
                  </a:lnTo>
                  <a:lnTo>
                    <a:pt x="152" y="12020"/>
                  </a:lnTo>
                  <a:lnTo>
                    <a:pt x="51" y="12306"/>
                  </a:lnTo>
                  <a:lnTo>
                    <a:pt x="17" y="12457"/>
                  </a:lnTo>
                  <a:lnTo>
                    <a:pt x="0" y="12592"/>
                  </a:lnTo>
                  <a:lnTo>
                    <a:pt x="0" y="12726"/>
                  </a:lnTo>
                  <a:lnTo>
                    <a:pt x="0" y="12844"/>
                  </a:lnTo>
                  <a:lnTo>
                    <a:pt x="34" y="12945"/>
                  </a:lnTo>
                  <a:lnTo>
                    <a:pt x="68" y="13029"/>
                  </a:lnTo>
                  <a:lnTo>
                    <a:pt x="135" y="13096"/>
                  </a:lnTo>
                  <a:lnTo>
                    <a:pt x="202" y="13130"/>
                  </a:lnTo>
                  <a:lnTo>
                    <a:pt x="421" y="13163"/>
                  </a:lnTo>
                  <a:lnTo>
                    <a:pt x="2488" y="13163"/>
                  </a:lnTo>
                  <a:lnTo>
                    <a:pt x="4640" y="13130"/>
                  </a:lnTo>
                  <a:lnTo>
                    <a:pt x="7078" y="13063"/>
                  </a:lnTo>
                  <a:lnTo>
                    <a:pt x="9532" y="12995"/>
                  </a:lnTo>
                  <a:lnTo>
                    <a:pt x="11701" y="12894"/>
                  </a:lnTo>
                  <a:lnTo>
                    <a:pt x="12575" y="12827"/>
                  </a:lnTo>
                  <a:lnTo>
                    <a:pt x="13281" y="12777"/>
                  </a:lnTo>
                  <a:lnTo>
                    <a:pt x="13752" y="12710"/>
                  </a:lnTo>
                  <a:lnTo>
                    <a:pt x="13903" y="12693"/>
                  </a:lnTo>
                  <a:lnTo>
                    <a:pt x="13987" y="12659"/>
                  </a:lnTo>
                  <a:lnTo>
                    <a:pt x="14021" y="12609"/>
                  </a:lnTo>
                  <a:lnTo>
                    <a:pt x="14054" y="12525"/>
                  </a:lnTo>
                  <a:lnTo>
                    <a:pt x="14105" y="12256"/>
                  </a:lnTo>
                  <a:lnTo>
                    <a:pt x="14155" y="11852"/>
                  </a:lnTo>
                  <a:lnTo>
                    <a:pt x="14189" y="11331"/>
                  </a:lnTo>
                  <a:lnTo>
                    <a:pt x="14206" y="10709"/>
                  </a:lnTo>
                  <a:lnTo>
                    <a:pt x="14239" y="10003"/>
                  </a:lnTo>
                  <a:lnTo>
                    <a:pt x="14256" y="8389"/>
                  </a:lnTo>
                  <a:lnTo>
                    <a:pt x="14256" y="8322"/>
                  </a:lnTo>
                  <a:lnTo>
                    <a:pt x="14307" y="7834"/>
                  </a:lnTo>
                  <a:lnTo>
                    <a:pt x="14424" y="6826"/>
                  </a:lnTo>
                  <a:lnTo>
                    <a:pt x="14794" y="3985"/>
                  </a:lnTo>
                  <a:lnTo>
                    <a:pt x="15332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4557;p62">
              <a:extLst>
                <a:ext uri="{FF2B5EF4-FFF2-40B4-BE49-F238E27FC236}">
                  <a16:creationId xmlns:a16="http://schemas.microsoft.com/office/drawing/2014/main" id="{9F37FD48-241B-608C-1918-15AAD630DB4A}"/>
                </a:ext>
              </a:extLst>
            </p:cNvPr>
            <p:cNvSpPr/>
            <p:nvPr/>
          </p:nvSpPr>
          <p:spPr>
            <a:xfrm>
              <a:off x="3364500" y="5233950"/>
              <a:ext cx="361450" cy="161825"/>
            </a:xfrm>
            <a:custGeom>
              <a:avLst/>
              <a:gdLst/>
              <a:ahLst/>
              <a:cxnLst/>
              <a:rect l="l" t="t" r="r" b="b"/>
              <a:pathLst>
                <a:path w="14458" h="6473" extrusionOk="0">
                  <a:moveTo>
                    <a:pt x="14458" y="0"/>
                  </a:moveTo>
                  <a:lnTo>
                    <a:pt x="6153" y="135"/>
                  </a:lnTo>
                  <a:lnTo>
                    <a:pt x="5968" y="1732"/>
                  </a:lnTo>
                  <a:lnTo>
                    <a:pt x="5968" y="1866"/>
                  </a:lnTo>
                  <a:lnTo>
                    <a:pt x="5195" y="2236"/>
                  </a:lnTo>
                  <a:lnTo>
                    <a:pt x="3480" y="3077"/>
                  </a:lnTo>
                  <a:lnTo>
                    <a:pt x="2522" y="3547"/>
                  </a:lnTo>
                  <a:lnTo>
                    <a:pt x="1648" y="4001"/>
                  </a:lnTo>
                  <a:lnTo>
                    <a:pt x="975" y="4354"/>
                  </a:lnTo>
                  <a:lnTo>
                    <a:pt x="757" y="4506"/>
                  </a:lnTo>
                  <a:lnTo>
                    <a:pt x="606" y="4590"/>
                  </a:lnTo>
                  <a:lnTo>
                    <a:pt x="522" y="4690"/>
                  </a:lnTo>
                  <a:lnTo>
                    <a:pt x="437" y="4791"/>
                  </a:lnTo>
                  <a:lnTo>
                    <a:pt x="353" y="4909"/>
                  </a:lnTo>
                  <a:lnTo>
                    <a:pt x="269" y="5044"/>
                  </a:lnTo>
                  <a:lnTo>
                    <a:pt x="152" y="5329"/>
                  </a:lnTo>
                  <a:lnTo>
                    <a:pt x="51" y="5615"/>
                  </a:lnTo>
                  <a:lnTo>
                    <a:pt x="17" y="5766"/>
                  </a:lnTo>
                  <a:lnTo>
                    <a:pt x="0" y="5901"/>
                  </a:lnTo>
                  <a:lnTo>
                    <a:pt x="0" y="6035"/>
                  </a:lnTo>
                  <a:lnTo>
                    <a:pt x="0" y="6153"/>
                  </a:lnTo>
                  <a:lnTo>
                    <a:pt x="34" y="6254"/>
                  </a:lnTo>
                  <a:lnTo>
                    <a:pt x="68" y="6338"/>
                  </a:lnTo>
                  <a:lnTo>
                    <a:pt x="135" y="6405"/>
                  </a:lnTo>
                  <a:lnTo>
                    <a:pt x="202" y="6439"/>
                  </a:lnTo>
                  <a:lnTo>
                    <a:pt x="421" y="6472"/>
                  </a:lnTo>
                  <a:lnTo>
                    <a:pt x="2488" y="6472"/>
                  </a:lnTo>
                  <a:lnTo>
                    <a:pt x="4640" y="6439"/>
                  </a:lnTo>
                  <a:lnTo>
                    <a:pt x="7078" y="6372"/>
                  </a:lnTo>
                  <a:lnTo>
                    <a:pt x="9532" y="6304"/>
                  </a:lnTo>
                  <a:lnTo>
                    <a:pt x="11701" y="6203"/>
                  </a:lnTo>
                  <a:lnTo>
                    <a:pt x="12575" y="6136"/>
                  </a:lnTo>
                  <a:lnTo>
                    <a:pt x="13281" y="6086"/>
                  </a:lnTo>
                  <a:lnTo>
                    <a:pt x="13752" y="6019"/>
                  </a:lnTo>
                  <a:lnTo>
                    <a:pt x="13903" y="6002"/>
                  </a:lnTo>
                  <a:lnTo>
                    <a:pt x="13987" y="5968"/>
                  </a:lnTo>
                  <a:lnTo>
                    <a:pt x="14021" y="5918"/>
                  </a:lnTo>
                  <a:lnTo>
                    <a:pt x="14054" y="5834"/>
                  </a:lnTo>
                  <a:lnTo>
                    <a:pt x="14105" y="5565"/>
                  </a:lnTo>
                  <a:lnTo>
                    <a:pt x="14155" y="5161"/>
                  </a:lnTo>
                  <a:lnTo>
                    <a:pt x="14189" y="4640"/>
                  </a:lnTo>
                  <a:lnTo>
                    <a:pt x="14206" y="4018"/>
                  </a:lnTo>
                  <a:lnTo>
                    <a:pt x="14239" y="3312"/>
                  </a:lnTo>
                  <a:lnTo>
                    <a:pt x="14256" y="1698"/>
                  </a:lnTo>
                  <a:lnTo>
                    <a:pt x="14256" y="1631"/>
                  </a:lnTo>
                  <a:lnTo>
                    <a:pt x="14357" y="841"/>
                  </a:lnTo>
                  <a:lnTo>
                    <a:pt x="14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4558;p62">
              <a:extLst>
                <a:ext uri="{FF2B5EF4-FFF2-40B4-BE49-F238E27FC236}">
                  <a16:creationId xmlns:a16="http://schemas.microsoft.com/office/drawing/2014/main" id="{6694582E-428A-06AB-C99B-4AF7E53A34CB}"/>
                </a:ext>
              </a:extLst>
            </p:cNvPr>
            <p:cNvSpPr/>
            <p:nvPr/>
          </p:nvSpPr>
          <p:spPr>
            <a:xfrm>
              <a:off x="3364500" y="5274700"/>
              <a:ext cx="356425" cy="121075"/>
            </a:xfrm>
            <a:custGeom>
              <a:avLst/>
              <a:gdLst/>
              <a:ahLst/>
              <a:cxnLst/>
              <a:rect l="l" t="t" r="r" b="b"/>
              <a:pathLst>
                <a:path w="14257" h="4843" extrusionOk="0">
                  <a:moveTo>
                    <a:pt x="14256" y="1"/>
                  </a:moveTo>
                  <a:lnTo>
                    <a:pt x="5968" y="102"/>
                  </a:lnTo>
                  <a:lnTo>
                    <a:pt x="5968" y="236"/>
                  </a:lnTo>
                  <a:lnTo>
                    <a:pt x="5195" y="606"/>
                  </a:lnTo>
                  <a:lnTo>
                    <a:pt x="3463" y="1447"/>
                  </a:lnTo>
                  <a:lnTo>
                    <a:pt x="2522" y="1917"/>
                  </a:lnTo>
                  <a:lnTo>
                    <a:pt x="1648" y="2371"/>
                  </a:lnTo>
                  <a:lnTo>
                    <a:pt x="975" y="2724"/>
                  </a:lnTo>
                  <a:lnTo>
                    <a:pt x="757" y="2876"/>
                  </a:lnTo>
                  <a:lnTo>
                    <a:pt x="606" y="2960"/>
                  </a:lnTo>
                  <a:lnTo>
                    <a:pt x="522" y="3060"/>
                  </a:lnTo>
                  <a:lnTo>
                    <a:pt x="437" y="3161"/>
                  </a:lnTo>
                  <a:lnTo>
                    <a:pt x="353" y="3279"/>
                  </a:lnTo>
                  <a:lnTo>
                    <a:pt x="269" y="3414"/>
                  </a:lnTo>
                  <a:lnTo>
                    <a:pt x="152" y="3699"/>
                  </a:lnTo>
                  <a:lnTo>
                    <a:pt x="51" y="3985"/>
                  </a:lnTo>
                  <a:lnTo>
                    <a:pt x="17" y="4136"/>
                  </a:lnTo>
                  <a:lnTo>
                    <a:pt x="0" y="4271"/>
                  </a:lnTo>
                  <a:lnTo>
                    <a:pt x="0" y="4405"/>
                  </a:lnTo>
                  <a:lnTo>
                    <a:pt x="0" y="4523"/>
                  </a:lnTo>
                  <a:lnTo>
                    <a:pt x="34" y="4624"/>
                  </a:lnTo>
                  <a:lnTo>
                    <a:pt x="68" y="4708"/>
                  </a:lnTo>
                  <a:lnTo>
                    <a:pt x="135" y="4775"/>
                  </a:lnTo>
                  <a:lnTo>
                    <a:pt x="202" y="4809"/>
                  </a:lnTo>
                  <a:lnTo>
                    <a:pt x="421" y="4842"/>
                  </a:lnTo>
                  <a:lnTo>
                    <a:pt x="2488" y="4842"/>
                  </a:lnTo>
                  <a:lnTo>
                    <a:pt x="4640" y="4809"/>
                  </a:lnTo>
                  <a:lnTo>
                    <a:pt x="7078" y="4742"/>
                  </a:lnTo>
                  <a:lnTo>
                    <a:pt x="9532" y="4674"/>
                  </a:lnTo>
                  <a:lnTo>
                    <a:pt x="11701" y="4573"/>
                  </a:lnTo>
                  <a:lnTo>
                    <a:pt x="12575" y="4506"/>
                  </a:lnTo>
                  <a:lnTo>
                    <a:pt x="13281" y="4456"/>
                  </a:lnTo>
                  <a:lnTo>
                    <a:pt x="13752" y="4389"/>
                  </a:lnTo>
                  <a:lnTo>
                    <a:pt x="13903" y="4372"/>
                  </a:lnTo>
                  <a:lnTo>
                    <a:pt x="13987" y="4338"/>
                  </a:lnTo>
                  <a:lnTo>
                    <a:pt x="14021" y="4288"/>
                  </a:lnTo>
                  <a:lnTo>
                    <a:pt x="14054" y="4204"/>
                  </a:lnTo>
                  <a:lnTo>
                    <a:pt x="14105" y="3935"/>
                  </a:lnTo>
                  <a:lnTo>
                    <a:pt x="14155" y="3531"/>
                  </a:lnTo>
                  <a:lnTo>
                    <a:pt x="14189" y="3010"/>
                  </a:lnTo>
                  <a:lnTo>
                    <a:pt x="14206" y="2388"/>
                  </a:lnTo>
                  <a:lnTo>
                    <a:pt x="14239" y="1682"/>
                  </a:lnTo>
                  <a:lnTo>
                    <a:pt x="14256" y="68"/>
                  </a:lnTo>
                  <a:lnTo>
                    <a:pt x="1425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4559;p62">
              <a:extLst>
                <a:ext uri="{FF2B5EF4-FFF2-40B4-BE49-F238E27FC236}">
                  <a16:creationId xmlns:a16="http://schemas.microsoft.com/office/drawing/2014/main" id="{0C37EA98-5451-E103-E53D-1044C616D6FF}"/>
                </a:ext>
              </a:extLst>
            </p:cNvPr>
            <p:cNvSpPr/>
            <p:nvPr/>
          </p:nvSpPr>
          <p:spPr>
            <a:xfrm>
              <a:off x="3372050" y="5376000"/>
              <a:ext cx="327425" cy="7575"/>
            </a:xfrm>
            <a:custGeom>
              <a:avLst/>
              <a:gdLst/>
              <a:ahLst/>
              <a:cxnLst/>
              <a:rect l="l" t="t" r="r" b="b"/>
              <a:pathLst>
                <a:path w="13097" h="303" extrusionOk="0">
                  <a:moveTo>
                    <a:pt x="10441" y="0"/>
                  </a:moveTo>
                  <a:lnTo>
                    <a:pt x="8591" y="34"/>
                  </a:lnTo>
                  <a:lnTo>
                    <a:pt x="6574" y="68"/>
                  </a:lnTo>
                  <a:lnTo>
                    <a:pt x="2691" y="168"/>
                  </a:lnTo>
                  <a:lnTo>
                    <a:pt x="1127" y="219"/>
                  </a:lnTo>
                  <a:lnTo>
                    <a:pt x="35" y="269"/>
                  </a:lnTo>
                  <a:lnTo>
                    <a:pt x="18" y="269"/>
                  </a:lnTo>
                  <a:lnTo>
                    <a:pt x="1" y="286"/>
                  </a:lnTo>
                  <a:lnTo>
                    <a:pt x="18" y="286"/>
                  </a:lnTo>
                  <a:lnTo>
                    <a:pt x="35" y="303"/>
                  </a:lnTo>
                  <a:lnTo>
                    <a:pt x="1127" y="303"/>
                  </a:lnTo>
                  <a:lnTo>
                    <a:pt x="2691" y="286"/>
                  </a:lnTo>
                  <a:lnTo>
                    <a:pt x="6574" y="219"/>
                  </a:lnTo>
                  <a:lnTo>
                    <a:pt x="8591" y="185"/>
                  </a:lnTo>
                  <a:lnTo>
                    <a:pt x="10457" y="135"/>
                  </a:lnTo>
                  <a:lnTo>
                    <a:pt x="12004" y="84"/>
                  </a:lnTo>
                  <a:lnTo>
                    <a:pt x="13097" y="17"/>
                  </a:lnTo>
                  <a:lnTo>
                    <a:pt x="130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4560;p62">
              <a:extLst>
                <a:ext uri="{FF2B5EF4-FFF2-40B4-BE49-F238E27FC236}">
                  <a16:creationId xmlns:a16="http://schemas.microsoft.com/office/drawing/2014/main" id="{0CB75A81-1E90-70E6-6551-A20696904050}"/>
                </a:ext>
              </a:extLst>
            </p:cNvPr>
            <p:cNvSpPr/>
            <p:nvPr/>
          </p:nvSpPr>
          <p:spPr>
            <a:xfrm>
              <a:off x="3489325" y="5276400"/>
              <a:ext cx="65150" cy="16400"/>
            </a:xfrm>
            <a:custGeom>
              <a:avLst/>
              <a:gdLst/>
              <a:ahLst/>
              <a:cxnLst/>
              <a:rect l="l" t="t" r="r" b="b"/>
              <a:pathLst>
                <a:path w="2606" h="656" extrusionOk="0">
                  <a:moveTo>
                    <a:pt x="706" y="0"/>
                  </a:moveTo>
                  <a:lnTo>
                    <a:pt x="370" y="34"/>
                  </a:lnTo>
                  <a:lnTo>
                    <a:pt x="51" y="84"/>
                  </a:lnTo>
                  <a:lnTo>
                    <a:pt x="17" y="101"/>
                  </a:lnTo>
                  <a:lnTo>
                    <a:pt x="0" y="118"/>
                  </a:lnTo>
                  <a:lnTo>
                    <a:pt x="17" y="168"/>
                  </a:lnTo>
                  <a:lnTo>
                    <a:pt x="51" y="185"/>
                  </a:lnTo>
                  <a:lnTo>
                    <a:pt x="689" y="252"/>
                  </a:lnTo>
                  <a:lnTo>
                    <a:pt x="1311" y="353"/>
                  </a:lnTo>
                  <a:lnTo>
                    <a:pt x="1950" y="488"/>
                  </a:lnTo>
                  <a:lnTo>
                    <a:pt x="2572" y="656"/>
                  </a:lnTo>
                  <a:lnTo>
                    <a:pt x="2589" y="656"/>
                  </a:lnTo>
                  <a:lnTo>
                    <a:pt x="2606" y="639"/>
                  </a:lnTo>
                  <a:lnTo>
                    <a:pt x="2606" y="622"/>
                  </a:lnTo>
                  <a:lnTo>
                    <a:pt x="2606" y="605"/>
                  </a:lnTo>
                  <a:lnTo>
                    <a:pt x="2471" y="488"/>
                  </a:lnTo>
                  <a:lnTo>
                    <a:pt x="2337" y="404"/>
                  </a:lnTo>
                  <a:lnTo>
                    <a:pt x="2186" y="320"/>
                  </a:lnTo>
                  <a:lnTo>
                    <a:pt x="2034" y="235"/>
                  </a:lnTo>
                  <a:lnTo>
                    <a:pt x="1883" y="185"/>
                  </a:lnTo>
                  <a:lnTo>
                    <a:pt x="1732" y="135"/>
                  </a:lnTo>
                  <a:lnTo>
                    <a:pt x="1396" y="51"/>
                  </a:lnTo>
                  <a:lnTo>
                    <a:pt x="1059" y="17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4561;p62">
              <a:extLst>
                <a:ext uri="{FF2B5EF4-FFF2-40B4-BE49-F238E27FC236}">
                  <a16:creationId xmlns:a16="http://schemas.microsoft.com/office/drawing/2014/main" id="{148013CA-A35F-3611-92DE-E364B44AC2BE}"/>
                </a:ext>
              </a:extLst>
            </p:cNvPr>
            <p:cNvSpPr/>
            <p:nvPr/>
          </p:nvSpPr>
          <p:spPr>
            <a:xfrm>
              <a:off x="3474200" y="5286050"/>
              <a:ext cx="65150" cy="16425"/>
            </a:xfrm>
            <a:custGeom>
              <a:avLst/>
              <a:gdLst/>
              <a:ahLst/>
              <a:cxnLst/>
              <a:rect l="l" t="t" r="r" b="b"/>
              <a:pathLst>
                <a:path w="2606" h="657" extrusionOk="0">
                  <a:moveTo>
                    <a:pt x="706" y="1"/>
                  </a:moveTo>
                  <a:lnTo>
                    <a:pt x="370" y="18"/>
                  </a:lnTo>
                  <a:lnTo>
                    <a:pt x="50" y="85"/>
                  </a:lnTo>
                  <a:lnTo>
                    <a:pt x="17" y="102"/>
                  </a:lnTo>
                  <a:lnTo>
                    <a:pt x="0" y="118"/>
                  </a:lnTo>
                  <a:lnTo>
                    <a:pt x="17" y="169"/>
                  </a:lnTo>
                  <a:lnTo>
                    <a:pt x="50" y="186"/>
                  </a:lnTo>
                  <a:lnTo>
                    <a:pt x="689" y="253"/>
                  </a:lnTo>
                  <a:lnTo>
                    <a:pt x="1311" y="354"/>
                  </a:lnTo>
                  <a:lnTo>
                    <a:pt x="1950" y="488"/>
                  </a:lnTo>
                  <a:lnTo>
                    <a:pt x="2555" y="656"/>
                  </a:lnTo>
                  <a:lnTo>
                    <a:pt x="2589" y="640"/>
                  </a:lnTo>
                  <a:lnTo>
                    <a:pt x="2606" y="640"/>
                  </a:lnTo>
                  <a:lnTo>
                    <a:pt x="2606" y="623"/>
                  </a:lnTo>
                  <a:lnTo>
                    <a:pt x="2606" y="606"/>
                  </a:lnTo>
                  <a:lnTo>
                    <a:pt x="2471" y="488"/>
                  </a:lnTo>
                  <a:lnTo>
                    <a:pt x="2337" y="404"/>
                  </a:lnTo>
                  <a:lnTo>
                    <a:pt x="2185" y="320"/>
                  </a:lnTo>
                  <a:lnTo>
                    <a:pt x="2034" y="236"/>
                  </a:lnTo>
                  <a:lnTo>
                    <a:pt x="1883" y="186"/>
                  </a:lnTo>
                  <a:lnTo>
                    <a:pt x="1732" y="118"/>
                  </a:lnTo>
                  <a:lnTo>
                    <a:pt x="1395" y="51"/>
                  </a:lnTo>
                  <a:lnTo>
                    <a:pt x="104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4562;p62">
              <a:extLst>
                <a:ext uri="{FF2B5EF4-FFF2-40B4-BE49-F238E27FC236}">
                  <a16:creationId xmlns:a16="http://schemas.microsoft.com/office/drawing/2014/main" id="{CEF01B50-92C0-C715-86E4-12F56F6540E3}"/>
                </a:ext>
              </a:extLst>
            </p:cNvPr>
            <p:cNvSpPr/>
            <p:nvPr/>
          </p:nvSpPr>
          <p:spPr>
            <a:xfrm>
              <a:off x="3458650" y="5295725"/>
              <a:ext cx="65575" cy="16000"/>
            </a:xfrm>
            <a:custGeom>
              <a:avLst/>
              <a:gdLst/>
              <a:ahLst/>
              <a:cxnLst/>
              <a:rect l="l" t="t" r="r" b="b"/>
              <a:pathLst>
                <a:path w="2623" h="640" extrusionOk="0">
                  <a:moveTo>
                    <a:pt x="723" y="0"/>
                  </a:moveTo>
                  <a:lnTo>
                    <a:pt x="387" y="17"/>
                  </a:lnTo>
                  <a:lnTo>
                    <a:pt x="67" y="84"/>
                  </a:lnTo>
                  <a:lnTo>
                    <a:pt x="17" y="101"/>
                  </a:lnTo>
                  <a:lnTo>
                    <a:pt x="0" y="135"/>
                  </a:lnTo>
                  <a:lnTo>
                    <a:pt x="17" y="169"/>
                  </a:lnTo>
                  <a:lnTo>
                    <a:pt x="67" y="185"/>
                  </a:lnTo>
                  <a:lnTo>
                    <a:pt x="706" y="253"/>
                  </a:lnTo>
                  <a:lnTo>
                    <a:pt x="1328" y="353"/>
                  </a:lnTo>
                  <a:lnTo>
                    <a:pt x="1967" y="488"/>
                  </a:lnTo>
                  <a:lnTo>
                    <a:pt x="2572" y="639"/>
                  </a:lnTo>
                  <a:lnTo>
                    <a:pt x="2623" y="639"/>
                  </a:lnTo>
                  <a:lnTo>
                    <a:pt x="2623" y="622"/>
                  </a:lnTo>
                  <a:lnTo>
                    <a:pt x="2623" y="589"/>
                  </a:lnTo>
                  <a:lnTo>
                    <a:pt x="2488" y="488"/>
                  </a:lnTo>
                  <a:lnTo>
                    <a:pt x="2354" y="404"/>
                  </a:lnTo>
                  <a:lnTo>
                    <a:pt x="2202" y="320"/>
                  </a:lnTo>
                  <a:lnTo>
                    <a:pt x="2051" y="236"/>
                  </a:lnTo>
                  <a:lnTo>
                    <a:pt x="1900" y="185"/>
                  </a:lnTo>
                  <a:lnTo>
                    <a:pt x="1732" y="118"/>
                  </a:lnTo>
                  <a:lnTo>
                    <a:pt x="1412" y="51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4563;p62">
              <a:extLst>
                <a:ext uri="{FF2B5EF4-FFF2-40B4-BE49-F238E27FC236}">
                  <a16:creationId xmlns:a16="http://schemas.microsoft.com/office/drawing/2014/main" id="{37EC1435-8BB5-D0AE-F96E-F74453A71E9D}"/>
                </a:ext>
              </a:extLst>
            </p:cNvPr>
            <p:cNvSpPr/>
            <p:nvPr/>
          </p:nvSpPr>
          <p:spPr>
            <a:xfrm>
              <a:off x="3501500" y="4144175"/>
              <a:ext cx="381650" cy="1136875"/>
            </a:xfrm>
            <a:custGeom>
              <a:avLst/>
              <a:gdLst/>
              <a:ahLst/>
              <a:cxnLst/>
              <a:rect l="l" t="t" r="r" b="b"/>
              <a:pathLst>
                <a:path w="15266" h="45475" extrusionOk="0">
                  <a:moveTo>
                    <a:pt x="5162" y="0"/>
                  </a:moveTo>
                  <a:lnTo>
                    <a:pt x="1" y="45474"/>
                  </a:lnTo>
                  <a:lnTo>
                    <a:pt x="1" y="45474"/>
                  </a:lnTo>
                  <a:lnTo>
                    <a:pt x="9264" y="45440"/>
                  </a:lnTo>
                  <a:lnTo>
                    <a:pt x="12777" y="8019"/>
                  </a:lnTo>
                  <a:lnTo>
                    <a:pt x="14004" y="7447"/>
                  </a:lnTo>
                  <a:lnTo>
                    <a:pt x="14088" y="7061"/>
                  </a:lnTo>
                  <a:lnTo>
                    <a:pt x="14240" y="6187"/>
                  </a:lnTo>
                  <a:lnTo>
                    <a:pt x="14660" y="3648"/>
                  </a:lnTo>
                  <a:lnTo>
                    <a:pt x="152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4564;p62">
              <a:extLst>
                <a:ext uri="{FF2B5EF4-FFF2-40B4-BE49-F238E27FC236}">
                  <a16:creationId xmlns:a16="http://schemas.microsoft.com/office/drawing/2014/main" id="{2BC8C956-458D-6932-41DD-D444E63BC88C}"/>
                </a:ext>
              </a:extLst>
            </p:cNvPr>
            <p:cNvSpPr/>
            <p:nvPr/>
          </p:nvSpPr>
          <p:spPr>
            <a:xfrm>
              <a:off x="3517050" y="5237725"/>
              <a:ext cx="208900" cy="4650"/>
            </a:xfrm>
            <a:custGeom>
              <a:avLst/>
              <a:gdLst/>
              <a:ahLst/>
              <a:cxnLst/>
              <a:rect l="l" t="t" r="r" b="b"/>
              <a:pathLst>
                <a:path w="8356" h="186" extrusionOk="0">
                  <a:moveTo>
                    <a:pt x="2943" y="1"/>
                  </a:moveTo>
                  <a:lnTo>
                    <a:pt x="1110" y="34"/>
                  </a:lnTo>
                  <a:lnTo>
                    <a:pt x="421" y="51"/>
                  </a:lnTo>
                  <a:lnTo>
                    <a:pt x="186" y="68"/>
                  </a:lnTo>
                  <a:lnTo>
                    <a:pt x="18" y="85"/>
                  </a:lnTo>
                  <a:lnTo>
                    <a:pt x="1" y="101"/>
                  </a:lnTo>
                  <a:lnTo>
                    <a:pt x="18" y="118"/>
                  </a:lnTo>
                  <a:lnTo>
                    <a:pt x="421" y="152"/>
                  </a:lnTo>
                  <a:lnTo>
                    <a:pt x="1110" y="169"/>
                  </a:lnTo>
                  <a:lnTo>
                    <a:pt x="2943" y="185"/>
                  </a:lnTo>
                  <a:lnTo>
                    <a:pt x="4792" y="169"/>
                  </a:lnTo>
                  <a:lnTo>
                    <a:pt x="5901" y="152"/>
                  </a:lnTo>
                  <a:lnTo>
                    <a:pt x="7112" y="135"/>
                  </a:lnTo>
                  <a:lnTo>
                    <a:pt x="8322" y="85"/>
                  </a:lnTo>
                  <a:lnTo>
                    <a:pt x="8356" y="85"/>
                  </a:lnTo>
                  <a:lnTo>
                    <a:pt x="8356" y="68"/>
                  </a:lnTo>
                  <a:lnTo>
                    <a:pt x="8356" y="51"/>
                  </a:lnTo>
                  <a:lnTo>
                    <a:pt x="8322" y="51"/>
                  </a:lnTo>
                  <a:lnTo>
                    <a:pt x="7112" y="17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4565;p62">
              <a:extLst>
                <a:ext uri="{FF2B5EF4-FFF2-40B4-BE49-F238E27FC236}">
                  <a16:creationId xmlns:a16="http://schemas.microsoft.com/office/drawing/2014/main" id="{0371B7E9-B674-8865-8946-629275F497F3}"/>
                </a:ext>
              </a:extLst>
            </p:cNvPr>
            <p:cNvSpPr/>
            <p:nvPr/>
          </p:nvSpPr>
          <p:spPr>
            <a:xfrm>
              <a:off x="3592275" y="4178200"/>
              <a:ext cx="97950" cy="1019625"/>
            </a:xfrm>
            <a:custGeom>
              <a:avLst/>
              <a:gdLst/>
              <a:ahLst/>
              <a:cxnLst/>
              <a:rect l="l" t="t" r="r" b="b"/>
              <a:pathLst>
                <a:path w="3918" h="40785" extrusionOk="0">
                  <a:moveTo>
                    <a:pt x="3884" y="1"/>
                  </a:moveTo>
                  <a:lnTo>
                    <a:pt x="3851" y="18"/>
                  </a:lnTo>
                  <a:lnTo>
                    <a:pt x="3851" y="34"/>
                  </a:lnTo>
                  <a:lnTo>
                    <a:pt x="3296" y="7768"/>
                  </a:lnTo>
                  <a:lnTo>
                    <a:pt x="3010" y="11634"/>
                  </a:lnTo>
                  <a:lnTo>
                    <a:pt x="2691" y="15501"/>
                  </a:lnTo>
                  <a:lnTo>
                    <a:pt x="2371" y="19367"/>
                  </a:lnTo>
                  <a:lnTo>
                    <a:pt x="2001" y="23234"/>
                  </a:lnTo>
                  <a:lnTo>
                    <a:pt x="1800" y="25167"/>
                  </a:lnTo>
                  <a:lnTo>
                    <a:pt x="1598" y="27100"/>
                  </a:lnTo>
                  <a:lnTo>
                    <a:pt x="1379" y="29034"/>
                  </a:lnTo>
                  <a:lnTo>
                    <a:pt x="1144" y="30967"/>
                  </a:lnTo>
                  <a:lnTo>
                    <a:pt x="875" y="33320"/>
                  </a:lnTo>
                  <a:lnTo>
                    <a:pt x="606" y="35876"/>
                  </a:lnTo>
                  <a:lnTo>
                    <a:pt x="304" y="38431"/>
                  </a:lnTo>
                  <a:lnTo>
                    <a:pt x="152" y="39641"/>
                  </a:lnTo>
                  <a:lnTo>
                    <a:pt x="1" y="40768"/>
                  </a:lnTo>
                  <a:lnTo>
                    <a:pt x="18" y="40784"/>
                  </a:lnTo>
                  <a:lnTo>
                    <a:pt x="35" y="40784"/>
                  </a:lnTo>
                  <a:lnTo>
                    <a:pt x="35" y="40768"/>
                  </a:lnTo>
                  <a:lnTo>
                    <a:pt x="337" y="38801"/>
                  </a:lnTo>
                  <a:lnTo>
                    <a:pt x="640" y="36750"/>
                  </a:lnTo>
                  <a:lnTo>
                    <a:pt x="909" y="34648"/>
                  </a:lnTo>
                  <a:lnTo>
                    <a:pt x="1161" y="32513"/>
                  </a:lnTo>
                  <a:lnTo>
                    <a:pt x="1396" y="30362"/>
                  </a:lnTo>
                  <a:lnTo>
                    <a:pt x="1615" y="28260"/>
                  </a:lnTo>
                  <a:lnTo>
                    <a:pt x="2018" y="24209"/>
                  </a:lnTo>
                  <a:lnTo>
                    <a:pt x="2388" y="20359"/>
                  </a:lnTo>
                  <a:lnTo>
                    <a:pt x="2741" y="16492"/>
                  </a:lnTo>
                  <a:lnTo>
                    <a:pt x="3044" y="12643"/>
                  </a:lnTo>
                  <a:lnTo>
                    <a:pt x="3329" y="8776"/>
                  </a:lnTo>
                  <a:lnTo>
                    <a:pt x="3918" y="34"/>
                  </a:lnTo>
                  <a:lnTo>
                    <a:pt x="3901" y="18"/>
                  </a:lnTo>
                  <a:lnTo>
                    <a:pt x="38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4566;p62">
              <a:extLst>
                <a:ext uri="{FF2B5EF4-FFF2-40B4-BE49-F238E27FC236}">
                  <a16:creationId xmlns:a16="http://schemas.microsoft.com/office/drawing/2014/main" id="{9638CFC0-BF18-7971-A7DB-DAB199343BA8}"/>
                </a:ext>
              </a:extLst>
            </p:cNvPr>
            <p:cNvSpPr/>
            <p:nvPr/>
          </p:nvSpPr>
          <p:spPr>
            <a:xfrm>
              <a:off x="3794850" y="4324875"/>
              <a:ext cx="68525" cy="36175"/>
            </a:xfrm>
            <a:custGeom>
              <a:avLst/>
              <a:gdLst/>
              <a:ahLst/>
              <a:cxnLst/>
              <a:rect l="l" t="t" r="r" b="b"/>
              <a:pathLst>
                <a:path w="2741" h="1447" extrusionOk="0">
                  <a:moveTo>
                    <a:pt x="2674" y="1"/>
                  </a:moveTo>
                  <a:lnTo>
                    <a:pt x="1985" y="303"/>
                  </a:lnTo>
                  <a:lnTo>
                    <a:pt x="1312" y="640"/>
                  </a:lnTo>
                  <a:lnTo>
                    <a:pt x="656" y="993"/>
                  </a:lnTo>
                  <a:lnTo>
                    <a:pt x="18" y="1379"/>
                  </a:lnTo>
                  <a:lnTo>
                    <a:pt x="1" y="1396"/>
                  </a:lnTo>
                  <a:lnTo>
                    <a:pt x="1" y="1430"/>
                  </a:lnTo>
                  <a:lnTo>
                    <a:pt x="18" y="1447"/>
                  </a:lnTo>
                  <a:lnTo>
                    <a:pt x="51" y="1447"/>
                  </a:lnTo>
                  <a:lnTo>
                    <a:pt x="1396" y="791"/>
                  </a:lnTo>
                  <a:lnTo>
                    <a:pt x="2069" y="455"/>
                  </a:lnTo>
                  <a:lnTo>
                    <a:pt x="2724" y="102"/>
                  </a:lnTo>
                  <a:lnTo>
                    <a:pt x="2741" y="68"/>
                  </a:lnTo>
                  <a:lnTo>
                    <a:pt x="2741" y="18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4567;p62">
              <a:extLst>
                <a:ext uri="{FF2B5EF4-FFF2-40B4-BE49-F238E27FC236}">
                  <a16:creationId xmlns:a16="http://schemas.microsoft.com/office/drawing/2014/main" id="{FCF5BA8F-A662-1FC0-6E03-9ED8147365CD}"/>
                </a:ext>
              </a:extLst>
            </p:cNvPr>
            <p:cNvSpPr/>
            <p:nvPr/>
          </p:nvSpPr>
          <p:spPr>
            <a:xfrm>
              <a:off x="3817975" y="4221075"/>
              <a:ext cx="35750" cy="110550"/>
            </a:xfrm>
            <a:custGeom>
              <a:avLst/>
              <a:gdLst/>
              <a:ahLst/>
              <a:cxnLst/>
              <a:rect l="l" t="t" r="r" b="b"/>
              <a:pathLst>
                <a:path w="1430" h="4422" extrusionOk="0">
                  <a:moveTo>
                    <a:pt x="1396" y="1"/>
                  </a:moveTo>
                  <a:lnTo>
                    <a:pt x="1396" y="17"/>
                  </a:lnTo>
                  <a:lnTo>
                    <a:pt x="1295" y="673"/>
                  </a:lnTo>
                  <a:lnTo>
                    <a:pt x="1211" y="1329"/>
                  </a:lnTo>
                  <a:lnTo>
                    <a:pt x="1060" y="2623"/>
                  </a:lnTo>
                  <a:lnTo>
                    <a:pt x="992" y="3262"/>
                  </a:lnTo>
                  <a:lnTo>
                    <a:pt x="975" y="3396"/>
                  </a:lnTo>
                  <a:lnTo>
                    <a:pt x="959" y="3531"/>
                  </a:lnTo>
                  <a:lnTo>
                    <a:pt x="908" y="3665"/>
                  </a:lnTo>
                  <a:lnTo>
                    <a:pt x="841" y="3800"/>
                  </a:lnTo>
                  <a:lnTo>
                    <a:pt x="774" y="3901"/>
                  </a:lnTo>
                  <a:lnTo>
                    <a:pt x="673" y="4002"/>
                  </a:lnTo>
                  <a:lnTo>
                    <a:pt x="572" y="4069"/>
                  </a:lnTo>
                  <a:lnTo>
                    <a:pt x="471" y="4136"/>
                  </a:lnTo>
                  <a:lnTo>
                    <a:pt x="253" y="4254"/>
                  </a:lnTo>
                  <a:lnTo>
                    <a:pt x="17" y="4371"/>
                  </a:lnTo>
                  <a:lnTo>
                    <a:pt x="0" y="4388"/>
                  </a:lnTo>
                  <a:lnTo>
                    <a:pt x="0" y="4405"/>
                  </a:lnTo>
                  <a:lnTo>
                    <a:pt x="17" y="4422"/>
                  </a:lnTo>
                  <a:lnTo>
                    <a:pt x="34" y="4422"/>
                  </a:lnTo>
                  <a:lnTo>
                    <a:pt x="269" y="4355"/>
                  </a:lnTo>
                  <a:lnTo>
                    <a:pt x="505" y="4237"/>
                  </a:lnTo>
                  <a:lnTo>
                    <a:pt x="723" y="4119"/>
                  </a:lnTo>
                  <a:lnTo>
                    <a:pt x="908" y="3951"/>
                  </a:lnTo>
                  <a:lnTo>
                    <a:pt x="1009" y="3833"/>
                  </a:lnTo>
                  <a:lnTo>
                    <a:pt x="1076" y="3716"/>
                  </a:lnTo>
                  <a:lnTo>
                    <a:pt x="1127" y="3581"/>
                  </a:lnTo>
                  <a:lnTo>
                    <a:pt x="1160" y="3430"/>
                  </a:lnTo>
                  <a:lnTo>
                    <a:pt x="1194" y="3127"/>
                  </a:lnTo>
                  <a:lnTo>
                    <a:pt x="1228" y="2842"/>
                  </a:lnTo>
                  <a:lnTo>
                    <a:pt x="1312" y="2136"/>
                  </a:lnTo>
                  <a:lnTo>
                    <a:pt x="1362" y="1429"/>
                  </a:lnTo>
                  <a:lnTo>
                    <a:pt x="1413" y="723"/>
                  </a:lnTo>
                  <a:lnTo>
                    <a:pt x="1429" y="17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4568;p62">
              <a:extLst>
                <a:ext uri="{FF2B5EF4-FFF2-40B4-BE49-F238E27FC236}">
                  <a16:creationId xmlns:a16="http://schemas.microsoft.com/office/drawing/2014/main" id="{1DFA2F73-ABA7-940D-A3D9-FF30C4F0B0E7}"/>
                </a:ext>
              </a:extLst>
            </p:cNvPr>
            <p:cNvSpPr/>
            <p:nvPr/>
          </p:nvSpPr>
          <p:spPr>
            <a:xfrm>
              <a:off x="3820075" y="4227800"/>
              <a:ext cx="7175" cy="93750"/>
            </a:xfrm>
            <a:custGeom>
              <a:avLst/>
              <a:gdLst/>
              <a:ahLst/>
              <a:cxnLst/>
              <a:rect l="l" t="t" r="r" b="b"/>
              <a:pathLst>
                <a:path w="287" h="3750" extrusionOk="0">
                  <a:moveTo>
                    <a:pt x="269" y="1"/>
                  </a:moveTo>
                  <a:lnTo>
                    <a:pt x="253" y="17"/>
                  </a:lnTo>
                  <a:lnTo>
                    <a:pt x="219" y="488"/>
                  </a:lnTo>
                  <a:lnTo>
                    <a:pt x="185" y="942"/>
                  </a:lnTo>
                  <a:lnTo>
                    <a:pt x="101" y="1883"/>
                  </a:lnTo>
                  <a:lnTo>
                    <a:pt x="34" y="2791"/>
                  </a:lnTo>
                  <a:lnTo>
                    <a:pt x="0" y="3262"/>
                  </a:lnTo>
                  <a:lnTo>
                    <a:pt x="0" y="3497"/>
                  </a:lnTo>
                  <a:lnTo>
                    <a:pt x="0" y="3733"/>
                  </a:lnTo>
                  <a:lnTo>
                    <a:pt x="0" y="3749"/>
                  </a:lnTo>
                  <a:lnTo>
                    <a:pt x="17" y="3749"/>
                  </a:lnTo>
                  <a:lnTo>
                    <a:pt x="34" y="3733"/>
                  </a:lnTo>
                  <a:lnTo>
                    <a:pt x="68" y="3514"/>
                  </a:lnTo>
                  <a:lnTo>
                    <a:pt x="85" y="3295"/>
                  </a:lnTo>
                  <a:lnTo>
                    <a:pt x="118" y="2842"/>
                  </a:lnTo>
                  <a:lnTo>
                    <a:pt x="185" y="1900"/>
                  </a:lnTo>
                  <a:lnTo>
                    <a:pt x="219" y="959"/>
                  </a:lnTo>
                  <a:lnTo>
                    <a:pt x="253" y="48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4569;p62">
              <a:extLst>
                <a:ext uri="{FF2B5EF4-FFF2-40B4-BE49-F238E27FC236}">
                  <a16:creationId xmlns:a16="http://schemas.microsoft.com/office/drawing/2014/main" id="{6FE93A60-A7EB-D9D5-CD35-034D4C94B521}"/>
                </a:ext>
              </a:extLst>
            </p:cNvPr>
            <p:cNvSpPr/>
            <p:nvPr/>
          </p:nvSpPr>
          <p:spPr>
            <a:xfrm>
              <a:off x="3614150" y="4144175"/>
              <a:ext cx="345475" cy="140800"/>
            </a:xfrm>
            <a:custGeom>
              <a:avLst/>
              <a:gdLst/>
              <a:ahLst/>
              <a:cxnLst/>
              <a:rect l="l" t="t" r="r" b="b"/>
              <a:pathLst>
                <a:path w="13819" h="5632" extrusionOk="0">
                  <a:moveTo>
                    <a:pt x="639" y="0"/>
                  </a:moveTo>
                  <a:lnTo>
                    <a:pt x="0" y="5632"/>
                  </a:lnTo>
                  <a:lnTo>
                    <a:pt x="4337" y="5094"/>
                  </a:lnTo>
                  <a:lnTo>
                    <a:pt x="10036" y="4354"/>
                  </a:lnTo>
                  <a:lnTo>
                    <a:pt x="13819" y="3883"/>
                  </a:lnTo>
                  <a:lnTo>
                    <a:pt x="12608" y="2320"/>
                  </a:lnTo>
                  <a:lnTo>
                    <a:pt x="11633" y="1093"/>
                  </a:lnTo>
                  <a:lnTo>
                    <a:pt x="107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4570;p62">
              <a:extLst>
                <a:ext uri="{FF2B5EF4-FFF2-40B4-BE49-F238E27FC236}">
                  <a16:creationId xmlns:a16="http://schemas.microsoft.com/office/drawing/2014/main" id="{F297C862-7E71-E196-E863-0EB519FB334F}"/>
                </a:ext>
              </a:extLst>
            </p:cNvPr>
            <p:cNvSpPr/>
            <p:nvPr/>
          </p:nvSpPr>
          <p:spPr>
            <a:xfrm>
              <a:off x="3826800" y="3823500"/>
              <a:ext cx="433325" cy="255975"/>
            </a:xfrm>
            <a:custGeom>
              <a:avLst/>
              <a:gdLst/>
              <a:ahLst/>
              <a:cxnLst/>
              <a:rect l="l" t="t" r="r" b="b"/>
              <a:pathLst>
                <a:path w="17333" h="10239" extrusionOk="0">
                  <a:moveTo>
                    <a:pt x="12642" y="0"/>
                  </a:moveTo>
                  <a:lnTo>
                    <a:pt x="12558" y="17"/>
                  </a:lnTo>
                  <a:lnTo>
                    <a:pt x="12491" y="67"/>
                  </a:lnTo>
                  <a:lnTo>
                    <a:pt x="11970" y="656"/>
                  </a:lnTo>
                  <a:lnTo>
                    <a:pt x="11348" y="1345"/>
                  </a:lnTo>
                  <a:lnTo>
                    <a:pt x="10642" y="2085"/>
                  </a:lnTo>
                  <a:lnTo>
                    <a:pt x="9919" y="2825"/>
                  </a:lnTo>
                  <a:lnTo>
                    <a:pt x="9549" y="3161"/>
                  </a:lnTo>
                  <a:lnTo>
                    <a:pt x="9196" y="3480"/>
                  </a:lnTo>
                  <a:lnTo>
                    <a:pt x="8860" y="3766"/>
                  </a:lnTo>
                  <a:lnTo>
                    <a:pt x="8540" y="4018"/>
                  </a:lnTo>
                  <a:lnTo>
                    <a:pt x="8255" y="4220"/>
                  </a:lnTo>
                  <a:lnTo>
                    <a:pt x="7986" y="4388"/>
                  </a:lnTo>
                  <a:lnTo>
                    <a:pt x="7868" y="4438"/>
                  </a:lnTo>
                  <a:lnTo>
                    <a:pt x="7750" y="4489"/>
                  </a:lnTo>
                  <a:lnTo>
                    <a:pt x="7649" y="4506"/>
                  </a:lnTo>
                  <a:lnTo>
                    <a:pt x="7565" y="4522"/>
                  </a:lnTo>
                  <a:lnTo>
                    <a:pt x="7397" y="4506"/>
                  </a:lnTo>
                  <a:lnTo>
                    <a:pt x="7179" y="4438"/>
                  </a:lnTo>
                  <a:lnTo>
                    <a:pt x="6943" y="4338"/>
                  </a:lnTo>
                  <a:lnTo>
                    <a:pt x="6674" y="4203"/>
                  </a:lnTo>
                  <a:lnTo>
                    <a:pt x="6355" y="4035"/>
                  </a:lnTo>
                  <a:lnTo>
                    <a:pt x="6036" y="3850"/>
                  </a:lnTo>
                  <a:lnTo>
                    <a:pt x="5313" y="3379"/>
                  </a:lnTo>
                  <a:lnTo>
                    <a:pt x="4523" y="2825"/>
                  </a:lnTo>
                  <a:lnTo>
                    <a:pt x="3699" y="2203"/>
                  </a:lnTo>
                  <a:lnTo>
                    <a:pt x="2842" y="1547"/>
                  </a:lnTo>
                  <a:lnTo>
                    <a:pt x="2001" y="874"/>
                  </a:lnTo>
                  <a:lnTo>
                    <a:pt x="1766" y="690"/>
                  </a:lnTo>
                  <a:lnTo>
                    <a:pt x="1530" y="521"/>
                  </a:lnTo>
                  <a:lnTo>
                    <a:pt x="1329" y="387"/>
                  </a:lnTo>
                  <a:lnTo>
                    <a:pt x="1144" y="269"/>
                  </a:lnTo>
                  <a:lnTo>
                    <a:pt x="959" y="185"/>
                  </a:lnTo>
                  <a:lnTo>
                    <a:pt x="807" y="118"/>
                  </a:lnTo>
                  <a:lnTo>
                    <a:pt x="673" y="84"/>
                  </a:lnTo>
                  <a:lnTo>
                    <a:pt x="538" y="67"/>
                  </a:lnTo>
                  <a:lnTo>
                    <a:pt x="438" y="67"/>
                  </a:lnTo>
                  <a:lnTo>
                    <a:pt x="337" y="84"/>
                  </a:lnTo>
                  <a:lnTo>
                    <a:pt x="253" y="118"/>
                  </a:lnTo>
                  <a:lnTo>
                    <a:pt x="185" y="185"/>
                  </a:lnTo>
                  <a:lnTo>
                    <a:pt x="118" y="252"/>
                  </a:lnTo>
                  <a:lnTo>
                    <a:pt x="85" y="336"/>
                  </a:lnTo>
                  <a:lnTo>
                    <a:pt x="51" y="421"/>
                  </a:lnTo>
                  <a:lnTo>
                    <a:pt x="17" y="538"/>
                  </a:lnTo>
                  <a:lnTo>
                    <a:pt x="0" y="656"/>
                  </a:lnTo>
                  <a:lnTo>
                    <a:pt x="0" y="790"/>
                  </a:lnTo>
                  <a:lnTo>
                    <a:pt x="17" y="1059"/>
                  </a:lnTo>
                  <a:lnTo>
                    <a:pt x="51" y="1362"/>
                  </a:lnTo>
                  <a:lnTo>
                    <a:pt x="118" y="1681"/>
                  </a:lnTo>
                  <a:lnTo>
                    <a:pt x="219" y="2001"/>
                  </a:lnTo>
                  <a:lnTo>
                    <a:pt x="320" y="2320"/>
                  </a:lnTo>
                  <a:lnTo>
                    <a:pt x="438" y="2623"/>
                  </a:lnTo>
                  <a:lnTo>
                    <a:pt x="572" y="2909"/>
                  </a:lnTo>
                  <a:lnTo>
                    <a:pt x="925" y="3581"/>
                  </a:lnTo>
                  <a:lnTo>
                    <a:pt x="1312" y="4253"/>
                  </a:lnTo>
                  <a:lnTo>
                    <a:pt x="1732" y="4909"/>
                  </a:lnTo>
                  <a:lnTo>
                    <a:pt x="2186" y="5565"/>
                  </a:lnTo>
                  <a:lnTo>
                    <a:pt x="2657" y="6187"/>
                  </a:lnTo>
                  <a:lnTo>
                    <a:pt x="3161" y="6792"/>
                  </a:lnTo>
                  <a:lnTo>
                    <a:pt x="3665" y="7364"/>
                  </a:lnTo>
                  <a:lnTo>
                    <a:pt x="4186" y="7918"/>
                  </a:lnTo>
                  <a:lnTo>
                    <a:pt x="4724" y="8406"/>
                  </a:lnTo>
                  <a:lnTo>
                    <a:pt x="5245" y="8860"/>
                  </a:lnTo>
                  <a:lnTo>
                    <a:pt x="5750" y="9246"/>
                  </a:lnTo>
                  <a:lnTo>
                    <a:pt x="6019" y="9431"/>
                  </a:lnTo>
                  <a:lnTo>
                    <a:pt x="6271" y="9583"/>
                  </a:lnTo>
                  <a:lnTo>
                    <a:pt x="6506" y="9734"/>
                  </a:lnTo>
                  <a:lnTo>
                    <a:pt x="6758" y="9868"/>
                  </a:lnTo>
                  <a:lnTo>
                    <a:pt x="6994" y="9969"/>
                  </a:lnTo>
                  <a:lnTo>
                    <a:pt x="7229" y="10070"/>
                  </a:lnTo>
                  <a:lnTo>
                    <a:pt x="7448" y="10137"/>
                  </a:lnTo>
                  <a:lnTo>
                    <a:pt x="7666" y="10188"/>
                  </a:lnTo>
                  <a:lnTo>
                    <a:pt x="7868" y="10221"/>
                  </a:lnTo>
                  <a:lnTo>
                    <a:pt x="8070" y="10238"/>
                  </a:lnTo>
                  <a:lnTo>
                    <a:pt x="8271" y="10221"/>
                  </a:lnTo>
                  <a:lnTo>
                    <a:pt x="8473" y="10188"/>
                  </a:lnTo>
                  <a:lnTo>
                    <a:pt x="8709" y="10137"/>
                  </a:lnTo>
                  <a:lnTo>
                    <a:pt x="8944" y="10053"/>
                  </a:lnTo>
                  <a:lnTo>
                    <a:pt x="9196" y="9969"/>
                  </a:lnTo>
                  <a:lnTo>
                    <a:pt x="9465" y="9868"/>
                  </a:lnTo>
                  <a:lnTo>
                    <a:pt x="10020" y="9599"/>
                  </a:lnTo>
                  <a:lnTo>
                    <a:pt x="10625" y="9263"/>
                  </a:lnTo>
                  <a:lnTo>
                    <a:pt x="11247" y="8893"/>
                  </a:lnTo>
                  <a:lnTo>
                    <a:pt x="11903" y="8473"/>
                  </a:lnTo>
                  <a:lnTo>
                    <a:pt x="12558" y="8019"/>
                  </a:lnTo>
                  <a:lnTo>
                    <a:pt x="13214" y="7532"/>
                  </a:lnTo>
                  <a:lnTo>
                    <a:pt x="13886" y="7027"/>
                  </a:lnTo>
                  <a:lnTo>
                    <a:pt x="14525" y="6523"/>
                  </a:lnTo>
                  <a:lnTo>
                    <a:pt x="15164" y="6002"/>
                  </a:lnTo>
                  <a:lnTo>
                    <a:pt x="15752" y="5497"/>
                  </a:lnTo>
                  <a:lnTo>
                    <a:pt x="16324" y="4993"/>
                  </a:lnTo>
                  <a:lnTo>
                    <a:pt x="16828" y="4522"/>
                  </a:lnTo>
                  <a:lnTo>
                    <a:pt x="17299" y="4085"/>
                  </a:lnTo>
                  <a:lnTo>
                    <a:pt x="17333" y="4018"/>
                  </a:lnTo>
                  <a:lnTo>
                    <a:pt x="17333" y="3951"/>
                  </a:lnTo>
                  <a:lnTo>
                    <a:pt x="17316" y="3850"/>
                  </a:lnTo>
                  <a:lnTo>
                    <a:pt x="17265" y="3732"/>
                  </a:lnTo>
                  <a:lnTo>
                    <a:pt x="17181" y="3615"/>
                  </a:lnTo>
                  <a:lnTo>
                    <a:pt x="17097" y="3463"/>
                  </a:lnTo>
                  <a:lnTo>
                    <a:pt x="16845" y="3144"/>
                  </a:lnTo>
                  <a:lnTo>
                    <a:pt x="16526" y="2791"/>
                  </a:lnTo>
                  <a:lnTo>
                    <a:pt x="16139" y="2421"/>
                  </a:lnTo>
                  <a:lnTo>
                    <a:pt x="15736" y="2034"/>
                  </a:lnTo>
                  <a:lnTo>
                    <a:pt x="15282" y="1648"/>
                  </a:lnTo>
                  <a:lnTo>
                    <a:pt x="14828" y="1278"/>
                  </a:lnTo>
                  <a:lnTo>
                    <a:pt x="14391" y="925"/>
                  </a:lnTo>
                  <a:lnTo>
                    <a:pt x="13954" y="622"/>
                  </a:lnTo>
                  <a:lnTo>
                    <a:pt x="13533" y="370"/>
                  </a:lnTo>
                  <a:lnTo>
                    <a:pt x="13180" y="168"/>
                  </a:lnTo>
                  <a:lnTo>
                    <a:pt x="13012" y="84"/>
                  </a:lnTo>
                  <a:lnTo>
                    <a:pt x="12878" y="34"/>
                  </a:lnTo>
                  <a:lnTo>
                    <a:pt x="12743" y="17"/>
                  </a:lnTo>
                  <a:lnTo>
                    <a:pt x="12642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4571;p62">
              <a:extLst>
                <a:ext uri="{FF2B5EF4-FFF2-40B4-BE49-F238E27FC236}">
                  <a16:creationId xmlns:a16="http://schemas.microsoft.com/office/drawing/2014/main" id="{0A52B9DF-AF70-FC57-C8F3-983351AFAD21}"/>
                </a:ext>
              </a:extLst>
            </p:cNvPr>
            <p:cNvSpPr/>
            <p:nvPr/>
          </p:nvSpPr>
          <p:spPr>
            <a:xfrm>
              <a:off x="4158400" y="3690275"/>
              <a:ext cx="230325" cy="235375"/>
            </a:xfrm>
            <a:custGeom>
              <a:avLst/>
              <a:gdLst/>
              <a:ahLst/>
              <a:cxnLst/>
              <a:rect l="l" t="t" r="r" b="b"/>
              <a:pathLst>
                <a:path w="9213" h="9415" extrusionOk="0">
                  <a:moveTo>
                    <a:pt x="5094" y="0"/>
                  </a:moveTo>
                  <a:lnTo>
                    <a:pt x="5027" y="17"/>
                  </a:lnTo>
                  <a:lnTo>
                    <a:pt x="4960" y="51"/>
                  </a:lnTo>
                  <a:lnTo>
                    <a:pt x="4825" y="118"/>
                  </a:lnTo>
                  <a:lnTo>
                    <a:pt x="4707" y="235"/>
                  </a:lnTo>
                  <a:lnTo>
                    <a:pt x="4573" y="370"/>
                  </a:lnTo>
                  <a:lnTo>
                    <a:pt x="4455" y="538"/>
                  </a:lnTo>
                  <a:lnTo>
                    <a:pt x="4338" y="723"/>
                  </a:lnTo>
                  <a:lnTo>
                    <a:pt x="4220" y="925"/>
                  </a:lnTo>
                  <a:lnTo>
                    <a:pt x="3766" y="1782"/>
                  </a:lnTo>
                  <a:lnTo>
                    <a:pt x="3531" y="2169"/>
                  </a:lnTo>
                  <a:lnTo>
                    <a:pt x="3413" y="2354"/>
                  </a:lnTo>
                  <a:lnTo>
                    <a:pt x="3295" y="2505"/>
                  </a:lnTo>
                  <a:lnTo>
                    <a:pt x="2707" y="3077"/>
                  </a:lnTo>
                  <a:lnTo>
                    <a:pt x="1597" y="4203"/>
                  </a:lnTo>
                  <a:lnTo>
                    <a:pt x="0" y="5750"/>
                  </a:lnTo>
                  <a:lnTo>
                    <a:pt x="4035" y="9414"/>
                  </a:lnTo>
                  <a:lnTo>
                    <a:pt x="4321" y="9229"/>
                  </a:lnTo>
                  <a:lnTo>
                    <a:pt x="4691" y="8944"/>
                  </a:lnTo>
                  <a:lnTo>
                    <a:pt x="5144" y="8574"/>
                  </a:lnTo>
                  <a:lnTo>
                    <a:pt x="5649" y="8137"/>
                  </a:lnTo>
                  <a:lnTo>
                    <a:pt x="6170" y="7649"/>
                  </a:lnTo>
                  <a:lnTo>
                    <a:pt x="6691" y="7128"/>
                  </a:lnTo>
                  <a:lnTo>
                    <a:pt x="7195" y="6573"/>
                  </a:lnTo>
                  <a:lnTo>
                    <a:pt x="7431" y="6304"/>
                  </a:lnTo>
                  <a:lnTo>
                    <a:pt x="7666" y="6019"/>
                  </a:lnTo>
                  <a:lnTo>
                    <a:pt x="7901" y="5699"/>
                  </a:lnTo>
                  <a:lnTo>
                    <a:pt x="8204" y="5262"/>
                  </a:lnTo>
                  <a:lnTo>
                    <a:pt x="8507" y="4758"/>
                  </a:lnTo>
                  <a:lnTo>
                    <a:pt x="8792" y="4237"/>
                  </a:lnTo>
                  <a:lnTo>
                    <a:pt x="8910" y="3968"/>
                  </a:lnTo>
                  <a:lnTo>
                    <a:pt x="9028" y="3715"/>
                  </a:lnTo>
                  <a:lnTo>
                    <a:pt x="9112" y="3480"/>
                  </a:lnTo>
                  <a:lnTo>
                    <a:pt x="9179" y="3261"/>
                  </a:lnTo>
                  <a:lnTo>
                    <a:pt x="9213" y="3060"/>
                  </a:lnTo>
                  <a:lnTo>
                    <a:pt x="9213" y="2875"/>
                  </a:lnTo>
                  <a:lnTo>
                    <a:pt x="9196" y="2808"/>
                  </a:lnTo>
                  <a:lnTo>
                    <a:pt x="9179" y="2740"/>
                  </a:lnTo>
                  <a:lnTo>
                    <a:pt x="9145" y="2673"/>
                  </a:lnTo>
                  <a:lnTo>
                    <a:pt x="9112" y="2623"/>
                  </a:lnTo>
                  <a:lnTo>
                    <a:pt x="9011" y="2555"/>
                  </a:lnTo>
                  <a:lnTo>
                    <a:pt x="8910" y="2505"/>
                  </a:lnTo>
                  <a:lnTo>
                    <a:pt x="8826" y="2471"/>
                  </a:lnTo>
                  <a:lnTo>
                    <a:pt x="8742" y="2455"/>
                  </a:lnTo>
                  <a:lnTo>
                    <a:pt x="8658" y="2455"/>
                  </a:lnTo>
                  <a:lnTo>
                    <a:pt x="8574" y="2471"/>
                  </a:lnTo>
                  <a:lnTo>
                    <a:pt x="8423" y="2522"/>
                  </a:lnTo>
                  <a:lnTo>
                    <a:pt x="8305" y="2606"/>
                  </a:lnTo>
                  <a:lnTo>
                    <a:pt x="8204" y="2673"/>
                  </a:lnTo>
                  <a:lnTo>
                    <a:pt x="8120" y="2774"/>
                  </a:lnTo>
                  <a:lnTo>
                    <a:pt x="8120" y="2774"/>
                  </a:lnTo>
                  <a:lnTo>
                    <a:pt x="8187" y="2606"/>
                  </a:lnTo>
                  <a:lnTo>
                    <a:pt x="8238" y="2421"/>
                  </a:lnTo>
                  <a:lnTo>
                    <a:pt x="8271" y="2202"/>
                  </a:lnTo>
                  <a:lnTo>
                    <a:pt x="8288" y="1967"/>
                  </a:lnTo>
                  <a:lnTo>
                    <a:pt x="8288" y="1849"/>
                  </a:lnTo>
                  <a:lnTo>
                    <a:pt x="8271" y="1732"/>
                  </a:lnTo>
                  <a:lnTo>
                    <a:pt x="8238" y="1614"/>
                  </a:lnTo>
                  <a:lnTo>
                    <a:pt x="8170" y="1496"/>
                  </a:lnTo>
                  <a:lnTo>
                    <a:pt x="8103" y="1395"/>
                  </a:lnTo>
                  <a:lnTo>
                    <a:pt x="8019" y="1311"/>
                  </a:lnTo>
                  <a:lnTo>
                    <a:pt x="7901" y="1244"/>
                  </a:lnTo>
                  <a:lnTo>
                    <a:pt x="7801" y="1211"/>
                  </a:lnTo>
                  <a:lnTo>
                    <a:pt x="7683" y="1211"/>
                  </a:lnTo>
                  <a:lnTo>
                    <a:pt x="7582" y="1227"/>
                  </a:lnTo>
                  <a:lnTo>
                    <a:pt x="7481" y="1244"/>
                  </a:lnTo>
                  <a:lnTo>
                    <a:pt x="7364" y="1295"/>
                  </a:lnTo>
                  <a:lnTo>
                    <a:pt x="7279" y="1362"/>
                  </a:lnTo>
                  <a:lnTo>
                    <a:pt x="7179" y="1429"/>
                  </a:lnTo>
                  <a:lnTo>
                    <a:pt x="7010" y="1580"/>
                  </a:lnTo>
                  <a:lnTo>
                    <a:pt x="6876" y="1715"/>
                  </a:lnTo>
                  <a:lnTo>
                    <a:pt x="6758" y="1866"/>
                  </a:lnTo>
                  <a:lnTo>
                    <a:pt x="6809" y="1681"/>
                  </a:lnTo>
                  <a:lnTo>
                    <a:pt x="6859" y="1496"/>
                  </a:lnTo>
                  <a:lnTo>
                    <a:pt x="6876" y="1278"/>
                  </a:lnTo>
                  <a:lnTo>
                    <a:pt x="6893" y="1026"/>
                  </a:lnTo>
                  <a:lnTo>
                    <a:pt x="6876" y="908"/>
                  </a:lnTo>
                  <a:lnTo>
                    <a:pt x="6842" y="790"/>
                  </a:lnTo>
                  <a:lnTo>
                    <a:pt x="6809" y="673"/>
                  </a:lnTo>
                  <a:lnTo>
                    <a:pt x="6741" y="572"/>
                  </a:lnTo>
                  <a:lnTo>
                    <a:pt x="6657" y="471"/>
                  </a:lnTo>
                  <a:lnTo>
                    <a:pt x="6557" y="387"/>
                  </a:lnTo>
                  <a:lnTo>
                    <a:pt x="6456" y="336"/>
                  </a:lnTo>
                  <a:lnTo>
                    <a:pt x="6355" y="303"/>
                  </a:lnTo>
                  <a:lnTo>
                    <a:pt x="6237" y="320"/>
                  </a:lnTo>
                  <a:lnTo>
                    <a:pt x="6136" y="336"/>
                  </a:lnTo>
                  <a:lnTo>
                    <a:pt x="6035" y="387"/>
                  </a:lnTo>
                  <a:lnTo>
                    <a:pt x="5951" y="437"/>
                  </a:lnTo>
                  <a:lnTo>
                    <a:pt x="5867" y="521"/>
                  </a:lnTo>
                  <a:lnTo>
                    <a:pt x="5783" y="605"/>
                  </a:lnTo>
                  <a:lnTo>
                    <a:pt x="5649" y="773"/>
                  </a:lnTo>
                  <a:lnTo>
                    <a:pt x="5531" y="925"/>
                  </a:lnTo>
                  <a:lnTo>
                    <a:pt x="5447" y="1093"/>
                  </a:lnTo>
                  <a:lnTo>
                    <a:pt x="5497" y="942"/>
                  </a:lnTo>
                  <a:lnTo>
                    <a:pt x="5531" y="773"/>
                  </a:lnTo>
                  <a:lnTo>
                    <a:pt x="5565" y="589"/>
                  </a:lnTo>
                  <a:lnTo>
                    <a:pt x="5565" y="404"/>
                  </a:lnTo>
                  <a:lnTo>
                    <a:pt x="5548" y="303"/>
                  </a:lnTo>
                  <a:lnTo>
                    <a:pt x="5514" y="219"/>
                  </a:lnTo>
                  <a:lnTo>
                    <a:pt x="5464" y="151"/>
                  </a:lnTo>
                  <a:lnTo>
                    <a:pt x="5413" y="84"/>
                  </a:lnTo>
                  <a:lnTo>
                    <a:pt x="5329" y="34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4572;p62">
              <a:extLst>
                <a:ext uri="{FF2B5EF4-FFF2-40B4-BE49-F238E27FC236}">
                  <a16:creationId xmlns:a16="http://schemas.microsoft.com/office/drawing/2014/main" id="{AD22E3C4-6BAE-1D6C-9093-DEA41C67C71D}"/>
                </a:ext>
              </a:extLst>
            </p:cNvPr>
            <p:cNvSpPr/>
            <p:nvPr/>
          </p:nvSpPr>
          <p:spPr>
            <a:xfrm>
              <a:off x="4247500" y="3716750"/>
              <a:ext cx="48350" cy="73975"/>
            </a:xfrm>
            <a:custGeom>
              <a:avLst/>
              <a:gdLst/>
              <a:ahLst/>
              <a:cxnLst/>
              <a:rect l="l" t="t" r="r" b="b"/>
              <a:pathLst>
                <a:path w="1934" h="2959" extrusionOk="0">
                  <a:moveTo>
                    <a:pt x="1900" y="0"/>
                  </a:moveTo>
                  <a:lnTo>
                    <a:pt x="1883" y="17"/>
                  </a:lnTo>
                  <a:lnTo>
                    <a:pt x="1866" y="51"/>
                  </a:lnTo>
                  <a:lnTo>
                    <a:pt x="1715" y="538"/>
                  </a:lnTo>
                  <a:lnTo>
                    <a:pt x="1547" y="958"/>
                  </a:lnTo>
                  <a:lnTo>
                    <a:pt x="1379" y="1312"/>
                  </a:lnTo>
                  <a:lnTo>
                    <a:pt x="1177" y="1648"/>
                  </a:lnTo>
                  <a:lnTo>
                    <a:pt x="958" y="1967"/>
                  </a:lnTo>
                  <a:lnTo>
                    <a:pt x="689" y="2270"/>
                  </a:lnTo>
                  <a:lnTo>
                    <a:pt x="370" y="2572"/>
                  </a:lnTo>
                  <a:lnTo>
                    <a:pt x="0" y="2909"/>
                  </a:lnTo>
                  <a:lnTo>
                    <a:pt x="0" y="2925"/>
                  </a:lnTo>
                  <a:lnTo>
                    <a:pt x="0" y="2942"/>
                  </a:lnTo>
                  <a:lnTo>
                    <a:pt x="17" y="2959"/>
                  </a:lnTo>
                  <a:lnTo>
                    <a:pt x="34" y="2959"/>
                  </a:lnTo>
                  <a:lnTo>
                    <a:pt x="421" y="2656"/>
                  </a:lnTo>
                  <a:lnTo>
                    <a:pt x="774" y="2354"/>
                  </a:lnTo>
                  <a:lnTo>
                    <a:pt x="925" y="2202"/>
                  </a:lnTo>
                  <a:lnTo>
                    <a:pt x="1076" y="2068"/>
                  </a:lnTo>
                  <a:lnTo>
                    <a:pt x="1211" y="1900"/>
                  </a:lnTo>
                  <a:lnTo>
                    <a:pt x="1328" y="1749"/>
                  </a:lnTo>
                  <a:lnTo>
                    <a:pt x="1446" y="1580"/>
                  </a:lnTo>
                  <a:lnTo>
                    <a:pt x="1547" y="1396"/>
                  </a:lnTo>
                  <a:lnTo>
                    <a:pt x="1631" y="1211"/>
                  </a:lnTo>
                  <a:lnTo>
                    <a:pt x="1715" y="1026"/>
                  </a:lnTo>
                  <a:lnTo>
                    <a:pt x="1782" y="807"/>
                  </a:lnTo>
                  <a:lnTo>
                    <a:pt x="1849" y="572"/>
                  </a:lnTo>
                  <a:lnTo>
                    <a:pt x="1900" y="336"/>
                  </a:lnTo>
                  <a:lnTo>
                    <a:pt x="1933" y="67"/>
                  </a:lnTo>
                  <a:lnTo>
                    <a:pt x="1933" y="17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4573;p62">
              <a:extLst>
                <a:ext uri="{FF2B5EF4-FFF2-40B4-BE49-F238E27FC236}">
                  <a16:creationId xmlns:a16="http://schemas.microsoft.com/office/drawing/2014/main" id="{698C7E97-4762-AC56-231E-0F603B0B4902}"/>
                </a:ext>
              </a:extLst>
            </p:cNvPr>
            <p:cNvSpPr/>
            <p:nvPr/>
          </p:nvSpPr>
          <p:spPr>
            <a:xfrm>
              <a:off x="4278175" y="3734825"/>
              <a:ext cx="52125" cy="77775"/>
            </a:xfrm>
            <a:custGeom>
              <a:avLst/>
              <a:gdLst/>
              <a:ahLst/>
              <a:cxnLst/>
              <a:rect l="l" t="t" r="r" b="b"/>
              <a:pathLst>
                <a:path w="2085" h="3111" extrusionOk="0">
                  <a:moveTo>
                    <a:pt x="2035" y="0"/>
                  </a:moveTo>
                  <a:lnTo>
                    <a:pt x="2018" y="34"/>
                  </a:lnTo>
                  <a:lnTo>
                    <a:pt x="1816" y="521"/>
                  </a:lnTo>
                  <a:lnTo>
                    <a:pt x="1614" y="942"/>
                  </a:lnTo>
                  <a:lnTo>
                    <a:pt x="1413" y="1328"/>
                  </a:lnTo>
                  <a:lnTo>
                    <a:pt x="1194" y="1681"/>
                  </a:lnTo>
                  <a:lnTo>
                    <a:pt x="942" y="2017"/>
                  </a:lnTo>
                  <a:lnTo>
                    <a:pt x="673" y="2354"/>
                  </a:lnTo>
                  <a:lnTo>
                    <a:pt x="370" y="2707"/>
                  </a:lnTo>
                  <a:lnTo>
                    <a:pt x="0" y="3077"/>
                  </a:lnTo>
                  <a:lnTo>
                    <a:pt x="0" y="3093"/>
                  </a:lnTo>
                  <a:lnTo>
                    <a:pt x="0" y="3110"/>
                  </a:lnTo>
                  <a:lnTo>
                    <a:pt x="34" y="3110"/>
                  </a:lnTo>
                  <a:lnTo>
                    <a:pt x="421" y="2757"/>
                  </a:lnTo>
                  <a:lnTo>
                    <a:pt x="774" y="2438"/>
                  </a:lnTo>
                  <a:lnTo>
                    <a:pt x="1076" y="2118"/>
                  </a:lnTo>
                  <a:lnTo>
                    <a:pt x="1328" y="1782"/>
                  </a:lnTo>
                  <a:lnTo>
                    <a:pt x="1463" y="1597"/>
                  </a:lnTo>
                  <a:lnTo>
                    <a:pt x="1564" y="1429"/>
                  </a:lnTo>
                  <a:lnTo>
                    <a:pt x="1665" y="1227"/>
                  </a:lnTo>
                  <a:lnTo>
                    <a:pt x="1766" y="1026"/>
                  </a:lnTo>
                  <a:lnTo>
                    <a:pt x="1850" y="807"/>
                  </a:lnTo>
                  <a:lnTo>
                    <a:pt x="1934" y="572"/>
                  </a:lnTo>
                  <a:lnTo>
                    <a:pt x="2018" y="336"/>
                  </a:lnTo>
                  <a:lnTo>
                    <a:pt x="2085" y="67"/>
                  </a:lnTo>
                  <a:lnTo>
                    <a:pt x="2085" y="17"/>
                  </a:lnTo>
                  <a:lnTo>
                    <a:pt x="20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4574;p62">
              <a:extLst>
                <a:ext uri="{FF2B5EF4-FFF2-40B4-BE49-F238E27FC236}">
                  <a16:creationId xmlns:a16="http://schemas.microsoft.com/office/drawing/2014/main" id="{70E4B54F-0EAF-6310-F6F9-918F8023BC6A}"/>
                </a:ext>
              </a:extLst>
            </p:cNvPr>
            <p:cNvSpPr/>
            <p:nvPr/>
          </p:nvSpPr>
          <p:spPr>
            <a:xfrm>
              <a:off x="4305075" y="3760875"/>
              <a:ext cx="56325" cy="74825"/>
            </a:xfrm>
            <a:custGeom>
              <a:avLst/>
              <a:gdLst/>
              <a:ahLst/>
              <a:cxnLst/>
              <a:rect l="l" t="t" r="r" b="b"/>
              <a:pathLst>
                <a:path w="2253" h="2993" extrusionOk="0">
                  <a:moveTo>
                    <a:pt x="2253" y="0"/>
                  </a:moveTo>
                  <a:lnTo>
                    <a:pt x="2236" y="17"/>
                  </a:lnTo>
                  <a:lnTo>
                    <a:pt x="2203" y="68"/>
                  </a:lnTo>
                  <a:lnTo>
                    <a:pt x="1984" y="522"/>
                  </a:lnTo>
                  <a:lnTo>
                    <a:pt x="1765" y="942"/>
                  </a:lnTo>
                  <a:lnTo>
                    <a:pt x="1547" y="1312"/>
                  </a:lnTo>
                  <a:lnTo>
                    <a:pt x="1295" y="1665"/>
                  </a:lnTo>
                  <a:lnTo>
                    <a:pt x="1043" y="1984"/>
                  </a:lnTo>
                  <a:lnTo>
                    <a:pt x="740" y="2304"/>
                  </a:lnTo>
                  <a:lnTo>
                    <a:pt x="404" y="2623"/>
                  </a:lnTo>
                  <a:lnTo>
                    <a:pt x="0" y="2959"/>
                  </a:lnTo>
                  <a:lnTo>
                    <a:pt x="0" y="2976"/>
                  </a:lnTo>
                  <a:lnTo>
                    <a:pt x="17" y="2993"/>
                  </a:lnTo>
                  <a:lnTo>
                    <a:pt x="34" y="2993"/>
                  </a:lnTo>
                  <a:lnTo>
                    <a:pt x="471" y="2690"/>
                  </a:lnTo>
                  <a:lnTo>
                    <a:pt x="673" y="2539"/>
                  </a:lnTo>
                  <a:lnTo>
                    <a:pt x="858" y="2371"/>
                  </a:lnTo>
                  <a:lnTo>
                    <a:pt x="1026" y="2219"/>
                  </a:lnTo>
                  <a:lnTo>
                    <a:pt x="1177" y="2051"/>
                  </a:lnTo>
                  <a:lnTo>
                    <a:pt x="1328" y="1883"/>
                  </a:lnTo>
                  <a:lnTo>
                    <a:pt x="1463" y="1715"/>
                  </a:lnTo>
                  <a:lnTo>
                    <a:pt x="1597" y="1530"/>
                  </a:lnTo>
                  <a:lnTo>
                    <a:pt x="1698" y="1345"/>
                  </a:lnTo>
                  <a:lnTo>
                    <a:pt x="1816" y="1160"/>
                  </a:lnTo>
                  <a:lnTo>
                    <a:pt x="1917" y="959"/>
                  </a:lnTo>
                  <a:lnTo>
                    <a:pt x="2085" y="538"/>
                  </a:lnTo>
                  <a:lnTo>
                    <a:pt x="2253" y="84"/>
                  </a:lnTo>
                  <a:lnTo>
                    <a:pt x="2253" y="34"/>
                  </a:lnTo>
                  <a:lnTo>
                    <a:pt x="2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4575;p62">
              <a:extLst>
                <a:ext uri="{FF2B5EF4-FFF2-40B4-BE49-F238E27FC236}">
                  <a16:creationId xmlns:a16="http://schemas.microsoft.com/office/drawing/2014/main" id="{04233762-1822-3697-2F7C-BB49BA8E6DB3}"/>
                </a:ext>
              </a:extLst>
            </p:cNvPr>
            <p:cNvSpPr/>
            <p:nvPr/>
          </p:nvSpPr>
          <p:spPr>
            <a:xfrm>
              <a:off x="4209675" y="3594025"/>
              <a:ext cx="365225" cy="265625"/>
            </a:xfrm>
            <a:custGeom>
              <a:avLst/>
              <a:gdLst/>
              <a:ahLst/>
              <a:cxnLst/>
              <a:rect l="l" t="t" r="r" b="b"/>
              <a:pathLst>
                <a:path w="14609" h="10625" extrusionOk="0">
                  <a:moveTo>
                    <a:pt x="14508" y="0"/>
                  </a:moveTo>
                  <a:lnTo>
                    <a:pt x="0" y="152"/>
                  </a:lnTo>
                  <a:lnTo>
                    <a:pt x="101" y="10625"/>
                  </a:lnTo>
                  <a:lnTo>
                    <a:pt x="14609" y="10474"/>
                  </a:lnTo>
                  <a:lnTo>
                    <a:pt x="145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4576;p62">
              <a:extLst>
                <a:ext uri="{FF2B5EF4-FFF2-40B4-BE49-F238E27FC236}">
                  <a16:creationId xmlns:a16="http://schemas.microsoft.com/office/drawing/2014/main" id="{5E834B4A-8023-14A1-9270-D6CA9180C951}"/>
                </a:ext>
              </a:extLst>
            </p:cNvPr>
            <p:cNvSpPr/>
            <p:nvPr/>
          </p:nvSpPr>
          <p:spPr>
            <a:xfrm>
              <a:off x="4276075" y="3650750"/>
              <a:ext cx="28175" cy="145450"/>
            </a:xfrm>
            <a:custGeom>
              <a:avLst/>
              <a:gdLst/>
              <a:ahLst/>
              <a:cxnLst/>
              <a:rect l="l" t="t" r="r" b="b"/>
              <a:pathLst>
                <a:path w="1127" h="5818" extrusionOk="0">
                  <a:moveTo>
                    <a:pt x="1059" y="1"/>
                  </a:moveTo>
                  <a:lnTo>
                    <a:pt x="0" y="18"/>
                  </a:lnTo>
                  <a:lnTo>
                    <a:pt x="68" y="5818"/>
                  </a:lnTo>
                  <a:lnTo>
                    <a:pt x="1127" y="5801"/>
                  </a:lnTo>
                  <a:lnTo>
                    <a:pt x="10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4577;p62">
              <a:extLst>
                <a:ext uri="{FF2B5EF4-FFF2-40B4-BE49-F238E27FC236}">
                  <a16:creationId xmlns:a16="http://schemas.microsoft.com/office/drawing/2014/main" id="{C8900251-7BD5-960F-9ACF-87758A3F3D1A}"/>
                </a:ext>
              </a:extLst>
            </p:cNvPr>
            <p:cNvSpPr/>
            <p:nvPr/>
          </p:nvSpPr>
          <p:spPr>
            <a:xfrm>
              <a:off x="4320200" y="3690275"/>
              <a:ext cx="27350" cy="105075"/>
            </a:xfrm>
            <a:custGeom>
              <a:avLst/>
              <a:gdLst/>
              <a:ahLst/>
              <a:cxnLst/>
              <a:rect l="l" t="t" r="r" b="b"/>
              <a:pathLst>
                <a:path w="1094" h="4203" extrusionOk="0">
                  <a:moveTo>
                    <a:pt x="1" y="0"/>
                  </a:moveTo>
                  <a:lnTo>
                    <a:pt x="34" y="4203"/>
                  </a:lnTo>
                  <a:lnTo>
                    <a:pt x="1093" y="4203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4578;p62">
              <a:extLst>
                <a:ext uri="{FF2B5EF4-FFF2-40B4-BE49-F238E27FC236}">
                  <a16:creationId xmlns:a16="http://schemas.microsoft.com/office/drawing/2014/main" id="{A9650C6E-3F45-65C2-A401-A855093534C6}"/>
                </a:ext>
              </a:extLst>
            </p:cNvPr>
            <p:cNvSpPr/>
            <p:nvPr/>
          </p:nvSpPr>
          <p:spPr>
            <a:xfrm>
              <a:off x="4363500" y="3713800"/>
              <a:ext cx="27325" cy="81150"/>
            </a:xfrm>
            <a:custGeom>
              <a:avLst/>
              <a:gdLst/>
              <a:ahLst/>
              <a:cxnLst/>
              <a:rect l="l" t="t" r="r" b="b"/>
              <a:pathLst>
                <a:path w="1093" h="3246" extrusionOk="0">
                  <a:moveTo>
                    <a:pt x="1059" y="1"/>
                  </a:moveTo>
                  <a:lnTo>
                    <a:pt x="0" y="17"/>
                  </a:lnTo>
                  <a:lnTo>
                    <a:pt x="34" y="3245"/>
                  </a:lnTo>
                  <a:lnTo>
                    <a:pt x="1093" y="3245"/>
                  </a:lnTo>
                  <a:lnTo>
                    <a:pt x="10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4579;p62">
              <a:extLst>
                <a:ext uri="{FF2B5EF4-FFF2-40B4-BE49-F238E27FC236}">
                  <a16:creationId xmlns:a16="http://schemas.microsoft.com/office/drawing/2014/main" id="{A915BBF4-4CDF-5B91-168A-1EE55966E157}"/>
                </a:ext>
              </a:extLst>
            </p:cNvPr>
            <p:cNvSpPr/>
            <p:nvPr/>
          </p:nvSpPr>
          <p:spPr>
            <a:xfrm>
              <a:off x="4407200" y="3729775"/>
              <a:ext cx="26925" cy="64750"/>
            </a:xfrm>
            <a:custGeom>
              <a:avLst/>
              <a:gdLst/>
              <a:ahLst/>
              <a:cxnLst/>
              <a:rect l="l" t="t" r="r" b="b"/>
              <a:pathLst>
                <a:path w="1077" h="2590" extrusionOk="0">
                  <a:moveTo>
                    <a:pt x="0" y="0"/>
                  </a:moveTo>
                  <a:lnTo>
                    <a:pt x="17" y="2589"/>
                  </a:lnTo>
                  <a:lnTo>
                    <a:pt x="1076" y="2589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4580;p62">
              <a:extLst>
                <a:ext uri="{FF2B5EF4-FFF2-40B4-BE49-F238E27FC236}">
                  <a16:creationId xmlns:a16="http://schemas.microsoft.com/office/drawing/2014/main" id="{691B1C68-97AB-051A-6C56-BAD595A45234}"/>
                </a:ext>
              </a:extLst>
            </p:cNvPr>
            <p:cNvSpPr/>
            <p:nvPr/>
          </p:nvSpPr>
          <p:spPr>
            <a:xfrm>
              <a:off x="4450075" y="3689000"/>
              <a:ext cx="27325" cy="105100"/>
            </a:xfrm>
            <a:custGeom>
              <a:avLst/>
              <a:gdLst/>
              <a:ahLst/>
              <a:cxnLst/>
              <a:rect l="l" t="t" r="r" b="b"/>
              <a:pathLst>
                <a:path w="1093" h="4204" extrusionOk="0">
                  <a:moveTo>
                    <a:pt x="0" y="1"/>
                  </a:moveTo>
                  <a:lnTo>
                    <a:pt x="34" y="4203"/>
                  </a:lnTo>
                  <a:lnTo>
                    <a:pt x="1093" y="4203"/>
                  </a:lnTo>
                  <a:lnTo>
                    <a:pt x="10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4581;p62">
              <a:extLst>
                <a:ext uri="{FF2B5EF4-FFF2-40B4-BE49-F238E27FC236}">
                  <a16:creationId xmlns:a16="http://schemas.microsoft.com/office/drawing/2014/main" id="{605937B3-A2A9-1B7A-6F9D-4D7B981257A1}"/>
                </a:ext>
              </a:extLst>
            </p:cNvPr>
            <p:cNvSpPr/>
            <p:nvPr/>
          </p:nvSpPr>
          <p:spPr>
            <a:xfrm>
              <a:off x="4493350" y="3668400"/>
              <a:ext cx="27775" cy="125275"/>
            </a:xfrm>
            <a:custGeom>
              <a:avLst/>
              <a:gdLst/>
              <a:ahLst/>
              <a:cxnLst/>
              <a:rect l="l" t="t" r="r" b="b"/>
              <a:pathLst>
                <a:path w="1111" h="5011" extrusionOk="0">
                  <a:moveTo>
                    <a:pt x="1" y="1"/>
                  </a:moveTo>
                  <a:lnTo>
                    <a:pt x="51" y="5011"/>
                  </a:lnTo>
                  <a:lnTo>
                    <a:pt x="1110" y="4994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4582;p62">
              <a:extLst>
                <a:ext uri="{FF2B5EF4-FFF2-40B4-BE49-F238E27FC236}">
                  <a16:creationId xmlns:a16="http://schemas.microsoft.com/office/drawing/2014/main" id="{12C10EFC-088B-5C99-E5E2-1858D1A7802C}"/>
                </a:ext>
              </a:extLst>
            </p:cNvPr>
            <p:cNvSpPr/>
            <p:nvPr/>
          </p:nvSpPr>
          <p:spPr>
            <a:xfrm>
              <a:off x="4257150" y="3634800"/>
              <a:ext cx="281625" cy="163500"/>
            </a:xfrm>
            <a:custGeom>
              <a:avLst/>
              <a:gdLst/>
              <a:ahLst/>
              <a:cxnLst/>
              <a:rect l="l" t="t" r="r" b="b"/>
              <a:pathLst>
                <a:path w="11265" h="6540" extrusionOk="0">
                  <a:moveTo>
                    <a:pt x="35" y="0"/>
                  </a:moveTo>
                  <a:lnTo>
                    <a:pt x="18" y="1614"/>
                  </a:lnTo>
                  <a:lnTo>
                    <a:pt x="18" y="3228"/>
                  </a:lnTo>
                  <a:lnTo>
                    <a:pt x="1" y="4842"/>
                  </a:lnTo>
                  <a:lnTo>
                    <a:pt x="18" y="6456"/>
                  </a:lnTo>
                  <a:lnTo>
                    <a:pt x="18" y="6540"/>
                  </a:lnTo>
                  <a:lnTo>
                    <a:pt x="102" y="6540"/>
                  </a:lnTo>
                  <a:lnTo>
                    <a:pt x="2892" y="6523"/>
                  </a:lnTo>
                  <a:lnTo>
                    <a:pt x="5683" y="6472"/>
                  </a:lnTo>
                  <a:lnTo>
                    <a:pt x="7078" y="6456"/>
                  </a:lnTo>
                  <a:lnTo>
                    <a:pt x="8474" y="6422"/>
                  </a:lnTo>
                  <a:lnTo>
                    <a:pt x="11264" y="6338"/>
                  </a:lnTo>
                  <a:lnTo>
                    <a:pt x="9869" y="6321"/>
                  </a:lnTo>
                  <a:lnTo>
                    <a:pt x="8474" y="6304"/>
                  </a:lnTo>
                  <a:lnTo>
                    <a:pt x="5683" y="6304"/>
                  </a:lnTo>
                  <a:lnTo>
                    <a:pt x="2892" y="6321"/>
                  </a:lnTo>
                  <a:lnTo>
                    <a:pt x="200" y="6353"/>
                  </a:lnTo>
                  <a:lnTo>
                    <a:pt x="200" y="6353"/>
                  </a:lnTo>
                  <a:lnTo>
                    <a:pt x="169" y="4842"/>
                  </a:lnTo>
                  <a:lnTo>
                    <a:pt x="135" y="3228"/>
                  </a:lnTo>
                  <a:lnTo>
                    <a:pt x="85" y="161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4583;p62">
              <a:extLst>
                <a:ext uri="{FF2B5EF4-FFF2-40B4-BE49-F238E27FC236}">
                  <a16:creationId xmlns:a16="http://schemas.microsoft.com/office/drawing/2014/main" id="{3D4B5767-7838-B076-7D2C-3EF248795621}"/>
                </a:ext>
              </a:extLst>
            </p:cNvPr>
            <p:cNvSpPr/>
            <p:nvPr/>
          </p:nvSpPr>
          <p:spPr>
            <a:xfrm>
              <a:off x="4250025" y="3648650"/>
              <a:ext cx="17250" cy="1300"/>
            </a:xfrm>
            <a:custGeom>
              <a:avLst/>
              <a:gdLst/>
              <a:ahLst/>
              <a:cxnLst/>
              <a:rect l="l" t="t" r="r" b="b"/>
              <a:pathLst>
                <a:path w="690" h="52" extrusionOk="0">
                  <a:moveTo>
                    <a:pt x="0" y="18"/>
                  </a:moveTo>
                  <a:lnTo>
                    <a:pt x="0" y="34"/>
                  </a:lnTo>
                  <a:lnTo>
                    <a:pt x="84" y="26"/>
                  </a:lnTo>
                  <a:lnTo>
                    <a:pt x="0" y="18"/>
                  </a:lnTo>
                  <a:close/>
                  <a:moveTo>
                    <a:pt x="336" y="1"/>
                  </a:moveTo>
                  <a:lnTo>
                    <a:pt x="168" y="18"/>
                  </a:lnTo>
                  <a:lnTo>
                    <a:pt x="84" y="26"/>
                  </a:lnTo>
                  <a:lnTo>
                    <a:pt x="168" y="34"/>
                  </a:lnTo>
                  <a:lnTo>
                    <a:pt x="336" y="51"/>
                  </a:lnTo>
                  <a:lnTo>
                    <a:pt x="504" y="34"/>
                  </a:lnTo>
                  <a:lnTo>
                    <a:pt x="689" y="18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4584;p62">
              <a:extLst>
                <a:ext uri="{FF2B5EF4-FFF2-40B4-BE49-F238E27FC236}">
                  <a16:creationId xmlns:a16="http://schemas.microsoft.com/office/drawing/2014/main" id="{31E05CC0-B906-B200-EA09-DD90EF577CAB}"/>
                </a:ext>
              </a:extLst>
            </p:cNvPr>
            <p:cNvSpPr/>
            <p:nvPr/>
          </p:nvSpPr>
          <p:spPr>
            <a:xfrm>
              <a:off x="4250025" y="3663375"/>
              <a:ext cx="17250" cy="1275"/>
            </a:xfrm>
            <a:custGeom>
              <a:avLst/>
              <a:gdLst/>
              <a:ahLst/>
              <a:cxnLst/>
              <a:rect l="l" t="t" r="r" b="b"/>
              <a:pathLst>
                <a:path w="690" h="51" extrusionOk="0">
                  <a:moveTo>
                    <a:pt x="0" y="17"/>
                  </a:moveTo>
                  <a:lnTo>
                    <a:pt x="0" y="34"/>
                  </a:lnTo>
                  <a:lnTo>
                    <a:pt x="56" y="28"/>
                  </a:lnTo>
                  <a:lnTo>
                    <a:pt x="56" y="28"/>
                  </a:lnTo>
                  <a:lnTo>
                    <a:pt x="0" y="17"/>
                  </a:lnTo>
                  <a:close/>
                  <a:moveTo>
                    <a:pt x="336" y="0"/>
                  </a:moveTo>
                  <a:lnTo>
                    <a:pt x="168" y="17"/>
                  </a:lnTo>
                  <a:lnTo>
                    <a:pt x="56" y="28"/>
                  </a:lnTo>
                  <a:lnTo>
                    <a:pt x="56" y="28"/>
                  </a:lnTo>
                  <a:lnTo>
                    <a:pt x="168" y="51"/>
                  </a:lnTo>
                  <a:lnTo>
                    <a:pt x="504" y="51"/>
                  </a:lnTo>
                  <a:lnTo>
                    <a:pt x="689" y="17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4585;p62">
              <a:extLst>
                <a:ext uri="{FF2B5EF4-FFF2-40B4-BE49-F238E27FC236}">
                  <a16:creationId xmlns:a16="http://schemas.microsoft.com/office/drawing/2014/main" id="{DC457BF6-752A-7A9C-51B9-C85D3BD99ED8}"/>
                </a:ext>
              </a:extLst>
            </p:cNvPr>
            <p:cNvSpPr/>
            <p:nvPr/>
          </p:nvSpPr>
          <p:spPr>
            <a:xfrm>
              <a:off x="4250025" y="3678500"/>
              <a:ext cx="17250" cy="1275"/>
            </a:xfrm>
            <a:custGeom>
              <a:avLst/>
              <a:gdLst/>
              <a:ahLst/>
              <a:cxnLst/>
              <a:rect l="l" t="t" r="r" b="b"/>
              <a:pathLst>
                <a:path w="690" h="51" extrusionOk="0">
                  <a:moveTo>
                    <a:pt x="0" y="17"/>
                  </a:moveTo>
                  <a:lnTo>
                    <a:pt x="0" y="34"/>
                  </a:lnTo>
                  <a:lnTo>
                    <a:pt x="56" y="23"/>
                  </a:lnTo>
                  <a:lnTo>
                    <a:pt x="56" y="23"/>
                  </a:lnTo>
                  <a:lnTo>
                    <a:pt x="0" y="17"/>
                  </a:lnTo>
                  <a:close/>
                  <a:moveTo>
                    <a:pt x="168" y="0"/>
                  </a:moveTo>
                  <a:lnTo>
                    <a:pt x="56" y="23"/>
                  </a:lnTo>
                  <a:lnTo>
                    <a:pt x="56" y="23"/>
                  </a:lnTo>
                  <a:lnTo>
                    <a:pt x="168" y="34"/>
                  </a:lnTo>
                  <a:lnTo>
                    <a:pt x="336" y="51"/>
                  </a:lnTo>
                  <a:lnTo>
                    <a:pt x="504" y="34"/>
                  </a:lnTo>
                  <a:lnTo>
                    <a:pt x="689" y="17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4586;p62">
              <a:extLst>
                <a:ext uri="{FF2B5EF4-FFF2-40B4-BE49-F238E27FC236}">
                  <a16:creationId xmlns:a16="http://schemas.microsoft.com/office/drawing/2014/main" id="{363A1216-725D-8C01-3A0B-0224CD79ECF8}"/>
                </a:ext>
              </a:extLst>
            </p:cNvPr>
            <p:cNvSpPr/>
            <p:nvPr/>
          </p:nvSpPr>
          <p:spPr>
            <a:xfrm>
              <a:off x="4250025" y="3693200"/>
              <a:ext cx="17250" cy="1300"/>
            </a:xfrm>
            <a:custGeom>
              <a:avLst/>
              <a:gdLst/>
              <a:ahLst/>
              <a:cxnLst/>
              <a:rect l="l" t="t" r="r" b="b"/>
              <a:pathLst>
                <a:path w="690" h="52" extrusionOk="0">
                  <a:moveTo>
                    <a:pt x="353" y="1"/>
                  </a:moveTo>
                  <a:lnTo>
                    <a:pt x="168" y="18"/>
                  </a:lnTo>
                  <a:lnTo>
                    <a:pt x="0" y="34"/>
                  </a:lnTo>
                  <a:lnTo>
                    <a:pt x="168" y="51"/>
                  </a:lnTo>
                  <a:lnTo>
                    <a:pt x="521" y="51"/>
                  </a:lnTo>
                  <a:lnTo>
                    <a:pt x="689" y="34"/>
                  </a:lnTo>
                  <a:lnTo>
                    <a:pt x="521" y="18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4587;p62">
              <a:extLst>
                <a:ext uri="{FF2B5EF4-FFF2-40B4-BE49-F238E27FC236}">
                  <a16:creationId xmlns:a16="http://schemas.microsoft.com/office/drawing/2014/main" id="{FFB089DF-A82E-3706-E16F-7CCA86D08950}"/>
                </a:ext>
              </a:extLst>
            </p:cNvPr>
            <p:cNvSpPr/>
            <p:nvPr/>
          </p:nvSpPr>
          <p:spPr>
            <a:xfrm>
              <a:off x="4250425" y="3708350"/>
              <a:ext cx="17275" cy="1275"/>
            </a:xfrm>
            <a:custGeom>
              <a:avLst/>
              <a:gdLst/>
              <a:ahLst/>
              <a:cxnLst/>
              <a:rect l="l" t="t" r="r" b="b"/>
              <a:pathLst>
                <a:path w="691" h="51" extrusionOk="0">
                  <a:moveTo>
                    <a:pt x="169" y="0"/>
                  </a:moveTo>
                  <a:lnTo>
                    <a:pt x="1" y="17"/>
                  </a:lnTo>
                  <a:lnTo>
                    <a:pt x="169" y="34"/>
                  </a:lnTo>
                  <a:lnTo>
                    <a:pt x="337" y="50"/>
                  </a:lnTo>
                  <a:lnTo>
                    <a:pt x="505" y="34"/>
                  </a:lnTo>
                  <a:lnTo>
                    <a:pt x="690" y="17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4588;p62">
              <a:extLst>
                <a:ext uri="{FF2B5EF4-FFF2-40B4-BE49-F238E27FC236}">
                  <a16:creationId xmlns:a16="http://schemas.microsoft.com/office/drawing/2014/main" id="{B34C4AC7-1393-93EC-200E-D96853478F94}"/>
                </a:ext>
              </a:extLst>
            </p:cNvPr>
            <p:cNvSpPr/>
            <p:nvPr/>
          </p:nvSpPr>
          <p:spPr>
            <a:xfrm>
              <a:off x="4250425" y="3723050"/>
              <a:ext cx="17275" cy="1275"/>
            </a:xfrm>
            <a:custGeom>
              <a:avLst/>
              <a:gdLst/>
              <a:ahLst/>
              <a:cxnLst/>
              <a:rect l="l" t="t" r="r" b="b"/>
              <a:pathLst>
                <a:path w="691" h="51" extrusionOk="0">
                  <a:moveTo>
                    <a:pt x="169" y="0"/>
                  </a:moveTo>
                  <a:lnTo>
                    <a:pt x="1" y="34"/>
                  </a:lnTo>
                  <a:lnTo>
                    <a:pt x="169" y="51"/>
                  </a:lnTo>
                  <a:lnTo>
                    <a:pt x="522" y="51"/>
                  </a:lnTo>
                  <a:lnTo>
                    <a:pt x="690" y="34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4589;p62">
              <a:extLst>
                <a:ext uri="{FF2B5EF4-FFF2-40B4-BE49-F238E27FC236}">
                  <a16:creationId xmlns:a16="http://schemas.microsoft.com/office/drawing/2014/main" id="{92A00CC2-0931-1D9F-424D-B47D89958DAE}"/>
                </a:ext>
              </a:extLst>
            </p:cNvPr>
            <p:cNvSpPr/>
            <p:nvPr/>
          </p:nvSpPr>
          <p:spPr>
            <a:xfrm>
              <a:off x="4250425" y="3737750"/>
              <a:ext cx="17275" cy="1300"/>
            </a:xfrm>
            <a:custGeom>
              <a:avLst/>
              <a:gdLst/>
              <a:ahLst/>
              <a:cxnLst/>
              <a:rect l="l" t="t" r="r" b="b"/>
              <a:pathLst>
                <a:path w="691" h="52" extrusionOk="0">
                  <a:moveTo>
                    <a:pt x="354" y="1"/>
                  </a:moveTo>
                  <a:lnTo>
                    <a:pt x="186" y="18"/>
                  </a:lnTo>
                  <a:lnTo>
                    <a:pt x="1" y="34"/>
                  </a:lnTo>
                  <a:lnTo>
                    <a:pt x="186" y="51"/>
                  </a:lnTo>
                  <a:lnTo>
                    <a:pt x="522" y="51"/>
                  </a:lnTo>
                  <a:lnTo>
                    <a:pt x="690" y="34"/>
                  </a:lnTo>
                  <a:lnTo>
                    <a:pt x="52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4590;p62">
              <a:extLst>
                <a:ext uri="{FF2B5EF4-FFF2-40B4-BE49-F238E27FC236}">
                  <a16:creationId xmlns:a16="http://schemas.microsoft.com/office/drawing/2014/main" id="{724B21F1-84E5-F154-5F80-E5F57DAA1161}"/>
                </a:ext>
              </a:extLst>
            </p:cNvPr>
            <p:cNvSpPr/>
            <p:nvPr/>
          </p:nvSpPr>
          <p:spPr>
            <a:xfrm>
              <a:off x="4250850" y="3752875"/>
              <a:ext cx="17250" cy="1300"/>
            </a:xfrm>
            <a:custGeom>
              <a:avLst/>
              <a:gdLst/>
              <a:ahLst/>
              <a:cxnLst/>
              <a:rect l="l" t="t" r="r" b="b"/>
              <a:pathLst>
                <a:path w="690" h="52" extrusionOk="0">
                  <a:moveTo>
                    <a:pt x="169" y="1"/>
                  </a:moveTo>
                  <a:lnTo>
                    <a:pt x="1" y="18"/>
                  </a:lnTo>
                  <a:lnTo>
                    <a:pt x="169" y="35"/>
                  </a:lnTo>
                  <a:lnTo>
                    <a:pt x="337" y="51"/>
                  </a:lnTo>
                  <a:lnTo>
                    <a:pt x="522" y="35"/>
                  </a:lnTo>
                  <a:lnTo>
                    <a:pt x="690" y="18"/>
                  </a:lnTo>
                  <a:lnTo>
                    <a:pt x="52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4591;p62">
              <a:extLst>
                <a:ext uri="{FF2B5EF4-FFF2-40B4-BE49-F238E27FC236}">
                  <a16:creationId xmlns:a16="http://schemas.microsoft.com/office/drawing/2014/main" id="{6B30D736-FB2F-D029-85C5-35468E9840FA}"/>
                </a:ext>
              </a:extLst>
            </p:cNvPr>
            <p:cNvSpPr/>
            <p:nvPr/>
          </p:nvSpPr>
          <p:spPr>
            <a:xfrm>
              <a:off x="4250850" y="3767600"/>
              <a:ext cx="17250" cy="1275"/>
            </a:xfrm>
            <a:custGeom>
              <a:avLst/>
              <a:gdLst/>
              <a:ahLst/>
              <a:cxnLst/>
              <a:rect l="l" t="t" r="r" b="b"/>
              <a:pathLst>
                <a:path w="690" h="51" extrusionOk="0">
                  <a:moveTo>
                    <a:pt x="169" y="0"/>
                  </a:moveTo>
                  <a:lnTo>
                    <a:pt x="1" y="34"/>
                  </a:lnTo>
                  <a:lnTo>
                    <a:pt x="169" y="51"/>
                  </a:lnTo>
                  <a:lnTo>
                    <a:pt x="522" y="51"/>
                  </a:lnTo>
                  <a:lnTo>
                    <a:pt x="690" y="34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4592;p62">
              <a:extLst>
                <a:ext uri="{FF2B5EF4-FFF2-40B4-BE49-F238E27FC236}">
                  <a16:creationId xmlns:a16="http://schemas.microsoft.com/office/drawing/2014/main" id="{0714B11D-6465-D332-3E42-7E515ABF22D4}"/>
                </a:ext>
              </a:extLst>
            </p:cNvPr>
            <p:cNvSpPr/>
            <p:nvPr/>
          </p:nvSpPr>
          <p:spPr>
            <a:xfrm>
              <a:off x="4250850" y="3782300"/>
              <a:ext cx="17250" cy="1300"/>
            </a:xfrm>
            <a:custGeom>
              <a:avLst/>
              <a:gdLst/>
              <a:ahLst/>
              <a:cxnLst/>
              <a:rect l="l" t="t" r="r" b="b"/>
              <a:pathLst>
                <a:path w="690" h="52" extrusionOk="0">
                  <a:moveTo>
                    <a:pt x="354" y="1"/>
                  </a:moveTo>
                  <a:lnTo>
                    <a:pt x="186" y="18"/>
                  </a:lnTo>
                  <a:lnTo>
                    <a:pt x="1" y="34"/>
                  </a:lnTo>
                  <a:lnTo>
                    <a:pt x="186" y="51"/>
                  </a:lnTo>
                  <a:lnTo>
                    <a:pt x="522" y="51"/>
                  </a:lnTo>
                  <a:lnTo>
                    <a:pt x="690" y="34"/>
                  </a:lnTo>
                  <a:lnTo>
                    <a:pt x="522" y="18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4593;p62">
              <a:extLst>
                <a:ext uri="{FF2B5EF4-FFF2-40B4-BE49-F238E27FC236}">
                  <a16:creationId xmlns:a16="http://schemas.microsoft.com/office/drawing/2014/main" id="{1B953B29-1964-437C-5009-B1F7AB785F01}"/>
                </a:ext>
              </a:extLst>
            </p:cNvPr>
            <p:cNvSpPr/>
            <p:nvPr/>
          </p:nvSpPr>
          <p:spPr>
            <a:xfrm>
              <a:off x="4334500" y="3628075"/>
              <a:ext cx="113500" cy="3375"/>
            </a:xfrm>
            <a:custGeom>
              <a:avLst/>
              <a:gdLst/>
              <a:ahLst/>
              <a:cxnLst/>
              <a:rect l="l" t="t" r="r" b="b"/>
              <a:pathLst>
                <a:path w="4540" h="135" extrusionOk="0">
                  <a:moveTo>
                    <a:pt x="2270" y="0"/>
                  </a:moveTo>
                  <a:lnTo>
                    <a:pt x="1143" y="17"/>
                  </a:lnTo>
                  <a:lnTo>
                    <a:pt x="572" y="51"/>
                  </a:lnTo>
                  <a:lnTo>
                    <a:pt x="0" y="101"/>
                  </a:lnTo>
                  <a:lnTo>
                    <a:pt x="572" y="118"/>
                  </a:lnTo>
                  <a:lnTo>
                    <a:pt x="1143" y="135"/>
                  </a:lnTo>
                  <a:lnTo>
                    <a:pt x="2270" y="135"/>
                  </a:lnTo>
                  <a:lnTo>
                    <a:pt x="3413" y="118"/>
                  </a:lnTo>
                  <a:lnTo>
                    <a:pt x="3984" y="84"/>
                  </a:lnTo>
                  <a:lnTo>
                    <a:pt x="4539" y="34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4594;p62">
              <a:extLst>
                <a:ext uri="{FF2B5EF4-FFF2-40B4-BE49-F238E27FC236}">
                  <a16:creationId xmlns:a16="http://schemas.microsoft.com/office/drawing/2014/main" id="{BA9B6B5D-892B-7A87-E069-E6286341E355}"/>
                </a:ext>
              </a:extLst>
            </p:cNvPr>
            <p:cNvSpPr/>
            <p:nvPr/>
          </p:nvSpPr>
          <p:spPr>
            <a:xfrm>
              <a:off x="4355925" y="3641100"/>
              <a:ext cx="71050" cy="3800"/>
            </a:xfrm>
            <a:custGeom>
              <a:avLst/>
              <a:gdLst/>
              <a:ahLst/>
              <a:cxnLst/>
              <a:rect l="l" t="t" r="r" b="b"/>
              <a:pathLst>
                <a:path w="2842" h="152" extrusionOk="0">
                  <a:moveTo>
                    <a:pt x="1413" y="0"/>
                  </a:moveTo>
                  <a:lnTo>
                    <a:pt x="707" y="34"/>
                  </a:lnTo>
                  <a:lnTo>
                    <a:pt x="0" y="84"/>
                  </a:lnTo>
                  <a:lnTo>
                    <a:pt x="353" y="118"/>
                  </a:lnTo>
                  <a:lnTo>
                    <a:pt x="707" y="135"/>
                  </a:lnTo>
                  <a:lnTo>
                    <a:pt x="1060" y="152"/>
                  </a:lnTo>
                  <a:lnTo>
                    <a:pt x="1429" y="152"/>
                  </a:lnTo>
                  <a:lnTo>
                    <a:pt x="1782" y="135"/>
                  </a:lnTo>
                  <a:lnTo>
                    <a:pt x="2135" y="118"/>
                  </a:lnTo>
                  <a:lnTo>
                    <a:pt x="2488" y="101"/>
                  </a:lnTo>
                  <a:lnTo>
                    <a:pt x="2842" y="67"/>
                  </a:lnTo>
                  <a:lnTo>
                    <a:pt x="2135" y="17"/>
                  </a:lnTo>
                  <a:lnTo>
                    <a:pt x="1413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4595;p62">
              <a:extLst>
                <a:ext uri="{FF2B5EF4-FFF2-40B4-BE49-F238E27FC236}">
                  <a16:creationId xmlns:a16="http://schemas.microsoft.com/office/drawing/2014/main" id="{B4F07E6D-6631-2ACF-3510-0C344C4F605E}"/>
                </a:ext>
              </a:extLst>
            </p:cNvPr>
            <p:cNvSpPr/>
            <p:nvPr/>
          </p:nvSpPr>
          <p:spPr>
            <a:xfrm>
              <a:off x="4258850" y="3808375"/>
              <a:ext cx="16825" cy="17250"/>
            </a:xfrm>
            <a:custGeom>
              <a:avLst/>
              <a:gdLst/>
              <a:ahLst/>
              <a:cxnLst/>
              <a:rect l="l" t="t" r="r" b="b"/>
              <a:pathLst>
                <a:path w="673" h="690" extrusionOk="0">
                  <a:moveTo>
                    <a:pt x="572" y="101"/>
                  </a:moveTo>
                  <a:lnTo>
                    <a:pt x="572" y="572"/>
                  </a:lnTo>
                  <a:lnTo>
                    <a:pt x="101" y="572"/>
                  </a:lnTo>
                  <a:lnTo>
                    <a:pt x="101" y="101"/>
                  </a:lnTo>
                  <a:close/>
                  <a:moveTo>
                    <a:pt x="0" y="0"/>
                  </a:moveTo>
                  <a:lnTo>
                    <a:pt x="0" y="689"/>
                  </a:lnTo>
                  <a:lnTo>
                    <a:pt x="673" y="689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4596;p62">
              <a:extLst>
                <a:ext uri="{FF2B5EF4-FFF2-40B4-BE49-F238E27FC236}">
                  <a16:creationId xmlns:a16="http://schemas.microsoft.com/office/drawing/2014/main" id="{0CD81512-4903-1880-85FE-C8525DFBB586}"/>
                </a:ext>
              </a:extLst>
            </p:cNvPr>
            <p:cNvSpPr/>
            <p:nvPr/>
          </p:nvSpPr>
          <p:spPr>
            <a:xfrm>
              <a:off x="4287850" y="3807525"/>
              <a:ext cx="173175" cy="2550"/>
            </a:xfrm>
            <a:custGeom>
              <a:avLst/>
              <a:gdLst/>
              <a:ahLst/>
              <a:cxnLst/>
              <a:rect l="l" t="t" r="r" b="b"/>
              <a:pathLst>
                <a:path w="6927" h="102" extrusionOk="0">
                  <a:moveTo>
                    <a:pt x="3463" y="0"/>
                  </a:moveTo>
                  <a:lnTo>
                    <a:pt x="1732" y="17"/>
                  </a:lnTo>
                  <a:lnTo>
                    <a:pt x="0" y="84"/>
                  </a:lnTo>
                  <a:lnTo>
                    <a:pt x="1732" y="101"/>
                  </a:lnTo>
                  <a:lnTo>
                    <a:pt x="3463" y="101"/>
                  </a:lnTo>
                  <a:lnTo>
                    <a:pt x="5195" y="68"/>
                  </a:lnTo>
                  <a:lnTo>
                    <a:pt x="6926" y="17"/>
                  </a:lnTo>
                  <a:lnTo>
                    <a:pt x="6069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4597;p62">
              <a:extLst>
                <a:ext uri="{FF2B5EF4-FFF2-40B4-BE49-F238E27FC236}">
                  <a16:creationId xmlns:a16="http://schemas.microsoft.com/office/drawing/2014/main" id="{8AA6BB08-7441-EEA9-BD7C-4C958EAB8522}"/>
                </a:ext>
              </a:extLst>
            </p:cNvPr>
            <p:cNvSpPr/>
            <p:nvPr/>
          </p:nvSpPr>
          <p:spPr>
            <a:xfrm>
              <a:off x="4288250" y="3814675"/>
              <a:ext cx="97550" cy="2550"/>
            </a:xfrm>
            <a:custGeom>
              <a:avLst/>
              <a:gdLst/>
              <a:ahLst/>
              <a:cxnLst/>
              <a:rect l="l" t="t" r="r" b="b"/>
              <a:pathLst>
                <a:path w="3902" h="102" extrusionOk="0">
                  <a:moveTo>
                    <a:pt x="1951" y="0"/>
                  </a:moveTo>
                  <a:lnTo>
                    <a:pt x="976" y="34"/>
                  </a:lnTo>
                  <a:lnTo>
                    <a:pt x="488" y="51"/>
                  </a:lnTo>
                  <a:lnTo>
                    <a:pt x="1" y="67"/>
                  </a:lnTo>
                  <a:lnTo>
                    <a:pt x="488" y="101"/>
                  </a:lnTo>
                  <a:lnTo>
                    <a:pt x="1951" y="101"/>
                  </a:lnTo>
                  <a:lnTo>
                    <a:pt x="2926" y="84"/>
                  </a:lnTo>
                  <a:lnTo>
                    <a:pt x="3414" y="67"/>
                  </a:lnTo>
                  <a:lnTo>
                    <a:pt x="3901" y="34"/>
                  </a:lnTo>
                  <a:lnTo>
                    <a:pt x="2926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4598;p62">
              <a:extLst>
                <a:ext uri="{FF2B5EF4-FFF2-40B4-BE49-F238E27FC236}">
                  <a16:creationId xmlns:a16="http://schemas.microsoft.com/office/drawing/2014/main" id="{296C665F-C626-38C6-12E8-A97C13922410}"/>
                </a:ext>
              </a:extLst>
            </p:cNvPr>
            <p:cNvSpPr/>
            <p:nvPr/>
          </p:nvSpPr>
          <p:spPr>
            <a:xfrm>
              <a:off x="4288250" y="3822225"/>
              <a:ext cx="119825" cy="2550"/>
            </a:xfrm>
            <a:custGeom>
              <a:avLst/>
              <a:gdLst/>
              <a:ahLst/>
              <a:cxnLst/>
              <a:rect l="l" t="t" r="r" b="b"/>
              <a:pathLst>
                <a:path w="4793" h="102" extrusionOk="0">
                  <a:moveTo>
                    <a:pt x="2388" y="1"/>
                  </a:moveTo>
                  <a:lnTo>
                    <a:pt x="1194" y="18"/>
                  </a:lnTo>
                  <a:lnTo>
                    <a:pt x="589" y="34"/>
                  </a:lnTo>
                  <a:lnTo>
                    <a:pt x="1" y="68"/>
                  </a:lnTo>
                  <a:lnTo>
                    <a:pt x="1194" y="102"/>
                  </a:lnTo>
                  <a:lnTo>
                    <a:pt x="2388" y="102"/>
                  </a:lnTo>
                  <a:lnTo>
                    <a:pt x="3598" y="68"/>
                  </a:lnTo>
                  <a:lnTo>
                    <a:pt x="4187" y="51"/>
                  </a:lnTo>
                  <a:lnTo>
                    <a:pt x="4792" y="18"/>
                  </a:lnTo>
                  <a:lnTo>
                    <a:pt x="3598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4599;p62">
              <a:extLst>
                <a:ext uri="{FF2B5EF4-FFF2-40B4-BE49-F238E27FC236}">
                  <a16:creationId xmlns:a16="http://schemas.microsoft.com/office/drawing/2014/main" id="{61196020-5B5B-59E8-C1C1-72F9B194903E}"/>
                </a:ext>
              </a:extLst>
            </p:cNvPr>
            <p:cNvSpPr/>
            <p:nvPr/>
          </p:nvSpPr>
          <p:spPr>
            <a:xfrm>
              <a:off x="4259250" y="3652025"/>
              <a:ext cx="259350" cy="88700"/>
            </a:xfrm>
            <a:custGeom>
              <a:avLst/>
              <a:gdLst/>
              <a:ahLst/>
              <a:cxnLst/>
              <a:rect l="l" t="t" r="r" b="b"/>
              <a:pathLst>
                <a:path w="10374" h="3548" extrusionOk="0">
                  <a:moveTo>
                    <a:pt x="976" y="0"/>
                  </a:moveTo>
                  <a:lnTo>
                    <a:pt x="774" y="17"/>
                  </a:lnTo>
                  <a:lnTo>
                    <a:pt x="573" y="34"/>
                  </a:lnTo>
                  <a:lnTo>
                    <a:pt x="388" y="68"/>
                  </a:lnTo>
                  <a:lnTo>
                    <a:pt x="186" y="118"/>
                  </a:lnTo>
                  <a:lnTo>
                    <a:pt x="1" y="185"/>
                  </a:lnTo>
                  <a:lnTo>
                    <a:pt x="203" y="135"/>
                  </a:lnTo>
                  <a:lnTo>
                    <a:pt x="404" y="101"/>
                  </a:lnTo>
                  <a:lnTo>
                    <a:pt x="589" y="68"/>
                  </a:lnTo>
                  <a:lnTo>
                    <a:pt x="993" y="68"/>
                  </a:lnTo>
                  <a:lnTo>
                    <a:pt x="1178" y="84"/>
                  </a:lnTo>
                  <a:lnTo>
                    <a:pt x="1363" y="135"/>
                  </a:lnTo>
                  <a:lnTo>
                    <a:pt x="1548" y="202"/>
                  </a:lnTo>
                  <a:lnTo>
                    <a:pt x="1716" y="303"/>
                  </a:lnTo>
                  <a:lnTo>
                    <a:pt x="1867" y="421"/>
                  </a:lnTo>
                  <a:lnTo>
                    <a:pt x="2001" y="555"/>
                  </a:lnTo>
                  <a:lnTo>
                    <a:pt x="2136" y="690"/>
                  </a:lnTo>
                  <a:lnTo>
                    <a:pt x="2388" y="992"/>
                  </a:lnTo>
                  <a:lnTo>
                    <a:pt x="2640" y="1312"/>
                  </a:lnTo>
                  <a:lnTo>
                    <a:pt x="2876" y="1631"/>
                  </a:lnTo>
                  <a:lnTo>
                    <a:pt x="3111" y="1934"/>
                  </a:lnTo>
                  <a:lnTo>
                    <a:pt x="3363" y="2253"/>
                  </a:lnTo>
                  <a:lnTo>
                    <a:pt x="3615" y="2556"/>
                  </a:lnTo>
                  <a:lnTo>
                    <a:pt x="3750" y="2707"/>
                  </a:lnTo>
                  <a:lnTo>
                    <a:pt x="3901" y="2841"/>
                  </a:lnTo>
                  <a:lnTo>
                    <a:pt x="4052" y="2976"/>
                  </a:lnTo>
                  <a:lnTo>
                    <a:pt x="4220" y="3110"/>
                  </a:lnTo>
                  <a:lnTo>
                    <a:pt x="4389" y="3211"/>
                  </a:lnTo>
                  <a:lnTo>
                    <a:pt x="4574" y="3312"/>
                  </a:lnTo>
                  <a:lnTo>
                    <a:pt x="4758" y="3413"/>
                  </a:lnTo>
                  <a:lnTo>
                    <a:pt x="4943" y="3480"/>
                  </a:lnTo>
                  <a:lnTo>
                    <a:pt x="5145" y="3531"/>
                  </a:lnTo>
                  <a:lnTo>
                    <a:pt x="5347" y="3547"/>
                  </a:lnTo>
                  <a:lnTo>
                    <a:pt x="5565" y="3547"/>
                  </a:lnTo>
                  <a:lnTo>
                    <a:pt x="5767" y="3531"/>
                  </a:lnTo>
                  <a:lnTo>
                    <a:pt x="5969" y="3480"/>
                  </a:lnTo>
                  <a:lnTo>
                    <a:pt x="6171" y="3413"/>
                  </a:lnTo>
                  <a:lnTo>
                    <a:pt x="6355" y="3329"/>
                  </a:lnTo>
                  <a:lnTo>
                    <a:pt x="6540" y="3228"/>
                  </a:lnTo>
                  <a:lnTo>
                    <a:pt x="6877" y="3010"/>
                  </a:lnTo>
                  <a:lnTo>
                    <a:pt x="7196" y="2791"/>
                  </a:lnTo>
                  <a:lnTo>
                    <a:pt x="7515" y="2539"/>
                  </a:lnTo>
                  <a:lnTo>
                    <a:pt x="7818" y="2270"/>
                  </a:lnTo>
                  <a:lnTo>
                    <a:pt x="8406" y="1749"/>
                  </a:lnTo>
                  <a:lnTo>
                    <a:pt x="8692" y="1480"/>
                  </a:lnTo>
                  <a:lnTo>
                    <a:pt x="8995" y="1228"/>
                  </a:lnTo>
                  <a:lnTo>
                    <a:pt x="9314" y="975"/>
                  </a:lnTo>
                  <a:lnTo>
                    <a:pt x="9634" y="757"/>
                  </a:lnTo>
                  <a:lnTo>
                    <a:pt x="9802" y="656"/>
                  </a:lnTo>
                  <a:lnTo>
                    <a:pt x="9987" y="572"/>
                  </a:lnTo>
                  <a:lnTo>
                    <a:pt x="10172" y="521"/>
                  </a:lnTo>
                  <a:lnTo>
                    <a:pt x="10373" y="488"/>
                  </a:lnTo>
                  <a:lnTo>
                    <a:pt x="10172" y="505"/>
                  </a:lnTo>
                  <a:lnTo>
                    <a:pt x="9970" y="538"/>
                  </a:lnTo>
                  <a:lnTo>
                    <a:pt x="9785" y="622"/>
                  </a:lnTo>
                  <a:lnTo>
                    <a:pt x="9600" y="706"/>
                  </a:lnTo>
                  <a:lnTo>
                    <a:pt x="9264" y="908"/>
                  </a:lnTo>
                  <a:lnTo>
                    <a:pt x="8944" y="1143"/>
                  </a:lnTo>
                  <a:lnTo>
                    <a:pt x="8625" y="1396"/>
                  </a:lnTo>
                  <a:lnTo>
                    <a:pt x="8322" y="1648"/>
                  </a:lnTo>
                  <a:lnTo>
                    <a:pt x="7717" y="2152"/>
                  </a:lnTo>
                  <a:lnTo>
                    <a:pt x="7415" y="2404"/>
                  </a:lnTo>
                  <a:lnTo>
                    <a:pt x="7095" y="2640"/>
                  </a:lnTo>
                  <a:lnTo>
                    <a:pt x="6776" y="2858"/>
                  </a:lnTo>
                  <a:lnTo>
                    <a:pt x="6440" y="3077"/>
                  </a:lnTo>
                  <a:lnTo>
                    <a:pt x="6271" y="3161"/>
                  </a:lnTo>
                  <a:lnTo>
                    <a:pt x="6103" y="3228"/>
                  </a:lnTo>
                  <a:lnTo>
                    <a:pt x="5918" y="3295"/>
                  </a:lnTo>
                  <a:lnTo>
                    <a:pt x="5733" y="3346"/>
                  </a:lnTo>
                  <a:lnTo>
                    <a:pt x="5549" y="3363"/>
                  </a:lnTo>
                  <a:lnTo>
                    <a:pt x="5364" y="3363"/>
                  </a:lnTo>
                  <a:lnTo>
                    <a:pt x="5179" y="3346"/>
                  </a:lnTo>
                  <a:lnTo>
                    <a:pt x="4994" y="3295"/>
                  </a:lnTo>
                  <a:lnTo>
                    <a:pt x="4809" y="3228"/>
                  </a:lnTo>
                  <a:lnTo>
                    <a:pt x="4641" y="3144"/>
                  </a:lnTo>
                  <a:lnTo>
                    <a:pt x="4473" y="3043"/>
                  </a:lnTo>
                  <a:lnTo>
                    <a:pt x="4305" y="2942"/>
                  </a:lnTo>
                  <a:lnTo>
                    <a:pt x="4153" y="2825"/>
                  </a:lnTo>
                  <a:lnTo>
                    <a:pt x="4002" y="2707"/>
                  </a:lnTo>
                  <a:lnTo>
                    <a:pt x="3867" y="2572"/>
                  </a:lnTo>
                  <a:lnTo>
                    <a:pt x="3750" y="2438"/>
                  </a:lnTo>
                  <a:lnTo>
                    <a:pt x="3481" y="2135"/>
                  </a:lnTo>
                  <a:lnTo>
                    <a:pt x="3229" y="1833"/>
                  </a:lnTo>
                  <a:lnTo>
                    <a:pt x="2741" y="1211"/>
                  </a:lnTo>
                  <a:lnTo>
                    <a:pt x="2489" y="908"/>
                  </a:lnTo>
                  <a:lnTo>
                    <a:pt x="2220" y="606"/>
                  </a:lnTo>
                  <a:lnTo>
                    <a:pt x="2069" y="454"/>
                  </a:lnTo>
                  <a:lnTo>
                    <a:pt x="1917" y="337"/>
                  </a:lnTo>
                  <a:lnTo>
                    <a:pt x="1749" y="219"/>
                  </a:lnTo>
                  <a:lnTo>
                    <a:pt x="1581" y="118"/>
                  </a:lnTo>
                  <a:lnTo>
                    <a:pt x="1379" y="51"/>
                  </a:lnTo>
                  <a:lnTo>
                    <a:pt x="1178" y="17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4600;p62">
              <a:extLst>
                <a:ext uri="{FF2B5EF4-FFF2-40B4-BE49-F238E27FC236}">
                  <a16:creationId xmlns:a16="http://schemas.microsoft.com/office/drawing/2014/main" id="{1DA8FBC2-2D51-A254-AB7F-B500424776CD}"/>
                </a:ext>
              </a:extLst>
            </p:cNvPr>
            <p:cNvSpPr/>
            <p:nvPr/>
          </p:nvSpPr>
          <p:spPr>
            <a:xfrm>
              <a:off x="4130225" y="3760025"/>
              <a:ext cx="142925" cy="133675"/>
            </a:xfrm>
            <a:custGeom>
              <a:avLst/>
              <a:gdLst/>
              <a:ahLst/>
              <a:cxnLst/>
              <a:rect l="l" t="t" r="r" b="b"/>
              <a:pathLst>
                <a:path w="5717" h="5347" extrusionOk="0">
                  <a:moveTo>
                    <a:pt x="5044" y="1"/>
                  </a:moveTo>
                  <a:lnTo>
                    <a:pt x="4775" y="18"/>
                  </a:lnTo>
                  <a:lnTo>
                    <a:pt x="4473" y="68"/>
                  </a:lnTo>
                  <a:lnTo>
                    <a:pt x="4170" y="135"/>
                  </a:lnTo>
                  <a:lnTo>
                    <a:pt x="3851" y="203"/>
                  </a:lnTo>
                  <a:lnTo>
                    <a:pt x="3514" y="303"/>
                  </a:lnTo>
                  <a:lnTo>
                    <a:pt x="3195" y="404"/>
                  </a:lnTo>
                  <a:lnTo>
                    <a:pt x="2876" y="522"/>
                  </a:lnTo>
                  <a:lnTo>
                    <a:pt x="2573" y="640"/>
                  </a:lnTo>
                  <a:lnTo>
                    <a:pt x="2304" y="757"/>
                  </a:lnTo>
                  <a:lnTo>
                    <a:pt x="2069" y="875"/>
                  </a:lnTo>
                  <a:lnTo>
                    <a:pt x="1884" y="976"/>
                  </a:lnTo>
                  <a:lnTo>
                    <a:pt x="1732" y="1077"/>
                  </a:lnTo>
                  <a:lnTo>
                    <a:pt x="1480" y="1312"/>
                  </a:lnTo>
                  <a:lnTo>
                    <a:pt x="1195" y="1598"/>
                  </a:lnTo>
                  <a:lnTo>
                    <a:pt x="909" y="1917"/>
                  </a:lnTo>
                  <a:lnTo>
                    <a:pt x="640" y="2237"/>
                  </a:lnTo>
                  <a:lnTo>
                    <a:pt x="186" y="2775"/>
                  </a:lnTo>
                  <a:lnTo>
                    <a:pt x="1" y="3010"/>
                  </a:lnTo>
                  <a:lnTo>
                    <a:pt x="102" y="3144"/>
                  </a:lnTo>
                  <a:lnTo>
                    <a:pt x="371" y="3481"/>
                  </a:lnTo>
                  <a:lnTo>
                    <a:pt x="757" y="3935"/>
                  </a:lnTo>
                  <a:lnTo>
                    <a:pt x="976" y="4187"/>
                  </a:lnTo>
                  <a:lnTo>
                    <a:pt x="1228" y="4439"/>
                  </a:lnTo>
                  <a:lnTo>
                    <a:pt x="1497" y="4674"/>
                  </a:lnTo>
                  <a:lnTo>
                    <a:pt x="1749" y="4893"/>
                  </a:lnTo>
                  <a:lnTo>
                    <a:pt x="2018" y="5078"/>
                  </a:lnTo>
                  <a:lnTo>
                    <a:pt x="2287" y="5229"/>
                  </a:lnTo>
                  <a:lnTo>
                    <a:pt x="2422" y="5279"/>
                  </a:lnTo>
                  <a:lnTo>
                    <a:pt x="2539" y="5313"/>
                  </a:lnTo>
                  <a:lnTo>
                    <a:pt x="2674" y="5347"/>
                  </a:lnTo>
                  <a:lnTo>
                    <a:pt x="2792" y="5347"/>
                  </a:lnTo>
                  <a:lnTo>
                    <a:pt x="2909" y="5330"/>
                  </a:lnTo>
                  <a:lnTo>
                    <a:pt x="3027" y="5313"/>
                  </a:lnTo>
                  <a:lnTo>
                    <a:pt x="3128" y="5246"/>
                  </a:lnTo>
                  <a:lnTo>
                    <a:pt x="3229" y="5179"/>
                  </a:lnTo>
                  <a:lnTo>
                    <a:pt x="3313" y="5095"/>
                  </a:lnTo>
                  <a:lnTo>
                    <a:pt x="3397" y="4994"/>
                  </a:lnTo>
                  <a:lnTo>
                    <a:pt x="3481" y="4893"/>
                  </a:lnTo>
                  <a:lnTo>
                    <a:pt x="3531" y="4792"/>
                  </a:lnTo>
                  <a:lnTo>
                    <a:pt x="3632" y="4573"/>
                  </a:lnTo>
                  <a:lnTo>
                    <a:pt x="3699" y="4338"/>
                  </a:lnTo>
                  <a:lnTo>
                    <a:pt x="3750" y="4103"/>
                  </a:lnTo>
                  <a:lnTo>
                    <a:pt x="3767" y="3867"/>
                  </a:lnTo>
                  <a:lnTo>
                    <a:pt x="3767" y="3632"/>
                  </a:lnTo>
                  <a:lnTo>
                    <a:pt x="3750" y="3397"/>
                  </a:lnTo>
                  <a:lnTo>
                    <a:pt x="3716" y="3178"/>
                  </a:lnTo>
                  <a:lnTo>
                    <a:pt x="3683" y="2976"/>
                  </a:lnTo>
                  <a:lnTo>
                    <a:pt x="3599" y="2640"/>
                  </a:lnTo>
                  <a:lnTo>
                    <a:pt x="3531" y="2405"/>
                  </a:lnTo>
                  <a:lnTo>
                    <a:pt x="3498" y="2321"/>
                  </a:lnTo>
                  <a:lnTo>
                    <a:pt x="3851" y="2169"/>
                  </a:lnTo>
                  <a:lnTo>
                    <a:pt x="4237" y="1968"/>
                  </a:lnTo>
                  <a:lnTo>
                    <a:pt x="4641" y="1716"/>
                  </a:lnTo>
                  <a:lnTo>
                    <a:pt x="4843" y="1581"/>
                  </a:lnTo>
                  <a:lnTo>
                    <a:pt x="5027" y="1447"/>
                  </a:lnTo>
                  <a:lnTo>
                    <a:pt x="5196" y="1295"/>
                  </a:lnTo>
                  <a:lnTo>
                    <a:pt x="5347" y="1144"/>
                  </a:lnTo>
                  <a:lnTo>
                    <a:pt x="5481" y="993"/>
                  </a:lnTo>
                  <a:lnTo>
                    <a:pt x="5582" y="841"/>
                  </a:lnTo>
                  <a:lnTo>
                    <a:pt x="5666" y="673"/>
                  </a:lnTo>
                  <a:lnTo>
                    <a:pt x="5700" y="522"/>
                  </a:lnTo>
                  <a:lnTo>
                    <a:pt x="5717" y="438"/>
                  </a:lnTo>
                  <a:lnTo>
                    <a:pt x="5717" y="354"/>
                  </a:lnTo>
                  <a:lnTo>
                    <a:pt x="5700" y="287"/>
                  </a:lnTo>
                  <a:lnTo>
                    <a:pt x="5666" y="203"/>
                  </a:lnTo>
                  <a:lnTo>
                    <a:pt x="5633" y="152"/>
                  </a:lnTo>
                  <a:lnTo>
                    <a:pt x="5582" y="102"/>
                  </a:lnTo>
                  <a:lnTo>
                    <a:pt x="5532" y="68"/>
                  </a:lnTo>
                  <a:lnTo>
                    <a:pt x="5448" y="34"/>
                  </a:lnTo>
                  <a:lnTo>
                    <a:pt x="5263" y="1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4601;p62">
              <a:extLst>
                <a:ext uri="{FF2B5EF4-FFF2-40B4-BE49-F238E27FC236}">
                  <a16:creationId xmlns:a16="http://schemas.microsoft.com/office/drawing/2014/main" id="{F6D91461-AB9A-8FEB-A42C-0867CC7A4898}"/>
                </a:ext>
              </a:extLst>
            </p:cNvPr>
            <p:cNvSpPr/>
            <p:nvPr/>
          </p:nvSpPr>
          <p:spPr>
            <a:xfrm>
              <a:off x="4212200" y="3771375"/>
              <a:ext cx="60525" cy="118975"/>
            </a:xfrm>
            <a:custGeom>
              <a:avLst/>
              <a:gdLst/>
              <a:ahLst/>
              <a:cxnLst/>
              <a:rect l="l" t="t" r="r" b="b"/>
              <a:pathLst>
                <a:path w="2421" h="4759" extrusionOk="0">
                  <a:moveTo>
                    <a:pt x="2404" y="1"/>
                  </a:moveTo>
                  <a:lnTo>
                    <a:pt x="2354" y="186"/>
                  </a:lnTo>
                  <a:lnTo>
                    <a:pt x="2286" y="354"/>
                  </a:lnTo>
                  <a:lnTo>
                    <a:pt x="2186" y="505"/>
                  </a:lnTo>
                  <a:lnTo>
                    <a:pt x="2068" y="640"/>
                  </a:lnTo>
                  <a:lnTo>
                    <a:pt x="1950" y="774"/>
                  </a:lnTo>
                  <a:lnTo>
                    <a:pt x="1816" y="892"/>
                  </a:lnTo>
                  <a:lnTo>
                    <a:pt x="1664" y="1009"/>
                  </a:lnTo>
                  <a:lnTo>
                    <a:pt x="1513" y="1110"/>
                  </a:lnTo>
                  <a:lnTo>
                    <a:pt x="1177" y="1312"/>
                  </a:lnTo>
                  <a:lnTo>
                    <a:pt x="841" y="1480"/>
                  </a:lnTo>
                  <a:lnTo>
                    <a:pt x="185" y="1783"/>
                  </a:lnTo>
                  <a:lnTo>
                    <a:pt x="168" y="1799"/>
                  </a:lnTo>
                  <a:lnTo>
                    <a:pt x="151" y="1816"/>
                  </a:lnTo>
                  <a:lnTo>
                    <a:pt x="135" y="1850"/>
                  </a:lnTo>
                  <a:lnTo>
                    <a:pt x="151" y="1884"/>
                  </a:lnTo>
                  <a:lnTo>
                    <a:pt x="168" y="1917"/>
                  </a:lnTo>
                  <a:lnTo>
                    <a:pt x="252" y="2237"/>
                  </a:lnTo>
                  <a:lnTo>
                    <a:pt x="336" y="2606"/>
                  </a:lnTo>
                  <a:lnTo>
                    <a:pt x="387" y="2976"/>
                  </a:lnTo>
                  <a:lnTo>
                    <a:pt x="404" y="3346"/>
                  </a:lnTo>
                  <a:lnTo>
                    <a:pt x="387" y="3548"/>
                  </a:lnTo>
                  <a:lnTo>
                    <a:pt x="370" y="3733"/>
                  </a:lnTo>
                  <a:lnTo>
                    <a:pt x="353" y="3918"/>
                  </a:lnTo>
                  <a:lnTo>
                    <a:pt x="303" y="4086"/>
                  </a:lnTo>
                  <a:lnTo>
                    <a:pt x="252" y="4271"/>
                  </a:lnTo>
                  <a:lnTo>
                    <a:pt x="185" y="4422"/>
                  </a:lnTo>
                  <a:lnTo>
                    <a:pt x="101" y="4573"/>
                  </a:lnTo>
                  <a:lnTo>
                    <a:pt x="17" y="4725"/>
                  </a:lnTo>
                  <a:lnTo>
                    <a:pt x="0" y="4741"/>
                  </a:lnTo>
                  <a:lnTo>
                    <a:pt x="17" y="4758"/>
                  </a:lnTo>
                  <a:lnTo>
                    <a:pt x="34" y="4758"/>
                  </a:lnTo>
                  <a:lnTo>
                    <a:pt x="168" y="4607"/>
                  </a:lnTo>
                  <a:lnTo>
                    <a:pt x="269" y="4456"/>
                  </a:lnTo>
                  <a:lnTo>
                    <a:pt x="370" y="4304"/>
                  </a:lnTo>
                  <a:lnTo>
                    <a:pt x="437" y="4136"/>
                  </a:lnTo>
                  <a:lnTo>
                    <a:pt x="504" y="3968"/>
                  </a:lnTo>
                  <a:lnTo>
                    <a:pt x="538" y="3783"/>
                  </a:lnTo>
                  <a:lnTo>
                    <a:pt x="572" y="3598"/>
                  </a:lnTo>
                  <a:lnTo>
                    <a:pt x="588" y="3397"/>
                  </a:lnTo>
                  <a:lnTo>
                    <a:pt x="605" y="3212"/>
                  </a:lnTo>
                  <a:lnTo>
                    <a:pt x="605" y="3027"/>
                  </a:lnTo>
                  <a:lnTo>
                    <a:pt x="588" y="2825"/>
                  </a:lnTo>
                  <a:lnTo>
                    <a:pt x="555" y="2640"/>
                  </a:lnTo>
                  <a:lnTo>
                    <a:pt x="471" y="2270"/>
                  </a:lnTo>
                  <a:lnTo>
                    <a:pt x="353" y="1917"/>
                  </a:lnTo>
                  <a:lnTo>
                    <a:pt x="1026" y="1598"/>
                  </a:lnTo>
                  <a:lnTo>
                    <a:pt x="1362" y="1430"/>
                  </a:lnTo>
                  <a:lnTo>
                    <a:pt x="1530" y="1329"/>
                  </a:lnTo>
                  <a:lnTo>
                    <a:pt x="1681" y="1211"/>
                  </a:lnTo>
                  <a:lnTo>
                    <a:pt x="1816" y="1093"/>
                  </a:lnTo>
                  <a:lnTo>
                    <a:pt x="1967" y="976"/>
                  </a:lnTo>
                  <a:lnTo>
                    <a:pt x="2085" y="841"/>
                  </a:lnTo>
                  <a:lnTo>
                    <a:pt x="2186" y="707"/>
                  </a:lnTo>
                  <a:lnTo>
                    <a:pt x="2270" y="539"/>
                  </a:lnTo>
                  <a:lnTo>
                    <a:pt x="2354" y="387"/>
                  </a:lnTo>
                  <a:lnTo>
                    <a:pt x="2387" y="202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4602;p62">
              <a:extLst>
                <a:ext uri="{FF2B5EF4-FFF2-40B4-BE49-F238E27FC236}">
                  <a16:creationId xmlns:a16="http://schemas.microsoft.com/office/drawing/2014/main" id="{E887C4C1-A02C-70DC-441D-600056145762}"/>
                </a:ext>
              </a:extLst>
            </p:cNvPr>
            <p:cNvSpPr/>
            <p:nvPr/>
          </p:nvSpPr>
          <p:spPr>
            <a:xfrm>
              <a:off x="3821750" y="3823075"/>
              <a:ext cx="417775" cy="262275"/>
            </a:xfrm>
            <a:custGeom>
              <a:avLst/>
              <a:gdLst/>
              <a:ahLst/>
              <a:cxnLst/>
              <a:rect l="l" t="t" r="r" b="b"/>
              <a:pathLst>
                <a:path w="16711" h="10491" extrusionOk="0">
                  <a:moveTo>
                    <a:pt x="555" y="0"/>
                  </a:moveTo>
                  <a:lnTo>
                    <a:pt x="455" y="17"/>
                  </a:lnTo>
                  <a:lnTo>
                    <a:pt x="354" y="34"/>
                  </a:lnTo>
                  <a:lnTo>
                    <a:pt x="270" y="84"/>
                  </a:lnTo>
                  <a:lnTo>
                    <a:pt x="186" y="135"/>
                  </a:lnTo>
                  <a:lnTo>
                    <a:pt x="135" y="219"/>
                  </a:lnTo>
                  <a:lnTo>
                    <a:pt x="85" y="303"/>
                  </a:lnTo>
                  <a:lnTo>
                    <a:pt x="34" y="404"/>
                  </a:lnTo>
                  <a:lnTo>
                    <a:pt x="18" y="522"/>
                  </a:lnTo>
                  <a:lnTo>
                    <a:pt x="1" y="656"/>
                  </a:lnTo>
                  <a:lnTo>
                    <a:pt x="1" y="942"/>
                  </a:lnTo>
                  <a:lnTo>
                    <a:pt x="34" y="1261"/>
                  </a:lnTo>
                  <a:lnTo>
                    <a:pt x="102" y="1614"/>
                  </a:lnTo>
                  <a:lnTo>
                    <a:pt x="186" y="1984"/>
                  </a:lnTo>
                  <a:lnTo>
                    <a:pt x="320" y="2371"/>
                  </a:lnTo>
                  <a:lnTo>
                    <a:pt x="455" y="2757"/>
                  </a:lnTo>
                  <a:lnTo>
                    <a:pt x="623" y="3161"/>
                  </a:lnTo>
                  <a:lnTo>
                    <a:pt x="808" y="3548"/>
                  </a:lnTo>
                  <a:lnTo>
                    <a:pt x="1026" y="3951"/>
                  </a:lnTo>
                  <a:lnTo>
                    <a:pt x="1295" y="4422"/>
                  </a:lnTo>
                  <a:lnTo>
                    <a:pt x="1598" y="4926"/>
                  </a:lnTo>
                  <a:lnTo>
                    <a:pt x="1951" y="5464"/>
                  </a:lnTo>
                  <a:lnTo>
                    <a:pt x="2321" y="6019"/>
                  </a:lnTo>
                  <a:lnTo>
                    <a:pt x="2741" y="6574"/>
                  </a:lnTo>
                  <a:lnTo>
                    <a:pt x="3195" y="7145"/>
                  </a:lnTo>
                  <a:lnTo>
                    <a:pt x="3682" y="7700"/>
                  </a:lnTo>
                  <a:lnTo>
                    <a:pt x="4187" y="8238"/>
                  </a:lnTo>
                  <a:lnTo>
                    <a:pt x="4439" y="8490"/>
                  </a:lnTo>
                  <a:lnTo>
                    <a:pt x="4708" y="8742"/>
                  </a:lnTo>
                  <a:lnTo>
                    <a:pt x="4977" y="8978"/>
                  </a:lnTo>
                  <a:lnTo>
                    <a:pt x="5246" y="9196"/>
                  </a:lnTo>
                  <a:lnTo>
                    <a:pt x="5515" y="9415"/>
                  </a:lnTo>
                  <a:lnTo>
                    <a:pt x="5800" y="9600"/>
                  </a:lnTo>
                  <a:lnTo>
                    <a:pt x="6069" y="9784"/>
                  </a:lnTo>
                  <a:lnTo>
                    <a:pt x="6355" y="9953"/>
                  </a:lnTo>
                  <a:lnTo>
                    <a:pt x="6641" y="10087"/>
                  </a:lnTo>
                  <a:lnTo>
                    <a:pt x="6927" y="10222"/>
                  </a:lnTo>
                  <a:lnTo>
                    <a:pt x="7213" y="10322"/>
                  </a:lnTo>
                  <a:lnTo>
                    <a:pt x="7515" y="10406"/>
                  </a:lnTo>
                  <a:lnTo>
                    <a:pt x="7801" y="10457"/>
                  </a:lnTo>
                  <a:lnTo>
                    <a:pt x="8087" y="10491"/>
                  </a:lnTo>
                  <a:lnTo>
                    <a:pt x="8389" y="10491"/>
                  </a:lnTo>
                  <a:lnTo>
                    <a:pt x="8692" y="10457"/>
                  </a:lnTo>
                  <a:lnTo>
                    <a:pt x="9011" y="10406"/>
                  </a:lnTo>
                  <a:lnTo>
                    <a:pt x="9331" y="10322"/>
                  </a:lnTo>
                  <a:lnTo>
                    <a:pt x="9684" y="10222"/>
                  </a:lnTo>
                  <a:lnTo>
                    <a:pt x="10020" y="10087"/>
                  </a:lnTo>
                  <a:lnTo>
                    <a:pt x="10373" y="9936"/>
                  </a:lnTo>
                  <a:lnTo>
                    <a:pt x="10726" y="9784"/>
                  </a:lnTo>
                  <a:lnTo>
                    <a:pt x="11096" y="9600"/>
                  </a:lnTo>
                  <a:lnTo>
                    <a:pt x="11449" y="9398"/>
                  </a:lnTo>
                  <a:lnTo>
                    <a:pt x="12172" y="8961"/>
                  </a:lnTo>
                  <a:lnTo>
                    <a:pt x="12878" y="8507"/>
                  </a:lnTo>
                  <a:lnTo>
                    <a:pt x="13550" y="8019"/>
                  </a:lnTo>
                  <a:lnTo>
                    <a:pt x="14206" y="7532"/>
                  </a:lnTo>
                  <a:lnTo>
                    <a:pt x="14794" y="7061"/>
                  </a:lnTo>
                  <a:lnTo>
                    <a:pt x="15332" y="6624"/>
                  </a:lnTo>
                  <a:lnTo>
                    <a:pt x="15803" y="6221"/>
                  </a:lnTo>
                  <a:lnTo>
                    <a:pt x="16475" y="5632"/>
                  </a:lnTo>
                  <a:lnTo>
                    <a:pt x="16711" y="5397"/>
                  </a:lnTo>
                  <a:lnTo>
                    <a:pt x="11819" y="757"/>
                  </a:lnTo>
                  <a:lnTo>
                    <a:pt x="11314" y="1278"/>
                  </a:lnTo>
                  <a:lnTo>
                    <a:pt x="10777" y="1816"/>
                  </a:lnTo>
                  <a:lnTo>
                    <a:pt x="10138" y="2455"/>
                  </a:lnTo>
                  <a:lnTo>
                    <a:pt x="9448" y="3094"/>
                  </a:lnTo>
                  <a:lnTo>
                    <a:pt x="9112" y="3379"/>
                  </a:lnTo>
                  <a:lnTo>
                    <a:pt x="8776" y="3665"/>
                  </a:lnTo>
                  <a:lnTo>
                    <a:pt x="8473" y="3901"/>
                  </a:lnTo>
                  <a:lnTo>
                    <a:pt x="8188" y="4102"/>
                  </a:lnTo>
                  <a:lnTo>
                    <a:pt x="7935" y="4237"/>
                  </a:lnTo>
                  <a:lnTo>
                    <a:pt x="7835" y="4287"/>
                  </a:lnTo>
                  <a:lnTo>
                    <a:pt x="7734" y="4321"/>
                  </a:lnTo>
                  <a:lnTo>
                    <a:pt x="7633" y="4338"/>
                  </a:lnTo>
                  <a:lnTo>
                    <a:pt x="7515" y="4338"/>
                  </a:lnTo>
                  <a:lnTo>
                    <a:pt x="7398" y="4304"/>
                  </a:lnTo>
                  <a:lnTo>
                    <a:pt x="7263" y="4270"/>
                  </a:lnTo>
                  <a:lnTo>
                    <a:pt x="6944" y="4136"/>
                  </a:lnTo>
                  <a:lnTo>
                    <a:pt x="6591" y="3968"/>
                  </a:lnTo>
                  <a:lnTo>
                    <a:pt x="6204" y="3749"/>
                  </a:lnTo>
                  <a:lnTo>
                    <a:pt x="5800" y="3480"/>
                  </a:lnTo>
                  <a:lnTo>
                    <a:pt x="5363" y="3178"/>
                  </a:lnTo>
                  <a:lnTo>
                    <a:pt x="4926" y="2875"/>
                  </a:lnTo>
                  <a:lnTo>
                    <a:pt x="4035" y="2203"/>
                  </a:lnTo>
                  <a:lnTo>
                    <a:pt x="3178" y="1547"/>
                  </a:lnTo>
                  <a:lnTo>
                    <a:pt x="2388" y="959"/>
                  </a:lnTo>
                  <a:lnTo>
                    <a:pt x="2052" y="707"/>
                  </a:lnTo>
                  <a:lnTo>
                    <a:pt x="1766" y="505"/>
                  </a:lnTo>
                  <a:lnTo>
                    <a:pt x="1547" y="370"/>
                  </a:lnTo>
                  <a:lnTo>
                    <a:pt x="1346" y="253"/>
                  </a:lnTo>
                  <a:lnTo>
                    <a:pt x="1161" y="152"/>
                  </a:lnTo>
                  <a:lnTo>
                    <a:pt x="976" y="84"/>
                  </a:lnTo>
                  <a:lnTo>
                    <a:pt x="824" y="34"/>
                  </a:lnTo>
                  <a:lnTo>
                    <a:pt x="690" y="17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4603;p62">
              <a:extLst>
                <a:ext uri="{FF2B5EF4-FFF2-40B4-BE49-F238E27FC236}">
                  <a16:creationId xmlns:a16="http://schemas.microsoft.com/office/drawing/2014/main" id="{E318F450-3782-E762-9618-3F67E3C81155}"/>
                </a:ext>
              </a:extLst>
            </p:cNvPr>
            <p:cNvSpPr/>
            <p:nvPr/>
          </p:nvSpPr>
          <p:spPr>
            <a:xfrm>
              <a:off x="3856225" y="3851650"/>
              <a:ext cx="335400" cy="211000"/>
            </a:xfrm>
            <a:custGeom>
              <a:avLst/>
              <a:gdLst/>
              <a:ahLst/>
              <a:cxnLst/>
              <a:rect l="l" t="t" r="r" b="b"/>
              <a:pathLst>
                <a:path w="13416" h="8440" extrusionOk="0">
                  <a:moveTo>
                    <a:pt x="135" y="1"/>
                  </a:moveTo>
                  <a:lnTo>
                    <a:pt x="101" y="135"/>
                  </a:lnTo>
                  <a:lnTo>
                    <a:pt x="84" y="270"/>
                  </a:lnTo>
                  <a:lnTo>
                    <a:pt x="101" y="421"/>
                  </a:lnTo>
                  <a:lnTo>
                    <a:pt x="135" y="555"/>
                  </a:lnTo>
                  <a:lnTo>
                    <a:pt x="168" y="421"/>
                  </a:lnTo>
                  <a:lnTo>
                    <a:pt x="185" y="270"/>
                  </a:lnTo>
                  <a:lnTo>
                    <a:pt x="168" y="135"/>
                  </a:lnTo>
                  <a:lnTo>
                    <a:pt x="135" y="1"/>
                  </a:lnTo>
                  <a:close/>
                  <a:moveTo>
                    <a:pt x="10591" y="589"/>
                  </a:moveTo>
                  <a:lnTo>
                    <a:pt x="10440" y="606"/>
                  </a:lnTo>
                  <a:lnTo>
                    <a:pt x="10305" y="639"/>
                  </a:lnTo>
                  <a:lnTo>
                    <a:pt x="10440" y="690"/>
                  </a:lnTo>
                  <a:lnTo>
                    <a:pt x="10574" y="707"/>
                  </a:lnTo>
                  <a:lnTo>
                    <a:pt x="10591" y="690"/>
                  </a:lnTo>
                  <a:lnTo>
                    <a:pt x="10726" y="673"/>
                  </a:lnTo>
                  <a:lnTo>
                    <a:pt x="10860" y="639"/>
                  </a:lnTo>
                  <a:lnTo>
                    <a:pt x="10726" y="606"/>
                  </a:lnTo>
                  <a:lnTo>
                    <a:pt x="10591" y="589"/>
                  </a:lnTo>
                  <a:close/>
                  <a:moveTo>
                    <a:pt x="1261" y="1329"/>
                  </a:moveTo>
                  <a:lnTo>
                    <a:pt x="1328" y="1446"/>
                  </a:lnTo>
                  <a:lnTo>
                    <a:pt x="1429" y="1564"/>
                  </a:lnTo>
                  <a:lnTo>
                    <a:pt x="1530" y="1648"/>
                  </a:lnTo>
                  <a:lnTo>
                    <a:pt x="1648" y="1715"/>
                  </a:lnTo>
                  <a:lnTo>
                    <a:pt x="1580" y="1598"/>
                  </a:lnTo>
                  <a:lnTo>
                    <a:pt x="1496" y="1497"/>
                  </a:lnTo>
                  <a:lnTo>
                    <a:pt x="1379" y="1396"/>
                  </a:lnTo>
                  <a:lnTo>
                    <a:pt x="1261" y="1329"/>
                  </a:lnTo>
                  <a:close/>
                  <a:moveTo>
                    <a:pt x="11180" y="2068"/>
                  </a:moveTo>
                  <a:lnTo>
                    <a:pt x="11129" y="2203"/>
                  </a:lnTo>
                  <a:lnTo>
                    <a:pt x="11129" y="2354"/>
                  </a:lnTo>
                  <a:lnTo>
                    <a:pt x="11129" y="2489"/>
                  </a:lnTo>
                  <a:lnTo>
                    <a:pt x="11180" y="2623"/>
                  </a:lnTo>
                  <a:lnTo>
                    <a:pt x="11213" y="2489"/>
                  </a:lnTo>
                  <a:lnTo>
                    <a:pt x="11213" y="2354"/>
                  </a:lnTo>
                  <a:lnTo>
                    <a:pt x="11213" y="2203"/>
                  </a:lnTo>
                  <a:lnTo>
                    <a:pt x="11180" y="2068"/>
                  </a:lnTo>
                  <a:close/>
                  <a:moveTo>
                    <a:pt x="9297" y="2354"/>
                  </a:moveTo>
                  <a:lnTo>
                    <a:pt x="9179" y="2421"/>
                  </a:lnTo>
                  <a:lnTo>
                    <a:pt x="9078" y="2505"/>
                  </a:lnTo>
                  <a:lnTo>
                    <a:pt x="9061" y="2505"/>
                  </a:lnTo>
                  <a:lnTo>
                    <a:pt x="8977" y="2623"/>
                  </a:lnTo>
                  <a:lnTo>
                    <a:pt x="8910" y="2741"/>
                  </a:lnTo>
                  <a:lnTo>
                    <a:pt x="9028" y="2674"/>
                  </a:lnTo>
                  <a:lnTo>
                    <a:pt x="9145" y="2573"/>
                  </a:lnTo>
                  <a:lnTo>
                    <a:pt x="9229" y="2472"/>
                  </a:lnTo>
                  <a:lnTo>
                    <a:pt x="9297" y="2354"/>
                  </a:lnTo>
                  <a:close/>
                  <a:moveTo>
                    <a:pt x="4707" y="2808"/>
                  </a:moveTo>
                  <a:lnTo>
                    <a:pt x="4573" y="2858"/>
                  </a:lnTo>
                  <a:lnTo>
                    <a:pt x="4707" y="2892"/>
                  </a:lnTo>
                  <a:lnTo>
                    <a:pt x="4842" y="2909"/>
                  </a:lnTo>
                  <a:lnTo>
                    <a:pt x="4993" y="2892"/>
                  </a:lnTo>
                  <a:lnTo>
                    <a:pt x="5128" y="2858"/>
                  </a:lnTo>
                  <a:lnTo>
                    <a:pt x="4993" y="2808"/>
                  </a:lnTo>
                  <a:close/>
                  <a:moveTo>
                    <a:pt x="286" y="3178"/>
                  </a:moveTo>
                  <a:lnTo>
                    <a:pt x="135" y="3195"/>
                  </a:lnTo>
                  <a:lnTo>
                    <a:pt x="0" y="3228"/>
                  </a:lnTo>
                  <a:lnTo>
                    <a:pt x="135" y="3262"/>
                  </a:lnTo>
                  <a:lnTo>
                    <a:pt x="286" y="3279"/>
                  </a:lnTo>
                  <a:lnTo>
                    <a:pt x="420" y="3262"/>
                  </a:lnTo>
                  <a:lnTo>
                    <a:pt x="555" y="3228"/>
                  </a:lnTo>
                  <a:lnTo>
                    <a:pt x="420" y="3195"/>
                  </a:lnTo>
                  <a:lnTo>
                    <a:pt x="286" y="3178"/>
                  </a:lnTo>
                  <a:close/>
                  <a:moveTo>
                    <a:pt x="3060" y="3077"/>
                  </a:moveTo>
                  <a:lnTo>
                    <a:pt x="2942" y="3144"/>
                  </a:lnTo>
                  <a:lnTo>
                    <a:pt x="2824" y="3245"/>
                  </a:lnTo>
                  <a:lnTo>
                    <a:pt x="2740" y="3346"/>
                  </a:lnTo>
                  <a:lnTo>
                    <a:pt x="2656" y="3480"/>
                  </a:lnTo>
                  <a:lnTo>
                    <a:pt x="2656" y="3480"/>
                  </a:lnTo>
                  <a:lnTo>
                    <a:pt x="2791" y="3396"/>
                  </a:lnTo>
                  <a:lnTo>
                    <a:pt x="2892" y="3312"/>
                  </a:lnTo>
                  <a:lnTo>
                    <a:pt x="2976" y="3212"/>
                  </a:lnTo>
                  <a:lnTo>
                    <a:pt x="3060" y="3077"/>
                  </a:lnTo>
                  <a:close/>
                  <a:moveTo>
                    <a:pt x="13415" y="3077"/>
                  </a:moveTo>
                  <a:lnTo>
                    <a:pt x="13298" y="3144"/>
                  </a:lnTo>
                  <a:lnTo>
                    <a:pt x="13180" y="3245"/>
                  </a:lnTo>
                  <a:lnTo>
                    <a:pt x="13096" y="3346"/>
                  </a:lnTo>
                  <a:lnTo>
                    <a:pt x="13029" y="3480"/>
                  </a:lnTo>
                  <a:lnTo>
                    <a:pt x="13146" y="3396"/>
                  </a:lnTo>
                  <a:lnTo>
                    <a:pt x="13264" y="3312"/>
                  </a:lnTo>
                  <a:lnTo>
                    <a:pt x="13348" y="3212"/>
                  </a:lnTo>
                  <a:lnTo>
                    <a:pt x="13415" y="3077"/>
                  </a:lnTo>
                  <a:close/>
                  <a:moveTo>
                    <a:pt x="7162" y="3178"/>
                  </a:moveTo>
                  <a:lnTo>
                    <a:pt x="7229" y="3296"/>
                  </a:lnTo>
                  <a:lnTo>
                    <a:pt x="7330" y="3413"/>
                  </a:lnTo>
                  <a:lnTo>
                    <a:pt x="7431" y="3497"/>
                  </a:lnTo>
                  <a:lnTo>
                    <a:pt x="7565" y="3565"/>
                  </a:lnTo>
                  <a:lnTo>
                    <a:pt x="7481" y="3447"/>
                  </a:lnTo>
                  <a:lnTo>
                    <a:pt x="7397" y="3346"/>
                  </a:lnTo>
                  <a:lnTo>
                    <a:pt x="7397" y="3329"/>
                  </a:lnTo>
                  <a:lnTo>
                    <a:pt x="7296" y="3245"/>
                  </a:lnTo>
                  <a:lnTo>
                    <a:pt x="7162" y="3178"/>
                  </a:lnTo>
                  <a:close/>
                  <a:moveTo>
                    <a:pt x="10776" y="4136"/>
                  </a:moveTo>
                  <a:lnTo>
                    <a:pt x="10843" y="4254"/>
                  </a:lnTo>
                  <a:lnTo>
                    <a:pt x="10927" y="4371"/>
                  </a:lnTo>
                  <a:lnTo>
                    <a:pt x="11045" y="4456"/>
                  </a:lnTo>
                  <a:lnTo>
                    <a:pt x="11163" y="4523"/>
                  </a:lnTo>
                  <a:lnTo>
                    <a:pt x="11095" y="4405"/>
                  </a:lnTo>
                  <a:lnTo>
                    <a:pt x="11011" y="4304"/>
                  </a:lnTo>
                  <a:lnTo>
                    <a:pt x="10894" y="4203"/>
                  </a:lnTo>
                  <a:lnTo>
                    <a:pt x="10776" y="4136"/>
                  </a:lnTo>
                  <a:close/>
                  <a:moveTo>
                    <a:pt x="4859" y="4338"/>
                  </a:moveTo>
                  <a:lnTo>
                    <a:pt x="4724" y="4405"/>
                  </a:lnTo>
                  <a:lnTo>
                    <a:pt x="4623" y="4489"/>
                  </a:lnTo>
                  <a:lnTo>
                    <a:pt x="4623" y="4506"/>
                  </a:lnTo>
                  <a:lnTo>
                    <a:pt x="4522" y="4624"/>
                  </a:lnTo>
                  <a:lnTo>
                    <a:pt x="4455" y="4741"/>
                  </a:lnTo>
                  <a:lnTo>
                    <a:pt x="4590" y="4674"/>
                  </a:lnTo>
                  <a:lnTo>
                    <a:pt x="4690" y="4573"/>
                  </a:lnTo>
                  <a:lnTo>
                    <a:pt x="4775" y="4472"/>
                  </a:lnTo>
                  <a:lnTo>
                    <a:pt x="4859" y="4338"/>
                  </a:lnTo>
                  <a:close/>
                  <a:moveTo>
                    <a:pt x="1597" y="4388"/>
                  </a:moveTo>
                  <a:lnTo>
                    <a:pt x="1564" y="4523"/>
                  </a:lnTo>
                  <a:lnTo>
                    <a:pt x="1547" y="4674"/>
                  </a:lnTo>
                  <a:lnTo>
                    <a:pt x="1564" y="4809"/>
                  </a:lnTo>
                  <a:lnTo>
                    <a:pt x="1597" y="4943"/>
                  </a:lnTo>
                  <a:lnTo>
                    <a:pt x="1631" y="4809"/>
                  </a:lnTo>
                  <a:lnTo>
                    <a:pt x="1648" y="4674"/>
                  </a:lnTo>
                  <a:lnTo>
                    <a:pt x="1648" y="4523"/>
                  </a:lnTo>
                  <a:lnTo>
                    <a:pt x="1597" y="4388"/>
                  </a:lnTo>
                  <a:close/>
                  <a:moveTo>
                    <a:pt x="8708" y="4893"/>
                  </a:moveTo>
                  <a:lnTo>
                    <a:pt x="8574" y="4909"/>
                  </a:lnTo>
                  <a:lnTo>
                    <a:pt x="8439" y="4943"/>
                  </a:lnTo>
                  <a:lnTo>
                    <a:pt x="8574" y="4993"/>
                  </a:lnTo>
                  <a:lnTo>
                    <a:pt x="8860" y="4993"/>
                  </a:lnTo>
                  <a:lnTo>
                    <a:pt x="8994" y="4943"/>
                  </a:lnTo>
                  <a:lnTo>
                    <a:pt x="8860" y="4909"/>
                  </a:lnTo>
                  <a:lnTo>
                    <a:pt x="8708" y="4893"/>
                  </a:lnTo>
                  <a:close/>
                  <a:moveTo>
                    <a:pt x="12945" y="5313"/>
                  </a:moveTo>
                  <a:lnTo>
                    <a:pt x="12810" y="5330"/>
                  </a:lnTo>
                  <a:lnTo>
                    <a:pt x="12659" y="5363"/>
                  </a:lnTo>
                  <a:lnTo>
                    <a:pt x="12810" y="5397"/>
                  </a:lnTo>
                  <a:lnTo>
                    <a:pt x="12945" y="5414"/>
                  </a:lnTo>
                  <a:lnTo>
                    <a:pt x="13079" y="5397"/>
                  </a:lnTo>
                  <a:lnTo>
                    <a:pt x="13230" y="5363"/>
                  </a:lnTo>
                  <a:lnTo>
                    <a:pt x="13079" y="5330"/>
                  </a:lnTo>
                  <a:lnTo>
                    <a:pt x="12945" y="5313"/>
                  </a:lnTo>
                  <a:close/>
                  <a:moveTo>
                    <a:pt x="6573" y="5212"/>
                  </a:moveTo>
                  <a:lnTo>
                    <a:pt x="6540" y="5363"/>
                  </a:lnTo>
                  <a:lnTo>
                    <a:pt x="6540" y="5498"/>
                  </a:lnTo>
                  <a:lnTo>
                    <a:pt x="6540" y="5649"/>
                  </a:lnTo>
                  <a:lnTo>
                    <a:pt x="6573" y="5784"/>
                  </a:lnTo>
                  <a:lnTo>
                    <a:pt x="6624" y="5649"/>
                  </a:lnTo>
                  <a:lnTo>
                    <a:pt x="6624" y="5498"/>
                  </a:lnTo>
                  <a:lnTo>
                    <a:pt x="6624" y="5363"/>
                  </a:lnTo>
                  <a:lnTo>
                    <a:pt x="6573" y="5212"/>
                  </a:lnTo>
                  <a:close/>
                  <a:moveTo>
                    <a:pt x="3278" y="5683"/>
                  </a:moveTo>
                  <a:lnTo>
                    <a:pt x="3362" y="5800"/>
                  </a:lnTo>
                  <a:lnTo>
                    <a:pt x="3446" y="5918"/>
                  </a:lnTo>
                  <a:lnTo>
                    <a:pt x="3564" y="6002"/>
                  </a:lnTo>
                  <a:lnTo>
                    <a:pt x="3682" y="6069"/>
                  </a:lnTo>
                  <a:lnTo>
                    <a:pt x="3682" y="6069"/>
                  </a:lnTo>
                  <a:lnTo>
                    <a:pt x="3615" y="5952"/>
                  </a:lnTo>
                  <a:lnTo>
                    <a:pt x="3514" y="5851"/>
                  </a:lnTo>
                  <a:lnTo>
                    <a:pt x="3413" y="5750"/>
                  </a:lnTo>
                  <a:lnTo>
                    <a:pt x="3278" y="5683"/>
                  </a:lnTo>
                  <a:close/>
                  <a:moveTo>
                    <a:pt x="10305" y="5800"/>
                  </a:moveTo>
                  <a:lnTo>
                    <a:pt x="10272" y="5935"/>
                  </a:lnTo>
                  <a:lnTo>
                    <a:pt x="10255" y="6086"/>
                  </a:lnTo>
                  <a:lnTo>
                    <a:pt x="10272" y="6221"/>
                  </a:lnTo>
                  <a:lnTo>
                    <a:pt x="10305" y="6355"/>
                  </a:lnTo>
                  <a:lnTo>
                    <a:pt x="10339" y="6221"/>
                  </a:lnTo>
                  <a:lnTo>
                    <a:pt x="10356" y="6086"/>
                  </a:lnTo>
                  <a:lnTo>
                    <a:pt x="10339" y="5935"/>
                  </a:lnTo>
                  <a:lnTo>
                    <a:pt x="10305" y="5800"/>
                  </a:lnTo>
                  <a:close/>
                  <a:moveTo>
                    <a:pt x="5195" y="6860"/>
                  </a:moveTo>
                  <a:lnTo>
                    <a:pt x="5060" y="6876"/>
                  </a:lnTo>
                  <a:lnTo>
                    <a:pt x="4926" y="6910"/>
                  </a:lnTo>
                  <a:lnTo>
                    <a:pt x="5060" y="6960"/>
                  </a:lnTo>
                  <a:lnTo>
                    <a:pt x="5195" y="6960"/>
                  </a:lnTo>
                  <a:lnTo>
                    <a:pt x="5346" y="6944"/>
                  </a:lnTo>
                  <a:lnTo>
                    <a:pt x="5481" y="6910"/>
                  </a:lnTo>
                  <a:lnTo>
                    <a:pt x="5346" y="6876"/>
                  </a:lnTo>
                  <a:lnTo>
                    <a:pt x="5195" y="6860"/>
                  </a:lnTo>
                  <a:close/>
                  <a:moveTo>
                    <a:pt x="11768" y="6439"/>
                  </a:moveTo>
                  <a:lnTo>
                    <a:pt x="11717" y="6574"/>
                  </a:lnTo>
                  <a:lnTo>
                    <a:pt x="11717" y="6725"/>
                  </a:lnTo>
                  <a:lnTo>
                    <a:pt x="11717" y="6860"/>
                  </a:lnTo>
                  <a:lnTo>
                    <a:pt x="11768" y="6994"/>
                  </a:lnTo>
                  <a:lnTo>
                    <a:pt x="11802" y="6860"/>
                  </a:lnTo>
                  <a:lnTo>
                    <a:pt x="11818" y="6725"/>
                  </a:lnTo>
                  <a:lnTo>
                    <a:pt x="11802" y="6574"/>
                  </a:lnTo>
                  <a:lnTo>
                    <a:pt x="11768" y="6439"/>
                  </a:lnTo>
                  <a:close/>
                  <a:moveTo>
                    <a:pt x="8120" y="6658"/>
                  </a:moveTo>
                  <a:lnTo>
                    <a:pt x="8187" y="6792"/>
                  </a:lnTo>
                  <a:lnTo>
                    <a:pt x="8271" y="6893"/>
                  </a:lnTo>
                  <a:lnTo>
                    <a:pt x="8389" y="6977"/>
                  </a:lnTo>
                  <a:lnTo>
                    <a:pt x="8507" y="7061"/>
                  </a:lnTo>
                  <a:lnTo>
                    <a:pt x="8439" y="6944"/>
                  </a:lnTo>
                  <a:lnTo>
                    <a:pt x="8338" y="6826"/>
                  </a:lnTo>
                  <a:lnTo>
                    <a:pt x="8355" y="6826"/>
                  </a:lnTo>
                  <a:lnTo>
                    <a:pt x="8238" y="6725"/>
                  </a:lnTo>
                  <a:lnTo>
                    <a:pt x="8120" y="6658"/>
                  </a:lnTo>
                  <a:close/>
                  <a:moveTo>
                    <a:pt x="9919" y="7683"/>
                  </a:moveTo>
                  <a:lnTo>
                    <a:pt x="9801" y="7750"/>
                  </a:lnTo>
                  <a:lnTo>
                    <a:pt x="9683" y="7851"/>
                  </a:lnTo>
                  <a:lnTo>
                    <a:pt x="9700" y="7851"/>
                  </a:lnTo>
                  <a:lnTo>
                    <a:pt x="9599" y="7952"/>
                  </a:lnTo>
                  <a:lnTo>
                    <a:pt x="9532" y="8087"/>
                  </a:lnTo>
                  <a:lnTo>
                    <a:pt x="9650" y="8003"/>
                  </a:lnTo>
                  <a:lnTo>
                    <a:pt x="9767" y="7919"/>
                  </a:lnTo>
                  <a:lnTo>
                    <a:pt x="9851" y="7818"/>
                  </a:lnTo>
                  <a:lnTo>
                    <a:pt x="9919" y="7683"/>
                  </a:lnTo>
                  <a:close/>
                  <a:moveTo>
                    <a:pt x="6926" y="8053"/>
                  </a:moveTo>
                  <a:lnTo>
                    <a:pt x="6809" y="8120"/>
                  </a:lnTo>
                  <a:lnTo>
                    <a:pt x="6691" y="8221"/>
                  </a:lnTo>
                  <a:lnTo>
                    <a:pt x="6607" y="8322"/>
                  </a:lnTo>
                  <a:lnTo>
                    <a:pt x="6540" y="8440"/>
                  </a:lnTo>
                  <a:lnTo>
                    <a:pt x="6540" y="8440"/>
                  </a:lnTo>
                  <a:lnTo>
                    <a:pt x="6657" y="8373"/>
                  </a:lnTo>
                  <a:lnTo>
                    <a:pt x="6775" y="8288"/>
                  </a:lnTo>
                  <a:lnTo>
                    <a:pt x="6859" y="8171"/>
                  </a:lnTo>
                  <a:lnTo>
                    <a:pt x="6926" y="80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4604;p62">
              <a:extLst>
                <a:ext uri="{FF2B5EF4-FFF2-40B4-BE49-F238E27FC236}">
                  <a16:creationId xmlns:a16="http://schemas.microsoft.com/office/drawing/2014/main" id="{B71446C3-849F-C590-751E-37B97EB41686}"/>
                </a:ext>
              </a:extLst>
            </p:cNvPr>
            <p:cNvSpPr/>
            <p:nvPr/>
          </p:nvSpPr>
          <p:spPr>
            <a:xfrm>
              <a:off x="4099550" y="3874350"/>
              <a:ext cx="104675" cy="97525"/>
            </a:xfrm>
            <a:custGeom>
              <a:avLst/>
              <a:gdLst/>
              <a:ahLst/>
              <a:cxnLst/>
              <a:rect l="l" t="t" r="r" b="b"/>
              <a:pathLst>
                <a:path w="4187" h="3901" extrusionOk="0">
                  <a:moveTo>
                    <a:pt x="1" y="0"/>
                  </a:moveTo>
                  <a:lnTo>
                    <a:pt x="1" y="17"/>
                  </a:lnTo>
                  <a:lnTo>
                    <a:pt x="253" y="286"/>
                  </a:lnTo>
                  <a:lnTo>
                    <a:pt x="505" y="538"/>
                  </a:lnTo>
                  <a:lnTo>
                    <a:pt x="1026" y="1026"/>
                  </a:lnTo>
                  <a:lnTo>
                    <a:pt x="2069" y="2018"/>
                  </a:lnTo>
                  <a:lnTo>
                    <a:pt x="3094" y="2993"/>
                  </a:lnTo>
                  <a:lnTo>
                    <a:pt x="3632" y="3447"/>
                  </a:lnTo>
                  <a:lnTo>
                    <a:pt x="3884" y="3682"/>
                  </a:lnTo>
                  <a:lnTo>
                    <a:pt x="4019" y="3800"/>
                  </a:lnTo>
                  <a:lnTo>
                    <a:pt x="4170" y="3901"/>
                  </a:lnTo>
                  <a:lnTo>
                    <a:pt x="4187" y="3901"/>
                  </a:lnTo>
                  <a:lnTo>
                    <a:pt x="4187" y="3867"/>
                  </a:lnTo>
                  <a:lnTo>
                    <a:pt x="4069" y="3732"/>
                  </a:lnTo>
                  <a:lnTo>
                    <a:pt x="3935" y="3598"/>
                  </a:lnTo>
                  <a:lnTo>
                    <a:pt x="3682" y="3346"/>
                  </a:lnTo>
                  <a:lnTo>
                    <a:pt x="3430" y="3094"/>
                  </a:lnTo>
                  <a:lnTo>
                    <a:pt x="3161" y="2841"/>
                  </a:lnTo>
                  <a:lnTo>
                    <a:pt x="2136" y="1900"/>
                  </a:lnTo>
                  <a:lnTo>
                    <a:pt x="1110" y="959"/>
                  </a:lnTo>
                  <a:lnTo>
                    <a:pt x="572" y="471"/>
                  </a:lnTo>
                  <a:lnTo>
                    <a:pt x="303" y="219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4605;p62">
              <a:extLst>
                <a:ext uri="{FF2B5EF4-FFF2-40B4-BE49-F238E27FC236}">
                  <a16:creationId xmlns:a16="http://schemas.microsoft.com/office/drawing/2014/main" id="{61E778FA-140E-3A6B-FF17-7D227110D396}"/>
                </a:ext>
              </a:extLst>
            </p:cNvPr>
            <p:cNvSpPr/>
            <p:nvPr/>
          </p:nvSpPr>
          <p:spPr>
            <a:xfrm>
              <a:off x="3821325" y="3827700"/>
              <a:ext cx="192525" cy="256400"/>
            </a:xfrm>
            <a:custGeom>
              <a:avLst/>
              <a:gdLst/>
              <a:ahLst/>
              <a:cxnLst/>
              <a:rect l="l" t="t" r="r" b="b"/>
              <a:pathLst>
                <a:path w="7701" h="10256" extrusionOk="0">
                  <a:moveTo>
                    <a:pt x="169" y="0"/>
                  </a:moveTo>
                  <a:lnTo>
                    <a:pt x="102" y="101"/>
                  </a:lnTo>
                  <a:lnTo>
                    <a:pt x="51" y="236"/>
                  </a:lnTo>
                  <a:lnTo>
                    <a:pt x="18" y="387"/>
                  </a:lnTo>
                  <a:lnTo>
                    <a:pt x="1" y="555"/>
                  </a:lnTo>
                  <a:lnTo>
                    <a:pt x="1" y="740"/>
                  </a:lnTo>
                  <a:lnTo>
                    <a:pt x="18" y="942"/>
                  </a:lnTo>
                  <a:lnTo>
                    <a:pt x="51" y="1160"/>
                  </a:lnTo>
                  <a:lnTo>
                    <a:pt x="102" y="1379"/>
                  </a:lnTo>
                  <a:lnTo>
                    <a:pt x="219" y="1866"/>
                  </a:lnTo>
                  <a:lnTo>
                    <a:pt x="388" y="2354"/>
                  </a:lnTo>
                  <a:lnTo>
                    <a:pt x="589" y="2858"/>
                  </a:lnTo>
                  <a:lnTo>
                    <a:pt x="825" y="3363"/>
                  </a:lnTo>
                  <a:lnTo>
                    <a:pt x="1026" y="3749"/>
                  </a:lnTo>
                  <a:lnTo>
                    <a:pt x="1279" y="4186"/>
                  </a:lnTo>
                  <a:lnTo>
                    <a:pt x="1564" y="4674"/>
                  </a:lnTo>
                  <a:lnTo>
                    <a:pt x="1901" y="5178"/>
                  </a:lnTo>
                  <a:lnTo>
                    <a:pt x="2254" y="5699"/>
                  </a:lnTo>
                  <a:lnTo>
                    <a:pt x="2657" y="6254"/>
                  </a:lnTo>
                  <a:lnTo>
                    <a:pt x="3077" y="6792"/>
                  </a:lnTo>
                  <a:lnTo>
                    <a:pt x="3531" y="7330"/>
                  </a:lnTo>
                  <a:lnTo>
                    <a:pt x="4002" y="7851"/>
                  </a:lnTo>
                  <a:lnTo>
                    <a:pt x="4489" y="8339"/>
                  </a:lnTo>
                  <a:lnTo>
                    <a:pt x="4742" y="8574"/>
                  </a:lnTo>
                  <a:lnTo>
                    <a:pt x="4994" y="8793"/>
                  </a:lnTo>
                  <a:lnTo>
                    <a:pt x="5263" y="9011"/>
                  </a:lnTo>
                  <a:lnTo>
                    <a:pt x="5515" y="9213"/>
                  </a:lnTo>
                  <a:lnTo>
                    <a:pt x="5784" y="9398"/>
                  </a:lnTo>
                  <a:lnTo>
                    <a:pt x="6053" y="9583"/>
                  </a:lnTo>
                  <a:lnTo>
                    <a:pt x="6322" y="9734"/>
                  </a:lnTo>
                  <a:lnTo>
                    <a:pt x="6608" y="9868"/>
                  </a:lnTo>
                  <a:lnTo>
                    <a:pt x="6877" y="10003"/>
                  </a:lnTo>
                  <a:lnTo>
                    <a:pt x="7146" y="10104"/>
                  </a:lnTo>
                  <a:lnTo>
                    <a:pt x="7431" y="10188"/>
                  </a:lnTo>
                  <a:lnTo>
                    <a:pt x="7700" y="1025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4606;p62">
              <a:extLst>
                <a:ext uri="{FF2B5EF4-FFF2-40B4-BE49-F238E27FC236}">
                  <a16:creationId xmlns:a16="http://schemas.microsoft.com/office/drawing/2014/main" id="{57FC055D-FE8D-E493-9AE4-AA32912349D1}"/>
                </a:ext>
              </a:extLst>
            </p:cNvPr>
            <p:cNvSpPr/>
            <p:nvPr/>
          </p:nvSpPr>
          <p:spPr>
            <a:xfrm>
              <a:off x="3610350" y="3815925"/>
              <a:ext cx="338775" cy="414850"/>
            </a:xfrm>
            <a:custGeom>
              <a:avLst/>
              <a:gdLst/>
              <a:ahLst/>
              <a:cxnLst/>
              <a:rect l="l" t="t" r="r" b="b"/>
              <a:pathLst>
                <a:path w="13551" h="16594" extrusionOk="0">
                  <a:moveTo>
                    <a:pt x="8238" y="1"/>
                  </a:moveTo>
                  <a:lnTo>
                    <a:pt x="7700" y="17"/>
                  </a:lnTo>
                  <a:lnTo>
                    <a:pt x="7162" y="51"/>
                  </a:lnTo>
                  <a:lnTo>
                    <a:pt x="6893" y="85"/>
                  </a:lnTo>
                  <a:lnTo>
                    <a:pt x="6641" y="118"/>
                  </a:lnTo>
                  <a:lnTo>
                    <a:pt x="6423" y="169"/>
                  </a:lnTo>
                  <a:lnTo>
                    <a:pt x="6221" y="236"/>
                  </a:lnTo>
                  <a:lnTo>
                    <a:pt x="6036" y="303"/>
                  </a:lnTo>
                  <a:lnTo>
                    <a:pt x="5901" y="404"/>
                  </a:lnTo>
                  <a:lnTo>
                    <a:pt x="5767" y="522"/>
                  </a:lnTo>
                  <a:lnTo>
                    <a:pt x="5632" y="656"/>
                  </a:lnTo>
                  <a:lnTo>
                    <a:pt x="5347" y="959"/>
                  </a:lnTo>
                  <a:lnTo>
                    <a:pt x="5078" y="1346"/>
                  </a:lnTo>
                  <a:lnTo>
                    <a:pt x="4792" y="1766"/>
                  </a:lnTo>
                  <a:lnTo>
                    <a:pt x="4523" y="2237"/>
                  </a:lnTo>
                  <a:lnTo>
                    <a:pt x="4254" y="2741"/>
                  </a:lnTo>
                  <a:lnTo>
                    <a:pt x="3985" y="3296"/>
                  </a:lnTo>
                  <a:lnTo>
                    <a:pt x="3716" y="3884"/>
                  </a:lnTo>
                  <a:lnTo>
                    <a:pt x="3447" y="4506"/>
                  </a:lnTo>
                  <a:lnTo>
                    <a:pt x="3195" y="5145"/>
                  </a:lnTo>
                  <a:lnTo>
                    <a:pt x="2943" y="5800"/>
                  </a:lnTo>
                  <a:lnTo>
                    <a:pt x="2691" y="6490"/>
                  </a:lnTo>
                  <a:lnTo>
                    <a:pt x="2220" y="7868"/>
                  </a:lnTo>
                  <a:lnTo>
                    <a:pt x="1783" y="9280"/>
                  </a:lnTo>
                  <a:lnTo>
                    <a:pt x="1379" y="10642"/>
                  </a:lnTo>
                  <a:lnTo>
                    <a:pt x="1009" y="11953"/>
                  </a:lnTo>
                  <a:lnTo>
                    <a:pt x="690" y="13181"/>
                  </a:lnTo>
                  <a:lnTo>
                    <a:pt x="438" y="14256"/>
                  </a:lnTo>
                  <a:lnTo>
                    <a:pt x="219" y="15181"/>
                  </a:lnTo>
                  <a:lnTo>
                    <a:pt x="85" y="15887"/>
                  </a:lnTo>
                  <a:lnTo>
                    <a:pt x="1" y="16358"/>
                  </a:lnTo>
                  <a:lnTo>
                    <a:pt x="1" y="16476"/>
                  </a:lnTo>
                  <a:lnTo>
                    <a:pt x="1" y="16543"/>
                  </a:lnTo>
                  <a:lnTo>
                    <a:pt x="169" y="16560"/>
                  </a:lnTo>
                  <a:lnTo>
                    <a:pt x="589" y="16560"/>
                  </a:lnTo>
                  <a:lnTo>
                    <a:pt x="2119" y="16576"/>
                  </a:lnTo>
                  <a:lnTo>
                    <a:pt x="4254" y="16593"/>
                  </a:lnTo>
                  <a:lnTo>
                    <a:pt x="6725" y="16576"/>
                  </a:lnTo>
                  <a:lnTo>
                    <a:pt x="9180" y="16543"/>
                  </a:lnTo>
                  <a:lnTo>
                    <a:pt x="11348" y="16509"/>
                  </a:lnTo>
                  <a:lnTo>
                    <a:pt x="12206" y="16492"/>
                  </a:lnTo>
                  <a:lnTo>
                    <a:pt x="12895" y="16459"/>
                  </a:lnTo>
                  <a:lnTo>
                    <a:pt x="13349" y="16425"/>
                  </a:lnTo>
                  <a:lnTo>
                    <a:pt x="13466" y="16408"/>
                  </a:lnTo>
                  <a:lnTo>
                    <a:pt x="13534" y="16375"/>
                  </a:lnTo>
                  <a:lnTo>
                    <a:pt x="13534" y="16341"/>
                  </a:lnTo>
                  <a:lnTo>
                    <a:pt x="13550" y="16240"/>
                  </a:lnTo>
                  <a:lnTo>
                    <a:pt x="13517" y="15887"/>
                  </a:lnTo>
                  <a:lnTo>
                    <a:pt x="13466" y="15366"/>
                  </a:lnTo>
                  <a:lnTo>
                    <a:pt x="13382" y="14694"/>
                  </a:lnTo>
                  <a:lnTo>
                    <a:pt x="13130" y="12996"/>
                  </a:lnTo>
                  <a:lnTo>
                    <a:pt x="12794" y="10978"/>
                  </a:lnTo>
                  <a:lnTo>
                    <a:pt x="12424" y="8826"/>
                  </a:lnTo>
                  <a:lnTo>
                    <a:pt x="12222" y="7767"/>
                  </a:lnTo>
                  <a:lnTo>
                    <a:pt x="12004" y="6742"/>
                  </a:lnTo>
                  <a:lnTo>
                    <a:pt x="11802" y="5784"/>
                  </a:lnTo>
                  <a:lnTo>
                    <a:pt x="11600" y="4909"/>
                  </a:lnTo>
                  <a:lnTo>
                    <a:pt x="11399" y="4136"/>
                  </a:lnTo>
                  <a:lnTo>
                    <a:pt x="11214" y="3514"/>
                  </a:lnTo>
                  <a:lnTo>
                    <a:pt x="11012" y="2959"/>
                  </a:lnTo>
                  <a:lnTo>
                    <a:pt x="10760" y="2388"/>
                  </a:lnTo>
                  <a:lnTo>
                    <a:pt x="10491" y="1833"/>
                  </a:lnTo>
                  <a:lnTo>
                    <a:pt x="10205" y="1312"/>
                  </a:lnTo>
                  <a:lnTo>
                    <a:pt x="9936" y="858"/>
                  </a:lnTo>
                  <a:lnTo>
                    <a:pt x="9684" y="488"/>
                  </a:lnTo>
                  <a:lnTo>
                    <a:pt x="9566" y="337"/>
                  </a:lnTo>
                  <a:lnTo>
                    <a:pt x="9449" y="219"/>
                  </a:lnTo>
                  <a:lnTo>
                    <a:pt x="9365" y="152"/>
                  </a:lnTo>
                  <a:lnTo>
                    <a:pt x="9280" y="102"/>
                  </a:lnTo>
                  <a:lnTo>
                    <a:pt x="9196" y="68"/>
                  </a:lnTo>
                  <a:lnTo>
                    <a:pt x="9062" y="51"/>
                  </a:lnTo>
                  <a:lnTo>
                    <a:pt x="8709" y="17"/>
                  </a:lnTo>
                  <a:lnTo>
                    <a:pt x="8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4607;p62">
              <a:extLst>
                <a:ext uri="{FF2B5EF4-FFF2-40B4-BE49-F238E27FC236}">
                  <a16:creationId xmlns:a16="http://schemas.microsoft.com/office/drawing/2014/main" id="{0B1B8A96-5550-655C-38CE-4ED52B01DED0}"/>
                </a:ext>
              </a:extLst>
            </p:cNvPr>
            <p:cNvSpPr/>
            <p:nvPr/>
          </p:nvSpPr>
          <p:spPr>
            <a:xfrm>
              <a:off x="3623800" y="3840300"/>
              <a:ext cx="308925" cy="384175"/>
            </a:xfrm>
            <a:custGeom>
              <a:avLst/>
              <a:gdLst/>
              <a:ahLst/>
              <a:cxnLst/>
              <a:rect l="l" t="t" r="r" b="b"/>
              <a:pathLst>
                <a:path w="12357" h="15367" extrusionOk="0">
                  <a:moveTo>
                    <a:pt x="5666" y="1"/>
                  </a:moveTo>
                  <a:lnTo>
                    <a:pt x="5548" y="68"/>
                  </a:lnTo>
                  <a:lnTo>
                    <a:pt x="5431" y="152"/>
                  </a:lnTo>
                  <a:lnTo>
                    <a:pt x="5431" y="169"/>
                  </a:lnTo>
                  <a:lnTo>
                    <a:pt x="5347" y="286"/>
                  </a:lnTo>
                  <a:lnTo>
                    <a:pt x="5279" y="404"/>
                  </a:lnTo>
                  <a:lnTo>
                    <a:pt x="5397" y="337"/>
                  </a:lnTo>
                  <a:lnTo>
                    <a:pt x="5498" y="236"/>
                  </a:lnTo>
                  <a:lnTo>
                    <a:pt x="5599" y="135"/>
                  </a:lnTo>
                  <a:lnTo>
                    <a:pt x="5666" y="1"/>
                  </a:lnTo>
                  <a:close/>
                  <a:moveTo>
                    <a:pt x="9432" y="455"/>
                  </a:moveTo>
                  <a:lnTo>
                    <a:pt x="9398" y="589"/>
                  </a:lnTo>
                  <a:lnTo>
                    <a:pt x="9381" y="724"/>
                  </a:lnTo>
                  <a:lnTo>
                    <a:pt x="9398" y="875"/>
                  </a:lnTo>
                  <a:lnTo>
                    <a:pt x="9432" y="1009"/>
                  </a:lnTo>
                  <a:lnTo>
                    <a:pt x="9482" y="875"/>
                  </a:lnTo>
                  <a:lnTo>
                    <a:pt x="9482" y="724"/>
                  </a:lnTo>
                  <a:lnTo>
                    <a:pt x="9482" y="589"/>
                  </a:lnTo>
                  <a:lnTo>
                    <a:pt x="9432" y="455"/>
                  </a:lnTo>
                  <a:close/>
                  <a:moveTo>
                    <a:pt x="7398" y="1009"/>
                  </a:moveTo>
                  <a:lnTo>
                    <a:pt x="7263" y="1026"/>
                  </a:lnTo>
                  <a:lnTo>
                    <a:pt x="7112" y="1060"/>
                  </a:lnTo>
                  <a:lnTo>
                    <a:pt x="7246" y="1093"/>
                  </a:lnTo>
                  <a:lnTo>
                    <a:pt x="7381" y="1110"/>
                  </a:lnTo>
                  <a:lnTo>
                    <a:pt x="7398" y="1110"/>
                  </a:lnTo>
                  <a:lnTo>
                    <a:pt x="7532" y="1093"/>
                  </a:lnTo>
                  <a:lnTo>
                    <a:pt x="7683" y="1060"/>
                  </a:lnTo>
                  <a:lnTo>
                    <a:pt x="7532" y="1009"/>
                  </a:lnTo>
                  <a:close/>
                  <a:moveTo>
                    <a:pt x="4304" y="1379"/>
                  </a:moveTo>
                  <a:lnTo>
                    <a:pt x="4271" y="1531"/>
                  </a:lnTo>
                  <a:lnTo>
                    <a:pt x="4254" y="1665"/>
                  </a:lnTo>
                  <a:lnTo>
                    <a:pt x="4271" y="1799"/>
                  </a:lnTo>
                  <a:lnTo>
                    <a:pt x="4304" y="1951"/>
                  </a:lnTo>
                  <a:lnTo>
                    <a:pt x="4338" y="1799"/>
                  </a:lnTo>
                  <a:lnTo>
                    <a:pt x="4355" y="1665"/>
                  </a:lnTo>
                  <a:lnTo>
                    <a:pt x="4338" y="1531"/>
                  </a:lnTo>
                  <a:lnTo>
                    <a:pt x="4304" y="1379"/>
                  </a:lnTo>
                  <a:close/>
                  <a:moveTo>
                    <a:pt x="5632" y="1984"/>
                  </a:moveTo>
                  <a:lnTo>
                    <a:pt x="5716" y="2119"/>
                  </a:lnTo>
                  <a:lnTo>
                    <a:pt x="5801" y="2220"/>
                  </a:lnTo>
                  <a:lnTo>
                    <a:pt x="5901" y="2321"/>
                  </a:lnTo>
                  <a:lnTo>
                    <a:pt x="6036" y="2388"/>
                  </a:lnTo>
                  <a:lnTo>
                    <a:pt x="6036" y="2388"/>
                  </a:lnTo>
                  <a:lnTo>
                    <a:pt x="5952" y="2253"/>
                  </a:lnTo>
                  <a:lnTo>
                    <a:pt x="5868" y="2153"/>
                  </a:lnTo>
                  <a:lnTo>
                    <a:pt x="5767" y="2068"/>
                  </a:lnTo>
                  <a:lnTo>
                    <a:pt x="5632" y="1984"/>
                  </a:lnTo>
                  <a:close/>
                  <a:moveTo>
                    <a:pt x="8591" y="2388"/>
                  </a:moveTo>
                  <a:lnTo>
                    <a:pt x="8473" y="2455"/>
                  </a:lnTo>
                  <a:lnTo>
                    <a:pt x="8356" y="2539"/>
                  </a:lnTo>
                  <a:lnTo>
                    <a:pt x="8356" y="2556"/>
                  </a:lnTo>
                  <a:lnTo>
                    <a:pt x="8272" y="2657"/>
                  </a:lnTo>
                  <a:lnTo>
                    <a:pt x="8205" y="2791"/>
                  </a:lnTo>
                  <a:lnTo>
                    <a:pt x="8322" y="2707"/>
                  </a:lnTo>
                  <a:lnTo>
                    <a:pt x="8423" y="2623"/>
                  </a:lnTo>
                  <a:lnTo>
                    <a:pt x="8524" y="2522"/>
                  </a:lnTo>
                  <a:lnTo>
                    <a:pt x="8591" y="2388"/>
                  </a:lnTo>
                  <a:close/>
                  <a:moveTo>
                    <a:pt x="6826" y="2976"/>
                  </a:moveTo>
                  <a:lnTo>
                    <a:pt x="6792" y="3111"/>
                  </a:lnTo>
                  <a:lnTo>
                    <a:pt x="6776" y="3262"/>
                  </a:lnTo>
                  <a:lnTo>
                    <a:pt x="6792" y="3397"/>
                  </a:lnTo>
                  <a:lnTo>
                    <a:pt x="6826" y="3531"/>
                  </a:lnTo>
                  <a:lnTo>
                    <a:pt x="6860" y="3397"/>
                  </a:lnTo>
                  <a:lnTo>
                    <a:pt x="6876" y="3245"/>
                  </a:lnTo>
                  <a:lnTo>
                    <a:pt x="6860" y="3111"/>
                  </a:lnTo>
                  <a:lnTo>
                    <a:pt x="6826" y="2976"/>
                  </a:lnTo>
                  <a:close/>
                  <a:moveTo>
                    <a:pt x="3935" y="3565"/>
                  </a:moveTo>
                  <a:lnTo>
                    <a:pt x="3800" y="3581"/>
                  </a:lnTo>
                  <a:lnTo>
                    <a:pt x="3666" y="3615"/>
                  </a:lnTo>
                  <a:lnTo>
                    <a:pt x="3800" y="3649"/>
                  </a:lnTo>
                  <a:lnTo>
                    <a:pt x="3935" y="3666"/>
                  </a:lnTo>
                  <a:lnTo>
                    <a:pt x="4086" y="3649"/>
                  </a:lnTo>
                  <a:lnTo>
                    <a:pt x="4220" y="3615"/>
                  </a:lnTo>
                  <a:lnTo>
                    <a:pt x="4086" y="3581"/>
                  </a:lnTo>
                  <a:lnTo>
                    <a:pt x="3935" y="3565"/>
                  </a:lnTo>
                  <a:close/>
                  <a:moveTo>
                    <a:pt x="9583" y="3632"/>
                  </a:moveTo>
                  <a:lnTo>
                    <a:pt x="9449" y="3649"/>
                  </a:lnTo>
                  <a:lnTo>
                    <a:pt x="9297" y="3682"/>
                  </a:lnTo>
                  <a:lnTo>
                    <a:pt x="9449" y="3716"/>
                  </a:lnTo>
                  <a:lnTo>
                    <a:pt x="9583" y="3733"/>
                  </a:lnTo>
                  <a:lnTo>
                    <a:pt x="9717" y="3716"/>
                  </a:lnTo>
                  <a:lnTo>
                    <a:pt x="9869" y="3682"/>
                  </a:lnTo>
                  <a:lnTo>
                    <a:pt x="9717" y="3649"/>
                  </a:lnTo>
                  <a:lnTo>
                    <a:pt x="9583" y="3632"/>
                  </a:lnTo>
                  <a:close/>
                  <a:moveTo>
                    <a:pt x="5582" y="4489"/>
                  </a:moveTo>
                  <a:lnTo>
                    <a:pt x="5448" y="4556"/>
                  </a:lnTo>
                  <a:lnTo>
                    <a:pt x="5347" y="4641"/>
                  </a:lnTo>
                  <a:lnTo>
                    <a:pt x="5347" y="4657"/>
                  </a:lnTo>
                  <a:lnTo>
                    <a:pt x="5246" y="4758"/>
                  </a:lnTo>
                  <a:lnTo>
                    <a:pt x="5179" y="4893"/>
                  </a:lnTo>
                  <a:lnTo>
                    <a:pt x="5313" y="4809"/>
                  </a:lnTo>
                  <a:lnTo>
                    <a:pt x="5414" y="4725"/>
                  </a:lnTo>
                  <a:lnTo>
                    <a:pt x="5498" y="4624"/>
                  </a:lnTo>
                  <a:lnTo>
                    <a:pt x="5582" y="4489"/>
                  </a:lnTo>
                  <a:close/>
                  <a:moveTo>
                    <a:pt x="7650" y="4590"/>
                  </a:moveTo>
                  <a:lnTo>
                    <a:pt x="7734" y="4708"/>
                  </a:lnTo>
                  <a:lnTo>
                    <a:pt x="7818" y="4825"/>
                  </a:lnTo>
                  <a:lnTo>
                    <a:pt x="7936" y="4910"/>
                  </a:lnTo>
                  <a:lnTo>
                    <a:pt x="8053" y="4977"/>
                  </a:lnTo>
                  <a:lnTo>
                    <a:pt x="8053" y="4977"/>
                  </a:lnTo>
                  <a:lnTo>
                    <a:pt x="7986" y="4859"/>
                  </a:lnTo>
                  <a:lnTo>
                    <a:pt x="7885" y="4758"/>
                  </a:lnTo>
                  <a:lnTo>
                    <a:pt x="7784" y="4657"/>
                  </a:lnTo>
                  <a:lnTo>
                    <a:pt x="7650" y="4590"/>
                  </a:lnTo>
                  <a:close/>
                  <a:moveTo>
                    <a:pt x="3010" y="4926"/>
                  </a:moveTo>
                  <a:lnTo>
                    <a:pt x="3077" y="5061"/>
                  </a:lnTo>
                  <a:lnTo>
                    <a:pt x="3161" y="5162"/>
                  </a:lnTo>
                  <a:lnTo>
                    <a:pt x="3279" y="5263"/>
                  </a:lnTo>
                  <a:lnTo>
                    <a:pt x="3397" y="5330"/>
                  </a:lnTo>
                  <a:lnTo>
                    <a:pt x="3329" y="5195"/>
                  </a:lnTo>
                  <a:lnTo>
                    <a:pt x="3228" y="5094"/>
                  </a:lnTo>
                  <a:lnTo>
                    <a:pt x="3245" y="5094"/>
                  </a:lnTo>
                  <a:lnTo>
                    <a:pt x="3128" y="5010"/>
                  </a:lnTo>
                  <a:lnTo>
                    <a:pt x="3010" y="4926"/>
                  </a:lnTo>
                  <a:close/>
                  <a:moveTo>
                    <a:pt x="10894" y="4859"/>
                  </a:moveTo>
                  <a:lnTo>
                    <a:pt x="10861" y="4994"/>
                  </a:lnTo>
                  <a:lnTo>
                    <a:pt x="10844" y="5128"/>
                  </a:lnTo>
                  <a:lnTo>
                    <a:pt x="10861" y="5279"/>
                  </a:lnTo>
                  <a:lnTo>
                    <a:pt x="10894" y="5414"/>
                  </a:lnTo>
                  <a:lnTo>
                    <a:pt x="10945" y="5279"/>
                  </a:lnTo>
                  <a:lnTo>
                    <a:pt x="10945" y="5128"/>
                  </a:lnTo>
                  <a:lnTo>
                    <a:pt x="10945" y="4994"/>
                  </a:lnTo>
                  <a:lnTo>
                    <a:pt x="10894" y="4859"/>
                  </a:lnTo>
                  <a:close/>
                  <a:moveTo>
                    <a:pt x="5969" y="5901"/>
                  </a:moveTo>
                  <a:lnTo>
                    <a:pt x="5834" y="5952"/>
                  </a:lnTo>
                  <a:lnTo>
                    <a:pt x="5969" y="5969"/>
                  </a:lnTo>
                  <a:lnTo>
                    <a:pt x="6120" y="5985"/>
                  </a:lnTo>
                  <a:lnTo>
                    <a:pt x="6254" y="5985"/>
                  </a:lnTo>
                  <a:lnTo>
                    <a:pt x="6389" y="5952"/>
                  </a:lnTo>
                  <a:lnTo>
                    <a:pt x="6254" y="5901"/>
                  </a:lnTo>
                  <a:close/>
                  <a:moveTo>
                    <a:pt x="9717" y="5632"/>
                  </a:moveTo>
                  <a:lnTo>
                    <a:pt x="9583" y="5700"/>
                  </a:lnTo>
                  <a:lnTo>
                    <a:pt x="9482" y="5784"/>
                  </a:lnTo>
                  <a:lnTo>
                    <a:pt x="9398" y="5901"/>
                  </a:lnTo>
                  <a:lnTo>
                    <a:pt x="9331" y="6019"/>
                  </a:lnTo>
                  <a:lnTo>
                    <a:pt x="9331" y="6019"/>
                  </a:lnTo>
                  <a:lnTo>
                    <a:pt x="9449" y="5952"/>
                  </a:lnTo>
                  <a:lnTo>
                    <a:pt x="9549" y="5868"/>
                  </a:lnTo>
                  <a:lnTo>
                    <a:pt x="9650" y="5750"/>
                  </a:lnTo>
                  <a:lnTo>
                    <a:pt x="9717" y="5632"/>
                  </a:lnTo>
                  <a:close/>
                  <a:moveTo>
                    <a:pt x="4254" y="6137"/>
                  </a:moveTo>
                  <a:lnTo>
                    <a:pt x="4220" y="6271"/>
                  </a:lnTo>
                  <a:lnTo>
                    <a:pt x="4203" y="6406"/>
                  </a:lnTo>
                  <a:lnTo>
                    <a:pt x="4220" y="6557"/>
                  </a:lnTo>
                  <a:lnTo>
                    <a:pt x="4254" y="6692"/>
                  </a:lnTo>
                  <a:lnTo>
                    <a:pt x="4288" y="6557"/>
                  </a:lnTo>
                  <a:lnTo>
                    <a:pt x="4304" y="6406"/>
                  </a:lnTo>
                  <a:lnTo>
                    <a:pt x="4288" y="6271"/>
                  </a:lnTo>
                  <a:lnTo>
                    <a:pt x="4254" y="6137"/>
                  </a:lnTo>
                  <a:close/>
                  <a:moveTo>
                    <a:pt x="10827" y="6960"/>
                  </a:moveTo>
                  <a:lnTo>
                    <a:pt x="10676" y="6977"/>
                  </a:lnTo>
                  <a:lnTo>
                    <a:pt x="10541" y="7011"/>
                  </a:lnTo>
                  <a:lnTo>
                    <a:pt x="10676" y="7061"/>
                  </a:lnTo>
                  <a:lnTo>
                    <a:pt x="10962" y="7061"/>
                  </a:lnTo>
                  <a:lnTo>
                    <a:pt x="11096" y="7011"/>
                  </a:lnTo>
                  <a:lnTo>
                    <a:pt x="10962" y="6977"/>
                  </a:lnTo>
                  <a:lnTo>
                    <a:pt x="10827" y="6960"/>
                  </a:lnTo>
                  <a:close/>
                  <a:moveTo>
                    <a:pt x="7851" y="6624"/>
                  </a:moveTo>
                  <a:lnTo>
                    <a:pt x="7818" y="6759"/>
                  </a:lnTo>
                  <a:lnTo>
                    <a:pt x="7801" y="6893"/>
                  </a:lnTo>
                  <a:lnTo>
                    <a:pt x="7818" y="7045"/>
                  </a:lnTo>
                  <a:lnTo>
                    <a:pt x="7851" y="7179"/>
                  </a:lnTo>
                  <a:lnTo>
                    <a:pt x="7885" y="7045"/>
                  </a:lnTo>
                  <a:lnTo>
                    <a:pt x="7902" y="6893"/>
                  </a:lnTo>
                  <a:lnTo>
                    <a:pt x="7902" y="6759"/>
                  </a:lnTo>
                  <a:lnTo>
                    <a:pt x="7851" y="6624"/>
                  </a:lnTo>
                  <a:close/>
                  <a:moveTo>
                    <a:pt x="2674" y="7213"/>
                  </a:moveTo>
                  <a:lnTo>
                    <a:pt x="2556" y="7280"/>
                  </a:lnTo>
                  <a:lnTo>
                    <a:pt x="2438" y="7364"/>
                  </a:lnTo>
                  <a:lnTo>
                    <a:pt x="2354" y="7482"/>
                  </a:lnTo>
                  <a:lnTo>
                    <a:pt x="2287" y="7599"/>
                  </a:lnTo>
                  <a:lnTo>
                    <a:pt x="2405" y="7532"/>
                  </a:lnTo>
                  <a:lnTo>
                    <a:pt x="2522" y="7431"/>
                  </a:lnTo>
                  <a:lnTo>
                    <a:pt x="2606" y="7330"/>
                  </a:lnTo>
                  <a:lnTo>
                    <a:pt x="2674" y="7213"/>
                  </a:lnTo>
                  <a:close/>
                  <a:moveTo>
                    <a:pt x="5834" y="7751"/>
                  </a:moveTo>
                  <a:lnTo>
                    <a:pt x="5901" y="7885"/>
                  </a:lnTo>
                  <a:lnTo>
                    <a:pt x="6002" y="7986"/>
                  </a:lnTo>
                  <a:lnTo>
                    <a:pt x="6103" y="8070"/>
                  </a:lnTo>
                  <a:lnTo>
                    <a:pt x="6238" y="8154"/>
                  </a:lnTo>
                  <a:lnTo>
                    <a:pt x="6238" y="8154"/>
                  </a:lnTo>
                  <a:lnTo>
                    <a:pt x="6154" y="8020"/>
                  </a:lnTo>
                  <a:lnTo>
                    <a:pt x="6070" y="7902"/>
                  </a:lnTo>
                  <a:lnTo>
                    <a:pt x="6070" y="7919"/>
                  </a:lnTo>
                  <a:lnTo>
                    <a:pt x="5952" y="7818"/>
                  </a:lnTo>
                  <a:lnTo>
                    <a:pt x="5834" y="7751"/>
                  </a:lnTo>
                  <a:close/>
                  <a:moveTo>
                    <a:pt x="9331" y="7851"/>
                  </a:moveTo>
                  <a:lnTo>
                    <a:pt x="9398" y="7986"/>
                  </a:lnTo>
                  <a:lnTo>
                    <a:pt x="9482" y="8087"/>
                  </a:lnTo>
                  <a:lnTo>
                    <a:pt x="9600" y="8188"/>
                  </a:lnTo>
                  <a:lnTo>
                    <a:pt x="9717" y="8255"/>
                  </a:lnTo>
                  <a:lnTo>
                    <a:pt x="9717" y="8255"/>
                  </a:lnTo>
                  <a:lnTo>
                    <a:pt x="9650" y="8120"/>
                  </a:lnTo>
                  <a:lnTo>
                    <a:pt x="9549" y="8020"/>
                  </a:lnTo>
                  <a:lnTo>
                    <a:pt x="9449" y="7936"/>
                  </a:lnTo>
                  <a:lnTo>
                    <a:pt x="9331" y="7851"/>
                  </a:lnTo>
                  <a:close/>
                  <a:moveTo>
                    <a:pt x="3918" y="8389"/>
                  </a:moveTo>
                  <a:lnTo>
                    <a:pt x="3766" y="8406"/>
                  </a:lnTo>
                  <a:lnTo>
                    <a:pt x="3632" y="8440"/>
                  </a:lnTo>
                  <a:lnTo>
                    <a:pt x="3766" y="8473"/>
                  </a:lnTo>
                  <a:lnTo>
                    <a:pt x="3918" y="8490"/>
                  </a:lnTo>
                  <a:lnTo>
                    <a:pt x="4052" y="8473"/>
                  </a:lnTo>
                  <a:lnTo>
                    <a:pt x="4187" y="8440"/>
                  </a:lnTo>
                  <a:lnTo>
                    <a:pt x="4052" y="8406"/>
                  </a:lnTo>
                  <a:lnTo>
                    <a:pt x="3918" y="8389"/>
                  </a:lnTo>
                  <a:close/>
                  <a:moveTo>
                    <a:pt x="7616" y="8843"/>
                  </a:moveTo>
                  <a:lnTo>
                    <a:pt x="7482" y="8894"/>
                  </a:lnTo>
                  <a:lnTo>
                    <a:pt x="7616" y="8927"/>
                  </a:lnTo>
                  <a:lnTo>
                    <a:pt x="7751" y="8944"/>
                  </a:lnTo>
                  <a:lnTo>
                    <a:pt x="7902" y="8927"/>
                  </a:lnTo>
                  <a:lnTo>
                    <a:pt x="8036" y="8894"/>
                  </a:lnTo>
                  <a:lnTo>
                    <a:pt x="7902" y="8843"/>
                  </a:lnTo>
                  <a:close/>
                  <a:moveTo>
                    <a:pt x="11298" y="9180"/>
                  </a:moveTo>
                  <a:lnTo>
                    <a:pt x="11163" y="9247"/>
                  </a:lnTo>
                  <a:lnTo>
                    <a:pt x="11062" y="9331"/>
                  </a:lnTo>
                  <a:lnTo>
                    <a:pt x="10978" y="9449"/>
                  </a:lnTo>
                  <a:lnTo>
                    <a:pt x="10894" y="9566"/>
                  </a:lnTo>
                  <a:lnTo>
                    <a:pt x="11029" y="9499"/>
                  </a:lnTo>
                  <a:lnTo>
                    <a:pt x="11130" y="9398"/>
                  </a:lnTo>
                  <a:lnTo>
                    <a:pt x="11230" y="9297"/>
                  </a:lnTo>
                  <a:lnTo>
                    <a:pt x="11298" y="9180"/>
                  </a:lnTo>
                  <a:close/>
                  <a:moveTo>
                    <a:pt x="1766" y="9364"/>
                  </a:moveTo>
                  <a:lnTo>
                    <a:pt x="1833" y="9499"/>
                  </a:lnTo>
                  <a:lnTo>
                    <a:pt x="1934" y="9600"/>
                  </a:lnTo>
                  <a:lnTo>
                    <a:pt x="2035" y="9701"/>
                  </a:lnTo>
                  <a:lnTo>
                    <a:pt x="2169" y="9768"/>
                  </a:lnTo>
                  <a:lnTo>
                    <a:pt x="2085" y="9633"/>
                  </a:lnTo>
                  <a:lnTo>
                    <a:pt x="2001" y="9533"/>
                  </a:lnTo>
                  <a:lnTo>
                    <a:pt x="1884" y="9449"/>
                  </a:lnTo>
                  <a:lnTo>
                    <a:pt x="1766" y="9364"/>
                  </a:lnTo>
                  <a:close/>
                  <a:moveTo>
                    <a:pt x="9482" y="9802"/>
                  </a:moveTo>
                  <a:lnTo>
                    <a:pt x="9449" y="9936"/>
                  </a:lnTo>
                  <a:lnTo>
                    <a:pt x="9432" y="10087"/>
                  </a:lnTo>
                  <a:lnTo>
                    <a:pt x="9449" y="10222"/>
                  </a:lnTo>
                  <a:lnTo>
                    <a:pt x="9482" y="10373"/>
                  </a:lnTo>
                  <a:lnTo>
                    <a:pt x="9516" y="10222"/>
                  </a:lnTo>
                  <a:lnTo>
                    <a:pt x="9533" y="10087"/>
                  </a:lnTo>
                  <a:lnTo>
                    <a:pt x="9516" y="9936"/>
                  </a:lnTo>
                  <a:lnTo>
                    <a:pt x="9482" y="9802"/>
                  </a:lnTo>
                  <a:close/>
                  <a:moveTo>
                    <a:pt x="5380" y="9919"/>
                  </a:moveTo>
                  <a:lnTo>
                    <a:pt x="5347" y="10054"/>
                  </a:lnTo>
                  <a:lnTo>
                    <a:pt x="5330" y="10188"/>
                  </a:lnTo>
                  <a:lnTo>
                    <a:pt x="5347" y="10340"/>
                  </a:lnTo>
                  <a:lnTo>
                    <a:pt x="5380" y="10474"/>
                  </a:lnTo>
                  <a:lnTo>
                    <a:pt x="5414" y="10340"/>
                  </a:lnTo>
                  <a:lnTo>
                    <a:pt x="5431" y="10188"/>
                  </a:lnTo>
                  <a:lnTo>
                    <a:pt x="5414" y="10054"/>
                  </a:lnTo>
                  <a:lnTo>
                    <a:pt x="5380" y="9919"/>
                  </a:lnTo>
                  <a:close/>
                  <a:moveTo>
                    <a:pt x="3598" y="10272"/>
                  </a:moveTo>
                  <a:lnTo>
                    <a:pt x="3481" y="10340"/>
                  </a:lnTo>
                  <a:lnTo>
                    <a:pt x="3363" y="10440"/>
                  </a:lnTo>
                  <a:lnTo>
                    <a:pt x="3279" y="10541"/>
                  </a:lnTo>
                  <a:lnTo>
                    <a:pt x="3212" y="10676"/>
                  </a:lnTo>
                  <a:lnTo>
                    <a:pt x="3329" y="10608"/>
                  </a:lnTo>
                  <a:lnTo>
                    <a:pt x="3430" y="10508"/>
                  </a:lnTo>
                  <a:lnTo>
                    <a:pt x="3531" y="10407"/>
                  </a:lnTo>
                  <a:lnTo>
                    <a:pt x="3598" y="10272"/>
                  </a:lnTo>
                  <a:close/>
                  <a:moveTo>
                    <a:pt x="10743" y="11046"/>
                  </a:moveTo>
                  <a:lnTo>
                    <a:pt x="10827" y="11163"/>
                  </a:lnTo>
                  <a:lnTo>
                    <a:pt x="10911" y="11264"/>
                  </a:lnTo>
                  <a:lnTo>
                    <a:pt x="11029" y="11365"/>
                  </a:lnTo>
                  <a:lnTo>
                    <a:pt x="11146" y="11432"/>
                  </a:lnTo>
                  <a:lnTo>
                    <a:pt x="11079" y="11315"/>
                  </a:lnTo>
                  <a:lnTo>
                    <a:pt x="10978" y="11197"/>
                  </a:lnTo>
                  <a:lnTo>
                    <a:pt x="10877" y="11113"/>
                  </a:lnTo>
                  <a:lnTo>
                    <a:pt x="10743" y="11046"/>
                  </a:lnTo>
                  <a:close/>
                  <a:moveTo>
                    <a:pt x="7667" y="11046"/>
                  </a:moveTo>
                  <a:lnTo>
                    <a:pt x="7549" y="11113"/>
                  </a:lnTo>
                  <a:lnTo>
                    <a:pt x="7448" y="11197"/>
                  </a:lnTo>
                  <a:lnTo>
                    <a:pt x="7448" y="11214"/>
                  </a:lnTo>
                  <a:lnTo>
                    <a:pt x="7347" y="11315"/>
                  </a:lnTo>
                  <a:lnTo>
                    <a:pt x="7280" y="11449"/>
                  </a:lnTo>
                  <a:lnTo>
                    <a:pt x="7398" y="11365"/>
                  </a:lnTo>
                  <a:lnTo>
                    <a:pt x="7515" y="11281"/>
                  </a:lnTo>
                  <a:lnTo>
                    <a:pt x="7599" y="11163"/>
                  </a:lnTo>
                  <a:lnTo>
                    <a:pt x="7667" y="11046"/>
                  </a:lnTo>
                  <a:close/>
                  <a:moveTo>
                    <a:pt x="1615" y="11247"/>
                  </a:moveTo>
                  <a:lnTo>
                    <a:pt x="1564" y="11382"/>
                  </a:lnTo>
                  <a:lnTo>
                    <a:pt x="1564" y="11533"/>
                  </a:lnTo>
                  <a:lnTo>
                    <a:pt x="1564" y="11668"/>
                  </a:lnTo>
                  <a:lnTo>
                    <a:pt x="1615" y="11802"/>
                  </a:lnTo>
                  <a:lnTo>
                    <a:pt x="1648" y="11668"/>
                  </a:lnTo>
                  <a:lnTo>
                    <a:pt x="1648" y="11533"/>
                  </a:lnTo>
                  <a:lnTo>
                    <a:pt x="1648" y="11382"/>
                  </a:lnTo>
                  <a:lnTo>
                    <a:pt x="1615" y="11247"/>
                  </a:lnTo>
                  <a:close/>
                  <a:moveTo>
                    <a:pt x="12306" y="11230"/>
                  </a:moveTo>
                  <a:lnTo>
                    <a:pt x="12273" y="11365"/>
                  </a:lnTo>
                  <a:lnTo>
                    <a:pt x="12256" y="11516"/>
                  </a:lnTo>
                  <a:lnTo>
                    <a:pt x="12273" y="11651"/>
                  </a:lnTo>
                  <a:lnTo>
                    <a:pt x="12306" y="11802"/>
                  </a:lnTo>
                  <a:lnTo>
                    <a:pt x="12340" y="11651"/>
                  </a:lnTo>
                  <a:lnTo>
                    <a:pt x="12357" y="11516"/>
                  </a:lnTo>
                  <a:lnTo>
                    <a:pt x="12340" y="11365"/>
                  </a:lnTo>
                  <a:lnTo>
                    <a:pt x="12306" y="11230"/>
                  </a:lnTo>
                  <a:close/>
                  <a:moveTo>
                    <a:pt x="5834" y="12121"/>
                  </a:moveTo>
                  <a:lnTo>
                    <a:pt x="5683" y="12138"/>
                  </a:lnTo>
                  <a:lnTo>
                    <a:pt x="5548" y="12172"/>
                  </a:lnTo>
                  <a:lnTo>
                    <a:pt x="5683" y="12206"/>
                  </a:lnTo>
                  <a:lnTo>
                    <a:pt x="5834" y="12206"/>
                  </a:lnTo>
                  <a:lnTo>
                    <a:pt x="5834" y="12222"/>
                  </a:lnTo>
                  <a:lnTo>
                    <a:pt x="5969" y="12206"/>
                  </a:lnTo>
                  <a:lnTo>
                    <a:pt x="6120" y="12172"/>
                  </a:lnTo>
                  <a:lnTo>
                    <a:pt x="5969" y="12138"/>
                  </a:lnTo>
                  <a:lnTo>
                    <a:pt x="5834" y="12121"/>
                  </a:lnTo>
                  <a:close/>
                  <a:moveTo>
                    <a:pt x="9297" y="12172"/>
                  </a:moveTo>
                  <a:lnTo>
                    <a:pt x="9163" y="12222"/>
                  </a:lnTo>
                  <a:lnTo>
                    <a:pt x="9297" y="12256"/>
                  </a:lnTo>
                  <a:lnTo>
                    <a:pt x="9432" y="12256"/>
                  </a:lnTo>
                  <a:lnTo>
                    <a:pt x="9432" y="12273"/>
                  </a:lnTo>
                  <a:lnTo>
                    <a:pt x="9583" y="12256"/>
                  </a:lnTo>
                  <a:lnTo>
                    <a:pt x="9717" y="12222"/>
                  </a:lnTo>
                  <a:lnTo>
                    <a:pt x="9583" y="12172"/>
                  </a:lnTo>
                  <a:close/>
                  <a:moveTo>
                    <a:pt x="3598" y="12021"/>
                  </a:moveTo>
                  <a:lnTo>
                    <a:pt x="3666" y="12138"/>
                  </a:lnTo>
                  <a:lnTo>
                    <a:pt x="3766" y="12256"/>
                  </a:lnTo>
                  <a:lnTo>
                    <a:pt x="3867" y="12340"/>
                  </a:lnTo>
                  <a:lnTo>
                    <a:pt x="3985" y="12407"/>
                  </a:lnTo>
                  <a:lnTo>
                    <a:pt x="3918" y="12290"/>
                  </a:lnTo>
                  <a:lnTo>
                    <a:pt x="3834" y="12172"/>
                  </a:lnTo>
                  <a:lnTo>
                    <a:pt x="3834" y="12189"/>
                  </a:lnTo>
                  <a:lnTo>
                    <a:pt x="3716" y="12088"/>
                  </a:lnTo>
                  <a:lnTo>
                    <a:pt x="3598" y="12021"/>
                  </a:lnTo>
                  <a:close/>
                  <a:moveTo>
                    <a:pt x="1816" y="13332"/>
                  </a:moveTo>
                  <a:lnTo>
                    <a:pt x="1682" y="13382"/>
                  </a:lnTo>
                  <a:lnTo>
                    <a:pt x="1816" y="13416"/>
                  </a:lnTo>
                  <a:lnTo>
                    <a:pt x="1968" y="13433"/>
                  </a:lnTo>
                  <a:lnTo>
                    <a:pt x="1968" y="13416"/>
                  </a:lnTo>
                  <a:lnTo>
                    <a:pt x="2102" y="13416"/>
                  </a:lnTo>
                  <a:lnTo>
                    <a:pt x="2237" y="13382"/>
                  </a:lnTo>
                  <a:lnTo>
                    <a:pt x="2102" y="13332"/>
                  </a:lnTo>
                  <a:close/>
                  <a:moveTo>
                    <a:pt x="11214" y="13164"/>
                  </a:moveTo>
                  <a:lnTo>
                    <a:pt x="11096" y="13231"/>
                  </a:lnTo>
                  <a:lnTo>
                    <a:pt x="10978" y="13315"/>
                  </a:lnTo>
                  <a:lnTo>
                    <a:pt x="10894" y="13433"/>
                  </a:lnTo>
                  <a:lnTo>
                    <a:pt x="10810" y="13550"/>
                  </a:lnTo>
                  <a:lnTo>
                    <a:pt x="10810" y="13550"/>
                  </a:lnTo>
                  <a:lnTo>
                    <a:pt x="10945" y="13483"/>
                  </a:lnTo>
                  <a:lnTo>
                    <a:pt x="11046" y="13382"/>
                  </a:lnTo>
                  <a:lnTo>
                    <a:pt x="11146" y="13281"/>
                  </a:lnTo>
                  <a:lnTo>
                    <a:pt x="11214" y="13164"/>
                  </a:lnTo>
                  <a:close/>
                  <a:moveTo>
                    <a:pt x="7532" y="13147"/>
                  </a:moveTo>
                  <a:lnTo>
                    <a:pt x="7482" y="13281"/>
                  </a:lnTo>
                  <a:lnTo>
                    <a:pt x="7482" y="13433"/>
                  </a:lnTo>
                  <a:lnTo>
                    <a:pt x="7482" y="13567"/>
                  </a:lnTo>
                  <a:lnTo>
                    <a:pt x="7532" y="13702"/>
                  </a:lnTo>
                  <a:lnTo>
                    <a:pt x="7566" y="13567"/>
                  </a:lnTo>
                  <a:lnTo>
                    <a:pt x="7582" y="13433"/>
                  </a:lnTo>
                  <a:lnTo>
                    <a:pt x="7566" y="13281"/>
                  </a:lnTo>
                  <a:lnTo>
                    <a:pt x="7532" y="13147"/>
                  </a:lnTo>
                  <a:close/>
                  <a:moveTo>
                    <a:pt x="5935" y="14021"/>
                  </a:moveTo>
                  <a:lnTo>
                    <a:pt x="5801" y="14088"/>
                  </a:lnTo>
                  <a:lnTo>
                    <a:pt x="5700" y="14189"/>
                  </a:lnTo>
                  <a:lnTo>
                    <a:pt x="5599" y="14290"/>
                  </a:lnTo>
                  <a:lnTo>
                    <a:pt x="5532" y="14425"/>
                  </a:lnTo>
                  <a:lnTo>
                    <a:pt x="5649" y="14357"/>
                  </a:lnTo>
                  <a:lnTo>
                    <a:pt x="5767" y="14256"/>
                  </a:lnTo>
                  <a:lnTo>
                    <a:pt x="5851" y="14156"/>
                  </a:lnTo>
                  <a:lnTo>
                    <a:pt x="5935" y="14021"/>
                  </a:lnTo>
                  <a:close/>
                  <a:moveTo>
                    <a:pt x="9230" y="14324"/>
                  </a:moveTo>
                  <a:lnTo>
                    <a:pt x="9314" y="14441"/>
                  </a:lnTo>
                  <a:lnTo>
                    <a:pt x="9398" y="14559"/>
                  </a:lnTo>
                  <a:lnTo>
                    <a:pt x="9516" y="14643"/>
                  </a:lnTo>
                  <a:lnTo>
                    <a:pt x="9633" y="14710"/>
                  </a:lnTo>
                  <a:lnTo>
                    <a:pt x="9566" y="14593"/>
                  </a:lnTo>
                  <a:lnTo>
                    <a:pt x="9465" y="14475"/>
                  </a:lnTo>
                  <a:lnTo>
                    <a:pt x="9465" y="14492"/>
                  </a:lnTo>
                  <a:lnTo>
                    <a:pt x="9364" y="14391"/>
                  </a:lnTo>
                  <a:lnTo>
                    <a:pt x="9230" y="14324"/>
                  </a:lnTo>
                  <a:close/>
                  <a:moveTo>
                    <a:pt x="1" y="14341"/>
                  </a:moveTo>
                  <a:lnTo>
                    <a:pt x="85" y="14458"/>
                  </a:lnTo>
                  <a:lnTo>
                    <a:pt x="169" y="14576"/>
                  </a:lnTo>
                  <a:lnTo>
                    <a:pt x="287" y="14660"/>
                  </a:lnTo>
                  <a:lnTo>
                    <a:pt x="404" y="14727"/>
                  </a:lnTo>
                  <a:lnTo>
                    <a:pt x="337" y="14610"/>
                  </a:lnTo>
                  <a:lnTo>
                    <a:pt x="236" y="14492"/>
                  </a:lnTo>
                  <a:lnTo>
                    <a:pt x="135" y="14408"/>
                  </a:lnTo>
                  <a:lnTo>
                    <a:pt x="1" y="14341"/>
                  </a:lnTo>
                  <a:close/>
                  <a:moveTo>
                    <a:pt x="11752" y="14878"/>
                  </a:moveTo>
                  <a:lnTo>
                    <a:pt x="11600" y="14895"/>
                  </a:lnTo>
                  <a:lnTo>
                    <a:pt x="11466" y="14929"/>
                  </a:lnTo>
                  <a:lnTo>
                    <a:pt x="11600" y="14963"/>
                  </a:lnTo>
                  <a:lnTo>
                    <a:pt x="11752" y="14979"/>
                  </a:lnTo>
                  <a:lnTo>
                    <a:pt x="11886" y="14963"/>
                  </a:lnTo>
                  <a:lnTo>
                    <a:pt x="12021" y="14929"/>
                  </a:lnTo>
                  <a:lnTo>
                    <a:pt x="11886" y="14895"/>
                  </a:lnTo>
                  <a:lnTo>
                    <a:pt x="11752" y="14878"/>
                  </a:lnTo>
                  <a:close/>
                  <a:moveTo>
                    <a:pt x="3632" y="14458"/>
                  </a:moveTo>
                  <a:lnTo>
                    <a:pt x="3598" y="14593"/>
                  </a:lnTo>
                  <a:lnTo>
                    <a:pt x="3581" y="14744"/>
                  </a:lnTo>
                  <a:lnTo>
                    <a:pt x="3598" y="14878"/>
                  </a:lnTo>
                  <a:lnTo>
                    <a:pt x="3632" y="15013"/>
                  </a:lnTo>
                  <a:lnTo>
                    <a:pt x="3666" y="14878"/>
                  </a:lnTo>
                  <a:lnTo>
                    <a:pt x="3682" y="14744"/>
                  </a:lnTo>
                  <a:lnTo>
                    <a:pt x="3666" y="14593"/>
                  </a:lnTo>
                  <a:lnTo>
                    <a:pt x="3632" y="14458"/>
                  </a:lnTo>
                  <a:close/>
                  <a:moveTo>
                    <a:pt x="7347" y="15265"/>
                  </a:moveTo>
                  <a:lnTo>
                    <a:pt x="7196" y="15282"/>
                  </a:lnTo>
                  <a:lnTo>
                    <a:pt x="7061" y="15316"/>
                  </a:lnTo>
                  <a:lnTo>
                    <a:pt x="7196" y="15366"/>
                  </a:lnTo>
                  <a:lnTo>
                    <a:pt x="7482" y="15366"/>
                  </a:lnTo>
                  <a:lnTo>
                    <a:pt x="7616" y="15316"/>
                  </a:lnTo>
                  <a:lnTo>
                    <a:pt x="7482" y="15282"/>
                  </a:lnTo>
                  <a:lnTo>
                    <a:pt x="7347" y="152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4608;p62">
              <a:extLst>
                <a:ext uri="{FF2B5EF4-FFF2-40B4-BE49-F238E27FC236}">
                  <a16:creationId xmlns:a16="http://schemas.microsoft.com/office/drawing/2014/main" id="{8936B0C6-ED6E-35ED-E7A5-FB549AAB79AB}"/>
                </a:ext>
              </a:extLst>
            </p:cNvPr>
            <p:cNvSpPr/>
            <p:nvPr/>
          </p:nvSpPr>
          <p:spPr>
            <a:xfrm>
              <a:off x="3816300" y="3869725"/>
              <a:ext cx="63050" cy="333725"/>
            </a:xfrm>
            <a:custGeom>
              <a:avLst/>
              <a:gdLst/>
              <a:ahLst/>
              <a:cxnLst/>
              <a:rect l="l" t="t" r="r" b="b"/>
              <a:pathLst>
                <a:path w="2522" h="13349" extrusionOk="0">
                  <a:moveTo>
                    <a:pt x="605" y="0"/>
                  </a:moveTo>
                  <a:lnTo>
                    <a:pt x="0" y="1076"/>
                  </a:lnTo>
                  <a:lnTo>
                    <a:pt x="420" y="1799"/>
                  </a:lnTo>
                  <a:lnTo>
                    <a:pt x="51" y="10474"/>
                  </a:lnTo>
                  <a:lnTo>
                    <a:pt x="1681" y="13348"/>
                  </a:lnTo>
                  <a:lnTo>
                    <a:pt x="2522" y="10121"/>
                  </a:lnTo>
                  <a:lnTo>
                    <a:pt x="1194" y="1698"/>
                  </a:lnTo>
                  <a:lnTo>
                    <a:pt x="1395" y="858"/>
                  </a:lnTo>
                  <a:lnTo>
                    <a:pt x="6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4609;p62">
              <a:extLst>
                <a:ext uri="{FF2B5EF4-FFF2-40B4-BE49-F238E27FC236}">
                  <a16:creationId xmlns:a16="http://schemas.microsoft.com/office/drawing/2014/main" id="{143714D5-2DA7-CFD3-44A0-4FBF221977C5}"/>
                </a:ext>
              </a:extLst>
            </p:cNvPr>
            <p:cNvSpPr/>
            <p:nvPr/>
          </p:nvSpPr>
          <p:spPr>
            <a:xfrm>
              <a:off x="3632200" y="3818025"/>
              <a:ext cx="150075" cy="310200"/>
            </a:xfrm>
            <a:custGeom>
              <a:avLst/>
              <a:gdLst/>
              <a:ahLst/>
              <a:cxnLst/>
              <a:rect l="l" t="t" r="r" b="b"/>
              <a:pathLst>
                <a:path w="6003" h="12408" extrusionOk="0">
                  <a:moveTo>
                    <a:pt x="6002" y="1"/>
                  </a:moveTo>
                  <a:lnTo>
                    <a:pt x="5750" y="34"/>
                  </a:lnTo>
                  <a:lnTo>
                    <a:pt x="5498" y="102"/>
                  </a:lnTo>
                  <a:lnTo>
                    <a:pt x="5246" y="186"/>
                  </a:lnTo>
                  <a:lnTo>
                    <a:pt x="5027" y="320"/>
                  </a:lnTo>
                  <a:lnTo>
                    <a:pt x="4843" y="471"/>
                  </a:lnTo>
                  <a:lnTo>
                    <a:pt x="4658" y="656"/>
                  </a:lnTo>
                  <a:lnTo>
                    <a:pt x="4489" y="875"/>
                  </a:lnTo>
                  <a:lnTo>
                    <a:pt x="4305" y="1093"/>
                  </a:lnTo>
                  <a:lnTo>
                    <a:pt x="4120" y="1362"/>
                  </a:lnTo>
                  <a:lnTo>
                    <a:pt x="3935" y="1631"/>
                  </a:lnTo>
                  <a:lnTo>
                    <a:pt x="3767" y="1934"/>
                  </a:lnTo>
                  <a:lnTo>
                    <a:pt x="3582" y="2253"/>
                  </a:lnTo>
                  <a:lnTo>
                    <a:pt x="3229" y="2943"/>
                  </a:lnTo>
                  <a:lnTo>
                    <a:pt x="2892" y="3699"/>
                  </a:lnTo>
                  <a:lnTo>
                    <a:pt x="2539" y="4489"/>
                  </a:lnTo>
                  <a:lnTo>
                    <a:pt x="2203" y="5347"/>
                  </a:lnTo>
                  <a:lnTo>
                    <a:pt x="1884" y="6221"/>
                  </a:lnTo>
                  <a:lnTo>
                    <a:pt x="1564" y="7112"/>
                  </a:lnTo>
                  <a:lnTo>
                    <a:pt x="1279" y="8020"/>
                  </a:lnTo>
                  <a:lnTo>
                    <a:pt x="976" y="8927"/>
                  </a:lnTo>
                  <a:lnTo>
                    <a:pt x="707" y="9835"/>
                  </a:lnTo>
                  <a:lnTo>
                    <a:pt x="455" y="10726"/>
                  </a:lnTo>
                  <a:lnTo>
                    <a:pt x="1" y="12407"/>
                  </a:lnTo>
                  <a:lnTo>
                    <a:pt x="1" y="12407"/>
                  </a:lnTo>
                  <a:lnTo>
                    <a:pt x="60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4610;p62">
              <a:extLst>
                <a:ext uri="{FF2B5EF4-FFF2-40B4-BE49-F238E27FC236}">
                  <a16:creationId xmlns:a16="http://schemas.microsoft.com/office/drawing/2014/main" id="{DCCB92ED-A3CF-EB09-5EB6-4E04C123041B}"/>
                </a:ext>
              </a:extLst>
            </p:cNvPr>
            <p:cNvSpPr/>
            <p:nvPr/>
          </p:nvSpPr>
          <p:spPr>
            <a:xfrm>
              <a:off x="3446450" y="3835250"/>
              <a:ext cx="320700" cy="460250"/>
            </a:xfrm>
            <a:custGeom>
              <a:avLst/>
              <a:gdLst/>
              <a:ahLst/>
              <a:cxnLst/>
              <a:rect l="l" t="t" r="r" b="b"/>
              <a:pathLst>
                <a:path w="12828" h="18410" extrusionOk="0">
                  <a:moveTo>
                    <a:pt x="12188" y="1"/>
                  </a:moveTo>
                  <a:lnTo>
                    <a:pt x="11987" y="18"/>
                  </a:lnTo>
                  <a:lnTo>
                    <a:pt x="11735" y="85"/>
                  </a:lnTo>
                  <a:lnTo>
                    <a:pt x="11466" y="203"/>
                  </a:lnTo>
                  <a:lnTo>
                    <a:pt x="11096" y="404"/>
                  </a:lnTo>
                  <a:lnTo>
                    <a:pt x="10558" y="724"/>
                  </a:lnTo>
                  <a:lnTo>
                    <a:pt x="9869" y="1161"/>
                  </a:lnTo>
                  <a:lnTo>
                    <a:pt x="9078" y="1699"/>
                  </a:lnTo>
                  <a:lnTo>
                    <a:pt x="8204" y="2321"/>
                  </a:lnTo>
                  <a:lnTo>
                    <a:pt x="7263" y="3010"/>
                  </a:lnTo>
                  <a:lnTo>
                    <a:pt x="6288" y="3733"/>
                  </a:lnTo>
                  <a:lnTo>
                    <a:pt x="5296" y="4506"/>
                  </a:lnTo>
                  <a:lnTo>
                    <a:pt x="4321" y="5313"/>
                  </a:lnTo>
                  <a:lnTo>
                    <a:pt x="3380" y="6103"/>
                  </a:lnTo>
                  <a:lnTo>
                    <a:pt x="2926" y="6507"/>
                  </a:lnTo>
                  <a:lnTo>
                    <a:pt x="2505" y="6894"/>
                  </a:lnTo>
                  <a:lnTo>
                    <a:pt x="2102" y="7280"/>
                  </a:lnTo>
                  <a:lnTo>
                    <a:pt x="1732" y="7667"/>
                  </a:lnTo>
                  <a:lnTo>
                    <a:pt x="1379" y="8037"/>
                  </a:lnTo>
                  <a:lnTo>
                    <a:pt x="1060" y="8390"/>
                  </a:lnTo>
                  <a:lnTo>
                    <a:pt x="791" y="8743"/>
                  </a:lnTo>
                  <a:lnTo>
                    <a:pt x="538" y="9079"/>
                  </a:lnTo>
                  <a:lnTo>
                    <a:pt x="337" y="9382"/>
                  </a:lnTo>
                  <a:lnTo>
                    <a:pt x="185" y="9684"/>
                  </a:lnTo>
                  <a:lnTo>
                    <a:pt x="85" y="9953"/>
                  </a:lnTo>
                  <a:lnTo>
                    <a:pt x="51" y="10071"/>
                  </a:lnTo>
                  <a:lnTo>
                    <a:pt x="17" y="10205"/>
                  </a:lnTo>
                  <a:lnTo>
                    <a:pt x="1" y="10441"/>
                  </a:lnTo>
                  <a:lnTo>
                    <a:pt x="17" y="10693"/>
                  </a:lnTo>
                  <a:lnTo>
                    <a:pt x="68" y="10962"/>
                  </a:lnTo>
                  <a:lnTo>
                    <a:pt x="118" y="11248"/>
                  </a:lnTo>
                  <a:lnTo>
                    <a:pt x="219" y="11533"/>
                  </a:lnTo>
                  <a:lnTo>
                    <a:pt x="320" y="11836"/>
                  </a:lnTo>
                  <a:lnTo>
                    <a:pt x="454" y="12139"/>
                  </a:lnTo>
                  <a:lnTo>
                    <a:pt x="606" y="12458"/>
                  </a:lnTo>
                  <a:lnTo>
                    <a:pt x="774" y="12761"/>
                  </a:lnTo>
                  <a:lnTo>
                    <a:pt x="942" y="13080"/>
                  </a:lnTo>
                  <a:lnTo>
                    <a:pt x="1144" y="13399"/>
                  </a:lnTo>
                  <a:lnTo>
                    <a:pt x="1345" y="13719"/>
                  </a:lnTo>
                  <a:lnTo>
                    <a:pt x="1799" y="14358"/>
                  </a:lnTo>
                  <a:lnTo>
                    <a:pt x="2270" y="14996"/>
                  </a:lnTo>
                  <a:lnTo>
                    <a:pt x="2758" y="15602"/>
                  </a:lnTo>
                  <a:lnTo>
                    <a:pt x="3245" y="16173"/>
                  </a:lnTo>
                  <a:lnTo>
                    <a:pt x="3733" y="16694"/>
                  </a:lnTo>
                  <a:lnTo>
                    <a:pt x="4203" y="17182"/>
                  </a:lnTo>
                  <a:lnTo>
                    <a:pt x="4624" y="17602"/>
                  </a:lnTo>
                  <a:lnTo>
                    <a:pt x="5010" y="17955"/>
                  </a:lnTo>
                  <a:lnTo>
                    <a:pt x="5330" y="18207"/>
                  </a:lnTo>
                  <a:lnTo>
                    <a:pt x="5582" y="18392"/>
                  </a:lnTo>
                  <a:lnTo>
                    <a:pt x="5649" y="18409"/>
                  </a:lnTo>
                  <a:lnTo>
                    <a:pt x="5733" y="18409"/>
                  </a:lnTo>
                  <a:lnTo>
                    <a:pt x="5817" y="18375"/>
                  </a:lnTo>
                  <a:lnTo>
                    <a:pt x="5901" y="18291"/>
                  </a:lnTo>
                  <a:lnTo>
                    <a:pt x="5968" y="18191"/>
                  </a:lnTo>
                  <a:lnTo>
                    <a:pt x="6052" y="18073"/>
                  </a:lnTo>
                  <a:lnTo>
                    <a:pt x="6137" y="17922"/>
                  </a:lnTo>
                  <a:lnTo>
                    <a:pt x="6221" y="17737"/>
                  </a:lnTo>
                  <a:lnTo>
                    <a:pt x="6372" y="17333"/>
                  </a:lnTo>
                  <a:lnTo>
                    <a:pt x="6523" y="16846"/>
                  </a:lnTo>
                  <a:lnTo>
                    <a:pt x="6674" y="16325"/>
                  </a:lnTo>
                  <a:lnTo>
                    <a:pt x="6809" y="15753"/>
                  </a:lnTo>
                  <a:lnTo>
                    <a:pt x="6927" y="15181"/>
                  </a:lnTo>
                  <a:lnTo>
                    <a:pt x="7044" y="14593"/>
                  </a:lnTo>
                  <a:lnTo>
                    <a:pt x="7229" y="13500"/>
                  </a:lnTo>
                  <a:lnTo>
                    <a:pt x="7347" y="12609"/>
                  </a:lnTo>
                  <a:lnTo>
                    <a:pt x="7381" y="12290"/>
                  </a:lnTo>
                  <a:lnTo>
                    <a:pt x="7381" y="12071"/>
                  </a:lnTo>
                  <a:lnTo>
                    <a:pt x="7364" y="12004"/>
                  </a:lnTo>
                  <a:lnTo>
                    <a:pt x="7330" y="11937"/>
                  </a:lnTo>
                  <a:lnTo>
                    <a:pt x="7212" y="11701"/>
                  </a:lnTo>
                  <a:lnTo>
                    <a:pt x="6843" y="11079"/>
                  </a:lnTo>
                  <a:lnTo>
                    <a:pt x="6658" y="10726"/>
                  </a:lnTo>
                  <a:lnTo>
                    <a:pt x="6506" y="10390"/>
                  </a:lnTo>
                  <a:lnTo>
                    <a:pt x="6456" y="10222"/>
                  </a:lnTo>
                  <a:lnTo>
                    <a:pt x="6422" y="10071"/>
                  </a:lnTo>
                  <a:lnTo>
                    <a:pt x="6405" y="9953"/>
                  </a:lnTo>
                  <a:lnTo>
                    <a:pt x="6422" y="9835"/>
                  </a:lnTo>
                  <a:lnTo>
                    <a:pt x="6439" y="9768"/>
                  </a:lnTo>
                  <a:lnTo>
                    <a:pt x="6490" y="9667"/>
                  </a:lnTo>
                  <a:lnTo>
                    <a:pt x="6674" y="9398"/>
                  </a:lnTo>
                  <a:lnTo>
                    <a:pt x="6943" y="9045"/>
                  </a:lnTo>
                  <a:lnTo>
                    <a:pt x="7280" y="8608"/>
                  </a:lnTo>
                  <a:lnTo>
                    <a:pt x="8120" y="7566"/>
                  </a:lnTo>
                  <a:lnTo>
                    <a:pt x="9112" y="6372"/>
                  </a:lnTo>
                  <a:lnTo>
                    <a:pt x="10121" y="5128"/>
                  </a:lnTo>
                  <a:lnTo>
                    <a:pt x="11062" y="3952"/>
                  </a:lnTo>
                  <a:lnTo>
                    <a:pt x="11482" y="3414"/>
                  </a:lnTo>
                  <a:lnTo>
                    <a:pt x="11835" y="2943"/>
                  </a:lnTo>
                  <a:lnTo>
                    <a:pt x="12121" y="2523"/>
                  </a:lnTo>
                  <a:lnTo>
                    <a:pt x="12323" y="2203"/>
                  </a:lnTo>
                  <a:lnTo>
                    <a:pt x="12474" y="1917"/>
                  </a:lnTo>
                  <a:lnTo>
                    <a:pt x="12592" y="1665"/>
                  </a:lnTo>
                  <a:lnTo>
                    <a:pt x="12693" y="1396"/>
                  </a:lnTo>
                  <a:lnTo>
                    <a:pt x="12760" y="1161"/>
                  </a:lnTo>
                  <a:lnTo>
                    <a:pt x="12810" y="942"/>
                  </a:lnTo>
                  <a:lnTo>
                    <a:pt x="12827" y="724"/>
                  </a:lnTo>
                  <a:lnTo>
                    <a:pt x="12810" y="539"/>
                  </a:lnTo>
                  <a:lnTo>
                    <a:pt x="12777" y="371"/>
                  </a:lnTo>
                  <a:lnTo>
                    <a:pt x="12726" y="236"/>
                  </a:lnTo>
                  <a:lnTo>
                    <a:pt x="12676" y="186"/>
                  </a:lnTo>
                  <a:lnTo>
                    <a:pt x="12626" y="135"/>
                  </a:lnTo>
                  <a:lnTo>
                    <a:pt x="12575" y="85"/>
                  </a:lnTo>
                  <a:lnTo>
                    <a:pt x="12508" y="51"/>
                  </a:lnTo>
                  <a:lnTo>
                    <a:pt x="12441" y="18"/>
                  </a:lnTo>
                  <a:lnTo>
                    <a:pt x="12357" y="1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4611;p62">
              <a:extLst>
                <a:ext uri="{FF2B5EF4-FFF2-40B4-BE49-F238E27FC236}">
                  <a16:creationId xmlns:a16="http://schemas.microsoft.com/office/drawing/2014/main" id="{0EA239FE-60C5-8D51-219E-7A49DDE028F3}"/>
                </a:ext>
              </a:extLst>
            </p:cNvPr>
            <p:cNvSpPr/>
            <p:nvPr/>
          </p:nvSpPr>
          <p:spPr>
            <a:xfrm>
              <a:off x="3555300" y="4136600"/>
              <a:ext cx="163100" cy="195025"/>
            </a:xfrm>
            <a:custGeom>
              <a:avLst/>
              <a:gdLst/>
              <a:ahLst/>
              <a:cxnLst/>
              <a:rect l="l" t="t" r="r" b="b"/>
              <a:pathLst>
                <a:path w="6524" h="7801" extrusionOk="0">
                  <a:moveTo>
                    <a:pt x="3027" y="1"/>
                  </a:moveTo>
                  <a:lnTo>
                    <a:pt x="2993" y="135"/>
                  </a:lnTo>
                  <a:lnTo>
                    <a:pt x="2942" y="253"/>
                  </a:lnTo>
                  <a:lnTo>
                    <a:pt x="2875" y="370"/>
                  </a:lnTo>
                  <a:lnTo>
                    <a:pt x="2808" y="471"/>
                  </a:lnTo>
                  <a:lnTo>
                    <a:pt x="2724" y="572"/>
                  </a:lnTo>
                  <a:lnTo>
                    <a:pt x="2640" y="673"/>
                  </a:lnTo>
                  <a:lnTo>
                    <a:pt x="2556" y="757"/>
                  </a:lnTo>
                  <a:lnTo>
                    <a:pt x="2455" y="841"/>
                  </a:lnTo>
                  <a:lnTo>
                    <a:pt x="2068" y="1060"/>
                  </a:lnTo>
                  <a:lnTo>
                    <a:pt x="1715" y="1278"/>
                  </a:lnTo>
                  <a:lnTo>
                    <a:pt x="1581" y="1379"/>
                  </a:lnTo>
                  <a:lnTo>
                    <a:pt x="1446" y="1480"/>
                  </a:lnTo>
                  <a:lnTo>
                    <a:pt x="1345" y="1598"/>
                  </a:lnTo>
                  <a:lnTo>
                    <a:pt x="1261" y="1715"/>
                  </a:lnTo>
                  <a:lnTo>
                    <a:pt x="1228" y="1833"/>
                  </a:lnTo>
                  <a:lnTo>
                    <a:pt x="1194" y="1951"/>
                  </a:lnTo>
                  <a:lnTo>
                    <a:pt x="1177" y="2085"/>
                  </a:lnTo>
                  <a:lnTo>
                    <a:pt x="1194" y="2203"/>
                  </a:lnTo>
                  <a:lnTo>
                    <a:pt x="1228" y="2320"/>
                  </a:lnTo>
                  <a:lnTo>
                    <a:pt x="1278" y="2438"/>
                  </a:lnTo>
                  <a:lnTo>
                    <a:pt x="1345" y="2539"/>
                  </a:lnTo>
                  <a:lnTo>
                    <a:pt x="1429" y="2623"/>
                  </a:lnTo>
                  <a:lnTo>
                    <a:pt x="1295" y="2657"/>
                  </a:lnTo>
                  <a:lnTo>
                    <a:pt x="1177" y="2690"/>
                  </a:lnTo>
                  <a:lnTo>
                    <a:pt x="1026" y="2758"/>
                  </a:lnTo>
                  <a:lnTo>
                    <a:pt x="875" y="2858"/>
                  </a:lnTo>
                  <a:lnTo>
                    <a:pt x="723" y="2976"/>
                  </a:lnTo>
                  <a:lnTo>
                    <a:pt x="656" y="3043"/>
                  </a:lnTo>
                  <a:lnTo>
                    <a:pt x="589" y="3127"/>
                  </a:lnTo>
                  <a:lnTo>
                    <a:pt x="555" y="3228"/>
                  </a:lnTo>
                  <a:lnTo>
                    <a:pt x="505" y="3346"/>
                  </a:lnTo>
                  <a:lnTo>
                    <a:pt x="505" y="3396"/>
                  </a:lnTo>
                  <a:lnTo>
                    <a:pt x="505" y="3464"/>
                  </a:lnTo>
                  <a:lnTo>
                    <a:pt x="522" y="3581"/>
                  </a:lnTo>
                  <a:lnTo>
                    <a:pt x="572" y="3699"/>
                  </a:lnTo>
                  <a:lnTo>
                    <a:pt x="639" y="3817"/>
                  </a:lnTo>
                  <a:lnTo>
                    <a:pt x="774" y="3985"/>
                  </a:lnTo>
                  <a:lnTo>
                    <a:pt x="841" y="4052"/>
                  </a:lnTo>
                  <a:lnTo>
                    <a:pt x="740" y="4086"/>
                  </a:lnTo>
                  <a:lnTo>
                    <a:pt x="639" y="4119"/>
                  </a:lnTo>
                  <a:lnTo>
                    <a:pt x="522" y="4186"/>
                  </a:lnTo>
                  <a:lnTo>
                    <a:pt x="404" y="4271"/>
                  </a:lnTo>
                  <a:lnTo>
                    <a:pt x="286" y="4371"/>
                  </a:lnTo>
                  <a:lnTo>
                    <a:pt x="236" y="4455"/>
                  </a:lnTo>
                  <a:lnTo>
                    <a:pt x="185" y="4523"/>
                  </a:lnTo>
                  <a:lnTo>
                    <a:pt x="152" y="4607"/>
                  </a:lnTo>
                  <a:lnTo>
                    <a:pt x="135" y="4708"/>
                  </a:lnTo>
                  <a:lnTo>
                    <a:pt x="118" y="4792"/>
                  </a:lnTo>
                  <a:lnTo>
                    <a:pt x="118" y="4859"/>
                  </a:lnTo>
                  <a:lnTo>
                    <a:pt x="135" y="5010"/>
                  </a:lnTo>
                  <a:lnTo>
                    <a:pt x="202" y="5145"/>
                  </a:lnTo>
                  <a:lnTo>
                    <a:pt x="270" y="5262"/>
                  </a:lnTo>
                  <a:lnTo>
                    <a:pt x="337" y="5363"/>
                  </a:lnTo>
                  <a:lnTo>
                    <a:pt x="404" y="5430"/>
                  </a:lnTo>
                  <a:lnTo>
                    <a:pt x="471" y="5498"/>
                  </a:lnTo>
                  <a:lnTo>
                    <a:pt x="387" y="5565"/>
                  </a:lnTo>
                  <a:lnTo>
                    <a:pt x="303" y="5632"/>
                  </a:lnTo>
                  <a:lnTo>
                    <a:pt x="219" y="5733"/>
                  </a:lnTo>
                  <a:lnTo>
                    <a:pt x="118" y="5868"/>
                  </a:lnTo>
                  <a:lnTo>
                    <a:pt x="51" y="6002"/>
                  </a:lnTo>
                  <a:lnTo>
                    <a:pt x="1" y="6170"/>
                  </a:lnTo>
                  <a:lnTo>
                    <a:pt x="1" y="6254"/>
                  </a:lnTo>
                  <a:lnTo>
                    <a:pt x="1" y="6338"/>
                  </a:lnTo>
                  <a:lnTo>
                    <a:pt x="17" y="6422"/>
                  </a:lnTo>
                  <a:lnTo>
                    <a:pt x="51" y="6523"/>
                  </a:lnTo>
                  <a:lnTo>
                    <a:pt x="118" y="6607"/>
                  </a:lnTo>
                  <a:lnTo>
                    <a:pt x="185" y="6691"/>
                  </a:lnTo>
                  <a:lnTo>
                    <a:pt x="270" y="6792"/>
                  </a:lnTo>
                  <a:lnTo>
                    <a:pt x="387" y="6876"/>
                  </a:lnTo>
                  <a:lnTo>
                    <a:pt x="639" y="7061"/>
                  </a:lnTo>
                  <a:lnTo>
                    <a:pt x="925" y="7212"/>
                  </a:lnTo>
                  <a:lnTo>
                    <a:pt x="1261" y="7364"/>
                  </a:lnTo>
                  <a:lnTo>
                    <a:pt x="1631" y="7498"/>
                  </a:lnTo>
                  <a:lnTo>
                    <a:pt x="2001" y="7616"/>
                  </a:lnTo>
                  <a:lnTo>
                    <a:pt x="2405" y="7717"/>
                  </a:lnTo>
                  <a:lnTo>
                    <a:pt x="2791" y="7767"/>
                  </a:lnTo>
                  <a:lnTo>
                    <a:pt x="3178" y="7801"/>
                  </a:lnTo>
                  <a:lnTo>
                    <a:pt x="3548" y="7801"/>
                  </a:lnTo>
                  <a:lnTo>
                    <a:pt x="3733" y="7767"/>
                  </a:lnTo>
                  <a:lnTo>
                    <a:pt x="3901" y="7750"/>
                  </a:lnTo>
                  <a:lnTo>
                    <a:pt x="4052" y="7700"/>
                  </a:lnTo>
                  <a:lnTo>
                    <a:pt x="4203" y="7650"/>
                  </a:lnTo>
                  <a:lnTo>
                    <a:pt x="4355" y="7599"/>
                  </a:lnTo>
                  <a:lnTo>
                    <a:pt x="4472" y="7515"/>
                  </a:lnTo>
                  <a:lnTo>
                    <a:pt x="4590" y="7431"/>
                  </a:lnTo>
                  <a:lnTo>
                    <a:pt x="4691" y="7330"/>
                  </a:lnTo>
                  <a:lnTo>
                    <a:pt x="4758" y="7229"/>
                  </a:lnTo>
                  <a:lnTo>
                    <a:pt x="4808" y="7145"/>
                  </a:lnTo>
                  <a:lnTo>
                    <a:pt x="4825" y="7061"/>
                  </a:lnTo>
                  <a:lnTo>
                    <a:pt x="4825" y="6994"/>
                  </a:lnTo>
                  <a:lnTo>
                    <a:pt x="4792" y="6910"/>
                  </a:lnTo>
                  <a:lnTo>
                    <a:pt x="4758" y="6859"/>
                  </a:lnTo>
                  <a:lnTo>
                    <a:pt x="4708" y="6792"/>
                  </a:lnTo>
                  <a:lnTo>
                    <a:pt x="4657" y="6742"/>
                  </a:lnTo>
                  <a:lnTo>
                    <a:pt x="4523" y="6658"/>
                  </a:lnTo>
                  <a:lnTo>
                    <a:pt x="4388" y="6607"/>
                  </a:lnTo>
                  <a:lnTo>
                    <a:pt x="4271" y="6557"/>
                  </a:lnTo>
                  <a:lnTo>
                    <a:pt x="4489" y="6557"/>
                  </a:lnTo>
                  <a:lnTo>
                    <a:pt x="4708" y="6540"/>
                  </a:lnTo>
                  <a:lnTo>
                    <a:pt x="4977" y="6490"/>
                  </a:lnTo>
                  <a:lnTo>
                    <a:pt x="5128" y="6456"/>
                  </a:lnTo>
                  <a:lnTo>
                    <a:pt x="5262" y="6406"/>
                  </a:lnTo>
                  <a:lnTo>
                    <a:pt x="5397" y="6355"/>
                  </a:lnTo>
                  <a:lnTo>
                    <a:pt x="5531" y="6288"/>
                  </a:lnTo>
                  <a:lnTo>
                    <a:pt x="5649" y="6204"/>
                  </a:lnTo>
                  <a:lnTo>
                    <a:pt x="5750" y="6103"/>
                  </a:lnTo>
                  <a:lnTo>
                    <a:pt x="5834" y="5985"/>
                  </a:lnTo>
                  <a:lnTo>
                    <a:pt x="5901" y="5868"/>
                  </a:lnTo>
                  <a:lnTo>
                    <a:pt x="5935" y="5733"/>
                  </a:lnTo>
                  <a:lnTo>
                    <a:pt x="5935" y="5615"/>
                  </a:lnTo>
                  <a:lnTo>
                    <a:pt x="5918" y="5498"/>
                  </a:lnTo>
                  <a:lnTo>
                    <a:pt x="5884" y="5397"/>
                  </a:lnTo>
                  <a:lnTo>
                    <a:pt x="5817" y="5313"/>
                  </a:lnTo>
                  <a:lnTo>
                    <a:pt x="5750" y="5229"/>
                  </a:lnTo>
                  <a:lnTo>
                    <a:pt x="5666" y="5162"/>
                  </a:lnTo>
                  <a:lnTo>
                    <a:pt x="5565" y="5094"/>
                  </a:lnTo>
                  <a:lnTo>
                    <a:pt x="5380" y="5010"/>
                  </a:lnTo>
                  <a:lnTo>
                    <a:pt x="5195" y="4943"/>
                  </a:lnTo>
                  <a:lnTo>
                    <a:pt x="4977" y="4876"/>
                  </a:lnTo>
                  <a:lnTo>
                    <a:pt x="5229" y="4859"/>
                  </a:lnTo>
                  <a:lnTo>
                    <a:pt x="5447" y="4842"/>
                  </a:lnTo>
                  <a:lnTo>
                    <a:pt x="5699" y="4775"/>
                  </a:lnTo>
                  <a:lnTo>
                    <a:pt x="5834" y="4741"/>
                  </a:lnTo>
                  <a:lnTo>
                    <a:pt x="5968" y="4691"/>
                  </a:lnTo>
                  <a:lnTo>
                    <a:pt x="6086" y="4624"/>
                  </a:lnTo>
                  <a:lnTo>
                    <a:pt x="6204" y="4556"/>
                  </a:lnTo>
                  <a:lnTo>
                    <a:pt x="6305" y="4472"/>
                  </a:lnTo>
                  <a:lnTo>
                    <a:pt x="6389" y="4371"/>
                  </a:lnTo>
                  <a:lnTo>
                    <a:pt x="6456" y="4254"/>
                  </a:lnTo>
                  <a:lnTo>
                    <a:pt x="6506" y="4119"/>
                  </a:lnTo>
                  <a:lnTo>
                    <a:pt x="6523" y="3985"/>
                  </a:lnTo>
                  <a:lnTo>
                    <a:pt x="6523" y="3850"/>
                  </a:lnTo>
                  <a:lnTo>
                    <a:pt x="6490" y="3749"/>
                  </a:lnTo>
                  <a:lnTo>
                    <a:pt x="6439" y="3665"/>
                  </a:lnTo>
                  <a:lnTo>
                    <a:pt x="6372" y="3581"/>
                  </a:lnTo>
                  <a:lnTo>
                    <a:pt x="6288" y="3514"/>
                  </a:lnTo>
                  <a:lnTo>
                    <a:pt x="6204" y="3447"/>
                  </a:lnTo>
                  <a:lnTo>
                    <a:pt x="6103" y="3396"/>
                  </a:lnTo>
                  <a:lnTo>
                    <a:pt x="5901" y="3329"/>
                  </a:lnTo>
                  <a:lnTo>
                    <a:pt x="5716" y="3279"/>
                  </a:lnTo>
                  <a:lnTo>
                    <a:pt x="5498" y="3245"/>
                  </a:lnTo>
                  <a:lnTo>
                    <a:pt x="5683" y="3178"/>
                  </a:lnTo>
                  <a:lnTo>
                    <a:pt x="5834" y="3111"/>
                  </a:lnTo>
                  <a:lnTo>
                    <a:pt x="6019" y="3010"/>
                  </a:lnTo>
                  <a:lnTo>
                    <a:pt x="6187" y="2892"/>
                  </a:lnTo>
                  <a:lnTo>
                    <a:pt x="6271" y="2808"/>
                  </a:lnTo>
                  <a:lnTo>
                    <a:pt x="6338" y="2724"/>
                  </a:lnTo>
                  <a:lnTo>
                    <a:pt x="6389" y="2640"/>
                  </a:lnTo>
                  <a:lnTo>
                    <a:pt x="6439" y="2539"/>
                  </a:lnTo>
                  <a:lnTo>
                    <a:pt x="6473" y="2438"/>
                  </a:lnTo>
                  <a:lnTo>
                    <a:pt x="6473" y="2337"/>
                  </a:lnTo>
                  <a:lnTo>
                    <a:pt x="6473" y="2236"/>
                  </a:lnTo>
                  <a:lnTo>
                    <a:pt x="6456" y="2152"/>
                  </a:lnTo>
                  <a:lnTo>
                    <a:pt x="6422" y="2068"/>
                  </a:lnTo>
                  <a:lnTo>
                    <a:pt x="6372" y="2001"/>
                  </a:lnTo>
                  <a:lnTo>
                    <a:pt x="6305" y="1951"/>
                  </a:lnTo>
                  <a:lnTo>
                    <a:pt x="6237" y="1883"/>
                  </a:lnTo>
                  <a:lnTo>
                    <a:pt x="6153" y="1850"/>
                  </a:lnTo>
                  <a:lnTo>
                    <a:pt x="6069" y="1799"/>
                  </a:lnTo>
                  <a:lnTo>
                    <a:pt x="5851" y="1732"/>
                  </a:lnTo>
                  <a:lnTo>
                    <a:pt x="5615" y="1698"/>
                  </a:lnTo>
                  <a:lnTo>
                    <a:pt x="5346" y="1665"/>
                  </a:lnTo>
                  <a:lnTo>
                    <a:pt x="5077" y="1648"/>
                  </a:lnTo>
                  <a:lnTo>
                    <a:pt x="4506" y="1614"/>
                  </a:lnTo>
                  <a:lnTo>
                    <a:pt x="3951" y="1598"/>
                  </a:lnTo>
                  <a:lnTo>
                    <a:pt x="3682" y="1564"/>
                  </a:lnTo>
                  <a:lnTo>
                    <a:pt x="3464" y="1530"/>
                  </a:lnTo>
                  <a:lnTo>
                    <a:pt x="3262" y="1480"/>
                  </a:lnTo>
                  <a:lnTo>
                    <a:pt x="3111" y="1413"/>
                  </a:lnTo>
                  <a:lnTo>
                    <a:pt x="3060" y="723"/>
                  </a:lnTo>
                  <a:lnTo>
                    <a:pt x="3027" y="1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4612;p62">
              <a:extLst>
                <a:ext uri="{FF2B5EF4-FFF2-40B4-BE49-F238E27FC236}">
                  <a16:creationId xmlns:a16="http://schemas.microsoft.com/office/drawing/2014/main" id="{17C2B4D0-0AD4-587F-9B95-2DB62A804509}"/>
                </a:ext>
              </a:extLst>
            </p:cNvPr>
            <p:cNvSpPr/>
            <p:nvPr/>
          </p:nvSpPr>
          <p:spPr>
            <a:xfrm>
              <a:off x="3568325" y="4275300"/>
              <a:ext cx="95425" cy="25650"/>
            </a:xfrm>
            <a:custGeom>
              <a:avLst/>
              <a:gdLst/>
              <a:ahLst/>
              <a:cxnLst/>
              <a:rect l="l" t="t" r="r" b="b"/>
              <a:pathLst>
                <a:path w="3817" h="1026" extrusionOk="0">
                  <a:moveTo>
                    <a:pt x="1" y="0"/>
                  </a:moveTo>
                  <a:lnTo>
                    <a:pt x="1" y="17"/>
                  </a:lnTo>
                  <a:lnTo>
                    <a:pt x="438" y="269"/>
                  </a:lnTo>
                  <a:lnTo>
                    <a:pt x="892" y="488"/>
                  </a:lnTo>
                  <a:lnTo>
                    <a:pt x="1346" y="673"/>
                  </a:lnTo>
                  <a:lnTo>
                    <a:pt x="1816" y="807"/>
                  </a:lnTo>
                  <a:lnTo>
                    <a:pt x="2304" y="925"/>
                  </a:lnTo>
                  <a:lnTo>
                    <a:pt x="2791" y="992"/>
                  </a:lnTo>
                  <a:lnTo>
                    <a:pt x="3296" y="1026"/>
                  </a:lnTo>
                  <a:lnTo>
                    <a:pt x="3783" y="1026"/>
                  </a:lnTo>
                  <a:lnTo>
                    <a:pt x="3817" y="1009"/>
                  </a:lnTo>
                  <a:lnTo>
                    <a:pt x="3817" y="992"/>
                  </a:lnTo>
                  <a:lnTo>
                    <a:pt x="3817" y="958"/>
                  </a:lnTo>
                  <a:lnTo>
                    <a:pt x="3783" y="942"/>
                  </a:lnTo>
                  <a:lnTo>
                    <a:pt x="3296" y="891"/>
                  </a:lnTo>
                  <a:lnTo>
                    <a:pt x="2825" y="824"/>
                  </a:lnTo>
                  <a:lnTo>
                    <a:pt x="2337" y="723"/>
                  </a:lnTo>
                  <a:lnTo>
                    <a:pt x="1867" y="622"/>
                  </a:lnTo>
                  <a:lnTo>
                    <a:pt x="1396" y="488"/>
                  </a:lnTo>
                  <a:lnTo>
                    <a:pt x="925" y="336"/>
                  </a:lnTo>
                  <a:lnTo>
                    <a:pt x="471" y="185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4613;p62">
              <a:extLst>
                <a:ext uri="{FF2B5EF4-FFF2-40B4-BE49-F238E27FC236}">
                  <a16:creationId xmlns:a16="http://schemas.microsoft.com/office/drawing/2014/main" id="{32A4724E-B048-5D3E-2794-02C2F6CCA0F0}"/>
                </a:ext>
              </a:extLst>
            </p:cNvPr>
            <p:cNvSpPr/>
            <p:nvPr/>
          </p:nvSpPr>
          <p:spPr>
            <a:xfrm>
              <a:off x="3575475" y="4237875"/>
              <a:ext cx="106775" cy="24000"/>
            </a:xfrm>
            <a:custGeom>
              <a:avLst/>
              <a:gdLst/>
              <a:ahLst/>
              <a:cxnLst/>
              <a:rect l="l" t="t" r="r" b="b"/>
              <a:pathLst>
                <a:path w="4271" h="960" extrusionOk="0">
                  <a:moveTo>
                    <a:pt x="17" y="1"/>
                  </a:moveTo>
                  <a:lnTo>
                    <a:pt x="0" y="18"/>
                  </a:lnTo>
                  <a:lnTo>
                    <a:pt x="17" y="35"/>
                  </a:lnTo>
                  <a:lnTo>
                    <a:pt x="236" y="152"/>
                  </a:lnTo>
                  <a:lnTo>
                    <a:pt x="471" y="287"/>
                  </a:lnTo>
                  <a:lnTo>
                    <a:pt x="707" y="388"/>
                  </a:lnTo>
                  <a:lnTo>
                    <a:pt x="942" y="488"/>
                  </a:lnTo>
                  <a:lnTo>
                    <a:pt x="1194" y="589"/>
                  </a:lnTo>
                  <a:lnTo>
                    <a:pt x="1446" y="673"/>
                  </a:lnTo>
                  <a:lnTo>
                    <a:pt x="1715" y="757"/>
                  </a:lnTo>
                  <a:lnTo>
                    <a:pt x="1984" y="825"/>
                  </a:lnTo>
                  <a:lnTo>
                    <a:pt x="2253" y="875"/>
                  </a:lnTo>
                  <a:lnTo>
                    <a:pt x="2539" y="909"/>
                  </a:lnTo>
                  <a:lnTo>
                    <a:pt x="2825" y="942"/>
                  </a:lnTo>
                  <a:lnTo>
                    <a:pt x="3094" y="959"/>
                  </a:lnTo>
                  <a:lnTo>
                    <a:pt x="3379" y="959"/>
                  </a:lnTo>
                  <a:lnTo>
                    <a:pt x="3665" y="942"/>
                  </a:lnTo>
                  <a:lnTo>
                    <a:pt x="3934" y="926"/>
                  </a:lnTo>
                  <a:lnTo>
                    <a:pt x="4220" y="875"/>
                  </a:lnTo>
                  <a:lnTo>
                    <a:pt x="4254" y="858"/>
                  </a:lnTo>
                  <a:lnTo>
                    <a:pt x="4270" y="842"/>
                  </a:lnTo>
                  <a:lnTo>
                    <a:pt x="4270" y="825"/>
                  </a:lnTo>
                  <a:lnTo>
                    <a:pt x="4237" y="808"/>
                  </a:lnTo>
                  <a:lnTo>
                    <a:pt x="4035" y="825"/>
                  </a:lnTo>
                  <a:lnTo>
                    <a:pt x="3817" y="825"/>
                  </a:lnTo>
                  <a:lnTo>
                    <a:pt x="3312" y="808"/>
                  </a:lnTo>
                  <a:lnTo>
                    <a:pt x="2757" y="724"/>
                  </a:lnTo>
                  <a:lnTo>
                    <a:pt x="2186" y="623"/>
                  </a:lnTo>
                  <a:lnTo>
                    <a:pt x="1581" y="505"/>
                  </a:lnTo>
                  <a:lnTo>
                    <a:pt x="1009" y="354"/>
                  </a:lnTo>
                  <a:lnTo>
                    <a:pt x="488" y="186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4614;p62">
              <a:extLst>
                <a:ext uri="{FF2B5EF4-FFF2-40B4-BE49-F238E27FC236}">
                  <a16:creationId xmlns:a16="http://schemas.microsoft.com/office/drawing/2014/main" id="{EF48529B-0CDA-8A6C-6608-DF9EF01C3A79}"/>
                </a:ext>
              </a:extLst>
            </p:cNvPr>
            <p:cNvSpPr/>
            <p:nvPr/>
          </p:nvSpPr>
          <p:spPr>
            <a:xfrm>
              <a:off x="3591875" y="4203000"/>
              <a:ext cx="103825" cy="20625"/>
            </a:xfrm>
            <a:custGeom>
              <a:avLst/>
              <a:gdLst/>
              <a:ahLst/>
              <a:cxnLst/>
              <a:rect l="l" t="t" r="r" b="b"/>
              <a:pathLst>
                <a:path w="4153" h="825" extrusionOk="0">
                  <a:moveTo>
                    <a:pt x="17" y="1"/>
                  </a:moveTo>
                  <a:lnTo>
                    <a:pt x="0" y="17"/>
                  </a:lnTo>
                  <a:lnTo>
                    <a:pt x="0" y="34"/>
                  </a:lnTo>
                  <a:lnTo>
                    <a:pt x="235" y="186"/>
                  </a:lnTo>
                  <a:lnTo>
                    <a:pt x="488" y="303"/>
                  </a:lnTo>
                  <a:lnTo>
                    <a:pt x="773" y="421"/>
                  </a:lnTo>
                  <a:lnTo>
                    <a:pt x="1059" y="522"/>
                  </a:lnTo>
                  <a:lnTo>
                    <a:pt x="1345" y="589"/>
                  </a:lnTo>
                  <a:lnTo>
                    <a:pt x="1631" y="656"/>
                  </a:lnTo>
                  <a:lnTo>
                    <a:pt x="2186" y="757"/>
                  </a:lnTo>
                  <a:lnTo>
                    <a:pt x="2438" y="791"/>
                  </a:lnTo>
                  <a:lnTo>
                    <a:pt x="2690" y="808"/>
                  </a:lnTo>
                  <a:lnTo>
                    <a:pt x="2925" y="824"/>
                  </a:lnTo>
                  <a:lnTo>
                    <a:pt x="3177" y="808"/>
                  </a:lnTo>
                  <a:lnTo>
                    <a:pt x="3413" y="774"/>
                  </a:lnTo>
                  <a:lnTo>
                    <a:pt x="3665" y="724"/>
                  </a:lnTo>
                  <a:lnTo>
                    <a:pt x="3900" y="656"/>
                  </a:lnTo>
                  <a:lnTo>
                    <a:pt x="4136" y="589"/>
                  </a:lnTo>
                  <a:lnTo>
                    <a:pt x="4152" y="572"/>
                  </a:lnTo>
                  <a:lnTo>
                    <a:pt x="4152" y="555"/>
                  </a:lnTo>
                  <a:lnTo>
                    <a:pt x="4152" y="539"/>
                  </a:lnTo>
                  <a:lnTo>
                    <a:pt x="4136" y="539"/>
                  </a:lnTo>
                  <a:lnTo>
                    <a:pt x="3867" y="572"/>
                  </a:lnTo>
                  <a:lnTo>
                    <a:pt x="3598" y="589"/>
                  </a:lnTo>
                  <a:lnTo>
                    <a:pt x="3329" y="606"/>
                  </a:lnTo>
                  <a:lnTo>
                    <a:pt x="3077" y="606"/>
                  </a:lnTo>
                  <a:lnTo>
                    <a:pt x="2555" y="589"/>
                  </a:lnTo>
                  <a:lnTo>
                    <a:pt x="2034" y="522"/>
                  </a:lnTo>
                  <a:lnTo>
                    <a:pt x="1530" y="438"/>
                  </a:lnTo>
                  <a:lnTo>
                    <a:pt x="1026" y="320"/>
                  </a:lnTo>
                  <a:lnTo>
                    <a:pt x="521" y="169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4615;p62">
              <a:extLst>
                <a:ext uri="{FF2B5EF4-FFF2-40B4-BE49-F238E27FC236}">
                  <a16:creationId xmlns:a16="http://schemas.microsoft.com/office/drawing/2014/main" id="{CCD0B7C9-73A6-B4FF-569F-73D61BA05981}"/>
                </a:ext>
              </a:extLst>
            </p:cNvPr>
            <p:cNvSpPr/>
            <p:nvPr/>
          </p:nvSpPr>
          <p:spPr>
            <a:xfrm>
              <a:off x="3554875" y="4140375"/>
              <a:ext cx="75250" cy="136625"/>
            </a:xfrm>
            <a:custGeom>
              <a:avLst/>
              <a:gdLst/>
              <a:ahLst/>
              <a:cxnLst/>
              <a:rect l="l" t="t" r="r" b="b"/>
              <a:pathLst>
                <a:path w="3010" h="5465" extrusionOk="0">
                  <a:moveTo>
                    <a:pt x="2976" y="1"/>
                  </a:moveTo>
                  <a:lnTo>
                    <a:pt x="2976" y="18"/>
                  </a:lnTo>
                  <a:lnTo>
                    <a:pt x="2926" y="135"/>
                  </a:lnTo>
                  <a:lnTo>
                    <a:pt x="2875" y="253"/>
                  </a:lnTo>
                  <a:lnTo>
                    <a:pt x="2791" y="354"/>
                  </a:lnTo>
                  <a:lnTo>
                    <a:pt x="2707" y="438"/>
                  </a:lnTo>
                  <a:lnTo>
                    <a:pt x="2506" y="572"/>
                  </a:lnTo>
                  <a:lnTo>
                    <a:pt x="2287" y="690"/>
                  </a:lnTo>
                  <a:lnTo>
                    <a:pt x="2068" y="774"/>
                  </a:lnTo>
                  <a:lnTo>
                    <a:pt x="1850" y="892"/>
                  </a:lnTo>
                  <a:lnTo>
                    <a:pt x="1648" y="1009"/>
                  </a:lnTo>
                  <a:lnTo>
                    <a:pt x="1446" y="1127"/>
                  </a:lnTo>
                  <a:lnTo>
                    <a:pt x="1362" y="1194"/>
                  </a:lnTo>
                  <a:lnTo>
                    <a:pt x="1295" y="1278"/>
                  </a:lnTo>
                  <a:lnTo>
                    <a:pt x="1228" y="1346"/>
                  </a:lnTo>
                  <a:lnTo>
                    <a:pt x="1178" y="1430"/>
                  </a:lnTo>
                  <a:lnTo>
                    <a:pt x="1144" y="1531"/>
                  </a:lnTo>
                  <a:lnTo>
                    <a:pt x="1110" y="1631"/>
                  </a:lnTo>
                  <a:lnTo>
                    <a:pt x="1093" y="1732"/>
                  </a:lnTo>
                  <a:lnTo>
                    <a:pt x="1093" y="1833"/>
                  </a:lnTo>
                  <a:lnTo>
                    <a:pt x="1093" y="1917"/>
                  </a:lnTo>
                  <a:lnTo>
                    <a:pt x="1110" y="2018"/>
                  </a:lnTo>
                  <a:lnTo>
                    <a:pt x="1144" y="2102"/>
                  </a:lnTo>
                  <a:lnTo>
                    <a:pt x="1178" y="2186"/>
                  </a:lnTo>
                  <a:lnTo>
                    <a:pt x="1228" y="2253"/>
                  </a:lnTo>
                  <a:lnTo>
                    <a:pt x="1295" y="2338"/>
                  </a:lnTo>
                  <a:lnTo>
                    <a:pt x="1362" y="2388"/>
                  </a:lnTo>
                  <a:lnTo>
                    <a:pt x="1430" y="2455"/>
                  </a:lnTo>
                  <a:lnTo>
                    <a:pt x="1144" y="2489"/>
                  </a:lnTo>
                  <a:lnTo>
                    <a:pt x="858" y="2573"/>
                  </a:lnTo>
                  <a:lnTo>
                    <a:pt x="740" y="2640"/>
                  </a:lnTo>
                  <a:lnTo>
                    <a:pt x="656" y="2707"/>
                  </a:lnTo>
                  <a:lnTo>
                    <a:pt x="572" y="2791"/>
                  </a:lnTo>
                  <a:lnTo>
                    <a:pt x="505" y="2892"/>
                  </a:lnTo>
                  <a:lnTo>
                    <a:pt x="471" y="3027"/>
                  </a:lnTo>
                  <a:lnTo>
                    <a:pt x="455" y="3161"/>
                  </a:lnTo>
                  <a:lnTo>
                    <a:pt x="455" y="3296"/>
                  </a:lnTo>
                  <a:lnTo>
                    <a:pt x="488" y="3430"/>
                  </a:lnTo>
                  <a:lnTo>
                    <a:pt x="522" y="3565"/>
                  </a:lnTo>
                  <a:lnTo>
                    <a:pt x="589" y="3682"/>
                  </a:lnTo>
                  <a:lnTo>
                    <a:pt x="673" y="3783"/>
                  </a:lnTo>
                  <a:lnTo>
                    <a:pt x="774" y="3884"/>
                  </a:lnTo>
                  <a:lnTo>
                    <a:pt x="640" y="3901"/>
                  </a:lnTo>
                  <a:lnTo>
                    <a:pt x="505" y="3951"/>
                  </a:lnTo>
                  <a:lnTo>
                    <a:pt x="371" y="4002"/>
                  </a:lnTo>
                  <a:lnTo>
                    <a:pt x="253" y="4086"/>
                  </a:lnTo>
                  <a:lnTo>
                    <a:pt x="152" y="4170"/>
                  </a:lnTo>
                  <a:lnTo>
                    <a:pt x="85" y="4271"/>
                  </a:lnTo>
                  <a:lnTo>
                    <a:pt x="34" y="4372"/>
                  </a:lnTo>
                  <a:lnTo>
                    <a:pt x="18" y="4489"/>
                  </a:lnTo>
                  <a:lnTo>
                    <a:pt x="1" y="4624"/>
                  </a:lnTo>
                  <a:lnTo>
                    <a:pt x="18" y="4758"/>
                  </a:lnTo>
                  <a:lnTo>
                    <a:pt x="51" y="4876"/>
                  </a:lnTo>
                  <a:lnTo>
                    <a:pt x="118" y="4977"/>
                  </a:lnTo>
                  <a:lnTo>
                    <a:pt x="186" y="5078"/>
                  </a:lnTo>
                  <a:lnTo>
                    <a:pt x="270" y="5179"/>
                  </a:lnTo>
                  <a:lnTo>
                    <a:pt x="354" y="5263"/>
                  </a:lnTo>
                  <a:lnTo>
                    <a:pt x="455" y="5347"/>
                  </a:lnTo>
                  <a:lnTo>
                    <a:pt x="320" y="5464"/>
                  </a:lnTo>
                  <a:lnTo>
                    <a:pt x="488" y="5347"/>
                  </a:lnTo>
                  <a:lnTo>
                    <a:pt x="488" y="5330"/>
                  </a:lnTo>
                  <a:lnTo>
                    <a:pt x="404" y="5246"/>
                  </a:lnTo>
                  <a:lnTo>
                    <a:pt x="337" y="5162"/>
                  </a:lnTo>
                  <a:lnTo>
                    <a:pt x="287" y="5061"/>
                  </a:lnTo>
                  <a:lnTo>
                    <a:pt x="236" y="4960"/>
                  </a:lnTo>
                  <a:lnTo>
                    <a:pt x="202" y="4859"/>
                  </a:lnTo>
                  <a:lnTo>
                    <a:pt x="186" y="4742"/>
                  </a:lnTo>
                  <a:lnTo>
                    <a:pt x="186" y="4641"/>
                  </a:lnTo>
                  <a:lnTo>
                    <a:pt x="202" y="4523"/>
                  </a:lnTo>
                  <a:lnTo>
                    <a:pt x="219" y="4422"/>
                  </a:lnTo>
                  <a:lnTo>
                    <a:pt x="253" y="4338"/>
                  </a:lnTo>
                  <a:lnTo>
                    <a:pt x="303" y="4254"/>
                  </a:lnTo>
                  <a:lnTo>
                    <a:pt x="371" y="4187"/>
                  </a:lnTo>
                  <a:lnTo>
                    <a:pt x="488" y="4103"/>
                  </a:lnTo>
                  <a:lnTo>
                    <a:pt x="606" y="4019"/>
                  </a:lnTo>
                  <a:lnTo>
                    <a:pt x="724" y="3951"/>
                  </a:lnTo>
                  <a:lnTo>
                    <a:pt x="858" y="3901"/>
                  </a:lnTo>
                  <a:lnTo>
                    <a:pt x="791" y="3800"/>
                  </a:lnTo>
                  <a:lnTo>
                    <a:pt x="724" y="3699"/>
                  </a:lnTo>
                  <a:lnTo>
                    <a:pt x="673" y="3582"/>
                  </a:lnTo>
                  <a:lnTo>
                    <a:pt x="640" y="3464"/>
                  </a:lnTo>
                  <a:lnTo>
                    <a:pt x="623" y="3346"/>
                  </a:lnTo>
                  <a:lnTo>
                    <a:pt x="623" y="3229"/>
                  </a:lnTo>
                  <a:lnTo>
                    <a:pt x="640" y="3111"/>
                  </a:lnTo>
                  <a:lnTo>
                    <a:pt x="673" y="2993"/>
                  </a:lnTo>
                  <a:lnTo>
                    <a:pt x="724" y="2892"/>
                  </a:lnTo>
                  <a:lnTo>
                    <a:pt x="791" y="2808"/>
                  </a:lnTo>
                  <a:lnTo>
                    <a:pt x="875" y="2741"/>
                  </a:lnTo>
                  <a:lnTo>
                    <a:pt x="959" y="2674"/>
                  </a:lnTo>
                  <a:lnTo>
                    <a:pt x="1194" y="2556"/>
                  </a:lnTo>
                  <a:lnTo>
                    <a:pt x="1446" y="2472"/>
                  </a:lnTo>
                  <a:lnTo>
                    <a:pt x="1463" y="2472"/>
                  </a:lnTo>
                  <a:lnTo>
                    <a:pt x="1463" y="2455"/>
                  </a:lnTo>
                  <a:lnTo>
                    <a:pt x="1396" y="2371"/>
                  </a:lnTo>
                  <a:lnTo>
                    <a:pt x="1329" y="2287"/>
                  </a:lnTo>
                  <a:lnTo>
                    <a:pt x="1295" y="2186"/>
                  </a:lnTo>
                  <a:lnTo>
                    <a:pt x="1262" y="2102"/>
                  </a:lnTo>
                  <a:lnTo>
                    <a:pt x="1245" y="2001"/>
                  </a:lnTo>
                  <a:lnTo>
                    <a:pt x="1245" y="1900"/>
                  </a:lnTo>
                  <a:lnTo>
                    <a:pt x="1262" y="1800"/>
                  </a:lnTo>
                  <a:lnTo>
                    <a:pt x="1278" y="1699"/>
                  </a:lnTo>
                  <a:lnTo>
                    <a:pt x="1379" y="1514"/>
                  </a:lnTo>
                  <a:lnTo>
                    <a:pt x="1497" y="1362"/>
                  </a:lnTo>
                  <a:lnTo>
                    <a:pt x="1648" y="1228"/>
                  </a:lnTo>
                  <a:lnTo>
                    <a:pt x="1816" y="1110"/>
                  </a:lnTo>
                  <a:lnTo>
                    <a:pt x="2220" y="875"/>
                  </a:lnTo>
                  <a:lnTo>
                    <a:pt x="2590" y="623"/>
                  </a:lnTo>
                  <a:lnTo>
                    <a:pt x="2741" y="505"/>
                  </a:lnTo>
                  <a:lnTo>
                    <a:pt x="2859" y="354"/>
                  </a:lnTo>
                  <a:lnTo>
                    <a:pt x="2943" y="186"/>
                  </a:lnTo>
                  <a:lnTo>
                    <a:pt x="3010" y="18"/>
                  </a:lnTo>
                  <a:lnTo>
                    <a:pt x="30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4616;p62">
              <a:extLst>
                <a:ext uri="{FF2B5EF4-FFF2-40B4-BE49-F238E27FC236}">
                  <a16:creationId xmlns:a16="http://schemas.microsoft.com/office/drawing/2014/main" id="{E66A2071-C085-A88C-9A46-C1F5A4517E7E}"/>
                </a:ext>
              </a:extLst>
            </p:cNvPr>
            <p:cNvSpPr/>
            <p:nvPr/>
          </p:nvSpPr>
          <p:spPr>
            <a:xfrm>
              <a:off x="3442675" y="3825600"/>
              <a:ext cx="334125" cy="432075"/>
            </a:xfrm>
            <a:custGeom>
              <a:avLst/>
              <a:gdLst/>
              <a:ahLst/>
              <a:cxnLst/>
              <a:rect l="l" t="t" r="r" b="b"/>
              <a:pathLst>
                <a:path w="13365" h="17283" extrusionOk="0">
                  <a:moveTo>
                    <a:pt x="12877" y="0"/>
                  </a:moveTo>
                  <a:lnTo>
                    <a:pt x="12659" y="17"/>
                  </a:lnTo>
                  <a:lnTo>
                    <a:pt x="12390" y="101"/>
                  </a:lnTo>
                  <a:lnTo>
                    <a:pt x="12054" y="202"/>
                  </a:lnTo>
                  <a:lnTo>
                    <a:pt x="11684" y="370"/>
                  </a:lnTo>
                  <a:lnTo>
                    <a:pt x="11465" y="488"/>
                  </a:lnTo>
                  <a:lnTo>
                    <a:pt x="11213" y="622"/>
                  </a:lnTo>
                  <a:lnTo>
                    <a:pt x="10591" y="1009"/>
                  </a:lnTo>
                  <a:lnTo>
                    <a:pt x="9868" y="1480"/>
                  </a:lnTo>
                  <a:lnTo>
                    <a:pt x="9045" y="2051"/>
                  </a:lnTo>
                  <a:lnTo>
                    <a:pt x="8154" y="2707"/>
                  </a:lnTo>
                  <a:lnTo>
                    <a:pt x="7212" y="3413"/>
                  </a:lnTo>
                  <a:lnTo>
                    <a:pt x="6254" y="4153"/>
                  </a:lnTo>
                  <a:lnTo>
                    <a:pt x="5279" y="4926"/>
                  </a:lnTo>
                  <a:lnTo>
                    <a:pt x="4337" y="5699"/>
                  </a:lnTo>
                  <a:lnTo>
                    <a:pt x="3413" y="6489"/>
                  </a:lnTo>
                  <a:lnTo>
                    <a:pt x="2572" y="7229"/>
                  </a:lnTo>
                  <a:lnTo>
                    <a:pt x="1816" y="7952"/>
                  </a:lnTo>
                  <a:lnTo>
                    <a:pt x="1480" y="8288"/>
                  </a:lnTo>
                  <a:lnTo>
                    <a:pt x="1160" y="8608"/>
                  </a:lnTo>
                  <a:lnTo>
                    <a:pt x="891" y="8910"/>
                  </a:lnTo>
                  <a:lnTo>
                    <a:pt x="639" y="9196"/>
                  </a:lnTo>
                  <a:lnTo>
                    <a:pt x="437" y="9448"/>
                  </a:lnTo>
                  <a:lnTo>
                    <a:pt x="286" y="9700"/>
                  </a:lnTo>
                  <a:lnTo>
                    <a:pt x="152" y="9902"/>
                  </a:lnTo>
                  <a:lnTo>
                    <a:pt x="84" y="10087"/>
                  </a:lnTo>
                  <a:lnTo>
                    <a:pt x="51" y="10272"/>
                  </a:lnTo>
                  <a:lnTo>
                    <a:pt x="17" y="10440"/>
                  </a:lnTo>
                  <a:lnTo>
                    <a:pt x="0" y="10625"/>
                  </a:lnTo>
                  <a:lnTo>
                    <a:pt x="17" y="10827"/>
                  </a:lnTo>
                  <a:lnTo>
                    <a:pt x="34" y="11012"/>
                  </a:lnTo>
                  <a:lnTo>
                    <a:pt x="51" y="11213"/>
                  </a:lnTo>
                  <a:lnTo>
                    <a:pt x="101" y="11432"/>
                  </a:lnTo>
                  <a:lnTo>
                    <a:pt x="152" y="11634"/>
                  </a:lnTo>
                  <a:lnTo>
                    <a:pt x="286" y="12071"/>
                  </a:lnTo>
                  <a:lnTo>
                    <a:pt x="454" y="12508"/>
                  </a:lnTo>
                  <a:lnTo>
                    <a:pt x="673" y="12978"/>
                  </a:lnTo>
                  <a:lnTo>
                    <a:pt x="908" y="13432"/>
                  </a:lnTo>
                  <a:lnTo>
                    <a:pt x="1177" y="13920"/>
                  </a:lnTo>
                  <a:lnTo>
                    <a:pt x="1463" y="14391"/>
                  </a:lnTo>
                  <a:lnTo>
                    <a:pt x="1765" y="14878"/>
                  </a:lnTo>
                  <a:lnTo>
                    <a:pt x="2085" y="15366"/>
                  </a:lnTo>
                  <a:lnTo>
                    <a:pt x="2724" y="16324"/>
                  </a:lnTo>
                  <a:lnTo>
                    <a:pt x="3362" y="17282"/>
                  </a:lnTo>
                  <a:lnTo>
                    <a:pt x="7296" y="11634"/>
                  </a:lnTo>
                  <a:lnTo>
                    <a:pt x="7195" y="11449"/>
                  </a:lnTo>
                  <a:lnTo>
                    <a:pt x="6977" y="11028"/>
                  </a:lnTo>
                  <a:lnTo>
                    <a:pt x="6876" y="10793"/>
                  </a:lnTo>
                  <a:lnTo>
                    <a:pt x="6775" y="10541"/>
                  </a:lnTo>
                  <a:lnTo>
                    <a:pt x="6725" y="10339"/>
                  </a:lnTo>
                  <a:lnTo>
                    <a:pt x="6708" y="10238"/>
                  </a:lnTo>
                  <a:lnTo>
                    <a:pt x="6708" y="10171"/>
                  </a:lnTo>
                  <a:lnTo>
                    <a:pt x="6725" y="10121"/>
                  </a:lnTo>
                  <a:lnTo>
                    <a:pt x="6775" y="10053"/>
                  </a:lnTo>
                  <a:lnTo>
                    <a:pt x="6943" y="9818"/>
                  </a:lnTo>
                  <a:lnTo>
                    <a:pt x="7548" y="9078"/>
                  </a:lnTo>
                  <a:lnTo>
                    <a:pt x="9381" y="6876"/>
                  </a:lnTo>
                  <a:lnTo>
                    <a:pt x="10423" y="5615"/>
                  </a:lnTo>
                  <a:lnTo>
                    <a:pt x="10927" y="4993"/>
                  </a:lnTo>
                  <a:lnTo>
                    <a:pt x="11398" y="4388"/>
                  </a:lnTo>
                  <a:lnTo>
                    <a:pt x="11818" y="3816"/>
                  </a:lnTo>
                  <a:lnTo>
                    <a:pt x="12188" y="3278"/>
                  </a:lnTo>
                  <a:lnTo>
                    <a:pt x="12491" y="2825"/>
                  </a:lnTo>
                  <a:lnTo>
                    <a:pt x="12608" y="2606"/>
                  </a:lnTo>
                  <a:lnTo>
                    <a:pt x="12709" y="2421"/>
                  </a:lnTo>
                  <a:lnTo>
                    <a:pt x="13012" y="1749"/>
                  </a:lnTo>
                  <a:lnTo>
                    <a:pt x="13130" y="1446"/>
                  </a:lnTo>
                  <a:lnTo>
                    <a:pt x="13230" y="1160"/>
                  </a:lnTo>
                  <a:lnTo>
                    <a:pt x="13298" y="908"/>
                  </a:lnTo>
                  <a:lnTo>
                    <a:pt x="13348" y="673"/>
                  </a:lnTo>
                  <a:lnTo>
                    <a:pt x="13365" y="471"/>
                  </a:lnTo>
                  <a:lnTo>
                    <a:pt x="13331" y="303"/>
                  </a:lnTo>
                  <a:lnTo>
                    <a:pt x="13315" y="236"/>
                  </a:lnTo>
                  <a:lnTo>
                    <a:pt x="13281" y="168"/>
                  </a:lnTo>
                  <a:lnTo>
                    <a:pt x="13247" y="118"/>
                  </a:lnTo>
                  <a:lnTo>
                    <a:pt x="13180" y="84"/>
                  </a:lnTo>
                  <a:lnTo>
                    <a:pt x="13130" y="51"/>
                  </a:lnTo>
                  <a:lnTo>
                    <a:pt x="13046" y="17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4617;p62">
              <a:extLst>
                <a:ext uri="{FF2B5EF4-FFF2-40B4-BE49-F238E27FC236}">
                  <a16:creationId xmlns:a16="http://schemas.microsoft.com/office/drawing/2014/main" id="{11BC0D5D-7E1D-95DD-E253-582024F3370B}"/>
                </a:ext>
              </a:extLst>
            </p:cNvPr>
            <p:cNvSpPr/>
            <p:nvPr/>
          </p:nvSpPr>
          <p:spPr>
            <a:xfrm>
              <a:off x="3454025" y="3840300"/>
              <a:ext cx="311450" cy="382050"/>
            </a:xfrm>
            <a:custGeom>
              <a:avLst/>
              <a:gdLst/>
              <a:ahLst/>
              <a:cxnLst/>
              <a:rect l="l" t="t" r="r" b="b"/>
              <a:pathLst>
                <a:path w="12458" h="15282" extrusionOk="0">
                  <a:moveTo>
                    <a:pt x="12457" y="1"/>
                  </a:moveTo>
                  <a:lnTo>
                    <a:pt x="12339" y="68"/>
                  </a:lnTo>
                  <a:lnTo>
                    <a:pt x="12222" y="152"/>
                  </a:lnTo>
                  <a:lnTo>
                    <a:pt x="12222" y="169"/>
                  </a:lnTo>
                  <a:lnTo>
                    <a:pt x="12138" y="270"/>
                  </a:lnTo>
                  <a:lnTo>
                    <a:pt x="12070" y="404"/>
                  </a:lnTo>
                  <a:lnTo>
                    <a:pt x="12070" y="404"/>
                  </a:lnTo>
                  <a:lnTo>
                    <a:pt x="12188" y="320"/>
                  </a:lnTo>
                  <a:lnTo>
                    <a:pt x="12306" y="236"/>
                  </a:lnTo>
                  <a:lnTo>
                    <a:pt x="12390" y="118"/>
                  </a:lnTo>
                  <a:lnTo>
                    <a:pt x="12457" y="1"/>
                  </a:lnTo>
                  <a:close/>
                  <a:moveTo>
                    <a:pt x="10238" y="522"/>
                  </a:moveTo>
                  <a:lnTo>
                    <a:pt x="10087" y="572"/>
                  </a:lnTo>
                  <a:lnTo>
                    <a:pt x="10238" y="606"/>
                  </a:lnTo>
                  <a:lnTo>
                    <a:pt x="10372" y="623"/>
                  </a:lnTo>
                  <a:lnTo>
                    <a:pt x="10524" y="606"/>
                  </a:lnTo>
                  <a:lnTo>
                    <a:pt x="10658" y="572"/>
                  </a:lnTo>
                  <a:lnTo>
                    <a:pt x="10524" y="522"/>
                  </a:lnTo>
                  <a:close/>
                  <a:moveTo>
                    <a:pt x="11095" y="1396"/>
                  </a:moveTo>
                  <a:lnTo>
                    <a:pt x="11062" y="1531"/>
                  </a:lnTo>
                  <a:lnTo>
                    <a:pt x="11045" y="1665"/>
                  </a:lnTo>
                  <a:lnTo>
                    <a:pt x="11062" y="1816"/>
                  </a:lnTo>
                  <a:lnTo>
                    <a:pt x="11095" y="1951"/>
                  </a:lnTo>
                  <a:lnTo>
                    <a:pt x="11129" y="1816"/>
                  </a:lnTo>
                  <a:lnTo>
                    <a:pt x="11146" y="1665"/>
                  </a:lnTo>
                  <a:lnTo>
                    <a:pt x="11129" y="1531"/>
                  </a:lnTo>
                  <a:lnTo>
                    <a:pt x="11095" y="1396"/>
                  </a:lnTo>
                  <a:close/>
                  <a:moveTo>
                    <a:pt x="8069" y="2169"/>
                  </a:moveTo>
                  <a:lnTo>
                    <a:pt x="8153" y="2304"/>
                  </a:lnTo>
                  <a:lnTo>
                    <a:pt x="8237" y="2405"/>
                  </a:lnTo>
                  <a:lnTo>
                    <a:pt x="8355" y="2506"/>
                  </a:lnTo>
                  <a:lnTo>
                    <a:pt x="8473" y="2573"/>
                  </a:lnTo>
                  <a:lnTo>
                    <a:pt x="8406" y="2455"/>
                  </a:lnTo>
                  <a:lnTo>
                    <a:pt x="8305" y="2354"/>
                  </a:lnTo>
                  <a:lnTo>
                    <a:pt x="8305" y="2337"/>
                  </a:lnTo>
                  <a:lnTo>
                    <a:pt x="8204" y="2253"/>
                  </a:lnTo>
                  <a:lnTo>
                    <a:pt x="8069" y="2169"/>
                  </a:lnTo>
                  <a:close/>
                  <a:moveTo>
                    <a:pt x="9935" y="2371"/>
                  </a:moveTo>
                  <a:lnTo>
                    <a:pt x="9818" y="2455"/>
                  </a:lnTo>
                  <a:lnTo>
                    <a:pt x="9700" y="2539"/>
                  </a:lnTo>
                  <a:lnTo>
                    <a:pt x="9616" y="2640"/>
                  </a:lnTo>
                  <a:lnTo>
                    <a:pt x="9549" y="2775"/>
                  </a:lnTo>
                  <a:lnTo>
                    <a:pt x="9666" y="2707"/>
                  </a:lnTo>
                  <a:lnTo>
                    <a:pt x="9767" y="2606"/>
                  </a:lnTo>
                  <a:lnTo>
                    <a:pt x="9868" y="2506"/>
                  </a:lnTo>
                  <a:lnTo>
                    <a:pt x="9935" y="2371"/>
                  </a:lnTo>
                  <a:close/>
                  <a:moveTo>
                    <a:pt x="7128" y="3329"/>
                  </a:moveTo>
                  <a:lnTo>
                    <a:pt x="6977" y="3346"/>
                  </a:lnTo>
                  <a:lnTo>
                    <a:pt x="6842" y="3380"/>
                  </a:lnTo>
                  <a:lnTo>
                    <a:pt x="6977" y="3413"/>
                  </a:lnTo>
                  <a:lnTo>
                    <a:pt x="7128" y="3430"/>
                  </a:lnTo>
                  <a:lnTo>
                    <a:pt x="7262" y="3413"/>
                  </a:lnTo>
                  <a:lnTo>
                    <a:pt x="7397" y="3380"/>
                  </a:lnTo>
                  <a:lnTo>
                    <a:pt x="7262" y="3346"/>
                  </a:lnTo>
                  <a:lnTo>
                    <a:pt x="7128" y="3329"/>
                  </a:lnTo>
                  <a:close/>
                  <a:moveTo>
                    <a:pt x="10726" y="3565"/>
                  </a:moveTo>
                  <a:lnTo>
                    <a:pt x="10574" y="3581"/>
                  </a:lnTo>
                  <a:lnTo>
                    <a:pt x="10440" y="3615"/>
                  </a:lnTo>
                  <a:lnTo>
                    <a:pt x="10574" y="3649"/>
                  </a:lnTo>
                  <a:lnTo>
                    <a:pt x="10726" y="3666"/>
                  </a:lnTo>
                  <a:lnTo>
                    <a:pt x="10860" y="3666"/>
                  </a:lnTo>
                  <a:lnTo>
                    <a:pt x="10994" y="3615"/>
                  </a:lnTo>
                  <a:lnTo>
                    <a:pt x="10860" y="3581"/>
                  </a:lnTo>
                  <a:lnTo>
                    <a:pt x="10726" y="3565"/>
                  </a:lnTo>
                  <a:close/>
                  <a:moveTo>
                    <a:pt x="8759" y="4069"/>
                  </a:moveTo>
                  <a:lnTo>
                    <a:pt x="8708" y="4203"/>
                  </a:lnTo>
                  <a:lnTo>
                    <a:pt x="8708" y="4338"/>
                  </a:lnTo>
                  <a:lnTo>
                    <a:pt x="8708" y="4489"/>
                  </a:lnTo>
                  <a:lnTo>
                    <a:pt x="8759" y="4624"/>
                  </a:lnTo>
                  <a:lnTo>
                    <a:pt x="8792" y="4489"/>
                  </a:lnTo>
                  <a:lnTo>
                    <a:pt x="8809" y="4338"/>
                  </a:lnTo>
                  <a:lnTo>
                    <a:pt x="8792" y="4203"/>
                  </a:lnTo>
                  <a:lnTo>
                    <a:pt x="8759" y="4069"/>
                  </a:lnTo>
                  <a:close/>
                  <a:moveTo>
                    <a:pt x="5296" y="4237"/>
                  </a:moveTo>
                  <a:lnTo>
                    <a:pt x="5363" y="4372"/>
                  </a:lnTo>
                  <a:lnTo>
                    <a:pt x="5464" y="4472"/>
                  </a:lnTo>
                  <a:lnTo>
                    <a:pt x="5565" y="4573"/>
                  </a:lnTo>
                  <a:lnTo>
                    <a:pt x="5682" y="4641"/>
                  </a:lnTo>
                  <a:lnTo>
                    <a:pt x="5615" y="4506"/>
                  </a:lnTo>
                  <a:lnTo>
                    <a:pt x="5531" y="4405"/>
                  </a:lnTo>
                  <a:lnTo>
                    <a:pt x="5413" y="4304"/>
                  </a:lnTo>
                  <a:lnTo>
                    <a:pt x="5296" y="4237"/>
                  </a:lnTo>
                  <a:close/>
                  <a:moveTo>
                    <a:pt x="7246" y="4926"/>
                  </a:moveTo>
                  <a:lnTo>
                    <a:pt x="7111" y="4994"/>
                  </a:lnTo>
                  <a:lnTo>
                    <a:pt x="7010" y="5094"/>
                  </a:lnTo>
                  <a:lnTo>
                    <a:pt x="7010" y="5078"/>
                  </a:lnTo>
                  <a:lnTo>
                    <a:pt x="6909" y="5195"/>
                  </a:lnTo>
                  <a:lnTo>
                    <a:pt x="6842" y="5313"/>
                  </a:lnTo>
                  <a:lnTo>
                    <a:pt x="6977" y="5246"/>
                  </a:lnTo>
                  <a:lnTo>
                    <a:pt x="7078" y="5162"/>
                  </a:lnTo>
                  <a:lnTo>
                    <a:pt x="7178" y="5044"/>
                  </a:lnTo>
                  <a:lnTo>
                    <a:pt x="7246" y="4926"/>
                  </a:lnTo>
                  <a:close/>
                  <a:moveTo>
                    <a:pt x="4203" y="5616"/>
                  </a:moveTo>
                  <a:lnTo>
                    <a:pt x="4052" y="5632"/>
                  </a:lnTo>
                  <a:lnTo>
                    <a:pt x="3917" y="5666"/>
                  </a:lnTo>
                  <a:lnTo>
                    <a:pt x="4052" y="5700"/>
                  </a:lnTo>
                  <a:lnTo>
                    <a:pt x="4203" y="5716"/>
                  </a:lnTo>
                  <a:lnTo>
                    <a:pt x="4337" y="5700"/>
                  </a:lnTo>
                  <a:lnTo>
                    <a:pt x="4472" y="5666"/>
                  </a:lnTo>
                  <a:lnTo>
                    <a:pt x="4337" y="5632"/>
                  </a:lnTo>
                  <a:lnTo>
                    <a:pt x="4203" y="5616"/>
                  </a:lnTo>
                  <a:close/>
                  <a:moveTo>
                    <a:pt x="8456" y="5834"/>
                  </a:moveTo>
                  <a:lnTo>
                    <a:pt x="8305" y="5851"/>
                  </a:lnTo>
                  <a:lnTo>
                    <a:pt x="8170" y="5885"/>
                  </a:lnTo>
                  <a:lnTo>
                    <a:pt x="8305" y="5918"/>
                  </a:lnTo>
                  <a:lnTo>
                    <a:pt x="8439" y="5935"/>
                  </a:lnTo>
                  <a:lnTo>
                    <a:pt x="8591" y="5918"/>
                  </a:lnTo>
                  <a:lnTo>
                    <a:pt x="8725" y="5885"/>
                  </a:lnTo>
                  <a:lnTo>
                    <a:pt x="8591" y="5851"/>
                  </a:lnTo>
                  <a:lnTo>
                    <a:pt x="8456" y="5834"/>
                  </a:lnTo>
                  <a:close/>
                  <a:moveTo>
                    <a:pt x="5531" y="6137"/>
                  </a:moveTo>
                  <a:lnTo>
                    <a:pt x="5497" y="6288"/>
                  </a:lnTo>
                  <a:lnTo>
                    <a:pt x="5497" y="6423"/>
                  </a:lnTo>
                  <a:lnTo>
                    <a:pt x="5497" y="6557"/>
                  </a:lnTo>
                  <a:lnTo>
                    <a:pt x="5531" y="6708"/>
                  </a:lnTo>
                  <a:lnTo>
                    <a:pt x="5581" y="6557"/>
                  </a:lnTo>
                  <a:lnTo>
                    <a:pt x="5581" y="6423"/>
                  </a:lnTo>
                  <a:lnTo>
                    <a:pt x="5581" y="6271"/>
                  </a:lnTo>
                  <a:lnTo>
                    <a:pt x="5531" y="6137"/>
                  </a:lnTo>
                  <a:close/>
                  <a:moveTo>
                    <a:pt x="2740" y="6860"/>
                  </a:moveTo>
                  <a:lnTo>
                    <a:pt x="2606" y="6944"/>
                  </a:lnTo>
                  <a:lnTo>
                    <a:pt x="2505" y="7028"/>
                  </a:lnTo>
                  <a:lnTo>
                    <a:pt x="2404" y="7129"/>
                  </a:lnTo>
                  <a:lnTo>
                    <a:pt x="2337" y="7263"/>
                  </a:lnTo>
                  <a:lnTo>
                    <a:pt x="2337" y="7263"/>
                  </a:lnTo>
                  <a:lnTo>
                    <a:pt x="2471" y="7196"/>
                  </a:lnTo>
                  <a:lnTo>
                    <a:pt x="2572" y="7095"/>
                  </a:lnTo>
                  <a:lnTo>
                    <a:pt x="2673" y="6994"/>
                  </a:lnTo>
                  <a:lnTo>
                    <a:pt x="2740" y="6860"/>
                  </a:lnTo>
                  <a:close/>
                  <a:moveTo>
                    <a:pt x="7094" y="7112"/>
                  </a:moveTo>
                  <a:lnTo>
                    <a:pt x="7162" y="7246"/>
                  </a:lnTo>
                  <a:lnTo>
                    <a:pt x="7262" y="7347"/>
                  </a:lnTo>
                  <a:lnTo>
                    <a:pt x="7363" y="7448"/>
                  </a:lnTo>
                  <a:lnTo>
                    <a:pt x="7498" y="7515"/>
                  </a:lnTo>
                  <a:lnTo>
                    <a:pt x="7498" y="7515"/>
                  </a:lnTo>
                  <a:lnTo>
                    <a:pt x="7414" y="7381"/>
                  </a:lnTo>
                  <a:lnTo>
                    <a:pt x="7330" y="7280"/>
                  </a:lnTo>
                  <a:lnTo>
                    <a:pt x="7212" y="7179"/>
                  </a:lnTo>
                  <a:lnTo>
                    <a:pt x="7094" y="7112"/>
                  </a:lnTo>
                  <a:close/>
                  <a:moveTo>
                    <a:pt x="4001" y="7314"/>
                  </a:moveTo>
                  <a:lnTo>
                    <a:pt x="4068" y="7431"/>
                  </a:lnTo>
                  <a:lnTo>
                    <a:pt x="4169" y="7549"/>
                  </a:lnTo>
                  <a:lnTo>
                    <a:pt x="4270" y="7633"/>
                  </a:lnTo>
                  <a:lnTo>
                    <a:pt x="4388" y="7700"/>
                  </a:lnTo>
                  <a:lnTo>
                    <a:pt x="4321" y="7582"/>
                  </a:lnTo>
                  <a:lnTo>
                    <a:pt x="4236" y="7482"/>
                  </a:lnTo>
                  <a:lnTo>
                    <a:pt x="4119" y="7381"/>
                  </a:lnTo>
                  <a:lnTo>
                    <a:pt x="4001" y="7314"/>
                  </a:lnTo>
                  <a:close/>
                  <a:moveTo>
                    <a:pt x="1698" y="8322"/>
                  </a:moveTo>
                  <a:lnTo>
                    <a:pt x="1697" y="8331"/>
                  </a:lnTo>
                  <a:lnTo>
                    <a:pt x="1698" y="8339"/>
                  </a:lnTo>
                  <a:lnTo>
                    <a:pt x="1698" y="8322"/>
                  </a:lnTo>
                  <a:close/>
                  <a:moveTo>
                    <a:pt x="6052" y="8188"/>
                  </a:moveTo>
                  <a:lnTo>
                    <a:pt x="5934" y="8272"/>
                  </a:lnTo>
                  <a:lnTo>
                    <a:pt x="5834" y="8356"/>
                  </a:lnTo>
                  <a:lnTo>
                    <a:pt x="5733" y="8473"/>
                  </a:lnTo>
                  <a:lnTo>
                    <a:pt x="5665" y="8591"/>
                  </a:lnTo>
                  <a:lnTo>
                    <a:pt x="5783" y="8524"/>
                  </a:lnTo>
                  <a:lnTo>
                    <a:pt x="5901" y="8423"/>
                  </a:lnTo>
                  <a:lnTo>
                    <a:pt x="5985" y="8322"/>
                  </a:lnTo>
                  <a:lnTo>
                    <a:pt x="6052" y="8188"/>
                  </a:lnTo>
                  <a:close/>
                  <a:moveTo>
                    <a:pt x="1648" y="8053"/>
                  </a:moveTo>
                  <a:lnTo>
                    <a:pt x="1597" y="8204"/>
                  </a:lnTo>
                  <a:lnTo>
                    <a:pt x="1597" y="8339"/>
                  </a:lnTo>
                  <a:lnTo>
                    <a:pt x="1597" y="8473"/>
                  </a:lnTo>
                  <a:lnTo>
                    <a:pt x="1648" y="8625"/>
                  </a:lnTo>
                  <a:lnTo>
                    <a:pt x="1681" y="8473"/>
                  </a:lnTo>
                  <a:lnTo>
                    <a:pt x="1697" y="8331"/>
                  </a:lnTo>
                  <a:lnTo>
                    <a:pt x="1681" y="8188"/>
                  </a:lnTo>
                  <a:lnTo>
                    <a:pt x="1648" y="8053"/>
                  </a:lnTo>
                  <a:close/>
                  <a:moveTo>
                    <a:pt x="3345" y="8894"/>
                  </a:moveTo>
                  <a:lnTo>
                    <a:pt x="3211" y="8927"/>
                  </a:lnTo>
                  <a:lnTo>
                    <a:pt x="3345" y="8978"/>
                  </a:lnTo>
                  <a:lnTo>
                    <a:pt x="3497" y="8995"/>
                  </a:lnTo>
                  <a:lnTo>
                    <a:pt x="3497" y="8978"/>
                  </a:lnTo>
                  <a:lnTo>
                    <a:pt x="3631" y="8978"/>
                  </a:lnTo>
                  <a:lnTo>
                    <a:pt x="3766" y="8927"/>
                  </a:lnTo>
                  <a:lnTo>
                    <a:pt x="3631" y="8894"/>
                  </a:lnTo>
                  <a:close/>
                  <a:moveTo>
                    <a:pt x="286" y="9465"/>
                  </a:moveTo>
                  <a:lnTo>
                    <a:pt x="353" y="9583"/>
                  </a:lnTo>
                  <a:lnTo>
                    <a:pt x="437" y="9701"/>
                  </a:lnTo>
                  <a:lnTo>
                    <a:pt x="555" y="9785"/>
                  </a:lnTo>
                  <a:lnTo>
                    <a:pt x="673" y="9852"/>
                  </a:lnTo>
                  <a:lnTo>
                    <a:pt x="605" y="9734"/>
                  </a:lnTo>
                  <a:lnTo>
                    <a:pt x="521" y="9633"/>
                  </a:lnTo>
                  <a:lnTo>
                    <a:pt x="404" y="9533"/>
                  </a:lnTo>
                  <a:lnTo>
                    <a:pt x="286" y="9465"/>
                  </a:lnTo>
                  <a:close/>
                  <a:moveTo>
                    <a:pt x="4909" y="9449"/>
                  </a:moveTo>
                  <a:lnTo>
                    <a:pt x="4875" y="9583"/>
                  </a:lnTo>
                  <a:lnTo>
                    <a:pt x="4858" y="9717"/>
                  </a:lnTo>
                  <a:lnTo>
                    <a:pt x="4875" y="9869"/>
                  </a:lnTo>
                  <a:lnTo>
                    <a:pt x="4909" y="10003"/>
                  </a:lnTo>
                  <a:lnTo>
                    <a:pt x="4943" y="9869"/>
                  </a:lnTo>
                  <a:lnTo>
                    <a:pt x="4959" y="9717"/>
                  </a:lnTo>
                  <a:lnTo>
                    <a:pt x="4943" y="9583"/>
                  </a:lnTo>
                  <a:lnTo>
                    <a:pt x="4909" y="9449"/>
                  </a:lnTo>
                  <a:close/>
                  <a:moveTo>
                    <a:pt x="2303" y="9919"/>
                  </a:moveTo>
                  <a:lnTo>
                    <a:pt x="2186" y="9986"/>
                  </a:lnTo>
                  <a:lnTo>
                    <a:pt x="2068" y="10087"/>
                  </a:lnTo>
                  <a:lnTo>
                    <a:pt x="2068" y="10071"/>
                  </a:lnTo>
                  <a:lnTo>
                    <a:pt x="1984" y="10188"/>
                  </a:lnTo>
                  <a:lnTo>
                    <a:pt x="1917" y="10306"/>
                  </a:lnTo>
                  <a:lnTo>
                    <a:pt x="1917" y="10306"/>
                  </a:lnTo>
                  <a:lnTo>
                    <a:pt x="2034" y="10239"/>
                  </a:lnTo>
                  <a:lnTo>
                    <a:pt x="2135" y="10155"/>
                  </a:lnTo>
                  <a:lnTo>
                    <a:pt x="2236" y="10037"/>
                  </a:lnTo>
                  <a:lnTo>
                    <a:pt x="2303" y="9919"/>
                  </a:lnTo>
                  <a:close/>
                  <a:moveTo>
                    <a:pt x="3581" y="10407"/>
                  </a:moveTo>
                  <a:lnTo>
                    <a:pt x="3648" y="10541"/>
                  </a:lnTo>
                  <a:lnTo>
                    <a:pt x="3732" y="10642"/>
                  </a:lnTo>
                  <a:lnTo>
                    <a:pt x="3850" y="10743"/>
                  </a:lnTo>
                  <a:lnTo>
                    <a:pt x="3968" y="10810"/>
                  </a:lnTo>
                  <a:lnTo>
                    <a:pt x="3900" y="10693"/>
                  </a:lnTo>
                  <a:lnTo>
                    <a:pt x="3816" y="10575"/>
                  </a:lnTo>
                  <a:lnTo>
                    <a:pt x="3699" y="10474"/>
                  </a:lnTo>
                  <a:lnTo>
                    <a:pt x="3581" y="10407"/>
                  </a:lnTo>
                  <a:close/>
                  <a:moveTo>
                    <a:pt x="286" y="11029"/>
                  </a:moveTo>
                  <a:lnTo>
                    <a:pt x="135" y="11046"/>
                  </a:lnTo>
                  <a:lnTo>
                    <a:pt x="0" y="11079"/>
                  </a:lnTo>
                  <a:lnTo>
                    <a:pt x="135" y="11130"/>
                  </a:lnTo>
                  <a:lnTo>
                    <a:pt x="286" y="11130"/>
                  </a:lnTo>
                  <a:lnTo>
                    <a:pt x="420" y="11113"/>
                  </a:lnTo>
                  <a:lnTo>
                    <a:pt x="555" y="11079"/>
                  </a:lnTo>
                  <a:lnTo>
                    <a:pt x="420" y="11046"/>
                  </a:lnTo>
                  <a:lnTo>
                    <a:pt x="286" y="11029"/>
                  </a:lnTo>
                  <a:close/>
                  <a:moveTo>
                    <a:pt x="5682" y="11046"/>
                  </a:moveTo>
                  <a:lnTo>
                    <a:pt x="5565" y="11113"/>
                  </a:lnTo>
                  <a:lnTo>
                    <a:pt x="5464" y="11197"/>
                  </a:lnTo>
                  <a:lnTo>
                    <a:pt x="5363" y="11315"/>
                  </a:lnTo>
                  <a:lnTo>
                    <a:pt x="5296" y="11432"/>
                  </a:lnTo>
                  <a:lnTo>
                    <a:pt x="5413" y="11365"/>
                  </a:lnTo>
                  <a:lnTo>
                    <a:pt x="5514" y="11281"/>
                  </a:lnTo>
                  <a:lnTo>
                    <a:pt x="5615" y="11163"/>
                  </a:lnTo>
                  <a:lnTo>
                    <a:pt x="5682" y="11046"/>
                  </a:lnTo>
                  <a:close/>
                  <a:moveTo>
                    <a:pt x="1748" y="11382"/>
                  </a:moveTo>
                  <a:lnTo>
                    <a:pt x="1698" y="11516"/>
                  </a:lnTo>
                  <a:lnTo>
                    <a:pt x="1698" y="11651"/>
                  </a:lnTo>
                  <a:lnTo>
                    <a:pt x="1698" y="11802"/>
                  </a:lnTo>
                  <a:lnTo>
                    <a:pt x="1748" y="11937"/>
                  </a:lnTo>
                  <a:lnTo>
                    <a:pt x="1782" y="11785"/>
                  </a:lnTo>
                  <a:lnTo>
                    <a:pt x="1782" y="11651"/>
                  </a:lnTo>
                  <a:lnTo>
                    <a:pt x="1782" y="11516"/>
                  </a:lnTo>
                  <a:lnTo>
                    <a:pt x="1748" y="11382"/>
                  </a:lnTo>
                  <a:close/>
                  <a:moveTo>
                    <a:pt x="3211" y="12155"/>
                  </a:moveTo>
                  <a:lnTo>
                    <a:pt x="3077" y="12172"/>
                  </a:lnTo>
                  <a:lnTo>
                    <a:pt x="2942" y="12206"/>
                  </a:lnTo>
                  <a:lnTo>
                    <a:pt x="3077" y="12239"/>
                  </a:lnTo>
                  <a:lnTo>
                    <a:pt x="3211" y="12256"/>
                  </a:lnTo>
                  <a:lnTo>
                    <a:pt x="3362" y="12239"/>
                  </a:lnTo>
                  <a:lnTo>
                    <a:pt x="3497" y="12206"/>
                  </a:lnTo>
                  <a:lnTo>
                    <a:pt x="3362" y="12172"/>
                  </a:lnTo>
                  <a:lnTo>
                    <a:pt x="3211" y="12155"/>
                  </a:lnTo>
                  <a:close/>
                  <a:moveTo>
                    <a:pt x="4909" y="12323"/>
                  </a:moveTo>
                  <a:lnTo>
                    <a:pt x="4875" y="12475"/>
                  </a:lnTo>
                  <a:lnTo>
                    <a:pt x="4858" y="12609"/>
                  </a:lnTo>
                  <a:lnTo>
                    <a:pt x="4875" y="12743"/>
                  </a:lnTo>
                  <a:lnTo>
                    <a:pt x="4909" y="12895"/>
                  </a:lnTo>
                  <a:lnTo>
                    <a:pt x="4943" y="12743"/>
                  </a:lnTo>
                  <a:lnTo>
                    <a:pt x="4959" y="12609"/>
                  </a:lnTo>
                  <a:lnTo>
                    <a:pt x="4943" y="12475"/>
                  </a:lnTo>
                  <a:lnTo>
                    <a:pt x="4909" y="12323"/>
                  </a:lnTo>
                  <a:close/>
                  <a:moveTo>
                    <a:pt x="1194" y="13231"/>
                  </a:moveTo>
                  <a:lnTo>
                    <a:pt x="1278" y="13349"/>
                  </a:lnTo>
                  <a:lnTo>
                    <a:pt x="1362" y="13450"/>
                  </a:lnTo>
                  <a:lnTo>
                    <a:pt x="1463" y="13550"/>
                  </a:lnTo>
                  <a:lnTo>
                    <a:pt x="1597" y="13618"/>
                  </a:lnTo>
                  <a:lnTo>
                    <a:pt x="1513" y="13500"/>
                  </a:lnTo>
                  <a:lnTo>
                    <a:pt x="1429" y="13399"/>
                  </a:lnTo>
                  <a:lnTo>
                    <a:pt x="1429" y="13382"/>
                  </a:lnTo>
                  <a:lnTo>
                    <a:pt x="1328" y="13298"/>
                  </a:lnTo>
                  <a:lnTo>
                    <a:pt x="1194" y="13231"/>
                  </a:lnTo>
                  <a:close/>
                  <a:moveTo>
                    <a:pt x="3009" y="13500"/>
                  </a:moveTo>
                  <a:lnTo>
                    <a:pt x="2892" y="13584"/>
                  </a:lnTo>
                  <a:lnTo>
                    <a:pt x="2774" y="13668"/>
                  </a:lnTo>
                  <a:lnTo>
                    <a:pt x="2791" y="13668"/>
                  </a:lnTo>
                  <a:lnTo>
                    <a:pt x="2690" y="13769"/>
                  </a:lnTo>
                  <a:lnTo>
                    <a:pt x="2623" y="13903"/>
                  </a:lnTo>
                  <a:lnTo>
                    <a:pt x="2740" y="13819"/>
                  </a:lnTo>
                  <a:lnTo>
                    <a:pt x="2858" y="13735"/>
                  </a:lnTo>
                  <a:lnTo>
                    <a:pt x="2942" y="13634"/>
                  </a:lnTo>
                  <a:lnTo>
                    <a:pt x="3009" y="13500"/>
                  </a:lnTo>
                  <a:close/>
                  <a:moveTo>
                    <a:pt x="4052" y="13702"/>
                  </a:moveTo>
                  <a:lnTo>
                    <a:pt x="4119" y="13819"/>
                  </a:lnTo>
                  <a:lnTo>
                    <a:pt x="4220" y="13937"/>
                  </a:lnTo>
                  <a:lnTo>
                    <a:pt x="4321" y="14021"/>
                  </a:lnTo>
                  <a:lnTo>
                    <a:pt x="4455" y="14088"/>
                  </a:lnTo>
                  <a:lnTo>
                    <a:pt x="4371" y="13971"/>
                  </a:lnTo>
                  <a:lnTo>
                    <a:pt x="4287" y="13870"/>
                  </a:lnTo>
                  <a:lnTo>
                    <a:pt x="4169" y="13769"/>
                  </a:lnTo>
                  <a:lnTo>
                    <a:pt x="4052" y="13702"/>
                  </a:lnTo>
                  <a:close/>
                  <a:moveTo>
                    <a:pt x="2539" y="15181"/>
                  </a:moveTo>
                  <a:lnTo>
                    <a:pt x="2387" y="15198"/>
                  </a:lnTo>
                  <a:lnTo>
                    <a:pt x="2253" y="15232"/>
                  </a:lnTo>
                  <a:lnTo>
                    <a:pt x="2387" y="15265"/>
                  </a:lnTo>
                  <a:lnTo>
                    <a:pt x="2539" y="15282"/>
                  </a:lnTo>
                  <a:lnTo>
                    <a:pt x="2673" y="15265"/>
                  </a:lnTo>
                  <a:lnTo>
                    <a:pt x="2808" y="15232"/>
                  </a:lnTo>
                  <a:lnTo>
                    <a:pt x="2673" y="15198"/>
                  </a:lnTo>
                  <a:lnTo>
                    <a:pt x="2539" y="151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4618;p62">
              <a:extLst>
                <a:ext uri="{FF2B5EF4-FFF2-40B4-BE49-F238E27FC236}">
                  <a16:creationId xmlns:a16="http://schemas.microsoft.com/office/drawing/2014/main" id="{20A6EE6A-57EE-F119-10FD-8266F68CA828}"/>
                </a:ext>
              </a:extLst>
            </p:cNvPr>
            <p:cNvSpPr/>
            <p:nvPr/>
          </p:nvSpPr>
          <p:spPr>
            <a:xfrm>
              <a:off x="3517050" y="4105500"/>
              <a:ext cx="83250" cy="117275"/>
            </a:xfrm>
            <a:custGeom>
              <a:avLst/>
              <a:gdLst/>
              <a:ahLst/>
              <a:cxnLst/>
              <a:rect l="l" t="t" r="r" b="b"/>
              <a:pathLst>
                <a:path w="3330" h="4691" extrusionOk="0">
                  <a:moveTo>
                    <a:pt x="3313" y="0"/>
                  </a:moveTo>
                  <a:lnTo>
                    <a:pt x="3296" y="17"/>
                  </a:lnTo>
                  <a:lnTo>
                    <a:pt x="3077" y="286"/>
                  </a:lnTo>
                  <a:lnTo>
                    <a:pt x="2859" y="589"/>
                  </a:lnTo>
                  <a:lnTo>
                    <a:pt x="2438" y="1177"/>
                  </a:lnTo>
                  <a:lnTo>
                    <a:pt x="1598" y="2320"/>
                  </a:lnTo>
                  <a:lnTo>
                    <a:pt x="774" y="3480"/>
                  </a:lnTo>
                  <a:lnTo>
                    <a:pt x="387" y="4069"/>
                  </a:lnTo>
                  <a:lnTo>
                    <a:pt x="186" y="4371"/>
                  </a:lnTo>
                  <a:lnTo>
                    <a:pt x="1" y="4657"/>
                  </a:lnTo>
                  <a:lnTo>
                    <a:pt x="18" y="4691"/>
                  </a:lnTo>
                  <a:lnTo>
                    <a:pt x="51" y="4674"/>
                  </a:lnTo>
                  <a:lnTo>
                    <a:pt x="169" y="4539"/>
                  </a:lnTo>
                  <a:lnTo>
                    <a:pt x="270" y="4405"/>
                  </a:lnTo>
                  <a:lnTo>
                    <a:pt x="488" y="4119"/>
                  </a:lnTo>
                  <a:lnTo>
                    <a:pt x="707" y="3817"/>
                  </a:lnTo>
                  <a:lnTo>
                    <a:pt x="925" y="3531"/>
                  </a:lnTo>
                  <a:lnTo>
                    <a:pt x="1732" y="2388"/>
                  </a:lnTo>
                  <a:lnTo>
                    <a:pt x="2522" y="1228"/>
                  </a:lnTo>
                  <a:lnTo>
                    <a:pt x="2926" y="639"/>
                  </a:lnTo>
                  <a:lnTo>
                    <a:pt x="3144" y="337"/>
                  </a:lnTo>
                  <a:lnTo>
                    <a:pt x="3329" y="34"/>
                  </a:lnTo>
                  <a:lnTo>
                    <a:pt x="3329" y="17"/>
                  </a:lnTo>
                  <a:lnTo>
                    <a:pt x="33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4619;p62">
              <a:extLst>
                <a:ext uri="{FF2B5EF4-FFF2-40B4-BE49-F238E27FC236}">
                  <a16:creationId xmlns:a16="http://schemas.microsoft.com/office/drawing/2014/main" id="{FFC62A26-C2E7-A369-6110-15DA6A8DD280}"/>
                </a:ext>
              </a:extLst>
            </p:cNvPr>
            <p:cNvSpPr/>
            <p:nvPr/>
          </p:nvSpPr>
          <p:spPr>
            <a:xfrm>
              <a:off x="3767125" y="3748275"/>
              <a:ext cx="80300" cy="115175"/>
            </a:xfrm>
            <a:custGeom>
              <a:avLst/>
              <a:gdLst/>
              <a:ahLst/>
              <a:cxnLst/>
              <a:rect l="l" t="t" r="r" b="b"/>
              <a:pathLst>
                <a:path w="3212" h="4607" extrusionOk="0">
                  <a:moveTo>
                    <a:pt x="51" y="0"/>
                  </a:moveTo>
                  <a:lnTo>
                    <a:pt x="0" y="17"/>
                  </a:lnTo>
                  <a:lnTo>
                    <a:pt x="0" y="34"/>
                  </a:lnTo>
                  <a:lnTo>
                    <a:pt x="34" y="404"/>
                  </a:lnTo>
                  <a:lnTo>
                    <a:pt x="51" y="790"/>
                  </a:lnTo>
                  <a:lnTo>
                    <a:pt x="84" y="1547"/>
                  </a:lnTo>
                  <a:lnTo>
                    <a:pt x="84" y="2572"/>
                  </a:lnTo>
                  <a:lnTo>
                    <a:pt x="101" y="2892"/>
                  </a:lnTo>
                  <a:lnTo>
                    <a:pt x="101" y="2992"/>
                  </a:lnTo>
                  <a:lnTo>
                    <a:pt x="118" y="3043"/>
                  </a:lnTo>
                  <a:lnTo>
                    <a:pt x="236" y="3194"/>
                  </a:lnTo>
                  <a:lnTo>
                    <a:pt x="370" y="3345"/>
                  </a:lnTo>
                  <a:lnTo>
                    <a:pt x="521" y="3514"/>
                  </a:lnTo>
                  <a:lnTo>
                    <a:pt x="673" y="3665"/>
                  </a:lnTo>
                  <a:lnTo>
                    <a:pt x="841" y="3816"/>
                  </a:lnTo>
                  <a:lnTo>
                    <a:pt x="1026" y="3951"/>
                  </a:lnTo>
                  <a:lnTo>
                    <a:pt x="1211" y="4085"/>
                  </a:lnTo>
                  <a:lnTo>
                    <a:pt x="1396" y="4203"/>
                  </a:lnTo>
                  <a:lnTo>
                    <a:pt x="1581" y="4321"/>
                  </a:lnTo>
                  <a:lnTo>
                    <a:pt x="1765" y="4421"/>
                  </a:lnTo>
                  <a:lnTo>
                    <a:pt x="1950" y="4489"/>
                  </a:lnTo>
                  <a:lnTo>
                    <a:pt x="2118" y="4556"/>
                  </a:lnTo>
                  <a:lnTo>
                    <a:pt x="2287" y="4589"/>
                  </a:lnTo>
                  <a:lnTo>
                    <a:pt x="2455" y="4606"/>
                  </a:lnTo>
                  <a:lnTo>
                    <a:pt x="2606" y="4606"/>
                  </a:lnTo>
                  <a:lnTo>
                    <a:pt x="2740" y="4573"/>
                  </a:lnTo>
                  <a:lnTo>
                    <a:pt x="2858" y="4522"/>
                  </a:lnTo>
                  <a:lnTo>
                    <a:pt x="2959" y="4438"/>
                  </a:lnTo>
                  <a:lnTo>
                    <a:pt x="3043" y="4337"/>
                  </a:lnTo>
                  <a:lnTo>
                    <a:pt x="3094" y="4203"/>
                  </a:lnTo>
                  <a:lnTo>
                    <a:pt x="3144" y="4068"/>
                  </a:lnTo>
                  <a:lnTo>
                    <a:pt x="3178" y="3934"/>
                  </a:lnTo>
                  <a:lnTo>
                    <a:pt x="3194" y="3783"/>
                  </a:lnTo>
                  <a:lnTo>
                    <a:pt x="3211" y="3614"/>
                  </a:lnTo>
                  <a:lnTo>
                    <a:pt x="3211" y="3295"/>
                  </a:lnTo>
                  <a:lnTo>
                    <a:pt x="3178" y="2992"/>
                  </a:lnTo>
                  <a:lnTo>
                    <a:pt x="3144" y="2740"/>
                  </a:lnTo>
                  <a:lnTo>
                    <a:pt x="3094" y="2555"/>
                  </a:lnTo>
                  <a:lnTo>
                    <a:pt x="3094" y="2522"/>
                  </a:lnTo>
                  <a:lnTo>
                    <a:pt x="3043" y="2337"/>
                  </a:lnTo>
                  <a:lnTo>
                    <a:pt x="3026" y="1849"/>
                  </a:lnTo>
                  <a:lnTo>
                    <a:pt x="3026" y="1379"/>
                  </a:lnTo>
                  <a:lnTo>
                    <a:pt x="3060" y="908"/>
                  </a:lnTo>
                  <a:lnTo>
                    <a:pt x="3127" y="437"/>
                  </a:lnTo>
                  <a:lnTo>
                    <a:pt x="992" y="168"/>
                  </a:lnTo>
                  <a:lnTo>
                    <a:pt x="353" y="84"/>
                  </a:lnTo>
                  <a:lnTo>
                    <a:pt x="168" y="17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4620;p62">
              <a:extLst>
                <a:ext uri="{FF2B5EF4-FFF2-40B4-BE49-F238E27FC236}">
                  <a16:creationId xmlns:a16="http://schemas.microsoft.com/office/drawing/2014/main" id="{116321F8-2598-0F7B-DE9F-EB52E6930038}"/>
                </a:ext>
              </a:extLst>
            </p:cNvPr>
            <p:cNvSpPr/>
            <p:nvPr/>
          </p:nvSpPr>
          <p:spPr>
            <a:xfrm>
              <a:off x="3771325" y="3752475"/>
              <a:ext cx="74000" cy="61375"/>
            </a:xfrm>
            <a:custGeom>
              <a:avLst/>
              <a:gdLst/>
              <a:ahLst/>
              <a:cxnLst/>
              <a:rect l="l" t="t" r="r" b="b"/>
              <a:pathLst>
                <a:path w="2960" h="2455" extrusionOk="0">
                  <a:moveTo>
                    <a:pt x="824" y="0"/>
                  </a:moveTo>
                  <a:lnTo>
                    <a:pt x="0" y="51"/>
                  </a:lnTo>
                  <a:lnTo>
                    <a:pt x="34" y="168"/>
                  </a:lnTo>
                  <a:lnTo>
                    <a:pt x="118" y="454"/>
                  </a:lnTo>
                  <a:lnTo>
                    <a:pt x="185" y="656"/>
                  </a:lnTo>
                  <a:lnTo>
                    <a:pt x="286" y="858"/>
                  </a:lnTo>
                  <a:lnTo>
                    <a:pt x="404" y="1093"/>
                  </a:lnTo>
                  <a:lnTo>
                    <a:pt x="538" y="1328"/>
                  </a:lnTo>
                  <a:lnTo>
                    <a:pt x="690" y="1564"/>
                  </a:lnTo>
                  <a:lnTo>
                    <a:pt x="875" y="1782"/>
                  </a:lnTo>
                  <a:lnTo>
                    <a:pt x="1093" y="1984"/>
                  </a:lnTo>
                  <a:lnTo>
                    <a:pt x="1211" y="2068"/>
                  </a:lnTo>
                  <a:lnTo>
                    <a:pt x="1328" y="2152"/>
                  </a:lnTo>
                  <a:lnTo>
                    <a:pt x="1463" y="2236"/>
                  </a:lnTo>
                  <a:lnTo>
                    <a:pt x="1614" y="2303"/>
                  </a:lnTo>
                  <a:lnTo>
                    <a:pt x="1749" y="2354"/>
                  </a:lnTo>
                  <a:lnTo>
                    <a:pt x="1900" y="2404"/>
                  </a:lnTo>
                  <a:lnTo>
                    <a:pt x="2068" y="2438"/>
                  </a:lnTo>
                  <a:lnTo>
                    <a:pt x="2236" y="2455"/>
                  </a:lnTo>
                  <a:lnTo>
                    <a:pt x="2606" y="2455"/>
                  </a:lnTo>
                  <a:lnTo>
                    <a:pt x="2774" y="2438"/>
                  </a:lnTo>
                  <a:lnTo>
                    <a:pt x="2926" y="2404"/>
                  </a:lnTo>
                  <a:lnTo>
                    <a:pt x="2926" y="2371"/>
                  </a:lnTo>
                  <a:lnTo>
                    <a:pt x="2892" y="2270"/>
                  </a:lnTo>
                  <a:lnTo>
                    <a:pt x="2875" y="2169"/>
                  </a:lnTo>
                  <a:lnTo>
                    <a:pt x="2841" y="1698"/>
                  </a:lnTo>
                  <a:lnTo>
                    <a:pt x="2858" y="1211"/>
                  </a:lnTo>
                  <a:lnTo>
                    <a:pt x="2892" y="740"/>
                  </a:lnTo>
                  <a:lnTo>
                    <a:pt x="2959" y="269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4621;p62">
              <a:extLst>
                <a:ext uri="{FF2B5EF4-FFF2-40B4-BE49-F238E27FC236}">
                  <a16:creationId xmlns:a16="http://schemas.microsoft.com/office/drawing/2014/main" id="{FD0D63EF-CD33-11B7-ADFD-C8863E10AF58}"/>
                </a:ext>
              </a:extLst>
            </p:cNvPr>
            <p:cNvSpPr/>
            <p:nvPr/>
          </p:nvSpPr>
          <p:spPr>
            <a:xfrm>
              <a:off x="3747775" y="3608725"/>
              <a:ext cx="134525" cy="186225"/>
            </a:xfrm>
            <a:custGeom>
              <a:avLst/>
              <a:gdLst/>
              <a:ahLst/>
              <a:cxnLst/>
              <a:rect l="l" t="t" r="r" b="b"/>
              <a:pathLst>
                <a:path w="5381" h="7449" extrusionOk="0">
                  <a:moveTo>
                    <a:pt x="2590" y="1"/>
                  </a:moveTo>
                  <a:lnTo>
                    <a:pt x="2287" y="18"/>
                  </a:lnTo>
                  <a:lnTo>
                    <a:pt x="1985" y="85"/>
                  </a:lnTo>
                  <a:lnTo>
                    <a:pt x="1699" y="169"/>
                  </a:lnTo>
                  <a:lnTo>
                    <a:pt x="1413" y="287"/>
                  </a:lnTo>
                  <a:lnTo>
                    <a:pt x="1144" y="438"/>
                  </a:lnTo>
                  <a:lnTo>
                    <a:pt x="892" y="623"/>
                  </a:lnTo>
                  <a:lnTo>
                    <a:pt x="673" y="825"/>
                  </a:lnTo>
                  <a:lnTo>
                    <a:pt x="472" y="1043"/>
                  </a:lnTo>
                  <a:lnTo>
                    <a:pt x="304" y="1295"/>
                  </a:lnTo>
                  <a:lnTo>
                    <a:pt x="236" y="1430"/>
                  </a:lnTo>
                  <a:lnTo>
                    <a:pt x="169" y="1564"/>
                  </a:lnTo>
                  <a:lnTo>
                    <a:pt x="102" y="1716"/>
                  </a:lnTo>
                  <a:lnTo>
                    <a:pt x="68" y="1867"/>
                  </a:lnTo>
                  <a:lnTo>
                    <a:pt x="18" y="2102"/>
                  </a:lnTo>
                  <a:lnTo>
                    <a:pt x="1" y="2371"/>
                  </a:lnTo>
                  <a:lnTo>
                    <a:pt x="1" y="2674"/>
                  </a:lnTo>
                  <a:lnTo>
                    <a:pt x="18" y="2993"/>
                  </a:lnTo>
                  <a:lnTo>
                    <a:pt x="68" y="3346"/>
                  </a:lnTo>
                  <a:lnTo>
                    <a:pt x="119" y="3716"/>
                  </a:lnTo>
                  <a:lnTo>
                    <a:pt x="186" y="4103"/>
                  </a:lnTo>
                  <a:lnTo>
                    <a:pt x="270" y="4473"/>
                  </a:lnTo>
                  <a:lnTo>
                    <a:pt x="371" y="4842"/>
                  </a:lnTo>
                  <a:lnTo>
                    <a:pt x="472" y="5212"/>
                  </a:lnTo>
                  <a:lnTo>
                    <a:pt x="589" y="5548"/>
                  </a:lnTo>
                  <a:lnTo>
                    <a:pt x="724" y="5868"/>
                  </a:lnTo>
                  <a:lnTo>
                    <a:pt x="858" y="6154"/>
                  </a:lnTo>
                  <a:lnTo>
                    <a:pt x="993" y="6389"/>
                  </a:lnTo>
                  <a:lnTo>
                    <a:pt x="1144" y="6608"/>
                  </a:lnTo>
                  <a:lnTo>
                    <a:pt x="1211" y="6675"/>
                  </a:lnTo>
                  <a:lnTo>
                    <a:pt x="1295" y="6759"/>
                  </a:lnTo>
                  <a:lnTo>
                    <a:pt x="1514" y="6927"/>
                  </a:lnTo>
                  <a:lnTo>
                    <a:pt x="1749" y="7078"/>
                  </a:lnTo>
                  <a:lnTo>
                    <a:pt x="2001" y="7196"/>
                  </a:lnTo>
                  <a:lnTo>
                    <a:pt x="2270" y="7297"/>
                  </a:lnTo>
                  <a:lnTo>
                    <a:pt x="2523" y="7364"/>
                  </a:lnTo>
                  <a:lnTo>
                    <a:pt x="2792" y="7414"/>
                  </a:lnTo>
                  <a:lnTo>
                    <a:pt x="3061" y="7448"/>
                  </a:lnTo>
                  <a:lnTo>
                    <a:pt x="3330" y="7431"/>
                  </a:lnTo>
                  <a:lnTo>
                    <a:pt x="3599" y="7398"/>
                  </a:lnTo>
                  <a:lnTo>
                    <a:pt x="3851" y="7347"/>
                  </a:lnTo>
                  <a:lnTo>
                    <a:pt x="4086" y="7263"/>
                  </a:lnTo>
                  <a:lnTo>
                    <a:pt x="4321" y="7146"/>
                  </a:lnTo>
                  <a:lnTo>
                    <a:pt x="4557" y="6994"/>
                  </a:lnTo>
                  <a:lnTo>
                    <a:pt x="4758" y="6809"/>
                  </a:lnTo>
                  <a:lnTo>
                    <a:pt x="4943" y="6608"/>
                  </a:lnTo>
                  <a:lnTo>
                    <a:pt x="5095" y="6355"/>
                  </a:lnTo>
                  <a:lnTo>
                    <a:pt x="5162" y="6221"/>
                  </a:lnTo>
                  <a:lnTo>
                    <a:pt x="5229" y="6070"/>
                  </a:lnTo>
                  <a:lnTo>
                    <a:pt x="5280" y="5918"/>
                  </a:lnTo>
                  <a:lnTo>
                    <a:pt x="5313" y="5733"/>
                  </a:lnTo>
                  <a:lnTo>
                    <a:pt x="5347" y="5548"/>
                  </a:lnTo>
                  <a:lnTo>
                    <a:pt x="5364" y="5364"/>
                  </a:lnTo>
                  <a:lnTo>
                    <a:pt x="5380" y="4943"/>
                  </a:lnTo>
                  <a:lnTo>
                    <a:pt x="5380" y="4489"/>
                  </a:lnTo>
                  <a:lnTo>
                    <a:pt x="5330" y="4035"/>
                  </a:lnTo>
                  <a:lnTo>
                    <a:pt x="5263" y="3565"/>
                  </a:lnTo>
                  <a:lnTo>
                    <a:pt x="5179" y="3094"/>
                  </a:lnTo>
                  <a:lnTo>
                    <a:pt x="5078" y="2623"/>
                  </a:lnTo>
                  <a:lnTo>
                    <a:pt x="4943" y="2169"/>
                  </a:lnTo>
                  <a:lnTo>
                    <a:pt x="4809" y="1749"/>
                  </a:lnTo>
                  <a:lnTo>
                    <a:pt x="4658" y="1362"/>
                  </a:lnTo>
                  <a:lnTo>
                    <a:pt x="4490" y="1026"/>
                  </a:lnTo>
                  <a:lnTo>
                    <a:pt x="4338" y="740"/>
                  </a:lnTo>
                  <a:lnTo>
                    <a:pt x="4254" y="623"/>
                  </a:lnTo>
                  <a:lnTo>
                    <a:pt x="4170" y="522"/>
                  </a:lnTo>
                  <a:lnTo>
                    <a:pt x="4086" y="438"/>
                  </a:lnTo>
                  <a:lnTo>
                    <a:pt x="4002" y="371"/>
                  </a:lnTo>
                  <a:lnTo>
                    <a:pt x="3868" y="287"/>
                  </a:lnTo>
                  <a:lnTo>
                    <a:pt x="3733" y="219"/>
                  </a:lnTo>
                  <a:lnTo>
                    <a:pt x="3464" y="118"/>
                  </a:lnTo>
                  <a:lnTo>
                    <a:pt x="3178" y="34"/>
                  </a:lnTo>
                  <a:lnTo>
                    <a:pt x="2892" y="1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4622;p62">
              <a:extLst>
                <a:ext uri="{FF2B5EF4-FFF2-40B4-BE49-F238E27FC236}">
                  <a16:creationId xmlns:a16="http://schemas.microsoft.com/office/drawing/2014/main" id="{F5C28867-C575-4F8B-7E41-8929763F8777}"/>
                </a:ext>
              </a:extLst>
            </p:cNvPr>
            <p:cNvSpPr/>
            <p:nvPr/>
          </p:nvSpPr>
          <p:spPr>
            <a:xfrm>
              <a:off x="3813775" y="3702025"/>
              <a:ext cx="4225" cy="15175"/>
            </a:xfrm>
            <a:custGeom>
              <a:avLst/>
              <a:gdLst/>
              <a:ahLst/>
              <a:cxnLst/>
              <a:rect l="l" t="t" r="r" b="b"/>
              <a:pathLst>
                <a:path w="169" h="607" extrusionOk="0">
                  <a:moveTo>
                    <a:pt x="101" y="1"/>
                  </a:moveTo>
                  <a:lnTo>
                    <a:pt x="84" y="18"/>
                  </a:lnTo>
                  <a:lnTo>
                    <a:pt x="118" y="186"/>
                  </a:lnTo>
                  <a:lnTo>
                    <a:pt x="135" y="337"/>
                  </a:lnTo>
                  <a:lnTo>
                    <a:pt x="118" y="421"/>
                  </a:lnTo>
                  <a:lnTo>
                    <a:pt x="84" y="488"/>
                  </a:lnTo>
                  <a:lnTo>
                    <a:pt x="51" y="539"/>
                  </a:lnTo>
                  <a:lnTo>
                    <a:pt x="0" y="589"/>
                  </a:lnTo>
                  <a:lnTo>
                    <a:pt x="0" y="606"/>
                  </a:lnTo>
                  <a:lnTo>
                    <a:pt x="68" y="556"/>
                  </a:lnTo>
                  <a:lnTo>
                    <a:pt x="118" y="505"/>
                  </a:lnTo>
                  <a:lnTo>
                    <a:pt x="152" y="421"/>
                  </a:lnTo>
                  <a:lnTo>
                    <a:pt x="168" y="337"/>
                  </a:lnTo>
                  <a:lnTo>
                    <a:pt x="168" y="253"/>
                  </a:lnTo>
                  <a:lnTo>
                    <a:pt x="152" y="15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4623;p62">
              <a:extLst>
                <a:ext uri="{FF2B5EF4-FFF2-40B4-BE49-F238E27FC236}">
                  <a16:creationId xmlns:a16="http://schemas.microsoft.com/office/drawing/2014/main" id="{D5AA6513-75DA-91B1-C33A-8BF7C02AE58D}"/>
                </a:ext>
              </a:extLst>
            </p:cNvPr>
            <p:cNvSpPr/>
            <p:nvPr/>
          </p:nvSpPr>
          <p:spPr>
            <a:xfrm>
              <a:off x="3805375" y="3697400"/>
              <a:ext cx="12200" cy="17275"/>
            </a:xfrm>
            <a:custGeom>
              <a:avLst/>
              <a:gdLst/>
              <a:ahLst/>
              <a:cxnLst/>
              <a:rect l="l" t="t" r="r" b="b"/>
              <a:pathLst>
                <a:path w="488" h="691" extrusionOk="0">
                  <a:moveTo>
                    <a:pt x="202" y="1"/>
                  </a:moveTo>
                  <a:lnTo>
                    <a:pt x="135" y="18"/>
                  </a:lnTo>
                  <a:lnTo>
                    <a:pt x="101" y="51"/>
                  </a:lnTo>
                  <a:lnTo>
                    <a:pt x="51" y="85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53"/>
                  </a:lnTo>
                  <a:lnTo>
                    <a:pt x="0" y="388"/>
                  </a:lnTo>
                  <a:lnTo>
                    <a:pt x="34" y="505"/>
                  </a:lnTo>
                  <a:lnTo>
                    <a:pt x="101" y="606"/>
                  </a:lnTo>
                  <a:lnTo>
                    <a:pt x="135" y="657"/>
                  </a:lnTo>
                  <a:lnTo>
                    <a:pt x="185" y="673"/>
                  </a:lnTo>
                  <a:lnTo>
                    <a:pt x="235" y="690"/>
                  </a:lnTo>
                  <a:lnTo>
                    <a:pt x="303" y="690"/>
                  </a:lnTo>
                  <a:lnTo>
                    <a:pt x="353" y="673"/>
                  </a:lnTo>
                  <a:lnTo>
                    <a:pt x="404" y="657"/>
                  </a:lnTo>
                  <a:lnTo>
                    <a:pt x="437" y="606"/>
                  </a:lnTo>
                  <a:lnTo>
                    <a:pt x="454" y="556"/>
                  </a:lnTo>
                  <a:lnTo>
                    <a:pt x="488" y="438"/>
                  </a:lnTo>
                  <a:lnTo>
                    <a:pt x="471" y="320"/>
                  </a:lnTo>
                  <a:lnTo>
                    <a:pt x="437" y="186"/>
                  </a:lnTo>
                  <a:lnTo>
                    <a:pt x="387" y="85"/>
                  </a:lnTo>
                  <a:lnTo>
                    <a:pt x="336" y="51"/>
                  </a:lnTo>
                  <a:lnTo>
                    <a:pt x="303" y="18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4624;p62">
              <a:extLst>
                <a:ext uri="{FF2B5EF4-FFF2-40B4-BE49-F238E27FC236}">
                  <a16:creationId xmlns:a16="http://schemas.microsoft.com/office/drawing/2014/main" id="{14E49237-1107-D1E1-41BE-F4413696010E}"/>
                </a:ext>
              </a:extLst>
            </p:cNvPr>
            <p:cNvSpPr/>
            <p:nvPr/>
          </p:nvSpPr>
          <p:spPr>
            <a:xfrm>
              <a:off x="3848225" y="3695300"/>
              <a:ext cx="8450" cy="12650"/>
            </a:xfrm>
            <a:custGeom>
              <a:avLst/>
              <a:gdLst/>
              <a:ahLst/>
              <a:cxnLst/>
              <a:rect l="l" t="t" r="r" b="b"/>
              <a:pathLst>
                <a:path w="338" h="506" extrusionOk="0">
                  <a:moveTo>
                    <a:pt x="1" y="1"/>
                  </a:moveTo>
                  <a:lnTo>
                    <a:pt x="18" y="169"/>
                  </a:lnTo>
                  <a:lnTo>
                    <a:pt x="34" y="253"/>
                  </a:lnTo>
                  <a:lnTo>
                    <a:pt x="68" y="337"/>
                  </a:lnTo>
                  <a:lnTo>
                    <a:pt x="118" y="404"/>
                  </a:lnTo>
                  <a:lnTo>
                    <a:pt x="186" y="472"/>
                  </a:lnTo>
                  <a:lnTo>
                    <a:pt x="253" y="505"/>
                  </a:lnTo>
                  <a:lnTo>
                    <a:pt x="337" y="505"/>
                  </a:lnTo>
                  <a:lnTo>
                    <a:pt x="253" y="472"/>
                  </a:lnTo>
                  <a:lnTo>
                    <a:pt x="203" y="438"/>
                  </a:lnTo>
                  <a:lnTo>
                    <a:pt x="152" y="388"/>
                  </a:lnTo>
                  <a:lnTo>
                    <a:pt x="118" y="320"/>
                  </a:lnTo>
                  <a:lnTo>
                    <a:pt x="51" y="169"/>
                  </a:lnTo>
                  <a:lnTo>
                    <a:pt x="18" y="18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4625;p62">
              <a:extLst>
                <a:ext uri="{FF2B5EF4-FFF2-40B4-BE49-F238E27FC236}">
                  <a16:creationId xmlns:a16="http://schemas.microsoft.com/office/drawing/2014/main" id="{633E7F35-D46E-771E-BA74-646AF64DB49F}"/>
                </a:ext>
              </a:extLst>
            </p:cNvPr>
            <p:cNvSpPr/>
            <p:nvPr/>
          </p:nvSpPr>
          <p:spPr>
            <a:xfrm>
              <a:off x="3848225" y="3688575"/>
              <a:ext cx="12650" cy="17275"/>
            </a:xfrm>
            <a:custGeom>
              <a:avLst/>
              <a:gdLst/>
              <a:ahLst/>
              <a:cxnLst/>
              <a:rect l="l" t="t" r="r" b="b"/>
              <a:pathLst>
                <a:path w="506" h="691" extrusionOk="0">
                  <a:moveTo>
                    <a:pt x="152" y="1"/>
                  </a:moveTo>
                  <a:lnTo>
                    <a:pt x="102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8" y="152"/>
                  </a:lnTo>
                  <a:lnTo>
                    <a:pt x="1" y="270"/>
                  </a:lnTo>
                  <a:lnTo>
                    <a:pt x="18" y="404"/>
                  </a:lnTo>
                  <a:lnTo>
                    <a:pt x="68" y="522"/>
                  </a:lnTo>
                  <a:lnTo>
                    <a:pt x="135" y="623"/>
                  </a:lnTo>
                  <a:lnTo>
                    <a:pt x="169" y="657"/>
                  </a:lnTo>
                  <a:lnTo>
                    <a:pt x="219" y="673"/>
                  </a:lnTo>
                  <a:lnTo>
                    <a:pt x="270" y="690"/>
                  </a:lnTo>
                  <a:lnTo>
                    <a:pt x="320" y="673"/>
                  </a:lnTo>
                  <a:lnTo>
                    <a:pt x="387" y="657"/>
                  </a:lnTo>
                  <a:lnTo>
                    <a:pt x="421" y="623"/>
                  </a:lnTo>
                  <a:lnTo>
                    <a:pt x="455" y="572"/>
                  </a:lnTo>
                  <a:lnTo>
                    <a:pt x="472" y="522"/>
                  </a:lnTo>
                  <a:lnTo>
                    <a:pt x="505" y="404"/>
                  </a:lnTo>
                  <a:lnTo>
                    <a:pt x="488" y="270"/>
                  </a:lnTo>
                  <a:lnTo>
                    <a:pt x="438" y="152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2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4626;p62">
              <a:extLst>
                <a:ext uri="{FF2B5EF4-FFF2-40B4-BE49-F238E27FC236}">
                  <a16:creationId xmlns:a16="http://schemas.microsoft.com/office/drawing/2014/main" id="{DBE605C3-C93E-EBDE-F763-8DCAA62883C7}"/>
                </a:ext>
              </a:extLst>
            </p:cNvPr>
            <p:cNvSpPr/>
            <p:nvPr/>
          </p:nvSpPr>
          <p:spPr>
            <a:xfrm>
              <a:off x="3796550" y="3677250"/>
              <a:ext cx="17675" cy="13875"/>
            </a:xfrm>
            <a:custGeom>
              <a:avLst/>
              <a:gdLst/>
              <a:ahLst/>
              <a:cxnLst/>
              <a:rect l="l" t="t" r="r" b="b"/>
              <a:pathLst>
                <a:path w="707" h="555" extrusionOk="0">
                  <a:moveTo>
                    <a:pt x="454" y="0"/>
                  </a:moveTo>
                  <a:lnTo>
                    <a:pt x="370" y="17"/>
                  </a:lnTo>
                  <a:lnTo>
                    <a:pt x="269" y="67"/>
                  </a:lnTo>
                  <a:lnTo>
                    <a:pt x="185" y="118"/>
                  </a:lnTo>
                  <a:lnTo>
                    <a:pt x="118" y="185"/>
                  </a:lnTo>
                  <a:lnTo>
                    <a:pt x="67" y="269"/>
                  </a:lnTo>
                  <a:lnTo>
                    <a:pt x="17" y="353"/>
                  </a:lnTo>
                  <a:lnTo>
                    <a:pt x="0" y="420"/>
                  </a:lnTo>
                  <a:lnTo>
                    <a:pt x="17" y="471"/>
                  </a:lnTo>
                  <a:lnTo>
                    <a:pt x="50" y="521"/>
                  </a:lnTo>
                  <a:lnTo>
                    <a:pt x="101" y="555"/>
                  </a:lnTo>
                  <a:lnTo>
                    <a:pt x="219" y="555"/>
                  </a:lnTo>
                  <a:lnTo>
                    <a:pt x="471" y="403"/>
                  </a:lnTo>
                  <a:lnTo>
                    <a:pt x="605" y="319"/>
                  </a:lnTo>
                  <a:lnTo>
                    <a:pt x="656" y="286"/>
                  </a:lnTo>
                  <a:lnTo>
                    <a:pt x="706" y="202"/>
                  </a:lnTo>
                  <a:lnTo>
                    <a:pt x="706" y="168"/>
                  </a:lnTo>
                  <a:lnTo>
                    <a:pt x="706" y="118"/>
                  </a:lnTo>
                  <a:lnTo>
                    <a:pt x="672" y="67"/>
                  </a:lnTo>
                  <a:lnTo>
                    <a:pt x="639" y="34"/>
                  </a:lnTo>
                  <a:lnTo>
                    <a:pt x="555" y="17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4627;p62">
              <a:extLst>
                <a:ext uri="{FF2B5EF4-FFF2-40B4-BE49-F238E27FC236}">
                  <a16:creationId xmlns:a16="http://schemas.microsoft.com/office/drawing/2014/main" id="{71D4662D-F3A8-C910-2836-16886E96A650}"/>
                </a:ext>
              </a:extLst>
            </p:cNvPr>
            <p:cNvSpPr/>
            <p:nvPr/>
          </p:nvSpPr>
          <p:spPr>
            <a:xfrm>
              <a:off x="3841925" y="3668400"/>
              <a:ext cx="18950" cy="10550"/>
            </a:xfrm>
            <a:custGeom>
              <a:avLst/>
              <a:gdLst/>
              <a:ahLst/>
              <a:cxnLst/>
              <a:rect l="l" t="t" r="r" b="b"/>
              <a:pathLst>
                <a:path w="758" h="422" extrusionOk="0">
                  <a:moveTo>
                    <a:pt x="253" y="1"/>
                  </a:moveTo>
                  <a:lnTo>
                    <a:pt x="169" y="35"/>
                  </a:lnTo>
                  <a:lnTo>
                    <a:pt x="85" y="85"/>
                  </a:lnTo>
                  <a:lnTo>
                    <a:pt x="17" y="152"/>
                  </a:lnTo>
                  <a:lnTo>
                    <a:pt x="1" y="186"/>
                  </a:lnTo>
                  <a:lnTo>
                    <a:pt x="1" y="236"/>
                  </a:lnTo>
                  <a:lnTo>
                    <a:pt x="1" y="287"/>
                  </a:lnTo>
                  <a:lnTo>
                    <a:pt x="34" y="320"/>
                  </a:lnTo>
                  <a:lnTo>
                    <a:pt x="102" y="354"/>
                  </a:lnTo>
                  <a:lnTo>
                    <a:pt x="169" y="388"/>
                  </a:lnTo>
                  <a:lnTo>
                    <a:pt x="253" y="404"/>
                  </a:lnTo>
                  <a:lnTo>
                    <a:pt x="320" y="404"/>
                  </a:lnTo>
                  <a:lnTo>
                    <a:pt x="606" y="421"/>
                  </a:lnTo>
                  <a:lnTo>
                    <a:pt x="656" y="404"/>
                  </a:lnTo>
                  <a:lnTo>
                    <a:pt x="707" y="371"/>
                  </a:lnTo>
                  <a:lnTo>
                    <a:pt x="740" y="320"/>
                  </a:lnTo>
                  <a:lnTo>
                    <a:pt x="757" y="270"/>
                  </a:lnTo>
                  <a:lnTo>
                    <a:pt x="740" y="203"/>
                  </a:lnTo>
                  <a:lnTo>
                    <a:pt x="724" y="152"/>
                  </a:lnTo>
                  <a:lnTo>
                    <a:pt x="639" y="102"/>
                  </a:lnTo>
                  <a:lnTo>
                    <a:pt x="555" y="51"/>
                  </a:lnTo>
                  <a:lnTo>
                    <a:pt x="455" y="18"/>
                  </a:lnTo>
                  <a:lnTo>
                    <a:pt x="354" y="18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4628;p62">
              <a:extLst>
                <a:ext uri="{FF2B5EF4-FFF2-40B4-BE49-F238E27FC236}">
                  <a16:creationId xmlns:a16="http://schemas.microsoft.com/office/drawing/2014/main" id="{2291BBD5-D88D-02D6-2902-E2B1DCD67194}"/>
                </a:ext>
              </a:extLst>
            </p:cNvPr>
            <p:cNvSpPr/>
            <p:nvPr/>
          </p:nvSpPr>
          <p:spPr>
            <a:xfrm>
              <a:off x="3821325" y="3750775"/>
              <a:ext cx="10950" cy="4250"/>
            </a:xfrm>
            <a:custGeom>
              <a:avLst/>
              <a:gdLst/>
              <a:ahLst/>
              <a:cxnLst/>
              <a:rect l="l" t="t" r="r" b="b"/>
              <a:pathLst>
                <a:path w="438" h="170" extrusionOk="0">
                  <a:moveTo>
                    <a:pt x="421" y="1"/>
                  </a:moveTo>
                  <a:lnTo>
                    <a:pt x="320" y="68"/>
                  </a:lnTo>
                  <a:lnTo>
                    <a:pt x="219" y="102"/>
                  </a:lnTo>
                  <a:lnTo>
                    <a:pt x="152" y="102"/>
                  </a:lnTo>
                  <a:lnTo>
                    <a:pt x="102" y="68"/>
                  </a:lnTo>
                  <a:lnTo>
                    <a:pt x="18" y="18"/>
                  </a:lnTo>
                  <a:lnTo>
                    <a:pt x="1" y="18"/>
                  </a:lnTo>
                  <a:lnTo>
                    <a:pt x="18" y="68"/>
                  </a:lnTo>
                  <a:lnTo>
                    <a:pt x="68" y="119"/>
                  </a:lnTo>
                  <a:lnTo>
                    <a:pt x="135" y="152"/>
                  </a:lnTo>
                  <a:lnTo>
                    <a:pt x="186" y="169"/>
                  </a:lnTo>
                  <a:lnTo>
                    <a:pt x="270" y="152"/>
                  </a:lnTo>
                  <a:lnTo>
                    <a:pt x="337" y="119"/>
                  </a:lnTo>
                  <a:lnTo>
                    <a:pt x="404" y="68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4629;p62">
              <a:extLst>
                <a:ext uri="{FF2B5EF4-FFF2-40B4-BE49-F238E27FC236}">
                  <a16:creationId xmlns:a16="http://schemas.microsoft.com/office/drawing/2014/main" id="{267C577E-C988-88EB-B615-4A7A09CDFF30}"/>
                </a:ext>
              </a:extLst>
            </p:cNvPr>
            <p:cNvSpPr/>
            <p:nvPr/>
          </p:nvSpPr>
          <p:spPr>
            <a:xfrm>
              <a:off x="3824275" y="3672625"/>
              <a:ext cx="30700" cy="67250"/>
            </a:xfrm>
            <a:custGeom>
              <a:avLst/>
              <a:gdLst/>
              <a:ahLst/>
              <a:cxnLst/>
              <a:rect l="l" t="t" r="r" b="b"/>
              <a:pathLst>
                <a:path w="1228" h="2690" extrusionOk="0">
                  <a:moveTo>
                    <a:pt x="522" y="0"/>
                  </a:moveTo>
                  <a:lnTo>
                    <a:pt x="505" y="17"/>
                  </a:lnTo>
                  <a:lnTo>
                    <a:pt x="639" y="521"/>
                  </a:lnTo>
                  <a:lnTo>
                    <a:pt x="774" y="1026"/>
                  </a:lnTo>
                  <a:lnTo>
                    <a:pt x="925" y="1530"/>
                  </a:lnTo>
                  <a:lnTo>
                    <a:pt x="1060" y="2034"/>
                  </a:lnTo>
                  <a:lnTo>
                    <a:pt x="1060" y="2034"/>
                  </a:lnTo>
                  <a:lnTo>
                    <a:pt x="875" y="2001"/>
                  </a:lnTo>
                  <a:lnTo>
                    <a:pt x="690" y="1984"/>
                  </a:lnTo>
                  <a:lnTo>
                    <a:pt x="707" y="2068"/>
                  </a:lnTo>
                  <a:lnTo>
                    <a:pt x="740" y="2236"/>
                  </a:lnTo>
                  <a:lnTo>
                    <a:pt x="824" y="2539"/>
                  </a:lnTo>
                  <a:lnTo>
                    <a:pt x="723" y="2555"/>
                  </a:lnTo>
                  <a:lnTo>
                    <a:pt x="623" y="2572"/>
                  </a:lnTo>
                  <a:lnTo>
                    <a:pt x="421" y="2572"/>
                  </a:lnTo>
                  <a:lnTo>
                    <a:pt x="320" y="2555"/>
                  </a:lnTo>
                  <a:lnTo>
                    <a:pt x="219" y="2522"/>
                  </a:lnTo>
                  <a:lnTo>
                    <a:pt x="135" y="2488"/>
                  </a:lnTo>
                  <a:lnTo>
                    <a:pt x="34" y="2438"/>
                  </a:lnTo>
                  <a:lnTo>
                    <a:pt x="1" y="2438"/>
                  </a:lnTo>
                  <a:lnTo>
                    <a:pt x="1" y="2454"/>
                  </a:lnTo>
                  <a:lnTo>
                    <a:pt x="118" y="2555"/>
                  </a:lnTo>
                  <a:lnTo>
                    <a:pt x="253" y="2639"/>
                  </a:lnTo>
                  <a:lnTo>
                    <a:pt x="387" y="2690"/>
                  </a:lnTo>
                  <a:lnTo>
                    <a:pt x="673" y="2690"/>
                  </a:lnTo>
                  <a:lnTo>
                    <a:pt x="808" y="2656"/>
                  </a:lnTo>
                  <a:lnTo>
                    <a:pt x="858" y="2639"/>
                  </a:lnTo>
                  <a:lnTo>
                    <a:pt x="908" y="2639"/>
                  </a:lnTo>
                  <a:lnTo>
                    <a:pt x="925" y="2606"/>
                  </a:lnTo>
                  <a:lnTo>
                    <a:pt x="942" y="2572"/>
                  </a:lnTo>
                  <a:lnTo>
                    <a:pt x="942" y="2555"/>
                  </a:lnTo>
                  <a:lnTo>
                    <a:pt x="942" y="2539"/>
                  </a:lnTo>
                  <a:lnTo>
                    <a:pt x="892" y="2270"/>
                  </a:lnTo>
                  <a:lnTo>
                    <a:pt x="858" y="2135"/>
                  </a:lnTo>
                  <a:lnTo>
                    <a:pt x="858" y="2135"/>
                  </a:lnTo>
                  <a:lnTo>
                    <a:pt x="1076" y="2169"/>
                  </a:lnTo>
                  <a:lnTo>
                    <a:pt x="1177" y="2186"/>
                  </a:lnTo>
                  <a:lnTo>
                    <a:pt x="1211" y="2169"/>
                  </a:lnTo>
                  <a:lnTo>
                    <a:pt x="1228" y="2152"/>
                  </a:lnTo>
                  <a:lnTo>
                    <a:pt x="1093" y="1597"/>
                  </a:lnTo>
                  <a:lnTo>
                    <a:pt x="942" y="1059"/>
                  </a:lnTo>
                  <a:lnTo>
                    <a:pt x="757" y="538"/>
                  </a:lnTo>
                  <a:lnTo>
                    <a:pt x="555" y="17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4630;p62">
              <a:extLst>
                <a:ext uri="{FF2B5EF4-FFF2-40B4-BE49-F238E27FC236}">
                  <a16:creationId xmlns:a16="http://schemas.microsoft.com/office/drawing/2014/main" id="{D40E0583-8E84-335F-1922-3B7F4847B131}"/>
                </a:ext>
              </a:extLst>
            </p:cNvPr>
            <p:cNvSpPr/>
            <p:nvPr/>
          </p:nvSpPr>
          <p:spPr>
            <a:xfrm>
              <a:off x="3823425" y="3733975"/>
              <a:ext cx="18525" cy="13050"/>
            </a:xfrm>
            <a:custGeom>
              <a:avLst/>
              <a:gdLst/>
              <a:ahLst/>
              <a:cxnLst/>
              <a:rect l="l" t="t" r="r" b="b"/>
              <a:pathLst>
                <a:path w="741" h="522" extrusionOk="0">
                  <a:moveTo>
                    <a:pt x="51" y="0"/>
                  </a:moveTo>
                  <a:lnTo>
                    <a:pt x="18" y="101"/>
                  </a:lnTo>
                  <a:lnTo>
                    <a:pt x="1" y="219"/>
                  </a:lnTo>
                  <a:lnTo>
                    <a:pt x="1" y="320"/>
                  </a:lnTo>
                  <a:lnTo>
                    <a:pt x="35" y="421"/>
                  </a:lnTo>
                  <a:lnTo>
                    <a:pt x="51" y="454"/>
                  </a:lnTo>
                  <a:lnTo>
                    <a:pt x="85" y="488"/>
                  </a:lnTo>
                  <a:lnTo>
                    <a:pt x="135" y="522"/>
                  </a:lnTo>
                  <a:lnTo>
                    <a:pt x="320" y="522"/>
                  </a:lnTo>
                  <a:lnTo>
                    <a:pt x="421" y="488"/>
                  </a:lnTo>
                  <a:lnTo>
                    <a:pt x="522" y="421"/>
                  </a:lnTo>
                  <a:lnTo>
                    <a:pt x="606" y="354"/>
                  </a:lnTo>
                  <a:lnTo>
                    <a:pt x="673" y="269"/>
                  </a:lnTo>
                  <a:lnTo>
                    <a:pt x="741" y="169"/>
                  </a:lnTo>
                  <a:lnTo>
                    <a:pt x="556" y="169"/>
                  </a:lnTo>
                  <a:lnTo>
                    <a:pt x="371" y="135"/>
                  </a:lnTo>
                  <a:lnTo>
                    <a:pt x="203" y="85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4631;p62">
              <a:extLst>
                <a:ext uri="{FF2B5EF4-FFF2-40B4-BE49-F238E27FC236}">
                  <a16:creationId xmlns:a16="http://schemas.microsoft.com/office/drawing/2014/main" id="{63EBB82F-9347-DC79-0884-3DEDFDFCB678}"/>
                </a:ext>
              </a:extLst>
            </p:cNvPr>
            <p:cNvSpPr/>
            <p:nvPr/>
          </p:nvSpPr>
          <p:spPr>
            <a:xfrm>
              <a:off x="3823025" y="3739450"/>
              <a:ext cx="10950" cy="7575"/>
            </a:xfrm>
            <a:custGeom>
              <a:avLst/>
              <a:gdLst/>
              <a:ahLst/>
              <a:cxnLst/>
              <a:rect l="l" t="t" r="r" b="b"/>
              <a:pathLst>
                <a:path w="438" h="303" extrusionOk="0">
                  <a:moveTo>
                    <a:pt x="0" y="0"/>
                  </a:moveTo>
                  <a:lnTo>
                    <a:pt x="17" y="101"/>
                  </a:lnTo>
                  <a:lnTo>
                    <a:pt x="34" y="202"/>
                  </a:lnTo>
                  <a:lnTo>
                    <a:pt x="67" y="235"/>
                  </a:lnTo>
                  <a:lnTo>
                    <a:pt x="101" y="269"/>
                  </a:lnTo>
                  <a:lnTo>
                    <a:pt x="151" y="303"/>
                  </a:lnTo>
                  <a:lnTo>
                    <a:pt x="320" y="303"/>
                  </a:lnTo>
                  <a:lnTo>
                    <a:pt x="437" y="269"/>
                  </a:lnTo>
                  <a:lnTo>
                    <a:pt x="404" y="202"/>
                  </a:lnTo>
                  <a:lnTo>
                    <a:pt x="370" y="135"/>
                  </a:lnTo>
                  <a:lnTo>
                    <a:pt x="320" y="101"/>
                  </a:lnTo>
                  <a:lnTo>
                    <a:pt x="269" y="50"/>
                  </a:lnTo>
                  <a:lnTo>
                    <a:pt x="202" y="1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9A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4632;p62">
              <a:extLst>
                <a:ext uri="{FF2B5EF4-FFF2-40B4-BE49-F238E27FC236}">
                  <a16:creationId xmlns:a16="http://schemas.microsoft.com/office/drawing/2014/main" id="{AB441F78-4877-72FD-7152-E07FC84FE5E1}"/>
                </a:ext>
              </a:extLst>
            </p:cNvPr>
            <p:cNvSpPr/>
            <p:nvPr/>
          </p:nvSpPr>
          <p:spPr>
            <a:xfrm>
              <a:off x="3724250" y="3593600"/>
              <a:ext cx="146275" cy="121075"/>
            </a:xfrm>
            <a:custGeom>
              <a:avLst/>
              <a:gdLst/>
              <a:ahLst/>
              <a:cxnLst/>
              <a:rect l="l" t="t" r="r" b="b"/>
              <a:pathLst>
                <a:path w="5851" h="4843" extrusionOk="0">
                  <a:moveTo>
                    <a:pt x="5346" y="1"/>
                  </a:moveTo>
                  <a:lnTo>
                    <a:pt x="5279" y="17"/>
                  </a:lnTo>
                  <a:lnTo>
                    <a:pt x="5195" y="51"/>
                  </a:lnTo>
                  <a:lnTo>
                    <a:pt x="5027" y="135"/>
                  </a:lnTo>
                  <a:lnTo>
                    <a:pt x="4893" y="253"/>
                  </a:lnTo>
                  <a:lnTo>
                    <a:pt x="4775" y="354"/>
                  </a:lnTo>
                  <a:lnTo>
                    <a:pt x="4657" y="471"/>
                  </a:lnTo>
                  <a:lnTo>
                    <a:pt x="4439" y="404"/>
                  </a:lnTo>
                  <a:lnTo>
                    <a:pt x="4187" y="337"/>
                  </a:lnTo>
                  <a:lnTo>
                    <a:pt x="3850" y="286"/>
                  </a:lnTo>
                  <a:lnTo>
                    <a:pt x="3464" y="236"/>
                  </a:lnTo>
                  <a:lnTo>
                    <a:pt x="3027" y="236"/>
                  </a:lnTo>
                  <a:lnTo>
                    <a:pt x="2791" y="253"/>
                  </a:lnTo>
                  <a:lnTo>
                    <a:pt x="2556" y="270"/>
                  </a:lnTo>
                  <a:lnTo>
                    <a:pt x="2320" y="320"/>
                  </a:lnTo>
                  <a:lnTo>
                    <a:pt x="2068" y="370"/>
                  </a:lnTo>
                  <a:lnTo>
                    <a:pt x="1883" y="438"/>
                  </a:lnTo>
                  <a:lnTo>
                    <a:pt x="1698" y="522"/>
                  </a:lnTo>
                  <a:lnTo>
                    <a:pt x="1547" y="623"/>
                  </a:lnTo>
                  <a:lnTo>
                    <a:pt x="1413" y="740"/>
                  </a:lnTo>
                  <a:lnTo>
                    <a:pt x="1278" y="841"/>
                  </a:lnTo>
                  <a:lnTo>
                    <a:pt x="1161" y="959"/>
                  </a:lnTo>
                  <a:lnTo>
                    <a:pt x="1060" y="1093"/>
                  </a:lnTo>
                  <a:lnTo>
                    <a:pt x="976" y="1211"/>
                  </a:lnTo>
                  <a:lnTo>
                    <a:pt x="841" y="1430"/>
                  </a:lnTo>
                  <a:lnTo>
                    <a:pt x="740" y="1631"/>
                  </a:lnTo>
                  <a:lnTo>
                    <a:pt x="673" y="1799"/>
                  </a:lnTo>
                  <a:lnTo>
                    <a:pt x="572" y="1850"/>
                  </a:lnTo>
                  <a:lnTo>
                    <a:pt x="488" y="1900"/>
                  </a:lnTo>
                  <a:lnTo>
                    <a:pt x="370" y="1984"/>
                  </a:lnTo>
                  <a:lnTo>
                    <a:pt x="270" y="2068"/>
                  </a:lnTo>
                  <a:lnTo>
                    <a:pt x="152" y="2186"/>
                  </a:lnTo>
                  <a:lnTo>
                    <a:pt x="68" y="2321"/>
                  </a:lnTo>
                  <a:lnTo>
                    <a:pt x="34" y="2405"/>
                  </a:lnTo>
                  <a:lnTo>
                    <a:pt x="1" y="2472"/>
                  </a:lnTo>
                  <a:lnTo>
                    <a:pt x="1" y="2573"/>
                  </a:lnTo>
                  <a:lnTo>
                    <a:pt x="1" y="2707"/>
                  </a:lnTo>
                  <a:lnTo>
                    <a:pt x="34" y="2875"/>
                  </a:lnTo>
                  <a:lnTo>
                    <a:pt x="101" y="3043"/>
                  </a:lnTo>
                  <a:lnTo>
                    <a:pt x="236" y="3447"/>
                  </a:lnTo>
                  <a:lnTo>
                    <a:pt x="438" y="3867"/>
                  </a:lnTo>
                  <a:lnTo>
                    <a:pt x="656" y="4254"/>
                  </a:lnTo>
                  <a:lnTo>
                    <a:pt x="774" y="4422"/>
                  </a:lnTo>
                  <a:lnTo>
                    <a:pt x="892" y="4573"/>
                  </a:lnTo>
                  <a:lnTo>
                    <a:pt x="992" y="4691"/>
                  </a:lnTo>
                  <a:lnTo>
                    <a:pt x="1110" y="4792"/>
                  </a:lnTo>
                  <a:lnTo>
                    <a:pt x="1194" y="4842"/>
                  </a:lnTo>
                  <a:lnTo>
                    <a:pt x="1295" y="4842"/>
                  </a:lnTo>
                  <a:lnTo>
                    <a:pt x="1413" y="4809"/>
                  </a:lnTo>
                  <a:lnTo>
                    <a:pt x="1530" y="4741"/>
                  </a:lnTo>
                  <a:lnTo>
                    <a:pt x="1614" y="4657"/>
                  </a:lnTo>
                  <a:lnTo>
                    <a:pt x="1698" y="4556"/>
                  </a:lnTo>
                  <a:lnTo>
                    <a:pt x="1749" y="4439"/>
                  </a:lnTo>
                  <a:lnTo>
                    <a:pt x="1799" y="4321"/>
                  </a:lnTo>
                  <a:lnTo>
                    <a:pt x="1850" y="4187"/>
                  </a:lnTo>
                  <a:lnTo>
                    <a:pt x="1867" y="4052"/>
                  </a:lnTo>
                  <a:lnTo>
                    <a:pt x="1900" y="3800"/>
                  </a:lnTo>
                  <a:lnTo>
                    <a:pt x="1917" y="3581"/>
                  </a:lnTo>
                  <a:lnTo>
                    <a:pt x="1900" y="3363"/>
                  </a:lnTo>
                  <a:lnTo>
                    <a:pt x="2085" y="3279"/>
                  </a:lnTo>
                  <a:lnTo>
                    <a:pt x="2287" y="3178"/>
                  </a:lnTo>
                  <a:lnTo>
                    <a:pt x="2505" y="3027"/>
                  </a:lnTo>
                  <a:lnTo>
                    <a:pt x="2623" y="2943"/>
                  </a:lnTo>
                  <a:lnTo>
                    <a:pt x="2724" y="2825"/>
                  </a:lnTo>
                  <a:lnTo>
                    <a:pt x="2825" y="2724"/>
                  </a:lnTo>
                  <a:lnTo>
                    <a:pt x="2926" y="2590"/>
                  </a:lnTo>
                  <a:lnTo>
                    <a:pt x="2993" y="2455"/>
                  </a:lnTo>
                  <a:lnTo>
                    <a:pt x="3060" y="2304"/>
                  </a:lnTo>
                  <a:lnTo>
                    <a:pt x="3094" y="2136"/>
                  </a:lnTo>
                  <a:lnTo>
                    <a:pt x="3111" y="1967"/>
                  </a:lnTo>
                  <a:lnTo>
                    <a:pt x="3329" y="2035"/>
                  </a:lnTo>
                  <a:lnTo>
                    <a:pt x="3564" y="2102"/>
                  </a:lnTo>
                  <a:lnTo>
                    <a:pt x="3867" y="2169"/>
                  </a:lnTo>
                  <a:lnTo>
                    <a:pt x="4220" y="2203"/>
                  </a:lnTo>
                  <a:lnTo>
                    <a:pt x="4405" y="2203"/>
                  </a:lnTo>
                  <a:lnTo>
                    <a:pt x="4573" y="2186"/>
                  </a:lnTo>
                  <a:lnTo>
                    <a:pt x="4758" y="2169"/>
                  </a:lnTo>
                  <a:lnTo>
                    <a:pt x="4943" y="2119"/>
                  </a:lnTo>
                  <a:lnTo>
                    <a:pt x="5111" y="2068"/>
                  </a:lnTo>
                  <a:lnTo>
                    <a:pt x="5279" y="1984"/>
                  </a:lnTo>
                  <a:lnTo>
                    <a:pt x="5431" y="1883"/>
                  </a:lnTo>
                  <a:lnTo>
                    <a:pt x="5548" y="1766"/>
                  </a:lnTo>
                  <a:lnTo>
                    <a:pt x="5649" y="1631"/>
                  </a:lnTo>
                  <a:lnTo>
                    <a:pt x="5733" y="1497"/>
                  </a:lnTo>
                  <a:lnTo>
                    <a:pt x="5784" y="1362"/>
                  </a:lnTo>
                  <a:lnTo>
                    <a:pt x="5817" y="1228"/>
                  </a:lnTo>
                  <a:lnTo>
                    <a:pt x="5834" y="1077"/>
                  </a:lnTo>
                  <a:lnTo>
                    <a:pt x="5851" y="942"/>
                  </a:lnTo>
                  <a:lnTo>
                    <a:pt x="5834" y="808"/>
                  </a:lnTo>
                  <a:lnTo>
                    <a:pt x="5817" y="673"/>
                  </a:lnTo>
                  <a:lnTo>
                    <a:pt x="5784" y="438"/>
                  </a:lnTo>
                  <a:lnTo>
                    <a:pt x="5716" y="253"/>
                  </a:lnTo>
                  <a:lnTo>
                    <a:pt x="5649" y="135"/>
                  </a:lnTo>
                  <a:lnTo>
                    <a:pt x="5582" y="68"/>
                  </a:lnTo>
                  <a:lnTo>
                    <a:pt x="5515" y="17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4633;p62">
              <a:extLst>
                <a:ext uri="{FF2B5EF4-FFF2-40B4-BE49-F238E27FC236}">
                  <a16:creationId xmlns:a16="http://schemas.microsoft.com/office/drawing/2014/main" id="{03689A0A-6AA3-40E6-CBBB-105D00D507FC}"/>
                </a:ext>
              </a:extLst>
            </p:cNvPr>
            <p:cNvSpPr/>
            <p:nvPr/>
          </p:nvSpPr>
          <p:spPr>
            <a:xfrm>
              <a:off x="3763750" y="3635625"/>
              <a:ext cx="37850" cy="45425"/>
            </a:xfrm>
            <a:custGeom>
              <a:avLst/>
              <a:gdLst/>
              <a:ahLst/>
              <a:cxnLst/>
              <a:rect l="l" t="t" r="r" b="b"/>
              <a:pathLst>
                <a:path w="1514" h="1817" extrusionOk="0">
                  <a:moveTo>
                    <a:pt x="1497" y="1"/>
                  </a:moveTo>
                  <a:lnTo>
                    <a:pt x="1497" y="169"/>
                  </a:lnTo>
                  <a:lnTo>
                    <a:pt x="1480" y="337"/>
                  </a:lnTo>
                  <a:lnTo>
                    <a:pt x="1463" y="505"/>
                  </a:lnTo>
                  <a:lnTo>
                    <a:pt x="1413" y="656"/>
                  </a:lnTo>
                  <a:lnTo>
                    <a:pt x="1362" y="808"/>
                  </a:lnTo>
                  <a:lnTo>
                    <a:pt x="1312" y="959"/>
                  </a:lnTo>
                  <a:lnTo>
                    <a:pt x="1228" y="1077"/>
                  </a:lnTo>
                  <a:lnTo>
                    <a:pt x="1144" y="1211"/>
                  </a:lnTo>
                  <a:lnTo>
                    <a:pt x="1043" y="1312"/>
                  </a:lnTo>
                  <a:lnTo>
                    <a:pt x="942" y="1413"/>
                  </a:lnTo>
                  <a:lnTo>
                    <a:pt x="825" y="1514"/>
                  </a:lnTo>
                  <a:lnTo>
                    <a:pt x="690" y="1581"/>
                  </a:lnTo>
                  <a:lnTo>
                    <a:pt x="539" y="1648"/>
                  </a:lnTo>
                  <a:lnTo>
                    <a:pt x="387" y="1699"/>
                  </a:lnTo>
                  <a:lnTo>
                    <a:pt x="219" y="1732"/>
                  </a:lnTo>
                  <a:lnTo>
                    <a:pt x="34" y="1749"/>
                  </a:lnTo>
                  <a:lnTo>
                    <a:pt x="18" y="1749"/>
                  </a:lnTo>
                  <a:lnTo>
                    <a:pt x="1" y="1766"/>
                  </a:lnTo>
                  <a:lnTo>
                    <a:pt x="1" y="1783"/>
                  </a:lnTo>
                  <a:lnTo>
                    <a:pt x="18" y="1799"/>
                  </a:lnTo>
                  <a:lnTo>
                    <a:pt x="203" y="1816"/>
                  </a:lnTo>
                  <a:lnTo>
                    <a:pt x="371" y="1799"/>
                  </a:lnTo>
                  <a:lnTo>
                    <a:pt x="539" y="1766"/>
                  </a:lnTo>
                  <a:lnTo>
                    <a:pt x="690" y="1699"/>
                  </a:lnTo>
                  <a:lnTo>
                    <a:pt x="825" y="1631"/>
                  </a:lnTo>
                  <a:lnTo>
                    <a:pt x="959" y="1531"/>
                  </a:lnTo>
                  <a:lnTo>
                    <a:pt x="1077" y="1413"/>
                  </a:lnTo>
                  <a:lnTo>
                    <a:pt x="1178" y="1278"/>
                  </a:lnTo>
                  <a:lnTo>
                    <a:pt x="1278" y="1144"/>
                  </a:lnTo>
                  <a:lnTo>
                    <a:pt x="1346" y="993"/>
                  </a:lnTo>
                  <a:lnTo>
                    <a:pt x="1413" y="824"/>
                  </a:lnTo>
                  <a:lnTo>
                    <a:pt x="1463" y="656"/>
                  </a:lnTo>
                  <a:lnTo>
                    <a:pt x="1497" y="488"/>
                  </a:lnTo>
                  <a:lnTo>
                    <a:pt x="1514" y="320"/>
                  </a:lnTo>
                  <a:lnTo>
                    <a:pt x="1514" y="152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4634;p62">
              <a:extLst>
                <a:ext uri="{FF2B5EF4-FFF2-40B4-BE49-F238E27FC236}">
                  <a16:creationId xmlns:a16="http://schemas.microsoft.com/office/drawing/2014/main" id="{DF168BE7-5D06-3124-3089-15557F55961B}"/>
                </a:ext>
              </a:extLst>
            </p:cNvPr>
            <p:cNvSpPr/>
            <p:nvPr/>
          </p:nvSpPr>
          <p:spPr>
            <a:xfrm>
              <a:off x="3721300" y="3638150"/>
              <a:ext cx="34925" cy="76100"/>
            </a:xfrm>
            <a:custGeom>
              <a:avLst/>
              <a:gdLst/>
              <a:ahLst/>
              <a:cxnLst/>
              <a:rect l="l" t="t" r="r" b="b"/>
              <a:pathLst>
                <a:path w="1397" h="3044" extrusionOk="0">
                  <a:moveTo>
                    <a:pt x="808" y="1"/>
                  </a:moveTo>
                  <a:lnTo>
                    <a:pt x="606" y="118"/>
                  </a:lnTo>
                  <a:lnTo>
                    <a:pt x="404" y="236"/>
                  </a:lnTo>
                  <a:lnTo>
                    <a:pt x="253" y="387"/>
                  </a:lnTo>
                  <a:lnTo>
                    <a:pt x="186" y="471"/>
                  </a:lnTo>
                  <a:lnTo>
                    <a:pt x="135" y="555"/>
                  </a:lnTo>
                  <a:lnTo>
                    <a:pt x="85" y="639"/>
                  </a:lnTo>
                  <a:lnTo>
                    <a:pt x="51" y="740"/>
                  </a:lnTo>
                  <a:lnTo>
                    <a:pt x="18" y="841"/>
                  </a:lnTo>
                  <a:lnTo>
                    <a:pt x="1" y="942"/>
                  </a:lnTo>
                  <a:lnTo>
                    <a:pt x="1" y="1060"/>
                  </a:lnTo>
                  <a:lnTo>
                    <a:pt x="18" y="1161"/>
                  </a:lnTo>
                  <a:lnTo>
                    <a:pt x="35" y="1278"/>
                  </a:lnTo>
                  <a:lnTo>
                    <a:pt x="68" y="1413"/>
                  </a:lnTo>
                  <a:lnTo>
                    <a:pt x="152" y="1648"/>
                  </a:lnTo>
                  <a:lnTo>
                    <a:pt x="270" y="1883"/>
                  </a:lnTo>
                  <a:lnTo>
                    <a:pt x="404" y="2136"/>
                  </a:lnTo>
                  <a:lnTo>
                    <a:pt x="556" y="2371"/>
                  </a:lnTo>
                  <a:lnTo>
                    <a:pt x="741" y="2589"/>
                  </a:lnTo>
                  <a:lnTo>
                    <a:pt x="925" y="2774"/>
                  </a:lnTo>
                  <a:lnTo>
                    <a:pt x="1026" y="2858"/>
                  </a:lnTo>
                  <a:lnTo>
                    <a:pt x="1144" y="2926"/>
                  </a:lnTo>
                  <a:lnTo>
                    <a:pt x="1262" y="2993"/>
                  </a:lnTo>
                  <a:lnTo>
                    <a:pt x="1363" y="3043"/>
                  </a:lnTo>
                  <a:lnTo>
                    <a:pt x="1379" y="3043"/>
                  </a:lnTo>
                  <a:lnTo>
                    <a:pt x="1396" y="3027"/>
                  </a:lnTo>
                  <a:lnTo>
                    <a:pt x="1396" y="3010"/>
                  </a:lnTo>
                  <a:lnTo>
                    <a:pt x="1396" y="2993"/>
                  </a:lnTo>
                  <a:lnTo>
                    <a:pt x="1194" y="2892"/>
                  </a:lnTo>
                  <a:lnTo>
                    <a:pt x="1026" y="2758"/>
                  </a:lnTo>
                  <a:lnTo>
                    <a:pt x="858" y="2606"/>
                  </a:lnTo>
                  <a:lnTo>
                    <a:pt x="707" y="2438"/>
                  </a:lnTo>
                  <a:lnTo>
                    <a:pt x="572" y="2236"/>
                  </a:lnTo>
                  <a:lnTo>
                    <a:pt x="438" y="2052"/>
                  </a:lnTo>
                  <a:lnTo>
                    <a:pt x="337" y="1850"/>
                  </a:lnTo>
                  <a:lnTo>
                    <a:pt x="236" y="1665"/>
                  </a:lnTo>
                  <a:lnTo>
                    <a:pt x="135" y="1413"/>
                  </a:lnTo>
                  <a:lnTo>
                    <a:pt x="102" y="1278"/>
                  </a:lnTo>
                  <a:lnTo>
                    <a:pt x="68" y="1144"/>
                  </a:lnTo>
                  <a:lnTo>
                    <a:pt x="51" y="1026"/>
                  </a:lnTo>
                  <a:lnTo>
                    <a:pt x="68" y="892"/>
                  </a:lnTo>
                  <a:lnTo>
                    <a:pt x="85" y="757"/>
                  </a:lnTo>
                  <a:lnTo>
                    <a:pt x="135" y="623"/>
                  </a:lnTo>
                  <a:lnTo>
                    <a:pt x="203" y="522"/>
                  </a:lnTo>
                  <a:lnTo>
                    <a:pt x="270" y="438"/>
                  </a:lnTo>
                  <a:lnTo>
                    <a:pt x="354" y="354"/>
                  </a:lnTo>
                  <a:lnTo>
                    <a:pt x="438" y="286"/>
                  </a:lnTo>
                  <a:lnTo>
                    <a:pt x="623" y="152"/>
                  </a:lnTo>
                  <a:lnTo>
                    <a:pt x="808" y="17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4635;p62">
              <a:extLst>
                <a:ext uri="{FF2B5EF4-FFF2-40B4-BE49-F238E27FC236}">
                  <a16:creationId xmlns:a16="http://schemas.microsoft.com/office/drawing/2014/main" id="{8E18E411-D9C3-02EB-0E8B-8CF71BC9DCA5}"/>
                </a:ext>
              </a:extLst>
            </p:cNvPr>
            <p:cNvSpPr/>
            <p:nvPr/>
          </p:nvSpPr>
          <p:spPr>
            <a:xfrm>
              <a:off x="3828050" y="3595700"/>
              <a:ext cx="45425" cy="52575"/>
            </a:xfrm>
            <a:custGeom>
              <a:avLst/>
              <a:gdLst/>
              <a:ahLst/>
              <a:cxnLst/>
              <a:rect l="l" t="t" r="r" b="b"/>
              <a:pathLst>
                <a:path w="1817" h="2103" extrusionOk="0">
                  <a:moveTo>
                    <a:pt x="1396" y="1"/>
                  </a:moveTo>
                  <a:lnTo>
                    <a:pt x="1396" y="17"/>
                  </a:lnTo>
                  <a:lnTo>
                    <a:pt x="1396" y="34"/>
                  </a:lnTo>
                  <a:lnTo>
                    <a:pt x="1514" y="219"/>
                  </a:lnTo>
                  <a:lnTo>
                    <a:pt x="1615" y="421"/>
                  </a:lnTo>
                  <a:lnTo>
                    <a:pt x="1682" y="623"/>
                  </a:lnTo>
                  <a:lnTo>
                    <a:pt x="1732" y="824"/>
                  </a:lnTo>
                  <a:lnTo>
                    <a:pt x="1749" y="1026"/>
                  </a:lnTo>
                  <a:lnTo>
                    <a:pt x="1732" y="1127"/>
                  </a:lnTo>
                  <a:lnTo>
                    <a:pt x="1716" y="1228"/>
                  </a:lnTo>
                  <a:lnTo>
                    <a:pt x="1682" y="1329"/>
                  </a:lnTo>
                  <a:lnTo>
                    <a:pt x="1632" y="1430"/>
                  </a:lnTo>
                  <a:lnTo>
                    <a:pt x="1581" y="1514"/>
                  </a:lnTo>
                  <a:lnTo>
                    <a:pt x="1514" y="1615"/>
                  </a:lnTo>
                  <a:lnTo>
                    <a:pt x="1363" y="1749"/>
                  </a:lnTo>
                  <a:lnTo>
                    <a:pt x="1194" y="1850"/>
                  </a:lnTo>
                  <a:lnTo>
                    <a:pt x="1010" y="1934"/>
                  </a:lnTo>
                  <a:lnTo>
                    <a:pt x="825" y="1984"/>
                  </a:lnTo>
                  <a:lnTo>
                    <a:pt x="640" y="2018"/>
                  </a:lnTo>
                  <a:lnTo>
                    <a:pt x="438" y="2018"/>
                  </a:lnTo>
                  <a:lnTo>
                    <a:pt x="236" y="1984"/>
                  </a:lnTo>
                  <a:lnTo>
                    <a:pt x="51" y="1934"/>
                  </a:lnTo>
                  <a:lnTo>
                    <a:pt x="18" y="1934"/>
                  </a:lnTo>
                  <a:lnTo>
                    <a:pt x="1" y="1951"/>
                  </a:lnTo>
                  <a:lnTo>
                    <a:pt x="1" y="1984"/>
                  </a:lnTo>
                  <a:lnTo>
                    <a:pt x="18" y="2001"/>
                  </a:lnTo>
                  <a:lnTo>
                    <a:pt x="219" y="2068"/>
                  </a:lnTo>
                  <a:lnTo>
                    <a:pt x="438" y="2102"/>
                  </a:lnTo>
                  <a:lnTo>
                    <a:pt x="673" y="2085"/>
                  </a:lnTo>
                  <a:lnTo>
                    <a:pt x="892" y="2052"/>
                  </a:lnTo>
                  <a:lnTo>
                    <a:pt x="1110" y="1984"/>
                  </a:lnTo>
                  <a:lnTo>
                    <a:pt x="1312" y="1883"/>
                  </a:lnTo>
                  <a:lnTo>
                    <a:pt x="1396" y="1816"/>
                  </a:lnTo>
                  <a:lnTo>
                    <a:pt x="1480" y="1749"/>
                  </a:lnTo>
                  <a:lnTo>
                    <a:pt x="1564" y="1682"/>
                  </a:lnTo>
                  <a:lnTo>
                    <a:pt x="1632" y="1581"/>
                  </a:lnTo>
                  <a:lnTo>
                    <a:pt x="1699" y="1497"/>
                  </a:lnTo>
                  <a:lnTo>
                    <a:pt x="1732" y="1396"/>
                  </a:lnTo>
                  <a:lnTo>
                    <a:pt x="1766" y="1295"/>
                  </a:lnTo>
                  <a:lnTo>
                    <a:pt x="1800" y="1194"/>
                  </a:lnTo>
                  <a:lnTo>
                    <a:pt x="1816" y="976"/>
                  </a:lnTo>
                  <a:lnTo>
                    <a:pt x="1800" y="757"/>
                  </a:lnTo>
                  <a:lnTo>
                    <a:pt x="1749" y="555"/>
                  </a:lnTo>
                  <a:lnTo>
                    <a:pt x="1682" y="354"/>
                  </a:lnTo>
                  <a:lnTo>
                    <a:pt x="1564" y="169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4636;p62">
              <a:extLst>
                <a:ext uri="{FF2B5EF4-FFF2-40B4-BE49-F238E27FC236}">
                  <a16:creationId xmlns:a16="http://schemas.microsoft.com/office/drawing/2014/main" id="{85FDF5B7-5963-A86B-F998-17EAAF7CEF35}"/>
                </a:ext>
              </a:extLst>
            </p:cNvPr>
            <p:cNvSpPr/>
            <p:nvPr/>
          </p:nvSpPr>
          <p:spPr>
            <a:xfrm>
              <a:off x="3734750" y="3700350"/>
              <a:ext cx="39950" cy="49200"/>
            </a:xfrm>
            <a:custGeom>
              <a:avLst/>
              <a:gdLst/>
              <a:ahLst/>
              <a:cxnLst/>
              <a:rect l="l" t="t" r="r" b="b"/>
              <a:pathLst>
                <a:path w="1598" h="1968" extrusionOk="0">
                  <a:moveTo>
                    <a:pt x="236" y="1"/>
                  </a:moveTo>
                  <a:lnTo>
                    <a:pt x="152" y="51"/>
                  </a:lnTo>
                  <a:lnTo>
                    <a:pt x="85" y="101"/>
                  </a:lnTo>
                  <a:lnTo>
                    <a:pt x="34" y="202"/>
                  </a:lnTo>
                  <a:lnTo>
                    <a:pt x="1" y="303"/>
                  </a:lnTo>
                  <a:lnTo>
                    <a:pt x="1" y="438"/>
                  </a:lnTo>
                  <a:lnTo>
                    <a:pt x="18" y="572"/>
                  </a:lnTo>
                  <a:lnTo>
                    <a:pt x="34" y="723"/>
                  </a:lnTo>
                  <a:lnTo>
                    <a:pt x="85" y="875"/>
                  </a:lnTo>
                  <a:lnTo>
                    <a:pt x="135" y="1026"/>
                  </a:lnTo>
                  <a:lnTo>
                    <a:pt x="203" y="1177"/>
                  </a:lnTo>
                  <a:lnTo>
                    <a:pt x="287" y="1329"/>
                  </a:lnTo>
                  <a:lnTo>
                    <a:pt x="371" y="1480"/>
                  </a:lnTo>
                  <a:lnTo>
                    <a:pt x="472" y="1598"/>
                  </a:lnTo>
                  <a:lnTo>
                    <a:pt x="572" y="1715"/>
                  </a:lnTo>
                  <a:lnTo>
                    <a:pt x="673" y="1816"/>
                  </a:lnTo>
                  <a:lnTo>
                    <a:pt x="774" y="1883"/>
                  </a:lnTo>
                  <a:lnTo>
                    <a:pt x="875" y="1934"/>
                  </a:lnTo>
                  <a:lnTo>
                    <a:pt x="993" y="1968"/>
                  </a:lnTo>
                  <a:lnTo>
                    <a:pt x="1094" y="1968"/>
                  </a:lnTo>
                  <a:lnTo>
                    <a:pt x="1211" y="1951"/>
                  </a:lnTo>
                  <a:lnTo>
                    <a:pt x="1312" y="1917"/>
                  </a:lnTo>
                  <a:lnTo>
                    <a:pt x="1396" y="1867"/>
                  </a:lnTo>
                  <a:lnTo>
                    <a:pt x="1480" y="1799"/>
                  </a:lnTo>
                  <a:lnTo>
                    <a:pt x="1547" y="1715"/>
                  </a:lnTo>
                  <a:lnTo>
                    <a:pt x="1598" y="1614"/>
                  </a:lnTo>
                  <a:lnTo>
                    <a:pt x="1598" y="1598"/>
                  </a:lnTo>
                  <a:lnTo>
                    <a:pt x="1363" y="740"/>
                  </a:lnTo>
                  <a:lnTo>
                    <a:pt x="1245" y="589"/>
                  </a:lnTo>
                  <a:lnTo>
                    <a:pt x="1094" y="438"/>
                  </a:lnTo>
                  <a:lnTo>
                    <a:pt x="925" y="286"/>
                  </a:lnTo>
                  <a:lnTo>
                    <a:pt x="724" y="135"/>
                  </a:lnTo>
                  <a:lnTo>
                    <a:pt x="623" y="85"/>
                  </a:lnTo>
                  <a:lnTo>
                    <a:pt x="522" y="34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7A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4637;p62">
              <a:extLst>
                <a:ext uri="{FF2B5EF4-FFF2-40B4-BE49-F238E27FC236}">
                  <a16:creationId xmlns:a16="http://schemas.microsoft.com/office/drawing/2014/main" id="{B4DB9C2B-38F6-208E-4ABB-3A684A18E0BB}"/>
                </a:ext>
              </a:extLst>
            </p:cNvPr>
            <p:cNvSpPr/>
            <p:nvPr/>
          </p:nvSpPr>
          <p:spPr>
            <a:xfrm>
              <a:off x="3743175" y="3711700"/>
              <a:ext cx="24400" cy="29875"/>
            </a:xfrm>
            <a:custGeom>
              <a:avLst/>
              <a:gdLst/>
              <a:ahLst/>
              <a:cxnLst/>
              <a:rect l="l" t="t" r="r" b="b"/>
              <a:pathLst>
                <a:path w="976" h="1195" extrusionOk="0">
                  <a:moveTo>
                    <a:pt x="0" y="1"/>
                  </a:moveTo>
                  <a:lnTo>
                    <a:pt x="0" y="17"/>
                  </a:lnTo>
                  <a:lnTo>
                    <a:pt x="135" y="68"/>
                  </a:lnTo>
                  <a:lnTo>
                    <a:pt x="269" y="152"/>
                  </a:lnTo>
                  <a:lnTo>
                    <a:pt x="370" y="236"/>
                  </a:lnTo>
                  <a:lnTo>
                    <a:pt x="471" y="337"/>
                  </a:lnTo>
                  <a:lnTo>
                    <a:pt x="555" y="454"/>
                  </a:lnTo>
                  <a:lnTo>
                    <a:pt x="639" y="572"/>
                  </a:lnTo>
                  <a:lnTo>
                    <a:pt x="773" y="841"/>
                  </a:lnTo>
                  <a:lnTo>
                    <a:pt x="740" y="791"/>
                  </a:lnTo>
                  <a:lnTo>
                    <a:pt x="689" y="757"/>
                  </a:lnTo>
                  <a:lnTo>
                    <a:pt x="639" y="723"/>
                  </a:lnTo>
                  <a:lnTo>
                    <a:pt x="588" y="707"/>
                  </a:lnTo>
                  <a:lnTo>
                    <a:pt x="471" y="707"/>
                  </a:lnTo>
                  <a:lnTo>
                    <a:pt x="404" y="723"/>
                  </a:lnTo>
                  <a:lnTo>
                    <a:pt x="353" y="757"/>
                  </a:lnTo>
                  <a:lnTo>
                    <a:pt x="319" y="791"/>
                  </a:lnTo>
                  <a:lnTo>
                    <a:pt x="319" y="807"/>
                  </a:lnTo>
                  <a:lnTo>
                    <a:pt x="420" y="774"/>
                  </a:lnTo>
                  <a:lnTo>
                    <a:pt x="538" y="791"/>
                  </a:lnTo>
                  <a:lnTo>
                    <a:pt x="622" y="824"/>
                  </a:lnTo>
                  <a:lnTo>
                    <a:pt x="706" y="891"/>
                  </a:lnTo>
                  <a:lnTo>
                    <a:pt x="807" y="1043"/>
                  </a:lnTo>
                  <a:lnTo>
                    <a:pt x="908" y="1194"/>
                  </a:lnTo>
                  <a:lnTo>
                    <a:pt x="941" y="1194"/>
                  </a:lnTo>
                  <a:lnTo>
                    <a:pt x="958" y="1177"/>
                  </a:lnTo>
                  <a:lnTo>
                    <a:pt x="975" y="1160"/>
                  </a:lnTo>
                  <a:lnTo>
                    <a:pt x="941" y="976"/>
                  </a:lnTo>
                  <a:lnTo>
                    <a:pt x="874" y="774"/>
                  </a:lnTo>
                  <a:lnTo>
                    <a:pt x="790" y="589"/>
                  </a:lnTo>
                  <a:lnTo>
                    <a:pt x="673" y="404"/>
                  </a:lnTo>
                  <a:lnTo>
                    <a:pt x="521" y="236"/>
                  </a:lnTo>
                  <a:lnTo>
                    <a:pt x="454" y="169"/>
                  </a:lnTo>
                  <a:lnTo>
                    <a:pt x="370" y="118"/>
                  </a:lnTo>
                  <a:lnTo>
                    <a:pt x="286" y="68"/>
                  </a:lnTo>
                  <a:lnTo>
                    <a:pt x="185" y="34"/>
                  </a:lnTo>
                  <a:lnTo>
                    <a:pt x="101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4638;p62">
              <a:extLst>
                <a:ext uri="{FF2B5EF4-FFF2-40B4-BE49-F238E27FC236}">
                  <a16:creationId xmlns:a16="http://schemas.microsoft.com/office/drawing/2014/main" id="{C1071084-F89C-B58D-BC35-4537E25BFADD}"/>
                </a:ext>
              </a:extLst>
            </p:cNvPr>
            <p:cNvSpPr/>
            <p:nvPr/>
          </p:nvSpPr>
          <p:spPr>
            <a:xfrm>
              <a:off x="3752825" y="3805425"/>
              <a:ext cx="106775" cy="106350"/>
            </a:xfrm>
            <a:custGeom>
              <a:avLst/>
              <a:gdLst/>
              <a:ahLst/>
              <a:cxnLst/>
              <a:rect l="l" t="t" r="r" b="b"/>
              <a:pathLst>
                <a:path w="4271" h="4254" extrusionOk="0">
                  <a:moveTo>
                    <a:pt x="623" y="0"/>
                  </a:moveTo>
                  <a:lnTo>
                    <a:pt x="1" y="790"/>
                  </a:lnTo>
                  <a:lnTo>
                    <a:pt x="1211" y="2572"/>
                  </a:lnTo>
                  <a:lnTo>
                    <a:pt x="2052" y="3783"/>
                  </a:lnTo>
                  <a:lnTo>
                    <a:pt x="2321" y="4153"/>
                  </a:lnTo>
                  <a:lnTo>
                    <a:pt x="2405" y="4237"/>
                  </a:lnTo>
                  <a:lnTo>
                    <a:pt x="2421" y="4254"/>
                  </a:lnTo>
                  <a:lnTo>
                    <a:pt x="3128" y="2623"/>
                  </a:lnTo>
                  <a:lnTo>
                    <a:pt x="4271" y="3682"/>
                  </a:lnTo>
                  <a:lnTo>
                    <a:pt x="4069" y="891"/>
                  </a:lnTo>
                  <a:lnTo>
                    <a:pt x="3699" y="353"/>
                  </a:lnTo>
                  <a:lnTo>
                    <a:pt x="3027" y="2253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4639;p62">
              <a:extLst>
                <a:ext uri="{FF2B5EF4-FFF2-40B4-BE49-F238E27FC236}">
                  <a16:creationId xmlns:a16="http://schemas.microsoft.com/office/drawing/2014/main" id="{79FB07A6-CB0D-AB78-1D96-075C4E9A3BAF}"/>
                </a:ext>
              </a:extLst>
            </p:cNvPr>
            <p:cNvSpPr/>
            <p:nvPr/>
          </p:nvSpPr>
          <p:spPr>
            <a:xfrm>
              <a:off x="3755775" y="3828125"/>
              <a:ext cx="105925" cy="87425"/>
            </a:xfrm>
            <a:custGeom>
              <a:avLst/>
              <a:gdLst/>
              <a:ahLst/>
              <a:cxnLst/>
              <a:rect l="l" t="t" r="r" b="b"/>
              <a:pathLst>
                <a:path w="4237" h="3497" extrusionOk="0">
                  <a:moveTo>
                    <a:pt x="3934" y="0"/>
                  </a:moveTo>
                  <a:lnTo>
                    <a:pt x="3934" y="236"/>
                  </a:lnTo>
                  <a:lnTo>
                    <a:pt x="3934" y="555"/>
                  </a:lnTo>
                  <a:lnTo>
                    <a:pt x="3985" y="1328"/>
                  </a:lnTo>
                  <a:lnTo>
                    <a:pt x="4052" y="2102"/>
                  </a:lnTo>
                  <a:lnTo>
                    <a:pt x="4085" y="2640"/>
                  </a:lnTo>
                  <a:lnTo>
                    <a:pt x="3531" y="2152"/>
                  </a:lnTo>
                  <a:lnTo>
                    <a:pt x="3178" y="1849"/>
                  </a:lnTo>
                  <a:lnTo>
                    <a:pt x="3010" y="1715"/>
                  </a:lnTo>
                  <a:lnTo>
                    <a:pt x="2841" y="2051"/>
                  </a:lnTo>
                  <a:lnTo>
                    <a:pt x="2623" y="2555"/>
                  </a:lnTo>
                  <a:lnTo>
                    <a:pt x="2320" y="3262"/>
                  </a:lnTo>
                  <a:lnTo>
                    <a:pt x="1850" y="2606"/>
                  </a:lnTo>
                  <a:lnTo>
                    <a:pt x="1194" y="1648"/>
                  </a:lnTo>
                  <a:lnTo>
                    <a:pt x="522" y="706"/>
                  </a:lnTo>
                  <a:lnTo>
                    <a:pt x="236" y="336"/>
                  </a:lnTo>
                  <a:lnTo>
                    <a:pt x="34" y="51"/>
                  </a:lnTo>
                  <a:lnTo>
                    <a:pt x="0" y="51"/>
                  </a:lnTo>
                  <a:lnTo>
                    <a:pt x="0" y="84"/>
                  </a:lnTo>
                  <a:lnTo>
                    <a:pt x="202" y="404"/>
                  </a:lnTo>
                  <a:lnTo>
                    <a:pt x="505" y="874"/>
                  </a:lnTo>
                  <a:lnTo>
                    <a:pt x="1261" y="2018"/>
                  </a:lnTo>
                  <a:lnTo>
                    <a:pt x="1984" y="3060"/>
                  </a:lnTo>
                  <a:lnTo>
                    <a:pt x="2303" y="3497"/>
                  </a:lnTo>
                  <a:lnTo>
                    <a:pt x="2505" y="3077"/>
                  </a:lnTo>
                  <a:lnTo>
                    <a:pt x="2690" y="2640"/>
                  </a:lnTo>
                  <a:lnTo>
                    <a:pt x="2858" y="2219"/>
                  </a:lnTo>
                  <a:lnTo>
                    <a:pt x="3026" y="1782"/>
                  </a:lnTo>
                  <a:lnTo>
                    <a:pt x="3295" y="2051"/>
                  </a:lnTo>
                  <a:lnTo>
                    <a:pt x="3699" y="2438"/>
                  </a:lnTo>
                  <a:lnTo>
                    <a:pt x="4069" y="2791"/>
                  </a:lnTo>
                  <a:lnTo>
                    <a:pt x="4186" y="2892"/>
                  </a:lnTo>
                  <a:lnTo>
                    <a:pt x="4220" y="2908"/>
                  </a:lnTo>
                  <a:lnTo>
                    <a:pt x="4237" y="2908"/>
                  </a:lnTo>
                  <a:lnTo>
                    <a:pt x="4203" y="2152"/>
                  </a:lnTo>
                  <a:lnTo>
                    <a:pt x="4136" y="1379"/>
                  </a:lnTo>
                  <a:lnTo>
                    <a:pt x="4052" y="689"/>
                  </a:lnTo>
                  <a:lnTo>
                    <a:pt x="39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4640;p62">
              <a:extLst>
                <a:ext uri="{FF2B5EF4-FFF2-40B4-BE49-F238E27FC236}">
                  <a16:creationId xmlns:a16="http://schemas.microsoft.com/office/drawing/2014/main" id="{F9E718F0-85E5-577F-0E58-55A3E30D346F}"/>
                </a:ext>
              </a:extLst>
            </p:cNvPr>
            <p:cNvSpPr/>
            <p:nvPr/>
          </p:nvSpPr>
          <p:spPr>
            <a:xfrm>
              <a:off x="3979775" y="3376325"/>
              <a:ext cx="208075" cy="199650"/>
            </a:xfrm>
            <a:custGeom>
              <a:avLst/>
              <a:gdLst/>
              <a:ahLst/>
              <a:cxnLst/>
              <a:rect l="l" t="t" r="r" b="b"/>
              <a:pathLst>
                <a:path w="8323" h="7986" extrusionOk="0">
                  <a:moveTo>
                    <a:pt x="4355" y="0"/>
                  </a:moveTo>
                  <a:lnTo>
                    <a:pt x="3968" y="17"/>
                  </a:lnTo>
                  <a:lnTo>
                    <a:pt x="3581" y="84"/>
                  </a:lnTo>
                  <a:lnTo>
                    <a:pt x="3195" y="168"/>
                  </a:lnTo>
                  <a:lnTo>
                    <a:pt x="3010" y="236"/>
                  </a:lnTo>
                  <a:lnTo>
                    <a:pt x="2808" y="303"/>
                  </a:lnTo>
                  <a:lnTo>
                    <a:pt x="2623" y="387"/>
                  </a:lnTo>
                  <a:lnTo>
                    <a:pt x="2455" y="488"/>
                  </a:lnTo>
                  <a:lnTo>
                    <a:pt x="2270" y="589"/>
                  </a:lnTo>
                  <a:lnTo>
                    <a:pt x="2102" y="690"/>
                  </a:lnTo>
                  <a:lnTo>
                    <a:pt x="1934" y="807"/>
                  </a:lnTo>
                  <a:lnTo>
                    <a:pt x="1783" y="925"/>
                  </a:lnTo>
                  <a:lnTo>
                    <a:pt x="1480" y="1194"/>
                  </a:lnTo>
                  <a:lnTo>
                    <a:pt x="1228" y="1496"/>
                  </a:lnTo>
                  <a:lnTo>
                    <a:pt x="992" y="1799"/>
                  </a:lnTo>
                  <a:lnTo>
                    <a:pt x="808" y="2135"/>
                  </a:lnTo>
                  <a:lnTo>
                    <a:pt x="639" y="2472"/>
                  </a:lnTo>
                  <a:lnTo>
                    <a:pt x="505" y="2841"/>
                  </a:lnTo>
                  <a:lnTo>
                    <a:pt x="421" y="3211"/>
                  </a:lnTo>
                  <a:lnTo>
                    <a:pt x="354" y="3598"/>
                  </a:lnTo>
                  <a:lnTo>
                    <a:pt x="337" y="3968"/>
                  </a:lnTo>
                  <a:lnTo>
                    <a:pt x="354" y="4354"/>
                  </a:lnTo>
                  <a:lnTo>
                    <a:pt x="404" y="4741"/>
                  </a:lnTo>
                  <a:lnTo>
                    <a:pt x="505" y="5128"/>
                  </a:lnTo>
                  <a:lnTo>
                    <a:pt x="572" y="5313"/>
                  </a:lnTo>
                  <a:lnTo>
                    <a:pt x="639" y="5514"/>
                  </a:lnTo>
                  <a:lnTo>
                    <a:pt x="724" y="5699"/>
                  </a:lnTo>
                  <a:lnTo>
                    <a:pt x="808" y="5884"/>
                  </a:lnTo>
                  <a:lnTo>
                    <a:pt x="1" y="7700"/>
                  </a:lnTo>
                  <a:lnTo>
                    <a:pt x="1951" y="7195"/>
                  </a:lnTo>
                  <a:lnTo>
                    <a:pt x="2220" y="7380"/>
                  </a:lnTo>
                  <a:lnTo>
                    <a:pt x="2505" y="7532"/>
                  </a:lnTo>
                  <a:lnTo>
                    <a:pt x="2791" y="7683"/>
                  </a:lnTo>
                  <a:lnTo>
                    <a:pt x="3094" y="7784"/>
                  </a:lnTo>
                  <a:lnTo>
                    <a:pt x="3396" y="7868"/>
                  </a:lnTo>
                  <a:lnTo>
                    <a:pt x="3699" y="7935"/>
                  </a:lnTo>
                  <a:lnTo>
                    <a:pt x="4018" y="7969"/>
                  </a:lnTo>
                  <a:lnTo>
                    <a:pt x="4355" y="7986"/>
                  </a:lnTo>
                  <a:lnTo>
                    <a:pt x="4556" y="7986"/>
                  </a:lnTo>
                  <a:lnTo>
                    <a:pt x="4758" y="7969"/>
                  </a:lnTo>
                  <a:lnTo>
                    <a:pt x="4960" y="7935"/>
                  </a:lnTo>
                  <a:lnTo>
                    <a:pt x="5145" y="7901"/>
                  </a:lnTo>
                  <a:lnTo>
                    <a:pt x="5531" y="7801"/>
                  </a:lnTo>
                  <a:lnTo>
                    <a:pt x="5901" y="7666"/>
                  </a:lnTo>
                  <a:lnTo>
                    <a:pt x="6238" y="7498"/>
                  </a:lnTo>
                  <a:lnTo>
                    <a:pt x="6574" y="7296"/>
                  </a:lnTo>
                  <a:lnTo>
                    <a:pt x="6876" y="7078"/>
                  </a:lnTo>
                  <a:lnTo>
                    <a:pt x="7162" y="6809"/>
                  </a:lnTo>
                  <a:lnTo>
                    <a:pt x="7414" y="6540"/>
                  </a:lnTo>
                  <a:lnTo>
                    <a:pt x="7650" y="6220"/>
                  </a:lnTo>
                  <a:lnTo>
                    <a:pt x="7851" y="5901"/>
                  </a:lnTo>
                  <a:lnTo>
                    <a:pt x="8019" y="5548"/>
                  </a:lnTo>
                  <a:lnTo>
                    <a:pt x="8154" y="5178"/>
                  </a:lnTo>
                  <a:lnTo>
                    <a:pt x="8238" y="4791"/>
                  </a:lnTo>
                  <a:lnTo>
                    <a:pt x="8272" y="4607"/>
                  </a:lnTo>
                  <a:lnTo>
                    <a:pt x="8305" y="4405"/>
                  </a:lnTo>
                  <a:lnTo>
                    <a:pt x="8322" y="4203"/>
                  </a:lnTo>
                  <a:lnTo>
                    <a:pt x="8322" y="4001"/>
                  </a:lnTo>
                  <a:lnTo>
                    <a:pt x="8305" y="3749"/>
                  </a:lnTo>
                  <a:lnTo>
                    <a:pt x="8288" y="3514"/>
                  </a:lnTo>
                  <a:lnTo>
                    <a:pt x="8255" y="3262"/>
                  </a:lnTo>
                  <a:lnTo>
                    <a:pt x="8204" y="3026"/>
                  </a:lnTo>
                  <a:lnTo>
                    <a:pt x="8137" y="2791"/>
                  </a:lnTo>
                  <a:lnTo>
                    <a:pt x="8053" y="2556"/>
                  </a:lnTo>
                  <a:lnTo>
                    <a:pt x="7952" y="2337"/>
                  </a:lnTo>
                  <a:lnTo>
                    <a:pt x="7851" y="2118"/>
                  </a:lnTo>
                  <a:lnTo>
                    <a:pt x="7750" y="1934"/>
                  </a:lnTo>
                  <a:lnTo>
                    <a:pt x="7633" y="1765"/>
                  </a:lnTo>
                  <a:lnTo>
                    <a:pt x="7515" y="1597"/>
                  </a:lnTo>
                  <a:lnTo>
                    <a:pt x="7397" y="1446"/>
                  </a:lnTo>
                  <a:lnTo>
                    <a:pt x="7128" y="1160"/>
                  </a:lnTo>
                  <a:lnTo>
                    <a:pt x="6843" y="891"/>
                  </a:lnTo>
                  <a:lnTo>
                    <a:pt x="6523" y="673"/>
                  </a:lnTo>
                  <a:lnTo>
                    <a:pt x="6187" y="471"/>
                  </a:lnTo>
                  <a:lnTo>
                    <a:pt x="5851" y="303"/>
                  </a:lnTo>
                  <a:lnTo>
                    <a:pt x="5481" y="185"/>
                  </a:lnTo>
                  <a:lnTo>
                    <a:pt x="5111" y="84"/>
                  </a:lnTo>
                  <a:lnTo>
                    <a:pt x="4741" y="34"/>
                  </a:lnTo>
                  <a:lnTo>
                    <a:pt x="43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4641;p62">
              <a:extLst>
                <a:ext uri="{FF2B5EF4-FFF2-40B4-BE49-F238E27FC236}">
                  <a16:creationId xmlns:a16="http://schemas.microsoft.com/office/drawing/2014/main" id="{6D256AFF-2F9D-BF35-929A-40731142DB0D}"/>
                </a:ext>
              </a:extLst>
            </p:cNvPr>
            <p:cNvSpPr/>
            <p:nvPr/>
          </p:nvSpPr>
          <p:spPr>
            <a:xfrm>
              <a:off x="3976000" y="3375475"/>
              <a:ext cx="211850" cy="201350"/>
            </a:xfrm>
            <a:custGeom>
              <a:avLst/>
              <a:gdLst/>
              <a:ahLst/>
              <a:cxnLst/>
              <a:rect l="l" t="t" r="r" b="b"/>
              <a:pathLst>
                <a:path w="8474" h="8054" extrusionOk="0">
                  <a:moveTo>
                    <a:pt x="7784" y="1790"/>
                  </a:moveTo>
                  <a:lnTo>
                    <a:pt x="7834" y="1861"/>
                  </a:lnTo>
                  <a:lnTo>
                    <a:pt x="7817" y="1833"/>
                  </a:lnTo>
                  <a:lnTo>
                    <a:pt x="7784" y="1790"/>
                  </a:lnTo>
                  <a:close/>
                  <a:moveTo>
                    <a:pt x="7834" y="1861"/>
                  </a:moveTo>
                  <a:lnTo>
                    <a:pt x="8002" y="2152"/>
                  </a:lnTo>
                  <a:lnTo>
                    <a:pt x="8170" y="2506"/>
                  </a:lnTo>
                  <a:lnTo>
                    <a:pt x="8295" y="2833"/>
                  </a:lnTo>
                  <a:lnTo>
                    <a:pt x="8295" y="2833"/>
                  </a:lnTo>
                  <a:lnTo>
                    <a:pt x="8288" y="2808"/>
                  </a:lnTo>
                  <a:lnTo>
                    <a:pt x="8204" y="2573"/>
                  </a:lnTo>
                  <a:lnTo>
                    <a:pt x="8103" y="2337"/>
                  </a:lnTo>
                  <a:lnTo>
                    <a:pt x="7986" y="2119"/>
                  </a:lnTo>
                  <a:lnTo>
                    <a:pt x="7885" y="1934"/>
                  </a:lnTo>
                  <a:lnTo>
                    <a:pt x="7834" y="1861"/>
                  </a:lnTo>
                  <a:close/>
                  <a:moveTo>
                    <a:pt x="8295" y="2833"/>
                  </a:moveTo>
                  <a:lnTo>
                    <a:pt x="8330" y="2955"/>
                  </a:lnTo>
                  <a:lnTo>
                    <a:pt x="8305" y="2859"/>
                  </a:lnTo>
                  <a:lnTo>
                    <a:pt x="8295" y="2833"/>
                  </a:lnTo>
                  <a:close/>
                  <a:moveTo>
                    <a:pt x="8330" y="2955"/>
                  </a:moveTo>
                  <a:lnTo>
                    <a:pt x="8365" y="3091"/>
                  </a:lnTo>
                  <a:lnTo>
                    <a:pt x="8355" y="3043"/>
                  </a:lnTo>
                  <a:lnTo>
                    <a:pt x="8330" y="2955"/>
                  </a:lnTo>
                  <a:close/>
                  <a:moveTo>
                    <a:pt x="8365" y="3091"/>
                  </a:moveTo>
                  <a:lnTo>
                    <a:pt x="8406" y="3279"/>
                  </a:lnTo>
                  <a:lnTo>
                    <a:pt x="8439" y="3531"/>
                  </a:lnTo>
                  <a:lnTo>
                    <a:pt x="8462" y="3699"/>
                  </a:lnTo>
                  <a:lnTo>
                    <a:pt x="8456" y="3632"/>
                  </a:lnTo>
                  <a:lnTo>
                    <a:pt x="8406" y="3245"/>
                  </a:lnTo>
                  <a:lnTo>
                    <a:pt x="8365" y="3091"/>
                  </a:lnTo>
                  <a:close/>
                  <a:moveTo>
                    <a:pt x="8462" y="3699"/>
                  </a:moveTo>
                  <a:lnTo>
                    <a:pt x="8473" y="3834"/>
                  </a:lnTo>
                  <a:lnTo>
                    <a:pt x="8473" y="3783"/>
                  </a:lnTo>
                  <a:lnTo>
                    <a:pt x="8462" y="3699"/>
                  </a:lnTo>
                  <a:close/>
                  <a:moveTo>
                    <a:pt x="8473" y="4304"/>
                  </a:moveTo>
                  <a:lnTo>
                    <a:pt x="8439" y="4573"/>
                  </a:lnTo>
                  <a:lnTo>
                    <a:pt x="8389" y="4859"/>
                  </a:lnTo>
                  <a:lnTo>
                    <a:pt x="8439" y="4590"/>
                  </a:lnTo>
                  <a:lnTo>
                    <a:pt x="8473" y="4304"/>
                  </a:lnTo>
                  <a:close/>
                  <a:moveTo>
                    <a:pt x="8389" y="4859"/>
                  </a:moveTo>
                  <a:lnTo>
                    <a:pt x="8322" y="5111"/>
                  </a:lnTo>
                  <a:lnTo>
                    <a:pt x="8238" y="5380"/>
                  </a:lnTo>
                  <a:lnTo>
                    <a:pt x="8322" y="5128"/>
                  </a:lnTo>
                  <a:lnTo>
                    <a:pt x="8389" y="4859"/>
                  </a:lnTo>
                  <a:close/>
                  <a:moveTo>
                    <a:pt x="8019" y="5885"/>
                  </a:moveTo>
                  <a:lnTo>
                    <a:pt x="7885" y="6120"/>
                  </a:lnTo>
                  <a:lnTo>
                    <a:pt x="7733" y="6355"/>
                  </a:lnTo>
                  <a:lnTo>
                    <a:pt x="7885" y="6137"/>
                  </a:lnTo>
                  <a:lnTo>
                    <a:pt x="8019" y="5885"/>
                  </a:lnTo>
                  <a:close/>
                  <a:moveTo>
                    <a:pt x="7380" y="6776"/>
                  </a:moveTo>
                  <a:lnTo>
                    <a:pt x="7179" y="6977"/>
                  </a:lnTo>
                  <a:lnTo>
                    <a:pt x="6977" y="7145"/>
                  </a:lnTo>
                  <a:lnTo>
                    <a:pt x="7195" y="6977"/>
                  </a:lnTo>
                  <a:lnTo>
                    <a:pt x="7380" y="6776"/>
                  </a:lnTo>
                  <a:close/>
                  <a:moveTo>
                    <a:pt x="4438" y="1"/>
                  </a:moveTo>
                  <a:lnTo>
                    <a:pt x="4052" y="17"/>
                  </a:lnTo>
                  <a:lnTo>
                    <a:pt x="3665" y="68"/>
                  </a:lnTo>
                  <a:lnTo>
                    <a:pt x="3278" y="169"/>
                  </a:lnTo>
                  <a:lnTo>
                    <a:pt x="3077" y="236"/>
                  </a:lnTo>
                  <a:lnTo>
                    <a:pt x="2892" y="303"/>
                  </a:lnTo>
                  <a:lnTo>
                    <a:pt x="2707" y="387"/>
                  </a:lnTo>
                  <a:lnTo>
                    <a:pt x="2522" y="488"/>
                  </a:lnTo>
                  <a:lnTo>
                    <a:pt x="2337" y="589"/>
                  </a:lnTo>
                  <a:lnTo>
                    <a:pt x="2169" y="707"/>
                  </a:lnTo>
                  <a:lnTo>
                    <a:pt x="2001" y="824"/>
                  </a:lnTo>
                  <a:lnTo>
                    <a:pt x="1833" y="942"/>
                  </a:lnTo>
                  <a:lnTo>
                    <a:pt x="1547" y="1211"/>
                  </a:lnTo>
                  <a:lnTo>
                    <a:pt x="1278" y="1514"/>
                  </a:lnTo>
                  <a:lnTo>
                    <a:pt x="1059" y="1833"/>
                  </a:lnTo>
                  <a:lnTo>
                    <a:pt x="858" y="2169"/>
                  </a:lnTo>
                  <a:lnTo>
                    <a:pt x="690" y="2522"/>
                  </a:lnTo>
                  <a:lnTo>
                    <a:pt x="572" y="2875"/>
                  </a:lnTo>
                  <a:lnTo>
                    <a:pt x="471" y="3262"/>
                  </a:lnTo>
                  <a:lnTo>
                    <a:pt x="421" y="3649"/>
                  </a:lnTo>
                  <a:lnTo>
                    <a:pt x="404" y="4035"/>
                  </a:lnTo>
                  <a:lnTo>
                    <a:pt x="421" y="4422"/>
                  </a:lnTo>
                  <a:lnTo>
                    <a:pt x="471" y="4809"/>
                  </a:lnTo>
                  <a:lnTo>
                    <a:pt x="572" y="5195"/>
                  </a:lnTo>
                  <a:lnTo>
                    <a:pt x="639" y="5397"/>
                  </a:lnTo>
                  <a:lnTo>
                    <a:pt x="706" y="5582"/>
                  </a:lnTo>
                  <a:lnTo>
                    <a:pt x="790" y="5767"/>
                  </a:lnTo>
                  <a:lnTo>
                    <a:pt x="871" y="5914"/>
                  </a:lnTo>
                  <a:lnTo>
                    <a:pt x="871" y="5914"/>
                  </a:lnTo>
                  <a:lnTo>
                    <a:pt x="84" y="7700"/>
                  </a:lnTo>
                  <a:lnTo>
                    <a:pt x="0" y="7851"/>
                  </a:lnTo>
                  <a:lnTo>
                    <a:pt x="185" y="7818"/>
                  </a:lnTo>
                  <a:lnTo>
                    <a:pt x="2101" y="7301"/>
                  </a:lnTo>
                  <a:lnTo>
                    <a:pt x="2101" y="7301"/>
                  </a:lnTo>
                  <a:lnTo>
                    <a:pt x="2303" y="7431"/>
                  </a:lnTo>
                  <a:lnTo>
                    <a:pt x="2539" y="7582"/>
                  </a:lnTo>
                  <a:lnTo>
                    <a:pt x="2791" y="7700"/>
                  </a:lnTo>
                  <a:lnTo>
                    <a:pt x="3043" y="7801"/>
                  </a:lnTo>
                  <a:lnTo>
                    <a:pt x="3312" y="7885"/>
                  </a:lnTo>
                  <a:lnTo>
                    <a:pt x="3581" y="7952"/>
                  </a:lnTo>
                  <a:lnTo>
                    <a:pt x="3867" y="8003"/>
                  </a:lnTo>
                  <a:lnTo>
                    <a:pt x="4136" y="8036"/>
                  </a:lnTo>
                  <a:lnTo>
                    <a:pt x="4422" y="8053"/>
                  </a:lnTo>
                  <a:lnTo>
                    <a:pt x="4691" y="8036"/>
                  </a:lnTo>
                  <a:lnTo>
                    <a:pt x="4976" y="8020"/>
                  </a:lnTo>
                  <a:lnTo>
                    <a:pt x="5245" y="7969"/>
                  </a:lnTo>
                  <a:lnTo>
                    <a:pt x="5514" y="7902"/>
                  </a:lnTo>
                  <a:lnTo>
                    <a:pt x="5783" y="7818"/>
                  </a:lnTo>
                  <a:lnTo>
                    <a:pt x="6035" y="7717"/>
                  </a:lnTo>
                  <a:lnTo>
                    <a:pt x="6288" y="7599"/>
                  </a:lnTo>
                  <a:lnTo>
                    <a:pt x="6523" y="7465"/>
                  </a:lnTo>
                  <a:lnTo>
                    <a:pt x="6271" y="7582"/>
                  </a:lnTo>
                  <a:lnTo>
                    <a:pt x="6035" y="7700"/>
                  </a:lnTo>
                  <a:lnTo>
                    <a:pt x="5767" y="7784"/>
                  </a:lnTo>
                  <a:lnTo>
                    <a:pt x="5514" y="7868"/>
                  </a:lnTo>
                  <a:lnTo>
                    <a:pt x="5245" y="7919"/>
                  </a:lnTo>
                  <a:lnTo>
                    <a:pt x="4976" y="7969"/>
                  </a:lnTo>
                  <a:lnTo>
                    <a:pt x="4707" y="7986"/>
                  </a:lnTo>
                  <a:lnTo>
                    <a:pt x="4422" y="7986"/>
                  </a:lnTo>
                  <a:lnTo>
                    <a:pt x="4153" y="7969"/>
                  </a:lnTo>
                  <a:lnTo>
                    <a:pt x="3884" y="7935"/>
                  </a:lnTo>
                  <a:lnTo>
                    <a:pt x="3615" y="7885"/>
                  </a:lnTo>
                  <a:lnTo>
                    <a:pt x="3363" y="7801"/>
                  </a:lnTo>
                  <a:lnTo>
                    <a:pt x="3110" y="7717"/>
                  </a:lnTo>
                  <a:lnTo>
                    <a:pt x="2858" y="7616"/>
                  </a:lnTo>
                  <a:lnTo>
                    <a:pt x="2623" y="7482"/>
                  </a:lnTo>
                  <a:lnTo>
                    <a:pt x="2387" y="7347"/>
                  </a:lnTo>
                  <a:lnTo>
                    <a:pt x="2169" y="7179"/>
                  </a:lnTo>
                  <a:lnTo>
                    <a:pt x="2135" y="7162"/>
                  </a:lnTo>
                  <a:lnTo>
                    <a:pt x="2102" y="7162"/>
                  </a:lnTo>
                  <a:lnTo>
                    <a:pt x="309" y="7607"/>
                  </a:lnTo>
                  <a:lnTo>
                    <a:pt x="309" y="7607"/>
                  </a:lnTo>
                  <a:lnTo>
                    <a:pt x="1059" y="5952"/>
                  </a:lnTo>
                  <a:lnTo>
                    <a:pt x="1076" y="5901"/>
                  </a:lnTo>
                  <a:lnTo>
                    <a:pt x="1059" y="5868"/>
                  </a:lnTo>
                  <a:lnTo>
                    <a:pt x="959" y="5666"/>
                  </a:lnTo>
                  <a:lnTo>
                    <a:pt x="875" y="5464"/>
                  </a:lnTo>
                  <a:lnTo>
                    <a:pt x="790" y="5263"/>
                  </a:lnTo>
                  <a:lnTo>
                    <a:pt x="740" y="5044"/>
                  </a:lnTo>
                  <a:lnTo>
                    <a:pt x="690" y="4825"/>
                  </a:lnTo>
                  <a:lnTo>
                    <a:pt x="639" y="4607"/>
                  </a:lnTo>
                  <a:lnTo>
                    <a:pt x="622" y="4388"/>
                  </a:lnTo>
                  <a:lnTo>
                    <a:pt x="606" y="4170"/>
                  </a:lnTo>
                  <a:lnTo>
                    <a:pt x="589" y="3951"/>
                  </a:lnTo>
                  <a:lnTo>
                    <a:pt x="606" y="3733"/>
                  </a:lnTo>
                  <a:lnTo>
                    <a:pt x="622" y="3514"/>
                  </a:lnTo>
                  <a:lnTo>
                    <a:pt x="656" y="3296"/>
                  </a:lnTo>
                  <a:lnTo>
                    <a:pt x="706" y="3077"/>
                  </a:lnTo>
                  <a:lnTo>
                    <a:pt x="774" y="2859"/>
                  </a:lnTo>
                  <a:lnTo>
                    <a:pt x="841" y="2657"/>
                  </a:lnTo>
                  <a:lnTo>
                    <a:pt x="925" y="2455"/>
                  </a:lnTo>
                  <a:lnTo>
                    <a:pt x="1026" y="2253"/>
                  </a:lnTo>
                  <a:lnTo>
                    <a:pt x="1127" y="2052"/>
                  </a:lnTo>
                  <a:lnTo>
                    <a:pt x="1244" y="1867"/>
                  </a:lnTo>
                  <a:lnTo>
                    <a:pt x="1362" y="1682"/>
                  </a:lnTo>
                  <a:lnTo>
                    <a:pt x="1497" y="1514"/>
                  </a:lnTo>
                  <a:lnTo>
                    <a:pt x="1648" y="1346"/>
                  </a:lnTo>
                  <a:lnTo>
                    <a:pt x="1799" y="1194"/>
                  </a:lnTo>
                  <a:lnTo>
                    <a:pt x="1967" y="1043"/>
                  </a:lnTo>
                  <a:lnTo>
                    <a:pt x="2135" y="892"/>
                  </a:lnTo>
                  <a:lnTo>
                    <a:pt x="2320" y="774"/>
                  </a:lnTo>
                  <a:lnTo>
                    <a:pt x="2505" y="639"/>
                  </a:lnTo>
                  <a:lnTo>
                    <a:pt x="2707" y="539"/>
                  </a:lnTo>
                  <a:lnTo>
                    <a:pt x="2892" y="438"/>
                  </a:lnTo>
                  <a:lnTo>
                    <a:pt x="3110" y="354"/>
                  </a:lnTo>
                  <a:lnTo>
                    <a:pt x="3312" y="286"/>
                  </a:lnTo>
                  <a:lnTo>
                    <a:pt x="3531" y="219"/>
                  </a:lnTo>
                  <a:lnTo>
                    <a:pt x="3783" y="152"/>
                  </a:lnTo>
                  <a:lnTo>
                    <a:pt x="4035" y="118"/>
                  </a:lnTo>
                  <a:lnTo>
                    <a:pt x="4304" y="85"/>
                  </a:lnTo>
                  <a:lnTo>
                    <a:pt x="4758" y="85"/>
                  </a:lnTo>
                  <a:lnTo>
                    <a:pt x="4960" y="102"/>
                  </a:lnTo>
                  <a:lnTo>
                    <a:pt x="5346" y="169"/>
                  </a:lnTo>
                  <a:lnTo>
                    <a:pt x="5716" y="270"/>
                  </a:lnTo>
                  <a:lnTo>
                    <a:pt x="6086" y="404"/>
                  </a:lnTo>
                  <a:lnTo>
                    <a:pt x="6422" y="572"/>
                  </a:lnTo>
                  <a:lnTo>
                    <a:pt x="6758" y="757"/>
                  </a:lnTo>
                  <a:lnTo>
                    <a:pt x="7061" y="993"/>
                  </a:lnTo>
                  <a:lnTo>
                    <a:pt x="7330" y="1245"/>
                  </a:lnTo>
                  <a:lnTo>
                    <a:pt x="7582" y="1530"/>
                  </a:lnTo>
                  <a:lnTo>
                    <a:pt x="7784" y="1790"/>
                  </a:lnTo>
                  <a:lnTo>
                    <a:pt x="7767" y="1766"/>
                  </a:lnTo>
                  <a:lnTo>
                    <a:pt x="7649" y="1598"/>
                  </a:lnTo>
                  <a:lnTo>
                    <a:pt x="7532" y="1446"/>
                  </a:lnTo>
                  <a:lnTo>
                    <a:pt x="7263" y="1144"/>
                  </a:lnTo>
                  <a:lnTo>
                    <a:pt x="6960" y="892"/>
                  </a:lnTo>
                  <a:lnTo>
                    <a:pt x="6641" y="656"/>
                  </a:lnTo>
                  <a:lnTo>
                    <a:pt x="6304" y="455"/>
                  </a:lnTo>
                  <a:lnTo>
                    <a:pt x="5951" y="286"/>
                  </a:lnTo>
                  <a:lnTo>
                    <a:pt x="5598" y="169"/>
                  </a:lnTo>
                  <a:lnTo>
                    <a:pt x="5212" y="68"/>
                  </a:lnTo>
                  <a:lnTo>
                    <a:pt x="4825" y="17"/>
                  </a:lnTo>
                  <a:lnTo>
                    <a:pt x="44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4642;p62">
              <a:extLst>
                <a:ext uri="{FF2B5EF4-FFF2-40B4-BE49-F238E27FC236}">
                  <a16:creationId xmlns:a16="http://schemas.microsoft.com/office/drawing/2014/main" id="{D2874408-8A94-EDEA-16E6-AC2A543BD6E0}"/>
                </a:ext>
              </a:extLst>
            </p:cNvPr>
            <p:cNvSpPr/>
            <p:nvPr/>
          </p:nvSpPr>
          <p:spPr>
            <a:xfrm>
              <a:off x="4041150" y="3413300"/>
              <a:ext cx="85750" cy="132825"/>
            </a:xfrm>
            <a:custGeom>
              <a:avLst/>
              <a:gdLst/>
              <a:ahLst/>
              <a:cxnLst/>
              <a:rect l="l" t="t" r="r" b="b"/>
              <a:pathLst>
                <a:path w="3430" h="5313" extrusionOk="0">
                  <a:moveTo>
                    <a:pt x="1547" y="824"/>
                  </a:moveTo>
                  <a:lnTo>
                    <a:pt x="1547" y="2220"/>
                  </a:lnTo>
                  <a:lnTo>
                    <a:pt x="1294" y="2152"/>
                  </a:lnTo>
                  <a:lnTo>
                    <a:pt x="1110" y="2085"/>
                  </a:lnTo>
                  <a:lnTo>
                    <a:pt x="958" y="2001"/>
                  </a:lnTo>
                  <a:lnTo>
                    <a:pt x="857" y="1917"/>
                  </a:lnTo>
                  <a:lnTo>
                    <a:pt x="773" y="1833"/>
                  </a:lnTo>
                  <a:lnTo>
                    <a:pt x="723" y="1732"/>
                  </a:lnTo>
                  <a:lnTo>
                    <a:pt x="706" y="1631"/>
                  </a:lnTo>
                  <a:lnTo>
                    <a:pt x="689" y="1514"/>
                  </a:lnTo>
                  <a:lnTo>
                    <a:pt x="706" y="1379"/>
                  </a:lnTo>
                  <a:lnTo>
                    <a:pt x="757" y="1261"/>
                  </a:lnTo>
                  <a:lnTo>
                    <a:pt x="824" y="1144"/>
                  </a:lnTo>
                  <a:lnTo>
                    <a:pt x="925" y="1043"/>
                  </a:lnTo>
                  <a:lnTo>
                    <a:pt x="1059" y="976"/>
                  </a:lnTo>
                  <a:lnTo>
                    <a:pt x="1194" y="908"/>
                  </a:lnTo>
                  <a:lnTo>
                    <a:pt x="1362" y="858"/>
                  </a:lnTo>
                  <a:lnTo>
                    <a:pt x="1547" y="824"/>
                  </a:lnTo>
                  <a:close/>
                  <a:moveTo>
                    <a:pt x="2017" y="2842"/>
                  </a:moveTo>
                  <a:lnTo>
                    <a:pt x="2270" y="2892"/>
                  </a:lnTo>
                  <a:lnTo>
                    <a:pt x="2471" y="2976"/>
                  </a:lnTo>
                  <a:lnTo>
                    <a:pt x="2623" y="3043"/>
                  </a:lnTo>
                  <a:lnTo>
                    <a:pt x="2740" y="3128"/>
                  </a:lnTo>
                  <a:lnTo>
                    <a:pt x="2807" y="3228"/>
                  </a:lnTo>
                  <a:lnTo>
                    <a:pt x="2858" y="3329"/>
                  </a:lnTo>
                  <a:lnTo>
                    <a:pt x="2892" y="3430"/>
                  </a:lnTo>
                  <a:lnTo>
                    <a:pt x="2908" y="3548"/>
                  </a:lnTo>
                  <a:lnTo>
                    <a:pt x="2892" y="3682"/>
                  </a:lnTo>
                  <a:lnTo>
                    <a:pt x="2841" y="3817"/>
                  </a:lnTo>
                  <a:lnTo>
                    <a:pt x="2757" y="3934"/>
                  </a:lnTo>
                  <a:lnTo>
                    <a:pt x="2656" y="4035"/>
                  </a:lnTo>
                  <a:lnTo>
                    <a:pt x="2538" y="4119"/>
                  </a:lnTo>
                  <a:lnTo>
                    <a:pt x="2387" y="4187"/>
                  </a:lnTo>
                  <a:lnTo>
                    <a:pt x="2219" y="4220"/>
                  </a:lnTo>
                  <a:lnTo>
                    <a:pt x="2017" y="4254"/>
                  </a:lnTo>
                  <a:lnTo>
                    <a:pt x="2017" y="2842"/>
                  </a:lnTo>
                  <a:close/>
                  <a:moveTo>
                    <a:pt x="1765" y="1"/>
                  </a:moveTo>
                  <a:lnTo>
                    <a:pt x="1681" y="17"/>
                  </a:lnTo>
                  <a:lnTo>
                    <a:pt x="1597" y="68"/>
                  </a:lnTo>
                  <a:lnTo>
                    <a:pt x="1547" y="152"/>
                  </a:lnTo>
                  <a:lnTo>
                    <a:pt x="1530" y="236"/>
                  </a:lnTo>
                  <a:lnTo>
                    <a:pt x="1530" y="370"/>
                  </a:lnTo>
                  <a:lnTo>
                    <a:pt x="1379" y="387"/>
                  </a:lnTo>
                  <a:lnTo>
                    <a:pt x="1244" y="404"/>
                  </a:lnTo>
                  <a:lnTo>
                    <a:pt x="1110" y="438"/>
                  </a:lnTo>
                  <a:lnTo>
                    <a:pt x="975" y="488"/>
                  </a:lnTo>
                  <a:lnTo>
                    <a:pt x="857" y="539"/>
                  </a:lnTo>
                  <a:lnTo>
                    <a:pt x="757" y="589"/>
                  </a:lnTo>
                  <a:lnTo>
                    <a:pt x="639" y="656"/>
                  </a:lnTo>
                  <a:lnTo>
                    <a:pt x="555" y="740"/>
                  </a:lnTo>
                  <a:lnTo>
                    <a:pt x="471" y="808"/>
                  </a:lnTo>
                  <a:lnTo>
                    <a:pt x="387" y="908"/>
                  </a:lnTo>
                  <a:lnTo>
                    <a:pt x="319" y="993"/>
                  </a:lnTo>
                  <a:lnTo>
                    <a:pt x="269" y="1093"/>
                  </a:lnTo>
                  <a:lnTo>
                    <a:pt x="219" y="1194"/>
                  </a:lnTo>
                  <a:lnTo>
                    <a:pt x="185" y="1312"/>
                  </a:lnTo>
                  <a:lnTo>
                    <a:pt x="168" y="1430"/>
                  </a:lnTo>
                  <a:lnTo>
                    <a:pt x="168" y="1547"/>
                  </a:lnTo>
                  <a:lnTo>
                    <a:pt x="168" y="1665"/>
                  </a:lnTo>
                  <a:lnTo>
                    <a:pt x="185" y="1766"/>
                  </a:lnTo>
                  <a:lnTo>
                    <a:pt x="219" y="1883"/>
                  </a:lnTo>
                  <a:lnTo>
                    <a:pt x="252" y="1968"/>
                  </a:lnTo>
                  <a:lnTo>
                    <a:pt x="286" y="2068"/>
                  </a:lnTo>
                  <a:lnTo>
                    <a:pt x="353" y="2152"/>
                  </a:lnTo>
                  <a:lnTo>
                    <a:pt x="420" y="2237"/>
                  </a:lnTo>
                  <a:lnTo>
                    <a:pt x="488" y="2304"/>
                  </a:lnTo>
                  <a:lnTo>
                    <a:pt x="588" y="2371"/>
                  </a:lnTo>
                  <a:lnTo>
                    <a:pt x="689" y="2438"/>
                  </a:lnTo>
                  <a:lnTo>
                    <a:pt x="925" y="2556"/>
                  </a:lnTo>
                  <a:lnTo>
                    <a:pt x="1210" y="2657"/>
                  </a:lnTo>
                  <a:lnTo>
                    <a:pt x="1547" y="2741"/>
                  </a:lnTo>
                  <a:lnTo>
                    <a:pt x="1547" y="4254"/>
                  </a:lnTo>
                  <a:lnTo>
                    <a:pt x="1395" y="4220"/>
                  </a:lnTo>
                  <a:lnTo>
                    <a:pt x="1244" y="4187"/>
                  </a:lnTo>
                  <a:lnTo>
                    <a:pt x="1093" y="4136"/>
                  </a:lnTo>
                  <a:lnTo>
                    <a:pt x="958" y="4069"/>
                  </a:lnTo>
                  <a:lnTo>
                    <a:pt x="824" y="4002"/>
                  </a:lnTo>
                  <a:lnTo>
                    <a:pt x="689" y="3934"/>
                  </a:lnTo>
                  <a:lnTo>
                    <a:pt x="555" y="3834"/>
                  </a:lnTo>
                  <a:lnTo>
                    <a:pt x="437" y="3750"/>
                  </a:lnTo>
                  <a:lnTo>
                    <a:pt x="353" y="3699"/>
                  </a:lnTo>
                  <a:lnTo>
                    <a:pt x="252" y="3682"/>
                  </a:lnTo>
                  <a:lnTo>
                    <a:pt x="151" y="3699"/>
                  </a:lnTo>
                  <a:lnTo>
                    <a:pt x="84" y="3750"/>
                  </a:lnTo>
                  <a:lnTo>
                    <a:pt x="17" y="3834"/>
                  </a:lnTo>
                  <a:lnTo>
                    <a:pt x="0" y="3918"/>
                  </a:lnTo>
                  <a:lnTo>
                    <a:pt x="0" y="3985"/>
                  </a:lnTo>
                  <a:lnTo>
                    <a:pt x="34" y="4035"/>
                  </a:lnTo>
                  <a:lnTo>
                    <a:pt x="67" y="4086"/>
                  </a:lnTo>
                  <a:lnTo>
                    <a:pt x="101" y="4119"/>
                  </a:lnTo>
                  <a:lnTo>
                    <a:pt x="252" y="4237"/>
                  </a:lnTo>
                  <a:lnTo>
                    <a:pt x="420" y="4338"/>
                  </a:lnTo>
                  <a:lnTo>
                    <a:pt x="588" y="4439"/>
                  </a:lnTo>
                  <a:lnTo>
                    <a:pt x="773" y="4523"/>
                  </a:lnTo>
                  <a:lnTo>
                    <a:pt x="958" y="4590"/>
                  </a:lnTo>
                  <a:lnTo>
                    <a:pt x="1143" y="4641"/>
                  </a:lnTo>
                  <a:lnTo>
                    <a:pt x="1328" y="4691"/>
                  </a:lnTo>
                  <a:lnTo>
                    <a:pt x="1530" y="4708"/>
                  </a:lnTo>
                  <a:lnTo>
                    <a:pt x="1530" y="5094"/>
                  </a:lnTo>
                  <a:lnTo>
                    <a:pt x="1530" y="5145"/>
                  </a:lnTo>
                  <a:lnTo>
                    <a:pt x="1563" y="5178"/>
                  </a:lnTo>
                  <a:lnTo>
                    <a:pt x="1614" y="5263"/>
                  </a:lnTo>
                  <a:lnTo>
                    <a:pt x="1698" y="5313"/>
                  </a:lnTo>
                  <a:lnTo>
                    <a:pt x="1799" y="5313"/>
                  </a:lnTo>
                  <a:lnTo>
                    <a:pt x="1900" y="5296"/>
                  </a:lnTo>
                  <a:lnTo>
                    <a:pt x="1967" y="5246"/>
                  </a:lnTo>
                  <a:lnTo>
                    <a:pt x="2017" y="5178"/>
                  </a:lnTo>
                  <a:lnTo>
                    <a:pt x="2034" y="5094"/>
                  </a:lnTo>
                  <a:lnTo>
                    <a:pt x="2034" y="4725"/>
                  </a:lnTo>
                  <a:lnTo>
                    <a:pt x="2185" y="4708"/>
                  </a:lnTo>
                  <a:lnTo>
                    <a:pt x="2337" y="4691"/>
                  </a:lnTo>
                  <a:lnTo>
                    <a:pt x="2471" y="4657"/>
                  </a:lnTo>
                  <a:lnTo>
                    <a:pt x="2606" y="4607"/>
                  </a:lnTo>
                  <a:lnTo>
                    <a:pt x="2723" y="4556"/>
                  </a:lnTo>
                  <a:lnTo>
                    <a:pt x="2841" y="4489"/>
                  </a:lnTo>
                  <a:lnTo>
                    <a:pt x="2942" y="4422"/>
                  </a:lnTo>
                  <a:lnTo>
                    <a:pt x="3043" y="4355"/>
                  </a:lnTo>
                  <a:lnTo>
                    <a:pt x="3127" y="4271"/>
                  </a:lnTo>
                  <a:lnTo>
                    <a:pt x="3211" y="4187"/>
                  </a:lnTo>
                  <a:lnTo>
                    <a:pt x="3278" y="4086"/>
                  </a:lnTo>
                  <a:lnTo>
                    <a:pt x="3329" y="3985"/>
                  </a:lnTo>
                  <a:lnTo>
                    <a:pt x="3362" y="3884"/>
                  </a:lnTo>
                  <a:lnTo>
                    <a:pt x="3396" y="3766"/>
                  </a:lnTo>
                  <a:lnTo>
                    <a:pt x="3413" y="3649"/>
                  </a:lnTo>
                  <a:lnTo>
                    <a:pt x="3429" y="3531"/>
                  </a:lnTo>
                  <a:lnTo>
                    <a:pt x="3429" y="3413"/>
                  </a:lnTo>
                  <a:lnTo>
                    <a:pt x="3413" y="3312"/>
                  </a:lnTo>
                  <a:lnTo>
                    <a:pt x="3379" y="3195"/>
                  </a:lnTo>
                  <a:lnTo>
                    <a:pt x="3345" y="3111"/>
                  </a:lnTo>
                  <a:lnTo>
                    <a:pt x="3295" y="3010"/>
                  </a:lnTo>
                  <a:lnTo>
                    <a:pt x="3245" y="2926"/>
                  </a:lnTo>
                  <a:lnTo>
                    <a:pt x="3177" y="2842"/>
                  </a:lnTo>
                  <a:lnTo>
                    <a:pt x="3093" y="2774"/>
                  </a:lnTo>
                  <a:lnTo>
                    <a:pt x="2992" y="2690"/>
                  </a:lnTo>
                  <a:lnTo>
                    <a:pt x="2892" y="2640"/>
                  </a:lnTo>
                  <a:lnTo>
                    <a:pt x="2656" y="2505"/>
                  </a:lnTo>
                  <a:lnTo>
                    <a:pt x="2370" y="2421"/>
                  </a:lnTo>
                  <a:lnTo>
                    <a:pt x="2017" y="2337"/>
                  </a:lnTo>
                  <a:lnTo>
                    <a:pt x="2017" y="858"/>
                  </a:lnTo>
                  <a:lnTo>
                    <a:pt x="2236" y="908"/>
                  </a:lnTo>
                  <a:lnTo>
                    <a:pt x="2454" y="976"/>
                  </a:lnTo>
                  <a:lnTo>
                    <a:pt x="2656" y="1077"/>
                  </a:lnTo>
                  <a:lnTo>
                    <a:pt x="2841" y="1211"/>
                  </a:lnTo>
                  <a:lnTo>
                    <a:pt x="2925" y="1261"/>
                  </a:lnTo>
                  <a:lnTo>
                    <a:pt x="3026" y="1278"/>
                  </a:lnTo>
                  <a:lnTo>
                    <a:pt x="3076" y="1261"/>
                  </a:lnTo>
                  <a:lnTo>
                    <a:pt x="3127" y="1261"/>
                  </a:lnTo>
                  <a:lnTo>
                    <a:pt x="3211" y="1211"/>
                  </a:lnTo>
                  <a:lnTo>
                    <a:pt x="3261" y="1127"/>
                  </a:lnTo>
                  <a:lnTo>
                    <a:pt x="3278" y="1077"/>
                  </a:lnTo>
                  <a:lnTo>
                    <a:pt x="3295" y="1026"/>
                  </a:lnTo>
                  <a:lnTo>
                    <a:pt x="3278" y="959"/>
                  </a:lnTo>
                  <a:lnTo>
                    <a:pt x="3245" y="892"/>
                  </a:lnTo>
                  <a:lnTo>
                    <a:pt x="3211" y="841"/>
                  </a:lnTo>
                  <a:lnTo>
                    <a:pt x="3144" y="808"/>
                  </a:lnTo>
                  <a:lnTo>
                    <a:pt x="2892" y="639"/>
                  </a:lnTo>
                  <a:lnTo>
                    <a:pt x="2623" y="522"/>
                  </a:lnTo>
                  <a:lnTo>
                    <a:pt x="2337" y="438"/>
                  </a:lnTo>
                  <a:lnTo>
                    <a:pt x="2034" y="387"/>
                  </a:lnTo>
                  <a:lnTo>
                    <a:pt x="2034" y="236"/>
                  </a:lnTo>
                  <a:lnTo>
                    <a:pt x="2034" y="186"/>
                  </a:lnTo>
                  <a:lnTo>
                    <a:pt x="2017" y="135"/>
                  </a:lnTo>
                  <a:lnTo>
                    <a:pt x="1950" y="68"/>
                  </a:lnTo>
                  <a:lnTo>
                    <a:pt x="1866" y="17"/>
                  </a:lnTo>
                  <a:lnTo>
                    <a:pt x="18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00" name="Picture 2199">
            <a:extLst>
              <a:ext uri="{FF2B5EF4-FFF2-40B4-BE49-F238E27FC236}">
                <a16:creationId xmlns:a16="http://schemas.microsoft.com/office/drawing/2014/main" id="{947B0088-CF81-990B-CF30-AF3919EF8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513" y="130510"/>
            <a:ext cx="1054604" cy="49681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4"/>
          <p:cNvSpPr txBox="1">
            <a:spLocks noGrp="1"/>
          </p:cNvSpPr>
          <p:nvPr>
            <p:ph type="title"/>
          </p:nvPr>
        </p:nvSpPr>
        <p:spPr>
          <a:xfrm>
            <a:off x="713025" y="448050"/>
            <a:ext cx="776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SEO &amp; Keyword Research</a:t>
            </a:r>
            <a:endParaRPr dirty="0"/>
          </a:p>
        </p:txBody>
      </p:sp>
      <p:sp>
        <p:nvSpPr>
          <p:cNvPr id="1607" name="Google Shape;1607;p54"/>
          <p:cNvSpPr txBox="1">
            <a:spLocks noGrp="1"/>
          </p:cNvSpPr>
          <p:nvPr>
            <p:ph type="subTitle" idx="1"/>
          </p:nvPr>
        </p:nvSpPr>
        <p:spPr>
          <a:xfrm>
            <a:off x="135165" y="799310"/>
            <a:ext cx="4916708" cy="37964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br>
              <a:rPr lang="en-US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</a:br>
            <a:endParaRPr lang="en-US" b="0" i="0" dirty="0"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  <a:p>
            <a:pPr algn="just" rtl="0"/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SEO is the process of optimizing a website to rank higher</a:t>
            </a:r>
          </a:p>
          <a:p>
            <a:pPr algn="just" rtl="0"/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in search engine results pages (SERPs). This is done by improving the website’s technical structure, creating high-quality content, and building backlinks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endParaRPr lang="en-US" b="1" dirty="0">
              <a:solidFill>
                <a:schemeClr val="tx1"/>
              </a:solidFill>
              <a:latin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Google Sans"/>
              </a:rPr>
              <a:t>Here are the specific keywords that rank in Search engines:-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Britannia Good Day biscuits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Britannia Milk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Google Sans"/>
              </a:rPr>
              <a:t>Bikis</a:t>
            </a: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 biscuits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Britannia Marie biscuits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Britannia Little Hearts biscuits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Britannia 50-50 biscuits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Britannia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Google Sans"/>
              </a:rPr>
              <a:t>NutriChoice</a:t>
            </a:r>
            <a:r>
              <a:rPr lang="en-US" b="0" i="0" dirty="0">
                <a:solidFill>
                  <a:schemeClr val="tx1"/>
                </a:solidFill>
                <a:effectLst/>
                <a:latin typeface="Google Sans"/>
              </a:rPr>
              <a:t> biscuits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b="1" dirty="0">
              <a:solidFill>
                <a:schemeClr val="tx1"/>
              </a:solidFill>
            </a:endParaRPr>
          </a:p>
        </p:txBody>
      </p:sp>
      <p:grpSp>
        <p:nvGrpSpPr>
          <p:cNvPr id="6" name="Google Shape;13607;p81">
            <a:extLst>
              <a:ext uri="{FF2B5EF4-FFF2-40B4-BE49-F238E27FC236}">
                <a16:creationId xmlns:a16="http://schemas.microsoft.com/office/drawing/2014/main" id="{5B6BF099-7A4B-6AD9-88BC-B869997CAA99}"/>
              </a:ext>
            </a:extLst>
          </p:cNvPr>
          <p:cNvGrpSpPr/>
          <p:nvPr/>
        </p:nvGrpSpPr>
        <p:grpSpPr>
          <a:xfrm>
            <a:off x="7596301" y="0"/>
            <a:ext cx="878624" cy="837999"/>
            <a:chOff x="-5613150" y="3632900"/>
            <a:chExt cx="294600" cy="290650"/>
          </a:xfrm>
          <a:solidFill>
            <a:srgbClr val="FF0000"/>
          </a:solidFill>
        </p:grpSpPr>
        <p:sp>
          <p:nvSpPr>
            <p:cNvPr id="7" name="Google Shape;13608;p81">
              <a:extLst>
                <a:ext uri="{FF2B5EF4-FFF2-40B4-BE49-F238E27FC236}">
                  <a16:creationId xmlns:a16="http://schemas.microsoft.com/office/drawing/2014/main" id="{D11B8EBC-9292-5B26-39CD-0FCD26967A13}"/>
                </a:ext>
              </a:extLst>
            </p:cNvPr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609;p81">
              <a:extLst>
                <a:ext uri="{FF2B5EF4-FFF2-40B4-BE49-F238E27FC236}">
                  <a16:creationId xmlns:a16="http://schemas.microsoft.com/office/drawing/2014/main" id="{9F8DDF94-D7AC-FEBC-C657-659FEB936CA0}"/>
                </a:ext>
              </a:extLst>
            </p:cNvPr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5687B76-D876-2A08-9A32-83D68D161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3978" y="1551930"/>
            <a:ext cx="4531722" cy="28897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D67EABE-55FB-78CD-3CF9-CE8C8CEC1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9704" y="1872443"/>
            <a:ext cx="3009890" cy="18716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5" name="Google Shape;2745;p59"/>
          <p:cNvSpPr txBox="1">
            <a:spLocks noGrp="1"/>
          </p:cNvSpPr>
          <p:nvPr>
            <p:ph type="title"/>
          </p:nvPr>
        </p:nvSpPr>
        <p:spPr>
          <a:xfrm>
            <a:off x="60340" y="705142"/>
            <a:ext cx="5380255" cy="11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Content Ideas</a:t>
            </a:r>
            <a:endParaRPr u="sng" dirty="0"/>
          </a:p>
        </p:txBody>
      </p:sp>
      <p:grpSp>
        <p:nvGrpSpPr>
          <p:cNvPr id="2746" name="Google Shape;2746;p59"/>
          <p:cNvGrpSpPr/>
          <p:nvPr/>
        </p:nvGrpSpPr>
        <p:grpSpPr>
          <a:xfrm>
            <a:off x="5173391" y="818610"/>
            <a:ext cx="3823400" cy="3753264"/>
            <a:chOff x="4981900" y="1793100"/>
            <a:chExt cx="2399975" cy="2355950"/>
          </a:xfrm>
        </p:grpSpPr>
        <p:sp>
          <p:nvSpPr>
            <p:cNvPr id="2747" name="Google Shape;2747;p59"/>
            <p:cNvSpPr/>
            <p:nvPr/>
          </p:nvSpPr>
          <p:spPr>
            <a:xfrm>
              <a:off x="6999375" y="1793100"/>
              <a:ext cx="341200" cy="340750"/>
            </a:xfrm>
            <a:custGeom>
              <a:avLst/>
              <a:gdLst/>
              <a:ahLst/>
              <a:cxnLst/>
              <a:rect l="l" t="t" r="r" b="b"/>
              <a:pathLst>
                <a:path w="13648" h="13630" extrusionOk="0">
                  <a:moveTo>
                    <a:pt x="6501" y="0"/>
                  </a:moveTo>
                  <a:lnTo>
                    <a:pt x="6178" y="18"/>
                  </a:lnTo>
                  <a:lnTo>
                    <a:pt x="5855" y="54"/>
                  </a:lnTo>
                  <a:lnTo>
                    <a:pt x="5531" y="126"/>
                  </a:lnTo>
                  <a:lnTo>
                    <a:pt x="5208" y="180"/>
                  </a:lnTo>
                  <a:lnTo>
                    <a:pt x="4885" y="270"/>
                  </a:lnTo>
                  <a:lnTo>
                    <a:pt x="4562" y="377"/>
                  </a:lnTo>
                  <a:lnTo>
                    <a:pt x="4256" y="485"/>
                  </a:lnTo>
                  <a:lnTo>
                    <a:pt x="3951" y="629"/>
                  </a:lnTo>
                  <a:lnTo>
                    <a:pt x="3664" y="772"/>
                  </a:lnTo>
                  <a:lnTo>
                    <a:pt x="3359" y="934"/>
                  </a:lnTo>
                  <a:lnTo>
                    <a:pt x="3071" y="1114"/>
                  </a:lnTo>
                  <a:lnTo>
                    <a:pt x="2802" y="1311"/>
                  </a:lnTo>
                  <a:lnTo>
                    <a:pt x="2515" y="1527"/>
                  </a:lnTo>
                  <a:lnTo>
                    <a:pt x="2263" y="1742"/>
                  </a:lnTo>
                  <a:lnTo>
                    <a:pt x="2012" y="1993"/>
                  </a:lnTo>
                  <a:lnTo>
                    <a:pt x="1760" y="2245"/>
                  </a:lnTo>
                  <a:lnTo>
                    <a:pt x="1545" y="2514"/>
                  </a:lnTo>
                  <a:lnTo>
                    <a:pt x="1329" y="2784"/>
                  </a:lnTo>
                  <a:lnTo>
                    <a:pt x="1132" y="3053"/>
                  </a:lnTo>
                  <a:lnTo>
                    <a:pt x="952" y="3340"/>
                  </a:lnTo>
                  <a:lnTo>
                    <a:pt x="791" y="3645"/>
                  </a:lnTo>
                  <a:lnTo>
                    <a:pt x="647" y="3933"/>
                  </a:lnTo>
                  <a:lnTo>
                    <a:pt x="503" y="4238"/>
                  </a:lnTo>
                  <a:lnTo>
                    <a:pt x="396" y="4561"/>
                  </a:lnTo>
                  <a:lnTo>
                    <a:pt x="288" y="4867"/>
                  </a:lnTo>
                  <a:lnTo>
                    <a:pt x="198" y="5190"/>
                  </a:lnTo>
                  <a:lnTo>
                    <a:pt x="126" y="5513"/>
                  </a:lnTo>
                  <a:lnTo>
                    <a:pt x="72" y="5836"/>
                  </a:lnTo>
                  <a:lnTo>
                    <a:pt x="37" y="6159"/>
                  </a:lnTo>
                  <a:lnTo>
                    <a:pt x="19" y="6483"/>
                  </a:lnTo>
                  <a:lnTo>
                    <a:pt x="1" y="6806"/>
                  </a:lnTo>
                  <a:lnTo>
                    <a:pt x="19" y="7129"/>
                  </a:lnTo>
                  <a:lnTo>
                    <a:pt x="37" y="7470"/>
                  </a:lnTo>
                  <a:lnTo>
                    <a:pt x="72" y="7793"/>
                  </a:lnTo>
                  <a:lnTo>
                    <a:pt x="126" y="8117"/>
                  </a:lnTo>
                  <a:lnTo>
                    <a:pt x="198" y="8440"/>
                  </a:lnTo>
                  <a:lnTo>
                    <a:pt x="288" y="8745"/>
                  </a:lnTo>
                  <a:lnTo>
                    <a:pt x="396" y="9068"/>
                  </a:lnTo>
                  <a:lnTo>
                    <a:pt x="503" y="9374"/>
                  </a:lnTo>
                  <a:lnTo>
                    <a:pt x="647" y="9679"/>
                  </a:lnTo>
                  <a:lnTo>
                    <a:pt x="791" y="9984"/>
                  </a:lnTo>
                  <a:lnTo>
                    <a:pt x="952" y="10272"/>
                  </a:lnTo>
                  <a:lnTo>
                    <a:pt x="1132" y="10559"/>
                  </a:lnTo>
                  <a:lnTo>
                    <a:pt x="1329" y="10846"/>
                  </a:lnTo>
                  <a:lnTo>
                    <a:pt x="1545" y="11116"/>
                  </a:lnTo>
                  <a:lnTo>
                    <a:pt x="1760" y="11385"/>
                  </a:lnTo>
                  <a:lnTo>
                    <a:pt x="2012" y="11636"/>
                  </a:lnTo>
                  <a:lnTo>
                    <a:pt x="2263" y="11870"/>
                  </a:lnTo>
                  <a:lnTo>
                    <a:pt x="2515" y="12103"/>
                  </a:lnTo>
                  <a:lnTo>
                    <a:pt x="2802" y="12301"/>
                  </a:lnTo>
                  <a:lnTo>
                    <a:pt x="3071" y="12498"/>
                  </a:lnTo>
                  <a:lnTo>
                    <a:pt x="3359" y="12678"/>
                  </a:lnTo>
                  <a:lnTo>
                    <a:pt x="3664" y="12839"/>
                  </a:lnTo>
                  <a:lnTo>
                    <a:pt x="3951" y="13001"/>
                  </a:lnTo>
                  <a:lnTo>
                    <a:pt x="4256" y="13127"/>
                  </a:lnTo>
                  <a:lnTo>
                    <a:pt x="4562" y="13252"/>
                  </a:lnTo>
                  <a:lnTo>
                    <a:pt x="4885" y="13342"/>
                  </a:lnTo>
                  <a:lnTo>
                    <a:pt x="5208" y="13432"/>
                  </a:lnTo>
                  <a:lnTo>
                    <a:pt x="5531" y="13504"/>
                  </a:lnTo>
                  <a:lnTo>
                    <a:pt x="5855" y="13558"/>
                  </a:lnTo>
                  <a:lnTo>
                    <a:pt x="6178" y="13594"/>
                  </a:lnTo>
                  <a:lnTo>
                    <a:pt x="6501" y="13612"/>
                  </a:lnTo>
                  <a:lnTo>
                    <a:pt x="6824" y="13629"/>
                  </a:lnTo>
                  <a:lnTo>
                    <a:pt x="7148" y="13612"/>
                  </a:lnTo>
                  <a:lnTo>
                    <a:pt x="7471" y="13594"/>
                  </a:lnTo>
                  <a:lnTo>
                    <a:pt x="7812" y="13558"/>
                  </a:lnTo>
                  <a:lnTo>
                    <a:pt x="8135" y="13504"/>
                  </a:lnTo>
                  <a:lnTo>
                    <a:pt x="8440" y="13432"/>
                  </a:lnTo>
                  <a:lnTo>
                    <a:pt x="8764" y="13342"/>
                  </a:lnTo>
                  <a:lnTo>
                    <a:pt x="9087" y="13252"/>
                  </a:lnTo>
                  <a:lnTo>
                    <a:pt x="9392" y="13127"/>
                  </a:lnTo>
                  <a:lnTo>
                    <a:pt x="9697" y="13001"/>
                  </a:lnTo>
                  <a:lnTo>
                    <a:pt x="10003" y="12839"/>
                  </a:lnTo>
                  <a:lnTo>
                    <a:pt x="10290" y="12678"/>
                  </a:lnTo>
                  <a:lnTo>
                    <a:pt x="10577" y="12498"/>
                  </a:lnTo>
                  <a:lnTo>
                    <a:pt x="10865" y="12301"/>
                  </a:lnTo>
                  <a:lnTo>
                    <a:pt x="11134" y="12103"/>
                  </a:lnTo>
                  <a:lnTo>
                    <a:pt x="11385" y="11870"/>
                  </a:lnTo>
                  <a:lnTo>
                    <a:pt x="11655" y="11636"/>
                  </a:lnTo>
                  <a:lnTo>
                    <a:pt x="11888" y="11385"/>
                  </a:lnTo>
                  <a:lnTo>
                    <a:pt x="12122" y="11116"/>
                  </a:lnTo>
                  <a:lnTo>
                    <a:pt x="12319" y="10846"/>
                  </a:lnTo>
                  <a:lnTo>
                    <a:pt x="12517" y="10559"/>
                  </a:lnTo>
                  <a:lnTo>
                    <a:pt x="12696" y="10272"/>
                  </a:lnTo>
                  <a:lnTo>
                    <a:pt x="12858" y="9984"/>
                  </a:lnTo>
                  <a:lnTo>
                    <a:pt x="13019" y="9679"/>
                  </a:lnTo>
                  <a:lnTo>
                    <a:pt x="13145" y="9374"/>
                  </a:lnTo>
                  <a:lnTo>
                    <a:pt x="13253" y="9068"/>
                  </a:lnTo>
                  <a:lnTo>
                    <a:pt x="13361" y="8745"/>
                  </a:lnTo>
                  <a:lnTo>
                    <a:pt x="13450" y="8440"/>
                  </a:lnTo>
                  <a:lnTo>
                    <a:pt x="13522" y="8117"/>
                  </a:lnTo>
                  <a:lnTo>
                    <a:pt x="13576" y="7793"/>
                  </a:lnTo>
                  <a:lnTo>
                    <a:pt x="13612" y="7470"/>
                  </a:lnTo>
                  <a:lnTo>
                    <a:pt x="13630" y="7129"/>
                  </a:lnTo>
                  <a:lnTo>
                    <a:pt x="13648" y="6806"/>
                  </a:lnTo>
                  <a:lnTo>
                    <a:pt x="13630" y="6483"/>
                  </a:lnTo>
                  <a:lnTo>
                    <a:pt x="13612" y="6159"/>
                  </a:lnTo>
                  <a:lnTo>
                    <a:pt x="13576" y="5836"/>
                  </a:lnTo>
                  <a:lnTo>
                    <a:pt x="13522" y="5513"/>
                  </a:lnTo>
                  <a:lnTo>
                    <a:pt x="13450" y="5190"/>
                  </a:lnTo>
                  <a:lnTo>
                    <a:pt x="13361" y="4867"/>
                  </a:lnTo>
                  <a:lnTo>
                    <a:pt x="13253" y="4561"/>
                  </a:lnTo>
                  <a:lnTo>
                    <a:pt x="13145" y="4238"/>
                  </a:lnTo>
                  <a:lnTo>
                    <a:pt x="13019" y="3933"/>
                  </a:lnTo>
                  <a:lnTo>
                    <a:pt x="12858" y="3645"/>
                  </a:lnTo>
                  <a:lnTo>
                    <a:pt x="12696" y="3340"/>
                  </a:lnTo>
                  <a:lnTo>
                    <a:pt x="12517" y="3053"/>
                  </a:lnTo>
                  <a:lnTo>
                    <a:pt x="12319" y="2784"/>
                  </a:lnTo>
                  <a:lnTo>
                    <a:pt x="12122" y="2514"/>
                  </a:lnTo>
                  <a:lnTo>
                    <a:pt x="11888" y="2245"/>
                  </a:lnTo>
                  <a:lnTo>
                    <a:pt x="11655" y="1993"/>
                  </a:lnTo>
                  <a:lnTo>
                    <a:pt x="11385" y="1742"/>
                  </a:lnTo>
                  <a:lnTo>
                    <a:pt x="11134" y="1527"/>
                  </a:lnTo>
                  <a:lnTo>
                    <a:pt x="10865" y="1311"/>
                  </a:lnTo>
                  <a:lnTo>
                    <a:pt x="10577" y="1114"/>
                  </a:lnTo>
                  <a:lnTo>
                    <a:pt x="10290" y="934"/>
                  </a:lnTo>
                  <a:lnTo>
                    <a:pt x="10003" y="772"/>
                  </a:lnTo>
                  <a:lnTo>
                    <a:pt x="9697" y="629"/>
                  </a:lnTo>
                  <a:lnTo>
                    <a:pt x="9392" y="485"/>
                  </a:lnTo>
                  <a:lnTo>
                    <a:pt x="9087" y="377"/>
                  </a:lnTo>
                  <a:lnTo>
                    <a:pt x="8764" y="270"/>
                  </a:lnTo>
                  <a:lnTo>
                    <a:pt x="8440" y="180"/>
                  </a:lnTo>
                  <a:lnTo>
                    <a:pt x="8135" y="126"/>
                  </a:lnTo>
                  <a:lnTo>
                    <a:pt x="7812" y="54"/>
                  </a:lnTo>
                  <a:lnTo>
                    <a:pt x="7471" y="18"/>
                  </a:lnTo>
                  <a:lnTo>
                    <a:pt x="71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9"/>
            <p:cNvSpPr/>
            <p:nvPr/>
          </p:nvSpPr>
          <p:spPr>
            <a:xfrm>
              <a:off x="6999375" y="1793100"/>
              <a:ext cx="341200" cy="340750"/>
            </a:xfrm>
            <a:custGeom>
              <a:avLst/>
              <a:gdLst/>
              <a:ahLst/>
              <a:cxnLst/>
              <a:rect l="l" t="t" r="r" b="b"/>
              <a:pathLst>
                <a:path w="13648" h="13630" fill="none" extrusionOk="0">
                  <a:moveTo>
                    <a:pt x="2012" y="1993"/>
                  </a:moveTo>
                  <a:lnTo>
                    <a:pt x="2012" y="1993"/>
                  </a:lnTo>
                  <a:lnTo>
                    <a:pt x="2263" y="1742"/>
                  </a:lnTo>
                  <a:lnTo>
                    <a:pt x="2515" y="1527"/>
                  </a:lnTo>
                  <a:lnTo>
                    <a:pt x="2802" y="1311"/>
                  </a:lnTo>
                  <a:lnTo>
                    <a:pt x="3071" y="1114"/>
                  </a:lnTo>
                  <a:lnTo>
                    <a:pt x="3359" y="934"/>
                  </a:lnTo>
                  <a:lnTo>
                    <a:pt x="3664" y="772"/>
                  </a:lnTo>
                  <a:lnTo>
                    <a:pt x="3951" y="629"/>
                  </a:lnTo>
                  <a:lnTo>
                    <a:pt x="4256" y="485"/>
                  </a:lnTo>
                  <a:lnTo>
                    <a:pt x="4562" y="377"/>
                  </a:lnTo>
                  <a:lnTo>
                    <a:pt x="4885" y="270"/>
                  </a:lnTo>
                  <a:lnTo>
                    <a:pt x="5208" y="180"/>
                  </a:lnTo>
                  <a:lnTo>
                    <a:pt x="5531" y="126"/>
                  </a:lnTo>
                  <a:lnTo>
                    <a:pt x="5855" y="54"/>
                  </a:lnTo>
                  <a:lnTo>
                    <a:pt x="6178" y="18"/>
                  </a:lnTo>
                  <a:lnTo>
                    <a:pt x="6501" y="0"/>
                  </a:lnTo>
                  <a:lnTo>
                    <a:pt x="6824" y="0"/>
                  </a:lnTo>
                  <a:lnTo>
                    <a:pt x="7148" y="0"/>
                  </a:lnTo>
                  <a:lnTo>
                    <a:pt x="7471" y="18"/>
                  </a:lnTo>
                  <a:lnTo>
                    <a:pt x="7812" y="54"/>
                  </a:lnTo>
                  <a:lnTo>
                    <a:pt x="8135" y="126"/>
                  </a:lnTo>
                  <a:lnTo>
                    <a:pt x="8440" y="180"/>
                  </a:lnTo>
                  <a:lnTo>
                    <a:pt x="8764" y="270"/>
                  </a:lnTo>
                  <a:lnTo>
                    <a:pt x="9087" y="377"/>
                  </a:lnTo>
                  <a:lnTo>
                    <a:pt x="9392" y="485"/>
                  </a:lnTo>
                  <a:lnTo>
                    <a:pt x="9697" y="629"/>
                  </a:lnTo>
                  <a:lnTo>
                    <a:pt x="10003" y="772"/>
                  </a:lnTo>
                  <a:lnTo>
                    <a:pt x="10290" y="934"/>
                  </a:lnTo>
                  <a:lnTo>
                    <a:pt x="10577" y="1114"/>
                  </a:lnTo>
                  <a:lnTo>
                    <a:pt x="10865" y="1311"/>
                  </a:lnTo>
                  <a:lnTo>
                    <a:pt x="11134" y="1527"/>
                  </a:lnTo>
                  <a:lnTo>
                    <a:pt x="11385" y="1742"/>
                  </a:lnTo>
                  <a:lnTo>
                    <a:pt x="11655" y="1993"/>
                  </a:lnTo>
                  <a:lnTo>
                    <a:pt x="11655" y="1993"/>
                  </a:lnTo>
                  <a:lnTo>
                    <a:pt x="11888" y="2245"/>
                  </a:lnTo>
                  <a:lnTo>
                    <a:pt x="12122" y="2514"/>
                  </a:lnTo>
                  <a:lnTo>
                    <a:pt x="12319" y="2784"/>
                  </a:lnTo>
                  <a:lnTo>
                    <a:pt x="12517" y="3053"/>
                  </a:lnTo>
                  <a:lnTo>
                    <a:pt x="12696" y="3340"/>
                  </a:lnTo>
                  <a:lnTo>
                    <a:pt x="12858" y="3645"/>
                  </a:lnTo>
                  <a:lnTo>
                    <a:pt x="13019" y="3933"/>
                  </a:lnTo>
                  <a:lnTo>
                    <a:pt x="13145" y="4238"/>
                  </a:lnTo>
                  <a:lnTo>
                    <a:pt x="13253" y="4561"/>
                  </a:lnTo>
                  <a:lnTo>
                    <a:pt x="13361" y="4867"/>
                  </a:lnTo>
                  <a:lnTo>
                    <a:pt x="13450" y="5190"/>
                  </a:lnTo>
                  <a:lnTo>
                    <a:pt x="13522" y="5513"/>
                  </a:lnTo>
                  <a:lnTo>
                    <a:pt x="13576" y="5836"/>
                  </a:lnTo>
                  <a:lnTo>
                    <a:pt x="13612" y="6159"/>
                  </a:lnTo>
                  <a:lnTo>
                    <a:pt x="13630" y="6483"/>
                  </a:lnTo>
                  <a:lnTo>
                    <a:pt x="13648" y="6806"/>
                  </a:lnTo>
                  <a:lnTo>
                    <a:pt x="13630" y="7129"/>
                  </a:lnTo>
                  <a:lnTo>
                    <a:pt x="13612" y="7470"/>
                  </a:lnTo>
                  <a:lnTo>
                    <a:pt x="13576" y="7793"/>
                  </a:lnTo>
                  <a:lnTo>
                    <a:pt x="13522" y="8117"/>
                  </a:lnTo>
                  <a:lnTo>
                    <a:pt x="13450" y="8440"/>
                  </a:lnTo>
                  <a:lnTo>
                    <a:pt x="13361" y="8745"/>
                  </a:lnTo>
                  <a:lnTo>
                    <a:pt x="13253" y="9068"/>
                  </a:lnTo>
                  <a:lnTo>
                    <a:pt x="13145" y="9374"/>
                  </a:lnTo>
                  <a:lnTo>
                    <a:pt x="13019" y="9679"/>
                  </a:lnTo>
                  <a:lnTo>
                    <a:pt x="12858" y="9984"/>
                  </a:lnTo>
                  <a:lnTo>
                    <a:pt x="12696" y="10272"/>
                  </a:lnTo>
                  <a:lnTo>
                    <a:pt x="12517" y="10559"/>
                  </a:lnTo>
                  <a:lnTo>
                    <a:pt x="12319" y="10846"/>
                  </a:lnTo>
                  <a:lnTo>
                    <a:pt x="12122" y="11116"/>
                  </a:lnTo>
                  <a:lnTo>
                    <a:pt x="11888" y="11385"/>
                  </a:lnTo>
                  <a:lnTo>
                    <a:pt x="11655" y="11636"/>
                  </a:lnTo>
                  <a:lnTo>
                    <a:pt x="11655" y="11636"/>
                  </a:lnTo>
                  <a:lnTo>
                    <a:pt x="11385" y="11870"/>
                  </a:lnTo>
                  <a:lnTo>
                    <a:pt x="11134" y="12103"/>
                  </a:lnTo>
                  <a:lnTo>
                    <a:pt x="10865" y="12301"/>
                  </a:lnTo>
                  <a:lnTo>
                    <a:pt x="10577" y="12498"/>
                  </a:lnTo>
                  <a:lnTo>
                    <a:pt x="10290" y="12678"/>
                  </a:lnTo>
                  <a:lnTo>
                    <a:pt x="10003" y="12839"/>
                  </a:lnTo>
                  <a:lnTo>
                    <a:pt x="9697" y="13001"/>
                  </a:lnTo>
                  <a:lnTo>
                    <a:pt x="9392" y="13127"/>
                  </a:lnTo>
                  <a:lnTo>
                    <a:pt x="9087" y="13252"/>
                  </a:lnTo>
                  <a:lnTo>
                    <a:pt x="8764" y="13342"/>
                  </a:lnTo>
                  <a:lnTo>
                    <a:pt x="8440" y="13432"/>
                  </a:lnTo>
                  <a:lnTo>
                    <a:pt x="8135" y="13504"/>
                  </a:lnTo>
                  <a:lnTo>
                    <a:pt x="7812" y="13558"/>
                  </a:lnTo>
                  <a:lnTo>
                    <a:pt x="7471" y="13594"/>
                  </a:lnTo>
                  <a:lnTo>
                    <a:pt x="7148" y="13612"/>
                  </a:lnTo>
                  <a:lnTo>
                    <a:pt x="6824" y="13629"/>
                  </a:lnTo>
                  <a:lnTo>
                    <a:pt x="6501" y="13612"/>
                  </a:lnTo>
                  <a:lnTo>
                    <a:pt x="6178" y="13594"/>
                  </a:lnTo>
                  <a:lnTo>
                    <a:pt x="5855" y="13558"/>
                  </a:lnTo>
                  <a:lnTo>
                    <a:pt x="5531" y="13504"/>
                  </a:lnTo>
                  <a:lnTo>
                    <a:pt x="5208" y="13432"/>
                  </a:lnTo>
                  <a:lnTo>
                    <a:pt x="4885" y="13342"/>
                  </a:lnTo>
                  <a:lnTo>
                    <a:pt x="4562" y="13252"/>
                  </a:lnTo>
                  <a:lnTo>
                    <a:pt x="4256" y="13127"/>
                  </a:lnTo>
                  <a:lnTo>
                    <a:pt x="3951" y="13001"/>
                  </a:lnTo>
                  <a:lnTo>
                    <a:pt x="3664" y="12839"/>
                  </a:lnTo>
                  <a:lnTo>
                    <a:pt x="3359" y="12678"/>
                  </a:lnTo>
                  <a:lnTo>
                    <a:pt x="3071" y="12498"/>
                  </a:lnTo>
                  <a:lnTo>
                    <a:pt x="2802" y="12301"/>
                  </a:lnTo>
                  <a:lnTo>
                    <a:pt x="2515" y="12103"/>
                  </a:lnTo>
                  <a:lnTo>
                    <a:pt x="2263" y="11870"/>
                  </a:lnTo>
                  <a:lnTo>
                    <a:pt x="2012" y="11636"/>
                  </a:lnTo>
                  <a:lnTo>
                    <a:pt x="2012" y="11636"/>
                  </a:lnTo>
                  <a:lnTo>
                    <a:pt x="1760" y="11385"/>
                  </a:lnTo>
                  <a:lnTo>
                    <a:pt x="1545" y="11116"/>
                  </a:lnTo>
                  <a:lnTo>
                    <a:pt x="1329" y="10846"/>
                  </a:lnTo>
                  <a:lnTo>
                    <a:pt x="1132" y="10559"/>
                  </a:lnTo>
                  <a:lnTo>
                    <a:pt x="952" y="10272"/>
                  </a:lnTo>
                  <a:lnTo>
                    <a:pt x="791" y="9984"/>
                  </a:lnTo>
                  <a:lnTo>
                    <a:pt x="647" y="9679"/>
                  </a:lnTo>
                  <a:lnTo>
                    <a:pt x="503" y="9374"/>
                  </a:lnTo>
                  <a:lnTo>
                    <a:pt x="396" y="9068"/>
                  </a:lnTo>
                  <a:lnTo>
                    <a:pt x="288" y="8745"/>
                  </a:lnTo>
                  <a:lnTo>
                    <a:pt x="198" y="8440"/>
                  </a:lnTo>
                  <a:lnTo>
                    <a:pt x="126" y="8117"/>
                  </a:lnTo>
                  <a:lnTo>
                    <a:pt x="72" y="7793"/>
                  </a:lnTo>
                  <a:lnTo>
                    <a:pt x="37" y="7470"/>
                  </a:lnTo>
                  <a:lnTo>
                    <a:pt x="19" y="7129"/>
                  </a:lnTo>
                  <a:lnTo>
                    <a:pt x="1" y="6806"/>
                  </a:lnTo>
                  <a:lnTo>
                    <a:pt x="19" y="6483"/>
                  </a:lnTo>
                  <a:lnTo>
                    <a:pt x="37" y="6159"/>
                  </a:lnTo>
                  <a:lnTo>
                    <a:pt x="72" y="5836"/>
                  </a:lnTo>
                  <a:lnTo>
                    <a:pt x="126" y="5513"/>
                  </a:lnTo>
                  <a:lnTo>
                    <a:pt x="198" y="5190"/>
                  </a:lnTo>
                  <a:lnTo>
                    <a:pt x="288" y="4867"/>
                  </a:lnTo>
                  <a:lnTo>
                    <a:pt x="396" y="4561"/>
                  </a:lnTo>
                  <a:lnTo>
                    <a:pt x="503" y="4238"/>
                  </a:lnTo>
                  <a:lnTo>
                    <a:pt x="647" y="3933"/>
                  </a:lnTo>
                  <a:lnTo>
                    <a:pt x="791" y="3645"/>
                  </a:lnTo>
                  <a:lnTo>
                    <a:pt x="952" y="3340"/>
                  </a:lnTo>
                  <a:lnTo>
                    <a:pt x="1132" y="3053"/>
                  </a:lnTo>
                  <a:lnTo>
                    <a:pt x="1329" y="2784"/>
                  </a:lnTo>
                  <a:lnTo>
                    <a:pt x="1545" y="2514"/>
                  </a:lnTo>
                  <a:lnTo>
                    <a:pt x="1760" y="2245"/>
                  </a:lnTo>
                  <a:lnTo>
                    <a:pt x="2012" y="19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9"/>
            <p:cNvSpPr/>
            <p:nvPr/>
          </p:nvSpPr>
          <p:spPr>
            <a:xfrm>
              <a:off x="7015100" y="1804775"/>
              <a:ext cx="325475" cy="325025"/>
            </a:xfrm>
            <a:custGeom>
              <a:avLst/>
              <a:gdLst/>
              <a:ahLst/>
              <a:cxnLst/>
              <a:rect l="l" t="t" r="r" b="b"/>
              <a:pathLst>
                <a:path w="13019" h="13001" extrusionOk="0">
                  <a:moveTo>
                    <a:pt x="6195" y="0"/>
                  </a:moveTo>
                  <a:lnTo>
                    <a:pt x="5890" y="18"/>
                  </a:lnTo>
                  <a:lnTo>
                    <a:pt x="5585" y="54"/>
                  </a:lnTo>
                  <a:lnTo>
                    <a:pt x="5262" y="108"/>
                  </a:lnTo>
                  <a:lnTo>
                    <a:pt x="4956" y="180"/>
                  </a:lnTo>
                  <a:lnTo>
                    <a:pt x="4651" y="251"/>
                  </a:lnTo>
                  <a:lnTo>
                    <a:pt x="4364" y="359"/>
                  </a:lnTo>
                  <a:lnTo>
                    <a:pt x="4058" y="467"/>
                  </a:lnTo>
                  <a:lnTo>
                    <a:pt x="3771" y="593"/>
                  </a:lnTo>
                  <a:lnTo>
                    <a:pt x="3484" y="736"/>
                  </a:lnTo>
                  <a:lnTo>
                    <a:pt x="3196" y="898"/>
                  </a:lnTo>
                  <a:lnTo>
                    <a:pt x="2927" y="1060"/>
                  </a:lnTo>
                  <a:lnTo>
                    <a:pt x="2658" y="1257"/>
                  </a:lnTo>
                  <a:lnTo>
                    <a:pt x="2406" y="1455"/>
                  </a:lnTo>
                  <a:lnTo>
                    <a:pt x="2155" y="1670"/>
                  </a:lnTo>
                  <a:lnTo>
                    <a:pt x="1904" y="1904"/>
                  </a:lnTo>
                  <a:lnTo>
                    <a:pt x="1688" y="2137"/>
                  </a:lnTo>
                  <a:lnTo>
                    <a:pt x="1473" y="2388"/>
                  </a:lnTo>
                  <a:lnTo>
                    <a:pt x="1257" y="2658"/>
                  </a:lnTo>
                  <a:lnTo>
                    <a:pt x="1078" y="2927"/>
                  </a:lnTo>
                  <a:lnTo>
                    <a:pt x="898" y="3196"/>
                  </a:lnTo>
                  <a:lnTo>
                    <a:pt x="754" y="3466"/>
                  </a:lnTo>
                  <a:lnTo>
                    <a:pt x="611" y="3753"/>
                  </a:lnTo>
                  <a:lnTo>
                    <a:pt x="485" y="4058"/>
                  </a:lnTo>
                  <a:lnTo>
                    <a:pt x="377" y="4346"/>
                  </a:lnTo>
                  <a:lnTo>
                    <a:pt x="269" y="4651"/>
                  </a:lnTo>
                  <a:lnTo>
                    <a:pt x="198" y="4956"/>
                  </a:lnTo>
                  <a:lnTo>
                    <a:pt x="126" y="5261"/>
                  </a:lnTo>
                  <a:lnTo>
                    <a:pt x="72" y="5567"/>
                  </a:lnTo>
                  <a:lnTo>
                    <a:pt x="36" y="5872"/>
                  </a:lnTo>
                  <a:lnTo>
                    <a:pt x="18" y="6177"/>
                  </a:lnTo>
                  <a:lnTo>
                    <a:pt x="0" y="6500"/>
                  </a:lnTo>
                  <a:lnTo>
                    <a:pt x="18" y="6806"/>
                  </a:lnTo>
                  <a:lnTo>
                    <a:pt x="36" y="7129"/>
                  </a:lnTo>
                  <a:lnTo>
                    <a:pt x="72" y="7434"/>
                  </a:lnTo>
                  <a:lnTo>
                    <a:pt x="126" y="7739"/>
                  </a:lnTo>
                  <a:lnTo>
                    <a:pt x="198" y="8045"/>
                  </a:lnTo>
                  <a:lnTo>
                    <a:pt x="269" y="8350"/>
                  </a:lnTo>
                  <a:lnTo>
                    <a:pt x="377" y="8655"/>
                  </a:lnTo>
                  <a:lnTo>
                    <a:pt x="485" y="8943"/>
                  </a:lnTo>
                  <a:lnTo>
                    <a:pt x="611" y="9230"/>
                  </a:lnTo>
                  <a:lnTo>
                    <a:pt x="754" y="9517"/>
                  </a:lnTo>
                  <a:lnTo>
                    <a:pt x="898" y="9805"/>
                  </a:lnTo>
                  <a:lnTo>
                    <a:pt x="1078" y="10074"/>
                  </a:lnTo>
                  <a:lnTo>
                    <a:pt x="1257" y="10343"/>
                  </a:lnTo>
                  <a:lnTo>
                    <a:pt x="1473" y="10613"/>
                  </a:lnTo>
                  <a:lnTo>
                    <a:pt x="1688" y="10864"/>
                  </a:lnTo>
                  <a:lnTo>
                    <a:pt x="1904" y="11097"/>
                  </a:lnTo>
                  <a:lnTo>
                    <a:pt x="2155" y="11331"/>
                  </a:lnTo>
                  <a:lnTo>
                    <a:pt x="2406" y="11546"/>
                  </a:lnTo>
                  <a:lnTo>
                    <a:pt x="2658" y="11744"/>
                  </a:lnTo>
                  <a:lnTo>
                    <a:pt x="2927" y="11923"/>
                  </a:lnTo>
                  <a:lnTo>
                    <a:pt x="3196" y="12103"/>
                  </a:lnTo>
                  <a:lnTo>
                    <a:pt x="3484" y="12265"/>
                  </a:lnTo>
                  <a:lnTo>
                    <a:pt x="3771" y="12408"/>
                  </a:lnTo>
                  <a:lnTo>
                    <a:pt x="4058" y="12534"/>
                  </a:lnTo>
                  <a:lnTo>
                    <a:pt x="4364" y="12642"/>
                  </a:lnTo>
                  <a:lnTo>
                    <a:pt x="4651" y="12732"/>
                  </a:lnTo>
                  <a:lnTo>
                    <a:pt x="4956" y="12821"/>
                  </a:lnTo>
                  <a:lnTo>
                    <a:pt x="5262" y="12893"/>
                  </a:lnTo>
                  <a:lnTo>
                    <a:pt x="5585" y="12929"/>
                  </a:lnTo>
                  <a:lnTo>
                    <a:pt x="5890" y="12965"/>
                  </a:lnTo>
                  <a:lnTo>
                    <a:pt x="6195" y="13001"/>
                  </a:lnTo>
                  <a:lnTo>
                    <a:pt x="6824" y="13001"/>
                  </a:lnTo>
                  <a:lnTo>
                    <a:pt x="7129" y="12965"/>
                  </a:lnTo>
                  <a:lnTo>
                    <a:pt x="7452" y="12929"/>
                  </a:lnTo>
                  <a:lnTo>
                    <a:pt x="7758" y="12893"/>
                  </a:lnTo>
                  <a:lnTo>
                    <a:pt x="8063" y="12821"/>
                  </a:lnTo>
                  <a:lnTo>
                    <a:pt x="8368" y="12732"/>
                  </a:lnTo>
                  <a:lnTo>
                    <a:pt x="8655" y="12642"/>
                  </a:lnTo>
                  <a:lnTo>
                    <a:pt x="8961" y="12534"/>
                  </a:lnTo>
                  <a:lnTo>
                    <a:pt x="9248" y="12408"/>
                  </a:lnTo>
                  <a:lnTo>
                    <a:pt x="9535" y="12265"/>
                  </a:lnTo>
                  <a:lnTo>
                    <a:pt x="9823" y="12103"/>
                  </a:lnTo>
                  <a:lnTo>
                    <a:pt x="10092" y="11923"/>
                  </a:lnTo>
                  <a:lnTo>
                    <a:pt x="10361" y="11744"/>
                  </a:lnTo>
                  <a:lnTo>
                    <a:pt x="10613" y="11546"/>
                  </a:lnTo>
                  <a:lnTo>
                    <a:pt x="10864" y="11331"/>
                  </a:lnTo>
                  <a:lnTo>
                    <a:pt x="11116" y="11097"/>
                  </a:lnTo>
                  <a:lnTo>
                    <a:pt x="11349" y="10864"/>
                  </a:lnTo>
                  <a:lnTo>
                    <a:pt x="11564" y="10613"/>
                  </a:lnTo>
                  <a:lnTo>
                    <a:pt x="11762" y="10343"/>
                  </a:lnTo>
                  <a:lnTo>
                    <a:pt x="11942" y="10074"/>
                  </a:lnTo>
                  <a:lnTo>
                    <a:pt x="12121" y="9805"/>
                  </a:lnTo>
                  <a:lnTo>
                    <a:pt x="12265" y="9517"/>
                  </a:lnTo>
                  <a:lnTo>
                    <a:pt x="12408" y="9230"/>
                  </a:lnTo>
                  <a:lnTo>
                    <a:pt x="12534" y="8943"/>
                  </a:lnTo>
                  <a:lnTo>
                    <a:pt x="12660" y="8655"/>
                  </a:lnTo>
                  <a:lnTo>
                    <a:pt x="12750" y="8350"/>
                  </a:lnTo>
                  <a:lnTo>
                    <a:pt x="12821" y="8045"/>
                  </a:lnTo>
                  <a:lnTo>
                    <a:pt x="12893" y="7739"/>
                  </a:lnTo>
                  <a:lnTo>
                    <a:pt x="12947" y="7434"/>
                  </a:lnTo>
                  <a:lnTo>
                    <a:pt x="12983" y="7129"/>
                  </a:lnTo>
                  <a:lnTo>
                    <a:pt x="13001" y="6806"/>
                  </a:lnTo>
                  <a:lnTo>
                    <a:pt x="13019" y="6500"/>
                  </a:lnTo>
                  <a:lnTo>
                    <a:pt x="13001" y="6177"/>
                  </a:lnTo>
                  <a:lnTo>
                    <a:pt x="12983" y="5872"/>
                  </a:lnTo>
                  <a:lnTo>
                    <a:pt x="12947" y="5567"/>
                  </a:lnTo>
                  <a:lnTo>
                    <a:pt x="12893" y="5261"/>
                  </a:lnTo>
                  <a:lnTo>
                    <a:pt x="12821" y="4956"/>
                  </a:lnTo>
                  <a:lnTo>
                    <a:pt x="12750" y="4651"/>
                  </a:lnTo>
                  <a:lnTo>
                    <a:pt x="12660" y="4346"/>
                  </a:lnTo>
                  <a:lnTo>
                    <a:pt x="12534" y="4058"/>
                  </a:lnTo>
                  <a:lnTo>
                    <a:pt x="12408" y="3753"/>
                  </a:lnTo>
                  <a:lnTo>
                    <a:pt x="12265" y="3466"/>
                  </a:lnTo>
                  <a:lnTo>
                    <a:pt x="12121" y="3196"/>
                  </a:lnTo>
                  <a:lnTo>
                    <a:pt x="11942" y="2927"/>
                  </a:lnTo>
                  <a:lnTo>
                    <a:pt x="11762" y="2658"/>
                  </a:lnTo>
                  <a:lnTo>
                    <a:pt x="11564" y="2388"/>
                  </a:lnTo>
                  <a:lnTo>
                    <a:pt x="11349" y="2137"/>
                  </a:lnTo>
                  <a:lnTo>
                    <a:pt x="11116" y="1904"/>
                  </a:lnTo>
                  <a:lnTo>
                    <a:pt x="10864" y="1670"/>
                  </a:lnTo>
                  <a:lnTo>
                    <a:pt x="10613" y="1455"/>
                  </a:lnTo>
                  <a:lnTo>
                    <a:pt x="10361" y="1257"/>
                  </a:lnTo>
                  <a:lnTo>
                    <a:pt x="10092" y="1060"/>
                  </a:lnTo>
                  <a:lnTo>
                    <a:pt x="9823" y="898"/>
                  </a:lnTo>
                  <a:lnTo>
                    <a:pt x="9535" y="736"/>
                  </a:lnTo>
                  <a:lnTo>
                    <a:pt x="9248" y="593"/>
                  </a:lnTo>
                  <a:lnTo>
                    <a:pt x="8961" y="467"/>
                  </a:lnTo>
                  <a:lnTo>
                    <a:pt x="8655" y="359"/>
                  </a:lnTo>
                  <a:lnTo>
                    <a:pt x="8368" y="251"/>
                  </a:lnTo>
                  <a:lnTo>
                    <a:pt x="8063" y="180"/>
                  </a:lnTo>
                  <a:lnTo>
                    <a:pt x="7758" y="108"/>
                  </a:lnTo>
                  <a:lnTo>
                    <a:pt x="7452" y="54"/>
                  </a:lnTo>
                  <a:lnTo>
                    <a:pt x="7129" y="18"/>
                  </a:lnTo>
                  <a:lnTo>
                    <a:pt x="6824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9"/>
            <p:cNvSpPr/>
            <p:nvPr/>
          </p:nvSpPr>
          <p:spPr>
            <a:xfrm>
              <a:off x="7015100" y="1804775"/>
              <a:ext cx="325475" cy="325025"/>
            </a:xfrm>
            <a:custGeom>
              <a:avLst/>
              <a:gdLst/>
              <a:ahLst/>
              <a:cxnLst/>
              <a:rect l="l" t="t" r="r" b="b"/>
              <a:pathLst>
                <a:path w="13019" h="13001" fill="none" extrusionOk="0">
                  <a:moveTo>
                    <a:pt x="1904" y="1904"/>
                  </a:moveTo>
                  <a:lnTo>
                    <a:pt x="1904" y="1904"/>
                  </a:lnTo>
                  <a:lnTo>
                    <a:pt x="2155" y="1670"/>
                  </a:lnTo>
                  <a:lnTo>
                    <a:pt x="2406" y="1455"/>
                  </a:lnTo>
                  <a:lnTo>
                    <a:pt x="2658" y="1257"/>
                  </a:lnTo>
                  <a:lnTo>
                    <a:pt x="2927" y="1060"/>
                  </a:lnTo>
                  <a:lnTo>
                    <a:pt x="3196" y="898"/>
                  </a:lnTo>
                  <a:lnTo>
                    <a:pt x="3484" y="736"/>
                  </a:lnTo>
                  <a:lnTo>
                    <a:pt x="3771" y="593"/>
                  </a:lnTo>
                  <a:lnTo>
                    <a:pt x="4058" y="467"/>
                  </a:lnTo>
                  <a:lnTo>
                    <a:pt x="4364" y="359"/>
                  </a:lnTo>
                  <a:lnTo>
                    <a:pt x="4651" y="251"/>
                  </a:lnTo>
                  <a:lnTo>
                    <a:pt x="4956" y="180"/>
                  </a:lnTo>
                  <a:lnTo>
                    <a:pt x="5262" y="108"/>
                  </a:lnTo>
                  <a:lnTo>
                    <a:pt x="5585" y="54"/>
                  </a:lnTo>
                  <a:lnTo>
                    <a:pt x="5890" y="18"/>
                  </a:lnTo>
                  <a:lnTo>
                    <a:pt x="6195" y="0"/>
                  </a:lnTo>
                  <a:lnTo>
                    <a:pt x="6519" y="0"/>
                  </a:lnTo>
                  <a:lnTo>
                    <a:pt x="6824" y="0"/>
                  </a:lnTo>
                  <a:lnTo>
                    <a:pt x="7129" y="18"/>
                  </a:lnTo>
                  <a:lnTo>
                    <a:pt x="7452" y="54"/>
                  </a:lnTo>
                  <a:lnTo>
                    <a:pt x="7758" y="108"/>
                  </a:lnTo>
                  <a:lnTo>
                    <a:pt x="8063" y="180"/>
                  </a:lnTo>
                  <a:lnTo>
                    <a:pt x="8368" y="251"/>
                  </a:lnTo>
                  <a:lnTo>
                    <a:pt x="8655" y="359"/>
                  </a:lnTo>
                  <a:lnTo>
                    <a:pt x="8961" y="467"/>
                  </a:lnTo>
                  <a:lnTo>
                    <a:pt x="9248" y="593"/>
                  </a:lnTo>
                  <a:lnTo>
                    <a:pt x="9535" y="736"/>
                  </a:lnTo>
                  <a:lnTo>
                    <a:pt x="9823" y="898"/>
                  </a:lnTo>
                  <a:lnTo>
                    <a:pt x="10092" y="1060"/>
                  </a:lnTo>
                  <a:lnTo>
                    <a:pt x="10361" y="1257"/>
                  </a:lnTo>
                  <a:lnTo>
                    <a:pt x="10613" y="1455"/>
                  </a:lnTo>
                  <a:lnTo>
                    <a:pt x="10864" y="1670"/>
                  </a:lnTo>
                  <a:lnTo>
                    <a:pt x="11116" y="1904"/>
                  </a:lnTo>
                  <a:lnTo>
                    <a:pt x="11116" y="1904"/>
                  </a:lnTo>
                  <a:lnTo>
                    <a:pt x="11349" y="2137"/>
                  </a:lnTo>
                  <a:lnTo>
                    <a:pt x="11564" y="2388"/>
                  </a:lnTo>
                  <a:lnTo>
                    <a:pt x="11762" y="2658"/>
                  </a:lnTo>
                  <a:lnTo>
                    <a:pt x="11942" y="2927"/>
                  </a:lnTo>
                  <a:lnTo>
                    <a:pt x="12121" y="3196"/>
                  </a:lnTo>
                  <a:lnTo>
                    <a:pt x="12265" y="3466"/>
                  </a:lnTo>
                  <a:lnTo>
                    <a:pt x="12408" y="3753"/>
                  </a:lnTo>
                  <a:lnTo>
                    <a:pt x="12534" y="4058"/>
                  </a:lnTo>
                  <a:lnTo>
                    <a:pt x="12660" y="4346"/>
                  </a:lnTo>
                  <a:lnTo>
                    <a:pt x="12750" y="4651"/>
                  </a:lnTo>
                  <a:lnTo>
                    <a:pt x="12821" y="4956"/>
                  </a:lnTo>
                  <a:lnTo>
                    <a:pt x="12893" y="5261"/>
                  </a:lnTo>
                  <a:lnTo>
                    <a:pt x="12947" y="5567"/>
                  </a:lnTo>
                  <a:lnTo>
                    <a:pt x="12983" y="5872"/>
                  </a:lnTo>
                  <a:lnTo>
                    <a:pt x="13001" y="6177"/>
                  </a:lnTo>
                  <a:lnTo>
                    <a:pt x="13019" y="6500"/>
                  </a:lnTo>
                  <a:lnTo>
                    <a:pt x="13001" y="6806"/>
                  </a:lnTo>
                  <a:lnTo>
                    <a:pt x="12983" y="7129"/>
                  </a:lnTo>
                  <a:lnTo>
                    <a:pt x="12947" y="7434"/>
                  </a:lnTo>
                  <a:lnTo>
                    <a:pt x="12893" y="7739"/>
                  </a:lnTo>
                  <a:lnTo>
                    <a:pt x="12821" y="8045"/>
                  </a:lnTo>
                  <a:lnTo>
                    <a:pt x="12750" y="8350"/>
                  </a:lnTo>
                  <a:lnTo>
                    <a:pt x="12660" y="8655"/>
                  </a:lnTo>
                  <a:lnTo>
                    <a:pt x="12534" y="8943"/>
                  </a:lnTo>
                  <a:lnTo>
                    <a:pt x="12408" y="9230"/>
                  </a:lnTo>
                  <a:lnTo>
                    <a:pt x="12265" y="9517"/>
                  </a:lnTo>
                  <a:lnTo>
                    <a:pt x="12121" y="9805"/>
                  </a:lnTo>
                  <a:lnTo>
                    <a:pt x="11942" y="10074"/>
                  </a:lnTo>
                  <a:lnTo>
                    <a:pt x="11762" y="10343"/>
                  </a:lnTo>
                  <a:lnTo>
                    <a:pt x="11564" y="10613"/>
                  </a:lnTo>
                  <a:lnTo>
                    <a:pt x="11349" y="10864"/>
                  </a:lnTo>
                  <a:lnTo>
                    <a:pt x="11116" y="11097"/>
                  </a:lnTo>
                  <a:lnTo>
                    <a:pt x="11116" y="11097"/>
                  </a:lnTo>
                  <a:lnTo>
                    <a:pt x="10864" y="11331"/>
                  </a:lnTo>
                  <a:lnTo>
                    <a:pt x="10613" y="11546"/>
                  </a:lnTo>
                  <a:lnTo>
                    <a:pt x="10361" y="11744"/>
                  </a:lnTo>
                  <a:lnTo>
                    <a:pt x="10092" y="11923"/>
                  </a:lnTo>
                  <a:lnTo>
                    <a:pt x="9823" y="12103"/>
                  </a:lnTo>
                  <a:lnTo>
                    <a:pt x="9535" y="12265"/>
                  </a:lnTo>
                  <a:lnTo>
                    <a:pt x="9248" y="12408"/>
                  </a:lnTo>
                  <a:lnTo>
                    <a:pt x="8961" y="12534"/>
                  </a:lnTo>
                  <a:lnTo>
                    <a:pt x="8655" y="12642"/>
                  </a:lnTo>
                  <a:lnTo>
                    <a:pt x="8368" y="12732"/>
                  </a:lnTo>
                  <a:lnTo>
                    <a:pt x="8063" y="12821"/>
                  </a:lnTo>
                  <a:lnTo>
                    <a:pt x="7758" y="12893"/>
                  </a:lnTo>
                  <a:lnTo>
                    <a:pt x="7452" y="12929"/>
                  </a:lnTo>
                  <a:lnTo>
                    <a:pt x="7129" y="12965"/>
                  </a:lnTo>
                  <a:lnTo>
                    <a:pt x="6824" y="13001"/>
                  </a:lnTo>
                  <a:lnTo>
                    <a:pt x="6519" y="13001"/>
                  </a:lnTo>
                  <a:lnTo>
                    <a:pt x="6195" y="13001"/>
                  </a:lnTo>
                  <a:lnTo>
                    <a:pt x="5890" y="12965"/>
                  </a:lnTo>
                  <a:lnTo>
                    <a:pt x="5585" y="12929"/>
                  </a:lnTo>
                  <a:lnTo>
                    <a:pt x="5262" y="12893"/>
                  </a:lnTo>
                  <a:lnTo>
                    <a:pt x="4956" y="12821"/>
                  </a:lnTo>
                  <a:lnTo>
                    <a:pt x="4651" y="12732"/>
                  </a:lnTo>
                  <a:lnTo>
                    <a:pt x="4364" y="12642"/>
                  </a:lnTo>
                  <a:lnTo>
                    <a:pt x="4058" y="12534"/>
                  </a:lnTo>
                  <a:lnTo>
                    <a:pt x="3771" y="12408"/>
                  </a:lnTo>
                  <a:lnTo>
                    <a:pt x="3484" y="12265"/>
                  </a:lnTo>
                  <a:lnTo>
                    <a:pt x="3196" y="12103"/>
                  </a:lnTo>
                  <a:lnTo>
                    <a:pt x="2927" y="11923"/>
                  </a:lnTo>
                  <a:lnTo>
                    <a:pt x="2658" y="11744"/>
                  </a:lnTo>
                  <a:lnTo>
                    <a:pt x="2406" y="11546"/>
                  </a:lnTo>
                  <a:lnTo>
                    <a:pt x="2155" y="11331"/>
                  </a:lnTo>
                  <a:lnTo>
                    <a:pt x="1904" y="11097"/>
                  </a:lnTo>
                  <a:lnTo>
                    <a:pt x="1904" y="11097"/>
                  </a:lnTo>
                  <a:lnTo>
                    <a:pt x="1688" y="10864"/>
                  </a:lnTo>
                  <a:lnTo>
                    <a:pt x="1473" y="10613"/>
                  </a:lnTo>
                  <a:lnTo>
                    <a:pt x="1257" y="10343"/>
                  </a:lnTo>
                  <a:lnTo>
                    <a:pt x="1078" y="10074"/>
                  </a:lnTo>
                  <a:lnTo>
                    <a:pt x="898" y="9805"/>
                  </a:lnTo>
                  <a:lnTo>
                    <a:pt x="754" y="9517"/>
                  </a:lnTo>
                  <a:lnTo>
                    <a:pt x="611" y="9230"/>
                  </a:lnTo>
                  <a:lnTo>
                    <a:pt x="485" y="8943"/>
                  </a:lnTo>
                  <a:lnTo>
                    <a:pt x="377" y="8655"/>
                  </a:lnTo>
                  <a:lnTo>
                    <a:pt x="269" y="8350"/>
                  </a:lnTo>
                  <a:lnTo>
                    <a:pt x="198" y="8045"/>
                  </a:lnTo>
                  <a:lnTo>
                    <a:pt x="126" y="7739"/>
                  </a:lnTo>
                  <a:lnTo>
                    <a:pt x="72" y="7434"/>
                  </a:lnTo>
                  <a:lnTo>
                    <a:pt x="36" y="7129"/>
                  </a:lnTo>
                  <a:lnTo>
                    <a:pt x="18" y="6806"/>
                  </a:lnTo>
                  <a:lnTo>
                    <a:pt x="0" y="6500"/>
                  </a:lnTo>
                  <a:lnTo>
                    <a:pt x="18" y="6177"/>
                  </a:lnTo>
                  <a:lnTo>
                    <a:pt x="36" y="5872"/>
                  </a:lnTo>
                  <a:lnTo>
                    <a:pt x="72" y="5567"/>
                  </a:lnTo>
                  <a:lnTo>
                    <a:pt x="126" y="5261"/>
                  </a:lnTo>
                  <a:lnTo>
                    <a:pt x="198" y="4956"/>
                  </a:lnTo>
                  <a:lnTo>
                    <a:pt x="269" y="4651"/>
                  </a:lnTo>
                  <a:lnTo>
                    <a:pt x="377" y="4346"/>
                  </a:lnTo>
                  <a:lnTo>
                    <a:pt x="485" y="4058"/>
                  </a:lnTo>
                  <a:lnTo>
                    <a:pt x="611" y="3753"/>
                  </a:lnTo>
                  <a:lnTo>
                    <a:pt x="754" y="3466"/>
                  </a:lnTo>
                  <a:lnTo>
                    <a:pt x="898" y="3196"/>
                  </a:lnTo>
                  <a:lnTo>
                    <a:pt x="1078" y="2927"/>
                  </a:lnTo>
                  <a:lnTo>
                    <a:pt x="1257" y="2658"/>
                  </a:lnTo>
                  <a:lnTo>
                    <a:pt x="1473" y="2388"/>
                  </a:lnTo>
                  <a:lnTo>
                    <a:pt x="1688" y="2137"/>
                  </a:lnTo>
                  <a:lnTo>
                    <a:pt x="1904" y="19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9"/>
            <p:cNvSpPr/>
            <p:nvPr/>
          </p:nvSpPr>
          <p:spPr>
            <a:xfrm>
              <a:off x="7025425" y="1815100"/>
              <a:ext cx="304825" cy="304825"/>
            </a:xfrm>
            <a:custGeom>
              <a:avLst/>
              <a:gdLst/>
              <a:ahLst/>
              <a:cxnLst/>
              <a:rect l="l" t="t" r="r" b="b"/>
              <a:pathLst>
                <a:path w="12193" h="12193" extrusionOk="0">
                  <a:moveTo>
                    <a:pt x="5926" y="0"/>
                  </a:moveTo>
                  <a:lnTo>
                    <a:pt x="5621" y="18"/>
                  </a:lnTo>
                  <a:lnTo>
                    <a:pt x="5315" y="54"/>
                  </a:lnTo>
                  <a:lnTo>
                    <a:pt x="5010" y="90"/>
                  </a:lnTo>
                  <a:lnTo>
                    <a:pt x="4705" y="162"/>
                  </a:lnTo>
                  <a:lnTo>
                    <a:pt x="4400" y="234"/>
                  </a:lnTo>
                  <a:lnTo>
                    <a:pt x="4112" y="341"/>
                  </a:lnTo>
                  <a:lnTo>
                    <a:pt x="3825" y="431"/>
                  </a:lnTo>
                  <a:lnTo>
                    <a:pt x="3538" y="557"/>
                  </a:lnTo>
                  <a:lnTo>
                    <a:pt x="3268" y="700"/>
                  </a:lnTo>
                  <a:lnTo>
                    <a:pt x="2999" y="844"/>
                  </a:lnTo>
                  <a:lnTo>
                    <a:pt x="2748" y="1006"/>
                  </a:lnTo>
                  <a:lnTo>
                    <a:pt x="2514" y="1167"/>
                  </a:lnTo>
                  <a:lnTo>
                    <a:pt x="2263" y="1347"/>
                  </a:lnTo>
                  <a:lnTo>
                    <a:pt x="2047" y="1544"/>
                  </a:lnTo>
                  <a:lnTo>
                    <a:pt x="1832" y="1742"/>
                  </a:lnTo>
                  <a:lnTo>
                    <a:pt x="1634" y="1957"/>
                  </a:lnTo>
                  <a:lnTo>
                    <a:pt x="1437" y="2173"/>
                  </a:lnTo>
                  <a:lnTo>
                    <a:pt x="1257" y="2406"/>
                  </a:lnTo>
                  <a:lnTo>
                    <a:pt x="1078" y="2640"/>
                  </a:lnTo>
                  <a:lnTo>
                    <a:pt x="916" y="2873"/>
                  </a:lnTo>
                  <a:lnTo>
                    <a:pt x="772" y="3125"/>
                  </a:lnTo>
                  <a:lnTo>
                    <a:pt x="629" y="3394"/>
                  </a:lnTo>
                  <a:lnTo>
                    <a:pt x="503" y="3663"/>
                  </a:lnTo>
                  <a:lnTo>
                    <a:pt x="395" y="3933"/>
                  </a:lnTo>
                  <a:lnTo>
                    <a:pt x="305" y="4202"/>
                  </a:lnTo>
                  <a:lnTo>
                    <a:pt x="216" y="4489"/>
                  </a:lnTo>
                  <a:lnTo>
                    <a:pt x="144" y="4777"/>
                  </a:lnTo>
                  <a:lnTo>
                    <a:pt x="90" y="5064"/>
                  </a:lnTo>
                  <a:lnTo>
                    <a:pt x="54" y="5351"/>
                  </a:lnTo>
                  <a:lnTo>
                    <a:pt x="18" y="5657"/>
                  </a:lnTo>
                  <a:lnTo>
                    <a:pt x="0" y="5962"/>
                  </a:lnTo>
                  <a:lnTo>
                    <a:pt x="0" y="6267"/>
                  </a:lnTo>
                  <a:lnTo>
                    <a:pt x="18" y="6572"/>
                  </a:lnTo>
                  <a:lnTo>
                    <a:pt x="54" y="6878"/>
                  </a:lnTo>
                  <a:lnTo>
                    <a:pt x="108" y="7183"/>
                  </a:lnTo>
                  <a:lnTo>
                    <a:pt x="162" y="7488"/>
                  </a:lnTo>
                  <a:lnTo>
                    <a:pt x="252" y="7793"/>
                  </a:lnTo>
                  <a:lnTo>
                    <a:pt x="341" y="8081"/>
                  </a:lnTo>
                  <a:lnTo>
                    <a:pt x="449" y="8368"/>
                  </a:lnTo>
                  <a:lnTo>
                    <a:pt x="557" y="8655"/>
                  </a:lnTo>
                  <a:lnTo>
                    <a:pt x="700" y="8925"/>
                  </a:lnTo>
                  <a:lnTo>
                    <a:pt x="844" y="9194"/>
                  </a:lnTo>
                  <a:lnTo>
                    <a:pt x="1006" y="9445"/>
                  </a:lnTo>
                  <a:lnTo>
                    <a:pt x="1167" y="9679"/>
                  </a:lnTo>
                  <a:lnTo>
                    <a:pt x="1347" y="9912"/>
                  </a:lnTo>
                  <a:lnTo>
                    <a:pt x="1544" y="10146"/>
                  </a:lnTo>
                  <a:lnTo>
                    <a:pt x="1742" y="10361"/>
                  </a:lnTo>
                  <a:lnTo>
                    <a:pt x="1957" y="10559"/>
                  </a:lnTo>
                  <a:lnTo>
                    <a:pt x="2173" y="10756"/>
                  </a:lnTo>
                  <a:lnTo>
                    <a:pt x="2406" y="10936"/>
                  </a:lnTo>
                  <a:lnTo>
                    <a:pt x="2640" y="11115"/>
                  </a:lnTo>
                  <a:lnTo>
                    <a:pt x="2891" y="11277"/>
                  </a:lnTo>
                  <a:lnTo>
                    <a:pt x="3143" y="11421"/>
                  </a:lnTo>
                  <a:lnTo>
                    <a:pt x="3394" y="11564"/>
                  </a:lnTo>
                  <a:lnTo>
                    <a:pt x="3663" y="11672"/>
                  </a:lnTo>
                  <a:lnTo>
                    <a:pt x="3933" y="11798"/>
                  </a:lnTo>
                  <a:lnTo>
                    <a:pt x="4220" y="11888"/>
                  </a:lnTo>
                  <a:lnTo>
                    <a:pt x="4489" y="11977"/>
                  </a:lnTo>
                  <a:lnTo>
                    <a:pt x="4777" y="12049"/>
                  </a:lnTo>
                  <a:lnTo>
                    <a:pt x="5064" y="12103"/>
                  </a:lnTo>
                  <a:lnTo>
                    <a:pt x="5369" y="12139"/>
                  </a:lnTo>
                  <a:lnTo>
                    <a:pt x="5657" y="12175"/>
                  </a:lnTo>
                  <a:lnTo>
                    <a:pt x="5962" y="12193"/>
                  </a:lnTo>
                  <a:lnTo>
                    <a:pt x="6267" y="12193"/>
                  </a:lnTo>
                  <a:lnTo>
                    <a:pt x="6572" y="12175"/>
                  </a:lnTo>
                  <a:lnTo>
                    <a:pt x="6878" y="12139"/>
                  </a:lnTo>
                  <a:lnTo>
                    <a:pt x="7183" y="12085"/>
                  </a:lnTo>
                  <a:lnTo>
                    <a:pt x="7488" y="12031"/>
                  </a:lnTo>
                  <a:lnTo>
                    <a:pt x="7793" y="11941"/>
                  </a:lnTo>
                  <a:lnTo>
                    <a:pt x="8081" y="11852"/>
                  </a:lnTo>
                  <a:lnTo>
                    <a:pt x="8368" y="11744"/>
                  </a:lnTo>
                  <a:lnTo>
                    <a:pt x="8655" y="11618"/>
                  </a:lnTo>
                  <a:lnTo>
                    <a:pt x="8925" y="11492"/>
                  </a:lnTo>
                  <a:lnTo>
                    <a:pt x="9194" y="11349"/>
                  </a:lnTo>
                  <a:lnTo>
                    <a:pt x="9446" y="11187"/>
                  </a:lnTo>
                  <a:lnTo>
                    <a:pt x="9697" y="11026"/>
                  </a:lnTo>
                  <a:lnTo>
                    <a:pt x="9930" y="10828"/>
                  </a:lnTo>
                  <a:lnTo>
                    <a:pt x="10146" y="10649"/>
                  </a:lnTo>
                  <a:lnTo>
                    <a:pt x="10361" y="10451"/>
                  </a:lnTo>
                  <a:lnTo>
                    <a:pt x="10577" y="10236"/>
                  </a:lnTo>
                  <a:lnTo>
                    <a:pt x="10756" y="10020"/>
                  </a:lnTo>
                  <a:lnTo>
                    <a:pt x="10954" y="9787"/>
                  </a:lnTo>
                  <a:lnTo>
                    <a:pt x="11116" y="9553"/>
                  </a:lnTo>
                  <a:lnTo>
                    <a:pt x="11277" y="9302"/>
                  </a:lnTo>
                  <a:lnTo>
                    <a:pt x="11421" y="9050"/>
                  </a:lnTo>
                  <a:lnTo>
                    <a:pt x="11564" y="8799"/>
                  </a:lnTo>
                  <a:lnTo>
                    <a:pt x="11690" y="8530"/>
                  </a:lnTo>
                  <a:lnTo>
                    <a:pt x="11798" y="8260"/>
                  </a:lnTo>
                  <a:lnTo>
                    <a:pt x="11888" y="7973"/>
                  </a:lnTo>
                  <a:lnTo>
                    <a:pt x="11977" y="7704"/>
                  </a:lnTo>
                  <a:lnTo>
                    <a:pt x="12049" y="7416"/>
                  </a:lnTo>
                  <a:lnTo>
                    <a:pt x="12103" y="7111"/>
                  </a:lnTo>
                  <a:lnTo>
                    <a:pt x="12157" y="6824"/>
                  </a:lnTo>
                  <a:lnTo>
                    <a:pt x="12175" y="6536"/>
                  </a:lnTo>
                  <a:lnTo>
                    <a:pt x="12193" y="6231"/>
                  </a:lnTo>
                  <a:lnTo>
                    <a:pt x="12193" y="5926"/>
                  </a:lnTo>
                  <a:lnTo>
                    <a:pt x="12175" y="5621"/>
                  </a:lnTo>
                  <a:lnTo>
                    <a:pt x="12139" y="5315"/>
                  </a:lnTo>
                  <a:lnTo>
                    <a:pt x="12085" y="5010"/>
                  </a:lnTo>
                  <a:lnTo>
                    <a:pt x="12031" y="4705"/>
                  </a:lnTo>
                  <a:lnTo>
                    <a:pt x="11960" y="4400"/>
                  </a:lnTo>
                  <a:lnTo>
                    <a:pt x="11852" y="4094"/>
                  </a:lnTo>
                  <a:lnTo>
                    <a:pt x="11744" y="3807"/>
                  </a:lnTo>
                  <a:lnTo>
                    <a:pt x="11636" y="3538"/>
                  </a:lnTo>
                  <a:lnTo>
                    <a:pt x="11493" y="3268"/>
                  </a:lnTo>
                  <a:lnTo>
                    <a:pt x="11349" y="2999"/>
                  </a:lnTo>
                  <a:lnTo>
                    <a:pt x="11187" y="2747"/>
                  </a:lnTo>
                  <a:lnTo>
                    <a:pt x="11026" y="2496"/>
                  </a:lnTo>
                  <a:lnTo>
                    <a:pt x="10846" y="2263"/>
                  </a:lnTo>
                  <a:lnTo>
                    <a:pt x="10649" y="2047"/>
                  </a:lnTo>
                  <a:lnTo>
                    <a:pt x="10451" y="1832"/>
                  </a:lnTo>
                  <a:lnTo>
                    <a:pt x="10236" y="1616"/>
                  </a:lnTo>
                  <a:lnTo>
                    <a:pt x="10020" y="1437"/>
                  </a:lnTo>
                  <a:lnTo>
                    <a:pt x="9787" y="1239"/>
                  </a:lnTo>
                  <a:lnTo>
                    <a:pt x="9553" y="1077"/>
                  </a:lnTo>
                  <a:lnTo>
                    <a:pt x="9302" y="916"/>
                  </a:lnTo>
                  <a:lnTo>
                    <a:pt x="9050" y="772"/>
                  </a:lnTo>
                  <a:lnTo>
                    <a:pt x="8799" y="629"/>
                  </a:lnTo>
                  <a:lnTo>
                    <a:pt x="8530" y="503"/>
                  </a:lnTo>
                  <a:lnTo>
                    <a:pt x="8260" y="395"/>
                  </a:lnTo>
                  <a:lnTo>
                    <a:pt x="7991" y="305"/>
                  </a:lnTo>
                  <a:lnTo>
                    <a:pt x="7704" y="216"/>
                  </a:lnTo>
                  <a:lnTo>
                    <a:pt x="7416" y="144"/>
                  </a:lnTo>
                  <a:lnTo>
                    <a:pt x="7129" y="90"/>
                  </a:lnTo>
                  <a:lnTo>
                    <a:pt x="6824" y="36"/>
                  </a:lnTo>
                  <a:lnTo>
                    <a:pt x="6536" y="18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9"/>
            <p:cNvSpPr/>
            <p:nvPr/>
          </p:nvSpPr>
          <p:spPr>
            <a:xfrm>
              <a:off x="7025425" y="1815100"/>
              <a:ext cx="304825" cy="304825"/>
            </a:xfrm>
            <a:custGeom>
              <a:avLst/>
              <a:gdLst/>
              <a:ahLst/>
              <a:cxnLst/>
              <a:rect l="l" t="t" r="r" b="b"/>
              <a:pathLst>
                <a:path w="12193" h="12193" fill="none" extrusionOk="0">
                  <a:moveTo>
                    <a:pt x="4705" y="162"/>
                  </a:moveTo>
                  <a:lnTo>
                    <a:pt x="4705" y="162"/>
                  </a:lnTo>
                  <a:lnTo>
                    <a:pt x="5010" y="90"/>
                  </a:lnTo>
                  <a:lnTo>
                    <a:pt x="5315" y="54"/>
                  </a:lnTo>
                  <a:lnTo>
                    <a:pt x="5621" y="18"/>
                  </a:lnTo>
                  <a:lnTo>
                    <a:pt x="5926" y="0"/>
                  </a:lnTo>
                  <a:lnTo>
                    <a:pt x="6231" y="0"/>
                  </a:lnTo>
                  <a:lnTo>
                    <a:pt x="6536" y="18"/>
                  </a:lnTo>
                  <a:lnTo>
                    <a:pt x="6824" y="36"/>
                  </a:lnTo>
                  <a:lnTo>
                    <a:pt x="7129" y="90"/>
                  </a:lnTo>
                  <a:lnTo>
                    <a:pt x="7416" y="144"/>
                  </a:lnTo>
                  <a:lnTo>
                    <a:pt x="7704" y="216"/>
                  </a:lnTo>
                  <a:lnTo>
                    <a:pt x="7991" y="305"/>
                  </a:lnTo>
                  <a:lnTo>
                    <a:pt x="8260" y="395"/>
                  </a:lnTo>
                  <a:lnTo>
                    <a:pt x="8530" y="503"/>
                  </a:lnTo>
                  <a:lnTo>
                    <a:pt x="8799" y="629"/>
                  </a:lnTo>
                  <a:lnTo>
                    <a:pt x="9050" y="772"/>
                  </a:lnTo>
                  <a:lnTo>
                    <a:pt x="9302" y="916"/>
                  </a:lnTo>
                  <a:lnTo>
                    <a:pt x="9553" y="1077"/>
                  </a:lnTo>
                  <a:lnTo>
                    <a:pt x="9787" y="1239"/>
                  </a:lnTo>
                  <a:lnTo>
                    <a:pt x="10020" y="1437"/>
                  </a:lnTo>
                  <a:lnTo>
                    <a:pt x="10236" y="1616"/>
                  </a:lnTo>
                  <a:lnTo>
                    <a:pt x="10451" y="1832"/>
                  </a:lnTo>
                  <a:lnTo>
                    <a:pt x="10649" y="2047"/>
                  </a:lnTo>
                  <a:lnTo>
                    <a:pt x="10846" y="2263"/>
                  </a:lnTo>
                  <a:lnTo>
                    <a:pt x="11026" y="2496"/>
                  </a:lnTo>
                  <a:lnTo>
                    <a:pt x="11187" y="2747"/>
                  </a:lnTo>
                  <a:lnTo>
                    <a:pt x="11349" y="2999"/>
                  </a:lnTo>
                  <a:lnTo>
                    <a:pt x="11493" y="3268"/>
                  </a:lnTo>
                  <a:lnTo>
                    <a:pt x="11636" y="3538"/>
                  </a:lnTo>
                  <a:lnTo>
                    <a:pt x="11744" y="3807"/>
                  </a:lnTo>
                  <a:lnTo>
                    <a:pt x="11852" y="4094"/>
                  </a:lnTo>
                  <a:lnTo>
                    <a:pt x="11960" y="4400"/>
                  </a:lnTo>
                  <a:lnTo>
                    <a:pt x="12031" y="4705"/>
                  </a:lnTo>
                  <a:lnTo>
                    <a:pt x="12031" y="4705"/>
                  </a:lnTo>
                  <a:lnTo>
                    <a:pt x="12085" y="5010"/>
                  </a:lnTo>
                  <a:lnTo>
                    <a:pt x="12139" y="5315"/>
                  </a:lnTo>
                  <a:lnTo>
                    <a:pt x="12175" y="5621"/>
                  </a:lnTo>
                  <a:lnTo>
                    <a:pt x="12193" y="5926"/>
                  </a:lnTo>
                  <a:lnTo>
                    <a:pt x="12193" y="6231"/>
                  </a:lnTo>
                  <a:lnTo>
                    <a:pt x="12175" y="6536"/>
                  </a:lnTo>
                  <a:lnTo>
                    <a:pt x="12157" y="6824"/>
                  </a:lnTo>
                  <a:lnTo>
                    <a:pt x="12103" y="7111"/>
                  </a:lnTo>
                  <a:lnTo>
                    <a:pt x="12049" y="7416"/>
                  </a:lnTo>
                  <a:lnTo>
                    <a:pt x="11977" y="7704"/>
                  </a:lnTo>
                  <a:lnTo>
                    <a:pt x="11888" y="7973"/>
                  </a:lnTo>
                  <a:lnTo>
                    <a:pt x="11798" y="8260"/>
                  </a:lnTo>
                  <a:lnTo>
                    <a:pt x="11690" y="8530"/>
                  </a:lnTo>
                  <a:lnTo>
                    <a:pt x="11564" y="8799"/>
                  </a:lnTo>
                  <a:lnTo>
                    <a:pt x="11421" y="9050"/>
                  </a:lnTo>
                  <a:lnTo>
                    <a:pt x="11277" y="9302"/>
                  </a:lnTo>
                  <a:lnTo>
                    <a:pt x="11116" y="9553"/>
                  </a:lnTo>
                  <a:lnTo>
                    <a:pt x="10954" y="9787"/>
                  </a:lnTo>
                  <a:lnTo>
                    <a:pt x="10756" y="10020"/>
                  </a:lnTo>
                  <a:lnTo>
                    <a:pt x="10577" y="10236"/>
                  </a:lnTo>
                  <a:lnTo>
                    <a:pt x="10361" y="10451"/>
                  </a:lnTo>
                  <a:lnTo>
                    <a:pt x="10146" y="10649"/>
                  </a:lnTo>
                  <a:lnTo>
                    <a:pt x="9930" y="10828"/>
                  </a:lnTo>
                  <a:lnTo>
                    <a:pt x="9697" y="11026"/>
                  </a:lnTo>
                  <a:lnTo>
                    <a:pt x="9446" y="11187"/>
                  </a:lnTo>
                  <a:lnTo>
                    <a:pt x="9194" y="11349"/>
                  </a:lnTo>
                  <a:lnTo>
                    <a:pt x="8925" y="11492"/>
                  </a:lnTo>
                  <a:lnTo>
                    <a:pt x="8655" y="11618"/>
                  </a:lnTo>
                  <a:lnTo>
                    <a:pt x="8368" y="11744"/>
                  </a:lnTo>
                  <a:lnTo>
                    <a:pt x="8081" y="11852"/>
                  </a:lnTo>
                  <a:lnTo>
                    <a:pt x="7793" y="11941"/>
                  </a:lnTo>
                  <a:lnTo>
                    <a:pt x="7488" y="12031"/>
                  </a:lnTo>
                  <a:lnTo>
                    <a:pt x="7488" y="12031"/>
                  </a:lnTo>
                  <a:lnTo>
                    <a:pt x="7183" y="12085"/>
                  </a:lnTo>
                  <a:lnTo>
                    <a:pt x="6878" y="12139"/>
                  </a:lnTo>
                  <a:lnTo>
                    <a:pt x="6572" y="12175"/>
                  </a:lnTo>
                  <a:lnTo>
                    <a:pt x="6267" y="12193"/>
                  </a:lnTo>
                  <a:lnTo>
                    <a:pt x="5962" y="12193"/>
                  </a:lnTo>
                  <a:lnTo>
                    <a:pt x="5657" y="12175"/>
                  </a:lnTo>
                  <a:lnTo>
                    <a:pt x="5369" y="12139"/>
                  </a:lnTo>
                  <a:lnTo>
                    <a:pt x="5064" y="12103"/>
                  </a:lnTo>
                  <a:lnTo>
                    <a:pt x="4777" y="12049"/>
                  </a:lnTo>
                  <a:lnTo>
                    <a:pt x="4489" y="11977"/>
                  </a:lnTo>
                  <a:lnTo>
                    <a:pt x="4220" y="11888"/>
                  </a:lnTo>
                  <a:lnTo>
                    <a:pt x="3933" y="11798"/>
                  </a:lnTo>
                  <a:lnTo>
                    <a:pt x="3663" y="11672"/>
                  </a:lnTo>
                  <a:lnTo>
                    <a:pt x="3394" y="11564"/>
                  </a:lnTo>
                  <a:lnTo>
                    <a:pt x="3143" y="11421"/>
                  </a:lnTo>
                  <a:lnTo>
                    <a:pt x="2891" y="11277"/>
                  </a:lnTo>
                  <a:lnTo>
                    <a:pt x="2640" y="11115"/>
                  </a:lnTo>
                  <a:lnTo>
                    <a:pt x="2406" y="10936"/>
                  </a:lnTo>
                  <a:lnTo>
                    <a:pt x="2173" y="10756"/>
                  </a:lnTo>
                  <a:lnTo>
                    <a:pt x="1957" y="10559"/>
                  </a:lnTo>
                  <a:lnTo>
                    <a:pt x="1742" y="10361"/>
                  </a:lnTo>
                  <a:lnTo>
                    <a:pt x="1544" y="10146"/>
                  </a:lnTo>
                  <a:lnTo>
                    <a:pt x="1347" y="9912"/>
                  </a:lnTo>
                  <a:lnTo>
                    <a:pt x="1167" y="9679"/>
                  </a:lnTo>
                  <a:lnTo>
                    <a:pt x="1006" y="9445"/>
                  </a:lnTo>
                  <a:lnTo>
                    <a:pt x="844" y="9194"/>
                  </a:lnTo>
                  <a:lnTo>
                    <a:pt x="700" y="8925"/>
                  </a:lnTo>
                  <a:lnTo>
                    <a:pt x="557" y="8655"/>
                  </a:lnTo>
                  <a:lnTo>
                    <a:pt x="449" y="8368"/>
                  </a:lnTo>
                  <a:lnTo>
                    <a:pt x="341" y="8081"/>
                  </a:lnTo>
                  <a:lnTo>
                    <a:pt x="252" y="7793"/>
                  </a:lnTo>
                  <a:lnTo>
                    <a:pt x="162" y="7488"/>
                  </a:lnTo>
                  <a:lnTo>
                    <a:pt x="162" y="7488"/>
                  </a:lnTo>
                  <a:lnTo>
                    <a:pt x="108" y="7183"/>
                  </a:lnTo>
                  <a:lnTo>
                    <a:pt x="54" y="6878"/>
                  </a:lnTo>
                  <a:lnTo>
                    <a:pt x="18" y="6572"/>
                  </a:lnTo>
                  <a:lnTo>
                    <a:pt x="0" y="6267"/>
                  </a:lnTo>
                  <a:lnTo>
                    <a:pt x="0" y="5962"/>
                  </a:lnTo>
                  <a:lnTo>
                    <a:pt x="18" y="5657"/>
                  </a:lnTo>
                  <a:lnTo>
                    <a:pt x="54" y="5351"/>
                  </a:lnTo>
                  <a:lnTo>
                    <a:pt x="90" y="5064"/>
                  </a:lnTo>
                  <a:lnTo>
                    <a:pt x="144" y="4777"/>
                  </a:lnTo>
                  <a:lnTo>
                    <a:pt x="216" y="4489"/>
                  </a:lnTo>
                  <a:lnTo>
                    <a:pt x="305" y="4202"/>
                  </a:lnTo>
                  <a:lnTo>
                    <a:pt x="395" y="3933"/>
                  </a:lnTo>
                  <a:lnTo>
                    <a:pt x="503" y="3663"/>
                  </a:lnTo>
                  <a:lnTo>
                    <a:pt x="629" y="3394"/>
                  </a:lnTo>
                  <a:lnTo>
                    <a:pt x="772" y="3125"/>
                  </a:lnTo>
                  <a:lnTo>
                    <a:pt x="916" y="2873"/>
                  </a:lnTo>
                  <a:lnTo>
                    <a:pt x="1078" y="2640"/>
                  </a:lnTo>
                  <a:lnTo>
                    <a:pt x="1257" y="2406"/>
                  </a:lnTo>
                  <a:lnTo>
                    <a:pt x="1437" y="2173"/>
                  </a:lnTo>
                  <a:lnTo>
                    <a:pt x="1634" y="1957"/>
                  </a:lnTo>
                  <a:lnTo>
                    <a:pt x="1832" y="1742"/>
                  </a:lnTo>
                  <a:lnTo>
                    <a:pt x="2047" y="1544"/>
                  </a:lnTo>
                  <a:lnTo>
                    <a:pt x="2263" y="1347"/>
                  </a:lnTo>
                  <a:lnTo>
                    <a:pt x="2514" y="1167"/>
                  </a:lnTo>
                  <a:lnTo>
                    <a:pt x="2748" y="1006"/>
                  </a:lnTo>
                  <a:lnTo>
                    <a:pt x="2999" y="844"/>
                  </a:lnTo>
                  <a:lnTo>
                    <a:pt x="3268" y="700"/>
                  </a:lnTo>
                  <a:lnTo>
                    <a:pt x="3538" y="557"/>
                  </a:lnTo>
                  <a:lnTo>
                    <a:pt x="3825" y="431"/>
                  </a:lnTo>
                  <a:lnTo>
                    <a:pt x="4112" y="341"/>
                  </a:lnTo>
                  <a:lnTo>
                    <a:pt x="4400" y="234"/>
                  </a:lnTo>
                  <a:lnTo>
                    <a:pt x="4705" y="1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9"/>
            <p:cNvSpPr/>
            <p:nvPr/>
          </p:nvSpPr>
          <p:spPr>
            <a:xfrm>
              <a:off x="7248525" y="1832150"/>
              <a:ext cx="78150" cy="102825"/>
            </a:xfrm>
            <a:custGeom>
              <a:avLst/>
              <a:gdLst/>
              <a:ahLst/>
              <a:cxnLst/>
              <a:rect l="l" t="t" r="r" b="b"/>
              <a:pathLst>
                <a:path w="3126" h="4113" extrusionOk="0">
                  <a:moveTo>
                    <a:pt x="1" y="0"/>
                  </a:moveTo>
                  <a:lnTo>
                    <a:pt x="1" y="18"/>
                  </a:lnTo>
                  <a:lnTo>
                    <a:pt x="204" y="120"/>
                  </a:lnTo>
                  <a:lnTo>
                    <a:pt x="204" y="120"/>
                  </a:lnTo>
                  <a:lnTo>
                    <a:pt x="1" y="0"/>
                  </a:lnTo>
                  <a:close/>
                  <a:moveTo>
                    <a:pt x="204" y="120"/>
                  </a:moveTo>
                  <a:lnTo>
                    <a:pt x="306" y="180"/>
                  </a:lnTo>
                  <a:lnTo>
                    <a:pt x="450" y="270"/>
                  </a:lnTo>
                  <a:lnTo>
                    <a:pt x="288" y="162"/>
                  </a:lnTo>
                  <a:lnTo>
                    <a:pt x="204" y="120"/>
                  </a:lnTo>
                  <a:close/>
                  <a:moveTo>
                    <a:pt x="450" y="270"/>
                  </a:moveTo>
                  <a:lnTo>
                    <a:pt x="557" y="342"/>
                  </a:lnTo>
                  <a:lnTo>
                    <a:pt x="809" y="521"/>
                  </a:lnTo>
                  <a:lnTo>
                    <a:pt x="1060" y="719"/>
                  </a:lnTo>
                  <a:lnTo>
                    <a:pt x="1312" y="934"/>
                  </a:lnTo>
                  <a:lnTo>
                    <a:pt x="1545" y="1150"/>
                  </a:lnTo>
                  <a:lnTo>
                    <a:pt x="1366" y="970"/>
                  </a:lnTo>
                  <a:lnTo>
                    <a:pt x="1114" y="755"/>
                  </a:lnTo>
                  <a:lnTo>
                    <a:pt x="863" y="539"/>
                  </a:lnTo>
                  <a:lnTo>
                    <a:pt x="593" y="360"/>
                  </a:lnTo>
                  <a:lnTo>
                    <a:pt x="450" y="270"/>
                  </a:lnTo>
                  <a:close/>
                  <a:moveTo>
                    <a:pt x="1545" y="1150"/>
                  </a:moveTo>
                  <a:lnTo>
                    <a:pt x="1761" y="1401"/>
                  </a:lnTo>
                  <a:lnTo>
                    <a:pt x="1958" y="1635"/>
                  </a:lnTo>
                  <a:lnTo>
                    <a:pt x="2156" y="1904"/>
                  </a:lnTo>
                  <a:lnTo>
                    <a:pt x="2299" y="2119"/>
                  </a:lnTo>
                  <a:lnTo>
                    <a:pt x="2209" y="1976"/>
                  </a:lnTo>
                  <a:lnTo>
                    <a:pt x="2030" y="1706"/>
                  </a:lnTo>
                  <a:lnTo>
                    <a:pt x="1814" y="1455"/>
                  </a:lnTo>
                  <a:lnTo>
                    <a:pt x="1599" y="1204"/>
                  </a:lnTo>
                  <a:lnTo>
                    <a:pt x="1545" y="1150"/>
                  </a:lnTo>
                  <a:close/>
                  <a:moveTo>
                    <a:pt x="2299" y="2119"/>
                  </a:moveTo>
                  <a:lnTo>
                    <a:pt x="2355" y="2209"/>
                  </a:lnTo>
                  <a:lnTo>
                    <a:pt x="2335" y="2173"/>
                  </a:lnTo>
                  <a:lnTo>
                    <a:pt x="2299" y="2119"/>
                  </a:lnTo>
                  <a:close/>
                  <a:moveTo>
                    <a:pt x="2355" y="2209"/>
                  </a:moveTo>
                  <a:lnTo>
                    <a:pt x="2497" y="2461"/>
                  </a:lnTo>
                  <a:lnTo>
                    <a:pt x="2578" y="2604"/>
                  </a:lnTo>
                  <a:lnTo>
                    <a:pt x="2551" y="2550"/>
                  </a:lnTo>
                  <a:lnTo>
                    <a:pt x="2389" y="2263"/>
                  </a:lnTo>
                  <a:lnTo>
                    <a:pt x="2355" y="2209"/>
                  </a:lnTo>
                  <a:close/>
                  <a:moveTo>
                    <a:pt x="2578" y="2604"/>
                  </a:moveTo>
                  <a:lnTo>
                    <a:pt x="2694" y="2838"/>
                  </a:lnTo>
                  <a:lnTo>
                    <a:pt x="2821" y="3107"/>
                  </a:lnTo>
                  <a:lnTo>
                    <a:pt x="2802" y="3053"/>
                  </a:lnTo>
                  <a:lnTo>
                    <a:pt x="2658" y="2748"/>
                  </a:lnTo>
                  <a:lnTo>
                    <a:pt x="2578" y="2604"/>
                  </a:lnTo>
                  <a:close/>
                  <a:moveTo>
                    <a:pt x="2821" y="3107"/>
                  </a:moveTo>
                  <a:lnTo>
                    <a:pt x="2910" y="3358"/>
                  </a:lnTo>
                  <a:lnTo>
                    <a:pt x="3018" y="3682"/>
                  </a:lnTo>
                  <a:lnTo>
                    <a:pt x="3107" y="4023"/>
                  </a:lnTo>
                  <a:lnTo>
                    <a:pt x="3125" y="4113"/>
                  </a:lnTo>
                  <a:lnTo>
                    <a:pt x="3125" y="4095"/>
                  </a:lnTo>
                  <a:lnTo>
                    <a:pt x="3053" y="3771"/>
                  </a:lnTo>
                  <a:lnTo>
                    <a:pt x="2946" y="3448"/>
                  </a:lnTo>
                  <a:lnTo>
                    <a:pt x="2838" y="3143"/>
                  </a:lnTo>
                  <a:lnTo>
                    <a:pt x="2821" y="310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9"/>
            <p:cNvSpPr/>
            <p:nvPr/>
          </p:nvSpPr>
          <p:spPr>
            <a:xfrm>
              <a:off x="7248525" y="1832150"/>
              <a:ext cx="78150" cy="102825"/>
            </a:xfrm>
            <a:custGeom>
              <a:avLst/>
              <a:gdLst/>
              <a:ahLst/>
              <a:cxnLst/>
              <a:rect l="l" t="t" r="r" b="b"/>
              <a:pathLst>
                <a:path w="3126" h="4113" fill="none" extrusionOk="0">
                  <a:moveTo>
                    <a:pt x="1" y="0"/>
                  </a:moveTo>
                  <a:lnTo>
                    <a:pt x="1" y="18"/>
                  </a:lnTo>
                  <a:lnTo>
                    <a:pt x="1" y="18"/>
                  </a:lnTo>
                  <a:lnTo>
                    <a:pt x="288" y="162"/>
                  </a:lnTo>
                  <a:lnTo>
                    <a:pt x="557" y="342"/>
                  </a:lnTo>
                  <a:lnTo>
                    <a:pt x="809" y="521"/>
                  </a:lnTo>
                  <a:lnTo>
                    <a:pt x="1060" y="719"/>
                  </a:lnTo>
                  <a:lnTo>
                    <a:pt x="1312" y="934"/>
                  </a:lnTo>
                  <a:lnTo>
                    <a:pt x="1545" y="1150"/>
                  </a:lnTo>
                  <a:lnTo>
                    <a:pt x="1761" y="1401"/>
                  </a:lnTo>
                  <a:lnTo>
                    <a:pt x="1958" y="1635"/>
                  </a:lnTo>
                  <a:lnTo>
                    <a:pt x="2156" y="1904"/>
                  </a:lnTo>
                  <a:lnTo>
                    <a:pt x="2335" y="2173"/>
                  </a:lnTo>
                  <a:lnTo>
                    <a:pt x="2497" y="2461"/>
                  </a:lnTo>
                  <a:lnTo>
                    <a:pt x="2658" y="2748"/>
                  </a:lnTo>
                  <a:lnTo>
                    <a:pt x="2802" y="3053"/>
                  </a:lnTo>
                  <a:lnTo>
                    <a:pt x="2910" y="3358"/>
                  </a:lnTo>
                  <a:lnTo>
                    <a:pt x="3018" y="3682"/>
                  </a:lnTo>
                  <a:lnTo>
                    <a:pt x="3107" y="4023"/>
                  </a:lnTo>
                  <a:lnTo>
                    <a:pt x="3107" y="4023"/>
                  </a:lnTo>
                  <a:lnTo>
                    <a:pt x="3125" y="4113"/>
                  </a:lnTo>
                  <a:lnTo>
                    <a:pt x="3125" y="4113"/>
                  </a:lnTo>
                  <a:lnTo>
                    <a:pt x="3125" y="4095"/>
                  </a:lnTo>
                  <a:lnTo>
                    <a:pt x="3125" y="4095"/>
                  </a:lnTo>
                  <a:lnTo>
                    <a:pt x="3053" y="3771"/>
                  </a:lnTo>
                  <a:lnTo>
                    <a:pt x="2946" y="3448"/>
                  </a:lnTo>
                  <a:lnTo>
                    <a:pt x="2838" y="3143"/>
                  </a:lnTo>
                  <a:lnTo>
                    <a:pt x="2694" y="2838"/>
                  </a:lnTo>
                  <a:lnTo>
                    <a:pt x="2551" y="2550"/>
                  </a:lnTo>
                  <a:lnTo>
                    <a:pt x="2389" y="2263"/>
                  </a:lnTo>
                  <a:lnTo>
                    <a:pt x="2209" y="1976"/>
                  </a:lnTo>
                  <a:lnTo>
                    <a:pt x="2030" y="1706"/>
                  </a:lnTo>
                  <a:lnTo>
                    <a:pt x="1814" y="1455"/>
                  </a:lnTo>
                  <a:lnTo>
                    <a:pt x="1599" y="1204"/>
                  </a:lnTo>
                  <a:lnTo>
                    <a:pt x="1366" y="970"/>
                  </a:lnTo>
                  <a:lnTo>
                    <a:pt x="1114" y="755"/>
                  </a:lnTo>
                  <a:lnTo>
                    <a:pt x="863" y="539"/>
                  </a:lnTo>
                  <a:lnTo>
                    <a:pt x="593" y="360"/>
                  </a:lnTo>
                  <a:lnTo>
                    <a:pt x="306" y="18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9"/>
            <p:cNvSpPr/>
            <p:nvPr/>
          </p:nvSpPr>
          <p:spPr>
            <a:xfrm>
              <a:off x="7037975" y="1832600"/>
              <a:ext cx="288700" cy="250975"/>
            </a:xfrm>
            <a:custGeom>
              <a:avLst/>
              <a:gdLst/>
              <a:ahLst/>
              <a:cxnLst/>
              <a:rect l="l" t="t" r="r" b="b"/>
              <a:pathLst>
                <a:path w="11548" h="10039" extrusionOk="0">
                  <a:moveTo>
                    <a:pt x="8423" y="0"/>
                  </a:moveTo>
                  <a:lnTo>
                    <a:pt x="1" y="7794"/>
                  </a:lnTo>
                  <a:lnTo>
                    <a:pt x="145" y="8117"/>
                  </a:lnTo>
                  <a:lnTo>
                    <a:pt x="324" y="8422"/>
                  </a:lnTo>
                  <a:lnTo>
                    <a:pt x="504" y="8727"/>
                  </a:lnTo>
                  <a:lnTo>
                    <a:pt x="701" y="9015"/>
                  </a:lnTo>
                  <a:lnTo>
                    <a:pt x="917" y="9284"/>
                  </a:lnTo>
                  <a:lnTo>
                    <a:pt x="1150" y="9553"/>
                  </a:lnTo>
                  <a:lnTo>
                    <a:pt x="1402" y="9805"/>
                  </a:lnTo>
                  <a:lnTo>
                    <a:pt x="1671" y="10038"/>
                  </a:lnTo>
                  <a:lnTo>
                    <a:pt x="6519" y="7129"/>
                  </a:lnTo>
                  <a:lnTo>
                    <a:pt x="11547" y="4095"/>
                  </a:lnTo>
                  <a:lnTo>
                    <a:pt x="11529" y="4005"/>
                  </a:lnTo>
                  <a:lnTo>
                    <a:pt x="11440" y="3664"/>
                  </a:lnTo>
                  <a:lnTo>
                    <a:pt x="11332" y="3340"/>
                  </a:lnTo>
                  <a:lnTo>
                    <a:pt x="11224" y="3035"/>
                  </a:lnTo>
                  <a:lnTo>
                    <a:pt x="11080" y="2730"/>
                  </a:lnTo>
                  <a:lnTo>
                    <a:pt x="10919" y="2443"/>
                  </a:lnTo>
                  <a:lnTo>
                    <a:pt x="10757" y="2155"/>
                  </a:lnTo>
                  <a:lnTo>
                    <a:pt x="10578" y="1886"/>
                  </a:lnTo>
                  <a:lnTo>
                    <a:pt x="10380" y="1617"/>
                  </a:lnTo>
                  <a:lnTo>
                    <a:pt x="10183" y="1383"/>
                  </a:lnTo>
                  <a:lnTo>
                    <a:pt x="9967" y="1132"/>
                  </a:lnTo>
                  <a:lnTo>
                    <a:pt x="9734" y="916"/>
                  </a:lnTo>
                  <a:lnTo>
                    <a:pt x="9482" y="701"/>
                  </a:lnTo>
                  <a:lnTo>
                    <a:pt x="9231" y="503"/>
                  </a:lnTo>
                  <a:lnTo>
                    <a:pt x="8979" y="324"/>
                  </a:lnTo>
                  <a:lnTo>
                    <a:pt x="8710" y="144"/>
                  </a:lnTo>
                  <a:lnTo>
                    <a:pt x="84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9"/>
            <p:cNvSpPr/>
            <p:nvPr/>
          </p:nvSpPr>
          <p:spPr>
            <a:xfrm>
              <a:off x="7037975" y="1832600"/>
              <a:ext cx="288700" cy="250975"/>
            </a:xfrm>
            <a:custGeom>
              <a:avLst/>
              <a:gdLst/>
              <a:ahLst/>
              <a:cxnLst/>
              <a:rect l="l" t="t" r="r" b="b"/>
              <a:pathLst>
                <a:path w="11548" h="10039" fill="none" extrusionOk="0">
                  <a:moveTo>
                    <a:pt x="8423" y="0"/>
                  </a:moveTo>
                  <a:lnTo>
                    <a:pt x="1" y="7794"/>
                  </a:lnTo>
                  <a:lnTo>
                    <a:pt x="1" y="7794"/>
                  </a:lnTo>
                  <a:lnTo>
                    <a:pt x="145" y="8117"/>
                  </a:lnTo>
                  <a:lnTo>
                    <a:pt x="324" y="8422"/>
                  </a:lnTo>
                  <a:lnTo>
                    <a:pt x="504" y="8727"/>
                  </a:lnTo>
                  <a:lnTo>
                    <a:pt x="701" y="9015"/>
                  </a:lnTo>
                  <a:lnTo>
                    <a:pt x="917" y="9284"/>
                  </a:lnTo>
                  <a:lnTo>
                    <a:pt x="1150" y="9553"/>
                  </a:lnTo>
                  <a:lnTo>
                    <a:pt x="1402" y="9805"/>
                  </a:lnTo>
                  <a:lnTo>
                    <a:pt x="1671" y="10038"/>
                  </a:lnTo>
                  <a:lnTo>
                    <a:pt x="1671" y="10038"/>
                  </a:lnTo>
                  <a:lnTo>
                    <a:pt x="6519" y="7129"/>
                  </a:lnTo>
                  <a:lnTo>
                    <a:pt x="11547" y="4095"/>
                  </a:lnTo>
                  <a:lnTo>
                    <a:pt x="11547" y="4095"/>
                  </a:lnTo>
                  <a:lnTo>
                    <a:pt x="11529" y="4005"/>
                  </a:lnTo>
                  <a:lnTo>
                    <a:pt x="11529" y="4005"/>
                  </a:lnTo>
                  <a:lnTo>
                    <a:pt x="11440" y="3664"/>
                  </a:lnTo>
                  <a:lnTo>
                    <a:pt x="11332" y="3340"/>
                  </a:lnTo>
                  <a:lnTo>
                    <a:pt x="11224" y="3035"/>
                  </a:lnTo>
                  <a:lnTo>
                    <a:pt x="11080" y="2730"/>
                  </a:lnTo>
                  <a:lnTo>
                    <a:pt x="10919" y="2443"/>
                  </a:lnTo>
                  <a:lnTo>
                    <a:pt x="10757" y="2155"/>
                  </a:lnTo>
                  <a:lnTo>
                    <a:pt x="10578" y="1886"/>
                  </a:lnTo>
                  <a:lnTo>
                    <a:pt x="10380" y="1617"/>
                  </a:lnTo>
                  <a:lnTo>
                    <a:pt x="10183" y="1383"/>
                  </a:lnTo>
                  <a:lnTo>
                    <a:pt x="9967" y="1132"/>
                  </a:lnTo>
                  <a:lnTo>
                    <a:pt x="9734" y="916"/>
                  </a:lnTo>
                  <a:lnTo>
                    <a:pt x="9482" y="701"/>
                  </a:lnTo>
                  <a:lnTo>
                    <a:pt x="9231" y="503"/>
                  </a:lnTo>
                  <a:lnTo>
                    <a:pt x="8979" y="324"/>
                  </a:lnTo>
                  <a:lnTo>
                    <a:pt x="8710" y="144"/>
                  </a:lnTo>
                  <a:lnTo>
                    <a:pt x="842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9"/>
            <p:cNvSpPr/>
            <p:nvPr/>
          </p:nvSpPr>
          <p:spPr>
            <a:xfrm>
              <a:off x="7105775" y="1972650"/>
              <a:ext cx="224025" cy="139200"/>
            </a:xfrm>
            <a:custGeom>
              <a:avLst/>
              <a:gdLst/>
              <a:ahLst/>
              <a:cxnLst/>
              <a:rect l="l" t="t" r="r" b="b"/>
              <a:pathLst>
                <a:path w="8961" h="5568" extrusionOk="0">
                  <a:moveTo>
                    <a:pt x="8961" y="1"/>
                  </a:moveTo>
                  <a:lnTo>
                    <a:pt x="4418" y="2623"/>
                  </a:lnTo>
                  <a:lnTo>
                    <a:pt x="0" y="5155"/>
                  </a:lnTo>
                  <a:lnTo>
                    <a:pt x="234" y="5280"/>
                  </a:lnTo>
                  <a:lnTo>
                    <a:pt x="467" y="5388"/>
                  </a:lnTo>
                  <a:lnTo>
                    <a:pt x="719" y="5478"/>
                  </a:lnTo>
                  <a:lnTo>
                    <a:pt x="952" y="5568"/>
                  </a:lnTo>
                  <a:lnTo>
                    <a:pt x="8566" y="1976"/>
                  </a:lnTo>
                  <a:lnTo>
                    <a:pt x="8728" y="1491"/>
                  </a:lnTo>
                  <a:lnTo>
                    <a:pt x="8853" y="1007"/>
                  </a:lnTo>
                  <a:lnTo>
                    <a:pt x="8925" y="504"/>
                  </a:lnTo>
                  <a:lnTo>
                    <a:pt x="89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9"/>
            <p:cNvSpPr/>
            <p:nvPr/>
          </p:nvSpPr>
          <p:spPr>
            <a:xfrm>
              <a:off x="7105775" y="1972650"/>
              <a:ext cx="224025" cy="139200"/>
            </a:xfrm>
            <a:custGeom>
              <a:avLst/>
              <a:gdLst/>
              <a:ahLst/>
              <a:cxnLst/>
              <a:rect l="l" t="t" r="r" b="b"/>
              <a:pathLst>
                <a:path w="8961" h="5568" fill="none" extrusionOk="0">
                  <a:moveTo>
                    <a:pt x="8961" y="1"/>
                  </a:moveTo>
                  <a:lnTo>
                    <a:pt x="8961" y="1"/>
                  </a:lnTo>
                  <a:lnTo>
                    <a:pt x="4418" y="2623"/>
                  </a:lnTo>
                  <a:lnTo>
                    <a:pt x="0" y="5155"/>
                  </a:lnTo>
                  <a:lnTo>
                    <a:pt x="0" y="5155"/>
                  </a:lnTo>
                  <a:lnTo>
                    <a:pt x="234" y="5280"/>
                  </a:lnTo>
                  <a:lnTo>
                    <a:pt x="467" y="5388"/>
                  </a:lnTo>
                  <a:lnTo>
                    <a:pt x="719" y="5478"/>
                  </a:lnTo>
                  <a:lnTo>
                    <a:pt x="952" y="5568"/>
                  </a:lnTo>
                  <a:lnTo>
                    <a:pt x="8566" y="1976"/>
                  </a:lnTo>
                  <a:lnTo>
                    <a:pt x="8566" y="1976"/>
                  </a:lnTo>
                  <a:lnTo>
                    <a:pt x="8728" y="1491"/>
                  </a:lnTo>
                  <a:lnTo>
                    <a:pt x="8853" y="1007"/>
                  </a:lnTo>
                  <a:lnTo>
                    <a:pt x="8925" y="504"/>
                  </a:lnTo>
                  <a:lnTo>
                    <a:pt x="89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9"/>
            <p:cNvSpPr/>
            <p:nvPr/>
          </p:nvSpPr>
          <p:spPr>
            <a:xfrm>
              <a:off x="7176250" y="1825875"/>
              <a:ext cx="3175" cy="22900"/>
            </a:xfrm>
            <a:custGeom>
              <a:avLst/>
              <a:gdLst/>
              <a:ahLst/>
              <a:cxnLst/>
              <a:rect l="l" t="t" r="r" b="b"/>
              <a:pathLst>
                <a:path w="127" h="916" extrusionOk="0">
                  <a:moveTo>
                    <a:pt x="1" y="0"/>
                  </a:moveTo>
                  <a:lnTo>
                    <a:pt x="1" y="916"/>
                  </a:lnTo>
                  <a:lnTo>
                    <a:pt x="126" y="91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9"/>
            <p:cNvSpPr/>
            <p:nvPr/>
          </p:nvSpPr>
          <p:spPr>
            <a:xfrm>
              <a:off x="7105775" y="1843825"/>
              <a:ext cx="14400" cy="21575"/>
            </a:xfrm>
            <a:custGeom>
              <a:avLst/>
              <a:gdLst/>
              <a:ahLst/>
              <a:cxnLst/>
              <a:rect l="l" t="t" r="r" b="b"/>
              <a:pathLst>
                <a:path w="576" h="863" extrusionOk="0">
                  <a:moveTo>
                    <a:pt x="108" y="0"/>
                  </a:moveTo>
                  <a:lnTo>
                    <a:pt x="0" y="72"/>
                  </a:lnTo>
                  <a:lnTo>
                    <a:pt x="467" y="862"/>
                  </a:lnTo>
                  <a:lnTo>
                    <a:pt x="575" y="808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9"/>
            <p:cNvSpPr/>
            <p:nvPr/>
          </p:nvSpPr>
          <p:spPr>
            <a:xfrm>
              <a:off x="7054600" y="1895000"/>
              <a:ext cx="21575" cy="14400"/>
            </a:xfrm>
            <a:custGeom>
              <a:avLst/>
              <a:gdLst/>
              <a:ahLst/>
              <a:cxnLst/>
              <a:rect l="l" t="t" r="r" b="b"/>
              <a:pathLst>
                <a:path w="863" h="576" extrusionOk="0">
                  <a:moveTo>
                    <a:pt x="54" y="0"/>
                  </a:moveTo>
                  <a:lnTo>
                    <a:pt x="0" y="108"/>
                  </a:lnTo>
                  <a:lnTo>
                    <a:pt x="808" y="575"/>
                  </a:lnTo>
                  <a:lnTo>
                    <a:pt x="862" y="46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9"/>
            <p:cNvSpPr/>
            <p:nvPr/>
          </p:nvSpPr>
          <p:spPr>
            <a:xfrm>
              <a:off x="7036650" y="1965475"/>
              <a:ext cx="22900" cy="3175"/>
            </a:xfrm>
            <a:custGeom>
              <a:avLst/>
              <a:gdLst/>
              <a:ahLst/>
              <a:cxnLst/>
              <a:rect l="l" t="t" r="r" b="b"/>
              <a:pathLst>
                <a:path w="916" h="127" extrusionOk="0">
                  <a:moveTo>
                    <a:pt x="0" y="1"/>
                  </a:moveTo>
                  <a:lnTo>
                    <a:pt x="0" y="126"/>
                  </a:lnTo>
                  <a:lnTo>
                    <a:pt x="916" y="126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9"/>
            <p:cNvSpPr/>
            <p:nvPr/>
          </p:nvSpPr>
          <p:spPr>
            <a:xfrm>
              <a:off x="7054600" y="2025175"/>
              <a:ext cx="21575" cy="13950"/>
            </a:xfrm>
            <a:custGeom>
              <a:avLst/>
              <a:gdLst/>
              <a:ahLst/>
              <a:cxnLst/>
              <a:rect l="l" t="t" r="r" b="b"/>
              <a:pathLst>
                <a:path w="863" h="558" extrusionOk="0">
                  <a:moveTo>
                    <a:pt x="808" y="1"/>
                  </a:moveTo>
                  <a:lnTo>
                    <a:pt x="0" y="468"/>
                  </a:lnTo>
                  <a:lnTo>
                    <a:pt x="72" y="558"/>
                  </a:lnTo>
                  <a:lnTo>
                    <a:pt x="862" y="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9"/>
            <p:cNvSpPr/>
            <p:nvPr/>
          </p:nvSpPr>
          <p:spPr>
            <a:xfrm>
              <a:off x="7105775" y="2068725"/>
              <a:ext cx="14400" cy="21575"/>
            </a:xfrm>
            <a:custGeom>
              <a:avLst/>
              <a:gdLst/>
              <a:ahLst/>
              <a:cxnLst/>
              <a:rect l="l" t="t" r="r" b="b"/>
              <a:pathLst>
                <a:path w="576" h="863" extrusionOk="0">
                  <a:moveTo>
                    <a:pt x="467" y="1"/>
                  </a:moveTo>
                  <a:lnTo>
                    <a:pt x="0" y="809"/>
                  </a:lnTo>
                  <a:lnTo>
                    <a:pt x="108" y="863"/>
                  </a:lnTo>
                  <a:lnTo>
                    <a:pt x="575" y="73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9"/>
            <p:cNvSpPr/>
            <p:nvPr/>
          </p:nvSpPr>
          <p:spPr>
            <a:xfrm>
              <a:off x="7176250" y="2085350"/>
              <a:ext cx="3175" cy="23350"/>
            </a:xfrm>
            <a:custGeom>
              <a:avLst/>
              <a:gdLst/>
              <a:ahLst/>
              <a:cxnLst/>
              <a:rect l="l" t="t" r="r" b="b"/>
              <a:pathLst>
                <a:path w="127" h="934" extrusionOk="0">
                  <a:moveTo>
                    <a:pt x="1" y="0"/>
                  </a:moveTo>
                  <a:lnTo>
                    <a:pt x="1" y="934"/>
                  </a:lnTo>
                  <a:lnTo>
                    <a:pt x="126" y="93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9"/>
            <p:cNvSpPr/>
            <p:nvPr/>
          </p:nvSpPr>
          <p:spPr>
            <a:xfrm>
              <a:off x="7235525" y="2068725"/>
              <a:ext cx="14375" cy="21575"/>
            </a:xfrm>
            <a:custGeom>
              <a:avLst/>
              <a:gdLst/>
              <a:ahLst/>
              <a:cxnLst/>
              <a:rect l="l" t="t" r="r" b="b"/>
              <a:pathLst>
                <a:path w="575" h="863" extrusionOk="0">
                  <a:moveTo>
                    <a:pt x="108" y="1"/>
                  </a:moveTo>
                  <a:lnTo>
                    <a:pt x="0" y="55"/>
                  </a:lnTo>
                  <a:lnTo>
                    <a:pt x="467" y="863"/>
                  </a:lnTo>
                  <a:lnTo>
                    <a:pt x="575" y="809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9"/>
            <p:cNvSpPr/>
            <p:nvPr/>
          </p:nvSpPr>
          <p:spPr>
            <a:xfrm>
              <a:off x="7281300" y="2014850"/>
              <a:ext cx="21575" cy="13950"/>
            </a:xfrm>
            <a:custGeom>
              <a:avLst/>
              <a:gdLst/>
              <a:ahLst/>
              <a:cxnLst/>
              <a:rect l="l" t="t" r="r" b="b"/>
              <a:pathLst>
                <a:path w="863" h="558" extrusionOk="0">
                  <a:moveTo>
                    <a:pt x="55" y="1"/>
                  </a:moveTo>
                  <a:lnTo>
                    <a:pt x="1" y="109"/>
                  </a:lnTo>
                  <a:lnTo>
                    <a:pt x="791" y="558"/>
                  </a:lnTo>
                  <a:lnTo>
                    <a:pt x="863" y="468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9"/>
            <p:cNvSpPr/>
            <p:nvPr/>
          </p:nvSpPr>
          <p:spPr>
            <a:xfrm>
              <a:off x="7296125" y="1965475"/>
              <a:ext cx="22925" cy="3175"/>
            </a:xfrm>
            <a:custGeom>
              <a:avLst/>
              <a:gdLst/>
              <a:ahLst/>
              <a:cxnLst/>
              <a:rect l="l" t="t" r="r" b="b"/>
              <a:pathLst>
                <a:path w="917" h="127" extrusionOk="0">
                  <a:moveTo>
                    <a:pt x="0" y="1"/>
                  </a:moveTo>
                  <a:lnTo>
                    <a:pt x="0" y="126"/>
                  </a:lnTo>
                  <a:lnTo>
                    <a:pt x="916" y="126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9"/>
            <p:cNvSpPr/>
            <p:nvPr/>
          </p:nvSpPr>
          <p:spPr>
            <a:xfrm>
              <a:off x="7279500" y="1895450"/>
              <a:ext cx="21575" cy="13950"/>
            </a:xfrm>
            <a:custGeom>
              <a:avLst/>
              <a:gdLst/>
              <a:ahLst/>
              <a:cxnLst/>
              <a:rect l="l" t="t" r="r" b="b"/>
              <a:pathLst>
                <a:path w="863" h="558" extrusionOk="0">
                  <a:moveTo>
                    <a:pt x="791" y="0"/>
                  </a:moveTo>
                  <a:lnTo>
                    <a:pt x="1" y="467"/>
                  </a:lnTo>
                  <a:lnTo>
                    <a:pt x="55" y="557"/>
                  </a:lnTo>
                  <a:lnTo>
                    <a:pt x="863" y="90"/>
                  </a:lnTo>
                  <a:lnTo>
                    <a:pt x="791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9"/>
            <p:cNvSpPr/>
            <p:nvPr/>
          </p:nvSpPr>
          <p:spPr>
            <a:xfrm>
              <a:off x="7235525" y="1843825"/>
              <a:ext cx="13925" cy="21575"/>
            </a:xfrm>
            <a:custGeom>
              <a:avLst/>
              <a:gdLst/>
              <a:ahLst/>
              <a:cxnLst/>
              <a:rect l="l" t="t" r="r" b="b"/>
              <a:pathLst>
                <a:path w="557" h="863" extrusionOk="0">
                  <a:moveTo>
                    <a:pt x="467" y="0"/>
                  </a:moveTo>
                  <a:lnTo>
                    <a:pt x="0" y="808"/>
                  </a:lnTo>
                  <a:lnTo>
                    <a:pt x="108" y="862"/>
                  </a:lnTo>
                  <a:lnTo>
                    <a:pt x="557" y="72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9"/>
            <p:cNvSpPr/>
            <p:nvPr/>
          </p:nvSpPr>
          <p:spPr>
            <a:xfrm>
              <a:off x="7170425" y="1836200"/>
              <a:ext cx="14825" cy="141425"/>
            </a:xfrm>
            <a:custGeom>
              <a:avLst/>
              <a:gdLst/>
              <a:ahLst/>
              <a:cxnLst/>
              <a:rect l="l" t="t" r="r" b="b"/>
              <a:pathLst>
                <a:path w="593" h="5657" extrusionOk="0">
                  <a:moveTo>
                    <a:pt x="234" y="0"/>
                  </a:moveTo>
                  <a:lnTo>
                    <a:pt x="0" y="5639"/>
                  </a:lnTo>
                  <a:lnTo>
                    <a:pt x="593" y="5656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9"/>
            <p:cNvSpPr/>
            <p:nvPr/>
          </p:nvSpPr>
          <p:spPr>
            <a:xfrm>
              <a:off x="7165925" y="1914300"/>
              <a:ext cx="101925" cy="64225"/>
            </a:xfrm>
            <a:custGeom>
              <a:avLst/>
              <a:gdLst/>
              <a:ahLst/>
              <a:cxnLst/>
              <a:rect l="l" t="t" r="r" b="b"/>
              <a:pathLst>
                <a:path w="4077" h="2569" extrusionOk="0">
                  <a:moveTo>
                    <a:pt x="4005" y="1"/>
                  </a:moveTo>
                  <a:lnTo>
                    <a:pt x="1" y="2066"/>
                  </a:lnTo>
                  <a:lnTo>
                    <a:pt x="288" y="2568"/>
                  </a:lnTo>
                  <a:lnTo>
                    <a:pt x="4077" y="144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9"/>
            <p:cNvSpPr/>
            <p:nvPr/>
          </p:nvSpPr>
          <p:spPr>
            <a:xfrm>
              <a:off x="7173125" y="1961875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62" y="1"/>
                  </a:moveTo>
                  <a:lnTo>
                    <a:pt x="90" y="19"/>
                  </a:lnTo>
                  <a:lnTo>
                    <a:pt x="36" y="73"/>
                  </a:lnTo>
                  <a:lnTo>
                    <a:pt x="0" y="127"/>
                  </a:lnTo>
                  <a:lnTo>
                    <a:pt x="0" y="216"/>
                  </a:lnTo>
                  <a:lnTo>
                    <a:pt x="18" y="288"/>
                  </a:lnTo>
                  <a:lnTo>
                    <a:pt x="54" y="342"/>
                  </a:lnTo>
                  <a:lnTo>
                    <a:pt x="108" y="378"/>
                  </a:lnTo>
                  <a:lnTo>
                    <a:pt x="162" y="396"/>
                  </a:lnTo>
                  <a:lnTo>
                    <a:pt x="251" y="378"/>
                  </a:lnTo>
                  <a:lnTo>
                    <a:pt x="323" y="342"/>
                  </a:lnTo>
                  <a:lnTo>
                    <a:pt x="359" y="288"/>
                  </a:lnTo>
                  <a:lnTo>
                    <a:pt x="395" y="216"/>
                  </a:lnTo>
                  <a:lnTo>
                    <a:pt x="395" y="163"/>
                  </a:lnTo>
                  <a:lnTo>
                    <a:pt x="359" y="91"/>
                  </a:lnTo>
                  <a:lnTo>
                    <a:pt x="323" y="37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9"/>
            <p:cNvSpPr/>
            <p:nvPr/>
          </p:nvSpPr>
          <p:spPr>
            <a:xfrm>
              <a:off x="7118350" y="2214625"/>
              <a:ext cx="242000" cy="241550"/>
            </a:xfrm>
            <a:custGeom>
              <a:avLst/>
              <a:gdLst/>
              <a:ahLst/>
              <a:cxnLst/>
              <a:rect l="l" t="t" r="r" b="b"/>
              <a:pathLst>
                <a:path w="9680" h="9662" extrusionOk="0">
                  <a:moveTo>
                    <a:pt x="4615" y="1"/>
                  </a:moveTo>
                  <a:lnTo>
                    <a:pt x="4382" y="19"/>
                  </a:lnTo>
                  <a:lnTo>
                    <a:pt x="4148" y="37"/>
                  </a:lnTo>
                  <a:lnTo>
                    <a:pt x="3915" y="73"/>
                  </a:lnTo>
                  <a:lnTo>
                    <a:pt x="3681" y="126"/>
                  </a:lnTo>
                  <a:lnTo>
                    <a:pt x="3448" y="198"/>
                  </a:lnTo>
                  <a:lnTo>
                    <a:pt x="3215" y="270"/>
                  </a:lnTo>
                  <a:lnTo>
                    <a:pt x="2999" y="360"/>
                  </a:lnTo>
                  <a:lnTo>
                    <a:pt x="2766" y="450"/>
                  </a:lnTo>
                  <a:lnTo>
                    <a:pt x="2550" y="557"/>
                  </a:lnTo>
                  <a:lnTo>
                    <a:pt x="2335" y="683"/>
                  </a:lnTo>
                  <a:lnTo>
                    <a:pt x="2119" y="827"/>
                  </a:lnTo>
                  <a:lnTo>
                    <a:pt x="1922" y="970"/>
                  </a:lnTo>
                  <a:lnTo>
                    <a:pt x="1742" y="1114"/>
                  </a:lnTo>
                  <a:lnTo>
                    <a:pt x="1545" y="1276"/>
                  </a:lnTo>
                  <a:lnTo>
                    <a:pt x="1383" y="1437"/>
                  </a:lnTo>
                  <a:lnTo>
                    <a:pt x="1221" y="1617"/>
                  </a:lnTo>
                  <a:lnTo>
                    <a:pt x="1060" y="1796"/>
                  </a:lnTo>
                  <a:lnTo>
                    <a:pt x="916" y="1976"/>
                  </a:lnTo>
                  <a:lnTo>
                    <a:pt x="790" y="2174"/>
                  </a:lnTo>
                  <a:lnTo>
                    <a:pt x="665" y="2371"/>
                  </a:lnTo>
                  <a:lnTo>
                    <a:pt x="557" y="2587"/>
                  </a:lnTo>
                  <a:lnTo>
                    <a:pt x="449" y="2784"/>
                  </a:lnTo>
                  <a:lnTo>
                    <a:pt x="359" y="3000"/>
                  </a:lnTo>
                  <a:lnTo>
                    <a:pt x="270" y="3215"/>
                  </a:lnTo>
                  <a:lnTo>
                    <a:pt x="198" y="3448"/>
                  </a:lnTo>
                  <a:lnTo>
                    <a:pt x="144" y="3664"/>
                  </a:lnTo>
                  <a:lnTo>
                    <a:pt x="90" y="3897"/>
                  </a:lnTo>
                  <a:lnTo>
                    <a:pt x="54" y="4113"/>
                  </a:lnTo>
                  <a:lnTo>
                    <a:pt x="18" y="4346"/>
                  </a:lnTo>
                  <a:lnTo>
                    <a:pt x="0" y="4580"/>
                  </a:lnTo>
                  <a:lnTo>
                    <a:pt x="0" y="4813"/>
                  </a:lnTo>
                  <a:lnTo>
                    <a:pt x="0" y="5047"/>
                  </a:lnTo>
                  <a:lnTo>
                    <a:pt x="18" y="5280"/>
                  </a:lnTo>
                  <a:lnTo>
                    <a:pt x="36" y="5513"/>
                  </a:lnTo>
                  <a:lnTo>
                    <a:pt x="90" y="5747"/>
                  </a:lnTo>
                  <a:lnTo>
                    <a:pt x="126" y="5980"/>
                  </a:lnTo>
                  <a:lnTo>
                    <a:pt x="198" y="6214"/>
                  </a:lnTo>
                  <a:lnTo>
                    <a:pt x="270" y="6447"/>
                  </a:lnTo>
                  <a:lnTo>
                    <a:pt x="359" y="6663"/>
                  </a:lnTo>
                  <a:lnTo>
                    <a:pt x="449" y="6896"/>
                  </a:lnTo>
                  <a:lnTo>
                    <a:pt x="575" y="7112"/>
                  </a:lnTo>
                  <a:lnTo>
                    <a:pt x="683" y="7327"/>
                  </a:lnTo>
                  <a:lnTo>
                    <a:pt x="826" y="7543"/>
                  </a:lnTo>
                  <a:lnTo>
                    <a:pt x="970" y="7740"/>
                  </a:lnTo>
                  <a:lnTo>
                    <a:pt x="1114" y="7920"/>
                  </a:lnTo>
                  <a:lnTo>
                    <a:pt x="1275" y="8117"/>
                  </a:lnTo>
                  <a:lnTo>
                    <a:pt x="1437" y="8279"/>
                  </a:lnTo>
                  <a:lnTo>
                    <a:pt x="1616" y="8440"/>
                  </a:lnTo>
                  <a:lnTo>
                    <a:pt x="1796" y="8602"/>
                  </a:lnTo>
                  <a:lnTo>
                    <a:pt x="1993" y="8746"/>
                  </a:lnTo>
                  <a:lnTo>
                    <a:pt x="2173" y="8871"/>
                  </a:lnTo>
                  <a:lnTo>
                    <a:pt x="2389" y="8997"/>
                  </a:lnTo>
                  <a:lnTo>
                    <a:pt x="2586" y="9105"/>
                  </a:lnTo>
                  <a:lnTo>
                    <a:pt x="2802" y="9213"/>
                  </a:lnTo>
                  <a:lnTo>
                    <a:pt x="2999" y="9302"/>
                  </a:lnTo>
                  <a:lnTo>
                    <a:pt x="3233" y="9392"/>
                  </a:lnTo>
                  <a:lnTo>
                    <a:pt x="3448" y="9464"/>
                  </a:lnTo>
                  <a:lnTo>
                    <a:pt x="3663" y="9518"/>
                  </a:lnTo>
                  <a:lnTo>
                    <a:pt x="3897" y="9572"/>
                  </a:lnTo>
                  <a:lnTo>
                    <a:pt x="4130" y="9608"/>
                  </a:lnTo>
                  <a:lnTo>
                    <a:pt x="4346" y="9644"/>
                  </a:lnTo>
                  <a:lnTo>
                    <a:pt x="4579" y="9662"/>
                  </a:lnTo>
                  <a:lnTo>
                    <a:pt x="5046" y="9662"/>
                  </a:lnTo>
                  <a:lnTo>
                    <a:pt x="5280" y="9644"/>
                  </a:lnTo>
                  <a:lnTo>
                    <a:pt x="5513" y="9626"/>
                  </a:lnTo>
                  <a:lnTo>
                    <a:pt x="5746" y="9572"/>
                  </a:lnTo>
                  <a:lnTo>
                    <a:pt x="5980" y="9536"/>
                  </a:lnTo>
                  <a:lnTo>
                    <a:pt x="6213" y="9464"/>
                  </a:lnTo>
                  <a:lnTo>
                    <a:pt x="6447" y="9392"/>
                  </a:lnTo>
                  <a:lnTo>
                    <a:pt x="6662" y="9302"/>
                  </a:lnTo>
                  <a:lnTo>
                    <a:pt x="6896" y="9213"/>
                  </a:lnTo>
                  <a:lnTo>
                    <a:pt x="7111" y="9087"/>
                  </a:lnTo>
                  <a:lnTo>
                    <a:pt x="7327" y="8979"/>
                  </a:lnTo>
                  <a:lnTo>
                    <a:pt x="7650" y="8764"/>
                  </a:lnTo>
                  <a:lnTo>
                    <a:pt x="7955" y="8530"/>
                  </a:lnTo>
                  <a:lnTo>
                    <a:pt x="8243" y="8261"/>
                  </a:lnTo>
                  <a:lnTo>
                    <a:pt x="8512" y="7992"/>
                  </a:lnTo>
                  <a:lnTo>
                    <a:pt x="8745" y="7686"/>
                  </a:lnTo>
                  <a:lnTo>
                    <a:pt x="8961" y="7381"/>
                  </a:lnTo>
                  <a:lnTo>
                    <a:pt x="9140" y="7058"/>
                  </a:lnTo>
                  <a:lnTo>
                    <a:pt x="9302" y="6717"/>
                  </a:lnTo>
                  <a:lnTo>
                    <a:pt x="9428" y="6357"/>
                  </a:lnTo>
                  <a:lnTo>
                    <a:pt x="9535" y="5998"/>
                  </a:lnTo>
                  <a:lnTo>
                    <a:pt x="9607" y="5639"/>
                  </a:lnTo>
                  <a:lnTo>
                    <a:pt x="9661" y="5262"/>
                  </a:lnTo>
                  <a:lnTo>
                    <a:pt x="9679" y="4885"/>
                  </a:lnTo>
                  <a:lnTo>
                    <a:pt x="9661" y="4508"/>
                  </a:lnTo>
                  <a:lnTo>
                    <a:pt x="9625" y="4113"/>
                  </a:lnTo>
                  <a:lnTo>
                    <a:pt x="9535" y="3736"/>
                  </a:lnTo>
                  <a:lnTo>
                    <a:pt x="9446" y="3359"/>
                  </a:lnTo>
                  <a:lnTo>
                    <a:pt x="9320" y="3017"/>
                  </a:lnTo>
                  <a:lnTo>
                    <a:pt x="9158" y="2658"/>
                  </a:lnTo>
                  <a:lnTo>
                    <a:pt x="8979" y="2335"/>
                  </a:lnTo>
                  <a:lnTo>
                    <a:pt x="8835" y="2120"/>
                  </a:lnTo>
                  <a:lnTo>
                    <a:pt x="8691" y="1922"/>
                  </a:lnTo>
                  <a:lnTo>
                    <a:pt x="8548" y="1725"/>
                  </a:lnTo>
                  <a:lnTo>
                    <a:pt x="8386" y="1545"/>
                  </a:lnTo>
                  <a:lnTo>
                    <a:pt x="8225" y="1383"/>
                  </a:lnTo>
                  <a:lnTo>
                    <a:pt x="8045" y="1222"/>
                  </a:lnTo>
                  <a:lnTo>
                    <a:pt x="7865" y="1060"/>
                  </a:lnTo>
                  <a:lnTo>
                    <a:pt x="7686" y="917"/>
                  </a:lnTo>
                  <a:lnTo>
                    <a:pt x="7488" y="791"/>
                  </a:lnTo>
                  <a:lnTo>
                    <a:pt x="7291" y="665"/>
                  </a:lnTo>
                  <a:lnTo>
                    <a:pt x="7075" y="539"/>
                  </a:lnTo>
                  <a:lnTo>
                    <a:pt x="6878" y="450"/>
                  </a:lnTo>
                  <a:lnTo>
                    <a:pt x="6662" y="342"/>
                  </a:lnTo>
                  <a:lnTo>
                    <a:pt x="6447" y="270"/>
                  </a:lnTo>
                  <a:lnTo>
                    <a:pt x="6213" y="198"/>
                  </a:lnTo>
                  <a:lnTo>
                    <a:pt x="5998" y="126"/>
                  </a:lnTo>
                  <a:lnTo>
                    <a:pt x="5764" y="91"/>
                  </a:lnTo>
                  <a:lnTo>
                    <a:pt x="5549" y="37"/>
                  </a:lnTo>
                  <a:lnTo>
                    <a:pt x="5316" y="19"/>
                  </a:lnTo>
                  <a:lnTo>
                    <a:pt x="5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9"/>
            <p:cNvSpPr/>
            <p:nvPr/>
          </p:nvSpPr>
          <p:spPr>
            <a:xfrm>
              <a:off x="7202300" y="2284675"/>
              <a:ext cx="73650" cy="73625"/>
            </a:xfrm>
            <a:custGeom>
              <a:avLst/>
              <a:gdLst/>
              <a:ahLst/>
              <a:cxnLst/>
              <a:rect l="l" t="t" r="r" b="b"/>
              <a:pathLst>
                <a:path w="2946" h="2945" extrusionOk="0">
                  <a:moveTo>
                    <a:pt x="1347" y="0"/>
                  </a:moveTo>
                  <a:lnTo>
                    <a:pt x="1203" y="36"/>
                  </a:lnTo>
                  <a:lnTo>
                    <a:pt x="1060" y="54"/>
                  </a:lnTo>
                  <a:lnTo>
                    <a:pt x="916" y="108"/>
                  </a:lnTo>
                  <a:lnTo>
                    <a:pt x="790" y="180"/>
                  </a:lnTo>
                  <a:lnTo>
                    <a:pt x="665" y="251"/>
                  </a:lnTo>
                  <a:lnTo>
                    <a:pt x="557" y="323"/>
                  </a:lnTo>
                  <a:lnTo>
                    <a:pt x="449" y="413"/>
                  </a:lnTo>
                  <a:lnTo>
                    <a:pt x="359" y="521"/>
                  </a:lnTo>
                  <a:lnTo>
                    <a:pt x="270" y="628"/>
                  </a:lnTo>
                  <a:lnTo>
                    <a:pt x="198" y="754"/>
                  </a:lnTo>
                  <a:lnTo>
                    <a:pt x="126" y="880"/>
                  </a:lnTo>
                  <a:lnTo>
                    <a:pt x="72" y="1024"/>
                  </a:lnTo>
                  <a:lnTo>
                    <a:pt x="36" y="1167"/>
                  </a:lnTo>
                  <a:lnTo>
                    <a:pt x="18" y="1311"/>
                  </a:lnTo>
                  <a:lnTo>
                    <a:pt x="0" y="1455"/>
                  </a:lnTo>
                  <a:lnTo>
                    <a:pt x="18" y="1616"/>
                  </a:lnTo>
                  <a:lnTo>
                    <a:pt x="36" y="1760"/>
                  </a:lnTo>
                  <a:lnTo>
                    <a:pt x="72" y="1903"/>
                  </a:lnTo>
                  <a:lnTo>
                    <a:pt x="108" y="2029"/>
                  </a:lnTo>
                  <a:lnTo>
                    <a:pt x="180" y="2155"/>
                  </a:lnTo>
                  <a:lnTo>
                    <a:pt x="252" y="2281"/>
                  </a:lnTo>
                  <a:lnTo>
                    <a:pt x="323" y="2406"/>
                  </a:lnTo>
                  <a:lnTo>
                    <a:pt x="431" y="2496"/>
                  </a:lnTo>
                  <a:lnTo>
                    <a:pt x="521" y="2604"/>
                  </a:lnTo>
                  <a:lnTo>
                    <a:pt x="647" y="2694"/>
                  </a:lnTo>
                  <a:lnTo>
                    <a:pt x="754" y="2765"/>
                  </a:lnTo>
                  <a:lnTo>
                    <a:pt x="898" y="2819"/>
                  </a:lnTo>
                  <a:lnTo>
                    <a:pt x="1024" y="2873"/>
                  </a:lnTo>
                  <a:lnTo>
                    <a:pt x="1167" y="2909"/>
                  </a:lnTo>
                  <a:lnTo>
                    <a:pt x="1311" y="2945"/>
                  </a:lnTo>
                  <a:lnTo>
                    <a:pt x="1616" y="2945"/>
                  </a:lnTo>
                  <a:lnTo>
                    <a:pt x="1760" y="2927"/>
                  </a:lnTo>
                  <a:lnTo>
                    <a:pt x="1904" y="2891"/>
                  </a:lnTo>
                  <a:lnTo>
                    <a:pt x="2029" y="2837"/>
                  </a:lnTo>
                  <a:lnTo>
                    <a:pt x="2173" y="2783"/>
                  </a:lnTo>
                  <a:lnTo>
                    <a:pt x="2281" y="2711"/>
                  </a:lnTo>
                  <a:lnTo>
                    <a:pt x="2406" y="2622"/>
                  </a:lnTo>
                  <a:lnTo>
                    <a:pt x="2514" y="2532"/>
                  </a:lnTo>
                  <a:lnTo>
                    <a:pt x="2604" y="2424"/>
                  </a:lnTo>
                  <a:lnTo>
                    <a:pt x="2694" y="2316"/>
                  </a:lnTo>
                  <a:lnTo>
                    <a:pt x="2766" y="2191"/>
                  </a:lnTo>
                  <a:lnTo>
                    <a:pt x="2837" y="2065"/>
                  </a:lnTo>
                  <a:lnTo>
                    <a:pt x="2873" y="1921"/>
                  </a:lnTo>
                  <a:lnTo>
                    <a:pt x="2909" y="1778"/>
                  </a:lnTo>
                  <a:lnTo>
                    <a:pt x="2945" y="1634"/>
                  </a:lnTo>
                  <a:lnTo>
                    <a:pt x="2945" y="1490"/>
                  </a:lnTo>
                  <a:lnTo>
                    <a:pt x="2945" y="1347"/>
                  </a:lnTo>
                  <a:lnTo>
                    <a:pt x="2927" y="1185"/>
                  </a:lnTo>
                  <a:lnTo>
                    <a:pt x="2891" y="1059"/>
                  </a:lnTo>
                  <a:lnTo>
                    <a:pt x="2837" y="916"/>
                  </a:lnTo>
                  <a:lnTo>
                    <a:pt x="2784" y="790"/>
                  </a:lnTo>
                  <a:lnTo>
                    <a:pt x="2712" y="664"/>
                  </a:lnTo>
                  <a:lnTo>
                    <a:pt x="2622" y="557"/>
                  </a:lnTo>
                  <a:lnTo>
                    <a:pt x="2532" y="449"/>
                  </a:lnTo>
                  <a:lnTo>
                    <a:pt x="2424" y="341"/>
                  </a:lnTo>
                  <a:lnTo>
                    <a:pt x="2317" y="269"/>
                  </a:lnTo>
                  <a:lnTo>
                    <a:pt x="2191" y="180"/>
                  </a:lnTo>
                  <a:lnTo>
                    <a:pt x="2065" y="126"/>
                  </a:lnTo>
                  <a:lnTo>
                    <a:pt x="1940" y="72"/>
                  </a:lnTo>
                  <a:lnTo>
                    <a:pt x="1796" y="36"/>
                  </a:lnTo>
                  <a:lnTo>
                    <a:pt x="1652" y="18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9"/>
            <p:cNvSpPr/>
            <p:nvPr/>
          </p:nvSpPr>
          <p:spPr>
            <a:xfrm>
              <a:off x="7174450" y="2359625"/>
              <a:ext cx="127075" cy="96550"/>
            </a:xfrm>
            <a:custGeom>
              <a:avLst/>
              <a:gdLst/>
              <a:ahLst/>
              <a:cxnLst/>
              <a:rect l="l" t="t" r="r" b="b"/>
              <a:pathLst>
                <a:path w="5083" h="3862" extrusionOk="0">
                  <a:moveTo>
                    <a:pt x="2317" y="1"/>
                  </a:moveTo>
                  <a:lnTo>
                    <a:pt x="2066" y="37"/>
                  </a:lnTo>
                  <a:lnTo>
                    <a:pt x="1815" y="91"/>
                  </a:lnTo>
                  <a:lnTo>
                    <a:pt x="1581" y="180"/>
                  </a:lnTo>
                  <a:lnTo>
                    <a:pt x="1348" y="288"/>
                  </a:lnTo>
                  <a:lnTo>
                    <a:pt x="1150" y="414"/>
                  </a:lnTo>
                  <a:lnTo>
                    <a:pt x="953" y="557"/>
                  </a:lnTo>
                  <a:lnTo>
                    <a:pt x="755" y="719"/>
                  </a:lnTo>
                  <a:lnTo>
                    <a:pt x="593" y="899"/>
                  </a:lnTo>
                  <a:lnTo>
                    <a:pt x="450" y="1096"/>
                  </a:lnTo>
                  <a:lnTo>
                    <a:pt x="324" y="1294"/>
                  </a:lnTo>
                  <a:lnTo>
                    <a:pt x="216" y="1509"/>
                  </a:lnTo>
                  <a:lnTo>
                    <a:pt x="127" y="1743"/>
                  </a:lnTo>
                  <a:lnTo>
                    <a:pt x="55" y="1994"/>
                  </a:lnTo>
                  <a:lnTo>
                    <a:pt x="19" y="2245"/>
                  </a:lnTo>
                  <a:lnTo>
                    <a:pt x="1" y="2497"/>
                  </a:lnTo>
                  <a:lnTo>
                    <a:pt x="1" y="3107"/>
                  </a:lnTo>
                  <a:lnTo>
                    <a:pt x="288" y="3287"/>
                  </a:lnTo>
                  <a:lnTo>
                    <a:pt x="593" y="3431"/>
                  </a:lnTo>
                  <a:lnTo>
                    <a:pt x="899" y="3556"/>
                  </a:lnTo>
                  <a:lnTo>
                    <a:pt x="1222" y="3664"/>
                  </a:lnTo>
                  <a:lnTo>
                    <a:pt x="1545" y="3754"/>
                  </a:lnTo>
                  <a:lnTo>
                    <a:pt x="1868" y="3808"/>
                  </a:lnTo>
                  <a:lnTo>
                    <a:pt x="2210" y="3844"/>
                  </a:lnTo>
                  <a:lnTo>
                    <a:pt x="2533" y="3862"/>
                  </a:lnTo>
                  <a:lnTo>
                    <a:pt x="2856" y="3862"/>
                  </a:lnTo>
                  <a:lnTo>
                    <a:pt x="3197" y="3826"/>
                  </a:lnTo>
                  <a:lnTo>
                    <a:pt x="3520" y="3772"/>
                  </a:lnTo>
                  <a:lnTo>
                    <a:pt x="3844" y="3700"/>
                  </a:lnTo>
                  <a:lnTo>
                    <a:pt x="4167" y="3592"/>
                  </a:lnTo>
                  <a:lnTo>
                    <a:pt x="4472" y="3484"/>
                  </a:lnTo>
                  <a:lnTo>
                    <a:pt x="4777" y="3341"/>
                  </a:lnTo>
                  <a:lnTo>
                    <a:pt x="5083" y="3179"/>
                  </a:lnTo>
                  <a:lnTo>
                    <a:pt x="5083" y="2569"/>
                  </a:lnTo>
                  <a:lnTo>
                    <a:pt x="5065" y="2299"/>
                  </a:lnTo>
                  <a:lnTo>
                    <a:pt x="5029" y="2048"/>
                  </a:lnTo>
                  <a:lnTo>
                    <a:pt x="4975" y="1814"/>
                  </a:lnTo>
                  <a:lnTo>
                    <a:pt x="4903" y="1581"/>
                  </a:lnTo>
                  <a:lnTo>
                    <a:pt x="4795" y="1348"/>
                  </a:lnTo>
                  <a:lnTo>
                    <a:pt x="4670" y="1132"/>
                  </a:lnTo>
                  <a:lnTo>
                    <a:pt x="4526" y="935"/>
                  </a:lnTo>
                  <a:lnTo>
                    <a:pt x="4364" y="755"/>
                  </a:lnTo>
                  <a:lnTo>
                    <a:pt x="4185" y="593"/>
                  </a:lnTo>
                  <a:lnTo>
                    <a:pt x="3987" y="450"/>
                  </a:lnTo>
                  <a:lnTo>
                    <a:pt x="3772" y="306"/>
                  </a:lnTo>
                  <a:lnTo>
                    <a:pt x="3556" y="198"/>
                  </a:lnTo>
                  <a:lnTo>
                    <a:pt x="3323" y="109"/>
                  </a:lnTo>
                  <a:lnTo>
                    <a:pt x="3089" y="55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9"/>
            <p:cNvSpPr/>
            <p:nvPr/>
          </p:nvSpPr>
          <p:spPr>
            <a:xfrm>
              <a:off x="6453925" y="2872750"/>
              <a:ext cx="158500" cy="158500"/>
            </a:xfrm>
            <a:custGeom>
              <a:avLst/>
              <a:gdLst/>
              <a:ahLst/>
              <a:cxnLst/>
              <a:rect l="l" t="t" r="r" b="b"/>
              <a:pathLst>
                <a:path w="6340" h="6340" extrusionOk="0">
                  <a:moveTo>
                    <a:pt x="3036" y="1"/>
                  </a:moveTo>
                  <a:lnTo>
                    <a:pt x="2730" y="36"/>
                  </a:lnTo>
                  <a:lnTo>
                    <a:pt x="2425" y="90"/>
                  </a:lnTo>
                  <a:lnTo>
                    <a:pt x="2120" y="180"/>
                  </a:lnTo>
                  <a:lnTo>
                    <a:pt x="1832" y="306"/>
                  </a:lnTo>
                  <a:lnTo>
                    <a:pt x="1545" y="449"/>
                  </a:lnTo>
                  <a:lnTo>
                    <a:pt x="1276" y="629"/>
                  </a:lnTo>
                  <a:lnTo>
                    <a:pt x="1024" y="845"/>
                  </a:lnTo>
                  <a:lnTo>
                    <a:pt x="809" y="1060"/>
                  </a:lnTo>
                  <a:lnTo>
                    <a:pt x="611" y="1293"/>
                  </a:lnTo>
                  <a:lnTo>
                    <a:pt x="450" y="1563"/>
                  </a:lnTo>
                  <a:lnTo>
                    <a:pt x="306" y="1832"/>
                  </a:lnTo>
                  <a:lnTo>
                    <a:pt x="180" y="2119"/>
                  </a:lnTo>
                  <a:lnTo>
                    <a:pt x="109" y="2407"/>
                  </a:lnTo>
                  <a:lnTo>
                    <a:pt x="37" y="2694"/>
                  </a:lnTo>
                  <a:lnTo>
                    <a:pt x="1" y="2999"/>
                  </a:lnTo>
                  <a:lnTo>
                    <a:pt x="1" y="3305"/>
                  </a:lnTo>
                  <a:lnTo>
                    <a:pt x="37" y="3610"/>
                  </a:lnTo>
                  <a:lnTo>
                    <a:pt x="91" y="3915"/>
                  </a:lnTo>
                  <a:lnTo>
                    <a:pt x="180" y="4220"/>
                  </a:lnTo>
                  <a:lnTo>
                    <a:pt x="306" y="4508"/>
                  </a:lnTo>
                  <a:lnTo>
                    <a:pt x="450" y="4795"/>
                  </a:lnTo>
                  <a:lnTo>
                    <a:pt x="629" y="5064"/>
                  </a:lnTo>
                  <a:lnTo>
                    <a:pt x="845" y="5316"/>
                  </a:lnTo>
                  <a:lnTo>
                    <a:pt x="1060" y="5531"/>
                  </a:lnTo>
                  <a:lnTo>
                    <a:pt x="1312" y="5729"/>
                  </a:lnTo>
                  <a:lnTo>
                    <a:pt x="1563" y="5890"/>
                  </a:lnTo>
                  <a:lnTo>
                    <a:pt x="1832" y="6034"/>
                  </a:lnTo>
                  <a:lnTo>
                    <a:pt x="2120" y="6160"/>
                  </a:lnTo>
                  <a:lnTo>
                    <a:pt x="2407" y="6250"/>
                  </a:lnTo>
                  <a:lnTo>
                    <a:pt x="2712" y="6303"/>
                  </a:lnTo>
                  <a:lnTo>
                    <a:pt x="3000" y="6339"/>
                  </a:lnTo>
                  <a:lnTo>
                    <a:pt x="3305" y="6339"/>
                  </a:lnTo>
                  <a:lnTo>
                    <a:pt x="3610" y="6303"/>
                  </a:lnTo>
                  <a:lnTo>
                    <a:pt x="3915" y="6250"/>
                  </a:lnTo>
                  <a:lnTo>
                    <a:pt x="4221" y="6160"/>
                  </a:lnTo>
                  <a:lnTo>
                    <a:pt x="4508" y="6034"/>
                  </a:lnTo>
                  <a:lnTo>
                    <a:pt x="4795" y="5890"/>
                  </a:lnTo>
                  <a:lnTo>
                    <a:pt x="5011" y="5747"/>
                  </a:lnTo>
                  <a:lnTo>
                    <a:pt x="5208" y="5585"/>
                  </a:lnTo>
                  <a:lnTo>
                    <a:pt x="5406" y="5424"/>
                  </a:lnTo>
                  <a:lnTo>
                    <a:pt x="5568" y="5244"/>
                  </a:lnTo>
                  <a:lnTo>
                    <a:pt x="5729" y="5046"/>
                  </a:lnTo>
                  <a:lnTo>
                    <a:pt x="5855" y="4849"/>
                  </a:lnTo>
                  <a:lnTo>
                    <a:pt x="5981" y="4633"/>
                  </a:lnTo>
                  <a:lnTo>
                    <a:pt x="6088" y="4400"/>
                  </a:lnTo>
                  <a:lnTo>
                    <a:pt x="6178" y="4184"/>
                  </a:lnTo>
                  <a:lnTo>
                    <a:pt x="6250" y="3933"/>
                  </a:lnTo>
                  <a:lnTo>
                    <a:pt x="6286" y="3700"/>
                  </a:lnTo>
                  <a:lnTo>
                    <a:pt x="6322" y="3448"/>
                  </a:lnTo>
                  <a:lnTo>
                    <a:pt x="6340" y="3215"/>
                  </a:lnTo>
                  <a:lnTo>
                    <a:pt x="6340" y="2963"/>
                  </a:lnTo>
                  <a:lnTo>
                    <a:pt x="6304" y="2712"/>
                  </a:lnTo>
                  <a:lnTo>
                    <a:pt x="6250" y="2461"/>
                  </a:lnTo>
                  <a:lnTo>
                    <a:pt x="6196" y="2209"/>
                  </a:lnTo>
                  <a:lnTo>
                    <a:pt x="6106" y="1976"/>
                  </a:lnTo>
                  <a:lnTo>
                    <a:pt x="5999" y="1760"/>
                  </a:lnTo>
                  <a:lnTo>
                    <a:pt x="5891" y="1545"/>
                  </a:lnTo>
                  <a:lnTo>
                    <a:pt x="5711" y="1275"/>
                  </a:lnTo>
                  <a:lnTo>
                    <a:pt x="5496" y="1024"/>
                  </a:lnTo>
                  <a:lnTo>
                    <a:pt x="5280" y="809"/>
                  </a:lnTo>
                  <a:lnTo>
                    <a:pt x="5047" y="611"/>
                  </a:lnTo>
                  <a:lnTo>
                    <a:pt x="4777" y="449"/>
                  </a:lnTo>
                  <a:lnTo>
                    <a:pt x="4508" y="306"/>
                  </a:lnTo>
                  <a:lnTo>
                    <a:pt x="4239" y="180"/>
                  </a:lnTo>
                  <a:lnTo>
                    <a:pt x="3933" y="90"/>
                  </a:lnTo>
                  <a:lnTo>
                    <a:pt x="3646" y="36"/>
                  </a:lnTo>
                  <a:lnTo>
                    <a:pt x="33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9"/>
            <p:cNvSpPr/>
            <p:nvPr/>
          </p:nvSpPr>
          <p:spPr>
            <a:xfrm>
              <a:off x="6509150" y="2919000"/>
              <a:ext cx="48050" cy="48050"/>
            </a:xfrm>
            <a:custGeom>
              <a:avLst/>
              <a:gdLst/>
              <a:ahLst/>
              <a:cxnLst/>
              <a:rect l="l" t="t" r="r" b="b"/>
              <a:pathLst>
                <a:path w="1922" h="1922" extrusionOk="0">
                  <a:moveTo>
                    <a:pt x="970" y="0"/>
                  </a:moveTo>
                  <a:lnTo>
                    <a:pt x="773" y="18"/>
                  </a:lnTo>
                  <a:lnTo>
                    <a:pt x="593" y="72"/>
                  </a:lnTo>
                  <a:lnTo>
                    <a:pt x="432" y="162"/>
                  </a:lnTo>
                  <a:lnTo>
                    <a:pt x="288" y="269"/>
                  </a:lnTo>
                  <a:lnTo>
                    <a:pt x="162" y="413"/>
                  </a:lnTo>
                  <a:lnTo>
                    <a:pt x="72" y="575"/>
                  </a:lnTo>
                  <a:lnTo>
                    <a:pt x="19" y="754"/>
                  </a:lnTo>
                  <a:lnTo>
                    <a:pt x="1" y="952"/>
                  </a:lnTo>
                  <a:lnTo>
                    <a:pt x="19" y="1149"/>
                  </a:lnTo>
                  <a:lnTo>
                    <a:pt x="72" y="1329"/>
                  </a:lnTo>
                  <a:lnTo>
                    <a:pt x="162" y="1491"/>
                  </a:lnTo>
                  <a:lnTo>
                    <a:pt x="270" y="1634"/>
                  </a:lnTo>
                  <a:lnTo>
                    <a:pt x="414" y="1760"/>
                  </a:lnTo>
                  <a:lnTo>
                    <a:pt x="575" y="1850"/>
                  </a:lnTo>
                  <a:lnTo>
                    <a:pt x="755" y="1904"/>
                  </a:lnTo>
                  <a:lnTo>
                    <a:pt x="952" y="1921"/>
                  </a:lnTo>
                  <a:lnTo>
                    <a:pt x="1150" y="1904"/>
                  </a:lnTo>
                  <a:lnTo>
                    <a:pt x="1329" y="1850"/>
                  </a:lnTo>
                  <a:lnTo>
                    <a:pt x="1491" y="1760"/>
                  </a:lnTo>
                  <a:lnTo>
                    <a:pt x="1635" y="1652"/>
                  </a:lnTo>
                  <a:lnTo>
                    <a:pt x="1760" y="1508"/>
                  </a:lnTo>
                  <a:lnTo>
                    <a:pt x="1850" y="1347"/>
                  </a:lnTo>
                  <a:lnTo>
                    <a:pt x="1904" y="1167"/>
                  </a:lnTo>
                  <a:lnTo>
                    <a:pt x="1922" y="970"/>
                  </a:lnTo>
                  <a:lnTo>
                    <a:pt x="1904" y="772"/>
                  </a:lnTo>
                  <a:lnTo>
                    <a:pt x="1850" y="593"/>
                  </a:lnTo>
                  <a:lnTo>
                    <a:pt x="1778" y="431"/>
                  </a:lnTo>
                  <a:lnTo>
                    <a:pt x="1653" y="287"/>
                  </a:lnTo>
                  <a:lnTo>
                    <a:pt x="1509" y="162"/>
                  </a:lnTo>
                  <a:lnTo>
                    <a:pt x="1347" y="72"/>
                  </a:lnTo>
                  <a:lnTo>
                    <a:pt x="1168" y="18"/>
                  </a:lnTo>
                  <a:lnTo>
                    <a:pt x="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9"/>
            <p:cNvSpPr/>
            <p:nvPr/>
          </p:nvSpPr>
          <p:spPr>
            <a:xfrm>
              <a:off x="6490750" y="2966125"/>
              <a:ext cx="83525" cy="65125"/>
            </a:xfrm>
            <a:custGeom>
              <a:avLst/>
              <a:gdLst/>
              <a:ahLst/>
              <a:cxnLst/>
              <a:rect l="l" t="t" r="r" b="b"/>
              <a:pathLst>
                <a:path w="3341" h="2605" extrusionOk="0">
                  <a:moveTo>
                    <a:pt x="1634" y="1"/>
                  </a:moveTo>
                  <a:lnTo>
                    <a:pt x="1455" y="19"/>
                  </a:lnTo>
                  <a:lnTo>
                    <a:pt x="1293" y="54"/>
                  </a:lnTo>
                  <a:lnTo>
                    <a:pt x="1132" y="90"/>
                  </a:lnTo>
                  <a:lnTo>
                    <a:pt x="988" y="144"/>
                  </a:lnTo>
                  <a:lnTo>
                    <a:pt x="844" y="234"/>
                  </a:lnTo>
                  <a:lnTo>
                    <a:pt x="701" y="306"/>
                  </a:lnTo>
                  <a:lnTo>
                    <a:pt x="575" y="414"/>
                  </a:lnTo>
                  <a:lnTo>
                    <a:pt x="467" y="521"/>
                  </a:lnTo>
                  <a:lnTo>
                    <a:pt x="359" y="647"/>
                  </a:lnTo>
                  <a:lnTo>
                    <a:pt x="270" y="773"/>
                  </a:lnTo>
                  <a:lnTo>
                    <a:pt x="180" y="916"/>
                  </a:lnTo>
                  <a:lnTo>
                    <a:pt x="126" y="1060"/>
                  </a:lnTo>
                  <a:lnTo>
                    <a:pt x="72" y="1222"/>
                  </a:lnTo>
                  <a:lnTo>
                    <a:pt x="36" y="1383"/>
                  </a:lnTo>
                  <a:lnTo>
                    <a:pt x="0" y="1545"/>
                  </a:lnTo>
                  <a:lnTo>
                    <a:pt x="0" y="1706"/>
                  </a:lnTo>
                  <a:lnTo>
                    <a:pt x="0" y="2102"/>
                  </a:lnTo>
                  <a:lnTo>
                    <a:pt x="198" y="2227"/>
                  </a:lnTo>
                  <a:lnTo>
                    <a:pt x="395" y="2317"/>
                  </a:lnTo>
                  <a:lnTo>
                    <a:pt x="593" y="2407"/>
                  </a:lnTo>
                  <a:lnTo>
                    <a:pt x="808" y="2479"/>
                  </a:lnTo>
                  <a:lnTo>
                    <a:pt x="1024" y="2532"/>
                  </a:lnTo>
                  <a:lnTo>
                    <a:pt x="1239" y="2568"/>
                  </a:lnTo>
                  <a:lnTo>
                    <a:pt x="1455" y="2586"/>
                  </a:lnTo>
                  <a:lnTo>
                    <a:pt x="1670" y="2604"/>
                  </a:lnTo>
                  <a:lnTo>
                    <a:pt x="1886" y="2604"/>
                  </a:lnTo>
                  <a:lnTo>
                    <a:pt x="2101" y="2586"/>
                  </a:lnTo>
                  <a:lnTo>
                    <a:pt x="2317" y="2550"/>
                  </a:lnTo>
                  <a:lnTo>
                    <a:pt x="2514" y="2497"/>
                  </a:lnTo>
                  <a:lnTo>
                    <a:pt x="2730" y="2425"/>
                  </a:lnTo>
                  <a:lnTo>
                    <a:pt x="2945" y="2353"/>
                  </a:lnTo>
                  <a:lnTo>
                    <a:pt x="3143" y="2263"/>
                  </a:lnTo>
                  <a:lnTo>
                    <a:pt x="3340" y="2155"/>
                  </a:lnTo>
                  <a:lnTo>
                    <a:pt x="3340" y="1742"/>
                  </a:lnTo>
                  <a:lnTo>
                    <a:pt x="3340" y="1635"/>
                  </a:lnTo>
                  <a:lnTo>
                    <a:pt x="3322" y="1455"/>
                  </a:lnTo>
                  <a:lnTo>
                    <a:pt x="3286" y="1293"/>
                  </a:lnTo>
                  <a:lnTo>
                    <a:pt x="3251" y="1132"/>
                  </a:lnTo>
                  <a:lnTo>
                    <a:pt x="3197" y="988"/>
                  </a:lnTo>
                  <a:lnTo>
                    <a:pt x="3125" y="845"/>
                  </a:lnTo>
                  <a:lnTo>
                    <a:pt x="3035" y="701"/>
                  </a:lnTo>
                  <a:lnTo>
                    <a:pt x="2927" y="575"/>
                  </a:lnTo>
                  <a:lnTo>
                    <a:pt x="2820" y="467"/>
                  </a:lnTo>
                  <a:lnTo>
                    <a:pt x="2694" y="360"/>
                  </a:lnTo>
                  <a:lnTo>
                    <a:pt x="2568" y="270"/>
                  </a:lnTo>
                  <a:lnTo>
                    <a:pt x="2425" y="180"/>
                  </a:lnTo>
                  <a:lnTo>
                    <a:pt x="2281" y="126"/>
                  </a:lnTo>
                  <a:lnTo>
                    <a:pt x="2119" y="72"/>
                  </a:lnTo>
                  <a:lnTo>
                    <a:pt x="1976" y="36"/>
                  </a:lnTo>
                  <a:lnTo>
                    <a:pt x="1796" y="19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9"/>
            <p:cNvSpPr/>
            <p:nvPr/>
          </p:nvSpPr>
          <p:spPr>
            <a:xfrm>
              <a:off x="4981900" y="1833050"/>
              <a:ext cx="663100" cy="1016825"/>
            </a:xfrm>
            <a:custGeom>
              <a:avLst/>
              <a:gdLst/>
              <a:ahLst/>
              <a:cxnLst/>
              <a:rect l="l" t="t" r="r" b="b"/>
              <a:pathLst>
                <a:path w="26524" h="40673" extrusionOk="0">
                  <a:moveTo>
                    <a:pt x="1" y="0"/>
                  </a:moveTo>
                  <a:lnTo>
                    <a:pt x="1" y="40673"/>
                  </a:lnTo>
                  <a:lnTo>
                    <a:pt x="26523" y="40673"/>
                  </a:lnTo>
                  <a:lnTo>
                    <a:pt x="26523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9"/>
            <p:cNvSpPr/>
            <p:nvPr/>
          </p:nvSpPr>
          <p:spPr>
            <a:xfrm>
              <a:off x="4981900" y="1833050"/>
              <a:ext cx="663100" cy="1016825"/>
            </a:xfrm>
            <a:custGeom>
              <a:avLst/>
              <a:gdLst/>
              <a:ahLst/>
              <a:cxnLst/>
              <a:rect l="l" t="t" r="r" b="b"/>
              <a:pathLst>
                <a:path w="26524" h="40673" fill="none" extrusionOk="0">
                  <a:moveTo>
                    <a:pt x="1" y="0"/>
                  </a:moveTo>
                  <a:lnTo>
                    <a:pt x="26523" y="0"/>
                  </a:lnTo>
                  <a:lnTo>
                    <a:pt x="26523" y="40673"/>
                  </a:lnTo>
                  <a:lnTo>
                    <a:pt x="1" y="4067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9"/>
            <p:cNvSpPr/>
            <p:nvPr/>
          </p:nvSpPr>
          <p:spPr>
            <a:xfrm>
              <a:off x="5017825" y="1873450"/>
              <a:ext cx="280150" cy="452550"/>
            </a:xfrm>
            <a:custGeom>
              <a:avLst/>
              <a:gdLst/>
              <a:ahLst/>
              <a:cxnLst/>
              <a:rect l="l" t="t" r="r" b="b"/>
              <a:pathLst>
                <a:path w="11206" h="18102" extrusionOk="0">
                  <a:moveTo>
                    <a:pt x="0" y="0"/>
                  </a:moveTo>
                  <a:lnTo>
                    <a:pt x="0" y="18101"/>
                  </a:lnTo>
                  <a:lnTo>
                    <a:pt x="11206" y="18101"/>
                  </a:lnTo>
                  <a:lnTo>
                    <a:pt x="112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9"/>
            <p:cNvSpPr/>
            <p:nvPr/>
          </p:nvSpPr>
          <p:spPr>
            <a:xfrm>
              <a:off x="5328925" y="1873450"/>
              <a:ext cx="280150" cy="452550"/>
            </a:xfrm>
            <a:custGeom>
              <a:avLst/>
              <a:gdLst/>
              <a:ahLst/>
              <a:cxnLst/>
              <a:rect l="l" t="t" r="r" b="b"/>
              <a:pathLst>
                <a:path w="11206" h="18102" extrusionOk="0">
                  <a:moveTo>
                    <a:pt x="1" y="0"/>
                  </a:moveTo>
                  <a:lnTo>
                    <a:pt x="1" y="18101"/>
                  </a:lnTo>
                  <a:lnTo>
                    <a:pt x="11206" y="18101"/>
                  </a:lnTo>
                  <a:lnTo>
                    <a:pt x="112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9"/>
            <p:cNvSpPr/>
            <p:nvPr/>
          </p:nvSpPr>
          <p:spPr>
            <a:xfrm>
              <a:off x="5017825" y="2356950"/>
              <a:ext cx="280150" cy="452075"/>
            </a:xfrm>
            <a:custGeom>
              <a:avLst/>
              <a:gdLst/>
              <a:ahLst/>
              <a:cxnLst/>
              <a:rect l="l" t="t" r="r" b="b"/>
              <a:pathLst>
                <a:path w="11206" h="18083" extrusionOk="0">
                  <a:moveTo>
                    <a:pt x="0" y="0"/>
                  </a:moveTo>
                  <a:lnTo>
                    <a:pt x="0" y="18083"/>
                  </a:lnTo>
                  <a:lnTo>
                    <a:pt x="11206" y="18083"/>
                  </a:lnTo>
                  <a:lnTo>
                    <a:pt x="112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9"/>
            <p:cNvSpPr/>
            <p:nvPr/>
          </p:nvSpPr>
          <p:spPr>
            <a:xfrm>
              <a:off x="5328925" y="2356950"/>
              <a:ext cx="280150" cy="452075"/>
            </a:xfrm>
            <a:custGeom>
              <a:avLst/>
              <a:gdLst/>
              <a:ahLst/>
              <a:cxnLst/>
              <a:rect l="l" t="t" r="r" b="b"/>
              <a:pathLst>
                <a:path w="11206" h="18083" extrusionOk="0">
                  <a:moveTo>
                    <a:pt x="1" y="0"/>
                  </a:moveTo>
                  <a:lnTo>
                    <a:pt x="1" y="18083"/>
                  </a:lnTo>
                  <a:lnTo>
                    <a:pt x="11206" y="18083"/>
                  </a:lnTo>
                  <a:lnTo>
                    <a:pt x="112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9"/>
            <p:cNvSpPr/>
            <p:nvPr/>
          </p:nvSpPr>
          <p:spPr>
            <a:xfrm>
              <a:off x="5328925" y="2356950"/>
              <a:ext cx="280150" cy="452075"/>
            </a:xfrm>
            <a:custGeom>
              <a:avLst/>
              <a:gdLst/>
              <a:ahLst/>
              <a:cxnLst/>
              <a:rect l="l" t="t" r="r" b="b"/>
              <a:pathLst>
                <a:path w="11206" h="18083" fill="none" extrusionOk="0">
                  <a:moveTo>
                    <a:pt x="1" y="0"/>
                  </a:moveTo>
                  <a:lnTo>
                    <a:pt x="11206" y="0"/>
                  </a:lnTo>
                  <a:lnTo>
                    <a:pt x="11206" y="18083"/>
                  </a:lnTo>
                  <a:lnTo>
                    <a:pt x="1" y="1808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9"/>
            <p:cNvSpPr/>
            <p:nvPr/>
          </p:nvSpPr>
          <p:spPr>
            <a:xfrm>
              <a:off x="4981900" y="1833050"/>
              <a:ext cx="157150" cy="1454525"/>
            </a:xfrm>
            <a:custGeom>
              <a:avLst/>
              <a:gdLst/>
              <a:ahLst/>
              <a:cxnLst/>
              <a:rect l="l" t="t" r="r" b="b"/>
              <a:pathLst>
                <a:path w="6286" h="58181" extrusionOk="0">
                  <a:moveTo>
                    <a:pt x="1" y="0"/>
                  </a:moveTo>
                  <a:lnTo>
                    <a:pt x="1" y="58181"/>
                  </a:lnTo>
                  <a:lnTo>
                    <a:pt x="6286" y="58181"/>
                  </a:lnTo>
                  <a:lnTo>
                    <a:pt x="62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9"/>
            <p:cNvSpPr/>
            <p:nvPr/>
          </p:nvSpPr>
          <p:spPr>
            <a:xfrm>
              <a:off x="5106700" y="1902175"/>
              <a:ext cx="4975" cy="1258350"/>
            </a:xfrm>
            <a:custGeom>
              <a:avLst/>
              <a:gdLst/>
              <a:ahLst/>
              <a:cxnLst/>
              <a:rect l="l" t="t" r="r" b="b"/>
              <a:pathLst>
                <a:path w="199" h="50334" extrusionOk="0">
                  <a:moveTo>
                    <a:pt x="91" y="1"/>
                  </a:moveTo>
                  <a:lnTo>
                    <a:pt x="55" y="6286"/>
                  </a:lnTo>
                  <a:lnTo>
                    <a:pt x="37" y="12589"/>
                  </a:lnTo>
                  <a:lnTo>
                    <a:pt x="1" y="25158"/>
                  </a:lnTo>
                  <a:lnTo>
                    <a:pt x="37" y="37746"/>
                  </a:lnTo>
                  <a:lnTo>
                    <a:pt x="55" y="44031"/>
                  </a:lnTo>
                  <a:lnTo>
                    <a:pt x="91" y="50334"/>
                  </a:lnTo>
                  <a:lnTo>
                    <a:pt x="145" y="44031"/>
                  </a:lnTo>
                  <a:lnTo>
                    <a:pt x="162" y="37746"/>
                  </a:lnTo>
                  <a:lnTo>
                    <a:pt x="198" y="25158"/>
                  </a:lnTo>
                  <a:lnTo>
                    <a:pt x="162" y="12589"/>
                  </a:lnTo>
                  <a:lnTo>
                    <a:pt x="145" y="6286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9"/>
            <p:cNvSpPr/>
            <p:nvPr/>
          </p:nvSpPr>
          <p:spPr>
            <a:xfrm>
              <a:off x="5034425" y="1938550"/>
              <a:ext cx="4975" cy="1123675"/>
            </a:xfrm>
            <a:custGeom>
              <a:avLst/>
              <a:gdLst/>
              <a:ahLst/>
              <a:cxnLst/>
              <a:rect l="l" t="t" r="r" b="b"/>
              <a:pathLst>
                <a:path w="199" h="44947" extrusionOk="0">
                  <a:moveTo>
                    <a:pt x="109" y="0"/>
                  </a:moveTo>
                  <a:lnTo>
                    <a:pt x="55" y="5621"/>
                  </a:lnTo>
                  <a:lnTo>
                    <a:pt x="19" y="11241"/>
                  </a:lnTo>
                  <a:lnTo>
                    <a:pt x="1" y="22464"/>
                  </a:lnTo>
                  <a:lnTo>
                    <a:pt x="19" y="33705"/>
                  </a:lnTo>
                  <a:lnTo>
                    <a:pt x="55" y="39326"/>
                  </a:lnTo>
                  <a:lnTo>
                    <a:pt x="109" y="44946"/>
                  </a:lnTo>
                  <a:lnTo>
                    <a:pt x="162" y="39326"/>
                  </a:lnTo>
                  <a:lnTo>
                    <a:pt x="180" y="33705"/>
                  </a:lnTo>
                  <a:lnTo>
                    <a:pt x="198" y="22464"/>
                  </a:lnTo>
                  <a:lnTo>
                    <a:pt x="180" y="11241"/>
                  </a:lnTo>
                  <a:lnTo>
                    <a:pt x="144" y="5621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9"/>
            <p:cNvSpPr/>
            <p:nvPr/>
          </p:nvSpPr>
          <p:spPr>
            <a:xfrm>
              <a:off x="5070800" y="1971775"/>
              <a:ext cx="4950" cy="1315350"/>
            </a:xfrm>
            <a:custGeom>
              <a:avLst/>
              <a:gdLst/>
              <a:ahLst/>
              <a:cxnLst/>
              <a:rect l="l" t="t" r="r" b="b"/>
              <a:pathLst>
                <a:path w="198" h="52614" extrusionOk="0">
                  <a:moveTo>
                    <a:pt x="90" y="0"/>
                  </a:moveTo>
                  <a:lnTo>
                    <a:pt x="36" y="6572"/>
                  </a:lnTo>
                  <a:lnTo>
                    <a:pt x="18" y="13144"/>
                  </a:lnTo>
                  <a:lnTo>
                    <a:pt x="0" y="26307"/>
                  </a:lnTo>
                  <a:lnTo>
                    <a:pt x="18" y="39469"/>
                  </a:lnTo>
                  <a:lnTo>
                    <a:pt x="36" y="46042"/>
                  </a:lnTo>
                  <a:lnTo>
                    <a:pt x="90" y="52614"/>
                  </a:lnTo>
                  <a:lnTo>
                    <a:pt x="144" y="46042"/>
                  </a:lnTo>
                  <a:lnTo>
                    <a:pt x="162" y="39469"/>
                  </a:lnTo>
                  <a:lnTo>
                    <a:pt x="198" y="26307"/>
                  </a:lnTo>
                  <a:lnTo>
                    <a:pt x="162" y="13144"/>
                  </a:lnTo>
                  <a:lnTo>
                    <a:pt x="144" y="65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9"/>
            <p:cNvSpPr/>
            <p:nvPr/>
          </p:nvSpPr>
          <p:spPr>
            <a:xfrm>
              <a:off x="5007950" y="1910250"/>
              <a:ext cx="4950" cy="1376875"/>
            </a:xfrm>
            <a:custGeom>
              <a:avLst/>
              <a:gdLst/>
              <a:ahLst/>
              <a:cxnLst/>
              <a:rect l="l" t="t" r="r" b="b"/>
              <a:pathLst>
                <a:path w="198" h="55075" extrusionOk="0">
                  <a:moveTo>
                    <a:pt x="90" y="1"/>
                  </a:moveTo>
                  <a:lnTo>
                    <a:pt x="36" y="6896"/>
                  </a:lnTo>
                  <a:lnTo>
                    <a:pt x="18" y="13774"/>
                  </a:lnTo>
                  <a:lnTo>
                    <a:pt x="0" y="27547"/>
                  </a:lnTo>
                  <a:lnTo>
                    <a:pt x="18" y="41320"/>
                  </a:lnTo>
                  <a:lnTo>
                    <a:pt x="36" y="48197"/>
                  </a:lnTo>
                  <a:lnTo>
                    <a:pt x="90" y="55075"/>
                  </a:lnTo>
                  <a:lnTo>
                    <a:pt x="144" y="48197"/>
                  </a:lnTo>
                  <a:lnTo>
                    <a:pt x="162" y="41320"/>
                  </a:lnTo>
                  <a:lnTo>
                    <a:pt x="198" y="27547"/>
                  </a:lnTo>
                  <a:lnTo>
                    <a:pt x="162" y="13774"/>
                  </a:lnTo>
                  <a:lnTo>
                    <a:pt x="144" y="689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9"/>
            <p:cNvSpPr/>
            <p:nvPr/>
          </p:nvSpPr>
          <p:spPr>
            <a:xfrm>
              <a:off x="5487850" y="1833050"/>
              <a:ext cx="157150" cy="1454525"/>
            </a:xfrm>
            <a:custGeom>
              <a:avLst/>
              <a:gdLst/>
              <a:ahLst/>
              <a:cxnLst/>
              <a:rect l="l" t="t" r="r" b="b"/>
              <a:pathLst>
                <a:path w="6286" h="58181" extrusionOk="0">
                  <a:moveTo>
                    <a:pt x="0" y="0"/>
                  </a:moveTo>
                  <a:lnTo>
                    <a:pt x="0" y="58181"/>
                  </a:lnTo>
                  <a:lnTo>
                    <a:pt x="6285" y="58181"/>
                  </a:lnTo>
                  <a:lnTo>
                    <a:pt x="6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9"/>
            <p:cNvSpPr/>
            <p:nvPr/>
          </p:nvSpPr>
          <p:spPr>
            <a:xfrm>
              <a:off x="5487850" y="1833050"/>
              <a:ext cx="157150" cy="1454525"/>
            </a:xfrm>
            <a:custGeom>
              <a:avLst/>
              <a:gdLst/>
              <a:ahLst/>
              <a:cxnLst/>
              <a:rect l="l" t="t" r="r" b="b"/>
              <a:pathLst>
                <a:path w="6286" h="58181" fill="none" extrusionOk="0">
                  <a:moveTo>
                    <a:pt x="6285" y="58181"/>
                  </a:moveTo>
                  <a:lnTo>
                    <a:pt x="0" y="58181"/>
                  </a:lnTo>
                  <a:lnTo>
                    <a:pt x="0" y="0"/>
                  </a:lnTo>
                  <a:lnTo>
                    <a:pt x="6285" y="0"/>
                  </a:lnTo>
                  <a:lnTo>
                    <a:pt x="6285" y="581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9"/>
            <p:cNvSpPr/>
            <p:nvPr/>
          </p:nvSpPr>
          <p:spPr>
            <a:xfrm>
              <a:off x="5515225" y="1902175"/>
              <a:ext cx="4975" cy="1258350"/>
            </a:xfrm>
            <a:custGeom>
              <a:avLst/>
              <a:gdLst/>
              <a:ahLst/>
              <a:cxnLst/>
              <a:rect l="l" t="t" r="r" b="b"/>
              <a:pathLst>
                <a:path w="199" h="50334" extrusionOk="0">
                  <a:moveTo>
                    <a:pt x="91" y="1"/>
                  </a:moveTo>
                  <a:lnTo>
                    <a:pt x="55" y="6286"/>
                  </a:lnTo>
                  <a:lnTo>
                    <a:pt x="37" y="12589"/>
                  </a:lnTo>
                  <a:lnTo>
                    <a:pt x="1" y="25158"/>
                  </a:lnTo>
                  <a:lnTo>
                    <a:pt x="37" y="37746"/>
                  </a:lnTo>
                  <a:lnTo>
                    <a:pt x="55" y="44031"/>
                  </a:lnTo>
                  <a:lnTo>
                    <a:pt x="91" y="50334"/>
                  </a:lnTo>
                  <a:lnTo>
                    <a:pt x="144" y="44031"/>
                  </a:lnTo>
                  <a:lnTo>
                    <a:pt x="162" y="37746"/>
                  </a:lnTo>
                  <a:lnTo>
                    <a:pt x="198" y="25158"/>
                  </a:lnTo>
                  <a:lnTo>
                    <a:pt x="162" y="12589"/>
                  </a:lnTo>
                  <a:lnTo>
                    <a:pt x="144" y="6286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9"/>
            <p:cNvSpPr/>
            <p:nvPr/>
          </p:nvSpPr>
          <p:spPr>
            <a:xfrm>
              <a:off x="5515225" y="1902175"/>
              <a:ext cx="4975" cy="1258350"/>
            </a:xfrm>
            <a:custGeom>
              <a:avLst/>
              <a:gdLst/>
              <a:ahLst/>
              <a:cxnLst/>
              <a:rect l="l" t="t" r="r" b="b"/>
              <a:pathLst>
                <a:path w="199" h="50334" fill="none" extrusionOk="0">
                  <a:moveTo>
                    <a:pt x="91" y="1"/>
                  </a:moveTo>
                  <a:lnTo>
                    <a:pt x="144" y="6286"/>
                  </a:lnTo>
                  <a:lnTo>
                    <a:pt x="162" y="12589"/>
                  </a:lnTo>
                  <a:lnTo>
                    <a:pt x="198" y="25158"/>
                  </a:lnTo>
                  <a:lnTo>
                    <a:pt x="162" y="37746"/>
                  </a:lnTo>
                  <a:lnTo>
                    <a:pt x="144" y="44031"/>
                  </a:lnTo>
                  <a:lnTo>
                    <a:pt x="91" y="50334"/>
                  </a:lnTo>
                  <a:lnTo>
                    <a:pt x="55" y="44031"/>
                  </a:lnTo>
                  <a:lnTo>
                    <a:pt x="37" y="37746"/>
                  </a:lnTo>
                  <a:lnTo>
                    <a:pt x="1" y="25158"/>
                  </a:lnTo>
                  <a:lnTo>
                    <a:pt x="37" y="12589"/>
                  </a:lnTo>
                  <a:lnTo>
                    <a:pt x="55" y="6286"/>
                  </a:lnTo>
                  <a:lnTo>
                    <a:pt x="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9"/>
            <p:cNvSpPr/>
            <p:nvPr/>
          </p:nvSpPr>
          <p:spPr>
            <a:xfrm>
              <a:off x="5587500" y="1938550"/>
              <a:ext cx="4975" cy="1123675"/>
            </a:xfrm>
            <a:custGeom>
              <a:avLst/>
              <a:gdLst/>
              <a:ahLst/>
              <a:cxnLst/>
              <a:rect l="l" t="t" r="r" b="b"/>
              <a:pathLst>
                <a:path w="199" h="44947" extrusionOk="0">
                  <a:moveTo>
                    <a:pt x="91" y="0"/>
                  </a:moveTo>
                  <a:lnTo>
                    <a:pt x="37" y="5621"/>
                  </a:lnTo>
                  <a:lnTo>
                    <a:pt x="19" y="11241"/>
                  </a:lnTo>
                  <a:lnTo>
                    <a:pt x="1" y="22464"/>
                  </a:lnTo>
                  <a:lnTo>
                    <a:pt x="19" y="33705"/>
                  </a:lnTo>
                  <a:lnTo>
                    <a:pt x="37" y="39326"/>
                  </a:lnTo>
                  <a:lnTo>
                    <a:pt x="91" y="44946"/>
                  </a:lnTo>
                  <a:lnTo>
                    <a:pt x="144" y="39326"/>
                  </a:lnTo>
                  <a:lnTo>
                    <a:pt x="162" y="33705"/>
                  </a:lnTo>
                  <a:lnTo>
                    <a:pt x="198" y="22464"/>
                  </a:lnTo>
                  <a:lnTo>
                    <a:pt x="162" y="11241"/>
                  </a:lnTo>
                  <a:lnTo>
                    <a:pt x="144" y="562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9"/>
            <p:cNvSpPr/>
            <p:nvPr/>
          </p:nvSpPr>
          <p:spPr>
            <a:xfrm>
              <a:off x="5587500" y="1938550"/>
              <a:ext cx="4975" cy="1123675"/>
            </a:xfrm>
            <a:custGeom>
              <a:avLst/>
              <a:gdLst/>
              <a:ahLst/>
              <a:cxnLst/>
              <a:rect l="l" t="t" r="r" b="b"/>
              <a:pathLst>
                <a:path w="199" h="44947" fill="none" extrusionOk="0">
                  <a:moveTo>
                    <a:pt x="91" y="0"/>
                  </a:moveTo>
                  <a:lnTo>
                    <a:pt x="144" y="5621"/>
                  </a:lnTo>
                  <a:lnTo>
                    <a:pt x="162" y="11241"/>
                  </a:lnTo>
                  <a:lnTo>
                    <a:pt x="198" y="22464"/>
                  </a:lnTo>
                  <a:lnTo>
                    <a:pt x="162" y="33705"/>
                  </a:lnTo>
                  <a:lnTo>
                    <a:pt x="144" y="39326"/>
                  </a:lnTo>
                  <a:lnTo>
                    <a:pt x="91" y="44946"/>
                  </a:lnTo>
                  <a:lnTo>
                    <a:pt x="37" y="39326"/>
                  </a:lnTo>
                  <a:lnTo>
                    <a:pt x="19" y="33705"/>
                  </a:lnTo>
                  <a:lnTo>
                    <a:pt x="1" y="22464"/>
                  </a:lnTo>
                  <a:lnTo>
                    <a:pt x="19" y="11241"/>
                  </a:lnTo>
                  <a:lnTo>
                    <a:pt x="37" y="5621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9"/>
            <p:cNvSpPr/>
            <p:nvPr/>
          </p:nvSpPr>
          <p:spPr>
            <a:xfrm>
              <a:off x="5551150" y="1971775"/>
              <a:ext cx="4950" cy="1315350"/>
            </a:xfrm>
            <a:custGeom>
              <a:avLst/>
              <a:gdLst/>
              <a:ahLst/>
              <a:cxnLst/>
              <a:rect l="l" t="t" r="r" b="b"/>
              <a:pathLst>
                <a:path w="198" h="52614" extrusionOk="0">
                  <a:moveTo>
                    <a:pt x="108" y="0"/>
                  </a:moveTo>
                  <a:lnTo>
                    <a:pt x="54" y="6572"/>
                  </a:lnTo>
                  <a:lnTo>
                    <a:pt x="36" y="13144"/>
                  </a:lnTo>
                  <a:lnTo>
                    <a:pt x="0" y="26307"/>
                  </a:lnTo>
                  <a:lnTo>
                    <a:pt x="36" y="39469"/>
                  </a:lnTo>
                  <a:lnTo>
                    <a:pt x="54" y="46042"/>
                  </a:lnTo>
                  <a:lnTo>
                    <a:pt x="108" y="52614"/>
                  </a:lnTo>
                  <a:lnTo>
                    <a:pt x="144" y="46042"/>
                  </a:lnTo>
                  <a:lnTo>
                    <a:pt x="162" y="39469"/>
                  </a:lnTo>
                  <a:lnTo>
                    <a:pt x="198" y="26307"/>
                  </a:lnTo>
                  <a:lnTo>
                    <a:pt x="162" y="13144"/>
                  </a:lnTo>
                  <a:lnTo>
                    <a:pt x="144" y="6572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9"/>
            <p:cNvSpPr/>
            <p:nvPr/>
          </p:nvSpPr>
          <p:spPr>
            <a:xfrm>
              <a:off x="5551150" y="1971775"/>
              <a:ext cx="4950" cy="1315350"/>
            </a:xfrm>
            <a:custGeom>
              <a:avLst/>
              <a:gdLst/>
              <a:ahLst/>
              <a:cxnLst/>
              <a:rect l="l" t="t" r="r" b="b"/>
              <a:pathLst>
                <a:path w="198" h="52614" fill="none" extrusionOk="0">
                  <a:moveTo>
                    <a:pt x="108" y="0"/>
                  </a:moveTo>
                  <a:lnTo>
                    <a:pt x="144" y="6572"/>
                  </a:lnTo>
                  <a:lnTo>
                    <a:pt x="162" y="13144"/>
                  </a:lnTo>
                  <a:lnTo>
                    <a:pt x="198" y="26307"/>
                  </a:lnTo>
                  <a:lnTo>
                    <a:pt x="162" y="39469"/>
                  </a:lnTo>
                  <a:lnTo>
                    <a:pt x="144" y="46042"/>
                  </a:lnTo>
                  <a:lnTo>
                    <a:pt x="108" y="52614"/>
                  </a:lnTo>
                  <a:lnTo>
                    <a:pt x="54" y="46042"/>
                  </a:lnTo>
                  <a:lnTo>
                    <a:pt x="36" y="39469"/>
                  </a:lnTo>
                  <a:lnTo>
                    <a:pt x="0" y="26307"/>
                  </a:lnTo>
                  <a:lnTo>
                    <a:pt x="36" y="13144"/>
                  </a:lnTo>
                  <a:lnTo>
                    <a:pt x="54" y="6572"/>
                  </a:lnTo>
                  <a:lnTo>
                    <a:pt x="10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9"/>
            <p:cNvSpPr/>
            <p:nvPr/>
          </p:nvSpPr>
          <p:spPr>
            <a:xfrm>
              <a:off x="5614000" y="1910250"/>
              <a:ext cx="4950" cy="1376875"/>
            </a:xfrm>
            <a:custGeom>
              <a:avLst/>
              <a:gdLst/>
              <a:ahLst/>
              <a:cxnLst/>
              <a:rect l="l" t="t" r="r" b="b"/>
              <a:pathLst>
                <a:path w="198" h="55075" extrusionOk="0">
                  <a:moveTo>
                    <a:pt x="108" y="1"/>
                  </a:moveTo>
                  <a:lnTo>
                    <a:pt x="54" y="6896"/>
                  </a:lnTo>
                  <a:lnTo>
                    <a:pt x="36" y="13774"/>
                  </a:lnTo>
                  <a:lnTo>
                    <a:pt x="0" y="27547"/>
                  </a:lnTo>
                  <a:lnTo>
                    <a:pt x="36" y="41320"/>
                  </a:lnTo>
                  <a:lnTo>
                    <a:pt x="54" y="48197"/>
                  </a:lnTo>
                  <a:lnTo>
                    <a:pt x="108" y="55075"/>
                  </a:lnTo>
                  <a:lnTo>
                    <a:pt x="162" y="48197"/>
                  </a:lnTo>
                  <a:lnTo>
                    <a:pt x="180" y="41320"/>
                  </a:lnTo>
                  <a:lnTo>
                    <a:pt x="198" y="27547"/>
                  </a:lnTo>
                  <a:lnTo>
                    <a:pt x="180" y="13774"/>
                  </a:lnTo>
                  <a:lnTo>
                    <a:pt x="162" y="6896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9"/>
            <p:cNvSpPr/>
            <p:nvPr/>
          </p:nvSpPr>
          <p:spPr>
            <a:xfrm>
              <a:off x="5614000" y="1910250"/>
              <a:ext cx="4950" cy="1376875"/>
            </a:xfrm>
            <a:custGeom>
              <a:avLst/>
              <a:gdLst/>
              <a:ahLst/>
              <a:cxnLst/>
              <a:rect l="l" t="t" r="r" b="b"/>
              <a:pathLst>
                <a:path w="198" h="55075" fill="none" extrusionOk="0">
                  <a:moveTo>
                    <a:pt x="108" y="1"/>
                  </a:moveTo>
                  <a:lnTo>
                    <a:pt x="162" y="6896"/>
                  </a:lnTo>
                  <a:lnTo>
                    <a:pt x="180" y="13774"/>
                  </a:lnTo>
                  <a:lnTo>
                    <a:pt x="198" y="27547"/>
                  </a:lnTo>
                  <a:lnTo>
                    <a:pt x="180" y="41320"/>
                  </a:lnTo>
                  <a:lnTo>
                    <a:pt x="162" y="48197"/>
                  </a:lnTo>
                  <a:lnTo>
                    <a:pt x="108" y="55075"/>
                  </a:lnTo>
                  <a:lnTo>
                    <a:pt x="54" y="48197"/>
                  </a:lnTo>
                  <a:lnTo>
                    <a:pt x="36" y="41320"/>
                  </a:lnTo>
                  <a:lnTo>
                    <a:pt x="0" y="27547"/>
                  </a:lnTo>
                  <a:lnTo>
                    <a:pt x="36" y="13774"/>
                  </a:lnTo>
                  <a:lnTo>
                    <a:pt x="54" y="6896"/>
                  </a:lnTo>
                  <a:lnTo>
                    <a:pt x="1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9"/>
            <p:cNvSpPr/>
            <p:nvPr/>
          </p:nvSpPr>
          <p:spPr>
            <a:xfrm>
              <a:off x="5088750" y="3885975"/>
              <a:ext cx="2186300" cy="263075"/>
            </a:xfrm>
            <a:custGeom>
              <a:avLst/>
              <a:gdLst/>
              <a:ahLst/>
              <a:cxnLst/>
              <a:rect l="l" t="t" r="r" b="b"/>
              <a:pathLst>
                <a:path w="87452" h="10523" extrusionOk="0">
                  <a:moveTo>
                    <a:pt x="41481" y="0"/>
                  </a:moveTo>
                  <a:lnTo>
                    <a:pt x="39255" y="36"/>
                  </a:lnTo>
                  <a:lnTo>
                    <a:pt x="37064" y="54"/>
                  </a:lnTo>
                  <a:lnTo>
                    <a:pt x="34909" y="108"/>
                  </a:lnTo>
                  <a:lnTo>
                    <a:pt x="32808" y="162"/>
                  </a:lnTo>
                  <a:lnTo>
                    <a:pt x="30725" y="234"/>
                  </a:lnTo>
                  <a:lnTo>
                    <a:pt x="28696" y="323"/>
                  </a:lnTo>
                  <a:lnTo>
                    <a:pt x="26703" y="413"/>
                  </a:lnTo>
                  <a:lnTo>
                    <a:pt x="24763" y="521"/>
                  </a:lnTo>
                  <a:lnTo>
                    <a:pt x="22878" y="629"/>
                  </a:lnTo>
                  <a:lnTo>
                    <a:pt x="21064" y="754"/>
                  </a:lnTo>
                  <a:lnTo>
                    <a:pt x="19286" y="898"/>
                  </a:lnTo>
                  <a:lnTo>
                    <a:pt x="17563" y="1042"/>
                  </a:lnTo>
                  <a:lnTo>
                    <a:pt x="15910" y="1203"/>
                  </a:lnTo>
                  <a:lnTo>
                    <a:pt x="14330" y="1365"/>
                  </a:lnTo>
                  <a:lnTo>
                    <a:pt x="12804" y="1545"/>
                  </a:lnTo>
                  <a:lnTo>
                    <a:pt x="11367" y="1724"/>
                  </a:lnTo>
                  <a:lnTo>
                    <a:pt x="9985" y="1922"/>
                  </a:lnTo>
                  <a:lnTo>
                    <a:pt x="8692" y="2119"/>
                  </a:lnTo>
                  <a:lnTo>
                    <a:pt x="7471" y="2317"/>
                  </a:lnTo>
                  <a:lnTo>
                    <a:pt x="6339" y="2532"/>
                  </a:lnTo>
                  <a:lnTo>
                    <a:pt x="5280" y="2748"/>
                  </a:lnTo>
                  <a:lnTo>
                    <a:pt x="4310" y="2981"/>
                  </a:lnTo>
                  <a:lnTo>
                    <a:pt x="3448" y="3215"/>
                  </a:lnTo>
                  <a:lnTo>
                    <a:pt x="2658" y="3448"/>
                  </a:lnTo>
                  <a:lnTo>
                    <a:pt x="1976" y="3699"/>
                  </a:lnTo>
                  <a:lnTo>
                    <a:pt x="1671" y="3825"/>
                  </a:lnTo>
                  <a:lnTo>
                    <a:pt x="1383" y="3951"/>
                  </a:lnTo>
                  <a:lnTo>
                    <a:pt x="1132" y="4076"/>
                  </a:lnTo>
                  <a:lnTo>
                    <a:pt x="898" y="4202"/>
                  </a:lnTo>
                  <a:lnTo>
                    <a:pt x="683" y="4328"/>
                  </a:lnTo>
                  <a:lnTo>
                    <a:pt x="503" y="4454"/>
                  </a:lnTo>
                  <a:lnTo>
                    <a:pt x="360" y="4597"/>
                  </a:lnTo>
                  <a:lnTo>
                    <a:pt x="234" y="4723"/>
                  </a:lnTo>
                  <a:lnTo>
                    <a:pt x="126" y="4849"/>
                  </a:lnTo>
                  <a:lnTo>
                    <a:pt x="72" y="4992"/>
                  </a:lnTo>
                  <a:lnTo>
                    <a:pt x="19" y="5118"/>
                  </a:lnTo>
                  <a:lnTo>
                    <a:pt x="1" y="5262"/>
                  </a:lnTo>
                  <a:lnTo>
                    <a:pt x="19" y="5387"/>
                  </a:lnTo>
                  <a:lnTo>
                    <a:pt x="72" y="5531"/>
                  </a:lnTo>
                  <a:lnTo>
                    <a:pt x="126" y="5657"/>
                  </a:lnTo>
                  <a:lnTo>
                    <a:pt x="234" y="5800"/>
                  </a:lnTo>
                  <a:lnTo>
                    <a:pt x="360" y="5926"/>
                  </a:lnTo>
                  <a:lnTo>
                    <a:pt x="503" y="6052"/>
                  </a:lnTo>
                  <a:lnTo>
                    <a:pt x="683" y="6195"/>
                  </a:lnTo>
                  <a:lnTo>
                    <a:pt x="898" y="6321"/>
                  </a:lnTo>
                  <a:lnTo>
                    <a:pt x="1132" y="6447"/>
                  </a:lnTo>
                  <a:lnTo>
                    <a:pt x="1383" y="6572"/>
                  </a:lnTo>
                  <a:lnTo>
                    <a:pt x="1671" y="6698"/>
                  </a:lnTo>
                  <a:lnTo>
                    <a:pt x="1976" y="6824"/>
                  </a:lnTo>
                  <a:lnTo>
                    <a:pt x="2658" y="7057"/>
                  </a:lnTo>
                  <a:lnTo>
                    <a:pt x="3448" y="7309"/>
                  </a:lnTo>
                  <a:lnTo>
                    <a:pt x="4310" y="7542"/>
                  </a:lnTo>
                  <a:lnTo>
                    <a:pt x="5280" y="7758"/>
                  </a:lnTo>
                  <a:lnTo>
                    <a:pt x="6339" y="7991"/>
                  </a:lnTo>
                  <a:lnTo>
                    <a:pt x="7471" y="8189"/>
                  </a:lnTo>
                  <a:lnTo>
                    <a:pt x="8692" y="8404"/>
                  </a:lnTo>
                  <a:lnTo>
                    <a:pt x="9985" y="8602"/>
                  </a:lnTo>
                  <a:lnTo>
                    <a:pt x="11367" y="8799"/>
                  </a:lnTo>
                  <a:lnTo>
                    <a:pt x="12804" y="8979"/>
                  </a:lnTo>
                  <a:lnTo>
                    <a:pt x="14330" y="9158"/>
                  </a:lnTo>
                  <a:lnTo>
                    <a:pt x="15910" y="9320"/>
                  </a:lnTo>
                  <a:lnTo>
                    <a:pt x="17563" y="9464"/>
                  </a:lnTo>
                  <a:lnTo>
                    <a:pt x="19286" y="9625"/>
                  </a:lnTo>
                  <a:lnTo>
                    <a:pt x="21064" y="9751"/>
                  </a:lnTo>
                  <a:lnTo>
                    <a:pt x="22878" y="9877"/>
                  </a:lnTo>
                  <a:lnTo>
                    <a:pt x="24763" y="10002"/>
                  </a:lnTo>
                  <a:lnTo>
                    <a:pt x="26703" y="10110"/>
                  </a:lnTo>
                  <a:lnTo>
                    <a:pt x="28696" y="10200"/>
                  </a:lnTo>
                  <a:lnTo>
                    <a:pt x="30725" y="10272"/>
                  </a:lnTo>
                  <a:lnTo>
                    <a:pt x="32808" y="10343"/>
                  </a:lnTo>
                  <a:lnTo>
                    <a:pt x="34909" y="10415"/>
                  </a:lnTo>
                  <a:lnTo>
                    <a:pt x="37064" y="10451"/>
                  </a:lnTo>
                  <a:lnTo>
                    <a:pt x="39255" y="10487"/>
                  </a:lnTo>
                  <a:lnTo>
                    <a:pt x="41481" y="10505"/>
                  </a:lnTo>
                  <a:lnTo>
                    <a:pt x="43726" y="10523"/>
                  </a:lnTo>
                  <a:lnTo>
                    <a:pt x="45971" y="10505"/>
                  </a:lnTo>
                  <a:lnTo>
                    <a:pt x="48197" y="10487"/>
                  </a:lnTo>
                  <a:lnTo>
                    <a:pt x="50388" y="10451"/>
                  </a:lnTo>
                  <a:lnTo>
                    <a:pt x="52543" y="10415"/>
                  </a:lnTo>
                  <a:lnTo>
                    <a:pt x="54644" y="10343"/>
                  </a:lnTo>
                  <a:lnTo>
                    <a:pt x="56727" y="10272"/>
                  </a:lnTo>
                  <a:lnTo>
                    <a:pt x="58756" y="10200"/>
                  </a:lnTo>
                  <a:lnTo>
                    <a:pt x="60749" y="10110"/>
                  </a:lnTo>
                  <a:lnTo>
                    <a:pt x="62671" y="10002"/>
                  </a:lnTo>
                  <a:lnTo>
                    <a:pt x="64556" y="9877"/>
                  </a:lnTo>
                  <a:lnTo>
                    <a:pt x="66388" y="9751"/>
                  </a:lnTo>
                  <a:lnTo>
                    <a:pt x="68165" y="9625"/>
                  </a:lnTo>
                  <a:lnTo>
                    <a:pt x="69889" y="9464"/>
                  </a:lnTo>
                  <a:lnTo>
                    <a:pt x="71541" y="9320"/>
                  </a:lnTo>
                  <a:lnTo>
                    <a:pt x="73122" y="9158"/>
                  </a:lnTo>
                  <a:lnTo>
                    <a:pt x="74630" y="8979"/>
                  </a:lnTo>
                  <a:lnTo>
                    <a:pt x="76084" y="8799"/>
                  </a:lnTo>
                  <a:lnTo>
                    <a:pt x="77467" y="8602"/>
                  </a:lnTo>
                  <a:lnTo>
                    <a:pt x="78760" y="8404"/>
                  </a:lnTo>
                  <a:lnTo>
                    <a:pt x="79981" y="8189"/>
                  </a:lnTo>
                  <a:lnTo>
                    <a:pt x="81112" y="7991"/>
                  </a:lnTo>
                  <a:lnTo>
                    <a:pt x="82172" y="7758"/>
                  </a:lnTo>
                  <a:lnTo>
                    <a:pt x="83124" y="7542"/>
                  </a:lnTo>
                  <a:lnTo>
                    <a:pt x="84003" y="7309"/>
                  </a:lnTo>
                  <a:lnTo>
                    <a:pt x="84794" y="7057"/>
                  </a:lnTo>
                  <a:lnTo>
                    <a:pt x="85476" y="6824"/>
                  </a:lnTo>
                  <a:lnTo>
                    <a:pt x="85781" y="6698"/>
                  </a:lnTo>
                  <a:lnTo>
                    <a:pt x="86069" y="6572"/>
                  </a:lnTo>
                  <a:lnTo>
                    <a:pt x="86320" y="6447"/>
                  </a:lnTo>
                  <a:lnTo>
                    <a:pt x="86553" y="6321"/>
                  </a:lnTo>
                  <a:lnTo>
                    <a:pt x="86769" y="6195"/>
                  </a:lnTo>
                  <a:lnTo>
                    <a:pt x="86930" y="6052"/>
                  </a:lnTo>
                  <a:lnTo>
                    <a:pt x="87092" y="5926"/>
                  </a:lnTo>
                  <a:lnTo>
                    <a:pt x="87218" y="5800"/>
                  </a:lnTo>
                  <a:lnTo>
                    <a:pt x="87308" y="5657"/>
                  </a:lnTo>
                  <a:lnTo>
                    <a:pt x="87379" y="5531"/>
                  </a:lnTo>
                  <a:lnTo>
                    <a:pt x="87433" y="5387"/>
                  </a:lnTo>
                  <a:lnTo>
                    <a:pt x="87451" y="5262"/>
                  </a:lnTo>
                  <a:lnTo>
                    <a:pt x="87433" y="5118"/>
                  </a:lnTo>
                  <a:lnTo>
                    <a:pt x="87379" y="4992"/>
                  </a:lnTo>
                  <a:lnTo>
                    <a:pt x="87308" y="4849"/>
                  </a:lnTo>
                  <a:lnTo>
                    <a:pt x="87218" y="4723"/>
                  </a:lnTo>
                  <a:lnTo>
                    <a:pt x="87092" y="4597"/>
                  </a:lnTo>
                  <a:lnTo>
                    <a:pt x="86930" y="4454"/>
                  </a:lnTo>
                  <a:lnTo>
                    <a:pt x="86769" y="4328"/>
                  </a:lnTo>
                  <a:lnTo>
                    <a:pt x="86553" y="4202"/>
                  </a:lnTo>
                  <a:lnTo>
                    <a:pt x="86320" y="4076"/>
                  </a:lnTo>
                  <a:lnTo>
                    <a:pt x="86069" y="3951"/>
                  </a:lnTo>
                  <a:lnTo>
                    <a:pt x="85781" y="3825"/>
                  </a:lnTo>
                  <a:lnTo>
                    <a:pt x="85476" y="3699"/>
                  </a:lnTo>
                  <a:lnTo>
                    <a:pt x="84794" y="3448"/>
                  </a:lnTo>
                  <a:lnTo>
                    <a:pt x="84003" y="3215"/>
                  </a:lnTo>
                  <a:lnTo>
                    <a:pt x="83124" y="2981"/>
                  </a:lnTo>
                  <a:lnTo>
                    <a:pt x="82172" y="2748"/>
                  </a:lnTo>
                  <a:lnTo>
                    <a:pt x="81112" y="2532"/>
                  </a:lnTo>
                  <a:lnTo>
                    <a:pt x="79981" y="2317"/>
                  </a:lnTo>
                  <a:lnTo>
                    <a:pt x="78760" y="2119"/>
                  </a:lnTo>
                  <a:lnTo>
                    <a:pt x="77467" y="1922"/>
                  </a:lnTo>
                  <a:lnTo>
                    <a:pt x="76084" y="1724"/>
                  </a:lnTo>
                  <a:lnTo>
                    <a:pt x="74630" y="1545"/>
                  </a:lnTo>
                  <a:lnTo>
                    <a:pt x="73122" y="1365"/>
                  </a:lnTo>
                  <a:lnTo>
                    <a:pt x="71541" y="1203"/>
                  </a:lnTo>
                  <a:lnTo>
                    <a:pt x="69889" y="1042"/>
                  </a:lnTo>
                  <a:lnTo>
                    <a:pt x="68165" y="898"/>
                  </a:lnTo>
                  <a:lnTo>
                    <a:pt x="66388" y="754"/>
                  </a:lnTo>
                  <a:lnTo>
                    <a:pt x="64556" y="629"/>
                  </a:lnTo>
                  <a:lnTo>
                    <a:pt x="62671" y="521"/>
                  </a:lnTo>
                  <a:lnTo>
                    <a:pt x="60749" y="413"/>
                  </a:lnTo>
                  <a:lnTo>
                    <a:pt x="58756" y="323"/>
                  </a:lnTo>
                  <a:lnTo>
                    <a:pt x="56727" y="234"/>
                  </a:lnTo>
                  <a:lnTo>
                    <a:pt x="54644" y="162"/>
                  </a:lnTo>
                  <a:lnTo>
                    <a:pt x="52543" y="108"/>
                  </a:lnTo>
                  <a:lnTo>
                    <a:pt x="50388" y="54"/>
                  </a:lnTo>
                  <a:lnTo>
                    <a:pt x="48197" y="36"/>
                  </a:lnTo>
                  <a:lnTo>
                    <a:pt x="459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9"/>
            <p:cNvSpPr/>
            <p:nvPr/>
          </p:nvSpPr>
          <p:spPr>
            <a:xfrm>
              <a:off x="4981900" y="3630525"/>
              <a:ext cx="2399975" cy="5425"/>
            </a:xfrm>
            <a:custGeom>
              <a:avLst/>
              <a:gdLst/>
              <a:ahLst/>
              <a:cxnLst/>
              <a:rect l="l" t="t" r="r" b="b"/>
              <a:pathLst>
                <a:path w="95999" h="217" extrusionOk="0">
                  <a:moveTo>
                    <a:pt x="48000" y="1"/>
                  </a:moveTo>
                  <a:lnTo>
                    <a:pt x="23991" y="37"/>
                  </a:lnTo>
                  <a:lnTo>
                    <a:pt x="11996" y="55"/>
                  </a:lnTo>
                  <a:lnTo>
                    <a:pt x="1" y="109"/>
                  </a:lnTo>
                  <a:lnTo>
                    <a:pt x="11996" y="162"/>
                  </a:lnTo>
                  <a:lnTo>
                    <a:pt x="23991" y="180"/>
                  </a:lnTo>
                  <a:lnTo>
                    <a:pt x="48000" y="216"/>
                  </a:lnTo>
                  <a:lnTo>
                    <a:pt x="71990" y="180"/>
                  </a:lnTo>
                  <a:lnTo>
                    <a:pt x="84004" y="162"/>
                  </a:lnTo>
                  <a:lnTo>
                    <a:pt x="95999" y="109"/>
                  </a:lnTo>
                  <a:lnTo>
                    <a:pt x="84004" y="55"/>
                  </a:lnTo>
                  <a:lnTo>
                    <a:pt x="71990" y="37"/>
                  </a:lnTo>
                  <a:lnTo>
                    <a:pt x="480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9"/>
            <p:cNvSpPr/>
            <p:nvPr/>
          </p:nvSpPr>
          <p:spPr>
            <a:xfrm>
              <a:off x="4981900" y="3630525"/>
              <a:ext cx="2399975" cy="5425"/>
            </a:xfrm>
            <a:custGeom>
              <a:avLst/>
              <a:gdLst/>
              <a:ahLst/>
              <a:cxnLst/>
              <a:rect l="l" t="t" r="r" b="b"/>
              <a:pathLst>
                <a:path w="95999" h="217" fill="none" extrusionOk="0">
                  <a:moveTo>
                    <a:pt x="1" y="109"/>
                  </a:moveTo>
                  <a:lnTo>
                    <a:pt x="11996" y="55"/>
                  </a:lnTo>
                  <a:lnTo>
                    <a:pt x="23991" y="37"/>
                  </a:lnTo>
                  <a:lnTo>
                    <a:pt x="48000" y="1"/>
                  </a:lnTo>
                  <a:lnTo>
                    <a:pt x="71990" y="37"/>
                  </a:lnTo>
                  <a:lnTo>
                    <a:pt x="84004" y="55"/>
                  </a:lnTo>
                  <a:lnTo>
                    <a:pt x="95999" y="109"/>
                  </a:lnTo>
                  <a:lnTo>
                    <a:pt x="84004" y="162"/>
                  </a:lnTo>
                  <a:lnTo>
                    <a:pt x="71990" y="180"/>
                  </a:lnTo>
                  <a:lnTo>
                    <a:pt x="48000" y="216"/>
                  </a:lnTo>
                  <a:lnTo>
                    <a:pt x="23991" y="180"/>
                  </a:lnTo>
                  <a:lnTo>
                    <a:pt x="11996" y="162"/>
                  </a:lnTo>
                  <a:lnTo>
                    <a:pt x="1" y="10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9"/>
            <p:cNvSpPr/>
            <p:nvPr/>
          </p:nvSpPr>
          <p:spPr>
            <a:xfrm>
              <a:off x="7066275" y="3064000"/>
              <a:ext cx="169250" cy="390125"/>
            </a:xfrm>
            <a:custGeom>
              <a:avLst/>
              <a:gdLst/>
              <a:ahLst/>
              <a:cxnLst/>
              <a:rect l="l" t="t" r="r" b="b"/>
              <a:pathLst>
                <a:path w="6770" h="15605" extrusionOk="0">
                  <a:moveTo>
                    <a:pt x="4166" y="0"/>
                  </a:moveTo>
                  <a:lnTo>
                    <a:pt x="3933" y="18"/>
                  </a:lnTo>
                  <a:lnTo>
                    <a:pt x="3717" y="72"/>
                  </a:lnTo>
                  <a:lnTo>
                    <a:pt x="3502" y="144"/>
                  </a:lnTo>
                  <a:lnTo>
                    <a:pt x="3304" y="234"/>
                  </a:lnTo>
                  <a:lnTo>
                    <a:pt x="3143" y="341"/>
                  </a:lnTo>
                  <a:lnTo>
                    <a:pt x="2981" y="467"/>
                  </a:lnTo>
                  <a:lnTo>
                    <a:pt x="2837" y="611"/>
                  </a:lnTo>
                  <a:lnTo>
                    <a:pt x="2694" y="754"/>
                  </a:lnTo>
                  <a:lnTo>
                    <a:pt x="2568" y="916"/>
                  </a:lnTo>
                  <a:lnTo>
                    <a:pt x="2460" y="1096"/>
                  </a:lnTo>
                  <a:lnTo>
                    <a:pt x="2371" y="1293"/>
                  </a:lnTo>
                  <a:lnTo>
                    <a:pt x="2281" y="1473"/>
                  </a:lnTo>
                  <a:lnTo>
                    <a:pt x="2119" y="1886"/>
                  </a:lnTo>
                  <a:lnTo>
                    <a:pt x="2011" y="2281"/>
                  </a:lnTo>
                  <a:lnTo>
                    <a:pt x="1922" y="2694"/>
                  </a:lnTo>
                  <a:lnTo>
                    <a:pt x="1724" y="3699"/>
                  </a:lnTo>
                  <a:lnTo>
                    <a:pt x="1562" y="4723"/>
                  </a:lnTo>
                  <a:lnTo>
                    <a:pt x="1239" y="6752"/>
                  </a:lnTo>
                  <a:lnTo>
                    <a:pt x="611" y="10882"/>
                  </a:lnTo>
                  <a:lnTo>
                    <a:pt x="449" y="12031"/>
                  </a:lnTo>
                  <a:lnTo>
                    <a:pt x="288" y="13199"/>
                  </a:lnTo>
                  <a:lnTo>
                    <a:pt x="126" y="14366"/>
                  </a:lnTo>
                  <a:lnTo>
                    <a:pt x="54" y="14940"/>
                  </a:lnTo>
                  <a:lnTo>
                    <a:pt x="18" y="15210"/>
                  </a:lnTo>
                  <a:lnTo>
                    <a:pt x="0" y="15515"/>
                  </a:lnTo>
                  <a:lnTo>
                    <a:pt x="0" y="15551"/>
                  </a:lnTo>
                  <a:lnTo>
                    <a:pt x="18" y="15569"/>
                  </a:lnTo>
                  <a:lnTo>
                    <a:pt x="54" y="15605"/>
                  </a:lnTo>
                  <a:lnTo>
                    <a:pt x="126" y="15605"/>
                  </a:lnTo>
                  <a:lnTo>
                    <a:pt x="162" y="15587"/>
                  </a:lnTo>
                  <a:lnTo>
                    <a:pt x="180" y="15569"/>
                  </a:lnTo>
                  <a:lnTo>
                    <a:pt x="198" y="15533"/>
                  </a:lnTo>
                  <a:lnTo>
                    <a:pt x="306" y="15048"/>
                  </a:lnTo>
                  <a:lnTo>
                    <a:pt x="377" y="14545"/>
                  </a:lnTo>
                  <a:lnTo>
                    <a:pt x="503" y="13558"/>
                  </a:lnTo>
                  <a:lnTo>
                    <a:pt x="790" y="11582"/>
                  </a:lnTo>
                  <a:lnTo>
                    <a:pt x="1383" y="7650"/>
                  </a:lnTo>
                  <a:lnTo>
                    <a:pt x="1993" y="3717"/>
                  </a:lnTo>
                  <a:lnTo>
                    <a:pt x="2119" y="2837"/>
                  </a:lnTo>
                  <a:lnTo>
                    <a:pt x="2209" y="2406"/>
                  </a:lnTo>
                  <a:lnTo>
                    <a:pt x="2317" y="1957"/>
                  </a:lnTo>
                  <a:lnTo>
                    <a:pt x="2389" y="1742"/>
                  </a:lnTo>
                  <a:lnTo>
                    <a:pt x="2460" y="1544"/>
                  </a:lnTo>
                  <a:lnTo>
                    <a:pt x="2550" y="1347"/>
                  </a:lnTo>
                  <a:lnTo>
                    <a:pt x="2658" y="1149"/>
                  </a:lnTo>
                  <a:lnTo>
                    <a:pt x="2766" y="970"/>
                  </a:lnTo>
                  <a:lnTo>
                    <a:pt x="2909" y="790"/>
                  </a:lnTo>
                  <a:lnTo>
                    <a:pt x="3071" y="629"/>
                  </a:lnTo>
                  <a:lnTo>
                    <a:pt x="3232" y="485"/>
                  </a:lnTo>
                  <a:lnTo>
                    <a:pt x="3448" y="359"/>
                  </a:lnTo>
                  <a:lnTo>
                    <a:pt x="3663" y="270"/>
                  </a:lnTo>
                  <a:lnTo>
                    <a:pt x="3897" y="198"/>
                  </a:lnTo>
                  <a:lnTo>
                    <a:pt x="4130" y="162"/>
                  </a:lnTo>
                  <a:lnTo>
                    <a:pt x="4382" y="162"/>
                  </a:lnTo>
                  <a:lnTo>
                    <a:pt x="4615" y="180"/>
                  </a:lnTo>
                  <a:lnTo>
                    <a:pt x="4849" y="234"/>
                  </a:lnTo>
                  <a:lnTo>
                    <a:pt x="5082" y="323"/>
                  </a:lnTo>
                  <a:lnTo>
                    <a:pt x="5316" y="413"/>
                  </a:lnTo>
                  <a:lnTo>
                    <a:pt x="5549" y="539"/>
                  </a:lnTo>
                  <a:lnTo>
                    <a:pt x="5764" y="683"/>
                  </a:lnTo>
                  <a:lnTo>
                    <a:pt x="5962" y="826"/>
                  </a:lnTo>
                  <a:lnTo>
                    <a:pt x="6375" y="1149"/>
                  </a:lnTo>
                  <a:lnTo>
                    <a:pt x="6752" y="1491"/>
                  </a:lnTo>
                  <a:lnTo>
                    <a:pt x="6770" y="1491"/>
                  </a:lnTo>
                  <a:lnTo>
                    <a:pt x="6770" y="1473"/>
                  </a:lnTo>
                  <a:lnTo>
                    <a:pt x="6770" y="1455"/>
                  </a:lnTo>
                  <a:lnTo>
                    <a:pt x="6465" y="1167"/>
                  </a:lnTo>
                  <a:lnTo>
                    <a:pt x="6124" y="862"/>
                  </a:lnTo>
                  <a:lnTo>
                    <a:pt x="5764" y="575"/>
                  </a:lnTo>
                  <a:lnTo>
                    <a:pt x="5585" y="449"/>
                  </a:lnTo>
                  <a:lnTo>
                    <a:pt x="5405" y="341"/>
                  </a:lnTo>
                  <a:lnTo>
                    <a:pt x="5208" y="234"/>
                  </a:lnTo>
                  <a:lnTo>
                    <a:pt x="5010" y="144"/>
                  </a:lnTo>
                  <a:lnTo>
                    <a:pt x="4795" y="72"/>
                  </a:lnTo>
                  <a:lnTo>
                    <a:pt x="4597" y="36"/>
                  </a:lnTo>
                  <a:lnTo>
                    <a:pt x="43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9"/>
            <p:cNvSpPr/>
            <p:nvPr/>
          </p:nvSpPr>
          <p:spPr>
            <a:xfrm>
              <a:off x="7141250" y="3022700"/>
              <a:ext cx="195750" cy="221325"/>
            </a:xfrm>
            <a:custGeom>
              <a:avLst/>
              <a:gdLst/>
              <a:ahLst/>
              <a:cxnLst/>
              <a:rect l="l" t="t" r="r" b="b"/>
              <a:pathLst>
                <a:path w="7830" h="8853" extrusionOk="0">
                  <a:moveTo>
                    <a:pt x="3502" y="0"/>
                  </a:moveTo>
                  <a:lnTo>
                    <a:pt x="3358" y="36"/>
                  </a:lnTo>
                  <a:lnTo>
                    <a:pt x="3214" y="72"/>
                  </a:lnTo>
                  <a:lnTo>
                    <a:pt x="3089" y="144"/>
                  </a:lnTo>
                  <a:lnTo>
                    <a:pt x="2963" y="216"/>
                  </a:lnTo>
                  <a:lnTo>
                    <a:pt x="2855" y="305"/>
                  </a:lnTo>
                  <a:lnTo>
                    <a:pt x="2747" y="413"/>
                  </a:lnTo>
                  <a:lnTo>
                    <a:pt x="2658" y="521"/>
                  </a:lnTo>
                  <a:lnTo>
                    <a:pt x="2586" y="665"/>
                  </a:lnTo>
                  <a:lnTo>
                    <a:pt x="2532" y="808"/>
                  </a:lnTo>
                  <a:lnTo>
                    <a:pt x="2478" y="952"/>
                  </a:lnTo>
                  <a:lnTo>
                    <a:pt x="2442" y="1113"/>
                  </a:lnTo>
                  <a:lnTo>
                    <a:pt x="2442" y="1293"/>
                  </a:lnTo>
                  <a:lnTo>
                    <a:pt x="2442" y="1491"/>
                  </a:lnTo>
                  <a:lnTo>
                    <a:pt x="2478" y="1670"/>
                  </a:lnTo>
                  <a:lnTo>
                    <a:pt x="2514" y="1886"/>
                  </a:lnTo>
                  <a:lnTo>
                    <a:pt x="2586" y="2083"/>
                  </a:lnTo>
                  <a:lnTo>
                    <a:pt x="2676" y="2317"/>
                  </a:lnTo>
                  <a:lnTo>
                    <a:pt x="2604" y="2281"/>
                  </a:lnTo>
                  <a:lnTo>
                    <a:pt x="2406" y="2227"/>
                  </a:lnTo>
                  <a:lnTo>
                    <a:pt x="2119" y="2191"/>
                  </a:lnTo>
                  <a:lnTo>
                    <a:pt x="1939" y="2173"/>
                  </a:lnTo>
                  <a:lnTo>
                    <a:pt x="1760" y="2155"/>
                  </a:lnTo>
                  <a:lnTo>
                    <a:pt x="1562" y="2173"/>
                  </a:lnTo>
                  <a:lnTo>
                    <a:pt x="1365" y="2191"/>
                  </a:lnTo>
                  <a:lnTo>
                    <a:pt x="1149" y="2245"/>
                  </a:lnTo>
                  <a:lnTo>
                    <a:pt x="952" y="2317"/>
                  </a:lnTo>
                  <a:lnTo>
                    <a:pt x="754" y="2406"/>
                  </a:lnTo>
                  <a:lnTo>
                    <a:pt x="575" y="2550"/>
                  </a:lnTo>
                  <a:lnTo>
                    <a:pt x="395" y="2712"/>
                  </a:lnTo>
                  <a:lnTo>
                    <a:pt x="233" y="2909"/>
                  </a:lnTo>
                  <a:lnTo>
                    <a:pt x="162" y="3035"/>
                  </a:lnTo>
                  <a:lnTo>
                    <a:pt x="108" y="3161"/>
                  </a:lnTo>
                  <a:lnTo>
                    <a:pt x="54" y="3304"/>
                  </a:lnTo>
                  <a:lnTo>
                    <a:pt x="18" y="3448"/>
                  </a:lnTo>
                  <a:lnTo>
                    <a:pt x="0" y="3592"/>
                  </a:lnTo>
                  <a:lnTo>
                    <a:pt x="0" y="3753"/>
                  </a:lnTo>
                  <a:lnTo>
                    <a:pt x="0" y="3933"/>
                  </a:lnTo>
                  <a:lnTo>
                    <a:pt x="36" y="4112"/>
                  </a:lnTo>
                  <a:lnTo>
                    <a:pt x="72" y="4292"/>
                  </a:lnTo>
                  <a:lnTo>
                    <a:pt x="144" y="4471"/>
                  </a:lnTo>
                  <a:lnTo>
                    <a:pt x="216" y="4669"/>
                  </a:lnTo>
                  <a:lnTo>
                    <a:pt x="323" y="4866"/>
                  </a:lnTo>
                  <a:lnTo>
                    <a:pt x="449" y="5064"/>
                  </a:lnTo>
                  <a:lnTo>
                    <a:pt x="593" y="5279"/>
                  </a:lnTo>
                  <a:lnTo>
                    <a:pt x="754" y="5477"/>
                  </a:lnTo>
                  <a:lnTo>
                    <a:pt x="934" y="5692"/>
                  </a:lnTo>
                  <a:lnTo>
                    <a:pt x="1149" y="5908"/>
                  </a:lnTo>
                  <a:lnTo>
                    <a:pt x="1383" y="6105"/>
                  </a:lnTo>
                  <a:lnTo>
                    <a:pt x="1652" y="6321"/>
                  </a:lnTo>
                  <a:lnTo>
                    <a:pt x="1939" y="6536"/>
                  </a:lnTo>
                  <a:lnTo>
                    <a:pt x="2263" y="6752"/>
                  </a:lnTo>
                  <a:lnTo>
                    <a:pt x="2604" y="6949"/>
                  </a:lnTo>
                  <a:lnTo>
                    <a:pt x="2981" y="7165"/>
                  </a:lnTo>
                  <a:lnTo>
                    <a:pt x="3394" y="7362"/>
                  </a:lnTo>
                  <a:lnTo>
                    <a:pt x="3825" y="7578"/>
                  </a:lnTo>
                  <a:lnTo>
                    <a:pt x="4292" y="7775"/>
                  </a:lnTo>
                  <a:lnTo>
                    <a:pt x="4795" y="7973"/>
                  </a:lnTo>
                  <a:lnTo>
                    <a:pt x="5333" y="8153"/>
                  </a:lnTo>
                  <a:lnTo>
                    <a:pt x="5908" y="8332"/>
                  </a:lnTo>
                  <a:lnTo>
                    <a:pt x="6518" y="8512"/>
                  </a:lnTo>
                  <a:lnTo>
                    <a:pt x="7147" y="8691"/>
                  </a:lnTo>
                  <a:lnTo>
                    <a:pt x="7829" y="8853"/>
                  </a:lnTo>
                  <a:lnTo>
                    <a:pt x="7740" y="7991"/>
                  </a:lnTo>
                  <a:lnTo>
                    <a:pt x="7596" y="7111"/>
                  </a:lnTo>
                  <a:lnTo>
                    <a:pt x="7416" y="6267"/>
                  </a:lnTo>
                  <a:lnTo>
                    <a:pt x="7219" y="5405"/>
                  </a:lnTo>
                  <a:lnTo>
                    <a:pt x="6967" y="4579"/>
                  </a:lnTo>
                  <a:lnTo>
                    <a:pt x="6698" y="3753"/>
                  </a:lnTo>
                  <a:lnTo>
                    <a:pt x="6393" y="2927"/>
                  </a:lnTo>
                  <a:lnTo>
                    <a:pt x="6034" y="2119"/>
                  </a:lnTo>
                  <a:lnTo>
                    <a:pt x="5890" y="1814"/>
                  </a:lnTo>
                  <a:lnTo>
                    <a:pt x="5728" y="1526"/>
                  </a:lnTo>
                  <a:lnTo>
                    <a:pt x="5567" y="1275"/>
                  </a:lnTo>
                  <a:lnTo>
                    <a:pt x="5387" y="1042"/>
                  </a:lnTo>
                  <a:lnTo>
                    <a:pt x="5226" y="826"/>
                  </a:lnTo>
                  <a:lnTo>
                    <a:pt x="5046" y="647"/>
                  </a:lnTo>
                  <a:lnTo>
                    <a:pt x="4866" y="485"/>
                  </a:lnTo>
                  <a:lnTo>
                    <a:pt x="4687" y="359"/>
                  </a:lnTo>
                  <a:lnTo>
                    <a:pt x="4507" y="252"/>
                  </a:lnTo>
                  <a:lnTo>
                    <a:pt x="4346" y="162"/>
                  </a:lnTo>
                  <a:lnTo>
                    <a:pt x="4166" y="90"/>
                  </a:lnTo>
                  <a:lnTo>
                    <a:pt x="3987" y="36"/>
                  </a:lnTo>
                  <a:lnTo>
                    <a:pt x="38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9"/>
            <p:cNvSpPr/>
            <p:nvPr/>
          </p:nvSpPr>
          <p:spPr>
            <a:xfrm>
              <a:off x="7187025" y="3077450"/>
              <a:ext cx="139200" cy="154925"/>
            </a:xfrm>
            <a:custGeom>
              <a:avLst/>
              <a:gdLst/>
              <a:ahLst/>
              <a:cxnLst/>
              <a:rect l="l" t="t" r="r" b="b"/>
              <a:pathLst>
                <a:path w="5568" h="6197" extrusionOk="0">
                  <a:moveTo>
                    <a:pt x="2964" y="1"/>
                  </a:moveTo>
                  <a:lnTo>
                    <a:pt x="2946" y="19"/>
                  </a:lnTo>
                  <a:lnTo>
                    <a:pt x="2820" y="558"/>
                  </a:lnTo>
                  <a:lnTo>
                    <a:pt x="2730" y="1114"/>
                  </a:lnTo>
                  <a:lnTo>
                    <a:pt x="2676" y="1671"/>
                  </a:lnTo>
                  <a:lnTo>
                    <a:pt x="2676" y="2245"/>
                  </a:lnTo>
                  <a:lnTo>
                    <a:pt x="2191" y="1725"/>
                  </a:lnTo>
                  <a:lnTo>
                    <a:pt x="1653" y="1150"/>
                  </a:lnTo>
                  <a:lnTo>
                    <a:pt x="1096" y="576"/>
                  </a:lnTo>
                  <a:lnTo>
                    <a:pt x="1060" y="576"/>
                  </a:lnTo>
                  <a:lnTo>
                    <a:pt x="1060" y="593"/>
                  </a:lnTo>
                  <a:lnTo>
                    <a:pt x="1527" y="1114"/>
                  </a:lnTo>
                  <a:lnTo>
                    <a:pt x="1994" y="1635"/>
                  </a:lnTo>
                  <a:lnTo>
                    <a:pt x="2874" y="2694"/>
                  </a:lnTo>
                  <a:lnTo>
                    <a:pt x="2191" y="2694"/>
                  </a:lnTo>
                  <a:lnTo>
                    <a:pt x="1527" y="2748"/>
                  </a:lnTo>
                  <a:lnTo>
                    <a:pt x="773" y="2820"/>
                  </a:lnTo>
                  <a:lnTo>
                    <a:pt x="19" y="2910"/>
                  </a:lnTo>
                  <a:lnTo>
                    <a:pt x="1" y="2946"/>
                  </a:lnTo>
                  <a:lnTo>
                    <a:pt x="19" y="2946"/>
                  </a:lnTo>
                  <a:lnTo>
                    <a:pt x="773" y="2856"/>
                  </a:lnTo>
                  <a:lnTo>
                    <a:pt x="1527" y="2820"/>
                  </a:lnTo>
                  <a:lnTo>
                    <a:pt x="1886" y="2802"/>
                  </a:lnTo>
                  <a:lnTo>
                    <a:pt x="2245" y="2802"/>
                  </a:lnTo>
                  <a:lnTo>
                    <a:pt x="2964" y="2820"/>
                  </a:lnTo>
                  <a:lnTo>
                    <a:pt x="3897" y="3987"/>
                  </a:lnTo>
                  <a:lnTo>
                    <a:pt x="3484" y="3987"/>
                  </a:lnTo>
                  <a:lnTo>
                    <a:pt x="3143" y="4005"/>
                  </a:lnTo>
                  <a:lnTo>
                    <a:pt x="2802" y="4023"/>
                  </a:lnTo>
                  <a:lnTo>
                    <a:pt x="2461" y="4059"/>
                  </a:lnTo>
                  <a:lnTo>
                    <a:pt x="2120" y="4113"/>
                  </a:lnTo>
                  <a:lnTo>
                    <a:pt x="1778" y="4167"/>
                  </a:lnTo>
                  <a:lnTo>
                    <a:pt x="1437" y="4239"/>
                  </a:lnTo>
                  <a:lnTo>
                    <a:pt x="1419" y="4239"/>
                  </a:lnTo>
                  <a:lnTo>
                    <a:pt x="1419" y="4275"/>
                  </a:lnTo>
                  <a:lnTo>
                    <a:pt x="1437" y="4275"/>
                  </a:lnTo>
                  <a:lnTo>
                    <a:pt x="2120" y="4203"/>
                  </a:lnTo>
                  <a:lnTo>
                    <a:pt x="2820" y="4149"/>
                  </a:lnTo>
                  <a:lnTo>
                    <a:pt x="3808" y="4149"/>
                  </a:lnTo>
                  <a:lnTo>
                    <a:pt x="3915" y="4167"/>
                  </a:lnTo>
                  <a:lnTo>
                    <a:pt x="4005" y="4131"/>
                  </a:lnTo>
                  <a:lnTo>
                    <a:pt x="4598" y="4921"/>
                  </a:lnTo>
                  <a:lnTo>
                    <a:pt x="5065" y="5550"/>
                  </a:lnTo>
                  <a:lnTo>
                    <a:pt x="5298" y="5873"/>
                  </a:lnTo>
                  <a:lnTo>
                    <a:pt x="5406" y="6052"/>
                  </a:lnTo>
                  <a:lnTo>
                    <a:pt x="5531" y="6196"/>
                  </a:lnTo>
                  <a:lnTo>
                    <a:pt x="5567" y="6196"/>
                  </a:lnTo>
                  <a:lnTo>
                    <a:pt x="5567" y="6160"/>
                  </a:lnTo>
                  <a:lnTo>
                    <a:pt x="5388" y="5855"/>
                  </a:lnTo>
                  <a:lnTo>
                    <a:pt x="5208" y="5568"/>
                  </a:lnTo>
                  <a:lnTo>
                    <a:pt x="4813" y="4993"/>
                  </a:lnTo>
                  <a:lnTo>
                    <a:pt x="4526" y="4562"/>
                  </a:lnTo>
                  <a:lnTo>
                    <a:pt x="4526" y="4508"/>
                  </a:lnTo>
                  <a:lnTo>
                    <a:pt x="4544" y="4454"/>
                  </a:lnTo>
                  <a:lnTo>
                    <a:pt x="4562" y="4364"/>
                  </a:lnTo>
                  <a:lnTo>
                    <a:pt x="4562" y="4257"/>
                  </a:lnTo>
                  <a:lnTo>
                    <a:pt x="4634" y="3844"/>
                  </a:lnTo>
                  <a:lnTo>
                    <a:pt x="4705" y="3431"/>
                  </a:lnTo>
                  <a:lnTo>
                    <a:pt x="4741" y="3215"/>
                  </a:lnTo>
                  <a:lnTo>
                    <a:pt x="4795" y="3000"/>
                  </a:lnTo>
                  <a:lnTo>
                    <a:pt x="4777" y="2964"/>
                  </a:lnTo>
                  <a:lnTo>
                    <a:pt x="4777" y="2982"/>
                  </a:lnTo>
                  <a:lnTo>
                    <a:pt x="4759" y="3000"/>
                  </a:lnTo>
                  <a:lnTo>
                    <a:pt x="4705" y="3233"/>
                  </a:lnTo>
                  <a:lnTo>
                    <a:pt x="4652" y="3431"/>
                  </a:lnTo>
                  <a:lnTo>
                    <a:pt x="4544" y="3844"/>
                  </a:lnTo>
                  <a:lnTo>
                    <a:pt x="4472" y="4239"/>
                  </a:lnTo>
                  <a:lnTo>
                    <a:pt x="4436" y="4436"/>
                  </a:lnTo>
                  <a:lnTo>
                    <a:pt x="4041" y="3880"/>
                  </a:lnTo>
                  <a:lnTo>
                    <a:pt x="3736" y="3485"/>
                  </a:lnTo>
                  <a:lnTo>
                    <a:pt x="3430" y="3107"/>
                  </a:lnTo>
                  <a:lnTo>
                    <a:pt x="2784" y="2371"/>
                  </a:lnTo>
                  <a:lnTo>
                    <a:pt x="2784" y="2353"/>
                  </a:lnTo>
                  <a:lnTo>
                    <a:pt x="2838" y="1186"/>
                  </a:lnTo>
                  <a:lnTo>
                    <a:pt x="2874" y="611"/>
                  </a:lnTo>
                  <a:lnTo>
                    <a:pt x="2928" y="324"/>
                  </a:lnTo>
                  <a:lnTo>
                    <a:pt x="2982" y="19"/>
                  </a:lnTo>
                  <a:lnTo>
                    <a:pt x="29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9"/>
            <p:cNvSpPr/>
            <p:nvPr/>
          </p:nvSpPr>
          <p:spPr>
            <a:xfrm>
              <a:off x="7185675" y="3121900"/>
              <a:ext cx="40425" cy="1375"/>
            </a:xfrm>
            <a:custGeom>
              <a:avLst/>
              <a:gdLst/>
              <a:ahLst/>
              <a:cxnLst/>
              <a:rect l="l" t="t" r="r" b="b"/>
              <a:pathLst>
                <a:path w="1617" h="55" extrusionOk="0">
                  <a:moveTo>
                    <a:pt x="19" y="1"/>
                  </a:moveTo>
                  <a:lnTo>
                    <a:pt x="1" y="19"/>
                  </a:lnTo>
                  <a:lnTo>
                    <a:pt x="1" y="37"/>
                  </a:lnTo>
                  <a:lnTo>
                    <a:pt x="19" y="37"/>
                  </a:lnTo>
                  <a:lnTo>
                    <a:pt x="414" y="19"/>
                  </a:lnTo>
                  <a:lnTo>
                    <a:pt x="827" y="19"/>
                  </a:lnTo>
                  <a:lnTo>
                    <a:pt x="1222" y="37"/>
                  </a:lnTo>
                  <a:lnTo>
                    <a:pt x="1599" y="54"/>
                  </a:lnTo>
                  <a:lnTo>
                    <a:pt x="1617" y="37"/>
                  </a:lnTo>
                  <a:lnTo>
                    <a:pt x="12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9"/>
            <p:cNvSpPr/>
            <p:nvPr/>
          </p:nvSpPr>
          <p:spPr>
            <a:xfrm>
              <a:off x="7281750" y="3118300"/>
              <a:ext cx="5875" cy="37750"/>
            </a:xfrm>
            <a:custGeom>
              <a:avLst/>
              <a:gdLst/>
              <a:ahLst/>
              <a:cxnLst/>
              <a:rect l="l" t="t" r="r" b="b"/>
              <a:pathLst>
                <a:path w="235" h="1510" extrusionOk="0">
                  <a:moveTo>
                    <a:pt x="198" y="1"/>
                  </a:moveTo>
                  <a:lnTo>
                    <a:pt x="198" y="19"/>
                  </a:lnTo>
                  <a:lnTo>
                    <a:pt x="72" y="773"/>
                  </a:lnTo>
                  <a:lnTo>
                    <a:pt x="19" y="1132"/>
                  </a:lnTo>
                  <a:lnTo>
                    <a:pt x="1" y="1312"/>
                  </a:lnTo>
                  <a:lnTo>
                    <a:pt x="1" y="1491"/>
                  </a:lnTo>
                  <a:lnTo>
                    <a:pt x="1" y="1509"/>
                  </a:lnTo>
                  <a:lnTo>
                    <a:pt x="19" y="1509"/>
                  </a:lnTo>
                  <a:lnTo>
                    <a:pt x="37" y="1491"/>
                  </a:lnTo>
                  <a:lnTo>
                    <a:pt x="54" y="1312"/>
                  </a:lnTo>
                  <a:lnTo>
                    <a:pt x="72" y="1132"/>
                  </a:lnTo>
                  <a:lnTo>
                    <a:pt x="90" y="953"/>
                  </a:lnTo>
                  <a:lnTo>
                    <a:pt x="108" y="773"/>
                  </a:lnTo>
                  <a:lnTo>
                    <a:pt x="162" y="396"/>
                  </a:lnTo>
                  <a:lnTo>
                    <a:pt x="234" y="19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9"/>
            <p:cNvSpPr/>
            <p:nvPr/>
          </p:nvSpPr>
          <p:spPr>
            <a:xfrm>
              <a:off x="7265600" y="3067125"/>
              <a:ext cx="7200" cy="37750"/>
            </a:xfrm>
            <a:custGeom>
              <a:avLst/>
              <a:gdLst/>
              <a:ahLst/>
              <a:cxnLst/>
              <a:rect l="l" t="t" r="r" b="b"/>
              <a:pathLst>
                <a:path w="288" h="1510" extrusionOk="0">
                  <a:moveTo>
                    <a:pt x="252" y="1"/>
                  </a:moveTo>
                  <a:lnTo>
                    <a:pt x="162" y="378"/>
                  </a:lnTo>
                  <a:lnTo>
                    <a:pt x="90" y="755"/>
                  </a:lnTo>
                  <a:lnTo>
                    <a:pt x="18" y="1132"/>
                  </a:lnTo>
                  <a:lnTo>
                    <a:pt x="0" y="1330"/>
                  </a:lnTo>
                  <a:lnTo>
                    <a:pt x="0" y="1509"/>
                  </a:lnTo>
                  <a:lnTo>
                    <a:pt x="18" y="1509"/>
                  </a:lnTo>
                  <a:lnTo>
                    <a:pt x="54" y="1348"/>
                  </a:lnTo>
                  <a:lnTo>
                    <a:pt x="72" y="1168"/>
                  </a:lnTo>
                  <a:lnTo>
                    <a:pt x="126" y="791"/>
                  </a:lnTo>
                  <a:lnTo>
                    <a:pt x="198" y="396"/>
                  </a:lnTo>
                  <a:lnTo>
                    <a:pt x="287" y="19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9"/>
            <p:cNvSpPr/>
            <p:nvPr/>
          </p:nvSpPr>
          <p:spPr>
            <a:xfrm>
              <a:off x="6938325" y="3218425"/>
              <a:ext cx="93850" cy="264875"/>
            </a:xfrm>
            <a:custGeom>
              <a:avLst/>
              <a:gdLst/>
              <a:ahLst/>
              <a:cxnLst/>
              <a:rect l="l" t="t" r="r" b="b"/>
              <a:pathLst>
                <a:path w="3754" h="10595" extrusionOk="0">
                  <a:moveTo>
                    <a:pt x="1509" y="0"/>
                  </a:moveTo>
                  <a:lnTo>
                    <a:pt x="1347" y="18"/>
                  </a:lnTo>
                  <a:lnTo>
                    <a:pt x="1222" y="36"/>
                  </a:lnTo>
                  <a:lnTo>
                    <a:pt x="1078" y="90"/>
                  </a:lnTo>
                  <a:lnTo>
                    <a:pt x="952" y="162"/>
                  </a:lnTo>
                  <a:lnTo>
                    <a:pt x="827" y="234"/>
                  </a:lnTo>
                  <a:lnTo>
                    <a:pt x="719" y="342"/>
                  </a:lnTo>
                  <a:lnTo>
                    <a:pt x="611" y="449"/>
                  </a:lnTo>
                  <a:lnTo>
                    <a:pt x="503" y="557"/>
                  </a:lnTo>
                  <a:lnTo>
                    <a:pt x="306" y="808"/>
                  </a:lnTo>
                  <a:lnTo>
                    <a:pt x="144" y="1060"/>
                  </a:lnTo>
                  <a:lnTo>
                    <a:pt x="0" y="1311"/>
                  </a:lnTo>
                  <a:lnTo>
                    <a:pt x="0" y="1329"/>
                  </a:lnTo>
                  <a:lnTo>
                    <a:pt x="36" y="1329"/>
                  </a:lnTo>
                  <a:lnTo>
                    <a:pt x="252" y="1024"/>
                  </a:lnTo>
                  <a:lnTo>
                    <a:pt x="413" y="826"/>
                  </a:lnTo>
                  <a:lnTo>
                    <a:pt x="593" y="647"/>
                  </a:lnTo>
                  <a:lnTo>
                    <a:pt x="791" y="467"/>
                  </a:lnTo>
                  <a:lnTo>
                    <a:pt x="898" y="395"/>
                  </a:lnTo>
                  <a:lnTo>
                    <a:pt x="1006" y="324"/>
                  </a:lnTo>
                  <a:lnTo>
                    <a:pt x="1132" y="270"/>
                  </a:lnTo>
                  <a:lnTo>
                    <a:pt x="1240" y="234"/>
                  </a:lnTo>
                  <a:lnTo>
                    <a:pt x="1365" y="216"/>
                  </a:lnTo>
                  <a:lnTo>
                    <a:pt x="1491" y="216"/>
                  </a:lnTo>
                  <a:lnTo>
                    <a:pt x="1653" y="234"/>
                  </a:lnTo>
                  <a:lnTo>
                    <a:pt x="1814" y="288"/>
                  </a:lnTo>
                  <a:lnTo>
                    <a:pt x="1958" y="395"/>
                  </a:lnTo>
                  <a:lnTo>
                    <a:pt x="2083" y="539"/>
                  </a:lnTo>
                  <a:lnTo>
                    <a:pt x="2209" y="719"/>
                  </a:lnTo>
                  <a:lnTo>
                    <a:pt x="2317" y="970"/>
                  </a:lnTo>
                  <a:lnTo>
                    <a:pt x="2425" y="1293"/>
                  </a:lnTo>
                  <a:lnTo>
                    <a:pt x="2514" y="1670"/>
                  </a:lnTo>
                  <a:lnTo>
                    <a:pt x="2604" y="2227"/>
                  </a:lnTo>
                  <a:lnTo>
                    <a:pt x="2712" y="2838"/>
                  </a:lnTo>
                  <a:lnTo>
                    <a:pt x="2892" y="4166"/>
                  </a:lnTo>
                  <a:lnTo>
                    <a:pt x="3071" y="5567"/>
                  </a:lnTo>
                  <a:lnTo>
                    <a:pt x="3233" y="6968"/>
                  </a:lnTo>
                  <a:lnTo>
                    <a:pt x="3466" y="9320"/>
                  </a:lnTo>
                  <a:lnTo>
                    <a:pt x="3574" y="10451"/>
                  </a:lnTo>
                  <a:lnTo>
                    <a:pt x="3592" y="10523"/>
                  </a:lnTo>
                  <a:lnTo>
                    <a:pt x="3628" y="10559"/>
                  </a:lnTo>
                  <a:lnTo>
                    <a:pt x="3646" y="10577"/>
                  </a:lnTo>
                  <a:lnTo>
                    <a:pt x="3682" y="10595"/>
                  </a:lnTo>
                  <a:lnTo>
                    <a:pt x="3700" y="10577"/>
                  </a:lnTo>
                  <a:lnTo>
                    <a:pt x="3736" y="10541"/>
                  </a:lnTo>
                  <a:lnTo>
                    <a:pt x="3736" y="10505"/>
                  </a:lnTo>
                  <a:lnTo>
                    <a:pt x="3753" y="10433"/>
                  </a:lnTo>
                  <a:lnTo>
                    <a:pt x="3736" y="10074"/>
                  </a:lnTo>
                  <a:lnTo>
                    <a:pt x="3718" y="9733"/>
                  </a:lnTo>
                  <a:lnTo>
                    <a:pt x="3664" y="9051"/>
                  </a:lnTo>
                  <a:lnTo>
                    <a:pt x="3520" y="7650"/>
                  </a:lnTo>
                  <a:lnTo>
                    <a:pt x="3358" y="6249"/>
                  </a:lnTo>
                  <a:lnTo>
                    <a:pt x="3197" y="4867"/>
                  </a:lnTo>
                  <a:lnTo>
                    <a:pt x="2999" y="3484"/>
                  </a:lnTo>
                  <a:lnTo>
                    <a:pt x="2802" y="2101"/>
                  </a:lnTo>
                  <a:lnTo>
                    <a:pt x="2748" y="1778"/>
                  </a:lnTo>
                  <a:lnTo>
                    <a:pt x="2676" y="1473"/>
                  </a:lnTo>
                  <a:lnTo>
                    <a:pt x="2604" y="1168"/>
                  </a:lnTo>
                  <a:lnTo>
                    <a:pt x="2514" y="844"/>
                  </a:lnTo>
                  <a:lnTo>
                    <a:pt x="2479" y="719"/>
                  </a:lnTo>
                  <a:lnTo>
                    <a:pt x="2407" y="593"/>
                  </a:lnTo>
                  <a:lnTo>
                    <a:pt x="2335" y="485"/>
                  </a:lnTo>
                  <a:lnTo>
                    <a:pt x="2263" y="377"/>
                  </a:lnTo>
                  <a:lnTo>
                    <a:pt x="2155" y="288"/>
                  </a:lnTo>
                  <a:lnTo>
                    <a:pt x="2066" y="198"/>
                  </a:lnTo>
                  <a:lnTo>
                    <a:pt x="1940" y="126"/>
                  </a:lnTo>
                  <a:lnTo>
                    <a:pt x="1814" y="72"/>
                  </a:lnTo>
                  <a:lnTo>
                    <a:pt x="1653" y="18"/>
                  </a:lnTo>
                  <a:lnTo>
                    <a:pt x="15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9"/>
            <p:cNvSpPr/>
            <p:nvPr/>
          </p:nvSpPr>
          <p:spPr>
            <a:xfrm>
              <a:off x="6848100" y="3199575"/>
              <a:ext cx="145475" cy="187675"/>
            </a:xfrm>
            <a:custGeom>
              <a:avLst/>
              <a:gdLst/>
              <a:ahLst/>
              <a:cxnLst/>
              <a:rect l="l" t="t" r="r" b="b"/>
              <a:pathLst>
                <a:path w="5819" h="7507" extrusionOk="0">
                  <a:moveTo>
                    <a:pt x="3538" y="0"/>
                  </a:moveTo>
                  <a:lnTo>
                    <a:pt x="3448" y="36"/>
                  </a:lnTo>
                  <a:lnTo>
                    <a:pt x="3340" y="90"/>
                  </a:lnTo>
                  <a:lnTo>
                    <a:pt x="3214" y="162"/>
                  </a:lnTo>
                  <a:lnTo>
                    <a:pt x="2909" y="359"/>
                  </a:lnTo>
                  <a:lnTo>
                    <a:pt x="2658" y="593"/>
                  </a:lnTo>
                  <a:lnTo>
                    <a:pt x="2424" y="826"/>
                  </a:lnTo>
                  <a:lnTo>
                    <a:pt x="2191" y="1060"/>
                  </a:lnTo>
                  <a:lnTo>
                    <a:pt x="1975" y="1329"/>
                  </a:lnTo>
                  <a:lnTo>
                    <a:pt x="1778" y="1580"/>
                  </a:lnTo>
                  <a:lnTo>
                    <a:pt x="1598" y="1868"/>
                  </a:lnTo>
                  <a:lnTo>
                    <a:pt x="1437" y="2137"/>
                  </a:lnTo>
                  <a:lnTo>
                    <a:pt x="1275" y="2424"/>
                  </a:lnTo>
                  <a:lnTo>
                    <a:pt x="1131" y="2730"/>
                  </a:lnTo>
                  <a:lnTo>
                    <a:pt x="988" y="3017"/>
                  </a:lnTo>
                  <a:lnTo>
                    <a:pt x="754" y="3610"/>
                  </a:lnTo>
                  <a:lnTo>
                    <a:pt x="557" y="4202"/>
                  </a:lnTo>
                  <a:lnTo>
                    <a:pt x="395" y="4777"/>
                  </a:lnTo>
                  <a:lnTo>
                    <a:pt x="287" y="5333"/>
                  </a:lnTo>
                  <a:lnTo>
                    <a:pt x="180" y="5836"/>
                  </a:lnTo>
                  <a:lnTo>
                    <a:pt x="108" y="6303"/>
                  </a:lnTo>
                  <a:lnTo>
                    <a:pt x="54" y="6716"/>
                  </a:lnTo>
                  <a:lnTo>
                    <a:pt x="18" y="7291"/>
                  </a:lnTo>
                  <a:lnTo>
                    <a:pt x="0" y="7506"/>
                  </a:lnTo>
                  <a:lnTo>
                    <a:pt x="216" y="7380"/>
                  </a:lnTo>
                  <a:lnTo>
                    <a:pt x="790" y="7021"/>
                  </a:lnTo>
                  <a:lnTo>
                    <a:pt x="1616" y="6483"/>
                  </a:lnTo>
                  <a:lnTo>
                    <a:pt x="2101" y="6159"/>
                  </a:lnTo>
                  <a:lnTo>
                    <a:pt x="2586" y="5818"/>
                  </a:lnTo>
                  <a:lnTo>
                    <a:pt x="3089" y="5441"/>
                  </a:lnTo>
                  <a:lnTo>
                    <a:pt x="3574" y="5046"/>
                  </a:lnTo>
                  <a:lnTo>
                    <a:pt x="4058" y="4651"/>
                  </a:lnTo>
                  <a:lnTo>
                    <a:pt x="4489" y="4256"/>
                  </a:lnTo>
                  <a:lnTo>
                    <a:pt x="4884" y="3843"/>
                  </a:lnTo>
                  <a:lnTo>
                    <a:pt x="5064" y="3645"/>
                  </a:lnTo>
                  <a:lnTo>
                    <a:pt x="5208" y="3448"/>
                  </a:lnTo>
                  <a:lnTo>
                    <a:pt x="5351" y="3250"/>
                  </a:lnTo>
                  <a:lnTo>
                    <a:pt x="5459" y="3053"/>
                  </a:lnTo>
                  <a:lnTo>
                    <a:pt x="5567" y="2873"/>
                  </a:lnTo>
                  <a:lnTo>
                    <a:pt x="5639" y="2694"/>
                  </a:lnTo>
                  <a:lnTo>
                    <a:pt x="5710" y="2442"/>
                  </a:lnTo>
                  <a:lnTo>
                    <a:pt x="5764" y="2209"/>
                  </a:lnTo>
                  <a:lnTo>
                    <a:pt x="5800" y="2011"/>
                  </a:lnTo>
                  <a:lnTo>
                    <a:pt x="5818" y="1832"/>
                  </a:lnTo>
                  <a:lnTo>
                    <a:pt x="5818" y="1670"/>
                  </a:lnTo>
                  <a:lnTo>
                    <a:pt x="5818" y="1544"/>
                  </a:lnTo>
                  <a:lnTo>
                    <a:pt x="5782" y="1419"/>
                  </a:lnTo>
                  <a:lnTo>
                    <a:pt x="5746" y="1329"/>
                  </a:lnTo>
                  <a:lnTo>
                    <a:pt x="5692" y="1257"/>
                  </a:lnTo>
                  <a:lnTo>
                    <a:pt x="5621" y="1203"/>
                  </a:lnTo>
                  <a:lnTo>
                    <a:pt x="5549" y="1149"/>
                  </a:lnTo>
                  <a:lnTo>
                    <a:pt x="5477" y="1131"/>
                  </a:lnTo>
                  <a:lnTo>
                    <a:pt x="5387" y="1113"/>
                  </a:lnTo>
                  <a:lnTo>
                    <a:pt x="5279" y="1113"/>
                  </a:lnTo>
                  <a:lnTo>
                    <a:pt x="5082" y="1131"/>
                  </a:lnTo>
                  <a:lnTo>
                    <a:pt x="4866" y="1185"/>
                  </a:lnTo>
                  <a:lnTo>
                    <a:pt x="4651" y="1275"/>
                  </a:lnTo>
                  <a:lnTo>
                    <a:pt x="4436" y="1365"/>
                  </a:lnTo>
                  <a:lnTo>
                    <a:pt x="4256" y="1473"/>
                  </a:lnTo>
                  <a:lnTo>
                    <a:pt x="3951" y="1652"/>
                  </a:lnTo>
                  <a:lnTo>
                    <a:pt x="3843" y="1724"/>
                  </a:lnTo>
                  <a:lnTo>
                    <a:pt x="3879" y="1616"/>
                  </a:lnTo>
                  <a:lnTo>
                    <a:pt x="3933" y="1329"/>
                  </a:lnTo>
                  <a:lnTo>
                    <a:pt x="4005" y="934"/>
                  </a:lnTo>
                  <a:lnTo>
                    <a:pt x="4005" y="736"/>
                  </a:lnTo>
                  <a:lnTo>
                    <a:pt x="4022" y="539"/>
                  </a:lnTo>
                  <a:lnTo>
                    <a:pt x="4005" y="359"/>
                  </a:lnTo>
                  <a:lnTo>
                    <a:pt x="3951" y="198"/>
                  </a:lnTo>
                  <a:lnTo>
                    <a:pt x="3915" y="144"/>
                  </a:lnTo>
                  <a:lnTo>
                    <a:pt x="3879" y="90"/>
                  </a:lnTo>
                  <a:lnTo>
                    <a:pt x="3825" y="36"/>
                  </a:lnTo>
                  <a:lnTo>
                    <a:pt x="3771" y="18"/>
                  </a:lnTo>
                  <a:lnTo>
                    <a:pt x="3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9"/>
            <p:cNvSpPr/>
            <p:nvPr/>
          </p:nvSpPr>
          <p:spPr>
            <a:xfrm>
              <a:off x="6856625" y="3234125"/>
              <a:ext cx="112250" cy="138300"/>
            </a:xfrm>
            <a:custGeom>
              <a:avLst/>
              <a:gdLst/>
              <a:ahLst/>
              <a:cxnLst/>
              <a:rect l="l" t="t" r="r" b="b"/>
              <a:pathLst>
                <a:path w="4490" h="5532" extrusionOk="0">
                  <a:moveTo>
                    <a:pt x="2065" y="1"/>
                  </a:moveTo>
                  <a:lnTo>
                    <a:pt x="2065" y="19"/>
                  </a:lnTo>
                  <a:lnTo>
                    <a:pt x="2155" y="396"/>
                  </a:lnTo>
                  <a:lnTo>
                    <a:pt x="2245" y="773"/>
                  </a:lnTo>
                  <a:lnTo>
                    <a:pt x="2353" y="1132"/>
                  </a:lnTo>
                  <a:lnTo>
                    <a:pt x="2460" y="1491"/>
                  </a:lnTo>
                  <a:lnTo>
                    <a:pt x="2191" y="1850"/>
                  </a:lnTo>
                  <a:lnTo>
                    <a:pt x="1940" y="2210"/>
                  </a:lnTo>
                  <a:lnTo>
                    <a:pt x="1796" y="1850"/>
                  </a:lnTo>
                  <a:lnTo>
                    <a:pt x="1670" y="1491"/>
                  </a:lnTo>
                  <a:lnTo>
                    <a:pt x="1670" y="1473"/>
                  </a:lnTo>
                  <a:lnTo>
                    <a:pt x="1652" y="1473"/>
                  </a:lnTo>
                  <a:lnTo>
                    <a:pt x="1634" y="1491"/>
                  </a:lnTo>
                  <a:lnTo>
                    <a:pt x="1688" y="1689"/>
                  </a:lnTo>
                  <a:lnTo>
                    <a:pt x="1742" y="1904"/>
                  </a:lnTo>
                  <a:lnTo>
                    <a:pt x="1868" y="2317"/>
                  </a:lnTo>
                  <a:lnTo>
                    <a:pt x="1527" y="2820"/>
                  </a:lnTo>
                  <a:lnTo>
                    <a:pt x="1221" y="3287"/>
                  </a:lnTo>
                  <a:lnTo>
                    <a:pt x="952" y="3772"/>
                  </a:lnTo>
                  <a:lnTo>
                    <a:pt x="916" y="3808"/>
                  </a:lnTo>
                  <a:lnTo>
                    <a:pt x="898" y="3844"/>
                  </a:lnTo>
                  <a:lnTo>
                    <a:pt x="431" y="4670"/>
                  </a:lnTo>
                  <a:lnTo>
                    <a:pt x="0" y="5514"/>
                  </a:lnTo>
                  <a:lnTo>
                    <a:pt x="0" y="5532"/>
                  </a:lnTo>
                  <a:lnTo>
                    <a:pt x="18" y="5532"/>
                  </a:lnTo>
                  <a:lnTo>
                    <a:pt x="252" y="5119"/>
                  </a:lnTo>
                  <a:lnTo>
                    <a:pt x="485" y="4706"/>
                  </a:lnTo>
                  <a:lnTo>
                    <a:pt x="988" y="3915"/>
                  </a:lnTo>
                  <a:lnTo>
                    <a:pt x="1168" y="3880"/>
                  </a:lnTo>
                  <a:lnTo>
                    <a:pt x="1329" y="3844"/>
                  </a:lnTo>
                  <a:lnTo>
                    <a:pt x="1724" y="3754"/>
                  </a:lnTo>
                  <a:lnTo>
                    <a:pt x="2101" y="3646"/>
                  </a:lnTo>
                  <a:lnTo>
                    <a:pt x="2478" y="3574"/>
                  </a:lnTo>
                  <a:lnTo>
                    <a:pt x="2496" y="3574"/>
                  </a:lnTo>
                  <a:lnTo>
                    <a:pt x="2496" y="3556"/>
                  </a:lnTo>
                  <a:lnTo>
                    <a:pt x="2478" y="3538"/>
                  </a:lnTo>
                  <a:lnTo>
                    <a:pt x="2029" y="3610"/>
                  </a:lnTo>
                  <a:lnTo>
                    <a:pt x="1581" y="3664"/>
                  </a:lnTo>
                  <a:lnTo>
                    <a:pt x="1150" y="3736"/>
                  </a:lnTo>
                  <a:lnTo>
                    <a:pt x="1132" y="3736"/>
                  </a:lnTo>
                  <a:lnTo>
                    <a:pt x="1670" y="2910"/>
                  </a:lnTo>
                  <a:lnTo>
                    <a:pt x="2227" y="2138"/>
                  </a:lnTo>
                  <a:lnTo>
                    <a:pt x="2496" y="2084"/>
                  </a:lnTo>
                  <a:lnTo>
                    <a:pt x="2748" y="2030"/>
                  </a:lnTo>
                  <a:lnTo>
                    <a:pt x="3322" y="1922"/>
                  </a:lnTo>
                  <a:lnTo>
                    <a:pt x="3915" y="1797"/>
                  </a:lnTo>
                  <a:lnTo>
                    <a:pt x="4490" y="1689"/>
                  </a:lnTo>
                  <a:lnTo>
                    <a:pt x="4472" y="1689"/>
                  </a:lnTo>
                  <a:lnTo>
                    <a:pt x="4454" y="1671"/>
                  </a:lnTo>
                  <a:lnTo>
                    <a:pt x="3861" y="1779"/>
                  </a:lnTo>
                  <a:lnTo>
                    <a:pt x="3268" y="1850"/>
                  </a:lnTo>
                  <a:lnTo>
                    <a:pt x="2694" y="1940"/>
                  </a:lnTo>
                  <a:lnTo>
                    <a:pt x="2317" y="1976"/>
                  </a:lnTo>
                  <a:lnTo>
                    <a:pt x="2873" y="1204"/>
                  </a:lnTo>
                  <a:lnTo>
                    <a:pt x="3430" y="432"/>
                  </a:lnTo>
                  <a:lnTo>
                    <a:pt x="3430" y="414"/>
                  </a:lnTo>
                  <a:lnTo>
                    <a:pt x="3412" y="414"/>
                  </a:lnTo>
                  <a:lnTo>
                    <a:pt x="3412" y="396"/>
                  </a:lnTo>
                  <a:lnTo>
                    <a:pt x="3394" y="414"/>
                  </a:lnTo>
                  <a:lnTo>
                    <a:pt x="2963" y="881"/>
                  </a:lnTo>
                  <a:lnTo>
                    <a:pt x="2550" y="1366"/>
                  </a:lnTo>
                  <a:lnTo>
                    <a:pt x="2335" y="737"/>
                  </a:lnTo>
                  <a:lnTo>
                    <a:pt x="2209" y="396"/>
                  </a:lnTo>
                  <a:lnTo>
                    <a:pt x="2083" y="1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9"/>
            <p:cNvSpPr/>
            <p:nvPr/>
          </p:nvSpPr>
          <p:spPr>
            <a:xfrm>
              <a:off x="6887150" y="3265550"/>
              <a:ext cx="7650" cy="23825"/>
            </a:xfrm>
            <a:custGeom>
              <a:avLst/>
              <a:gdLst/>
              <a:ahLst/>
              <a:cxnLst/>
              <a:rect l="l" t="t" r="r" b="b"/>
              <a:pathLst>
                <a:path w="306" h="953" extrusionOk="0">
                  <a:moveTo>
                    <a:pt x="18" y="1"/>
                  </a:moveTo>
                  <a:lnTo>
                    <a:pt x="0" y="19"/>
                  </a:lnTo>
                  <a:lnTo>
                    <a:pt x="108" y="468"/>
                  </a:lnTo>
                  <a:lnTo>
                    <a:pt x="162" y="701"/>
                  </a:lnTo>
                  <a:lnTo>
                    <a:pt x="234" y="935"/>
                  </a:lnTo>
                  <a:lnTo>
                    <a:pt x="252" y="953"/>
                  </a:lnTo>
                  <a:lnTo>
                    <a:pt x="270" y="953"/>
                  </a:lnTo>
                  <a:lnTo>
                    <a:pt x="288" y="935"/>
                  </a:lnTo>
                  <a:lnTo>
                    <a:pt x="306" y="917"/>
                  </a:lnTo>
                  <a:lnTo>
                    <a:pt x="216" y="683"/>
                  </a:lnTo>
                  <a:lnTo>
                    <a:pt x="144" y="468"/>
                  </a:lnTo>
                  <a:lnTo>
                    <a:pt x="90" y="234"/>
                  </a:lnTo>
                  <a:lnTo>
                    <a:pt x="36" y="1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9"/>
            <p:cNvSpPr/>
            <p:nvPr/>
          </p:nvSpPr>
          <p:spPr>
            <a:xfrm>
              <a:off x="6946400" y="3260175"/>
              <a:ext cx="34600" cy="4500"/>
            </a:xfrm>
            <a:custGeom>
              <a:avLst/>
              <a:gdLst/>
              <a:ahLst/>
              <a:cxnLst/>
              <a:rect l="l" t="t" r="r" b="b"/>
              <a:pathLst>
                <a:path w="1384" h="180" extrusionOk="0">
                  <a:moveTo>
                    <a:pt x="1365" y="0"/>
                  </a:moveTo>
                  <a:lnTo>
                    <a:pt x="1024" y="36"/>
                  </a:lnTo>
                  <a:lnTo>
                    <a:pt x="683" y="72"/>
                  </a:lnTo>
                  <a:lnTo>
                    <a:pt x="342" y="108"/>
                  </a:lnTo>
                  <a:lnTo>
                    <a:pt x="1" y="162"/>
                  </a:lnTo>
                  <a:lnTo>
                    <a:pt x="1" y="180"/>
                  </a:lnTo>
                  <a:lnTo>
                    <a:pt x="342" y="144"/>
                  </a:lnTo>
                  <a:lnTo>
                    <a:pt x="701" y="108"/>
                  </a:lnTo>
                  <a:lnTo>
                    <a:pt x="1042" y="72"/>
                  </a:lnTo>
                  <a:lnTo>
                    <a:pt x="1365" y="36"/>
                  </a:lnTo>
                  <a:lnTo>
                    <a:pt x="1383" y="36"/>
                  </a:lnTo>
                  <a:lnTo>
                    <a:pt x="1383" y="18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9"/>
            <p:cNvSpPr/>
            <p:nvPr/>
          </p:nvSpPr>
          <p:spPr>
            <a:xfrm>
              <a:off x="6901950" y="2993050"/>
              <a:ext cx="228550" cy="519000"/>
            </a:xfrm>
            <a:custGeom>
              <a:avLst/>
              <a:gdLst/>
              <a:ahLst/>
              <a:cxnLst/>
              <a:rect l="l" t="t" r="r" b="b"/>
              <a:pathLst>
                <a:path w="9142" h="20760" extrusionOk="0">
                  <a:moveTo>
                    <a:pt x="4867" y="1"/>
                  </a:moveTo>
                  <a:lnTo>
                    <a:pt x="4580" y="19"/>
                  </a:lnTo>
                  <a:lnTo>
                    <a:pt x="4275" y="73"/>
                  </a:lnTo>
                  <a:lnTo>
                    <a:pt x="3969" y="163"/>
                  </a:lnTo>
                  <a:lnTo>
                    <a:pt x="3682" y="306"/>
                  </a:lnTo>
                  <a:lnTo>
                    <a:pt x="3395" y="450"/>
                  </a:lnTo>
                  <a:lnTo>
                    <a:pt x="3125" y="629"/>
                  </a:lnTo>
                  <a:lnTo>
                    <a:pt x="2874" y="827"/>
                  </a:lnTo>
                  <a:lnTo>
                    <a:pt x="2641" y="1042"/>
                  </a:lnTo>
                  <a:lnTo>
                    <a:pt x="2407" y="1258"/>
                  </a:lnTo>
                  <a:lnTo>
                    <a:pt x="1904" y="1779"/>
                  </a:lnTo>
                  <a:lnTo>
                    <a:pt x="1420" y="2299"/>
                  </a:lnTo>
                  <a:lnTo>
                    <a:pt x="468" y="3377"/>
                  </a:lnTo>
                  <a:lnTo>
                    <a:pt x="1" y="3916"/>
                  </a:lnTo>
                  <a:lnTo>
                    <a:pt x="1" y="3952"/>
                  </a:lnTo>
                  <a:lnTo>
                    <a:pt x="19" y="3952"/>
                  </a:lnTo>
                  <a:lnTo>
                    <a:pt x="486" y="3413"/>
                  </a:lnTo>
                  <a:lnTo>
                    <a:pt x="971" y="2910"/>
                  </a:lnTo>
                  <a:lnTo>
                    <a:pt x="1455" y="2389"/>
                  </a:lnTo>
                  <a:lnTo>
                    <a:pt x="1958" y="1886"/>
                  </a:lnTo>
                  <a:lnTo>
                    <a:pt x="2425" y="1438"/>
                  </a:lnTo>
                  <a:lnTo>
                    <a:pt x="2659" y="1204"/>
                  </a:lnTo>
                  <a:lnTo>
                    <a:pt x="2910" y="1007"/>
                  </a:lnTo>
                  <a:lnTo>
                    <a:pt x="3179" y="809"/>
                  </a:lnTo>
                  <a:lnTo>
                    <a:pt x="3467" y="629"/>
                  </a:lnTo>
                  <a:lnTo>
                    <a:pt x="3754" y="486"/>
                  </a:lnTo>
                  <a:lnTo>
                    <a:pt x="4059" y="378"/>
                  </a:lnTo>
                  <a:lnTo>
                    <a:pt x="4221" y="324"/>
                  </a:lnTo>
                  <a:lnTo>
                    <a:pt x="4365" y="306"/>
                  </a:lnTo>
                  <a:lnTo>
                    <a:pt x="4526" y="270"/>
                  </a:lnTo>
                  <a:lnTo>
                    <a:pt x="4831" y="270"/>
                  </a:lnTo>
                  <a:lnTo>
                    <a:pt x="4993" y="288"/>
                  </a:lnTo>
                  <a:lnTo>
                    <a:pt x="5137" y="306"/>
                  </a:lnTo>
                  <a:lnTo>
                    <a:pt x="5298" y="342"/>
                  </a:lnTo>
                  <a:lnTo>
                    <a:pt x="5532" y="432"/>
                  </a:lnTo>
                  <a:lnTo>
                    <a:pt x="5747" y="558"/>
                  </a:lnTo>
                  <a:lnTo>
                    <a:pt x="5945" y="701"/>
                  </a:lnTo>
                  <a:lnTo>
                    <a:pt x="6124" y="881"/>
                  </a:lnTo>
                  <a:lnTo>
                    <a:pt x="6304" y="1078"/>
                  </a:lnTo>
                  <a:lnTo>
                    <a:pt x="6448" y="1294"/>
                  </a:lnTo>
                  <a:lnTo>
                    <a:pt x="6591" y="1509"/>
                  </a:lnTo>
                  <a:lnTo>
                    <a:pt x="6717" y="1743"/>
                  </a:lnTo>
                  <a:lnTo>
                    <a:pt x="6825" y="1976"/>
                  </a:lnTo>
                  <a:lnTo>
                    <a:pt x="6932" y="2210"/>
                  </a:lnTo>
                  <a:lnTo>
                    <a:pt x="7004" y="2461"/>
                  </a:lnTo>
                  <a:lnTo>
                    <a:pt x="7076" y="2712"/>
                  </a:lnTo>
                  <a:lnTo>
                    <a:pt x="7256" y="3395"/>
                  </a:lnTo>
                  <a:lnTo>
                    <a:pt x="7417" y="4095"/>
                  </a:lnTo>
                  <a:lnTo>
                    <a:pt x="7561" y="4795"/>
                  </a:lnTo>
                  <a:lnTo>
                    <a:pt x="7669" y="5514"/>
                  </a:lnTo>
                  <a:lnTo>
                    <a:pt x="7758" y="6214"/>
                  </a:lnTo>
                  <a:lnTo>
                    <a:pt x="7848" y="6932"/>
                  </a:lnTo>
                  <a:lnTo>
                    <a:pt x="8010" y="8351"/>
                  </a:lnTo>
                  <a:lnTo>
                    <a:pt x="8135" y="9770"/>
                  </a:lnTo>
                  <a:lnTo>
                    <a:pt x="8261" y="11224"/>
                  </a:lnTo>
                  <a:lnTo>
                    <a:pt x="8351" y="12679"/>
                  </a:lnTo>
                  <a:lnTo>
                    <a:pt x="8441" y="14115"/>
                  </a:lnTo>
                  <a:lnTo>
                    <a:pt x="8584" y="17024"/>
                  </a:lnTo>
                  <a:lnTo>
                    <a:pt x="8674" y="18479"/>
                  </a:lnTo>
                  <a:lnTo>
                    <a:pt x="8800" y="19933"/>
                  </a:lnTo>
                  <a:lnTo>
                    <a:pt x="8890" y="20633"/>
                  </a:lnTo>
                  <a:lnTo>
                    <a:pt x="8908" y="20687"/>
                  </a:lnTo>
                  <a:lnTo>
                    <a:pt x="8926" y="20723"/>
                  </a:lnTo>
                  <a:lnTo>
                    <a:pt x="8979" y="20759"/>
                  </a:lnTo>
                  <a:lnTo>
                    <a:pt x="9069" y="20759"/>
                  </a:lnTo>
                  <a:lnTo>
                    <a:pt x="9105" y="20723"/>
                  </a:lnTo>
                  <a:lnTo>
                    <a:pt x="9123" y="20687"/>
                  </a:lnTo>
                  <a:lnTo>
                    <a:pt x="9141" y="20633"/>
                  </a:lnTo>
                  <a:lnTo>
                    <a:pt x="9033" y="19143"/>
                  </a:lnTo>
                  <a:lnTo>
                    <a:pt x="8944" y="17635"/>
                  </a:lnTo>
                  <a:lnTo>
                    <a:pt x="8800" y="14636"/>
                  </a:lnTo>
                  <a:lnTo>
                    <a:pt x="8728" y="13145"/>
                  </a:lnTo>
                  <a:lnTo>
                    <a:pt x="8620" y="11655"/>
                  </a:lnTo>
                  <a:lnTo>
                    <a:pt x="8513" y="10165"/>
                  </a:lnTo>
                  <a:lnTo>
                    <a:pt x="8387" y="8674"/>
                  </a:lnTo>
                  <a:lnTo>
                    <a:pt x="8225" y="7202"/>
                  </a:lnTo>
                  <a:lnTo>
                    <a:pt x="8028" y="5729"/>
                  </a:lnTo>
                  <a:lnTo>
                    <a:pt x="7920" y="5011"/>
                  </a:lnTo>
                  <a:lnTo>
                    <a:pt x="7794" y="4293"/>
                  </a:lnTo>
                  <a:lnTo>
                    <a:pt x="7651" y="3574"/>
                  </a:lnTo>
                  <a:lnTo>
                    <a:pt x="7471" y="2874"/>
                  </a:lnTo>
                  <a:lnTo>
                    <a:pt x="7399" y="2605"/>
                  </a:lnTo>
                  <a:lnTo>
                    <a:pt x="7309" y="2335"/>
                  </a:lnTo>
                  <a:lnTo>
                    <a:pt x="7202" y="2066"/>
                  </a:lnTo>
                  <a:lnTo>
                    <a:pt x="7094" y="1815"/>
                  </a:lnTo>
                  <a:lnTo>
                    <a:pt x="6968" y="1563"/>
                  </a:lnTo>
                  <a:lnTo>
                    <a:pt x="6825" y="1312"/>
                  </a:lnTo>
                  <a:lnTo>
                    <a:pt x="6681" y="1078"/>
                  </a:lnTo>
                  <a:lnTo>
                    <a:pt x="6519" y="845"/>
                  </a:lnTo>
                  <a:lnTo>
                    <a:pt x="6322" y="647"/>
                  </a:lnTo>
                  <a:lnTo>
                    <a:pt x="6124" y="468"/>
                  </a:lnTo>
                  <a:lnTo>
                    <a:pt x="5891" y="306"/>
                  </a:lnTo>
                  <a:lnTo>
                    <a:pt x="5657" y="181"/>
                  </a:lnTo>
                  <a:lnTo>
                    <a:pt x="5406" y="91"/>
                  </a:lnTo>
                  <a:lnTo>
                    <a:pt x="5137" y="37"/>
                  </a:lnTo>
                  <a:lnTo>
                    <a:pt x="48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9"/>
            <p:cNvSpPr/>
            <p:nvPr/>
          </p:nvSpPr>
          <p:spPr>
            <a:xfrm>
              <a:off x="6775825" y="2958950"/>
              <a:ext cx="267125" cy="293175"/>
            </a:xfrm>
            <a:custGeom>
              <a:avLst/>
              <a:gdLst/>
              <a:ahLst/>
              <a:cxnLst/>
              <a:rect l="l" t="t" r="r" b="b"/>
              <a:pathLst>
                <a:path w="10685" h="11727" extrusionOk="0">
                  <a:moveTo>
                    <a:pt x="6860" y="0"/>
                  </a:moveTo>
                  <a:lnTo>
                    <a:pt x="6680" y="18"/>
                  </a:lnTo>
                  <a:lnTo>
                    <a:pt x="6500" y="72"/>
                  </a:lnTo>
                  <a:lnTo>
                    <a:pt x="6303" y="162"/>
                  </a:lnTo>
                  <a:lnTo>
                    <a:pt x="6087" y="270"/>
                  </a:lnTo>
                  <a:lnTo>
                    <a:pt x="5872" y="413"/>
                  </a:lnTo>
                  <a:lnTo>
                    <a:pt x="5639" y="575"/>
                  </a:lnTo>
                  <a:lnTo>
                    <a:pt x="5405" y="772"/>
                  </a:lnTo>
                  <a:lnTo>
                    <a:pt x="5154" y="1006"/>
                  </a:lnTo>
                  <a:lnTo>
                    <a:pt x="4902" y="1257"/>
                  </a:lnTo>
                  <a:lnTo>
                    <a:pt x="4633" y="1527"/>
                  </a:lnTo>
                  <a:lnTo>
                    <a:pt x="4364" y="1832"/>
                  </a:lnTo>
                  <a:lnTo>
                    <a:pt x="4094" y="2173"/>
                  </a:lnTo>
                  <a:lnTo>
                    <a:pt x="3825" y="2514"/>
                  </a:lnTo>
                  <a:lnTo>
                    <a:pt x="3556" y="2909"/>
                  </a:lnTo>
                  <a:lnTo>
                    <a:pt x="3286" y="3304"/>
                  </a:lnTo>
                  <a:lnTo>
                    <a:pt x="3017" y="3735"/>
                  </a:lnTo>
                  <a:lnTo>
                    <a:pt x="2747" y="4184"/>
                  </a:lnTo>
                  <a:lnTo>
                    <a:pt x="2478" y="4651"/>
                  </a:lnTo>
                  <a:lnTo>
                    <a:pt x="2209" y="5136"/>
                  </a:lnTo>
                  <a:lnTo>
                    <a:pt x="1957" y="5639"/>
                  </a:lnTo>
                  <a:lnTo>
                    <a:pt x="1706" y="6177"/>
                  </a:lnTo>
                  <a:lnTo>
                    <a:pt x="1473" y="6734"/>
                  </a:lnTo>
                  <a:lnTo>
                    <a:pt x="1239" y="7291"/>
                  </a:lnTo>
                  <a:lnTo>
                    <a:pt x="1024" y="7883"/>
                  </a:lnTo>
                  <a:lnTo>
                    <a:pt x="808" y="8476"/>
                  </a:lnTo>
                  <a:lnTo>
                    <a:pt x="629" y="9104"/>
                  </a:lnTo>
                  <a:lnTo>
                    <a:pt x="449" y="9733"/>
                  </a:lnTo>
                  <a:lnTo>
                    <a:pt x="269" y="10397"/>
                  </a:lnTo>
                  <a:lnTo>
                    <a:pt x="126" y="11062"/>
                  </a:lnTo>
                  <a:lnTo>
                    <a:pt x="0" y="11726"/>
                  </a:lnTo>
                  <a:lnTo>
                    <a:pt x="305" y="11582"/>
                  </a:lnTo>
                  <a:lnTo>
                    <a:pt x="1167" y="11187"/>
                  </a:lnTo>
                  <a:lnTo>
                    <a:pt x="2424" y="10541"/>
                  </a:lnTo>
                  <a:lnTo>
                    <a:pt x="3160" y="10164"/>
                  </a:lnTo>
                  <a:lnTo>
                    <a:pt x="3933" y="9733"/>
                  </a:lnTo>
                  <a:lnTo>
                    <a:pt x="4741" y="9266"/>
                  </a:lnTo>
                  <a:lnTo>
                    <a:pt x="5567" y="8763"/>
                  </a:lnTo>
                  <a:lnTo>
                    <a:pt x="6375" y="8225"/>
                  </a:lnTo>
                  <a:lnTo>
                    <a:pt x="7165" y="7668"/>
                  </a:lnTo>
                  <a:lnTo>
                    <a:pt x="7542" y="7399"/>
                  </a:lnTo>
                  <a:lnTo>
                    <a:pt x="7901" y="7111"/>
                  </a:lnTo>
                  <a:lnTo>
                    <a:pt x="8260" y="6806"/>
                  </a:lnTo>
                  <a:lnTo>
                    <a:pt x="8601" y="6519"/>
                  </a:lnTo>
                  <a:lnTo>
                    <a:pt x="8907" y="6213"/>
                  </a:lnTo>
                  <a:lnTo>
                    <a:pt x="9212" y="5926"/>
                  </a:lnTo>
                  <a:lnTo>
                    <a:pt x="9481" y="5621"/>
                  </a:lnTo>
                  <a:lnTo>
                    <a:pt x="9715" y="5316"/>
                  </a:lnTo>
                  <a:lnTo>
                    <a:pt x="9930" y="5028"/>
                  </a:lnTo>
                  <a:lnTo>
                    <a:pt x="10128" y="4759"/>
                  </a:lnTo>
                  <a:lnTo>
                    <a:pt x="10271" y="4489"/>
                  </a:lnTo>
                  <a:lnTo>
                    <a:pt x="10415" y="4238"/>
                  </a:lnTo>
                  <a:lnTo>
                    <a:pt x="10505" y="4005"/>
                  </a:lnTo>
                  <a:lnTo>
                    <a:pt x="10595" y="3789"/>
                  </a:lnTo>
                  <a:lnTo>
                    <a:pt x="10649" y="3574"/>
                  </a:lnTo>
                  <a:lnTo>
                    <a:pt x="10684" y="3394"/>
                  </a:lnTo>
                  <a:lnTo>
                    <a:pt x="10684" y="3215"/>
                  </a:lnTo>
                  <a:lnTo>
                    <a:pt x="10667" y="3053"/>
                  </a:lnTo>
                  <a:lnTo>
                    <a:pt x="10649" y="2891"/>
                  </a:lnTo>
                  <a:lnTo>
                    <a:pt x="10595" y="2766"/>
                  </a:lnTo>
                  <a:lnTo>
                    <a:pt x="10523" y="2640"/>
                  </a:lnTo>
                  <a:lnTo>
                    <a:pt x="10433" y="2532"/>
                  </a:lnTo>
                  <a:lnTo>
                    <a:pt x="10343" y="2442"/>
                  </a:lnTo>
                  <a:lnTo>
                    <a:pt x="10218" y="2353"/>
                  </a:lnTo>
                  <a:lnTo>
                    <a:pt x="10092" y="2281"/>
                  </a:lnTo>
                  <a:lnTo>
                    <a:pt x="9948" y="2227"/>
                  </a:lnTo>
                  <a:lnTo>
                    <a:pt x="9805" y="2191"/>
                  </a:lnTo>
                  <a:lnTo>
                    <a:pt x="9643" y="2155"/>
                  </a:lnTo>
                  <a:lnTo>
                    <a:pt x="9104" y="2155"/>
                  </a:lnTo>
                  <a:lnTo>
                    <a:pt x="8925" y="2191"/>
                  </a:lnTo>
                  <a:lnTo>
                    <a:pt x="8727" y="2227"/>
                  </a:lnTo>
                  <a:lnTo>
                    <a:pt x="8530" y="2263"/>
                  </a:lnTo>
                  <a:lnTo>
                    <a:pt x="8332" y="2335"/>
                  </a:lnTo>
                  <a:lnTo>
                    <a:pt x="8135" y="2406"/>
                  </a:lnTo>
                  <a:lnTo>
                    <a:pt x="7937" y="2496"/>
                  </a:lnTo>
                  <a:lnTo>
                    <a:pt x="7740" y="2604"/>
                  </a:lnTo>
                  <a:lnTo>
                    <a:pt x="7542" y="2712"/>
                  </a:lnTo>
                  <a:lnTo>
                    <a:pt x="7344" y="2837"/>
                  </a:lnTo>
                  <a:lnTo>
                    <a:pt x="7398" y="2748"/>
                  </a:lnTo>
                  <a:lnTo>
                    <a:pt x="7506" y="2496"/>
                  </a:lnTo>
                  <a:lnTo>
                    <a:pt x="7632" y="2137"/>
                  </a:lnTo>
                  <a:lnTo>
                    <a:pt x="7686" y="1940"/>
                  </a:lnTo>
                  <a:lnTo>
                    <a:pt x="7740" y="1706"/>
                  </a:lnTo>
                  <a:lnTo>
                    <a:pt x="7775" y="1473"/>
                  </a:lnTo>
                  <a:lnTo>
                    <a:pt x="7793" y="1239"/>
                  </a:lnTo>
                  <a:lnTo>
                    <a:pt x="7775" y="1006"/>
                  </a:lnTo>
                  <a:lnTo>
                    <a:pt x="7740" y="790"/>
                  </a:lnTo>
                  <a:lnTo>
                    <a:pt x="7704" y="683"/>
                  </a:lnTo>
                  <a:lnTo>
                    <a:pt x="7650" y="575"/>
                  </a:lnTo>
                  <a:lnTo>
                    <a:pt x="7596" y="467"/>
                  </a:lnTo>
                  <a:lnTo>
                    <a:pt x="7524" y="377"/>
                  </a:lnTo>
                  <a:lnTo>
                    <a:pt x="7452" y="288"/>
                  </a:lnTo>
                  <a:lnTo>
                    <a:pt x="7362" y="216"/>
                  </a:lnTo>
                  <a:lnTo>
                    <a:pt x="7255" y="126"/>
                  </a:lnTo>
                  <a:lnTo>
                    <a:pt x="7147" y="72"/>
                  </a:lnTo>
                  <a:lnTo>
                    <a:pt x="7003" y="18"/>
                  </a:lnTo>
                  <a:lnTo>
                    <a:pt x="6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9"/>
            <p:cNvSpPr/>
            <p:nvPr/>
          </p:nvSpPr>
          <p:spPr>
            <a:xfrm>
              <a:off x="6803650" y="3020000"/>
              <a:ext cx="182725" cy="195750"/>
            </a:xfrm>
            <a:custGeom>
              <a:avLst/>
              <a:gdLst/>
              <a:ahLst/>
              <a:cxnLst/>
              <a:rect l="l" t="t" r="r" b="b"/>
              <a:pathLst>
                <a:path w="7309" h="7830" extrusionOk="0">
                  <a:moveTo>
                    <a:pt x="3807" y="0"/>
                  </a:moveTo>
                  <a:lnTo>
                    <a:pt x="3789" y="18"/>
                  </a:lnTo>
                  <a:lnTo>
                    <a:pt x="3717" y="862"/>
                  </a:lnTo>
                  <a:lnTo>
                    <a:pt x="3664" y="1688"/>
                  </a:lnTo>
                  <a:lnTo>
                    <a:pt x="3628" y="2532"/>
                  </a:lnTo>
                  <a:lnTo>
                    <a:pt x="3628" y="2963"/>
                  </a:lnTo>
                  <a:lnTo>
                    <a:pt x="3628" y="3197"/>
                  </a:lnTo>
                  <a:lnTo>
                    <a:pt x="3484" y="3358"/>
                  </a:lnTo>
                  <a:lnTo>
                    <a:pt x="2999" y="3915"/>
                  </a:lnTo>
                  <a:lnTo>
                    <a:pt x="2532" y="4490"/>
                  </a:lnTo>
                  <a:lnTo>
                    <a:pt x="1617" y="5657"/>
                  </a:lnTo>
                  <a:lnTo>
                    <a:pt x="1617" y="5585"/>
                  </a:lnTo>
                  <a:lnTo>
                    <a:pt x="1617" y="5513"/>
                  </a:lnTo>
                  <a:lnTo>
                    <a:pt x="1599" y="5387"/>
                  </a:lnTo>
                  <a:lnTo>
                    <a:pt x="1581" y="5262"/>
                  </a:lnTo>
                  <a:lnTo>
                    <a:pt x="1509" y="4705"/>
                  </a:lnTo>
                  <a:lnTo>
                    <a:pt x="1419" y="4184"/>
                  </a:lnTo>
                  <a:lnTo>
                    <a:pt x="1365" y="3897"/>
                  </a:lnTo>
                  <a:lnTo>
                    <a:pt x="1329" y="3592"/>
                  </a:lnTo>
                  <a:lnTo>
                    <a:pt x="1311" y="3556"/>
                  </a:lnTo>
                  <a:lnTo>
                    <a:pt x="1293" y="3574"/>
                  </a:lnTo>
                  <a:lnTo>
                    <a:pt x="1293" y="3592"/>
                  </a:lnTo>
                  <a:lnTo>
                    <a:pt x="1329" y="3879"/>
                  </a:lnTo>
                  <a:lnTo>
                    <a:pt x="1365" y="4184"/>
                  </a:lnTo>
                  <a:lnTo>
                    <a:pt x="1419" y="4723"/>
                  </a:lnTo>
                  <a:lnTo>
                    <a:pt x="1455" y="5262"/>
                  </a:lnTo>
                  <a:lnTo>
                    <a:pt x="1473" y="5387"/>
                  </a:lnTo>
                  <a:lnTo>
                    <a:pt x="1491" y="5513"/>
                  </a:lnTo>
                  <a:lnTo>
                    <a:pt x="1509" y="5657"/>
                  </a:lnTo>
                  <a:lnTo>
                    <a:pt x="1509" y="5693"/>
                  </a:lnTo>
                  <a:lnTo>
                    <a:pt x="1545" y="5747"/>
                  </a:lnTo>
                  <a:lnTo>
                    <a:pt x="1221" y="6160"/>
                  </a:lnTo>
                  <a:lnTo>
                    <a:pt x="0" y="7794"/>
                  </a:lnTo>
                  <a:lnTo>
                    <a:pt x="0" y="7812"/>
                  </a:lnTo>
                  <a:lnTo>
                    <a:pt x="18" y="7830"/>
                  </a:lnTo>
                  <a:lnTo>
                    <a:pt x="36" y="7830"/>
                  </a:lnTo>
                  <a:lnTo>
                    <a:pt x="611" y="7075"/>
                  </a:lnTo>
                  <a:lnTo>
                    <a:pt x="1203" y="6357"/>
                  </a:lnTo>
                  <a:lnTo>
                    <a:pt x="1652" y="6357"/>
                  </a:lnTo>
                  <a:lnTo>
                    <a:pt x="2119" y="6339"/>
                  </a:lnTo>
                  <a:lnTo>
                    <a:pt x="3071" y="6339"/>
                  </a:lnTo>
                  <a:lnTo>
                    <a:pt x="3071" y="6321"/>
                  </a:lnTo>
                  <a:lnTo>
                    <a:pt x="3071" y="6303"/>
                  </a:lnTo>
                  <a:lnTo>
                    <a:pt x="3053" y="6303"/>
                  </a:lnTo>
                  <a:lnTo>
                    <a:pt x="2119" y="6321"/>
                  </a:lnTo>
                  <a:lnTo>
                    <a:pt x="1670" y="6303"/>
                  </a:lnTo>
                  <a:lnTo>
                    <a:pt x="1239" y="6321"/>
                  </a:lnTo>
                  <a:lnTo>
                    <a:pt x="2299" y="5046"/>
                  </a:lnTo>
                  <a:lnTo>
                    <a:pt x="2694" y="4579"/>
                  </a:lnTo>
                  <a:lnTo>
                    <a:pt x="2874" y="4597"/>
                  </a:lnTo>
                  <a:lnTo>
                    <a:pt x="3484" y="4597"/>
                  </a:lnTo>
                  <a:lnTo>
                    <a:pt x="4292" y="4579"/>
                  </a:lnTo>
                  <a:lnTo>
                    <a:pt x="5118" y="4579"/>
                  </a:lnTo>
                  <a:lnTo>
                    <a:pt x="5962" y="4561"/>
                  </a:lnTo>
                  <a:lnTo>
                    <a:pt x="5962" y="4543"/>
                  </a:lnTo>
                  <a:lnTo>
                    <a:pt x="5962" y="4526"/>
                  </a:lnTo>
                  <a:lnTo>
                    <a:pt x="5118" y="4508"/>
                  </a:lnTo>
                  <a:lnTo>
                    <a:pt x="4292" y="4490"/>
                  </a:lnTo>
                  <a:lnTo>
                    <a:pt x="3484" y="4454"/>
                  </a:lnTo>
                  <a:lnTo>
                    <a:pt x="2820" y="4454"/>
                  </a:lnTo>
                  <a:lnTo>
                    <a:pt x="3717" y="3376"/>
                  </a:lnTo>
                  <a:lnTo>
                    <a:pt x="3735" y="3358"/>
                  </a:lnTo>
                  <a:lnTo>
                    <a:pt x="4184" y="2838"/>
                  </a:lnTo>
                  <a:lnTo>
                    <a:pt x="4633" y="2317"/>
                  </a:lnTo>
                  <a:lnTo>
                    <a:pt x="4759" y="2173"/>
                  </a:lnTo>
                  <a:lnTo>
                    <a:pt x="5387" y="2173"/>
                  </a:lnTo>
                  <a:lnTo>
                    <a:pt x="6034" y="2155"/>
                  </a:lnTo>
                  <a:lnTo>
                    <a:pt x="7291" y="2155"/>
                  </a:lnTo>
                  <a:lnTo>
                    <a:pt x="7309" y="2137"/>
                  </a:lnTo>
                  <a:lnTo>
                    <a:pt x="7309" y="2119"/>
                  </a:lnTo>
                  <a:lnTo>
                    <a:pt x="7291" y="2119"/>
                  </a:lnTo>
                  <a:lnTo>
                    <a:pt x="6680" y="2101"/>
                  </a:lnTo>
                  <a:lnTo>
                    <a:pt x="6070" y="2083"/>
                  </a:lnTo>
                  <a:lnTo>
                    <a:pt x="5459" y="2065"/>
                  </a:lnTo>
                  <a:lnTo>
                    <a:pt x="4849" y="2065"/>
                  </a:lnTo>
                  <a:lnTo>
                    <a:pt x="5298" y="1527"/>
                  </a:lnTo>
                  <a:lnTo>
                    <a:pt x="5639" y="1168"/>
                  </a:lnTo>
                  <a:lnTo>
                    <a:pt x="5944" y="791"/>
                  </a:lnTo>
                  <a:lnTo>
                    <a:pt x="5944" y="773"/>
                  </a:lnTo>
                  <a:lnTo>
                    <a:pt x="5926" y="755"/>
                  </a:lnTo>
                  <a:lnTo>
                    <a:pt x="5908" y="755"/>
                  </a:lnTo>
                  <a:lnTo>
                    <a:pt x="5603" y="1060"/>
                  </a:lnTo>
                  <a:lnTo>
                    <a:pt x="5298" y="1383"/>
                  </a:lnTo>
                  <a:lnTo>
                    <a:pt x="4687" y="2030"/>
                  </a:lnTo>
                  <a:lnTo>
                    <a:pt x="3771" y="3053"/>
                  </a:lnTo>
                  <a:lnTo>
                    <a:pt x="3771" y="2963"/>
                  </a:lnTo>
                  <a:lnTo>
                    <a:pt x="3771" y="2532"/>
                  </a:lnTo>
                  <a:lnTo>
                    <a:pt x="3771" y="1688"/>
                  </a:lnTo>
                  <a:lnTo>
                    <a:pt x="3771" y="844"/>
                  </a:lnTo>
                  <a:lnTo>
                    <a:pt x="3789" y="431"/>
                  </a:lnTo>
                  <a:lnTo>
                    <a:pt x="3807" y="18"/>
                  </a:lnTo>
                  <a:lnTo>
                    <a:pt x="3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9"/>
            <p:cNvSpPr/>
            <p:nvPr/>
          </p:nvSpPr>
          <p:spPr>
            <a:xfrm>
              <a:off x="6970200" y="3108875"/>
              <a:ext cx="5400" cy="925"/>
            </a:xfrm>
            <a:custGeom>
              <a:avLst/>
              <a:gdLst/>
              <a:ahLst/>
              <a:cxnLst/>
              <a:rect l="l" t="t" r="r" b="b"/>
              <a:pathLst>
                <a:path w="216" h="37" extrusionOk="0">
                  <a:moveTo>
                    <a:pt x="0" y="1"/>
                  </a:moveTo>
                  <a:lnTo>
                    <a:pt x="18" y="37"/>
                  </a:lnTo>
                  <a:lnTo>
                    <a:pt x="216" y="37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9"/>
            <p:cNvSpPr/>
            <p:nvPr/>
          </p:nvSpPr>
          <p:spPr>
            <a:xfrm>
              <a:off x="6925750" y="3107975"/>
              <a:ext cx="39525" cy="1375"/>
            </a:xfrm>
            <a:custGeom>
              <a:avLst/>
              <a:gdLst/>
              <a:ahLst/>
              <a:cxnLst/>
              <a:rect l="l" t="t" r="r" b="b"/>
              <a:pathLst>
                <a:path w="1581" h="55" extrusionOk="0">
                  <a:moveTo>
                    <a:pt x="19" y="1"/>
                  </a:moveTo>
                  <a:lnTo>
                    <a:pt x="1" y="19"/>
                  </a:lnTo>
                  <a:lnTo>
                    <a:pt x="19" y="37"/>
                  </a:lnTo>
                  <a:lnTo>
                    <a:pt x="198" y="55"/>
                  </a:lnTo>
                  <a:lnTo>
                    <a:pt x="1581" y="55"/>
                  </a:lnTo>
                  <a:lnTo>
                    <a:pt x="1563" y="37"/>
                  </a:lnTo>
                  <a:lnTo>
                    <a:pt x="773" y="19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9"/>
            <p:cNvSpPr/>
            <p:nvPr/>
          </p:nvSpPr>
          <p:spPr>
            <a:xfrm>
              <a:off x="6867400" y="3166350"/>
              <a:ext cx="40425" cy="4500"/>
            </a:xfrm>
            <a:custGeom>
              <a:avLst/>
              <a:gdLst/>
              <a:ahLst/>
              <a:cxnLst/>
              <a:rect l="l" t="t" r="r" b="b"/>
              <a:pathLst>
                <a:path w="1617" h="180" extrusionOk="0">
                  <a:moveTo>
                    <a:pt x="0" y="0"/>
                  </a:moveTo>
                  <a:lnTo>
                    <a:pt x="0" y="18"/>
                  </a:lnTo>
                  <a:lnTo>
                    <a:pt x="808" y="90"/>
                  </a:lnTo>
                  <a:lnTo>
                    <a:pt x="1203" y="126"/>
                  </a:lnTo>
                  <a:lnTo>
                    <a:pt x="1598" y="180"/>
                  </a:lnTo>
                  <a:lnTo>
                    <a:pt x="1616" y="180"/>
                  </a:lnTo>
                  <a:lnTo>
                    <a:pt x="1616" y="162"/>
                  </a:lnTo>
                  <a:lnTo>
                    <a:pt x="1616" y="144"/>
                  </a:lnTo>
                  <a:lnTo>
                    <a:pt x="1203" y="90"/>
                  </a:lnTo>
                  <a:lnTo>
                    <a:pt x="808" y="54"/>
                  </a:lnTo>
                  <a:lnTo>
                    <a:pt x="413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9"/>
            <p:cNvSpPr/>
            <p:nvPr/>
          </p:nvSpPr>
          <p:spPr>
            <a:xfrm>
              <a:off x="6848100" y="3085100"/>
              <a:ext cx="5400" cy="31000"/>
            </a:xfrm>
            <a:custGeom>
              <a:avLst/>
              <a:gdLst/>
              <a:ahLst/>
              <a:cxnLst/>
              <a:rect l="l" t="t" r="r" b="b"/>
              <a:pathLst>
                <a:path w="216" h="1240" extrusionOk="0">
                  <a:moveTo>
                    <a:pt x="18" y="0"/>
                  </a:moveTo>
                  <a:lnTo>
                    <a:pt x="0" y="18"/>
                  </a:lnTo>
                  <a:lnTo>
                    <a:pt x="72" y="629"/>
                  </a:lnTo>
                  <a:lnTo>
                    <a:pt x="72" y="790"/>
                  </a:lnTo>
                  <a:lnTo>
                    <a:pt x="90" y="934"/>
                  </a:lnTo>
                  <a:lnTo>
                    <a:pt x="108" y="1078"/>
                  </a:lnTo>
                  <a:lnTo>
                    <a:pt x="126" y="1221"/>
                  </a:lnTo>
                  <a:lnTo>
                    <a:pt x="162" y="1239"/>
                  </a:lnTo>
                  <a:lnTo>
                    <a:pt x="180" y="1239"/>
                  </a:lnTo>
                  <a:lnTo>
                    <a:pt x="198" y="1221"/>
                  </a:lnTo>
                  <a:lnTo>
                    <a:pt x="216" y="1131"/>
                  </a:lnTo>
                  <a:lnTo>
                    <a:pt x="198" y="1060"/>
                  </a:lnTo>
                  <a:lnTo>
                    <a:pt x="180" y="934"/>
                  </a:lnTo>
                  <a:lnTo>
                    <a:pt x="144" y="611"/>
                  </a:lnTo>
                  <a:lnTo>
                    <a:pt x="36" y="1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9"/>
            <p:cNvSpPr/>
            <p:nvPr/>
          </p:nvSpPr>
          <p:spPr>
            <a:xfrm>
              <a:off x="7048300" y="2935600"/>
              <a:ext cx="71875" cy="488900"/>
            </a:xfrm>
            <a:custGeom>
              <a:avLst/>
              <a:gdLst/>
              <a:ahLst/>
              <a:cxnLst/>
              <a:rect l="l" t="t" r="r" b="b"/>
              <a:pathLst>
                <a:path w="2875" h="19556" extrusionOk="0">
                  <a:moveTo>
                    <a:pt x="1545" y="1"/>
                  </a:moveTo>
                  <a:lnTo>
                    <a:pt x="1455" y="36"/>
                  </a:lnTo>
                  <a:lnTo>
                    <a:pt x="1366" y="72"/>
                  </a:lnTo>
                  <a:lnTo>
                    <a:pt x="1294" y="108"/>
                  </a:lnTo>
                  <a:lnTo>
                    <a:pt x="1150" y="216"/>
                  </a:lnTo>
                  <a:lnTo>
                    <a:pt x="1025" y="360"/>
                  </a:lnTo>
                  <a:lnTo>
                    <a:pt x="935" y="503"/>
                  </a:lnTo>
                  <a:lnTo>
                    <a:pt x="863" y="683"/>
                  </a:lnTo>
                  <a:lnTo>
                    <a:pt x="791" y="862"/>
                  </a:lnTo>
                  <a:lnTo>
                    <a:pt x="737" y="1024"/>
                  </a:lnTo>
                  <a:lnTo>
                    <a:pt x="629" y="1545"/>
                  </a:lnTo>
                  <a:lnTo>
                    <a:pt x="540" y="2084"/>
                  </a:lnTo>
                  <a:lnTo>
                    <a:pt x="468" y="2622"/>
                  </a:lnTo>
                  <a:lnTo>
                    <a:pt x="414" y="3161"/>
                  </a:lnTo>
                  <a:lnTo>
                    <a:pt x="342" y="4238"/>
                  </a:lnTo>
                  <a:lnTo>
                    <a:pt x="288" y="5316"/>
                  </a:lnTo>
                  <a:lnTo>
                    <a:pt x="181" y="7596"/>
                  </a:lnTo>
                  <a:lnTo>
                    <a:pt x="91" y="9859"/>
                  </a:lnTo>
                  <a:lnTo>
                    <a:pt x="37" y="12139"/>
                  </a:lnTo>
                  <a:lnTo>
                    <a:pt x="1" y="14402"/>
                  </a:lnTo>
                  <a:lnTo>
                    <a:pt x="1" y="16916"/>
                  </a:lnTo>
                  <a:lnTo>
                    <a:pt x="1" y="18209"/>
                  </a:lnTo>
                  <a:lnTo>
                    <a:pt x="19" y="18855"/>
                  </a:lnTo>
                  <a:lnTo>
                    <a:pt x="55" y="19502"/>
                  </a:lnTo>
                  <a:lnTo>
                    <a:pt x="73" y="19538"/>
                  </a:lnTo>
                  <a:lnTo>
                    <a:pt x="109" y="19556"/>
                  </a:lnTo>
                  <a:lnTo>
                    <a:pt x="163" y="19538"/>
                  </a:lnTo>
                  <a:lnTo>
                    <a:pt x="181" y="19502"/>
                  </a:lnTo>
                  <a:lnTo>
                    <a:pt x="163" y="18406"/>
                  </a:lnTo>
                  <a:lnTo>
                    <a:pt x="163" y="17293"/>
                  </a:lnTo>
                  <a:lnTo>
                    <a:pt x="163" y="16216"/>
                  </a:lnTo>
                  <a:lnTo>
                    <a:pt x="163" y="15156"/>
                  </a:lnTo>
                  <a:lnTo>
                    <a:pt x="216" y="12983"/>
                  </a:lnTo>
                  <a:lnTo>
                    <a:pt x="288" y="10811"/>
                  </a:lnTo>
                  <a:lnTo>
                    <a:pt x="468" y="6501"/>
                  </a:lnTo>
                  <a:lnTo>
                    <a:pt x="558" y="4346"/>
                  </a:lnTo>
                  <a:lnTo>
                    <a:pt x="611" y="3287"/>
                  </a:lnTo>
                  <a:lnTo>
                    <a:pt x="647" y="2784"/>
                  </a:lnTo>
                  <a:lnTo>
                    <a:pt x="701" y="2263"/>
                  </a:lnTo>
                  <a:lnTo>
                    <a:pt x="773" y="1670"/>
                  </a:lnTo>
                  <a:lnTo>
                    <a:pt x="881" y="1096"/>
                  </a:lnTo>
                  <a:lnTo>
                    <a:pt x="917" y="898"/>
                  </a:lnTo>
                  <a:lnTo>
                    <a:pt x="989" y="701"/>
                  </a:lnTo>
                  <a:lnTo>
                    <a:pt x="1096" y="503"/>
                  </a:lnTo>
                  <a:lnTo>
                    <a:pt x="1222" y="324"/>
                  </a:lnTo>
                  <a:lnTo>
                    <a:pt x="1312" y="252"/>
                  </a:lnTo>
                  <a:lnTo>
                    <a:pt x="1438" y="180"/>
                  </a:lnTo>
                  <a:lnTo>
                    <a:pt x="1545" y="144"/>
                  </a:lnTo>
                  <a:lnTo>
                    <a:pt x="1671" y="126"/>
                  </a:lnTo>
                  <a:lnTo>
                    <a:pt x="1797" y="126"/>
                  </a:lnTo>
                  <a:lnTo>
                    <a:pt x="1922" y="144"/>
                  </a:lnTo>
                  <a:lnTo>
                    <a:pt x="2048" y="180"/>
                  </a:lnTo>
                  <a:lnTo>
                    <a:pt x="2156" y="252"/>
                  </a:lnTo>
                  <a:lnTo>
                    <a:pt x="2371" y="431"/>
                  </a:lnTo>
                  <a:lnTo>
                    <a:pt x="2551" y="629"/>
                  </a:lnTo>
                  <a:lnTo>
                    <a:pt x="2712" y="844"/>
                  </a:lnTo>
                  <a:lnTo>
                    <a:pt x="2838" y="1096"/>
                  </a:lnTo>
                  <a:lnTo>
                    <a:pt x="2856" y="1096"/>
                  </a:lnTo>
                  <a:lnTo>
                    <a:pt x="2874" y="1078"/>
                  </a:lnTo>
                  <a:lnTo>
                    <a:pt x="2659" y="701"/>
                  </a:lnTo>
                  <a:lnTo>
                    <a:pt x="2533" y="503"/>
                  </a:lnTo>
                  <a:lnTo>
                    <a:pt x="2407" y="342"/>
                  </a:lnTo>
                  <a:lnTo>
                    <a:pt x="2246" y="180"/>
                  </a:lnTo>
                  <a:lnTo>
                    <a:pt x="2156" y="126"/>
                  </a:lnTo>
                  <a:lnTo>
                    <a:pt x="2066" y="72"/>
                  </a:lnTo>
                  <a:lnTo>
                    <a:pt x="1958" y="36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9"/>
            <p:cNvSpPr/>
            <p:nvPr/>
          </p:nvSpPr>
          <p:spPr>
            <a:xfrm>
              <a:off x="7081525" y="2926625"/>
              <a:ext cx="101050" cy="131100"/>
            </a:xfrm>
            <a:custGeom>
              <a:avLst/>
              <a:gdLst/>
              <a:ahLst/>
              <a:cxnLst/>
              <a:rect l="l" t="t" r="r" b="b"/>
              <a:pathLst>
                <a:path w="4042" h="5244" extrusionOk="0">
                  <a:moveTo>
                    <a:pt x="1455" y="0"/>
                  </a:moveTo>
                  <a:lnTo>
                    <a:pt x="1419" y="18"/>
                  </a:lnTo>
                  <a:lnTo>
                    <a:pt x="1383" y="36"/>
                  </a:lnTo>
                  <a:lnTo>
                    <a:pt x="1348" y="72"/>
                  </a:lnTo>
                  <a:lnTo>
                    <a:pt x="1294" y="144"/>
                  </a:lnTo>
                  <a:lnTo>
                    <a:pt x="1258" y="252"/>
                  </a:lnTo>
                  <a:lnTo>
                    <a:pt x="1258" y="377"/>
                  </a:lnTo>
                  <a:lnTo>
                    <a:pt x="1258" y="521"/>
                  </a:lnTo>
                  <a:lnTo>
                    <a:pt x="1258" y="665"/>
                  </a:lnTo>
                  <a:lnTo>
                    <a:pt x="1312" y="916"/>
                  </a:lnTo>
                  <a:lnTo>
                    <a:pt x="1366" y="1203"/>
                  </a:lnTo>
                  <a:lnTo>
                    <a:pt x="1294" y="1150"/>
                  </a:lnTo>
                  <a:lnTo>
                    <a:pt x="1078" y="1024"/>
                  </a:lnTo>
                  <a:lnTo>
                    <a:pt x="809" y="898"/>
                  </a:lnTo>
                  <a:lnTo>
                    <a:pt x="647" y="844"/>
                  </a:lnTo>
                  <a:lnTo>
                    <a:pt x="504" y="790"/>
                  </a:lnTo>
                  <a:lnTo>
                    <a:pt x="360" y="773"/>
                  </a:lnTo>
                  <a:lnTo>
                    <a:pt x="234" y="790"/>
                  </a:lnTo>
                  <a:lnTo>
                    <a:pt x="180" y="808"/>
                  </a:lnTo>
                  <a:lnTo>
                    <a:pt x="126" y="844"/>
                  </a:lnTo>
                  <a:lnTo>
                    <a:pt x="91" y="880"/>
                  </a:lnTo>
                  <a:lnTo>
                    <a:pt x="55" y="934"/>
                  </a:lnTo>
                  <a:lnTo>
                    <a:pt x="19" y="1006"/>
                  </a:lnTo>
                  <a:lnTo>
                    <a:pt x="1" y="1078"/>
                  </a:lnTo>
                  <a:lnTo>
                    <a:pt x="1" y="1168"/>
                  </a:lnTo>
                  <a:lnTo>
                    <a:pt x="1" y="1275"/>
                  </a:lnTo>
                  <a:lnTo>
                    <a:pt x="37" y="1545"/>
                  </a:lnTo>
                  <a:lnTo>
                    <a:pt x="126" y="1886"/>
                  </a:lnTo>
                  <a:lnTo>
                    <a:pt x="180" y="2012"/>
                  </a:lnTo>
                  <a:lnTo>
                    <a:pt x="252" y="2137"/>
                  </a:lnTo>
                  <a:lnTo>
                    <a:pt x="414" y="2407"/>
                  </a:lnTo>
                  <a:lnTo>
                    <a:pt x="647" y="2676"/>
                  </a:lnTo>
                  <a:lnTo>
                    <a:pt x="917" y="2963"/>
                  </a:lnTo>
                  <a:lnTo>
                    <a:pt x="1222" y="3251"/>
                  </a:lnTo>
                  <a:lnTo>
                    <a:pt x="1563" y="3520"/>
                  </a:lnTo>
                  <a:lnTo>
                    <a:pt x="1904" y="3789"/>
                  </a:lnTo>
                  <a:lnTo>
                    <a:pt x="2245" y="4059"/>
                  </a:lnTo>
                  <a:lnTo>
                    <a:pt x="2928" y="4526"/>
                  </a:lnTo>
                  <a:lnTo>
                    <a:pt x="3502" y="4903"/>
                  </a:lnTo>
                  <a:lnTo>
                    <a:pt x="4041" y="5244"/>
                  </a:lnTo>
                  <a:lnTo>
                    <a:pt x="4041" y="5082"/>
                  </a:lnTo>
                  <a:lnTo>
                    <a:pt x="4005" y="4687"/>
                  </a:lnTo>
                  <a:lnTo>
                    <a:pt x="3915" y="4077"/>
                  </a:lnTo>
                  <a:lnTo>
                    <a:pt x="3862" y="3717"/>
                  </a:lnTo>
                  <a:lnTo>
                    <a:pt x="3772" y="3340"/>
                  </a:lnTo>
                  <a:lnTo>
                    <a:pt x="3664" y="2945"/>
                  </a:lnTo>
                  <a:lnTo>
                    <a:pt x="3520" y="2532"/>
                  </a:lnTo>
                  <a:lnTo>
                    <a:pt x="3359" y="2119"/>
                  </a:lnTo>
                  <a:lnTo>
                    <a:pt x="3161" y="1706"/>
                  </a:lnTo>
                  <a:lnTo>
                    <a:pt x="2928" y="1311"/>
                  </a:lnTo>
                  <a:lnTo>
                    <a:pt x="2802" y="1114"/>
                  </a:lnTo>
                  <a:lnTo>
                    <a:pt x="2658" y="934"/>
                  </a:lnTo>
                  <a:lnTo>
                    <a:pt x="2515" y="755"/>
                  </a:lnTo>
                  <a:lnTo>
                    <a:pt x="2353" y="575"/>
                  </a:lnTo>
                  <a:lnTo>
                    <a:pt x="2192" y="413"/>
                  </a:lnTo>
                  <a:lnTo>
                    <a:pt x="2012" y="270"/>
                  </a:lnTo>
                  <a:lnTo>
                    <a:pt x="1814" y="126"/>
                  </a:lnTo>
                  <a:lnTo>
                    <a:pt x="1653" y="36"/>
                  </a:lnTo>
                  <a:lnTo>
                    <a:pt x="15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9"/>
            <p:cNvSpPr/>
            <p:nvPr/>
          </p:nvSpPr>
          <p:spPr>
            <a:xfrm>
              <a:off x="7103075" y="2960300"/>
              <a:ext cx="75000" cy="85300"/>
            </a:xfrm>
            <a:custGeom>
              <a:avLst/>
              <a:gdLst/>
              <a:ahLst/>
              <a:cxnLst/>
              <a:rect l="l" t="t" r="r" b="b"/>
              <a:pathLst>
                <a:path w="3000" h="3412" extrusionOk="0">
                  <a:moveTo>
                    <a:pt x="611" y="0"/>
                  </a:moveTo>
                  <a:lnTo>
                    <a:pt x="611" y="18"/>
                  </a:lnTo>
                  <a:lnTo>
                    <a:pt x="934" y="449"/>
                  </a:lnTo>
                  <a:lnTo>
                    <a:pt x="1258" y="898"/>
                  </a:lnTo>
                  <a:lnTo>
                    <a:pt x="1258" y="898"/>
                  </a:lnTo>
                  <a:lnTo>
                    <a:pt x="952" y="826"/>
                  </a:lnTo>
                  <a:lnTo>
                    <a:pt x="647" y="772"/>
                  </a:lnTo>
                  <a:lnTo>
                    <a:pt x="19" y="682"/>
                  </a:lnTo>
                  <a:lnTo>
                    <a:pt x="1" y="700"/>
                  </a:lnTo>
                  <a:lnTo>
                    <a:pt x="1" y="718"/>
                  </a:lnTo>
                  <a:lnTo>
                    <a:pt x="19" y="718"/>
                  </a:lnTo>
                  <a:lnTo>
                    <a:pt x="342" y="772"/>
                  </a:lnTo>
                  <a:lnTo>
                    <a:pt x="683" y="844"/>
                  </a:lnTo>
                  <a:lnTo>
                    <a:pt x="1330" y="988"/>
                  </a:lnTo>
                  <a:lnTo>
                    <a:pt x="1814" y="1706"/>
                  </a:lnTo>
                  <a:lnTo>
                    <a:pt x="2012" y="1993"/>
                  </a:lnTo>
                  <a:lnTo>
                    <a:pt x="1994" y="1993"/>
                  </a:lnTo>
                  <a:lnTo>
                    <a:pt x="1868" y="1975"/>
                  </a:lnTo>
                  <a:lnTo>
                    <a:pt x="1581" y="1939"/>
                  </a:lnTo>
                  <a:lnTo>
                    <a:pt x="970" y="1904"/>
                  </a:lnTo>
                  <a:lnTo>
                    <a:pt x="952" y="1922"/>
                  </a:lnTo>
                  <a:lnTo>
                    <a:pt x="970" y="1939"/>
                  </a:lnTo>
                  <a:lnTo>
                    <a:pt x="1276" y="1957"/>
                  </a:lnTo>
                  <a:lnTo>
                    <a:pt x="1563" y="1975"/>
                  </a:lnTo>
                  <a:lnTo>
                    <a:pt x="1868" y="2011"/>
                  </a:lnTo>
                  <a:lnTo>
                    <a:pt x="2012" y="2029"/>
                  </a:lnTo>
                  <a:lnTo>
                    <a:pt x="2048" y="2029"/>
                  </a:lnTo>
                  <a:lnTo>
                    <a:pt x="2389" y="2532"/>
                  </a:lnTo>
                  <a:lnTo>
                    <a:pt x="2676" y="2981"/>
                  </a:lnTo>
                  <a:lnTo>
                    <a:pt x="2820" y="3196"/>
                  </a:lnTo>
                  <a:lnTo>
                    <a:pt x="2964" y="3412"/>
                  </a:lnTo>
                  <a:lnTo>
                    <a:pt x="3000" y="3412"/>
                  </a:lnTo>
                  <a:lnTo>
                    <a:pt x="3000" y="3394"/>
                  </a:lnTo>
                  <a:lnTo>
                    <a:pt x="2730" y="2945"/>
                  </a:lnTo>
                  <a:lnTo>
                    <a:pt x="2443" y="2496"/>
                  </a:lnTo>
                  <a:lnTo>
                    <a:pt x="2353" y="2335"/>
                  </a:lnTo>
                  <a:lnTo>
                    <a:pt x="2353" y="2173"/>
                  </a:lnTo>
                  <a:lnTo>
                    <a:pt x="2353" y="1939"/>
                  </a:lnTo>
                  <a:lnTo>
                    <a:pt x="2353" y="1706"/>
                  </a:lnTo>
                  <a:lnTo>
                    <a:pt x="2371" y="1455"/>
                  </a:lnTo>
                  <a:lnTo>
                    <a:pt x="2353" y="1437"/>
                  </a:lnTo>
                  <a:lnTo>
                    <a:pt x="2335" y="1455"/>
                  </a:lnTo>
                  <a:lnTo>
                    <a:pt x="2317" y="1922"/>
                  </a:lnTo>
                  <a:lnTo>
                    <a:pt x="2317" y="2155"/>
                  </a:lnTo>
                  <a:lnTo>
                    <a:pt x="2317" y="2263"/>
                  </a:lnTo>
                  <a:lnTo>
                    <a:pt x="1886" y="1634"/>
                  </a:lnTo>
                  <a:lnTo>
                    <a:pt x="1760" y="1455"/>
                  </a:lnTo>
                  <a:lnTo>
                    <a:pt x="1743" y="1149"/>
                  </a:lnTo>
                  <a:lnTo>
                    <a:pt x="1760" y="826"/>
                  </a:lnTo>
                  <a:lnTo>
                    <a:pt x="1760" y="503"/>
                  </a:lnTo>
                  <a:lnTo>
                    <a:pt x="1760" y="180"/>
                  </a:lnTo>
                  <a:lnTo>
                    <a:pt x="1760" y="162"/>
                  </a:lnTo>
                  <a:lnTo>
                    <a:pt x="1743" y="162"/>
                  </a:lnTo>
                  <a:lnTo>
                    <a:pt x="1725" y="180"/>
                  </a:lnTo>
                  <a:lnTo>
                    <a:pt x="1725" y="521"/>
                  </a:lnTo>
                  <a:lnTo>
                    <a:pt x="1707" y="862"/>
                  </a:lnTo>
                  <a:lnTo>
                    <a:pt x="1689" y="1096"/>
                  </a:lnTo>
                  <a:lnTo>
                    <a:pt x="1689" y="1347"/>
                  </a:lnTo>
                  <a:lnTo>
                    <a:pt x="1168" y="665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9"/>
            <p:cNvSpPr/>
            <p:nvPr/>
          </p:nvSpPr>
          <p:spPr>
            <a:xfrm>
              <a:off x="7141700" y="2952200"/>
              <a:ext cx="1350" cy="22925"/>
            </a:xfrm>
            <a:custGeom>
              <a:avLst/>
              <a:gdLst/>
              <a:ahLst/>
              <a:cxnLst/>
              <a:rect l="l" t="t" r="r" b="b"/>
              <a:pathLst>
                <a:path w="54" h="917" extrusionOk="0">
                  <a:moveTo>
                    <a:pt x="36" y="1"/>
                  </a:moveTo>
                  <a:lnTo>
                    <a:pt x="18" y="19"/>
                  </a:lnTo>
                  <a:lnTo>
                    <a:pt x="18" y="252"/>
                  </a:lnTo>
                  <a:lnTo>
                    <a:pt x="0" y="468"/>
                  </a:lnTo>
                  <a:lnTo>
                    <a:pt x="0" y="701"/>
                  </a:lnTo>
                  <a:lnTo>
                    <a:pt x="0" y="791"/>
                  </a:lnTo>
                  <a:lnTo>
                    <a:pt x="0" y="917"/>
                  </a:lnTo>
                  <a:lnTo>
                    <a:pt x="36" y="917"/>
                  </a:lnTo>
                  <a:lnTo>
                    <a:pt x="36" y="809"/>
                  </a:lnTo>
                  <a:lnTo>
                    <a:pt x="36" y="701"/>
                  </a:lnTo>
                  <a:lnTo>
                    <a:pt x="36" y="468"/>
                  </a:lnTo>
                  <a:lnTo>
                    <a:pt x="36" y="234"/>
                  </a:lnTo>
                  <a:lnTo>
                    <a:pt x="54" y="1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9"/>
            <p:cNvSpPr/>
            <p:nvPr/>
          </p:nvSpPr>
          <p:spPr>
            <a:xfrm>
              <a:off x="7110700" y="2986775"/>
              <a:ext cx="21125" cy="2725"/>
            </a:xfrm>
            <a:custGeom>
              <a:avLst/>
              <a:gdLst/>
              <a:ahLst/>
              <a:cxnLst/>
              <a:rect l="l" t="t" r="r" b="b"/>
              <a:pathLst>
                <a:path w="845" h="109" extrusionOk="0">
                  <a:moveTo>
                    <a:pt x="19" y="1"/>
                  </a:moveTo>
                  <a:lnTo>
                    <a:pt x="1" y="19"/>
                  </a:lnTo>
                  <a:lnTo>
                    <a:pt x="19" y="37"/>
                  </a:lnTo>
                  <a:lnTo>
                    <a:pt x="432" y="72"/>
                  </a:lnTo>
                  <a:lnTo>
                    <a:pt x="845" y="108"/>
                  </a:lnTo>
                  <a:lnTo>
                    <a:pt x="845" y="90"/>
                  </a:lnTo>
                  <a:lnTo>
                    <a:pt x="647" y="72"/>
                  </a:lnTo>
                  <a:lnTo>
                    <a:pt x="450" y="54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9"/>
            <p:cNvSpPr/>
            <p:nvPr/>
          </p:nvSpPr>
          <p:spPr>
            <a:xfrm>
              <a:off x="7158750" y="2989025"/>
              <a:ext cx="475" cy="13050"/>
            </a:xfrm>
            <a:custGeom>
              <a:avLst/>
              <a:gdLst/>
              <a:ahLst/>
              <a:cxnLst/>
              <a:rect l="l" t="t" r="r" b="b"/>
              <a:pathLst>
                <a:path w="19" h="522" extrusionOk="0">
                  <a:moveTo>
                    <a:pt x="18" y="18"/>
                  </a:moveTo>
                  <a:lnTo>
                    <a:pt x="18" y="18"/>
                  </a:lnTo>
                  <a:lnTo>
                    <a:pt x="18" y="54"/>
                  </a:lnTo>
                  <a:lnTo>
                    <a:pt x="18" y="90"/>
                  </a:lnTo>
                  <a:lnTo>
                    <a:pt x="18" y="270"/>
                  </a:lnTo>
                  <a:lnTo>
                    <a:pt x="18" y="270"/>
                  </a:lnTo>
                  <a:lnTo>
                    <a:pt x="18" y="413"/>
                  </a:lnTo>
                  <a:lnTo>
                    <a:pt x="18" y="413"/>
                  </a:lnTo>
                  <a:lnTo>
                    <a:pt x="18" y="467"/>
                  </a:lnTo>
                  <a:lnTo>
                    <a:pt x="18" y="521"/>
                  </a:lnTo>
                  <a:lnTo>
                    <a:pt x="18" y="521"/>
                  </a:lnTo>
                  <a:lnTo>
                    <a:pt x="18" y="467"/>
                  </a:lnTo>
                  <a:lnTo>
                    <a:pt x="18" y="467"/>
                  </a:lnTo>
                  <a:lnTo>
                    <a:pt x="18" y="413"/>
                  </a:lnTo>
                  <a:lnTo>
                    <a:pt x="18" y="90"/>
                  </a:lnTo>
                  <a:lnTo>
                    <a:pt x="18" y="90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0" y="0"/>
                  </a:lnTo>
                  <a:lnTo>
                    <a:pt x="18" y="18"/>
                  </a:lnTo>
                  <a:lnTo>
                    <a:pt x="18" y="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9"/>
            <p:cNvSpPr/>
            <p:nvPr/>
          </p:nvSpPr>
          <p:spPr>
            <a:xfrm>
              <a:off x="6972450" y="3178925"/>
              <a:ext cx="149950" cy="266675"/>
            </a:xfrm>
            <a:custGeom>
              <a:avLst/>
              <a:gdLst/>
              <a:ahLst/>
              <a:cxnLst/>
              <a:rect l="l" t="t" r="r" b="b"/>
              <a:pathLst>
                <a:path w="5998" h="10667" extrusionOk="0">
                  <a:moveTo>
                    <a:pt x="3610" y="0"/>
                  </a:moveTo>
                  <a:lnTo>
                    <a:pt x="3466" y="18"/>
                  </a:lnTo>
                  <a:lnTo>
                    <a:pt x="3322" y="18"/>
                  </a:lnTo>
                  <a:lnTo>
                    <a:pt x="3179" y="54"/>
                  </a:lnTo>
                  <a:lnTo>
                    <a:pt x="3035" y="90"/>
                  </a:lnTo>
                  <a:lnTo>
                    <a:pt x="2909" y="144"/>
                  </a:lnTo>
                  <a:lnTo>
                    <a:pt x="2802" y="216"/>
                  </a:lnTo>
                  <a:lnTo>
                    <a:pt x="2676" y="287"/>
                  </a:lnTo>
                  <a:lnTo>
                    <a:pt x="2568" y="377"/>
                  </a:lnTo>
                  <a:lnTo>
                    <a:pt x="2371" y="557"/>
                  </a:lnTo>
                  <a:lnTo>
                    <a:pt x="2191" y="772"/>
                  </a:lnTo>
                  <a:lnTo>
                    <a:pt x="2029" y="1024"/>
                  </a:lnTo>
                  <a:lnTo>
                    <a:pt x="1904" y="1275"/>
                  </a:lnTo>
                  <a:lnTo>
                    <a:pt x="1778" y="1544"/>
                  </a:lnTo>
                  <a:lnTo>
                    <a:pt x="1670" y="1832"/>
                  </a:lnTo>
                  <a:lnTo>
                    <a:pt x="1580" y="2119"/>
                  </a:lnTo>
                  <a:lnTo>
                    <a:pt x="1509" y="2406"/>
                  </a:lnTo>
                  <a:lnTo>
                    <a:pt x="1293" y="3179"/>
                  </a:lnTo>
                  <a:lnTo>
                    <a:pt x="1078" y="3951"/>
                  </a:lnTo>
                  <a:lnTo>
                    <a:pt x="898" y="4723"/>
                  </a:lnTo>
                  <a:lnTo>
                    <a:pt x="736" y="5495"/>
                  </a:lnTo>
                  <a:lnTo>
                    <a:pt x="575" y="6267"/>
                  </a:lnTo>
                  <a:lnTo>
                    <a:pt x="431" y="7039"/>
                  </a:lnTo>
                  <a:lnTo>
                    <a:pt x="288" y="7919"/>
                  </a:lnTo>
                  <a:lnTo>
                    <a:pt x="162" y="8799"/>
                  </a:lnTo>
                  <a:lnTo>
                    <a:pt x="108" y="9230"/>
                  </a:lnTo>
                  <a:lnTo>
                    <a:pt x="54" y="9679"/>
                  </a:lnTo>
                  <a:lnTo>
                    <a:pt x="18" y="10128"/>
                  </a:lnTo>
                  <a:lnTo>
                    <a:pt x="0" y="10577"/>
                  </a:lnTo>
                  <a:lnTo>
                    <a:pt x="0" y="10613"/>
                  </a:lnTo>
                  <a:lnTo>
                    <a:pt x="18" y="10649"/>
                  </a:lnTo>
                  <a:lnTo>
                    <a:pt x="54" y="10667"/>
                  </a:lnTo>
                  <a:lnTo>
                    <a:pt x="126" y="10667"/>
                  </a:lnTo>
                  <a:lnTo>
                    <a:pt x="144" y="10649"/>
                  </a:lnTo>
                  <a:lnTo>
                    <a:pt x="162" y="10631"/>
                  </a:lnTo>
                  <a:lnTo>
                    <a:pt x="180" y="10595"/>
                  </a:lnTo>
                  <a:lnTo>
                    <a:pt x="234" y="10236"/>
                  </a:lnTo>
                  <a:lnTo>
                    <a:pt x="288" y="9858"/>
                  </a:lnTo>
                  <a:lnTo>
                    <a:pt x="395" y="9104"/>
                  </a:lnTo>
                  <a:lnTo>
                    <a:pt x="611" y="7632"/>
                  </a:lnTo>
                  <a:lnTo>
                    <a:pt x="880" y="6159"/>
                  </a:lnTo>
                  <a:lnTo>
                    <a:pt x="1203" y="4687"/>
                  </a:lnTo>
                  <a:lnTo>
                    <a:pt x="1527" y="3304"/>
                  </a:lnTo>
                  <a:lnTo>
                    <a:pt x="1706" y="2604"/>
                  </a:lnTo>
                  <a:lnTo>
                    <a:pt x="1922" y="1939"/>
                  </a:lnTo>
                  <a:lnTo>
                    <a:pt x="2011" y="1688"/>
                  </a:lnTo>
                  <a:lnTo>
                    <a:pt x="2101" y="1437"/>
                  </a:lnTo>
                  <a:lnTo>
                    <a:pt x="2227" y="1185"/>
                  </a:lnTo>
                  <a:lnTo>
                    <a:pt x="2371" y="970"/>
                  </a:lnTo>
                  <a:lnTo>
                    <a:pt x="2532" y="754"/>
                  </a:lnTo>
                  <a:lnTo>
                    <a:pt x="2712" y="557"/>
                  </a:lnTo>
                  <a:lnTo>
                    <a:pt x="2819" y="485"/>
                  </a:lnTo>
                  <a:lnTo>
                    <a:pt x="2927" y="413"/>
                  </a:lnTo>
                  <a:lnTo>
                    <a:pt x="3035" y="359"/>
                  </a:lnTo>
                  <a:lnTo>
                    <a:pt x="3161" y="305"/>
                  </a:lnTo>
                  <a:lnTo>
                    <a:pt x="3358" y="252"/>
                  </a:lnTo>
                  <a:lnTo>
                    <a:pt x="3556" y="234"/>
                  </a:lnTo>
                  <a:lnTo>
                    <a:pt x="3753" y="234"/>
                  </a:lnTo>
                  <a:lnTo>
                    <a:pt x="3933" y="252"/>
                  </a:lnTo>
                  <a:lnTo>
                    <a:pt x="4130" y="287"/>
                  </a:lnTo>
                  <a:lnTo>
                    <a:pt x="4310" y="359"/>
                  </a:lnTo>
                  <a:lnTo>
                    <a:pt x="4489" y="431"/>
                  </a:lnTo>
                  <a:lnTo>
                    <a:pt x="4669" y="521"/>
                  </a:lnTo>
                  <a:lnTo>
                    <a:pt x="5010" y="718"/>
                  </a:lnTo>
                  <a:lnTo>
                    <a:pt x="5351" y="952"/>
                  </a:lnTo>
                  <a:lnTo>
                    <a:pt x="5962" y="1437"/>
                  </a:lnTo>
                  <a:lnTo>
                    <a:pt x="5980" y="1419"/>
                  </a:lnTo>
                  <a:lnTo>
                    <a:pt x="5998" y="1401"/>
                  </a:lnTo>
                  <a:lnTo>
                    <a:pt x="5980" y="1383"/>
                  </a:lnTo>
                  <a:lnTo>
                    <a:pt x="5711" y="1167"/>
                  </a:lnTo>
                  <a:lnTo>
                    <a:pt x="5441" y="952"/>
                  </a:lnTo>
                  <a:lnTo>
                    <a:pt x="5172" y="718"/>
                  </a:lnTo>
                  <a:lnTo>
                    <a:pt x="4902" y="503"/>
                  </a:lnTo>
                  <a:lnTo>
                    <a:pt x="4597" y="323"/>
                  </a:lnTo>
                  <a:lnTo>
                    <a:pt x="4454" y="234"/>
                  </a:lnTo>
                  <a:lnTo>
                    <a:pt x="4292" y="162"/>
                  </a:lnTo>
                  <a:lnTo>
                    <a:pt x="4130" y="108"/>
                  </a:lnTo>
                  <a:lnTo>
                    <a:pt x="3969" y="54"/>
                  </a:lnTo>
                  <a:lnTo>
                    <a:pt x="3789" y="18"/>
                  </a:lnTo>
                  <a:lnTo>
                    <a:pt x="36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9"/>
            <p:cNvSpPr/>
            <p:nvPr/>
          </p:nvSpPr>
          <p:spPr>
            <a:xfrm>
              <a:off x="7039775" y="3141650"/>
              <a:ext cx="187225" cy="260400"/>
            </a:xfrm>
            <a:custGeom>
              <a:avLst/>
              <a:gdLst/>
              <a:ahLst/>
              <a:cxnLst/>
              <a:rect l="l" t="t" r="r" b="b"/>
              <a:pathLst>
                <a:path w="7489" h="10416" extrusionOk="0">
                  <a:moveTo>
                    <a:pt x="2982" y="1"/>
                  </a:moveTo>
                  <a:lnTo>
                    <a:pt x="2838" y="37"/>
                  </a:lnTo>
                  <a:lnTo>
                    <a:pt x="2748" y="91"/>
                  </a:lnTo>
                  <a:lnTo>
                    <a:pt x="2676" y="126"/>
                  </a:lnTo>
                  <a:lnTo>
                    <a:pt x="2605" y="180"/>
                  </a:lnTo>
                  <a:lnTo>
                    <a:pt x="2551" y="252"/>
                  </a:lnTo>
                  <a:lnTo>
                    <a:pt x="2443" y="396"/>
                  </a:lnTo>
                  <a:lnTo>
                    <a:pt x="2371" y="557"/>
                  </a:lnTo>
                  <a:lnTo>
                    <a:pt x="2335" y="755"/>
                  </a:lnTo>
                  <a:lnTo>
                    <a:pt x="2317" y="934"/>
                  </a:lnTo>
                  <a:lnTo>
                    <a:pt x="2299" y="1132"/>
                  </a:lnTo>
                  <a:lnTo>
                    <a:pt x="2317" y="1347"/>
                  </a:lnTo>
                  <a:lnTo>
                    <a:pt x="2371" y="1725"/>
                  </a:lnTo>
                  <a:lnTo>
                    <a:pt x="2443" y="2048"/>
                  </a:lnTo>
                  <a:lnTo>
                    <a:pt x="2533" y="2353"/>
                  </a:lnTo>
                  <a:lnTo>
                    <a:pt x="2353" y="2227"/>
                  </a:lnTo>
                  <a:lnTo>
                    <a:pt x="2138" y="2102"/>
                  </a:lnTo>
                  <a:lnTo>
                    <a:pt x="1850" y="1994"/>
                  </a:lnTo>
                  <a:lnTo>
                    <a:pt x="1707" y="1940"/>
                  </a:lnTo>
                  <a:lnTo>
                    <a:pt x="1527" y="1904"/>
                  </a:lnTo>
                  <a:lnTo>
                    <a:pt x="1366" y="1868"/>
                  </a:lnTo>
                  <a:lnTo>
                    <a:pt x="1186" y="1868"/>
                  </a:lnTo>
                  <a:lnTo>
                    <a:pt x="1006" y="1886"/>
                  </a:lnTo>
                  <a:lnTo>
                    <a:pt x="809" y="1922"/>
                  </a:lnTo>
                  <a:lnTo>
                    <a:pt x="629" y="1994"/>
                  </a:lnTo>
                  <a:lnTo>
                    <a:pt x="450" y="2084"/>
                  </a:lnTo>
                  <a:lnTo>
                    <a:pt x="360" y="2156"/>
                  </a:lnTo>
                  <a:lnTo>
                    <a:pt x="288" y="2227"/>
                  </a:lnTo>
                  <a:lnTo>
                    <a:pt x="216" y="2317"/>
                  </a:lnTo>
                  <a:lnTo>
                    <a:pt x="162" y="2407"/>
                  </a:lnTo>
                  <a:lnTo>
                    <a:pt x="109" y="2497"/>
                  </a:lnTo>
                  <a:lnTo>
                    <a:pt x="73" y="2604"/>
                  </a:lnTo>
                  <a:lnTo>
                    <a:pt x="19" y="2856"/>
                  </a:lnTo>
                  <a:lnTo>
                    <a:pt x="1" y="3125"/>
                  </a:lnTo>
                  <a:lnTo>
                    <a:pt x="19" y="3413"/>
                  </a:lnTo>
                  <a:lnTo>
                    <a:pt x="73" y="3736"/>
                  </a:lnTo>
                  <a:lnTo>
                    <a:pt x="162" y="4059"/>
                  </a:lnTo>
                  <a:lnTo>
                    <a:pt x="288" y="4400"/>
                  </a:lnTo>
                  <a:lnTo>
                    <a:pt x="450" y="4759"/>
                  </a:lnTo>
                  <a:lnTo>
                    <a:pt x="665" y="5136"/>
                  </a:lnTo>
                  <a:lnTo>
                    <a:pt x="899" y="5496"/>
                  </a:lnTo>
                  <a:lnTo>
                    <a:pt x="1168" y="5873"/>
                  </a:lnTo>
                  <a:lnTo>
                    <a:pt x="1491" y="6232"/>
                  </a:lnTo>
                  <a:lnTo>
                    <a:pt x="1850" y="6591"/>
                  </a:lnTo>
                  <a:lnTo>
                    <a:pt x="2227" y="6950"/>
                  </a:lnTo>
                  <a:lnTo>
                    <a:pt x="2658" y="7291"/>
                  </a:lnTo>
                  <a:lnTo>
                    <a:pt x="3089" y="7614"/>
                  </a:lnTo>
                  <a:lnTo>
                    <a:pt x="3969" y="8261"/>
                  </a:lnTo>
                  <a:lnTo>
                    <a:pt x="4831" y="8853"/>
                  </a:lnTo>
                  <a:lnTo>
                    <a:pt x="5639" y="9374"/>
                  </a:lnTo>
                  <a:lnTo>
                    <a:pt x="6340" y="9805"/>
                  </a:lnTo>
                  <a:lnTo>
                    <a:pt x="6896" y="10128"/>
                  </a:lnTo>
                  <a:lnTo>
                    <a:pt x="7381" y="10416"/>
                  </a:lnTo>
                  <a:lnTo>
                    <a:pt x="7435" y="9805"/>
                  </a:lnTo>
                  <a:lnTo>
                    <a:pt x="7471" y="9195"/>
                  </a:lnTo>
                  <a:lnTo>
                    <a:pt x="7489" y="8620"/>
                  </a:lnTo>
                  <a:lnTo>
                    <a:pt x="7471" y="8045"/>
                  </a:lnTo>
                  <a:lnTo>
                    <a:pt x="7435" y="7489"/>
                  </a:lnTo>
                  <a:lnTo>
                    <a:pt x="7363" y="6950"/>
                  </a:lnTo>
                  <a:lnTo>
                    <a:pt x="7291" y="6429"/>
                  </a:lnTo>
                  <a:lnTo>
                    <a:pt x="7202" y="5927"/>
                  </a:lnTo>
                  <a:lnTo>
                    <a:pt x="7094" y="5442"/>
                  </a:lnTo>
                  <a:lnTo>
                    <a:pt x="6968" y="4957"/>
                  </a:lnTo>
                  <a:lnTo>
                    <a:pt x="6824" y="4508"/>
                  </a:lnTo>
                  <a:lnTo>
                    <a:pt x="6663" y="4077"/>
                  </a:lnTo>
                  <a:lnTo>
                    <a:pt x="6501" y="3664"/>
                  </a:lnTo>
                  <a:lnTo>
                    <a:pt x="6322" y="3269"/>
                  </a:lnTo>
                  <a:lnTo>
                    <a:pt x="6142" y="2892"/>
                  </a:lnTo>
                  <a:lnTo>
                    <a:pt x="5945" y="2533"/>
                  </a:lnTo>
                  <a:lnTo>
                    <a:pt x="5747" y="2209"/>
                  </a:lnTo>
                  <a:lnTo>
                    <a:pt x="5532" y="1886"/>
                  </a:lnTo>
                  <a:lnTo>
                    <a:pt x="5334" y="1599"/>
                  </a:lnTo>
                  <a:lnTo>
                    <a:pt x="5119" y="1330"/>
                  </a:lnTo>
                  <a:lnTo>
                    <a:pt x="4903" y="1078"/>
                  </a:lnTo>
                  <a:lnTo>
                    <a:pt x="4688" y="863"/>
                  </a:lnTo>
                  <a:lnTo>
                    <a:pt x="4490" y="665"/>
                  </a:lnTo>
                  <a:lnTo>
                    <a:pt x="4275" y="486"/>
                  </a:lnTo>
                  <a:lnTo>
                    <a:pt x="4059" y="342"/>
                  </a:lnTo>
                  <a:lnTo>
                    <a:pt x="3862" y="216"/>
                  </a:lnTo>
                  <a:lnTo>
                    <a:pt x="3664" y="126"/>
                  </a:lnTo>
                  <a:lnTo>
                    <a:pt x="3484" y="55"/>
                  </a:lnTo>
                  <a:lnTo>
                    <a:pt x="3305" y="19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9"/>
            <p:cNvSpPr/>
            <p:nvPr/>
          </p:nvSpPr>
          <p:spPr>
            <a:xfrm>
              <a:off x="7088725" y="3191925"/>
              <a:ext cx="124825" cy="175575"/>
            </a:xfrm>
            <a:custGeom>
              <a:avLst/>
              <a:gdLst/>
              <a:ahLst/>
              <a:cxnLst/>
              <a:rect l="l" t="t" r="r" b="b"/>
              <a:pathLst>
                <a:path w="4993" h="7023" extrusionOk="0">
                  <a:moveTo>
                    <a:pt x="2622" y="1"/>
                  </a:moveTo>
                  <a:lnTo>
                    <a:pt x="2622" y="19"/>
                  </a:lnTo>
                  <a:lnTo>
                    <a:pt x="2460" y="647"/>
                  </a:lnTo>
                  <a:lnTo>
                    <a:pt x="2388" y="953"/>
                  </a:lnTo>
                  <a:lnTo>
                    <a:pt x="2317" y="1276"/>
                  </a:lnTo>
                  <a:lnTo>
                    <a:pt x="2263" y="1581"/>
                  </a:lnTo>
                  <a:lnTo>
                    <a:pt x="2209" y="1904"/>
                  </a:lnTo>
                  <a:lnTo>
                    <a:pt x="2173" y="2210"/>
                  </a:lnTo>
                  <a:lnTo>
                    <a:pt x="2173" y="2263"/>
                  </a:lnTo>
                  <a:lnTo>
                    <a:pt x="2173" y="2299"/>
                  </a:lnTo>
                  <a:lnTo>
                    <a:pt x="1850" y="1850"/>
                  </a:lnTo>
                  <a:lnTo>
                    <a:pt x="1329" y="1186"/>
                  </a:lnTo>
                  <a:lnTo>
                    <a:pt x="808" y="540"/>
                  </a:lnTo>
                  <a:lnTo>
                    <a:pt x="772" y="540"/>
                  </a:lnTo>
                  <a:lnTo>
                    <a:pt x="772" y="558"/>
                  </a:lnTo>
                  <a:lnTo>
                    <a:pt x="1221" y="1150"/>
                  </a:lnTo>
                  <a:lnTo>
                    <a:pt x="1652" y="1743"/>
                  </a:lnTo>
                  <a:lnTo>
                    <a:pt x="2047" y="2371"/>
                  </a:lnTo>
                  <a:lnTo>
                    <a:pt x="2442" y="3000"/>
                  </a:lnTo>
                  <a:lnTo>
                    <a:pt x="2730" y="3467"/>
                  </a:lnTo>
                  <a:lnTo>
                    <a:pt x="2622" y="3449"/>
                  </a:lnTo>
                  <a:lnTo>
                    <a:pt x="2263" y="3413"/>
                  </a:lnTo>
                  <a:lnTo>
                    <a:pt x="1508" y="3341"/>
                  </a:lnTo>
                  <a:lnTo>
                    <a:pt x="754" y="3287"/>
                  </a:lnTo>
                  <a:lnTo>
                    <a:pt x="18" y="3233"/>
                  </a:lnTo>
                  <a:lnTo>
                    <a:pt x="0" y="3251"/>
                  </a:lnTo>
                  <a:lnTo>
                    <a:pt x="18" y="3251"/>
                  </a:lnTo>
                  <a:lnTo>
                    <a:pt x="772" y="3359"/>
                  </a:lnTo>
                  <a:lnTo>
                    <a:pt x="1526" y="3467"/>
                  </a:lnTo>
                  <a:lnTo>
                    <a:pt x="2263" y="3574"/>
                  </a:lnTo>
                  <a:lnTo>
                    <a:pt x="2550" y="3610"/>
                  </a:lnTo>
                  <a:lnTo>
                    <a:pt x="2837" y="3628"/>
                  </a:lnTo>
                  <a:lnTo>
                    <a:pt x="3430" y="4580"/>
                  </a:lnTo>
                  <a:lnTo>
                    <a:pt x="1616" y="4580"/>
                  </a:lnTo>
                  <a:lnTo>
                    <a:pt x="1598" y="4598"/>
                  </a:lnTo>
                  <a:lnTo>
                    <a:pt x="1616" y="4616"/>
                  </a:lnTo>
                  <a:lnTo>
                    <a:pt x="2101" y="4634"/>
                  </a:lnTo>
                  <a:lnTo>
                    <a:pt x="2586" y="4652"/>
                  </a:lnTo>
                  <a:lnTo>
                    <a:pt x="3035" y="4688"/>
                  </a:lnTo>
                  <a:lnTo>
                    <a:pt x="3268" y="4706"/>
                  </a:lnTo>
                  <a:lnTo>
                    <a:pt x="3466" y="4706"/>
                  </a:lnTo>
                  <a:lnTo>
                    <a:pt x="3969" y="5514"/>
                  </a:lnTo>
                  <a:lnTo>
                    <a:pt x="4435" y="6268"/>
                  </a:lnTo>
                  <a:lnTo>
                    <a:pt x="4669" y="6645"/>
                  </a:lnTo>
                  <a:lnTo>
                    <a:pt x="4938" y="7022"/>
                  </a:lnTo>
                  <a:lnTo>
                    <a:pt x="4974" y="7004"/>
                  </a:lnTo>
                  <a:lnTo>
                    <a:pt x="4992" y="7004"/>
                  </a:lnTo>
                  <a:lnTo>
                    <a:pt x="4992" y="6986"/>
                  </a:lnTo>
                  <a:lnTo>
                    <a:pt x="4813" y="6645"/>
                  </a:lnTo>
                  <a:lnTo>
                    <a:pt x="4633" y="6322"/>
                  </a:lnTo>
                  <a:lnTo>
                    <a:pt x="4256" y="5639"/>
                  </a:lnTo>
                  <a:lnTo>
                    <a:pt x="3484" y="4329"/>
                  </a:lnTo>
                  <a:lnTo>
                    <a:pt x="3358" y="4131"/>
                  </a:lnTo>
                  <a:lnTo>
                    <a:pt x="3358" y="4041"/>
                  </a:lnTo>
                  <a:lnTo>
                    <a:pt x="3412" y="3862"/>
                  </a:lnTo>
                  <a:lnTo>
                    <a:pt x="3502" y="3431"/>
                  </a:lnTo>
                  <a:lnTo>
                    <a:pt x="3574" y="3000"/>
                  </a:lnTo>
                  <a:lnTo>
                    <a:pt x="3681" y="2569"/>
                  </a:lnTo>
                  <a:lnTo>
                    <a:pt x="3663" y="2551"/>
                  </a:lnTo>
                  <a:lnTo>
                    <a:pt x="3645" y="2569"/>
                  </a:lnTo>
                  <a:lnTo>
                    <a:pt x="3538" y="3000"/>
                  </a:lnTo>
                  <a:lnTo>
                    <a:pt x="3412" y="3413"/>
                  </a:lnTo>
                  <a:lnTo>
                    <a:pt x="3286" y="3826"/>
                  </a:lnTo>
                  <a:lnTo>
                    <a:pt x="3250" y="3969"/>
                  </a:lnTo>
                  <a:lnTo>
                    <a:pt x="2783" y="3197"/>
                  </a:lnTo>
                  <a:lnTo>
                    <a:pt x="2281" y="2443"/>
                  </a:lnTo>
                  <a:lnTo>
                    <a:pt x="2299" y="2335"/>
                  </a:lnTo>
                  <a:lnTo>
                    <a:pt x="2317" y="2228"/>
                  </a:lnTo>
                  <a:lnTo>
                    <a:pt x="2317" y="2084"/>
                  </a:lnTo>
                  <a:lnTo>
                    <a:pt x="2334" y="1940"/>
                  </a:lnTo>
                  <a:lnTo>
                    <a:pt x="2424" y="1276"/>
                  </a:lnTo>
                  <a:lnTo>
                    <a:pt x="2514" y="647"/>
                  </a:lnTo>
                  <a:lnTo>
                    <a:pt x="2658" y="19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9"/>
            <p:cNvSpPr/>
            <p:nvPr/>
          </p:nvSpPr>
          <p:spPr>
            <a:xfrm>
              <a:off x="7169975" y="3232350"/>
              <a:ext cx="9000" cy="32775"/>
            </a:xfrm>
            <a:custGeom>
              <a:avLst/>
              <a:gdLst/>
              <a:ahLst/>
              <a:cxnLst/>
              <a:rect l="l" t="t" r="r" b="b"/>
              <a:pathLst>
                <a:path w="360" h="1311" extrusionOk="0">
                  <a:moveTo>
                    <a:pt x="324" y="0"/>
                  </a:moveTo>
                  <a:lnTo>
                    <a:pt x="324" y="18"/>
                  </a:lnTo>
                  <a:lnTo>
                    <a:pt x="270" y="341"/>
                  </a:lnTo>
                  <a:lnTo>
                    <a:pt x="198" y="646"/>
                  </a:lnTo>
                  <a:lnTo>
                    <a:pt x="108" y="970"/>
                  </a:lnTo>
                  <a:lnTo>
                    <a:pt x="0" y="1293"/>
                  </a:lnTo>
                  <a:lnTo>
                    <a:pt x="18" y="1311"/>
                  </a:lnTo>
                  <a:lnTo>
                    <a:pt x="36" y="1311"/>
                  </a:lnTo>
                  <a:lnTo>
                    <a:pt x="54" y="1293"/>
                  </a:lnTo>
                  <a:lnTo>
                    <a:pt x="216" y="664"/>
                  </a:lnTo>
                  <a:lnTo>
                    <a:pt x="359" y="18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9"/>
            <p:cNvSpPr/>
            <p:nvPr/>
          </p:nvSpPr>
          <p:spPr>
            <a:xfrm>
              <a:off x="7072100" y="3257925"/>
              <a:ext cx="51650" cy="7650"/>
            </a:xfrm>
            <a:custGeom>
              <a:avLst/>
              <a:gdLst/>
              <a:ahLst/>
              <a:cxnLst/>
              <a:rect l="l" t="t" r="r" b="b"/>
              <a:pathLst>
                <a:path w="2066" h="306" extrusionOk="0">
                  <a:moveTo>
                    <a:pt x="19" y="1"/>
                  </a:moveTo>
                  <a:lnTo>
                    <a:pt x="1" y="19"/>
                  </a:lnTo>
                  <a:lnTo>
                    <a:pt x="19" y="36"/>
                  </a:lnTo>
                  <a:lnTo>
                    <a:pt x="1042" y="180"/>
                  </a:lnTo>
                  <a:lnTo>
                    <a:pt x="1527" y="234"/>
                  </a:lnTo>
                  <a:lnTo>
                    <a:pt x="1778" y="270"/>
                  </a:lnTo>
                  <a:lnTo>
                    <a:pt x="1922" y="270"/>
                  </a:lnTo>
                  <a:lnTo>
                    <a:pt x="2048" y="306"/>
                  </a:lnTo>
                  <a:lnTo>
                    <a:pt x="2066" y="288"/>
                  </a:lnTo>
                  <a:lnTo>
                    <a:pt x="1994" y="252"/>
                  </a:lnTo>
                  <a:lnTo>
                    <a:pt x="1904" y="234"/>
                  </a:lnTo>
                  <a:lnTo>
                    <a:pt x="1617" y="198"/>
                  </a:lnTo>
                  <a:lnTo>
                    <a:pt x="1096" y="126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9"/>
            <p:cNvSpPr/>
            <p:nvPr/>
          </p:nvSpPr>
          <p:spPr>
            <a:xfrm>
              <a:off x="7151125" y="3337375"/>
              <a:ext cx="27400" cy="1825"/>
            </a:xfrm>
            <a:custGeom>
              <a:avLst/>
              <a:gdLst/>
              <a:ahLst/>
              <a:cxnLst/>
              <a:rect l="l" t="t" r="r" b="b"/>
              <a:pathLst>
                <a:path w="1096" h="73" extrusionOk="0">
                  <a:moveTo>
                    <a:pt x="0" y="1"/>
                  </a:moveTo>
                  <a:lnTo>
                    <a:pt x="0" y="19"/>
                  </a:lnTo>
                  <a:lnTo>
                    <a:pt x="18" y="37"/>
                  </a:lnTo>
                  <a:lnTo>
                    <a:pt x="557" y="37"/>
                  </a:lnTo>
                  <a:lnTo>
                    <a:pt x="1078" y="73"/>
                  </a:lnTo>
                  <a:lnTo>
                    <a:pt x="1095" y="37"/>
                  </a:lnTo>
                  <a:lnTo>
                    <a:pt x="1078" y="19"/>
                  </a:lnTo>
                  <a:lnTo>
                    <a:pt x="5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9"/>
            <p:cNvSpPr/>
            <p:nvPr/>
          </p:nvSpPr>
          <p:spPr>
            <a:xfrm>
              <a:off x="7201400" y="3297425"/>
              <a:ext cx="6750" cy="28325"/>
            </a:xfrm>
            <a:custGeom>
              <a:avLst/>
              <a:gdLst/>
              <a:ahLst/>
              <a:cxnLst/>
              <a:rect l="l" t="t" r="r" b="b"/>
              <a:pathLst>
                <a:path w="270" h="1133" extrusionOk="0">
                  <a:moveTo>
                    <a:pt x="252" y="1"/>
                  </a:moveTo>
                  <a:lnTo>
                    <a:pt x="234" y="19"/>
                  </a:lnTo>
                  <a:lnTo>
                    <a:pt x="108" y="575"/>
                  </a:lnTo>
                  <a:lnTo>
                    <a:pt x="54" y="845"/>
                  </a:lnTo>
                  <a:lnTo>
                    <a:pt x="18" y="988"/>
                  </a:lnTo>
                  <a:lnTo>
                    <a:pt x="0" y="1042"/>
                  </a:lnTo>
                  <a:lnTo>
                    <a:pt x="0" y="1114"/>
                  </a:lnTo>
                  <a:lnTo>
                    <a:pt x="18" y="1132"/>
                  </a:lnTo>
                  <a:lnTo>
                    <a:pt x="36" y="1132"/>
                  </a:lnTo>
                  <a:lnTo>
                    <a:pt x="90" y="1006"/>
                  </a:lnTo>
                  <a:lnTo>
                    <a:pt x="108" y="881"/>
                  </a:lnTo>
                  <a:lnTo>
                    <a:pt x="162" y="593"/>
                  </a:lnTo>
                  <a:lnTo>
                    <a:pt x="270" y="19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9"/>
            <p:cNvSpPr/>
            <p:nvPr/>
          </p:nvSpPr>
          <p:spPr>
            <a:xfrm>
              <a:off x="6953150" y="3424475"/>
              <a:ext cx="206075" cy="256800"/>
            </a:xfrm>
            <a:custGeom>
              <a:avLst/>
              <a:gdLst/>
              <a:ahLst/>
              <a:cxnLst/>
              <a:rect l="l" t="t" r="r" b="b"/>
              <a:pathLst>
                <a:path w="8243" h="10272" extrusionOk="0">
                  <a:moveTo>
                    <a:pt x="0" y="1"/>
                  </a:moveTo>
                  <a:lnTo>
                    <a:pt x="216" y="2353"/>
                  </a:lnTo>
                  <a:lnTo>
                    <a:pt x="916" y="10272"/>
                  </a:lnTo>
                  <a:lnTo>
                    <a:pt x="7111" y="10272"/>
                  </a:lnTo>
                  <a:lnTo>
                    <a:pt x="7991" y="2353"/>
                  </a:lnTo>
                  <a:lnTo>
                    <a:pt x="82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9"/>
            <p:cNvSpPr/>
            <p:nvPr/>
          </p:nvSpPr>
          <p:spPr>
            <a:xfrm>
              <a:off x="6953150" y="3424475"/>
              <a:ext cx="206075" cy="58825"/>
            </a:xfrm>
            <a:custGeom>
              <a:avLst/>
              <a:gdLst/>
              <a:ahLst/>
              <a:cxnLst/>
              <a:rect l="l" t="t" r="r" b="b"/>
              <a:pathLst>
                <a:path w="8243" h="2353" extrusionOk="0">
                  <a:moveTo>
                    <a:pt x="0" y="1"/>
                  </a:moveTo>
                  <a:lnTo>
                    <a:pt x="216" y="2353"/>
                  </a:lnTo>
                  <a:lnTo>
                    <a:pt x="7991" y="2353"/>
                  </a:lnTo>
                  <a:lnTo>
                    <a:pt x="824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9"/>
            <p:cNvSpPr/>
            <p:nvPr/>
          </p:nvSpPr>
          <p:spPr>
            <a:xfrm>
              <a:off x="6937875" y="3408775"/>
              <a:ext cx="237050" cy="47600"/>
            </a:xfrm>
            <a:custGeom>
              <a:avLst/>
              <a:gdLst/>
              <a:ahLst/>
              <a:cxnLst/>
              <a:rect l="l" t="t" r="r" b="b"/>
              <a:pathLst>
                <a:path w="9482" h="1904" extrusionOk="0">
                  <a:moveTo>
                    <a:pt x="1" y="0"/>
                  </a:moveTo>
                  <a:lnTo>
                    <a:pt x="1" y="1904"/>
                  </a:lnTo>
                  <a:lnTo>
                    <a:pt x="9482" y="1904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9"/>
            <p:cNvSpPr/>
            <p:nvPr/>
          </p:nvSpPr>
          <p:spPr>
            <a:xfrm>
              <a:off x="6268525" y="3032125"/>
              <a:ext cx="446250" cy="739400"/>
            </a:xfrm>
            <a:custGeom>
              <a:avLst/>
              <a:gdLst/>
              <a:ahLst/>
              <a:cxnLst/>
              <a:rect l="l" t="t" r="r" b="b"/>
              <a:pathLst>
                <a:path w="17850" h="29576" extrusionOk="0">
                  <a:moveTo>
                    <a:pt x="1" y="0"/>
                  </a:moveTo>
                  <a:lnTo>
                    <a:pt x="1" y="29575"/>
                  </a:lnTo>
                  <a:lnTo>
                    <a:pt x="17850" y="29575"/>
                  </a:lnTo>
                  <a:lnTo>
                    <a:pt x="178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9"/>
            <p:cNvSpPr/>
            <p:nvPr/>
          </p:nvSpPr>
          <p:spPr>
            <a:xfrm>
              <a:off x="6268525" y="3032125"/>
              <a:ext cx="446250" cy="739400"/>
            </a:xfrm>
            <a:custGeom>
              <a:avLst/>
              <a:gdLst/>
              <a:ahLst/>
              <a:cxnLst/>
              <a:rect l="l" t="t" r="r" b="b"/>
              <a:pathLst>
                <a:path w="17850" h="29576" fill="none" extrusionOk="0">
                  <a:moveTo>
                    <a:pt x="1" y="0"/>
                  </a:moveTo>
                  <a:lnTo>
                    <a:pt x="17850" y="0"/>
                  </a:lnTo>
                  <a:lnTo>
                    <a:pt x="17850" y="29575"/>
                  </a:lnTo>
                  <a:lnTo>
                    <a:pt x="1" y="2957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9"/>
            <p:cNvSpPr/>
            <p:nvPr/>
          </p:nvSpPr>
          <p:spPr>
            <a:xfrm>
              <a:off x="6551800" y="3032125"/>
              <a:ext cx="162975" cy="220000"/>
            </a:xfrm>
            <a:custGeom>
              <a:avLst/>
              <a:gdLst/>
              <a:ahLst/>
              <a:cxnLst/>
              <a:rect l="l" t="t" r="r" b="b"/>
              <a:pathLst>
                <a:path w="6519" h="8800" extrusionOk="0">
                  <a:moveTo>
                    <a:pt x="0" y="0"/>
                  </a:moveTo>
                  <a:lnTo>
                    <a:pt x="431" y="288"/>
                  </a:lnTo>
                  <a:lnTo>
                    <a:pt x="1006" y="539"/>
                  </a:lnTo>
                  <a:lnTo>
                    <a:pt x="1527" y="790"/>
                  </a:lnTo>
                  <a:lnTo>
                    <a:pt x="1976" y="1078"/>
                  </a:lnTo>
                  <a:lnTo>
                    <a:pt x="2191" y="1221"/>
                  </a:lnTo>
                  <a:lnTo>
                    <a:pt x="2389" y="1365"/>
                  </a:lnTo>
                  <a:lnTo>
                    <a:pt x="2694" y="1616"/>
                  </a:lnTo>
                  <a:lnTo>
                    <a:pt x="2981" y="1904"/>
                  </a:lnTo>
                  <a:lnTo>
                    <a:pt x="3269" y="2227"/>
                  </a:lnTo>
                  <a:lnTo>
                    <a:pt x="3538" y="2568"/>
                  </a:lnTo>
                  <a:lnTo>
                    <a:pt x="3825" y="2963"/>
                  </a:lnTo>
                  <a:lnTo>
                    <a:pt x="4095" y="3358"/>
                  </a:lnTo>
                  <a:lnTo>
                    <a:pt x="4346" y="3807"/>
                  </a:lnTo>
                  <a:lnTo>
                    <a:pt x="4615" y="4274"/>
                  </a:lnTo>
                  <a:lnTo>
                    <a:pt x="4867" y="4759"/>
                  </a:lnTo>
                  <a:lnTo>
                    <a:pt x="5118" y="5280"/>
                  </a:lnTo>
                  <a:lnTo>
                    <a:pt x="5370" y="5818"/>
                  </a:lnTo>
                  <a:lnTo>
                    <a:pt x="5603" y="6375"/>
                  </a:lnTo>
                  <a:lnTo>
                    <a:pt x="5837" y="6950"/>
                  </a:lnTo>
                  <a:lnTo>
                    <a:pt x="6070" y="7542"/>
                  </a:lnTo>
                  <a:lnTo>
                    <a:pt x="6519" y="8799"/>
                  </a:lnTo>
                  <a:lnTo>
                    <a:pt x="65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9"/>
            <p:cNvSpPr/>
            <p:nvPr/>
          </p:nvSpPr>
          <p:spPr>
            <a:xfrm>
              <a:off x="6551800" y="3032125"/>
              <a:ext cx="162975" cy="220000"/>
            </a:xfrm>
            <a:custGeom>
              <a:avLst/>
              <a:gdLst/>
              <a:ahLst/>
              <a:cxnLst/>
              <a:rect l="l" t="t" r="r" b="b"/>
              <a:pathLst>
                <a:path w="6519" h="8800" fill="none" extrusionOk="0">
                  <a:moveTo>
                    <a:pt x="651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31" y="288"/>
                  </a:lnTo>
                  <a:lnTo>
                    <a:pt x="431" y="288"/>
                  </a:lnTo>
                  <a:lnTo>
                    <a:pt x="1006" y="539"/>
                  </a:lnTo>
                  <a:lnTo>
                    <a:pt x="1527" y="790"/>
                  </a:lnTo>
                  <a:lnTo>
                    <a:pt x="1976" y="1078"/>
                  </a:lnTo>
                  <a:lnTo>
                    <a:pt x="2191" y="1221"/>
                  </a:lnTo>
                  <a:lnTo>
                    <a:pt x="2389" y="1365"/>
                  </a:lnTo>
                  <a:lnTo>
                    <a:pt x="2389" y="1365"/>
                  </a:lnTo>
                  <a:lnTo>
                    <a:pt x="2694" y="1616"/>
                  </a:lnTo>
                  <a:lnTo>
                    <a:pt x="2981" y="1904"/>
                  </a:lnTo>
                  <a:lnTo>
                    <a:pt x="3269" y="2227"/>
                  </a:lnTo>
                  <a:lnTo>
                    <a:pt x="3538" y="2568"/>
                  </a:lnTo>
                  <a:lnTo>
                    <a:pt x="3825" y="2963"/>
                  </a:lnTo>
                  <a:lnTo>
                    <a:pt x="4095" y="3358"/>
                  </a:lnTo>
                  <a:lnTo>
                    <a:pt x="4346" y="3807"/>
                  </a:lnTo>
                  <a:lnTo>
                    <a:pt x="4615" y="4274"/>
                  </a:lnTo>
                  <a:lnTo>
                    <a:pt x="4867" y="4759"/>
                  </a:lnTo>
                  <a:lnTo>
                    <a:pt x="5118" y="5280"/>
                  </a:lnTo>
                  <a:lnTo>
                    <a:pt x="5370" y="5818"/>
                  </a:lnTo>
                  <a:lnTo>
                    <a:pt x="5603" y="6375"/>
                  </a:lnTo>
                  <a:lnTo>
                    <a:pt x="5837" y="6950"/>
                  </a:lnTo>
                  <a:lnTo>
                    <a:pt x="6070" y="7542"/>
                  </a:lnTo>
                  <a:lnTo>
                    <a:pt x="6519" y="8799"/>
                  </a:lnTo>
                  <a:lnTo>
                    <a:pt x="651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9"/>
            <p:cNvSpPr/>
            <p:nvPr/>
          </p:nvSpPr>
          <p:spPr>
            <a:xfrm>
              <a:off x="5516125" y="2622250"/>
              <a:ext cx="827400" cy="769925"/>
            </a:xfrm>
            <a:custGeom>
              <a:avLst/>
              <a:gdLst/>
              <a:ahLst/>
              <a:cxnLst/>
              <a:rect l="l" t="t" r="r" b="b"/>
              <a:pathLst>
                <a:path w="33096" h="30797" extrusionOk="0">
                  <a:moveTo>
                    <a:pt x="1" y="1"/>
                  </a:moveTo>
                  <a:lnTo>
                    <a:pt x="6178" y="30797"/>
                  </a:lnTo>
                  <a:lnTo>
                    <a:pt x="33095" y="30797"/>
                  </a:lnTo>
                  <a:lnTo>
                    <a:pt x="26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9"/>
            <p:cNvSpPr/>
            <p:nvPr/>
          </p:nvSpPr>
          <p:spPr>
            <a:xfrm>
              <a:off x="5516125" y="2622250"/>
              <a:ext cx="827400" cy="769925"/>
            </a:xfrm>
            <a:custGeom>
              <a:avLst/>
              <a:gdLst/>
              <a:ahLst/>
              <a:cxnLst/>
              <a:rect l="l" t="t" r="r" b="b"/>
              <a:pathLst>
                <a:path w="33096" h="30797" fill="none" extrusionOk="0">
                  <a:moveTo>
                    <a:pt x="33095" y="30797"/>
                  </a:moveTo>
                  <a:lnTo>
                    <a:pt x="6178" y="30797"/>
                  </a:lnTo>
                  <a:lnTo>
                    <a:pt x="1" y="1"/>
                  </a:lnTo>
                  <a:lnTo>
                    <a:pt x="26918" y="1"/>
                  </a:lnTo>
                  <a:lnTo>
                    <a:pt x="33095" y="307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9"/>
            <p:cNvSpPr/>
            <p:nvPr/>
          </p:nvSpPr>
          <p:spPr>
            <a:xfrm>
              <a:off x="5516125" y="2622250"/>
              <a:ext cx="738050" cy="605625"/>
            </a:xfrm>
            <a:custGeom>
              <a:avLst/>
              <a:gdLst/>
              <a:ahLst/>
              <a:cxnLst/>
              <a:rect l="l" t="t" r="r" b="b"/>
              <a:pathLst>
                <a:path w="29522" h="24225" extrusionOk="0">
                  <a:moveTo>
                    <a:pt x="3448" y="9823"/>
                  </a:moveTo>
                  <a:lnTo>
                    <a:pt x="3520" y="9841"/>
                  </a:lnTo>
                  <a:lnTo>
                    <a:pt x="3556" y="9877"/>
                  </a:lnTo>
                  <a:lnTo>
                    <a:pt x="3592" y="9931"/>
                  </a:lnTo>
                  <a:lnTo>
                    <a:pt x="3610" y="9985"/>
                  </a:lnTo>
                  <a:lnTo>
                    <a:pt x="3610" y="10056"/>
                  </a:lnTo>
                  <a:lnTo>
                    <a:pt x="3574" y="10128"/>
                  </a:lnTo>
                  <a:lnTo>
                    <a:pt x="3520" y="10182"/>
                  </a:lnTo>
                  <a:lnTo>
                    <a:pt x="3448" y="10200"/>
                  </a:lnTo>
                  <a:lnTo>
                    <a:pt x="3395" y="10182"/>
                  </a:lnTo>
                  <a:lnTo>
                    <a:pt x="3341" y="10146"/>
                  </a:lnTo>
                  <a:lnTo>
                    <a:pt x="3305" y="10092"/>
                  </a:lnTo>
                  <a:lnTo>
                    <a:pt x="3287" y="10038"/>
                  </a:lnTo>
                  <a:lnTo>
                    <a:pt x="3287" y="9949"/>
                  </a:lnTo>
                  <a:lnTo>
                    <a:pt x="3323" y="9895"/>
                  </a:lnTo>
                  <a:lnTo>
                    <a:pt x="3377" y="9841"/>
                  </a:lnTo>
                  <a:lnTo>
                    <a:pt x="3448" y="9823"/>
                  </a:lnTo>
                  <a:close/>
                  <a:moveTo>
                    <a:pt x="5136" y="10972"/>
                  </a:moveTo>
                  <a:lnTo>
                    <a:pt x="5172" y="11008"/>
                  </a:lnTo>
                  <a:lnTo>
                    <a:pt x="5208" y="11062"/>
                  </a:lnTo>
                  <a:lnTo>
                    <a:pt x="5226" y="11116"/>
                  </a:lnTo>
                  <a:lnTo>
                    <a:pt x="5208" y="11170"/>
                  </a:lnTo>
                  <a:lnTo>
                    <a:pt x="5172" y="11206"/>
                  </a:lnTo>
                  <a:lnTo>
                    <a:pt x="5136" y="11242"/>
                  </a:lnTo>
                  <a:lnTo>
                    <a:pt x="5082" y="11260"/>
                  </a:lnTo>
                  <a:lnTo>
                    <a:pt x="5011" y="11242"/>
                  </a:lnTo>
                  <a:lnTo>
                    <a:pt x="4975" y="11206"/>
                  </a:lnTo>
                  <a:lnTo>
                    <a:pt x="4939" y="11170"/>
                  </a:lnTo>
                  <a:lnTo>
                    <a:pt x="4939" y="11116"/>
                  </a:lnTo>
                  <a:lnTo>
                    <a:pt x="4939" y="11062"/>
                  </a:lnTo>
                  <a:lnTo>
                    <a:pt x="4975" y="11008"/>
                  </a:lnTo>
                  <a:lnTo>
                    <a:pt x="5011" y="10972"/>
                  </a:lnTo>
                  <a:close/>
                  <a:moveTo>
                    <a:pt x="25751" y="9302"/>
                  </a:moveTo>
                  <a:lnTo>
                    <a:pt x="25841" y="11134"/>
                  </a:lnTo>
                  <a:lnTo>
                    <a:pt x="25607" y="11170"/>
                  </a:lnTo>
                  <a:lnTo>
                    <a:pt x="24943" y="11242"/>
                  </a:lnTo>
                  <a:lnTo>
                    <a:pt x="24979" y="11583"/>
                  </a:lnTo>
                  <a:lnTo>
                    <a:pt x="25051" y="11852"/>
                  </a:lnTo>
                  <a:lnTo>
                    <a:pt x="25123" y="12068"/>
                  </a:lnTo>
                  <a:lnTo>
                    <a:pt x="25158" y="12139"/>
                  </a:lnTo>
                  <a:lnTo>
                    <a:pt x="25212" y="12193"/>
                  </a:lnTo>
                  <a:lnTo>
                    <a:pt x="25320" y="12229"/>
                  </a:lnTo>
                  <a:lnTo>
                    <a:pt x="25589" y="12283"/>
                  </a:lnTo>
                  <a:lnTo>
                    <a:pt x="26505" y="12445"/>
                  </a:lnTo>
                  <a:lnTo>
                    <a:pt x="27834" y="12642"/>
                  </a:lnTo>
                  <a:lnTo>
                    <a:pt x="29522" y="12912"/>
                  </a:lnTo>
                  <a:lnTo>
                    <a:pt x="29271" y="11708"/>
                  </a:lnTo>
                  <a:lnTo>
                    <a:pt x="28965" y="11673"/>
                  </a:lnTo>
                  <a:lnTo>
                    <a:pt x="28678" y="11619"/>
                  </a:lnTo>
                  <a:lnTo>
                    <a:pt x="28534" y="11565"/>
                  </a:lnTo>
                  <a:lnTo>
                    <a:pt x="28391" y="11511"/>
                  </a:lnTo>
                  <a:lnTo>
                    <a:pt x="28067" y="11349"/>
                  </a:lnTo>
                  <a:lnTo>
                    <a:pt x="27726" y="11134"/>
                  </a:lnTo>
                  <a:lnTo>
                    <a:pt x="27349" y="10865"/>
                  </a:lnTo>
                  <a:lnTo>
                    <a:pt x="26972" y="10541"/>
                  </a:lnTo>
                  <a:lnTo>
                    <a:pt x="26577" y="10164"/>
                  </a:lnTo>
                  <a:lnTo>
                    <a:pt x="26164" y="9751"/>
                  </a:lnTo>
                  <a:lnTo>
                    <a:pt x="25751" y="9302"/>
                  </a:lnTo>
                  <a:close/>
                  <a:moveTo>
                    <a:pt x="1" y="1"/>
                  </a:moveTo>
                  <a:lnTo>
                    <a:pt x="3287" y="16395"/>
                  </a:lnTo>
                  <a:lnTo>
                    <a:pt x="6286" y="16341"/>
                  </a:lnTo>
                  <a:lnTo>
                    <a:pt x="9266" y="16305"/>
                  </a:lnTo>
                  <a:lnTo>
                    <a:pt x="9356" y="16305"/>
                  </a:lnTo>
                  <a:lnTo>
                    <a:pt x="9356" y="16395"/>
                  </a:lnTo>
                  <a:lnTo>
                    <a:pt x="9392" y="19861"/>
                  </a:lnTo>
                  <a:lnTo>
                    <a:pt x="9392" y="23327"/>
                  </a:lnTo>
                  <a:lnTo>
                    <a:pt x="9410" y="24224"/>
                  </a:lnTo>
                  <a:lnTo>
                    <a:pt x="13109" y="24153"/>
                  </a:lnTo>
                  <a:lnTo>
                    <a:pt x="16593" y="24117"/>
                  </a:lnTo>
                  <a:lnTo>
                    <a:pt x="15785" y="23883"/>
                  </a:lnTo>
                  <a:lnTo>
                    <a:pt x="14995" y="23632"/>
                  </a:lnTo>
                  <a:lnTo>
                    <a:pt x="14276" y="23363"/>
                  </a:lnTo>
                  <a:lnTo>
                    <a:pt x="13576" y="23075"/>
                  </a:lnTo>
                  <a:lnTo>
                    <a:pt x="13253" y="22914"/>
                  </a:lnTo>
                  <a:lnTo>
                    <a:pt x="12948" y="22752"/>
                  </a:lnTo>
                  <a:lnTo>
                    <a:pt x="12660" y="22590"/>
                  </a:lnTo>
                  <a:lnTo>
                    <a:pt x="12373" y="22429"/>
                  </a:lnTo>
                  <a:lnTo>
                    <a:pt x="12122" y="22249"/>
                  </a:lnTo>
                  <a:lnTo>
                    <a:pt x="11870" y="22070"/>
                  </a:lnTo>
                  <a:lnTo>
                    <a:pt x="11637" y="21890"/>
                  </a:lnTo>
                  <a:lnTo>
                    <a:pt x="11439" y="21710"/>
                  </a:lnTo>
                  <a:lnTo>
                    <a:pt x="11152" y="21423"/>
                  </a:lnTo>
                  <a:lnTo>
                    <a:pt x="10901" y="21118"/>
                  </a:lnTo>
                  <a:lnTo>
                    <a:pt x="10667" y="20813"/>
                  </a:lnTo>
                  <a:lnTo>
                    <a:pt x="10470" y="20507"/>
                  </a:lnTo>
                  <a:lnTo>
                    <a:pt x="10290" y="20166"/>
                  </a:lnTo>
                  <a:lnTo>
                    <a:pt x="10110" y="19825"/>
                  </a:lnTo>
                  <a:lnTo>
                    <a:pt x="9967" y="19484"/>
                  </a:lnTo>
                  <a:lnTo>
                    <a:pt x="9841" y="19125"/>
                  </a:lnTo>
                  <a:lnTo>
                    <a:pt x="9733" y="18766"/>
                  </a:lnTo>
                  <a:lnTo>
                    <a:pt x="9644" y="18406"/>
                  </a:lnTo>
                  <a:lnTo>
                    <a:pt x="9572" y="18029"/>
                  </a:lnTo>
                  <a:lnTo>
                    <a:pt x="9518" y="17652"/>
                  </a:lnTo>
                  <a:lnTo>
                    <a:pt x="9482" y="17257"/>
                  </a:lnTo>
                  <a:lnTo>
                    <a:pt x="9446" y="16880"/>
                  </a:lnTo>
                  <a:lnTo>
                    <a:pt x="9428" y="16485"/>
                  </a:lnTo>
                  <a:lnTo>
                    <a:pt x="9428" y="16108"/>
                  </a:lnTo>
                  <a:lnTo>
                    <a:pt x="9446" y="15713"/>
                  </a:lnTo>
                  <a:lnTo>
                    <a:pt x="9464" y="15336"/>
                  </a:lnTo>
                  <a:lnTo>
                    <a:pt x="9536" y="14564"/>
                  </a:lnTo>
                  <a:lnTo>
                    <a:pt x="9644" y="13791"/>
                  </a:lnTo>
                  <a:lnTo>
                    <a:pt x="9787" y="13055"/>
                  </a:lnTo>
                  <a:lnTo>
                    <a:pt x="9949" y="12337"/>
                  </a:lnTo>
                  <a:lnTo>
                    <a:pt x="10128" y="11655"/>
                  </a:lnTo>
                  <a:lnTo>
                    <a:pt x="10308" y="11008"/>
                  </a:lnTo>
                  <a:lnTo>
                    <a:pt x="10506" y="10416"/>
                  </a:lnTo>
                  <a:lnTo>
                    <a:pt x="10003" y="10326"/>
                  </a:lnTo>
                  <a:lnTo>
                    <a:pt x="10434" y="9392"/>
                  </a:lnTo>
                  <a:lnTo>
                    <a:pt x="10919" y="8351"/>
                  </a:lnTo>
                  <a:lnTo>
                    <a:pt x="11565" y="7004"/>
                  </a:lnTo>
                  <a:lnTo>
                    <a:pt x="12319" y="5459"/>
                  </a:lnTo>
                  <a:lnTo>
                    <a:pt x="13199" y="3754"/>
                  </a:lnTo>
                  <a:lnTo>
                    <a:pt x="14133" y="1976"/>
                  </a:lnTo>
                  <a:lnTo>
                    <a:pt x="14618" y="1078"/>
                  </a:lnTo>
                  <a:lnTo>
                    <a:pt x="15120" y="198"/>
                  </a:lnTo>
                  <a:lnTo>
                    <a:pt x="151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9"/>
            <p:cNvSpPr/>
            <p:nvPr/>
          </p:nvSpPr>
          <p:spPr>
            <a:xfrm>
              <a:off x="6139675" y="2854800"/>
              <a:ext cx="114500" cy="90250"/>
            </a:xfrm>
            <a:custGeom>
              <a:avLst/>
              <a:gdLst/>
              <a:ahLst/>
              <a:cxnLst/>
              <a:rect l="l" t="t" r="r" b="b"/>
              <a:pathLst>
                <a:path w="4580" h="3610" fill="none" extrusionOk="0">
                  <a:moveTo>
                    <a:pt x="809" y="0"/>
                  </a:moveTo>
                  <a:lnTo>
                    <a:pt x="899" y="1832"/>
                  </a:lnTo>
                  <a:lnTo>
                    <a:pt x="899" y="1832"/>
                  </a:lnTo>
                  <a:lnTo>
                    <a:pt x="665" y="1868"/>
                  </a:lnTo>
                  <a:lnTo>
                    <a:pt x="1" y="1940"/>
                  </a:lnTo>
                  <a:lnTo>
                    <a:pt x="1" y="1940"/>
                  </a:lnTo>
                  <a:lnTo>
                    <a:pt x="37" y="2281"/>
                  </a:lnTo>
                  <a:lnTo>
                    <a:pt x="109" y="2550"/>
                  </a:lnTo>
                  <a:lnTo>
                    <a:pt x="181" y="2766"/>
                  </a:lnTo>
                  <a:lnTo>
                    <a:pt x="216" y="2837"/>
                  </a:lnTo>
                  <a:lnTo>
                    <a:pt x="270" y="2891"/>
                  </a:lnTo>
                  <a:lnTo>
                    <a:pt x="270" y="2891"/>
                  </a:lnTo>
                  <a:lnTo>
                    <a:pt x="378" y="2927"/>
                  </a:lnTo>
                  <a:lnTo>
                    <a:pt x="647" y="2981"/>
                  </a:lnTo>
                  <a:lnTo>
                    <a:pt x="1563" y="3143"/>
                  </a:lnTo>
                  <a:lnTo>
                    <a:pt x="2892" y="3340"/>
                  </a:lnTo>
                  <a:lnTo>
                    <a:pt x="4580" y="3610"/>
                  </a:lnTo>
                  <a:lnTo>
                    <a:pt x="4329" y="2406"/>
                  </a:lnTo>
                  <a:lnTo>
                    <a:pt x="4329" y="2406"/>
                  </a:lnTo>
                  <a:lnTo>
                    <a:pt x="4023" y="2371"/>
                  </a:lnTo>
                  <a:lnTo>
                    <a:pt x="3736" y="2317"/>
                  </a:lnTo>
                  <a:lnTo>
                    <a:pt x="3736" y="2317"/>
                  </a:lnTo>
                  <a:lnTo>
                    <a:pt x="3592" y="2263"/>
                  </a:lnTo>
                  <a:lnTo>
                    <a:pt x="3449" y="2209"/>
                  </a:lnTo>
                  <a:lnTo>
                    <a:pt x="3125" y="2047"/>
                  </a:lnTo>
                  <a:lnTo>
                    <a:pt x="2784" y="1832"/>
                  </a:lnTo>
                  <a:lnTo>
                    <a:pt x="2407" y="1563"/>
                  </a:lnTo>
                  <a:lnTo>
                    <a:pt x="2030" y="1239"/>
                  </a:lnTo>
                  <a:lnTo>
                    <a:pt x="1635" y="862"/>
                  </a:lnTo>
                  <a:lnTo>
                    <a:pt x="1222" y="449"/>
                  </a:lnTo>
                  <a:lnTo>
                    <a:pt x="8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9"/>
            <p:cNvSpPr/>
            <p:nvPr/>
          </p:nvSpPr>
          <p:spPr>
            <a:xfrm>
              <a:off x="5639575" y="2896550"/>
              <a:ext cx="7225" cy="7200"/>
            </a:xfrm>
            <a:custGeom>
              <a:avLst/>
              <a:gdLst/>
              <a:ahLst/>
              <a:cxnLst/>
              <a:rect l="l" t="t" r="r" b="b"/>
              <a:pathLst>
                <a:path w="289" h="288" fill="none" extrusionOk="0">
                  <a:moveTo>
                    <a:pt x="144" y="288"/>
                  </a:moveTo>
                  <a:lnTo>
                    <a:pt x="144" y="288"/>
                  </a:lnTo>
                  <a:lnTo>
                    <a:pt x="73" y="270"/>
                  </a:lnTo>
                  <a:lnTo>
                    <a:pt x="37" y="234"/>
                  </a:lnTo>
                  <a:lnTo>
                    <a:pt x="1" y="198"/>
                  </a:lnTo>
                  <a:lnTo>
                    <a:pt x="1" y="144"/>
                  </a:lnTo>
                  <a:lnTo>
                    <a:pt x="1" y="144"/>
                  </a:lnTo>
                  <a:lnTo>
                    <a:pt x="1" y="90"/>
                  </a:lnTo>
                  <a:lnTo>
                    <a:pt x="37" y="36"/>
                  </a:lnTo>
                  <a:lnTo>
                    <a:pt x="73" y="0"/>
                  </a:lnTo>
                  <a:lnTo>
                    <a:pt x="144" y="0"/>
                  </a:lnTo>
                  <a:lnTo>
                    <a:pt x="144" y="0"/>
                  </a:lnTo>
                  <a:lnTo>
                    <a:pt x="198" y="0"/>
                  </a:lnTo>
                  <a:lnTo>
                    <a:pt x="234" y="36"/>
                  </a:lnTo>
                  <a:lnTo>
                    <a:pt x="270" y="90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70" y="198"/>
                  </a:lnTo>
                  <a:lnTo>
                    <a:pt x="234" y="234"/>
                  </a:lnTo>
                  <a:lnTo>
                    <a:pt x="198" y="270"/>
                  </a:lnTo>
                  <a:lnTo>
                    <a:pt x="144" y="2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9"/>
            <p:cNvSpPr/>
            <p:nvPr/>
          </p:nvSpPr>
          <p:spPr>
            <a:xfrm>
              <a:off x="5598275" y="2867825"/>
              <a:ext cx="8100" cy="9450"/>
            </a:xfrm>
            <a:custGeom>
              <a:avLst/>
              <a:gdLst/>
              <a:ahLst/>
              <a:cxnLst/>
              <a:rect l="l" t="t" r="r" b="b"/>
              <a:pathLst>
                <a:path w="324" h="378" fill="none" extrusionOk="0">
                  <a:moveTo>
                    <a:pt x="162" y="377"/>
                  </a:moveTo>
                  <a:lnTo>
                    <a:pt x="162" y="377"/>
                  </a:lnTo>
                  <a:lnTo>
                    <a:pt x="109" y="359"/>
                  </a:lnTo>
                  <a:lnTo>
                    <a:pt x="55" y="323"/>
                  </a:lnTo>
                  <a:lnTo>
                    <a:pt x="19" y="269"/>
                  </a:lnTo>
                  <a:lnTo>
                    <a:pt x="1" y="215"/>
                  </a:lnTo>
                  <a:lnTo>
                    <a:pt x="1" y="215"/>
                  </a:lnTo>
                  <a:lnTo>
                    <a:pt x="1" y="126"/>
                  </a:lnTo>
                  <a:lnTo>
                    <a:pt x="37" y="72"/>
                  </a:lnTo>
                  <a:lnTo>
                    <a:pt x="91" y="18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234" y="18"/>
                  </a:lnTo>
                  <a:lnTo>
                    <a:pt x="270" y="54"/>
                  </a:lnTo>
                  <a:lnTo>
                    <a:pt x="306" y="108"/>
                  </a:lnTo>
                  <a:lnTo>
                    <a:pt x="324" y="162"/>
                  </a:lnTo>
                  <a:lnTo>
                    <a:pt x="324" y="162"/>
                  </a:lnTo>
                  <a:lnTo>
                    <a:pt x="324" y="233"/>
                  </a:lnTo>
                  <a:lnTo>
                    <a:pt x="288" y="305"/>
                  </a:lnTo>
                  <a:lnTo>
                    <a:pt x="234" y="359"/>
                  </a:lnTo>
                  <a:lnTo>
                    <a:pt x="162" y="3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9"/>
            <p:cNvSpPr/>
            <p:nvPr/>
          </p:nvSpPr>
          <p:spPr>
            <a:xfrm>
              <a:off x="5516125" y="2622250"/>
              <a:ext cx="414825" cy="605625"/>
            </a:xfrm>
            <a:custGeom>
              <a:avLst/>
              <a:gdLst/>
              <a:ahLst/>
              <a:cxnLst/>
              <a:rect l="l" t="t" r="r" b="b"/>
              <a:pathLst>
                <a:path w="16593" h="24225" fill="none" extrusionOk="0">
                  <a:moveTo>
                    <a:pt x="15138" y="1"/>
                  </a:moveTo>
                  <a:lnTo>
                    <a:pt x="4113" y="1"/>
                  </a:lnTo>
                  <a:lnTo>
                    <a:pt x="3915" y="1"/>
                  </a:lnTo>
                  <a:lnTo>
                    <a:pt x="3035" y="1"/>
                  </a:lnTo>
                  <a:lnTo>
                    <a:pt x="2856" y="1"/>
                  </a:lnTo>
                  <a:lnTo>
                    <a:pt x="1599" y="1"/>
                  </a:lnTo>
                  <a:lnTo>
                    <a:pt x="1401" y="1"/>
                  </a:lnTo>
                  <a:lnTo>
                    <a:pt x="1" y="1"/>
                  </a:lnTo>
                  <a:lnTo>
                    <a:pt x="3287" y="16395"/>
                  </a:lnTo>
                  <a:lnTo>
                    <a:pt x="3287" y="16395"/>
                  </a:lnTo>
                  <a:lnTo>
                    <a:pt x="6286" y="16341"/>
                  </a:lnTo>
                  <a:lnTo>
                    <a:pt x="9266" y="16305"/>
                  </a:lnTo>
                  <a:lnTo>
                    <a:pt x="9356" y="16305"/>
                  </a:lnTo>
                  <a:lnTo>
                    <a:pt x="9356" y="16395"/>
                  </a:lnTo>
                  <a:lnTo>
                    <a:pt x="9392" y="19861"/>
                  </a:lnTo>
                  <a:lnTo>
                    <a:pt x="9392" y="23327"/>
                  </a:lnTo>
                  <a:lnTo>
                    <a:pt x="9392" y="23327"/>
                  </a:lnTo>
                  <a:lnTo>
                    <a:pt x="9410" y="24224"/>
                  </a:lnTo>
                  <a:lnTo>
                    <a:pt x="13109" y="24153"/>
                  </a:lnTo>
                  <a:lnTo>
                    <a:pt x="16593" y="24117"/>
                  </a:lnTo>
                  <a:lnTo>
                    <a:pt x="16593" y="24117"/>
                  </a:lnTo>
                  <a:lnTo>
                    <a:pt x="15785" y="23883"/>
                  </a:lnTo>
                  <a:lnTo>
                    <a:pt x="14995" y="23632"/>
                  </a:lnTo>
                  <a:lnTo>
                    <a:pt x="14276" y="23363"/>
                  </a:lnTo>
                  <a:lnTo>
                    <a:pt x="13576" y="23075"/>
                  </a:lnTo>
                  <a:lnTo>
                    <a:pt x="13253" y="22914"/>
                  </a:lnTo>
                  <a:lnTo>
                    <a:pt x="12948" y="22752"/>
                  </a:lnTo>
                  <a:lnTo>
                    <a:pt x="12660" y="22590"/>
                  </a:lnTo>
                  <a:lnTo>
                    <a:pt x="12373" y="22429"/>
                  </a:lnTo>
                  <a:lnTo>
                    <a:pt x="12122" y="22249"/>
                  </a:lnTo>
                  <a:lnTo>
                    <a:pt x="11870" y="22070"/>
                  </a:lnTo>
                  <a:lnTo>
                    <a:pt x="11637" y="21890"/>
                  </a:lnTo>
                  <a:lnTo>
                    <a:pt x="11439" y="21710"/>
                  </a:lnTo>
                  <a:lnTo>
                    <a:pt x="11439" y="21710"/>
                  </a:lnTo>
                  <a:lnTo>
                    <a:pt x="11152" y="21423"/>
                  </a:lnTo>
                  <a:lnTo>
                    <a:pt x="10901" y="21118"/>
                  </a:lnTo>
                  <a:lnTo>
                    <a:pt x="10667" y="20813"/>
                  </a:lnTo>
                  <a:lnTo>
                    <a:pt x="10470" y="20507"/>
                  </a:lnTo>
                  <a:lnTo>
                    <a:pt x="10290" y="20166"/>
                  </a:lnTo>
                  <a:lnTo>
                    <a:pt x="10110" y="19825"/>
                  </a:lnTo>
                  <a:lnTo>
                    <a:pt x="9967" y="19484"/>
                  </a:lnTo>
                  <a:lnTo>
                    <a:pt x="9841" y="19125"/>
                  </a:lnTo>
                  <a:lnTo>
                    <a:pt x="9733" y="18766"/>
                  </a:lnTo>
                  <a:lnTo>
                    <a:pt x="9644" y="18406"/>
                  </a:lnTo>
                  <a:lnTo>
                    <a:pt x="9572" y="18029"/>
                  </a:lnTo>
                  <a:lnTo>
                    <a:pt x="9518" y="17652"/>
                  </a:lnTo>
                  <a:lnTo>
                    <a:pt x="9482" y="17257"/>
                  </a:lnTo>
                  <a:lnTo>
                    <a:pt x="9446" y="16880"/>
                  </a:lnTo>
                  <a:lnTo>
                    <a:pt x="9428" y="16485"/>
                  </a:lnTo>
                  <a:lnTo>
                    <a:pt x="9428" y="16108"/>
                  </a:lnTo>
                  <a:lnTo>
                    <a:pt x="9446" y="15713"/>
                  </a:lnTo>
                  <a:lnTo>
                    <a:pt x="9464" y="15336"/>
                  </a:lnTo>
                  <a:lnTo>
                    <a:pt x="9536" y="14564"/>
                  </a:lnTo>
                  <a:lnTo>
                    <a:pt x="9644" y="13791"/>
                  </a:lnTo>
                  <a:lnTo>
                    <a:pt x="9787" y="13055"/>
                  </a:lnTo>
                  <a:lnTo>
                    <a:pt x="9949" y="12337"/>
                  </a:lnTo>
                  <a:lnTo>
                    <a:pt x="10128" y="11655"/>
                  </a:lnTo>
                  <a:lnTo>
                    <a:pt x="10308" y="11008"/>
                  </a:lnTo>
                  <a:lnTo>
                    <a:pt x="10506" y="10416"/>
                  </a:lnTo>
                  <a:lnTo>
                    <a:pt x="10506" y="10416"/>
                  </a:lnTo>
                  <a:lnTo>
                    <a:pt x="10003" y="10326"/>
                  </a:lnTo>
                  <a:lnTo>
                    <a:pt x="10003" y="10326"/>
                  </a:lnTo>
                  <a:lnTo>
                    <a:pt x="10434" y="9392"/>
                  </a:lnTo>
                  <a:lnTo>
                    <a:pt x="10919" y="8351"/>
                  </a:lnTo>
                  <a:lnTo>
                    <a:pt x="11565" y="7004"/>
                  </a:lnTo>
                  <a:lnTo>
                    <a:pt x="12319" y="5459"/>
                  </a:lnTo>
                  <a:lnTo>
                    <a:pt x="13199" y="3754"/>
                  </a:lnTo>
                  <a:lnTo>
                    <a:pt x="14133" y="1976"/>
                  </a:lnTo>
                  <a:lnTo>
                    <a:pt x="14618" y="1078"/>
                  </a:lnTo>
                  <a:lnTo>
                    <a:pt x="15120" y="198"/>
                  </a:lnTo>
                  <a:lnTo>
                    <a:pt x="15120" y="198"/>
                  </a:lnTo>
                  <a:lnTo>
                    <a:pt x="151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9"/>
            <p:cNvSpPr/>
            <p:nvPr/>
          </p:nvSpPr>
          <p:spPr>
            <a:xfrm>
              <a:off x="5300650" y="2622250"/>
              <a:ext cx="369925" cy="769925"/>
            </a:xfrm>
            <a:custGeom>
              <a:avLst/>
              <a:gdLst/>
              <a:ahLst/>
              <a:cxnLst/>
              <a:rect l="l" t="t" r="r" b="b"/>
              <a:pathLst>
                <a:path w="14797" h="30797" extrusionOk="0">
                  <a:moveTo>
                    <a:pt x="8620" y="1"/>
                  </a:moveTo>
                  <a:lnTo>
                    <a:pt x="0" y="3951"/>
                  </a:lnTo>
                  <a:lnTo>
                    <a:pt x="5387" y="30797"/>
                  </a:lnTo>
                  <a:lnTo>
                    <a:pt x="14797" y="30797"/>
                  </a:lnTo>
                  <a:lnTo>
                    <a:pt x="86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9"/>
            <p:cNvSpPr/>
            <p:nvPr/>
          </p:nvSpPr>
          <p:spPr>
            <a:xfrm>
              <a:off x="5300650" y="2622250"/>
              <a:ext cx="369925" cy="769925"/>
            </a:xfrm>
            <a:custGeom>
              <a:avLst/>
              <a:gdLst/>
              <a:ahLst/>
              <a:cxnLst/>
              <a:rect l="l" t="t" r="r" b="b"/>
              <a:pathLst>
                <a:path w="14797" h="30797" fill="none" extrusionOk="0">
                  <a:moveTo>
                    <a:pt x="14797" y="30797"/>
                  </a:moveTo>
                  <a:lnTo>
                    <a:pt x="5387" y="30797"/>
                  </a:lnTo>
                  <a:lnTo>
                    <a:pt x="0" y="3951"/>
                  </a:lnTo>
                  <a:lnTo>
                    <a:pt x="8620" y="1"/>
                  </a:lnTo>
                  <a:lnTo>
                    <a:pt x="14797" y="307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9"/>
            <p:cNvSpPr/>
            <p:nvPr/>
          </p:nvSpPr>
          <p:spPr>
            <a:xfrm>
              <a:off x="5300650" y="2622250"/>
              <a:ext cx="297650" cy="409900"/>
            </a:xfrm>
            <a:custGeom>
              <a:avLst/>
              <a:gdLst/>
              <a:ahLst/>
              <a:cxnLst/>
              <a:rect l="l" t="t" r="r" b="b"/>
              <a:pathLst>
                <a:path w="11906" h="16396" extrusionOk="0">
                  <a:moveTo>
                    <a:pt x="8620" y="1"/>
                  </a:moveTo>
                  <a:lnTo>
                    <a:pt x="0" y="3951"/>
                  </a:lnTo>
                  <a:lnTo>
                    <a:pt x="2496" y="16395"/>
                  </a:lnTo>
                  <a:lnTo>
                    <a:pt x="11906" y="16395"/>
                  </a:lnTo>
                  <a:lnTo>
                    <a:pt x="86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9"/>
            <p:cNvSpPr/>
            <p:nvPr/>
          </p:nvSpPr>
          <p:spPr>
            <a:xfrm>
              <a:off x="5300650" y="2622250"/>
              <a:ext cx="297650" cy="409900"/>
            </a:xfrm>
            <a:custGeom>
              <a:avLst/>
              <a:gdLst/>
              <a:ahLst/>
              <a:cxnLst/>
              <a:rect l="l" t="t" r="r" b="b"/>
              <a:pathLst>
                <a:path w="11906" h="16396" fill="none" extrusionOk="0">
                  <a:moveTo>
                    <a:pt x="8620" y="1"/>
                  </a:moveTo>
                  <a:lnTo>
                    <a:pt x="0" y="3951"/>
                  </a:lnTo>
                  <a:lnTo>
                    <a:pt x="2496" y="16395"/>
                  </a:lnTo>
                  <a:lnTo>
                    <a:pt x="9966" y="16395"/>
                  </a:lnTo>
                  <a:lnTo>
                    <a:pt x="11906" y="16395"/>
                  </a:lnTo>
                  <a:lnTo>
                    <a:pt x="86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9"/>
            <p:cNvSpPr/>
            <p:nvPr/>
          </p:nvSpPr>
          <p:spPr>
            <a:xfrm>
              <a:off x="5189300" y="3032125"/>
              <a:ext cx="558500" cy="739400"/>
            </a:xfrm>
            <a:custGeom>
              <a:avLst/>
              <a:gdLst/>
              <a:ahLst/>
              <a:cxnLst/>
              <a:rect l="l" t="t" r="r" b="b"/>
              <a:pathLst>
                <a:path w="22340" h="29576" extrusionOk="0">
                  <a:moveTo>
                    <a:pt x="1" y="0"/>
                  </a:moveTo>
                  <a:lnTo>
                    <a:pt x="1" y="29575"/>
                  </a:lnTo>
                  <a:lnTo>
                    <a:pt x="22339" y="29575"/>
                  </a:lnTo>
                  <a:lnTo>
                    <a:pt x="223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9"/>
            <p:cNvSpPr/>
            <p:nvPr/>
          </p:nvSpPr>
          <p:spPr>
            <a:xfrm>
              <a:off x="5189300" y="3032125"/>
              <a:ext cx="558500" cy="739400"/>
            </a:xfrm>
            <a:custGeom>
              <a:avLst/>
              <a:gdLst/>
              <a:ahLst/>
              <a:cxnLst/>
              <a:rect l="l" t="t" r="r" b="b"/>
              <a:pathLst>
                <a:path w="22340" h="29576" fill="none" extrusionOk="0">
                  <a:moveTo>
                    <a:pt x="1" y="0"/>
                  </a:moveTo>
                  <a:lnTo>
                    <a:pt x="22339" y="0"/>
                  </a:lnTo>
                  <a:lnTo>
                    <a:pt x="22339" y="29575"/>
                  </a:lnTo>
                  <a:lnTo>
                    <a:pt x="1" y="2957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9"/>
            <p:cNvSpPr/>
            <p:nvPr/>
          </p:nvSpPr>
          <p:spPr>
            <a:xfrm>
              <a:off x="5549800" y="3032125"/>
              <a:ext cx="198000" cy="739400"/>
            </a:xfrm>
            <a:custGeom>
              <a:avLst/>
              <a:gdLst/>
              <a:ahLst/>
              <a:cxnLst/>
              <a:rect l="l" t="t" r="r" b="b"/>
              <a:pathLst>
                <a:path w="7920" h="29576" extrusionOk="0">
                  <a:moveTo>
                    <a:pt x="3951" y="19950"/>
                  </a:moveTo>
                  <a:lnTo>
                    <a:pt x="4023" y="20004"/>
                  </a:lnTo>
                  <a:lnTo>
                    <a:pt x="4059" y="20058"/>
                  </a:lnTo>
                  <a:lnTo>
                    <a:pt x="4095" y="20130"/>
                  </a:lnTo>
                  <a:lnTo>
                    <a:pt x="4095" y="20202"/>
                  </a:lnTo>
                  <a:lnTo>
                    <a:pt x="4095" y="20274"/>
                  </a:lnTo>
                  <a:lnTo>
                    <a:pt x="4041" y="20345"/>
                  </a:lnTo>
                  <a:lnTo>
                    <a:pt x="3969" y="20399"/>
                  </a:lnTo>
                  <a:lnTo>
                    <a:pt x="3879" y="20417"/>
                  </a:lnTo>
                  <a:lnTo>
                    <a:pt x="3807" y="20399"/>
                  </a:lnTo>
                  <a:lnTo>
                    <a:pt x="3753" y="20381"/>
                  </a:lnTo>
                  <a:lnTo>
                    <a:pt x="3700" y="20327"/>
                  </a:lnTo>
                  <a:lnTo>
                    <a:pt x="3664" y="20274"/>
                  </a:lnTo>
                  <a:lnTo>
                    <a:pt x="3664" y="20202"/>
                  </a:lnTo>
                  <a:lnTo>
                    <a:pt x="3664" y="20130"/>
                  </a:lnTo>
                  <a:lnTo>
                    <a:pt x="3700" y="20058"/>
                  </a:lnTo>
                  <a:lnTo>
                    <a:pt x="3735" y="20004"/>
                  </a:lnTo>
                  <a:lnTo>
                    <a:pt x="3807" y="19950"/>
                  </a:lnTo>
                  <a:close/>
                  <a:moveTo>
                    <a:pt x="2443" y="21064"/>
                  </a:moveTo>
                  <a:lnTo>
                    <a:pt x="2496" y="21082"/>
                  </a:lnTo>
                  <a:lnTo>
                    <a:pt x="2550" y="21118"/>
                  </a:lnTo>
                  <a:lnTo>
                    <a:pt x="2586" y="21171"/>
                  </a:lnTo>
                  <a:lnTo>
                    <a:pt x="2604" y="21243"/>
                  </a:lnTo>
                  <a:lnTo>
                    <a:pt x="2604" y="21315"/>
                  </a:lnTo>
                  <a:lnTo>
                    <a:pt x="2568" y="21369"/>
                  </a:lnTo>
                  <a:lnTo>
                    <a:pt x="2514" y="21423"/>
                  </a:lnTo>
                  <a:lnTo>
                    <a:pt x="2443" y="21441"/>
                  </a:lnTo>
                  <a:lnTo>
                    <a:pt x="2371" y="21423"/>
                  </a:lnTo>
                  <a:lnTo>
                    <a:pt x="2317" y="21387"/>
                  </a:lnTo>
                  <a:lnTo>
                    <a:pt x="2281" y="21333"/>
                  </a:lnTo>
                  <a:lnTo>
                    <a:pt x="2263" y="21279"/>
                  </a:lnTo>
                  <a:lnTo>
                    <a:pt x="2281" y="21207"/>
                  </a:lnTo>
                  <a:lnTo>
                    <a:pt x="2317" y="21136"/>
                  </a:lnTo>
                  <a:lnTo>
                    <a:pt x="2371" y="21100"/>
                  </a:lnTo>
                  <a:lnTo>
                    <a:pt x="2443" y="21064"/>
                  </a:lnTo>
                  <a:close/>
                  <a:moveTo>
                    <a:pt x="0" y="0"/>
                  </a:moveTo>
                  <a:lnTo>
                    <a:pt x="0" y="29575"/>
                  </a:lnTo>
                  <a:lnTo>
                    <a:pt x="7919" y="29575"/>
                  </a:lnTo>
                  <a:lnTo>
                    <a:pt x="7919" y="27690"/>
                  </a:lnTo>
                  <a:lnTo>
                    <a:pt x="7848" y="24224"/>
                  </a:lnTo>
                  <a:lnTo>
                    <a:pt x="7812" y="20776"/>
                  </a:lnTo>
                  <a:lnTo>
                    <a:pt x="7776" y="17311"/>
                  </a:lnTo>
                  <a:lnTo>
                    <a:pt x="7776" y="13845"/>
                  </a:lnTo>
                  <a:lnTo>
                    <a:pt x="7776" y="6932"/>
                  </a:lnTo>
                  <a:lnTo>
                    <a:pt x="7794" y="3466"/>
                  </a:lnTo>
                  <a:lnTo>
                    <a:pt x="7812" y="90"/>
                  </a:lnTo>
                  <a:lnTo>
                    <a:pt x="4921" y="54"/>
                  </a:lnTo>
                  <a:lnTo>
                    <a:pt x="19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9"/>
            <p:cNvSpPr/>
            <p:nvPr/>
          </p:nvSpPr>
          <p:spPr>
            <a:xfrm>
              <a:off x="5606375" y="3558700"/>
              <a:ext cx="8550" cy="9450"/>
            </a:xfrm>
            <a:custGeom>
              <a:avLst/>
              <a:gdLst/>
              <a:ahLst/>
              <a:cxnLst/>
              <a:rect l="l" t="t" r="r" b="b"/>
              <a:pathLst>
                <a:path w="342" h="378" fill="none" extrusionOk="0">
                  <a:moveTo>
                    <a:pt x="180" y="378"/>
                  </a:moveTo>
                  <a:lnTo>
                    <a:pt x="180" y="378"/>
                  </a:lnTo>
                  <a:lnTo>
                    <a:pt x="108" y="360"/>
                  </a:lnTo>
                  <a:lnTo>
                    <a:pt x="54" y="324"/>
                  </a:lnTo>
                  <a:lnTo>
                    <a:pt x="18" y="270"/>
                  </a:lnTo>
                  <a:lnTo>
                    <a:pt x="0" y="216"/>
                  </a:lnTo>
                  <a:lnTo>
                    <a:pt x="0" y="216"/>
                  </a:lnTo>
                  <a:lnTo>
                    <a:pt x="18" y="144"/>
                  </a:lnTo>
                  <a:lnTo>
                    <a:pt x="54" y="73"/>
                  </a:lnTo>
                  <a:lnTo>
                    <a:pt x="108" y="37"/>
                  </a:lnTo>
                  <a:lnTo>
                    <a:pt x="180" y="1"/>
                  </a:lnTo>
                  <a:lnTo>
                    <a:pt x="180" y="1"/>
                  </a:lnTo>
                  <a:lnTo>
                    <a:pt x="233" y="19"/>
                  </a:lnTo>
                  <a:lnTo>
                    <a:pt x="287" y="55"/>
                  </a:lnTo>
                  <a:lnTo>
                    <a:pt x="323" y="108"/>
                  </a:lnTo>
                  <a:lnTo>
                    <a:pt x="341" y="180"/>
                  </a:lnTo>
                  <a:lnTo>
                    <a:pt x="341" y="180"/>
                  </a:lnTo>
                  <a:lnTo>
                    <a:pt x="341" y="252"/>
                  </a:lnTo>
                  <a:lnTo>
                    <a:pt x="305" y="306"/>
                  </a:lnTo>
                  <a:lnTo>
                    <a:pt x="251" y="360"/>
                  </a:lnTo>
                  <a:lnTo>
                    <a:pt x="180" y="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9"/>
            <p:cNvSpPr/>
            <p:nvPr/>
          </p:nvSpPr>
          <p:spPr>
            <a:xfrm>
              <a:off x="5641375" y="3530875"/>
              <a:ext cx="10800" cy="11700"/>
            </a:xfrm>
            <a:custGeom>
              <a:avLst/>
              <a:gdLst/>
              <a:ahLst/>
              <a:cxnLst/>
              <a:rect l="l" t="t" r="r" b="b"/>
              <a:pathLst>
                <a:path w="432" h="468" fill="none" extrusionOk="0">
                  <a:moveTo>
                    <a:pt x="216" y="467"/>
                  </a:moveTo>
                  <a:lnTo>
                    <a:pt x="216" y="467"/>
                  </a:lnTo>
                  <a:lnTo>
                    <a:pt x="144" y="449"/>
                  </a:lnTo>
                  <a:lnTo>
                    <a:pt x="90" y="431"/>
                  </a:lnTo>
                  <a:lnTo>
                    <a:pt x="37" y="377"/>
                  </a:lnTo>
                  <a:lnTo>
                    <a:pt x="1" y="324"/>
                  </a:lnTo>
                  <a:lnTo>
                    <a:pt x="1" y="324"/>
                  </a:lnTo>
                  <a:lnTo>
                    <a:pt x="1" y="252"/>
                  </a:lnTo>
                  <a:lnTo>
                    <a:pt x="1" y="180"/>
                  </a:lnTo>
                  <a:lnTo>
                    <a:pt x="37" y="108"/>
                  </a:lnTo>
                  <a:lnTo>
                    <a:pt x="72" y="54"/>
                  </a:lnTo>
                  <a:lnTo>
                    <a:pt x="72" y="54"/>
                  </a:lnTo>
                  <a:lnTo>
                    <a:pt x="144" y="0"/>
                  </a:lnTo>
                  <a:lnTo>
                    <a:pt x="216" y="0"/>
                  </a:lnTo>
                  <a:lnTo>
                    <a:pt x="216" y="0"/>
                  </a:lnTo>
                  <a:lnTo>
                    <a:pt x="288" y="0"/>
                  </a:lnTo>
                  <a:lnTo>
                    <a:pt x="360" y="54"/>
                  </a:lnTo>
                  <a:lnTo>
                    <a:pt x="360" y="54"/>
                  </a:lnTo>
                  <a:lnTo>
                    <a:pt x="396" y="108"/>
                  </a:lnTo>
                  <a:lnTo>
                    <a:pt x="432" y="180"/>
                  </a:lnTo>
                  <a:lnTo>
                    <a:pt x="432" y="252"/>
                  </a:lnTo>
                  <a:lnTo>
                    <a:pt x="432" y="324"/>
                  </a:lnTo>
                  <a:lnTo>
                    <a:pt x="432" y="324"/>
                  </a:lnTo>
                  <a:lnTo>
                    <a:pt x="378" y="395"/>
                  </a:lnTo>
                  <a:lnTo>
                    <a:pt x="306" y="449"/>
                  </a:lnTo>
                  <a:lnTo>
                    <a:pt x="306" y="449"/>
                  </a:lnTo>
                  <a:lnTo>
                    <a:pt x="216" y="4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9"/>
            <p:cNvSpPr/>
            <p:nvPr/>
          </p:nvSpPr>
          <p:spPr>
            <a:xfrm>
              <a:off x="5189300" y="3032125"/>
              <a:ext cx="558500" cy="739400"/>
            </a:xfrm>
            <a:custGeom>
              <a:avLst/>
              <a:gdLst/>
              <a:ahLst/>
              <a:cxnLst/>
              <a:rect l="l" t="t" r="r" b="b"/>
              <a:pathLst>
                <a:path w="22340" h="29576" fill="none" extrusionOk="0">
                  <a:moveTo>
                    <a:pt x="16360" y="0"/>
                  </a:moveTo>
                  <a:lnTo>
                    <a:pt x="14420" y="0"/>
                  </a:lnTo>
                  <a:lnTo>
                    <a:pt x="14420" y="29575"/>
                  </a:lnTo>
                  <a:lnTo>
                    <a:pt x="1" y="29575"/>
                  </a:lnTo>
                  <a:lnTo>
                    <a:pt x="1" y="0"/>
                  </a:lnTo>
                  <a:lnTo>
                    <a:pt x="1" y="29575"/>
                  </a:lnTo>
                  <a:lnTo>
                    <a:pt x="22339" y="29575"/>
                  </a:lnTo>
                  <a:lnTo>
                    <a:pt x="22339" y="27367"/>
                  </a:lnTo>
                  <a:lnTo>
                    <a:pt x="22339" y="27367"/>
                  </a:lnTo>
                  <a:lnTo>
                    <a:pt x="22339" y="27690"/>
                  </a:lnTo>
                  <a:lnTo>
                    <a:pt x="22339" y="27690"/>
                  </a:lnTo>
                  <a:lnTo>
                    <a:pt x="22268" y="24224"/>
                  </a:lnTo>
                  <a:lnTo>
                    <a:pt x="22232" y="20776"/>
                  </a:lnTo>
                  <a:lnTo>
                    <a:pt x="22232" y="20776"/>
                  </a:lnTo>
                  <a:lnTo>
                    <a:pt x="22196" y="17311"/>
                  </a:lnTo>
                  <a:lnTo>
                    <a:pt x="22196" y="13845"/>
                  </a:lnTo>
                  <a:lnTo>
                    <a:pt x="22196" y="13845"/>
                  </a:lnTo>
                  <a:lnTo>
                    <a:pt x="22196" y="6932"/>
                  </a:lnTo>
                  <a:lnTo>
                    <a:pt x="22214" y="3466"/>
                  </a:lnTo>
                  <a:lnTo>
                    <a:pt x="22232" y="90"/>
                  </a:lnTo>
                  <a:lnTo>
                    <a:pt x="19341" y="54"/>
                  </a:lnTo>
                  <a:lnTo>
                    <a:pt x="163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9"/>
            <p:cNvSpPr/>
            <p:nvPr/>
          </p:nvSpPr>
          <p:spPr>
            <a:xfrm>
              <a:off x="5189300" y="3032125"/>
              <a:ext cx="360525" cy="739400"/>
            </a:xfrm>
            <a:custGeom>
              <a:avLst/>
              <a:gdLst/>
              <a:ahLst/>
              <a:cxnLst/>
              <a:rect l="l" t="t" r="r" b="b"/>
              <a:pathLst>
                <a:path w="14421" h="29576" extrusionOk="0">
                  <a:moveTo>
                    <a:pt x="3790" y="7847"/>
                  </a:moveTo>
                  <a:lnTo>
                    <a:pt x="3826" y="7865"/>
                  </a:lnTo>
                  <a:lnTo>
                    <a:pt x="3862" y="7883"/>
                  </a:lnTo>
                  <a:lnTo>
                    <a:pt x="3898" y="7919"/>
                  </a:lnTo>
                  <a:lnTo>
                    <a:pt x="3916" y="7973"/>
                  </a:lnTo>
                  <a:lnTo>
                    <a:pt x="3898" y="8027"/>
                  </a:lnTo>
                  <a:lnTo>
                    <a:pt x="3880" y="8081"/>
                  </a:lnTo>
                  <a:lnTo>
                    <a:pt x="3844" y="8117"/>
                  </a:lnTo>
                  <a:lnTo>
                    <a:pt x="3790" y="8135"/>
                  </a:lnTo>
                  <a:lnTo>
                    <a:pt x="3736" y="8117"/>
                  </a:lnTo>
                  <a:lnTo>
                    <a:pt x="3700" y="8099"/>
                  </a:lnTo>
                  <a:lnTo>
                    <a:pt x="3682" y="8045"/>
                  </a:lnTo>
                  <a:lnTo>
                    <a:pt x="3664" y="8009"/>
                  </a:lnTo>
                  <a:lnTo>
                    <a:pt x="3664" y="7955"/>
                  </a:lnTo>
                  <a:lnTo>
                    <a:pt x="3682" y="7901"/>
                  </a:lnTo>
                  <a:lnTo>
                    <a:pt x="3736" y="7865"/>
                  </a:lnTo>
                  <a:lnTo>
                    <a:pt x="3790" y="7847"/>
                  </a:lnTo>
                  <a:close/>
                  <a:moveTo>
                    <a:pt x="10793" y="21441"/>
                  </a:moveTo>
                  <a:lnTo>
                    <a:pt x="10829" y="21459"/>
                  </a:lnTo>
                  <a:lnTo>
                    <a:pt x="10865" y="21495"/>
                  </a:lnTo>
                  <a:lnTo>
                    <a:pt x="10901" y="21549"/>
                  </a:lnTo>
                  <a:lnTo>
                    <a:pt x="10919" y="21620"/>
                  </a:lnTo>
                  <a:lnTo>
                    <a:pt x="10901" y="21674"/>
                  </a:lnTo>
                  <a:lnTo>
                    <a:pt x="10847" y="21710"/>
                  </a:lnTo>
                  <a:lnTo>
                    <a:pt x="10739" y="21710"/>
                  </a:lnTo>
                  <a:lnTo>
                    <a:pt x="10685" y="21674"/>
                  </a:lnTo>
                  <a:lnTo>
                    <a:pt x="10667" y="21620"/>
                  </a:lnTo>
                  <a:lnTo>
                    <a:pt x="10685" y="21549"/>
                  </a:lnTo>
                  <a:lnTo>
                    <a:pt x="10721" y="21495"/>
                  </a:lnTo>
                  <a:lnTo>
                    <a:pt x="10739" y="21459"/>
                  </a:lnTo>
                  <a:lnTo>
                    <a:pt x="10793" y="21441"/>
                  </a:lnTo>
                  <a:close/>
                  <a:moveTo>
                    <a:pt x="1" y="0"/>
                  </a:moveTo>
                  <a:lnTo>
                    <a:pt x="1" y="29575"/>
                  </a:lnTo>
                  <a:lnTo>
                    <a:pt x="14420" y="29575"/>
                  </a:lnTo>
                  <a:lnTo>
                    <a:pt x="144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9"/>
            <p:cNvSpPr/>
            <p:nvPr/>
          </p:nvSpPr>
          <p:spPr>
            <a:xfrm>
              <a:off x="5455975" y="3568125"/>
              <a:ext cx="6300" cy="6775"/>
            </a:xfrm>
            <a:custGeom>
              <a:avLst/>
              <a:gdLst/>
              <a:ahLst/>
              <a:cxnLst/>
              <a:rect l="l" t="t" r="r" b="b"/>
              <a:pathLst>
                <a:path w="252" h="271" fill="none" extrusionOk="0">
                  <a:moveTo>
                    <a:pt x="126" y="270"/>
                  </a:moveTo>
                  <a:lnTo>
                    <a:pt x="126" y="270"/>
                  </a:lnTo>
                  <a:lnTo>
                    <a:pt x="72" y="270"/>
                  </a:lnTo>
                  <a:lnTo>
                    <a:pt x="18" y="234"/>
                  </a:lnTo>
                  <a:lnTo>
                    <a:pt x="0" y="180"/>
                  </a:lnTo>
                  <a:lnTo>
                    <a:pt x="18" y="109"/>
                  </a:lnTo>
                  <a:lnTo>
                    <a:pt x="18" y="109"/>
                  </a:lnTo>
                  <a:lnTo>
                    <a:pt x="54" y="55"/>
                  </a:lnTo>
                  <a:lnTo>
                    <a:pt x="54" y="55"/>
                  </a:lnTo>
                  <a:lnTo>
                    <a:pt x="72" y="19"/>
                  </a:lnTo>
                  <a:lnTo>
                    <a:pt x="72" y="19"/>
                  </a:lnTo>
                  <a:lnTo>
                    <a:pt x="126" y="1"/>
                  </a:lnTo>
                  <a:lnTo>
                    <a:pt x="126" y="1"/>
                  </a:lnTo>
                  <a:lnTo>
                    <a:pt x="162" y="19"/>
                  </a:lnTo>
                  <a:lnTo>
                    <a:pt x="198" y="55"/>
                  </a:lnTo>
                  <a:lnTo>
                    <a:pt x="198" y="55"/>
                  </a:lnTo>
                  <a:lnTo>
                    <a:pt x="234" y="109"/>
                  </a:lnTo>
                  <a:lnTo>
                    <a:pt x="234" y="109"/>
                  </a:lnTo>
                  <a:lnTo>
                    <a:pt x="252" y="180"/>
                  </a:lnTo>
                  <a:lnTo>
                    <a:pt x="234" y="234"/>
                  </a:lnTo>
                  <a:lnTo>
                    <a:pt x="180" y="270"/>
                  </a:lnTo>
                  <a:lnTo>
                    <a:pt x="126" y="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9"/>
            <p:cNvSpPr/>
            <p:nvPr/>
          </p:nvSpPr>
          <p:spPr>
            <a:xfrm>
              <a:off x="5280900" y="3228300"/>
              <a:ext cx="6300" cy="7200"/>
            </a:xfrm>
            <a:custGeom>
              <a:avLst/>
              <a:gdLst/>
              <a:ahLst/>
              <a:cxnLst/>
              <a:rect l="l" t="t" r="r" b="b"/>
              <a:pathLst>
                <a:path w="252" h="288" fill="none" extrusionOk="0">
                  <a:moveTo>
                    <a:pt x="126" y="288"/>
                  </a:moveTo>
                  <a:lnTo>
                    <a:pt x="126" y="288"/>
                  </a:lnTo>
                  <a:lnTo>
                    <a:pt x="72" y="270"/>
                  </a:lnTo>
                  <a:lnTo>
                    <a:pt x="36" y="252"/>
                  </a:lnTo>
                  <a:lnTo>
                    <a:pt x="18" y="198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08"/>
                  </a:lnTo>
                  <a:lnTo>
                    <a:pt x="18" y="54"/>
                  </a:lnTo>
                  <a:lnTo>
                    <a:pt x="72" y="18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62" y="18"/>
                  </a:lnTo>
                  <a:lnTo>
                    <a:pt x="198" y="36"/>
                  </a:lnTo>
                  <a:lnTo>
                    <a:pt x="234" y="72"/>
                  </a:lnTo>
                  <a:lnTo>
                    <a:pt x="252" y="126"/>
                  </a:lnTo>
                  <a:lnTo>
                    <a:pt x="252" y="126"/>
                  </a:lnTo>
                  <a:lnTo>
                    <a:pt x="234" y="180"/>
                  </a:lnTo>
                  <a:lnTo>
                    <a:pt x="216" y="234"/>
                  </a:lnTo>
                  <a:lnTo>
                    <a:pt x="180" y="270"/>
                  </a:lnTo>
                  <a:lnTo>
                    <a:pt x="126" y="2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9"/>
            <p:cNvSpPr/>
            <p:nvPr/>
          </p:nvSpPr>
          <p:spPr>
            <a:xfrm>
              <a:off x="5189300" y="3032125"/>
              <a:ext cx="360525" cy="739400"/>
            </a:xfrm>
            <a:custGeom>
              <a:avLst/>
              <a:gdLst/>
              <a:ahLst/>
              <a:cxnLst/>
              <a:rect l="l" t="t" r="r" b="b"/>
              <a:pathLst>
                <a:path w="14421" h="29576" fill="none" extrusionOk="0">
                  <a:moveTo>
                    <a:pt x="14420" y="0"/>
                  </a:moveTo>
                  <a:lnTo>
                    <a:pt x="1" y="0"/>
                  </a:lnTo>
                  <a:lnTo>
                    <a:pt x="1" y="29575"/>
                  </a:lnTo>
                  <a:lnTo>
                    <a:pt x="14420" y="29575"/>
                  </a:lnTo>
                  <a:lnTo>
                    <a:pt x="144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9"/>
            <p:cNvSpPr/>
            <p:nvPr/>
          </p:nvSpPr>
          <p:spPr>
            <a:xfrm>
              <a:off x="5747775" y="3228300"/>
              <a:ext cx="769025" cy="543225"/>
            </a:xfrm>
            <a:custGeom>
              <a:avLst/>
              <a:gdLst/>
              <a:ahLst/>
              <a:cxnLst/>
              <a:rect l="l" t="t" r="r" b="b"/>
              <a:pathLst>
                <a:path w="30761" h="21729" extrusionOk="0">
                  <a:moveTo>
                    <a:pt x="0" y="0"/>
                  </a:moveTo>
                  <a:lnTo>
                    <a:pt x="0" y="21728"/>
                  </a:lnTo>
                  <a:lnTo>
                    <a:pt x="30761" y="21728"/>
                  </a:lnTo>
                  <a:lnTo>
                    <a:pt x="307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9"/>
            <p:cNvSpPr/>
            <p:nvPr/>
          </p:nvSpPr>
          <p:spPr>
            <a:xfrm>
              <a:off x="5747775" y="3228300"/>
              <a:ext cx="769025" cy="543225"/>
            </a:xfrm>
            <a:custGeom>
              <a:avLst/>
              <a:gdLst/>
              <a:ahLst/>
              <a:cxnLst/>
              <a:rect l="l" t="t" r="r" b="b"/>
              <a:pathLst>
                <a:path w="30761" h="21729" fill="none" extrusionOk="0">
                  <a:moveTo>
                    <a:pt x="0" y="0"/>
                  </a:moveTo>
                  <a:lnTo>
                    <a:pt x="30761" y="0"/>
                  </a:lnTo>
                  <a:lnTo>
                    <a:pt x="30761" y="21728"/>
                  </a:lnTo>
                  <a:lnTo>
                    <a:pt x="0" y="2172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9"/>
            <p:cNvSpPr/>
            <p:nvPr/>
          </p:nvSpPr>
          <p:spPr>
            <a:xfrm>
              <a:off x="5747775" y="3228300"/>
              <a:ext cx="728625" cy="543225"/>
            </a:xfrm>
            <a:custGeom>
              <a:avLst/>
              <a:gdLst/>
              <a:ahLst/>
              <a:cxnLst/>
              <a:rect l="l" t="t" r="r" b="b"/>
              <a:pathLst>
                <a:path w="29145" h="21729" extrusionOk="0">
                  <a:moveTo>
                    <a:pt x="7363" y="4992"/>
                  </a:moveTo>
                  <a:lnTo>
                    <a:pt x="7399" y="5028"/>
                  </a:lnTo>
                  <a:lnTo>
                    <a:pt x="7417" y="5064"/>
                  </a:lnTo>
                  <a:lnTo>
                    <a:pt x="7417" y="5082"/>
                  </a:lnTo>
                  <a:lnTo>
                    <a:pt x="7435" y="5154"/>
                  </a:lnTo>
                  <a:lnTo>
                    <a:pt x="7417" y="5208"/>
                  </a:lnTo>
                  <a:lnTo>
                    <a:pt x="7381" y="5244"/>
                  </a:lnTo>
                  <a:lnTo>
                    <a:pt x="7327" y="5262"/>
                  </a:lnTo>
                  <a:lnTo>
                    <a:pt x="7273" y="5244"/>
                  </a:lnTo>
                  <a:lnTo>
                    <a:pt x="7219" y="5208"/>
                  </a:lnTo>
                  <a:lnTo>
                    <a:pt x="7201" y="5154"/>
                  </a:lnTo>
                  <a:lnTo>
                    <a:pt x="7219" y="5082"/>
                  </a:lnTo>
                  <a:lnTo>
                    <a:pt x="7255" y="5028"/>
                  </a:lnTo>
                  <a:lnTo>
                    <a:pt x="7273" y="4992"/>
                  </a:lnTo>
                  <a:close/>
                  <a:moveTo>
                    <a:pt x="144" y="0"/>
                  </a:moveTo>
                  <a:lnTo>
                    <a:pt x="144" y="2999"/>
                  </a:lnTo>
                  <a:lnTo>
                    <a:pt x="126" y="5998"/>
                  </a:lnTo>
                  <a:lnTo>
                    <a:pt x="126" y="6555"/>
                  </a:lnTo>
                  <a:lnTo>
                    <a:pt x="3843" y="6483"/>
                  </a:lnTo>
                  <a:lnTo>
                    <a:pt x="7686" y="6447"/>
                  </a:lnTo>
                  <a:lnTo>
                    <a:pt x="15372" y="6411"/>
                  </a:lnTo>
                  <a:lnTo>
                    <a:pt x="16539" y="6411"/>
                  </a:lnTo>
                  <a:lnTo>
                    <a:pt x="17850" y="3843"/>
                  </a:lnTo>
                  <a:lnTo>
                    <a:pt x="18927" y="1724"/>
                  </a:lnTo>
                  <a:lnTo>
                    <a:pt x="17634" y="1599"/>
                  </a:lnTo>
                  <a:lnTo>
                    <a:pt x="16323" y="1455"/>
                  </a:lnTo>
                  <a:lnTo>
                    <a:pt x="14959" y="1293"/>
                  </a:lnTo>
                  <a:lnTo>
                    <a:pt x="13576" y="1114"/>
                  </a:lnTo>
                  <a:lnTo>
                    <a:pt x="12193" y="898"/>
                  </a:lnTo>
                  <a:lnTo>
                    <a:pt x="10829" y="665"/>
                  </a:lnTo>
                  <a:lnTo>
                    <a:pt x="9500" y="395"/>
                  </a:lnTo>
                  <a:lnTo>
                    <a:pt x="8835" y="252"/>
                  </a:lnTo>
                  <a:lnTo>
                    <a:pt x="8207" y="108"/>
                  </a:lnTo>
                  <a:lnTo>
                    <a:pt x="7686" y="108"/>
                  </a:lnTo>
                  <a:lnTo>
                    <a:pt x="3843" y="72"/>
                  </a:lnTo>
                  <a:lnTo>
                    <a:pt x="144" y="0"/>
                  </a:lnTo>
                  <a:close/>
                  <a:moveTo>
                    <a:pt x="15318" y="8737"/>
                  </a:moveTo>
                  <a:lnTo>
                    <a:pt x="15296" y="8778"/>
                  </a:lnTo>
                  <a:lnTo>
                    <a:pt x="15296" y="8778"/>
                  </a:lnTo>
                  <a:lnTo>
                    <a:pt x="15318" y="8745"/>
                  </a:lnTo>
                  <a:lnTo>
                    <a:pt x="15318" y="8737"/>
                  </a:lnTo>
                  <a:close/>
                  <a:moveTo>
                    <a:pt x="7435" y="17939"/>
                  </a:moveTo>
                  <a:lnTo>
                    <a:pt x="7507" y="17957"/>
                  </a:lnTo>
                  <a:lnTo>
                    <a:pt x="7560" y="17993"/>
                  </a:lnTo>
                  <a:lnTo>
                    <a:pt x="7596" y="18047"/>
                  </a:lnTo>
                  <a:lnTo>
                    <a:pt x="7614" y="18101"/>
                  </a:lnTo>
                  <a:lnTo>
                    <a:pt x="7596" y="18173"/>
                  </a:lnTo>
                  <a:lnTo>
                    <a:pt x="7578" y="18245"/>
                  </a:lnTo>
                  <a:lnTo>
                    <a:pt x="7507" y="18281"/>
                  </a:lnTo>
                  <a:lnTo>
                    <a:pt x="7435" y="18316"/>
                  </a:lnTo>
                  <a:lnTo>
                    <a:pt x="7381" y="18298"/>
                  </a:lnTo>
                  <a:lnTo>
                    <a:pt x="7327" y="18263"/>
                  </a:lnTo>
                  <a:lnTo>
                    <a:pt x="7291" y="18209"/>
                  </a:lnTo>
                  <a:lnTo>
                    <a:pt x="7273" y="18137"/>
                  </a:lnTo>
                  <a:lnTo>
                    <a:pt x="7273" y="18065"/>
                  </a:lnTo>
                  <a:lnTo>
                    <a:pt x="7309" y="18011"/>
                  </a:lnTo>
                  <a:lnTo>
                    <a:pt x="7363" y="17957"/>
                  </a:lnTo>
                  <a:lnTo>
                    <a:pt x="7435" y="17939"/>
                  </a:lnTo>
                  <a:close/>
                  <a:moveTo>
                    <a:pt x="126" y="6555"/>
                  </a:moveTo>
                  <a:lnTo>
                    <a:pt x="126" y="9733"/>
                  </a:lnTo>
                  <a:lnTo>
                    <a:pt x="90" y="12929"/>
                  </a:lnTo>
                  <a:lnTo>
                    <a:pt x="54" y="16215"/>
                  </a:lnTo>
                  <a:lnTo>
                    <a:pt x="0" y="19520"/>
                  </a:lnTo>
                  <a:lnTo>
                    <a:pt x="0" y="21728"/>
                  </a:lnTo>
                  <a:lnTo>
                    <a:pt x="21531" y="21728"/>
                  </a:lnTo>
                  <a:lnTo>
                    <a:pt x="11206" y="16521"/>
                  </a:lnTo>
                  <a:lnTo>
                    <a:pt x="12894" y="13324"/>
                  </a:lnTo>
                  <a:lnTo>
                    <a:pt x="14564" y="10164"/>
                  </a:lnTo>
                  <a:lnTo>
                    <a:pt x="15296" y="8778"/>
                  </a:lnTo>
                  <a:lnTo>
                    <a:pt x="15296" y="8778"/>
                  </a:lnTo>
                  <a:lnTo>
                    <a:pt x="15282" y="8799"/>
                  </a:lnTo>
                  <a:lnTo>
                    <a:pt x="15228" y="8853"/>
                  </a:lnTo>
                  <a:lnTo>
                    <a:pt x="15156" y="8871"/>
                  </a:lnTo>
                  <a:lnTo>
                    <a:pt x="15084" y="8853"/>
                  </a:lnTo>
                  <a:lnTo>
                    <a:pt x="15030" y="8817"/>
                  </a:lnTo>
                  <a:lnTo>
                    <a:pt x="14995" y="8763"/>
                  </a:lnTo>
                  <a:lnTo>
                    <a:pt x="14977" y="8710"/>
                  </a:lnTo>
                  <a:lnTo>
                    <a:pt x="14995" y="8638"/>
                  </a:lnTo>
                  <a:lnTo>
                    <a:pt x="15030" y="8566"/>
                  </a:lnTo>
                  <a:lnTo>
                    <a:pt x="15084" y="8512"/>
                  </a:lnTo>
                  <a:lnTo>
                    <a:pt x="15156" y="8494"/>
                  </a:lnTo>
                  <a:lnTo>
                    <a:pt x="15210" y="8512"/>
                  </a:lnTo>
                  <a:lnTo>
                    <a:pt x="15264" y="8548"/>
                  </a:lnTo>
                  <a:lnTo>
                    <a:pt x="15300" y="8602"/>
                  </a:lnTo>
                  <a:lnTo>
                    <a:pt x="15318" y="8656"/>
                  </a:lnTo>
                  <a:lnTo>
                    <a:pt x="15318" y="8737"/>
                  </a:lnTo>
                  <a:lnTo>
                    <a:pt x="16395" y="6698"/>
                  </a:lnTo>
                  <a:lnTo>
                    <a:pt x="15372" y="6698"/>
                  </a:lnTo>
                  <a:lnTo>
                    <a:pt x="7686" y="6662"/>
                  </a:lnTo>
                  <a:lnTo>
                    <a:pt x="3843" y="6627"/>
                  </a:lnTo>
                  <a:lnTo>
                    <a:pt x="126" y="6555"/>
                  </a:lnTo>
                  <a:close/>
                  <a:moveTo>
                    <a:pt x="27977" y="13666"/>
                  </a:moveTo>
                  <a:lnTo>
                    <a:pt x="27295" y="14994"/>
                  </a:lnTo>
                  <a:lnTo>
                    <a:pt x="26649" y="16269"/>
                  </a:lnTo>
                  <a:lnTo>
                    <a:pt x="26038" y="17455"/>
                  </a:lnTo>
                  <a:lnTo>
                    <a:pt x="25464" y="18532"/>
                  </a:lnTo>
                  <a:lnTo>
                    <a:pt x="24440" y="20399"/>
                  </a:lnTo>
                  <a:lnTo>
                    <a:pt x="23686" y="21728"/>
                  </a:lnTo>
                  <a:lnTo>
                    <a:pt x="29145" y="21728"/>
                  </a:lnTo>
                  <a:lnTo>
                    <a:pt x="28606" y="17975"/>
                  </a:lnTo>
                  <a:lnTo>
                    <a:pt x="28301" y="15856"/>
                  </a:lnTo>
                  <a:lnTo>
                    <a:pt x="27977" y="1366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9"/>
            <p:cNvSpPr/>
            <p:nvPr/>
          </p:nvSpPr>
          <p:spPr>
            <a:xfrm>
              <a:off x="6339900" y="3569925"/>
              <a:ext cx="136500" cy="201600"/>
            </a:xfrm>
            <a:custGeom>
              <a:avLst/>
              <a:gdLst/>
              <a:ahLst/>
              <a:cxnLst/>
              <a:rect l="l" t="t" r="r" b="b"/>
              <a:pathLst>
                <a:path w="5460" h="8064" fill="none" extrusionOk="0">
                  <a:moveTo>
                    <a:pt x="4292" y="1"/>
                  </a:moveTo>
                  <a:lnTo>
                    <a:pt x="4292" y="1"/>
                  </a:lnTo>
                  <a:lnTo>
                    <a:pt x="3610" y="1329"/>
                  </a:lnTo>
                  <a:lnTo>
                    <a:pt x="2964" y="2604"/>
                  </a:lnTo>
                  <a:lnTo>
                    <a:pt x="2353" y="3790"/>
                  </a:lnTo>
                  <a:lnTo>
                    <a:pt x="1779" y="4867"/>
                  </a:lnTo>
                  <a:lnTo>
                    <a:pt x="755" y="6734"/>
                  </a:lnTo>
                  <a:lnTo>
                    <a:pt x="1" y="8063"/>
                  </a:lnTo>
                  <a:lnTo>
                    <a:pt x="5460" y="8063"/>
                  </a:lnTo>
                  <a:lnTo>
                    <a:pt x="5460" y="8063"/>
                  </a:lnTo>
                  <a:lnTo>
                    <a:pt x="4921" y="4310"/>
                  </a:lnTo>
                  <a:lnTo>
                    <a:pt x="4616" y="2191"/>
                  </a:lnTo>
                  <a:lnTo>
                    <a:pt x="42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9"/>
            <p:cNvSpPr/>
            <p:nvPr/>
          </p:nvSpPr>
          <p:spPr>
            <a:xfrm>
              <a:off x="5929600" y="3676775"/>
              <a:ext cx="8550" cy="9450"/>
            </a:xfrm>
            <a:custGeom>
              <a:avLst/>
              <a:gdLst/>
              <a:ahLst/>
              <a:cxnLst/>
              <a:rect l="l" t="t" r="r" b="b"/>
              <a:pathLst>
                <a:path w="342" h="378" fill="none" extrusionOk="0">
                  <a:moveTo>
                    <a:pt x="162" y="377"/>
                  </a:moveTo>
                  <a:lnTo>
                    <a:pt x="162" y="377"/>
                  </a:lnTo>
                  <a:lnTo>
                    <a:pt x="108" y="359"/>
                  </a:lnTo>
                  <a:lnTo>
                    <a:pt x="54" y="324"/>
                  </a:lnTo>
                  <a:lnTo>
                    <a:pt x="18" y="270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0" y="126"/>
                  </a:lnTo>
                  <a:lnTo>
                    <a:pt x="36" y="72"/>
                  </a:lnTo>
                  <a:lnTo>
                    <a:pt x="90" y="18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234" y="18"/>
                  </a:lnTo>
                  <a:lnTo>
                    <a:pt x="287" y="54"/>
                  </a:lnTo>
                  <a:lnTo>
                    <a:pt x="323" y="108"/>
                  </a:lnTo>
                  <a:lnTo>
                    <a:pt x="341" y="162"/>
                  </a:lnTo>
                  <a:lnTo>
                    <a:pt x="341" y="162"/>
                  </a:lnTo>
                  <a:lnTo>
                    <a:pt x="323" y="234"/>
                  </a:lnTo>
                  <a:lnTo>
                    <a:pt x="305" y="306"/>
                  </a:lnTo>
                  <a:lnTo>
                    <a:pt x="234" y="342"/>
                  </a:lnTo>
                  <a:lnTo>
                    <a:pt x="162" y="3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9"/>
            <p:cNvSpPr/>
            <p:nvPr/>
          </p:nvSpPr>
          <p:spPr>
            <a:xfrm>
              <a:off x="6122175" y="3440650"/>
              <a:ext cx="8550" cy="9450"/>
            </a:xfrm>
            <a:custGeom>
              <a:avLst/>
              <a:gdLst/>
              <a:ahLst/>
              <a:cxnLst/>
              <a:rect l="l" t="t" r="r" b="b"/>
              <a:pathLst>
                <a:path w="342" h="378" fill="none" extrusionOk="0">
                  <a:moveTo>
                    <a:pt x="180" y="377"/>
                  </a:moveTo>
                  <a:lnTo>
                    <a:pt x="180" y="377"/>
                  </a:lnTo>
                  <a:lnTo>
                    <a:pt x="108" y="359"/>
                  </a:lnTo>
                  <a:lnTo>
                    <a:pt x="54" y="323"/>
                  </a:lnTo>
                  <a:lnTo>
                    <a:pt x="19" y="269"/>
                  </a:lnTo>
                  <a:lnTo>
                    <a:pt x="1" y="216"/>
                  </a:lnTo>
                  <a:lnTo>
                    <a:pt x="1" y="216"/>
                  </a:lnTo>
                  <a:lnTo>
                    <a:pt x="19" y="144"/>
                  </a:lnTo>
                  <a:lnTo>
                    <a:pt x="54" y="72"/>
                  </a:lnTo>
                  <a:lnTo>
                    <a:pt x="108" y="18"/>
                  </a:lnTo>
                  <a:lnTo>
                    <a:pt x="180" y="0"/>
                  </a:lnTo>
                  <a:lnTo>
                    <a:pt x="180" y="0"/>
                  </a:lnTo>
                  <a:lnTo>
                    <a:pt x="234" y="18"/>
                  </a:lnTo>
                  <a:lnTo>
                    <a:pt x="288" y="54"/>
                  </a:lnTo>
                  <a:lnTo>
                    <a:pt x="324" y="108"/>
                  </a:lnTo>
                  <a:lnTo>
                    <a:pt x="342" y="162"/>
                  </a:lnTo>
                  <a:lnTo>
                    <a:pt x="342" y="162"/>
                  </a:lnTo>
                  <a:lnTo>
                    <a:pt x="342" y="251"/>
                  </a:lnTo>
                  <a:lnTo>
                    <a:pt x="306" y="305"/>
                  </a:lnTo>
                  <a:lnTo>
                    <a:pt x="252" y="359"/>
                  </a:lnTo>
                  <a:lnTo>
                    <a:pt x="180" y="3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9"/>
            <p:cNvSpPr/>
            <p:nvPr/>
          </p:nvSpPr>
          <p:spPr>
            <a:xfrm>
              <a:off x="5747775" y="3392150"/>
              <a:ext cx="538275" cy="379375"/>
            </a:xfrm>
            <a:custGeom>
              <a:avLst/>
              <a:gdLst/>
              <a:ahLst/>
              <a:cxnLst/>
              <a:rect l="l" t="t" r="r" b="b"/>
              <a:pathLst>
                <a:path w="21531" h="15175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126" y="3179"/>
                  </a:lnTo>
                  <a:lnTo>
                    <a:pt x="90" y="6375"/>
                  </a:lnTo>
                  <a:lnTo>
                    <a:pt x="90" y="6375"/>
                  </a:lnTo>
                  <a:lnTo>
                    <a:pt x="54" y="9661"/>
                  </a:lnTo>
                  <a:lnTo>
                    <a:pt x="0" y="12966"/>
                  </a:lnTo>
                  <a:lnTo>
                    <a:pt x="0" y="15174"/>
                  </a:lnTo>
                  <a:lnTo>
                    <a:pt x="21531" y="15174"/>
                  </a:lnTo>
                  <a:lnTo>
                    <a:pt x="11206" y="9967"/>
                  </a:lnTo>
                  <a:lnTo>
                    <a:pt x="11206" y="9967"/>
                  </a:lnTo>
                  <a:lnTo>
                    <a:pt x="12894" y="6770"/>
                  </a:lnTo>
                  <a:lnTo>
                    <a:pt x="14564" y="3610"/>
                  </a:lnTo>
                  <a:lnTo>
                    <a:pt x="16395" y="144"/>
                  </a:lnTo>
                  <a:lnTo>
                    <a:pt x="15372" y="144"/>
                  </a:lnTo>
                  <a:lnTo>
                    <a:pt x="7686" y="108"/>
                  </a:lnTo>
                  <a:lnTo>
                    <a:pt x="3843" y="73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9"/>
            <p:cNvSpPr/>
            <p:nvPr/>
          </p:nvSpPr>
          <p:spPr>
            <a:xfrm>
              <a:off x="5927800" y="3353100"/>
              <a:ext cx="5850" cy="6750"/>
            </a:xfrm>
            <a:custGeom>
              <a:avLst/>
              <a:gdLst/>
              <a:ahLst/>
              <a:cxnLst/>
              <a:rect l="l" t="t" r="r" b="b"/>
              <a:pathLst>
                <a:path w="234" h="270" fill="none" extrusionOk="0">
                  <a:moveTo>
                    <a:pt x="126" y="270"/>
                  </a:moveTo>
                  <a:lnTo>
                    <a:pt x="126" y="270"/>
                  </a:lnTo>
                  <a:lnTo>
                    <a:pt x="72" y="252"/>
                  </a:lnTo>
                  <a:lnTo>
                    <a:pt x="18" y="216"/>
                  </a:lnTo>
                  <a:lnTo>
                    <a:pt x="0" y="162"/>
                  </a:lnTo>
                  <a:lnTo>
                    <a:pt x="18" y="90"/>
                  </a:lnTo>
                  <a:lnTo>
                    <a:pt x="18" y="90"/>
                  </a:lnTo>
                  <a:lnTo>
                    <a:pt x="54" y="36"/>
                  </a:lnTo>
                  <a:lnTo>
                    <a:pt x="54" y="36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62" y="0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216" y="72"/>
                  </a:lnTo>
                  <a:lnTo>
                    <a:pt x="216" y="90"/>
                  </a:lnTo>
                  <a:lnTo>
                    <a:pt x="216" y="90"/>
                  </a:lnTo>
                  <a:lnTo>
                    <a:pt x="234" y="162"/>
                  </a:lnTo>
                  <a:lnTo>
                    <a:pt x="216" y="216"/>
                  </a:lnTo>
                  <a:lnTo>
                    <a:pt x="180" y="252"/>
                  </a:lnTo>
                  <a:lnTo>
                    <a:pt x="126" y="2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9"/>
            <p:cNvSpPr/>
            <p:nvPr/>
          </p:nvSpPr>
          <p:spPr>
            <a:xfrm>
              <a:off x="5750925" y="3228300"/>
              <a:ext cx="470050" cy="163875"/>
            </a:xfrm>
            <a:custGeom>
              <a:avLst/>
              <a:gdLst/>
              <a:ahLst/>
              <a:cxnLst/>
              <a:rect l="l" t="t" r="r" b="b"/>
              <a:pathLst>
                <a:path w="18802" h="6555" fill="none" extrusionOk="0">
                  <a:moveTo>
                    <a:pt x="18" y="0"/>
                  </a:moveTo>
                  <a:lnTo>
                    <a:pt x="18" y="0"/>
                  </a:lnTo>
                  <a:lnTo>
                    <a:pt x="18" y="2999"/>
                  </a:lnTo>
                  <a:lnTo>
                    <a:pt x="0" y="5998"/>
                  </a:lnTo>
                  <a:lnTo>
                    <a:pt x="0" y="5998"/>
                  </a:lnTo>
                  <a:lnTo>
                    <a:pt x="0" y="6555"/>
                  </a:lnTo>
                  <a:lnTo>
                    <a:pt x="3717" y="6483"/>
                  </a:lnTo>
                  <a:lnTo>
                    <a:pt x="7560" y="6447"/>
                  </a:lnTo>
                  <a:lnTo>
                    <a:pt x="15246" y="6411"/>
                  </a:lnTo>
                  <a:lnTo>
                    <a:pt x="16413" y="6411"/>
                  </a:lnTo>
                  <a:lnTo>
                    <a:pt x="16413" y="6411"/>
                  </a:lnTo>
                  <a:lnTo>
                    <a:pt x="17724" y="3843"/>
                  </a:lnTo>
                  <a:lnTo>
                    <a:pt x="18801" y="1724"/>
                  </a:lnTo>
                  <a:lnTo>
                    <a:pt x="18801" y="1724"/>
                  </a:lnTo>
                  <a:lnTo>
                    <a:pt x="17508" y="1599"/>
                  </a:lnTo>
                  <a:lnTo>
                    <a:pt x="16197" y="1455"/>
                  </a:lnTo>
                  <a:lnTo>
                    <a:pt x="14833" y="1293"/>
                  </a:lnTo>
                  <a:lnTo>
                    <a:pt x="13450" y="1114"/>
                  </a:lnTo>
                  <a:lnTo>
                    <a:pt x="12067" y="898"/>
                  </a:lnTo>
                  <a:lnTo>
                    <a:pt x="10703" y="665"/>
                  </a:lnTo>
                  <a:lnTo>
                    <a:pt x="9374" y="395"/>
                  </a:lnTo>
                  <a:lnTo>
                    <a:pt x="8709" y="252"/>
                  </a:lnTo>
                  <a:lnTo>
                    <a:pt x="8081" y="108"/>
                  </a:lnTo>
                  <a:lnTo>
                    <a:pt x="7560" y="108"/>
                  </a:lnTo>
                  <a:lnTo>
                    <a:pt x="3717" y="72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9"/>
            <p:cNvSpPr/>
            <p:nvPr/>
          </p:nvSpPr>
          <p:spPr>
            <a:xfrm>
              <a:off x="5598275" y="3029875"/>
              <a:ext cx="153125" cy="198450"/>
            </a:xfrm>
            <a:custGeom>
              <a:avLst/>
              <a:gdLst/>
              <a:ahLst/>
              <a:cxnLst/>
              <a:rect l="l" t="t" r="r" b="b"/>
              <a:pathLst>
                <a:path w="6125" h="7938" extrusionOk="0">
                  <a:moveTo>
                    <a:pt x="5980" y="0"/>
                  </a:moveTo>
                  <a:lnTo>
                    <a:pt x="3000" y="36"/>
                  </a:lnTo>
                  <a:lnTo>
                    <a:pt x="1" y="90"/>
                  </a:lnTo>
                  <a:lnTo>
                    <a:pt x="5980" y="90"/>
                  </a:lnTo>
                  <a:lnTo>
                    <a:pt x="5980" y="7937"/>
                  </a:lnTo>
                  <a:lnTo>
                    <a:pt x="6124" y="7919"/>
                  </a:lnTo>
                  <a:lnTo>
                    <a:pt x="6106" y="7022"/>
                  </a:lnTo>
                  <a:lnTo>
                    <a:pt x="6106" y="3556"/>
                  </a:lnTo>
                  <a:lnTo>
                    <a:pt x="6070" y="90"/>
                  </a:lnTo>
                  <a:lnTo>
                    <a:pt x="60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9"/>
            <p:cNvSpPr/>
            <p:nvPr/>
          </p:nvSpPr>
          <p:spPr>
            <a:xfrm>
              <a:off x="5598275" y="3029875"/>
              <a:ext cx="153125" cy="198450"/>
            </a:xfrm>
            <a:custGeom>
              <a:avLst/>
              <a:gdLst/>
              <a:ahLst/>
              <a:cxnLst/>
              <a:rect l="l" t="t" r="r" b="b"/>
              <a:pathLst>
                <a:path w="6125" h="7938" fill="none" extrusionOk="0">
                  <a:moveTo>
                    <a:pt x="6070" y="0"/>
                  </a:moveTo>
                  <a:lnTo>
                    <a:pt x="5980" y="0"/>
                  </a:lnTo>
                  <a:lnTo>
                    <a:pt x="3000" y="36"/>
                  </a:lnTo>
                  <a:lnTo>
                    <a:pt x="1" y="90"/>
                  </a:lnTo>
                  <a:lnTo>
                    <a:pt x="5980" y="90"/>
                  </a:lnTo>
                  <a:lnTo>
                    <a:pt x="5980" y="7937"/>
                  </a:lnTo>
                  <a:lnTo>
                    <a:pt x="6124" y="7919"/>
                  </a:lnTo>
                  <a:lnTo>
                    <a:pt x="6124" y="7919"/>
                  </a:lnTo>
                  <a:lnTo>
                    <a:pt x="6106" y="7022"/>
                  </a:lnTo>
                  <a:lnTo>
                    <a:pt x="6106" y="3556"/>
                  </a:lnTo>
                  <a:lnTo>
                    <a:pt x="6070" y="90"/>
                  </a:lnTo>
                  <a:lnTo>
                    <a:pt x="60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9"/>
            <p:cNvSpPr/>
            <p:nvPr/>
          </p:nvSpPr>
          <p:spPr>
            <a:xfrm>
              <a:off x="5598275" y="3032125"/>
              <a:ext cx="149525" cy="692250"/>
            </a:xfrm>
            <a:custGeom>
              <a:avLst/>
              <a:gdLst/>
              <a:ahLst/>
              <a:cxnLst/>
              <a:rect l="l" t="t" r="r" b="b"/>
              <a:pathLst>
                <a:path w="5981" h="27690" extrusionOk="0">
                  <a:moveTo>
                    <a:pt x="1" y="0"/>
                  </a:moveTo>
                  <a:lnTo>
                    <a:pt x="2982" y="54"/>
                  </a:lnTo>
                  <a:lnTo>
                    <a:pt x="5873" y="90"/>
                  </a:lnTo>
                  <a:lnTo>
                    <a:pt x="5855" y="3466"/>
                  </a:lnTo>
                  <a:lnTo>
                    <a:pt x="5837" y="6932"/>
                  </a:lnTo>
                  <a:lnTo>
                    <a:pt x="5837" y="13845"/>
                  </a:lnTo>
                  <a:lnTo>
                    <a:pt x="5837" y="17311"/>
                  </a:lnTo>
                  <a:lnTo>
                    <a:pt x="5873" y="20776"/>
                  </a:lnTo>
                  <a:lnTo>
                    <a:pt x="5909" y="24224"/>
                  </a:lnTo>
                  <a:lnTo>
                    <a:pt x="5980" y="27690"/>
                  </a:lnTo>
                  <a:lnTo>
                    <a:pt x="5980" y="27367"/>
                  </a:lnTo>
                  <a:lnTo>
                    <a:pt x="5980" y="24134"/>
                  </a:lnTo>
                  <a:lnTo>
                    <a:pt x="5980" y="23955"/>
                  </a:lnTo>
                  <a:lnTo>
                    <a:pt x="5980" y="14402"/>
                  </a:lnTo>
                  <a:lnTo>
                    <a:pt x="5980" y="7847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9"/>
            <p:cNvSpPr/>
            <p:nvPr/>
          </p:nvSpPr>
          <p:spPr>
            <a:xfrm>
              <a:off x="5598275" y="3032125"/>
              <a:ext cx="149525" cy="692250"/>
            </a:xfrm>
            <a:custGeom>
              <a:avLst/>
              <a:gdLst/>
              <a:ahLst/>
              <a:cxnLst/>
              <a:rect l="l" t="t" r="r" b="b"/>
              <a:pathLst>
                <a:path w="5981" h="27690" fill="none" extrusionOk="0">
                  <a:moveTo>
                    <a:pt x="5980" y="0"/>
                  </a:moveTo>
                  <a:lnTo>
                    <a:pt x="1" y="0"/>
                  </a:lnTo>
                  <a:lnTo>
                    <a:pt x="2982" y="54"/>
                  </a:lnTo>
                  <a:lnTo>
                    <a:pt x="5873" y="90"/>
                  </a:lnTo>
                  <a:lnTo>
                    <a:pt x="5855" y="3466"/>
                  </a:lnTo>
                  <a:lnTo>
                    <a:pt x="5837" y="6932"/>
                  </a:lnTo>
                  <a:lnTo>
                    <a:pt x="5837" y="6932"/>
                  </a:lnTo>
                  <a:lnTo>
                    <a:pt x="5837" y="13845"/>
                  </a:lnTo>
                  <a:lnTo>
                    <a:pt x="5837" y="13845"/>
                  </a:lnTo>
                  <a:lnTo>
                    <a:pt x="5837" y="17311"/>
                  </a:lnTo>
                  <a:lnTo>
                    <a:pt x="5873" y="20776"/>
                  </a:lnTo>
                  <a:lnTo>
                    <a:pt x="5873" y="20776"/>
                  </a:lnTo>
                  <a:lnTo>
                    <a:pt x="5909" y="24224"/>
                  </a:lnTo>
                  <a:lnTo>
                    <a:pt x="5980" y="27690"/>
                  </a:lnTo>
                  <a:lnTo>
                    <a:pt x="5980" y="27690"/>
                  </a:lnTo>
                  <a:lnTo>
                    <a:pt x="5980" y="27367"/>
                  </a:lnTo>
                  <a:lnTo>
                    <a:pt x="5980" y="24134"/>
                  </a:lnTo>
                  <a:lnTo>
                    <a:pt x="5980" y="23955"/>
                  </a:lnTo>
                  <a:lnTo>
                    <a:pt x="5980" y="14402"/>
                  </a:lnTo>
                  <a:lnTo>
                    <a:pt x="5963" y="14402"/>
                  </a:lnTo>
                  <a:lnTo>
                    <a:pt x="5980" y="14402"/>
                  </a:lnTo>
                  <a:lnTo>
                    <a:pt x="5980" y="7847"/>
                  </a:lnTo>
                  <a:lnTo>
                    <a:pt x="5963" y="7847"/>
                  </a:lnTo>
                  <a:lnTo>
                    <a:pt x="5980" y="7847"/>
                  </a:lnTo>
                  <a:lnTo>
                    <a:pt x="59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9"/>
            <p:cNvSpPr/>
            <p:nvPr/>
          </p:nvSpPr>
          <p:spPr>
            <a:xfrm>
              <a:off x="5747775" y="3228300"/>
              <a:ext cx="3625" cy="488000"/>
            </a:xfrm>
            <a:custGeom>
              <a:avLst/>
              <a:gdLst/>
              <a:ahLst/>
              <a:cxnLst/>
              <a:rect l="l" t="t" r="r" b="b"/>
              <a:pathLst>
                <a:path w="145" h="19520" extrusionOk="0">
                  <a:moveTo>
                    <a:pt x="0" y="0"/>
                  </a:moveTo>
                  <a:lnTo>
                    <a:pt x="0" y="6555"/>
                  </a:lnTo>
                  <a:lnTo>
                    <a:pt x="0" y="19520"/>
                  </a:lnTo>
                  <a:lnTo>
                    <a:pt x="54" y="16215"/>
                  </a:lnTo>
                  <a:lnTo>
                    <a:pt x="90" y="12929"/>
                  </a:lnTo>
                  <a:lnTo>
                    <a:pt x="126" y="9733"/>
                  </a:lnTo>
                  <a:lnTo>
                    <a:pt x="126" y="6555"/>
                  </a:lnTo>
                  <a:lnTo>
                    <a:pt x="126" y="5998"/>
                  </a:lnTo>
                  <a:lnTo>
                    <a:pt x="144" y="2999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9"/>
            <p:cNvSpPr/>
            <p:nvPr/>
          </p:nvSpPr>
          <p:spPr>
            <a:xfrm>
              <a:off x="5747775" y="3392150"/>
              <a:ext cx="3175" cy="324150"/>
            </a:xfrm>
            <a:custGeom>
              <a:avLst/>
              <a:gdLst/>
              <a:ahLst/>
              <a:cxnLst/>
              <a:rect l="l" t="t" r="r" b="b"/>
              <a:pathLst>
                <a:path w="127" h="12966" fill="none" extrusionOk="0">
                  <a:moveTo>
                    <a:pt x="0" y="1"/>
                  </a:moveTo>
                  <a:lnTo>
                    <a:pt x="0" y="12966"/>
                  </a:lnTo>
                  <a:lnTo>
                    <a:pt x="0" y="12966"/>
                  </a:lnTo>
                  <a:lnTo>
                    <a:pt x="54" y="9661"/>
                  </a:lnTo>
                  <a:lnTo>
                    <a:pt x="90" y="6375"/>
                  </a:lnTo>
                  <a:lnTo>
                    <a:pt x="90" y="6375"/>
                  </a:lnTo>
                  <a:lnTo>
                    <a:pt x="126" y="3179"/>
                  </a:lnTo>
                  <a:lnTo>
                    <a:pt x="12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9"/>
            <p:cNvSpPr/>
            <p:nvPr/>
          </p:nvSpPr>
          <p:spPr>
            <a:xfrm>
              <a:off x="5747775" y="3228300"/>
              <a:ext cx="3625" cy="163875"/>
            </a:xfrm>
            <a:custGeom>
              <a:avLst/>
              <a:gdLst/>
              <a:ahLst/>
              <a:cxnLst/>
              <a:rect l="l" t="t" r="r" b="b"/>
              <a:pathLst>
                <a:path w="145" h="6555" fill="none" extrusionOk="0">
                  <a:moveTo>
                    <a:pt x="0" y="0"/>
                  </a:moveTo>
                  <a:lnTo>
                    <a:pt x="0" y="6555"/>
                  </a:lnTo>
                  <a:lnTo>
                    <a:pt x="126" y="6555"/>
                  </a:lnTo>
                  <a:lnTo>
                    <a:pt x="126" y="6555"/>
                  </a:lnTo>
                  <a:lnTo>
                    <a:pt x="126" y="5998"/>
                  </a:lnTo>
                  <a:lnTo>
                    <a:pt x="126" y="5998"/>
                  </a:lnTo>
                  <a:lnTo>
                    <a:pt x="144" y="2999"/>
                  </a:lnTo>
                  <a:lnTo>
                    <a:pt x="144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9"/>
            <p:cNvSpPr/>
            <p:nvPr/>
          </p:nvSpPr>
          <p:spPr>
            <a:xfrm>
              <a:off x="5747325" y="3392150"/>
              <a:ext cx="475" cy="25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8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9"/>
            <p:cNvSpPr/>
            <p:nvPr/>
          </p:nvSpPr>
          <p:spPr>
            <a:xfrm>
              <a:off x="5747325" y="3392150"/>
              <a:ext cx="475" cy="25"/>
            </a:xfrm>
            <a:custGeom>
              <a:avLst/>
              <a:gdLst/>
              <a:ahLst/>
              <a:cxnLst/>
              <a:rect l="l" t="t" r="r" b="b"/>
              <a:pathLst>
                <a:path w="19" h="1" fill="none" extrusionOk="0">
                  <a:moveTo>
                    <a:pt x="18" y="1"/>
                  </a:moveTo>
                  <a:lnTo>
                    <a:pt x="1" y="1"/>
                  </a:lnTo>
                  <a:lnTo>
                    <a:pt x="18" y="1"/>
                  </a:lnTo>
                  <a:lnTo>
                    <a:pt x="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9"/>
            <p:cNvSpPr/>
            <p:nvPr/>
          </p:nvSpPr>
          <p:spPr>
            <a:xfrm>
              <a:off x="5750925" y="3388575"/>
              <a:ext cx="410325" cy="7200"/>
            </a:xfrm>
            <a:custGeom>
              <a:avLst/>
              <a:gdLst/>
              <a:ahLst/>
              <a:cxnLst/>
              <a:rect l="l" t="t" r="r" b="b"/>
              <a:pathLst>
                <a:path w="16413" h="288" extrusionOk="0">
                  <a:moveTo>
                    <a:pt x="15246" y="0"/>
                  </a:moveTo>
                  <a:lnTo>
                    <a:pt x="7560" y="36"/>
                  </a:lnTo>
                  <a:lnTo>
                    <a:pt x="3717" y="72"/>
                  </a:lnTo>
                  <a:lnTo>
                    <a:pt x="0" y="144"/>
                  </a:lnTo>
                  <a:lnTo>
                    <a:pt x="3717" y="216"/>
                  </a:lnTo>
                  <a:lnTo>
                    <a:pt x="7560" y="251"/>
                  </a:lnTo>
                  <a:lnTo>
                    <a:pt x="15246" y="287"/>
                  </a:lnTo>
                  <a:lnTo>
                    <a:pt x="16269" y="287"/>
                  </a:lnTo>
                  <a:lnTo>
                    <a:pt x="164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9"/>
            <p:cNvSpPr/>
            <p:nvPr/>
          </p:nvSpPr>
          <p:spPr>
            <a:xfrm>
              <a:off x="5747775" y="3388575"/>
              <a:ext cx="413475" cy="7200"/>
            </a:xfrm>
            <a:custGeom>
              <a:avLst/>
              <a:gdLst/>
              <a:ahLst/>
              <a:cxnLst/>
              <a:rect l="l" t="t" r="r" b="b"/>
              <a:pathLst>
                <a:path w="16539" h="288" fill="none" extrusionOk="0">
                  <a:moveTo>
                    <a:pt x="15372" y="0"/>
                  </a:moveTo>
                  <a:lnTo>
                    <a:pt x="7686" y="36"/>
                  </a:lnTo>
                  <a:lnTo>
                    <a:pt x="3843" y="72"/>
                  </a:lnTo>
                  <a:lnTo>
                    <a:pt x="126" y="144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126" y="144"/>
                  </a:lnTo>
                  <a:lnTo>
                    <a:pt x="3843" y="216"/>
                  </a:lnTo>
                  <a:lnTo>
                    <a:pt x="7686" y="251"/>
                  </a:lnTo>
                  <a:lnTo>
                    <a:pt x="15372" y="287"/>
                  </a:lnTo>
                  <a:lnTo>
                    <a:pt x="16395" y="287"/>
                  </a:lnTo>
                  <a:lnTo>
                    <a:pt x="16395" y="287"/>
                  </a:lnTo>
                  <a:lnTo>
                    <a:pt x="16539" y="0"/>
                  </a:lnTo>
                  <a:lnTo>
                    <a:pt x="1537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9"/>
            <p:cNvSpPr/>
            <p:nvPr/>
          </p:nvSpPr>
          <p:spPr>
            <a:xfrm>
              <a:off x="5747775" y="3225150"/>
              <a:ext cx="193500" cy="3175"/>
            </a:xfrm>
            <a:custGeom>
              <a:avLst/>
              <a:gdLst/>
              <a:ahLst/>
              <a:cxnLst/>
              <a:rect l="l" t="t" r="r" b="b"/>
              <a:pathLst>
                <a:path w="7740" h="127" extrusionOk="0">
                  <a:moveTo>
                    <a:pt x="7327" y="1"/>
                  </a:moveTo>
                  <a:lnTo>
                    <a:pt x="3843" y="37"/>
                  </a:lnTo>
                  <a:lnTo>
                    <a:pt x="144" y="108"/>
                  </a:lnTo>
                  <a:lnTo>
                    <a:pt x="0" y="126"/>
                  </a:lnTo>
                  <a:lnTo>
                    <a:pt x="7740" y="126"/>
                  </a:lnTo>
                  <a:lnTo>
                    <a:pt x="73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9"/>
            <p:cNvSpPr/>
            <p:nvPr/>
          </p:nvSpPr>
          <p:spPr>
            <a:xfrm>
              <a:off x="5747775" y="3225150"/>
              <a:ext cx="193500" cy="3175"/>
            </a:xfrm>
            <a:custGeom>
              <a:avLst/>
              <a:gdLst/>
              <a:ahLst/>
              <a:cxnLst/>
              <a:rect l="l" t="t" r="r" b="b"/>
              <a:pathLst>
                <a:path w="7740" h="127" fill="none" extrusionOk="0">
                  <a:moveTo>
                    <a:pt x="7327" y="1"/>
                  </a:moveTo>
                  <a:lnTo>
                    <a:pt x="3843" y="37"/>
                  </a:lnTo>
                  <a:lnTo>
                    <a:pt x="144" y="108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7740" y="126"/>
                  </a:lnTo>
                  <a:lnTo>
                    <a:pt x="7740" y="126"/>
                  </a:lnTo>
                  <a:lnTo>
                    <a:pt x="732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9"/>
            <p:cNvSpPr/>
            <p:nvPr/>
          </p:nvSpPr>
          <p:spPr>
            <a:xfrm>
              <a:off x="5747325" y="3228300"/>
              <a:ext cx="475" cy="25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9"/>
            <p:cNvSpPr/>
            <p:nvPr/>
          </p:nvSpPr>
          <p:spPr>
            <a:xfrm>
              <a:off x="5747325" y="3228300"/>
              <a:ext cx="475" cy="25"/>
            </a:xfrm>
            <a:custGeom>
              <a:avLst/>
              <a:gdLst/>
              <a:ahLst/>
              <a:cxnLst/>
              <a:rect l="l" t="t" r="r" b="b"/>
              <a:pathLst>
                <a:path w="19" h="1" fill="none" extrusionOk="0">
                  <a:moveTo>
                    <a:pt x="18" y="0"/>
                  </a:moveTo>
                  <a:lnTo>
                    <a:pt x="1" y="0"/>
                  </a:lnTo>
                  <a:lnTo>
                    <a:pt x="18" y="0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9"/>
            <p:cNvSpPr/>
            <p:nvPr/>
          </p:nvSpPr>
          <p:spPr>
            <a:xfrm>
              <a:off x="5751375" y="3228300"/>
              <a:ext cx="201575" cy="2725"/>
            </a:xfrm>
            <a:custGeom>
              <a:avLst/>
              <a:gdLst/>
              <a:ahLst/>
              <a:cxnLst/>
              <a:rect l="l" t="t" r="r" b="b"/>
              <a:pathLst>
                <a:path w="8063" h="109" extrusionOk="0">
                  <a:moveTo>
                    <a:pt x="0" y="0"/>
                  </a:moveTo>
                  <a:lnTo>
                    <a:pt x="3699" y="72"/>
                  </a:lnTo>
                  <a:lnTo>
                    <a:pt x="7542" y="108"/>
                  </a:lnTo>
                  <a:lnTo>
                    <a:pt x="8063" y="108"/>
                  </a:lnTo>
                  <a:lnTo>
                    <a:pt x="75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9"/>
            <p:cNvSpPr/>
            <p:nvPr/>
          </p:nvSpPr>
          <p:spPr>
            <a:xfrm>
              <a:off x="5747775" y="3228300"/>
              <a:ext cx="205175" cy="2725"/>
            </a:xfrm>
            <a:custGeom>
              <a:avLst/>
              <a:gdLst/>
              <a:ahLst/>
              <a:cxnLst/>
              <a:rect l="l" t="t" r="r" b="b"/>
              <a:pathLst>
                <a:path w="8207" h="109" fill="none" extrusionOk="0">
                  <a:moveTo>
                    <a:pt x="7740" y="0"/>
                  </a:moveTo>
                  <a:lnTo>
                    <a:pt x="0" y="0"/>
                  </a:lnTo>
                  <a:lnTo>
                    <a:pt x="144" y="0"/>
                  </a:lnTo>
                  <a:lnTo>
                    <a:pt x="3843" y="72"/>
                  </a:lnTo>
                  <a:lnTo>
                    <a:pt x="7686" y="108"/>
                  </a:lnTo>
                  <a:lnTo>
                    <a:pt x="8207" y="108"/>
                  </a:lnTo>
                  <a:lnTo>
                    <a:pt x="8207" y="108"/>
                  </a:lnTo>
                  <a:lnTo>
                    <a:pt x="77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9"/>
            <p:cNvSpPr/>
            <p:nvPr/>
          </p:nvSpPr>
          <p:spPr>
            <a:xfrm>
              <a:off x="5241375" y="3771500"/>
              <a:ext cx="84875" cy="198450"/>
            </a:xfrm>
            <a:custGeom>
              <a:avLst/>
              <a:gdLst/>
              <a:ahLst/>
              <a:cxnLst/>
              <a:rect l="l" t="t" r="r" b="b"/>
              <a:pathLst>
                <a:path w="3395" h="7938" extrusionOk="0">
                  <a:moveTo>
                    <a:pt x="1" y="0"/>
                  </a:moveTo>
                  <a:lnTo>
                    <a:pt x="198" y="2406"/>
                  </a:lnTo>
                  <a:lnTo>
                    <a:pt x="665" y="7937"/>
                  </a:lnTo>
                  <a:lnTo>
                    <a:pt x="2748" y="7937"/>
                  </a:lnTo>
                  <a:lnTo>
                    <a:pt x="3197" y="2406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9"/>
            <p:cNvSpPr/>
            <p:nvPr/>
          </p:nvSpPr>
          <p:spPr>
            <a:xfrm>
              <a:off x="5241375" y="3771500"/>
              <a:ext cx="84875" cy="60175"/>
            </a:xfrm>
            <a:custGeom>
              <a:avLst/>
              <a:gdLst/>
              <a:ahLst/>
              <a:cxnLst/>
              <a:rect l="l" t="t" r="r" b="b"/>
              <a:pathLst>
                <a:path w="3395" h="2407" extrusionOk="0">
                  <a:moveTo>
                    <a:pt x="1" y="0"/>
                  </a:moveTo>
                  <a:lnTo>
                    <a:pt x="198" y="2406"/>
                  </a:lnTo>
                  <a:lnTo>
                    <a:pt x="3197" y="2406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9"/>
            <p:cNvSpPr/>
            <p:nvPr/>
          </p:nvSpPr>
          <p:spPr>
            <a:xfrm>
              <a:off x="5606375" y="3771500"/>
              <a:ext cx="84850" cy="198450"/>
            </a:xfrm>
            <a:custGeom>
              <a:avLst/>
              <a:gdLst/>
              <a:ahLst/>
              <a:cxnLst/>
              <a:rect l="l" t="t" r="r" b="b"/>
              <a:pathLst>
                <a:path w="3394" h="7938" extrusionOk="0">
                  <a:moveTo>
                    <a:pt x="0" y="0"/>
                  </a:moveTo>
                  <a:lnTo>
                    <a:pt x="198" y="2406"/>
                  </a:lnTo>
                  <a:lnTo>
                    <a:pt x="646" y="7937"/>
                  </a:lnTo>
                  <a:lnTo>
                    <a:pt x="2747" y="7937"/>
                  </a:lnTo>
                  <a:lnTo>
                    <a:pt x="3196" y="2406"/>
                  </a:lnTo>
                  <a:lnTo>
                    <a:pt x="33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9"/>
            <p:cNvSpPr/>
            <p:nvPr/>
          </p:nvSpPr>
          <p:spPr>
            <a:xfrm>
              <a:off x="5606375" y="3771500"/>
              <a:ext cx="84850" cy="60175"/>
            </a:xfrm>
            <a:custGeom>
              <a:avLst/>
              <a:gdLst/>
              <a:ahLst/>
              <a:cxnLst/>
              <a:rect l="l" t="t" r="r" b="b"/>
              <a:pathLst>
                <a:path w="3394" h="2407" extrusionOk="0">
                  <a:moveTo>
                    <a:pt x="0" y="0"/>
                  </a:moveTo>
                  <a:lnTo>
                    <a:pt x="198" y="2406"/>
                  </a:lnTo>
                  <a:lnTo>
                    <a:pt x="3196" y="2406"/>
                  </a:lnTo>
                  <a:lnTo>
                    <a:pt x="3394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9"/>
            <p:cNvSpPr/>
            <p:nvPr/>
          </p:nvSpPr>
          <p:spPr>
            <a:xfrm>
              <a:off x="6211525" y="3771500"/>
              <a:ext cx="84850" cy="198450"/>
            </a:xfrm>
            <a:custGeom>
              <a:avLst/>
              <a:gdLst/>
              <a:ahLst/>
              <a:cxnLst/>
              <a:rect l="l" t="t" r="r" b="b"/>
              <a:pathLst>
                <a:path w="3394" h="7938" extrusionOk="0">
                  <a:moveTo>
                    <a:pt x="0" y="0"/>
                  </a:moveTo>
                  <a:lnTo>
                    <a:pt x="198" y="2406"/>
                  </a:lnTo>
                  <a:lnTo>
                    <a:pt x="647" y="7937"/>
                  </a:lnTo>
                  <a:lnTo>
                    <a:pt x="2747" y="7937"/>
                  </a:lnTo>
                  <a:lnTo>
                    <a:pt x="3196" y="2406"/>
                  </a:lnTo>
                  <a:lnTo>
                    <a:pt x="33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9"/>
            <p:cNvSpPr/>
            <p:nvPr/>
          </p:nvSpPr>
          <p:spPr>
            <a:xfrm>
              <a:off x="6211525" y="3771500"/>
              <a:ext cx="84850" cy="60175"/>
            </a:xfrm>
            <a:custGeom>
              <a:avLst/>
              <a:gdLst/>
              <a:ahLst/>
              <a:cxnLst/>
              <a:rect l="l" t="t" r="r" b="b"/>
              <a:pathLst>
                <a:path w="3394" h="2407" extrusionOk="0">
                  <a:moveTo>
                    <a:pt x="0" y="0"/>
                  </a:moveTo>
                  <a:lnTo>
                    <a:pt x="198" y="2406"/>
                  </a:lnTo>
                  <a:lnTo>
                    <a:pt x="3196" y="2406"/>
                  </a:lnTo>
                  <a:lnTo>
                    <a:pt x="3394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9"/>
            <p:cNvSpPr/>
            <p:nvPr/>
          </p:nvSpPr>
          <p:spPr>
            <a:xfrm>
              <a:off x="6576500" y="3771500"/>
              <a:ext cx="84850" cy="198450"/>
            </a:xfrm>
            <a:custGeom>
              <a:avLst/>
              <a:gdLst/>
              <a:ahLst/>
              <a:cxnLst/>
              <a:rect l="l" t="t" r="r" b="b"/>
              <a:pathLst>
                <a:path w="3394" h="7938" extrusionOk="0">
                  <a:moveTo>
                    <a:pt x="0" y="0"/>
                  </a:moveTo>
                  <a:lnTo>
                    <a:pt x="198" y="2406"/>
                  </a:lnTo>
                  <a:lnTo>
                    <a:pt x="647" y="7937"/>
                  </a:lnTo>
                  <a:lnTo>
                    <a:pt x="2730" y="7937"/>
                  </a:lnTo>
                  <a:lnTo>
                    <a:pt x="3196" y="2406"/>
                  </a:lnTo>
                  <a:lnTo>
                    <a:pt x="33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9"/>
            <p:cNvSpPr/>
            <p:nvPr/>
          </p:nvSpPr>
          <p:spPr>
            <a:xfrm>
              <a:off x="6576500" y="3771500"/>
              <a:ext cx="84850" cy="60175"/>
            </a:xfrm>
            <a:custGeom>
              <a:avLst/>
              <a:gdLst/>
              <a:ahLst/>
              <a:cxnLst/>
              <a:rect l="l" t="t" r="r" b="b"/>
              <a:pathLst>
                <a:path w="3394" h="2407" extrusionOk="0">
                  <a:moveTo>
                    <a:pt x="0" y="0"/>
                  </a:moveTo>
                  <a:lnTo>
                    <a:pt x="198" y="2406"/>
                  </a:lnTo>
                  <a:lnTo>
                    <a:pt x="3196" y="2406"/>
                  </a:lnTo>
                  <a:lnTo>
                    <a:pt x="3394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9"/>
            <p:cNvSpPr/>
            <p:nvPr/>
          </p:nvSpPr>
          <p:spPr>
            <a:xfrm>
              <a:off x="5598275" y="2867825"/>
              <a:ext cx="8100" cy="9450"/>
            </a:xfrm>
            <a:custGeom>
              <a:avLst/>
              <a:gdLst/>
              <a:ahLst/>
              <a:cxnLst/>
              <a:rect l="l" t="t" r="r" b="b"/>
              <a:pathLst>
                <a:path w="324" h="378" extrusionOk="0">
                  <a:moveTo>
                    <a:pt x="162" y="0"/>
                  </a:moveTo>
                  <a:lnTo>
                    <a:pt x="91" y="18"/>
                  </a:lnTo>
                  <a:lnTo>
                    <a:pt x="37" y="72"/>
                  </a:lnTo>
                  <a:lnTo>
                    <a:pt x="1" y="126"/>
                  </a:lnTo>
                  <a:lnTo>
                    <a:pt x="1" y="215"/>
                  </a:lnTo>
                  <a:lnTo>
                    <a:pt x="19" y="269"/>
                  </a:lnTo>
                  <a:lnTo>
                    <a:pt x="55" y="323"/>
                  </a:lnTo>
                  <a:lnTo>
                    <a:pt x="109" y="359"/>
                  </a:lnTo>
                  <a:lnTo>
                    <a:pt x="162" y="377"/>
                  </a:lnTo>
                  <a:lnTo>
                    <a:pt x="234" y="359"/>
                  </a:lnTo>
                  <a:lnTo>
                    <a:pt x="288" y="305"/>
                  </a:lnTo>
                  <a:lnTo>
                    <a:pt x="324" y="233"/>
                  </a:lnTo>
                  <a:lnTo>
                    <a:pt x="324" y="162"/>
                  </a:lnTo>
                  <a:lnTo>
                    <a:pt x="306" y="108"/>
                  </a:lnTo>
                  <a:lnTo>
                    <a:pt x="270" y="54"/>
                  </a:lnTo>
                  <a:lnTo>
                    <a:pt x="234" y="18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3E85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9"/>
            <p:cNvSpPr/>
            <p:nvPr/>
          </p:nvSpPr>
          <p:spPr>
            <a:xfrm>
              <a:off x="5598275" y="2867825"/>
              <a:ext cx="8100" cy="9450"/>
            </a:xfrm>
            <a:custGeom>
              <a:avLst/>
              <a:gdLst/>
              <a:ahLst/>
              <a:cxnLst/>
              <a:rect l="l" t="t" r="r" b="b"/>
              <a:pathLst>
                <a:path w="324" h="378" fill="none" extrusionOk="0">
                  <a:moveTo>
                    <a:pt x="162" y="0"/>
                  </a:moveTo>
                  <a:lnTo>
                    <a:pt x="162" y="0"/>
                  </a:lnTo>
                  <a:lnTo>
                    <a:pt x="91" y="18"/>
                  </a:lnTo>
                  <a:lnTo>
                    <a:pt x="37" y="72"/>
                  </a:lnTo>
                  <a:lnTo>
                    <a:pt x="1" y="126"/>
                  </a:lnTo>
                  <a:lnTo>
                    <a:pt x="1" y="215"/>
                  </a:lnTo>
                  <a:lnTo>
                    <a:pt x="1" y="215"/>
                  </a:lnTo>
                  <a:lnTo>
                    <a:pt x="19" y="269"/>
                  </a:lnTo>
                  <a:lnTo>
                    <a:pt x="55" y="323"/>
                  </a:lnTo>
                  <a:lnTo>
                    <a:pt x="109" y="359"/>
                  </a:lnTo>
                  <a:lnTo>
                    <a:pt x="162" y="377"/>
                  </a:lnTo>
                  <a:lnTo>
                    <a:pt x="162" y="377"/>
                  </a:lnTo>
                  <a:lnTo>
                    <a:pt x="234" y="359"/>
                  </a:lnTo>
                  <a:lnTo>
                    <a:pt x="288" y="305"/>
                  </a:lnTo>
                  <a:lnTo>
                    <a:pt x="324" y="233"/>
                  </a:lnTo>
                  <a:lnTo>
                    <a:pt x="324" y="162"/>
                  </a:lnTo>
                  <a:lnTo>
                    <a:pt x="324" y="162"/>
                  </a:lnTo>
                  <a:lnTo>
                    <a:pt x="306" y="108"/>
                  </a:lnTo>
                  <a:lnTo>
                    <a:pt x="270" y="54"/>
                  </a:lnTo>
                  <a:lnTo>
                    <a:pt x="234" y="18"/>
                  </a:lnTo>
                  <a:lnTo>
                    <a:pt x="16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9"/>
            <p:cNvSpPr/>
            <p:nvPr/>
          </p:nvSpPr>
          <p:spPr>
            <a:xfrm>
              <a:off x="5606375" y="3558700"/>
              <a:ext cx="8550" cy="9450"/>
            </a:xfrm>
            <a:custGeom>
              <a:avLst/>
              <a:gdLst/>
              <a:ahLst/>
              <a:cxnLst/>
              <a:rect l="l" t="t" r="r" b="b"/>
              <a:pathLst>
                <a:path w="342" h="378" extrusionOk="0">
                  <a:moveTo>
                    <a:pt x="180" y="1"/>
                  </a:moveTo>
                  <a:lnTo>
                    <a:pt x="108" y="37"/>
                  </a:lnTo>
                  <a:lnTo>
                    <a:pt x="54" y="73"/>
                  </a:lnTo>
                  <a:lnTo>
                    <a:pt x="18" y="144"/>
                  </a:lnTo>
                  <a:lnTo>
                    <a:pt x="0" y="216"/>
                  </a:lnTo>
                  <a:lnTo>
                    <a:pt x="18" y="270"/>
                  </a:lnTo>
                  <a:lnTo>
                    <a:pt x="54" y="324"/>
                  </a:lnTo>
                  <a:lnTo>
                    <a:pt x="108" y="360"/>
                  </a:lnTo>
                  <a:lnTo>
                    <a:pt x="180" y="378"/>
                  </a:lnTo>
                  <a:lnTo>
                    <a:pt x="251" y="360"/>
                  </a:lnTo>
                  <a:lnTo>
                    <a:pt x="305" y="306"/>
                  </a:lnTo>
                  <a:lnTo>
                    <a:pt x="341" y="252"/>
                  </a:lnTo>
                  <a:lnTo>
                    <a:pt x="341" y="180"/>
                  </a:lnTo>
                  <a:lnTo>
                    <a:pt x="323" y="108"/>
                  </a:lnTo>
                  <a:lnTo>
                    <a:pt x="287" y="55"/>
                  </a:lnTo>
                  <a:lnTo>
                    <a:pt x="233" y="1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3E85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9"/>
            <p:cNvSpPr/>
            <p:nvPr/>
          </p:nvSpPr>
          <p:spPr>
            <a:xfrm>
              <a:off x="5606375" y="3558700"/>
              <a:ext cx="8550" cy="9450"/>
            </a:xfrm>
            <a:custGeom>
              <a:avLst/>
              <a:gdLst/>
              <a:ahLst/>
              <a:cxnLst/>
              <a:rect l="l" t="t" r="r" b="b"/>
              <a:pathLst>
                <a:path w="342" h="378" fill="none" extrusionOk="0">
                  <a:moveTo>
                    <a:pt x="180" y="1"/>
                  </a:moveTo>
                  <a:lnTo>
                    <a:pt x="180" y="1"/>
                  </a:lnTo>
                  <a:lnTo>
                    <a:pt x="108" y="37"/>
                  </a:lnTo>
                  <a:lnTo>
                    <a:pt x="54" y="73"/>
                  </a:lnTo>
                  <a:lnTo>
                    <a:pt x="18" y="144"/>
                  </a:lnTo>
                  <a:lnTo>
                    <a:pt x="0" y="216"/>
                  </a:lnTo>
                  <a:lnTo>
                    <a:pt x="0" y="216"/>
                  </a:lnTo>
                  <a:lnTo>
                    <a:pt x="18" y="270"/>
                  </a:lnTo>
                  <a:lnTo>
                    <a:pt x="54" y="324"/>
                  </a:lnTo>
                  <a:lnTo>
                    <a:pt x="108" y="360"/>
                  </a:lnTo>
                  <a:lnTo>
                    <a:pt x="180" y="378"/>
                  </a:lnTo>
                  <a:lnTo>
                    <a:pt x="180" y="378"/>
                  </a:lnTo>
                  <a:lnTo>
                    <a:pt x="251" y="360"/>
                  </a:lnTo>
                  <a:lnTo>
                    <a:pt x="305" y="306"/>
                  </a:lnTo>
                  <a:lnTo>
                    <a:pt x="341" y="252"/>
                  </a:lnTo>
                  <a:lnTo>
                    <a:pt x="341" y="180"/>
                  </a:lnTo>
                  <a:lnTo>
                    <a:pt x="341" y="180"/>
                  </a:lnTo>
                  <a:lnTo>
                    <a:pt x="323" y="108"/>
                  </a:lnTo>
                  <a:lnTo>
                    <a:pt x="287" y="55"/>
                  </a:lnTo>
                  <a:lnTo>
                    <a:pt x="233" y="19"/>
                  </a:lnTo>
                  <a:lnTo>
                    <a:pt x="1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9"/>
            <p:cNvSpPr/>
            <p:nvPr/>
          </p:nvSpPr>
          <p:spPr>
            <a:xfrm>
              <a:off x="6122175" y="3440650"/>
              <a:ext cx="8550" cy="9450"/>
            </a:xfrm>
            <a:custGeom>
              <a:avLst/>
              <a:gdLst/>
              <a:ahLst/>
              <a:cxnLst/>
              <a:rect l="l" t="t" r="r" b="b"/>
              <a:pathLst>
                <a:path w="342" h="378" extrusionOk="0">
                  <a:moveTo>
                    <a:pt x="180" y="0"/>
                  </a:moveTo>
                  <a:lnTo>
                    <a:pt x="108" y="18"/>
                  </a:lnTo>
                  <a:lnTo>
                    <a:pt x="54" y="72"/>
                  </a:lnTo>
                  <a:lnTo>
                    <a:pt x="19" y="144"/>
                  </a:lnTo>
                  <a:lnTo>
                    <a:pt x="1" y="216"/>
                  </a:lnTo>
                  <a:lnTo>
                    <a:pt x="19" y="269"/>
                  </a:lnTo>
                  <a:lnTo>
                    <a:pt x="54" y="323"/>
                  </a:lnTo>
                  <a:lnTo>
                    <a:pt x="108" y="359"/>
                  </a:lnTo>
                  <a:lnTo>
                    <a:pt x="180" y="377"/>
                  </a:lnTo>
                  <a:lnTo>
                    <a:pt x="252" y="359"/>
                  </a:lnTo>
                  <a:lnTo>
                    <a:pt x="306" y="305"/>
                  </a:lnTo>
                  <a:lnTo>
                    <a:pt x="342" y="251"/>
                  </a:lnTo>
                  <a:lnTo>
                    <a:pt x="342" y="162"/>
                  </a:lnTo>
                  <a:lnTo>
                    <a:pt x="324" y="108"/>
                  </a:lnTo>
                  <a:lnTo>
                    <a:pt x="288" y="54"/>
                  </a:lnTo>
                  <a:lnTo>
                    <a:pt x="234" y="1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3E85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9"/>
            <p:cNvSpPr/>
            <p:nvPr/>
          </p:nvSpPr>
          <p:spPr>
            <a:xfrm>
              <a:off x="6122175" y="3440650"/>
              <a:ext cx="8550" cy="9450"/>
            </a:xfrm>
            <a:custGeom>
              <a:avLst/>
              <a:gdLst/>
              <a:ahLst/>
              <a:cxnLst/>
              <a:rect l="l" t="t" r="r" b="b"/>
              <a:pathLst>
                <a:path w="342" h="378" fill="none" extrusionOk="0">
                  <a:moveTo>
                    <a:pt x="180" y="0"/>
                  </a:moveTo>
                  <a:lnTo>
                    <a:pt x="180" y="0"/>
                  </a:lnTo>
                  <a:lnTo>
                    <a:pt x="108" y="18"/>
                  </a:lnTo>
                  <a:lnTo>
                    <a:pt x="54" y="72"/>
                  </a:lnTo>
                  <a:lnTo>
                    <a:pt x="19" y="144"/>
                  </a:lnTo>
                  <a:lnTo>
                    <a:pt x="1" y="216"/>
                  </a:lnTo>
                  <a:lnTo>
                    <a:pt x="1" y="216"/>
                  </a:lnTo>
                  <a:lnTo>
                    <a:pt x="19" y="269"/>
                  </a:lnTo>
                  <a:lnTo>
                    <a:pt x="54" y="323"/>
                  </a:lnTo>
                  <a:lnTo>
                    <a:pt x="108" y="359"/>
                  </a:lnTo>
                  <a:lnTo>
                    <a:pt x="180" y="377"/>
                  </a:lnTo>
                  <a:lnTo>
                    <a:pt x="180" y="377"/>
                  </a:lnTo>
                  <a:lnTo>
                    <a:pt x="252" y="359"/>
                  </a:lnTo>
                  <a:lnTo>
                    <a:pt x="306" y="305"/>
                  </a:lnTo>
                  <a:lnTo>
                    <a:pt x="342" y="251"/>
                  </a:lnTo>
                  <a:lnTo>
                    <a:pt x="342" y="162"/>
                  </a:lnTo>
                  <a:lnTo>
                    <a:pt x="342" y="162"/>
                  </a:lnTo>
                  <a:lnTo>
                    <a:pt x="324" y="108"/>
                  </a:lnTo>
                  <a:lnTo>
                    <a:pt x="288" y="54"/>
                  </a:lnTo>
                  <a:lnTo>
                    <a:pt x="234" y="18"/>
                  </a:lnTo>
                  <a:lnTo>
                    <a:pt x="18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9"/>
            <p:cNvSpPr/>
            <p:nvPr/>
          </p:nvSpPr>
          <p:spPr>
            <a:xfrm>
              <a:off x="5927800" y="3353100"/>
              <a:ext cx="5850" cy="6750"/>
            </a:xfrm>
            <a:custGeom>
              <a:avLst/>
              <a:gdLst/>
              <a:ahLst/>
              <a:cxnLst/>
              <a:rect l="l" t="t" r="r" b="b"/>
              <a:pathLst>
                <a:path w="234" h="270" extrusionOk="0">
                  <a:moveTo>
                    <a:pt x="72" y="0"/>
                  </a:moveTo>
                  <a:lnTo>
                    <a:pt x="54" y="36"/>
                  </a:lnTo>
                  <a:lnTo>
                    <a:pt x="18" y="90"/>
                  </a:lnTo>
                  <a:lnTo>
                    <a:pt x="0" y="162"/>
                  </a:lnTo>
                  <a:lnTo>
                    <a:pt x="18" y="216"/>
                  </a:lnTo>
                  <a:lnTo>
                    <a:pt x="72" y="252"/>
                  </a:lnTo>
                  <a:lnTo>
                    <a:pt x="126" y="270"/>
                  </a:lnTo>
                  <a:lnTo>
                    <a:pt x="180" y="252"/>
                  </a:lnTo>
                  <a:lnTo>
                    <a:pt x="216" y="216"/>
                  </a:lnTo>
                  <a:lnTo>
                    <a:pt x="234" y="162"/>
                  </a:lnTo>
                  <a:lnTo>
                    <a:pt x="216" y="90"/>
                  </a:lnTo>
                  <a:lnTo>
                    <a:pt x="216" y="72"/>
                  </a:lnTo>
                  <a:lnTo>
                    <a:pt x="198" y="36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3E85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9"/>
            <p:cNvSpPr/>
            <p:nvPr/>
          </p:nvSpPr>
          <p:spPr>
            <a:xfrm>
              <a:off x="5927800" y="3353100"/>
              <a:ext cx="5850" cy="6750"/>
            </a:xfrm>
            <a:custGeom>
              <a:avLst/>
              <a:gdLst/>
              <a:ahLst/>
              <a:cxnLst/>
              <a:rect l="l" t="t" r="r" b="b"/>
              <a:pathLst>
                <a:path w="234" h="270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54" y="36"/>
                  </a:lnTo>
                  <a:lnTo>
                    <a:pt x="54" y="36"/>
                  </a:lnTo>
                  <a:lnTo>
                    <a:pt x="18" y="90"/>
                  </a:lnTo>
                  <a:lnTo>
                    <a:pt x="18" y="90"/>
                  </a:lnTo>
                  <a:lnTo>
                    <a:pt x="0" y="162"/>
                  </a:lnTo>
                  <a:lnTo>
                    <a:pt x="18" y="216"/>
                  </a:lnTo>
                  <a:lnTo>
                    <a:pt x="72" y="252"/>
                  </a:lnTo>
                  <a:lnTo>
                    <a:pt x="126" y="270"/>
                  </a:lnTo>
                  <a:lnTo>
                    <a:pt x="126" y="270"/>
                  </a:lnTo>
                  <a:lnTo>
                    <a:pt x="180" y="252"/>
                  </a:lnTo>
                  <a:lnTo>
                    <a:pt x="216" y="216"/>
                  </a:lnTo>
                  <a:lnTo>
                    <a:pt x="234" y="162"/>
                  </a:lnTo>
                  <a:lnTo>
                    <a:pt x="216" y="90"/>
                  </a:lnTo>
                  <a:lnTo>
                    <a:pt x="216" y="90"/>
                  </a:lnTo>
                  <a:lnTo>
                    <a:pt x="216" y="72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62" y="0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9"/>
            <p:cNvSpPr/>
            <p:nvPr/>
          </p:nvSpPr>
          <p:spPr>
            <a:xfrm>
              <a:off x="5455975" y="3568125"/>
              <a:ext cx="6300" cy="6775"/>
            </a:xfrm>
            <a:custGeom>
              <a:avLst/>
              <a:gdLst/>
              <a:ahLst/>
              <a:cxnLst/>
              <a:rect l="l" t="t" r="r" b="b"/>
              <a:pathLst>
                <a:path w="252" h="271" extrusionOk="0">
                  <a:moveTo>
                    <a:pt x="126" y="1"/>
                  </a:moveTo>
                  <a:lnTo>
                    <a:pt x="72" y="19"/>
                  </a:lnTo>
                  <a:lnTo>
                    <a:pt x="54" y="55"/>
                  </a:lnTo>
                  <a:lnTo>
                    <a:pt x="18" y="109"/>
                  </a:lnTo>
                  <a:lnTo>
                    <a:pt x="0" y="180"/>
                  </a:lnTo>
                  <a:lnTo>
                    <a:pt x="18" y="234"/>
                  </a:lnTo>
                  <a:lnTo>
                    <a:pt x="72" y="270"/>
                  </a:lnTo>
                  <a:lnTo>
                    <a:pt x="180" y="270"/>
                  </a:lnTo>
                  <a:lnTo>
                    <a:pt x="234" y="234"/>
                  </a:lnTo>
                  <a:lnTo>
                    <a:pt x="252" y="180"/>
                  </a:lnTo>
                  <a:lnTo>
                    <a:pt x="234" y="109"/>
                  </a:lnTo>
                  <a:lnTo>
                    <a:pt x="198" y="55"/>
                  </a:lnTo>
                  <a:lnTo>
                    <a:pt x="162" y="19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326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9"/>
            <p:cNvSpPr/>
            <p:nvPr/>
          </p:nvSpPr>
          <p:spPr>
            <a:xfrm>
              <a:off x="5455975" y="3568125"/>
              <a:ext cx="6300" cy="6775"/>
            </a:xfrm>
            <a:custGeom>
              <a:avLst/>
              <a:gdLst/>
              <a:ahLst/>
              <a:cxnLst/>
              <a:rect l="l" t="t" r="r" b="b"/>
              <a:pathLst>
                <a:path w="252" h="271" fill="none" extrusionOk="0">
                  <a:moveTo>
                    <a:pt x="126" y="1"/>
                  </a:moveTo>
                  <a:lnTo>
                    <a:pt x="126" y="1"/>
                  </a:lnTo>
                  <a:lnTo>
                    <a:pt x="72" y="19"/>
                  </a:lnTo>
                  <a:lnTo>
                    <a:pt x="72" y="19"/>
                  </a:lnTo>
                  <a:lnTo>
                    <a:pt x="54" y="55"/>
                  </a:lnTo>
                  <a:lnTo>
                    <a:pt x="54" y="55"/>
                  </a:lnTo>
                  <a:lnTo>
                    <a:pt x="18" y="109"/>
                  </a:lnTo>
                  <a:lnTo>
                    <a:pt x="18" y="109"/>
                  </a:lnTo>
                  <a:lnTo>
                    <a:pt x="0" y="180"/>
                  </a:lnTo>
                  <a:lnTo>
                    <a:pt x="18" y="234"/>
                  </a:lnTo>
                  <a:lnTo>
                    <a:pt x="72" y="270"/>
                  </a:lnTo>
                  <a:lnTo>
                    <a:pt x="126" y="270"/>
                  </a:lnTo>
                  <a:lnTo>
                    <a:pt x="126" y="270"/>
                  </a:lnTo>
                  <a:lnTo>
                    <a:pt x="180" y="270"/>
                  </a:lnTo>
                  <a:lnTo>
                    <a:pt x="234" y="234"/>
                  </a:lnTo>
                  <a:lnTo>
                    <a:pt x="252" y="180"/>
                  </a:lnTo>
                  <a:lnTo>
                    <a:pt x="234" y="109"/>
                  </a:lnTo>
                  <a:lnTo>
                    <a:pt x="234" y="109"/>
                  </a:lnTo>
                  <a:lnTo>
                    <a:pt x="198" y="55"/>
                  </a:lnTo>
                  <a:lnTo>
                    <a:pt x="198" y="55"/>
                  </a:lnTo>
                  <a:lnTo>
                    <a:pt x="162" y="19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9"/>
            <p:cNvSpPr/>
            <p:nvPr/>
          </p:nvSpPr>
          <p:spPr>
            <a:xfrm>
              <a:off x="5639575" y="2896550"/>
              <a:ext cx="7225" cy="7200"/>
            </a:xfrm>
            <a:custGeom>
              <a:avLst/>
              <a:gdLst/>
              <a:ahLst/>
              <a:cxnLst/>
              <a:rect l="l" t="t" r="r" b="b"/>
              <a:pathLst>
                <a:path w="289" h="288" extrusionOk="0">
                  <a:moveTo>
                    <a:pt x="73" y="0"/>
                  </a:moveTo>
                  <a:lnTo>
                    <a:pt x="37" y="36"/>
                  </a:lnTo>
                  <a:lnTo>
                    <a:pt x="1" y="90"/>
                  </a:lnTo>
                  <a:lnTo>
                    <a:pt x="1" y="144"/>
                  </a:lnTo>
                  <a:lnTo>
                    <a:pt x="1" y="198"/>
                  </a:lnTo>
                  <a:lnTo>
                    <a:pt x="37" y="234"/>
                  </a:lnTo>
                  <a:lnTo>
                    <a:pt x="73" y="270"/>
                  </a:lnTo>
                  <a:lnTo>
                    <a:pt x="144" y="288"/>
                  </a:lnTo>
                  <a:lnTo>
                    <a:pt x="198" y="270"/>
                  </a:lnTo>
                  <a:lnTo>
                    <a:pt x="234" y="234"/>
                  </a:lnTo>
                  <a:lnTo>
                    <a:pt x="270" y="198"/>
                  </a:lnTo>
                  <a:lnTo>
                    <a:pt x="288" y="144"/>
                  </a:lnTo>
                  <a:lnTo>
                    <a:pt x="270" y="90"/>
                  </a:lnTo>
                  <a:lnTo>
                    <a:pt x="234" y="36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3E85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9"/>
            <p:cNvSpPr/>
            <p:nvPr/>
          </p:nvSpPr>
          <p:spPr>
            <a:xfrm>
              <a:off x="5639575" y="2896550"/>
              <a:ext cx="7225" cy="7200"/>
            </a:xfrm>
            <a:custGeom>
              <a:avLst/>
              <a:gdLst/>
              <a:ahLst/>
              <a:cxnLst/>
              <a:rect l="l" t="t" r="r" b="b"/>
              <a:pathLst>
                <a:path w="289" h="288" fill="none" extrusionOk="0">
                  <a:moveTo>
                    <a:pt x="144" y="0"/>
                  </a:moveTo>
                  <a:lnTo>
                    <a:pt x="144" y="0"/>
                  </a:lnTo>
                  <a:lnTo>
                    <a:pt x="73" y="0"/>
                  </a:lnTo>
                  <a:lnTo>
                    <a:pt x="37" y="36"/>
                  </a:lnTo>
                  <a:lnTo>
                    <a:pt x="1" y="90"/>
                  </a:lnTo>
                  <a:lnTo>
                    <a:pt x="1" y="144"/>
                  </a:lnTo>
                  <a:lnTo>
                    <a:pt x="1" y="144"/>
                  </a:lnTo>
                  <a:lnTo>
                    <a:pt x="1" y="198"/>
                  </a:lnTo>
                  <a:lnTo>
                    <a:pt x="37" y="234"/>
                  </a:lnTo>
                  <a:lnTo>
                    <a:pt x="73" y="270"/>
                  </a:lnTo>
                  <a:lnTo>
                    <a:pt x="144" y="288"/>
                  </a:lnTo>
                  <a:lnTo>
                    <a:pt x="144" y="288"/>
                  </a:lnTo>
                  <a:lnTo>
                    <a:pt x="198" y="270"/>
                  </a:lnTo>
                  <a:lnTo>
                    <a:pt x="234" y="234"/>
                  </a:lnTo>
                  <a:lnTo>
                    <a:pt x="270" y="198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70" y="90"/>
                  </a:lnTo>
                  <a:lnTo>
                    <a:pt x="234" y="36"/>
                  </a:lnTo>
                  <a:lnTo>
                    <a:pt x="198" y="0"/>
                  </a:lnTo>
                  <a:lnTo>
                    <a:pt x="1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9"/>
            <p:cNvSpPr/>
            <p:nvPr/>
          </p:nvSpPr>
          <p:spPr>
            <a:xfrm>
              <a:off x="5280900" y="3228300"/>
              <a:ext cx="6300" cy="7200"/>
            </a:xfrm>
            <a:custGeom>
              <a:avLst/>
              <a:gdLst/>
              <a:ahLst/>
              <a:cxnLst/>
              <a:rect l="l" t="t" r="r" b="b"/>
              <a:pathLst>
                <a:path w="252" h="288" extrusionOk="0">
                  <a:moveTo>
                    <a:pt x="126" y="0"/>
                  </a:moveTo>
                  <a:lnTo>
                    <a:pt x="72" y="18"/>
                  </a:lnTo>
                  <a:lnTo>
                    <a:pt x="18" y="54"/>
                  </a:lnTo>
                  <a:lnTo>
                    <a:pt x="0" y="108"/>
                  </a:lnTo>
                  <a:lnTo>
                    <a:pt x="0" y="162"/>
                  </a:lnTo>
                  <a:lnTo>
                    <a:pt x="18" y="198"/>
                  </a:lnTo>
                  <a:lnTo>
                    <a:pt x="36" y="252"/>
                  </a:lnTo>
                  <a:lnTo>
                    <a:pt x="72" y="270"/>
                  </a:lnTo>
                  <a:lnTo>
                    <a:pt x="126" y="288"/>
                  </a:lnTo>
                  <a:lnTo>
                    <a:pt x="180" y="270"/>
                  </a:lnTo>
                  <a:lnTo>
                    <a:pt x="216" y="234"/>
                  </a:lnTo>
                  <a:lnTo>
                    <a:pt x="234" y="180"/>
                  </a:lnTo>
                  <a:lnTo>
                    <a:pt x="252" y="126"/>
                  </a:lnTo>
                  <a:lnTo>
                    <a:pt x="234" y="72"/>
                  </a:lnTo>
                  <a:lnTo>
                    <a:pt x="198" y="36"/>
                  </a:lnTo>
                  <a:lnTo>
                    <a:pt x="162" y="1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326A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9"/>
            <p:cNvSpPr/>
            <p:nvPr/>
          </p:nvSpPr>
          <p:spPr>
            <a:xfrm>
              <a:off x="5280900" y="3228300"/>
              <a:ext cx="6300" cy="7200"/>
            </a:xfrm>
            <a:custGeom>
              <a:avLst/>
              <a:gdLst/>
              <a:ahLst/>
              <a:cxnLst/>
              <a:rect l="l" t="t" r="r" b="b"/>
              <a:pathLst>
                <a:path w="252" h="288" fill="none" extrusionOk="0">
                  <a:moveTo>
                    <a:pt x="126" y="0"/>
                  </a:moveTo>
                  <a:lnTo>
                    <a:pt x="126" y="0"/>
                  </a:lnTo>
                  <a:lnTo>
                    <a:pt x="72" y="18"/>
                  </a:lnTo>
                  <a:lnTo>
                    <a:pt x="18" y="54"/>
                  </a:lnTo>
                  <a:lnTo>
                    <a:pt x="0" y="108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18" y="198"/>
                  </a:lnTo>
                  <a:lnTo>
                    <a:pt x="36" y="252"/>
                  </a:lnTo>
                  <a:lnTo>
                    <a:pt x="72" y="270"/>
                  </a:lnTo>
                  <a:lnTo>
                    <a:pt x="126" y="288"/>
                  </a:lnTo>
                  <a:lnTo>
                    <a:pt x="126" y="288"/>
                  </a:lnTo>
                  <a:lnTo>
                    <a:pt x="180" y="270"/>
                  </a:lnTo>
                  <a:lnTo>
                    <a:pt x="216" y="234"/>
                  </a:lnTo>
                  <a:lnTo>
                    <a:pt x="234" y="180"/>
                  </a:lnTo>
                  <a:lnTo>
                    <a:pt x="252" y="126"/>
                  </a:lnTo>
                  <a:lnTo>
                    <a:pt x="252" y="126"/>
                  </a:lnTo>
                  <a:lnTo>
                    <a:pt x="234" y="72"/>
                  </a:lnTo>
                  <a:lnTo>
                    <a:pt x="198" y="36"/>
                  </a:lnTo>
                  <a:lnTo>
                    <a:pt x="162" y="18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9"/>
            <p:cNvSpPr/>
            <p:nvPr/>
          </p:nvSpPr>
          <p:spPr>
            <a:xfrm>
              <a:off x="5641375" y="3530875"/>
              <a:ext cx="10800" cy="11700"/>
            </a:xfrm>
            <a:custGeom>
              <a:avLst/>
              <a:gdLst/>
              <a:ahLst/>
              <a:cxnLst/>
              <a:rect l="l" t="t" r="r" b="b"/>
              <a:pathLst>
                <a:path w="432" h="468" extrusionOk="0">
                  <a:moveTo>
                    <a:pt x="144" y="0"/>
                  </a:moveTo>
                  <a:lnTo>
                    <a:pt x="72" y="54"/>
                  </a:lnTo>
                  <a:lnTo>
                    <a:pt x="37" y="108"/>
                  </a:lnTo>
                  <a:lnTo>
                    <a:pt x="1" y="180"/>
                  </a:lnTo>
                  <a:lnTo>
                    <a:pt x="1" y="252"/>
                  </a:lnTo>
                  <a:lnTo>
                    <a:pt x="1" y="324"/>
                  </a:lnTo>
                  <a:lnTo>
                    <a:pt x="37" y="377"/>
                  </a:lnTo>
                  <a:lnTo>
                    <a:pt x="90" y="431"/>
                  </a:lnTo>
                  <a:lnTo>
                    <a:pt x="144" y="449"/>
                  </a:lnTo>
                  <a:lnTo>
                    <a:pt x="216" y="467"/>
                  </a:lnTo>
                  <a:lnTo>
                    <a:pt x="306" y="449"/>
                  </a:lnTo>
                  <a:lnTo>
                    <a:pt x="378" y="395"/>
                  </a:lnTo>
                  <a:lnTo>
                    <a:pt x="432" y="324"/>
                  </a:lnTo>
                  <a:lnTo>
                    <a:pt x="432" y="252"/>
                  </a:lnTo>
                  <a:lnTo>
                    <a:pt x="432" y="180"/>
                  </a:lnTo>
                  <a:lnTo>
                    <a:pt x="396" y="108"/>
                  </a:lnTo>
                  <a:lnTo>
                    <a:pt x="360" y="54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3E85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9"/>
            <p:cNvSpPr/>
            <p:nvPr/>
          </p:nvSpPr>
          <p:spPr>
            <a:xfrm>
              <a:off x="5641375" y="3530875"/>
              <a:ext cx="10800" cy="11700"/>
            </a:xfrm>
            <a:custGeom>
              <a:avLst/>
              <a:gdLst/>
              <a:ahLst/>
              <a:cxnLst/>
              <a:rect l="l" t="t" r="r" b="b"/>
              <a:pathLst>
                <a:path w="432" h="468" fill="none" extrusionOk="0">
                  <a:moveTo>
                    <a:pt x="216" y="0"/>
                  </a:moveTo>
                  <a:lnTo>
                    <a:pt x="216" y="0"/>
                  </a:lnTo>
                  <a:lnTo>
                    <a:pt x="144" y="0"/>
                  </a:lnTo>
                  <a:lnTo>
                    <a:pt x="72" y="54"/>
                  </a:lnTo>
                  <a:lnTo>
                    <a:pt x="72" y="54"/>
                  </a:lnTo>
                  <a:lnTo>
                    <a:pt x="37" y="108"/>
                  </a:lnTo>
                  <a:lnTo>
                    <a:pt x="1" y="180"/>
                  </a:lnTo>
                  <a:lnTo>
                    <a:pt x="1" y="252"/>
                  </a:lnTo>
                  <a:lnTo>
                    <a:pt x="1" y="324"/>
                  </a:lnTo>
                  <a:lnTo>
                    <a:pt x="1" y="324"/>
                  </a:lnTo>
                  <a:lnTo>
                    <a:pt x="37" y="377"/>
                  </a:lnTo>
                  <a:lnTo>
                    <a:pt x="90" y="431"/>
                  </a:lnTo>
                  <a:lnTo>
                    <a:pt x="144" y="449"/>
                  </a:lnTo>
                  <a:lnTo>
                    <a:pt x="216" y="467"/>
                  </a:lnTo>
                  <a:lnTo>
                    <a:pt x="216" y="467"/>
                  </a:lnTo>
                  <a:lnTo>
                    <a:pt x="306" y="449"/>
                  </a:lnTo>
                  <a:lnTo>
                    <a:pt x="306" y="449"/>
                  </a:lnTo>
                  <a:lnTo>
                    <a:pt x="378" y="395"/>
                  </a:lnTo>
                  <a:lnTo>
                    <a:pt x="432" y="324"/>
                  </a:lnTo>
                  <a:lnTo>
                    <a:pt x="432" y="324"/>
                  </a:lnTo>
                  <a:lnTo>
                    <a:pt x="432" y="252"/>
                  </a:lnTo>
                  <a:lnTo>
                    <a:pt x="432" y="180"/>
                  </a:lnTo>
                  <a:lnTo>
                    <a:pt x="396" y="108"/>
                  </a:lnTo>
                  <a:lnTo>
                    <a:pt x="360" y="54"/>
                  </a:lnTo>
                  <a:lnTo>
                    <a:pt x="360" y="54"/>
                  </a:lnTo>
                  <a:lnTo>
                    <a:pt x="288" y="0"/>
                  </a:lnTo>
                  <a:lnTo>
                    <a:pt x="2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9"/>
            <p:cNvSpPr/>
            <p:nvPr/>
          </p:nvSpPr>
          <p:spPr>
            <a:xfrm>
              <a:off x="5929600" y="3676775"/>
              <a:ext cx="8550" cy="9450"/>
            </a:xfrm>
            <a:custGeom>
              <a:avLst/>
              <a:gdLst/>
              <a:ahLst/>
              <a:cxnLst/>
              <a:rect l="l" t="t" r="r" b="b"/>
              <a:pathLst>
                <a:path w="342" h="378" extrusionOk="0">
                  <a:moveTo>
                    <a:pt x="162" y="0"/>
                  </a:moveTo>
                  <a:lnTo>
                    <a:pt x="90" y="18"/>
                  </a:lnTo>
                  <a:lnTo>
                    <a:pt x="36" y="72"/>
                  </a:lnTo>
                  <a:lnTo>
                    <a:pt x="0" y="126"/>
                  </a:lnTo>
                  <a:lnTo>
                    <a:pt x="0" y="198"/>
                  </a:lnTo>
                  <a:lnTo>
                    <a:pt x="18" y="270"/>
                  </a:lnTo>
                  <a:lnTo>
                    <a:pt x="54" y="324"/>
                  </a:lnTo>
                  <a:lnTo>
                    <a:pt x="108" y="359"/>
                  </a:lnTo>
                  <a:lnTo>
                    <a:pt x="162" y="377"/>
                  </a:lnTo>
                  <a:lnTo>
                    <a:pt x="234" y="342"/>
                  </a:lnTo>
                  <a:lnTo>
                    <a:pt x="305" y="306"/>
                  </a:lnTo>
                  <a:lnTo>
                    <a:pt x="323" y="234"/>
                  </a:lnTo>
                  <a:lnTo>
                    <a:pt x="341" y="162"/>
                  </a:lnTo>
                  <a:lnTo>
                    <a:pt x="323" y="108"/>
                  </a:lnTo>
                  <a:lnTo>
                    <a:pt x="287" y="54"/>
                  </a:lnTo>
                  <a:lnTo>
                    <a:pt x="234" y="18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3E85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9"/>
            <p:cNvSpPr/>
            <p:nvPr/>
          </p:nvSpPr>
          <p:spPr>
            <a:xfrm>
              <a:off x="5929600" y="3676775"/>
              <a:ext cx="8550" cy="9450"/>
            </a:xfrm>
            <a:custGeom>
              <a:avLst/>
              <a:gdLst/>
              <a:ahLst/>
              <a:cxnLst/>
              <a:rect l="l" t="t" r="r" b="b"/>
              <a:pathLst>
                <a:path w="342" h="378" fill="none" extrusionOk="0">
                  <a:moveTo>
                    <a:pt x="162" y="0"/>
                  </a:moveTo>
                  <a:lnTo>
                    <a:pt x="162" y="0"/>
                  </a:lnTo>
                  <a:lnTo>
                    <a:pt x="90" y="18"/>
                  </a:lnTo>
                  <a:lnTo>
                    <a:pt x="36" y="72"/>
                  </a:lnTo>
                  <a:lnTo>
                    <a:pt x="0" y="126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8" y="270"/>
                  </a:lnTo>
                  <a:lnTo>
                    <a:pt x="54" y="324"/>
                  </a:lnTo>
                  <a:lnTo>
                    <a:pt x="108" y="359"/>
                  </a:lnTo>
                  <a:lnTo>
                    <a:pt x="162" y="377"/>
                  </a:lnTo>
                  <a:lnTo>
                    <a:pt x="162" y="377"/>
                  </a:lnTo>
                  <a:lnTo>
                    <a:pt x="234" y="342"/>
                  </a:lnTo>
                  <a:lnTo>
                    <a:pt x="305" y="306"/>
                  </a:lnTo>
                  <a:lnTo>
                    <a:pt x="323" y="234"/>
                  </a:lnTo>
                  <a:lnTo>
                    <a:pt x="341" y="162"/>
                  </a:lnTo>
                  <a:lnTo>
                    <a:pt x="341" y="162"/>
                  </a:lnTo>
                  <a:lnTo>
                    <a:pt x="323" y="108"/>
                  </a:lnTo>
                  <a:lnTo>
                    <a:pt x="287" y="54"/>
                  </a:lnTo>
                  <a:lnTo>
                    <a:pt x="234" y="18"/>
                  </a:lnTo>
                  <a:lnTo>
                    <a:pt x="16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9"/>
            <p:cNvSpPr/>
            <p:nvPr/>
          </p:nvSpPr>
          <p:spPr>
            <a:xfrm>
              <a:off x="5787275" y="1833050"/>
              <a:ext cx="536500" cy="642425"/>
            </a:xfrm>
            <a:custGeom>
              <a:avLst/>
              <a:gdLst/>
              <a:ahLst/>
              <a:cxnLst/>
              <a:rect l="l" t="t" r="r" b="b"/>
              <a:pathLst>
                <a:path w="21460" h="25697" extrusionOk="0">
                  <a:moveTo>
                    <a:pt x="1" y="0"/>
                  </a:moveTo>
                  <a:lnTo>
                    <a:pt x="1" y="25697"/>
                  </a:lnTo>
                  <a:lnTo>
                    <a:pt x="21459" y="25697"/>
                  </a:lnTo>
                  <a:lnTo>
                    <a:pt x="21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9"/>
            <p:cNvSpPr/>
            <p:nvPr/>
          </p:nvSpPr>
          <p:spPr>
            <a:xfrm>
              <a:off x="5787275" y="1833050"/>
              <a:ext cx="536500" cy="642425"/>
            </a:xfrm>
            <a:custGeom>
              <a:avLst/>
              <a:gdLst/>
              <a:ahLst/>
              <a:cxnLst/>
              <a:rect l="l" t="t" r="r" b="b"/>
              <a:pathLst>
                <a:path w="21460" h="25697" fill="none" extrusionOk="0">
                  <a:moveTo>
                    <a:pt x="1" y="0"/>
                  </a:moveTo>
                  <a:lnTo>
                    <a:pt x="21459" y="0"/>
                  </a:lnTo>
                  <a:lnTo>
                    <a:pt x="21459" y="25697"/>
                  </a:lnTo>
                  <a:lnTo>
                    <a:pt x="1" y="2569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9"/>
            <p:cNvSpPr/>
            <p:nvPr/>
          </p:nvSpPr>
          <p:spPr>
            <a:xfrm>
              <a:off x="5817800" y="1907125"/>
              <a:ext cx="475450" cy="448950"/>
            </a:xfrm>
            <a:custGeom>
              <a:avLst/>
              <a:gdLst/>
              <a:ahLst/>
              <a:cxnLst/>
              <a:rect l="l" t="t" r="r" b="b"/>
              <a:pathLst>
                <a:path w="19018" h="17958" extrusionOk="0">
                  <a:moveTo>
                    <a:pt x="1" y="0"/>
                  </a:moveTo>
                  <a:lnTo>
                    <a:pt x="1" y="17957"/>
                  </a:lnTo>
                  <a:lnTo>
                    <a:pt x="19017" y="17957"/>
                  </a:lnTo>
                  <a:lnTo>
                    <a:pt x="190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9"/>
            <p:cNvSpPr/>
            <p:nvPr/>
          </p:nvSpPr>
          <p:spPr>
            <a:xfrm>
              <a:off x="5817800" y="1907125"/>
              <a:ext cx="475450" cy="448950"/>
            </a:xfrm>
            <a:custGeom>
              <a:avLst/>
              <a:gdLst/>
              <a:ahLst/>
              <a:cxnLst/>
              <a:rect l="l" t="t" r="r" b="b"/>
              <a:pathLst>
                <a:path w="19018" h="17958" fill="none" extrusionOk="0">
                  <a:moveTo>
                    <a:pt x="1" y="0"/>
                  </a:moveTo>
                  <a:lnTo>
                    <a:pt x="19017" y="0"/>
                  </a:lnTo>
                  <a:lnTo>
                    <a:pt x="19017" y="17957"/>
                  </a:lnTo>
                  <a:lnTo>
                    <a:pt x="1" y="1795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9"/>
            <p:cNvSpPr/>
            <p:nvPr/>
          </p:nvSpPr>
          <p:spPr>
            <a:xfrm>
              <a:off x="5816900" y="1854600"/>
              <a:ext cx="31450" cy="31000"/>
            </a:xfrm>
            <a:custGeom>
              <a:avLst/>
              <a:gdLst/>
              <a:ahLst/>
              <a:cxnLst/>
              <a:rect l="l" t="t" r="r" b="b"/>
              <a:pathLst>
                <a:path w="1258" h="1240" extrusionOk="0">
                  <a:moveTo>
                    <a:pt x="611" y="0"/>
                  </a:moveTo>
                  <a:lnTo>
                    <a:pt x="486" y="18"/>
                  </a:lnTo>
                  <a:lnTo>
                    <a:pt x="360" y="54"/>
                  </a:lnTo>
                  <a:lnTo>
                    <a:pt x="252" y="108"/>
                  </a:lnTo>
                  <a:lnTo>
                    <a:pt x="162" y="198"/>
                  </a:lnTo>
                  <a:lnTo>
                    <a:pt x="91" y="288"/>
                  </a:lnTo>
                  <a:lnTo>
                    <a:pt x="55" y="395"/>
                  </a:lnTo>
                  <a:lnTo>
                    <a:pt x="19" y="521"/>
                  </a:lnTo>
                  <a:lnTo>
                    <a:pt x="1" y="647"/>
                  </a:lnTo>
                  <a:lnTo>
                    <a:pt x="19" y="772"/>
                  </a:lnTo>
                  <a:lnTo>
                    <a:pt x="73" y="880"/>
                  </a:lnTo>
                  <a:lnTo>
                    <a:pt x="127" y="988"/>
                  </a:lnTo>
                  <a:lnTo>
                    <a:pt x="216" y="1078"/>
                  </a:lnTo>
                  <a:lnTo>
                    <a:pt x="306" y="1150"/>
                  </a:lnTo>
                  <a:lnTo>
                    <a:pt x="414" y="1203"/>
                  </a:lnTo>
                  <a:lnTo>
                    <a:pt x="540" y="1239"/>
                  </a:lnTo>
                  <a:lnTo>
                    <a:pt x="647" y="1239"/>
                  </a:lnTo>
                  <a:lnTo>
                    <a:pt x="773" y="1221"/>
                  </a:lnTo>
                  <a:lnTo>
                    <a:pt x="863" y="1185"/>
                  </a:lnTo>
                  <a:lnTo>
                    <a:pt x="953" y="1150"/>
                  </a:lnTo>
                  <a:lnTo>
                    <a:pt x="1042" y="1096"/>
                  </a:lnTo>
                  <a:lnTo>
                    <a:pt x="1114" y="1024"/>
                  </a:lnTo>
                  <a:lnTo>
                    <a:pt x="1168" y="934"/>
                  </a:lnTo>
                  <a:lnTo>
                    <a:pt x="1204" y="844"/>
                  </a:lnTo>
                  <a:lnTo>
                    <a:pt x="1240" y="754"/>
                  </a:lnTo>
                  <a:lnTo>
                    <a:pt x="1258" y="665"/>
                  </a:lnTo>
                  <a:lnTo>
                    <a:pt x="1258" y="575"/>
                  </a:lnTo>
                  <a:lnTo>
                    <a:pt x="1240" y="467"/>
                  </a:lnTo>
                  <a:lnTo>
                    <a:pt x="1186" y="341"/>
                  </a:lnTo>
                  <a:lnTo>
                    <a:pt x="1132" y="252"/>
                  </a:lnTo>
                  <a:lnTo>
                    <a:pt x="1042" y="162"/>
                  </a:lnTo>
                  <a:lnTo>
                    <a:pt x="953" y="90"/>
                  </a:lnTo>
                  <a:lnTo>
                    <a:pt x="845" y="36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9"/>
            <p:cNvSpPr/>
            <p:nvPr/>
          </p:nvSpPr>
          <p:spPr>
            <a:xfrm>
              <a:off x="5827675" y="1863575"/>
              <a:ext cx="9900" cy="9450"/>
            </a:xfrm>
            <a:custGeom>
              <a:avLst/>
              <a:gdLst/>
              <a:ahLst/>
              <a:cxnLst/>
              <a:rect l="l" t="t" r="r" b="b"/>
              <a:pathLst>
                <a:path w="396" h="378" extrusionOk="0">
                  <a:moveTo>
                    <a:pt x="198" y="0"/>
                  </a:moveTo>
                  <a:lnTo>
                    <a:pt x="127" y="18"/>
                  </a:lnTo>
                  <a:lnTo>
                    <a:pt x="73" y="54"/>
                  </a:lnTo>
                  <a:lnTo>
                    <a:pt x="19" y="108"/>
                  </a:lnTo>
                  <a:lnTo>
                    <a:pt x="1" y="180"/>
                  </a:lnTo>
                  <a:lnTo>
                    <a:pt x="19" y="252"/>
                  </a:lnTo>
                  <a:lnTo>
                    <a:pt x="73" y="324"/>
                  </a:lnTo>
                  <a:lnTo>
                    <a:pt x="127" y="360"/>
                  </a:lnTo>
                  <a:lnTo>
                    <a:pt x="198" y="378"/>
                  </a:lnTo>
                  <a:lnTo>
                    <a:pt x="270" y="360"/>
                  </a:lnTo>
                  <a:lnTo>
                    <a:pt x="324" y="324"/>
                  </a:lnTo>
                  <a:lnTo>
                    <a:pt x="378" y="252"/>
                  </a:lnTo>
                  <a:lnTo>
                    <a:pt x="396" y="180"/>
                  </a:lnTo>
                  <a:lnTo>
                    <a:pt x="378" y="108"/>
                  </a:lnTo>
                  <a:lnTo>
                    <a:pt x="324" y="54"/>
                  </a:lnTo>
                  <a:lnTo>
                    <a:pt x="270" y="18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9"/>
            <p:cNvSpPr/>
            <p:nvPr/>
          </p:nvSpPr>
          <p:spPr>
            <a:xfrm>
              <a:off x="5824550" y="1872550"/>
              <a:ext cx="16175" cy="13050"/>
            </a:xfrm>
            <a:custGeom>
              <a:avLst/>
              <a:gdLst/>
              <a:ahLst/>
              <a:cxnLst/>
              <a:rect l="l" t="t" r="r" b="b"/>
              <a:pathLst>
                <a:path w="647" h="522" extrusionOk="0">
                  <a:moveTo>
                    <a:pt x="234" y="1"/>
                  </a:moveTo>
                  <a:lnTo>
                    <a:pt x="180" y="36"/>
                  </a:lnTo>
                  <a:lnTo>
                    <a:pt x="126" y="72"/>
                  </a:lnTo>
                  <a:lnTo>
                    <a:pt x="72" y="108"/>
                  </a:lnTo>
                  <a:lnTo>
                    <a:pt x="36" y="162"/>
                  </a:lnTo>
                  <a:lnTo>
                    <a:pt x="18" y="216"/>
                  </a:lnTo>
                  <a:lnTo>
                    <a:pt x="0" y="288"/>
                  </a:lnTo>
                  <a:lnTo>
                    <a:pt x="0" y="342"/>
                  </a:lnTo>
                  <a:lnTo>
                    <a:pt x="0" y="432"/>
                  </a:lnTo>
                  <a:lnTo>
                    <a:pt x="108" y="485"/>
                  </a:lnTo>
                  <a:lnTo>
                    <a:pt x="234" y="521"/>
                  </a:lnTo>
                  <a:lnTo>
                    <a:pt x="341" y="521"/>
                  </a:lnTo>
                  <a:lnTo>
                    <a:pt x="467" y="503"/>
                  </a:lnTo>
                  <a:lnTo>
                    <a:pt x="557" y="467"/>
                  </a:lnTo>
                  <a:lnTo>
                    <a:pt x="647" y="432"/>
                  </a:lnTo>
                  <a:lnTo>
                    <a:pt x="647" y="342"/>
                  </a:lnTo>
                  <a:lnTo>
                    <a:pt x="647" y="288"/>
                  </a:lnTo>
                  <a:lnTo>
                    <a:pt x="647" y="234"/>
                  </a:lnTo>
                  <a:lnTo>
                    <a:pt x="611" y="162"/>
                  </a:lnTo>
                  <a:lnTo>
                    <a:pt x="575" y="108"/>
                  </a:lnTo>
                  <a:lnTo>
                    <a:pt x="539" y="72"/>
                  </a:lnTo>
                  <a:lnTo>
                    <a:pt x="485" y="36"/>
                  </a:lnTo>
                  <a:lnTo>
                    <a:pt x="431" y="1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9"/>
            <p:cNvSpPr/>
            <p:nvPr/>
          </p:nvSpPr>
          <p:spPr>
            <a:xfrm>
              <a:off x="6282000" y="186805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72" y="1"/>
                  </a:moveTo>
                  <a:lnTo>
                    <a:pt x="18" y="19"/>
                  </a:lnTo>
                  <a:lnTo>
                    <a:pt x="0" y="73"/>
                  </a:lnTo>
                  <a:lnTo>
                    <a:pt x="18" y="109"/>
                  </a:lnTo>
                  <a:lnTo>
                    <a:pt x="72" y="127"/>
                  </a:lnTo>
                  <a:lnTo>
                    <a:pt x="108" y="109"/>
                  </a:lnTo>
                  <a:lnTo>
                    <a:pt x="126" y="73"/>
                  </a:lnTo>
                  <a:lnTo>
                    <a:pt x="108" y="19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9"/>
            <p:cNvSpPr/>
            <p:nvPr/>
          </p:nvSpPr>
          <p:spPr>
            <a:xfrm>
              <a:off x="6286475" y="186805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55" y="1"/>
                  </a:moveTo>
                  <a:lnTo>
                    <a:pt x="19" y="19"/>
                  </a:lnTo>
                  <a:lnTo>
                    <a:pt x="1" y="73"/>
                  </a:lnTo>
                  <a:lnTo>
                    <a:pt x="1" y="91"/>
                  </a:lnTo>
                  <a:lnTo>
                    <a:pt x="37" y="127"/>
                  </a:lnTo>
                  <a:lnTo>
                    <a:pt x="73" y="127"/>
                  </a:lnTo>
                  <a:lnTo>
                    <a:pt x="109" y="109"/>
                  </a:lnTo>
                  <a:lnTo>
                    <a:pt x="127" y="73"/>
                  </a:lnTo>
                  <a:lnTo>
                    <a:pt x="109" y="19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9"/>
            <p:cNvSpPr/>
            <p:nvPr/>
          </p:nvSpPr>
          <p:spPr>
            <a:xfrm>
              <a:off x="6290975" y="186805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54" y="1"/>
                  </a:moveTo>
                  <a:lnTo>
                    <a:pt x="18" y="19"/>
                  </a:lnTo>
                  <a:lnTo>
                    <a:pt x="0" y="73"/>
                  </a:lnTo>
                  <a:lnTo>
                    <a:pt x="18" y="109"/>
                  </a:lnTo>
                  <a:lnTo>
                    <a:pt x="54" y="127"/>
                  </a:lnTo>
                  <a:lnTo>
                    <a:pt x="108" y="109"/>
                  </a:lnTo>
                  <a:lnTo>
                    <a:pt x="126" y="73"/>
                  </a:lnTo>
                  <a:lnTo>
                    <a:pt x="108" y="19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9"/>
            <p:cNvSpPr/>
            <p:nvPr/>
          </p:nvSpPr>
          <p:spPr>
            <a:xfrm>
              <a:off x="5866300" y="1866275"/>
              <a:ext cx="149950" cy="7650"/>
            </a:xfrm>
            <a:custGeom>
              <a:avLst/>
              <a:gdLst/>
              <a:ahLst/>
              <a:cxnLst/>
              <a:rect l="l" t="t" r="r" b="b"/>
              <a:pathLst>
                <a:path w="5998" h="306" extrusionOk="0">
                  <a:moveTo>
                    <a:pt x="0" y="0"/>
                  </a:moveTo>
                  <a:lnTo>
                    <a:pt x="0" y="305"/>
                  </a:lnTo>
                  <a:lnTo>
                    <a:pt x="5998" y="305"/>
                  </a:lnTo>
                  <a:lnTo>
                    <a:pt x="5998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9"/>
            <p:cNvSpPr/>
            <p:nvPr/>
          </p:nvSpPr>
          <p:spPr>
            <a:xfrm>
              <a:off x="5817800" y="2373100"/>
              <a:ext cx="33700" cy="32800"/>
            </a:xfrm>
            <a:custGeom>
              <a:avLst/>
              <a:gdLst/>
              <a:ahLst/>
              <a:cxnLst/>
              <a:rect l="l" t="t" r="r" b="b"/>
              <a:pathLst>
                <a:path w="1348" h="1312" extrusionOk="0">
                  <a:moveTo>
                    <a:pt x="306" y="1"/>
                  </a:moveTo>
                  <a:lnTo>
                    <a:pt x="234" y="18"/>
                  </a:lnTo>
                  <a:lnTo>
                    <a:pt x="162" y="54"/>
                  </a:lnTo>
                  <a:lnTo>
                    <a:pt x="91" y="90"/>
                  </a:lnTo>
                  <a:lnTo>
                    <a:pt x="55" y="162"/>
                  </a:lnTo>
                  <a:lnTo>
                    <a:pt x="1" y="306"/>
                  </a:lnTo>
                  <a:lnTo>
                    <a:pt x="1" y="449"/>
                  </a:lnTo>
                  <a:lnTo>
                    <a:pt x="19" y="611"/>
                  </a:lnTo>
                  <a:lnTo>
                    <a:pt x="91" y="755"/>
                  </a:lnTo>
                  <a:lnTo>
                    <a:pt x="198" y="916"/>
                  </a:lnTo>
                  <a:lnTo>
                    <a:pt x="342" y="1060"/>
                  </a:lnTo>
                  <a:lnTo>
                    <a:pt x="486" y="1186"/>
                  </a:lnTo>
                  <a:lnTo>
                    <a:pt x="647" y="1311"/>
                  </a:lnTo>
                  <a:lnTo>
                    <a:pt x="701" y="1311"/>
                  </a:lnTo>
                  <a:lnTo>
                    <a:pt x="935" y="1132"/>
                  </a:lnTo>
                  <a:lnTo>
                    <a:pt x="1024" y="1042"/>
                  </a:lnTo>
                  <a:lnTo>
                    <a:pt x="1114" y="952"/>
                  </a:lnTo>
                  <a:lnTo>
                    <a:pt x="1186" y="862"/>
                  </a:lnTo>
                  <a:lnTo>
                    <a:pt x="1258" y="755"/>
                  </a:lnTo>
                  <a:lnTo>
                    <a:pt x="1330" y="611"/>
                  </a:lnTo>
                  <a:lnTo>
                    <a:pt x="1348" y="449"/>
                  </a:lnTo>
                  <a:lnTo>
                    <a:pt x="1348" y="306"/>
                  </a:lnTo>
                  <a:lnTo>
                    <a:pt x="1294" y="162"/>
                  </a:lnTo>
                  <a:lnTo>
                    <a:pt x="1240" y="90"/>
                  </a:lnTo>
                  <a:lnTo>
                    <a:pt x="1186" y="54"/>
                  </a:lnTo>
                  <a:lnTo>
                    <a:pt x="1114" y="18"/>
                  </a:lnTo>
                  <a:lnTo>
                    <a:pt x="1024" y="1"/>
                  </a:lnTo>
                  <a:lnTo>
                    <a:pt x="917" y="36"/>
                  </a:lnTo>
                  <a:lnTo>
                    <a:pt x="809" y="90"/>
                  </a:lnTo>
                  <a:lnTo>
                    <a:pt x="737" y="162"/>
                  </a:lnTo>
                  <a:lnTo>
                    <a:pt x="665" y="270"/>
                  </a:lnTo>
                  <a:lnTo>
                    <a:pt x="611" y="162"/>
                  </a:lnTo>
                  <a:lnTo>
                    <a:pt x="522" y="90"/>
                  </a:lnTo>
                  <a:lnTo>
                    <a:pt x="432" y="36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9"/>
            <p:cNvSpPr/>
            <p:nvPr/>
          </p:nvSpPr>
          <p:spPr>
            <a:xfrm>
              <a:off x="5928250" y="2375800"/>
              <a:ext cx="40425" cy="31900"/>
            </a:xfrm>
            <a:custGeom>
              <a:avLst/>
              <a:gdLst/>
              <a:ahLst/>
              <a:cxnLst/>
              <a:rect l="l" t="t" r="r" b="b"/>
              <a:pathLst>
                <a:path w="1617" h="1276" extrusionOk="0">
                  <a:moveTo>
                    <a:pt x="1473" y="90"/>
                  </a:moveTo>
                  <a:lnTo>
                    <a:pt x="701" y="1132"/>
                  </a:lnTo>
                  <a:lnTo>
                    <a:pt x="539" y="521"/>
                  </a:lnTo>
                  <a:lnTo>
                    <a:pt x="521" y="503"/>
                  </a:lnTo>
                  <a:lnTo>
                    <a:pt x="162" y="90"/>
                  </a:lnTo>
                  <a:close/>
                  <a:moveTo>
                    <a:pt x="36" y="0"/>
                  </a:moveTo>
                  <a:lnTo>
                    <a:pt x="0" y="90"/>
                  </a:lnTo>
                  <a:lnTo>
                    <a:pt x="449" y="557"/>
                  </a:lnTo>
                  <a:lnTo>
                    <a:pt x="629" y="1257"/>
                  </a:lnTo>
                  <a:lnTo>
                    <a:pt x="718" y="1275"/>
                  </a:lnTo>
                  <a:lnTo>
                    <a:pt x="1616" y="72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9"/>
            <p:cNvSpPr/>
            <p:nvPr/>
          </p:nvSpPr>
          <p:spPr>
            <a:xfrm>
              <a:off x="5938575" y="2375350"/>
              <a:ext cx="31000" cy="15275"/>
            </a:xfrm>
            <a:custGeom>
              <a:avLst/>
              <a:gdLst/>
              <a:ahLst/>
              <a:cxnLst/>
              <a:rect l="l" t="t" r="r" b="b"/>
              <a:pathLst>
                <a:path w="1240" h="611" extrusionOk="0">
                  <a:moveTo>
                    <a:pt x="1203" y="0"/>
                  </a:moveTo>
                  <a:lnTo>
                    <a:pt x="0" y="521"/>
                  </a:lnTo>
                  <a:lnTo>
                    <a:pt x="54" y="611"/>
                  </a:lnTo>
                  <a:lnTo>
                    <a:pt x="1239" y="90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9"/>
            <p:cNvSpPr/>
            <p:nvPr/>
          </p:nvSpPr>
          <p:spPr>
            <a:xfrm>
              <a:off x="5871675" y="2373100"/>
              <a:ext cx="34600" cy="32800"/>
            </a:xfrm>
            <a:custGeom>
              <a:avLst/>
              <a:gdLst/>
              <a:ahLst/>
              <a:cxnLst/>
              <a:rect l="l" t="t" r="r" b="b"/>
              <a:pathLst>
                <a:path w="1384" h="1312" extrusionOk="0">
                  <a:moveTo>
                    <a:pt x="665" y="108"/>
                  </a:moveTo>
                  <a:lnTo>
                    <a:pt x="665" y="126"/>
                  </a:lnTo>
                  <a:lnTo>
                    <a:pt x="755" y="126"/>
                  </a:lnTo>
                  <a:lnTo>
                    <a:pt x="827" y="144"/>
                  </a:lnTo>
                  <a:lnTo>
                    <a:pt x="934" y="198"/>
                  </a:lnTo>
                  <a:lnTo>
                    <a:pt x="1024" y="252"/>
                  </a:lnTo>
                  <a:lnTo>
                    <a:pt x="1096" y="324"/>
                  </a:lnTo>
                  <a:lnTo>
                    <a:pt x="1150" y="414"/>
                  </a:lnTo>
                  <a:lnTo>
                    <a:pt x="1186" y="521"/>
                  </a:lnTo>
                  <a:lnTo>
                    <a:pt x="1204" y="629"/>
                  </a:lnTo>
                  <a:lnTo>
                    <a:pt x="1204" y="737"/>
                  </a:lnTo>
                  <a:lnTo>
                    <a:pt x="1186" y="844"/>
                  </a:lnTo>
                  <a:lnTo>
                    <a:pt x="1186" y="862"/>
                  </a:lnTo>
                  <a:lnTo>
                    <a:pt x="1276" y="1204"/>
                  </a:lnTo>
                  <a:lnTo>
                    <a:pt x="1276" y="1204"/>
                  </a:lnTo>
                  <a:lnTo>
                    <a:pt x="988" y="1132"/>
                  </a:lnTo>
                  <a:lnTo>
                    <a:pt x="952" y="1132"/>
                  </a:lnTo>
                  <a:lnTo>
                    <a:pt x="809" y="1186"/>
                  </a:lnTo>
                  <a:lnTo>
                    <a:pt x="665" y="1222"/>
                  </a:lnTo>
                  <a:lnTo>
                    <a:pt x="593" y="1222"/>
                  </a:lnTo>
                  <a:lnTo>
                    <a:pt x="485" y="1204"/>
                  </a:lnTo>
                  <a:lnTo>
                    <a:pt x="378" y="1150"/>
                  </a:lnTo>
                  <a:lnTo>
                    <a:pt x="288" y="1096"/>
                  </a:lnTo>
                  <a:lnTo>
                    <a:pt x="216" y="1024"/>
                  </a:lnTo>
                  <a:lnTo>
                    <a:pt x="144" y="934"/>
                  </a:lnTo>
                  <a:lnTo>
                    <a:pt x="108" y="844"/>
                  </a:lnTo>
                  <a:lnTo>
                    <a:pt x="90" y="737"/>
                  </a:lnTo>
                  <a:lnTo>
                    <a:pt x="72" y="629"/>
                  </a:lnTo>
                  <a:lnTo>
                    <a:pt x="90" y="521"/>
                  </a:lnTo>
                  <a:lnTo>
                    <a:pt x="126" y="414"/>
                  </a:lnTo>
                  <a:lnTo>
                    <a:pt x="198" y="324"/>
                  </a:lnTo>
                  <a:lnTo>
                    <a:pt x="270" y="252"/>
                  </a:lnTo>
                  <a:lnTo>
                    <a:pt x="342" y="180"/>
                  </a:lnTo>
                  <a:lnTo>
                    <a:pt x="450" y="144"/>
                  </a:lnTo>
                  <a:lnTo>
                    <a:pt x="557" y="108"/>
                  </a:lnTo>
                  <a:close/>
                  <a:moveTo>
                    <a:pt x="665" y="1"/>
                  </a:moveTo>
                  <a:lnTo>
                    <a:pt x="539" y="18"/>
                  </a:lnTo>
                  <a:lnTo>
                    <a:pt x="414" y="54"/>
                  </a:lnTo>
                  <a:lnTo>
                    <a:pt x="306" y="126"/>
                  </a:lnTo>
                  <a:lnTo>
                    <a:pt x="198" y="198"/>
                  </a:lnTo>
                  <a:lnTo>
                    <a:pt x="126" y="306"/>
                  </a:lnTo>
                  <a:lnTo>
                    <a:pt x="54" y="414"/>
                  </a:lnTo>
                  <a:lnTo>
                    <a:pt x="19" y="539"/>
                  </a:lnTo>
                  <a:lnTo>
                    <a:pt x="1" y="665"/>
                  </a:lnTo>
                  <a:lnTo>
                    <a:pt x="19" y="791"/>
                  </a:lnTo>
                  <a:lnTo>
                    <a:pt x="54" y="916"/>
                  </a:lnTo>
                  <a:lnTo>
                    <a:pt x="126" y="1024"/>
                  </a:lnTo>
                  <a:lnTo>
                    <a:pt x="198" y="1132"/>
                  </a:lnTo>
                  <a:lnTo>
                    <a:pt x="306" y="1204"/>
                  </a:lnTo>
                  <a:lnTo>
                    <a:pt x="414" y="1275"/>
                  </a:lnTo>
                  <a:lnTo>
                    <a:pt x="539" y="1311"/>
                  </a:lnTo>
                  <a:lnTo>
                    <a:pt x="665" y="1311"/>
                  </a:lnTo>
                  <a:lnTo>
                    <a:pt x="827" y="1293"/>
                  </a:lnTo>
                  <a:lnTo>
                    <a:pt x="988" y="1240"/>
                  </a:lnTo>
                  <a:lnTo>
                    <a:pt x="1329" y="1311"/>
                  </a:lnTo>
                  <a:lnTo>
                    <a:pt x="1383" y="1257"/>
                  </a:lnTo>
                  <a:lnTo>
                    <a:pt x="1294" y="844"/>
                  </a:lnTo>
                  <a:lnTo>
                    <a:pt x="1311" y="755"/>
                  </a:lnTo>
                  <a:lnTo>
                    <a:pt x="1311" y="665"/>
                  </a:lnTo>
                  <a:lnTo>
                    <a:pt x="1311" y="539"/>
                  </a:lnTo>
                  <a:lnTo>
                    <a:pt x="1276" y="414"/>
                  </a:lnTo>
                  <a:lnTo>
                    <a:pt x="1204" y="306"/>
                  </a:lnTo>
                  <a:lnTo>
                    <a:pt x="1132" y="198"/>
                  </a:lnTo>
                  <a:lnTo>
                    <a:pt x="1024" y="126"/>
                  </a:lnTo>
                  <a:lnTo>
                    <a:pt x="916" y="54"/>
                  </a:lnTo>
                  <a:lnTo>
                    <a:pt x="791" y="18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9"/>
            <p:cNvSpPr/>
            <p:nvPr/>
          </p:nvSpPr>
          <p:spPr>
            <a:xfrm>
              <a:off x="6268525" y="2375800"/>
              <a:ext cx="25625" cy="30100"/>
            </a:xfrm>
            <a:custGeom>
              <a:avLst/>
              <a:gdLst/>
              <a:ahLst/>
              <a:cxnLst/>
              <a:rect l="l" t="t" r="r" b="b"/>
              <a:pathLst>
                <a:path w="1025" h="1204" extrusionOk="0">
                  <a:moveTo>
                    <a:pt x="916" y="90"/>
                  </a:moveTo>
                  <a:lnTo>
                    <a:pt x="916" y="1060"/>
                  </a:lnTo>
                  <a:lnTo>
                    <a:pt x="539" y="719"/>
                  </a:lnTo>
                  <a:lnTo>
                    <a:pt x="485" y="719"/>
                  </a:lnTo>
                  <a:lnTo>
                    <a:pt x="108" y="1060"/>
                  </a:lnTo>
                  <a:lnTo>
                    <a:pt x="108" y="90"/>
                  </a:lnTo>
                  <a:close/>
                  <a:moveTo>
                    <a:pt x="54" y="0"/>
                  </a:moveTo>
                  <a:lnTo>
                    <a:pt x="1" y="36"/>
                  </a:lnTo>
                  <a:lnTo>
                    <a:pt x="1" y="1167"/>
                  </a:lnTo>
                  <a:lnTo>
                    <a:pt x="90" y="1203"/>
                  </a:lnTo>
                  <a:lnTo>
                    <a:pt x="521" y="826"/>
                  </a:lnTo>
                  <a:lnTo>
                    <a:pt x="934" y="1203"/>
                  </a:lnTo>
                  <a:lnTo>
                    <a:pt x="1024" y="1167"/>
                  </a:lnTo>
                  <a:lnTo>
                    <a:pt x="1024" y="36"/>
                  </a:lnTo>
                  <a:lnTo>
                    <a:pt x="970" y="0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9"/>
            <p:cNvSpPr/>
            <p:nvPr/>
          </p:nvSpPr>
          <p:spPr>
            <a:xfrm>
              <a:off x="5557875" y="2453000"/>
              <a:ext cx="233925" cy="234375"/>
            </a:xfrm>
            <a:custGeom>
              <a:avLst/>
              <a:gdLst/>
              <a:ahLst/>
              <a:cxnLst/>
              <a:rect l="l" t="t" r="r" b="b"/>
              <a:pathLst>
                <a:path w="9357" h="9375" extrusionOk="0">
                  <a:moveTo>
                    <a:pt x="1" y="1"/>
                  </a:moveTo>
                  <a:lnTo>
                    <a:pt x="1" y="9374"/>
                  </a:lnTo>
                  <a:lnTo>
                    <a:pt x="9356" y="9374"/>
                  </a:lnTo>
                  <a:lnTo>
                    <a:pt x="93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9"/>
            <p:cNvSpPr/>
            <p:nvPr/>
          </p:nvSpPr>
          <p:spPr>
            <a:xfrm>
              <a:off x="5622075" y="2484875"/>
              <a:ext cx="105975" cy="202050"/>
            </a:xfrm>
            <a:custGeom>
              <a:avLst/>
              <a:gdLst/>
              <a:ahLst/>
              <a:cxnLst/>
              <a:rect l="l" t="t" r="r" b="b"/>
              <a:pathLst>
                <a:path w="4239" h="8082" extrusionOk="0">
                  <a:moveTo>
                    <a:pt x="3071" y="1"/>
                  </a:moveTo>
                  <a:lnTo>
                    <a:pt x="2676" y="37"/>
                  </a:lnTo>
                  <a:lnTo>
                    <a:pt x="2532" y="55"/>
                  </a:lnTo>
                  <a:lnTo>
                    <a:pt x="2389" y="91"/>
                  </a:lnTo>
                  <a:lnTo>
                    <a:pt x="2245" y="144"/>
                  </a:lnTo>
                  <a:lnTo>
                    <a:pt x="2119" y="198"/>
                  </a:lnTo>
                  <a:lnTo>
                    <a:pt x="2012" y="270"/>
                  </a:lnTo>
                  <a:lnTo>
                    <a:pt x="1886" y="342"/>
                  </a:lnTo>
                  <a:lnTo>
                    <a:pt x="1796" y="432"/>
                  </a:lnTo>
                  <a:lnTo>
                    <a:pt x="1688" y="522"/>
                  </a:lnTo>
                  <a:lnTo>
                    <a:pt x="1617" y="629"/>
                  </a:lnTo>
                  <a:lnTo>
                    <a:pt x="1527" y="737"/>
                  </a:lnTo>
                  <a:lnTo>
                    <a:pt x="1473" y="863"/>
                  </a:lnTo>
                  <a:lnTo>
                    <a:pt x="1401" y="988"/>
                  </a:lnTo>
                  <a:lnTo>
                    <a:pt x="1365" y="1114"/>
                  </a:lnTo>
                  <a:lnTo>
                    <a:pt x="1329" y="1258"/>
                  </a:lnTo>
                  <a:lnTo>
                    <a:pt x="1275" y="1545"/>
                  </a:lnTo>
                  <a:lnTo>
                    <a:pt x="1240" y="2120"/>
                  </a:lnTo>
                  <a:lnTo>
                    <a:pt x="1240" y="2676"/>
                  </a:lnTo>
                  <a:lnTo>
                    <a:pt x="1240" y="2820"/>
                  </a:lnTo>
                  <a:lnTo>
                    <a:pt x="1240" y="2964"/>
                  </a:lnTo>
                  <a:lnTo>
                    <a:pt x="1" y="2964"/>
                  </a:lnTo>
                  <a:lnTo>
                    <a:pt x="1" y="4400"/>
                  </a:lnTo>
                  <a:lnTo>
                    <a:pt x="1240" y="4400"/>
                  </a:lnTo>
                  <a:lnTo>
                    <a:pt x="1240" y="8081"/>
                  </a:lnTo>
                  <a:lnTo>
                    <a:pt x="2784" y="8081"/>
                  </a:lnTo>
                  <a:lnTo>
                    <a:pt x="2784" y="4382"/>
                  </a:lnTo>
                  <a:lnTo>
                    <a:pt x="3897" y="4382"/>
                  </a:lnTo>
                  <a:lnTo>
                    <a:pt x="3951" y="4346"/>
                  </a:lnTo>
                  <a:lnTo>
                    <a:pt x="4005" y="4328"/>
                  </a:lnTo>
                  <a:lnTo>
                    <a:pt x="4023" y="4292"/>
                  </a:lnTo>
                  <a:lnTo>
                    <a:pt x="4113" y="3628"/>
                  </a:lnTo>
                  <a:lnTo>
                    <a:pt x="4202" y="2946"/>
                  </a:lnTo>
                  <a:lnTo>
                    <a:pt x="2766" y="2946"/>
                  </a:lnTo>
                  <a:lnTo>
                    <a:pt x="2766" y="2371"/>
                  </a:lnTo>
                  <a:lnTo>
                    <a:pt x="2766" y="1814"/>
                  </a:lnTo>
                  <a:lnTo>
                    <a:pt x="2784" y="1725"/>
                  </a:lnTo>
                  <a:lnTo>
                    <a:pt x="2802" y="1653"/>
                  </a:lnTo>
                  <a:lnTo>
                    <a:pt x="2838" y="1581"/>
                  </a:lnTo>
                  <a:lnTo>
                    <a:pt x="2892" y="1509"/>
                  </a:lnTo>
                  <a:lnTo>
                    <a:pt x="2945" y="1455"/>
                  </a:lnTo>
                  <a:lnTo>
                    <a:pt x="3017" y="1419"/>
                  </a:lnTo>
                  <a:lnTo>
                    <a:pt x="3089" y="1383"/>
                  </a:lnTo>
                  <a:lnTo>
                    <a:pt x="3179" y="1366"/>
                  </a:lnTo>
                  <a:lnTo>
                    <a:pt x="3430" y="1330"/>
                  </a:lnTo>
                  <a:lnTo>
                    <a:pt x="4238" y="1330"/>
                  </a:lnTo>
                  <a:lnTo>
                    <a:pt x="4238" y="19"/>
                  </a:lnTo>
                  <a:lnTo>
                    <a:pt x="3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9"/>
            <p:cNvSpPr/>
            <p:nvPr/>
          </p:nvSpPr>
          <p:spPr>
            <a:xfrm>
              <a:off x="6720150" y="2680600"/>
              <a:ext cx="206525" cy="206550"/>
            </a:xfrm>
            <a:custGeom>
              <a:avLst/>
              <a:gdLst/>
              <a:ahLst/>
              <a:cxnLst/>
              <a:rect l="l" t="t" r="r" b="b"/>
              <a:pathLst>
                <a:path w="8261" h="8262" extrusionOk="0">
                  <a:moveTo>
                    <a:pt x="0" y="1"/>
                  </a:moveTo>
                  <a:lnTo>
                    <a:pt x="0" y="8261"/>
                  </a:lnTo>
                  <a:lnTo>
                    <a:pt x="8261" y="8261"/>
                  </a:lnTo>
                  <a:lnTo>
                    <a:pt x="82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9"/>
            <p:cNvSpPr/>
            <p:nvPr/>
          </p:nvSpPr>
          <p:spPr>
            <a:xfrm>
              <a:off x="6747525" y="2707550"/>
              <a:ext cx="151775" cy="152650"/>
            </a:xfrm>
            <a:custGeom>
              <a:avLst/>
              <a:gdLst/>
              <a:ahLst/>
              <a:cxnLst/>
              <a:rect l="l" t="t" r="r" b="b"/>
              <a:pathLst>
                <a:path w="6071" h="6106" extrusionOk="0">
                  <a:moveTo>
                    <a:pt x="4867" y="521"/>
                  </a:moveTo>
                  <a:lnTo>
                    <a:pt x="5011" y="557"/>
                  </a:lnTo>
                  <a:lnTo>
                    <a:pt x="5154" y="611"/>
                  </a:lnTo>
                  <a:lnTo>
                    <a:pt x="5262" y="701"/>
                  </a:lnTo>
                  <a:lnTo>
                    <a:pt x="5370" y="791"/>
                  </a:lnTo>
                  <a:lnTo>
                    <a:pt x="5442" y="916"/>
                  </a:lnTo>
                  <a:lnTo>
                    <a:pt x="5496" y="1060"/>
                  </a:lnTo>
                  <a:lnTo>
                    <a:pt x="5532" y="1204"/>
                  </a:lnTo>
                  <a:lnTo>
                    <a:pt x="5532" y="1347"/>
                  </a:lnTo>
                  <a:lnTo>
                    <a:pt x="5532" y="3035"/>
                  </a:lnTo>
                  <a:lnTo>
                    <a:pt x="5532" y="4741"/>
                  </a:lnTo>
                  <a:lnTo>
                    <a:pt x="5514" y="4939"/>
                  </a:lnTo>
                  <a:lnTo>
                    <a:pt x="5478" y="5100"/>
                  </a:lnTo>
                  <a:lnTo>
                    <a:pt x="5406" y="5244"/>
                  </a:lnTo>
                  <a:lnTo>
                    <a:pt x="5316" y="5352"/>
                  </a:lnTo>
                  <a:lnTo>
                    <a:pt x="5208" y="5441"/>
                  </a:lnTo>
                  <a:lnTo>
                    <a:pt x="5065" y="5513"/>
                  </a:lnTo>
                  <a:lnTo>
                    <a:pt x="4903" y="5549"/>
                  </a:lnTo>
                  <a:lnTo>
                    <a:pt x="4705" y="5567"/>
                  </a:lnTo>
                  <a:lnTo>
                    <a:pt x="1204" y="5567"/>
                  </a:lnTo>
                  <a:lnTo>
                    <a:pt x="1060" y="5531"/>
                  </a:lnTo>
                  <a:lnTo>
                    <a:pt x="917" y="5477"/>
                  </a:lnTo>
                  <a:lnTo>
                    <a:pt x="809" y="5405"/>
                  </a:lnTo>
                  <a:lnTo>
                    <a:pt x="701" y="5316"/>
                  </a:lnTo>
                  <a:lnTo>
                    <a:pt x="629" y="5190"/>
                  </a:lnTo>
                  <a:lnTo>
                    <a:pt x="557" y="5064"/>
                  </a:lnTo>
                  <a:lnTo>
                    <a:pt x="539" y="4921"/>
                  </a:lnTo>
                  <a:lnTo>
                    <a:pt x="539" y="4759"/>
                  </a:lnTo>
                  <a:lnTo>
                    <a:pt x="539" y="1365"/>
                  </a:lnTo>
                  <a:lnTo>
                    <a:pt x="539" y="1204"/>
                  </a:lnTo>
                  <a:lnTo>
                    <a:pt x="557" y="1060"/>
                  </a:lnTo>
                  <a:lnTo>
                    <a:pt x="611" y="934"/>
                  </a:lnTo>
                  <a:lnTo>
                    <a:pt x="683" y="808"/>
                  </a:lnTo>
                  <a:lnTo>
                    <a:pt x="791" y="701"/>
                  </a:lnTo>
                  <a:lnTo>
                    <a:pt x="899" y="629"/>
                  </a:lnTo>
                  <a:lnTo>
                    <a:pt x="1042" y="557"/>
                  </a:lnTo>
                  <a:lnTo>
                    <a:pt x="1186" y="521"/>
                  </a:lnTo>
                  <a:close/>
                  <a:moveTo>
                    <a:pt x="1204" y="0"/>
                  </a:moveTo>
                  <a:lnTo>
                    <a:pt x="1078" y="18"/>
                  </a:lnTo>
                  <a:lnTo>
                    <a:pt x="952" y="54"/>
                  </a:lnTo>
                  <a:lnTo>
                    <a:pt x="827" y="90"/>
                  </a:lnTo>
                  <a:lnTo>
                    <a:pt x="719" y="126"/>
                  </a:lnTo>
                  <a:lnTo>
                    <a:pt x="611" y="198"/>
                  </a:lnTo>
                  <a:lnTo>
                    <a:pt x="504" y="252"/>
                  </a:lnTo>
                  <a:lnTo>
                    <a:pt x="414" y="342"/>
                  </a:lnTo>
                  <a:lnTo>
                    <a:pt x="324" y="413"/>
                  </a:lnTo>
                  <a:lnTo>
                    <a:pt x="252" y="521"/>
                  </a:lnTo>
                  <a:lnTo>
                    <a:pt x="180" y="611"/>
                  </a:lnTo>
                  <a:lnTo>
                    <a:pt x="126" y="719"/>
                  </a:lnTo>
                  <a:lnTo>
                    <a:pt x="73" y="844"/>
                  </a:lnTo>
                  <a:lnTo>
                    <a:pt x="37" y="970"/>
                  </a:lnTo>
                  <a:lnTo>
                    <a:pt x="19" y="1096"/>
                  </a:lnTo>
                  <a:lnTo>
                    <a:pt x="1" y="1221"/>
                  </a:lnTo>
                  <a:lnTo>
                    <a:pt x="1" y="1347"/>
                  </a:lnTo>
                  <a:lnTo>
                    <a:pt x="1" y="3053"/>
                  </a:lnTo>
                  <a:lnTo>
                    <a:pt x="1" y="4705"/>
                  </a:lnTo>
                  <a:lnTo>
                    <a:pt x="1" y="4867"/>
                  </a:lnTo>
                  <a:lnTo>
                    <a:pt x="19" y="5010"/>
                  </a:lnTo>
                  <a:lnTo>
                    <a:pt x="55" y="5154"/>
                  </a:lnTo>
                  <a:lnTo>
                    <a:pt x="91" y="5280"/>
                  </a:lnTo>
                  <a:lnTo>
                    <a:pt x="144" y="5405"/>
                  </a:lnTo>
                  <a:lnTo>
                    <a:pt x="216" y="5513"/>
                  </a:lnTo>
                  <a:lnTo>
                    <a:pt x="288" y="5621"/>
                  </a:lnTo>
                  <a:lnTo>
                    <a:pt x="360" y="5729"/>
                  </a:lnTo>
                  <a:lnTo>
                    <a:pt x="450" y="5800"/>
                  </a:lnTo>
                  <a:lnTo>
                    <a:pt x="557" y="5890"/>
                  </a:lnTo>
                  <a:lnTo>
                    <a:pt x="665" y="5944"/>
                  </a:lnTo>
                  <a:lnTo>
                    <a:pt x="791" y="5998"/>
                  </a:lnTo>
                  <a:lnTo>
                    <a:pt x="917" y="6052"/>
                  </a:lnTo>
                  <a:lnTo>
                    <a:pt x="1060" y="6070"/>
                  </a:lnTo>
                  <a:lnTo>
                    <a:pt x="1204" y="6088"/>
                  </a:lnTo>
                  <a:lnTo>
                    <a:pt x="1348" y="6106"/>
                  </a:lnTo>
                  <a:lnTo>
                    <a:pt x="4849" y="6106"/>
                  </a:lnTo>
                  <a:lnTo>
                    <a:pt x="4975" y="6088"/>
                  </a:lnTo>
                  <a:lnTo>
                    <a:pt x="5101" y="6070"/>
                  </a:lnTo>
                  <a:lnTo>
                    <a:pt x="5226" y="6034"/>
                  </a:lnTo>
                  <a:lnTo>
                    <a:pt x="5334" y="5980"/>
                  </a:lnTo>
                  <a:lnTo>
                    <a:pt x="5460" y="5926"/>
                  </a:lnTo>
                  <a:lnTo>
                    <a:pt x="5549" y="5854"/>
                  </a:lnTo>
                  <a:lnTo>
                    <a:pt x="5657" y="5783"/>
                  </a:lnTo>
                  <a:lnTo>
                    <a:pt x="5747" y="5693"/>
                  </a:lnTo>
                  <a:lnTo>
                    <a:pt x="5819" y="5603"/>
                  </a:lnTo>
                  <a:lnTo>
                    <a:pt x="5891" y="5495"/>
                  </a:lnTo>
                  <a:lnTo>
                    <a:pt x="5945" y="5387"/>
                  </a:lnTo>
                  <a:lnTo>
                    <a:pt x="5998" y="5280"/>
                  </a:lnTo>
                  <a:lnTo>
                    <a:pt x="6034" y="5154"/>
                  </a:lnTo>
                  <a:lnTo>
                    <a:pt x="6070" y="5028"/>
                  </a:lnTo>
                  <a:lnTo>
                    <a:pt x="6070" y="4903"/>
                  </a:lnTo>
                  <a:lnTo>
                    <a:pt x="6070" y="4741"/>
                  </a:lnTo>
                  <a:lnTo>
                    <a:pt x="6070" y="1383"/>
                  </a:lnTo>
                  <a:lnTo>
                    <a:pt x="6070" y="1221"/>
                  </a:lnTo>
                  <a:lnTo>
                    <a:pt x="6052" y="1078"/>
                  </a:lnTo>
                  <a:lnTo>
                    <a:pt x="6016" y="952"/>
                  </a:lnTo>
                  <a:lnTo>
                    <a:pt x="5980" y="808"/>
                  </a:lnTo>
                  <a:lnTo>
                    <a:pt x="5927" y="701"/>
                  </a:lnTo>
                  <a:lnTo>
                    <a:pt x="5855" y="575"/>
                  </a:lnTo>
                  <a:lnTo>
                    <a:pt x="5783" y="485"/>
                  </a:lnTo>
                  <a:lnTo>
                    <a:pt x="5711" y="395"/>
                  </a:lnTo>
                  <a:lnTo>
                    <a:pt x="5621" y="306"/>
                  </a:lnTo>
                  <a:lnTo>
                    <a:pt x="5514" y="234"/>
                  </a:lnTo>
                  <a:lnTo>
                    <a:pt x="5406" y="162"/>
                  </a:lnTo>
                  <a:lnTo>
                    <a:pt x="5280" y="108"/>
                  </a:lnTo>
                  <a:lnTo>
                    <a:pt x="5154" y="72"/>
                  </a:lnTo>
                  <a:lnTo>
                    <a:pt x="5029" y="36"/>
                  </a:lnTo>
                  <a:lnTo>
                    <a:pt x="4885" y="18"/>
                  </a:lnTo>
                  <a:lnTo>
                    <a:pt x="47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9"/>
            <p:cNvSpPr/>
            <p:nvPr/>
          </p:nvSpPr>
          <p:spPr>
            <a:xfrm>
              <a:off x="6783900" y="2743900"/>
              <a:ext cx="79025" cy="79500"/>
            </a:xfrm>
            <a:custGeom>
              <a:avLst/>
              <a:gdLst/>
              <a:ahLst/>
              <a:cxnLst/>
              <a:rect l="l" t="t" r="r" b="b"/>
              <a:pathLst>
                <a:path w="3161" h="3180" extrusionOk="0">
                  <a:moveTo>
                    <a:pt x="1688" y="558"/>
                  </a:moveTo>
                  <a:lnTo>
                    <a:pt x="1796" y="576"/>
                  </a:lnTo>
                  <a:lnTo>
                    <a:pt x="1993" y="629"/>
                  </a:lnTo>
                  <a:lnTo>
                    <a:pt x="2173" y="737"/>
                  </a:lnTo>
                  <a:lnTo>
                    <a:pt x="2317" y="863"/>
                  </a:lnTo>
                  <a:lnTo>
                    <a:pt x="2460" y="1024"/>
                  </a:lnTo>
                  <a:lnTo>
                    <a:pt x="2550" y="1204"/>
                  </a:lnTo>
                  <a:lnTo>
                    <a:pt x="2604" y="1402"/>
                  </a:lnTo>
                  <a:lnTo>
                    <a:pt x="2622" y="1491"/>
                  </a:lnTo>
                  <a:lnTo>
                    <a:pt x="2640" y="1599"/>
                  </a:lnTo>
                  <a:lnTo>
                    <a:pt x="2622" y="1707"/>
                  </a:lnTo>
                  <a:lnTo>
                    <a:pt x="2604" y="1815"/>
                  </a:lnTo>
                  <a:lnTo>
                    <a:pt x="2532" y="2012"/>
                  </a:lnTo>
                  <a:lnTo>
                    <a:pt x="2442" y="2192"/>
                  </a:lnTo>
                  <a:lnTo>
                    <a:pt x="2317" y="2353"/>
                  </a:lnTo>
                  <a:lnTo>
                    <a:pt x="2155" y="2479"/>
                  </a:lnTo>
                  <a:lnTo>
                    <a:pt x="1976" y="2569"/>
                  </a:lnTo>
                  <a:lnTo>
                    <a:pt x="1778" y="2641"/>
                  </a:lnTo>
                  <a:lnTo>
                    <a:pt x="1670" y="2641"/>
                  </a:lnTo>
                  <a:lnTo>
                    <a:pt x="1563" y="2659"/>
                  </a:lnTo>
                  <a:lnTo>
                    <a:pt x="1347" y="2623"/>
                  </a:lnTo>
                  <a:lnTo>
                    <a:pt x="1150" y="2569"/>
                  </a:lnTo>
                  <a:lnTo>
                    <a:pt x="988" y="2461"/>
                  </a:lnTo>
                  <a:lnTo>
                    <a:pt x="826" y="2335"/>
                  </a:lnTo>
                  <a:lnTo>
                    <a:pt x="701" y="2192"/>
                  </a:lnTo>
                  <a:lnTo>
                    <a:pt x="611" y="2012"/>
                  </a:lnTo>
                  <a:lnTo>
                    <a:pt x="539" y="1815"/>
                  </a:lnTo>
                  <a:lnTo>
                    <a:pt x="521" y="1599"/>
                  </a:lnTo>
                  <a:lnTo>
                    <a:pt x="521" y="1491"/>
                  </a:lnTo>
                  <a:lnTo>
                    <a:pt x="539" y="1402"/>
                  </a:lnTo>
                  <a:lnTo>
                    <a:pt x="593" y="1204"/>
                  </a:lnTo>
                  <a:lnTo>
                    <a:pt x="701" y="1024"/>
                  </a:lnTo>
                  <a:lnTo>
                    <a:pt x="826" y="863"/>
                  </a:lnTo>
                  <a:lnTo>
                    <a:pt x="988" y="737"/>
                  </a:lnTo>
                  <a:lnTo>
                    <a:pt x="1167" y="629"/>
                  </a:lnTo>
                  <a:lnTo>
                    <a:pt x="1365" y="576"/>
                  </a:lnTo>
                  <a:lnTo>
                    <a:pt x="1473" y="558"/>
                  </a:lnTo>
                  <a:close/>
                  <a:moveTo>
                    <a:pt x="1580" y="1"/>
                  </a:moveTo>
                  <a:lnTo>
                    <a:pt x="1419" y="19"/>
                  </a:lnTo>
                  <a:lnTo>
                    <a:pt x="1257" y="37"/>
                  </a:lnTo>
                  <a:lnTo>
                    <a:pt x="1114" y="73"/>
                  </a:lnTo>
                  <a:lnTo>
                    <a:pt x="952" y="127"/>
                  </a:lnTo>
                  <a:lnTo>
                    <a:pt x="826" y="198"/>
                  </a:lnTo>
                  <a:lnTo>
                    <a:pt x="701" y="270"/>
                  </a:lnTo>
                  <a:lnTo>
                    <a:pt x="575" y="360"/>
                  </a:lnTo>
                  <a:lnTo>
                    <a:pt x="449" y="468"/>
                  </a:lnTo>
                  <a:lnTo>
                    <a:pt x="359" y="576"/>
                  </a:lnTo>
                  <a:lnTo>
                    <a:pt x="270" y="701"/>
                  </a:lnTo>
                  <a:lnTo>
                    <a:pt x="180" y="827"/>
                  </a:lnTo>
                  <a:lnTo>
                    <a:pt x="126" y="971"/>
                  </a:lnTo>
                  <a:lnTo>
                    <a:pt x="72" y="1114"/>
                  </a:lnTo>
                  <a:lnTo>
                    <a:pt x="18" y="1276"/>
                  </a:lnTo>
                  <a:lnTo>
                    <a:pt x="0" y="1420"/>
                  </a:lnTo>
                  <a:lnTo>
                    <a:pt x="0" y="1581"/>
                  </a:lnTo>
                  <a:lnTo>
                    <a:pt x="0" y="1743"/>
                  </a:lnTo>
                  <a:lnTo>
                    <a:pt x="18" y="1904"/>
                  </a:lnTo>
                  <a:lnTo>
                    <a:pt x="72" y="2066"/>
                  </a:lnTo>
                  <a:lnTo>
                    <a:pt x="126" y="2210"/>
                  </a:lnTo>
                  <a:lnTo>
                    <a:pt x="180" y="2335"/>
                  </a:lnTo>
                  <a:lnTo>
                    <a:pt x="270" y="2479"/>
                  </a:lnTo>
                  <a:lnTo>
                    <a:pt x="359" y="2605"/>
                  </a:lnTo>
                  <a:lnTo>
                    <a:pt x="449" y="2712"/>
                  </a:lnTo>
                  <a:lnTo>
                    <a:pt x="575" y="2820"/>
                  </a:lnTo>
                  <a:lnTo>
                    <a:pt x="701" y="2910"/>
                  </a:lnTo>
                  <a:lnTo>
                    <a:pt x="826" y="2982"/>
                  </a:lnTo>
                  <a:lnTo>
                    <a:pt x="970" y="3054"/>
                  </a:lnTo>
                  <a:lnTo>
                    <a:pt x="1114" y="3107"/>
                  </a:lnTo>
                  <a:lnTo>
                    <a:pt x="1257" y="3143"/>
                  </a:lnTo>
                  <a:lnTo>
                    <a:pt x="1419" y="3161"/>
                  </a:lnTo>
                  <a:lnTo>
                    <a:pt x="1580" y="3179"/>
                  </a:lnTo>
                  <a:lnTo>
                    <a:pt x="1742" y="3161"/>
                  </a:lnTo>
                  <a:lnTo>
                    <a:pt x="1886" y="3143"/>
                  </a:lnTo>
                  <a:lnTo>
                    <a:pt x="2047" y="3107"/>
                  </a:lnTo>
                  <a:lnTo>
                    <a:pt x="2191" y="3054"/>
                  </a:lnTo>
                  <a:lnTo>
                    <a:pt x="2317" y="2982"/>
                  </a:lnTo>
                  <a:lnTo>
                    <a:pt x="2460" y="2910"/>
                  </a:lnTo>
                  <a:lnTo>
                    <a:pt x="2568" y="2820"/>
                  </a:lnTo>
                  <a:lnTo>
                    <a:pt x="2694" y="2712"/>
                  </a:lnTo>
                  <a:lnTo>
                    <a:pt x="2784" y="2605"/>
                  </a:lnTo>
                  <a:lnTo>
                    <a:pt x="2873" y="2497"/>
                  </a:lnTo>
                  <a:lnTo>
                    <a:pt x="2963" y="2353"/>
                  </a:lnTo>
                  <a:lnTo>
                    <a:pt x="3035" y="2228"/>
                  </a:lnTo>
                  <a:lnTo>
                    <a:pt x="3089" y="2084"/>
                  </a:lnTo>
                  <a:lnTo>
                    <a:pt x="3125" y="1940"/>
                  </a:lnTo>
                  <a:lnTo>
                    <a:pt x="3143" y="1779"/>
                  </a:lnTo>
                  <a:lnTo>
                    <a:pt x="3161" y="1617"/>
                  </a:lnTo>
                  <a:lnTo>
                    <a:pt x="3161" y="1455"/>
                  </a:lnTo>
                  <a:lnTo>
                    <a:pt x="3143" y="1294"/>
                  </a:lnTo>
                  <a:lnTo>
                    <a:pt x="3107" y="1150"/>
                  </a:lnTo>
                  <a:lnTo>
                    <a:pt x="3053" y="1006"/>
                  </a:lnTo>
                  <a:lnTo>
                    <a:pt x="2981" y="863"/>
                  </a:lnTo>
                  <a:lnTo>
                    <a:pt x="2909" y="737"/>
                  </a:lnTo>
                  <a:lnTo>
                    <a:pt x="2820" y="611"/>
                  </a:lnTo>
                  <a:lnTo>
                    <a:pt x="2712" y="486"/>
                  </a:lnTo>
                  <a:lnTo>
                    <a:pt x="2604" y="378"/>
                  </a:lnTo>
                  <a:lnTo>
                    <a:pt x="2478" y="288"/>
                  </a:lnTo>
                  <a:lnTo>
                    <a:pt x="2353" y="216"/>
                  </a:lnTo>
                  <a:lnTo>
                    <a:pt x="2227" y="145"/>
                  </a:lnTo>
                  <a:lnTo>
                    <a:pt x="2083" y="91"/>
                  </a:lnTo>
                  <a:lnTo>
                    <a:pt x="1922" y="37"/>
                  </a:lnTo>
                  <a:lnTo>
                    <a:pt x="1760" y="19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9"/>
            <p:cNvSpPr/>
            <p:nvPr/>
          </p:nvSpPr>
          <p:spPr>
            <a:xfrm>
              <a:off x="6856625" y="2733125"/>
              <a:ext cx="18425" cy="18000"/>
            </a:xfrm>
            <a:custGeom>
              <a:avLst/>
              <a:gdLst/>
              <a:ahLst/>
              <a:cxnLst/>
              <a:rect l="l" t="t" r="r" b="b"/>
              <a:pathLst>
                <a:path w="737" h="720" extrusionOk="0">
                  <a:moveTo>
                    <a:pt x="306" y="1"/>
                  </a:moveTo>
                  <a:lnTo>
                    <a:pt x="234" y="19"/>
                  </a:lnTo>
                  <a:lnTo>
                    <a:pt x="162" y="55"/>
                  </a:lnTo>
                  <a:lnTo>
                    <a:pt x="108" y="91"/>
                  </a:lnTo>
                  <a:lnTo>
                    <a:pt x="72" y="145"/>
                  </a:lnTo>
                  <a:lnTo>
                    <a:pt x="36" y="198"/>
                  </a:lnTo>
                  <a:lnTo>
                    <a:pt x="18" y="270"/>
                  </a:lnTo>
                  <a:lnTo>
                    <a:pt x="0" y="342"/>
                  </a:lnTo>
                  <a:lnTo>
                    <a:pt x="0" y="414"/>
                  </a:lnTo>
                  <a:lnTo>
                    <a:pt x="18" y="468"/>
                  </a:lnTo>
                  <a:lnTo>
                    <a:pt x="54" y="540"/>
                  </a:lnTo>
                  <a:lnTo>
                    <a:pt x="90" y="594"/>
                  </a:lnTo>
                  <a:lnTo>
                    <a:pt x="126" y="629"/>
                  </a:lnTo>
                  <a:lnTo>
                    <a:pt x="180" y="665"/>
                  </a:lnTo>
                  <a:lnTo>
                    <a:pt x="252" y="701"/>
                  </a:lnTo>
                  <a:lnTo>
                    <a:pt x="306" y="719"/>
                  </a:lnTo>
                  <a:lnTo>
                    <a:pt x="395" y="719"/>
                  </a:lnTo>
                  <a:lnTo>
                    <a:pt x="449" y="701"/>
                  </a:lnTo>
                  <a:lnTo>
                    <a:pt x="521" y="683"/>
                  </a:lnTo>
                  <a:lnTo>
                    <a:pt x="575" y="647"/>
                  </a:lnTo>
                  <a:lnTo>
                    <a:pt x="629" y="594"/>
                  </a:lnTo>
                  <a:lnTo>
                    <a:pt x="683" y="540"/>
                  </a:lnTo>
                  <a:lnTo>
                    <a:pt x="719" y="486"/>
                  </a:lnTo>
                  <a:lnTo>
                    <a:pt x="737" y="414"/>
                  </a:lnTo>
                  <a:lnTo>
                    <a:pt x="737" y="378"/>
                  </a:lnTo>
                  <a:lnTo>
                    <a:pt x="719" y="306"/>
                  </a:lnTo>
                  <a:lnTo>
                    <a:pt x="701" y="234"/>
                  </a:lnTo>
                  <a:lnTo>
                    <a:pt x="683" y="163"/>
                  </a:lnTo>
                  <a:lnTo>
                    <a:pt x="629" y="109"/>
                  </a:lnTo>
                  <a:lnTo>
                    <a:pt x="593" y="73"/>
                  </a:lnTo>
                  <a:lnTo>
                    <a:pt x="521" y="37"/>
                  </a:lnTo>
                  <a:lnTo>
                    <a:pt x="467" y="19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9"/>
            <p:cNvSpPr/>
            <p:nvPr/>
          </p:nvSpPr>
          <p:spPr>
            <a:xfrm>
              <a:off x="6677500" y="2063350"/>
              <a:ext cx="466450" cy="263525"/>
            </a:xfrm>
            <a:custGeom>
              <a:avLst/>
              <a:gdLst/>
              <a:ahLst/>
              <a:cxnLst/>
              <a:rect l="l" t="t" r="r" b="b"/>
              <a:pathLst>
                <a:path w="18658" h="10541" extrusionOk="0">
                  <a:moveTo>
                    <a:pt x="0" y="0"/>
                  </a:moveTo>
                  <a:lnTo>
                    <a:pt x="0" y="10541"/>
                  </a:lnTo>
                  <a:lnTo>
                    <a:pt x="18658" y="10541"/>
                  </a:lnTo>
                  <a:lnTo>
                    <a:pt x="18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9"/>
            <p:cNvSpPr/>
            <p:nvPr/>
          </p:nvSpPr>
          <p:spPr>
            <a:xfrm>
              <a:off x="6677500" y="2326850"/>
              <a:ext cx="79025" cy="81300"/>
            </a:xfrm>
            <a:custGeom>
              <a:avLst/>
              <a:gdLst/>
              <a:ahLst/>
              <a:cxnLst/>
              <a:rect l="l" t="t" r="r" b="b"/>
              <a:pathLst>
                <a:path w="3161" h="3252" extrusionOk="0">
                  <a:moveTo>
                    <a:pt x="0" y="1"/>
                  </a:moveTo>
                  <a:lnTo>
                    <a:pt x="0" y="3251"/>
                  </a:lnTo>
                  <a:lnTo>
                    <a:pt x="31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9"/>
            <p:cNvSpPr/>
            <p:nvPr/>
          </p:nvSpPr>
          <p:spPr>
            <a:xfrm>
              <a:off x="6744850" y="2116325"/>
              <a:ext cx="277000" cy="8100"/>
            </a:xfrm>
            <a:custGeom>
              <a:avLst/>
              <a:gdLst/>
              <a:ahLst/>
              <a:cxnLst/>
              <a:rect l="l" t="t" r="r" b="b"/>
              <a:pathLst>
                <a:path w="11080" h="324" extrusionOk="0">
                  <a:moveTo>
                    <a:pt x="0" y="0"/>
                  </a:moveTo>
                  <a:lnTo>
                    <a:pt x="0" y="323"/>
                  </a:lnTo>
                  <a:lnTo>
                    <a:pt x="11079" y="323"/>
                  </a:lnTo>
                  <a:lnTo>
                    <a:pt x="110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9"/>
            <p:cNvSpPr/>
            <p:nvPr/>
          </p:nvSpPr>
          <p:spPr>
            <a:xfrm>
              <a:off x="6744850" y="2141450"/>
              <a:ext cx="189900" cy="8100"/>
            </a:xfrm>
            <a:custGeom>
              <a:avLst/>
              <a:gdLst/>
              <a:ahLst/>
              <a:cxnLst/>
              <a:rect l="l" t="t" r="r" b="b"/>
              <a:pathLst>
                <a:path w="7596" h="324" extrusionOk="0">
                  <a:moveTo>
                    <a:pt x="0" y="1"/>
                  </a:moveTo>
                  <a:lnTo>
                    <a:pt x="0" y="324"/>
                  </a:lnTo>
                  <a:lnTo>
                    <a:pt x="7596" y="324"/>
                  </a:lnTo>
                  <a:lnTo>
                    <a:pt x="75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9"/>
            <p:cNvSpPr/>
            <p:nvPr/>
          </p:nvSpPr>
          <p:spPr>
            <a:xfrm>
              <a:off x="6744850" y="2166150"/>
              <a:ext cx="331775" cy="8100"/>
            </a:xfrm>
            <a:custGeom>
              <a:avLst/>
              <a:gdLst/>
              <a:ahLst/>
              <a:cxnLst/>
              <a:rect l="l" t="t" r="r" b="b"/>
              <a:pathLst>
                <a:path w="13271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270" y="324"/>
                  </a:lnTo>
                  <a:lnTo>
                    <a:pt x="13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9"/>
            <p:cNvSpPr/>
            <p:nvPr/>
          </p:nvSpPr>
          <p:spPr>
            <a:xfrm>
              <a:off x="6744850" y="2191275"/>
              <a:ext cx="114050" cy="8125"/>
            </a:xfrm>
            <a:custGeom>
              <a:avLst/>
              <a:gdLst/>
              <a:ahLst/>
              <a:cxnLst/>
              <a:rect l="l" t="t" r="r" b="b"/>
              <a:pathLst>
                <a:path w="4562" h="325" extrusionOk="0">
                  <a:moveTo>
                    <a:pt x="0" y="1"/>
                  </a:moveTo>
                  <a:lnTo>
                    <a:pt x="0" y="324"/>
                  </a:lnTo>
                  <a:lnTo>
                    <a:pt x="4561" y="324"/>
                  </a:lnTo>
                  <a:lnTo>
                    <a:pt x="45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9"/>
            <p:cNvSpPr/>
            <p:nvPr/>
          </p:nvSpPr>
          <p:spPr>
            <a:xfrm>
              <a:off x="6744850" y="2215975"/>
              <a:ext cx="260400" cy="8550"/>
            </a:xfrm>
            <a:custGeom>
              <a:avLst/>
              <a:gdLst/>
              <a:ahLst/>
              <a:cxnLst/>
              <a:rect l="l" t="t" r="r" b="b"/>
              <a:pathLst>
                <a:path w="10416" h="342" extrusionOk="0">
                  <a:moveTo>
                    <a:pt x="0" y="1"/>
                  </a:moveTo>
                  <a:lnTo>
                    <a:pt x="0" y="342"/>
                  </a:lnTo>
                  <a:lnTo>
                    <a:pt x="10415" y="342"/>
                  </a:lnTo>
                  <a:lnTo>
                    <a:pt x="104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9"/>
            <p:cNvSpPr/>
            <p:nvPr/>
          </p:nvSpPr>
          <p:spPr>
            <a:xfrm>
              <a:off x="6744850" y="2241125"/>
              <a:ext cx="277000" cy="8100"/>
            </a:xfrm>
            <a:custGeom>
              <a:avLst/>
              <a:gdLst/>
              <a:ahLst/>
              <a:cxnLst/>
              <a:rect l="l" t="t" r="r" b="b"/>
              <a:pathLst>
                <a:path w="11080" h="324" extrusionOk="0">
                  <a:moveTo>
                    <a:pt x="0" y="0"/>
                  </a:moveTo>
                  <a:lnTo>
                    <a:pt x="0" y="323"/>
                  </a:lnTo>
                  <a:lnTo>
                    <a:pt x="11079" y="323"/>
                  </a:lnTo>
                  <a:lnTo>
                    <a:pt x="110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9"/>
            <p:cNvSpPr/>
            <p:nvPr/>
          </p:nvSpPr>
          <p:spPr>
            <a:xfrm>
              <a:off x="6744850" y="2265800"/>
              <a:ext cx="207875" cy="8125"/>
            </a:xfrm>
            <a:custGeom>
              <a:avLst/>
              <a:gdLst/>
              <a:ahLst/>
              <a:cxnLst/>
              <a:rect l="l" t="t" r="r" b="b"/>
              <a:pathLst>
                <a:path w="831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8314" y="324"/>
                  </a:lnTo>
                  <a:lnTo>
                    <a:pt x="8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9"/>
            <p:cNvSpPr/>
            <p:nvPr/>
          </p:nvSpPr>
          <p:spPr>
            <a:xfrm>
              <a:off x="6769525" y="2409900"/>
              <a:ext cx="466450" cy="193075"/>
            </a:xfrm>
            <a:custGeom>
              <a:avLst/>
              <a:gdLst/>
              <a:ahLst/>
              <a:cxnLst/>
              <a:rect l="l" t="t" r="r" b="b"/>
              <a:pathLst>
                <a:path w="18658" h="7723" extrusionOk="0">
                  <a:moveTo>
                    <a:pt x="1" y="1"/>
                  </a:moveTo>
                  <a:lnTo>
                    <a:pt x="1" y="7722"/>
                  </a:lnTo>
                  <a:lnTo>
                    <a:pt x="18658" y="7722"/>
                  </a:lnTo>
                  <a:lnTo>
                    <a:pt x="186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9"/>
            <p:cNvSpPr/>
            <p:nvPr/>
          </p:nvSpPr>
          <p:spPr>
            <a:xfrm>
              <a:off x="7157400" y="2602950"/>
              <a:ext cx="79025" cy="80825"/>
            </a:xfrm>
            <a:custGeom>
              <a:avLst/>
              <a:gdLst/>
              <a:ahLst/>
              <a:cxnLst/>
              <a:rect l="l" t="t" r="r" b="b"/>
              <a:pathLst>
                <a:path w="3161" h="3233" extrusionOk="0">
                  <a:moveTo>
                    <a:pt x="1" y="0"/>
                  </a:moveTo>
                  <a:lnTo>
                    <a:pt x="3161" y="3233"/>
                  </a:lnTo>
                  <a:lnTo>
                    <a:pt x="31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9"/>
            <p:cNvSpPr/>
            <p:nvPr/>
          </p:nvSpPr>
          <p:spPr>
            <a:xfrm>
              <a:off x="6841350" y="2451225"/>
              <a:ext cx="251425" cy="8100"/>
            </a:xfrm>
            <a:custGeom>
              <a:avLst/>
              <a:gdLst/>
              <a:ahLst/>
              <a:cxnLst/>
              <a:rect l="l" t="t" r="r" b="b"/>
              <a:pathLst>
                <a:path w="10057" h="324" extrusionOk="0">
                  <a:moveTo>
                    <a:pt x="1" y="0"/>
                  </a:moveTo>
                  <a:lnTo>
                    <a:pt x="1" y="323"/>
                  </a:lnTo>
                  <a:lnTo>
                    <a:pt x="10057" y="32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9"/>
            <p:cNvSpPr/>
            <p:nvPr/>
          </p:nvSpPr>
          <p:spPr>
            <a:xfrm>
              <a:off x="6841350" y="2476800"/>
              <a:ext cx="320125" cy="8100"/>
            </a:xfrm>
            <a:custGeom>
              <a:avLst/>
              <a:gdLst/>
              <a:ahLst/>
              <a:cxnLst/>
              <a:rect l="l" t="t" r="r" b="b"/>
              <a:pathLst>
                <a:path w="12805" h="324" extrusionOk="0">
                  <a:moveTo>
                    <a:pt x="1" y="1"/>
                  </a:moveTo>
                  <a:lnTo>
                    <a:pt x="1" y="324"/>
                  </a:lnTo>
                  <a:lnTo>
                    <a:pt x="12804" y="324"/>
                  </a:lnTo>
                  <a:lnTo>
                    <a:pt x="128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9"/>
            <p:cNvSpPr/>
            <p:nvPr/>
          </p:nvSpPr>
          <p:spPr>
            <a:xfrm>
              <a:off x="6841350" y="2502400"/>
              <a:ext cx="232575" cy="8100"/>
            </a:xfrm>
            <a:custGeom>
              <a:avLst/>
              <a:gdLst/>
              <a:ahLst/>
              <a:cxnLst/>
              <a:rect l="l" t="t" r="r" b="b"/>
              <a:pathLst>
                <a:path w="9303" h="324" extrusionOk="0">
                  <a:moveTo>
                    <a:pt x="1" y="0"/>
                  </a:moveTo>
                  <a:lnTo>
                    <a:pt x="1" y="323"/>
                  </a:lnTo>
                  <a:lnTo>
                    <a:pt x="9303" y="323"/>
                  </a:lnTo>
                  <a:lnTo>
                    <a:pt x="9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9"/>
            <p:cNvSpPr/>
            <p:nvPr/>
          </p:nvSpPr>
          <p:spPr>
            <a:xfrm>
              <a:off x="6841350" y="2527975"/>
              <a:ext cx="292275" cy="8550"/>
            </a:xfrm>
            <a:custGeom>
              <a:avLst/>
              <a:gdLst/>
              <a:ahLst/>
              <a:cxnLst/>
              <a:rect l="l" t="t" r="r" b="b"/>
              <a:pathLst>
                <a:path w="11691" h="342" extrusionOk="0">
                  <a:moveTo>
                    <a:pt x="1" y="1"/>
                  </a:moveTo>
                  <a:lnTo>
                    <a:pt x="1" y="342"/>
                  </a:lnTo>
                  <a:lnTo>
                    <a:pt x="11691" y="342"/>
                  </a:lnTo>
                  <a:lnTo>
                    <a:pt x="116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9"/>
            <p:cNvSpPr/>
            <p:nvPr/>
          </p:nvSpPr>
          <p:spPr>
            <a:xfrm>
              <a:off x="6841350" y="2553575"/>
              <a:ext cx="191725" cy="8550"/>
            </a:xfrm>
            <a:custGeom>
              <a:avLst/>
              <a:gdLst/>
              <a:ahLst/>
              <a:cxnLst/>
              <a:rect l="l" t="t" r="r" b="b"/>
              <a:pathLst>
                <a:path w="7669" h="342" extrusionOk="0">
                  <a:moveTo>
                    <a:pt x="1" y="0"/>
                  </a:moveTo>
                  <a:lnTo>
                    <a:pt x="1" y="341"/>
                  </a:lnTo>
                  <a:lnTo>
                    <a:pt x="7668" y="341"/>
                  </a:lnTo>
                  <a:lnTo>
                    <a:pt x="76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9"/>
            <p:cNvSpPr/>
            <p:nvPr/>
          </p:nvSpPr>
          <p:spPr>
            <a:xfrm>
              <a:off x="6360100" y="2104650"/>
              <a:ext cx="262200" cy="196200"/>
            </a:xfrm>
            <a:custGeom>
              <a:avLst/>
              <a:gdLst/>
              <a:ahLst/>
              <a:cxnLst/>
              <a:rect l="l" t="t" r="r" b="b"/>
              <a:pathLst>
                <a:path w="10488" h="7848" extrusionOk="0">
                  <a:moveTo>
                    <a:pt x="1" y="0"/>
                  </a:moveTo>
                  <a:lnTo>
                    <a:pt x="1" y="7847"/>
                  </a:lnTo>
                  <a:lnTo>
                    <a:pt x="10488" y="7847"/>
                  </a:lnTo>
                  <a:lnTo>
                    <a:pt x="104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9"/>
            <p:cNvSpPr/>
            <p:nvPr/>
          </p:nvSpPr>
          <p:spPr>
            <a:xfrm>
              <a:off x="6441375" y="2300825"/>
              <a:ext cx="99675" cy="53900"/>
            </a:xfrm>
            <a:custGeom>
              <a:avLst/>
              <a:gdLst/>
              <a:ahLst/>
              <a:cxnLst/>
              <a:rect l="l" t="t" r="r" b="b"/>
              <a:pathLst>
                <a:path w="3987" h="2156" extrusionOk="0">
                  <a:moveTo>
                    <a:pt x="0" y="0"/>
                  </a:moveTo>
                  <a:lnTo>
                    <a:pt x="1993" y="2155"/>
                  </a:lnTo>
                  <a:lnTo>
                    <a:pt x="39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9"/>
            <p:cNvSpPr/>
            <p:nvPr/>
          </p:nvSpPr>
          <p:spPr>
            <a:xfrm>
              <a:off x="6464250" y="2144150"/>
              <a:ext cx="53900" cy="53900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971" y="0"/>
                  </a:moveTo>
                  <a:lnTo>
                    <a:pt x="863" y="18"/>
                  </a:lnTo>
                  <a:lnTo>
                    <a:pt x="665" y="90"/>
                  </a:lnTo>
                  <a:lnTo>
                    <a:pt x="468" y="180"/>
                  </a:lnTo>
                  <a:lnTo>
                    <a:pt x="324" y="324"/>
                  </a:lnTo>
                  <a:lnTo>
                    <a:pt x="180" y="485"/>
                  </a:lnTo>
                  <a:lnTo>
                    <a:pt x="91" y="665"/>
                  </a:lnTo>
                  <a:lnTo>
                    <a:pt x="19" y="862"/>
                  </a:lnTo>
                  <a:lnTo>
                    <a:pt x="1" y="970"/>
                  </a:lnTo>
                  <a:lnTo>
                    <a:pt x="1" y="1078"/>
                  </a:lnTo>
                  <a:lnTo>
                    <a:pt x="1" y="1186"/>
                  </a:lnTo>
                  <a:lnTo>
                    <a:pt x="19" y="1293"/>
                  </a:lnTo>
                  <a:lnTo>
                    <a:pt x="91" y="1491"/>
                  </a:lnTo>
                  <a:lnTo>
                    <a:pt x="180" y="1670"/>
                  </a:lnTo>
                  <a:lnTo>
                    <a:pt x="324" y="1832"/>
                  </a:lnTo>
                  <a:lnTo>
                    <a:pt x="468" y="1976"/>
                  </a:lnTo>
                  <a:lnTo>
                    <a:pt x="665" y="2066"/>
                  </a:lnTo>
                  <a:lnTo>
                    <a:pt x="863" y="2137"/>
                  </a:lnTo>
                  <a:lnTo>
                    <a:pt x="971" y="2137"/>
                  </a:lnTo>
                  <a:lnTo>
                    <a:pt x="1078" y="2155"/>
                  </a:lnTo>
                  <a:lnTo>
                    <a:pt x="1186" y="2137"/>
                  </a:lnTo>
                  <a:lnTo>
                    <a:pt x="1294" y="2137"/>
                  </a:lnTo>
                  <a:lnTo>
                    <a:pt x="1491" y="2066"/>
                  </a:lnTo>
                  <a:lnTo>
                    <a:pt x="1671" y="1976"/>
                  </a:lnTo>
                  <a:lnTo>
                    <a:pt x="1832" y="1832"/>
                  </a:lnTo>
                  <a:lnTo>
                    <a:pt x="1958" y="1670"/>
                  </a:lnTo>
                  <a:lnTo>
                    <a:pt x="2066" y="1491"/>
                  </a:lnTo>
                  <a:lnTo>
                    <a:pt x="2138" y="1293"/>
                  </a:lnTo>
                  <a:lnTo>
                    <a:pt x="2138" y="1186"/>
                  </a:lnTo>
                  <a:lnTo>
                    <a:pt x="2156" y="1078"/>
                  </a:lnTo>
                  <a:lnTo>
                    <a:pt x="2138" y="970"/>
                  </a:lnTo>
                  <a:lnTo>
                    <a:pt x="2138" y="862"/>
                  </a:lnTo>
                  <a:lnTo>
                    <a:pt x="2066" y="665"/>
                  </a:lnTo>
                  <a:lnTo>
                    <a:pt x="1976" y="467"/>
                  </a:lnTo>
                  <a:lnTo>
                    <a:pt x="1832" y="324"/>
                  </a:lnTo>
                  <a:lnTo>
                    <a:pt x="1671" y="180"/>
                  </a:lnTo>
                  <a:lnTo>
                    <a:pt x="1491" y="90"/>
                  </a:lnTo>
                  <a:lnTo>
                    <a:pt x="1294" y="18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9"/>
            <p:cNvSpPr/>
            <p:nvPr/>
          </p:nvSpPr>
          <p:spPr>
            <a:xfrm>
              <a:off x="6434625" y="2206100"/>
              <a:ext cx="113150" cy="51650"/>
            </a:xfrm>
            <a:custGeom>
              <a:avLst/>
              <a:gdLst/>
              <a:ahLst/>
              <a:cxnLst/>
              <a:rect l="l" t="t" r="r" b="b"/>
              <a:pathLst>
                <a:path w="4526" h="2066" extrusionOk="0">
                  <a:moveTo>
                    <a:pt x="2263" y="1"/>
                  </a:moveTo>
                  <a:lnTo>
                    <a:pt x="1868" y="18"/>
                  </a:lnTo>
                  <a:lnTo>
                    <a:pt x="1527" y="54"/>
                  </a:lnTo>
                  <a:lnTo>
                    <a:pt x="1222" y="126"/>
                  </a:lnTo>
                  <a:lnTo>
                    <a:pt x="970" y="216"/>
                  </a:lnTo>
                  <a:lnTo>
                    <a:pt x="755" y="324"/>
                  </a:lnTo>
                  <a:lnTo>
                    <a:pt x="575" y="432"/>
                  </a:lnTo>
                  <a:lnTo>
                    <a:pt x="450" y="557"/>
                  </a:lnTo>
                  <a:lnTo>
                    <a:pt x="342" y="665"/>
                  </a:lnTo>
                  <a:lnTo>
                    <a:pt x="270" y="827"/>
                  </a:lnTo>
                  <a:lnTo>
                    <a:pt x="198" y="1024"/>
                  </a:lnTo>
                  <a:lnTo>
                    <a:pt x="144" y="1258"/>
                  </a:lnTo>
                  <a:lnTo>
                    <a:pt x="90" y="1491"/>
                  </a:lnTo>
                  <a:lnTo>
                    <a:pt x="19" y="1904"/>
                  </a:lnTo>
                  <a:lnTo>
                    <a:pt x="1" y="2066"/>
                  </a:lnTo>
                  <a:lnTo>
                    <a:pt x="4526" y="2066"/>
                  </a:lnTo>
                  <a:lnTo>
                    <a:pt x="4508" y="1904"/>
                  </a:lnTo>
                  <a:lnTo>
                    <a:pt x="4436" y="1491"/>
                  </a:lnTo>
                  <a:lnTo>
                    <a:pt x="4400" y="1258"/>
                  </a:lnTo>
                  <a:lnTo>
                    <a:pt x="4328" y="1024"/>
                  </a:lnTo>
                  <a:lnTo>
                    <a:pt x="4274" y="827"/>
                  </a:lnTo>
                  <a:lnTo>
                    <a:pt x="4185" y="665"/>
                  </a:lnTo>
                  <a:lnTo>
                    <a:pt x="4095" y="557"/>
                  </a:lnTo>
                  <a:lnTo>
                    <a:pt x="3951" y="432"/>
                  </a:lnTo>
                  <a:lnTo>
                    <a:pt x="3772" y="324"/>
                  </a:lnTo>
                  <a:lnTo>
                    <a:pt x="3556" y="216"/>
                  </a:lnTo>
                  <a:lnTo>
                    <a:pt x="3305" y="126"/>
                  </a:lnTo>
                  <a:lnTo>
                    <a:pt x="3000" y="54"/>
                  </a:lnTo>
                  <a:lnTo>
                    <a:pt x="2658" y="18"/>
                  </a:lnTo>
                  <a:lnTo>
                    <a:pt x="22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9"/>
            <p:cNvSpPr/>
            <p:nvPr/>
          </p:nvSpPr>
          <p:spPr>
            <a:xfrm>
              <a:off x="5865850" y="2028775"/>
              <a:ext cx="179125" cy="134250"/>
            </a:xfrm>
            <a:custGeom>
              <a:avLst/>
              <a:gdLst/>
              <a:ahLst/>
              <a:cxnLst/>
              <a:rect l="l" t="t" r="r" b="b"/>
              <a:pathLst>
                <a:path w="7165" h="5370" extrusionOk="0">
                  <a:moveTo>
                    <a:pt x="0" y="1"/>
                  </a:moveTo>
                  <a:lnTo>
                    <a:pt x="0" y="5370"/>
                  </a:lnTo>
                  <a:lnTo>
                    <a:pt x="7165" y="5370"/>
                  </a:lnTo>
                  <a:lnTo>
                    <a:pt x="71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9"/>
            <p:cNvSpPr/>
            <p:nvPr/>
          </p:nvSpPr>
          <p:spPr>
            <a:xfrm>
              <a:off x="5921050" y="2163000"/>
              <a:ext cx="68725" cy="36850"/>
            </a:xfrm>
            <a:custGeom>
              <a:avLst/>
              <a:gdLst/>
              <a:ahLst/>
              <a:cxnLst/>
              <a:rect l="l" t="t" r="r" b="b"/>
              <a:pathLst>
                <a:path w="2749" h="1474" extrusionOk="0">
                  <a:moveTo>
                    <a:pt x="1" y="1"/>
                  </a:moveTo>
                  <a:lnTo>
                    <a:pt x="1384" y="1473"/>
                  </a:lnTo>
                  <a:lnTo>
                    <a:pt x="27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9"/>
            <p:cNvSpPr/>
            <p:nvPr/>
          </p:nvSpPr>
          <p:spPr>
            <a:xfrm>
              <a:off x="5912075" y="2062900"/>
              <a:ext cx="86675" cy="78125"/>
            </a:xfrm>
            <a:custGeom>
              <a:avLst/>
              <a:gdLst/>
              <a:ahLst/>
              <a:cxnLst/>
              <a:rect l="l" t="t" r="r" b="b"/>
              <a:pathLst>
                <a:path w="3467" h="3125" extrusionOk="0">
                  <a:moveTo>
                    <a:pt x="701" y="0"/>
                  </a:moveTo>
                  <a:lnTo>
                    <a:pt x="575" y="36"/>
                  </a:lnTo>
                  <a:lnTo>
                    <a:pt x="450" y="72"/>
                  </a:lnTo>
                  <a:lnTo>
                    <a:pt x="342" y="144"/>
                  </a:lnTo>
                  <a:lnTo>
                    <a:pt x="252" y="234"/>
                  </a:lnTo>
                  <a:lnTo>
                    <a:pt x="180" y="324"/>
                  </a:lnTo>
                  <a:lnTo>
                    <a:pt x="108" y="431"/>
                  </a:lnTo>
                  <a:lnTo>
                    <a:pt x="55" y="557"/>
                  </a:lnTo>
                  <a:lnTo>
                    <a:pt x="37" y="683"/>
                  </a:lnTo>
                  <a:lnTo>
                    <a:pt x="19" y="808"/>
                  </a:lnTo>
                  <a:lnTo>
                    <a:pt x="1" y="952"/>
                  </a:lnTo>
                  <a:lnTo>
                    <a:pt x="19" y="1096"/>
                  </a:lnTo>
                  <a:lnTo>
                    <a:pt x="37" y="1239"/>
                  </a:lnTo>
                  <a:lnTo>
                    <a:pt x="73" y="1383"/>
                  </a:lnTo>
                  <a:lnTo>
                    <a:pt x="126" y="1509"/>
                  </a:lnTo>
                  <a:lnTo>
                    <a:pt x="180" y="1652"/>
                  </a:lnTo>
                  <a:lnTo>
                    <a:pt x="252" y="1778"/>
                  </a:lnTo>
                  <a:lnTo>
                    <a:pt x="342" y="1904"/>
                  </a:lnTo>
                  <a:lnTo>
                    <a:pt x="486" y="2101"/>
                  </a:lnTo>
                  <a:lnTo>
                    <a:pt x="647" y="2263"/>
                  </a:lnTo>
                  <a:lnTo>
                    <a:pt x="809" y="2442"/>
                  </a:lnTo>
                  <a:lnTo>
                    <a:pt x="970" y="2586"/>
                  </a:lnTo>
                  <a:lnTo>
                    <a:pt x="1150" y="2730"/>
                  </a:lnTo>
                  <a:lnTo>
                    <a:pt x="1348" y="2873"/>
                  </a:lnTo>
                  <a:lnTo>
                    <a:pt x="1527" y="2999"/>
                  </a:lnTo>
                  <a:lnTo>
                    <a:pt x="1743" y="3125"/>
                  </a:lnTo>
                  <a:lnTo>
                    <a:pt x="1940" y="2999"/>
                  </a:lnTo>
                  <a:lnTo>
                    <a:pt x="2138" y="2873"/>
                  </a:lnTo>
                  <a:lnTo>
                    <a:pt x="2317" y="2730"/>
                  </a:lnTo>
                  <a:lnTo>
                    <a:pt x="2497" y="2586"/>
                  </a:lnTo>
                  <a:lnTo>
                    <a:pt x="2676" y="2442"/>
                  </a:lnTo>
                  <a:lnTo>
                    <a:pt x="2838" y="2263"/>
                  </a:lnTo>
                  <a:lnTo>
                    <a:pt x="2982" y="2101"/>
                  </a:lnTo>
                  <a:lnTo>
                    <a:pt x="3125" y="1904"/>
                  </a:lnTo>
                  <a:lnTo>
                    <a:pt x="3215" y="1778"/>
                  </a:lnTo>
                  <a:lnTo>
                    <a:pt x="3287" y="1652"/>
                  </a:lnTo>
                  <a:lnTo>
                    <a:pt x="3341" y="1509"/>
                  </a:lnTo>
                  <a:lnTo>
                    <a:pt x="3395" y="1383"/>
                  </a:lnTo>
                  <a:lnTo>
                    <a:pt x="3431" y="1239"/>
                  </a:lnTo>
                  <a:lnTo>
                    <a:pt x="3448" y="1096"/>
                  </a:lnTo>
                  <a:lnTo>
                    <a:pt x="3466" y="952"/>
                  </a:lnTo>
                  <a:lnTo>
                    <a:pt x="3448" y="808"/>
                  </a:lnTo>
                  <a:lnTo>
                    <a:pt x="3431" y="683"/>
                  </a:lnTo>
                  <a:lnTo>
                    <a:pt x="3395" y="557"/>
                  </a:lnTo>
                  <a:lnTo>
                    <a:pt x="3359" y="431"/>
                  </a:lnTo>
                  <a:lnTo>
                    <a:pt x="3287" y="324"/>
                  </a:lnTo>
                  <a:lnTo>
                    <a:pt x="3215" y="234"/>
                  </a:lnTo>
                  <a:lnTo>
                    <a:pt x="3125" y="144"/>
                  </a:lnTo>
                  <a:lnTo>
                    <a:pt x="3000" y="72"/>
                  </a:lnTo>
                  <a:lnTo>
                    <a:pt x="2874" y="36"/>
                  </a:lnTo>
                  <a:lnTo>
                    <a:pt x="2748" y="0"/>
                  </a:lnTo>
                  <a:lnTo>
                    <a:pt x="2605" y="0"/>
                  </a:lnTo>
                  <a:lnTo>
                    <a:pt x="2497" y="18"/>
                  </a:lnTo>
                  <a:lnTo>
                    <a:pt x="2371" y="72"/>
                  </a:lnTo>
                  <a:lnTo>
                    <a:pt x="2281" y="126"/>
                  </a:lnTo>
                  <a:lnTo>
                    <a:pt x="2174" y="216"/>
                  </a:lnTo>
                  <a:lnTo>
                    <a:pt x="2084" y="306"/>
                  </a:lnTo>
                  <a:lnTo>
                    <a:pt x="2012" y="395"/>
                  </a:lnTo>
                  <a:lnTo>
                    <a:pt x="1886" y="593"/>
                  </a:lnTo>
                  <a:lnTo>
                    <a:pt x="1796" y="772"/>
                  </a:lnTo>
                  <a:lnTo>
                    <a:pt x="1725" y="952"/>
                  </a:lnTo>
                  <a:lnTo>
                    <a:pt x="1653" y="772"/>
                  </a:lnTo>
                  <a:lnTo>
                    <a:pt x="1563" y="593"/>
                  </a:lnTo>
                  <a:lnTo>
                    <a:pt x="1437" y="395"/>
                  </a:lnTo>
                  <a:lnTo>
                    <a:pt x="1365" y="306"/>
                  </a:lnTo>
                  <a:lnTo>
                    <a:pt x="1276" y="216"/>
                  </a:lnTo>
                  <a:lnTo>
                    <a:pt x="1186" y="126"/>
                  </a:lnTo>
                  <a:lnTo>
                    <a:pt x="1078" y="72"/>
                  </a:lnTo>
                  <a:lnTo>
                    <a:pt x="970" y="18"/>
                  </a:lnTo>
                  <a:lnTo>
                    <a:pt x="8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9"/>
            <p:cNvSpPr/>
            <p:nvPr/>
          </p:nvSpPr>
          <p:spPr>
            <a:xfrm>
              <a:off x="5859550" y="2185900"/>
              <a:ext cx="426050" cy="510450"/>
            </a:xfrm>
            <a:custGeom>
              <a:avLst/>
              <a:gdLst/>
              <a:ahLst/>
              <a:cxnLst/>
              <a:rect l="l" t="t" r="r" b="b"/>
              <a:pathLst>
                <a:path w="17042" h="20418" extrusionOk="0">
                  <a:moveTo>
                    <a:pt x="10218" y="0"/>
                  </a:moveTo>
                  <a:lnTo>
                    <a:pt x="9877" y="36"/>
                  </a:lnTo>
                  <a:lnTo>
                    <a:pt x="9554" y="72"/>
                  </a:lnTo>
                  <a:lnTo>
                    <a:pt x="9231" y="144"/>
                  </a:lnTo>
                  <a:lnTo>
                    <a:pt x="8907" y="234"/>
                  </a:lnTo>
                  <a:lnTo>
                    <a:pt x="8602" y="360"/>
                  </a:lnTo>
                  <a:lnTo>
                    <a:pt x="8297" y="485"/>
                  </a:lnTo>
                  <a:lnTo>
                    <a:pt x="8010" y="647"/>
                  </a:lnTo>
                  <a:lnTo>
                    <a:pt x="7722" y="844"/>
                  </a:lnTo>
                  <a:lnTo>
                    <a:pt x="7453" y="1042"/>
                  </a:lnTo>
                  <a:lnTo>
                    <a:pt x="7202" y="1275"/>
                  </a:lnTo>
                  <a:lnTo>
                    <a:pt x="6986" y="1347"/>
                  </a:lnTo>
                  <a:lnTo>
                    <a:pt x="6771" y="1437"/>
                  </a:lnTo>
                  <a:lnTo>
                    <a:pt x="6591" y="1527"/>
                  </a:lnTo>
                  <a:lnTo>
                    <a:pt x="6411" y="1653"/>
                  </a:lnTo>
                  <a:lnTo>
                    <a:pt x="6250" y="1778"/>
                  </a:lnTo>
                  <a:lnTo>
                    <a:pt x="6106" y="1922"/>
                  </a:lnTo>
                  <a:lnTo>
                    <a:pt x="5962" y="2066"/>
                  </a:lnTo>
                  <a:lnTo>
                    <a:pt x="5837" y="2245"/>
                  </a:lnTo>
                  <a:lnTo>
                    <a:pt x="5729" y="2407"/>
                  </a:lnTo>
                  <a:lnTo>
                    <a:pt x="5621" y="2586"/>
                  </a:lnTo>
                  <a:lnTo>
                    <a:pt x="5532" y="2784"/>
                  </a:lnTo>
                  <a:lnTo>
                    <a:pt x="5442" y="2981"/>
                  </a:lnTo>
                  <a:lnTo>
                    <a:pt x="5316" y="3394"/>
                  </a:lnTo>
                  <a:lnTo>
                    <a:pt x="5208" y="3825"/>
                  </a:lnTo>
                  <a:lnTo>
                    <a:pt x="5119" y="4274"/>
                  </a:lnTo>
                  <a:lnTo>
                    <a:pt x="5065" y="4723"/>
                  </a:lnTo>
                  <a:lnTo>
                    <a:pt x="5029" y="5190"/>
                  </a:lnTo>
                  <a:lnTo>
                    <a:pt x="5011" y="5639"/>
                  </a:lnTo>
                  <a:lnTo>
                    <a:pt x="5011" y="6501"/>
                  </a:lnTo>
                  <a:lnTo>
                    <a:pt x="5029" y="7273"/>
                  </a:lnTo>
                  <a:lnTo>
                    <a:pt x="5029" y="7489"/>
                  </a:lnTo>
                  <a:lnTo>
                    <a:pt x="5011" y="7686"/>
                  </a:lnTo>
                  <a:lnTo>
                    <a:pt x="4975" y="7884"/>
                  </a:lnTo>
                  <a:lnTo>
                    <a:pt x="4921" y="8063"/>
                  </a:lnTo>
                  <a:lnTo>
                    <a:pt x="4867" y="8243"/>
                  </a:lnTo>
                  <a:lnTo>
                    <a:pt x="4795" y="8404"/>
                  </a:lnTo>
                  <a:lnTo>
                    <a:pt x="4723" y="8566"/>
                  </a:lnTo>
                  <a:lnTo>
                    <a:pt x="4616" y="8728"/>
                  </a:lnTo>
                  <a:lnTo>
                    <a:pt x="4418" y="9033"/>
                  </a:lnTo>
                  <a:lnTo>
                    <a:pt x="4167" y="9338"/>
                  </a:lnTo>
                  <a:lnTo>
                    <a:pt x="3897" y="9625"/>
                  </a:lnTo>
                  <a:lnTo>
                    <a:pt x="3628" y="9913"/>
                  </a:lnTo>
                  <a:lnTo>
                    <a:pt x="3036" y="10523"/>
                  </a:lnTo>
                  <a:lnTo>
                    <a:pt x="2730" y="10864"/>
                  </a:lnTo>
                  <a:lnTo>
                    <a:pt x="2443" y="11242"/>
                  </a:lnTo>
                  <a:lnTo>
                    <a:pt x="2174" y="11637"/>
                  </a:lnTo>
                  <a:lnTo>
                    <a:pt x="2030" y="11852"/>
                  </a:lnTo>
                  <a:lnTo>
                    <a:pt x="1922" y="12085"/>
                  </a:lnTo>
                  <a:lnTo>
                    <a:pt x="1796" y="12319"/>
                  </a:lnTo>
                  <a:lnTo>
                    <a:pt x="1689" y="12570"/>
                  </a:lnTo>
                  <a:lnTo>
                    <a:pt x="1599" y="12840"/>
                  </a:lnTo>
                  <a:lnTo>
                    <a:pt x="1509" y="13109"/>
                  </a:lnTo>
                  <a:lnTo>
                    <a:pt x="1437" y="13360"/>
                  </a:lnTo>
                  <a:lnTo>
                    <a:pt x="1383" y="13594"/>
                  </a:lnTo>
                  <a:lnTo>
                    <a:pt x="1348" y="13809"/>
                  </a:lnTo>
                  <a:lnTo>
                    <a:pt x="1330" y="14043"/>
                  </a:lnTo>
                  <a:lnTo>
                    <a:pt x="1312" y="14474"/>
                  </a:lnTo>
                  <a:lnTo>
                    <a:pt x="1312" y="14905"/>
                  </a:lnTo>
                  <a:lnTo>
                    <a:pt x="1348" y="15336"/>
                  </a:lnTo>
                  <a:lnTo>
                    <a:pt x="1383" y="15749"/>
                  </a:lnTo>
                  <a:lnTo>
                    <a:pt x="1419" y="16162"/>
                  </a:lnTo>
                  <a:lnTo>
                    <a:pt x="1437" y="16575"/>
                  </a:lnTo>
                  <a:lnTo>
                    <a:pt x="1437" y="16988"/>
                  </a:lnTo>
                  <a:lnTo>
                    <a:pt x="1419" y="17419"/>
                  </a:lnTo>
                  <a:lnTo>
                    <a:pt x="1383" y="17634"/>
                  </a:lnTo>
                  <a:lnTo>
                    <a:pt x="1348" y="17850"/>
                  </a:lnTo>
                  <a:lnTo>
                    <a:pt x="1294" y="18065"/>
                  </a:lnTo>
                  <a:lnTo>
                    <a:pt x="1222" y="18299"/>
                  </a:lnTo>
                  <a:lnTo>
                    <a:pt x="1132" y="18532"/>
                  </a:lnTo>
                  <a:lnTo>
                    <a:pt x="1042" y="18765"/>
                  </a:lnTo>
                  <a:lnTo>
                    <a:pt x="917" y="18999"/>
                  </a:lnTo>
                  <a:lnTo>
                    <a:pt x="773" y="19232"/>
                  </a:lnTo>
                  <a:lnTo>
                    <a:pt x="611" y="19484"/>
                  </a:lnTo>
                  <a:lnTo>
                    <a:pt x="432" y="19753"/>
                  </a:lnTo>
                  <a:lnTo>
                    <a:pt x="234" y="20004"/>
                  </a:lnTo>
                  <a:lnTo>
                    <a:pt x="1" y="20274"/>
                  </a:lnTo>
                  <a:lnTo>
                    <a:pt x="1" y="20292"/>
                  </a:lnTo>
                  <a:lnTo>
                    <a:pt x="19" y="20292"/>
                  </a:lnTo>
                  <a:lnTo>
                    <a:pt x="162" y="20328"/>
                  </a:lnTo>
                  <a:lnTo>
                    <a:pt x="701" y="20364"/>
                  </a:lnTo>
                  <a:lnTo>
                    <a:pt x="1563" y="20400"/>
                  </a:lnTo>
                  <a:lnTo>
                    <a:pt x="2712" y="20417"/>
                  </a:lnTo>
                  <a:lnTo>
                    <a:pt x="2964" y="19879"/>
                  </a:lnTo>
                  <a:lnTo>
                    <a:pt x="3197" y="19358"/>
                  </a:lnTo>
                  <a:lnTo>
                    <a:pt x="3395" y="18819"/>
                  </a:lnTo>
                  <a:lnTo>
                    <a:pt x="3592" y="18263"/>
                  </a:lnTo>
                  <a:lnTo>
                    <a:pt x="3754" y="17706"/>
                  </a:lnTo>
                  <a:lnTo>
                    <a:pt x="3879" y="17149"/>
                  </a:lnTo>
                  <a:lnTo>
                    <a:pt x="4005" y="16575"/>
                  </a:lnTo>
                  <a:lnTo>
                    <a:pt x="4095" y="16000"/>
                  </a:lnTo>
                  <a:lnTo>
                    <a:pt x="4131" y="16467"/>
                  </a:lnTo>
                  <a:lnTo>
                    <a:pt x="4203" y="17616"/>
                  </a:lnTo>
                  <a:lnTo>
                    <a:pt x="4239" y="18317"/>
                  </a:lnTo>
                  <a:lnTo>
                    <a:pt x="4257" y="19053"/>
                  </a:lnTo>
                  <a:lnTo>
                    <a:pt x="4257" y="19771"/>
                  </a:lnTo>
                  <a:lnTo>
                    <a:pt x="4239" y="20417"/>
                  </a:lnTo>
                  <a:lnTo>
                    <a:pt x="5280" y="20417"/>
                  </a:lnTo>
                  <a:lnTo>
                    <a:pt x="5442" y="19933"/>
                  </a:lnTo>
                  <a:lnTo>
                    <a:pt x="5567" y="19430"/>
                  </a:lnTo>
                  <a:lnTo>
                    <a:pt x="5657" y="18927"/>
                  </a:lnTo>
                  <a:lnTo>
                    <a:pt x="5747" y="18424"/>
                  </a:lnTo>
                  <a:lnTo>
                    <a:pt x="5783" y="19035"/>
                  </a:lnTo>
                  <a:lnTo>
                    <a:pt x="5819" y="19663"/>
                  </a:lnTo>
                  <a:lnTo>
                    <a:pt x="5855" y="20417"/>
                  </a:lnTo>
                  <a:lnTo>
                    <a:pt x="9967" y="20400"/>
                  </a:lnTo>
                  <a:lnTo>
                    <a:pt x="13774" y="20364"/>
                  </a:lnTo>
                  <a:lnTo>
                    <a:pt x="13738" y="19915"/>
                  </a:lnTo>
                  <a:lnTo>
                    <a:pt x="13720" y="19466"/>
                  </a:lnTo>
                  <a:lnTo>
                    <a:pt x="13720" y="19053"/>
                  </a:lnTo>
                  <a:lnTo>
                    <a:pt x="13738" y="18676"/>
                  </a:lnTo>
                  <a:lnTo>
                    <a:pt x="13774" y="18299"/>
                  </a:lnTo>
                  <a:lnTo>
                    <a:pt x="13810" y="17957"/>
                  </a:lnTo>
                  <a:lnTo>
                    <a:pt x="13864" y="17652"/>
                  </a:lnTo>
                  <a:lnTo>
                    <a:pt x="13917" y="17365"/>
                  </a:lnTo>
                  <a:lnTo>
                    <a:pt x="14043" y="16916"/>
                  </a:lnTo>
                  <a:lnTo>
                    <a:pt x="14133" y="16593"/>
                  </a:lnTo>
                  <a:lnTo>
                    <a:pt x="14205" y="16431"/>
                  </a:lnTo>
                  <a:lnTo>
                    <a:pt x="14223" y="16431"/>
                  </a:lnTo>
                  <a:lnTo>
                    <a:pt x="14223" y="16449"/>
                  </a:lnTo>
                  <a:lnTo>
                    <a:pt x="14187" y="16790"/>
                  </a:lnTo>
                  <a:lnTo>
                    <a:pt x="14169" y="17113"/>
                  </a:lnTo>
                  <a:lnTo>
                    <a:pt x="14169" y="17437"/>
                  </a:lnTo>
                  <a:lnTo>
                    <a:pt x="14169" y="17742"/>
                  </a:lnTo>
                  <a:lnTo>
                    <a:pt x="14187" y="18029"/>
                  </a:lnTo>
                  <a:lnTo>
                    <a:pt x="14223" y="18299"/>
                  </a:lnTo>
                  <a:lnTo>
                    <a:pt x="14313" y="18819"/>
                  </a:lnTo>
                  <a:lnTo>
                    <a:pt x="14420" y="19268"/>
                  </a:lnTo>
                  <a:lnTo>
                    <a:pt x="14546" y="19681"/>
                  </a:lnTo>
                  <a:lnTo>
                    <a:pt x="14708" y="20040"/>
                  </a:lnTo>
                  <a:lnTo>
                    <a:pt x="14851" y="20346"/>
                  </a:lnTo>
                  <a:lnTo>
                    <a:pt x="16970" y="20328"/>
                  </a:lnTo>
                  <a:lnTo>
                    <a:pt x="17024" y="20310"/>
                  </a:lnTo>
                  <a:lnTo>
                    <a:pt x="17042" y="20292"/>
                  </a:lnTo>
                  <a:lnTo>
                    <a:pt x="17042" y="20274"/>
                  </a:lnTo>
                  <a:lnTo>
                    <a:pt x="17006" y="20184"/>
                  </a:lnTo>
                  <a:lnTo>
                    <a:pt x="16952" y="20094"/>
                  </a:lnTo>
                  <a:lnTo>
                    <a:pt x="16773" y="19825"/>
                  </a:lnTo>
                  <a:lnTo>
                    <a:pt x="16539" y="19484"/>
                  </a:lnTo>
                  <a:lnTo>
                    <a:pt x="16288" y="19071"/>
                  </a:lnTo>
                  <a:lnTo>
                    <a:pt x="16162" y="18855"/>
                  </a:lnTo>
                  <a:lnTo>
                    <a:pt x="16054" y="18622"/>
                  </a:lnTo>
                  <a:lnTo>
                    <a:pt x="15965" y="18370"/>
                  </a:lnTo>
                  <a:lnTo>
                    <a:pt x="15911" y="18137"/>
                  </a:lnTo>
                  <a:lnTo>
                    <a:pt x="15875" y="17886"/>
                  </a:lnTo>
                  <a:lnTo>
                    <a:pt x="15875" y="17634"/>
                  </a:lnTo>
                  <a:lnTo>
                    <a:pt x="15911" y="17383"/>
                  </a:lnTo>
                  <a:lnTo>
                    <a:pt x="15947" y="17149"/>
                  </a:lnTo>
                  <a:lnTo>
                    <a:pt x="16072" y="16647"/>
                  </a:lnTo>
                  <a:lnTo>
                    <a:pt x="16216" y="16126"/>
                  </a:lnTo>
                  <a:lnTo>
                    <a:pt x="16360" y="15587"/>
                  </a:lnTo>
                  <a:lnTo>
                    <a:pt x="16413" y="15318"/>
                  </a:lnTo>
                  <a:lnTo>
                    <a:pt x="16467" y="15030"/>
                  </a:lnTo>
                  <a:lnTo>
                    <a:pt x="16485" y="14725"/>
                  </a:lnTo>
                  <a:lnTo>
                    <a:pt x="16503" y="14420"/>
                  </a:lnTo>
                  <a:lnTo>
                    <a:pt x="16503" y="14115"/>
                  </a:lnTo>
                  <a:lnTo>
                    <a:pt x="16467" y="13773"/>
                  </a:lnTo>
                  <a:lnTo>
                    <a:pt x="16413" y="13432"/>
                  </a:lnTo>
                  <a:lnTo>
                    <a:pt x="16306" y="13073"/>
                  </a:lnTo>
                  <a:lnTo>
                    <a:pt x="16198" y="12732"/>
                  </a:lnTo>
                  <a:lnTo>
                    <a:pt x="16090" y="12409"/>
                  </a:lnTo>
                  <a:lnTo>
                    <a:pt x="15857" y="11834"/>
                  </a:lnTo>
                  <a:lnTo>
                    <a:pt x="15605" y="11331"/>
                  </a:lnTo>
                  <a:lnTo>
                    <a:pt x="15372" y="10882"/>
                  </a:lnTo>
                  <a:lnTo>
                    <a:pt x="15139" y="10415"/>
                  </a:lnTo>
                  <a:lnTo>
                    <a:pt x="14923" y="9949"/>
                  </a:lnTo>
                  <a:lnTo>
                    <a:pt x="14833" y="9697"/>
                  </a:lnTo>
                  <a:lnTo>
                    <a:pt x="14743" y="9446"/>
                  </a:lnTo>
                  <a:lnTo>
                    <a:pt x="14672" y="9159"/>
                  </a:lnTo>
                  <a:lnTo>
                    <a:pt x="14600" y="8853"/>
                  </a:lnTo>
                  <a:lnTo>
                    <a:pt x="14582" y="8728"/>
                  </a:lnTo>
                  <a:lnTo>
                    <a:pt x="14582" y="8584"/>
                  </a:lnTo>
                  <a:lnTo>
                    <a:pt x="14582" y="8207"/>
                  </a:lnTo>
                  <a:lnTo>
                    <a:pt x="14654" y="7237"/>
                  </a:lnTo>
                  <a:lnTo>
                    <a:pt x="14690" y="6662"/>
                  </a:lnTo>
                  <a:lnTo>
                    <a:pt x="14726" y="6034"/>
                  </a:lnTo>
                  <a:lnTo>
                    <a:pt x="14726" y="5388"/>
                  </a:lnTo>
                  <a:lnTo>
                    <a:pt x="14708" y="4723"/>
                  </a:lnTo>
                  <a:lnTo>
                    <a:pt x="14672" y="4400"/>
                  </a:lnTo>
                  <a:lnTo>
                    <a:pt x="14636" y="4059"/>
                  </a:lnTo>
                  <a:lnTo>
                    <a:pt x="14600" y="3736"/>
                  </a:lnTo>
                  <a:lnTo>
                    <a:pt x="14528" y="3412"/>
                  </a:lnTo>
                  <a:lnTo>
                    <a:pt x="14456" y="3089"/>
                  </a:lnTo>
                  <a:lnTo>
                    <a:pt x="14348" y="2766"/>
                  </a:lnTo>
                  <a:lnTo>
                    <a:pt x="14241" y="2461"/>
                  </a:lnTo>
                  <a:lnTo>
                    <a:pt x="14115" y="2173"/>
                  </a:lnTo>
                  <a:lnTo>
                    <a:pt x="13953" y="1886"/>
                  </a:lnTo>
                  <a:lnTo>
                    <a:pt x="13774" y="1617"/>
                  </a:lnTo>
                  <a:lnTo>
                    <a:pt x="13576" y="1365"/>
                  </a:lnTo>
                  <a:lnTo>
                    <a:pt x="13343" y="1132"/>
                  </a:lnTo>
                  <a:lnTo>
                    <a:pt x="13109" y="916"/>
                  </a:lnTo>
                  <a:lnTo>
                    <a:pt x="12822" y="719"/>
                  </a:lnTo>
                  <a:lnTo>
                    <a:pt x="12517" y="539"/>
                  </a:lnTo>
                  <a:lnTo>
                    <a:pt x="12176" y="378"/>
                  </a:lnTo>
                  <a:lnTo>
                    <a:pt x="11870" y="252"/>
                  </a:lnTo>
                  <a:lnTo>
                    <a:pt x="11547" y="162"/>
                  </a:lnTo>
                  <a:lnTo>
                    <a:pt x="11206" y="90"/>
                  </a:lnTo>
                  <a:lnTo>
                    <a:pt x="10883" y="36"/>
                  </a:lnTo>
                  <a:lnTo>
                    <a:pt x="105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9"/>
            <p:cNvSpPr/>
            <p:nvPr/>
          </p:nvSpPr>
          <p:spPr>
            <a:xfrm>
              <a:off x="5859550" y="2185900"/>
              <a:ext cx="426050" cy="510450"/>
            </a:xfrm>
            <a:custGeom>
              <a:avLst/>
              <a:gdLst/>
              <a:ahLst/>
              <a:cxnLst/>
              <a:rect l="l" t="t" r="r" b="b"/>
              <a:pathLst>
                <a:path w="17042" h="20418" fill="none" extrusionOk="0">
                  <a:moveTo>
                    <a:pt x="16970" y="20328"/>
                  </a:moveTo>
                  <a:lnTo>
                    <a:pt x="14851" y="20346"/>
                  </a:lnTo>
                  <a:lnTo>
                    <a:pt x="14851" y="20346"/>
                  </a:lnTo>
                  <a:lnTo>
                    <a:pt x="14708" y="20040"/>
                  </a:lnTo>
                  <a:lnTo>
                    <a:pt x="14546" y="19681"/>
                  </a:lnTo>
                  <a:lnTo>
                    <a:pt x="14420" y="19268"/>
                  </a:lnTo>
                  <a:lnTo>
                    <a:pt x="14313" y="18819"/>
                  </a:lnTo>
                  <a:lnTo>
                    <a:pt x="14223" y="18299"/>
                  </a:lnTo>
                  <a:lnTo>
                    <a:pt x="14187" y="18029"/>
                  </a:lnTo>
                  <a:lnTo>
                    <a:pt x="14169" y="17742"/>
                  </a:lnTo>
                  <a:lnTo>
                    <a:pt x="14169" y="17437"/>
                  </a:lnTo>
                  <a:lnTo>
                    <a:pt x="14169" y="17113"/>
                  </a:lnTo>
                  <a:lnTo>
                    <a:pt x="14187" y="16790"/>
                  </a:lnTo>
                  <a:lnTo>
                    <a:pt x="14223" y="16449"/>
                  </a:lnTo>
                  <a:lnTo>
                    <a:pt x="14223" y="16449"/>
                  </a:lnTo>
                  <a:lnTo>
                    <a:pt x="14223" y="16431"/>
                  </a:lnTo>
                  <a:lnTo>
                    <a:pt x="14205" y="16431"/>
                  </a:lnTo>
                  <a:lnTo>
                    <a:pt x="14133" y="16593"/>
                  </a:lnTo>
                  <a:lnTo>
                    <a:pt x="14043" y="16916"/>
                  </a:lnTo>
                  <a:lnTo>
                    <a:pt x="13917" y="17365"/>
                  </a:lnTo>
                  <a:lnTo>
                    <a:pt x="13864" y="17652"/>
                  </a:lnTo>
                  <a:lnTo>
                    <a:pt x="13810" y="17957"/>
                  </a:lnTo>
                  <a:lnTo>
                    <a:pt x="13774" y="18299"/>
                  </a:lnTo>
                  <a:lnTo>
                    <a:pt x="13738" y="18676"/>
                  </a:lnTo>
                  <a:lnTo>
                    <a:pt x="13720" y="19053"/>
                  </a:lnTo>
                  <a:lnTo>
                    <a:pt x="13720" y="19466"/>
                  </a:lnTo>
                  <a:lnTo>
                    <a:pt x="13738" y="19915"/>
                  </a:lnTo>
                  <a:lnTo>
                    <a:pt x="13774" y="20364"/>
                  </a:lnTo>
                  <a:lnTo>
                    <a:pt x="13774" y="20364"/>
                  </a:lnTo>
                  <a:lnTo>
                    <a:pt x="9967" y="20400"/>
                  </a:lnTo>
                  <a:lnTo>
                    <a:pt x="5855" y="20417"/>
                  </a:lnTo>
                  <a:lnTo>
                    <a:pt x="5855" y="20417"/>
                  </a:lnTo>
                  <a:lnTo>
                    <a:pt x="5819" y="19663"/>
                  </a:lnTo>
                  <a:lnTo>
                    <a:pt x="5783" y="19035"/>
                  </a:lnTo>
                  <a:lnTo>
                    <a:pt x="5747" y="18424"/>
                  </a:lnTo>
                  <a:lnTo>
                    <a:pt x="5747" y="18424"/>
                  </a:lnTo>
                  <a:lnTo>
                    <a:pt x="5657" y="18927"/>
                  </a:lnTo>
                  <a:lnTo>
                    <a:pt x="5567" y="19430"/>
                  </a:lnTo>
                  <a:lnTo>
                    <a:pt x="5442" y="19933"/>
                  </a:lnTo>
                  <a:lnTo>
                    <a:pt x="5280" y="20417"/>
                  </a:lnTo>
                  <a:lnTo>
                    <a:pt x="5280" y="20417"/>
                  </a:lnTo>
                  <a:lnTo>
                    <a:pt x="4239" y="20417"/>
                  </a:lnTo>
                  <a:lnTo>
                    <a:pt x="4239" y="20417"/>
                  </a:lnTo>
                  <a:lnTo>
                    <a:pt x="4257" y="19771"/>
                  </a:lnTo>
                  <a:lnTo>
                    <a:pt x="4257" y="19053"/>
                  </a:lnTo>
                  <a:lnTo>
                    <a:pt x="4239" y="18317"/>
                  </a:lnTo>
                  <a:lnTo>
                    <a:pt x="4203" y="17616"/>
                  </a:lnTo>
                  <a:lnTo>
                    <a:pt x="4131" y="16467"/>
                  </a:lnTo>
                  <a:lnTo>
                    <a:pt x="4095" y="16000"/>
                  </a:lnTo>
                  <a:lnTo>
                    <a:pt x="4095" y="16000"/>
                  </a:lnTo>
                  <a:lnTo>
                    <a:pt x="4005" y="16575"/>
                  </a:lnTo>
                  <a:lnTo>
                    <a:pt x="3879" y="17149"/>
                  </a:lnTo>
                  <a:lnTo>
                    <a:pt x="3754" y="17706"/>
                  </a:lnTo>
                  <a:lnTo>
                    <a:pt x="3592" y="18263"/>
                  </a:lnTo>
                  <a:lnTo>
                    <a:pt x="3395" y="18819"/>
                  </a:lnTo>
                  <a:lnTo>
                    <a:pt x="3197" y="19358"/>
                  </a:lnTo>
                  <a:lnTo>
                    <a:pt x="2964" y="19879"/>
                  </a:lnTo>
                  <a:lnTo>
                    <a:pt x="2712" y="20417"/>
                  </a:lnTo>
                  <a:lnTo>
                    <a:pt x="2712" y="20417"/>
                  </a:lnTo>
                  <a:lnTo>
                    <a:pt x="1563" y="20400"/>
                  </a:lnTo>
                  <a:lnTo>
                    <a:pt x="701" y="20364"/>
                  </a:lnTo>
                  <a:lnTo>
                    <a:pt x="162" y="20328"/>
                  </a:lnTo>
                  <a:lnTo>
                    <a:pt x="19" y="20292"/>
                  </a:lnTo>
                  <a:lnTo>
                    <a:pt x="1" y="20292"/>
                  </a:lnTo>
                  <a:lnTo>
                    <a:pt x="1" y="20274"/>
                  </a:lnTo>
                  <a:lnTo>
                    <a:pt x="1" y="20274"/>
                  </a:lnTo>
                  <a:lnTo>
                    <a:pt x="234" y="20004"/>
                  </a:lnTo>
                  <a:lnTo>
                    <a:pt x="432" y="19753"/>
                  </a:lnTo>
                  <a:lnTo>
                    <a:pt x="611" y="19484"/>
                  </a:lnTo>
                  <a:lnTo>
                    <a:pt x="773" y="19232"/>
                  </a:lnTo>
                  <a:lnTo>
                    <a:pt x="917" y="18999"/>
                  </a:lnTo>
                  <a:lnTo>
                    <a:pt x="1042" y="18765"/>
                  </a:lnTo>
                  <a:lnTo>
                    <a:pt x="1132" y="18532"/>
                  </a:lnTo>
                  <a:lnTo>
                    <a:pt x="1222" y="18299"/>
                  </a:lnTo>
                  <a:lnTo>
                    <a:pt x="1294" y="18065"/>
                  </a:lnTo>
                  <a:lnTo>
                    <a:pt x="1348" y="17850"/>
                  </a:lnTo>
                  <a:lnTo>
                    <a:pt x="1383" y="17634"/>
                  </a:lnTo>
                  <a:lnTo>
                    <a:pt x="1419" y="17419"/>
                  </a:lnTo>
                  <a:lnTo>
                    <a:pt x="1437" y="16988"/>
                  </a:lnTo>
                  <a:lnTo>
                    <a:pt x="1437" y="16575"/>
                  </a:lnTo>
                  <a:lnTo>
                    <a:pt x="1419" y="16162"/>
                  </a:lnTo>
                  <a:lnTo>
                    <a:pt x="1383" y="15749"/>
                  </a:lnTo>
                  <a:lnTo>
                    <a:pt x="1348" y="15336"/>
                  </a:lnTo>
                  <a:lnTo>
                    <a:pt x="1312" y="14905"/>
                  </a:lnTo>
                  <a:lnTo>
                    <a:pt x="1312" y="14474"/>
                  </a:lnTo>
                  <a:lnTo>
                    <a:pt x="1330" y="14043"/>
                  </a:lnTo>
                  <a:lnTo>
                    <a:pt x="1348" y="13809"/>
                  </a:lnTo>
                  <a:lnTo>
                    <a:pt x="1383" y="13594"/>
                  </a:lnTo>
                  <a:lnTo>
                    <a:pt x="1437" y="13360"/>
                  </a:lnTo>
                  <a:lnTo>
                    <a:pt x="1509" y="13109"/>
                  </a:lnTo>
                  <a:lnTo>
                    <a:pt x="1509" y="13109"/>
                  </a:lnTo>
                  <a:lnTo>
                    <a:pt x="1599" y="12840"/>
                  </a:lnTo>
                  <a:lnTo>
                    <a:pt x="1689" y="12570"/>
                  </a:lnTo>
                  <a:lnTo>
                    <a:pt x="1796" y="12319"/>
                  </a:lnTo>
                  <a:lnTo>
                    <a:pt x="1922" y="12085"/>
                  </a:lnTo>
                  <a:lnTo>
                    <a:pt x="2030" y="11852"/>
                  </a:lnTo>
                  <a:lnTo>
                    <a:pt x="2174" y="11637"/>
                  </a:lnTo>
                  <a:lnTo>
                    <a:pt x="2443" y="11242"/>
                  </a:lnTo>
                  <a:lnTo>
                    <a:pt x="2730" y="10864"/>
                  </a:lnTo>
                  <a:lnTo>
                    <a:pt x="3036" y="10523"/>
                  </a:lnTo>
                  <a:lnTo>
                    <a:pt x="3628" y="9913"/>
                  </a:lnTo>
                  <a:lnTo>
                    <a:pt x="3897" y="9625"/>
                  </a:lnTo>
                  <a:lnTo>
                    <a:pt x="4167" y="9338"/>
                  </a:lnTo>
                  <a:lnTo>
                    <a:pt x="4418" y="9033"/>
                  </a:lnTo>
                  <a:lnTo>
                    <a:pt x="4616" y="8728"/>
                  </a:lnTo>
                  <a:lnTo>
                    <a:pt x="4723" y="8566"/>
                  </a:lnTo>
                  <a:lnTo>
                    <a:pt x="4795" y="8404"/>
                  </a:lnTo>
                  <a:lnTo>
                    <a:pt x="4867" y="8243"/>
                  </a:lnTo>
                  <a:lnTo>
                    <a:pt x="4921" y="8063"/>
                  </a:lnTo>
                  <a:lnTo>
                    <a:pt x="4975" y="7884"/>
                  </a:lnTo>
                  <a:lnTo>
                    <a:pt x="5011" y="7686"/>
                  </a:lnTo>
                  <a:lnTo>
                    <a:pt x="5029" y="7489"/>
                  </a:lnTo>
                  <a:lnTo>
                    <a:pt x="5029" y="7273"/>
                  </a:lnTo>
                  <a:lnTo>
                    <a:pt x="5029" y="7273"/>
                  </a:lnTo>
                  <a:lnTo>
                    <a:pt x="5011" y="6501"/>
                  </a:lnTo>
                  <a:lnTo>
                    <a:pt x="5011" y="5639"/>
                  </a:lnTo>
                  <a:lnTo>
                    <a:pt x="5029" y="5190"/>
                  </a:lnTo>
                  <a:lnTo>
                    <a:pt x="5065" y="4723"/>
                  </a:lnTo>
                  <a:lnTo>
                    <a:pt x="5119" y="4274"/>
                  </a:lnTo>
                  <a:lnTo>
                    <a:pt x="5208" y="3825"/>
                  </a:lnTo>
                  <a:lnTo>
                    <a:pt x="5316" y="3394"/>
                  </a:lnTo>
                  <a:lnTo>
                    <a:pt x="5442" y="2981"/>
                  </a:lnTo>
                  <a:lnTo>
                    <a:pt x="5532" y="2784"/>
                  </a:lnTo>
                  <a:lnTo>
                    <a:pt x="5621" y="2586"/>
                  </a:lnTo>
                  <a:lnTo>
                    <a:pt x="5729" y="2407"/>
                  </a:lnTo>
                  <a:lnTo>
                    <a:pt x="5837" y="2245"/>
                  </a:lnTo>
                  <a:lnTo>
                    <a:pt x="5962" y="2066"/>
                  </a:lnTo>
                  <a:lnTo>
                    <a:pt x="6106" y="1922"/>
                  </a:lnTo>
                  <a:lnTo>
                    <a:pt x="6250" y="1778"/>
                  </a:lnTo>
                  <a:lnTo>
                    <a:pt x="6411" y="1653"/>
                  </a:lnTo>
                  <a:lnTo>
                    <a:pt x="6591" y="1527"/>
                  </a:lnTo>
                  <a:lnTo>
                    <a:pt x="6771" y="1437"/>
                  </a:lnTo>
                  <a:lnTo>
                    <a:pt x="6986" y="1347"/>
                  </a:lnTo>
                  <a:lnTo>
                    <a:pt x="7202" y="1275"/>
                  </a:lnTo>
                  <a:lnTo>
                    <a:pt x="7202" y="1275"/>
                  </a:lnTo>
                  <a:lnTo>
                    <a:pt x="7453" y="1042"/>
                  </a:lnTo>
                  <a:lnTo>
                    <a:pt x="7722" y="844"/>
                  </a:lnTo>
                  <a:lnTo>
                    <a:pt x="8010" y="647"/>
                  </a:lnTo>
                  <a:lnTo>
                    <a:pt x="8297" y="485"/>
                  </a:lnTo>
                  <a:lnTo>
                    <a:pt x="8602" y="360"/>
                  </a:lnTo>
                  <a:lnTo>
                    <a:pt x="8907" y="234"/>
                  </a:lnTo>
                  <a:lnTo>
                    <a:pt x="9231" y="144"/>
                  </a:lnTo>
                  <a:lnTo>
                    <a:pt x="9554" y="72"/>
                  </a:lnTo>
                  <a:lnTo>
                    <a:pt x="9877" y="36"/>
                  </a:lnTo>
                  <a:lnTo>
                    <a:pt x="10218" y="0"/>
                  </a:lnTo>
                  <a:lnTo>
                    <a:pt x="10542" y="0"/>
                  </a:lnTo>
                  <a:lnTo>
                    <a:pt x="10883" y="36"/>
                  </a:lnTo>
                  <a:lnTo>
                    <a:pt x="11206" y="90"/>
                  </a:lnTo>
                  <a:lnTo>
                    <a:pt x="11547" y="162"/>
                  </a:lnTo>
                  <a:lnTo>
                    <a:pt x="11870" y="252"/>
                  </a:lnTo>
                  <a:lnTo>
                    <a:pt x="12176" y="378"/>
                  </a:lnTo>
                  <a:lnTo>
                    <a:pt x="12176" y="378"/>
                  </a:lnTo>
                  <a:lnTo>
                    <a:pt x="12517" y="539"/>
                  </a:lnTo>
                  <a:lnTo>
                    <a:pt x="12822" y="719"/>
                  </a:lnTo>
                  <a:lnTo>
                    <a:pt x="13109" y="916"/>
                  </a:lnTo>
                  <a:lnTo>
                    <a:pt x="13343" y="1132"/>
                  </a:lnTo>
                  <a:lnTo>
                    <a:pt x="13576" y="1365"/>
                  </a:lnTo>
                  <a:lnTo>
                    <a:pt x="13774" y="1617"/>
                  </a:lnTo>
                  <a:lnTo>
                    <a:pt x="13953" y="1886"/>
                  </a:lnTo>
                  <a:lnTo>
                    <a:pt x="14115" y="2173"/>
                  </a:lnTo>
                  <a:lnTo>
                    <a:pt x="14241" y="2461"/>
                  </a:lnTo>
                  <a:lnTo>
                    <a:pt x="14348" y="2766"/>
                  </a:lnTo>
                  <a:lnTo>
                    <a:pt x="14456" y="3089"/>
                  </a:lnTo>
                  <a:lnTo>
                    <a:pt x="14528" y="3412"/>
                  </a:lnTo>
                  <a:lnTo>
                    <a:pt x="14600" y="3736"/>
                  </a:lnTo>
                  <a:lnTo>
                    <a:pt x="14636" y="4059"/>
                  </a:lnTo>
                  <a:lnTo>
                    <a:pt x="14672" y="4400"/>
                  </a:lnTo>
                  <a:lnTo>
                    <a:pt x="14708" y="4723"/>
                  </a:lnTo>
                  <a:lnTo>
                    <a:pt x="14726" y="5388"/>
                  </a:lnTo>
                  <a:lnTo>
                    <a:pt x="14726" y="6034"/>
                  </a:lnTo>
                  <a:lnTo>
                    <a:pt x="14690" y="6662"/>
                  </a:lnTo>
                  <a:lnTo>
                    <a:pt x="14654" y="7237"/>
                  </a:lnTo>
                  <a:lnTo>
                    <a:pt x="14582" y="8207"/>
                  </a:lnTo>
                  <a:lnTo>
                    <a:pt x="14582" y="8584"/>
                  </a:lnTo>
                  <a:lnTo>
                    <a:pt x="14582" y="8728"/>
                  </a:lnTo>
                  <a:lnTo>
                    <a:pt x="14600" y="8853"/>
                  </a:lnTo>
                  <a:lnTo>
                    <a:pt x="14600" y="8853"/>
                  </a:lnTo>
                  <a:lnTo>
                    <a:pt x="14672" y="9159"/>
                  </a:lnTo>
                  <a:lnTo>
                    <a:pt x="14743" y="9446"/>
                  </a:lnTo>
                  <a:lnTo>
                    <a:pt x="14833" y="9697"/>
                  </a:lnTo>
                  <a:lnTo>
                    <a:pt x="14923" y="9949"/>
                  </a:lnTo>
                  <a:lnTo>
                    <a:pt x="15139" y="10415"/>
                  </a:lnTo>
                  <a:lnTo>
                    <a:pt x="15372" y="10882"/>
                  </a:lnTo>
                  <a:lnTo>
                    <a:pt x="15605" y="11331"/>
                  </a:lnTo>
                  <a:lnTo>
                    <a:pt x="15857" y="11834"/>
                  </a:lnTo>
                  <a:lnTo>
                    <a:pt x="16090" y="12409"/>
                  </a:lnTo>
                  <a:lnTo>
                    <a:pt x="16198" y="12732"/>
                  </a:lnTo>
                  <a:lnTo>
                    <a:pt x="16306" y="13073"/>
                  </a:lnTo>
                  <a:lnTo>
                    <a:pt x="16306" y="13073"/>
                  </a:lnTo>
                  <a:lnTo>
                    <a:pt x="16413" y="13432"/>
                  </a:lnTo>
                  <a:lnTo>
                    <a:pt x="16467" y="13773"/>
                  </a:lnTo>
                  <a:lnTo>
                    <a:pt x="16503" y="14115"/>
                  </a:lnTo>
                  <a:lnTo>
                    <a:pt x="16503" y="14420"/>
                  </a:lnTo>
                  <a:lnTo>
                    <a:pt x="16485" y="14725"/>
                  </a:lnTo>
                  <a:lnTo>
                    <a:pt x="16467" y="15030"/>
                  </a:lnTo>
                  <a:lnTo>
                    <a:pt x="16413" y="15318"/>
                  </a:lnTo>
                  <a:lnTo>
                    <a:pt x="16360" y="15587"/>
                  </a:lnTo>
                  <a:lnTo>
                    <a:pt x="16216" y="16126"/>
                  </a:lnTo>
                  <a:lnTo>
                    <a:pt x="16072" y="16647"/>
                  </a:lnTo>
                  <a:lnTo>
                    <a:pt x="15947" y="17149"/>
                  </a:lnTo>
                  <a:lnTo>
                    <a:pt x="15911" y="17383"/>
                  </a:lnTo>
                  <a:lnTo>
                    <a:pt x="15875" y="17634"/>
                  </a:lnTo>
                  <a:lnTo>
                    <a:pt x="15875" y="17634"/>
                  </a:lnTo>
                  <a:lnTo>
                    <a:pt x="15875" y="17886"/>
                  </a:lnTo>
                  <a:lnTo>
                    <a:pt x="15911" y="18137"/>
                  </a:lnTo>
                  <a:lnTo>
                    <a:pt x="15965" y="18370"/>
                  </a:lnTo>
                  <a:lnTo>
                    <a:pt x="16054" y="18622"/>
                  </a:lnTo>
                  <a:lnTo>
                    <a:pt x="16162" y="18855"/>
                  </a:lnTo>
                  <a:lnTo>
                    <a:pt x="16288" y="19071"/>
                  </a:lnTo>
                  <a:lnTo>
                    <a:pt x="16539" y="19484"/>
                  </a:lnTo>
                  <a:lnTo>
                    <a:pt x="16773" y="19825"/>
                  </a:lnTo>
                  <a:lnTo>
                    <a:pt x="16952" y="20094"/>
                  </a:lnTo>
                  <a:lnTo>
                    <a:pt x="17006" y="20184"/>
                  </a:lnTo>
                  <a:lnTo>
                    <a:pt x="17042" y="20274"/>
                  </a:lnTo>
                  <a:lnTo>
                    <a:pt x="17042" y="20292"/>
                  </a:lnTo>
                  <a:lnTo>
                    <a:pt x="17024" y="20310"/>
                  </a:lnTo>
                  <a:lnTo>
                    <a:pt x="16970" y="203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9"/>
            <p:cNvSpPr/>
            <p:nvPr/>
          </p:nvSpPr>
          <p:spPr>
            <a:xfrm>
              <a:off x="5857750" y="2357825"/>
              <a:ext cx="133375" cy="324600"/>
            </a:xfrm>
            <a:custGeom>
              <a:avLst/>
              <a:gdLst/>
              <a:ahLst/>
              <a:cxnLst/>
              <a:rect l="l" t="t" r="r" b="b"/>
              <a:pathLst>
                <a:path w="5335" h="12984" extrusionOk="0">
                  <a:moveTo>
                    <a:pt x="5334" y="1"/>
                  </a:moveTo>
                  <a:lnTo>
                    <a:pt x="5298" y="234"/>
                  </a:lnTo>
                  <a:lnTo>
                    <a:pt x="5244" y="450"/>
                  </a:lnTo>
                  <a:lnTo>
                    <a:pt x="5173" y="683"/>
                  </a:lnTo>
                  <a:lnTo>
                    <a:pt x="5101" y="899"/>
                  </a:lnTo>
                  <a:lnTo>
                    <a:pt x="5011" y="1096"/>
                  </a:lnTo>
                  <a:lnTo>
                    <a:pt x="4885" y="1294"/>
                  </a:lnTo>
                  <a:lnTo>
                    <a:pt x="4778" y="1491"/>
                  </a:lnTo>
                  <a:lnTo>
                    <a:pt x="4634" y="1689"/>
                  </a:lnTo>
                  <a:lnTo>
                    <a:pt x="4329" y="2012"/>
                  </a:lnTo>
                  <a:lnTo>
                    <a:pt x="3987" y="2335"/>
                  </a:lnTo>
                  <a:lnTo>
                    <a:pt x="3646" y="2641"/>
                  </a:lnTo>
                  <a:lnTo>
                    <a:pt x="3269" y="2910"/>
                  </a:lnTo>
                  <a:lnTo>
                    <a:pt x="2892" y="3179"/>
                  </a:lnTo>
                  <a:lnTo>
                    <a:pt x="2515" y="3485"/>
                  </a:lnTo>
                  <a:lnTo>
                    <a:pt x="2156" y="3790"/>
                  </a:lnTo>
                  <a:lnTo>
                    <a:pt x="1815" y="4113"/>
                  </a:lnTo>
                  <a:lnTo>
                    <a:pt x="1635" y="4293"/>
                  </a:lnTo>
                  <a:lnTo>
                    <a:pt x="1491" y="4472"/>
                  </a:lnTo>
                  <a:lnTo>
                    <a:pt x="1330" y="4670"/>
                  </a:lnTo>
                  <a:lnTo>
                    <a:pt x="1204" y="4885"/>
                  </a:lnTo>
                  <a:lnTo>
                    <a:pt x="1078" y="5101"/>
                  </a:lnTo>
                  <a:lnTo>
                    <a:pt x="971" y="5316"/>
                  </a:lnTo>
                  <a:lnTo>
                    <a:pt x="863" y="5532"/>
                  </a:lnTo>
                  <a:lnTo>
                    <a:pt x="773" y="5765"/>
                  </a:lnTo>
                  <a:lnTo>
                    <a:pt x="701" y="5999"/>
                  </a:lnTo>
                  <a:lnTo>
                    <a:pt x="647" y="6250"/>
                  </a:lnTo>
                  <a:lnTo>
                    <a:pt x="611" y="6483"/>
                  </a:lnTo>
                  <a:lnTo>
                    <a:pt x="576" y="6717"/>
                  </a:lnTo>
                  <a:lnTo>
                    <a:pt x="558" y="6968"/>
                  </a:lnTo>
                  <a:lnTo>
                    <a:pt x="540" y="7220"/>
                  </a:lnTo>
                  <a:lnTo>
                    <a:pt x="558" y="7453"/>
                  </a:lnTo>
                  <a:lnTo>
                    <a:pt x="576" y="7704"/>
                  </a:lnTo>
                  <a:lnTo>
                    <a:pt x="611" y="8171"/>
                  </a:lnTo>
                  <a:lnTo>
                    <a:pt x="683" y="8638"/>
                  </a:lnTo>
                  <a:lnTo>
                    <a:pt x="755" y="9105"/>
                  </a:lnTo>
                  <a:lnTo>
                    <a:pt x="845" y="9572"/>
                  </a:lnTo>
                  <a:lnTo>
                    <a:pt x="917" y="10021"/>
                  </a:lnTo>
                  <a:lnTo>
                    <a:pt x="953" y="10254"/>
                  </a:lnTo>
                  <a:lnTo>
                    <a:pt x="953" y="10470"/>
                  </a:lnTo>
                  <a:lnTo>
                    <a:pt x="953" y="10685"/>
                  </a:lnTo>
                  <a:lnTo>
                    <a:pt x="935" y="10901"/>
                  </a:lnTo>
                  <a:lnTo>
                    <a:pt x="899" y="11116"/>
                  </a:lnTo>
                  <a:lnTo>
                    <a:pt x="827" y="11332"/>
                  </a:lnTo>
                  <a:lnTo>
                    <a:pt x="665" y="11763"/>
                  </a:lnTo>
                  <a:lnTo>
                    <a:pt x="468" y="12194"/>
                  </a:lnTo>
                  <a:lnTo>
                    <a:pt x="252" y="12589"/>
                  </a:lnTo>
                  <a:lnTo>
                    <a:pt x="1" y="12984"/>
                  </a:lnTo>
                  <a:lnTo>
                    <a:pt x="324" y="12625"/>
                  </a:lnTo>
                  <a:lnTo>
                    <a:pt x="611" y="12248"/>
                  </a:lnTo>
                  <a:lnTo>
                    <a:pt x="863" y="11853"/>
                  </a:lnTo>
                  <a:lnTo>
                    <a:pt x="1078" y="11440"/>
                  </a:lnTo>
                  <a:lnTo>
                    <a:pt x="1168" y="11206"/>
                  </a:lnTo>
                  <a:lnTo>
                    <a:pt x="1222" y="10973"/>
                  </a:lnTo>
                  <a:lnTo>
                    <a:pt x="1276" y="10721"/>
                  </a:lnTo>
                  <a:lnTo>
                    <a:pt x="1294" y="10488"/>
                  </a:lnTo>
                  <a:lnTo>
                    <a:pt x="1294" y="10003"/>
                  </a:lnTo>
                  <a:lnTo>
                    <a:pt x="1258" y="9518"/>
                  </a:lnTo>
                  <a:lnTo>
                    <a:pt x="1132" y="8584"/>
                  </a:lnTo>
                  <a:lnTo>
                    <a:pt x="1078" y="8135"/>
                  </a:lnTo>
                  <a:lnTo>
                    <a:pt x="1042" y="7687"/>
                  </a:lnTo>
                  <a:lnTo>
                    <a:pt x="1042" y="7238"/>
                  </a:lnTo>
                  <a:lnTo>
                    <a:pt x="1060" y="6789"/>
                  </a:lnTo>
                  <a:lnTo>
                    <a:pt x="1132" y="6358"/>
                  </a:lnTo>
                  <a:lnTo>
                    <a:pt x="1240" y="5927"/>
                  </a:lnTo>
                  <a:lnTo>
                    <a:pt x="1330" y="5729"/>
                  </a:lnTo>
                  <a:lnTo>
                    <a:pt x="1420" y="5514"/>
                  </a:lnTo>
                  <a:lnTo>
                    <a:pt x="1509" y="5316"/>
                  </a:lnTo>
                  <a:lnTo>
                    <a:pt x="1617" y="5137"/>
                  </a:lnTo>
                  <a:lnTo>
                    <a:pt x="1743" y="4939"/>
                  </a:lnTo>
                  <a:lnTo>
                    <a:pt x="1868" y="4760"/>
                  </a:lnTo>
                  <a:lnTo>
                    <a:pt x="2012" y="4598"/>
                  </a:lnTo>
                  <a:lnTo>
                    <a:pt x="2156" y="4418"/>
                  </a:lnTo>
                  <a:lnTo>
                    <a:pt x="2479" y="4095"/>
                  </a:lnTo>
                  <a:lnTo>
                    <a:pt x="2820" y="3790"/>
                  </a:lnTo>
                  <a:lnTo>
                    <a:pt x="3161" y="3485"/>
                  </a:lnTo>
                  <a:lnTo>
                    <a:pt x="3503" y="3197"/>
                  </a:lnTo>
                  <a:lnTo>
                    <a:pt x="3880" y="2892"/>
                  </a:lnTo>
                  <a:lnTo>
                    <a:pt x="4221" y="2551"/>
                  </a:lnTo>
                  <a:lnTo>
                    <a:pt x="4526" y="2192"/>
                  </a:lnTo>
                  <a:lnTo>
                    <a:pt x="4813" y="1815"/>
                  </a:lnTo>
                  <a:lnTo>
                    <a:pt x="4939" y="1617"/>
                  </a:lnTo>
                  <a:lnTo>
                    <a:pt x="5047" y="1402"/>
                  </a:lnTo>
                  <a:lnTo>
                    <a:pt x="5137" y="1168"/>
                  </a:lnTo>
                  <a:lnTo>
                    <a:pt x="5208" y="953"/>
                  </a:lnTo>
                  <a:lnTo>
                    <a:pt x="5262" y="719"/>
                  </a:lnTo>
                  <a:lnTo>
                    <a:pt x="5316" y="486"/>
                  </a:lnTo>
                  <a:lnTo>
                    <a:pt x="5334" y="252"/>
                  </a:lnTo>
                  <a:lnTo>
                    <a:pt x="53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9"/>
            <p:cNvSpPr/>
            <p:nvPr/>
          </p:nvSpPr>
          <p:spPr>
            <a:xfrm>
              <a:off x="6216450" y="2250100"/>
              <a:ext cx="84425" cy="436375"/>
            </a:xfrm>
            <a:custGeom>
              <a:avLst/>
              <a:gdLst/>
              <a:ahLst/>
              <a:cxnLst/>
              <a:rect l="l" t="t" r="r" b="b"/>
              <a:pathLst>
                <a:path w="3377" h="17455" extrusionOk="0">
                  <a:moveTo>
                    <a:pt x="1" y="0"/>
                  </a:moveTo>
                  <a:lnTo>
                    <a:pt x="108" y="575"/>
                  </a:lnTo>
                  <a:lnTo>
                    <a:pt x="180" y="1132"/>
                  </a:lnTo>
                  <a:lnTo>
                    <a:pt x="234" y="1706"/>
                  </a:lnTo>
                  <a:lnTo>
                    <a:pt x="252" y="2281"/>
                  </a:lnTo>
                  <a:lnTo>
                    <a:pt x="270" y="3412"/>
                  </a:lnTo>
                  <a:lnTo>
                    <a:pt x="288" y="4561"/>
                  </a:lnTo>
                  <a:lnTo>
                    <a:pt x="288" y="5136"/>
                  </a:lnTo>
                  <a:lnTo>
                    <a:pt x="306" y="5729"/>
                  </a:lnTo>
                  <a:lnTo>
                    <a:pt x="306" y="6016"/>
                  </a:lnTo>
                  <a:lnTo>
                    <a:pt x="342" y="6321"/>
                  </a:lnTo>
                  <a:lnTo>
                    <a:pt x="378" y="6608"/>
                  </a:lnTo>
                  <a:lnTo>
                    <a:pt x="432" y="6896"/>
                  </a:lnTo>
                  <a:lnTo>
                    <a:pt x="521" y="7201"/>
                  </a:lnTo>
                  <a:lnTo>
                    <a:pt x="611" y="7488"/>
                  </a:lnTo>
                  <a:lnTo>
                    <a:pt x="737" y="7758"/>
                  </a:lnTo>
                  <a:lnTo>
                    <a:pt x="863" y="8027"/>
                  </a:lnTo>
                  <a:lnTo>
                    <a:pt x="1006" y="8296"/>
                  </a:lnTo>
                  <a:lnTo>
                    <a:pt x="1168" y="8548"/>
                  </a:lnTo>
                  <a:lnTo>
                    <a:pt x="1473" y="9033"/>
                  </a:lnTo>
                  <a:lnTo>
                    <a:pt x="1796" y="9500"/>
                  </a:lnTo>
                  <a:lnTo>
                    <a:pt x="2066" y="9984"/>
                  </a:lnTo>
                  <a:lnTo>
                    <a:pt x="2173" y="10236"/>
                  </a:lnTo>
                  <a:lnTo>
                    <a:pt x="2281" y="10487"/>
                  </a:lnTo>
                  <a:lnTo>
                    <a:pt x="2371" y="10739"/>
                  </a:lnTo>
                  <a:lnTo>
                    <a:pt x="2443" y="11008"/>
                  </a:lnTo>
                  <a:lnTo>
                    <a:pt x="2497" y="11277"/>
                  </a:lnTo>
                  <a:lnTo>
                    <a:pt x="2550" y="11547"/>
                  </a:lnTo>
                  <a:lnTo>
                    <a:pt x="2586" y="11816"/>
                  </a:lnTo>
                  <a:lnTo>
                    <a:pt x="2622" y="12103"/>
                  </a:lnTo>
                  <a:lnTo>
                    <a:pt x="2622" y="12373"/>
                  </a:lnTo>
                  <a:lnTo>
                    <a:pt x="2622" y="12660"/>
                  </a:lnTo>
                  <a:lnTo>
                    <a:pt x="2622" y="12929"/>
                  </a:lnTo>
                  <a:lnTo>
                    <a:pt x="2586" y="13199"/>
                  </a:lnTo>
                  <a:lnTo>
                    <a:pt x="2533" y="13486"/>
                  </a:lnTo>
                  <a:lnTo>
                    <a:pt x="2479" y="13755"/>
                  </a:lnTo>
                  <a:lnTo>
                    <a:pt x="2371" y="14312"/>
                  </a:lnTo>
                  <a:lnTo>
                    <a:pt x="2317" y="14617"/>
                  </a:lnTo>
                  <a:lnTo>
                    <a:pt x="2281" y="14905"/>
                  </a:lnTo>
                  <a:lnTo>
                    <a:pt x="2263" y="15192"/>
                  </a:lnTo>
                  <a:lnTo>
                    <a:pt x="2245" y="15497"/>
                  </a:lnTo>
                  <a:lnTo>
                    <a:pt x="2281" y="15784"/>
                  </a:lnTo>
                  <a:lnTo>
                    <a:pt x="2335" y="16072"/>
                  </a:lnTo>
                  <a:lnTo>
                    <a:pt x="2443" y="16359"/>
                  </a:lnTo>
                  <a:lnTo>
                    <a:pt x="2568" y="16610"/>
                  </a:lnTo>
                  <a:lnTo>
                    <a:pt x="2730" y="16862"/>
                  </a:lnTo>
                  <a:lnTo>
                    <a:pt x="2910" y="17077"/>
                  </a:lnTo>
                  <a:lnTo>
                    <a:pt x="3143" y="17275"/>
                  </a:lnTo>
                  <a:lnTo>
                    <a:pt x="3377" y="17454"/>
                  </a:lnTo>
                  <a:lnTo>
                    <a:pt x="3377" y="17454"/>
                  </a:lnTo>
                  <a:lnTo>
                    <a:pt x="3161" y="17257"/>
                  </a:lnTo>
                  <a:lnTo>
                    <a:pt x="2981" y="17059"/>
                  </a:lnTo>
                  <a:lnTo>
                    <a:pt x="2820" y="16826"/>
                  </a:lnTo>
                  <a:lnTo>
                    <a:pt x="2694" y="16575"/>
                  </a:lnTo>
                  <a:lnTo>
                    <a:pt x="2586" y="16323"/>
                  </a:lnTo>
                  <a:lnTo>
                    <a:pt x="2515" y="16054"/>
                  </a:lnTo>
                  <a:lnTo>
                    <a:pt x="2479" y="15784"/>
                  </a:lnTo>
                  <a:lnTo>
                    <a:pt x="2479" y="15497"/>
                  </a:lnTo>
                  <a:lnTo>
                    <a:pt x="2497" y="15210"/>
                  </a:lnTo>
                  <a:lnTo>
                    <a:pt x="2550" y="14940"/>
                  </a:lnTo>
                  <a:lnTo>
                    <a:pt x="2604" y="14671"/>
                  </a:lnTo>
                  <a:lnTo>
                    <a:pt x="2658" y="14384"/>
                  </a:lnTo>
                  <a:lnTo>
                    <a:pt x="2820" y="13827"/>
                  </a:lnTo>
                  <a:lnTo>
                    <a:pt x="2892" y="13558"/>
                  </a:lnTo>
                  <a:lnTo>
                    <a:pt x="2946" y="13253"/>
                  </a:lnTo>
                  <a:lnTo>
                    <a:pt x="2999" y="12965"/>
                  </a:lnTo>
                  <a:lnTo>
                    <a:pt x="3035" y="12660"/>
                  </a:lnTo>
                  <a:lnTo>
                    <a:pt x="3035" y="12373"/>
                  </a:lnTo>
                  <a:lnTo>
                    <a:pt x="3035" y="12067"/>
                  </a:lnTo>
                  <a:lnTo>
                    <a:pt x="3017" y="11780"/>
                  </a:lnTo>
                  <a:lnTo>
                    <a:pt x="2981" y="11475"/>
                  </a:lnTo>
                  <a:lnTo>
                    <a:pt x="2946" y="11187"/>
                  </a:lnTo>
                  <a:lnTo>
                    <a:pt x="2892" y="10900"/>
                  </a:lnTo>
                  <a:lnTo>
                    <a:pt x="2802" y="10595"/>
                  </a:lnTo>
                  <a:lnTo>
                    <a:pt x="2712" y="10308"/>
                  </a:lnTo>
                  <a:lnTo>
                    <a:pt x="2604" y="10038"/>
                  </a:lnTo>
                  <a:lnTo>
                    <a:pt x="2479" y="9769"/>
                  </a:lnTo>
                  <a:lnTo>
                    <a:pt x="2191" y="9248"/>
                  </a:lnTo>
                  <a:lnTo>
                    <a:pt x="1886" y="8745"/>
                  </a:lnTo>
                  <a:lnTo>
                    <a:pt x="1724" y="8530"/>
                  </a:lnTo>
                  <a:lnTo>
                    <a:pt x="1563" y="8296"/>
                  </a:lnTo>
                  <a:lnTo>
                    <a:pt x="1419" y="8063"/>
                  </a:lnTo>
                  <a:lnTo>
                    <a:pt x="1293" y="7812"/>
                  </a:lnTo>
                  <a:lnTo>
                    <a:pt x="1168" y="7560"/>
                  </a:lnTo>
                  <a:lnTo>
                    <a:pt x="1060" y="7309"/>
                  </a:lnTo>
                  <a:lnTo>
                    <a:pt x="970" y="7057"/>
                  </a:lnTo>
                  <a:lnTo>
                    <a:pt x="880" y="6788"/>
                  </a:lnTo>
                  <a:lnTo>
                    <a:pt x="827" y="6519"/>
                  </a:lnTo>
                  <a:lnTo>
                    <a:pt x="773" y="6249"/>
                  </a:lnTo>
                  <a:lnTo>
                    <a:pt x="737" y="5962"/>
                  </a:lnTo>
                  <a:lnTo>
                    <a:pt x="719" y="5693"/>
                  </a:lnTo>
                  <a:lnTo>
                    <a:pt x="647" y="4561"/>
                  </a:lnTo>
                  <a:lnTo>
                    <a:pt x="593" y="3412"/>
                  </a:lnTo>
                  <a:lnTo>
                    <a:pt x="539" y="2838"/>
                  </a:lnTo>
                  <a:lnTo>
                    <a:pt x="485" y="2263"/>
                  </a:lnTo>
                  <a:lnTo>
                    <a:pt x="414" y="1688"/>
                  </a:lnTo>
                  <a:lnTo>
                    <a:pt x="306" y="1114"/>
                  </a:lnTo>
                  <a:lnTo>
                    <a:pt x="180" y="5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9"/>
            <p:cNvSpPr/>
            <p:nvPr/>
          </p:nvSpPr>
          <p:spPr>
            <a:xfrm>
              <a:off x="6216450" y="2250100"/>
              <a:ext cx="84425" cy="436375"/>
            </a:xfrm>
            <a:custGeom>
              <a:avLst/>
              <a:gdLst/>
              <a:ahLst/>
              <a:cxnLst/>
              <a:rect l="l" t="t" r="r" b="b"/>
              <a:pathLst>
                <a:path w="3377" h="17455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80" y="557"/>
                  </a:lnTo>
                  <a:lnTo>
                    <a:pt x="306" y="1114"/>
                  </a:lnTo>
                  <a:lnTo>
                    <a:pt x="414" y="1688"/>
                  </a:lnTo>
                  <a:lnTo>
                    <a:pt x="485" y="2263"/>
                  </a:lnTo>
                  <a:lnTo>
                    <a:pt x="485" y="2263"/>
                  </a:lnTo>
                  <a:lnTo>
                    <a:pt x="539" y="2838"/>
                  </a:lnTo>
                  <a:lnTo>
                    <a:pt x="593" y="3412"/>
                  </a:lnTo>
                  <a:lnTo>
                    <a:pt x="647" y="4561"/>
                  </a:lnTo>
                  <a:lnTo>
                    <a:pt x="719" y="5693"/>
                  </a:lnTo>
                  <a:lnTo>
                    <a:pt x="719" y="5693"/>
                  </a:lnTo>
                  <a:lnTo>
                    <a:pt x="737" y="5962"/>
                  </a:lnTo>
                  <a:lnTo>
                    <a:pt x="773" y="6249"/>
                  </a:lnTo>
                  <a:lnTo>
                    <a:pt x="827" y="6519"/>
                  </a:lnTo>
                  <a:lnTo>
                    <a:pt x="880" y="6788"/>
                  </a:lnTo>
                  <a:lnTo>
                    <a:pt x="880" y="6788"/>
                  </a:lnTo>
                  <a:lnTo>
                    <a:pt x="970" y="7057"/>
                  </a:lnTo>
                  <a:lnTo>
                    <a:pt x="1060" y="7309"/>
                  </a:lnTo>
                  <a:lnTo>
                    <a:pt x="1168" y="7560"/>
                  </a:lnTo>
                  <a:lnTo>
                    <a:pt x="1293" y="7812"/>
                  </a:lnTo>
                  <a:lnTo>
                    <a:pt x="1419" y="8063"/>
                  </a:lnTo>
                  <a:lnTo>
                    <a:pt x="1563" y="8296"/>
                  </a:lnTo>
                  <a:lnTo>
                    <a:pt x="1724" y="8530"/>
                  </a:lnTo>
                  <a:lnTo>
                    <a:pt x="1886" y="8745"/>
                  </a:lnTo>
                  <a:lnTo>
                    <a:pt x="1886" y="8745"/>
                  </a:lnTo>
                  <a:lnTo>
                    <a:pt x="2191" y="9248"/>
                  </a:lnTo>
                  <a:lnTo>
                    <a:pt x="2479" y="9769"/>
                  </a:lnTo>
                  <a:lnTo>
                    <a:pt x="2479" y="9769"/>
                  </a:lnTo>
                  <a:lnTo>
                    <a:pt x="2604" y="10038"/>
                  </a:lnTo>
                  <a:lnTo>
                    <a:pt x="2712" y="10308"/>
                  </a:lnTo>
                  <a:lnTo>
                    <a:pt x="2802" y="10595"/>
                  </a:lnTo>
                  <a:lnTo>
                    <a:pt x="2892" y="10900"/>
                  </a:lnTo>
                  <a:lnTo>
                    <a:pt x="2892" y="10900"/>
                  </a:lnTo>
                  <a:lnTo>
                    <a:pt x="2946" y="11187"/>
                  </a:lnTo>
                  <a:lnTo>
                    <a:pt x="2981" y="11475"/>
                  </a:lnTo>
                  <a:lnTo>
                    <a:pt x="3017" y="11780"/>
                  </a:lnTo>
                  <a:lnTo>
                    <a:pt x="3035" y="12067"/>
                  </a:lnTo>
                  <a:lnTo>
                    <a:pt x="3035" y="12067"/>
                  </a:lnTo>
                  <a:lnTo>
                    <a:pt x="3035" y="12373"/>
                  </a:lnTo>
                  <a:lnTo>
                    <a:pt x="3035" y="12660"/>
                  </a:lnTo>
                  <a:lnTo>
                    <a:pt x="2999" y="12965"/>
                  </a:lnTo>
                  <a:lnTo>
                    <a:pt x="2946" y="13253"/>
                  </a:lnTo>
                  <a:lnTo>
                    <a:pt x="2946" y="13253"/>
                  </a:lnTo>
                  <a:lnTo>
                    <a:pt x="2892" y="13558"/>
                  </a:lnTo>
                  <a:lnTo>
                    <a:pt x="2820" y="13827"/>
                  </a:lnTo>
                  <a:lnTo>
                    <a:pt x="2658" y="14384"/>
                  </a:lnTo>
                  <a:lnTo>
                    <a:pt x="2658" y="14384"/>
                  </a:lnTo>
                  <a:lnTo>
                    <a:pt x="2604" y="14671"/>
                  </a:lnTo>
                  <a:lnTo>
                    <a:pt x="2550" y="14940"/>
                  </a:lnTo>
                  <a:lnTo>
                    <a:pt x="2497" y="15210"/>
                  </a:lnTo>
                  <a:lnTo>
                    <a:pt x="2479" y="15497"/>
                  </a:lnTo>
                  <a:lnTo>
                    <a:pt x="2479" y="15497"/>
                  </a:lnTo>
                  <a:lnTo>
                    <a:pt x="2479" y="15784"/>
                  </a:lnTo>
                  <a:lnTo>
                    <a:pt x="2515" y="16054"/>
                  </a:lnTo>
                  <a:lnTo>
                    <a:pt x="2586" y="16323"/>
                  </a:lnTo>
                  <a:lnTo>
                    <a:pt x="2694" y="16575"/>
                  </a:lnTo>
                  <a:lnTo>
                    <a:pt x="2820" y="16826"/>
                  </a:lnTo>
                  <a:lnTo>
                    <a:pt x="2981" y="17059"/>
                  </a:lnTo>
                  <a:lnTo>
                    <a:pt x="3161" y="17257"/>
                  </a:lnTo>
                  <a:lnTo>
                    <a:pt x="3377" y="17454"/>
                  </a:lnTo>
                  <a:lnTo>
                    <a:pt x="3377" y="17454"/>
                  </a:lnTo>
                  <a:lnTo>
                    <a:pt x="3143" y="17275"/>
                  </a:lnTo>
                  <a:lnTo>
                    <a:pt x="2910" y="17077"/>
                  </a:lnTo>
                  <a:lnTo>
                    <a:pt x="2730" y="16862"/>
                  </a:lnTo>
                  <a:lnTo>
                    <a:pt x="2568" y="16610"/>
                  </a:lnTo>
                  <a:lnTo>
                    <a:pt x="2443" y="16359"/>
                  </a:lnTo>
                  <a:lnTo>
                    <a:pt x="2335" y="16072"/>
                  </a:lnTo>
                  <a:lnTo>
                    <a:pt x="2281" y="15784"/>
                  </a:lnTo>
                  <a:lnTo>
                    <a:pt x="2245" y="15497"/>
                  </a:lnTo>
                  <a:lnTo>
                    <a:pt x="2245" y="15497"/>
                  </a:lnTo>
                  <a:lnTo>
                    <a:pt x="2263" y="15192"/>
                  </a:lnTo>
                  <a:lnTo>
                    <a:pt x="2281" y="14905"/>
                  </a:lnTo>
                  <a:lnTo>
                    <a:pt x="2317" y="14617"/>
                  </a:lnTo>
                  <a:lnTo>
                    <a:pt x="2371" y="14312"/>
                  </a:lnTo>
                  <a:lnTo>
                    <a:pt x="2371" y="14312"/>
                  </a:lnTo>
                  <a:lnTo>
                    <a:pt x="2479" y="13755"/>
                  </a:lnTo>
                  <a:lnTo>
                    <a:pt x="2533" y="13486"/>
                  </a:lnTo>
                  <a:lnTo>
                    <a:pt x="2586" y="13199"/>
                  </a:lnTo>
                  <a:lnTo>
                    <a:pt x="2586" y="13199"/>
                  </a:lnTo>
                  <a:lnTo>
                    <a:pt x="2622" y="12929"/>
                  </a:lnTo>
                  <a:lnTo>
                    <a:pt x="2622" y="12660"/>
                  </a:lnTo>
                  <a:lnTo>
                    <a:pt x="2622" y="12373"/>
                  </a:lnTo>
                  <a:lnTo>
                    <a:pt x="2622" y="12103"/>
                  </a:lnTo>
                  <a:lnTo>
                    <a:pt x="2586" y="11816"/>
                  </a:lnTo>
                  <a:lnTo>
                    <a:pt x="2550" y="11547"/>
                  </a:lnTo>
                  <a:lnTo>
                    <a:pt x="2497" y="11277"/>
                  </a:lnTo>
                  <a:lnTo>
                    <a:pt x="2443" y="11008"/>
                  </a:lnTo>
                  <a:lnTo>
                    <a:pt x="2443" y="11008"/>
                  </a:lnTo>
                  <a:lnTo>
                    <a:pt x="2371" y="10739"/>
                  </a:lnTo>
                  <a:lnTo>
                    <a:pt x="2281" y="10487"/>
                  </a:lnTo>
                  <a:lnTo>
                    <a:pt x="2173" y="10236"/>
                  </a:lnTo>
                  <a:lnTo>
                    <a:pt x="2066" y="9984"/>
                  </a:lnTo>
                  <a:lnTo>
                    <a:pt x="2066" y="9984"/>
                  </a:lnTo>
                  <a:lnTo>
                    <a:pt x="1796" y="9500"/>
                  </a:lnTo>
                  <a:lnTo>
                    <a:pt x="1473" y="9033"/>
                  </a:lnTo>
                  <a:lnTo>
                    <a:pt x="1473" y="9033"/>
                  </a:lnTo>
                  <a:lnTo>
                    <a:pt x="1168" y="8548"/>
                  </a:lnTo>
                  <a:lnTo>
                    <a:pt x="1006" y="8296"/>
                  </a:lnTo>
                  <a:lnTo>
                    <a:pt x="863" y="8027"/>
                  </a:lnTo>
                  <a:lnTo>
                    <a:pt x="863" y="8027"/>
                  </a:lnTo>
                  <a:lnTo>
                    <a:pt x="737" y="7758"/>
                  </a:lnTo>
                  <a:lnTo>
                    <a:pt x="611" y="7488"/>
                  </a:lnTo>
                  <a:lnTo>
                    <a:pt x="521" y="7201"/>
                  </a:lnTo>
                  <a:lnTo>
                    <a:pt x="432" y="6896"/>
                  </a:lnTo>
                  <a:lnTo>
                    <a:pt x="432" y="6896"/>
                  </a:lnTo>
                  <a:lnTo>
                    <a:pt x="378" y="6608"/>
                  </a:lnTo>
                  <a:lnTo>
                    <a:pt x="342" y="6321"/>
                  </a:lnTo>
                  <a:lnTo>
                    <a:pt x="306" y="6016"/>
                  </a:lnTo>
                  <a:lnTo>
                    <a:pt x="306" y="5729"/>
                  </a:lnTo>
                  <a:lnTo>
                    <a:pt x="306" y="5729"/>
                  </a:lnTo>
                  <a:lnTo>
                    <a:pt x="288" y="5136"/>
                  </a:lnTo>
                  <a:lnTo>
                    <a:pt x="288" y="4561"/>
                  </a:lnTo>
                  <a:lnTo>
                    <a:pt x="288" y="4561"/>
                  </a:lnTo>
                  <a:lnTo>
                    <a:pt x="270" y="3412"/>
                  </a:lnTo>
                  <a:lnTo>
                    <a:pt x="252" y="2281"/>
                  </a:lnTo>
                  <a:lnTo>
                    <a:pt x="252" y="2281"/>
                  </a:lnTo>
                  <a:lnTo>
                    <a:pt x="234" y="1706"/>
                  </a:lnTo>
                  <a:lnTo>
                    <a:pt x="180" y="1132"/>
                  </a:lnTo>
                  <a:lnTo>
                    <a:pt x="108" y="57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9"/>
            <p:cNvSpPr/>
            <p:nvPr/>
          </p:nvSpPr>
          <p:spPr>
            <a:xfrm>
              <a:off x="5940375" y="3612125"/>
              <a:ext cx="458825" cy="456575"/>
            </a:xfrm>
            <a:custGeom>
              <a:avLst/>
              <a:gdLst/>
              <a:ahLst/>
              <a:cxnLst/>
              <a:rect l="l" t="t" r="r" b="b"/>
              <a:pathLst>
                <a:path w="18353" h="18263" extrusionOk="0">
                  <a:moveTo>
                    <a:pt x="4615" y="1"/>
                  </a:moveTo>
                  <a:lnTo>
                    <a:pt x="3825" y="1455"/>
                  </a:lnTo>
                  <a:lnTo>
                    <a:pt x="3053" y="2910"/>
                  </a:lnTo>
                  <a:lnTo>
                    <a:pt x="2316" y="4310"/>
                  </a:lnTo>
                  <a:lnTo>
                    <a:pt x="1670" y="5585"/>
                  </a:lnTo>
                  <a:lnTo>
                    <a:pt x="970" y="7022"/>
                  </a:lnTo>
                  <a:lnTo>
                    <a:pt x="431" y="8153"/>
                  </a:lnTo>
                  <a:lnTo>
                    <a:pt x="90" y="8925"/>
                  </a:lnTo>
                  <a:lnTo>
                    <a:pt x="18" y="9141"/>
                  </a:lnTo>
                  <a:lnTo>
                    <a:pt x="0" y="9194"/>
                  </a:lnTo>
                  <a:lnTo>
                    <a:pt x="0" y="9230"/>
                  </a:lnTo>
                  <a:lnTo>
                    <a:pt x="90" y="9320"/>
                  </a:lnTo>
                  <a:lnTo>
                    <a:pt x="251" y="9446"/>
                  </a:lnTo>
                  <a:lnTo>
                    <a:pt x="521" y="9607"/>
                  </a:lnTo>
                  <a:lnTo>
                    <a:pt x="844" y="9823"/>
                  </a:lnTo>
                  <a:lnTo>
                    <a:pt x="1724" y="10326"/>
                  </a:lnTo>
                  <a:lnTo>
                    <a:pt x="2837" y="10918"/>
                  </a:lnTo>
                  <a:lnTo>
                    <a:pt x="4130" y="11619"/>
                  </a:lnTo>
                  <a:lnTo>
                    <a:pt x="5585" y="12373"/>
                  </a:lnTo>
                  <a:lnTo>
                    <a:pt x="8709" y="13971"/>
                  </a:lnTo>
                  <a:lnTo>
                    <a:pt x="11852" y="15551"/>
                  </a:lnTo>
                  <a:lnTo>
                    <a:pt x="14635" y="16916"/>
                  </a:lnTo>
                  <a:lnTo>
                    <a:pt x="15766" y="17455"/>
                  </a:lnTo>
                  <a:lnTo>
                    <a:pt x="16682" y="17886"/>
                  </a:lnTo>
                  <a:lnTo>
                    <a:pt x="17311" y="18155"/>
                  </a:lnTo>
                  <a:lnTo>
                    <a:pt x="17508" y="18227"/>
                  </a:lnTo>
                  <a:lnTo>
                    <a:pt x="17598" y="18263"/>
                  </a:lnTo>
                  <a:lnTo>
                    <a:pt x="17724" y="18263"/>
                  </a:lnTo>
                  <a:lnTo>
                    <a:pt x="17831" y="18209"/>
                  </a:lnTo>
                  <a:lnTo>
                    <a:pt x="17939" y="18137"/>
                  </a:lnTo>
                  <a:lnTo>
                    <a:pt x="18029" y="18011"/>
                  </a:lnTo>
                  <a:lnTo>
                    <a:pt x="18101" y="17868"/>
                  </a:lnTo>
                  <a:lnTo>
                    <a:pt x="18173" y="17706"/>
                  </a:lnTo>
                  <a:lnTo>
                    <a:pt x="18226" y="17509"/>
                  </a:lnTo>
                  <a:lnTo>
                    <a:pt x="18280" y="17311"/>
                  </a:lnTo>
                  <a:lnTo>
                    <a:pt x="18316" y="17096"/>
                  </a:lnTo>
                  <a:lnTo>
                    <a:pt x="18334" y="16880"/>
                  </a:lnTo>
                  <a:lnTo>
                    <a:pt x="18352" y="16647"/>
                  </a:lnTo>
                  <a:lnTo>
                    <a:pt x="18352" y="16431"/>
                  </a:lnTo>
                  <a:lnTo>
                    <a:pt x="18334" y="16216"/>
                  </a:lnTo>
                  <a:lnTo>
                    <a:pt x="18298" y="16018"/>
                  </a:lnTo>
                  <a:lnTo>
                    <a:pt x="18244" y="15839"/>
                  </a:lnTo>
                  <a:lnTo>
                    <a:pt x="18190" y="15677"/>
                  </a:lnTo>
                  <a:lnTo>
                    <a:pt x="18101" y="15533"/>
                  </a:lnTo>
                  <a:lnTo>
                    <a:pt x="17957" y="15318"/>
                  </a:lnTo>
                  <a:lnTo>
                    <a:pt x="17544" y="14743"/>
                  </a:lnTo>
                  <a:lnTo>
                    <a:pt x="16987" y="14007"/>
                  </a:lnTo>
                  <a:lnTo>
                    <a:pt x="16341" y="13163"/>
                  </a:lnTo>
                  <a:lnTo>
                    <a:pt x="15174" y="11726"/>
                  </a:lnTo>
                  <a:lnTo>
                    <a:pt x="14114" y="10398"/>
                  </a:lnTo>
                  <a:lnTo>
                    <a:pt x="13001" y="9051"/>
                  </a:lnTo>
                  <a:lnTo>
                    <a:pt x="15084" y="5100"/>
                  </a:lnTo>
                  <a:lnTo>
                    <a:pt x="4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9"/>
            <p:cNvSpPr/>
            <p:nvPr/>
          </p:nvSpPr>
          <p:spPr>
            <a:xfrm>
              <a:off x="5941250" y="3651175"/>
              <a:ext cx="464225" cy="428300"/>
            </a:xfrm>
            <a:custGeom>
              <a:avLst/>
              <a:gdLst/>
              <a:ahLst/>
              <a:cxnLst/>
              <a:rect l="l" t="t" r="r" b="b"/>
              <a:pathLst>
                <a:path w="18569" h="17132" extrusionOk="0">
                  <a:moveTo>
                    <a:pt x="3323" y="1"/>
                  </a:moveTo>
                  <a:lnTo>
                    <a:pt x="2641" y="1419"/>
                  </a:lnTo>
                  <a:lnTo>
                    <a:pt x="2012" y="2766"/>
                  </a:lnTo>
                  <a:lnTo>
                    <a:pt x="1420" y="4023"/>
                  </a:lnTo>
                  <a:lnTo>
                    <a:pt x="899" y="5154"/>
                  </a:lnTo>
                  <a:lnTo>
                    <a:pt x="486" y="6142"/>
                  </a:lnTo>
                  <a:lnTo>
                    <a:pt x="181" y="6914"/>
                  </a:lnTo>
                  <a:lnTo>
                    <a:pt x="91" y="7219"/>
                  </a:lnTo>
                  <a:lnTo>
                    <a:pt x="19" y="7471"/>
                  </a:lnTo>
                  <a:lnTo>
                    <a:pt x="1" y="7632"/>
                  </a:lnTo>
                  <a:lnTo>
                    <a:pt x="1" y="7704"/>
                  </a:lnTo>
                  <a:lnTo>
                    <a:pt x="19" y="7740"/>
                  </a:lnTo>
                  <a:lnTo>
                    <a:pt x="91" y="7830"/>
                  </a:lnTo>
                  <a:lnTo>
                    <a:pt x="270" y="7956"/>
                  </a:lnTo>
                  <a:lnTo>
                    <a:pt x="540" y="8135"/>
                  </a:lnTo>
                  <a:lnTo>
                    <a:pt x="863" y="8351"/>
                  </a:lnTo>
                  <a:lnTo>
                    <a:pt x="1761" y="8872"/>
                  </a:lnTo>
                  <a:lnTo>
                    <a:pt x="2874" y="9500"/>
                  </a:lnTo>
                  <a:lnTo>
                    <a:pt x="4185" y="10218"/>
                  </a:lnTo>
                  <a:lnTo>
                    <a:pt x="5639" y="11008"/>
                  </a:lnTo>
                  <a:lnTo>
                    <a:pt x="8800" y="12660"/>
                  </a:lnTo>
                  <a:lnTo>
                    <a:pt x="11960" y="14294"/>
                  </a:lnTo>
                  <a:lnTo>
                    <a:pt x="14762" y="15713"/>
                  </a:lnTo>
                  <a:lnTo>
                    <a:pt x="15911" y="16288"/>
                  </a:lnTo>
                  <a:lnTo>
                    <a:pt x="16827" y="16719"/>
                  </a:lnTo>
                  <a:lnTo>
                    <a:pt x="17455" y="17006"/>
                  </a:lnTo>
                  <a:lnTo>
                    <a:pt x="17653" y="17096"/>
                  </a:lnTo>
                  <a:lnTo>
                    <a:pt x="17760" y="17132"/>
                  </a:lnTo>
                  <a:lnTo>
                    <a:pt x="17832" y="17132"/>
                  </a:lnTo>
                  <a:lnTo>
                    <a:pt x="17886" y="17114"/>
                  </a:lnTo>
                  <a:lnTo>
                    <a:pt x="18012" y="17078"/>
                  </a:lnTo>
                  <a:lnTo>
                    <a:pt x="18120" y="16988"/>
                  </a:lnTo>
                  <a:lnTo>
                    <a:pt x="18209" y="16862"/>
                  </a:lnTo>
                  <a:lnTo>
                    <a:pt x="18299" y="16719"/>
                  </a:lnTo>
                  <a:lnTo>
                    <a:pt x="18371" y="16539"/>
                  </a:lnTo>
                  <a:lnTo>
                    <a:pt x="18425" y="16342"/>
                  </a:lnTo>
                  <a:lnTo>
                    <a:pt x="18479" y="16144"/>
                  </a:lnTo>
                  <a:lnTo>
                    <a:pt x="18533" y="15911"/>
                  </a:lnTo>
                  <a:lnTo>
                    <a:pt x="18551" y="15695"/>
                  </a:lnTo>
                  <a:lnTo>
                    <a:pt x="18568" y="15462"/>
                  </a:lnTo>
                  <a:lnTo>
                    <a:pt x="18568" y="15228"/>
                  </a:lnTo>
                  <a:lnTo>
                    <a:pt x="18551" y="15013"/>
                  </a:lnTo>
                  <a:lnTo>
                    <a:pt x="18515" y="14797"/>
                  </a:lnTo>
                  <a:lnTo>
                    <a:pt x="18461" y="14600"/>
                  </a:lnTo>
                  <a:lnTo>
                    <a:pt x="18407" y="14438"/>
                  </a:lnTo>
                  <a:lnTo>
                    <a:pt x="18281" y="14223"/>
                  </a:lnTo>
                  <a:lnTo>
                    <a:pt x="18066" y="13899"/>
                  </a:lnTo>
                  <a:lnTo>
                    <a:pt x="17419" y="12984"/>
                  </a:lnTo>
                  <a:lnTo>
                    <a:pt x="16557" y="11852"/>
                  </a:lnTo>
                  <a:lnTo>
                    <a:pt x="15606" y="10631"/>
                  </a:lnTo>
                  <a:lnTo>
                    <a:pt x="13882" y="8441"/>
                  </a:lnTo>
                  <a:lnTo>
                    <a:pt x="13110" y="7453"/>
                  </a:lnTo>
                  <a:lnTo>
                    <a:pt x="14169" y="5532"/>
                  </a:lnTo>
                  <a:lnTo>
                    <a:pt x="3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9"/>
            <p:cNvSpPr/>
            <p:nvPr/>
          </p:nvSpPr>
          <p:spPr>
            <a:xfrm>
              <a:off x="5965950" y="3845125"/>
              <a:ext cx="422925" cy="215950"/>
            </a:xfrm>
            <a:custGeom>
              <a:avLst/>
              <a:gdLst/>
              <a:ahLst/>
              <a:cxnLst/>
              <a:rect l="l" t="t" r="r" b="b"/>
              <a:pathLst>
                <a:path w="16917" h="8638" extrusionOk="0">
                  <a:moveTo>
                    <a:pt x="1" y="0"/>
                  </a:moveTo>
                  <a:lnTo>
                    <a:pt x="36" y="18"/>
                  </a:lnTo>
                  <a:lnTo>
                    <a:pt x="629" y="359"/>
                  </a:lnTo>
                  <a:lnTo>
                    <a:pt x="1401" y="772"/>
                  </a:lnTo>
                  <a:lnTo>
                    <a:pt x="3394" y="1832"/>
                  </a:lnTo>
                  <a:lnTo>
                    <a:pt x="5801" y="3071"/>
                  </a:lnTo>
                  <a:lnTo>
                    <a:pt x="8387" y="4400"/>
                  </a:lnTo>
                  <a:lnTo>
                    <a:pt x="13414" y="6932"/>
                  </a:lnTo>
                  <a:lnTo>
                    <a:pt x="15426" y="7937"/>
                  </a:lnTo>
                  <a:lnTo>
                    <a:pt x="16862" y="8619"/>
                  </a:lnTo>
                  <a:lnTo>
                    <a:pt x="16898" y="8637"/>
                  </a:lnTo>
                  <a:lnTo>
                    <a:pt x="16916" y="8619"/>
                  </a:lnTo>
                  <a:lnTo>
                    <a:pt x="16898" y="8602"/>
                  </a:lnTo>
                  <a:lnTo>
                    <a:pt x="16880" y="8584"/>
                  </a:lnTo>
                  <a:lnTo>
                    <a:pt x="15480" y="7829"/>
                  </a:lnTo>
                  <a:lnTo>
                    <a:pt x="13486" y="6788"/>
                  </a:lnTo>
                  <a:lnTo>
                    <a:pt x="8476" y="4202"/>
                  </a:lnTo>
                  <a:lnTo>
                    <a:pt x="5873" y="2873"/>
                  </a:lnTo>
                  <a:lnTo>
                    <a:pt x="3466" y="1670"/>
                  </a:lnTo>
                  <a:lnTo>
                    <a:pt x="1455" y="665"/>
                  </a:lnTo>
                  <a:lnTo>
                    <a:pt x="647" y="28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9"/>
            <p:cNvSpPr/>
            <p:nvPr/>
          </p:nvSpPr>
          <p:spPr>
            <a:xfrm>
              <a:off x="6194450" y="3801125"/>
              <a:ext cx="92950" cy="30100"/>
            </a:xfrm>
            <a:custGeom>
              <a:avLst/>
              <a:gdLst/>
              <a:ahLst/>
              <a:cxnLst/>
              <a:rect l="l" t="t" r="r" b="b"/>
              <a:pathLst>
                <a:path w="3718" h="1204" extrusionOk="0">
                  <a:moveTo>
                    <a:pt x="755" y="0"/>
                  </a:moveTo>
                  <a:lnTo>
                    <a:pt x="503" y="18"/>
                  </a:lnTo>
                  <a:lnTo>
                    <a:pt x="270" y="54"/>
                  </a:lnTo>
                  <a:lnTo>
                    <a:pt x="37" y="108"/>
                  </a:lnTo>
                  <a:lnTo>
                    <a:pt x="1" y="126"/>
                  </a:lnTo>
                  <a:lnTo>
                    <a:pt x="1" y="162"/>
                  </a:lnTo>
                  <a:lnTo>
                    <a:pt x="19" y="198"/>
                  </a:lnTo>
                  <a:lnTo>
                    <a:pt x="55" y="198"/>
                  </a:lnTo>
                  <a:lnTo>
                    <a:pt x="503" y="288"/>
                  </a:lnTo>
                  <a:lnTo>
                    <a:pt x="952" y="378"/>
                  </a:lnTo>
                  <a:lnTo>
                    <a:pt x="1419" y="485"/>
                  </a:lnTo>
                  <a:lnTo>
                    <a:pt x="1868" y="593"/>
                  </a:lnTo>
                  <a:lnTo>
                    <a:pt x="2299" y="737"/>
                  </a:lnTo>
                  <a:lnTo>
                    <a:pt x="2748" y="880"/>
                  </a:lnTo>
                  <a:lnTo>
                    <a:pt x="3179" y="1024"/>
                  </a:lnTo>
                  <a:lnTo>
                    <a:pt x="3628" y="1186"/>
                  </a:lnTo>
                  <a:lnTo>
                    <a:pt x="3646" y="1204"/>
                  </a:lnTo>
                  <a:lnTo>
                    <a:pt x="3682" y="1186"/>
                  </a:lnTo>
                  <a:lnTo>
                    <a:pt x="3700" y="1168"/>
                  </a:lnTo>
                  <a:lnTo>
                    <a:pt x="3718" y="1150"/>
                  </a:lnTo>
                  <a:lnTo>
                    <a:pt x="3718" y="1096"/>
                  </a:lnTo>
                  <a:lnTo>
                    <a:pt x="3700" y="1060"/>
                  </a:lnTo>
                  <a:lnTo>
                    <a:pt x="3502" y="916"/>
                  </a:lnTo>
                  <a:lnTo>
                    <a:pt x="3305" y="773"/>
                  </a:lnTo>
                  <a:lnTo>
                    <a:pt x="3089" y="647"/>
                  </a:lnTo>
                  <a:lnTo>
                    <a:pt x="2874" y="539"/>
                  </a:lnTo>
                  <a:lnTo>
                    <a:pt x="2658" y="431"/>
                  </a:lnTo>
                  <a:lnTo>
                    <a:pt x="2425" y="324"/>
                  </a:lnTo>
                  <a:lnTo>
                    <a:pt x="2191" y="234"/>
                  </a:lnTo>
                  <a:lnTo>
                    <a:pt x="1958" y="162"/>
                  </a:lnTo>
                  <a:lnTo>
                    <a:pt x="1725" y="108"/>
                  </a:lnTo>
                  <a:lnTo>
                    <a:pt x="1473" y="54"/>
                  </a:lnTo>
                  <a:lnTo>
                    <a:pt x="1240" y="18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9"/>
            <p:cNvSpPr/>
            <p:nvPr/>
          </p:nvSpPr>
          <p:spPr>
            <a:xfrm>
              <a:off x="6208375" y="3823575"/>
              <a:ext cx="92950" cy="29650"/>
            </a:xfrm>
            <a:custGeom>
              <a:avLst/>
              <a:gdLst/>
              <a:ahLst/>
              <a:cxnLst/>
              <a:rect l="l" t="t" r="r" b="b"/>
              <a:pathLst>
                <a:path w="3718" h="1186" extrusionOk="0">
                  <a:moveTo>
                    <a:pt x="737" y="0"/>
                  </a:moveTo>
                  <a:lnTo>
                    <a:pt x="503" y="18"/>
                  </a:lnTo>
                  <a:lnTo>
                    <a:pt x="270" y="54"/>
                  </a:lnTo>
                  <a:lnTo>
                    <a:pt x="36" y="108"/>
                  </a:lnTo>
                  <a:lnTo>
                    <a:pt x="0" y="126"/>
                  </a:lnTo>
                  <a:lnTo>
                    <a:pt x="0" y="144"/>
                  </a:lnTo>
                  <a:lnTo>
                    <a:pt x="18" y="180"/>
                  </a:lnTo>
                  <a:lnTo>
                    <a:pt x="36" y="198"/>
                  </a:lnTo>
                  <a:lnTo>
                    <a:pt x="503" y="270"/>
                  </a:lnTo>
                  <a:lnTo>
                    <a:pt x="952" y="359"/>
                  </a:lnTo>
                  <a:lnTo>
                    <a:pt x="1401" y="467"/>
                  </a:lnTo>
                  <a:lnTo>
                    <a:pt x="1850" y="593"/>
                  </a:lnTo>
                  <a:lnTo>
                    <a:pt x="2299" y="719"/>
                  </a:lnTo>
                  <a:lnTo>
                    <a:pt x="2748" y="862"/>
                  </a:lnTo>
                  <a:lnTo>
                    <a:pt x="3179" y="1006"/>
                  </a:lnTo>
                  <a:lnTo>
                    <a:pt x="3610" y="1185"/>
                  </a:lnTo>
                  <a:lnTo>
                    <a:pt x="3682" y="1185"/>
                  </a:lnTo>
                  <a:lnTo>
                    <a:pt x="3700" y="1167"/>
                  </a:lnTo>
                  <a:lnTo>
                    <a:pt x="3717" y="1132"/>
                  </a:lnTo>
                  <a:lnTo>
                    <a:pt x="3717" y="1078"/>
                  </a:lnTo>
                  <a:lnTo>
                    <a:pt x="3682" y="1042"/>
                  </a:lnTo>
                  <a:lnTo>
                    <a:pt x="3502" y="898"/>
                  </a:lnTo>
                  <a:lnTo>
                    <a:pt x="3304" y="772"/>
                  </a:lnTo>
                  <a:lnTo>
                    <a:pt x="3089" y="647"/>
                  </a:lnTo>
                  <a:lnTo>
                    <a:pt x="2873" y="521"/>
                  </a:lnTo>
                  <a:lnTo>
                    <a:pt x="2658" y="413"/>
                  </a:lnTo>
                  <a:lnTo>
                    <a:pt x="2425" y="306"/>
                  </a:lnTo>
                  <a:lnTo>
                    <a:pt x="2191" y="234"/>
                  </a:lnTo>
                  <a:lnTo>
                    <a:pt x="1958" y="144"/>
                  </a:lnTo>
                  <a:lnTo>
                    <a:pt x="1706" y="90"/>
                  </a:lnTo>
                  <a:lnTo>
                    <a:pt x="1473" y="36"/>
                  </a:lnTo>
                  <a:lnTo>
                    <a:pt x="1221" y="18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9"/>
            <p:cNvSpPr/>
            <p:nvPr/>
          </p:nvSpPr>
          <p:spPr>
            <a:xfrm>
              <a:off x="6221850" y="3845575"/>
              <a:ext cx="92950" cy="29650"/>
            </a:xfrm>
            <a:custGeom>
              <a:avLst/>
              <a:gdLst/>
              <a:ahLst/>
              <a:cxnLst/>
              <a:rect l="l" t="t" r="r" b="b"/>
              <a:pathLst>
                <a:path w="3718" h="1186" extrusionOk="0">
                  <a:moveTo>
                    <a:pt x="736" y="0"/>
                  </a:moveTo>
                  <a:lnTo>
                    <a:pt x="503" y="18"/>
                  </a:lnTo>
                  <a:lnTo>
                    <a:pt x="269" y="54"/>
                  </a:lnTo>
                  <a:lnTo>
                    <a:pt x="36" y="108"/>
                  </a:lnTo>
                  <a:lnTo>
                    <a:pt x="0" y="126"/>
                  </a:lnTo>
                  <a:lnTo>
                    <a:pt x="0" y="162"/>
                  </a:lnTo>
                  <a:lnTo>
                    <a:pt x="18" y="180"/>
                  </a:lnTo>
                  <a:lnTo>
                    <a:pt x="36" y="198"/>
                  </a:lnTo>
                  <a:lnTo>
                    <a:pt x="503" y="269"/>
                  </a:lnTo>
                  <a:lnTo>
                    <a:pt x="952" y="377"/>
                  </a:lnTo>
                  <a:lnTo>
                    <a:pt x="1401" y="485"/>
                  </a:lnTo>
                  <a:lnTo>
                    <a:pt x="1850" y="593"/>
                  </a:lnTo>
                  <a:lnTo>
                    <a:pt x="2299" y="718"/>
                  </a:lnTo>
                  <a:lnTo>
                    <a:pt x="2748" y="862"/>
                  </a:lnTo>
                  <a:lnTo>
                    <a:pt x="3178" y="1024"/>
                  </a:lnTo>
                  <a:lnTo>
                    <a:pt x="3627" y="1185"/>
                  </a:lnTo>
                  <a:lnTo>
                    <a:pt x="3681" y="1185"/>
                  </a:lnTo>
                  <a:lnTo>
                    <a:pt x="3699" y="1149"/>
                  </a:lnTo>
                  <a:lnTo>
                    <a:pt x="3717" y="1131"/>
                  </a:lnTo>
                  <a:lnTo>
                    <a:pt x="3717" y="1078"/>
                  </a:lnTo>
                  <a:lnTo>
                    <a:pt x="3699" y="1042"/>
                  </a:lnTo>
                  <a:lnTo>
                    <a:pt x="3502" y="898"/>
                  </a:lnTo>
                  <a:lnTo>
                    <a:pt x="3304" y="772"/>
                  </a:lnTo>
                  <a:lnTo>
                    <a:pt x="3089" y="647"/>
                  </a:lnTo>
                  <a:lnTo>
                    <a:pt x="2873" y="521"/>
                  </a:lnTo>
                  <a:lnTo>
                    <a:pt x="2658" y="413"/>
                  </a:lnTo>
                  <a:lnTo>
                    <a:pt x="2424" y="323"/>
                  </a:lnTo>
                  <a:lnTo>
                    <a:pt x="2191" y="234"/>
                  </a:lnTo>
                  <a:lnTo>
                    <a:pt x="1957" y="162"/>
                  </a:lnTo>
                  <a:lnTo>
                    <a:pt x="1724" y="90"/>
                  </a:lnTo>
                  <a:lnTo>
                    <a:pt x="1473" y="54"/>
                  </a:lnTo>
                  <a:lnTo>
                    <a:pt x="1221" y="18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9"/>
            <p:cNvSpPr/>
            <p:nvPr/>
          </p:nvSpPr>
          <p:spPr>
            <a:xfrm>
              <a:off x="6235750" y="3867575"/>
              <a:ext cx="92950" cy="29650"/>
            </a:xfrm>
            <a:custGeom>
              <a:avLst/>
              <a:gdLst/>
              <a:ahLst/>
              <a:cxnLst/>
              <a:rect l="l" t="t" r="r" b="b"/>
              <a:pathLst>
                <a:path w="3718" h="1186" extrusionOk="0">
                  <a:moveTo>
                    <a:pt x="737" y="0"/>
                  </a:moveTo>
                  <a:lnTo>
                    <a:pt x="504" y="18"/>
                  </a:lnTo>
                  <a:lnTo>
                    <a:pt x="252" y="54"/>
                  </a:lnTo>
                  <a:lnTo>
                    <a:pt x="19" y="108"/>
                  </a:lnTo>
                  <a:lnTo>
                    <a:pt x="1" y="126"/>
                  </a:lnTo>
                  <a:lnTo>
                    <a:pt x="1" y="162"/>
                  </a:lnTo>
                  <a:lnTo>
                    <a:pt x="1" y="180"/>
                  </a:lnTo>
                  <a:lnTo>
                    <a:pt x="37" y="198"/>
                  </a:lnTo>
                  <a:lnTo>
                    <a:pt x="486" y="287"/>
                  </a:lnTo>
                  <a:lnTo>
                    <a:pt x="952" y="377"/>
                  </a:lnTo>
                  <a:lnTo>
                    <a:pt x="1401" y="485"/>
                  </a:lnTo>
                  <a:lnTo>
                    <a:pt x="1850" y="593"/>
                  </a:lnTo>
                  <a:lnTo>
                    <a:pt x="2299" y="736"/>
                  </a:lnTo>
                  <a:lnTo>
                    <a:pt x="2730" y="862"/>
                  </a:lnTo>
                  <a:lnTo>
                    <a:pt x="3179" y="1024"/>
                  </a:lnTo>
                  <a:lnTo>
                    <a:pt x="3610" y="1185"/>
                  </a:lnTo>
                  <a:lnTo>
                    <a:pt x="3664" y="1185"/>
                  </a:lnTo>
                  <a:lnTo>
                    <a:pt x="3700" y="1167"/>
                  </a:lnTo>
                  <a:lnTo>
                    <a:pt x="3718" y="1131"/>
                  </a:lnTo>
                  <a:lnTo>
                    <a:pt x="3718" y="1095"/>
                  </a:lnTo>
                  <a:lnTo>
                    <a:pt x="3682" y="1059"/>
                  </a:lnTo>
                  <a:lnTo>
                    <a:pt x="3502" y="916"/>
                  </a:lnTo>
                  <a:lnTo>
                    <a:pt x="3287" y="772"/>
                  </a:lnTo>
                  <a:lnTo>
                    <a:pt x="3089" y="646"/>
                  </a:lnTo>
                  <a:lnTo>
                    <a:pt x="2874" y="539"/>
                  </a:lnTo>
                  <a:lnTo>
                    <a:pt x="2640" y="431"/>
                  </a:lnTo>
                  <a:lnTo>
                    <a:pt x="2425" y="323"/>
                  </a:lnTo>
                  <a:lnTo>
                    <a:pt x="2192" y="233"/>
                  </a:lnTo>
                  <a:lnTo>
                    <a:pt x="1940" y="162"/>
                  </a:lnTo>
                  <a:lnTo>
                    <a:pt x="1707" y="108"/>
                  </a:lnTo>
                  <a:lnTo>
                    <a:pt x="1473" y="54"/>
                  </a:lnTo>
                  <a:lnTo>
                    <a:pt x="1222" y="18"/>
                  </a:lnTo>
                  <a:lnTo>
                    <a:pt x="9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9"/>
            <p:cNvSpPr/>
            <p:nvPr/>
          </p:nvSpPr>
          <p:spPr>
            <a:xfrm>
              <a:off x="6251925" y="3768350"/>
              <a:ext cx="118525" cy="56150"/>
            </a:xfrm>
            <a:custGeom>
              <a:avLst/>
              <a:gdLst/>
              <a:ahLst/>
              <a:cxnLst/>
              <a:rect l="l" t="t" r="r" b="b"/>
              <a:pathLst>
                <a:path w="4741" h="2246" extrusionOk="0">
                  <a:moveTo>
                    <a:pt x="3556" y="378"/>
                  </a:moveTo>
                  <a:lnTo>
                    <a:pt x="3717" y="396"/>
                  </a:lnTo>
                  <a:lnTo>
                    <a:pt x="3861" y="432"/>
                  </a:lnTo>
                  <a:lnTo>
                    <a:pt x="4005" y="467"/>
                  </a:lnTo>
                  <a:lnTo>
                    <a:pt x="4130" y="521"/>
                  </a:lnTo>
                  <a:lnTo>
                    <a:pt x="4238" y="593"/>
                  </a:lnTo>
                  <a:lnTo>
                    <a:pt x="4328" y="683"/>
                  </a:lnTo>
                  <a:lnTo>
                    <a:pt x="4382" y="791"/>
                  </a:lnTo>
                  <a:lnTo>
                    <a:pt x="4400" y="916"/>
                  </a:lnTo>
                  <a:lnTo>
                    <a:pt x="4364" y="1078"/>
                  </a:lnTo>
                  <a:lnTo>
                    <a:pt x="4292" y="1240"/>
                  </a:lnTo>
                  <a:lnTo>
                    <a:pt x="4166" y="1437"/>
                  </a:lnTo>
                  <a:lnTo>
                    <a:pt x="4076" y="1545"/>
                  </a:lnTo>
                  <a:lnTo>
                    <a:pt x="3969" y="1635"/>
                  </a:lnTo>
                  <a:lnTo>
                    <a:pt x="3843" y="1706"/>
                  </a:lnTo>
                  <a:lnTo>
                    <a:pt x="3699" y="1760"/>
                  </a:lnTo>
                  <a:lnTo>
                    <a:pt x="3556" y="1814"/>
                  </a:lnTo>
                  <a:lnTo>
                    <a:pt x="3394" y="1850"/>
                  </a:lnTo>
                  <a:lnTo>
                    <a:pt x="3053" y="1886"/>
                  </a:lnTo>
                  <a:lnTo>
                    <a:pt x="2712" y="1904"/>
                  </a:lnTo>
                  <a:lnTo>
                    <a:pt x="2388" y="1886"/>
                  </a:lnTo>
                  <a:lnTo>
                    <a:pt x="1814" y="1850"/>
                  </a:lnTo>
                  <a:lnTo>
                    <a:pt x="1006" y="1760"/>
                  </a:lnTo>
                  <a:lnTo>
                    <a:pt x="611" y="1724"/>
                  </a:lnTo>
                  <a:lnTo>
                    <a:pt x="216" y="1689"/>
                  </a:lnTo>
                  <a:lnTo>
                    <a:pt x="647" y="1437"/>
                  </a:lnTo>
                  <a:lnTo>
                    <a:pt x="1078" y="1204"/>
                  </a:lnTo>
                  <a:lnTo>
                    <a:pt x="1527" y="970"/>
                  </a:lnTo>
                  <a:lnTo>
                    <a:pt x="1975" y="755"/>
                  </a:lnTo>
                  <a:lnTo>
                    <a:pt x="2424" y="575"/>
                  </a:lnTo>
                  <a:lnTo>
                    <a:pt x="2891" y="432"/>
                  </a:lnTo>
                  <a:lnTo>
                    <a:pt x="3107" y="396"/>
                  </a:lnTo>
                  <a:lnTo>
                    <a:pt x="3394" y="378"/>
                  </a:lnTo>
                  <a:close/>
                  <a:moveTo>
                    <a:pt x="3538" y="1"/>
                  </a:moveTo>
                  <a:lnTo>
                    <a:pt x="3268" y="19"/>
                  </a:lnTo>
                  <a:lnTo>
                    <a:pt x="2999" y="54"/>
                  </a:lnTo>
                  <a:lnTo>
                    <a:pt x="2586" y="180"/>
                  </a:lnTo>
                  <a:lnTo>
                    <a:pt x="2191" y="324"/>
                  </a:lnTo>
                  <a:lnTo>
                    <a:pt x="1796" y="485"/>
                  </a:lnTo>
                  <a:lnTo>
                    <a:pt x="1401" y="683"/>
                  </a:lnTo>
                  <a:lnTo>
                    <a:pt x="1042" y="898"/>
                  </a:lnTo>
                  <a:lnTo>
                    <a:pt x="683" y="1150"/>
                  </a:lnTo>
                  <a:lnTo>
                    <a:pt x="341" y="1419"/>
                  </a:lnTo>
                  <a:lnTo>
                    <a:pt x="18" y="1706"/>
                  </a:lnTo>
                  <a:lnTo>
                    <a:pt x="18" y="1724"/>
                  </a:lnTo>
                  <a:lnTo>
                    <a:pt x="18" y="1742"/>
                  </a:lnTo>
                  <a:lnTo>
                    <a:pt x="18" y="1760"/>
                  </a:lnTo>
                  <a:lnTo>
                    <a:pt x="0" y="1814"/>
                  </a:lnTo>
                  <a:lnTo>
                    <a:pt x="0" y="1868"/>
                  </a:lnTo>
                  <a:lnTo>
                    <a:pt x="36" y="1922"/>
                  </a:lnTo>
                  <a:lnTo>
                    <a:pt x="90" y="1958"/>
                  </a:lnTo>
                  <a:lnTo>
                    <a:pt x="126" y="1976"/>
                  </a:lnTo>
                  <a:lnTo>
                    <a:pt x="952" y="2102"/>
                  </a:lnTo>
                  <a:lnTo>
                    <a:pt x="1365" y="2155"/>
                  </a:lnTo>
                  <a:lnTo>
                    <a:pt x="1778" y="2209"/>
                  </a:lnTo>
                  <a:lnTo>
                    <a:pt x="2191" y="2245"/>
                  </a:lnTo>
                  <a:lnTo>
                    <a:pt x="2604" y="2245"/>
                  </a:lnTo>
                  <a:lnTo>
                    <a:pt x="3017" y="2227"/>
                  </a:lnTo>
                  <a:lnTo>
                    <a:pt x="3430" y="2173"/>
                  </a:lnTo>
                  <a:lnTo>
                    <a:pt x="3681" y="2119"/>
                  </a:lnTo>
                  <a:lnTo>
                    <a:pt x="3915" y="2030"/>
                  </a:lnTo>
                  <a:lnTo>
                    <a:pt x="4148" y="1922"/>
                  </a:lnTo>
                  <a:lnTo>
                    <a:pt x="4364" y="1760"/>
                  </a:lnTo>
                  <a:lnTo>
                    <a:pt x="4454" y="1689"/>
                  </a:lnTo>
                  <a:lnTo>
                    <a:pt x="4543" y="1599"/>
                  </a:lnTo>
                  <a:lnTo>
                    <a:pt x="4615" y="1491"/>
                  </a:lnTo>
                  <a:lnTo>
                    <a:pt x="4669" y="1383"/>
                  </a:lnTo>
                  <a:lnTo>
                    <a:pt x="4705" y="1258"/>
                  </a:lnTo>
                  <a:lnTo>
                    <a:pt x="4741" y="1150"/>
                  </a:lnTo>
                  <a:lnTo>
                    <a:pt x="4741" y="1006"/>
                  </a:lnTo>
                  <a:lnTo>
                    <a:pt x="4723" y="862"/>
                  </a:lnTo>
                  <a:lnTo>
                    <a:pt x="4705" y="719"/>
                  </a:lnTo>
                  <a:lnTo>
                    <a:pt x="4651" y="593"/>
                  </a:lnTo>
                  <a:lnTo>
                    <a:pt x="4579" y="485"/>
                  </a:lnTo>
                  <a:lnTo>
                    <a:pt x="4507" y="378"/>
                  </a:lnTo>
                  <a:lnTo>
                    <a:pt x="4400" y="288"/>
                  </a:lnTo>
                  <a:lnTo>
                    <a:pt x="4310" y="216"/>
                  </a:lnTo>
                  <a:lnTo>
                    <a:pt x="4184" y="144"/>
                  </a:lnTo>
                  <a:lnTo>
                    <a:pt x="4058" y="108"/>
                  </a:lnTo>
                  <a:lnTo>
                    <a:pt x="3933" y="54"/>
                  </a:lnTo>
                  <a:lnTo>
                    <a:pt x="3807" y="36"/>
                  </a:lnTo>
                  <a:lnTo>
                    <a:pt x="35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9"/>
            <p:cNvSpPr/>
            <p:nvPr/>
          </p:nvSpPr>
          <p:spPr>
            <a:xfrm>
              <a:off x="6174250" y="3715825"/>
              <a:ext cx="85325" cy="101475"/>
            </a:xfrm>
            <a:custGeom>
              <a:avLst/>
              <a:gdLst/>
              <a:ahLst/>
              <a:cxnLst/>
              <a:rect l="l" t="t" r="r" b="b"/>
              <a:pathLst>
                <a:path w="3413" h="4059" extrusionOk="0">
                  <a:moveTo>
                    <a:pt x="863" y="342"/>
                  </a:moveTo>
                  <a:lnTo>
                    <a:pt x="1006" y="360"/>
                  </a:lnTo>
                  <a:lnTo>
                    <a:pt x="1132" y="396"/>
                  </a:lnTo>
                  <a:lnTo>
                    <a:pt x="1276" y="467"/>
                  </a:lnTo>
                  <a:lnTo>
                    <a:pt x="1401" y="539"/>
                  </a:lnTo>
                  <a:lnTo>
                    <a:pt x="1545" y="629"/>
                  </a:lnTo>
                  <a:lnTo>
                    <a:pt x="1653" y="719"/>
                  </a:lnTo>
                  <a:lnTo>
                    <a:pt x="1886" y="916"/>
                  </a:lnTo>
                  <a:lnTo>
                    <a:pt x="2030" y="1078"/>
                  </a:lnTo>
                  <a:lnTo>
                    <a:pt x="2281" y="1491"/>
                  </a:lnTo>
                  <a:lnTo>
                    <a:pt x="2515" y="1922"/>
                  </a:lnTo>
                  <a:lnTo>
                    <a:pt x="2730" y="2371"/>
                  </a:lnTo>
                  <a:lnTo>
                    <a:pt x="2928" y="2820"/>
                  </a:lnTo>
                  <a:lnTo>
                    <a:pt x="3287" y="3754"/>
                  </a:lnTo>
                  <a:lnTo>
                    <a:pt x="2964" y="3520"/>
                  </a:lnTo>
                  <a:lnTo>
                    <a:pt x="2622" y="3305"/>
                  </a:lnTo>
                  <a:lnTo>
                    <a:pt x="1958" y="2856"/>
                  </a:lnTo>
                  <a:lnTo>
                    <a:pt x="1491" y="2533"/>
                  </a:lnTo>
                  <a:lnTo>
                    <a:pt x="1222" y="2317"/>
                  </a:lnTo>
                  <a:lnTo>
                    <a:pt x="970" y="2102"/>
                  </a:lnTo>
                  <a:lnTo>
                    <a:pt x="737" y="1850"/>
                  </a:lnTo>
                  <a:lnTo>
                    <a:pt x="629" y="1724"/>
                  </a:lnTo>
                  <a:lnTo>
                    <a:pt x="539" y="1599"/>
                  </a:lnTo>
                  <a:lnTo>
                    <a:pt x="485" y="1455"/>
                  </a:lnTo>
                  <a:lnTo>
                    <a:pt x="432" y="1329"/>
                  </a:lnTo>
                  <a:lnTo>
                    <a:pt x="396" y="1186"/>
                  </a:lnTo>
                  <a:lnTo>
                    <a:pt x="396" y="1042"/>
                  </a:lnTo>
                  <a:lnTo>
                    <a:pt x="414" y="809"/>
                  </a:lnTo>
                  <a:lnTo>
                    <a:pt x="468" y="629"/>
                  </a:lnTo>
                  <a:lnTo>
                    <a:pt x="557" y="503"/>
                  </a:lnTo>
                  <a:lnTo>
                    <a:pt x="647" y="414"/>
                  </a:lnTo>
                  <a:lnTo>
                    <a:pt x="755" y="360"/>
                  </a:lnTo>
                  <a:lnTo>
                    <a:pt x="863" y="342"/>
                  </a:lnTo>
                  <a:close/>
                  <a:moveTo>
                    <a:pt x="952" y="1"/>
                  </a:moveTo>
                  <a:lnTo>
                    <a:pt x="809" y="19"/>
                  </a:lnTo>
                  <a:lnTo>
                    <a:pt x="683" y="37"/>
                  </a:lnTo>
                  <a:lnTo>
                    <a:pt x="557" y="90"/>
                  </a:lnTo>
                  <a:lnTo>
                    <a:pt x="450" y="162"/>
                  </a:lnTo>
                  <a:lnTo>
                    <a:pt x="324" y="252"/>
                  </a:lnTo>
                  <a:lnTo>
                    <a:pt x="216" y="360"/>
                  </a:lnTo>
                  <a:lnTo>
                    <a:pt x="144" y="467"/>
                  </a:lnTo>
                  <a:lnTo>
                    <a:pt x="72" y="575"/>
                  </a:lnTo>
                  <a:lnTo>
                    <a:pt x="37" y="701"/>
                  </a:lnTo>
                  <a:lnTo>
                    <a:pt x="1" y="809"/>
                  </a:lnTo>
                  <a:lnTo>
                    <a:pt x="1" y="934"/>
                  </a:lnTo>
                  <a:lnTo>
                    <a:pt x="1" y="1060"/>
                  </a:lnTo>
                  <a:lnTo>
                    <a:pt x="19" y="1186"/>
                  </a:lnTo>
                  <a:lnTo>
                    <a:pt x="55" y="1311"/>
                  </a:lnTo>
                  <a:lnTo>
                    <a:pt x="90" y="1437"/>
                  </a:lnTo>
                  <a:lnTo>
                    <a:pt x="198" y="1671"/>
                  </a:lnTo>
                  <a:lnTo>
                    <a:pt x="342" y="1886"/>
                  </a:lnTo>
                  <a:lnTo>
                    <a:pt x="485" y="2084"/>
                  </a:lnTo>
                  <a:lnTo>
                    <a:pt x="773" y="2389"/>
                  </a:lnTo>
                  <a:lnTo>
                    <a:pt x="1078" y="2658"/>
                  </a:lnTo>
                  <a:lnTo>
                    <a:pt x="1401" y="2910"/>
                  </a:lnTo>
                  <a:lnTo>
                    <a:pt x="1742" y="3161"/>
                  </a:lnTo>
                  <a:lnTo>
                    <a:pt x="2461" y="3592"/>
                  </a:lnTo>
                  <a:lnTo>
                    <a:pt x="3161" y="4041"/>
                  </a:lnTo>
                  <a:lnTo>
                    <a:pt x="3215" y="4059"/>
                  </a:lnTo>
                  <a:lnTo>
                    <a:pt x="3269" y="4041"/>
                  </a:lnTo>
                  <a:lnTo>
                    <a:pt x="3323" y="4023"/>
                  </a:lnTo>
                  <a:lnTo>
                    <a:pt x="3377" y="3969"/>
                  </a:lnTo>
                  <a:lnTo>
                    <a:pt x="3377" y="3933"/>
                  </a:lnTo>
                  <a:lnTo>
                    <a:pt x="3412" y="3915"/>
                  </a:lnTo>
                  <a:lnTo>
                    <a:pt x="3412" y="3897"/>
                  </a:lnTo>
                  <a:lnTo>
                    <a:pt x="3359" y="3466"/>
                  </a:lnTo>
                  <a:lnTo>
                    <a:pt x="3269" y="3035"/>
                  </a:lnTo>
                  <a:lnTo>
                    <a:pt x="3143" y="2622"/>
                  </a:lnTo>
                  <a:lnTo>
                    <a:pt x="2999" y="2227"/>
                  </a:lnTo>
                  <a:lnTo>
                    <a:pt x="2838" y="1832"/>
                  </a:lnTo>
                  <a:lnTo>
                    <a:pt x="2640" y="1455"/>
                  </a:lnTo>
                  <a:lnTo>
                    <a:pt x="2425" y="1078"/>
                  </a:lnTo>
                  <a:lnTo>
                    <a:pt x="2173" y="719"/>
                  </a:lnTo>
                  <a:lnTo>
                    <a:pt x="1994" y="521"/>
                  </a:lnTo>
                  <a:lnTo>
                    <a:pt x="1796" y="342"/>
                  </a:lnTo>
                  <a:lnTo>
                    <a:pt x="1563" y="198"/>
                  </a:lnTo>
                  <a:lnTo>
                    <a:pt x="1455" y="126"/>
                  </a:lnTo>
                  <a:lnTo>
                    <a:pt x="1329" y="72"/>
                  </a:lnTo>
                  <a:lnTo>
                    <a:pt x="1204" y="37"/>
                  </a:lnTo>
                  <a:lnTo>
                    <a:pt x="1078" y="19"/>
                  </a:lnTo>
                  <a:lnTo>
                    <a:pt x="9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9"/>
            <p:cNvSpPr/>
            <p:nvPr/>
          </p:nvSpPr>
          <p:spPr>
            <a:xfrm>
              <a:off x="5815550" y="2822925"/>
              <a:ext cx="785650" cy="969700"/>
            </a:xfrm>
            <a:custGeom>
              <a:avLst/>
              <a:gdLst/>
              <a:ahLst/>
              <a:cxnLst/>
              <a:rect l="l" t="t" r="r" b="b"/>
              <a:pathLst>
                <a:path w="31426" h="38788" extrusionOk="0">
                  <a:moveTo>
                    <a:pt x="1294" y="0"/>
                  </a:moveTo>
                  <a:lnTo>
                    <a:pt x="1150" y="306"/>
                  </a:lnTo>
                  <a:lnTo>
                    <a:pt x="1007" y="665"/>
                  </a:lnTo>
                  <a:lnTo>
                    <a:pt x="809" y="1150"/>
                  </a:lnTo>
                  <a:lnTo>
                    <a:pt x="612" y="1742"/>
                  </a:lnTo>
                  <a:lnTo>
                    <a:pt x="432" y="2425"/>
                  </a:lnTo>
                  <a:lnTo>
                    <a:pt x="324" y="2784"/>
                  </a:lnTo>
                  <a:lnTo>
                    <a:pt x="252" y="3179"/>
                  </a:lnTo>
                  <a:lnTo>
                    <a:pt x="163" y="3592"/>
                  </a:lnTo>
                  <a:lnTo>
                    <a:pt x="109" y="4005"/>
                  </a:lnTo>
                  <a:lnTo>
                    <a:pt x="55" y="4436"/>
                  </a:lnTo>
                  <a:lnTo>
                    <a:pt x="19" y="4885"/>
                  </a:lnTo>
                  <a:lnTo>
                    <a:pt x="1" y="5334"/>
                  </a:lnTo>
                  <a:lnTo>
                    <a:pt x="1" y="5800"/>
                  </a:lnTo>
                  <a:lnTo>
                    <a:pt x="19" y="6267"/>
                  </a:lnTo>
                  <a:lnTo>
                    <a:pt x="55" y="6734"/>
                  </a:lnTo>
                  <a:lnTo>
                    <a:pt x="127" y="7219"/>
                  </a:lnTo>
                  <a:lnTo>
                    <a:pt x="234" y="7686"/>
                  </a:lnTo>
                  <a:lnTo>
                    <a:pt x="360" y="8171"/>
                  </a:lnTo>
                  <a:lnTo>
                    <a:pt x="504" y="8638"/>
                  </a:lnTo>
                  <a:lnTo>
                    <a:pt x="701" y="9104"/>
                  </a:lnTo>
                  <a:lnTo>
                    <a:pt x="935" y="9571"/>
                  </a:lnTo>
                  <a:lnTo>
                    <a:pt x="1204" y="10020"/>
                  </a:lnTo>
                  <a:lnTo>
                    <a:pt x="1509" y="10469"/>
                  </a:lnTo>
                  <a:lnTo>
                    <a:pt x="1869" y="10900"/>
                  </a:lnTo>
                  <a:lnTo>
                    <a:pt x="2264" y="11331"/>
                  </a:lnTo>
                  <a:lnTo>
                    <a:pt x="2659" y="11708"/>
                  </a:lnTo>
                  <a:lnTo>
                    <a:pt x="3108" y="12067"/>
                  </a:lnTo>
                  <a:lnTo>
                    <a:pt x="3574" y="12391"/>
                  </a:lnTo>
                  <a:lnTo>
                    <a:pt x="4059" y="12696"/>
                  </a:lnTo>
                  <a:lnTo>
                    <a:pt x="4580" y="12965"/>
                  </a:lnTo>
                  <a:lnTo>
                    <a:pt x="5119" y="13235"/>
                  </a:lnTo>
                  <a:lnTo>
                    <a:pt x="5657" y="13468"/>
                  </a:lnTo>
                  <a:lnTo>
                    <a:pt x="6214" y="13683"/>
                  </a:lnTo>
                  <a:lnTo>
                    <a:pt x="6789" y="13899"/>
                  </a:lnTo>
                  <a:lnTo>
                    <a:pt x="7381" y="14079"/>
                  </a:lnTo>
                  <a:lnTo>
                    <a:pt x="7974" y="14240"/>
                  </a:lnTo>
                  <a:lnTo>
                    <a:pt x="8566" y="14402"/>
                  </a:lnTo>
                  <a:lnTo>
                    <a:pt x="9159" y="14545"/>
                  </a:lnTo>
                  <a:lnTo>
                    <a:pt x="9752" y="14671"/>
                  </a:lnTo>
                  <a:lnTo>
                    <a:pt x="10901" y="14887"/>
                  </a:lnTo>
                  <a:lnTo>
                    <a:pt x="12032" y="15066"/>
                  </a:lnTo>
                  <a:lnTo>
                    <a:pt x="13092" y="15228"/>
                  </a:lnTo>
                  <a:lnTo>
                    <a:pt x="14959" y="15479"/>
                  </a:lnTo>
                  <a:lnTo>
                    <a:pt x="15713" y="15623"/>
                  </a:lnTo>
                  <a:lnTo>
                    <a:pt x="16037" y="15677"/>
                  </a:lnTo>
                  <a:lnTo>
                    <a:pt x="16324" y="15749"/>
                  </a:lnTo>
                  <a:lnTo>
                    <a:pt x="16557" y="15820"/>
                  </a:lnTo>
                  <a:lnTo>
                    <a:pt x="16755" y="15910"/>
                  </a:lnTo>
                  <a:lnTo>
                    <a:pt x="16916" y="15982"/>
                  </a:lnTo>
                  <a:lnTo>
                    <a:pt x="17006" y="16090"/>
                  </a:lnTo>
                  <a:lnTo>
                    <a:pt x="17006" y="16108"/>
                  </a:lnTo>
                  <a:lnTo>
                    <a:pt x="17006" y="16162"/>
                  </a:lnTo>
                  <a:lnTo>
                    <a:pt x="16952" y="16323"/>
                  </a:lnTo>
                  <a:lnTo>
                    <a:pt x="16719" y="16880"/>
                  </a:lnTo>
                  <a:lnTo>
                    <a:pt x="16306" y="17724"/>
                  </a:lnTo>
                  <a:lnTo>
                    <a:pt x="15785" y="18801"/>
                  </a:lnTo>
                  <a:lnTo>
                    <a:pt x="14420" y="21477"/>
                  </a:lnTo>
                  <a:lnTo>
                    <a:pt x="12840" y="24511"/>
                  </a:lnTo>
                  <a:lnTo>
                    <a:pt x="11242" y="27546"/>
                  </a:lnTo>
                  <a:lnTo>
                    <a:pt x="9859" y="30168"/>
                  </a:lnTo>
                  <a:lnTo>
                    <a:pt x="8495" y="32736"/>
                  </a:lnTo>
                  <a:lnTo>
                    <a:pt x="20490" y="38787"/>
                  </a:lnTo>
                  <a:lnTo>
                    <a:pt x="20993" y="37907"/>
                  </a:lnTo>
                  <a:lnTo>
                    <a:pt x="21585" y="36866"/>
                  </a:lnTo>
                  <a:lnTo>
                    <a:pt x="22340" y="35483"/>
                  </a:lnTo>
                  <a:lnTo>
                    <a:pt x="23237" y="33831"/>
                  </a:lnTo>
                  <a:lnTo>
                    <a:pt x="24225" y="31946"/>
                  </a:lnTo>
                  <a:lnTo>
                    <a:pt x="25266" y="29863"/>
                  </a:lnTo>
                  <a:lnTo>
                    <a:pt x="25805" y="28767"/>
                  </a:lnTo>
                  <a:lnTo>
                    <a:pt x="26344" y="27636"/>
                  </a:lnTo>
                  <a:lnTo>
                    <a:pt x="26883" y="26487"/>
                  </a:lnTo>
                  <a:lnTo>
                    <a:pt x="27403" y="25320"/>
                  </a:lnTo>
                  <a:lnTo>
                    <a:pt x="27924" y="24152"/>
                  </a:lnTo>
                  <a:lnTo>
                    <a:pt x="28409" y="22967"/>
                  </a:lnTo>
                  <a:lnTo>
                    <a:pt x="28894" y="21782"/>
                  </a:lnTo>
                  <a:lnTo>
                    <a:pt x="29343" y="20615"/>
                  </a:lnTo>
                  <a:lnTo>
                    <a:pt x="29756" y="19448"/>
                  </a:lnTo>
                  <a:lnTo>
                    <a:pt x="30133" y="18316"/>
                  </a:lnTo>
                  <a:lnTo>
                    <a:pt x="30474" y="17203"/>
                  </a:lnTo>
                  <a:lnTo>
                    <a:pt x="30761" y="16108"/>
                  </a:lnTo>
                  <a:lnTo>
                    <a:pt x="31013" y="15066"/>
                  </a:lnTo>
                  <a:lnTo>
                    <a:pt x="31120" y="14563"/>
                  </a:lnTo>
                  <a:lnTo>
                    <a:pt x="31210" y="14061"/>
                  </a:lnTo>
                  <a:lnTo>
                    <a:pt x="31282" y="13576"/>
                  </a:lnTo>
                  <a:lnTo>
                    <a:pt x="31336" y="13109"/>
                  </a:lnTo>
                  <a:lnTo>
                    <a:pt x="31390" y="12660"/>
                  </a:lnTo>
                  <a:lnTo>
                    <a:pt x="31408" y="12211"/>
                  </a:lnTo>
                  <a:lnTo>
                    <a:pt x="31426" y="11798"/>
                  </a:lnTo>
                  <a:lnTo>
                    <a:pt x="31408" y="11385"/>
                  </a:lnTo>
                  <a:lnTo>
                    <a:pt x="31390" y="10990"/>
                  </a:lnTo>
                  <a:lnTo>
                    <a:pt x="31336" y="10613"/>
                  </a:lnTo>
                  <a:lnTo>
                    <a:pt x="31300" y="10397"/>
                  </a:lnTo>
                  <a:lnTo>
                    <a:pt x="31228" y="10200"/>
                  </a:lnTo>
                  <a:lnTo>
                    <a:pt x="31138" y="10002"/>
                  </a:lnTo>
                  <a:lnTo>
                    <a:pt x="31031" y="9805"/>
                  </a:lnTo>
                  <a:lnTo>
                    <a:pt x="30905" y="9607"/>
                  </a:lnTo>
                  <a:lnTo>
                    <a:pt x="30743" y="9410"/>
                  </a:lnTo>
                  <a:lnTo>
                    <a:pt x="30582" y="9230"/>
                  </a:lnTo>
                  <a:lnTo>
                    <a:pt x="30384" y="9051"/>
                  </a:lnTo>
                  <a:lnTo>
                    <a:pt x="30187" y="8871"/>
                  </a:lnTo>
                  <a:lnTo>
                    <a:pt x="29953" y="8691"/>
                  </a:lnTo>
                  <a:lnTo>
                    <a:pt x="29720" y="8530"/>
                  </a:lnTo>
                  <a:lnTo>
                    <a:pt x="29450" y="8368"/>
                  </a:lnTo>
                  <a:lnTo>
                    <a:pt x="28894" y="8045"/>
                  </a:lnTo>
                  <a:lnTo>
                    <a:pt x="28283" y="7740"/>
                  </a:lnTo>
                  <a:lnTo>
                    <a:pt x="27619" y="7452"/>
                  </a:lnTo>
                  <a:lnTo>
                    <a:pt x="26919" y="7165"/>
                  </a:lnTo>
                  <a:lnTo>
                    <a:pt x="26182" y="6914"/>
                  </a:lnTo>
                  <a:lnTo>
                    <a:pt x="25410" y="6662"/>
                  </a:lnTo>
                  <a:lnTo>
                    <a:pt x="24620" y="6429"/>
                  </a:lnTo>
                  <a:lnTo>
                    <a:pt x="23812" y="6213"/>
                  </a:lnTo>
                  <a:lnTo>
                    <a:pt x="22986" y="5998"/>
                  </a:lnTo>
                  <a:lnTo>
                    <a:pt x="22160" y="5800"/>
                  </a:lnTo>
                  <a:lnTo>
                    <a:pt x="21334" y="5621"/>
                  </a:lnTo>
                  <a:lnTo>
                    <a:pt x="20526" y="5441"/>
                  </a:lnTo>
                  <a:lnTo>
                    <a:pt x="18928" y="5136"/>
                  </a:lnTo>
                  <a:lnTo>
                    <a:pt x="17455" y="4885"/>
                  </a:lnTo>
                  <a:lnTo>
                    <a:pt x="16108" y="4651"/>
                  </a:lnTo>
                  <a:lnTo>
                    <a:pt x="14079" y="4346"/>
                  </a:lnTo>
                  <a:lnTo>
                    <a:pt x="13487" y="4238"/>
                  </a:lnTo>
                  <a:lnTo>
                    <a:pt x="13307" y="4202"/>
                  </a:lnTo>
                  <a:lnTo>
                    <a:pt x="13235" y="4166"/>
                  </a:lnTo>
                  <a:lnTo>
                    <a:pt x="13181" y="4130"/>
                  </a:lnTo>
                  <a:lnTo>
                    <a:pt x="13146" y="4059"/>
                  </a:lnTo>
                  <a:lnTo>
                    <a:pt x="13074" y="3879"/>
                  </a:lnTo>
                  <a:lnTo>
                    <a:pt x="13020" y="3628"/>
                  </a:lnTo>
                  <a:lnTo>
                    <a:pt x="12984" y="3340"/>
                  </a:lnTo>
                  <a:lnTo>
                    <a:pt x="12948" y="3017"/>
                  </a:lnTo>
                  <a:lnTo>
                    <a:pt x="12912" y="2676"/>
                  </a:lnTo>
                  <a:lnTo>
                    <a:pt x="12894" y="1940"/>
                  </a:lnTo>
                  <a:lnTo>
                    <a:pt x="12894" y="1221"/>
                  </a:lnTo>
                  <a:lnTo>
                    <a:pt x="12912" y="593"/>
                  </a:lnTo>
                  <a:lnTo>
                    <a:pt x="1293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9"/>
            <p:cNvSpPr/>
            <p:nvPr/>
          </p:nvSpPr>
          <p:spPr>
            <a:xfrm>
              <a:off x="5815550" y="2822925"/>
              <a:ext cx="785650" cy="969700"/>
            </a:xfrm>
            <a:custGeom>
              <a:avLst/>
              <a:gdLst/>
              <a:ahLst/>
              <a:cxnLst/>
              <a:rect l="l" t="t" r="r" b="b"/>
              <a:pathLst>
                <a:path w="31426" h="38788" fill="none" extrusionOk="0">
                  <a:moveTo>
                    <a:pt x="20490" y="38787"/>
                  </a:moveTo>
                  <a:lnTo>
                    <a:pt x="8495" y="32736"/>
                  </a:lnTo>
                  <a:lnTo>
                    <a:pt x="8495" y="32736"/>
                  </a:lnTo>
                  <a:lnTo>
                    <a:pt x="9859" y="30168"/>
                  </a:lnTo>
                  <a:lnTo>
                    <a:pt x="11242" y="27546"/>
                  </a:lnTo>
                  <a:lnTo>
                    <a:pt x="12840" y="24511"/>
                  </a:lnTo>
                  <a:lnTo>
                    <a:pt x="14420" y="21477"/>
                  </a:lnTo>
                  <a:lnTo>
                    <a:pt x="15785" y="18801"/>
                  </a:lnTo>
                  <a:lnTo>
                    <a:pt x="16306" y="17724"/>
                  </a:lnTo>
                  <a:lnTo>
                    <a:pt x="16719" y="16880"/>
                  </a:lnTo>
                  <a:lnTo>
                    <a:pt x="16952" y="16323"/>
                  </a:lnTo>
                  <a:lnTo>
                    <a:pt x="17006" y="16162"/>
                  </a:lnTo>
                  <a:lnTo>
                    <a:pt x="17006" y="16108"/>
                  </a:lnTo>
                  <a:lnTo>
                    <a:pt x="17006" y="16090"/>
                  </a:lnTo>
                  <a:lnTo>
                    <a:pt x="17006" y="16090"/>
                  </a:lnTo>
                  <a:lnTo>
                    <a:pt x="16916" y="15982"/>
                  </a:lnTo>
                  <a:lnTo>
                    <a:pt x="16755" y="15910"/>
                  </a:lnTo>
                  <a:lnTo>
                    <a:pt x="16557" y="15820"/>
                  </a:lnTo>
                  <a:lnTo>
                    <a:pt x="16324" y="15749"/>
                  </a:lnTo>
                  <a:lnTo>
                    <a:pt x="16037" y="15677"/>
                  </a:lnTo>
                  <a:lnTo>
                    <a:pt x="15713" y="15623"/>
                  </a:lnTo>
                  <a:lnTo>
                    <a:pt x="14959" y="15479"/>
                  </a:lnTo>
                  <a:lnTo>
                    <a:pt x="13092" y="15228"/>
                  </a:lnTo>
                  <a:lnTo>
                    <a:pt x="12032" y="15066"/>
                  </a:lnTo>
                  <a:lnTo>
                    <a:pt x="10901" y="14887"/>
                  </a:lnTo>
                  <a:lnTo>
                    <a:pt x="9752" y="14671"/>
                  </a:lnTo>
                  <a:lnTo>
                    <a:pt x="9159" y="14545"/>
                  </a:lnTo>
                  <a:lnTo>
                    <a:pt x="8566" y="14402"/>
                  </a:lnTo>
                  <a:lnTo>
                    <a:pt x="7974" y="14240"/>
                  </a:lnTo>
                  <a:lnTo>
                    <a:pt x="7381" y="14079"/>
                  </a:lnTo>
                  <a:lnTo>
                    <a:pt x="6789" y="13899"/>
                  </a:lnTo>
                  <a:lnTo>
                    <a:pt x="6214" y="13683"/>
                  </a:lnTo>
                  <a:lnTo>
                    <a:pt x="5657" y="13468"/>
                  </a:lnTo>
                  <a:lnTo>
                    <a:pt x="5119" y="13235"/>
                  </a:lnTo>
                  <a:lnTo>
                    <a:pt x="4580" y="12965"/>
                  </a:lnTo>
                  <a:lnTo>
                    <a:pt x="4059" y="12696"/>
                  </a:lnTo>
                  <a:lnTo>
                    <a:pt x="3574" y="12391"/>
                  </a:lnTo>
                  <a:lnTo>
                    <a:pt x="3108" y="12067"/>
                  </a:lnTo>
                  <a:lnTo>
                    <a:pt x="2659" y="11708"/>
                  </a:lnTo>
                  <a:lnTo>
                    <a:pt x="2264" y="11331"/>
                  </a:lnTo>
                  <a:lnTo>
                    <a:pt x="2264" y="11331"/>
                  </a:lnTo>
                  <a:lnTo>
                    <a:pt x="1869" y="10900"/>
                  </a:lnTo>
                  <a:lnTo>
                    <a:pt x="1509" y="10469"/>
                  </a:lnTo>
                  <a:lnTo>
                    <a:pt x="1204" y="10020"/>
                  </a:lnTo>
                  <a:lnTo>
                    <a:pt x="935" y="9571"/>
                  </a:lnTo>
                  <a:lnTo>
                    <a:pt x="701" y="9104"/>
                  </a:lnTo>
                  <a:lnTo>
                    <a:pt x="504" y="8638"/>
                  </a:lnTo>
                  <a:lnTo>
                    <a:pt x="360" y="8171"/>
                  </a:lnTo>
                  <a:lnTo>
                    <a:pt x="234" y="7686"/>
                  </a:lnTo>
                  <a:lnTo>
                    <a:pt x="127" y="7219"/>
                  </a:lnTo>
                  <a:lnTo>
                    <a:pt x="55" y="6734"/>
                  </a:lnTo>
                  <a:lnTo>
                    <a:pt x="19" y="6267"/>
                  </a:lnTo>
                  <a:lnTo>
                    <a:pt x="1" y="5800"/>
                  </a:lnTo>
                  <a:lnTo>
                    <a:pt x="1" y="5334"/>
                  </a:lnTo>
                  <a:lnTo>
                    <a:pt x="19" y="4885"/>
                  </a:lnTo>
                  <a:lnTo>
                    <a:pt x="55" y="4436"/>
                  </a:lnTo>
                  <a:lnTo>
                    <a:pt x="109" y="4005"/>
                  </a:lnTo>
                  <a:lnTo>
                    <a:pt x="163" y="3592"/>
                  </a:lnTo>
                  <a:lnTo>
                    <a:pt x="252" y="3179"/>
                  </a:lnTo>
                  <a:lnTo>
                    <a:pt x="324" y="2784"/>
                  </a:lnTo>
                  <a:lnTo>
                    <a:pt x="432" y="2425"/>
                  </a:lnTo>
                  <a:lnTo>
                    <a:pt x="612" y="1742"/>
                  </a:lnTo>
                  <a:lnTo>
                    <a:pt x="809" y="1150"/>
                  </a:lnTo>
                  <a:lnTo>
                    <a:pt x="1007" y="665"/>
                  </a:lnTo>
                  <a:lnTo>
                    <a:pt x="1150" y="306"/>
                  </a:lnTo>
                  <a:lnTo>
                    <a:pt x="1294" y="0"/>
                  </a:lnTo>
                  <a:lnTo>
                    <a:pt x="12930" y="0"/>
                  </a:lnTo>
                  <a:lnTo>
                    <a:pt x="12930" y="0"/>
                  </a:lnTo>
                  <a:lnTo>
                    <a:pt x="12912" y="593"/>
                  </a:lnTo>
                  <a:lnTo>
                    <a:pt x="12894" y="1221"/>
                  </a:lnTo>
                  <a:lnTo>
                    <a:pt x="12894" y="1940"/>
                  </a:lnTo>
                  <a:lnTo>
                    <a:pt x="12912" y="2676"/>
                  </a:lnTo>
                  <a:lnTo>
                    <a:pt x="12948" y="3017"/>
                  </a:lnTo>
                  <a:lnTo>
                    <a:pt x="12984" y="3340"/>
                  </a:lnTo>
                  <a:lnTo>
                    <a:pt x="13020" y="3628"/>
                  </a:lnTo>
                  <a:lnTo>
                    <a:pt x="13074" y="3879"/>
                  </a:lnTo>
                  <a:lnTo>
                    <a:pt x="13146" y="4059"/>
                  </a:lnTo>
                  <a:lnTo>
                    <a:pt x="13181" y="4130"/>
                  </a:lnTo>
                  <a:lnTo>
                    <a:pt x="13235" y="4166"/>
                  </a:lnTo>
                  <a:lnTo>
                    <a:pt x="13235" y="4166"/>
                  </a:lnTo>
                  <a:lnTo>
                    <a:pt x="13307" y="4202"/>
                  </a:lnTo>
                  <a:lnTo>
                    <a:pt x="13487" y="4238"/>
                  </a:lnTo>
                  <a:lnTo>
                    <a:pt x="14079" y="4346"/>
                  </a:lnTo>
                  <a:lnTo>
                    <a:pt x="16108" y="4651"/>
                  </a:lnTo>
                  <a:lnTo>
                    <a:pt x="17455" y="4885"/>
                  </a:lnTo>
                  <a:lnTo>
                    <a:pt x="18928" y="5136"/>
                  </a:lnTo>
                  <a:lnTo>
                    <a:pt x="20526" y="5441"/>
                  </a:lnTo>
                  <a:lnTo>
                    <a:pt x="21334" y="5621"/>
                  </a:lnTo>
                  <a:lnTo>
                    <a:pt x="22160" y="5800"/>
                  </a:lnTo>
                  <a:lnTo>
                    <a:pt x="22986" y="5998"/>
                  </a:lnTo>
                  <a:lnTo>
                    <a:pt x="23812" y="6213"/>
                  </a:lnTo>
                  <a:lnTo>
                    <a:pt x="24620" y="6429"/>
                  </a:lnTo>
                  <a:lnTo>
                    <a:pt x="25410" y="6662"/>
                  </a:lnTo>
                  <a:lnTo>
                    <a:pt x="26182" y="6914"/>
                  </a:lnTo>
                  <a:lnTo>
                    <a:pt x="26919" y="7165"/>
                  </a:lnTo>
                  <a:lnTo>
                    <a:pt x="27619" y="7452"/>
                  </a:lnTo>
                  <a:lnTo>
                    <a:pt x="28283" y="7740"/>
                  </a:lnTo>
                  <a:lnTo>
                    <a:pt x="28894" y="8045"/>
                  </a:lnTo>
                  <a:lnTo>
                    <a:pt x="29450" y="8368"/>
                  </a:lnTo>
                  <a:lnTo>
                    <a:pt x="29720" y="8530"/>
                  </a:lnTo>
                  <a:lnTo>
                    <a:pt x="29953" y="8691"/>
                  </a:lnTo>
                  <a:lnTo>
                    <a:pt x="30187" y="8871"/>
                  </a:lnTo>
                  <a:lnTo>
                    <a:pt x="30384" y="9051"/>
                  </a:lnTo>
                  <a:lnTo>
                    <a:pt x="30582" y="9230"/>
                  </a:lnTo>
                  <a:lnTo>
                    <a:pt x="30743" y="9410"/>
                  </a:lnTo>
                  <a:lnTo>
                    <a:pt x="30905" y="9607"/>
                  </a:lnTo>
                  <a:lnTo>
                    <a:pt x="31031" y="9805"/>
                  </a:lnTo>
                  <a:lnTo>
                    <a:pt x="31138" y="10002"/>
                  </a:lnTo>
                  <a:lnTo>
                    <a:pt x="31228" y="10200"/>
                  </a:lnTo>
                  <a:lnTo>
                    <a:pt x="31300" y="10397"/>
                  </a:lnTo>
                  <a:lnTo>
                    <a:pt x="31336" y="10613"/>
                  </a:lnTo>
                  <a:lnTo>
                    <a:pt x="31336" y="10613"/>
                  </a:lnTo>
                  <a:lnTo>
                    <a:pt x="31390" y="10990"/>
                  </a:lnTo>
                  <a:lnTo>
                    <a:pt x="31408" y="11385"/>
                  </a:lnTo>
                  <a:lnTo>
                    <a:pt x="31426" y="11798"/>
                  </a:lnTo>
                  <a:lnTo>
                    <a:pt x="31408" y="12211"/>
                  </a:lnTo>
                  <a:lnTo>
                    <a:pt x="31390" y="12660"/>
                  </a:lnTo>
                  <a:lnTo>
                    <a:pt x="31336" y="13109"/>
                  </a:lnTo>
                  <a:lnTo>
                    <a:pt x="31282" y="13576"/>
                  </a:lnTo>
                  <a:lnTo>
                    <a:pt x="31210" y="14061"/>
                  </a:lnTo>
                  <a:lnTo>
                    <a:pt x="31120" y="14563"/>
                  </a:lnTo>
                  <a:lnTo>
                    <a:pt x="31013" y="15066"/>
                  </a:lnTo>
                  <a:lnTo>
                    <a:pt x="30761" y="16108"/>
                  </a:lnTo>
                  <a:lnTo>
                    <a:pt x="30474" y="17203"/>
                  </a:lnTo>
                  <a:lnTo>
                    <a:pt x="30133" y="18316"/>
                  </a:lnTo>
                  <a:lnTo>
                    <a:pt x="29756" y="19448"/>
                  </a:lnTo>
                  <a:lnTo>
                    <a:pt x="29343" y="20615"/>
                  </a:lnTo>
                  <a:lnTo>
                    <a:pt x="28894" y="21782"/>
                  </a:lnTo>
                  <a:lnTo>
                    <a:pt x="28409" y="22967"/>
                  </a:lnTo>
                  <a:lnTo>
                    <a:pt x="27924" y="24152"/>
                  </a:lnTo>
                  <a:lnTo>
                    <a:pt x="27403" y="25320"/>
                  </a:lnTo>
                  <a:lnTo>
                    <a:pt x="26883" y="26487"/>
                  </a:lnTo>
                  <a:lnTo>
                    <a:pt x="26344" y="27636"/>
                  </a:lnTo>
                  <a:lnTo>
                    <a:pt x="25805" y="28767"/>
                  </a:lnTo>
                  <a:lnTo>
                    <a:pt x="25266" y="29863"/>
                  </a:lnTo>
                  <a:lnTo>
                    <a:pt x="24225" y="31946"/>
                  </a:lnTo>
                  <a:lnTo>
                    <a:pt x="23237" y="33831"/>
                  </a:lnTo>
                  <a:lnTo>
                    <a:pt x="22340" y="35483"/>
                  </a:lnTo>
                  <a:lnTo>
                    <a:pt x="21585" y="36866"/>
                  </a:lnTo>
                  <a:lnTo>
                    <a:pt x="20993" y="37907"/>
                  </a:lnTo>
                  <a:lnTo>
                    <a:pt x="20490" y="387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9"/>
            <p:cNvSpPr/>
            <p:nvPr/>
          </p:nvSpPr>
          <p:spPr>
            <a:xfrm>
              <a:off x="6063375" y="3601350"/>
              <a:ext cx="276100" cy="145925"/>
            </a:xfrm>
            <a:custGeom>
              <a:avLst/>
              <a:gdLst/>
              <a:ahLst/>
              <a:cxnLst/>
              <a:rect l="l" t="t" r="r" b="b"/>
              <a:pathLst>
                <a:path w="11044" h="5837" extrusionOk="0">
                  <a:moveTo>
                    <a:pt x="18" y="1"/>
                  </a:moveTo>
                  <a:lnTo>
                    <a:pt x="0" y="19"/>
                  </a:lnTo>
                  <a:lnTo>
                    <a:pt x="0" y="37"/>
                  </a:lnTo>
                  <a:lnTo>
                    <a:pt x="539" y="324"/>
                  </a:lnTo>
                  <a:lnTo>
                    <a:pt x="1078" y="629"/>
                  </a:lnTo>
                  <a:lnTo>
                    <a:pt x="2137" y="1240"/>
                  </a:lnTo>
                  <a:lnTo>
                    <a:pt x="3197" y="1814"/>
                  </a:lnTo>
                  <a:lnTo>
                    <a:pt x="4256" y="2371"/>
                  </a:lnTo>
                  <a:lnTo>
                    <a:pt x="6411" y="3502"/>
                  </a:lnTo>
                  <a:lnTo>
                    <a:pt x="8566" y="4616"/>
                  </a:lnTo>
                  <a:lnTo>
                    <a:pt x="9769" y="5226"/>
                  </a:lnTo>
                  <a:lnTo>
                    <a:pt x="11008" y="5837"/>
                  </a:lnTo>
                  <a:lnTo>
                    <a:pt x="11026" y="5837"/>
                  </a:lnTo>
                  <a:lnTo>
                    <a:pt x="11044" y="5801"/>
                  </a:lnTo>
                  <a:lnTo>
                    <a:pt x="11044" y="5783"/>
                  </a:lnTo>
                  <a:lnTo>
                    <a:pt x="10002" y="5172"/>
                  </a:lnTo>
                  <a:lnTo>
                    <a:pt x="8943" y="4580"/>
                  </a:lnTo>
                  <a:lnTo>
                    <a:pt x="6806" y="3412"/>
                  </a:lnTo>
                  <a:lnTo>
                    <a:pt x="4669" y="2263"/>
                  </a:lnTo>
                  <a:lnTo>
                    <a:pt x="3592" y="1724"/>
                  </a:lnTo>
                  <a:lnTo>
                    <a:pt x="2496" y="1168"/>
                  </a:lnTo>
                  <a:lnTo>
                    <a:pt x="1257" y="575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9"/>
            <p:cNvSpPr/>
            <p:nvPr/>
          </p:nvSpPr>
          <p:spPr>
            <a:xfrm>
              <a:off x="5908050" y="2863775"/>
              <a:ext cx="449850" cy="765875"/>
            </a:xfrm>
            <a:custGeom>
              <a:avLst/>
              <a:gdLst/>
              <a:ahLst/>
              <a:cxnLst/>
              <a:rect l="l" t="t" r="r" b="b"/>
              <a:pathLst>
                <a:path w="17994" h="30635" extrusionOk="0">
                  <a:moveTo>
                    <a:pt x="126" y="0"/>
                  </a:moveTo>
                  <a:lnTo>
                    <a:pt x="108" y="18"/>
                  </a:lnTo>
                  <a:lnTo>
                    <a:pt x="36" y="1006"/>
                  </a:lnTo>
                  <a:lnTo>
                    <a:pt x="18" y="1491"/>
                  </a:lnTo>
                  <a:lnTo>
                    <a:pt x="0" y="1994"/>
                  </a:lnTo>
                  <a:lnTo>
                    <a:pt x="0" y="2478"/>
                  </a:lnTo>
                  <a:lnTo>
                    <a:pt x="36" y="2963"/>
                  </a:lnTo>
                  <a:lnTo>
                    <a:pt x="90" y="3466"/>
                  </a:lnTo>
                  <a:lnTo>
                    <a:pt x="180" y="3951"/>
                  </a:lnTo>
                  <a:lnTo>
                    <a:pt x="234" y="4184"/>
                  </a:lnTo>
                  <a:lnTo>
                    <a:pt x="305" y="4418"/>
                  </a:lnTo>
                  <a:lnTo>
                    <a:pt x="377" y="4651"/>
                  </a:lnTo>
                  <a:lnTo>
                    <a:pt x="467" y="4867"/>
                  </a:lnTo>
                  <a:lnTo>
                    <a:pt x="575" y="5082"/>
                  </a:lnTo>
                  <a:lnTo>
                    <a:pt x="682" y="5316"/>
                  </a:lnTo>
                  <a:lnTo>
                    <a:pt x="790" y="5513"/>
                  </a:lnTo>
                  <a:lnTo>
                    <a:pt x="916" y="5729"/>
                  </a:lnTo>
                  <a:lnTo>
                    <a:pt x="1221" y="6124"/>
                  </a:lnTo>
                  <a:lnTo>
                    <a:pt x="1526" y="6483"/>
                  </a:lnTo>
                  <a:lnTo>
                    <a:pt x="1886" y="6824"/>
                  </a:lnTo>
                  <a:lnTo>
                    <a:pt x="2263" y="7129"/>
                  </a:lnTo>
                  <a:lnTo>
                    <a:pt x="2676" y="7435"/>
                  </a:lnTo>
                  <a:lnTo>
                    <a:pt x="3107" y="7722"/>
                  </a:lnTo>
                  <a:lnTo>
                    <a:pt x="3538" y="8009"/>
                  </a:lnTo>
                  <a:lnTo>
                    <a:pt x="3987" y="8261"/>
                  </a:lnTo>
                  <a:lnTo>
                    <a:pt x="4436" y="8494"/>
                  </a:lnTo>
                  <a:lnTo>
                    <a:pt x="4902" y="8709"/>
                  </a:lnTo>
                  <a:lnTo>
                    <a:pt x="5369" y="8925"/>
                  </a:lnTo>
                  <a:lnTo>
                    <a:pt x="5854" y="9123"/>
                  </a:lnTo>
                  <a:lnTo>
                    <a:pt x="6339" y="9302"/>
                  </a:lnTo>
                  <a:lnTo>
                    <a:pt x="6824" y="9464"/>
                  </a:lnTo>
                  <a:lnTo>
                    <a:pt x="7811" y="9787"/>
                  </a:lnTo>
                  <a:lnTo>
                    <a:pt x="8799" y="10056"/>
                  </a:lnTo>
                  <a:lnTo>
                    <a:pt x="9787" y="10326"/>
                  </a:lnTo>
                  <a:lnTo>
                    <a:pt x="12031" y="10882"/>
                  </a:lnTo>
                  <a:lnTo>
                    <a:pt x="14276" y="11439"/>
                  </a:lnTo>
                  <a:lnTo>
                    <a:pt x="16574" y="11996"/>
                  </a:lnTo>
                  <a:lnTo>
                    <a:pt x="16826" y="12049"/>
                  </a:lnTo>
                  <a:lnTo>
                    <a:pt x="17059" y="12121"/>
                  </a:lnTo>
                  <a:lnTo>
                    <a:pt x="17293" y="12247"/>
                  </a:lnTo>
                  <a:lnTo>
                    <a:pt x="17508" y="12373"/>
                  </a:lnTo>
                  <a:lnTo>
                    <a:pt x="17598" y="12462"/>
                  </a:lnTo>
                  <a:lnTo>
                    <a:pt x="17652" y="12552"/>
                  </a:lnTo>
                  <a:lnTo>
                    <a:pt x="17706" y="12660"/>
                  </a:lnTo>
                  <a:lnTo>
                    <a:pt x="17760" y="12768"/>
                  </a:lnTo>
                  <a:lnTo>
                    <a:pt x="17778" y="12875"/>
                  </a:lnTo>
                  <a:lnTo>
                    <a:pt x="17796" y="12983"/>
                  </a:lnTo>
                  <a:lnTo>
                    <a:pt x="17813" y="13091"/>
                  </a:lnTo>
                  <a:lnTo>
                    <a:pt x="17796" y="13217"/>
                  </a:lnTo>
                  <a:lnTo>
                    <a:pt x="17760" y="13450"/>
                  </a:lnTo>
                  <a:lnTo>
                    <a:pt x="17724" y="13684"/>
                  </a:lnTo>
                  <a:lnTo>
                    <a:pt x="17652" y="13899"/>
                  </a:lnTo>
                  <a:lnTo>
                    <a:pt x="17580" y="14132"/>
                  </a:lnTo>
                  <a:lnTo>
                    <a:pt x="17149" y="15210"/>
                  </a:lnTo>
                  <a:lnTo>
                    <a:pt x="16718" y="16251"/>
                  </a:lnTo>
                  <a:lnTo>
                    <a:pt x="16269" y="17293"/>
                  </a:lnTo>
                  <a:lnTo>
                    <a:pt x="15353" y="19394"/>
                  </a:lnTo>
                  <a:lnTo>
                    <a:pt x="14384" y="21459"/>
                  </a:lnTo>
                  <a:lnTo>
                    <a:pt x="13396" y="23524"/>
                  </a:lnTo>
                  <a:lnTo>
                    <a:pt x="12390" y="25553"/>
                  </a:lnTo>
                  <a:lnTo>
                    <a:pt x="11349" y="27582"/>
                  </a:lnTo>
                  <a:lnTo>
                    <a:pt x="10307" y="29611"/>
                  </a:lnTo>
                  <a:lnTo>
                    <a:pt x="9787" y="30617"/>
                  </a:lnTo>
                  <a:lnTo>
                    <a:pt x="9787" y="30635"/>
                  </a:lnTo>
                  <a:lnTo>
                    <a:pt x="9823" y="30635"/>
                  </a:lnTo>
                  <a:lnTo>
                    <a:pt x="10936" y="28624"/>
                  </a:lnTo>
                  <a:lnTo>
                    <a:pt x="12013" y="26595"/>
                  </a:lnTo>
                  <a:lnTo>
                    <a:pt x="13055" y="24565"/>
                  </a:lnTo>
                  <a:lnTo>
                    <a:pt x="14078" y="22500"/>
                  </a:lnTo>
                  <a:lnTo>
                    <a:pt x="15066" y="20453"/>
                  </a:lnTo>
                  <a:lnTo>
                    <a:pt x="15551" y="19412"/>
                  </a:lnTo>
                  <a:lnTo>
                    <a:pt x="16018" y="18370"/>
                  </a:lnTo>
                  <a:lnTo>
                    <a:pt x="16467" y="17329"/>
                  </a:lnTo>
                  <a:lnTo>
                    <a:pt x="16916" y="16287"/>
                  </a:lnTo>
                  <a:lnTo>
                    <a:pt x="17347" y="15246"/>
                  </a:lnTo>
                  <a:lnTo>
                    <a:pt x="17760" y="14186"/>
                  </a:lnTo>
                  <a:lnTo>
                    <a:pt x="17885" y="13773"/>
                  </a:lnTo>
                  <a:lnTo>
                    <a:pt x="17939" y="13576"/>
                  </a:lnTo>
                  <a:lnTo>
                    <a:pt x="17993" y="13360"/>
                  </a:lnTo>
                  <a:lnTo>
                    <a:pt x="17993" y="13145"/>
                  </a:lnTo>
                  <a:lnTo>
                    <a:pt x="17993" y="12929"/>
                  </a:lnTo>
                  <a:lnTo>
                    <a:pt x="17957" y="12732"/>
                  </a:lnTo>
                  <a:lnTo>
                    <a:pt x="17885" y="12534"/>
                  </a:lnTo>
                  <a:lnTo>
                    <a:pt x="17831" y="12427"/>
                  </a:lnTo>
                  <a:lnTo>
                    <a:pt x="17760" y="12337"/>
                  </a:lnTo>
                  <a:lnTo>
                    <a:pt x="17670" y="12247"/>
                  </a:lnTo>
                  <a:lnTo>
                    <a:pt x="17598" y="12175"/>
                  </a:lnTo>
                  <a:lnTo>
                    <a:pt x="17400" y="12049"/>
                  </a:lnTo>
                  <a:lnTo>
                    <a:pt x="17185" y="11960"/>
                  </a:lnTo>
                  <a:lnTo>
                    <a:pt x="16952" y="11870"/>
                  </a:lnTo>
                  <a:lnTo>
                    <a:pt x="16718" y="11816"/>
                  </a:lnTo>
                  <a:lnTo>
                    <a:pt x="16269" y="11708"/>
                  </a:lnTo>
                  <a:lnTo>
                    <a:pt x="11636" y="10559"/>
                  </a:lnTo>
                  <a:lnTo>
                    <a:pt x="9571" y="10056"/>
                  </a:lnTo>
                  <a:lnTo>
                    <a:pt x="8530" y="9769"/>
                  </a:lnTo>
                  <a:lnTo>
                    <a:pt x="7506" y="9464"/>
                  </a:lnTo>
                  <a:lnTo>
                    <a:pt x="7003" y="9302"/>
                  </a:lnTo>
                  <a:lnTo>
                    <a:pt x="6501" y="9123"/>
                  </a:lnTo>
                  <a:lnTo>
                    <a:pt x="5998" y="8943"/>
                  </a:lnTo>
                  <a:lnTo>
                    <a:pt x="5513" y="8745"/>
                  </a:lnTo>
                  <a:lnTo>
                    <a:pt x="5028" y="8530"/>
                  </a:lnTo>
                  <a:lnTo>
                    <a:pt x="4543" y="8296"/>
                  </a:lnTo>
                  <a:lnTo>
                    <a:pt x="4076" y="8063"/>
                  </a:lnTo>
                  <a:lnTo>
                    <a:pt x="3609" y="7794"/>
                  </a:lnTo>
                  <a:lnTo>
                    <a:pt x="3179" y="7524"/>
                  </a:lnTo>
                  <a:lnTo>
                    <a:pt x="2748" y="7237"/>
                  </a:lnTo>
                  <a:lnTo>
                    <a:pt x="2335" y="6932"/>
                  </a:lnTo>
                  <a:lnTo>
                    <a:pt x="1939" y="6591"/>
                  </a:lnTo>
                  <a:lnTo>
                    <a:pt x="1580" y="6231"/>
                  </a:lnTo>
                  <a:lnTo>
                    <a:pt x="1401" y="6034"/>
                  </a:lnTo>
                  <a:lnTo>
                    <a:pt x="1239" y="5836"/>
                  </a:lnTo>
                  <a:lnTo>
                    <a:pt x="1096" y="5621"/>
                  </a:lnTo>
                  <a:lnTo>
                    <a:pt x="952" y="5405"/>
                  </a:lnTo>
                  <a:lnTo>
                    <a:pt x="826" y="5190"/>
                  </a:lnTo>
                  <a:lnTo>
                    <a:pt x="700" y="4957"/>
                  </a:lnTo>
                  <a:lnTo>
                    <a:pt x="611" y="4723"/>
                  </a:lnTo>
                  <a:lnTo>
                    <a:pt x="521" y="4472"/>
                  </a:lnTo>
                  <a:lnTo>
                    <a:pt x="431" y="4238"/>
                  </a:lnTo>
                  <a:lnTo>
                    <a:pt x="377" y="3987"/>
                  </a:lnTo>
                  <a:lnTo>
                    <a:pt x="269" y="3502"/>
                  </a:lnTo>
                  <a:lnTo>
                    <a:pt x="198" y="2999"/>
                  </a:lnTo>
                  <a:lnTo>
                    <a:pt x="144" y="2514"/>
                  </a:lnTo>
                  <a:lnTo>
                    <a:pt x="126" y="2012"/>
                  </a:lnTo>
                  <a:lnTo>
                    <a:pt x="108" y="1006"/>
                  </a:lnTo>
                  <a:lnTo>
                    <a:pt x="126" y="503"/>
                  </a:lnTo>
                  <a:lnTo>
                    <a:pt x="162" y="1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9"/>
            <p:cNvSpPr/>
            <p:nvPr/>
          </p:nvSpPr>
          <p:spPr>
            <a:xfrm>
              <a:off x="6510950" y="3815925"/>
              <a:ext cx="529750" cy="270300"/>
            </a:xfrm>
            <a:custGeom>
              <a:avLst/>
              <a:gdLst/>
              <a:ahLst/>
              <a:cxnLst/>
              <a:rect l="l" t="t" r="r" b="b"/>
              <a:pathLst>
                <a:path w="21190" h="10812" extrusionOk="0">
                  <a:moveTo>
                    <a:pt x="0" y="1"/>
                  </a:moveTo>
                  <a:lnTo>
                    <a:pt x="252" y="1635"/>
                  </a:lnTo>
                  <a:lnTo>
                    <a:pt x="503" y="3251"/>
                  </a:lnTo>
                  <a:lnTo>
                    <a:pt x="773" y="4831"/>
                  </a:lnTo>
                  <a:lnTo>
                    <a:pt x="1042" y="6286"/>
                  </a:lnTo>
                  <a:lnTo>
                    <a:pt x="1060" y="8279"/>
                  </a:lnTo>
                  <a:lnTo>
                    <a:pt x="1078" y="9644"/>
                  </a:lnTo>
                  <a:lnTo>
                    <a:pt x="1096" y="10111"/>
                  </a:lnTo>
                  <a:lnTo>
                    <a:pt x="1114" y="10236"/>
                  </a:lnTo>
                  <a:lnTo>
                    <a:pt x="1132" y="10290"/>
                  </a:lnTo>
                  <a:lnTo>
                    <a:pt x="1239" y="10326"/>
                  </a:lnTo>
                  <a:lnTo>
                    <a:pt x="1455" y="10380"/>
                  </a:lnTo>
                  <a:lnTo>
                    <a:pt x="2155" y="10452"/>
                  </a:lnTo>
                  <a:lnTo>
                    <a:pt x="3161" y="10506"/>
                  </a:lnTo>
                  <a:lnTo>
                    <a:pt x="4418" y="10578"/>
                  </a:lnTo>
                  <a:lnTo>
                    <a:pt x="5890" y="10631"/>
                  </a:lnTo>
                  <a:lnTo>
                    <a:pt x="7524" y="10685"/>
                  </a:lnTo>
                  <a:lnTo>
                    <a:pt x="11044" y="10757"/>
                  </a:lnTo>
                  <a:lnTo>
                    <a:pt x="14564" y="10793"/>
                  </a:lnTo>
                  <a:lnTo>
                    <a:pt x="17652" y="10811"/>
                  </a:lnTo>
                  <a:lnTo>
                    <a:pt x="18909" y="10793"/>
                  </a:lnTo>
                  <a:lnTo>
                    <a:pt x="19915" y="10793"/>
                  </a:lnTo>
                  <a:lnTo>
                    <a:pt x="20597" y="10757"/>
                  </a:lnTo>
                  <a:lnTo>
                    <a:pt x="20795" y="10739"/>
                  </a:lnTo>
                  <a:lnTo>
                    <a:pt x="20920" y="10721"/>
                  </a:lnTo>
                  <a:lnTo>
                    <a:pt x="20974" y="10703"/>
                  </a:lnTo>
                  <a:lnTo>
                    <a:pt x="21010" y="10667"/>
                  </a:lnTo>
                  <a:lnTo>
                    <a:pt x="21100" y="10578"/>
                  </a:lnTo>
                  <a:lnTo>
                    <a:pt x="21154" y="10470"/>
                  </a:lnTo>
                  <a:lnTo>
                    <a:pt x="21172" y="10326"/>
                  </a:lnTo>
                  <a:lnTo>
                    <a:pt x="21190" y="10147"/>
                  </a:lnTo>
                  <a:lnTo>
                    <a:pt x="21172" y="9967"/>
                  </a:lnTo>
                  <a:lnTo>
                    <a:pt x="21154" y="9770"/>
                  </a:lnTo>
                  <a:lnTo>
                    <a:pt x="21100" y="9572"/>
                  </a:lnTo>
                  <a:lnTo>
                    <a:pt x="21046" y="9357"/>
                  </a:lnTo>
                  <a:lnTo>
                    <a:pt x="20974" y="9159"/>
                  </a:lnTo>
                  <a:lnTo>
                    <a:pt x="20884" y="8961"/>
                  </a:lnTo>
                  <a:lnTo>
                    <a:pt x="20777" y="8764"/>
                  </a:lnTo>
                  <a:lnTo>
                    <a:pt x="20669" y="8584"/>
                  </a:lnTo>
                  <a:lnTo>
                    <a:pt x="20561" y="8405"/>
                  </a:lnTo>
                  <a:lnTo>
                    <a:pt x="20435" y="8261"/>
                  </a:lnTo>
                  <a:lnTo>
                    <a:pt x="20310" y="8135"/>
                  </a:lnTo>
                  <a:lnTo>
                    <a:pt x="20166" y="8046"/>
                  </a:lnTo>
                  <a:lnTo>
                    <a:pt x="19951" y="7920"/>
                  </a:lnTo>
                  <a:lnTo>
                    <a:pt x="19322" y="7579"/>
                  </a:lnTo>
                  <a:lnTo>
                    <a:pt x="18496" y="7166"/>
                  </a:lnTo>
                  <a:lnTo>
                    <a:pt x="17544" y="6699"/>
                  </a:lnTo>
                  <a:lnTo>
                    <a:pt x="15874" y="5909"/>
                  </a:lnTo>
                  <a:lnTo>
                    <a:pt x="14330" y="5191"/>
                  </a:lnTo>
                  <a:lnTo>
                    <a:pt x="12750" y="4454"/>
                  </a:lnTo>
                  <a:lnTo>
                    <a:pt x="122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9"/>
            <p:cNvSpPr/>
            <p:nvPr/>
          </p:nvSpPr>
          <p:spPr>
            <a:xfrm>
              <a:off x="6516775" y="3869350"/>
              <a:ext cx="530675" cy="221350"/>
            </a:xfrm>
            <a:custGeom>
              <a:avLst/>
              <a:gdLst/>
              <a:ahLst/>
              <a:cxnLst/>
              <a:rect l="l" t="t" r="r" b="b"/>
              <a:pathLst>
                <a:path w="21227" h="8854" extrusionOk="0">
                  <a:moveTo>
                    <a:pt x="1" y="1"/>
                  </a:moveTo>
                  <a:lnTo>
                    <a:pt x="37" y="755"/>
                  </a:lnTo>
                  <a:lnTo>
                    <a:pt x="109" y="1886"/>
                  </a:lnTo>
                  <a:lnTo>
                    <a:pt x="216" y="3233"/>
                  </a:lnTo>
                  <a:lnTo>
                    <a:pt x="342" y="4670"/>
                  </a:lnTo>
                  <a:lnTo>
                    <a:pt x="486" y="6052"/>
                  </a:lnTo>
                  <a:lnTo>
                    <a:pt x="629" y="7220"/>
                  </a:lnTo>
                  <a:lnTo>
                    <a:pt x="701" y="7686"/>
                  </a:lnTo>
                  <a:lnTo>
                    <a:pt x="755" y="8046"/>
                  </a:lnTo>
                  <a:lnTo>
                    <a:pt x="809" y="8297"/>
                  </a:lnTo>
                  <a:lnTo>
                    <a:pt x="827" y="8369"/>
                  </a:lnTo>
                  <a:lnTo>
                    <a:pt x="863" y="8405"/>
                  </a:lnTo>
                  <a:lnTo>
                    <a:pt x="971" y="8441"/>
                  </a:lnTo>
                  <a:lnTo>
                    <a:pt x="1186" y="8477"/>
                  </a:lnTo>
                  <a:lnTo>
                    <a:pt x="1491" y="8512"/>
                  </a:lnTo>
                  <a:lnTo>
                    <a:pt x="1886" y="8548"/>
                  </a:lnTo>
                  <a:lnTo>
                    <a:pt x="2910" y="8620"/>
                  </a:lnTo>
                  <a:lnTo>
                    <a:pt x="4203" y="8674"/>
                  </a:lnTo>
                  <a:lnTo>
                    <a:pt x="5693" y="8728"/>
                  </a:lnTo>
                  <a:lnTo>
                    <a:pt x="7345" y="8764"/>
                  </a:lnTo>
                  <a:lnTo>
                    <a:pt x="10919" y="8818"/>
                  </a:lnTo>
                  <a:lnTo>
                    <a:pt x="14474" y="8854"/>
                  </a:lnTo>
                  <a:lnTo>
                    <a:pt x="17617" y="8854"/>
                  </a:lnTo>
                  <a:lnTo>
                    <a:pt x="18910" y="8836"/>
                  </a:lnTo>
                  <a:lnTo>
                    <a:pt x="19915" y="8818"/>
                  </a:lnTo>
                  <a:lnTo>
                    <a:pt x="20615" y="8782"/>
                  </a:lnTo>
                  <a:lnTo>
                    <a:pt x="20831" y="8764"/>
                  </a:lnTo>
                  <a:lnTo>
                    <a:pt x="20939" y="8746"/>
                  </a:lnTo>
                  <a:lnTo>
                    <a:pt x="20993" y="8728"/>
                  </a:lnTo>
                  <a:lnTo>
                    <a:pt x="21046" y="8692"/>
                  </a:lnTo>
                  <a:lnTo>
                    <a:pt x="21136" y="8602"/>
                  </a:lnTo>
                  <a:lnTo>
                    <a:pt x="21190" y="8477"/>
                  </a:lnTo>
                  <a:lnTo>
                    <a:pt x="21208" y="8315"/>
                  </a:lnTo>
                  <a:lnTo>
                    <a:pt x="21226" y="8153"/>
                  </a:lnTo>
                  <a:lnTo>
                    <a:pt x="21208" y="7956"/>
                  </a:lnTo>
                  <a:lnTo>
                    <a:pt x="21190" y="7758"/>
                  </a:lnTo>
                  <a:lnTo>
                    <a:pt x="21136" y="7543"/>
                  </a:lnTo>
                  <a:lnTo>
                    <a:pt x="21064" y="7327"/>
                  </a:lnTo>
                  <a:lnTo>
                    <a:pt x="20993" y="7112"/>
                  </a:lnTo>
                  <a:lnTo>
                    <a:pt x="20903" y="6914"/>
                  </a:lnTo>
                  <a:lnTo>
                    <a:pt x="20795" y="6699"/>
                  </a:lnTo>
                  <a:lnTo>
                    <a:pt x="20687" y="6519"/>
                  </a:lnTo>
                  <a:lnTo>
                    <a:pt x="20562" y="6340"/>
                  </a:lnTo>
                  <a:lnTo>
                    <a:pt x="20436" y="6196"/>
                  </a:lnTo>
                  <a:lnTo>
                    <a:pt x="20310" y="6070"/>
                  </a:lnTo>
                  <a:lnTo>
                    <a:pt x="20095" y="5927"/>
                  </a:lnTo>
                  <a:lnTo>
                    <a:pt x="19754" y="5729"/>
                  </a:lnTo>
                  <a:lnTo>
                    <a:pt x="18766" y="5226"/>
                  </a:lnTo>
                  <a:lnTo>
                    <a:pt x="17491" y="4598"/>
                  </a:lnTo>
                  <a:lnTo>
                    <a:pt x="16090" y="3933"/>
                  </a:lnTo>
                  <a:lnTo>
                    <a:pt x="13558" y="2748"/>
                  </a:lnTo>
                  <a:lnTo>
                    <a:pt x="12427" y="2245"/>
                  </a:lnTo>
                  <a:lnTo>
                    <a:pt x="12499" y="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9"/>
            <p:cNvSpPr/>
            <p:nvPr/>
          </p:nvSpPr>
          <p:spPr>
            <a:xfrm>
              <a:off x="6560325" y="4066425"/>
              <a:ext cx="474550" cy="5425"/>
            </a:xfrm>
            <a:custGeom>
              <a:avLst/>
              <a:gdLst/>
              <a:ahLst/>
              <a:cxnLst/>
              <a:rect l="l" t="t" r="r" b="b"/>
              <a:pathLst>
                <a:path w="18982" h="217" extrusionOk="0">
                  <a:moveTo>
                    <a:pt x="3843" y="1"/>
                  </a:moveTo>
                  <a:lnTo>
                    <a:pt x="1599" y="37"/>
                  </a:lnTo>
                  <a:lnTo>
                    <a:pt x="719" y="55"/>
                  </a:lnTo>
                  <a:lnTo>
                    <a:pt x="19" y="73"/>
                  </a:lnTo>
                  <a:lnTo>
                    <a:pt x="1" y="91"/>
                  </a:lnTo>
                  <a:lnTo>
                    <a:pt x="19" y="91"/>
                  </a:lnTo>
                  <a:lnTo>
                    <a:pt x="719" y="127"/>
                  </a:lnTo>
                  <a:lnTo>
                    <a:pt x="1599" y="145"/>
                  </a:lnTo>
                  <a:lnTo>
                    <a:pt x="3843" y="181"/>
                  </a:lnTo>
                  <a:lnTo>
                    <a:pt x="6537" y="216"/>
                  </a:lnTo>
                  <a:lnTo>
                    <a:pt x="15085" y="216"/>
                  </a:lnTo>
                  <a:lnTo>
                    <a:pt x="17347" y="198"/>
                  </a:lnTo>
                  <a:lnTo>
                    <a:pt x="18927" y="163"/>
                  </a:lnTo>
                  <a:lnTo>
                    <a:pt x="18963" y="163"/>
                  </a:lnTo>
                  <a:lnTo>
                    <a:pt x="18981" y="145"/>
                  </a:lnTo>
                  <a:lnTo>
                    <a:pt x="18963" y="127"/>
                  </a:lnTo>
                  <a:lnTo>
                    <a:pt x="18927" y="109"/>
                  </a:lnTo>
                  <a:lnTo>
                    <a:pt x="17347" y="91"/>
                  </a:lnTo>
                  <a:lnTo>
                    <a:pt x="15085" y="55"/>
                  </a:lnTo>
                  <a:lnTo>
                    <a:pt x="94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9"/>
            <p:cNvSpPr/>
            <p:nvPr/>
          </p:nvSpPr>
          <p:spPr>
            <a:xfrm>
              <a:off x="6746175" y="3905725"/>
              <a:ext cx="94300" cy="24275"/>
            </a:xfrm>
            <a:custGeom>
              <a:avLst/>
              <a:gdLst/>
              <a:ahLst/>
              <a:cxnLst/>
              <a:rect l="l" t="t" r="r" b="b"/>
              <a:pathLst>
                <a:path w="3772" h="971" extrusionOk="0">
                  <a:moveTo>
                    <a:pt x="2479" y="0"/>
                  </a:moveTo>
                  <a:lnTo>
                    <a:pt x="2246" y="18"/>
                  </a:lnTo>
                  <a:lnTo>
                    <a:pt x="1994" y="36"/>
                  </a:lnTo>
                  <a:lnTo>
                    <a:pt x="1743" y="72"/>
                  </a:lnTo>
                  <a:lnTo>
                    <a:pt x="1509" y="126"/>
                  </a:lnTo>
                  <a:lnTo>
                    <a:pt x="1276" y="198"/>
                  </a:lnTo>
                  <a:lnTo>
                    <a:pt x="1042" y="288"/>
                  </a:lnTo>
                  <a:lnTo>
                    <a:pt x="809" y="377"/>
                  </a:lnTo>
                  <a:lnTo>
                    <a:pt x="593" y="485"/>
                  </a:lnTo>
                  <a:lnTo>
                    <a:pt x="396" y="611"/>
                  </a:lnTo>
                  <a:lnTo>
                    <a:pt x="198" y="755"/>
                  </a:lnTo>
                  <a:lnTo>
                    <a:pt x="1" y="898"/>
                  </a:lnTo>
                  <a:lnTo>
                    <a:pt x="1" y="934"/>
                  </a:lnTo>
                  <a:lnTo>
                    <a:pt x="1" y="952"/>
                  </a:lnTo>
                  <a:lnTo>
                    <a:pt x="37" y="970"/>
                  </a:lnTo>
                  <a:lnTo>
                    <a:pt x="55" y="970"/>
                  </a:lnTo>
                  <a:lnTo>
                    <a:pt x="504" y="844"/>
                  </a:lnTo>
                  <a:lnTo>
                    <a:pt x="953" y="719"/>
                  </a:lnTo>
                  <a:lnTo>
                    <a:pt x="1402" y="611"/>
                  </a:lnTo>
                  <a:lnTo>
                    <a:pt x="1850" y="521"/>
                  </a:lnTo>
                  <a:lnTo>
                    <a:pt x="2317" y="431"/>
                  </a:lnTo>
                  <a:lnTo>
                    <a:pt x="2766" y="360"/>
                  </a:lnTo>
                  <a:lnTo>
                    <a:pt x="3233" y="288"/>
                  </a:lnTo>
                  <a:lnTo>
                    <a:pt x="3700" y="252"/>
                  </a:lnTo>
                  <a:lnTo>
                    <a:pt x="3718" y="234"/>
                  </a:lnTo>
                  <a:lnTo>
                    <a:pt x="3754" y="216"/>
                  </a:lnTo>
                  <a:lnTo>
                    <a:pt x="3772" y="198"/>
                  </a:lnTo>
                  <a:lnTo>
                    <a:pt x="3772" y="162"/>
                  </a:lnTo>
                  <a:lnTo>
                    <a:pt x="3772" y="144"/>
                  </a:lnTo>
                  <a:lnTo>
                    <a:pt x="3754" y="108"/>
                  </a:lnTo>
                  <a:lnTo>
                    <a:pt x="3736" y="90"/>
                  </a:lnTo>
                  <a:lnTo>
                    <a:pt x="3700" y="90"/>
                  </a:lnTo>
                  <a:lnTo>
                    <a:pt x="3467" y="54"/>
                  </a:lnTo>
                  <a:lnTo>
                    <a:pt x="3233" y="18"/>
                  </a:lnTo>
                  <a:lnTo>
                    <a:pt x="29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9"/>
            <p:cNvSpPr/>
            <p:nvPr/>
          </p:nvSpPr>
          <p:spPr>
            <a:xfrm>
              <a:off x="6768175" y="3919200"/>
              <a:ext cx="93850" cy="24700"/>
            </a:xfrm>
            <a:custGeom>
              <a:avLst/>
              <a:gdLst/>
              <a:ahLst/>
              <a:cxnLst/>
              <a:rect l="l" t="t" r="r" b="b"/>
              <a:pathLst>
                <a:path w="3754" h="988" extrusionOk="0">
                  <a:moveTo>
                    <a:pt x="2497" y="0"/>
                  </a:moveTo>
                  <a:lnTo>
                    <a:pt x="2245" y="18"/>
                  </a:lnTo>
                  <a:lnTo>
                    <a:pt x="1994" y="36"/>
                  </a:lnTo>
                  <a:lnTo>
                    <a:pt x="1761" y="90"/>
                  </a:lnTo>
                  <a:lnTo>
                    <a:pt x="1509" y="144"/>
                  </a:lnTo>
                  <a:lnTo>
                    <a:pt x="1276" y="198"/>
                  </a:lnTo>
                  <a:lnTo>
                    <a:pt x="1042" y="287"/>
                  </a:lnTo>
                  <a:lnTo>
                    <a:pt x="809" y="377"/>
                  </a:lnTo>
                  <a:lnTo>
                    <a:pt x="593" y="485"/>
                  </a:lnTo>
                  <a:lnTo>
                    <a:pt x="396" y="611"/>
                  </a:lnTo>
                  <a:lnTo>
                    <a:pt x="198" y="754"/>
                  </a:lnTo>
                  <a:lnTo>
                    <a:pt x="19" y="916"/>
                  </a:lnTo>
                  <a:lnTo>
                    <a:pt x="1" y="934"/>
                  </a:lnTo>
                  <a:lnTo>
                    <a:pt x="19" y="970"/>
                  </a:lnTo>
                  <a:lnTo>
                    <a:pt x="37" y="988"/>
                  </a:lnTo>
                  <a:lnTo>
                    <a:pt x="73" y="988"/>
                  </a:lnTo>
                  <a:lnTo>
                    <a:pt x="504" y="844"/>
                  </a:lnTo>
                  <a:lnTo>
                    <a:pt x="952" y="718"/>
                  </a:lnTo>
                  <a:lnTo>
                    <a:pt x="1401" y="611"/>
                  </a:lnTo>
                  <a:lnTo>
                    <a:pt x="1868" y="521"/>
                  </a:lnTo>
                  <a:lnTo>
                    <a:pt x="2317" y="431"/>
                  </a:lnTo>
                  <a:lnTo>
                    <a:pt x="2766" y="359"/>
                  </a:lnTo>
                  <a:lnTo>
                    <a:pt x="3233" y="287"/>
                  </a:lnTo>
                  <a:lnTo>
                    <a:pt x="3700" y="234"/>
                  </a:lnTo>
                  <a:lnTo>
                    <a:pt x="3718" y="234"/>
                  </a:lnTo>
                  <a:lnTo>
                    <a:pt x="3736" y="216"/>
                  </a:lnTo>
                  <a:lnTo>
                    <a:pt x="3754" y="180"/>
                  </a:lnTo>
                  <a:lnTo>
                    <a:pt x="3754" y="144"/>
                  </a:lnTo>
                  <a:lnTo>
                    <a:pt x="3736" y="108"/>
                  </a:lnTo>
                  <a:lnTo>
                    <a:pt x="3700" y="90"/>
                  </a:lnTo>
                  <a:lnTo>
                    <a:pt x="3466" y="54"/>
                  </a:lnTo>
                  <a:lnTo>
                    <a:pt x="3233" y="18"/>
                  </a:lnTo>
                  <a:lnTo>
                    <a:pt x="29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9"/>
            <p:cNvSpPr/>
            <p:nvPr/>
          </p:nvSpPr>
          <p:spPr>
            <a:xfrm>
              <a:off x="6790625" y="3932650"/>
              <a:ext cx="94300" cy="24725"/>
            </a:xfrm>
            <a:custGeom>
              <a:avLst/>
              <a:gdLst/>
              <a:ahLst/>
              <a:cxnLst/>
              <a:rect l="l" t="t" r="r" b="b"/>
              <a:pathLst>
                <a:path w="3772" h="989" extrusionOk="0">
                  <a:moveTo>
                    <a:pt x="2479" y="1"/>
                  </a:moveTo>
                  <a:lnTo>
                    <a:pt x="2245" y="19"/>
                  </a:lnTo>
                  <a:lnTo>
                    <a:pt x="1994" y="55"/>
                  </a:lnTo>
                  <a:lnTo>
                    <a:pt x="1742" y="91"/>
                  </a:lnTo>
                  <a:lnTo>
                    <a:pt x="1509" y="144"/>
                  </a:lnTo>
                  <a:lnTo>
                    <a:pt x="1276" y="216"/>
                  </a:lnTo>
                  <a:lnTo>
                    <a:pt x="1042" y="288"/>
                  </a:lnTo>
                  <a:lnTo>
                    <a:pt x="809" y="378"/>
                  </a:lnTo>
                  <a:lnTo>
                    <a:pt x="593" y="486"/>
                  </a:lnTo>
                  <a:lnTo>
                    <a:pt x="396" y="611"/>
                  </a:lnTo>
                  <a:lnTo>
                    <a:pt x="198" y="755"/>
                  </a:lnTo>
                  <a:lnTo>
                    <a:pt x="1" y="917"/>
                  </a:lnTo>
                  <a:lnTo>
                    <a:pt x="1" y="935"/>
                  </a:lnTo>
                  <a:lnTo>
                    <a:pt x="1" y="970"/>
                  </a:lnTo>
                  <a:lnTo>
                    <a:pt x="37" y="988"/>
                  </a:lnTo>
                  <a:lnTo>
                    <a:pt x="54" y="988"/>
                  </a:lnTo>
                  <a:lnTo>
                    <a:pt x="503" y="845"/>
                  </a:lnTo>
                  <a:lnTo>
                    <a:pt x="952" y="737"/>
                  </a:lnTo>
                  <a:lnTo>
                    <a:pt x="1401" y="611"/>
                  </a:lnTo>
                  <a:lnTo>
                    <a:pt x="1868" y="522"/>
                  </a:lnTo>
                  <a:lnTo>
                    <a:pt x="2317" y="432"/>
                  </a:lnTo>
                  <a:lnTo>
                    <a:pt x="2784" y="360"/>
                  </a:lnTo>
                  <a:lnTo>
                    <a:pt x="3233" y="306"/>
                  </a:lnTo>
                  <a:lnTo>
                    <a:pt x="3700" y="252"/>
                  </a:lnTo>
                  <a:lnTo>
                    <a:pt x="3736" y="234"/>
                  </a:lnTo>
                  <a:lnTo>
                    <a:pt x="3754" y="216"/>
                  </a:lnTo>
                  <a:lnTo>
                    <a:pt x="3772" y="198"/>
                  </a:lnTo>
                  <a:lnTo>
                    <a:pt x="3772" y="162"/>
                  </a:lnTo>
                  <a:lnTo>
                    <a:pt x="3736" y="126"/>
                  </a:lnTo>
                  <a:lnTo>
                    <a:pt x="3700" y="91"/>
                  </a:lnTo>
                  <a:lnTo>
                    <a:pt x="3466" y="55"/>
                  </a:lnTo>
                  <a:lnTo>
                    <a:pt x="3233" y="19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9"/>
            <p:cNvSpPr/>
            <p:nvPr/>
          </p:nvSpPr>
          <p:spPr>
            <a:xfrm>
              <a:off x="6812625" y="3946125"/>
              <a:ext cx="94300" cy="24725"/>
            </a:xfrm>
            <a:custGeom>
              <a:avLst/>
              <a:gdLst/>
              <a:ahLst/>
              <a:cxnLst/>
              <a:rect l="l" t="t" r="r" b="b"/>
              <a:pathLst>
                <a:path w="3772" h="989" extrusionOk="0">
                  <a:moveTo>
                    <a:pt x="2497" y="0"/>
                  </a:moveTo>
                  <a:lnTo>
                    <a:pt x="2245" y="18"/>
                  </a:lnTo>
                  <a:lnTo>
                    <a:pt x="1994" y="54"/>
                  </a:lnTo>
                  <a:lnTo>
                    <a:pt x="1760" y="90"/>
                  </a:lnTo>
                  <a:lnTo>
                    <a:pt x="1509" y="144"/>
                  </a:lnTo>
                  <a:lnTo>
                    <a:pt x="1275" y="216"/>
                  </a:lnTo>
                  <a:lnTo>
                    <a:pt x="1042" y="288"/>
                  </a:lnTo>
                  <a:lnTo>
                    <a:pt x="809" y="396"/>
                  </a:lnTo>
                  <a:lnTo>
                    <a:pt x="593" y="503"/>
                  </a:lnTo>
                  <a:lnTo>
                    <a:pt x="396" y="629"/>
                  </a:lnTo>
                  <a:lnTo>
                    <a:pt x="198" y="755"/>
                  </a:lnTo>
                  <a:lnTo>
                    <a:pt x="18" y="916"/>
                  </a:lnTo>
                  <a:lnTo>
                    <a:pt x="1" y="952"/>
                  </a:lnTo>
                  <a:lnTo>
                    <a:pt x="1" y="970"/>
                  </a:lnTo>
                  <a:lnTo>
                    <a:pt x="36" y="988"/>
                  </a:lnTo>
                  <a:lnTo>
                    <a:pt x="72" y="988"/>
                  </a:lnTo>
                  <a:lnTo>
                    <a:pt x="503" y="862"/>
                  </a:lnTo>
                  <a:lnTo>
                    <a:pt x="952" y="737"/>
                  </a:lnTo>
                  <a:lnTo>
                    <a:pt x="1401" y="629"/>
                  </a:lnTo>
                  <a:lnTo>
                    <a:pt x="1868" y="521"/>
                  </a:lnTo>
                  <a:lnTo>
                    <a:pt x="2317" y="431"/>
                  </a:lnTo>
                  <a:lnTo>
                    <a:pt x="2784" y="360"/>
                  </a:lnTo>
                  <a:lnTo>
                    <a:pt x="3233" y="306"/>
                  </a:lnTo>
                  <a:lnTo>
                    <a:pt x="3700" y="252"/>
                  </a:lnTo>
                  <a:lnTo>
                    <a:pt x="3736" y="252"/>
                  </a:lnTo>
                  <a:lnTo>
                    <a:pt x="3754" y="234"/>
                  </a:lnTo>
                  <a:lnTo>
                    <a:pt x="3771" y="198"/>
                  </a:lnTo>
                  <a:lnTo>
                    <a:pt x="3771" y="162"/>
                  </a:lnTo>
                  <a:lnTo>
                    <a:pt x="3754" y="126"/>
                  </a:lnTo>
                  <a:lnTo>
                    <a:pt x="3700" y="108"/>
                  </a:lnTo>
                  <a:lnTo>
                    <a:pt x="3466" y="54"/>
                  </a:lnTo>
                  <a:lnTo>
                    <a:pt x="3233" y="36"/>
                  </a:lnTo>
                  <a:lnTo>
                    <a:pt x="2981" y="18"/>
                  </a:lnTo>
                  <a:lnTo>
                    <a:pt x="27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9"/>
            <p:cNvSpPr/>
            <p:nvPr/>
          </p:nvSpPr>
          <p:spPr>
            <a:xfrm>
              <a:off x="6800500" y="3826700"/>
              <a:ext cx="100150" cy="87125"/>
            </a:xfrm>
            <a:custGeom>
              <a:avLst/>
              <a:gdLst/>
              <a:ahLst/>
              <a:cxnLst/>
              <a:rect l="l" t="t" r="r" b="b"/>
              <a:pathLst>
                <a:path w="4006" h="3485" extrusionOk="0">
                  <a:moveTo>
                    <a:pt x="3143" y="378"/>
                  </a:moveTo>
                  <a:lnTo>
                    <a:pt x="3269" y="396"/>
                  </a:lnTo>
                  <a:lnTo>
                    <a:pt x="3377" y="432"/>
                  </a:lnTo>
                  <a:lnTo>
                    <a:pt x="3484" y="504"/>
                  </a:lnTo>
                  <a:lnTo>
                    <a:pt x="3556" y="611"/>
                  </a:lnTo>
                  <a:lnTo>
                    <a:pt x="3592" y="755"/>
                  </a:lnTo>
                  <a:lnTo>
                    <a:pt x="3610" y="935"/>
                  </a:lnTo>
                  <a:lnTo>
                    <a:pt x="3574" y="1168"/>
                  </a:lnTo>
                  <a:lnTo>
                    <a:pt x="3538" y="1312"/>
                  </a:lnTo>
                  <a:lnTo>
                    <a:pt x="3484" y="1438"/>
                  </a:lnTo>
                  <a:lnTo>
                    <a:pt x="3413" y="1563"/>
                  </a:lnTo>
                  <a:lnTo>
                    <a:pt x="3305" y="1671"/>
                  </a:lnTo>
                  <a:lnTo>
                    <a:pt x="3197" y="1779"/>
                  </a:lnTo>
                  <a:lnTo>
                    <a:pt x="3071" y="1886"/>
                  </a:lnTo>
                  <a:lnTo>
                    <a:pt x="2802" y="2066"/>
                  </a:lnTo>
                  <a:lnTo>
                    <a:pt x="2497" y="2246"/>
                  </a:lnTo>
                  <a:lnTo>
                    <a:pt x="2191" y="2371"/>
                  </a:lnTo>
                  <a:lnTo>
                    <a:pt x="1653" y="2605"/>
                  </a:lnTo>
                  <a:lnTo>
                    <a:pt x="899" y="2874"/>
                  </a:lnTo>
                  <a:lnTo>
                    <a:pt x="539" y="3018"/>
                  </a:lnTo>
                  <a:lnTo>
                    <a:pt x="162" y="3179"/>
                  </a:lnTo>
                  <a:lnTo>
                    <a:pt x="432" y="2766"/>
                  </a:lnTo>
                  <a:lnTo>
                    <a:pt x="719" y="2353"/>
                  </a:lnTo>
                  <a:lnTo>
                    <a:pt x="1006" y="1958"/>
                  </a:lnTo>
                  <a:lnTo>
                    <a:pt x="1312" y="1563"/>
                  </a:lnTo>
                  <a:lnTo>
                    <a:pt x="1635" y="1186"/>
                  </a:lnTo>
                  <a:lnTo>
                    <a:pt x="1976" y="845"/>
                  </a:lnTo>
                  <a:lnTo>
                    <a:pt x="2156" y="719"/>
                  </a:lnTo>
                  <a:lnTo>
                    <a:pt x="2425" y="576"/>
                  </a:lnTo>
                  <a:lnTo>
                    <a:pt x="2551" y="504"/>
                  </a:lnTo>
                  <a:lnTo>
                    <a:pt x="2712" y="450"/>
                  </a:lnTo>
                  <a:lnTo>
                    <a:pt x="2856" y="414"/>
                  </a:lnTo>
                  <a:lnTo>
                    <a:pt x="3000" y="378"/>
                  </a:lnTo>
                  <a:close/>
                  <a:moveTo>
                    <a:pt x="3017" y="1"/>
                  </a:moveTo>
                  <a:lnTo>
                    <a:pt x="2892" y="19"/>
                  </a:lnTo>
                  <a:lnTo>
                    <a:pt x="2748" y="37"/>
                  </a:lnTo>
                  <a:lnTo>
                    <a:pt x="2622" y="73"/>
                  </a:lnTo>
                  <a:lnTo>
                    <a:pt x="2371" y="181"/>
                  </a:lnTo>
                  <a:lnTo>
                    <a:pt x="2138" y="306"/>
                  </a:lnTo>
                  <a:lnTo>
                    <a:pt x="1922" y="468"/>
                  </a:lnTo>
                  <a:lnTo>
                    <a:pt x="1599" y="755"/>
                  </a:lnTo>
                  <a:lnTo>
                    <a:pt x="1312" y="1060"/>
                  </a:lnTo>
                  <a:lnTo>
                    <a:pt x="1024" y="1402"/>
                  </a:lnTo>
                  <a:lnTo>
                    <a:pt x="773" y="1743"/>
                  </a:lnTo>
                  <a:lnTo>
                    <a:pt x="539" y="2102"/>
                  </a:lnTo>
                  <a:lnTo>
                    <a:pt x="342" y="2479"/>
                  </a:lnTo>
                  <a:lnTo>
                    <a:pt x="162" y="2874"/>
                  </a:lnTo>
                  <a:lnTo>
                    <a:pt x="1" y="3287"/>
                  </a:lnTo>
                  <a:lnTo>
                    <a:pt x="1" y="3305"/>
                  </a:lnTo>
                  <a:lnTo>
                    <a:pt x="19" y="3323"/>
                  </a:lnTo>
                  <a:lnTo>
                    <a:pt x="37" y="3323"/>
                  </a:lnTo>
                  <a:lnTo>
                    <a:pt x="37" y="3377"/>
                  </a:lnTo>
                  <a:lnTo>
                    <a:pt x="73" y="3431"/>
                  </a:lnTo>
                  <a:lnTo>
                    <a:pt x="108" y="3467"/>
                  </a:lnTo>
                  <a:lnTo>
                    <a:pt x="180" y="3485"/>
                  </a:lnTo>
                  <a:lnTo>
                    <a:pt x="216" y="3485"/>
                  </a:lnTo>
                  <a:lnTo>
                    <a:pt x="1006" y="3215"/>
                  </a:lnTo>
                  <a:lnTo>
                    <a:pt x="1401" y="3072"/>
                  </a:lnTo>
                  <a:lnTo>
                    <a:pt x="1796" y="2928"/>
                  </a:lnTo>
                  <a:lnTo>
                    <a:pt x="2191" y="2784"/>
                  </a:lnTo>
                  <a:lnTo>
                    <a:pt x="2551" y="2605"/>
                  </a:lnTo>
                  <a:lnTo>
                    <a:pt x="2928" y="2389"/>
                  </a:lnTo>
                  <a:lnTo>
                    <a:pt x="3251" y="2156"/>
                  </a:lnTo>
                  <a:lnTo>
                    <a:pt x="3448" y="1994"/>
                  </a:lnTo>
                  <a:lnTo>
                    <a:pt x="3628" y="1815"/>
                  </a:lnTo>
                  <a:lnTo>
                    <a:pt x="3790" y="1599"/>
                  </a:lnTo>
                  <a:lnTo>
                    <a:pt x="3897" y="1384"/>
                  </a:lnTo>
                  <a:lnTo>
                    <a:pt x="3951" y="1258"/>
                  </a:lnTo>
                  <a:lnTo>
                    <a:pt x="3987" y="1132"/>
                  </a:lnTo>
                  <a:lnTo>
                    <a:pt x="4005" y="1024"/>
                  </a:lnTo>
                  <a:lnTo>
                    <a:pt x="4005" y="899"/>
                  </a:lnTo>
                  <a:lnTo>
                    <a:pt x="3987" y="773"/>
                  </a:lnTo>
                  <a:lnTo>
                    <a:pt x="3951" y="647"/>
                  </a:lnTo>
                  <a:lnTo>
                    <a:pt x="3897" y="522"/>
                  </a:lnTo>
                  <a:lnTo>
                    <a:pt x="3826" y="414"/>
                  </a:lnTo>
                  <a:lnTo>
                    <a:pt x="3736" y="288"/>
                  </a:lnTo>
                  <a:lnTo>
                    <a:pt x="3628" y="198"/>
                  </a:lnTo>
                  <a:lnTo>
                    <a:pt x="3520" y="127"/>
                  </a:lnTo>
                  <a:lnTo>
                    <a:pt x="3395" y="73"/>
                  </a:lnTo>
                  <a:lnTo>
                    <a:pt x="3269" y="37"/>
                  </a:lnTo>
                  <a:lnTo>
                    <a:pt x="3143" y="19"/>
                  </a:lnTo>
                  <a:lnTo>
                    <a:pt x="30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9"/>
            <p:cNvSpPr/>
            <p:nvPr/>
          </p:nvSpPr>
          <p:spPr>
            <a:xfrm>
              <a:off x="6696350" y="3845575"/>
              <a:ext cx="111800" cy="67800"/>
            </a:xfrm>
            <a:custGeom>
              <a:avLst/>
              <a:gdLst/>
              <a:ahLst/>
              <a:cxnLst/>
              <a:rect l="l" t="t" r="r" b="b"/>
              <a:pathLst>
                <a:path w="4472" h="2712" extrusionOk="0">
                  <a:moveTo>
                    <a:pt x="988" y="377"/>
                  </a:moveTo>
                  <a:lnTo>
                    <a:pt x="1150" y="395"/>
                  </a:lnTo>
                  <a:lnTo>
                    <a:pt x="1312" y="413"/>
                  </a:lnTo>
                  <a:lnTo>
                    <a:pt x="1455" y="431"/>
                  </a:lnTo>
                  <a:lnTo>
                    <a:pt x="1742" y="503"/>
                  </a:lnTo>
                  <a:lnTo>
                    <a:pt x="1958" y="593"/>
                  </a:lnTo>
                  <a:lnTo>
                    <a:pt x="2371" y="844"/>
                  </a:lnTo>
                  <a:lnTo>
                    <a:pt x="2766" y="1113"/>
                  </a:lnTo>
                  <a:lnTo>
                    <a:pt x="3161" y="1437"/>
                  </a:lnTo>
                  <a:lnTo>
                    <a:pt x="3538" y="1742"/>
                  </a:lnTo>
                  <a:lnTo>
                    <a:pt x="3915" y="2065"/>
                  </a:lnTo>
                  <a:lnTo>
                    <a:pt x="4274" y="2406"/>
                  </a:lnTo>
                  <a:lnTo>
                    <a:pt x="3879" y="2352"/>
                  </a:lnTo>
                  <a:lnTo>
                    <a:pt x="3484" y="2299"/>
                  </a:lnTo>
                  <a:lnTo>
                    <a:pt x="2694" y="2209"/>
                  </a:lnTo>
                  <a:lnTo>
                    <a:pt x="2120" y="2137"/>
                  </a:lnTo>
                  <a:lnTo>
                    <a:pt x="1796" y="2065"/>
                  </a:lnTo>
                  <a:lnTo>
                    <a:pt x="1455" y="1993"/>
                  </a:lnTo>
                  <a:lnTo>
                    <a:pt x="1150" y="1868"/>
                  </a:lnTo>
                  <a:lnTo>
                    <a:pt x="1006" y="1796"/>
                  </a:lnTo>
                  <a:lnTo>
                    <a:pt x="863" y="1724"/>
                  </a:lnTo>
                  <a:lnTo>
                    <a:pt x="737" y="1634"/>
                  </a:lnTo>
                  <a:lnTo>
                    <a:pt x="629" y="1526"/>
                  </a:lnTo>
                  <a:lnTo>
                    <a:pt x="539" y="1419"/>
                  </a:lnTo>
                  <a:lnTo>
                    <a:pt x="485" y="1293"/>
                  </a:lnTo>
                  <a:lnTo>
                    <a:pt x="396" y="1078"/>
                  </a:lnTo>
                  <a:lnTo>
                    <a:pt x="360" y="898"/>
                  </a:lnTo>
                  <a:lnTo>
                    <a:pt x="378" y="754"/>
                  </a:lnTo>
                  <a:lnTo>
                    <a:pt x="414" y="629"/>
                  </a:lnTo>
                  <a:lnTo>
                    <a:pt x="485" y="539"/>
                  </a:lnTo>
                  <a:lnTo>
                    <a:pt x="593" y="467"/>
                  </a:lnTo>
                  <a:lnTo>
                    <a:pt x="701" y="413"/>
                  </a:lnTo>
                  <a:lnTo>
                    <a:pt x="845" y="395"/>
                  </a:lnTo>
                  <a:lnTo>
                    <a:pt x="988" y="377"/>
                  </a:lnTo>
                  <a:close/>
                  <a:moveTo>
                    <a:pt x="1006" y="0"/>
                  </a:moveTo>
                  <a:lnTo>
                    <a:pt x="881" y="18"/>
                  </a:lnTo>
                  <a:lnTo>
                    <a:pt x="737" y="36"/>
                  </a:lnTo>
                  <a:lnTo>
                    <a:pt x="611" y="72"/>
                  </a:lnTo>
                  <a:lnTo>
                    <a:pt x="503" y="126"/>
                  </a:lnTo>
                  <a:lnTo>
                    <a:pt x="396" y="198"/>
                  </a:lnTo>
                  <a:lnTo>
                    <a:pt x="288" y="269"/>
                  </a:lnTo>
                  <a:lnTo>
                    <a:pt x="198" y="377"/>
                  </a:lnTo>
                  <a:lnTo>
                    <a:pt x="126" y="485"/>
                  </a:lnTo>
                  <a:lnTo>
                    <a:pt x="55" y="629"/>
                  </a:lnTo>
                  <a:lnTo>
                    <a:pt x="19" y="754"/>
                  </a:lnTo>
                  <a:lnTo>
                    <a:pt x="1" y="880"/>
                  </a:lnTo>
                  <a:lnTo>
                    <a:pt x="1" y="1006"/>
                  </a:lnTo>
                  <a:lnTo>
                    <a:pt x="1" y="1131"/>
                  </a:lnTo>
                  <a:lnTo>
                    <a:pt x="37" y="1257"/>
                  </a:lnTo>
                  <a:lnTo>
                    <a:pt x="90" y="1365"/>
                  </a:lnTo>
                  <a:lnTo>
                    <a:pt x="144" y="1473"/>
                  </a:lnTo>
                  <a:lnTo>
                    <a:pt x="216" y="1580"/>
                  </a:lnTo>
                  <a:lnTo>
                    <a:pt x="396" y="1760"/>
                  </a:lnTo>
                  <a:lnTo>
                    <a:pt x="593" y="1939"/>
                  </a:lnTo>
                  <a:lnTo>
                    <a:pt x="809" y="2065"/>
                  </a:lnTo>
                  <a:lnTo>
                    <a:pt x="1024" y="2191"/>
                  </a:lnTo>
                  <a:lnTo>
                    <a:pt x="1419" y="2335"/>
                  </a:lnTo>
                  <a:lnTo>
                    <a:pt x="1814" y="2442"/>
                  </a:lnTo>
                  <a:lnTo>
                    <a:pt x="2227" y="2514"/>
                  </a:lnTo>
                  <a:lnTo>
                    <a:pt x="2640" y="2568"/>
                  </a:lnTo>
                  <a:lnTo>
                    <a:pt x="3053" y="2622"/>
                  </a:lnTo>
                  <a:lnTo>
                    <a:pt x="3466" y="2658"/>
                  </a:lnTo>
                  <a:lnTo>
                    <a:pt x="4292" y="2712"/>
                  </a:lnTo>
                  <a:lnTo>
                    <a:pt x="4364" y="2712"/>
                  </a:lnTo>
                  <a:lnTo>
                    <a:pt x="4400" y="2676"/>
                  </a:lnTo>
                  <a:lnTo>
                    <a:pt x="4436" y="2622"/>
                  </a:lnTo>
                  <a:lnTo>
                    <a:pt x="4454" y="2568"/>
                  </a:lnTo>
                  <a:lnTo>
                    <a:pt x="4454" y="2514"/>
                  </a:lnTo>
                  <a:lnTo>
                    <a:pt x="4472" y="2514"/>
                  </a:lnTo>
                  <a:lnTo>
                    <a:pt x="4472" y="2478"/>
                  </a:lnTo>
                  <a:lnTo>
                    <a:pt x="4221" y="2119"/>
                  </a:lnTo>
                  <a:lnTo>
                    <a:pt x="3951" y="1778"/>
                  </a:lnTo>
                  <a:lnTo>
                    <a:pt x="3646" y="1473"/>
                  </a:lnTo>
                  <a:lnTo>
                    <a:pt x="3341" y="1167"/>
                  </a:lnTo>
                  <a:lnTo>
                    <a:pt x="3017" y="898"/>
                  </a:lnTo>
                  <a:lnTo>
                    <a:pt x="2658" y="647"/>
                  </a:lnTo>
                  <a:lnTo>
                    <a:pt x="2299" y="413"/>
                  </a:lnTo>
                  <a:lnTo>
                    <a:pt x="1922" y="216"/>
                  </a:lnTo>
                  <a:lnTo>
                    <a:pt x="1671" y="108"/>
                  </a:lnTo>
                  <a:lnTo>
                    <a:pt x="1419" y="36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9"/>
            <p:cNvSpPr/>
            <p:nvPr/>
          </p:nvSpPr>
          <p:spPr>
            <a:xfrm>
              <a:off x="5751825" y="2822925"/>
              <a:ext cx="1085525" cy="1042425"/>
            </a:xfrm>
            <a:custGeom>
              <a:avLst/>
              <a:gdLst/>
              <a:ahLst/>
              <a:cxnLst/>
              <a:rect l="l" t="t" r="r" b="b"/>
              <a:pathLst>
                <a:path w="43421" h="41697" extrusionOk="0">
                  <a:moveTo>
                    <a:pt x="2011" y="0"/>
                  </a:moveTo>
                  <a:lnTo>
                    <a:pt x="1814" y="413"/>
                  </a:lnTo>
                  <a:lnTo>
                    <a:pt x="1616" y="898"/>
                  </a:lnTo>
                  <a:lnTo>
                    <a:pt x="1365" y="1545"/>
                  </a:lnTo>
                  <a:lnTo>
                    <a:pt x="1095" y="2317"/>
                  </a:lnTo>
                  <a:lnTo>
                    <a:pt x="808" y="3197"/>
                  </a:lnTo>
                  <a:lnTo>
                    <a:pt x="682" y="3681"/>
                  </a:lnTo>
                  <a:lnTo>
                    <a:pt x="557" y="4184"/>
                  </a:lnTo>
                  <a:lnTo>
                    <a:pt x="431" y="4687"/>
                  </a:lnTo>
                  <a:lnTo>
                    <a:pt x="305" y="5226"/>
                  </a:lnTo>
                  <a:lnTo>
                    <a:pt x="216" y="5764"/>
                  </a:lnTo>
                  <a:lnTo>
                    <a:pt x="126" y="6321"/>
                  </a:lnTo>
                  <a:lnTo>
                    <a:pt x="72" y="6896"/>
                  </a:lnTo>
                  <a:lnTo>
                    <a:pt x="18" y="7452"/>
                  </a:lnTo>
                  <a:lnTo>
                    <a:pt x="0" y="8027"/>
                  </a:lnTo>
                  <a:lnTo>
                    <a:pt x="0" y="8602"/>
                  </a:lnTo>
                  <a:lnTo>
                    <a:pt x="36" y="9158"/>
                  </a:lnTo>
                  <a:lnTo>
                    <a:pt x="108" y="9733"/>
                  </a:lnTo>
                  <a:lnTo>
                    <a:pt x="198" y="10272"/>
                  </a:lnTo>
                  <a:lnTo>
                    <a:pt x="323" y="10810"/>
                  </a:lnTo>
                  <a:lnTo>
                    <a:pt x="503" y="11349"/>
                  </a:lnTo>
                  <a:lnTo>
                    <a:pt x="593" y="11600"/>
                  </a:lnTo>
                  <a:lnTo>
                    <a:pt x="718" y="11852"/>
                  </a:lnTo>
                  <a:lnTo>
                    <a:pt x="826" y="12103"/>
                  </a:lnTo>
                  <a:lnTo>
                    <a:pt x="970" y="12337"/>
                  </a:lnTo>
                  <a:lnTo>
                    <a:pt x="1113" y="12588"/>
                  </a:lnTo>
                  <a:lnTo>
                    <a:pt x="1257" y="12822"/>
                  </a:lnTo>
                  <a:lnTo>
                    <a:pt x="1437" y="13037"/>
                  </a:lnTo>
                  <a:lnTo>
                    <a:pt x="1616" y="13253"/>
                  </a:lnTo>
                  <a:lnTo>
                    <a:pt x="1796" y="13468"/>
                  </a:lnTo>
                  <a:lnTo>
                    <a:pt x="2011" y="13683"/>
                  </a:lnTo>
                  <a:lnTo>
                    <a:pt x="2227" y="13881"/>
                  </a:lnTo>
                  <a:lnTo>
                    <a:pt x="2460" y="14061"/>
                  </a:lnTo>
                  <a:lnTo>
                    <a:pt x="2730" y="14258"/>
                  </a:lnTo>
                  <a:lnTo>
                    <a:pt x="2999" y="14438"/>
                  </a:lnTo>
                  <a:lnTo>
                    <a:pt x="3304" y="14617"/>
                  </a:lnTo>
                  <a:lnTo>
                    <a:pt x="3609" y="14779"/>
                  </a:lnTo>
                  <a:lnTo>
                    <a:pt x="3951" y="14940"/>
                  </a:lnTo>
                  <a:lnTo>
                    <a:pt x="4292" y="15102"/>
                  </a:lnTo>
                  <a:lnTo>
                    <a:pt x="5010" y="15407"/>
                  </a:lnTo>
                  <a:lnTo>
                    <a:pt x="5800" y="15677"/>
                  </a:lnTo>
                  <a:lnTo>
                    <a:pt x="6626" y="15946"/>
                  </a:lnTo>
                  <a:lnTo>
                    <a:pt x="7506" y="16179"/>
                  </a:lnTo>
                  <a:lnTo>
                    <a:pt x="8404" y="16413"/>
                  </a:lnTo>
                  <a:lnTo>
                    <a:pt x="9338" y="16610"/>
                  </a:lnTo>
                  <a:lnTo>
                    <a:pt x="10289" y="16808"/>
                  </a:lnTo>
                  <a:lnTo>
                    <a:pt x="11277" y="16988"/>
                  </a:lnTo>
                  <a:lnTo>
                    <a:pt x="12265" y="17149"/>
                  </a:lnTo>
                  <a:lnTo>
                    <a:pt x="13252" y="17293"/>
                  </a:lnTo>
                  <a:lnTo>
                    <a:pt x="14240" y="17436"/>
                  </a:lnTo>
                  <a:lnTo>
                    <a:pt x="15228" y="17562"/>
                  </a:lnTo>
                  <a:lnTo>
                    <a:pt x="17167" y="17778"/>
                  </a:lnTo>
                  <a:lnTo>
                    <a:pt x="18999" y="17957"/>
                  </a:lnTo>
                  <a:lnTo>
                    <a:pt x="22213" y="18245"/>
                  </a:lnTo>
                  <a:lnTo>
                    <a:pt x="23506" y="18352"/>
                  </a:lnTo>
                  <a:lnTo>
                    <a:pt x="24511" y="18460"/>
                  </a:lnTo>
                  <a:lnTo>
                    <a:pt x="24889" y="18514"/>
                  </a:lnTo>
                  <a:lnTo>
                    <a:pt x="25194" y="18568"/>
                  </a:lnTo>
                  <a:lnTo>
                    <a:pt x="25391" y="18622"/>
                  </a:lnTo>
                  <a:lnTo>
                    <a:pt x="25463" y="18640"/>
                  </a:lnTo>
                  <a:lnTo>
                    <a:pt x="25499" y="18676"/>
                  </a:lnTo>
                  <a:lnTo>
                    <a:pt x="25553" y="18747"/>
                  </a:lnTo>
                  <a:lnTo>
                    <a:pt x="25607" y="18837"/>
                  </a:lnTo>
                  <a:lnTo>
                    <a:pt x="25732" y="19124"/>
                  </a:lnTo>
                  <a:lnTo>
                    <a:pt x="25858" y="19519"/>
                  </a:lnTo>
                  <a:lnTo>
                    <a:pt x="25984" y="20004"/>
                  </a:lnTo>
                  <a:lnTo>
                    <a:pt x="26128" y="20579"/>
                  </a:lnTo>
                  <a:lnTo>
                    <a:pt x="26289" y="21225"/>
                  </a:lnTo>
                  <a:lnTo>
                    <a:pt x="26594" y="22752"/>
                  </a:lnTo>
                  <a:lnTo>
                    <a:pt x="26918" y="24511"/>
                  </a:lnTo>
                  <a:lnTo>
                    <a:pt x="27259" y="26451"/>
                  </a:lnTo>
                  <a:lnTo>
                    <a:pt x="27582" y="28498"/>
                  </a:lnTo>
                  <a:lnTo>
                    <a:pt x="27905" y="30581"/>
                  </a:lnTo>
                  <a:lnTo>
                    <a:pt x="28516" y="34657"/>
                  </a:lnTo>
                  <a:lnTo>
                    <a:pt x="29019" y="38177"/>
                  </a:lnTo>
                  <a:lnTo>
                    <a:pt x="29486" y="41589"/>
                  </a:lnTo>
                  <a:lnTo>
                    <a:pt x="43420" y="41696"/>
                  </a:lnTo>
                  <a:lnTo>
                    <a:pt x="43294" y="40511"/>
                  </a:lnTo>
                  <a:lnTo>
                    <a:pt x="43115" y="39146"/>
                  </a:lnTo>
                  <a:lnTo>
                    <a:pt x="42863" y="37369"/>
                  </a:lnTo>
                  <a:lnTo>
                    <a:pt x="42558" y="35250"/>
                  </a:lnTo>
                  <a:lnTo>
                    <a:pt x="42163" y="32843"/>
                  </a:lnTo>
                  <a:lnTo>
                    <a:pt x="41948" y="31551"/>
                  </a:lnTo>
                  <a:lnTo>
                    <a:pt x="41714" y="30240"/>
                  </a:lnTo>
                  <a:lnTo>
                    <a:pt x="41463" y="28875"/>
                  </a:lnTo>
                  <a:lnTo>
                    <a:pt x="41193" y="27510"/>
                  </a:lnTo>
                  <a:lnTo>
                    <a:pt x="40906" y="26110"/>
                  </a:lnTo>
                  <a:lnTo>
                    <a:pt x="40583" y="24709"/>
                  </a:lnTo>
                  <a:lnTo>
                    <a:pt x="40260" y="23326"/>
                  </a:lnTo>
                  <a:lnTo>
                    <a:pt x="39919" y="21944"/>
                  </a:lnTo>
                  <a:lnTo>
                    <a:pt x="39559" y="20597"/>
                  </a:lnTo>
                  <a:lnTo>
                    <a:pt x="39182" y="19268"/>
                  </a:lnTo>
                  <a:lnTo>
                    <a:pt x="38787" y="17975"/>
                  </a:lnTo>
                  <a:lnTo>
                    <a:pt x="38374" y="16736"/>
                  </a:lnTo>
                  <a:lnTo>
                    <a:pt x="37943" y="15569"/>
                  </a:lnTo>
                  <a:lnTo>
                    <a:pt x="37710" y="15012"/>
                  </a:lnTo>
                  <a:lnTo>
                    <a:pt x="37476" y="14456"/>
                  </a:lnTo>
                  <a:lnTo>
                    <a:pt x="37243" y="13935"/>
                  </a:lnTo>
                  <a:lnTo>
                    <a:pt x="37010" y="13432"/>
                  </a:lnTo>
                  <a:lnTo>
                    <a:pt x="36776" y="12947"/>
                  </a:lnTo>
                  <a:lnTo>
                    <a:pt x="36525" y="12480"/>
                  </a:lnTo>
                  <a:lnTo>
                    <a:pt x="36273" y="12049"/>
                  </a:lnTo>
                  <a:lnTo>
                    <a:pt x="36022" y="11636"/>
                  </a:lnTo>
                  <a:lnTo>
                    <a:pt x="35770" y="11241"/>
                  </a:lnTo>
                  <a:lnTo>
                    <a:pt x="35501" y="10882"/>
                  </a:lnTo>
                  <a:lnTo>
                    <a:pt x="35232" y="10559"/>
                  </a:lnTo>
                  <a:lnTo>
                    <a:pt x="34962" y="10254"/>
                  </a:lnTo>
                  <a:lnTo>
                    <a:pt x="34675" y="9984"/>
                  </a:lnTo>
                  <a:lnTo>
                    <a:pt x="34388" y="9733"/>
                  </a:lnTo>
                  <a:lnTo>
                    <a:pt x="34172" y="9571"/>
                  </a:lnTo>
                  <a:lnTo>
                    <a:pt x="33939" y="9410"/>
                  </a:lnTo>
                  <a:lnTo>
                    <a:pt x="33687" y="9266"/>
                  </a:lnTo>
                  <a:lnTo>
                    <a:pt x="33418" y="9104"/>
                  </a:lnTo>
                  <a:lnTo>
                    <a:pt x="32826" y="8817"/>
                  </a:lnTo>
                  <a:lnTo>
                    <a:pt x="32197" y="8548"/>
                  </a:lnTo>
                  <a:lnTo>
                    <a:pt x="31497" y="8296"/>
                  </a:lnTo>
                  <a:lnTo>
                    <a:pt x="30760" y="8063"/>
                  </a:lnTo>
                  <a:lnTo>
                    <a:pt x="29988" y="7847"/>
                  </a:lnTo>
                  <a:lnTo>
                    <a:pt x="29180" y="7632"/>
                  </a:lnTo>
                  <a:lnTo>
                    <a:pt x="28354" y="7452"/>
                  </a:lnTo>
                  <a:lnTo>
                    <a:pt x="27492" y="7273"/>
                  </a:lnTo>
                  <a:lnTo>
                    <a:pt x="26612" y="7111"/>
                  </a:lnTo>
                  <a:lnTo>
                    <a:pt x="25715" y="6968"/>
                  </a:lnTo>
                  <a:lnTo>
                    <a:pt x="24817" y="6824"/>
                  </a:lnTo>
                  <a:lnTo>
                    <a:pt x="23919" y="6698"/>
                  </a:lnTo>
                  <a:lnTo>
                    <a:pt x="22141" y="6483"/>
                  </a:lnTo>
                  <a:lnTo>
                    <a:pt x="20399" y="6321"/>
                  </a:lnTo>
                  <a:lnTo>
                    <a:pt x="18765" y="6177"/>
                  </a:lnTo>
                  <a:lnTo>
                    <a:pt x="17257" y="6088"/>
                  </a:lnTo>
                  <a:lnTo>
                    <a:pt x="15928" y="6016"/>
                  </a:lnTo>
                  <a:lnTo>
                    <a:pt x="14833" y="5962"/>
                  </a:lnTo>
                  <a:lnTo>
                    <a:pt x="13989" y="5926"/>
                  </a:lnTo>
                  <a:lnTo>
                    <a:pt x="13270" y="5908"/>
                  </a:lnTo>
                  <a:lnTo>
                    <a:pt x="13432" y="5477"/>
                  </a:lnTo>
                  <a:lnTo>
                    <a:pt x="13558" y="5010"/>
                  </a:lnTo>
                  <a:lnTo>
                    <a:pt x="13665" y="4543"/>
                  </a:lnTo>
                  <a:lnTo>
                    <a:pt x="13737" y="4041"/>
                  </a:lnTo>
                  <a:lnTo>
                    <a:pt x="13809" y="3556"/>
                  </a:lnTo>
                  <a:lnTo>
                    <a:pt x="13863" y="3053"/>
                  </a:lnTo>
                  <a:lnTo>
                    <a:pt x="13899" y="2586"/>
                  </a:lnTo>
                  <a:lnTo>
                    <a:pt x="13917" y="2119"/>
                  </a:lnTo>
                  <a:lnTo>
                    <a:pt x="13935" y="1275"/>
                  </a:lnTo>
                  <a:lnTo>
                    <a:pt x="13917" y="611"/>
                  </a:lnTo>
                  <a:lnTo>
                    <a:pt x="1388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9"/>
            <p:cNvSpPr/>
            <p:nvPr/>
          </p:nvSpPr>
          <p:spPr>
            <a:xfrm>
              <a:off x="5751825" y="2822925"/>
              <a:ext cx="1085525" cy="1042425"/>
            </a:xfrm>
            <a:custGeom>
              <a:avLst/>
              <a:gdLst/>
              <a:ahLst/>
              <a:cxnLst/>
              <a:rect l="l" t="t" r="r" b="b"/>
              <a:pathLst>
                <a:path w="43421" h="41697" fill="none" extrusionOk="0">
                  <a:moveTo>
                    <a:pt x="43420" y="41696"/>
                  </a:moveTo>
                  <a:lnTo>
                    <a:pt x="29486" y="41589"/>
                  </a:lnTo>
                  <a:lnTo>
                    <a:pt x="29486" y="41589"/>
                  </a:lnTo>
                  <a:lnTo>
                    <a:pt x="29019" y="38177"/>
                  </a:lnTo>
                  <a:lnTo>
                    <a:pt x="28516" y="34657"/>
                  </a:lnTo>
                  <a:lnTo>
                    <a:pt x="27905" y="30581"/>
                  </a:lnTo>
                  <a:lnTo>
                    <a:pt x="27582" y="28498"/>
                  </a:lnTo>
                  <a:lnTo>
                    <a:pt x="27259" y="26451"/>
                  </a:lnTo>
                  <a:lnTo>
                    <a:pt x="26918" y="24511"/>
                  </a:lnTo>
                  <a:lnTo>
                    <a:pt x="26594" y="22752"/>
                  </a:lnTo>
                  <a:lnTo>
                    <a:pt x="26289" y="21225"/>
                  </a:lnTo>
                  <a:lnTo>
                    <a:pt x="26128" y="20579"/>
                  </a:lnTo>
                  <a:lnTo>
                    <a:pt x="25984" y="20004"/>
                  </a:lnTo>
                  <a:lnTo>
                    <a:pt x="25858" y="19519"/>
                  </a:lnTo>
                  <a:lnTo>
                    <a:pt x="25732" y="19124"/>
                  </a:lnTo>
                  <a:lnTo>
                    <a:pt x="25607" y="18837"/>
                  </a:lnTo>
                  <a:lnTo>
                    <a:pt x="25553" y="18747"/>
                  </a:lnTo>
                  <a:lnTo>
                    <a:pt x="25499" y="18676"/>
                  </a:lnTo>
                  <a:lnTo>
                    <a:pt x="25499" y="18676"/>
                  </a:lnTo>
                  <a:lnTo>
                    <a:pt x="25463" y="18640"/>
                  </a:lnTo>
                  <a:lnTo>
                    <a:pt x="25391" y="18622"/>
                  </a:lnTo>
                  <a:lnTo>
                    <a:pt x="25194" y="18568"/>
                  </a:lnTo>
                  <a:lnTo>
                    <a:pt x="24889" y="18514"/>
                  </a:lnTo>
                  <a:lnTo>
                    <a:pt x="24511" y="18460"/>
                  </a:lnTo>
                  <a:lnTo>
                    <a:pt x="23506" y="18352"/>
                  </a:lnTo>
                  <a:lnTo>
                    <a:pt x="22213" y="18245"/>
                  </a:lnTo>
                  <a:lnTo>
                    <a:pt x="18999" y="17957"/>
                  </a:lnTo>
                  <a:lnTo>
                    <a:pt x="17167" y="17778"/>
                  </a:lnTo>
                  <a:lnTo>
                    <a:pt x="15228" y="17562"/>
                  </a:lnTo>
                  <a:lnTo>
                    <a:pt x="14240" y="17436"/>
                  </a:lnTo>
                  <a:lnTo>
                    <a:pt x="13252" y="17293"/>
                  </a:lnTo>
                  <a:lnTo>
                    <a:pt x="12265" y="17149"/>
                  </a:lnTo>
                  <a:lnTo>
                    <a:pt x="11277" y="16988"/>
                  </a:lnTo>
                  <a:lnTo>
                    <a:pt x="10289" y="16808"/>
                  </a:lnTo>
                  <a:lnTo>
                    <a:pt x="9338" y="16610"/>
                  </a:lnTo>
                  <a:lnTo>
                    <a:pt x="8404" y="16413"/>
                  </a:lnTo>
                  <a:lnTo>
                    <a:pt x="7506" y="16179"/>
                  </a:lnTo>
                  <a:lnTo>
                    <a:pt x="6626" y="15946"/>
                  </a:lnTo>
                  <a:lnTo>
                    <a:pt x="5800" y="15677"/>
                  </a:lnTo>
                  <a:lnTo>
                    <a:pt x="5010" y="15407"/>
                  </a:lnTo>
                  <a:lnTo>
                    <a:pt x="4292" y="15102"/>
                  </a:lnTo>
                  <a:lnTo>
                    <a:pt x="3951" y="14940"/>
                  </a:lnTo>
                  <a:lnTo>
                    <a:pt x="3609" y="14779"/>
                  </a:lnTo>
                  <a:lnTo>
                    <a:pt x="3304" y="14617"/>
                  </a:lnTo>
                  <a:lnTo>
                    <a:pt x="2999" y="14438"/>
                  </a:lnTo>
                  <a:lnTo>
                    <a:pt x="2730" y="14258"/>
                  </a:lnTo>
                  <a:lnTo>
                    <a:pt x="2460" y="14061"/>
                  </a:lnTo>
                  <a:lnTo>
                    <a:pt x="2227" y="13881"/>
                  </a:lnTo>
                  <a:lnTo>
                    <a:pt x="2011" y="13683"/>
                  </a:lnTo>
                  <a:lnTo>
                    <a:pt x="2011" y="13683"/>
                  </a:lnTo>
                  <a:lnTo>
                    <a:pt x="1796" y="13468"/>
                  </a:lnTo>
                  <a:lnTo>
                    <a:pt x="1616" y="13253"/>
                  </a:lnTo>
                  <a:lnTo>
                    <a:pt x="1437" y="13037"/>
                  </a:lnTo>
                  <a:lnTo>
                    <a:pt x="1257" y="12822"/>
                  </a:lnTo>
                  <a:lnTo>
                    <a:pt x="1113" y="12588"/>
                  </a:lnTo>
                  <a:lnTo>
                    <a:pt x="970" y="12337"/>
                  </a:lnTo>
                  <a:lnTo>
                    <a:pt x="826" y="12103"/>
                  </a:lnTo>
                  <a:lnTo>
                    <a:pt x="718" y="11852"/>
                  </a:lnTo>
                  <a:lnTo>
                    <a:pt x="593" y="11600"/>
                  </a:lnTo>
                  <a:lnTo>
                    <a:pt x="503" y="11349"/>
                  </a:lnTo>
                  <a:lnTo>
                    <a:pt x="323" y="10810"/>
                  </a:lnTo>
                  <a:lnTo>
                    <a:pt x="198" y="10272"/>
                  </a:lnTo>
                  <a:lnTo>
                    <a:pt x="108" y="9733"/>
                  </a:lnTo>
                  <a:lnTo>
                    <a:pt x="36" y="9158"/>
                  </a:lnTo>
                  <a:lnTo>
                    <a:pt x="0" y="8602"/>
                  </a:lnTo>
                  <a:lnTo>
                    <a:pt x="0" y="8027"/>
                  </a:lnTo>
                  <a:lnTo>
                    <a:pt x="18" y="7452"/>
                  </a:lnTo>
                  <a:lnTo>
                    <a:pt x="72" y="6896"/>
                  </a:lnTo>
                  <a:lnTo>
                    <a:pt x="126" y="6321"/>
                  </a:lnTo>
                  <a:lnTo>
                    <a:pt x="216" y="5764"/>
                  </a:lnTo>
                  <a:lnTo>
                    <a:pt x="305" y="5226"/>
                  </a:lnTo>
                  <a:lnTo>
                    <a:pt x="431" y="4687"/>
                  </a:lnTo>
                  <a:lnTo>
                    <a:pt x="557" y="4184"/>
                  </a:lnTo>
                  <a:lnTo>
                    <a:pt x="682" y="3681"/>
                  </a:lnTo>
                  <a:lnTo>
                    <a:pt x="808" y="3197"/>
                  </a:lnTo>
                  <a:lnTo>
                    <a:pt x="1095" y="2317"/>
                  </a:lnTo>
                  <a:lnTo>
                    <a:pt x="1365" y="1545"/>
                  </a:lnTo>
                  <a:lnTo>
                    <a:pt x="1616" y="898"/>
                  </a:lnTo>
                  <a:lnTo>
                    <a:pt x="1814" y="413"/>
                  </a:lnTo>
                  <a:lnTo>
                    <a:pt x="2011" y="0"/>
                  </a:lnTo>
                  <a:lnTo>
                    <a:pt x="13881" y="0"/>
                  </a:lnTo>
                  <a:lnTo>
                    <a:pt x="13881" y="0"/>
                  </a:lnTo>
                  <a:lnTo>
                    <a:pt x="13917" y="611"/>
                  </a:lnTo>
                  <a:lnTo>
                    <a:pt x="13935" y="1275"/>
                  </a:lnTo>
                  <a:lnTo>
                    <a:pt x="13917" y="2119"/>
                  </a:lnTo>
                  <a:lnTo>
                    <a:pt x="13899" y="2586"/>
                  </a:lnTo>
                  <a:lnTo>
                    <a:pt x="13863" y="3053"/>
                  </a:lnTo>
                  <a:lnTo>
                    <a:pt x="13809" y="3556"/>
                  </a:lnTo>
                  <a:lnTo>
                    <a:pt x="13737" y="4041"/>
                  </a:lnTo>
                  <a:lnTo>
                    <a:pt x="13665" y="4543"/>
                  </a:lnTo>
                  <a:lnTo>
                    <a:pt x="13558" y="5010"/>
                  </a:lnTo>
                  <a:lnTo>
                    <a:pt x="13432" y="5477"/>
                  </a:lnTo>
                  <a:lnTo>
                    <a:pt x="13270" y="5908"/>
                  </a:lnTo>
                  <a:lnTo>
                    <a:pt x="13270" y="5908"/>
                  </a:lnTo>
                  <a:lnTo>
                    <a:pt x="13989" y="5926"/>
                  </a:lnTo>
                  <a:lnTo>
                    <a:pt x="14833" y="5962"/>
                  </a:lnTo>
                  <a:lnTo>
                    <a:pt x="15928" y="6016"/>
                  </a:lnTo>
                  <a:lnTo>
                    <a:pt x="17257" y="6088"/>
                  </a:lnTo>
                  <a:lnTo>
                    <a:pt x="18765" y="6177"/>
                  </a:lnTo>
                  <a:lnTo>
                    <a:pt x="20399" y="6321"/>
                  </a:lnTo>
                  <a:lnTo>
                    <a:pt x="22141" y="6483"/>
                  </a:lnTo>
                  <a:lnTo>
                    <a:pt x="23919" y="6698"/>
                  </a:lnTo>
                  <a:lnTo>
                    <a:pt x="24817" y="6824"/>
                  </a:lnTo>
                  <a:lnTo>
                    <a:pt x="25715" y="6968"/>
                  </a:lnTo>
                  <a:lnTo>
                    <a:pt x="26612" y="7111"/>
                  </a:lnTo>
                  <a:lnTo>
                    <a:pt x="27492" y="7273"/>
                  </a:lnTo>
                  <a:lnTo>
                    <a:pt x="28354" y="7452"/>
                  </a:lnTo>
                  <a:lnTo>
                    <a:pt x="29180" y="7632"/>
                  </a:lnTo>
                  <a:lnTo>
                    <a:pt x="29988" y="7847"/>
                  </a:lnTo>
                  <a:lnTo>
                    <a:pt x="30760" y="8063"/>
                  </a:lnTo>
                  <a:lnTo>
                    <a:pt x="31497" y="8296"/>
                  </a:lnTo>
                  <a:lnTo>
                    <a:pt x="32197" y="8548"/>
                  </a:lnTo>
                  <a:lnTo>
                    <a:pt x="32826" y="8817"/>
                  </a:lnTo>
                  <a:lnTo>
                    <a:pt x="33418" y="9104"/>
                  </a:lnTo>
                  <a:lnTo>
                    <a:pt x="33687" y="9266"/>
                  </a:lnTo>
                  <a:lnTo>
                    <a:pt x="33939" y="9410"/>
                  </a:lnTo>
                  <a:lnTo>
                    <a:pt x="34172" y="9571"/>
                  </a:lnTo>
                  <a:lnTo>
                    <a:pt x="34388" y="9733"/>
                  </a:lnTo>
                  <a:lnTo>
                    <a:pt x="34388" y="9733"/>
                  </a:lnTo>
                  <a:lnTo>
                    <a:pt x="34675" y="9984"/>
                  </a:lnTo>
                  <a:lnTo>
                    <a:pt x="34962" y="10254"/>
                  </a:lnTo>
                  <a:lnTo>
                    <a:pt x="35232" y="10559"/>
                  </a:lnTo>
                  <a:lnTo>
                    <a:pt x="35501" y="10882"/>
                  </a:lnTo>
                  <a:lnTo>
                    <a:pt x="35770" y="11241"/>
                  </a:lnTo>
                  <a:lnTo>
                    <a:pt x="36022" y="11636"/>
                  </a:lnTo>
                  <a:lnTo>
                    <a:pt x="36273" y="12049"/>
                  </a:lnTo>
                  <a:lnTo>
                    <a:pt x="36525" y="12480"/>
                  </a:lnTo>
                  <a:lnTo>
                    <a:pt x="36776" y="12947"/>
                  </a:lnTo>
                  <a:lnTo>
                    <a:pt x="37010" y="13432"/>
                  </a:lnTo>
                  <a:lnTo>
                    <a:pt x="37243" y="13935"/>
                  </a:lnTo>
                  <a:lnTo>
                    <a:pt x="37476" y="14456"/>
                  </a:lnTo>
                  <a:lnTo>
                    <a:pt x="37710" y="15012"/>
                  </a:lnTo>
                  <a:lnTo>
                    <a:pt x="37943" y="15569"/>
                  </a:lnTo>
                  <a:lnTo>
                    <a:pt x="38374" y="16736"/>
                  </a:lnTo>
                  <a:lnTo>
                    <a:pt x="38787" y="17975"/>
                  </a:lnTo>
                  <a:lnTo>
                    <a:pt x="39182" y="19268"/>
                  </a:lnTo>
                  <a:lnTo>
                    <a:pt x="39559" y="20597"/>
                  </a:lnTo>
                  <a:lnTo>
                    <a:pt x="39919" y="21944"/>
                  </a:lnTo>
                  <a:lnTo>
                    <a:pt x="40260" y="23326"/>
                  </a:lnTo>
                  <a:lnTo>
                    <a:pt x="40583" y="24709"/>
                  </a:lnTo>
                  <a:lnTo>
                    <a:pt x="40906" y="26110"/>
                  </a:lnTo>
                  <a:lnTo>
                    <a:pt x="41193" y="27510"/>
                  </a:lnTo>
                  <a:lnTo>
                    <a:pt x="41463" y="28875"/>
                  </a:lnTo>
                  <a:lnTo>
                    <a:pt x="41714" y="30240"/>
                  </a:lnTo>
                  <a:lnTo>
                    <a:pt x="41948" y="31551"/>
                  </a:lnTo>
                  <a:lnTo>
                    <a:pt x="42163" y="32843"/>
                  </a:lnTo>
                  <a:lnTo>
                    <a:pt x="42558" y="35250"/>
                  </a:lnTo>
                  <a:lnTo>
                    <a:pt x="42863" y="37369"/>
                  </a:lnTo>
                  <a:lnTo>
                    <a:pt x="43115" y="39146"/>
                  </a:lnTo>
                  <a:lnTo>
                    <a:pt x="43294" y="40511"/>
                  </a:lnTo>
                  <a:lnTo>
                    <a:pt x="43420" y="4169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9"/>
            <p:cNvSpPr/>
            <p:nvPr/>
          </p:nvSpPr>
          <p:spPr>
            <a:xfrm>
              <a:off x="6498825" y="3801575"/>
              <a:ext cx="312025" cy="8550"/>
            </a:xfrm>
            <a:custGeom>
              <a:avLst/>
              <a:gdLst/>
              <a:ahLst/>
              <a:cxnLst/>
              <a:rect l="l" t="t" r="r" b="b"/>
              <a:pathLst>
                <a:path w="12481" h="342" extrusionOk="0">
                  <a:moveTo>
                    <a:pt x="2766" y="0"/>
                  </a:moveTo>
                  <a:lnTo>
                    <a:pt x="2084" y="18"/>
                  </a:lnTo>
                  <a:lnTo>
                    <a:pt x="1383" y="36"/>
                  </a:lnTo>
                  <a:lnTo>
                    <a:pt x="701" y="72"/>
                  </a:lnTo>
                  <a:lnTo>
                    <a:pt x="19" y="90"/>
                  </a:lnTo>
                  <a:lnTo>
                    <a:pt x="1" y="90"/>
                  </a:lnTo>
                  <a:lnTo>
                    <a:pt x="1" y="108"/>
                  </a:lnTo>
                  <a:lnTo>
                    <a:pt x="19" y="126"/>
                  </a:lnTo>
                  <a:lnTo>
                    <a:pt x="629" y="144"/>
                  </a:lnTo>
                  <a:lnTo>
                    <a:pt x="1240" y="180"/>
                  </a:lnTo>
                  <a:lnTo>
                    <a:pt x="2461" y="234"/>
                  </a:lnTo>
                  <a:lnTo>
                    <a:pt x="4867" y="288"/>
                  </a:lnTo>
                  <a:lnTo>
                    <a:pt x="7309" y="306"/>
                  </a:lnTo>
                  <a:lnTo>
                    <a:pt x="9733" y="342"/>
                  </a:lnTo>
                  <a:lnTo>
                    <a:pt x="11098" y="342"/>
                  </a:lnTo>
                  <a:lnTo>
                    <a:pt x="12463" y="306"/>
                  </a:lnTo>
                  <a:lnTo>
                    <a:pt x="12481" y="288"/>
                  </a:lnTo>
                  <a:lnTo>
                    <a:pt x="12481" y="270"/>
                  </a:lnTo>
                  <a:lnTo>
                    <a:pt x="12463" y="252"/>
                  </a:lnTo>
                  <a:lnTo>
                    <a:pt x="11260" y="162"/>
                  </a:lnTo>
                  <a:lnTo>
                    <a:pt x="10039" y="108"/>
                  </a:lnTo>
                  <a:lnTo>
                    <a:pt x="7614" y="54"/>
                  </a:lnTo>
                  <a:lnTo>
                    <a:pt x="51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9"/>
            <p:cNvSpPr/>
            <p:nvPr/>
          </p:nvSpPr>
          <p:spPr>
            <a:xfrm>
              <a:off x="5841600" y="2865575"/>
              <a:ext cx="114050" cy="106425"/>
            </a:xfrm>
            <a:custGeom>
              <a:avLst/>
              <a:gdLst/>
              <a:ahLst/>
              <a:cxnLst/>
              <a:rect l="l" t="t" r="r" b="b"/>
              <a:pathLst>
                <a:path w="4562" h="4257" extrusionOk="0">
                  <a:moveTo>
                    <a:pt x="4472" y="0"/>
                  </a:moveTo>
                  <a:lnTo>
                    <a:pt x="4454" y="36"/>
                  </a:lnTo>
                  <a:lnTo>
                    <a:pt x="4400" y="198"/>
                  </a:lnTo>
                  <a:lnTo>
                    <a:pt x="4400" y="216"/>
                  </a:lnTo>
                  <a:lnTo>
                    <a:pt x="4292" y="593"/>
                  </a:lnTo>
                  <a:lnTo>
                    <a:pt x="4202" y="970"/>
                  </a:lnTo>
                  <a:lnTo>
                    <a:pt x="4131" y="1329"/>
                  </a:lnTo>
                  <a:lnTo>
                    <a:pt x="4023" y="1706"/>
                  </a:lnTo>
                  <a:lnTo>
                    <a:pt x="3969" y="1904"/>
                  </a:lnTo>
                  <a:lnTo>
                    <a:pt x="3879" y="2083"/>
                  </a:lnTo>
                  <a:lnTo>
                    <a:pt x="3789" y="2263"/>
                  </a:lnTo>
                  <a:lnTo>
                    <a:pt x="3682" y="2424"/>
                  </a:lnTo>
                  <a:lnTo>
                    <a:pt x="3556" y="2586"/>
                  </a:lnTo>
                  <a:lnTo>
                    <a:pt x="3430" y="2730"/>
                  </a:lnTo>
                  <a:lnTo>
                    <a:pt x="3287" y="2873"/>
                  </a:lnTo>
                  <a:lnTo>
                    <a:pt x="3125" y="2999"/>
                  </a:lnTo>
                  <a:lnTo>
                    <a:pt x="2766" y="3215"/>
                  </a:lnTo>
                  <a:lnTo>
                    <a:pt x="2389" y="3412"/>
                  </a:lnTo>
                  <a:lnTo>
                    <a:pt x="2012" y="3592"/>
                  </a:lnTo>
                  <a:lnTo>
                    <a:pt x="1617" y="3735"/>
                  </a:lnTo>
                  <a:lnTo>
                    <a:pt x="1222" y="3861"/>
                  </a:lnTo>
                  <a:lnTo>
                    <a:pt x="827" y="3987"/>
                  </a:lnTo>
                  <a:lnTo>
                    <a:pt x="18" y="4184"/>
                  </a:lnTo>
                  <a:lnTo>
                    <a:pt x="0" y="4202"/>
                  </a:lnTo>
                  <a:lnTo>
                    <a:pt x="0" y="4220"/>
                  </a:lnTo>
                  <a:lnTo>
                    <a:pt x="0" y="4238"/>
                  </a:lnTo>
                  <a:lnTo>
                    <a:pt x="18" y="4256"/>
                  </a:lnTo>
                  <a:lnTo>
                    <a:pt x="485" y="4238"/>
                  </a:lnTo>
                  <a:lnTo>
                    <a:pt x="952" y="4184"/>
                  </a:lnTo>
                  <a:lnTo>
                    <a:pt x="1401" y="4094"/>
                  </a:lnTo>
                  <a:lnTo>
                    <a:pt x="1850" y="3969"/>
                  </a:lnTo>
                  <a:lnTo>
                    <a:pt x="2263" y="3843"/>
                  </a:lnTo>
                  <a:lnTo>
                    <a:pt x="2658" y="3663"/>
                  </a:lnTo>
                  <a:lnTo>
                    <a:pt x="3035" y="3466"/>
                  </a:lnTo>
                  <a:lnTo>
                    <a:pt x="3394" y="3232"/>
                  </a:lnTo>
                  <a:lnTo>
                    <a:pt x="3556" y="3107"/>
                  </a:lnTo>
                  <a:lnTo>
                    <a:pt x="3700" y="2963"/>
                  </a:lnTo>
                  <a:lnTo>
                    <a:pt x="3825" y="2802"/>
                  </a:lnTo>
                  <a:lnTo>
                    <a:pt x="3951" y="2640"/>
                  </a:lnTo>
                  <a:lnTo>
                    <a:pt x="4059" y="2460"/>
                  </a:lnTo>
                  <a:lnTo>
                    <a:pt x="4149" y="2281"/>
                  </a:lnTo>
                  <a:lnTo>
                    <a:pt x="4238" y="2101"/>
                  </a:lnTo>
                  <a:lnTo>
                    <a:pt x="4292" y="1904"/>
                  </a:lnTo>
                  <a:lnTo>
                    <a:pt x="4382" y="1473"/>
                  </a:lnTo>
                  <a:lnTo>
                    <a:pt x="4454" y="1042"/>
                  </a:lnTo>
                  <a:lnTo>
                    <a:pt x="4526" y="539"/>
                  </a:lnTo>
                  <a:lnTo>
                    <a:pt x="4562" y="36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9"/>
            <p:cNvSpPr/>
            <p:nvPr/>
          </p:nvSpPr>
          <p:spPr>
            <a:xfrm>
              <a:off x="6032850" y="2860175"/>
              <a:ext cx="106400" cy="136500"/>
            </a:xfrm>
            <a:custGeom>
              <a:avLst/>
              <a:gdLst/>
              <a:ahLst/>
              <a:cxnLst/>
              <a:rect l="l" t="t" r="r" b="b"/>
              <a:pathLst>
                <a:path w="4256" h="5460" extrusionOk="0">
                  <a:moveTo>
                    <a:pt x="3322" y="1"/>
                  </a:moveTo>
                  <a:lnTo>
                    <a:pt x="3286" y="19"/>
                  </a:lnTo>
                  <a:lnTo>
                    <a:pt x="3286" y="37"/>
                  </a:lnTo>
                  <a:lnTo>
                    <a:pt x="3232" y="270"/>
                  </a:lnTo>
                  <a:lnTo>
                    <a:pt x="3179" y="521"/>
                  </a:lnTo>
                  <a:lnTo>
                    <a:pt x="3107" y="988"/>
                  </a:lnTo>
                  <a:lnTo>
                    <a:pt x="3017" y="1473"/>
                  </a:lnTo>
                  <a:lnTo>
                    <a:pt x="2909" y="1958"/>
                  </a:lnTo>
                  <a:lnTo>
                    <a:pt x="2784" y="2425"/>
                  </a:lnTo>
                  <a:lnTo>
                    <a:pt x="2658" y="2892"/>
                  </a:lnTo>
                  <a:lnTo>
                    <a:pt x="2604" y="3125"/>
                  </a:lnTo>
                  <a:lnTo>
                    <a:pt x="2568" y="3233"/>
                  </a:lnTo>
                  <a:lnTo>
                    <a:pt x="2514" y="3359"/>
                  </a:lnTo>
                  <a:lnTo>
                    <a:pt x="2460" y="3466"/>
                  </a:lnTo>
                  <a:lnTo>
                    <a:pt x="2388" y="3556"/>
                  </a:lnTo>
                  <a:lnTo>
                    <a:pt x="2299" y="3628"/>
                  </a:lnTo>
                  <a:lnTo>
                    <a:pt x="2191" y="3682"/>
                  </a:lnTo>
                  <a:lnTo>
                    <a:pt x="2065" y="3700"/>
                  </a:lnTo>
                  <a:lnTo>
                    <a:pt x="1975" y="3664"/>
                  </a:lnTo>
                  <a:lnTo>
                    <a:pt x="1904" y="3628"/>
                  </a:lnTo>
                  <a:lnTo>
                    <a:pt x="1832" y="3538"/>
                  </a:lnTo>
                  <a:lnTo>
                    <a:pt x="1796" y="3448"/>
                  </a:lnTo>
                  <a:lnTo>
                    <a:pt x="1778" y="3323"/>
                  </a:lnTo>
                  <a:lnTo>
                    <a:pt x="1760" y="3197"/>
                  </a:lnTo>
                  <a:lnTo>
                    <a:pt x="1742" y="3053"/>
                  </a:lnTo>
                  <a:lnTo>
                    <a:pt x="1760" y="2766"/>
                  </a:lnTo>
                  <a:lnTo>
                    <a:pt x="1796" y="2479"/>
                  </a:lnTo>
                  <a:lnTo>
                    <a:pt x="1850" y="2084"/>
                  </a:lnTo>
                  <a:lnTo>
                    <a:pt x="1940" y="1060"/>
                  </a:lnTo>
                  <a:lnTo>
                    <a:pt x="1993" y="539"/>
                  </a:lnTo>
                  <a:lnTo>
                    <a:pt x="2065" y="37"/>
                  </a:lnTo>
                  <a:lnTo>
                    <a:pt x="2065" y="19"/>
                  </a:lnTo>
                  <a:lnTo>
                    <a:pt x="2029" y="19"/>
                  </a:lnTo>
                  <a:lnTo>
                    <a:pt x="2029" y="37"/>
                  </a:lnTo>
                  <a:lnTo>
                    <a:pt x="1796" y="952"/>
                  </a:lnTo>
                  <a:lnTo>
                    <a:pt x="1706" y="1419"/>
                  </a:lnTo>
                  <a:lnTo>
                    <a:pt x="1598" y="1886"/>
                  </a:lnTo>
                  <a:lnTo>
                    <a:pt x="1544" y="2353"/>
                  </a:lnTo>
                  <a:lnTo>
                    <a:pt x="1491" y="2802"/>
                  </a:lnTo>
                  <a:lnTo>
                    <a:pt x="1455" y="3018"/>
                  </a:lnTo>
                  <a:lnTo>
                    <a:pt x="1455" y="3215"/>
                  </a:lnTo>
                  <a:lnTo>
                    <a:pt x="1491" y="3413"/>
                  </a:lnTo>
                  <a:lnTo>
                    <a:pt x="1544" y="3610"/>
                  </a:lnTo>
                  <a:lnTo>
                    <a:pt x="1616" y="3736"/>
                  </a:lnTo>
                  <a:lnTo>
                    <a:pt x="1724" y="3826"/>
                  </a:lnTo>
                  <a:lnTo>
                    <a:pt x="1850" y="3897"/>
                  </a:lnTo>
                  <a:lnTo>
                    <a:pt x="1993" y="3933"/>
                  </a:lnTo>
                  <a:lnTo>
                    <a:pt x="1957" y="4005"/>
                  </a:lnTo>
                  <a:lnTo>
                    <a:pt x="1922" y="4149"/>
                  </a:lnTo>
                  <a:lnTo>
                    <a:pt x="1886" y="4310"/>
                  </a:lnTo>
                  <a:lnTo>
                    <a:pt x="1868" y="4400"/>
                  </a:lnTo>
                  <a:lnTo>
                    <a:pt x="1868" y="4490"/>
                  </a:lnTo>
                  <a:lnTo>
                    <a:pt x="1886" y="4526"/>
                  </a:lnTo>
                  <a:lnTo>
                    <a:pt x="1042" y="4903"/>
                  </a:lnTo>
                  <a:lnTo>
                    <a:pt x="772" y="5011"/>
                  </a:lnTo>
                  <a:lnTo>
                    <a:pt x="521" y="5136"/>
                  </a:lnTo>
                  <a:lnTo>
                    <a:pt x="270" y="5262"/>
                  </a:lnTo>
                  <a:lnTo>
                    <a:pt x="18" y="5406"/>
                  </a:lnTo>
                  <a:lnTo>
                    <a:pt x="0" y="5424"/>
                  </a:lnTo>
                  <a:lnTo>
                    <a:pt x="0" y="5442"/>
                  </a:lnTo>
                  <a:lnTo>
                    <a:pt x="18" y="5460"/>
                  </a:lnTo>
                  <a:lnTo>
                    <a:pt x="54" y="5460"/>
                  </a:lnTo>
                  <a:lnTo>
                    <a:pt x="593" y="5298"/>
                  </a:lnTo>
                  <a:lnTo>
                    <a:pt x="1114" y="5083"/>
                  </a:lnTo>
                  <a:lnTo>
                    <a:pt x="1652" y="4867"/>
                  </a:lnTo>
                  <a:lnTo>
                    <a:pt x="2173" y="4652"/>
                  </a:lnTo>
                  <a:lnTo>
                    <a:pt x="2712" y="4454"/>
                  </a:lnTo>
                  <a:lnTo>
                    <a:pt x="3214" y="4221"/>
                  </a:lnTo>
                  <a:lnTo>
                    <a:pt x="3717" y="3969"/>
                  </a:lnTo>
                  <a:lnTo>
                    <a:pt x="4220" y="3700"/>
                  </a:lnTo>
                  <a:lnTo>
                    <a:pt x="4256" y="3682"/>
                  </a:lnTo>
                  <a:lnTo>
                    <a:pt x="4256" y="3646"/>
                  </a:lnTo>
                  <a:lnTo>
                    <a:pt x="4238" y="3610"/>
                  </a:lnTo>
                  <a:lnTo>
                    <a:pt x="4202" y="3610"/>
                  </a:lnTo>
                  <a:lnTo>
                    <a:pt x="3645" y="3772"/>
                  </a:lnTo>
                  <a:lnTo>
                    <a:pt x="3107" y="3969"/>
                  </a:lnTo>
                  <a:lnTo>
                    <a:pt x="2586" y="4185"/>
                  </a:lnTo>
                  <a:lnTo>
                    <a:pt x="2065" y="4418"/>
                  </a:lnTo>
                  <a:lnTo>
                    <a:pt x="2029" y="4436"/>
                  </a:lnTo>
                  <a:lnTo>
                    <a:pt x="2065" y="4310"/>
                  </a:lnTo>
                  <a:lnTo>
                    <a:pt x="2065" y="4239"/>
                  </a:lnTo>
                  <a:lnTo>
                    <a:pt x="2083" y="4149"/>
                  </a:lnTo>
                  <a:lnTo>
                    <a:pt x="2101" y="3987"/>
                  </a:lnTo>
                  <a:lnTo>
                    <a:pt x="2101" y="3915"/>
                  </a:lnTo>
                  <a:lnTo>
                    <a:pt x="2227" y="3897"/>
                  </a:lnTo>
                  <a:lnTo>
                    <a:pt x="2353" y="3844"/>
                  </a:lnTo>
                  <a:lnTo>
                    <a:pt x="2460" y="3772"/>
                  </a:lnTo>
                  <a:lnTo>
                    <a:pt x="2550" y="3682"/>
                  </a:lnTo>
                  <a:lnTo>
                    <a:pt x="2658" y="3520"/>
                  </a:lnTo>
                  <a:lnTo>
                    <a:pt x="2730" y="3359"/>
                  </a:lnTo>
                  <a:lnTo>
                    <a:pt x="2801" y="3179"/>
                  </a:lnTo>
                  <a:lnTo>
                    <a:pt x="2837" y="3000"/>
                  </a:lnTo>
                  <a:lnTo>
                    <a:pt x="3071" y="2102"/>
                  </a:lnTo>
                  <a:lnTo>
                    <a:pt x="3179" y="1581"/>
                  </a:lnTo>
                  <a:lnTo>
                    <a:pt x="3250" y="1078"/>
                  </a:lnTo>
                  <a:lnTo>
                    <a:pt x="3340" y="557"/>
                  </a:lnTo>
                  <a:lnTo>
                    <a:pt x="3376" y="55"/>
                  </a:lnTo>
                  <a:lnTo>
                    <a:pt x="3358" y="19"/>
                  </a:lnTo>
                  <a:lnTo>
                    <a:pt x="33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9"/>
            <p:cNvSpPr/>
            <p:nvPr/>
          </p:nvSpPr>
          <p:spPr>
            <a:xfrm>
              <a:off x="5793125" y="2854350"/>
              <a:ext cx="721875" cy="939625"/>
            </a:xfrm>
            <a:custGeom>
              <a:avLst/>
              <a:gdLst/>
              <a:ahLst/>
              <a:cxnLst/>
              <a:rect l="l" t="t" r="r" b="b"/>
              <a:pathLst>
                <a:path w="28875" h="37585" extrusionOk="0">
                  <a:moveTo>
                    <a:pt x="1113" y="0"/>
                  </a:moveTo>
                  <a:lnTo>
                    <a:pt x="826" y="880"/>
                  </a:lnTo>
                  <a:lnTo>
                    <a:pt x="700" y="1293"/>
                  </a:lnTo>
                  <a:lnTo>
                    <a:pt x="575" y="1724"/>
                  </a:lnTo>
                  <a:lnTo>
                    <a:pt x="467" y="2155"/>
                  </a:lnTo>
                  <a:lnTo>
                    <a:pt x="377" y="2586"/>
                  </a:lnTo>
                  <a:lnTo>
                    <a:pt x="287" y="3017"/>
                  </a:lnTo>
                  <a:lnTo>
                    <a:pt x="216" y="3448"/>
                  </a:lnTo>
                  <a:lnTo>
                    <a:pt x="162" y="3879"/>
                  </a:lnTo>
                  <a:lnTo>
                    <a:pt x="108" y="4328"/>
                  </a:lnTo>
                  <a:lnTo>
                    <a:pt x="54" y="4741"/>
                  </a:lnTo>
                  <a:lnTo>
                    <a:pt x="18" y="5172"/>
                  </a:lnTo>
                  <a:lnTo>
                    <a:pt x="0" y="5603"/>
                  </a:lnTo>
                  <a:lnTo>
                    <a:pt x="0" y="6034"/>
                  </a:lnTo>
                  <a:lnTo>
                    <a:pt x="18" y="6447"/>
                  </a:lnTo>
                  <a:lnTo>
                    <a:pt x="54" y="6878"/>
                  </a:lnTo>
                  <a:lnTo>
                    <a:pt x="108" y="7291"/>
                  </a:lnTo>
                  <a:lnTo>
                    <a:pt x="180" y="7722"/>
                  </a:lnTo>
                  <a:lnTo>
                    <a:pt x="269" y="8081"/>
                  </a:lnTo>
                  <a:lnTo>
                    <a:pt x="377" y="8440"/>
                  </a:lnTo>
                  <a:lnTo>
                    <a:pt x="521" y="8799"/>
                  </a:lnTo>
                  <a:lnTo>
                    <a:pt x="682" y="9122"/>
                  </a:lnTo>
                  <a:lnTo>
                    <a:pt x="844" y="9446"/>
                  </a:lnTo>
                  <a:lnTo>
                    <a:pt x="1042" y="9769"/>
                  </a:lnTo>
                  <a:lnTo>
                    <a:pt x="1257" y="10056"/>
                  </a:lnTo>
                  <a:lnTo>
                    <a:pt x="1491" y="10343"/>
                  </a:lnTo>
                  <a:lnTo>
                    <a:pt x="1724" y="10631"/>
                  </a:lnTo>
                  <a:lnTo>
                    <a:pt x="1993" y="10900"/>
                  </a:lnTo>
                  <a:lnTo>
                    <a:pt x="2263" y="11152"/>
                  </a:lnTo>
                  <a:lnTo>
                    <a:pt x="2550" y="11385"/>
                  </a:lnTo>
                  <a:lnTo>
                    <a:pt x="2837" y="11618"/>
                  </a:lnTo>
                  <a:lnTo>
                    <a:pt x="3143" y="11834"/>
                  </a:lnTo>
                  <a:lnTo>
                    <a:pt x="3466" y="12031"/>
                  </a:lnTo>
                  <a:lnTo>
                    <a:pt x="3789" y="12229"/>
                  </a:lnTo>
                  <a:lnTo>
                    <a:pt x="4184" y="12426"/>
                  </a:lnTo>
                  <a:lnTo>
                    <a:pt x="4561" y="12606"/>
                  </a:lnTo>
                  <a:lnTo>
                    <a:pt x="4974" y="12786"/>
                  </a:lnTo>
                  <a:lnTo>
                    <a:pt x="5369" y="12947"/>
                  </a:lnTo>
                  <a:lnTo>
                    <a:pt x="5782" y="13091"/>
                  </a:lnTo>
                  <a:lnTo>
                    <a:pt x="6195" y="13217"/>
                  </a:lnTo>
                  <a:lnTo>
                    <a:pt x="7039" y="13468"/>
                  </a:lnTo>
                  <a:lnTo>
                    <a:pt x="7883" y="13666"/>
                  </a:lnTo>
                  <a:lnTo>
                    <a:pt x="8727" y="13845"/>
                  </a:lnTo>
                  <a:lnTo>
                    <a:pt x="10451" y="14168"/>
                  </a:lnTo>
                  <a:lnTo>
                    <a:pt x="12301" y="14527"/>
                  </a:lnTo>
                  <a:lnTo>
                    <a:pt x="14168" y="14851"/>
                  </a:lnTo>
                  <a:lnTo>
                    <a:pt x="16036" y="15174"/>
                  </a:lnTo>
                  <a:lnTo>
                    <a:pt x="17885" y="15461"/>
                  </a:lnTo>
                  <a:lnTo>
                    <a:pt x="18909" y="15605"/>
                  </a:lnTo>
                  <a:lnTo>
                    <a:pt x="20040" y="15731"/>
                  </a:lnTo>
                  <a:lnTo>
                    <a:pt x="22375" y="16000"/>
                  </a:lnTo>
                  <a:lnTo>
                    <a:pt x="23434" y="16144"/>
                  </a:lnTo>
                  <a:lnTo>
                    <a:pt x="24314" y="16269"/>
                  </a:lnTo>
                  <a:lnTo>
                    <a:pt x="24655" y="16341"/>
                  </a:lnTo>
                  <a:lnTo>
                    <a:pt x="24942" y="16413"/>
                  </a:lnTo>
                  <a:lnTo>
                    <a:pt x="25122" y="16485"/>
                  </a:lnTo>
                  <a:lnTo>
                    <a:pt x="25194" y="16521"/>
                  </a:lnTo>
                  <a:lnTo>
                    <a:pt x="25230" y="16539"/>
                  </a:lnTo>
                  <a:lnTo>
                    <a:pt x="25266" y="16610"/>
                  </a:lnTo>
                  <a:lnTo>
                    <a:pt x="25320" y="16736"/>
                  </a:lnTo>
                  <a:lnTo>
                    <a:pt x="25427" y="17113"/>
                  </a:lnTo>
                  <a:lnTo>
                    <a:pt x="25553" y="17616"/>
                  </a:lnTo>
                  <a:lnTo>
                    <a:pt x="25697" y="18227"/>
                  </a:lnTo>
                  <a:lnTo>
                    <a:pt x="26002" y="19573"/>
                  </a:lnTo>
                  <a:lnTo>
                    <a:pt x="26253" y="20830"/>
                  </a:lnTo>
                  <a:lnTo>
                    <a:pt x="26648" y="22788"/>
                  </a:lnTo>
                  <a:lnTo>
                    <a:pt x="26990" y="24763"/>
                  </a:lnTo>
                  <a:lnTo>
                    <a:pt x="27331" y="26738"/>
                  </a:lnTo>
                  <a:lnTo>
                    <a:pt x="27618" y="28749"/>
                  </a:lnTo>
                  <a:lnTo>
                    <a:pt x="27905" y="30868"/>
                  </a:lnTo>
                  <a:lnTo>
                    <a:pt x="28211" y="33113"/>
                  </a:lnTo>
                  <a:lnTo>
                    <a:pt x="28480" y="35375"/>
                  </a:lnTo>
                  <a:lnTo>
                    <a:pt x="28606" y="36471"/>
                  </a:lnTo>
                  <a:lnTo>
                    <a:pt x="28713" y="37512"/>
                  </a:lnTo>
                  <a:lnTo>
                    <a:pt x="28713" y="37530"/>
                  </a:lnTo>
                  <a:lnTo>
                    <a:pt x="28749" y="37548"/>
                  </a:lnTo>
                  <a:lnTo>
                    <a:pt x="28785" y="37584"/>
                  </a:lnTo>
                  <a:lnTo>
                    <a:pt x="28839" y="37566"/>
                  </a:lnTo>
                  <a:lnTo>
                    <a:pt x="28857" y="37530"/>
                  </a:lnTo>
                  <a:lnTo>
                    <a:pt x="28875" y="37512"/>
                  </a:lnTo>
                  <a:lnTo>
                    <a:pt x="28785" y="36614"/>
                  </a:lnTo>
                  <a:lnTo>
                    <a:pt x="28624" y="35160"/>
                  </a:lnTo>
                  <a:lnTo>
                    <a:pt x="28408" y="33346"/>
                  </a:lnTo>
                  <a:lnTo>
                    <a:pt x="28157" y="31317"/>
                  </a:lnTo>
                  <a:lnTo>
                    <a:pt x="27869" y="29216"/>
                  </a:lnTo>
                  <a:lnTo>
                    <a:pt x="27600" y="27241"/>
                  </a:lnTo>
                  <a:lnTo>
                    <a:pt x="27367" y="25535"/>
                  </a:lnTo>
                  <a:lnTo>
                    <a:pt x="27151" y="24260"/>
                  </a:lnTo>
                  <a:lnTo>
                    <a:pt x="26756" y="22033"/>
                  </a:lnTo>
                  <a:lnTo>
                    <a:pt x="26541" y="20830"/>
                  </a:lnTo>
                  <a:lnTo>
                    <a:pt x="26325" y="19645"/>
                  </a:lnTo>
                  <a:lnTo>
                    <a:pt x="26110" y="18550"/>
                  </a:lnTo>
                  <a:lnTo>
                    <a:pt x="25894" y="17598"/>
                  </a:lnTo>
                  <a:lnTo>
                    <a:pt x="25786" y="17185"/>
                  </a:lnTo>
                  <a:lnTo>
                    <a:pt x="25697" y="16826"/>
                  </a:lnTo>
                  <a:lnTo>
                    <a:pt x="25589" y="16557"/>
                  </a:lnTo>
                  <a:lnTo>
                    <a:pt x="25517" y="16341"/>
                  </a:lnTo>
                  <a:lnTo>
                    <a:pt x="25481" y="16287"/>
                  </a:lnTo>
                  <a:lnTo>
                    <a:pt x="25409" y="16251"/>
                  </a:lnTo>
                  <a:lnTo>
                    <a:pt x="25194" y="16162"/>
                  </a:lnTo>
                  <a:lnTo>
                    <a:pt x="24889" y="16090"/>
                  </a:lnTo>
                  <a:lnTo>
                    <a:pt x="24493" y="16000"/>
                  </a:lnTo>
                  <a:lnTo>
                    <a:pt x="24027" y="15928"/>
                  </a:lnTo>
                  <a:lnTo>
                    <a:pt x="23488" y="15856"/>
                  </a:lnTo>
                  <a:lnTo>
                    <a:pt x="22267" y="15713"/>
                  </a:lnTo>
                  <a:lnTo>
                    <a:pt x="19591" y="15425"/>
                  </a:lnTo>
                  <a:lnTo>
                    <a:pt x="18298" y="15282"/>
                  </a:lnTo>
                  <a:lnTo>
                    <a:pt x="17167" y="15138"/>
                  </a:lnTo>
                  <a:lnTo>
                    <a:pt x="15335" y="14833"/>
                  </a:lnTo>
                  <a:lnTo>
                    <a:pt x="13522" y="14527"/>
                  </a:lnTo>
                  <a:lnTo>
                    <a:pt x="11690" y="14204"/>
                  </a:lnTo>
                  <a:lnTo>
                    <a:pt x="9894" y="13863"/>
                  </a:lnTo>
                  <a:lnTo>
                    <a:pt x="9050" y="13701"/>
                  </a:lnTo>
                  <a:lnTo>
                    <a:pt x="8224" y="13522"/>
                  </a:lnTo>
                  <a:lnTo>
                    <a:pt x="7398" y="13342"/>
                  </a:lnTo>
                  <a:lnTo>
                    <a:pt x="6572" y="13109"/>
                  </a:lnTo>
                  <a:lnTo>
                    <a:pt x="6177" y="13001"/>
                  </a:lnTo>
                  <a:lnTo>
                    <a:pt x="5764" y="12857"/>
                  </a:lnTo>
                  <a:lnTo>
                    <a:pt x="5369" y="12714"/>
                  </a:lnTo>
                  <a:lnTo>
                    <a:pt x="4974" y="12570"/>
                  </a:lnTo>
                  <a:lnTo>
                    <a:pt x="4597" y="12391"/>
                  </a:lnTo>
                  <a:lnTo>
                    <a:pt x="4220" y="12211"/>
                  </a:lnTo>
                  <a:lnTo>
                    <a:pt x="3843" y="12013"/>
                  </a:lnTo>
                  <a:lnTo>
                    <a:pt x="3484" y="11798"/>
                  </a:lnTo>
                  <a:lnTo>
                    <a:pt x="3179" y="11600"/>
                  </a:lnTo>
                  <a:lnTo>
                    <a:pt x="2873" y="11385"/>
                  </a:lnTo>
                  <a:lnTo>
                    <a:pt x="2604" y="11169"/>
                  </a:lnTo>
                  <a:lnTo>
                    <a:pt x="2317" y="10936"/>
                  </a:lnTo>
                  <a:lnTo>
                    <a:pt x="2065" y="10685"/>
                  </a:lnTo>
                  <a:lnTo>
                    <a:pt x="1814" y="10415"/>
                  </a:lnTo>
                  <a:lnTo>
                    <a:pt x="1580" y="10146"/>
                  </a:lnTo>
                  <a:lnTo>
                    <a:pt x="1365" y="9859"/>
                  </a:lnTo>
                  <a:lnTo>
                    <a:pt x="1131" y="9535"/>
                  </a:lnTo>
                  <a:lnTo>
                    <a:pt x="952" y="9194"/>
                  </a:lnTo>
                  <a:lnTo>
                    <a:pt x="772" y="8835"/>
                  </a:lnTo>
                  <a:lnTo>
                    <a:pt x="629" y="8476"/>
                  </a:lnTo>
                  <a:lnTo>
                    <a:pt x="503" y="8099"/>
                  </a:lnTo>
                  <a:lnTo>
                    <a:pt x="395" y="7722"/>
                  </a:lnTo>
                  <a:lnTo>
                    <a:pt x="323" y="7345"/>
                  </a:lnTo>
                  <a:lnTo>
                    <a:pt x="269" y="6950"/>
                  </a:lnTo>
                  <a:lnTo>
                    <a:pt x="234" y="6519"/>
                  </a:lnTo>
                  <a:lnTo>
                    <a:pt x="216" y="6088"/>
                  </a:lnTo>
                  <a:lnTo>
                    <a:pt x="198" y="5657"/>
                  </a:lnTo>
                  <a:lnTo>
                    <a:pt x="216" y="5208"/>
                  </a:lnTo>
                  <a:lnTo>
                    <a:pt x="234" y="4777"/>
                  </a:lnTo>
                  <a:lnTo>
                    <a:pt x="252" y="4346"/>
                  </a:lnTo>
                  <a:lnTo>
                    <a:pt x="305" y="3915"/>
                  </a:lnTo>
                  <a:lnTo>
                    <a:pt x="359" y="3502"/>
                  </a:lnTo>
                  <a:lnTo>
                    <a:pt x="503" y="2604"/>
                  </a:lnTo>
                  <a:lnTo>
                    <a:pt x="682" y="1742"/>
                  </a:lnTo>
                  <a:lnTo>
                    <a:pt x="898" y="880"/>
                  </a:lnTo>
                  <a:lnTo>
                    <a:pt x="1167" y="18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9"/>
            <p:cNvSpPr/>
            <p:nvPr/>
          </p:nvSpPr>
          <p:spPr>
            <a:xfrm>
              <a:off x="6220950" y="3270950"/>
              <a:ext cx="224025" cy="303050"/>
            </a:xfrm>
            <a:custGeom>
              <a:avLst/>
              <a:gdLst/>
              <a:ahLst/>
              <a:cxnLst/>
              <a:rect l="l" t="t" r="r" b="b"/>
              <a:pathLst>
                <a:path w="8961" h="12122" extrusionOk="0">
                  <a:moveTo>
                    <a:pt x="18" y="0"/>
                  </a:moveTo>
                  <a:lnTo>
                    <a:pt x="0" y="36"/>
                  </a:lnTo>
                  <a:lnTo>
                    <a:pt x="0" y="54"/>
                  </a:lnTo>
                  <a:lnTo>
                    <a:pt x="36" y="54"/>
                  </a:lnTo>
                  <a:lnTo>
                    <a:pt x="1131" y="216"/>
                  </a:lnTo>
                  <a:lnTo>
                    <a:pt x="3197" y="485"/>
                  </a:lnTo>
                  <a:lnTo>
                    <a:pt x="6734" y="934"/>
                  </a:lnTo>
                  <a:lnTo>
                    <a:pt x="7740" y="6070"/>
                  </a:lnTo>
                  <a:lnTo>
                    <a:pt x="8440" y="9787"/>
                  </a:lnTo>
                  <a:lnTo>
                    <a:pt x="8817" y="11852"/>
                  </a:lnTo>
                  <a:lnTo>
                    <a:pt x="8853" y="11996"/>
                  </a:lnTo>
                  <a:lnTo>
                    <a:pt x="8871" y="12085"/>
                  </a:lnTo>
                  <a:lnTo>
                    <a:pt x="8889" y="12121"/>
                  </a:lnTo>
                  <a:lnTo>
                    <a:pt x="8925" y="12103"/>
                  </a:lnTo>
                  <a:lnTo>
                    <a:pt x="8943" y="12085"/>
                  </a:lnTo>
                  <a:lnTo>
                    <a:pt x="8943" y="12013"/>
                  </a:lnTo>
                  <a:lnTo>
                    <a:pt x="8961" y="11852"/>
                  </a:lnTo>
                  <a:lnTo>
                    <a:pt x="8907" y="11457"/>
                  </a:lnTo>
                  <a:lnTo>
                    <a:pt x="8835" y="10882"/>
                  </a:lnTo>
                  <a:lnTo>
                    <a:pt x="8602" y="9392"/>
                  </a:lnTo>
                  <a:lnTo>
                    <a:pt x="8296" y="7560"/>
                  </a:lnTo>
                  <a:lnTo>
                    <a:pt x="7955" y="5639"/>
                  </a:lnTo>
                  <a:lnTo>
                    <a:pt x="7345" y="2191"/>
                  </a:lnTo>
                  <a:lnTo>
                    <a:pt x="7129" y="1096"/>
                  </a:lnTo>
                  <a:lnTo>
                    <a:pt x="7057" y="808"/>
                  </a:lnTo>
                  <a:lnTo>
                    <a:pt x="7039" y="683"/>
                  </a:lnTo>
                  <a:lnTo>
                    <a:pt x="6483" y="611"/>
                  </a:lnTo>
                  <a:lnTo>
                    <a:pt x="5603" y="503"/>
                  </a:lnTo>
                  <a:lnTo>
                    <a:pt x="3358" y="270"/>
                  </a:lnTo>
                  <a:lnTo>
                    <a:pt x="1203" y="72"/>
                  </a:lnTo>
                  <a:lnTo>
                    <a:pt x="431" y="1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9"/>
            <p:cNvSpPr/>
            <p:nvPr/>
          </p:nvSpPr>
          <p:spPr>
            <a:xfrm>
              <a:off x="6093900" y="2970175"/>
              <a:ext cx="537825" cy="116300"/>
            </a:xfrm>
            <a:custGeom>
              <a:avLst/>
              <a:gdLst/>
              <a:ahLst/>
              <a:cxnLst/>
              <a:rect l="l" t="t" r="r" b="b"/>
              <a:pathLst>
                <a:path w="21513" h="4652" extrusionOk="0">
                  <a:moveTo>
                    <a:pt x="54" y="0"/>
                  </a:moveTo>
                  <a:lnTo>
                    <a:pt x="18" y="18"/>
                  </a:lnTo>
                  <a:lnTo>
                    <a:pt x="0" y="36"/>
                  </a:lnTo>
                  <a:lnTo>
                    <a:pt x="18" y="72"/>
                  </a:lnTo>
                  <a:lnTo>
                    <a:pt x="36" y="108"/>
                  </a:lnTo>
                  <a:lnTo>
                    <a:pt x="1401" y="234"/>
                  </a:lnTo>
                  <a:lnTo>
                    <a:pt x="2820" y="341"/>
                  </a:lnTo>
                  <a:lnTo>
                    <a:pt x="4256" y="467"/>
                  </a:lnTo>
                  <a:lnTo>
                    <a:pt x="5603" y="611"/>
                  </a:lnTo>
                  <a:lnTo>
                    <a:pt x="7901" y="862"/>
                  </a:lnTo>
                  <a:lnTo>
                    <a:pt x="10200" y="1149"/>
                  </a:lnTo>
                  <a:lnTo>
                    <a:pt x="12319" y="1455"/>
                  </a:lnTo>
                  <a:lnTo>
                    <a:pt x="13360" y="1616"/>
                  </a:lnTo>
                  <a:lnTo>
                    <a:pt x="14420" y="1814"/>
                  </a:lnTo>
                  <a:lnTo>
                    <a:pt x="15354" y="1993"/>
                  </a:lnTo>
                  <a:lnTo>
                    <a:pt x="16287" y="2227"/>
                  </a:lnTo>
                  <a:lnTo>
                    <a:pt x="17203" y="2496"/>
                  </a:lnTo>
                  <a:lnTo>
                    <a:pt x="18119" y="2819"/>
                  </a:lnTo>
                  <a:lnTo>
                    <a:pt x="18550" y="2981"/>
                  </a:lnTo>
                  <a:lnTo>
                    <a:pt x="18999" y="3179"/>
                  </a:lnTo>
                  <a:lnTo>
                    <a:pt x="19430" y="3376"/>
                  </a:lnTo>
                  <a:lnTo>
                    <a:pt x="19861" y="3592"/>
                  </a:lnTo>
                  <a:lnTo>
                    <a:pt x="20292" y="3825"/>
                  </a:lnTo>
                  <a:lnTo>
                    <a:pt x="20705" y="4076"/>
                  </a:lnTo>
                  <a:lnTo>
                    <a:pt x="21100" y="4364"/>
                  </a:lnTo>
                  <a:lnTo>
                    <a:pt x="21459" y="4651"/>
                  </a:lnTo>
                  <a:lnTo>
                    <a:pt x="21495" y="4651"/>
                  </a:lnTo>
                  <a:lnTo>
                    <a:pt x="21513" y="4633"/>
                  </a:lnTo>
                  <a:lnTo>
                    <a:pt x="21495" y="4615"/>
                  </a:lnTo>
                  <a:lnTo>
                    <a:pt x="21100" y="4256"/>
                  </a:lnTo>
                  <a:lnTo>
                    <a:pt x="20687" y="3915"/>
                  </a:lnTo>
                  <a:lnTo>
                    <a:pt x="20256" y="3610"/>
                  </a:lnTo>
                  <a:lnTo>
                    <a:pt x="19825" y="3304"/>
                  </a:lnTo>
                  <a:lnTo>
                    <a:pt x="19358" y="3053"/>
                  </a:lnTo>
                  <a:lnTo>
                    <a:pt x="18873" y="2819"/>
                  </a:lnTo>
                  <a:lnTo>
                    <a:pt x="18388" y="2604"/>
                  </a:lnTo>
                  <a:lnTo>
                    <a:pt x="17886" y="2406"/>
                  </a:lnTo>
                  <a:lnTo>
                    <a:pt x="16970" y="2101"/>
                  </a:lnTo>
                  <a:lnTo>
                    <a:pt x="16036" y="1832"/>
                  </a:lnTo>
                  <a:lnTo>
                    <a:pt x="15084" y="1616"/>
                  </a:lnTo>
                  <a:lnTo>
                    <a:pt x="14132" y="1437"/>
                  </a:lnTo>
                  <a:lnTo>
                    <a:pt x="13055" y="1239"/>
                  </a:lnTo>
                  <a:lnTo>
                    <a:pt x="11978" y="1078"/>
                  </a:lnTo>
                  <a:lnTo>
                    <a:pt x="10882" y="916"/>
                  </a:lnTo>
                  <a:lnTo>
                    <a:pt x="9805" y="772"/>
                  </a:lnTo>
                  <a:lnTo>
                    <a:pt x="8584" y="611"/>
                  </a:lnTo>
                  <a:lnTo>
                    <a:pt x="7381" y="485"/>
                  </a:lnTo>
                  <a:lnTo>
                    <a:pt x="6160" y="359"/>
                  </a:lnTo>
                  <a:lnTo>
                    <a:pt x="4939" y="252"/>
                  </a:lnTo>
                  <a:lnTo>
                    <a:pt x="3717" y="162"/>
                  </a:lnTo>
                  <a:lnTo>
                    <a:pt x="2496" y="90"/>
                  </a:lnTo>
                  <a:lnTo>
                    <a:pt x="1275" y="36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9"/>
            <p:cNvSpPr/>
            <p:nvPr/>
          </p:nvSpPr>
          <p:spPr>
            <a:xfrm>
              <a:off x="6022075" y="2473200"/>
              <a:ext cx="415725" cy="306650"/>
            </a:xfrm>
            <a:custGeom>
              <a:avLst/>
              <a:gdLst/>
              <a:ahLst/>
              <a:cxnLst/>
              <a:rect l="l" t="t" r="r" b="b"/>
              <a:pathLst>
                <a:path w="16629" h="12266" extrusionOk="0">
                  <a:moveTo>
                    <a:pt x="1149" y="1"/>
                  </a:moveTo>
                  <a:lnTo>
                    <a:pt x="1024" y="19"/>
                  </a:lnTo>
                  <a:lnTo>
                    <a:pt x="898" y="55"/>
                  </a:lnTo>
                  <a:lnTo>
                    <a:pt x="790" y="109"/>
                  </a:lnTo>
                  <a:lnTo>
                    <a:pt x="683" y="163"/>
                  </a:lnTo>
                  <a:lnTo>
                    <a:pt x="593" y="216"/>
                  </a:lnTo>
                  <a:lnTo>
                    <a:pt x="485" y="288"/>
                  </a:lnTo>
                  <a:lnTo>
                    <a:pt x="395" y="378"/>
                  </a:lnTo>
                  <a:lnTo>
                    <a:pt x="323" y="468"/>
                  </a:lnTo>
                  <a:lnTo>
                    <a:pt x="252" y="576"/>
                  </a:lnTo>
                  <a:lnTo>
                    <a:pt x="180" y="683"/>
                  </a:lnTo>
                  <a:lnTo>
                    <a:pt x="126" y="809"/>
                  </a:lnTo>
                  <a:lnTo>
                    <a:pt x="72" y="935"/>
                  </a:lnTo>
                  <a:lnTo>
                    <a:pt x="36" y="1060"/>
                  </a:lnTo>
                  <a:lnTo>
                    <a:pt x="18" y="1204"/>
                  </a:lnTo>
                  <a:lnTo>
                    <a:pt x="0" y="1348"/>
                  </a:lnTo>
                  <a:lnTo>
                    <a:pt x="0" y="1509"/>
                  </a:lnTo>
                  <a:lnTo>
                    <a:pt x="0" y="1671"/>
                  </a:lnTo>
                  <a:lnTo>
                    <a:pt x="18" y="1833"/>
                  </a:lnTo>
                  <a:lnTo>
                    <a:pt x="54" y="2012"/>
                  </a:lnTo>
                  <a:lnTo>
                    <a:pt x="108" y="2192"/>
                  </a:lnTo>
                  <a:lnTo>
                    <a:pt x="377" y="3054"/>
                  </a:lnTo>
                  <a:lnTo>
                    <a:pt x="683" y="3933"/>
                  </a:lnTo>
                  <a:lnTo>
                    <a:pt x="1042" y="4813"/>
                  </a:lnTo>
                  <a:lnTo>
                    <a:pt x="1419" y="5693"/>
                  </a:lnTo>
                  <a:lnTo>
                    <a:pt x="1832" y="6555"/>
                  </a:lnTo>
                  <a:lnTo>
                    <a:pt x="2263" y="7399"/>
                  </a:lnTo>
                  <a:lnTo>
                    <a:pt x="2730" y="8207"/>
                  </a:lnTo>
                  <a:lnTo>
                    <a:pt x="3197" y="8979"/>
                  </a:lnTo>
                  <a:lnTo>
                    <a:pt x="3681" y="9698"/>
                  </a:lnTo>
                  <a:lnTo>
                    <a:pt x="3933" y="10021"/>
                  </a:lnTo>
                  <a:lnTo>
                    <a:pt x="4166" y="10344"/>
                  </a:lnTo>
                  <a:lnTo>
                    <a:pt x="4418" y="10631"/>
                  </a:lnTo>
                  <a:lnTo>
                    <a:pt x="4669" y="10901"/>
                  </a:lnTo>
                  <a:lnTo>
                    <a:pt x="4920" y="11152"/>
                  </a:lnTo>
                  <a:lnTo>
                    <a:pt x="5172" y="11386"/>
                  </a:lnTo>
                  <a:lnTo>
                    <a:pt x="5423" y="11601"/>
                  </a:lnTo>
                  <a:lnTo>
                    <a:pt x="5675" y="11781"/>
                  </a:lnTo>
                  <a:lnTo>
                    <a:pt x="5908" y="11942"/>
                  </a:lnTo>
                  <a:lnTo>
                    <a:pt x="6159" y="12068"/>
                  </a:lnTo>
                  <a:lnTo>
                    <a:pt x="6393" y="12158"/>
                  </a:lnTo>
                  <a:lnTo>
                    <a:pt x="6626" y="12230"/>
                  </a:lnTo>
                  <a:lnTo>
                    <a:pt x="6860" y="12265"/>
                  </a:lnTo>
                  <a:lnTo>
                    <a:pt x="7093" y="12265"/>
                  </a:lnTo>
                  <a:lnTo>
                    <a:pt x="7309" y="12248"/>
                  </a:lnTo>
                  <a:lnTo>
                    <a:pt x="7524" y="12212"/>
                  </a:lnTo>
                  <a:lnTo>
                    <a:pt x="8027" y="12104"/>
                  </a:lnTo>
                  <a:lnTo>
                    <a:pt x="8566" y="11960"/>
                  </a:lnTo>
                  <a:lnTo>
                    <a:pt x="9158" y="11763"/>
                  </a:lnTo>
                  <a:lnTo>
                    <a:pt x="9769" y="11529"/>
                  </a:lnTo>
                  <a:lnTo>
                    <a:pt x="10397" y="11260"/>
                  </a:lnTo>
                  <a:lnTo>
                    <a:pt x="11044" y="10973"/>
                  </a:lnTo>
                  <a:lnTo>
                    <a:pt x="11690" y="10667"/>
                  </a:lnTo>
                  <a:lnTo>
                    <a:pt x="12337" y="10344"/>
                  </a:lnTo>
                  <a:lnTo>
                    <a:pt x="12983" y="10021"/>
                  </a:lnTo>
                  <a:lnTo>
                    <a:pt x="13594" y="9680"/>
                  </a:lnTo>
                  <a:lnTo>
                    <a:pt x="14186" y="9356"/>
                  </a:lnTo>
                  <a:lnTo>
                    <a:pt x="14743" y="9015"/>
                  </a:lnTo>
                  <a:lnTo>
                    <a:pt x="15264" y="8710"/>
                  </a:lnTo>
                  <a:lnTo>
                    <a:pt x="15731" y="8423"/>
                  </a:lnTo>
                  <a:lnTo>
                    <a:pt x="16144" y="8135"/>
                  </a:lnTo>
                  <a:lnTo>
                    <a:pt x="16305" y="8010"/>
                  </a:lnTo>
                  <a:lnTo>
                    <a:pt x="16431" y="7848"/>
                  </a:lnTo>
                  <a:lnTo>
                    <a:pt x="16539" y="7668"/>
                  </a:lnTo>
                  <a:lnTo>
                    <a:pt x="16592" y="7489"/>
                  </a:lnTo>
                  <a:lnTo>
                    <a:pt x="16628" y="7273"/>
                  </a:lnTo>
                  <a:lnTo>
                    <a:pt x="16628" y="7058"/>
                  </a:lnTo>
                  <a:lnTo>
                    <a:pt x="16592" y="6825"/>
                  </a:lnTo>
                  <a:lnTo>
                    <a:pt x="16539" y="6591"/>
                  </a:lnTo>
                  <a:lnTo>
                    <a:pt x="16467" y="6358"/>
                  </a:lnTo>
                  <a:lnTo>
                    <a:pt x="16359" y="6106"/>
                  </a:lnTo>
                  <a:lnTo>
                    <a:pt x="16233" y="5855"/>
                  </a:lnTo>
                  <a:lnTo>
                    <a:pt x="16090" y="5603"/>
                  </a:lnTo>
                  <a:lnTo>
                    <a:pt x="15928" y="5334"/>
                  </a:lnTo>
                  <a:lnTo>
                    <a:pt x="15766" y="5083"/>
                  </a:lnTo>
                  <a:lnTo>
                    <a:pt x="15587" y="4831"/>
                  </a:lnTo>
                  <a:lnTo>
                    <a:pt x="15389" y="4580"/>
                  </a:lnTo>
                  <a:lnTo>
                    <a:pt x="15174" y="4346"/>
                  </a:lnTo>
                  <a:lnTo>
                    <a:pt x="14958" y="4113"/>
                  </a:lnTo>
                  <a:lnTo>
                    <a:pt x="14527" y="3682"/>
                  </a:lnTo>
                  <a:lnTo>
                    <a:pt x="14294" y="3485"/>
                  </a:lnTo>
                  <a:lnTo>
                    <a:pt x="14079" y="3305"/>
                  </a:lnTo>
                  <a:lnTo>
                    <a:pt x="13845" y="3125"/>
                  </a:lnTo>
                  <a:lnTo>
                    <a:pt x="13630" y="2982"/>
                  </a:lnTo>
                  <a:lnTo>
                    <a:pt x="13414" y="2856"/>
                  </a:lnTo>
                  <a:lnTo>
                    <a:pt x="13217" y="2748"/>
                  </a:lnTo>
                  <a:lnTo>
                    <a:pt x="13019" y="2659"/>
                  </a:lnTo>
                  <a:lnTo>
                    <a:pt x="12822" y="2605"/>
                  </a:lnTo>
                  <a:lnTo>
                    <a:pt x="12660" y="2569"/>
                  </a:lnTo>
                  <a:lnTo>
                    <a:pt x="12498" y="2569"/>
                  </a:lnTo>
                  <a:lnTo>
                    <a:pt x="12355" y="2587"/>
                  </a:lnTo>
                  <a:lnTo>
                    <a:pt x="12229" y="2659"/>
                  </a:lnTo>
                  <a:lnTo>
                    <a:pt x="11582" y="3089"/>
                  </a:lnTo>
                  <a:lnTo>
                    <a:pt x="10882" y="3610"/>
                  </a:lnTo>
                  <a:lnTo>
                    <a:pt x="9410" y="4706"/>
                  </a:lnTo>
                  <a:lnTo>
                    <a:pt x="8745" y="5172"/>
                  </a:lnTo>
                  <a:lnTo>
                    <a:pt x="8153" y="5568"/>
                  </a:lnTo>
                  <a:lnTo>
                    <a:pt x="7919" y="5693"/>
                  </a:lnTo>
                  <a:lnTo>
                    <a:pt x="7704" y="5801"/>
                  </a:lnTo>
                  <a:lnTo>
                    <a:pt x="7542" y="5855"/>
                  </a:lnTo>
                  <a:lnTo>
                    <a:pt x="7488" y="5873"/>
                  </a:lnTo>
                  <a:lnTo>
                    <a:pt x="7434" y="5855"/>
                  </a:lnTo>
                  <a:lnTo>
                    <a:pt x="7327" y="5819"/>
                  </a:lnTo>
                  <a:lnTo>
                    <a:pt x="7201" y="5765"/>
                  </a:lnTo>
                  <a:lnTo>
                    <a:pt x="7075" y="5675"/>
                  </a:lnTo>
                  <a:lnTo>
                    <a:pt x="6950" y="5568"/>
                  </a:lnTo>
                  <a:lnTo>
                    <a:pt x="6608" y="5244"/>
                  </a:lnTo>
                  <a:lnTo>
                    <a:pt x="6177" y="4777"/>
                  </a:lnTo>
                  <a:lnTo>
                    <a:pt x="5621" y="4131"/>
                  </a:lnTo>
                  <a:lnTo>
                    <a:pt x="4885" y="3269"/>
                  </a:lnTo>
                  <a:lnTo>
                    <a:pt x="2766" y="791"/>
                  </a:lnTo>
                  <a:lnTo>
                    <a:pt x="2622" y="647"/>
                  </a:lnTo>
                  <a:lnTo>
                    <a:pt x="2496" y="522"/>
                  </a:lnTo>
                  <a:lnTo>
                    <a:pt x="2353" y="396"/>
                  </a:lnTo>
                  <a:lnTo>
                    <a:pt x="2209" y="306"/>
                  </a:lnTo>
                  <a:lnTo>
                    <a:pt x="2083" y="216"/>
                  </a:lnTo>
                  <a:lnTo>
                    <a:pt x="1940" y="145"/>
                  </a:lnTo>
                  <a:lnTo>
                    <a:pt x="1796" y="91"/>
                  </a:lnTo>
                  <a:lnTo>
                    <a:pt x="1670" y="55"/>
                  </a:lnTo>
                  <a:lnTo>
                    <a:pt x="1527" y="19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9"/>
            <p:cNvSpPr/>
            <p:nvPr/>
          </p:nvSpPr>
          <p:spPr>
            <a:xfrm>
              <a:off x="6022075" y="2473200"/>
              <a:ext cx="415725" cy="306650"/>
            </a:xfrm>
            <a:custGeom>
              <a:avLst/>
              <a:gdLst/>
              <a:ahLst/>
              <a:cxnLst/>
              <a:rect l="l" t="t" r="r" b="b"/>
              <a:pathLst>
                <a:path w="16629" h="12266" fill="none" extrusionOk="0">
                  <a:moveTo>
                    <a:pt x="108" y="2192"/>
                  </a:moveTo>
                  <a:lnTo>
                    <a:pt x="108" y="2192"/>
                  </a:lnTo>
                  <a:lnTo>
                    <a:pt x="377" y="3054"/>
                  </a:lnTo>
                  <a:lnTo>
                    <a:pt x="683" y="3933"/>
                  </a:lnTo>
                  <a:lnTo>
                    <a:pt x="1042" y="4813"/>
                  </a:lnTo>
                  <a:lnTo>
                    <a:pt x="1419" y="5693"/>
                  </a:lnTo>
                  <a:lnTo>
                    <a:pt x="1832" y="6555"/>
                  </a:lnTo>
                  <a:lnTo>
                    <a:pt x="2263" y="7399"/>
                  </a:lnTo>
                  <a:lnTo>
                    <a:pt x="2730" y="8207"/>
                  </a:lnTo>
                  <a:lnTo>
                    <a:pt x="3197" y="8979"/>
                  </a:lnTo>
                  <a:lnTo>
                    <a:pt x="3681" y="9698"/>
                  </a:lnTo>
                  <a:lnTo>
                    <a:pt x="3933" y="10021"/>
                  </a:lnTo>
                  <a:lnTo>
                    <a:pt x="4166" y="10344"/>
                  </a:lnTo>
                  <a:lnTo>
                    <a:pt x="4418" y="10631"/>
                  </a:lnTo>
                  <a:lnTo>
                    <a:pt x="4669" y="10901"/>
                  </a:lnTo>
                  <a:lnTo>
                    <a:pt x="4920" y="11152"/>
                  </a:lnTo>
                  <a:lnTo>
                    <a:pt x="5172" y="11386"/>
                  </a:lnTo>
                  <a:lnTo>
                    <a:pt x="5423" y="11601"/>
                  </a:lnTo>
                  <a:lnTo>
                    <a:pt x="5675" y="11781"/>
                  </a:lnTo>
                  <a:lnTo>
                    <a:pt x="5908" y="11942"/>
                  </a:lnTo>
                  <a:lnTo>
                    <a:pt x="6159" y="12068"/>
                  </a:lnTo>
                  <a:lnTo>
                    <a:pt x="6393" y="12158"/>
                  </a:lnTo>
                  <a:lnTo>
                    <a:pt x="6626" y="12230"/>
                  </a:lnTo>
                  <a:lnTo>
                    <a:pt x="6860" y="12265"/>
                  </a:lnTo>
                  <a:lnTo>
                    <a:pt x="7093" y="12265"/>
                  </a:lnTo>
                  <a:lnTo>
                    <a:pt x="7093" y="12265"/>
                  </a:lnTo>
                  <a:lnTo>
                    <a:pt x="7309" y="12248"/>
                  </a:lnTo>
                  <a:lnTo>
                    <a:pt x="7524" y="12212"/>
                  </a:lnTo>
                  <a:lnTo>
                    <a:pt x="8027" y="12104"/>
                  </a:lnTo>
                  <a:lnTo>
                    <a:pt x="8566" y="11960"/>
                  </a:lnTo>
                  <a:lnTo>
                    <a:pt x="9158" y="11763"/>
                  </a:lnTo>
                  <a:lnTo>
                    <a:pt x="9769" y="11529"/>
                  </a:lnTo>
                  <a:lnTo>
                    <a:pt x="10397" y="11260"/>
                  </a:lnTo>
                  <a:lnTo>
                    <a:pt x="11044" y="10973"/>
                  </a:lnTo>
                  <a:lnTo>
                    <a:pt x="11690" y="10667"/>
                  </a:lnTo>
                  <a:lnTo>
                    <a:pt x="12337" y="10344"/>
                  </a:lnTo>
                  <a:lnTo>
                    <a:pt x="12983" y="10021"/>
                  </a:lnTo>
                  <a:lnTo>
                    <a:pt x="13594" y="9680"/>
                  </a:lnTo>
                  <a:lnTo>
                    <a:pt x="14186" y="9356"/>
                  </a:lnTo>
                  <a:lnTo>
                    <a:pt x="14743" y="9015"/>
                  </a:lnTo>
                  <a:lnTo>
                    <a:pt x="15264" y="8710"/>
                  </a:lnTo>
                  <a:lnTo>
                    <a:pt x="15731" y="8423"/>
                  </a:lnTo>
                  <a:lnTo>
                    <a:pt x="16144" y="8135"/>
                  </a:lnTo>
                  <a:lnTo>
                    <a:pt x="16144" y="8135"/>
                  </a:lnTo>
                  <a:lnTo>
                    <a:pt x="16305" y="8010"/>
                  </a:lnTo>
                  <a:lnTo>
                    <a:pt x="16431" y="7848"/>
                  </a:lnTo>
                  <a:lnTo>
                    <a:pt x="16539" y="7668"/>
                  </a:lnTo>
                  <a:lnTo>
                    <a:pt x="16592" y="7489"/>
                  </a:lnTo>
                  <a:lnTo>
                    <a:pt x="16628" y="7273"/>
                  </a:lnTo>
                  <a:lnTo>
                    <a:pt x="16628" y="7058"/>
                  </a:lnTo>
                  <a:lnTo>
                    <a:pt x="16592" y="6825"/>
                  </a:lnTo>
                  <a:lnTo>
                    <a:pt x="16539" y="6591"/>
                  </a:lnTo>
                  <a:lnTo>
                    <a:pt x="16467" y="6358"/>
                  </a:lnTo>
                  <a:lnTo>
                    <a:pt x="16359" y="6106"/>
                  </a:lnTo>
                  <a:lnTo>
                    <a:pt x="16233" y="5855"/>
                  </a:lnTo>
                  <a:lnTo>
                    <a:pt x="16090" y="5603"/>
                  </a:lnTo>
                  <a:lnTo>
                    <a:pt x="15928" y="5334"/>
                  </a:lnTo>
                  <a:lnTo>
                    <a:pt x="15766" y="5083"/>
                  </a:lnTo>
                  <a:lnTo>
                    <a:pt x="15587" y="4831"/>
                  </a:lnTo>
                  <a:lnTo>
                    <a:pt x="15389" y="4580"/>
                  </a:lnTo>
                  <a:lnTo>
                    <a:pt x="15174" y="4346"/>
                  </a:lnTo>
                  <a:lnTo>
                    <a:pt x="14958" y="4113"/>
                  </a:lnTo>
                  <a:lnTo>
                    <a:pt x="14527" y="3682"/>
                  </a:lnTo>
                  <a:lnTo>
                    <a:pt x="14294" y="3485"/>
                  </a:lnTo>
                  <a:lnTo>
                    <a:pt x="14079" y="3305"/>
                  </a:lnTo>
                  <a:lnTo>
                    <a:pt x="13845" y="3125"/>
                  </a:lnTo>
                  <a:lnTo>
                    <a:pt x="13630" y="2982"/>
                  </a:lnTo>
                  <a:lnTo>
                    <a:pt x="13414" y="2856"/>
                  </a:lnTo>
                  <a:lnTo>
                    <a:pt x="13217" y="2748"/>
                  </a:lnTo>
                  <a:lnTo>
                    <a:pt x="13019" y="2659"/>
                  </a:lnTo>
                  <a:lnTo>
                    <a:pt x="12822" y="2605"/>
                  </a:lnTo>
                  <a:lnTo>
                    <a:pt x="12660" y="2569"/>
                  </a:lnTo>
                  <a:lnTo>
                    <a:pt x="12498" y="2569"/>
                  </a:lnTo>
                  <a:lnTo>
                    <a:pt x="12355" y="2587"/>
                  </a:lnTo>
                  <a:lnTo>
                    <a:pt x="12229" y="2659"/>
                  </a:lnTo>
                  <a:lnTo>
                    <a:pt x="12229" y="2659"/>
                  </a:lnTo>
                  <a:lnTo>
                    <a:pt x="11582" y="3089"/>
                  </a:lnTo>
                  <a:lnTo>
                    <a:pt x="10882" y="3610"/>
                  </a:lnTo>
                  <a:lnTo>
                    <a:pt x="9410" y="4706"/>
                  </a:lnTo>
                  <a:lnTo>
                    <a:pt x="8745" y="5172"/>
                  </a:lnTo>
                  <a:lnTo>
                    <a:pt x="8153" y="5568"/>
                  </a:lnTo>
                  <a:lnTo>
                    <a:pt x="7919" y="5693"/>
                  </a:lnTo>
                  <a:lnTo>
                    <a:pt x="7704" y="5801"/>
                  </a:lnTo>
                  <a:lnTo>
                    <a:pt x="7542" y="5855"/>
                  </a:lnTo>
                  <a:lnTo>
                    <a:pt x="7488" y="5873"/>
                  </a:lnTo>
                  <a:lnTo>
                    <a:pt x="7434" y="5855"/>
                  </a:lnTo>
                  <a:lnTo>
                    <a:pt x="7434" y="5855"/>
                  </a:lnTo>
                  <a:lnTo>
                    <a:pt x="7327" y="5819"/>
                  </a:lnTo>
                  <a:lnTo>
                    <a:pt x="7201" y="5765"/>
                  </a:lnTo>
                  <a:lnTo>
                    <a:pt x="7075" y="5675"/>
                  </a:lnTo>
                  <a:lnTo>
                    <a:pt x="6950" y="5568"/>
                  </a:lnTo>
                  <a:lnTo>
                    <a:pt x="6608" y="5244"/>
                  </a:lnTo>
                  <a:lnTo>
                    <a:pt x="6177" y="4777"/>
                  </a:lnTo>
                  <a:lnTo>
                    <a:pt x="5621" y="4131"/>
                  </a:lnTo>
                  <a:lnTo>
                    <a:pt x="4885" y="3269"/>
                  </a:lnTo>
                  <a:lnTo>
                    <a:pt x="2766" y="791"/>
                  </a:lnTo>
                  <a:lnTo>
                    <a:pt x="2766" y="791"/>
                  </a:lnTo>
                  <a:lnTo>
                    <a:pt x="2622" y="647"/>
                  </a:lnTo>
                  <a:lnTo>
                    <a:pt x="2496" y="522"/>
                  </a:lnTo>
                  <a:lnTo>
                    <a:pt x="2353" y="396"/>
                  </a:lnTo>
                  <a:lnTo>
                    <a:pt x="2209" y="306"/>
                  </a:lnTo>
                  <a:lnTo>
                    <a:pt x="2083" y="216"/>
                  </a:lnTo>
                  <a:lnTo>
                    <a:pt x="1940" y="145"/>
                  </a:lnTo>
                  <a:lnTo>
                    <a:pt x="1796" y="91"/>
                  </a:lnTo>
                  <a:lnTo>
                    <a:pt x="1670" y="55"/>
                  </a:lnTo>
                  <a:lnTo>
                    <a:pt x="1527" y="19"/>
                  </a:lnTo>
                  <a:lnTo>
                    <a:pt x="1401" y="1"/>
                  </a:lnTo>
                  <a:lnTo>
                    <a:pt x="1275" y="1"/>
                  </a:lnTo>
                  <a:lnTo>
                    <a:pt x="1149" y="1"/>
                  </a:lnTo>
                  <a:lnTo>
                    <a:pt x="1024" y="19"/>
                  </a:lnTo>
                  <a:lnTo>
                    <a:pt x="898" y="55"/>
                  </a:lnTo>
                  <a:lnTo>
                    <a:pt x="790" y="109"/>
                  </a:lnTo>
                  <a:lnTo>
                    <a:pt x="683" y="163"/>
                  </a:lnTo>
                  <a:lnTo>
                    <a:pt x="593" y="216"/>
                  </a:lnTo>
                  <a:lnTo>
                    <a:pt x="485" y="288"/>
                  </a:lnTo>
                  <a:lnTo>
                    <a:pt x="395" y="378"/>
                  </a:lnTo>
                  <a:lnTo>
                    <a:pt x="323" y="468"/>
                  </a:lnTo>
                  <a:lnTo>
                    <a:pt x="252" y="576"/>
                  </a:lnTo>
                  <a:lnTo>
                    <a:pt x="180" y="683"/>
                  </a:lnTo>
                  <a:lnTo>
                    <a:pt x="126" y="809"/>
                  </a:lnTo>
                  <a:lnTo>
                    <a:pt x="72" y="935"/>
                  </a:lnTo>
                  <a:lnTo>
                    <a:pt x="36" y="1060"/>
                  </a:lnTo>
                  <a:lnTo>
                    <a:pt x="18" y="1204"/>
                  </a:lnTo>
                  <a:lnTo>
                    <a:pt x="0" y="1348"/>
                  </a:lnTo>
                  <a:lnTo>
                    <a:pt x="0" y="1509"/>
                  </a:lnTo>
                  <a:lnTo>
                    <a:pt x="0" y="1671"/>
                  </a:lnTo>
                  <a:lnTo>
                    <a:pt x="18" y="1833"/>
                  </a:lnTo>
                  <a:lnTo>
                    <a:pt x="54" y="2012"/>
                  </a:lnTo>
                  <a:lnTo>
                    <a:pt x="10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9"/>
            <p:cNvSpPr/>
            <p:nvPr/>
          </p:nvSpPr>
          <p:spPr>
            <a:xfrm>
              <a:off x="6358750" y="2470075"/>
              <a:ext cx="150425" cy="120325"/>
            </a:xfrm>
            <a:custGeom>
              <a:avLst/>
              <a:gdLst/>
              <a:ahLst/>
              <a:cxnLst/>
              <a:rect l="l" t="t" r="r" b="b"/>
              <a:pathLst>
                <a:path w="6017" h="4813" extrusionOk="0">
                  <a:moveTo>
                    <a:pt x="3862" y="0"/>
                  </a:moveTo>
                  <a:lnTo>
                    <a:pt x="3646" y="18"/>
                  </a:lnTo>
                  <a:lnTo>
                    <a:pt x="3251" y="72"/>
                  </a:lnTo>
                  <a:lnTo>
                    <a:pt x="2838" y="144"/>
                  </a:lnTo>
                  <a:lnTo>
                    <a:pt x="2443" y="252"/>
                  </a:lnTo>
                  <a:lnTo>
                    <a:pt x="2048" y="377"/>
                  </a:lnTo>
                  <a:lnTo>
                    <a:pt x="1671" y="521"/>
                  </a:lnTo>
                  <a:lnTo>
                    <a:pt x="917" y="772"/>
                  </a:lnTo>
                  <a:lnTo>
                    <a:pt x="1" y="3825"/>
                  </a:lnTo>
                  <a:lnTo>
                    <a:pt x="1815" y="2999"/>
                  </a:lnTo>
                  <a:lnTo>
                    <a:pt x="3108" y="2406"/>
                  </a:lnTo>
                  <a:lnTo>
                    <a:pt x="3556" y="2227"/>
                  </a:lnTo>
                  <a:lnTo>
                    <a:pt x="3772" y="2137"/>
                  </a:lnTo>
                  <a:lnTo>
                    <a:pt x="3844" y="2155"/>
                  </a:lnTo>
                  <a:lnTo>
                    <a:pt x="3898" y="2173"/>
                  </a:lnTo>
                  <a:lnTo>
                    <a:pt x="3952" y="2227"/>
                  </a:lnTo>
                  <a:lnTo>
                    <a:pt x="3969" y="2299"/>
                  </a:lnTo>
                  <a:lnTo>
                    <a:pt x="4023" y="2460"/>
                  </a:lnTo>
                  <a:lnTo>
                    <a:pt x="4059" y="2640"/>
                  </a:lnTo>
                  <a:lnTo>
                    <a:pt x="4059" y="2694"/>
                  </a:lnTo>
                  <a:lnTo>
                    <a:pt x="4041" y="2801"/>
                  </a:lnTo>
                  <a:lnTo>
                    <a:pt x="3987" y="3071"/>
                  </a:lnTo>
                  <a:lnTo>
                    <a:pt x="3934" y="3430"/>
                  </a:lnTo>
                  <a:lnTo>
                    <a:pt x="3898" y="3807"/>
                  </a:lnTo>
                  <a:lnTo>
                    <a:pt x="3898" y="4005"/>
                  </a:lnTo>
                  <a:lnTo>
                    <a:pt x="3898" y="4184"/>
                  </a:lnTo>
                  <a:lnTo>
                    <a:pt x="3934" y="4346"/>
                  </a:lnTo>
                  <a:lnTo>
                    <a:pt x="3987" y="4507"/>
                  </a:lnTo>
                  <a:lnTo>
                    <a:pt x="4077" y="4633"/>
                  </a:lnTo>
                  <a:lnTo>
                    <a:pt x="4131" y="4687"/>
                  </a:lnTo>
                  <a:lnTo>
                    <a:pt x="4185" y="4723"/>
                  </a:lnTo>
                  <a:lnTo>
                    <a:pt x="4257" y="4759"/>
                  </a:lnTo>
                  <a:lnTo>
                    <a:pt x="4329" y="4795"/>
                  </a:lnTo>
                  <a:lnTo>
                    <a:pt x="4418" y="4813"/>
                  </a:lnTo>
                  <a:lnTo>
                    <a:pt x="4616" y="4813"/>
                  </a:lnTo>
                  <a:lnTo>
                    <a:pt x="4706" y="4777"/>
                  </a:lnTo>
                  <a:lnTo>
                    <a:pt x="4795" y="4759"/>
                  </a:lnTo>
                  <a:lnTo>
                    <a:pt x="4885" y="4705"/>
                  </a:lnTo>
                  <a:lnTo>
                    <a:pt x="4975" y="4651"/>
                  </a:lnTo>
                  <a:lnTo>
                    <a:pt x="5047" y="4579"/>
                  </a:lnTo>
                  <a:lnTo>
                    <a:pt x="5191" y="4418"/>
                  </a:lnTo>
                  <a:lnTo>
                    <a:pt x="5334" y="4220"/>
                  </a:lnTo>
                  <a:lnTo>
                    <a:pt x="5460" y="3987"/>
                  </a:lnTo>
                  <a:lnTo>
                    <a:pt x="5568" y="3753"/>
                  </a:lnTo>
                  <a:lnTo>
                    <a:pt x="5657" y="3502"/>
                  </a:lnTo>
                  <a:lnTo>
                    <a:pt x="5747" y="3232"/>
                  </a:lnTo>
                  <a:lnTo>
                    <a:pt x="5819" y="2981"/>
                  </a:lnTo>
                  <a:lnTo>
                    <a:pt x="5927" y="2496"/>
                  </a:lnTo>
                  <a:lnTo>
                    <a:pt x="5999" y="2119"/>
                  </a:lnTo>
                  <a:lnTo>
                    <a:pt x="6017" y="1868"/>
                  </a:lnTo>
                  <a:lnTo>
                    <a:pt x="5999" y="1778"/>
                  </a:lnTo>
                  <a:lnTo>
                    <a:pt x="5981" y="1670"/>
                  </a:lnTo>
                  <a:lnTo>
                    <a:pt x="5927" y="1544"/>
                  </a:lnTo>
                  <a:lnTo>
                    <a:pt x="5855" y="1419"/>
                  </a:lnTo>
                  <a:lnTo>
                    <a:pt x="5675" y="1114"/>
                  </a:lnTo>
                  <a:lnTo>
                    <a:pt x="5568" y="952"/>
                  </a:lnTo>
                  <a:lnTo>
                    <a:pt x="5442" y="790"/>
                  </a:lnTo>
                  <a:lnTo>
                    <a:pt x="5298" y="647"/>
                  </a:lnTo>
                  <a:lnTo>
                    <a:pt x="5155" y="503"/>
                  </a:lnTo>
                  <a:lnTo>
                    <a:pt x="4993" y="377"/>
                  </a:lnTo>
                  <a:lnTo>
                    <a:pt x="4813" y="252"/>
                  </a:lnTo>
                  <a:lnTo>
                    <a:pt x="4634" y="162"/>
                  </a:lnTo>
                  <a:lnTo>
                    <a:pt x="4454" y="72"/>
                  </a:lnTo>
                  <a:lnTo>
                    <a:pt x="4257" y="36"/>
                  </a:lnTo>
                  <a:lnTo>
                    <a:pt x="4059" y="0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9"/>
            <p:cNvSpPr/>
            <p:nvPr/>
          </p:nvSpPr>
          <p:spPr>
            <a:xfrm>
              <a:off x="6383000" y="2466025"/>
              <a:ext cx="149975" cy="120350"/>
            </a:xfrm>
            <a:custGeom>
              <a:avLst/>
              <a:gdLst/>
              <a:ahLst/>
              <a:cxnLst/>
              <a:rect l="l" t="t" r="r" b="b"/>
              <a:pathLst>
                <a:path w="5999" h="4814" extrusionOk="0">
                  <a:moveTo>
                    <a:pt x="3825" y="1"/>
                  </a:moveTo>
                  <a:lnTo>
                    <a:pt x="3574" y="37"/>
                  </a:lnTo>
                  <a:lnTo>
                    <a:pt x="3287" y="90"/>
                  </a:lnTo>
                  <a:lnTo>
                    <a:pt x="2964" y="162"/>
                  </a:lnTo>
                  <a:lnTo>
                    <a:pt x="2317" y="342"/>
                  </a:lnTo>
                  <a:lnTo>
                    <a:pt x="1653" y="539"/>
                  </a:lnTo>
                  <a:lnTo>
                    <a:pt x="1042" y="737"/>
                  </a:lnTo>
                  <a:lnTo>
                    <a:pt x="521" y="916"/>
                  </a:lnTo>
                  <a:lnTo>
                    <a:pt x="19" y="1096"/>
                  </a:lnTo>
                  <a:lnTo>
                    <a:pt x="1" y="3825"/>
                  </a:lnTo>
                  <a:lnTo>
                    <a:pt x="1" y="3825"/>
                  </a:lnTo>
                  <a:lnTo>
                    <a:pt x="1814" y="2981"/>
                  </a:lnTo>
                  <a:lnTo>
                    <a:pt x="3089" y="2407"/>
                  </a:lnTo>
                  <a:lnTo>
                    <a:pt x="3556" y="2209"/>
                  </a:lnTo>
                  <a:lnTo>
                    <a:pt x="3772" y="2137"/>
                  </a:lnTo>
                  <a:lnTo>
                    <a:pt x="3843" y="2137"/>
                  </a:lnTo>
                  <a:lnTo>
                    <a:pt x="3897" y="2173"/>
                  </a:lnTo>
                  <a:lnTo>
                    <a:pt x="3933" y="2227"/>
                  </a:lnTo>
                  <a:lnTo>
                    <a:pt x="3969" y="2299"/>
                  </a:lnTo>
                  <a:lnTo>
                    <a:pt x="4023" y="2461"/>
                  </a:lnTo>
                  <a:lnTo>
                    <a:pt x="4059" y="2622"/>
                  </a:lnTo>
                  <a:lnTo>
                    <a:pt x="4041" y="2694"/>
                  </a:lnTo>
                  <a:lnTo>
                    <a:pt x="4041" y="2784"/>
                  </a:lnTo>
                  <a:lnTo>
                    <a:pt x="3987" y="3053"/>
                  </a:lnTo>
                  <a:lnTo>
                    <a:pt x="3933" y="3412"/>
                  </a:lnTo>
                  <a:lnTo>
                    <a:pt x="3879" y="3807"/>
                  </a:lnTo>
                  <a:lnTo>
                    <a:pt x="3879" y="3987"/>
                  </a:lnTo>
                  <a:lnTo>
                    <a:pt x="3897" y="4167"/>
                  </a:lnTo>
                  <a:lnTo>
                    <a:pt x="3933" y="4346"/>
                  </a:lnTo>
                  <a:lnTo>
                    <a:pt x="3987" y="4490"/>
                  </a:lnTo>
                  <a:lnTo>
                    <a:pt x="4059" y="4616"/>
                  </a:lnTo>
                  <a:lnTo>
                    <a:pt x="4113" y="4669"/>
                  </a:lnTo>
                  <a:lnTo>
                    <a:pt x="4167" y="4723"/>
                  </a:lnTo>
                  <a:lnTo>
                    <a:pt x="4239" y="4759"/>
                  </a:lnTo>
                  <a:lnTo>
                    <a:pt x="4328" y="4777"/>
                  </a:lnTo>
                  <a:lnTo>
                    <a:pt x="4400" y="4795"/>
                  </a:lnTo>
                  <a:lnTo>
                    <a:pt x="4508" y="4813"/>
                  </a:lnTo>
                  <a:lnTo>
                    <a:pt x="4598" y="4795"/>
                  </a:lnTo>
                  <a:lnTo>
                    <a:pt x="4705" y="4777"/>
                  </a:lnTo>
                  <a:lnTo>
                    <a:pt x="4795" y="4741"/>
                  </a:lnTo>
                  <a:lnTo>
                    <a:pt x="4885" y="4687"/>
                  </a:lnTo>
                  <a:lnTo>
                    <a:pt x="4957" y="4633"/>
                  </a:lnTo>
                  <a:lnTo>
                    <a:pt x="5047" y="4562"/>
                  </a:lnTo>
                  <a:lnTo>
                    <a:pt x="5190" y="4400"/>
                  </a:lnTo>
                  <a:lnTo>
                    <a:pt x="5334" y="4203"/>
                  </a:lnTo>
                  <a:lnTo>
                    <a:pt x="5460" y="3987"/>
                  </a:lnTo>
                  <a:lnTo>
                    <a:pt x="5567" y="3736"/>
                  </a:lnTo>
                  <a:lnTo>
                    <a:pt x="5657" y="3484"/>
                  </a:lnTo>
                  <a:lnTo>
                    <a:pt x="5747" y="3233"/>
                  </a:lnTo>
                  <a:lnTo>
                    <a:pt x="5819" y="2981"/>
                  </a:lnTo>
                  <a:lnTo>
                    <a:pt x="5926" y="2497"/>
                  </a:lnTo>
                  <a:lnTo>
                    <a:pt x="5980" y="2102"/>
                  </a:lnTo>
                  <a:lnTo>
                    <a:pt x="5998" y="1868"/>
                  </a:lnTo>
                  <a:lnTo>
                    <a:pt x="5998" y="1778"/>
                  </a:lnTo>
                  <a:lnTo>
                    <a:pt x="5962" y="1671"/>
                  </a:lnTo>
                  <a:lnTo>
                    <a:pt x="5926" y="1545"/>
                  </a:lnTo>
                  <a:lnTo>
                    <a:pt x="5855" y="1401"/>
                  </a:lnTo>
                  <a:lnTo>
                    <a:pt x="5675" y="1096"/>
                  </a:lnTo>
                  <a:lnTo>
                    <a:pt x="5567" y="952"/>
                  </a:lnTo>
                  <a:lnTo>
                    <a:pt x="5424" y="791"/>
                  </a:lnTo>
                  <a:lnTo>
                    <a:pt x="5298" y="647"/>
                  </a:lnTo>
                  <a:lnTo>
                    <a:pt x="5136" y="503"/>
                  </a:lnTo>
                  <a:lnTo>
                    <a:pt x="4975" y="360"/>
                  </a:lnTo>
                  <a:lnTo>
                    <a:pt x="4813" y="252"/>
                  </a:lnTo>
                  <a:lnTo>
                    <a:pt x="4634" y="144"/>
                  </a:lnTo>
                  <a:lnTo>
                    <a:pt x="4436" y="72"/>
                  </a:lnTo>
                  <a:lnTo>
                    <a:pt x="4239" y="19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9"/>
            <p:cNvSpPr/>
            <p:nvPr/>
          </p:nvSpPr>
          <p:spPr>
            <a:xfrm>
              <a:off x="6427450" y="2518100"/>
              <a:ext cx="59275" cy="65125"/>
            </a:xfrm>
            <a:custGeom>
              <a:avLst/>
              <a:gdLst/>
              <a:ahLst/>
              <a:cxnLst/>
              <a:rect l="l" t="t" r="r" b="b"/>
              <a:pathLst>
                <a:path w="2371" h="2605" extrusionOk="0">
                  <a:moveTo>
                    <a:pt x="2047" y="1"/>
                  </a:moveTo>
                  <a:lnTo>
                    <a:pt x="1940" y="19"/>
                  </a:lnTo>
                  <a:lnTo>
                    <a:pt x="1832" y="54"/>
                  </a:lnTo>
                  <a:lnTo>
                    <a:pt x="1545" y="162"/>
                  </a:lnTo>
                  <a:lnTo>
                    <a:pt x="1257" y="306"/>
                  </a:lnTo>
                  <a:lnTo>
                    <a:pt x="629" y="611"/>
                  </a:lnTo>
                  <a:lnTo>
                    <a:pt x="324" y="773"/>
                  </a:lnTo>
                  <a:lnTo>
                    <a:pt x="18" y="952"/>
                  </a:lnTo>
                  <a:lnTo>
                    <a:pt x="0" y="970"/>
                  </a:lnTo>
                  <a:lnTo>
                    <a:pt x="18" y="988"/>
                  </a:lnTo>
                  <a:lnTo>
                    <a:pt x="288" y="880"/>
                  </a:lnTo>
                  <a:lnTo>
                    <a:pt x="557" y="737"/>
                  </a:lnTo>
                  <a:lnTo>
                    <a:pt x="1186" y="467"/>
                  </a:lnTo>
                  <a:lnTo>
                    <a:pt x="1760" y="198"/>
                  </a:lnTo>
                  <a:lnTo>
                    <a:pt x="1886" y="144"/>
                  </a:lnTo>
                  <a:lnTo>
                    <a:pt x="1976" y="126"/>
                  </a:lnTo>
                  <a:lnTo>
                    <a:pt x="2047" y="126"/>
                  </a:lnTo>
                  <a:lnTo>
                    <a:pt x="2065" y="144"/>
                  </a:lnTo>
                  <a:lnTo>
                    <a:pt x="2083" y="162"/>
                  </a:lnTo>
                  <a:lnTo>
                    <a:pt x="2137" y="252"/>
                  </a:lnTo>
                  <a:lnTo>
                    <a:pt x="2173" y="414"/>
                  </a:lnTo>
                  <a:lnTo>
                    <a:pt x="2209" y="557"/>
                  </a:lnTo>
                  <a:lnTo>
                    <a:pt x="2209" y="701"/>
                  </a:lnTo>
                  <a:lnTo>
                    <a:pt x="2173" y="845"/>
                  </a:lnTo>
                  <a:lnTo>
                    <a:pt x="2137" y="988"/>
                  </a:lnTo>
                  <a:lnTo>
                    <a:pt x="2065" y="1276"/>
                  </a:lnTo>
                  <a:lnTo>
                    <a:pt x="2030" y="1581"/>
                  </a:lnTo>
                  <a:lnTo>
                    <a:pt x="2012" y="1724"/>
                  </a:lnTo>
                  <a:lnTo>
                    <a:pt x="2012" y="1868"/>
                  </a:lnTo>
                  <a:lnTo>
                    <a:pt x="2030" y="2012"/>
                  </a:lnTo>
                  <a:lnTo>
                    <a:pt x="2065" y="2137"/>
                  </a:lnTo>
                  <a:lnTo>
                    <a:pt x="2173" y="2389"/>
                  </a:lnTo>
                  <a:lnTo>
                    <a:pt x="2317" y="2604"/>
                  </a:lnTo>
                  <a:lnTo>
                    <a:pt x="2353" y="2604"/>
                  </a:lnTo>
                  <a:lnTo>
                    <a:pt x="2371" y="2586"/>
                  </a:lnTo>
                  <a:lnTo>
                    <a:pt x="2353" y="2586"/>
                  </a:lnTo>
                  <a:lnTo>
                    <a:pt x="2281" y="2425"/>
                  </a:lnTo>
                  <a:lnTo>
                    <a:pt x="2227" y="2281"/>
                  </a:lnTo>
                  <a:lnTo>
                    <a:pt x="2191" y="2102"/>
                  </a:lnTo>
                  <a:lnTo>
                    <a:pt x="2191" y="1940"/>
                  </a:lnTo>
                  <a:lnTo>
                    <a:pt x="2173" y="1778"/>
                  </a:lnTo>
                  <a:lnTo>
                    <a:pt x="2173" y="1599"/>
                  </a:lnTo>
                  <a:lnTo>
                    <a:pt x="2191" y="1437"/>
                  </a:lnTo>
                  <a:lnTo>
                    <a:pt x="2227" y="1258"/>
                  </a:lnTo>
                  <a:lnTo>
                    <a:pt x="2317" y="970"/>
                  </a:lnTo>
                  <a:lnTo>
                    <a:pt x="2371" y="665"/>
                  </a:lnTo>
                  <a:lnTo>
                    <a:pt x="2353" y="521"/>
                  </a:lnTo>
                  <a:lnTo>
                    <a:pt x="2335" y="378"/>
                  </a:lnTo>
                  <a:lnTo>
                    <a:pt x="2281" y="234"/>
                  </a:lnTo>
                  <a:lnTo>
                    <a:pt x="2209" y="108"/>
                  </a:lnTo>
                  <a:lnTo>
                    <a:pt x="2191" y="54"/>
                  </a:lnTo>
                  <a:lnTo>
                    <a:pt x="2137" y="19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9"/>
            <p:cNvSpPr/>
            <p:nvPr/>
          </p:nvSpPr>
          <p:spPr>
            <a:xfrm>
              <a:off x="6297250" y="2400925"/>
              <a:ext cx="283300" cy="288700"/>
            </a:xfrm>
            <a:custGeom>
              <a:avLst/>
              <a:gdLst/>
              <a:ahLst/>
              <a:cxnLst/>
              <a:rect l="l" t="t" r="r" b="b"/>
              <a:pathLst>
                <a:path w="11332" h="11548" extrusionOk="0">
                  <a:moveTo>
                    <a:pt x="10883" y="1"/>
                  </a:moveTo>
                  <a:lnTo>
                    <a:pt x="10703" y="37"/>
                  </a:lnTo>
                  <a:lnTo>
                    <a:pt x="10416" y="127"/>
                  </a:lnTo>
                  <a:lnTo>
                    <a:pt x="9626" y="396"/>
                  </a:lnTo>
                  <a:lnTo>
                    <a:pt x="8602" y="791"/>
                  </a:lnTo>
                  <a:lnTo>
                    <a:pt x="7471" y="1258"/>
                  </a:lnTo>
                  <a:lnTo>
                    <a:pt x="6286" y="1779"/>
                  </a:lnTo>
                  <a:lnTo>
                    <a:pt x="5729" y="2048"/>
                  </a:lnTo>
                  <a:lnTo>
                    <a:pt x="5190" y="2317"/>
                  </a:lnTo>
                  <a:lnTo>
                    <a:pt x="4706" y="2569"/>
                  </a:lnTo>
                  <a:lnTo>
                    <a:pt x="4275" y="2820"/>
                  </a:lnTo>
                  <a:lnTo>
                    <a:pt x="3915" y="3054"/>
                  </a:lnTo>
                  <a:lnTo>
                    <a:pt x="3646" y="3269"/>
                  </a:lnTo>
                  <a:lnTo>
                    <a:pt x="1581" y="5083"/>
                  </a:lnTo>
                  <a:lnTo>
                    <a:pt x="1" y="6501"/>
                  </a:lnTo>
                  <a:lnTo>
                    <a:pt x="3664" y="11547"/>
                  </a:lnTo>
                  <a:lnTo>
                    <a:pt x="5119" y="10937"/>
                  </a:lnTo>
                  <a:lnTo>
                    <a:pt x="6304" y="10452"/>
                  </a:lnTo>
                  <a:lnTo>
                    <a:pt x="7220" y="10093"/>
                  </a:lnTo>
                  <a:lnTo>
                    <a:pt x="7615" y="9913"/>
                  </a:lnTo>
                  <a:lnTo>
                    <a:pt x="8010" y="9716"/>
                  </a:lnTo>
                  <a:lnTo>
                    <a:pt x="8369" y="9482"/>
                  </a:lnTo>
                  <a:lnTo>
                    <a:pt x="8728" y="9231"/>
                  </a:lnTo>
                  <a:lnTo>
                    <a:pt x="9051" y="8961"/>
                  </a:lnTo>
                  <a:lnTo>
                    <a:pt x="9374" y="8674"/>
                  </a:lnTo>
                  <a:lnTo>
                    <a:pt x="9662" y="8351"/>
                  </a:lnTo>
                  <a:lnTo>
                    <a:pt x="9931" y="8010"/>
                  </a:lnTo>
                  <a:lnTo>
                    <a:pt x="10182" y="7615"/>
                  </a:lnTo>
                  <a:lnTo>
                    <a:pt x="10398" y="7184"/>
                  </a:lnTo>
                  <a:lnTo>
                    <a:pt x="10578" y="6753"/>
                  </a:lnTo>
                  <a:lnTo>
                    <a:pt x="10649" y="6537"/>
                  </a:lnTo>
                  <a:lnTo>
                    <a:pt x="10703" y="6340"/>
                  </a:lnTo>
                  <a:lnTo>
                    <a:pt x="10739" y="6142"/>
                  </a:lnTo>
                  <a:lnTo>
                    <a:pt x="10757" y="5963"/>
                  </a:lnTo>
                  <a:lnTo>
                    <a:pt x="10757" y="5819"/>
                  </a:lnTo>
                  <a:lnTo>
                    <a:pt x="10721" y="5693"/>
                  </a:lnTo>
                  <a:lnTo>
                    <a:pt x="10649" y="5585"/>
                  </a:lnTo>
                  <a:lnTo>
                    <a:pt x="10613" y="5550"/>
                  </a:lnTo>
                  <a:lnTo>
                    <a:pt x="10560" y="5532"/>
                  </a:lnTo>
                  <a:lnTo>
                    <a:pt x="10506" y="5514"/>
                  </a:lnTo>
                  <a:lnTo>
                    <a:pt x="10452" y="5496"/>
                  </a:lnTo>
                  <a:lnTo>
                    <a:pt x="10290" y="5514"/>
                  </a:lnTo>
                  <a:lnTo>
                    <a:pt x="10111" y="5550"/>
                  </a:lnTo>
                  <a:lnTo>
                    <a:pt x="9949" y="5621"/>
                  </a:lnTo>
                  <a:lnTo>
                    <a:pt x="9787" y="5711"/>
                  </a:lnTo>
                  <a:lnTo>
                    <a:pt x="9644" y="5819"/>
                  </a:lnTo>
                  <a:lnTo>
                    <a:pt x="9339" y="6088"/>
                  </a:lnTo>
                  <a:lnTo>
                    <a:pt x="9033" y="6376"/>
                  </a:lnTo>
                  <a:lnTo>
                    <a:pt x="8728" y="6663"/>
                  </a:lnTo>
                  <a:lnTo>
                    <a:pt x="8566" y="6789"/>
                  </a:lnTo>
                  <a:lnTo>
                    <a:pt x="8405" y="6896"/>
                  </a:lnTo>
                  <a:lnTo>
                    <a:pt x="8243" y="7004"/>
                  </a:lnTo>
                  <a:lnTo>
                    <a:pt x="8064" y="7076"/>
                  </a:lnTo>
                  <a:lnTo>
                    <a:pt x="7884" y="7112"/>
                  </a:lnTo>
                  <a:lnTo>
                    <a:pt x="7704" y="7148"/>
                  </a:lnTo>
                  <a:lnTo>
                    <a:pt x="7525" y="7130"/>
                  </a:lnTo>
                  <a:lnTo>
                    <a:pt x="7345" y="7094"/>
                  </a:lnTo>
                  <a:lnTo>
                    <a:pt x="7184" y="7040"/>
                  </a:lnTo>
                  <a:lnTo>
                    <a:pt x="7040" y="6968"/>
                  </a:lnTo>
                  <a:lnTo>
                    <a:pt x="6896" y="6878"/>
                  </a:lnTo>
                  <a:lnTo>
                    <a:pt x="6771" y="6771"/>
                  </a:lnTo>
                  <a:lnTo>
                    <a:pt x="6645" y="6645"/>
                  </a:lnTo>
                  <a:lnTo>
                    <a:pt x="6537" y="6519"/>
                  </a:lnTo>
                  <a:lnTo>
                    <a:pt x="6447" y="6393"/>
                  </a:lnTo>
                  <a:lnTo>
                    <a:pt x="6358" y="6250"/>
                  </a:lnTo>
                  <a:lnTo>
                    <a:pt x="6286" y="6106"/>
                  </a:lnTo>
                  <a:lnTo>
                    <a:pt x="6232" y="5963"/>
                  </a:lnTo>
                  <a:lnTo>
                    <a:pt x="6142" y="5693"/>
                  </a:lnTo>
                  <a:lnTo>
                    <a:pt x="6124" y="5567"/>
                  </a:lnTo>
                  <a:lnTo>
                    <a:pt x="6106" y="5442"/>
                  </a:lnTo>
                  <a:lnTo>
                    <a:pt x="6106" y="5208"/>
                  </a:lnTo>
                  <a:lnTo>
                    <a:pt x="6142" y="5065"/>
                  </a:lnTo>
                  <a:lnTo>
                    <a:pt x="6178" y="4921"/>
                  </a:lnTo>
                  <a:lnTo>
                    <a:pt x="6232" y="4777"/>
                  </a:lnTo>
                  <a:lnTo>
                    <a:pt x="6286" y="4616"/>
                  </a:lnTo>
                  <a:lnTo>
                    <a:pt x="6376" y="4454"/>
                  </a:lnTo>
                  <a:lnTo>
                    <a:pt x="6483" y="4293"/>
                  </a:lnTo>
                  <a:lnTo>
                    <a:pt x="6609" y="4113"/>
                  </a:lnTo>
                  <a:lnTo>
                    <a:pt x="6771" y="3951"/>
                  </a:lnTo>
                  <a:lnTo>
                    <a:pt x="6950" y="3790"/>
                  </a:lnTo>
                  <a:lnTo>
                    <a:pt x="7166" y="3610"/>
                  </a:lnTo>
                  <a:lnTo>
                    <a:pt x="7399" y="3449"/>
                  </a:lnTo>
                  <a:lnTo>
                    <a:pt x="7669" y="3287"/>
                  </a:lnTo>
                  <a:lnTo>
                    <a:pt x="7974" y="3125"/>
                  </a:lnTo>
                  <a:lnTo>
                    <a:pt x="8297" y="2964"/>
                  </a:lnTo>
                  <a:lnTo>
                    <a:pt x="8925" y="2676"/>
                  </a:lnTo>
                  <a:lnTo>
                    <a:pt x="9464" y="2407"/>
                  </a:lnTo>
                  <a:lnTo>
                    <a:pt x="9931" y="2120"/>
                  </a:lnTo>
                  <a:lnTo>
                    <a:pt x="10326" y="1850"/>
                  </a:lnTo>
                  <a:lnTo>
                    <a:pt x="10631" y="1581"/>
                  </a:lnTo>
                  <a:lnTo>
                    <a:pt x="10883" y="1348"/>
                  </a:lnTo>
                  <a:lnTo>
                    <a:pt x="11080" y="1114"/>
                  </a:lnTo>
                  <a:lnTo>
                    <a:pt x="11206" y="881"/>
                  </a:lnTo>
                  <a:lnTo>
                    <a:pt x="11296" y="683"/>
                  </a:lnTo>
                  <a:lnTo>
                    <a:pt x="11332" y="504"/>
                  </a:lnTo>
                  <a:lnTo>
                    <a:pt x="11332" y="360"/>
                  </a:lnTo>
                  <a:lnTo>
                    <a:pt x="11296" y="216"/>
                  </a:lnTo>
                  <a:lnTo>
                    <a:pt x="11224" y="127"/>
                  </a:lnTo>
                  <a:lnTo>
                    <a:pt x="11134" y="55"/>
                  </a:lnTo>
                  <a:lnTo>
                    <a:pt x="11026" y="19"/>
                  </a:lnTo>
                  <a:lnTo>
                    <a:pt x="10883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9"/>
            <p:cNvSpPr/>
            <p:nvPr/>
          </p:nvSpPr>
          <p:spPr>
            <a:xfrm>
              <a:off x="6450350" y="2474550"/>
              <a:ext cx="71400" cy="106875"/>
            </a:xfrm>
            <a:custGeom>
              <a:avLst/>
              <a:gdLst/>
              <a:ahLst/>
              <a:cxnLst/>
              <a:rect l="l" t="t" r="r" b="b"/>
              <a:pathLst>
                <a:path w="2856" h="4275" extrusionOk="0">
                  <a:moveTo>
                    <a:pt x="2855" y="3484"/>
                  </a:moveTo>
                  <a:lnTo>
                    <a:pt x="2817" y="3517"/>
                  </a:lnTo>
                  <a:lnTo>
                    <a:pt x="2837" y="3502"/>
                  </a:lnTo>
                  <a:lnTo>
                    <a:pt x="2855" y="3484"/>
                  </a:lnTo>
                  <a:close/>
                  <a:moveTo>
                    <a:pt x="2227" y="1"/>
                  </a:moveTo>
                  <a:lnTo>
                    <a:pt x="2011" y="91"/>
                  </a:lnTo>
                  <a:lnTo>
                    <a:pt x="1724" y="216"/>
                  </a:lnTo>
                  <a:lnTo>
                    <a:pt x="1401" y="396"/>
                  </a:lnTo>
                  <a:lnTo>
                    <a:pt x="1060" y="611"/>
                  </a:lnTo>
                  <a:lnTo>
                    <a:pt x="898" y="737"/>
                  </a:lnTo>
                  <a:lnTo>
                    <a:pt x="736" y="881"/>
                  </a:lnTo>
                  <a:lnTo>
                    <a:pt x="575" y="1042"/>
                  </a:lnTo>
                  <a:lnTo>
                    <a:pt x="431" y="1204"/>
                  </a:lnTo>
                  <a:lnTo>
                    <a:pt x="305" y="1383"/>
                  </a:lnTo>
                  <a:lnTo>
                    <a:pt x="198" y="1581"/>
                  </a:lnTo>
                  <a:lnTo>
                    <a:pt x="90" y="1796"/>
                  </a:lnTo>
                  <a:lnTo>
                    <a:pt x="36" y="2030"/>
                  </a:lnTo>
                  <a:lnTo>
                    <a:pt x="0" y="2209"/>
                  </a:lnTo>
                  <a:lnTo>
                    <a:pt x="0" y="2389"/>
                  </a:lnTo>
                  <a:lnTo>
                    <a:pt x="0" y="2587"/>
                  </a:lnTo>
                  <a:lnTo>
                    <a:pt x="18" y="2766"/>
                  </a:lnTo>
                  <a:lnTo>
                    <a:pt x="72" y="2946"/>
                  </a:lnTo>
                  <a:lnTo>
                    <a:pt x="126" y="3107"/>
                  </a:lnTo>
                  <a:lnTo>
                    <a:pt x="198" y="3287"/>
                  </a:lnTo>
                  <a:lnTo>
                    <a:pt x="305" y="3448"/>
                  </a:lnTo>
                  <a:lnTo>
                    <a:pt x="395" y="3592"/>
                  </a:lnTo>
                  <a:lnTo>
                    <a:pt x="485" y="3736"/>
                  </a:lnTo>
                  <a:lnTo>
                    <a:pt x="593" y="3879"/>
                  </a:lnTo>
                  <a:lnTo>
                    <a:pt x="718" y="3987"/>
                  </a:lnTo>
                  <a:lnTo>
                    <a:pt x="844" y="4095"/>
                  </a:lnTo>
                  <a:lnTo>
                    <a:pt x="988" y="4185"/>
                  </a:lnTo>
                  <a:lnTo>
                    <a:pt x="1149" y="4239"/>
                  </a:lnTo>
                  <a:lnTo>
                    <a:pt x="1329" y="4275"/>
                  </a:lnTo>
                  <a:lnTo>
                    <a:pt x="1545" y="4275"/>
                  </a:lnTo>
                  <a:lnTo>
                    <a:pt x="1760" y="4221"/>
                  </a:lnTo>
                  <a:lnTo>
                    <a:pt x="1958" y="4149"/>
                  </a:lnTo>
                  <a:lnTo>
                    <a:pt x="2155" y="4041"/>
                  </a:lnTo>
                  <a:lnTo>
                    <a:pt x="2335" y="3915"/>
                  </a:lnTo>
                  <a:lnTo>
                    <a:pt x="2514" y="3772"/>
                  </a:lnTo>
                  <a:lnTo>
                    <a:pt x="2817" y="3517"/>
                  </a:lnTo>
                  <a:lnTo>
                    <a:pt x="2532" y="3718"/>
                  </a:lnTo>
                  <a:lnTo>
                    <a:pt x="2388" y="3844"/>
                  </a:lnTo>
                  <a:lnTo>
                    <a:pt x="2227" y="3933"/>
                  </a:lnTo>
                  <a:lnTo>
                    <a:pt x="2065" y="4041"/>
                  </a:lnTo>
                  <a:lnTo>
                    <a:pt x="1886" y="4113"/>
                  </a:lnTo>
                  <a:lnTo>
                    <a:pt x="1706" y="4149"/>
                  </a:lnTo>
                  <a:lnTo>
                    <a:pt x="1527" y="4185"/>
                  </a:lnTo>
                  <a:lnTo>
                    <a:pt x="1347" y="4167"/>
                  </a:lnTo>
                  <a:lnTo>
                    <a:pt x="1185" y="4131"/>
                  </a:lnTo>
                  <a:lnTo>
                    <a:pt x="1024" y="4059"/>
                  </a:lnTo>
                  <a:lnTo>
                    <a:pt x="880" y="3969"/>
                  </a:lnTo>
                  <a:lnTo>
                    <a:pt x="754" y="3862"/>
                  </a:lnTo>
                  <a:lnTo>
                    <a:pt x="647" y="3736"/>
                  </a:lnTo>
                  <a:lnTo>
                    <a:pt x="539" y="3592"/>
                  </a:lnTo>
                  <a:lnTo>
                    <a:pt x="449" y="3431"/>
                  </a:lnTo>
                  <a:lnTo>
                    <a:pt x="359" y="3269"/>
                  </a:lnTo>
                  <a:lnTo>
                    <a:pt x="288" y="3107"/>
                  </a:lnTo>
                  <a:lnTo>
                    <a:pt x="234" y="2946"/>
                  </a:lnTo>
                  <a:lnTo>
                    <a:pt x="180" y="2766"/>
                  </a:lnTo>
                  <a:lnTo>
                    <a:pt x="162" y="2587"/>
                  </a:lnTo>
                  <a:lnTo>
                    <a:pt x="162" y="2407"/>
                  </a:lnTo>
                  <a:lnTo>
                    <a:pt x="162" y="2227"/>
                  </a:lnTo>
                  <a:lnTo>
                    <a:pt x="198" y="2048"/>
                  </a:lnTo>
                  <a:lnTo>
                    <a:pt x="252" y="1886"/>
                  </a:lnTo>
                  <a:lnTo>
                    <a:pt x="305" y="1725"/>
                  </a:lnTo>
                  <a:lnTo>
                    <a:pt x="377" y="1581"/>
                  </a:lnTo>
                  <a:lnTo>
                    <a:pt x="467" y="1437"/>
                  </a:lnTo>
                  <a:lnTo>
                    <a:pt x="557" y="1294"/>
                  </a:lnTo>
                  <a:lnTo>
                    <a:pt x="647" y="1168"/>
                  </a:lnTo>
                  <a:lnTo>
                    <a:pt x="772" y="1042"/>
                  </a:lnTo>
                  <a:lnTo>
                    <a:pt x="880" y="935"/>
                  </a:lnTo>
                  <a:lnTo>
                    <a:pt x="1203" y="665"/>
                  </a:lnTo>
                  <a:lnTo>
                    <a:pt x="1527" y="432"/>
                  </a:lnTo>
                  <a:lnTo>
                    <a:pt x="1886" y="216"/>
                  </a:lnTo>
                  <a:lnTo>
                    <a:pt x="2245" y="19"/>
                  </a:lnTo>
                  <a:lnTo>
                    <a:pt x="2263" y="19"/>
                  </a:lnTo>
                  <a:lnTo>
                    <a:pt x="22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9"/>
            <p:cNvSpPr/>
            <p:nvPr/>
          </p:nvSpPr>
          <p:spPr>
            <a:xfrm>
              <a:off x="6013100" y="2463325"/>
              <a:ext cx="180925" cy="231675"/>
            </a:xfrm>
            <a:custGeom>
              <a:avLst/>
              <a:gdLst/>
              <a:ahLst/>
              <a:cxnLst/>
              <a:rect l="l" t="t" r="r" b="b"/>
              <a:pathLst>
                <a:path w="7237" h="9267" extrusionOk="0">
                  <a:moveTo>
                    <a:pt x="952" y="1"/>
                  </a:moveTo>
                  <a:lnTo>
                    <a:pt x="844" y="19"/>
                  </a:lnTo>
                  <a:lnTo>
                    <a:pt x="736" y="37"/>
                  </a:lnTo>
                  <a:lnTo>
                    <a:pt x="647" y="73"/>
                  </a:lnTo>
                  <a:lnTo>
                    <a:pt x="557" y="127"/>
                  </a:lnTo>
                  <a:lnTo>
                    <a:pt x="467" y="198"/>
                  </a:lnTo>
                  <a:lnTo>
                    <a:pt x="395" y="270"/>
                  </a:lnTo>
                  <a:lnTo>
                    <a:pt x="323" y="342"/>
                  </a:lnTo>
                  <a:lnTo>
                    <a:pt x="269" y="450"/>
                  </a:lnTo>
                  <a:lnTo>
                    <a:pt x="198" y="558"/>
                  </a:lnTo>
                  <a:lnTo>
                    <a:pt x="108" y="791"/>
                  </a:lnTo>
                  <a:lnTo>
                    <a:pt x="54" y="1078"/>
                  </a:lnTo>
                  <a:lnTo>
                    <a:pt x="18" y="1401"/>
                  </a:lnTo>
                  <a:lnTo>
                    <a:pt x="0" y="1761"/>
                  </a:lnTo>
                  <a:lnTo>
                    <a:pt x="36" y="2156"/>
                  </a:lnTo>
                  <a:lnTo>
                    <a:pt x="72" y="2587"/>
                  </a:lnTo>
                  <a:lnTo>
                    <a:pt x="162" y="3054"/>
                  </a:lnTo>
                  <a:lnTo>
                    <a:pt x="269" y="3538"/>
                  </a:lnTo>
                  <a:lnTo>
                    <a:pt x="431" y="4221"/>
                  </a:lnTo>
                  <a:lnTo>
                    <a:pt x="611" y="4903"/>
                  </a:lnTo>
                  <a:lnTo>
                    <a:pt x="826" y="5567"/>
                  </a:lnTo>
                  <a:lnTo>
                    <a:pt x="1060" y="6232"/>
                  </a:lnTo>
                  <a:lnTo>
                    <a:pt x="1311" y="6878"/>
                  </a:lnTo>
                  <a:lnTo>
                    <a:pt x="1598" y="7525"/>
                  </a:lnTo>
                  <a:lnTo>
                    <a:pt x="1886" y="8153"/>
                  </a:lnTo>
                  <a:lnTo>
                    <a:pt x="2209" y="8782"/>
                  </a:lnTo>
                  <a:lnTo>
                    <a:pt x="2424" y="9141"/>
                  </a:lnTo>
                  <a:lnTo>
                    <a:pt x="2514" y="9267"/>
                  </a:lnTo>
                  <a:lnTo>
                    <a:pt x="6662" y="5675"/>
                  </a:lnTo>
                  <a:lnTo>
                    <a:pt x="7237" y="5190"/>
                  </a:lnTo>
                  <a:lnTo>
                    <a:pt x="7147" y="5083"/>
                  </a:lnTo>
                  <a:lnTo>
                    <a:pt x="6860" y="4741"/>
                  </a:lnTo>
                  <a:lnTo>
                    <a:pt x="6483" y="4328"/>
                  </a:lnTo>
                  <a:lnTo>
                    <a:pt x="5926" y="3736"/>
                  </a:lnTo>
                  <a:lnTo>
                    <a:pt x="5172" y="2946"/>
                  </a:lnTo>
                  <a:lnTo>
                    <a:pt x="4166" y="1958"/>
                  </a:lnTo>
                  <a:lnTo>
                    <a:pt x="3843" y="1635"/>
                  </a:lnTo>
                  <a:lnTo>
                    <a:pt x="3538" y="1348"/>
                  </a:lnTo>
                  <a:lnTo>
                    <a:pt x="3232" y="1096"/>
                  </a:lnTo>
                  <a:lnTo>
                    <a:pt x="2945" y="863"/>
                  </a:lnTo>
                  <a:lnTo>
                    <a:pt x="2658" y="665"/>
                  </a:lnTo>
                  <a:lnTo>
                    <a:pt x="2406" y="486"/>
                  </a:lnTo>
                  <a:lnTo>
                    <a:pt x="2155" y="342"/>
                  </a:lnTo>
                  <a:lnTo>
                    <a:pt x="1921" y="216"/>
                  </a:lnTo>
                  <a:lnTo>
                    <a:pt x="1616" y="91"/>
                  </a:lnTo>
                  <a:lnTo>
                    <a:pt x="1329" y="19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9"/>
            <p:cNvSpPr/>
            <p:nvPr/>
          </p:nvSpPr>
          <p:spPr>
            <a:xfrm>
              <a:off x="6013100" y="2463325"/>
              <a:ext cx="180925" cy="231675"/>
            </a:xfrm>
            <a:custGeom>
              <a:avLst/>
              <a:gdLst/>
              <a:ahLst/>
              <a:cxnLst/>
              <a:rect l="l" t="t" r="r" b="b"/>
              <a:pathLst>
                <a:path w="7237" h="9267" fill="none" extrusionOk="0">
                  <a:moveTo>
                    <a:pt x="269" y="3538"/>
                  </a:moveTo>
                  <a:lnTo>
                    <a:pt x="269" y="3538"/>
                  </a:lnTo>
                  <a:lnTo>
                    <a:pt x="431" y="4221"/>
                  </a:lnTo>
                  <a:lnTo>
                    <a:pt x="611" y="4903"/>
                  </a:lnTo>
                  <a:lnTo>
                    <a:pt x="826" y="5567"/>
                  </a:lnTo>
                  <a:lnTo>
                    <a:pt x="1060" y="6232"/>
                  </a:lnTo>
                  <a:lnTo>
                    <a:pt x="1311" y="6878"/>
                  </a:lnTo>
                  <a:lnTo>
                    <a:pt x="1598" y="7525"/>
                  </a:lnTo>
                  <a:lnTo>
                    <a:pt x="1886" y="8153"/>
                  </a:lnTo>
                  <a:lnTo>
                    <a:pt x="2209" y="8782"/>
                  </a:lnTo>
                  <a:lnTo>
                    <a:pt x="2209" y="8782"/>
                  </a:lnTo>
                  <a:lnTo>
                    <a:pt x="2424" y="9141"/>
                  </a:lnTo>
                  <a:lnTo>
                    <a:pt x="2514" y="9267"/>
                  </a:lnTo>
                  <a:lnTo>
                    <a:pt x="6662" y="5675"/>
                  </a:lnTo>
                  <a:lnTo>
                    <a:pt x="7237" y="5190"/>
                  </a:lnTo>
                  <a:lnTo>
                    <a:pt x="7237" y="5190"/>
                  </a:lnTo>
                  <a:lnTo>
                    <a:pt x="7147" y="5083"/>
                  </a:lnTo>
                  <a:lnTo>
                    <a:pt x="6860" y="4741"/>
                  </a:lnTo>
                  <a:lnTo>
                    <a:pt x="6860" y="4741"/>
                  </a:lnTo>
                  <a:lnTo>
                    <a:pt x="6483" y="4328"/>
                  </a:lnTo>
                  <a:lnTo>
                    <a:pt x="5926" y="3736"/>
                  </a:lnTo>
                  <a:lnTo>
                    <a:pt x="5172" y="2946"/>
                  </a:lnTo>
                  <a:lnTo>
                    <a:pt x="4166" y="1958"/>
                  </a:lnTo>
                  <a:lnTo>
                    <a:pt x="4166" y="1958"/>
                  </a:lnTo>
                  <a:lnTo>
                    <a:pt x="3843" y="1635"/>
                  </a:lnTo>
                  <a:lnTo>
                    <a:pt x="3538" y="1348"/>
                  </a:lnTo>
                  <a:lnTo>
                    <a:pt x="3232" y="1096"/>
                  </a:lnTo>
                  <a:lnTo>
                    <a:pt x="2945" y="863"/>
                  </a:lnTo>
                  <a:lnTo>
                    <a:pt x="2658" y="665"/>
                  </a:lnTo>
                  <a:lnTo>
                    <a:pt x="2406" y="486"/>
                  </a:lnTo>
                  <a:lnTo>
                    <a:pt x="2155" y="342"/>
                  </a:lnTo>
                  <a:lnTo>
                    <a:pt x="1921" y="216"/>
                  </a:lnTo>
                  <a:lnTo>
                    <a:pt x="1921" y="216"/>
                  </a:lnTo>
                  <a:lnTo>
                    <a:pt x="1616" y="91"/>
                  </a:lnTo>
                  <a:lnTo>
                    <a:pt x="1329" y="19"/>
                  </a:lnTo>
                  <a:lnTo>
                    <a:pt x="1203" y="1"/>
                  </a:lnTo>
                  <a:lnTo>
                    <a:pt x="1077" y="1"/>
                  </a:lnTo>
                  <a:lnTo>
                    <a:pt x="952" y="1"/>
                  </a:lnTo>
                  <a:lnTo>
                    <a:pt x="844" y="19"/>
                  </a:lnTo>
                  <a:lnTo>
                    <a:pt x="736" y="37"/>
                  </a:lnTo>
                  <a:lnTo>
                    <a:pt x="647" y="73"/>
                  </a:lnTo>
                  <a:lnTo>
                    <a:pt x="557" y="127"/>
                  </a:lnTo>
                  <a:lnTo>
                    <a:pt x="467" y="198"/>
                  </a:lnTo>
                  <a:lnTo>
                    <a:pt x="395" y="270"/>
                  </a:lnTo>
                  <a:lnTo>
                    <a:pt x="323" y="342"/>
                  </a:lnTo>
                  <a:lnTo>
                    <a:pt x="269" y="450"/>
                  </a:lnTo>
                  <a:lnTo>
                    <a:pt x="198" y="558"/>
                  </a:lnTo>
                  <a:lnTo>
                    <a:pt x="108" y="791"/>
                  </a:lnTo>
                  <a:lnTo>
                    <a:pt x="54" y="1078"/>
                  </a:lnTo>
                  <a:lnTo>
                    <a:pt x="18" y="1401"/>
                  </a:lnTo>
                  <a:lnTo>
                    <a:pt x="0" y="1761"/>
                  </a:lnTo>
                  <a:lnTo>
                    <a:pt x="36" y="2156"/>
                  </a:lnTo>
                  <a:lnTo>
                    <a:pt x="72" y="2587"/>
                  </a:lnTo>
                  <a:lnTo>
                    <a:pt x="162" y="3054"/>
                  </a:lnTo>
                  <a:lnTo>
                    <a:pt x="269" y="35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9"/>
            <p:cNvSpPr/>
            <p:nvPr/>
          </p:nvSpPr>
          <p:spPr>
            <a:xfrm>
              <a:off x="6057525" y="2575575"/>
              <a:ext cx="168825" cy="155350"/>
            </a:xfrm>
            <a:custGeom>
              <a:avLst/>
              <a:gdLst/>
              <a:ahLst/>
              <a:cxnLst/>
              <a:rect l="l" t="t" r="r" b="b"/>
              <a:pathLst>
                <a:path w="6753" h="6214" extrusionOk="0">
                  <a:moveTo>
                    <a:pt x="5388" y="0"/>
                  </a:moveTo>
                  <a:lnTo>
                    <a:pt x="5101" y="251"/>
                  </a:lnTo>
                  <a:lnTo>
                    <a:pt x="4508" y="754"/>
                  </a:lnTo>
                  <a:lnTo>
                    <a:pt x="432" y="4292"/>
                  </a:lnTo>
                  <a:lnTo>
                    <a:pt x="1" y="4669"/>
                  </a:lnTo>
                  <a:lnTo>
                    <a:pt x="1078" y="6213"/>
                  </a:lnTo>
                  <a:lnTo>
                    <a:pt x="5711" y="2119"/>
                  </a:lnTo>
                  <a:lnTo>
                    <a:pt x="6753" y="1203"/>
                  </a:lnTo>
                  <a:lnTo>
                    <a:pt x="53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9"/>
            <p:cNvSpPr/>
            <p:nvPr/>
          </p:nvSpPr>
          <p:spPr>
            <a:xfrm>
              <a:off x="6057525" y="2575575"/>
              <a:ext cx="168825" cy="155350"/>
            </a:xfrm>
            <a:custGeom>
              <a:avLst/>
              <a:gdLst/>
              <a:ahLst/>
              <a:cxnLst/>
              <a:rect l="l" t="t" r="r" b="b"/>
              <a:pathLst>
                <a:path w="6753" h="6214" fill="none" extrusionOk="0">
                  <a:moveTo>
                    <a:pt x="1" y="4669"/>
                  </a:moveTo>
                  <a:lnTo>
                    <a:pt x="1078" y="6213"/>
                  </a:lnTo>
                  <a:lnTo>
                    <a:pt x="5711" y="2119"/>
                  </a:lnTo>
                  <a:lnTo>
                    <a:pt x="6753" y="1203"/>
                  </a:lnTo>
                  <a:lnTo>
                    <a:pt x="6753" y="1203"/>
                  </a:lnTo>
                  <a:lnTo>
                    <a:pt x="5388" y="0"/>
                  </a:lnTo>
                  <a:lnTo>
                    <a:pt x="5101" y="251"/>
                  </a:lnTo>
                  <a:lnTo>
                    <a:pt x="4508" y="754"/>
                  </a:lnTo>
                  <a:lnTo>
                    <a:pt x="432" y="4292"/>
                  </a:lnTo>
                  <a:lnTo>
                    <a:pt x="1" y="46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9"/>
            <p:cNvSpPr/>
            <p:nvPr/>
          </p:nvSpPr>
          <p:spPr>
            <a:xfrm>
              <a:off x="6013100" y="2462875"/>
              <a:ext cx="187225" cy="268050"/>
            </a:xfrm>
            <a:custGeom>
              <a:avLst/>
              <a:gdLst/>
              <a:ahLst/>
              <a:cxnLst/>
              <a:rect l="l" t="t" r="r" b="b"/>
              <a:pathLst>
                <a:path w="7489" h="10722" extrusionOk="0">
                  <a:moveTo>
                    <a:pt x="1077" y="1"/>
                  </a:moveTo>
                  <a:lnTo>
                    <a:pt x="970" y="19"/>
                  </a:lnTo>
                  <a:lnTo>
                    <a:pt x="844" y="37"/>
                  </a:lnTo>
                  <a:lnTo>
                    <a:pt x="754" y="55"/>
                  </a:lnTo>
                  <a:lnTo>
                    <a:pt x="647" y="91"/>
                  </a:lnTo>
                  <a:lnTo>
                    <a:pt x="557" y="145"/>
                  </a:lnTo>
                  <a:lnTo>
                    <a:pt x="467" y="216"/>
                  </a:lnTo>
                  <a:lnTo>
                    <a:pt x="395" y="288"/>
                  </a:lnTo>
                  <a:lnTo>
                    <a:pt x="323" y="360"/>
                  </a:lnTo>
                  <a:lnTo>
                    <a:pt x="269" y="468"/>
                  </a:lnTo>
                  <a:lnTo>
                    <a:pt x="216" y="576"/>
                  </a:lnTo>
                  <a:lnTo>
                    <a:pt x="108" y="809"/>
                  </a:lnTo>
                  <a:lnTo>
                    <a:pt x="54" y="1096"/>
                  </a:lnTo>
                  <a:lnTo>
                    <a:pt x="18" y="1419"/>
                  </a:lnTo>
                  <a:lnTo>
                    <a:pt x="0" y="1779"/>
                  </a:lnTo>
                  <a:lnTo>
                    <a:pt x="36" y="2174"/>
                  </a:lnTo>
                  <a:lnTo>
                    <a:pt x="72" y="2605"/>
                  </a:lnTo>
                  <a:lnTo>
                    <a:pt x="162" y="3072"/>
                  </a:lnTo>
                  <a:lnTo>
                    <a:pt x="269" y="3556"/>
                  </a:lnTo>
                  <a:lnTo>
                    <a:pt x="431" y="4239"/>
                  </a:lnTo>
                  <a:lnTo>
                    <a:pt x="611" y="4921"/>
                  </a:lnTo>
                  <a:lnTo>
                    <a:pt x="826" y="5585"/>
                  </a:lnTo>
                  <a:lnTo>
                    <a:pt x="1060" y="6250"/>
                  </a:lnTo>
                  <a:lnTo>
                    <a:pt x="1311" y="6896"/>
                  </a:lnTo>
                  <a:lnTo>
                    <a:pt x="1598" y="7543"/>
                  </a:lnTo>
                  <a:lnTo>
                    <a:pt x="1886" y="8171"/>
                  </a:lnTo>
                  <a:lnTo>
                    <a:pt x="2209" y="8800"/>
                  </a:lnTo>
                  <a:lnTo>
                    <a:pt x="1778" y="9177"/>
                  </a:lnTo>
                  <a:lnTo>
                    <a:pt x="2855" y="10721"/>
                  </a:lnTo>
                  <a:lnTo>
                    <a:pt x="7488" y="6627"/>
                  </a:lnTo>
                  <a:lnTo>
                    <a:pt x="6662" y="5693"/>
                  </a:lnTo>
                  <a:lnTo>
                    <a:pt x="6285" y="5262"/>
                  </a:lnTo>
                  <a:lnTo>
                    <a:pt x="3861" y="2479"/>
                  </a:lnTo>
                  <a:lnTo>
                    <a:pt x="1939" y="234"/>
                  </a:lnTo>
                  <a:lnTo>
                    <a:pt x="1616" y="109"/>
                  </a:lnTo>
                  <a:lnTo>
                    <a:pt x="1347" y="37"/>
                  </a:lnTo>
                  <a:lnTo>
                    <a:pt x="1203" y="19"/>
                  </a:lnTo>
                  <a:lnTo>
                    <a:pt x="10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9"/>
            <p:cNvSpPr/>
            <p:nvPr/>
          </p:nvSpPr>
          <p:spPr>
            <a:xfrm>
              <a:off x="5766175" y="2462875"/>
              <a:ext cx="416625" cy="443575"/>
            </a:xfrm>
            <a:custGeom>
              <a:avLst/>
              <a:gdLst/>
              <a:ahLst/>
              <a:cxnLst/>
              <a:rect l="l" t="t" r="r" b="b"/>
              <a:pathLst>
                <a:path w="16665" h="17743" extrusionOk="0">
                  <a:moveTo>
                    <a:pt x="11152" y="1"/>
                  </a:moveTo>
                  <a:lnTo>
                    <a:pt x="10883" y="19"/>
                  </a:lnTo>
                  <a:lnTo>
                    <a:pt x="10595" y="73"/>
                  </a:lnTo>
                  <a:lnTo>
                    <a:pt x="10308" y="145"/>
                  </a:lnTo>
                  <a:lnTo>
                    <a:pt x="10021" y="270"/>
                  </a:lnTo>
                  <a:lnTo>
                    <a:pt x="9733" y="432"/>
                  </a:lnTo>
                  <a:lnTo>
                    <a:pt x="9428" y="647"/>
                  </a:lnTo>
                  <a:lnTo>
                    <a:pt x="9123" y="899"/>
                  </a:lnTo>
                  <a:lnTo>
                    <a:pt x="8800" y="1222"/>
                  </a:lnTo>
                  <a:lnTo>
                    <a:pt x="8441" y="1617"/>
                  </a:lnTo>
                  <a:lnTo>
                    <a:pt x="8099" y="2030"/>
                  </a:lnTo>
                  <a:lnTo>
                    <a:pt x="7722" y="2497"/>
                  </a:lnTo>
                  <a:lnTo>
                    <a:pt x="7363" y="3018"/>
                  </a:lnTo>
                  <a:lnTo>
                    <a:pt x="6986" y="3556"/>
                  </a:lnTo>
                  <a:lnTo>
                    <a:pt x="6609" y="4131"/>
                  </a:lnTo>
                  <a:lnTo>
                    <a:pt x="6214" y="4724"/>
                  </a:lnTo>
                  <a:lnTo>
                    <a:pt x="5460" y="5998"/>
                  </a:lnTo>
                  <a:lnTo>
                    <a:pt x="4687" y="7327"/>
                  </a:lnTo>
                  <a:lnTo>
                    <a:pt x="3951" y="8674"/>
                  </a:lnTo>
                  <a:lnTo>
                    <a:pt x="3251" y="10003"/>
                  </a:lnTo>
                  <a:lnTo>
                    <a:pt x="2587" y="11314"/>
                  </a:lnTo>
                  <a:lnTo>
                    <a:pt x="1958" y="12553"/>
                  </a:lnTo>
                  <a:lnTo>
                    <a:pt x="934" y="14690"/>
                  </a:lnTo>
                  <a:lnTo>
                    <a:pt x="252" y="16162"/>
                  </a:lnTo>
                  <a:lnTo>
                    <a:pt x="1" y="16701"/>
                  </a:lnTo>
                  <a:lnTo>
                    <a:pt x="1886" y="16988"/>
                  </a:lnTo>
                  <a:lnTo>
                    <a:pt x="3646" y="17222"/>
                  </a:lnTo>
                  <a:lnTo>
                    <a:pt x="5280" y="17401"/>
                  </a:lnTo>
                  <a:lnTo>
                    <a:pt x="6824" y="17545"/>
                  </a:lnTo>
                  <a:lnTo>
                    <a:pt x="8225" y="17635"/>
                  </a:lnTo>
                  <a:lnTo>
                    <a:pt x="9536" y="17706"/>
                  </a:lnTo>
                  <a:lnTo>
                    <a:pt x="10721" y="17742"/>
                  </a:lnTo>
                  <a:lnTo>
                    <a:pt x="11781" y="17742"/>
                  </a:lnTo>
                  <a:lnTo>
                    <a:pt x="12714" y="17724"/>
                  </a:lnTo>
                  <a:lnTo>
                    <a:pt x="13540" y="17706"/>
                  </a:lnTo>
                  <a:lnTo>
                    <a:pt x="14241" y="17670"/>
                  </a:lnTo>
                  <a:lnTo>
                    <a:pt x="14815" y="17635"/>
                  </a:lnTo>
                  <a:lnTo>
                    <a:pt x="15587" y="17545"/>
                  </a:lnTo>
                  <a:lnTo>
                    <a:pt x="15839" y="17509"/>
                  </a:lnTo>
                  <a:lnTo>
                    <a:pt x="15480" y="11026"/>
                  </a:lnTo>
                  <a:lnTo>
                    <a:pt x="15695" y="10757"/>
                  </a:lnTo>
                  <a:lnTo>
                    <a:pt x="15893" y="10452"/>
                  </a:lnTo>
                  <a:lnTo>
                    <a:pt x="16126" y="10057"/>
                  </a:lnTo>
                  <a:lnTo>
                    <a:pt x="16252" y="9841"/>
                  </a:lnTo>
                  <a:lnTo>
                    <a:pt x="16360" y="9590"/>
                  </a:lnTo>
                  <a:lnTo>
                    <a:pt x="16449" y="9338"/>
                  </a:lnTo>
                  <a:lnTo>
                    <a:pt x="16539" y="9087"/>
                  </a:lnTo>
                  <a:lnTo>
                    <a:pt x="16611" y="8818"/>
                  </a:lnTo>
                  <a:lnTo>
                    <a:pt x="16647" y="8530"/>
                  </a:lnTo>
                  <a:lnTo>
                    <a:pt x="16665" y="8243"/>
                  </a:lnTo>
                  <a:lnTo>
                    <a:pt x="16647" y="7974"/>
                  </a:lnTo>
                  <a:lnTo>
                    <a:pt x="16629" y="7794"/>
                  </a:lnTo>
                  <a:lnTo>
                    <a:pt x="16593" y="7615"/>
                  </a:lnTo>
                  <a:lnTo>
                    <a:pt x="16467" y="7202"/>
                  </a:lnTo>
                  <a:lnTo>
                    <a:pt x="16306" y="6717"/>
                  </a:lnTo>
                  <a:lnTo>
                    <a:pt x="16108" y="6214"/>
                  </a:lnTo>
                  <a:lnTo>
                    <a:pt x="15875" y="5675"/>
                  </a:lnTo>
                  <a:lnTo>
                    <a:pt x="15605" y="5119"/>
                  </a:lnTo>
                  <a:lnTo>
                    <a:pt x="15067" y="3987"/>
                  </a:lnTo>
                  <a:lnTo>
                    <a:pt x="14492" y="2928"/>
                  </a:lnTo>
                  <a:lnTo>
                    <a:pt x="13989" y="2030"/>
                  </a:lnTo>
                  <a:lnTo>
                    <a:pt x="13612" y="1384"/>
                  </a:lnTo>
                  <a:lnTo>
                    <a:pt x="13468" y="1186"/>
                  </a:lnTo>
                  <a:lnTo>
                    <a:pt x="13397" y="1078"/>
                  </a:lnTo>
                  <a:lnTo>
                    <a:pt x="13181" y="881"/>
                  </a:lnTo>
                  <a:lnTo>
                    <a:pt x="12948" y="701"/>
                  </a:lnTo>
                  <a:lnTo>
                    <a:pt x="12714" y="522"/>
                  </a:lnTo>
                  <a:lnTo>
                    <a:pt x="12463" y="378"/>
                  </a:lnTo>
                  <a:lnTo>
                    <a:pt x="12211" y="252"/>
                  </a:lnTo>
                  <a:lnTo>
                    <a:pt x="11960" y="145"/>
                  </a:lnTo>
                  <a:lnTo>
                    <a:pt x="11709" y="73"/>
                  </a:lnTo>
                  <a:lnTo>
                    <a:pt x="11439" y="19"/>
                  </a:lnTo>
                  <a:lnTo>
                    <a:pt x="111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9"/>
            <p:cNvSpPr/>
            <p:nvPr/>
          </p:nvSpPr>
          <p:spPr>
            <a:xfrm>
              <a:off x="5766175" y="2462875"/>
              <a:ext cx="416625" cy="443575"/>
            </a:xfrm>
            <a:custGeom>
              <a:avLst/>
              <a:gdLst/>
              <a:ahLst/>
              <a:cxnLst/>
              <a:rect l="l" t="t" r="r" b="b"/>
              <a:pathLst>
                <a:path w="16665" h="17743" fill="none" extrusionOk="0">
                  <a:moveTo>
                    <a:pt x="15839" y="17509"/>
                  </a:moveTo>
                  <a:lnTo>
                    <a:pt x="15839" y="17509"/>
                  </a:lnTo>
                  <a:lnTo>
                    <a:pt x="15587" y="17545"/>
                  </a:lnTo>
                  <a:lnTo>
                    <a:pt x="14815" y="17635"/>
                  </a:lnTo>
                  <a:lnTo>
                    <a:pt x="14241" y="17670"/>
                  </a:lnTo>
                  <a:lnTo>
                    <a:pt x="13540" y="17706"/>
                  </a:lnTo>
                  <a:lnTo>
                    <a:pt x="12714" y="17724"/>
                  </a:lnTo>
                  <a:lnTo>
                    <a:pt x="11781" y="17742"/>
                  </a:lnTo>
                  <a:lnTo>
                    <a:pt x="10721" y="17742"/>
                  </a:lnTo>
                  <a:lnTo>
                    <a:pt x="9536" y="17706"/>
                  </a:lnTo>
                  <a:lnTo>
                    <a:pt x="8225" y="17635"/>
                  </a:lnTo>
                  <a:lnTo>
                    <a:pt x="6824" y="17545"/>
                  </a:lnTo>
                  <a:lnTo>
                    <a:pt x="5280" y="17401"/>
                  </a:lnTo>
                  <a:lnTo>
                    <a:pt x="3646" y="17222"/>
                  </a:lnTo>
                  <a:lnTo>
                    <a:pt x="1886" y="16988"/>
                  </a:lnTo>
                  <a:lnTo>
                    <a:pt x="1" y="16701"/>
                  </a:lnTo>
                  <a:lnTo>
                    <a:pt x="1" y="16701"/>
                  </a:lnTo>
                  <a:lnTo>
                    <a:pt x="252" y="16162"/>
                  </a:lnTo>
                  <a:lnTo>
                    <a:pt x="934" y="14690"/>
                  </a:lnTo>
                  <a:lnTo>
                    <a:pt x="1958" y="12553"/>
                  </a:lnTo>
                  <a:lnTo>
                    <a:pt x="2587" y="11314"/>
                  </a:lnTo>
                  <a:lnTo>
                    <a:pt x="3251" y="10003"/>
                  </a:lnTo>
                  <a:lnTo>
                    <a:pt x="3951" y="8674"/>
                  </a:lnTo>
                  <a:lnTo>
                    <a:pt x="4687" y="7327"/>
                  </a:lnTo>
                  <a:lnTo>
                    <a:pt x="5460" y="5998"/>
                  </a:lnTo>
                  <a:lnTo>
                    <a:pt x="6214" y="4724"/>
                  </a:lnTo>
                  <a:lnTo>
                    <a:pt x="6609" y="4131"/>
                  </a:lnTo>
                  <a:lnTo>
                    <a:pt x="6986" y="3556"/>
                  </a:lnTo>
                  <a:lnTo>
                    <a:pt x="7363" y="3018"/>
                  </a:lnTo>
                  <a:lnTo>
                    <a:pt x="7722" y="2497"/>
                  </a:lnTo>
                  <a:lnTo>
                    <a:pt x="8099" y="2030"/>
                  </a:lnTo>
                  <a:lnTo>
                    <a:pt x="8441" y="1617"/>
                  </a:lnTo>
                  <a:lnTo>
                    <a:pt x="8800" y="1222"/>
                  </a:lnTo>
                  <a:lnTo>
                    <a:pt x="9123" y="899"/>
                  </a:lnTo>
                  <a:lnTo>
                    <a:pt x="9123" y="899"/>
                  </a:lnTo>
                  <a:lnTo>
                    <a:pt x="9428" y="647"/>
                  </a:lnTo>
                  <a:lnTo>
                    <a:pt x="9733" y="432"/>
                  </a:lnTo>
                  <a:lnTo>
                    <a:pt x="10021" y="270"/>
                  </a:lnTo>
                  <a:lnTo>
                    <a:pt x="10308" y="145"/>
                  </a:lnTo>
                  <a:lnTo>
                    <a:pt x="10595" y="73"/>
                  </a:lnTo>
                  <a:lnTo>
                    <a:pt x="10883" y="19"/>
                  </a:lnTo>
                  <a:lnTo>
                    <a:pt x="11152" y="1"/>
                  </a:lnTo>
                  <a:lnTo>
                    <a:pt x="11439" y="19"/>
                  </a:lnTo>
                  <a:lnTo>
                    <a:pt x="11709" y="73"/>
                  </a:lnTo>
                  <a:lnTo>
                    <a:pt x="11960" y="145"/>
                  </a:lnTo>
                  <a:lnTo>
                    <a:pt x="12211" y="252"/>
                  </a:lnTo>
                  <a:lnTo>
                    <a:pt x="12463" y="378"/>
                  </a:lnTo>
                  <a:lnTo>
                    <a:pt x="12714" y="522"/>
                  </a:lnTo>
                  <a:lnTo>
                    <a:pt x="12948" y="701"/>
                  </a:lnTo>
                  <a:lnTo>
                    <a:pt x="13181" y="881"/>
                  </a:lnTo>
                  <a:lnTo>
                    <a:pt x="13397" y="1078"/>
                  </a:lnTo>
                  <a:lnTo>
                    <a:pt x="13397" y="1078"/>
                  </a:lnTo>
                  <a:lnTo>
                    <a:pt x="13468" y="1186"/>
                  </a:lnTo>
                  <a:lnTo>
                    <a:pt x="13612" y="1384"/>
                  </a:lnTo>
                  <a:lnTo>
                    <a:pt x="13989" y="2030"/>
                  </a:lnTo>
                  <a:lnTo>
                    <a:pt x="14492" y="2928"/>
                  </a:lnTo>
                  <a:lnTo>
                    <a:pt x="15067" y="3987"/>
                  </a:lnTo>
                  <a:lnTo>
                    <a:pt x="15605" y="5119"/>
                  </a:lnTo>
                  <a:lnTo>
                    <a:pt x="15875" y="5675"/>
                  </a:lnTo>
                  <a:lnTo>
                    <a:pt x="16108" y="6214"/>
                  </a:lnTo>
                  <a:lnTo>
                    <a:pt x="16306" y="6717"/>
                  </a:lnTo>
                  <a:lnTo>
                    <a:pt x="16467" y="7202"/>
                  </a:lnTo>
                  <a:lnTo>
                    <a:pt x="16593" y="7615"/>
                  </a:lnTo>
                  <a:lnTo>
                    <a:pt x="16629" y="7794"/>
                  </a:lnTo>
                  <a:lnTo>
                    <a:pt x="16647" y="7974"/>
                  </a:lnTo>
                  <a:lnTo>
                    <a:pt x="16647" y="7974"/>
                  </a:lnTo>
                  <a:lnTo>
                    <a:pt x="16665" y="8243"/>
                  </a:lnTo>
                  <a:lnTo>
                    <a:pt x="16647" y="8530"/>
                  </a:lnTo>
                  <a:lnTo>
                    <a:pt x="16611" y="8818"/>
                  </a:lnTo>
                  <a:lnTo>
                    <a:pt x="16539" y="9087"/>
                  </a:lnTo>
                  <a:lnTo>
                    <a:pt x="16449" y="9338"/>
                  </a:lnTo>
                  <a:lnTo>
                    <a:pt x="16360" y="9590"/>
                  </a:lnTo>
                  <a:lnTo>
                    <a:pt x="16252" y="9841"/>
                  </a:lnTo>
                  <a:lnTo>
                    <a:pt x="16126" y="10057"/>
                  </a:lnTo>
                  <a:lnTo>
                    <a:pt x="15893" y="10452"/>
                  </a:lnTo>
                  <a:lnTo>
                    <a:pt x="15695" y="10757"/>
                  </a:lnTo>
                  <a:lnTo>
                    <a:pt x="15480" y="11026"/>
                  </a:lnTo>
                  <a:lnTo>
                    <a:pt x="15839" y="1750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9"/>
            <p:cNvSpPr/>
            <p:nvPr/>
          </p:nvSpPr>
          <p:spPr>
            <a:xfrm>
              <a:off x="6040475" y="2357825"/>
              <a:ext cx="105975" cy="187675"/>
            </a:xfrm>
            <a:custGeom>
              <a:avLst/>
              <a:gdLst/>
              <a:ahLst/>
              <a:cxnLst/>
              <a:rect l="l" t="t" r="r" b="b"/>
              <a:pathLst>
                <a:path w="4239" h="7507" extrusionOk="0">
                  <a:moveTo>
                    <a:pt x="1688" y="1"/>
                  </a:moveTo>
                  <a:lnTo>
                    <a:pt x="1096" y="1366"/>
                  </a:lnTo>
                  <a:lnTo>
                    <a:pt x="1060" y="1473"/>
                  </a:lnTo>
                  <a:lnTo>
                    <a:pt x="1006" y="1581"/>
                  </a:lnTo>
                  <a:lnTo>
                    <a:pt x="862" y="1940"/>
                  </a:lnTo>
                  <a:lnTo>
                    <a:pt x="737" y="2192"/>
                  </a:lnTo>
                  <a:lnTo>
                    <a:pt x="629" y="2479"/>
                  </a:lnTo>
                  <a:lnTo>
                    <a:pt x="449" y="2982"/>
                  </a:lnTo>
                  <a:lnTo>
                    <a:pt x="288" y="3485"/>
                  </a:lnTo>
                  <a:lnTo>
                    <a:pt x="126" y="3987"/>
                  </a:lnTo>
                  <a:lnTo>
                    <a:pt x="0" y="4508"/>
                  </a:lnTo>
                  <a:lnTo>
                    <a:pt x="18" y="4580"/>
                  </a:lnTo>
                  <a:lnTo>
                    <a:pt x="72" y="4706"/>
                  </a:lnTo>
                  <a:lnTo>
                    <a:pt x="306" y="5047"/>
                  </a:lnTo>
                  <a:lnTo>
                    <a:pt x="629" y="5514"/>
                  </a:lnTo>
                  <a:lnTo>
                    <a:pt x="1042" y="6017"/>
                  </a:lnTo>
                  <a:lnTo>
                    <a:pt x="1275" y="6268"/>
                  </a:lnTo>
                  <a:lnTo>
                    <a:pt x="1527" y="6501"/>
                  </a:lnTo>
                  <a:lnTo>
                    <a:pt x="1778" y="6735"/>
                  </a:lnTo>
                  <a:lnTo>
                    <a:pt x="2030" y="6950"/>
                  </a:lnTo>
                  <a:lnTo>
                    <a:pt x="2281" y="7148"/>
                  </a:lnTo>
                  <a:lnTo>
                    <a:pt x="2532" y="7309"/>
                  </a:lnTo>
                  <a:lnTo>
                    <a:pt x="2784" y="7417"/>
                  </a:lnTo>
                  <a:lnTo>
                    <a:pt x="2909" y="7471"/>
                  </a:lnTo>
                  <a:lnTo>
                    <a:pt x="3035" y="7507"/>
                  </a:lnTo>
                  <a:lnTo>
                    <a:pt x="3053" y="7489"/>
                  </a:lnTo>
                  <a:lnTo>
                    <a:pt x="3071" y="7453"/>
                  </a:lnTo>
                  <a:lnTo>
                    <a:pt x="3053" y="7309"/>
                  </a:lnTo>
                  <a:lnTo>
                    <a:pt x="2999" y="7094"/>
                  </a:lnTo>
                  <a:lnTo>
                    <a:pt x="2927" y="6861"/>
                  </a:lnTo>
                  <a:lnTo>
                    <a:pt x="2766" y="6394"/>
                  </a:lnTo>
                  <a:lnTo>
                    <a:pt x="2694" y="6178"/>
                  </a:lnTo>
                  <a:lnTo>
                    <a:pt x="2838" y="5765"/>
                  </a:lnTo>
                  <a:lnTo>
                    <a:pt x="2945" y="5406"/>
                  </a:lnTo>
                  <a:lnTo>
                    <a:pt x="3053" y="5047"/>
                  </a:lnTo>
                  <a:lnTo>
                    <a:pt x="3125" y="4903"/>
                  </a:lnTo>
                  <a:lnTo>
                    <a:pt x="4238" y="2748"/>
                  </a:lnTo>
                  <a:lnTo>
                    <a:pt x="2012" y="324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9"/>
            <p:cNvSpPr/>
            <p:nvPr/>
          </p:nvSpPr>
          <p:spPr>
            <a:xfrm>
              <a:off x="6067850" y="2357825"/>
              <a:ext cx="78600" cy="122150"/>
            </a:xfrm>
            <a:custGeom>
              <a:avLst/>
              <a:gdLst/>
              <a:ahLst/>
              <a:cxnLst/>
              <a:rect l="l" t="t" r="r" b="b"/>
              <a:pathLst>
                <a:path w="3144" h="4886" extrusionOk="0">
                  <a:moveTo>
                    <a:pt x="593" y="1"/>
                  </a:moveTo>
                  <a:lnTo>
                    <a:pt x="1" y="1366"/>
                  </a:lnTo>
                  <a:lnTo>
                    <a:pt x="37" y="1617"/>
                  </a:lnTo>
                  <a:lnTo>
                    <a:pt x="73" y="1886"/>
                  </a:lnTo>
                  <a:lnTo>
                    <a:pt x="144" y="2138"/>
                  </a:lnTo>
                  <a:lnTo>
                    <a:pt x="216" y="2389"/>
                  </a:lnTo>
                  <a:lnTo>
                    <a:pt x="288" y="2641"/>
                  </a:lnTo>
                  <a:lnTo>
                    <a:pt x="396" y="2874"/>
                  </a:lnTo>
                  <a:lnTo>
                    <a:pt x="504" y="3125"/>
                  </a:lnTo>
                  <a:lnTo>
                    <a:pt x="629" y="3341"/>
                  </a:lnTo>
                  <a:lnTo>
                    <a:pt x="755" y="3574"/>
                  </a:lnTo>
                  <a:lnTo>
                    <a:pt x="917" y="3790"/>
                  </a:lnTo>
                  <a:lnTo>
                    <a:pt x="1060" y="3987"/>
                  </a:lnTo>
                  <a:lnTo>
                    <a:pt x="1240" y="4185"/>
                  </a:lnTo>
                  <a:lnTo>
                    <a:pt x="1419" y="4382"/>
                  </a:lnTo>
                  <a:lnTo>
                    <a:pt x="1617" y="4562"/>
                  </a:lnTo>
                  <a:lnTo>
                    <a:pt x="1814" y="4724"/>
                  </a:lnTo>
                  <a:lnTo>
                    <a:pt x="2030" y="4885"/>
                  </a:lnTo>
                  <a:lnTo>
                    <a:pt x="3143" y="2748"/>
                  </a:lnTo>
                  <a:lnTo>
                    <a:pt x="917" y="324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9"/>
            <p:cNvSpPr/>
            <p:nvPr/>
          </p:nvSpPr>
          <p:spPr>
            <a:xfrm>
              <a:off x="6053050" y="2213725"/>
              <a:ext cx="189475" cy="250075"/>
            </a:xfrm>
            <a:custGeom>
              <a:avLst/>
              <a:gdLst/>
              <a:ahLst/>
              <a:cxnLst/>
              <a:rect l="l" t="t" r="r" b="b"/>
              <a:pathLst>
                <a:path w="7579" h="10003" extrusionOk="0">
                  <a:moveTo>
                    <a:pt x="3879" y="1"/>
                  </a:moveTo>
                  <a:lnTo>
                    <a:pt x="3520" y="19"/>
                  </a:lnTo>
                  <a:lnTo>
                    <a:pt x="3161" y="55"/>
                  </a:lnTo>
                  <a:lnTo>
                    <a:pt x="2802" y="127"/>
                  </a:lnTo>
                  <a:lnTo>
                    <a:pt x="2460" y="234"/>
                  </a:lnTo>
                  <a:lnTo>
                    <a:pt x="2119" y="378"/>
                  </a:lnTo>
                  <a:lnTo>
                    <a:pt x="1958" y="468"/>
                  </a:lnTo>
                  <a:lnTo>
                    <a:pt x="1796" y="557"/>
                  </a:lnTo>
                  <a:lnTo>
                    <a:pt x="1634" y="665"/>
                  </a:lnTo>
                  <a:lnTo>
                    <a:pt x="1491" y="791"/>
                  </a:lnTo>
                  <a:lnTo>
                    <a:pt x="1329" y="935"/>
                  </a:lnTo>
                  <a:lnTo>
                    <a:pt x="1185" y="1078"/>
                  </a:lnTo>
                  <a:lnTo>
                    <a:pt x="1060" y="1240"/>
                  </a:lnTo>
                  <a:lnTo>
                    <a:pt x="934" y="1401"/>
                  </a:lnTo>
                  <a:lnTo>
                    <a:pt x="808" y="1581"/>
                  </a:lnTo>
                  <a:lnTo>
                    <a:pt x="683" y="1796"/>
                  </a:lnTo>
                  <a:lnTo>
                    <a:pt x="575" y="1994"/>
                  </a:lnTo>
                  <a:lnTo>
                    <a:pt x="485" y="2227"/>
                  </a:lnTo>
                  <a:lnTo>
                    <a:pt x="395" y="2461"/>
                  </a:lnTo>
                  <a:lnTo>
                    <a:pt x="306" y="2730"/>
                  </a:lnTo>
                  <a:lnTo>
                    <a:pt x="234" y="3000"/>
                  </a:lnTo>
                  <a:lnTo>
                    <a:pt x="162" y="3287"/>
                  </a:lnTo>
                  <a:lnTo>
                    <a:pt x="108" y="3592"/>
                  </a:lnTo>
                  <a:lnTo>
                    <a:pt x="72" y="3897"/>
                  </a:lnTo>
                  <a:lnTo>
                    <a:pt x="36" y="4239"/>
                  </a:lnTo>
                  <a:lnTo>
                    <a:pt x="18" y="4598"/>
                  </a:lnTo>
                  <a:lnTo>
                    <a:pt x="0" y="4957"/>
                  </a:lnTo>
                  <a:lnTo>
                    <a:pt x="0" y="5352"/>
                  </a:lnTo>
                  <a:lnTo>
                    <a:pt x="18" y="5729"/>
                  </a:lnTo>
                  <a:lnTo>
                    <a:pt x="54" y="6106"/>
                  </a:lnTo>
                  <a:lnTo>
                    <a:pt x="108" y="6447"/>
                  </a:lnTo>
                  <a:lnTo>
                    <a:pt x="162" y="6771"/>
                  </a:lnTo>
                  <a:lnTo>
                    <a:pt x="234" y="7058"/>
                  </a:lnTo>
                  <a:lnTo>
                    <a:pt x="323" y="7345"/>
                  </a:lnTo>
                  <a:lnTo>
                    <a:pt x="413" y="7615"/>
                  </a:lnTo>
                  <a:lnTo>
                    <a:pt x="521" y="7848"/>
                  </a:lnTo>
                  <a:lnTo>
                    <a:pt x="629" y="8081"/>
                  </a:lnTo>
                  <a:lnTo>
                    <a:pt x="754" y="8279"/>
                  </a:lnTo>
                  <a:lnTo>
                    <a:pt x="880" y="8476"/>
                  </a:lnTo>
                  <a:lnTo>
                    <a:pt x="1006" y="8656"/>
                  </a:lnTo>
                  <a:lnTo>
                    <a:pt x="1149" y="8818"/>
                  </a:lnTo>
                  <a:lnTo>
                    <a:pt x="1293" y="8979"/>
                  </a:lnTo>
                  <a:lnTo>
                    <a:pt x="1437" y="9105"/>
                  </a:lnTo>
                  <a:lnTo>
                    <a:pt x="1598" y="9231"/>
                  </a:lnTo>
                  <a:lnTo>
                    <a:pt x="1904" y="9446"/>
                  </a:lnTo>
                  <a:lnTo>
                    <a:pt x="2209" y="9608"/>
                  </a:lnTo>
                  <a:lnTo>
                    <a:pt x="2514" y="9733"/>
                  </a:lnTo>
                  <a:lnTo>
                    <a:pt x="2819" y="9823"/>
                  </a:lnTo>
                  <a:lnTo>
                    <a:pt x="3089" y="9895"/>
                  </a:lnTo>
                  <a:lnTo>
                    <a:pt x="3340" y="9949"/>
                  </a:lnTo>
                  <a:lnTo>
                    <a:pt x="3717" y="9985"/>
                  </a:lnTo>
                  <a:lnTo>
                    <a:pt x="3915" y="10003"/>
                  </a:lnTo>
                  <a:lnTo>
                    <a:pt x="4130" y="9985"/>
                  </a:lnTo>
                  <a:lnTo>
                    <a:pt x="4382" y="9967"/>
                  </a:lnTo>
                  <a:lnTo>
                    <a:pt x="4651" y="9913"/>
                  </a:lnTo>
                  <a:lnTo>
                    <a:pt x="4938" y="9841"/>
                  </a:lnTo>
                  <a:lnTo>
                    <a:pt x="5244" y="9733"/>
                  </a:lnTo>
                  <a:lnTo>
                    <a:pt x="5549" y="9590"/>
                  </a:lnTo>
                  <a:lnTo>
                    <a:pt x="5693" y="9500"/>
                  </a:lnTo>
                  <a:lnTo>
                    <a:pt x="5836" y="9392"/>
                  </a:lnTo>
                  <a:lnTo>
                    <a:pt x="5998" y="9267"/>
                  </a:lnTo>
                  <a:lnTo>
                    <a:pt x="6142" y="9141"/>
                  </a:lnTo>
                  <a:lnTo>
                    <a:pt x="6285" y="8997"/>
                  </a:lnTo>
                  <a:lnTo>
                    <a:pt x="6429" y="8836"/>
                  </a:lnTo>
                  <a:lnTo>
                    <a:pt x="6555" y="8674"/>
                  </a:lnTo>
                  <a:lnTo>
                    <a:pt x="6680" y="8476"/>
                  </a:lnTo>
                  <a:lnTo>
                    <a:pt x="6806" y="8279"/>
                  </a:lnTo>
                  <a:lnTo>
                    <a:pt x="6932" y="8063"/>
                  </a:lnTo>
                  <a:lnTo>
                    <a:pt x="7039" y="7812"/>
                  </a:lnTo>
                  <a:lnTo>
                    <a:pt x="7147" y="7561"/>
                  </a:lnTo>
                  <a:lnTo>
                    <a:pt x="7237" y="7273"/>
                  </a:lnTo>
                  <a:lnTo>
                    <a:pt x="7309" y="6986"/>
                  </a:lnTo>
                  <a:lnTo>
                    <a:pt x="7399" y="6663"/>
                  </a:lnTo>
                  <a:lnTo>
                    <a:pt x="7452" y="6322"/>
                  </a:lnTo>
                  <a:lnTo>
                    <a:pt x="7506" y="5963"/>
                  </a:lnTo>
                  <a:lnTo>
                    <a:pt x="7542" y="5585"/>
                  </a:lnTo>
                  <a:lnTo>
                    <a:pt x="7560" y="5190"/>
                  </a:lnTo>
                  <a:lnTo>
                    <a:pt x="7578" y="4813"/>
                  </a:lnTo>
                  <a:lnTo>
                    <a:pt x="7578" y="4472"/>
                  </a:lnTo>
                  <a:lnTo>
                    <a:pt x="7560" y="4131"/>
                  </a:lnTo>
                  <a:lnTo>
                    <a:pt x="7542" y="3808"/>
                  </a:lnTo>
                  <a:lnTo>
                    <a:pt x="7488" y="3502"/>
                  </a:lnTo>
                  <a:lnTo>
                    <a:pt x="7434" y="3215"/>
                  </a:lnTo>
                  <a:lnTo>
                    <a:pt x="7381" y="2928"/>
                  </a:lnTo>
                  <a:lnTo>
                    <a:pt x="7309" y="2676"/>
                  </a:lnTo>
                  <a:lnTo>
                    <a:pt x="7219" y="2425"/>
                  </a:lnTo>
                  <a:lnTo>
                    <a:pt x="7129" y="2192"/>
                  </a:lnTo>
                  <a:lnTo>
                    <a:pt x="7039" y="1976"/>
                  </a:lnTo>
                  <a:lnTo>
                    <a:pt x="6932" y="1761"/>
                  </a:lnTo>
                  <a:lnTo>
                    <a:pt x="6806" y="1581"/>
                  </a:lnTo>
                  <a:lnTo>
                    <a:pt x="6680" y="1401"/>
                  </a:lnTo>
                  <a:lnTo>
                    <a:pt x="6555" y="1222"/>
                  </a:lnTo>
                  <a:lnTo>
                    <a:pt x="6411" y="1078"/>
                  </a:lnTo>
                  <a:lnTo>
                    <a:pt x="6267" y="935"/>
                  </a:lnTo>
                  <a:lnTo>
                    <a:pt x="6124" y="809"/>
                  </a:lnTo>
                  <a:lnTo>
                    <a:pt x="5962" y="683"/>
                  </a:lnTo>
                  <a:lnTo>
                    <a:pt x="5800" y="575"/>
                  </a:lnTo>
                  <a:lnTo>
                    <a:pt x="5639" y="468"/>
                  </a:lnTo>
                  <a:lnTo>
                    <a:pt x="5298" y="306"/>
                  </a:lnTo>
                  <a:lnTo>
                    <a:pt x="4956" y="180"/>
                  </a:lnTo>
                  <a:lnTo>
                    <a:pt x="4597" y="91"/>
                  </a:lnTo>
                  <a:lnTo>
                    <a:pt x="4238" y="37"/>
                  </a:lnTo>
                  <a:lnTo>
                    <a:pt x="3879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9"/>
            <p:cNvSpPr/>
            <p:nvPr/>
          </p:nvSpPr>
          <p:spPr>
            <a:xfrm>
              <a:off x="6053050" y="2213725"/>
              <a:ext cx="189475" cy="250075"/>
            </a:xfrm>
            <a:custGeom>
              <a:avLst/>
              <a:gdLst/>
              <a:ahLst/>
              <a:cxnLst/>
              <a:rect l="l" t="t" r="r" b="b"/>
              <a:pathLst>
                <a:path w="7579" h="10003" fill="none" extrusionOk="0">
                  <a:moveTo>
                    <a:pt x="7542" y="5585"/>
                  </a:moveTo>
                  <a:lnTo>
                    <a:pt x="7542" y="5585"/>
                  </a:lnTo>
                  <a:lnTo>
                    <a:pt x="7506" y="5963"/>
                  </a:lnTo>
                  <a:lnTo>
                    <a:pt x="7452" y="6322"/>
                  </a:lnTo>
                  <a:lnTo>
                    <a:pt x="7399" y="6663"/>
                  </a:lnTo>
                  <a:lnTo>
                    <a:pt x="7309" y="6986"/>
                  </a:lnTo>
                  <a:lnTo>
                    <a:pt x="7237" y="7273"/>
                  </a:lnTo>
                  <a:lnTo>
                    <a:pt x="7147" y="7561"/>
                  </a:lnTo>
                  <a:lnTo>
                    <a:pt x="7039" y="7812"/>
                  </a:lnTo>
                  <a:lnTo>
                    <a:pt x="6932" y="8063"/>
                  </a:lnTo>
                  <a:lnTo>
                    <a:pt x="6806" y="8279"/>
                  </a:lnTo>
                  <a:lnTo>
                    <a:pt x="6680" y="8476"/>
                  </a:lnTo>
                  <a:lnTo>
                    <a:pt x="6555" y="8674"/>
                  </a:lnTo>
                  <a:lnTo>
                    <a:pt x="6429" y="8836"/>
                  </a:lnTo>
                  <a:lnTo>
                    <a:pt x="6285" y="8997"/>
                  </a:lnTo>
                  <a:lnTo>
                    <a:pt x="6142" y="9141"/>
                  </a:lnTo>
                  <a:lnTo>
                    <a:pt x="5998" y="9267"/>
                  </a:lnTo>
                  <a:lnTo>
                    <a:pt x="5836" y="9392"/>
                  </a:lnTo>
                  <a:lnTo>
                    <a:pt x="5693" y="9500"/>
                  </a:lnTo>
                  <a:lnTo>
                    <a:pt x="5549" y="9590"/>
                  </a:lnTo>
                  <a:lnTo>
                    <a:pt x="5244" y="9733"/>
                  </a:lnTo>
                  <a:lnTo>
                    <a:pt x="4938" y="9841"/>
                  </a:lnTo>
                  <a:lnTo>
                    <a:pt x="4651" y="9913"/>
                  </a:lnTo>
                  <a:lnTo>
                    <a:pt x="4382" y="9967"/>
                  </a:lnTo>
                  <a:lnTo>
                    <a:pt x="4130" y="9985"/>
                  </a:lnTo>
                  <a:lnTo>
                    <a:pt x="3915" y="10003"/>
                  </a:lnTo>
                  <a:lnTo>
                    <a:pt x="3717" y="9985"/>
                  </a:lnTo>
                  <a:lnTo>
                    <a:pt x="3717" y="9985"/>
                  </a:lnTo>
                  <a:lnTo>
                    <a:pt x="3340" y="9949"/>
                  </a:lnTo>
                  <a:lnTo>
                    <a:pt x="3089" y="9895"/>
                  </a:lnTo>
                  <a:lnTo>
                    <a:pt x="2819" y="9823"/>
                  </a:lnTo>
                  <a:lnTo>
                    <a:pt x="2514" y="9733"/>
                  </a:lnTo>
                  <a:lnTo>
                    <a:pt x="2209" y="9608"/>
                  </a:lnTo>
                  <a:lnTo>
                    <a:pt x="1904" y="9446"/>
                  </a:lnTo>
                  <a:lnTo>
                    <a:pt x="1598" y="9231"/>
                  </a:lnTo>
                  <a:lnTo>
                    <a:pt x="1437" y="9105"/>
                  </a:lnTo>
                  <a:lnTo>
                    <a:pt x="1293" y="8979"/>
                  </a:lnTo>
                  <a:lnTo>
                    <a:pt x="1149" y="8818"/>
                  </a:lnTo>
                  <a:lnTo>
                    <a:pt x="1006" y="8656"/>
                  </a:lnTo>
                  <a:lnTo>
                    <a:pt x="880" y="8476"/>
                  </a:lnTo>
                  <a:lnTo>
                    <a:pt x="754" y="8279"/>
                  </a:lnTo>
                  <a:lnTo>
                    <a:pt x="629" y="8081"/>
                  </a:lnTo>
                  <a:lnTo>
                    <a:pt x="521" y="7848"/>
                  </a:lnTo>
                  <a:lnTo>
                    <a:pt x="413" y="7615"/>
                  </a:lnTo>
                  <a:lnTo>
                    <a:pt x="323" y="7345"/>
                  </a:lnTo>
                  <a:lnTo>
                    <a:pt x="234" y="7058"/>
                  </a:lnTo>
                  <a:lnTo>
                    <a:pt x="162" y="6771"/>
                  </a:lnTo>
                  <a:lnTo>
                    <a:pt x="108" y="6447"/>
                  </a:lnTo>
                  <a:lnTo>
                    <a:pt x="54" y="6106"/>
                  </a:lnTo>
                  <a:lnTo>
                    <a:pt x="18" y="5729"/>
                  </a:lnTo>
                  <a:lnTo>
                    <a:pt x="0" y="5352"/>
                  </a:lnTo>
                  <a:lnTo>
                    <a:pt x="0" y="5352"/>
                  </a:lnTo>
                  <a:lnTo>
                    <a:pt x="0" y="4957"/>
                  </a:lnTo>
                  <a:lnTo>
                    <a:pt x="18" y="4598"/>
                  </a:lnTo>
                  <a:lnTo>
                    <a:pt x="36" y="4239"/>
                  </a:lnTo>
                  <a:lnTo>
                    <a:pt x="72" y="3897"/>
                  </a:lnTo>
                  <a:lnTo>
                    <a:pt x="108" y="3592"/>
                  </a:lnTo>
                  <a:lnTo>
                    <a:pt x="162" y="3287"/>
                  </a:lnTo>
                  <a:lnTo>
                    <a:pt x="234" y="3000"/>
                  </a:lnTo>
                  <a:lnTo>
                    <a:pt x="306" y="2730"/>
                  </a:lnTo>
                  <a:lnTo>
                    <a:pt x="395" y="2461"/>
                  </a:lnTo>
                  <a:lnTo>
                    <a:pt x="485" y="2227"/>
                  </a:lnTo>
                  <a:lnTo>
                    <a:pt x="575" y="1994"/>
                  </a:lnTo>
                  <a:lnTo>
                    <a:pt x="683" y="1796"/>
                  </a:lnTo>
                  <a:lnTo>
                    <a:pt x="808" y="1581"/>
                  </a:lnTo>
                  <a:lnTo>
                    <a:pt x="934" y="1401"/>
                  </a:lnTo>
                  <a:lnTo>
                    <a:pt x="1060" y="1240"/>
                  </a:lnTo>
                  <a:lnTo>
                    <a:pt x="1185" y="1078"/>
                  </a:lnTo>
                  <a:lnTo>
                    <a:pt x="1329" y="935"/>
                  </a:lnTo>
                  <a:lnTo>
                    <a:pt x="1491" y="791"/>
                  </a:lnTo>
                  <a:lnTo>
                    <a:pt x="1634" y="665"/>
                  </a:lnTo>
                  <a:lnTo>
                    <a:pt x="1796" y="557"/>
                  </a:lnTo>
                  <a:lnTo>
                    <a:pt x="1958" y="468"/>
                  </a:lnTo>
                  <a:lnTo>
                    <a:pt x="2119" y="378"/>
                  </a:lnTo>
                  <a:lnTo>
                    <a:pt x="2460" y="234"/>
                  </a:lnTo>
                  <a:lnTo>
                    <a:pt x="2802" y="127"/>
                  </a:lnTo>
                  <a:lnTo>
                    <a:pt x="3161" y="55"/>
                  </a:lnTo>
                  <a:lnTo>
                    <a:pt x="3520" y="19"/>
                  </a:lnTo>
                  <a:lnTo>
                    <a:pt x="3879" y="1"/>
                  </a:lnTo>
                  <a:lnTo>
                    <a:pt x="3879" y="1"/>
                  </a:lnTo>
                  <a:lnTo>
                    <a:pt x="4238" y="37"/>
                  </a:lnTo>
                  <a:lnTo>
                    <a:pt x="4597" y="91"/>
                  </a:lnTo>
                  <a:lnTo>
                    <a:pt x="4956" y="180"/>
                  </a:lnTo>
                  <a:lnTo>
                    <a:pt x="5298" y="306"/>
                  </a:lnTo>
                  <a:lnTo>
                    <a:pt x="5639" y="468"/>
                  </a:lnTo>
                  <a:lnTo>
                    <a:pt x="5800" y="575"/>
                  </a:lnTo>
                  <a:lnTo>
                    <a:pt x="5962" y="683"/>
                  </a:lnTo>
                  <a:lnTo>
                    <a:pt x="6124" y="809"/>
                  </a:lnTo>
                  <a:lnTo>
                    <a:pt x="6267" y="935"/>
                  </a:lnTo>
                  <a:lnTo>
                    <a:pt x="6411" y="1078"/>
                  </a:lnTo>
                  <a:lnTo>
                    <a:pt x="6555" y="1222"/>
                  </a:lnTo>
                  <a:lnTo>
                    <a:pt x="6680" y="1401"/>
                  </a:lnTo>
                  <a:lnTo>
                    <a:pt x="6806" y="1581"/>
                  </a:lnTo>
                  <a:lnTo>
                    <a:pt x="6932" y="1761"/>
                  </a:lnTo>
                  <a:lnTo>
                    <a:pt x="7039" y="1976"/>
                  </a:lnTo>
                  <a:lnTo>
                    <a:pt x="7129" y="2192"/>
                  </a:lnTo>
                  <a:lnTo>
                    <a:pt x="7219" y="2425"/>
                  </a:lnTo>
                  <a:lnTo>
                    <a:pt x="7309" y="2676"/>
                  </a:lnTo>
                  <a:lnTo>
                    <a:pt x="7381" y="2928"/>
                  </a:lnTo>
                  <a:lnTo>
                    <a:pt x="7434" y="3215"/>
                  </a:lnTo>
                  <a:lnTo>
                    <a:pt x="7488" y="3502"/>
                  </a:lnTo>
                  <a:lnTo>
                    <a:pt x="7542" y="3808"/>
                  </a:lnTo>
                  <a:lnTo>
                    <a:pt x="7560" y="4131"/>
                  </a:lnTo>
                  <a:lnTo>
                    <a:pt x="7578" y="4472"/>
                  </a:lnTo>
                  <a:lnTo>
                    <a:pt x="7578" y="4813"/>
                  </a:lnTo>
                  <a:lnTo>
                    <a:pt x="7560" y="5190"/>
                  </a:lnTo>
                  <a:lnTo>
                    <a:pt x="7542" y="55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9"/>
            <p:cNvSpPr/>
            <p:nvPr/>
          </p:nvSpPr>
          <p:spPr>
            <a:xfrm>
              <a:off x="6043175" y="2210150"/>
              <a:ext cx="199350" cy="145925"/>
            </a:xfrm>
            <a:custGeom>
              <a:avLst/>
              <a:gdLst/>
              <a:ahLst/>
              <a:cxnLst/>
              <a:rect l="l" t="t" r="r" b="b"/>
              <a:pathLst>
                <a:path w="7974" h="5837" extrusionOk="0">
                  <a:moveTo>
                    <a:pt x="4238" y="0"/>
                  </a:moveTo>
                  <a:lnTo>
                    <a:pt x="3897" y="36"/>
                  </a:lnTo>
                  <a:lnTo>
                    <a:pt x="3574" y="90"/>
                  </a:lnTo>
                  <a:lnTo>
                    <a:pt x="3268" y="162"/>
                  </a:lnTo>
                  <a:lnTo>
                    <a:pt x="2963" y="234"/>
                  </a:lnTo>
                  <a:lnTo>
                    <a:pt x="2694" y="341"/>
                  </a:lnTo>
                  <a:lnTo>
                    <a:pt x="2442" y="449"/>
                  </a:lnTo>
                  <a:lnTo>
                    <a:pt x="2227" y="557"/>
                  </a:lnTo>
                  <a:lnTo>
                    <a:pt x="2029" y="665"/>
                  </a:lnTo>
                  <a:lnTo>
                    <a:pt x="1886" y="790"/>
                  </a:lnTo>
                  <a:lnTo>
                    <a:pt x="1796" y="844"/>
                  </a:lnTo>
                  <a:lnTo>
                    <a:pt x="1670" y="916"/>
                  </a:lnTo>
                  <a:lnTo>
                    <a:pt x="1527" y="1024"/>
                  </a:lnTo>
                  <a:lnTo>
                    <a:pt x="1311" y="1203"/>
                  </a:lnTo>
                  <a:lnTo>
                    <a:pt x="1078" y="1437"/>
                  </a:lnTo>
                  <a:lnTo>
                    <a:pt x="790" y="1742"/>
                  </a:lnTo>
                  <a:lnTo>
                    <a:pt x="467" y="2137"/>
                  </a:lnTo>
                  <a:lnTo>
                    <a:pt x="377" y="2245"/>
                  </a:lnTo>
                  <a:lnTo>
                    <a:pt x="305" y="2353"/>
                  </a:lnTo>
                  <a:lnTo>
                    <a:pt x="198" y="2622"/>
                  </a:lnTo>
                  <a:lnTo>
                    <a:pt x="108" y="2891"/>
                  </a:lnTo>
                  <a:lnTo>
                    <a:pt x="36" y="3196"/>
                  </a:lnTo>
                  <a:lnTo>
                    <a:pt x="0" y="3502"/>
                  </a:lnTo>
                  <a:lnTo>
                    <a:pt x="0" y="3807"/>
                  </a:lnTo>
                  <a:lnTo>
                    <a:pt x="18" y="4112"/>
                  </a:lnTo>
                  <a:lnTo>
                    <a:pt x="36" y="4418"/>
                  </a:lnTo>
                  <a:lnTo>
                    <a:pt x="90" y="4705"/>
                  </a:lnTo>
                  <a:lnTo>
                    <a:pt x="162" y="4974"/>
                  </a:lnTo>
                  <a:lnTo>
                    <a:pt x="234" y="5208"/>
                  </a:lnTo>
                  <a:lnTo>
                    <a:pt x="305" y="5423"/>
                  </a:lnTo>
                  <a:lnTo>
                    <a:pt x="395" y="5603"/>
                  </a:lnTo>
                  <a:lnTo>
                    <a:pt x="503" y="5728"/>
                  </a:lnTo>
                  <a:lnTo>
                    <a:pt x="593" y="5800"/>
                  </a:lnTo>
                  <a:lnTo>
                    <a:pt x="647" y="5836"/>
                  </a:lnTo>
                  <a:lnTo>
                    <a:pt x="683" y="5836"/>
                  </a:lnTo>
                  <a:lnTo>
                    <a:pt x="772" y="5818"/>
                  </a:lnTo>
                  <a:lnTo>
                    <a:pt x="898" y="5782"/>
                  </a:lnTo>
                  <a:lnTo>
                    <a:pt x="1006" y="5710"/>
                  </a:lnTo>
                  <a:lnTo>
                    <a:pt x="1149" y="5603"/>
                  </a:lnTo>
                  <a:lnTo>
                    <a:pt x="1293" y="5495"/>
                  </a:lnTo>
                  <a:lnTo>
                    <a:pt x="1437" y="5333"/>
                  </a:lnTo>
                  <a:lnTo>
                    <a:pt x="1580" y="5154"/>
                  </a:lnTo>
                  <a:lnTo>
                    <a:pt x="1724" y="4956"/>
                  </a:lnTo>
                  <a:lnTo>
                    <a:pt x="1868" y="4723"/>
                  </a:lnTo>
                  <a:lnTo>
                    <a:pt x="2011" y="4471"/>
                  </a:lnTo>
                  <a:lnTo>
                    <a:pt x="2137" y="4184"/>
                  </a:lnTo>
                  <a:lnTo>
                    <a:pt x="2263" y="3879"/>
                  </a:lnTo>
                  <a:lnTo>
                    <a:pt x="2353" y="3538"/>
                  </a:lnTo>
                  <a:lnTo>
                    <a:pt x="2402" y="3340"/>
                  </a:lnTo>
                  <a:lnTo>
                    <a:pt x="2388" y="3430"/>
                  </a:lnTo>
                  <a:lnTo>
                    <a:pt x="2245" y="4202"/>
                  </a:lnTo>
                  <a:lnTo>
                    <a:pt x="2173" y="4489"/>
                  </a:lnTo>
                  <a:lnTo>
                    <a:pt x="2155" y="4597"/>
                  </a:lnTo>
                  <a:lnTo>
                    <a:pt x="2119" y="4669"/>
                  </a:lnTo>
                  <a:lnTo>
                    <a:pt x="2101" y="4705"/>
                  </a:lnTo>
                  <a:lnTo>
                    <a:pt x="2155" y="4651"/>
                  </a:lnTo>
                  <a:lnTo>
                    <a:pt x="2263" y="4471"/>
                  </a:lnTo>
                  <a:lnTo>
                    <a:pt x="2424" y="4202"/>
                  </a:lnTo>
                  <a:lnTo>
                    <a:pt x="2586" y="3843"/>
                  </a:lnTo>
                  <a:lnTo>
                    <a:pt x="2658" y="3609"/>
                  </a:lnTo>
                  <a:lnTo>
                    <a:pt x="2748" y="3376"/>
                  </a:lnTo>
                  <a:lnTo>
                    <a:pt x="2801" y="3107"/>
                  </a:lnTo>
                  <a:lnTo>
                    <a:pt x="2873" y="2819"/>
                  </a:lnTo>
                  <a:lnTo>
                    <a:pt x="2909" y="2514"/>
                  </a:lnTo>
                  <a:lnTo>
                    <a:pt x="2945" y="2191"/>
                  </a:lnTo>
                  <a:lnTo>
                    <a:pt x="3376" y="2496"/>
                  </a:lnTo>
                  <a:lnTo>
                    <a:pt x="3807" y="2783"/>
                  </a:lnTo>
                  <a:lnTo>
                    <a:pt x="4274" y="3017"/>
                  </a:lnTo>
                  <a:lnTo>
                    <a:pt x="4741" y="3232"/>
                  </a:lnTo>
                  <a:lnTo>
                    <a:pt x="5046" y="3322"/>
                  </a:lnTo>
                  <a:lnTo>
                    <a:pt x="5315" y="3394"/>
                  </a:lnTo>
                  <a:lnTo>
                    <a:pt x="5549" y="3448"/>
                  </a:lnTo>
                  <a:lnTo>
                    <a:pt x="5746" y="3466"/>
                  </a:lnTo>
                  <a:lnTo>
                    <a:pt x="5908" y="3484"/>
                  </a:lnTo>
                  <a:lnTo>
                    <a:pt x="6124" y="3484"/>
                  </a:lnTo>
                  <a:lnTo>
                    <a:pt x="6159" y="3466"/>
                  </a:lnTo>
                  <a:lnTo>
                    <a:pt x="6159" y="3448"/>
                  </a:lnTo>
                  <a:lnTo>
                    <a:pt x="6124" y="3412"/>
                  </a:lnTo>
                  <a:lnTo>
                    <a:pt x="5998" y="3340"/>
                  </a:lnTo>
                  <a:lnTo>
                    <a:pt x="5567" y="3125"/>
                  </a:lnTo>
                  <a:lnTo>
                    <a:pt x="5298" y="2999"/>
                  </a:lnTo>
                  <a:lnTo>
                    <a:pt x="5046" y="2855"/>
                  </a:lnTo>
                  <a:lnTo>
                    <a:pt x="4831" y="2712"/>
                  </a:lnTo>
                  <a:lnTo>
                    <a:pt x="4741" y="2622"/>
                  </a:lnTo>
                  <a:lnTo>
                    <a:pt x="4669" y="2550"/>
                  </a:lnTo>
                  <a:lnTo>
                    <a:pt x="5046" y="2730"/>
                  </a:lnTo>
                  <a:lnTo>
                    <a:pt x="5423" y="2927"/>
                  </a:lnTo>
                  <a:lnTo>
                    <a:pt x="5908" y="3143"/>
                  </a:lnTo>
                  <a:lnTo>
                    <a:pt x="6429" y="3376"/>
                  </a:lnTo>
                  <a:lnTo>
                    <a:pt x="6968" y="3574"/>
                  </a:lnTo>
                  <a:lnTo>
                    <a:pt x="7470" y="3735"/>
                  </a:lnTo>
                  <a:lnTo>
                    <a:pt x="7704" y="3789"/>
                  </a:lnTo>
                  <a:lnTo>
                    <a:pt x="7901" y="3825"/>
                  </a:lnTo>
                  <a:lnTo>
                    <a:pt x="7937" y="3807"/>
                  </a:lnTo>
                  <a:lnTo>
                    <a:pt x="7955" y="3735"/>
                  </a:lnTo>
                  <a:lnTo>
                    <a:pt x="7955" y="3627"/>
                  </a:lnTo>
                  <a:lnTo>
                    <a:pt x="7973" y="3484"/>
                  </a:lnTo>
                  <a:lnTo>
                    <a:pt x="7955" y="3304"/>
                  </a:lnTo>
                  <a:lnTo>
                    <a:pt x="7937" y="3107"/>
                  </a:lnTo>
                  <a:lnTo>
                    <a:pt x="7901" y="2873"/>
                  </a:lnTo>
                  <a:lnTo>
                    <a:pt x="7865" y="2640"/>
                  </a:lnTo>
                  <a:lnTo>
                    <a:pt x="7794" y="2370"/>
                  </a:lnTo>
                  <a:lnTo>
                    <a:pt x="7686" y="2119"/>
                  </a:lnTo>
                  <a:lnTo>
                    <a:pt x="7578" y="1850"/>
                  </a:lnTo>
                  <a:lnTo>
                    <a:pt x="7434" y="1580"/>
                  </a:lnTo>
                  <a:lnTo>
                    <a:pt x="7255" y="1311"/>
                  </a:lnTo>
                  <a:lnTo>
                    <a:pt x="7057" y="1060"/>
                  </a:lnTo>
                  <a:lnTo>
                    <a:pt x="6824" y="808"/>
                  </a:lnTo>
                  <a:lnTo>
                    <a:pt x="6554" y="593"/>
                  </a:lnTo>
                  <a:lnTo>
                    <a:pt x="6411" y="485"/>
                  </a:lnTo>
                  <a:lnTo>
                    <a:pt x="6249" y="413"/>
                  </a:lnTo>
                  <a:lnTo>
                    <a:pt x="5944" y="252"/>
                  </a:lnTo>
                  <a:lnTo>
                    <a:pt x="5603" y="144"/>
                  </a:lnTo>
                  <a:lnTo>
                    <a:pt x="5262" y="72"/>
                  </a:lnTo>
                  <a:lnTo>
                    <a:pt x="4920" y="18"/>
                  </a:lnTo>
                  <a:lnTo>
                    <a:pt x="4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9"/>
            <p:cNvSpPr/>
            <p:nvPr/>
          </p:nvSpPr>
          <p:spPr>
            <a:xfrm>
              <a:off x="6148675" y="2346175"/>
              <a:ext cx="22900" cy="31900"/>
            </a:xfrm>
            <a:custGeom>
              <a:avLst/>
              <a:gdLst/>
              <a:ahLst/>
              <a:cxnLst/>
              <a:rect l="l" t="t" r="r" b="b"/>
              <a:pathLst>
                <a:path w="916" h="1276" extrusionOk="0">
                  <a:moveTo>
                    <a:pt x="539" y="0"/>
                  </a:moveTo>
                  <a:lnTo>
                    <a:pt x="449" y="18"/>
                  </a:lnTo>
                  <a:lnTo>
                    <a:pt x="359" y="54"/>
                  </a:lnTo>
                  <a:lnTo>
                    <a:pt x="269" y="108"/>
                  </a:lnTo>
                  <a:lnTo>
                    <a:pt x="198" y="180"/>
                  </a:lnTo>
                  <a:lnTo>
                    <a:pt x="144" y="251"/>
                  </a:lnTo>
                  <a:lnTo>
                    <a:pt x="90" y="359"/>
                  </a:lnTo>
                  <a:lnTo>
                    <a:pt x="54" y="467"/>
                  </a:lnTo>
                  <a:lnTo>
                    <a:pt x="18" y="575"/>
                  </a:lnTo>
                  <a:lnTo>
                    <a:pt x="0" y="682"/>
                  </a:lnTo>
                  <a:lnTo>
                    <a:pt x="0" y="790"/>
                  </a:lnTo>
                  <a:lnTo>
                    <a:pt x="0" y="898"/>
                  </a:lnTo>
                  <a:lnTo>
                    <a:pt x="36" y="988"/>
                  </a:lnTo>
                  <a:lnTo>
                    <a:pt x="72" y="1078"/>
                  </a:lnTo>
                  <a:lnTo>
                    <a:pt x="126" y="1149"/>
                  </a:lnTo>
                  <a:lnTo>
                    <a:pt x="198" y="1221"/>
                  </a:lnTo>
                  <a:lnTo>
                    <a:pt x="287" y="1257"/>
                  </a:lnTo>
                  <a:lnTo>
                    <a:pt x="395" y="1275"/>
                  </a:lnTo>
                  <a:lnTo>
                    <a:pt x="485" y="1257"/>
                  </a:lnTo>
                  <a:lnTo>
                    <a:pt x="575" y="1221"/>
                  </a:lnTo>
                  <a:lnTo>
                    <a:pt x="647" y="1167"/>
                  </a:lnTo>
                  <a:lnTo>
                    <a:pt x="718" y="1095"/>
                  </a:lnTo>
                  <a:lnTo>
                    <a:pt x="772" y="1006"/>
                  </a:lnTo>
                  <a:lnTo>
                    <a:pt x="826" y="916"/>
                  </a:lnTo>
                  <a:lnTo>
                    <a:pt x="880" y="808"/>
                  </a:lnTo>
                  <a:lnTo>
                    <a:pt x="898" y="700"/>
                  </a:lnTo>
                  <a:lnTo>
                    <a:pt x="916" y="593"/>
                  </a:lnTo>
                  <a:lnTo>
                    <a:pt x="916" y="485"/>
                  </a:lnTo>
                  <a:lnTo>
                    <a:pt x="916" y="377"/>
                  </a:lnTo>
                  <a:lnTo>
                    <a:pt x="898" y="269"/>
                  </a:lnTo>
                  <a:lnTo>
                    <a:pt x="862" y="180"/>
                  </a:lnTo>
                  <a:lnTo>
                    <a:pt x="808" y="108"/>
                  </a:lnTo>
                  <a:lnTo>
                    <a:pt x="754" y="54"/>
                  </a:lnTo>
                  <a:lnTo>
                    <a:pt x="664" y="1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A88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9"/>
            <p:cNvSpPr/>
            <p:nvPr/>
          </p:nvSpPr>
          <p:spPr>
            <a:xfrm>
              <a:off x="6148675" y="2346175"/>
              <a:ext cx="22900" cy="31900"/>
            </a:xfrm>
            <a:custGeom>
              <a:avLst/>
              <a:gdLst/>
              <a:ahLst/>
              <a:cxnLst/>
              <a:rect l="l" t="t" r="r" b="b"/>
              <a:pathLst>
                <a:path w="916" h="1276" fill="none" extrusionOk="0">
                  <a:moveTo>
                    <a:pt x="539" y="0"/>
                  </a:moveTo>
                  <a:lnTo>
                    <a:pt x="539" y="0"/>
                  </a:lnTo>
                  <a:lnTo>
                    <a:pt x="449" y="18"/>
                  </a:lnTo>
                  <a:lnTo>
                    <a:pt x="359" y="54"/>
                  </a:lnTo>
                  <a:lnTo>
                    <a:pt x="269" y="108"/>
                  </a:lnTo>
                  <a:lnTo>
                    <a:pt x="198" y="180"/>
                  </a:lnTo>
                  <a:lnTo>
                    <a:pt x="144" y="251"/>
                  </a:lnTo>
                  <a:lnTo>
                    <a:pt x="90" y="359"/>
                  </a:lnTo>
                  <a:lnTo>
                    <a:pt x="54" y="467"/>
                  </a:lnTo>
                  <a:lnTo>
                    <a:pt x="18" y="575"/>
                  </a:lnTo>
                  <a:lnTo>
                    <a:pt x="0" y="682"/>
                  </a:lnTo>
                  <a:lnTo>
                    <a:pt x="0" y="790"/>
                  </a:lnTo>
                  <a:lnTo>
                    <a:pt x="0" y="898"/>
                  </a:lnTo>
                  <a:lnTo>
                    <a:pt x="36" y="988"/>
                  </a:lnTo>
                  <a:lnTo>
                    <a:pt x="72" y="1078"/>
                  </a:lnTo>
                  <a:lnTo>
                    <a:pt x="126" y="1149"/>
                  </a:lnTo>
                  <a:lnTo>
                    <a:pt x="198" y="1221"/>
                  </a:lnTo>
                  <a:lnTo>
                    <a:pt x="287" y="1257"/>
                  </a:lnTo>
                  <a:lnTo>
                    <a:pt x="287" y="1257"/>
                  </a:lnTo>
                  <a:lnTo>
                    <a:pt x="395" y="1275"/>
                  </a:lnTo>
                  <a:lnTo>
                    <a:pt x="395" y="1275"/>
                  </a:lnTo>
                  <a:lnTo>
                    <a:pt x="485" y="1257"/>
                  </a:lnTo>
                  <a:lnTo>
                    <a:pt x="575" y="1221"/>
                  </a:lnTo>
                  <a:lnTo>
                    <a:pt x="647" y="1167"/>
                  </a:lnTo>
                  <a:lnTo>
                    <a:pt x="718" y="1095"/>
                  </a:lnTo>
                  <a:lnTo>
                    <a:pt x="772" y="1006"/>
                  </a:lnTo>
                  <a:lnTo>
                    <a:pt x="826" y="916"/>
                  </a:lnTo>
                  <a:lnTo>
                    <a:pt x="880" y="808"/>
                  </a:lnTo>
                  <a:lnTo>
                    <a:pt x="898" y="700"/>
                  </a:lnTo>
                  <a:lnTo>
                    <a:pt x="916" y="593"/>
                  </a:lnTo>
                  <a:lnTo>
                    <a:pt x="916" y="485"/>
                  </a:lnTo>
                  <a:lnTo>
                    <a:pt x="916" y="377"/>
                  </a:lnTo>
                  <a:lnTo>
                    <a:pt x="898" y="269"/>
                  </a:lnTo>
                  <a:lnTo>
                    <a:pt x="862" y="180"/>
                  </a:lnTo>
                  <a:lnTo>
                    <a:pt x="808" y="108"/>
                  </a:lnTo>
                  <a:lnTo>
                    <a:pt x="754" y="54"/>
                  </a:lnTo>
                  <a:lnTo>
                    <a:pt x="664" y="18"/>
                  </a:lnTo>
                  <a:lnTo>
                    <a:pt x="664" y="18"/>
                  </a:lnTo>
                  <a:lnTo>
                    <a:pt x="5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9"/>
            <p:cNvSpPr/>
            <p:nvPr/>
          </p:nvSpPr>
          <p:spPr>
            <a:xfrm>
              <a:off x="6206575" y="2349750"/>
              <a:ext cx="18875" cy="31900"/>
            </a:xfrm>
            <a:custGeom>
              <a:avLst/>
              <a:gdLst/>
              <a:ahLst/>
              <a:cxnLst/>
              <a:rect l="l" t="t" r="r" b="b"/>
              <a:pathLst>
                <a:path w="755" h="1276" extrusionOk="0">
                  <a:moveTo>
                    <a:pt x="414" y="1"/>
                  </a:moveTo>
                  <a:lnTo>
                    <a:pt x="324" y="19"/>
                  </a:lnTo>
                  <a:lnTo>
                    <a:pt x="252" y="55"/>
                  </a:lnTo>
                  <a:lnTo>
                    <a:pt x="180" y="108"/>
                  </a:lnTo>
                  <a:lnTo>
                    <a:pt x="126" y="198"/>
                  </a:lnTo>
                  <a:lnTo>
                    <a:pt x="72" y="288"/>
                  </a:lnTo>
                  <a:lnTo>
                    <a:pt x="36" y="396"/>
                  </a:lnTo>
                  <a:lnTo>
                    <a:pt x="18" y="504"/>
                  </a:lnTo>
                  <a:lnTo>
                    <a:pt x="1" y="629"/>
                  </a:lnTo>
                  <a:lnTo>
                    <a:pt x="1" y="737"/>
                  </a:lnTo>
                  <a:lnTo>
                    <a:pt x="18" y="863"/>
                  </a:lnTo>
                  <a:lnTo>
                    <a:pt x="36" y="970"/>
                  </a:lnTo>
                  <a:lnTo>
                    <a:pt x="72" y="1060"/>
                  </a:lnTo>
                  <a:lnTo>
                    <a:pt x="126" y="1150"/>
                  </a:lnTo>
                  <a:lnTo>
                    <a:pt x="180" y="1222"/>
                  </a:lnTo>
                  <a:lnTo>
                    <a:pt x="252" y="1258"/>
                  </a:lnTo>
                  <a:lnTo>
                    <a:pt x="342" y="1276"/>
                  </a:lnTo>
                  <a:lnTo>
                    <a:pt x="449" y="1276"/>
                  </a:lnTo>
                  <a:lnTo>
                    <a:pt x="521" y="1222"/>
                  </a:lnTo>
                  <a:lnTo>
                    <a:pt x="593" y="1168"/>
                  </a:lnTo>
                  <a:lnTo>
                    <a:pt x="647" y="1096"/>
                  </a:lnTo>
                  <a:lnTo>
                    <a:pt x="683" y="988"/>
                  </a:lnTo>
                  <a:lnTo>
                    <a:pt x="719" y="881"/>
                  </a:lnTo>
                  <a:lnTo>
                    <a:pt x="737" y="773"/>
                  </a:lnTo>
                  <a:lnTo>
                    <a:pt x="755" y="647"/>
                  </a:lnTo>
                  <a:lnTo>
                    <a:pt x="755" y="539"/>
                  </a:lnTo>
                  <a:lnTo>
                    <a:pt x="737" y="414"/>
                  </a:lnTo>
                  <a:lnTo>
                    <a:pt x="719" y="306"/>
                  </a:lnTo>
                  <a:lnTo>
                    <a:pt x="683" y="216"/>
                  </a:lnTo>
                  <a:lnTo>
                    <a:pt x="647" y="126"/>
                  </a:lnTo>
                  <a:lnTo>
                    <a:pt x="593" y="73"/>
                  </a:lnTo>
                  <a:lnTo>
                    <a:pt x="521" y="19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A88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9"/>
            <p:cNvSpPr/>
            <p:nvPr/>
          </p:nvSpPr>
          <p:spPr>
            <a:xfrm>
              <a:off x="6206575" y="2349750"/>
              <a:ext cx="18875" cy="31900"/>
            </a:xfrm>
            <a:custGeom>
              <a:avLst/>
              <a:gdLst/>
              <a:ahLst/>
              <a:cxnLst/>
              <a:rect l="l" t="t" r="r" b="b"/>
              <a:pathLst>
                <a:path w="755" h="1276" fill="none" extrusionOk="0">
                  <a:moveTo>
                    <a:pt x="414" y="1"/>
                  </a:moveTo>
                  <a:lnTo>
                    <a:pt x="414" y="1"/>
                  </a:lnTo>
                  <a:lnTo>
                    <a:pt x="324" y="19"/>
                  </a:lnTo>
                  <a:lnTo>
                    <a:pt x="252" y="55"/>
                  </a:lnTo>
                  <a:lnTo>
                    <a:pt x="180" y="108"/>
                  </a:lnTo>
                  <a:lnTo>
                    <a:pt x="126" y="198"/>
                  </a:lnTo>
                  <a:lnTo>
                    <a:pt x="72" y="288"/>
                  </a:lnTo>
                  <a:lnTo>
                    <a:pt x="36" y="396"/>
                  </a:lnTo>
                  <a:lnTo>
                    <a:pt x="18" y="504"/>
                  </a:lnTo>
                  <a:lnTo>
                    <a:pt x="1" y="629"/>
                  </a:lnTo>
                  <a:lnTo>
                    <a:pt x="1" y="737"/>
                  </a:lnTo>
                  <a:lnTo>
                    <a:pt x="18" y="863"/>
                  </a:lnTo>
                  <a:lnTo>
                    <a:pt x="36" y="970"/>
                  </a:lnTo>
                  <a:lnTo>
                    <a:pt x="72" y="1060"/>
                  </a:lnTo>
                  <a:lnTo>
                    <a:pt x="126" y="1150"/>
                  </a:lnTo>
                  <a:lnTo>
                    <a:pt x="180" y="1222"/>
                  </a:lnTo>
                  <a:lnTo>
                    <a:pt x="252" y="1258"/>
                  </a:lnTo>
                  <a:lnTo>
                    <a:pt x="342" y="1276"/>
                  </a:lnTo>
                  <a:lnTo>
                    <a:pt x="342" y="1276"/>
                  </a:lnTo>
                  <a:lnTo>
                    <a:pt x="360" y="1276"/>
                  </a:lnTo>
                  <a:lnTo>
                    <a:pt x="360" y="1276"/>
                  </a:lnTo>
                  <a:lnTo>
                    <a:pt x="449" y="1276"/>
                  </a:lnTo>
                  <a:lnTo>
                    <a:pt x="521" y="1222"/>
                  </a:lnTo>
                  <a:lnTo>
                    <a:pt x="593" y="1168"/>
                  </a:lnTo>
                  <a:lnTo>
                    <a:pt x="647" y="1096"/>
                  </a:lnTo>
                  <a:lnTo>
                    <a:pt x="683" y="988"/>
                  </a:lnTo>
                  <a:lnTo>
                    <a:pt x="719" y="881"/>
                  </a:lnTo>
                  <a:lnTo>
                    <a:pt x="737" y="773"/>
                  </a:lnTo>
                  <a:lnTo>
                    <a:pt x="755" y="647"/>
                  </a:lnTo>
                  <a:lnTo>
                    <a:pt x="755" y="539"/>
                  </a:lnTo>
                  <a:lnTo>
                    <a:pt x="737" y="414"/>
                  </a:lnTo>
                  <a:lnTo>
                    <a:pt x="719" y="306"/>
                  </a:lnTo>
                  <a:lnTo>
                    <a:pt x="683" y="216"/>
                  </a:lnTo>
                  <a:lnTo>
                    <a:pt x="647" y="126"/>
                  </a:lnTo>
                  <a:lnTo>
                    <a:pt x="593" y="73"/>
                  </a:lnTo>
                  <a:lnTo>
                    <a:pt x="521" y="19"/>
                  </a:lnTo>
                  <a:lnTo>
                    <a:pt x="449" y="1"/>
                  </a:lnTo>
                  <a:lnTo>
                    <a:pt x="449" y="1"/>
                  </a:lnTo>
                  <a:lnTo>
                    <a:pt x="41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9"/>
            <p:cNvSpPr/>
            <p:nvPr/>
          </p:nvSpPr>
          <p:spPr>
            <a:xfrm>
              <a:off x="6211075" y="2327750"/>
              <a:ext cx="18425" cy="12600"/>
            </a:xfrm>
            <a:custGeom>
              <a:avLst/>
              <a:gdLst/>
              <a:ahLst/>
              <a:cxnLst/>
              <a:rect l="l" t="t" r="r" b="b"/>
              <a:pathLst>
                <a:path w="737" h="504" extrusionOk="0">
                  <a:moveTo>
                    <a:pt x="126" y="1"/>
                  </a:moveTo>
                  <a:lnTo>
                    <a:pt x="72" y="19"/>
                  </a:lnTo>
                  <a:lnTo>
                    <a:pt x="36" y="55"/>
                  </a:lnTo>
                  <a:lnTo>
                    <a:pt x="18" y="91"/>
                  </a:lnTo>
                  <a:lnTo>
                    <a:pt x="0" y="145"/>
                  </a:lnTo>
                  <a:lnTo>
                    <a:pt x="36" y="234"/>
                  </a:lnTo>
                  <a:lnTo>
                    <a:pt x="72" y="324"/>
                  </a:lnTo>
                  <a:lnTo>
                    <a:pt x="144" y="396"/>
                  </a:lnTo>
                  <a:lnTo>
                    <a:pt x="234" y="432"/>
                  </a:lnTo>
                  <a:lnTo>
                    <a:pt x="323" y="486"/>
                  </a:lnTo>
                  <a:lnTo>
                    <a:pt x="413" y="504"/>
                  </a:lnTo>
                  <a:lnTo>
                    <a:pt x="521" y="504"/>
                  </a:lnTo>
                  <a:lnTo>
                    <a:pt x="611" y="486"/>
                  </a:lnTo>
                  <a:lnTo>
                    <a:pt x="682" y="468"/>
                  </a:lnTo>
                  <a:lnTo>
                    <a:pt x="718" y="414"/>
                  </a:lnTo>
                  <a:lnTo>
                    <a:pt x="736" y="360"/>
                  </a:lnTo>
                  <a:lnTo>
                    <a:pt x="736" y="306"/>
                  </a:lnTo>
                  <a:lnTo>
                    <a:pt x="718" y="252"/>
                  </a:lnTo>
                  <a:lnTo>
                    <a:pt x="665" y="198"/>
                  </a:lnTo>
                  <a:lnTo>
                    <a:pt x="413" y="73"/>
                  </a:lnTo>
                  <a:lnTo>
                    <a:pt x="341" y="37"/>
                  </a:lnTo>
                  <a:lnTo>
                    <a:pt x="269" y="19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9"/>
            <p:cNvSpPr/>
            <p:nvPr/>
          </p:nvSpPr>
          <p:spPr>
            <a:xfrm>
              <a:off x="6152250" y="2322375"/>
              <a:ext cx="18875" cy="11700"/>
            </a:xfrm>
            <a:custGeom>
              <a:avLst/>
              <a:gdLst/>
              <a:ahLst/>
              <a:cxnLst/>
              <a:rect l="l" t="t" r="r" b="b"/>
              <a:pathLst>
                <a:path w="755" h="468" extrusionOk="0">
                  <a:moveTo>
                    <a:pt x="504" y="0"/>
                  </a:moveTo>
                  <a:lnTo>
                    <a:pt x="432" y="18"/>
                  </a:lnTo>
                  <a:lnTo>
                    <a:pt x="360" y="54"/>
                  </a:lnTo>
                  <a:lnTo>
                    <a:pt x="91" y="144"/>
                  </a:lnTo>
                  <a:lnTo>
                    <a:pt x="37" y="180"/>
                  </a:lnTo>
                  <a:lnTo>
                    <a:pt x="19" y="234"/>
                  </a:lnTo>
                  <a:lnTo>
                    <a:pt x="1" y="288"/>
                  </a:lnTo>
                  <a:lnTo>
                    <a:pt x="19" y="360"/>
                  </a:lnTo>
                  <a:lnTo>
                    <a:pt x="37" y="395"/>
                  </a:lnTo>
                  <a:lnTo>
                    <a:pt x="91" y="431"/>
                  </a:lnTo>
                  <a:lnTo>
                    <a:pt x="198" y="467"/>
                  </a:lnTo>
                  <a:lnTo>
                    <a:pt x="288" y="467"/>
                  </a:lnTo>
                  <a:lnTo>
                    <a:pt x="396" y="449"/>
                  </a:lnTo>
                  <a:lnTo>
                    <a:pt x="486" y="413"/>
                  </a:lnTo>
                  <a:lnTo>
                    <a:pt x="575" y="377"/>
                  </a:lnTo>
                  <a:lnTo>
                    <a:pt x="647" y="324"/>
                  </a:lnTo>
                  <a:lnTo>
                    <a:pt x="719" y="252"/>
                  </a:lnTo>
                  <a:lnTo>
                    <a:pt x="755" y="162"/>
                  </a:lnTo>
                  <a:lnTo>
                    <a:pt x="755" y="108"/>
                  </a:lnTo>
                  <a:lnTo>
                    <a:pt x="737" y="54"/>
                  </a:lnTo>
                  <a:lnTo>
                    <a:pt x="701" y="18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9"/>
            <p:cNvSpPr/>
            <p:nvPr/>
          </p:nvSpPr>
          <p:spPr>
            <a:xfrm>
              <a:off x="6160325" y="2354700"/>
              <a:ext cx="9475" cy="17975"/>
            </a:xfrm>
            <a:custGeom>
              <a:avLst/>
              <a:gdLst/>
              <a:ahLst/>
              <a:cxnLst/>
              <a:rect l="l" t="t" r="r" b="b"/>
              <a:pathLst>
                <a:path w="379" h="719" extrusionOk="0">
                  <a:moveTo>
                    <a:pt x="360" y="0"/>
                  </a:moveTo>
                  <a:lnTo>
                    <a:pt x="342" y="18"/>
                  </a:lnTo>
                  <a:lnTo>
                    <a:pt x="324" y="252"/>
                  </a:lnTo>
                  <a:lnTo>
                    <a:pt x="288" y="341"/>
                  </a:lnTo>
                  <a:lnTo>
                    <a:pt x="270" y="449"/>
                  </a:lnTo>
                  <a:lnTo>
                    <a:pt x="216" y="539"/>
                  </a:lnTo>
                  <a:lnTo>
                    <a:pt x="163" y="611"/>
                  </a:lnTo>
                  <a:lnTo>
                    <a:pt x="91" y="665"/>
                  </a:lnTo>
                  <a:lnTo>
                    <a:pt x="1" y="701"/>
                  </a:lnTo>
                  <a:lnTo>
                    <a:pt x="1" y="719"/>
                  </a:lnTo>
                  <a:lnTo>
                    <a:pt x="109" y="701"/>
                  </a:lnTo>
                  <a:lnTo>
                    <a:pt x="198" y="647"/>
                  </a:lnTo>
                  <a:lnTo>
                    <a:pt x="270" y="557"/>
                  </a:lnTo>
                  <a:lnTo>
                    <a:pt x="306" y="467"/>
                  </a:lnTo>
                  <a:lnTo>
                    <a:pt x="342" y="341"/>
                  </a:lnTo>
                  <a:lnTo>
                    <a:pt x="360" y="234"/>
                  </a:lnTo>
                  <a:lnTo>
                    <a:pt x="378" y="108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9"/>
            <p:cNvSpPr/>
            <p:nvPr/>
          </p:nvSpPr>
          <p:spPr>
            <a:xfrm>
              <a:off x="6153600" y="2347075"/>
              <a:ext cx="15750" cy="22450"/>
            </a:xfrm>
            <a:custGeom>
              <a:avLst/>
              <a:gdLst/>
              <a:ahLst/>
              <a:cxnLst/>
              <a:rect l="l" t="t" r="r" b="b"/>
              <a:pathLst>
                <a:path w="630" h="898" extrusionOk="0">
                  <a:moveTo>
                    <a:pt x="324" y="0"/>
                  </a:moveTo>
                  <a:lnTo>
                    <a:pt x="252" y="18"/>
                  </a:lnTo>
                  <a:lnTo>
                    <a:pt x="180" y="54"/>
                  </a:lnTo>
                  <a:lnTo>
                    <a:pt x="126" y="90"/>
                  </a:lnTo>
                  <a:lnTo>
                    <a:pt x="90" y="162"/>
                  </a:lnTo>
                  <a:lnTo>
                    <a:pt x="54" y="233"/>
                  </a:lnTo>
                  <a:lnTo>
                    <a:pt x="19" y="323"/>
                  </a:lnTo>
                  <a:lnTo>
                    <a:pt x="1" y="395"/>
                  </a:lnTo>
                  <a:lnTo>
                    <a:pt x="1" y="575"/>
                  </a:lnTo>
                  <a:lnTo>
                    <a:pt x="19" y="646"/>
                  </a:lnTo>
                  <a:lnTo>
                    <a:pt x="37" y="718"/>
                  </a:lnTo>
                  <a:lnTo>
                    <a:pt x="72" y="790"/>
                  </a:lnTo>
                  <a:lnTo>
                    <a:pt x="126" y="844"/>
                  </a:lnTo>
                  <a:lnTo>
                    <a:pt x="198" y="880"/>
                  </a:lnTo>
                  <a:lnTo>
                    <a:pt x="270" y="898"/>
                  </a:lnTo>
                  <a:lnTo>
                    <a:pt x="342" y="898"/>
                  </a:lnTo>
                  <a:lnTo>
                    <a:pt x="414" y="880"/>
                  </a:lnTo>
                  <a:lnTo>
                    <a:pt x="467" y="844"/>
                  </a:lnTo>
                  <a:lnTo>
                    <a:pt x="521" y="790"/>
                  </a:lnTo>
                  <a:lnTo>
                    <a:pt x="557" y="718"/>
                  </a:lnTo>
                  <a:lnTo>
                    <a:pt x="593" y="646"/>
                  </a:lnTo>
                  <a:lnTo>
                    <a:pt x="629" y="485"/>
                  </a:lnTo>
                  <a:lnTo>
                    <a:pt x="629" y="323"/>
                  </a:lnTo>
                  <a:lnTo>
                    <a:pt x="629" y="233"/>
                  </a:lnTo>
                  <a:lnTo>
                    <a:pt x="593" y="162"/>
                  </a:lnTo>
                  <a:lnTo>
                    <a:pt x="557" y="108"/>
                  </a:lnTo>
                  <a:lnTo>
                    <a:pt x="521" y="54"/>
                  </a:lnTo>
                  <a:lnTo>
                    <a:pt x="467" y="18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9"/>
            <p:cNvSpPr/>
            <p:nvPr/>
          </p:nvSpPr>
          <p:spPr>
            <a:xfrm>
              <a:off x="6145525" y="2345275"/>
              <a:ext cx="14375" cy="10800"/>
            </a:xfrm>
            <a:custGeom>
              <a:avLst/>
              <a:gdLst/>
              <a:ahLst/>
              <a:cxnLst/>
              <a:rect l="l" t="t" r="r" b="b"/>
              <a:pathLst>
                <a:path w="575" h="432" extrusionOk="0">
                  <a:moveTo>
                    <a:pt x="0" y="0"/>
                  </a:moveTo>
                  <a:lnTo>
                    <a:pt x="0" y="144"/>
                  </a:lnTo>
                  <a:lnTo>
                    <a:pt x="18" y="270"/>
                  </a:lnTo>
                  <a:lnTo>
                    <a:pt x="54" y="323"/>
                  </a:lnTo>
                  <a:lnTo>
                    <a:pt x="90" y="359"/>
                  </a:lnTo>
                  <a:lnTo>
                    <a:pt x="144" y="395"/>
                  </a:lnTo>
                  <a:lnTo>
                    <a:pt x="216" y="413"/>
                  </a:lnTo>
                  <a:lnTo>
                    <a:pt x="270" y="431"/>
                  </a:lnTo>
                  <a:lnTo>
                    <a:pt x="342" y="413"/>
                  </a:lnTo>
                  <a:lnTo>
                    <a:pt x="395" y="395"/>
                  </a:lnTo>
                  <a:lnTo>
                    <a:pt x="449" y="359"/>
                  </a:lnTo>
                  <a:lnTo>
                    <a:pt x="521" y="270"/>
                  </a:lnTo>
                  <a:lnTo>
                    <a:pt x="575" y="144"/>
                  </a:lnTo>
                  <a:lnTo>
                    <a:pt x="575" y="108"/>
                  </a:lnTo>
                  <a:lnTo>
                    <a:pt x="557" y="90"/>
                  </a:lnTo>
                  <a:lnTo>
                    <a:pt x="539" y="90"/>
                  </a:lnTo>
                  <a:lnTo>
                    <a:pt x="413" y="162"/>
                  </a:lnTo>
                  <a:lnTo>
                    <a:pt x="342" y="198"/>
                  </a:lnTo>
                  <a:lnTo>
                    <a:pt x="270" y="216"/>
                  </a:lnTo>
                  <a:lnTo>
                    <a:pt x="198" y="198"/>
                  </a:lnTo>
                  <a:lnTo>
                    <a:pt x="126" y="144"/>
                  </a:lnTo>
                  <a:lnTo>
                    <a:pt x="72" y="9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9"/>
            <p:cNvSpPr/>
            <p:nvPr/>
          </p:nvSpPr>
          <p:spPr>
            <a:xfrm>
              <a:off x="6207475" y="2357400"/>
              <a:ext cx="6750" cy="19325"/>
            </a:xfrm>
            <a:custGeom>
              <a:avLst/>
              <a:gdLst/>
              <a:ahLst/>
              <a:cxnLst/>
              <a:rect l="l" t="t" r="r" b="b"/>
              <a:pathLst>
                <a:path w="270" h="773" extrusionOk="0">
                  <a:moveTo>
                    <a:pt x="54" y="0"/>
                  </a:moveTo>
                  <a:lnTo>
                    <a:pt x="36" y="108"/>
                  </a:lnTo>
                  <a:lnTo>
                    <a:pt x="18" y="216"/>
                  </a:lnTo>
                  <a:lnTo>
                    <a:pt x="0" y="341"/>
                  </a:lnTo>
                  <a:lnTo>
                    <a:pt x="18" y="449"/>
                  </a:lnTo>
                  <a:lnTo>
                    <a:pt x="54" y="557"/>
                  </a:lnTo>
                  <a:lnTo>
                    <a:pt x="90" y="664"/>
                  </a:lnTo>
                  <a:lnTo>
                    <a:pt x="180" y="736"/>
                  </a:lnTo>
                  <a:lnTo>
                    <a:pt x="270" y="772"/>
                  </a:lnTo>
                  <a:lnTo>
                    <a:pt x="270" y="754"/>
                  </a:lnTo>
                  <a:lnTo>
                    <a:pt x="198" y="700"/>
                  </a:lnTo>
                  <a:lnTo>
                    <a:pt x="126" y="629"/>
                  </a:lnTo>
                  <a:lnTo>
                    <a:pt x="90" y="557"/>
                  </a:lnTo>
                  <a:lnTo>
                    <a:pt x="72" y="449"/>
                  </a:lnTo>
                  <a:lnTo>
                    <a:pt x="54" y="359"/>
                  </a:lnTo>
                  <a:lnTo>
                    <a:pt x="54" y="251"/>
                  </a:lnTo>
                  <a:lnTo>
                    <a:pt x="72" y="18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9"/>
            <p:cNvSpPr/>
            <p:nvPr/>
          </p:nvSpPr>
          <p:spPr>
            <a:xfrm>
              <a:off x="6207925" y="2350650"/>
              <a:ext cx="15725" cy="22925"/>
            </a:xfrm>
            <a:custGeom>
              <a:avLst/>
              <a:gdLst/>
              <a:ahLst/>
              <a:cxnLst/>
              <a:rect l="l" t="t" r="r" b="b"/>
              <a:pathLst>
                <a:path w="629" h="917" extrusionOk="0">
                  <a:moveTo>
                    <a:pt x="324" y="1"/>
                  </a:moveTo>
                  <a:lnTo>
                    <a:pt x="252" y="19"/>
                  </a:lnTo>
                  <a:lnTo>
                    <a:pt x="198" y="37"/>
                  </a:lnTo>
                  <a:lnTo>
                    <a:pt x="144" y="72"/>
                  </a:lnTo>
                  <a:lnTo>
                    <a:pt x="90" y="144"/>
                  </a:lnTo>
                  <a:lnTo>
                    <a:pt x="54" y="198"/>
                  </a:lnTo>
                  <a:lnTo>
                    <a:pt x="36" y="288"/>
                  </a:lnTo>
                  <a:lnTo>
                    <a:pt x="0" y="450"/>
                  </a:lnTo>
                  <a:lnTo>
                    <a:pt x="18" y="611"/>
                  </a:lnTo>
                  <a:lnTo>
                    <a:pt x="36" y="701"/>
                  </a:lnTo>
                  <a:lnTo>
                    <a:pt x="54" y="773"/>
                  </a:lnTo>
                  <a:lnTo>
                    <a:pt x="90" y="827"/>
                  </a:lnTo>
                  <a:lnTo>
                    <a:pt x="144" y="881"/>
                  </a:lnTo>
                  <a:lnTo>
                    <a:pt x="216" y="916"/>
                  </a:lnTo>
                  <a:lnTo>
                    <a:pt x="360" y="916"/>
                  </a:lnTo>
                  <a:lnTo>
                    <a:pt x="431" y="881"/>
                  </a:lnTo>
                  <a:lnTo>
                    <a:pt x="485" y="845"/>
                  </a:lnTo>
                  <a:lnTo>
                    <a:pt x="539" y="791"/>
                  </a:lnTo>
                  <a:lnTo>
                    <a:pt x="575" y="719"/>
                  </a:lnTo>
                  <a:lnTo>
                    <a:pt x="611" y="647"/>
                  </a:lnTo>
                  <a:lnTo>
                    <a:pt x="629" y="486"/>
                  </a:lnTo>
                  <a:lnTo>
                    <a:pt x="629" y="396"/>
                  </a:lnTo>
                  <a:lnTo>
                    <a:pt x="629" y="306"/>
                  </a:lnTo>
                  <a:lnTo>
                    <a:pt x="611" y="234"/>
                  </a:lnTo>
                  <a:lnTo>
                    <a:pt x="575" y="162"/>
                  </a:lnTo>
                  <a:lnTo>
                    <a:pt x="521" y="90"/>
                  </a:lnTo>
                  <a:lnTo>
                    <a:pt x="467" y="55"/>
                  </a:lnTo>
                  <a:lnTo>
                    <a:pt x="413" y="19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9"/>
            <p:cNvSpPr/>
            <p:nvPr/>
          </p:nvSpPr>
          <p:spPr>
            <a:xfrm>
              <a:off x="6219600" y="2352450"/>
              <a:ext cx="13475" cy="9450"/>
            </a:xfrm>
            <a:custGeom>
              <a:avLst/>
              <a:gdLst/>
              <a:ahLst/>
              <a:cxnLst/>
              <a:rect l="l" t="t" r="r" b="b"/>
              <a:pathLst>
                <a:path w="539" h="378" extrusionOk="0">
                  <a:moveTo>
                    <a:pt x="18" y="0"/>
                  </a:moveTo>
                  <a:lnTo>
                    <a:pt x="0" y="18"/>
                  </a:lnTo>
                  <a:lnTo>
                    <a:pt x="0" y="36"/>
                  </a:lnTo>
                  <a:lnTo>
                    <a:pt x="0" y="54"/>
                  </a:lnTo>
                  <a:lnTo>
                    <a:pt x="36" y="180"/>
                  </a:lnTo>
                  <a:lnTo>
                    <a:pt x="90" y="288"/>
                  </a:lnTo>
                  <a:lnTo>
                    <a:pt x="126" y="324"/>
                  </a:lnTo>
                  <a:lnTo>
                    <a:pt x="180" y="360"/>
                  </a:lnTo>
                  <a:lnTo>
                    <a:pt x="216" y="378"/>
                  </a:lnTo>
                  <a:lnTo>
                    <a:pt x="288" y="378"/>
                  </a:lnTo>
                  <a:lnTo>
                    <a:pt x="341" y="360"/>
                  </a:lnTo>
                  <a:lnTo>
                    <a:pt x="395" y="324"/>
                  </a:lnTo>
                  <a:lnTo>
                    <a:pt x="449" y="288"/>
                  </a:lnTo>
                  <a:lnTo>
                    <a:pt x="485" y="252"/>
                  </a:lnTo>
                  <a:lnTo>
                    <a:pt x="521" y="126"/>
                  </a:lnTo>
                  <a:lnTo>
                    <a:pt x="539" y="0"/>
                  </a:lnTo>
                  <a:lnTo>
                    <a:pt x="521" y="0"/>
                  </a:lnTo>
                  <a:lnTo>
                    <a:pt x="467" y="72"/>
                  </a:lnTo>
                  <a:lnTo>
                    <a:pt x="413" y="126"/>
                  </a:lnTo>
                  <a:lnTo>
                    <a:pt x="341" y="162"/>
                  </a:lnTo>
                  <a:lnTo>
                    <a:pt x="270" y="162"/>
                  </a:lnTo>
                  <a:lnTo>
                    <a:pt x="198" y="144"/>
                  </a:lnTo>
                  <a:lnTo>
                    <a:pt x="144" y="108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9"/>
            <p:cNvSpPr/>
            <p:nvPr/>
          </p:nvSpPr>
          <p:spPr>
            <a:xfrm>
              <a:off x="6156750" y="2413950"/>
              <a:ext cx="14375" cy="7650"/>
            </a:xfrm>
            <a:custGeom>
              <a:avLst/>
              <a:gdLst/>
              <a:ahLst/>
              <a:cxnLst/>
              <a:rect l="l" t="t" r="r" b="b"/>
              <a:pathLst>
                <a:path w="575" h="306" extrusionOk="0">
                  <a:moveTo>
                    <a:pt x="18" y="1"/>
                  </a:moveTo>
                  <a:lnTo>
                    <a:pt x="0" y="19"/>
                  </a:lnTo>
                  <a:lnTo>
                    <a:pt x="18" y="90"/>
                  </a:lnTo>
                  <a:lnTo>
                    <a:pt x="54" y="180"/>
                  </a:lnTo>
                  <a:lnTo>
                    <a:pt x="108" y="252"/>
                  </a:lnTo>
                  <a:lnTo>
                    <a:pt x="180" y="288"/>
                  </a:lnTo>
                  <a:lnTo>
                    <a:pt x="288" y="306"/>
                  </a:lnTo>
                  <a:lnTo>
                    <a:pt x="395" y="288"/>
                  </a:lnTo>
                  <a:lnTo>
                    <a:pt x="485" y="252"/>
                  </a:lnTo>
                  <a:lnTo>
                    <a:pt x="575" y="198"/>
                  </a:lnTo>
                  <a:lnTo>
                    <a:pt x="575" y="180"/>
                  </a:lnTo>
                  <a:lnTo>
                    <a:pt x="413" y="216"/>
                  </a:lnTo>
                  <a:lnTo>
                    <a:pt x="252" y="198"/>
                  </a:lnTo>
                  <a:lnTo>
                    <a:pt x="180" y="180"/>
                  </a:lnTo>
                  <a:lnTo>
                    <a:pt x="126" y="126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9"/>
            <p:cNvSpPr/>
            <p:nvPr/>
          </p:nvSpPr>
          <p:spPr>
            <a:xfrm>
              <a:off x="6164375" y="2318775"/>
              <a:ext cx="43125" cy="86225"/>
            </a:xfrm>
            <a:custGeom>
              <a:avLst/>
              <a:gdLst/>
              <a:ahLst/>
              <a:cxnLst/>
              <a:rect l="l" t="t" r="r" b="b"/>
              <a:pathLst>
                <a:path w="1725" h="3449" extrusionOk="0">
                  <a:moveTo>
                    <a:pt x="1383" y="1"/>
                  </a:moveTo>
                  <a:lnTo>
                    <a:pt x="1383" y="19"/>
                  </a:lnTo>
                  <a:lnTo>
                    <a:pt x="1383" y="360"/>
                  </a:lnTo>
                  <a:lnTo>
                    <a:pt x="1401" y="701"/>
                  </a:lnTo>
                  <a:lnTo>
                    <a:pt x="1455" y="1365"/>
                  </a:lnTo>
                  <a:lnTo>
                    <a:pt x="1509" y="2030"/>
                  </a:lnTo>
                  <a:lnTo>
                    <a:pt x="1527" y="2371"/>
                  </a:lnTo>
                  <a:lnTo>
                    <a:pt x="1527" y="2694"/>
                  </a:lnTo>
                  <a:lnTo>
                    <a:pt x="1311" y="2604"/>
                  </a:lnTo>
                  <a:lnTo>
                    <a:pt x="1078" y="2551"/>
                  </a:lnTo>
                  <a:lnTo>
                    <a:pt x="1060" y="2587"/>
                  </a:lnTo>
                  <a:lnTo>
                    <a:pt x="1060" y="2640"/>
                  </a:lnTo>
                  <a:lnTo>
                    <a:pt x="1078" y="2856"/>
                  </a:lnTo>
                  <a:lnTo>
                    <a:pt x="1078" y="3089"/>
                  </a:lnTo>
                  <a:lnTo>
                    <a:pt x="1078" y="3215"/>
                  </a:lnTo>
                  <a:lnTo>
                    <a:pt x="827" y="3197"/>
                  </a:lnTo>
                  <a:lnTo>
                    <a:pt x="575" y="3215"/>
                  </a:lnTo>
                  <a:lnTo>
                    <a:pt x="324" y="3269"/>
                  </a:lnTo>
                  <a:lnTo>
                    <a:pt x="90" y="3359"/>
                  </a:lnTo>
                  <a:lnTo>
                    <a:pt x="19" y="3395"/>
                  </a:lnTo>
                  <a:lnTo>
                    <a:pt x="1" y="3430"/>
                  </a:lnTo>
                  <a:lnTo>
                    <a:pt x="19" y="3448"/>
                  </a:lnTo>
                  <a:lnTo>
                    <a:pt x="54" y="3448"/>
                  </a:lnTo>
                  <a:lnTo>
                    <a:pt x="360" y="3413"/>
                  </a:lnTo>
                  <a:lnTo>
                    <a:pt x="647" y="3395"/>
                  </a:lnTo>
                  <a:lnTo>
                    <a:pt x="934" y="3395"/>
                  </a:lnTo>
                  <a:lnTo>
                    <a:pt x="1240" y="3413"/>
                  </a:lnTo>
                  <a:lnTo>
                    <a:pt x="1240" y="3017"/>
                  </a:lnTo>
                  <a:lnTo>
                    <a:pt x="1240" y="2766"/>
                  </a:lnTo>
                  <a:lnTo>
                    <a:pt x="1329" y="2820"/>
                  </a:lnTo>
                  <a:lnTo>
                    <a:pt x="1491" y="2892"/>
                  </a:lnTo>
                  <a:lnTo>
                    <a:pt x="1653" y="2928"/>
                  </a:lnTo>
                  <a:lnTo>
                    <a:pt x="1689" y="2928"/>
                  </a:lnTo>
                  <a:lnTo>
                    <a:pt x="1724" y="2892"/>
                  </a:lnTo>
                  <a:lnTo>
                    <a:pt x="1706" y="2174"/>
                  </a:lnTo>
                  <a:lnTo>
                    <a:pt x="1653" y="1455"/>
                  </a:lnTo>
                  <a:lnTo>
                    <a:pt x="1563" y="737"/>
                  </a:lnTo>
                  <a:lnTo>
                    <a:pt x="1437" y="19"/>
                  </a:lnTo>
                  <a:lnTo>
                    <a:pt x="141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9"/>
            <p:cNvSpPr/>
            <p:nvPr/>
          </p:nvSpPr>
          <p:spPr>
            <a:xfrm>
              <a:off x="6162125" y="2401375"/>
              <a:ext cx="20675" cy="13950"/>
            </a:xfrm>
            <a:custGeom>
              <a:avLst/>
              <a:gdLst/>
              <a:ahLst/>
              <a:cxnLst/>
              <a:rect l="l" t="t" r="r" b="b"/>
              <a:pathLst>
                <a:path w="827" h="558" extrusionOk="0">
                  <a:moveTo>
                    <a:pt x="270" y="1"/>
                  </a:moveTo>
                  <a:lnTo>
                    <a:pt x="144" y="73"/>
                  </a:lnTo>
                  <a:lnTo>
                    <a:pt x="55" y="144"/>
                  </a:lnTo>
                  <a:lnTo>
                    <a:pt x="1" y="234"/>
                  </a:lnTo>
                  <a:lnTo>
                    <a:pt x="1" y="342"/>
                  </a:lnTo>
                  <a:lnTo>
                    <a:pt x="19" y="414"/>
                  </a:lnTo>
                  <a:lnTo>
                    <a:pt x="73" y="486"/>
                  </a:lnTo>
                  <a:lnTo>
                    <a:pt x="162" y="540"/>
                  </a:lnTo>
                  <a:lnTo>
                    <a:pt x="288" y="557"/>
                  </a:lnTo>
                  <a:lnTo>
                    <a:pt x="396" y="522"/>
                  </a:lnTo>
                  <a:lnTo>
                    <a:pt x="504" y="468"/>
                  </a:lnTo>
                  <a:lnTo>
                    <a:pt x="593" y="396"/>
                  </a:lnTo>
                  <a:lnTo>
                    <a:pt x="665" y="306"/>
                  </a:lnTo>
                  <a:lnTo>
                    <a:pt x="791" y="144"/>
                  </a:lnTo>
                  <a:lnTo>
                    <a:pt x="827" y="73"/>
                  </a:lnTo>
                  <a:lnTo>
                    <a:pt x="701" y="37"/>
                  </a:lnTo>
                  <a:lnTo>
                    <a:pt x="5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9"/>
            <p:cNvSpPr/>
            <p:nvPr/>
          </p:nvSpPr>
          <p:spPr>
            <a:xfrm>
              <a:off x="6162125" y="2406775"/>
              <a:ext cx="16650" cy="8550"/>
            </a:xfrm>
            <a:custGeom>
              <a:avLst/>
              <a:gdLst/>
              <a:ahLst/>
              <a:cxnLst/>
              <a:rect l="l" t="t" r="r" b="b"/>
              <a:pathLst>
                <a:path w="666" h="342" extrusionOk="0">
                  <a:moveTo>
                    <a:pt x="342" y="0"/>
                  </a:moveTo>
                  <a:lnTo>
                    <a:pt x="234" y="18"/>
                  </a:lnTo>
                  <a:lnTo>
                    <a:pt x="126" y="36"/>
                  </a:lnTo>
                  <a:lnTo>
                    <a:pt x="1" y="90"/>
                  </a:lnTo>
                  <a:lnTo>
                    <a:pt x="1" y="108"/>
                  </a:lnTo>
                  <a:lnTo>
                    <a:pt x="1" y="144"/>
                  </a:lnTo>
                  <a:lnTo>
                    <a:pt x="37" y="234"/>
                  </a:lnTo>
                  <a:lnTo>
                    <a:pt x="109" y="306"/>
                  </a:lnTo>
                  <a:lnTo>
                    <a:pt x="180" y="341"/>
                  </a:lnTo>
                  <a:lnTo>
                    <a:pt x="288" y="341"/>
                  </a:lnTo>
                  <a:lnTo>
                    <a:pt x="396" y="324"/>
                  </a:lnTo>
                  <a:lnTo>
                    <a:pt x="486" y="270"/>
                  </a:lnTo>
                  <a:lnTo>
                    <a:pt x="575" y="198"/>
                  </a:lnTo>
                  <a:lnTo>
                    <a:pt x="665" y="126"/>
                  </a:lnTo>
                  <a:lnTo>
                    <a:pt x="611" y="72"/>
                  </a:lnTo>
                  <a:lnTo>
                    <a:pt x="575" y="36"/>
                  </a:lnTo>
                  <a:lnTo>
                    <a:pt x="504" y="18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FF99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9"/>
            <p:cNvSpPr/>
            <p:nvPr/>
          </p:nvSpPr>
          <p:spPr>
            <a:xfrm>
              <a:off x="6022075" y="2208800"/>
              <a:ext cx="184975" cy="175100"/>
            </a:xfrm>
            <a:custGeom>
              <a:avLst/>
              <a:gdLst/>
              <a:ahLst/>
              <a:cxnLst/>
              <a:rect l="l" t="t" r="r" b="b"/>
              <a:pathLst>
                <a:path w="7399" h="7004" extrusionOk="0">
                  <a:moveTo>
                    <a:pt x="4597" y="0"/>
                  </a:moveTo>
                  <a:lnTo>
                    <a:pt x="4310" y="18"/>
                  </a:lnTo>
                  <a:lnTo>
                    <a:pt x="4005" y="54"/>
                  </a:lnTo>
                  <a:lnTo>
                    <a:pt x="3699" y="90"/>
                  </a:lnTo>
                  <a:lnTo>
                    <a:pt x="3412" y="162"/>
                  </a:lnTo>
                  <a:lnTo>
                    <a:pt x="3107" y="270"/>
                  </a:lnTo>
                  <a:lnTo>
                    <a:pt x="2802" y="395"/>
                  </a:lnTo>
                  <a:lnTo>
                    <a:pt x="2514" y="539"/>
                  </a:lnTo>
                  <a:lnTo>
                    <a:pt x="2191" y="737"/>
                  </a:lnTo>
                  <a:lnTo>
                    <a:pt x="1886" y="970"/>
                  </a:lnTo>
                  <a:lnTo>
                    <a:pt x="1616" y="1221"/>
                  </a:lnTo>
                  <a:lnTo>
                    <a:pt x="1365" y="1491"/>
                  </a:lnTo>
                  <a:lnTo>
                    <a:pt x="1131" y="1778"/>
                  </a:lnTo>
                  <a:lnTo>
                    <a:pt x="916" y="2065"/>
                  </a:lnTo>
                  <a:lnTo>
                    <a:pt x="736" y="2335"/>
                  </a:lnTo>
                  <a:lnTo>
                    <a:pt x="575" y="2622"/>
                  </a:lnTo>
                  <a:lnTo>
                    <a:pt x="431" y="2909"/>
                  </a:lnTo>
                  <a:lnTo>
                    <a:pt x="305" y="3161"/>
                  </a:lnTo>
                  <a:lnTo>
                    <a:pt x="216" y="3412"/>
                  </a:lnTo>
                  <a:lnTo>
                    <a:pt x="126" y="3646"/>
                  </a:lnTo>
                  <a:lnTo>
                    <a:pt x="72" y="3843"/>
                  </a:lnTo>
                  <a:lnTo>
                    <a:pt x="18" y="4023"/>
                  </a:lnTo>
                  <a:lnTo>
                    <a:pt x="0" y="4166"/>
                  </a:lnTo>
                  <a:lnTo>
                    <a:pt x="0" y="4274"/>
                  </a:lnTo>
                  <a:lnTo>
                    <a:pt x="18" y="4382"/>
                  </a:lnTo>
                  <a:lnTo>
                    <a:pt x="72" y="4543"/>
                  </a:lnTo>
                  <a:lnTo>
                    <a:pt x="252" y="4956"/>
                  </a:lnTo>
                  <a:lnTo>
                    <a:pt x="503" y="5459"/>
                  </a:lnTo>
                  <a:lnTo>
                    <a:pt x="772" y="5998"/>
                  </a:lnTo>
                  <a:lnTo>
                    <a:pt x="1042" y="6465"/>
                  </a:lnTo>
                  <a:lnTo>
                    <a:pt x="1257" y="6824"/>
                  </a:lnTo>
                  <a:lnTo>
                    <a:pt x="1347" y="6950"/>
                  </a:lnTo>
                  <a:lnTo>
                    <a:pt x="1383" y="7003"/>
                  </a:lnTo>
                  <a:lnTo>
                    <a:pt x="1419" y="7003"/>
                  </a:lnTo>
                  <a:lnTo>
                    <a:pt x="1401" y="6914"/>
                  </a:lnTo>
                  <a:lnTo>
                    <a:pt x="1329" y="6698"/>
                  </a:lnTo>
                  <a:lnTo>
                    <a:pt x="1275" y="6483"/>
                  </a:lnTo>
                  <a:lnTo>
                    <a:pt x="1203" y="6016"/>
                  </a:lnTo>
                  <a:lnTo>
                    <a:pt x="1167" y="5531"/>
                  </a:lnTo>
                  <a:lnTo>
                    <a:pt x="1167" y="5046"/>
                  </a:lnTo>
                  <a:lnTo>
                    <a:pt x="1185" y="4561"/>
                  </a:lnTo>
                  <a:lnTo>
                    <a:pt x="1239" y="4094"/>
                  </a:lnTo>
                  <a:lnTo>
                    <a:pt x="1311" y="3610"/>
                  </a:lnTo>
                  <a:lnTo>
                    <a:pt x="1419" y="3161"/>
                  </a:lnTo>
                  <a:lnTo>
                    <a:pt x="1527" y="2730"/>
                  </a:lnTo>
                  <a:lnTo>
                    <a:pt x="1670" y="2335"/>
                  </a:lnTo>
                  <a:lnTo>
                    <a:pt x="1814" y="1958"/>
                  </a:lnTo>
                  <a:lnTo>
                    <a:pt x="1993" y="1634"/>
                  </a:lnTo>
                  <a:lnTo>
                    <a:pt x="2155" y="1347"/>
                  </a:lnTo>
                  <a:lnTo>
                    <a:pt x="2353" y="1132"/>
                  </a:lnTo>
                  <a:lnTo>
                    <a:pt x="2442" y="1024"/>
                  </a:lnTo>
                  <a:lnTo>
                    <a:pt x="2532" y="952"/>
                  </a:lnTo>
                  <a:lnTo>
                    <a:pt x="2622" y="898"/>
                  </a:lnTo>
                  <a:lnTo>
                    <a:pt x="2730" y="844"/>
                  </a:lnTo>
                  <a:lnTo>
                    <a:pt x="3125" y="719"/>
                  </a:lnTo>
                  <a:lnTo>
                    <a:pt x="3520" y="629"/>
                  </a:lnTo>
                  <a:lnTo>
                    <a:pt x="3933" y="557"/>
                  </a:lnTo>
                  <a:lnTo>
                    <a:pt x="4346" y="503"/>
                  </a:lnTo>
                  <a:lnTo>
                    <a:pt x="4741" y="467"/>
                  </a:lnTo>
                  <a:lnTo>
                    <a:pt x="5118" y="449"/>
                  </a:lnTo>
                  <a:lnTo>
                    <a:pt x="5495" y="449"/>
                  </a:lnTo>
                  <a:lnTo>
                    <a:pt x="5854" y="467"/>
                  </a:lnTo>
                  <a:lnTo>
                    <a:pt x="6465" y="521"/>
                  </a:lnTo>
                  <a:lnTo>
                    <a:pt x="6950" y="575"/>
                  </a:lnTo>
                  <a:lnTo>
                    <a:pt x="7398" y="647"/>
                  </a:lnTo>
                  <a:lnTo>
                    <a:pt x="7398" y="647"/>
                  </a:lnTo>
                  <a:lnTo>
                    <a:pt x="7147" y="485"/>
                  </a:lnTo>
                  <a:lnTo>
                    <a:pt x="6896" y="359"/>
                  </a:lnTo>
                  <a:lnTo>
                    <a:pt x="6626" y="252"/>
                  </a:lnTo>
                  <a:lnTo>
                    <a:pt x="6339" y="162"/>
                  </a:lnTo>
                  <a:lnTo>
                    <a:pt x="6142" y="126"/>
                  </a:lnTo>
                  <a:lnTo>
                    <a:pt x="5800" y="72"/>
                  </a:lnTo>
                  <a:lnTo>
                    <a:pt x="5369" y="18"/>
                  </a:lnTo>
                  <a:lnTo>
                    <a:pt x="4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9"/>
            <p:cNvSpPr/>
            <p:nvPr/>
          </p:nvSpPr>
          <p:spPr>
            <a:xfrm>
              <a:off x="6022075" y="2208800"/>
              <a:ext cx="184975" cy="175100"/>
            </a:xfrm>
            <a:custGeom>
              <a:avLst/>
              <a:gdLst/>
              <a:ahLst/>
              <a:cxnLst/>
              <a:rect l="l" t="t" r="r" b="b"/>
              <a:pathLst>
                <a:path w="7399" h="7004" fill="none" extrusionOk="0">
                  <a:moveTo>
                    <a:pt x="1401" y="6914"/>
                  </a:moveTo>
                  <a:lnTo>
                    <a:pt x="1401" y="6914"/>
                  </a:lnTo>
                  <a:lnTo>
                    <a:pt x="1419" y="7003"/>
                  </a:lnTo>
                  <a:lnTo>
                    <a:pt x="1401" y="7003"/>
                  </a:lnTo>
                  <a:lnTo>
                    <a:pt x="1383" y="7003"/>
                  </a:lnTo>
                  <a:lnTo>
                    <a:pt x="1347" y="6950"/>
                  </a:lnTo>
                  <a:lnTo>
                    <a:pt x="1257" y="6824"/>
                  </a:lnTo>
                  <a:lnTo>
                    <a:pt x="1042" y="6465"/>
                  </a:lnTo>
                  <a:lnTo>
                    <a:pt x="772" y="5998"/>
                  </a:lnTo>
                  <a:lnTo>
                    <a:pt x="503" y="5459"/>
                  </a:lnTo>
                  <a:lnTo>
                    <a:pt x="252" y="4956"/>
                  </a:lnTo>
                  <a:lnTo>
                    <a:pt x="72" y="4543"/>
                  </a:lnTo>
                  <a:lnTo>
                    <a:pt x="18" y="4382"/>
                  </a:lnTo>
                  <a:lnTo>
                    <a:pt x="0" y="4274"/>
                  </a:lnTo>
                  <a:lnTo>
                    <a:pt x="0" y="4274"/>
                  </a:lnTo>
                  <a:lnTo>
                    <a:pt x="0" y="4166"/>
                  </a:lnTo>
                  <a:lnTo>
                    <a:pt x="18" y="4023"/>
                  </a:lnTo>
                  <a:lnTo>
                    <a:pt x="72" y="3843"/>
                  </a:lnTo>
                  <a:lnTo>
                    <a:pt x="126" y="3646"/>
                  </a:lnTo>
                  <a:lnTo>
                    <a:pt x="216" y="3412"/>
                  </a:lnTo>
                  <a:lnTo>
                    <a:pt x="305" y="3161"/>
                  </a:lnTo>
                  <a:lnTo>
                    <a:pt x="431" y="2909"/>
                  </a:lnTo>
                  <a:lnTo>
                    <a:pt x="575" y="2622"/>
                  </a:lnTo>
                  <a:lnTo>
                    <a:pt x="736" y="2335"/>
                  </a:lnTo>
                  <a:lnTo>
                    <a:pt x="916" y="2065"/>
                  </a:lnTo>
                  <a:lnTo>
                    <a:pt x="1131" y="1778"/>
                  </a:lnTo>
                  <a:lnTo>
                    <a:pt x="1365" y="1491"/>
                  </a:lnTo>
                  <a:lnTo>
                    <a:pt x="1616" y="1221"/>
                  </a:lnTo>
                  <a:lnTo>
                    <a:pt x="1886" y="970"/>
                  </a:lnTo>
                  <a:lnTo>
                    <a:pt x="2191" y="737"/>
                  </a:lnTo>
                  <a:lnTo>
                    <a:pt x="2514" y="539"/>
                  </a:lnTo>
                  <a:lnTo>
                    <a:pt x="2514" y="539"/>
                  </a:lnTo>
                  <a:lnTo>
                    <a:pt x="2802" y="395"/>
                  </a:lnTo>
                  <a:lnTo>
                    <a:pt x="3107" y="270"/>
                  </a:lnTo>
                  <a:lnTo>
                    <a:pt x="3412" y="162"/>
                  </a:lnTo>
                  <a:lnTo>
                    <a:pt x="3699" y="90"/>
                  </a:lnTo>
                  <a:lnTo>
                    <a:pt x="4005" y="54"/>
                  </a:lnTo>
                  <a:lnTo>
                    <a:pt x="4310" y="18"/>
                  </a:lnTo>
                  <a:lnTo>
                    <a:pt x="4597" y="0"/>
                  </a:lnTo>
                  <a:lnTo>
                    <a:pt x="4867" y="0"/>
                  </a:lnTo>
                  <a:lnTo>
                    <a:pt x="5369" y="18"/>
                  </a:lnTo>
                  <a:lnTo>
                    <a:pt x="5800" y="72"/>
                  </a:lnTo>
                  <a:lnTo>
                    <a:pt x="6142" y="126"/>
                  </a:lnTo>
                  <a:lnTo>
                    <a:pt x="6339" y="162"/>
                  </a:lnTo>
                  <a:lnTo>
                    <a:pt x="6339" y="162"/>
                  </a:lnTo>
                  <a:lnTo>
                    <a:pt x="6626" y="252"/>
                  </a:lnTo>
                  <a:lnTo>
                    <a:pt x="6896" y="359"/>
                  </a:lnTo>
                  <a:lnTo>
                    <a:pt x="7147" y="485"/>
                  </a:lnTo>
                  <a:lnTo>
                    <a:pt x="7398" y="647"/>
                  </a:lnTo>
                  <a:lnTo>
                    <a:pt x="7398" y="647"/>
                  </a:lnTo>
                  <a:lnTo>
                    <a:pt x="6950" y="575"/>
                  </a:lnTo>
                  <a:lnTo>
                    <a:pt x="6465" y="521"/>
                  </a:lnTo>
                  <a:lnTo>
                    <a:pt x="5854" y="467"/>
                  </a:lnTo>
                  <a:lnTo>
                    <a:pt x="5495" y="449"/>
                  </a:lnTo>
                  <a:lnTo>
                    <a:pt x="5118" y="449"/>
                  </a:lnTo>
                  <a:lnTo>
                    <a:pt x="4741" y="467"/>
                  </a:lnTo>
                  <a:lnTo>
                    <a:pt x="4346" y="503"/>
                  </a:lnTo>
                  <a:lnTo>
                    <a:pt x="3933" y="557"/>
                  </a:lnTo>
                  <a:lnTo>
                    <a:pt x="3520" y="629"/>
                  </a:lnTo>
                  <a:lnTo>
                    <a:pt x="3125" y="719"/>
                  </a:lnTo>
                  <a:lnTo>
                    <a:pt x="2730" y="844"/>
                  </a:lnTo>
                  <a:lnTo>
                    <a:pt x="2730" y="844"/>
                  </a:lnTo>
                  <a:lnTo>
                    <a:pt x="2622" y="898"/>
                  </a:lnTo>
                  <a:lnTo>
                    <a:pt x="2532" y="952"/>
                  </a:lnTo>
                  <a:lnTo>
                    <a:pt x="2442" y="1024"/>
                  </a:lnTo>
                  <a:lnTo>
                    <a:pt x="2353" y="1132"/>
                  </a:lnTo>
                  <a:lnTo>
                    <a:pt x="2155" y="1347"/>
                  </a:lnTo>
                  <a:lnTo>
                    <a:pt x="1993" y="1634"/>
                  </a:lnTo>
                  <a:lnTo>
                    <a:pt x="1814" y="1958"/>
                  </a:lnTo>
                  <a:lnTo>
                    <a:pt x="1670" y="2335"/>
                  </a:lnTo>
                  <a:lnTo>
                    <a:pt x="1527" y="2730"/>
                  </a:lnTo>
                  <a:lnTo>
                    <a:pt x="1419" y="3161"/>
                  </a:lnTo>
                  <a:lnTo>
                    <a:pt x="1311" y="3610"/>
                  </a:lnTo>
                  <a:lnTo>
                    <a:pt x="1239" y="4094"/>
                  </a:lnTo>
                  <a:lnTo>
                    <a:pt x="1185" y="4561"/>
                  </a:lnTo>
                  <a:lnTo>
                    <a:pt x="1167" y="5046"/>
                  </a:lnTo>
                  <a:lnTo>
                    <a:pt x="1167" y="5531"/>
                  </a:lnTo>
                  <a:lnTo>
                    <a:pt x="1203" y="6016"/>
                  </a:lnTo>
                  <a:lnTo>
                    <a:pt x="1275" y="6483"/>
                  </a:lnTo>
                  <a:lnTo>
                    <a:pt x="1329" y="6698"/>
                  </a:lnTo>
                  <a:lnTo>
                    <a:pt x="1401" y="69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9"/>
            <p:cNvSpPr/>
            <p:nvPr/>
          </p:nvSpPr>
          <p:spPr>
            <a:xfrm>
              <a:off x="6064725" y="2173325"/>
              <a:ext cx="41325" cy="53900"/>
            </a:xfrm>
            <a:custGeom>
              <a:avLst/>
              <a:gdLst/>
              <a:ahLst/>
              <a:cxnLst/>
              <a:rect l="l" t="t" r="r" b="b"/>
              <a:pathLst>
                <a:path w="1653" h="2156" extrusionOk="0">
                  <a:moveTo>
                    <a:pt x="1544" y="1"/>
                  </a:moveTo>
                  <a:lnTo>
                    <a:pt x="1347" y="90"/>
                  </a:lnTo>
                  <a:lnTo>
                    <a:pt x="1149" y="198"/>
                  </a:lnTo>
                  <a:lnTo>
                    <a:pt x="988" y="324"/>
                  </a:lnTo>
                  <a:lnTo>
                    <a:pt x="826" y="468"/>
                  </a:lnTo>
                  <a:lnTo>
                    <a:pt x="682" y="611"/>
                  </a:lnTo>
                  <a:lnTo>
                    <a:pt x="557" y="773"/>
                  </a:lnTo>
                  <a:lnTo>
                    <a:pt x="449" y="916"/>
                  </a:lnTo>
                  <a:lnTo>
                    <a:pt x="341" y="1078"/>
                  </a:lnTo>
                  <a:lnTo>
                    <a:pt x="180" y="1347"/>
                  </a:lnTo>
                  <a:lnTo>
                    <a:pt x="72" y="1581"/>
                  </a:lnTo>
                  <a:lnTo>
                    <a:pt x="0" y="1814"/>
                  </a:lnTo>
                  <a:lnTo>
                    <a:pt x="144" y="1976"/>
                  </a:lnTo>
                  <a:lnTo>
                    <a:pt x="287" y="2138"/>
                  </a:lnTo>
                  <a:lnTo>
                    <a:pt x="323" y="2156"/>
                  </a:lnTo>
                  <a:lnTo>
                    <a:pt x="377" y="2156"/>
                  </a:lnTo>
                  <a:lnTo>
                    <a:pt x="521" y="2138"/>
                  </a:lnTo>
                  <a:lnTo>
                    <a:pt x="700" y="2102"/>
                  </a:lnTo>
                  <a:lnTo>
                    <a:pt x="898" y="2048"/>
                  </a:lnTo>
                  <a:lnTo>
                    <a:pt x="1096" y="1958"/>
                  </a:lnTo>
                  <a:lnTo>
                    <a:pt x="1275" y="1868"/>
                  </a:lnTo>
                  <a:lnTo>
                    <a:pt x="1419" y="1778"/>
                  </a:lnTo>
                  <a:lnTo>
                    <a:pt x="1509" y="1671"/>
                  </a:lnTo>
                  <a:lnTo>
                    <a:pt x="1562" y="1581"/>
                  </a:lnTo>
                  <a:lnTo>
                    <a:pt x="1598" y="1455"/>
                  </a:lnTo>
                  <a:lnTo>
                    <a:pt x="1616" y="1347"/>
                  </a:lnTo>
                  <a:lnTo>
                    <a:pt x="1652" y="1204"/>
                  </a:lnTo>
                  <a:lnTo>
                    <a:pt x="1652" y="934"/>
                  </a:lnTo>
                  <a:lnTo>
                    <a:pt x="1652" y="647"/>
                  </a:lnTo>
                  <a:lnTo>
                    <a:pt x="1616" y="396"/>
                  </a:lnTo>
                  <a:lnTo>
                    <a:pt x="1598" y="198"/>
                  </a:lnTo>
                  <a:lnTo>
                    <a:pt x="15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9"/>
            <p:cNvSpPr/>
            <p:nvPr/>
          </p:nvSpPr>
          <p:spPr>
            <a:xfrm>
              <a:off x="6064725" y="2173325"/>
              <a:ext cx="41325" cy="53900"/>
            </a:xfrm>
            <a:custGeom>
              <a:avLst/>
              <a:gdLst/>
              <a:ahLst/>
              <a:cxnLst/>
              <a:rect l="l" t="t" r="r" b="b"/>
              <a:pathLst>
                <a:path w="1653" h="2156" fill="none" extrusionOk="0">
                  <a:moveTo>
                    <a:pt x="0" y="1814"/>
                  </a:moveTo>
                  <a:lnTo>
                    <a:pt x="0" y="1814"/>
                  </a:lnTo>
                  <a:lnTo>
                    <a:pt x="72" y="1581"/>
                  </a:lnTo>
                  <a:lnTo>
                    <a:pt x="180" y="1347"/>
                  </a:lnTo>
                  <a:lnTo>
                    <a:pt x="341" y="1078"/>
                  </a:lnTo>
                  <a:lnTo>
                    <a:pt x="449" y="916"/>
                  </a:lnTo>
                  <a:lnTo>
                    <a:pt x="557" y="773"/>
                  </a:lnTo>
                  <a:lnTo>
                    <a:pt x="682" y="611"/>
                  </a:lnTo>
                  <a:lnTo>
                    <a:pt x="826" y="468"/>
                  </a:lnTo>
                  <a:lnTo>
                    <a:pt x="988" y="324"/>
                  </a:lnTo>
                  <a:lnTo>
                    <a:pt x="1149" y="198"/>
                  </a:lnTo>
                  <a:lnTo>
                    <a:pt x="1347" y="90"/>
                  </a:lnTo>
                  <a:lnTo>
                    <a:pt x="1544" y="1"/>
                  </a:lnTo>
                  <a:lnTo>
                    <a:pt x="1544" y="1"/>
                  </a:lnTo>
                  <a:lnTo>
                    <a:pt x="1598" y="198"/>
                  </a:lnTo>
                  <a:lnTo>
                    <a:pt x="1616" y="396"/>
                  </a:lnTo>
                  <a:lnTo>
                    <a:pt x="1652" y="647"/>
                  </a:lnTo>
                  <a:lnTo>
                    <a:pt x="1652" y="934"/>
                  </a:lnTo>
                  <a:lnTo>
                    <a:pt x="1652" y="1204"/>
                  </a:lnTo>
                  <a:lnTo>
                    <a:pt x="1616" y="1347"/>
                  </a:lnTo>
                  <a:lnTo>
                    <a:pt x="1598" y="1455"/>
                  </a:lnTo>
                  <a:lnTo>
                    <a:pt x="1562" y="1581"/>
                  </a:lnTo>
                  <a:lnTo>
                    <a:pt x="1509" y="1671"/>
                  </a:lnTo>
                  <a:lnTo>
                    <a:pt x="1509" y="1671"/>
                  </a:lnTo>
                  <a:lnTo>
                    <a:pt x="1419" y="1778"/>
                  </a:lnTo>
                  <a:lnTo>
                    <a:pt x="1275" y="1868"/>
                  </a:lnTo>
                  <a:lnTo>
                    <a:pt x="1096" y="1958"/>
                  </a:lnTo>
                  <a:lnTo>
                    <a:pt x="898" y="2048"/>
                  </a:lnTo>
                  <a:lnTo>
                    <a:pt x="700" y="2102"/>
                  </a:lnTo>
                  <a:lnTo>
                    <a:pt x="521" y="2138"/>
                  </a:lnTo>
                  <a:lnTo>
                    <a:pt x="377" y="2156"/>
                  </a:lnTo>
                  <a:lnTo>
                    <a:pt x="323" y="2156"/>
                  </a:lnTo>
                  <a:lnTo>
                    <a:pt x="287" y="2138"/>
                  </a:lnTo>
                  <a:lnTo>
                    <a:pt x="287" y="2138"/>
                  </a:lnTo>
                  <a:lnTo>
                    <a:pt x="144" y="1976"/>
                  </a:lnTo>
                  <a:lnTo>
                    <a:pt x="0" y="18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9"/>
            <p:cNvSpPr/>
            <p:nvPr/>
          </p:nvSpPr>
          <p:spPr>
            <a:xfrm>
              <a:off x="6062475" y="2205650"/>
              <a:ext cx="7200" cy="12600"/>
            </a:xfrm>
            <a:custGeom>
              <a:avLst/>
              <a:gdLst/>
              <a:ahLst/>
              <a:cxnLst/>
              <a:rect l="l" t="t" r="r" b="b"/>
              <a:pathLst>
                <a:path w="288" h="504" extrusionOk="0">
                  <a:moveTo>
                    <a:pt x="0" y="1"/>
                  </a:moveTo>
                  <a:lnTo>
                    <a:pt x="54" y="360"/>
                  </a:lnTo>
                  <a:lnTo>
                    <a:pt x="90" y="503"/>
                  </a:lnTo>
                  <a:lnTo>
                    <a:pt x="144" y="360"/>
                  </a:lnTo>
                  <a:lnTo>
                    <a:pt x="288" y="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9"/>
            <p:cNvSpPr/>
            <p:nvPr/>
          </p:nvSpPr>
          <p:spPr>
            <a:xfrm>
              <a:off x="6071900" y="2226750"/>
              <a:ext cx="5400" cy="475"/>
            </a:xfrm>
            <a:custGeom>
              <a:avLst/>
              <a:gdLst/>
              <a:ahLst/>
              <a:cxnLst/>
              <a:rect l="l" t="t" r="r" b="b"/>
              <a:pathLst>
                <a:path w="216" h="1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4" y="19"/>
                  </a:lnTo>
                  <a:lnTo>
                    <a:pt x="144" y="19"/>
                  </a:lnTo>
                  <a:lnTo>
                    <a:pt x="144" y="19"/>
                  </a:lnTo>
                  <a:lnTo>
                    <a:pt x="198" y="19"/>
                  </a:lnTo>
                  <a:lnTo>
                    <a:pt x="198" y="19"/>
                  </a:lnTo>
                  <a:lnTo>
                    <a:pt x="216" y="19"/>
                  </a:lnTo>
                  <a:lnTo>
                    <a:pt x="216" y="19"/>
                  </a:lnTo>
                  <a:lnTo>
                    <a:pt x="108" y="19"/>
                  </a:lnTo>
                  <a:lnTo>
                    <a:pt x="108" y="19"/>
                  </a:lnTo>
                  <a:lnTo>
                    <a:pt x="54" y="19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9"/>
            <p:cNvSpPr/>
            <p:nvPr/>
          </p:nvSpPr>
          <p:spPr>
            <a:xfrm>
              <a:off x="6062475" y="2205650"/>
              <a:ext cx="7200" cy="12600"/>
            </a:xfrm>
            <a:custGeom>
              <a:avLst/>
              <a:gdLst/>
              <a:ahLst/>
              <a:cxnLst/>
              <a:rect l="l" t="t" r="r" b="b"/>
              <a:pathLst>
                <a:path w="288" h="50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54" y="360"/>
                  </a:lnTo>
                  <a:lnTo>
                    <a:pt x="90" y="503"/>
                  </a:lnTo>
                  <a:lnTo>
                    <a:pt x="90" y="503"/>
                  </a:lnTo>
                  <a:lnTo>
                    <a:pt x="90" y="503"/>
                  </a:lnTo>
                  <a:lnTo>
                    <a:pt x="90" y="503"/>
                  </a:lnTo>
                  <a:lnTo>
                    <a:pt x="144" y="360"/>
                  </a:lnTo>
                  <a:lnTo>
                    <a:pt x="288" y="54"/>
                  </a:lnTo>
                  <a:lnTo>
                    <a:pt x="288" y="5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9"/>
            <p:cNvSpPr/>
            <p:nvPr/>
          </p:nvSpPr>
          <p:spPr>
            <a:xfrm>
              <a:off x="6076825" y="2224500"/>
              <a:ext cx="10350" cy="2725"/>
            </a:xfrm>
            <a:custGeom>
              <a:avLst/>
              <a:gdLst/>
              <a:ahLst/>
              <a:cxnLst/>
              <a:rect l="l" t="t" r="r" b="b"/>
              <a:pathLst>
                <a:path w="414" h="109" extrusionOk="0">
                  <a:moveTo>
                    <a:pt x="414" y="1"/>
                  </a:moveTo>
                  <a:lnTo>
                    <a:pt x="198" y="55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198" y="73"/>
                  </a:lnTo>
                  <a:lnTo>
                    <a:pt x="414" y="19"/>
                  </a:lnTo>
                  <a:lnTo>
                    <a:pt x="414" y="1"/>
                  </a:lnTo>
                  <a:close/>
                  <a:moveTo>
                    <a:pt x="47" y="100"/>
                  </a:moveTo>
                  <a:lnTo>
                    <a:pt x="1" y="109"/>
                  </a:lnTo>
                  <a:lnTo>
                    <a:pt x="19" y="109"/>
                  </a:lnTo>
                  <a:lnTo>
                    <a:pt x="47" y="1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9"/>
            <p:cNvSpPr/>
            <p:nvPr/>
          </p:nvSpPr>
          <p:spPr>
            <a:xfrm>
              <a:off x="6076825" y="2224500"/>
              <a:ext cx="10350" cy="2725"/>
            </a:xfrm>
            <a:custGeom>
              <a:avLst/>
              <a:gdLst/>
              <a:ahLst/>
              <a:cxnLst/>
              <a:rect l="l" t="t" r="r" b="b"/>
              <a:pathLst>
                <a:path w="414" h="109" fill="none" extrusionOk="0">
                  <a:moveTo>
                    <a:pt x="414" y="1"/>
                  </a:moveTo>
                  <a:lnTo>
                    <a:pt x="414" y="1"/>
                  </a:lnTo>
                  <a:lnTo>
                    <a:pt x="198" y="55"/>
                  </a:lnTo>
                  <a:lnTo>
                    <a:pt x="19" y="109"/>
                  </a:lnTo>
                  <a:lnTo>
                    <a:pt x="19" y="109"/>
                  </a:lnTo>
                  <a:lnTo>
                    <a:pt x="1" y="109"/>
                  </a:lnTo>
                  <a:lnTo>
                    <a:pt x="1" y="109"/>
                  </a:lnTo>
                  <a:lnTo>
                    <a:pt x="198" y="73"/>
                  </a:lnTo>
                  <a:lnTo>
                    <a:pt x="414" y="19"/>
                  </a:lnTo>
                  <a:lnTo>
                    <a:pt x="414" y="19"/>
                  </a:lnTo>
                  <a:lnTo>
                    <a:pt x="41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9"/>
            <p:cNvSpPr/>
            <p:nvPr/>
          </p:nvSpPr>
          <p:spPr>
            <a:xfrm>
              <a:off x="6064725" y="2207000"/>
              <a:ext cx="22450" cy="20225"/>
            </a:xfrm>
            <a:custGeom>
              <a:avLst/>
              <a:gdLst/>
              <a:ahLst/>
              <a:cxnLst/>
              <a:rect l="l" t="t" r="r" b="b"/>
              <a:pathLst>
                <a:path w="898" h="809" extrusionOk="0">
                  <a:moveTo>
                    <a:pt x="198" y="0"/>
                  </a:moveTo>
                  <a:lnTo>
                    <a:pt x="54" y="306"/>
                  </a:lnTo>
                  <a:lnTo>
                    <a:pt x="0" y="449"/>
                  </a:lnTo>
                  <a:lnTo>
                    <a:pt x="144" y="629"/>
                  </a:lnTo>
                  <a:lnTo>
                    <a:pt x="287" y="791"/>
                  </a:lnTo>
                  <a:lnTo>
                    <a:pt x="341" y="809"/>
                  </a:lnTo>
                  <a:lnTo>
                    <a:pt x="503" y="809"/>
                  </a:lnTo>
                  <a:lnTo>
                    <a:pt x="682" y="755"/>
                  </a:lnTo>
                  <a:lnTo>
                    <a:pt x="898" y="701"/>
                  </a:lnTo>
                  <a:lnTo>
                    <a:pt x="772" y="449"/>
                  </a:lnTo>
                  <a:lnTo>
                    <a:pt x="629" y="234"/>
                  </a:lnTo>
                  <a:lnTo>
                    <a:pt x="557" y="144"/>
                  </a:lnTo>
                  <a:lnTo>
                    <a:pt x="449" y="90"/>
                  </a:lnTo>
                  <a:lnTo>
                    <a:pt x="323" y="36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9"/>
            <p:cNvSpPr/>
            <p:nvPr/>
          </p:nvSpPr>
          <p:spPr>
            <a:xfrm>
              <a:off x="6064725" y="2207000"/>
              <a:ext cx="22450" cy="20225"/>
            </a:xfrm>
            <a:custGeom>
              <a:avLst/>
              <a:gdLst/>
              <a:ahLst/>
              <a:cxnLst/>
              <a:rect l="l" t="t" r="r" b="b"/>
              <a:pathLst>
                <a:path w="898" h="809" fill="none" extrusionOk="0">
                  <a:moveTo>
                    <a:pt x="198" y="0"/>
                  </a:moveTo>
                  <a:lnTo>
                    <a:pt x="198" y="0"/>
                  </a:lnTo>
                  <a:lnTo>
                    <a:pt x="54" y="306"/>
                  </a:lnTo>
                  <a:lnTo>
                    <a:pt x="0" y="449"/>
                  </a:lnTo>
                  <a:lnTo>
                    <a:pt x="0" y="449"/>
                  </a:lnTo>
                  <a:lnTo>
                    <a:pt x="144" y="629"/>
                  </a:lnTo>
                  <a:lnTo>
                    <a:pt x="287" y="791"/>
                  </a:lnTo>
                  <a:lnTo>
                    <a:pt x="287" y="791"/>
                  </a:lnTo>
                  <a:lnTo>
                    <a:pt x="287" y="791"/>
                  </a:lnTo>
                  <a:lnTo>
                    <a:pt x="341" y="809"/>
                  </a:lnTo>
                  <a:lnTo>
                    <a:pt x="395" y="809"/>
                  </a:lnTo>
                  <a:lnTo>
                    <a:pt x="395" y="809"/>
                  </a:lnTo>
                  <a:lnTo>
                    <a:pt x="503" y="809"/>
                  </a:lnTo>
                  <a:lnTo>
                    <a:pt x="503" y="809"/>
                  </a:lnTo>
                  <a:lnTo>
                    <a:pt x="682" y="755"/>
                  </a:lnTo>
                  <a:lnTo>
                    <a:pt x="898" y="701"/>
                  </a:lnTo>
                  <a:lnTo>
                    <a:pt x="898" y="701"/>
                  </a:lnTo>
                  <a:lnTo>
                    <a:pt x="772" y="449"/>
                  </a:lnTo>
                  <a:lnTo>
                    <a:pt x="629" y="234"/>
                  </a:lnTo>
                  <a:lnTo>
                    <a:pt x="629" y="234"/>
                  </a:lnTo>
                  <a:lnTo>
                    <a:pt x="557" y="144"/>
                  </a:lnTo>
                  <a:lnTo>
                    <a:pt x="449" y="90"/>
                  </a:lnTo>
                  <a:lnTo>
                    <a:pt x="323" y="36"/>
                  </a:lnTo>
                  <a:lnTo>
                    <a:pt x="19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9"/>
            <p:cNvSpPr/>
            <p:nvPr/>
          </p:nvSpPr>
          <p:spPr>
            <a:xfrm>
              <a:off x="5998275" y="2224500"/>
              <a:ext cx="68250" cy="37300"/>
            </a:xfrm>
            <a:custGeom>
              <a:avLst/>
              <a:gdLst/>
              <a:ahLst/>
              <a:cxnLst/>
              <a:rect l="l" t="t" r="r" b="b"/>
              <a:pathLst>
                <a:path w="2730" h="1492" extrusionOk="0">
                  <a:moveTo>
                    <a:pt x="2407" y="1"/>
                  </a:moveTo>
                  <a:lnTo>
                    <a:pt x="2137" y="37"/>
                  </a:lnTo>
                  <a:lnTo>
                    <a:pt x="1832" y="91"/>
                  </a:lnTo>
                  <a:lnTo>
                    <a:pt x="1473" y="162"/>
                  </a:lnTo>
                  <a:lnTo>
                    <a:pt x="1060" y="252"/>
                  </a:lnTo>
                  <a:lnTo>
                    <a:pt x="665" y="396"/>
                  </a:lnTo>
                  <a:lnTo>
                    <a:pt x="485" y="468"/>
                  </a:lnTo>
                  <a:lnTo>
                    <a:pt x="306" y="557"/>
                  </a:lnTo>
                  <a:lnTo>
                    <a:pt x="144" y="647"/>
                  </a:lnTo>
                  <a:lnTo>
                    <a:pt x="0" y="737"/>
                  </a:lnTo>
                  <a:lnTo>
                    <a:pt x="108" y="863"/>
                  </a:lnTo>
                  <a:lnTo>
                    <a:pt x="252" y="988"/>
                  </a:lnTo>
                  <a:lnTo>
                    <a:pt x="431" y="1114"/>
                  </a:lnTo>
                  <a:lnTo>
                    <a:pt x="665" y="1258"/>
                  </a:lnTo>
                  <a:lnTo>
                    <a:pt x="934" y="1365"/>
                  </a:lnTo>
                  <a:lnTo>
                    <a:pt x="1060" y="1419"/>
                  </a:lnTo>
                  <a:lnTo>
                    <a:pt x="1222" y="1455"/>
                  </a:lnTo>
                  <a:lnTo>
                    <a:pt x="1383" y="1473"/>
                  </a:lnTo>
                  <a:lnTo>
                    <a:pt x="1545" y="1491"/>
                  </a:lnTo>
                  <a:lnTo>
                    <a:pt x="1617" y="1473"/>
                  </a:lnTo>
                  <a:lnTo>
                    <a:pt x="1706" y="1437"/>
                  </a:lnTo>
                  <a:lnTo>
                    <a:pt x="1796" y="1401"/>
                  </a:lnTo>
                  <a:lnTo>
                    <a:pt x="1904" y="1330"/>
                  </a:lnTo>
                  <a:lnTo>
                    <a:pt x="2119" y="1168"/>
                  </a:lnTo>
                  <a:lnTo>
                    <a:pt x="2317" y="988"/>
                  </a:lnTo>
                  <a:lnTo>
                    <a:pt x="2497" y="791"/>
                  </a:lnTo>
                  <a:lnTo>
                    <a:pt x="2640" y="593"/>
                  </a:lnTo>
                  <a:lnTo>
                    <a:pt x="2730" y="450"/>
                  </a:lnTo>
                  <a:lnTo>
                    <a:pt x="2730" y="396"/>
                  </a:lnTo>
                  <a:lnTo>
                    <a:pt x="2730" y="360"/>
                  </a:lnTo>
                  <a:lnTo>
                    <a:pt x="2586" y="16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9"/>
            <p:cNvSpPr/>
            <p:nvPr/>
          </p:nvSpPr>
          <p:spPr>
            <a:xfrm>
              <a:off x="5998275" y="2224500"/>
              <a:ext cx="68250" cy="37300"/>
            </a:xfrm>
            <a:custGeom>
              <a:avLst/>
              <a:gdLst/>
              <a:ahLst/>
              <a:cxnLst/>
              <a:rect l="l" t="t" r="r" b="b"/>
              <a:pathLst>
                <a:path w="2730" h="1492" fill="none" extrusionOk="0">
                  <a:moveTo>
                    <a:pt x="2407" y="1"/>
                  </a:moveTo>
                  <a:lnTo>
                    <a:pt x="2407" y="1"/>
                  </a:lnTo>
                  <a:lnTo>
                    <a:pt x="2137" y="37"/>
                  </a:lnTo>
                  <a:lnTo>
                    <a:pt x="1832" y="91"/>
                  </a:lnTo>
                  <a:lnTo>
                    <a:pt x="1473" y="162"/>
                  </a:lnTo>
                  <a:lnTo>
                    <a:pt x="1060" y="252"/>
                  </a:lnTo>
                  <a:lnTo>
                    <a:pt x="665" y="396"/>
                  </a:lnTo>
                  <a:lnTo>
                    <a:pt x="485" y="468"/>
                  </a:lnTo>
                  <a:lnTo>
                    <a:pt x="306" y="557"/>
                  </a:lnTo>
                  <a:lnTo>
                    <a:pt x="144" y="647"/>
                  </a:lnTo>
                  <a:lnTo>
                    <a:pt x="0" y="737"/>
                  </a:lnTo>
                  <a:lnTo>
                    <a:pt x="0" y="737"/>
                  </a:lnTo>
                  <a:lnTo>
                    <a:pt x="108" y="863"/>
                  </a:lnTo>
                  <a:lnTo>
                    <a:pt x="252" y="988"/>
                  </a:lnTo>
                  <a:lnTo>
                    <a:pt x="431" y="1114"/>
                  </a:lnTo>
                  <a:lnTo>
                    <a:pt x="665" y="1258"/>
                  </a:lnTo>
                  <a:lnTo>
                    <a:pt x="934" y="1365"/>
                  </a:lnTo>
                  <a:lnTo>
                    <a:pt x="1060" y="1419"/>
                  </a:lnTo>
                  <a:lnTo>
                    <a:pt x="1222" y="1455"/>
                  </a:lnTo>
                  <a:lnTo>
                    <a:pt x="1383" y="1473"/>
                  </a:lnTo>
                  <a:lnTo>
                    <a:pt x="1545" y="1491"/>
                  </a:lnTo>
                  <a:lnTo>
                    <a:pt x="1545" y="1491"/>
                  </a:lnTo>
                  <a:lnTo>
                    <a:pt x="1617" y="1473"/>
                  </a:lnTo>
                  <a:lnTo>
                    <a:pt x="1706" y="1437"/>
                  </a:lnTo>
                  <a:lnTo>
                    <a:pt x="1796" y="1401"/>
                  </a:lnTo>
                  <a:lnTo>
                    <a:pt x="1904" y="1330"/>
                  </a:lnTo>
                  <a:lnTo>
                    <a:pt x="2119" y="1168"/>
                  </a:lnTo>
                  <a:lnTo>
                    <a:pt x="2317" y="988"/>
                  </a:lnTo>
                  <a:lnTo>
                    <a:pt x="2497" y="791"/>
                  </a:lnTo>
                  <a:lnTo>
                    <a:pt x="2640" y="593"/>
                  </a:lnTo>
                  <a:lnTo>
                    <a:pt x="2730" y="450"/>
                  </a:lnTo>
                  <a:lnTo>
                    <a:pt x="2730" y="396"/>
                  </a:lnTo>
                  <a:lnTo>
                    <a:pt x="2730" y="360"/>
                  </a:lnTo>
                  <a:lnTo>
                    <a:pt x="2730" y="360"/>
                  </a:lnTo>
                  <a:lnTo>
                    <a:pt x="2586" y="162"/>
                  </a:lnTo>
                  <a:lnTo>
                    <a:pt x="24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9"/>
            <p:cNvSpPr/>
            <p:nvPr/>
          </p:nvSpPr>
          <p:spPr>
            <a:xfrm>
              <a:off x="6048550" y="2223150"/>
              <a:ext cx="18425" cy="12600"/>
            </a:xfrm>
            <a:custGeom>
              <a:avLst/>
              <a:gdLst/>
              <a:ahLst/>
              <a:cxnLst/>
              <a:rect l="l" t="t" r="r" b="b"/>
              <a:pathLst>
                <a:path w="737" h="504" extrusionOk="0">
                  <a:moveTo>
                    <a:pt x="1" y="1"/>
                  </a:moveTo>
                  <a:lnTo>
                    <a:pt x="1" y="109"/>
                  </a:lnTo>
                  <a:lnTo>
                    <a:pt x="396" y="55"/>
                  </a:lnTo>
                  <a:lnTo>
                    <a:pt x="1" y="1"/>
                  </a:lnTo>
                  <a:close/>
                  <a:moveTo>
                    <a:pt x="575" y="216"/>
                  </a:moveTo>
                  <a:lnTo>
                    <a:pt x="719" y="414"/>
                  </a:lnTo>
                  <a:lnTo>
                    <a:pt x="719" y="450"/>
                  </a:lnTo>
                  <a:lnTo>
                    <a:pt x="701" y="504"/>
                  </a:lnTo>
                  <a:lnTo>
                    <a:pt x="737" y="486"/>
                  </a:lnTo>
                  <a:lnTo>
                    <a:pt x="737" y="432"/>
                  </a:lnTo>
                  <a:lnTo>
                    <a:pt x="719" y="396"/>
                  </a:lnTo>
                  <a:lnTo>
                    <a:pt x="575" y="21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9"/>
            <p:cNvSpPr/>
            <p:nvPr/>
          </p:nvSpPr>
          <p:spPr>
            <a:xfrm>
              <a:off x="6058425" y="2224500"/>
              <a:ext cx="8550" cy="11250"/>
            </a:xfrm>
            <a:custGeom>
              <a:avLst/>
              <a:gdLst/>
              <a:ahLst/>
              <a:cxnLst/>
              <a:rect l="l" t="t" r="r" b="b"/>
              <a:pathLst>
                <a:path w="342" h="450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80" y="162"/>
                  </a:lnTo>
                  <a:lnTo>
                    <a:pt x="324" y="360"/>
                  </a:lnTo>
                  <a:lnTo>
                    <a:pt x="324" y="360"/>
                  </a:lnTo>
                  <a:lnTo>
                    <a:pt x="324" y="396"/>
                  </a:lnTo>
                  <a:lnTo>
                    <a:pt x="306" y="450"/>
                  </a:lnTo>
                  <a:lnTo>
                    <a:pt x="306" y="450"/>
                  </a:lnTo>
                  <a:lnTo>
                    <a:pt x="342" y="432"/>
                  </a:lnTo>
                  <a:lnTo>
                    <a:pt x="342" y="432"/>
                  </a:lnTo>
                  <a:lnTo>
                    <a:pt x="342" y="378"/>
                  </a:lnTo>
                  <a:lnTo>
                    <a:pt x="324" y="342"/>
                  </a:lnTo>
                  <a:lnTo>
                    <a:pt x="324" y="342"/>
                  </a:lnTo>
                  <a:lnTo>
                    <a:pt x="180" y="16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9"/>
            <p:cNvSpPr/>
            <p:nvPr/>
          </p:nvSpPr>
          <p:spPr>
            <a:xfrm>
              <a:off x="6048550" y="2223150"/>
              <a:ext cx="9900" cy="2725"/>
            </a:xfrm>
            <a:custGeom>
              <a:avLst/>
              <a:gdLst/>
              <a:ahLst/>
              <a:cxnLst/>
              <a:rect l="l" t="t" r="r" b="b"/>
              <a:pathLst>
                <a:path w="396" h="10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09"/>
                  </a:lnTo>
                  <a:lnTo>
                    <a:pt x="1" y="109"/>
                  </a:lnTo>
                  <a:lnTo>
                    <a:pt x="396" y="55"/>
                  </a:lnTo>
                  <a:lnTo>
                    <a:pt x="396" y="55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9"/>
            <p:cNvSpPr/>
            <p:nvPr/>
          </p:nvSpPr>
          <p:spPr>
            <a:xfrm>
              <a:off x="6060225" y="2235275"/>
              <a:ext cx="6750" cy="10350"/>
            </a:xfrm>
            <a:custGeom>
              <a:avLst/>
              <a:gdLst/>
              <a:ahLst/>
              <a:cxnLst/>
              <a:rect l="l" t="t" r="r" b="b"/>
              <a:pathLst>
                <a:path w="270" h="414" extrusionOk="0">
                  <a:moveTo>
                    <a:pt x="270" y="1"/>
                  </a:moveTo>
                  <a:lnTo>
                    <a:pt x="234" y="19"/>
                  </a:lnTo>
                  <a:lnTo>
                    <a:pt x="162" y="180"/>
                  </a:lnTo>
                  <a:lnTo>
                    <a:pt x="1" y="378"/>
                  </a:lnTo>
                  <a:lnTo>
                    <a:pt x="108" y="414"/>
                  </a:lnTo>
                  <a:lnTo>
                    <a:pt x="216" y="19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9"/>
            <p:cNvSpPr/>
            <p:nvPr/>
          </p:nvSpPr>
          <p:spPr>
            <a:xfrm>
              <a:off x="6060225" y="2235275"/>
              <a:ext cx="6750" cy="10350"/>
            </a:xfrm>
            <a:custGeom>
              <a:avLst/>
              <a:gdLst/>
              <a:ahLst/>
              <a:cxnLst/>
              <a:rect l="l" t="t" r="r" b="b"/>
              <a:pathLst>
                <a:path w="270" h="414" fill="none" extrusionOk="0">
                  <a:moveTo>
                    <a:pt x="270" y="1"/>
                  </a:moveTo>
                  <a:lnTo>
                    <a:pt x="270" y="1"/>
                  </a:lnTo>
                  <a:lnTo>
                    <a:pt x="234" y="19"/>
                  </a:lnTo>
                  <a:lnTo>
                    <a:pt x="234" y="19"/>
                  </a:lnTo>
                  <a:lnTo>
                    <a:pt x="162" y="180"/>
                  </a:lnTo>
                  <a:lnTo>
                    <a:pt x="1" y="378"/>
                  </a:lnTo>
                  <a:lnTo>
                    <a:pt x="1" y="378"/>
                  </a:lnTo>
                  <a:lnTo>
                    <a:pt x="108" y="414"/>
                  </a:lnTo>
                  <a:lnTo>
                    <a:pt x="108" y="414"/>
                  </a:lnTo>
                  <a:lnTo>
                    <a:pt x="216" y="198"/>
                  </a:lnTo>
                  <a:lnTo>
                    <a:pt x="2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9"/>
            <p:cNvSpPr/>
            <p:nvPr/>
          </p:nvSpPr>
          <p:spPr>
            <a:xfrm>
              <a:off x="6048550" y="2224500"/>
              <a:ext cx="17975" cy="20225"/>
            </a:xfrm>
            <a:custGeom>
              <a:avLst/>
              <a:gdLst/>
              <a:ahLst/>
              <a:cxnLst/>
              <a:rect l="l" t="t" r="r" b="b"/>
              <a:pathLst>
                <a:path w="719" h="809" extrusionOk="0">
                  <a:moveTo>
                    <a:pt x="396" y="1"/>
                  </a:moveTo>
                  <a:lnTo>
                    <a:pt x="1" y="55"/>
                  </a:lnTo>
                  <a:lnTo>
                    <a:pt x="19" y="198"/>
                  </a:lnTo>
                  <a:lnTo>
                    <a:pt x="55" y="324"/>
                  </a:lnTo>
                  <a:lnTo>
                    <a:pt x="108" y="468"/>
                  </a:lnTo>
                  <a:lnTo>
                    <a:pt x="180" y="593"/>
                  </a:lnTo>
                  <a:lnTo>
                    <a:pt x="324" y="701"/>
                  </a:lnTo>
                  <a:lnTo>
                    <a:pt x="468" y="809"/>
                  </a:lnTo>
                  <a:lnTo>
                    <a:pt x="629" y="611"/>
                  </a:lnTo>
                  <a:lnTo>
                    <a:pt x="701" y="450"/>
                  </a:lnTo>
                  <a:lnTo>
                    <a:pt x="719" y="396"/>
                  </a:lnTo>
                  <a:lnTo>
                    <a:pt x="719" y="360"/>
                  </a:lnTo>
                  <a:lnTo>
                    <a:pt x="575" y="162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9"/>
            <p:cNvSpPr/>
            <p:nvPr/>
          </p:nvSpPr>
          <p:spPr>
            <a:xfrm>
              <a:off x="6048550" y="2224500"/>
              <a:ext cx="17975" cy="20225"/>
            </a:xfrm>
            <a:custGeom>
              <a:avLst/>
              <a:gdLst/>
              <a:ahLst/>
              <a:cxnLst/>
              <a:rect l="l" t="t" r="r" b="b"/>
              <a:pathLst>
                <a:path w="719" h="809" fill="none" extrusionOk="0">
                  <a:moveTo>
                    <a:pt x="396" y="1"/>
                  </a:moveTo>
                  <a:lnTo>
                    <a:pt x="396" y="1"/>
                  </a:lnTo>
                  <a:lnTo>
                    <a:pt x="1" y="55"/>
                  </a:lnTo>
                  <a:lnTo>
                    <a:pt x="1" y="55"/>
                  </a:lnTo>
                  <a:lnTo>
                    <a:pt x="19" y="198"/>
                  </a:lnTo>
                  <a:lnTo>
                    <a:pt x="55" y="324"/>
                  </a:lnTo>
                  <a:lnTo>
                    <a:pt x="108" y="468"/>
                  </a:lnTo>
                  <a:lnTo>
                    <a:pt x="180" y="593"/>
                  </a:lnTo>
                  <a:lnTo>
                    <a:pt x="180" y="593"/>
                  </a:lnTo>
                  <a:lnTo>
                    <a:pt x="324" y="701"/>
                  </a:lnTo>
                  <a:lnTo>
                    <a:pt x="468" y="809"/>
                  </a:lnTo>
                  <a:lnTo>
                    <a:pt x="468" y="809"/>
                  </a:lnTo>
                  <a:lnTo>
                    <a:pt x="629" y="611"/>
                  </a:lnTo>
                  <a:lnTo>
                    <a:pt x="701" y="450"/>
                  </a:lnTo>
                  <a:lnTo>
                    <a:pt x="701" y="450"/>
                  </a:lnTo>
                  <a:lnTo>
                    <a:pt x="719" y="396"/>
                  </a:lnTo>
                  <a:lnTo>
                    <a:pt x="719" y="360"/>
                  </a:lnTo>
                  <a:lnTo>
                    <a:pt x="719" y="360"/>
                  </a:lnTo>
                  <a:lnTo>
                    <a:pt x="575" y="162"/>
                  </a:lnTo>
                  <a:lnTo>
                    <a:pt x="396" y="1"/>
                  </a:lnTo>
                  <a:lnTo>
                    <a:pt x="396" y="1"/>
                  </a:lnTo>
                  <a:lnTo>
                    <a:pt x="39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9"/>
            <p:cNvSpPr/>
            <p:nvPr/>
          </p:nvSpPr>
          <p:spPr>
            <a:xfrm>
              <a:off x="6053050" y="2211500"/>
              <a:ext cx="27850" cy="27850"/>
            </a:xfrm>
            <a:custGeom>
              <a:avLst/>
              <a:gdLst/>
              <a:ahLst/>
              <a:cxnLst/>
              <a:rect l="l" t="t" r="r" b="b"/>
              <a:pathLst>
                <a:path w="1114" h="1114" extrusionOk="0">
                  <a:moveTo>
                    <a:pt x="467" y="0"/>
                  </a:moveTo>
                  <a:lnTo>
                    <a:pt x="377" y="36"/>
                  </a:lnTo>
                  <a:lnTo>
                    <a:pt x="270" y="72"/>
                  </a:lnTo>
                  <a:lnTo>
                    <a:pt x="180" y="144"/>
                  </a:lnTo>
                  <a:lnTo>
                    <a:pt x="108" y="233"/>
                  </a:lnTo>
                  <a:lnTo>
                    <a:pt x="54" y="323"/>
                  </a:lnTo>
                  <a:lnTo>
                    <a:pt x="18" y="431"/>
                  </a:lnTo>
                  <a:lnTo>
                    <a:pt x="0" y="539"/>
                  </a:lnTo>
                  <a:lnTo>
                    <a:pt x="0" y="646"/>
                  </a:lnTo>
                  <a:lnTo>
                    <a:pt x="36" y="736"/>
                  </a:lnTo>
                  <a:lnTo>
                    <a:pt x="72" y="844"/>
                  </a:lnTo>
                  <a:lnTo>
                    <a:pt x="144" y="934"/>
                  </a:lnTo>
                  <a:lnTo>
                    <a:pt x="234" y="1006"/>
                  </a:lnTo>
                  <a:lnTo>
                    <a:pt x="323" y="1059"/>
                  </a:lnTo>
                  <a:lnTo>
                    <a:pt x="431" y="1095"/>
                  </a:lnTo>
                  <a:lnTo>
                    <a:pt x="539" y="1113"/>
                  </a:lnTo>
                  <a:lnTo>
                    <a:pt x="647" y="1113"/>
                  </a:lnTo>
                  <a:lnTo>
                    <a:pt x="736" y="1077"/>
                  </a:lnTo>
                  <a:lnTo>
                    <a:pt x="844" y="1042"/>
                  </a:lnTo>
                  <a:lnTo>
                    <a:pt x="934" y="970"/>
                  </a:lnTo>
                  <a:lnTo>
                    <a:pt x="1006" y="880"/>
                  </a:lnTo>
                  <a:lnTo>
                    <a:pt x="1060" y="790"/>
                  </a:lnTo>
                  <a:lnTo>
                    <a:pt x="1096" y="682"/>
                  </a:lnTo>
                  <a:lnTo>
                    <a:pt x="1114" y="575"/>
                  </a:lnTo>
                  <a:lnTo>
                    <a:pt x="1114" y="467"/>
                  </a:lnTo>
                  <a:lnTo>
                    <a:pt x="1078" y="377"/>
                  </a:lnTo>
                  <a:lnTo>
                    <a:pt x="1042" y="269"/>
                  </a:lnTo>
                  <a:lnTo>
                    <a:pt x="970" y="180"/>
                  </a:lnTo>
                  <a:lnTo>
                    <a:pt x="880" y="108"/>
                  </a:lnTo>
                  <a:lnTo>
                    <a:pt x="790" y="54"/>
                  </a:lnTo>
                  <a:lnTo>
                    <a:pt x="683" y="18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9"/>
            <p:cNvSpPr/>
            <p:nvPr/>
          </p:nvSpPr>
          <p:spPr>
            <a:xfrm>
              <a:off x="6032400" y="2320575"/>
              <a:ext cx="42675" cy="68700"/>
            </a:xfrm>
            <a:custGeom>
              <a:avLst/>
              <a:gdLst/>
              <a:ahLst/>
              <a:cxnLst/>
              <a:rect l="l" t="t" r="r" b="b"/>
              <a:pathLst>
                <a:path w="1707" h="2748" extrusionOk="0">
                  <a:moveTo>
                    <a:pt x="449" y="1"/>
                  </a:moveTo>
                  <a:lnTo>
                    <a:pt x="323" y="19"/>
                  </a:lnTo>
                  <a:lnTo>
                    <a:pt x="270" y="54"/>
                  </a:lnTo>
                  <a:lnTo>
                    <a:pt x="216" y="90"/>
                  </a:lnTo>
                  <a:lnTo>
                    <a:pt x="144" y="180"/>
                  </a:lnTo>
                  <a:lnTo>
                    <a:pt x="72" y="306"/>
                  </a:lnTo>
                  <a:lnTo>
                    <a:pt x="18" y="467"/>
                  </a:lnTo>
                  <a:lnTo>
                    <a:pt x="0" y="647"/>
                  </a:lnTo>
                  <a:lnTo>
                    <a:pt x="0" y="845"/>
                  </a:lnTo>
                  <a:lnTo>
                    <a:pt x="0" y="1042"/>
                  </a:lnTo>
                  <a:lnTo>
                    <a:pt x="36" y="1258"/>
                  </a:lnTo>
                  <a:lnTo>
                    <a:pt x="72" y="1473"/>
                  </a:lnTo>
                  <a:lnTo>
                    <a:pt x="126" y="1689"/>
                  </a:lnTo>
                  <a:lnTo>
                    <a:pt x="198" y="1904"/>
                  </a:lnTo>
                  <a:lnTo>
                    <a:pt x="270" y="2084"/>
                  </a:lnTo>
                  <a:lnTo>
                    <a:pt x="359" y="2263"/>
                  </a:lnTo>
                  <a:lnTo>
                    <a:pt x="467" y="2407"/>
                  </a:lnTo>
                  <a:lnTo>
                    <a:pt x="575" y="2532"/>
                  </a:lnTo>
                  <a:lnTo>
                    <a:pt x="701" y="2622"/>
                  </a:lnTo>
                  <a:lnTo>
                    <a:pt x="790" y="2658"/>
                  </a:lnTo>
                  <a:lnTo>
                    <a:pt x="880" y="2694"/>
                  </a:lnTo>
                  <a:lnTo>
                    <a:pt x="988" y="2730"/>
                  </a:lnTo>
                  <a:lnTo>
                    <a:pt x="1078" y="2748"/>
                  </a:lnTo>
                  <a:lnTo>
                    <a:pt x="1203" y="2730"/>
                  </a:lnTo>
                  <a:lnTo>
                    <a:pt x="1329" y="2712"/>
                  </a:lnTo>
                  <a:lnTo>
                    <a:pt x="1419" y="2658"/>
                  </a:lnTo>
                  <a:lnTo>
                    <a:pt x="1509" y="2604"/>
                  </a:lnTo>
                  <a:lnTo>
                    <a:pt x="1616" y="2515"/>
                  </a:lnTo>
                  <a:lnTo>
                    <a:pt x="1706" y="2407"/>
                  </a:lnTo>
                  <a:lnTo>
                    <a:pt x="1670" y="1258"/>
                  </a:lnTo>
                  <a:lnTo>
                    <a:pt x="1545" y="1024"/>
                  </a:lnTo>
                  <a:lnTo>
                    <a:pt x="1419" y="809"/>
                  </a:lnTo>
                  <a:lnTo>
                    <a:pt x="1239" y="557"/>
                  </a:lnTo>
                  <a:lnTo>
                    <a:pt x="1042" y="306"/>
                  </a:lnTo>
                  <a:lnTo>
                    <a:pt x="934" y="198"/>
                  </a:lnTo>
                  <a:lnTo>
                    <a:pt x="808" y="108"/>
                  </a:lnTo>
                  <a:lnTo>
                    <a:pt x="701" y="54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9"/>
            <p:cNvSpPr/>
            <p:nvPr/>
          </p:nvSpPr>
          <p:spPr>
            <a:xfrm>
              <a:off x="6043625" y="2335400"/>
              <a:ext cx="22450" cy="44450"/>
            </a:xfrm>
            <a:custGeom>
              <a:avLst/>
              <a:gdLst/>
              <a:ahLst/>
              <a:cxnLst/>
              <a:rect l="l" t="t" r="r" b="b"/>
              <a:pathLst>
                <a:path w="898" h="1778" extrusionOk="0">
                  <a:moveTo>
                    <a:pt x="0" y="0"/>
                  </a:moveTo>
                  <a:lnTo>
                    <a:pt x="162" y="108"/>
                  </a:lnTo>
                  <a:lnTo>
                    <a:pt x="287" y="234"/>
                  </a:lnTo>
                  <a:lnTo>
                    <a:pt x="395" y="395"/>
                  </a:lnTo>
                  <a:lnTo>
                    <a:pt x="503" y="557"/>
                  </a:lnTo>
                  <a:lnTo>
                    <a:pt x="575" y="718"/>
                  </a:lnTo>
                  <a:lnTo>
                    <a:pt x="647" y="898"/>
                  </a:lnTo>
                  <a:lnTo>
                    <a:pt x="683" y="1078"/>
                  </a:lnTo>
                  <a:lnTo>
                    <a:pt x="736" y="1275"/>
                  </a:lnTo>
                  <a:lnTo>
                    <a:pt x="700" y="1203"/>
                  </a:lnTo>
                  <a:lnTo>
                    <a:pt x="647" y="1131"/>
                  </a:lnTo>
                  <a:lnTo>
                    <a:pt x="593" y="1078"/>
                  </a:lnTo>
                  <a:lnTo>
                    <a:pt x="521" y="1042"/>
                  </a:lnTo>
                  <a:lnTo>
                    <a:pt x="449" y="1024"/>
                  </a:lnTo>
                  <a:lnTo>
                    <a:pt x="377" y="1006"/>
                  </a:lnTo>
                  <a:lnTo>
                    <a:pt x="305" y="1024"/>
                  </a:lnTo>
                  <a:lnTo>
                    <a:pt x="234" y="1042"/>
                  </a:lnTo>
                  <a:lnTo>
                    <a:pt x="162" y="1060"/>
                  </a:lnTo>
                  <a:lnTo>
                    <a:pt x="162" y="1078"/>
                  </a:lnTo>
                  <a:lnTo>
                    <a:pt x="162" y="1096"/>
                  </a:lnTo>
                  <a:lnTo>
                    <a:pt x="305" y="1096"/>
                  </a:lnTo>
                  <a:lnTo>
                    <a:pt x="431" y="1131"/>
                  </a:lnTo>
                  <a:lnTo>
                    <a:pt x="539" y="1203"/>
                  </a:lnTo>
                  <a:lnTo>
                    <a:pt x="629" y="1311"/>
                  </a:lnTo>
                  <a:lnTo>
                    <a:pt x="718" y="1526"/>
                  </a:lnTo>
                  <a:lnTo>
                    <a:pt x="790" y="1742"/>
                  </a:lnTo>
                  <a:lnTo>
                    <a:pt x="808" y="1760"/>
                  </a:lnTo>
                  <a:lnTo>
                    <a:pt x="844" y="1778"/>
                  </a:lnTo>
                  <a:lnTo>
                    <a:pt x="862" y="1760"/>
                  </a:lnTo>
                  <a:lnTo>
                    <a:pt x="880" y="1724"/>
                  </a:lnTo>
                  <a:lnTo>
                    <a:pt x="898" y="1598"/>
                  </a:lnTo>
                  <a:lnTo>
                    <a:pt x="898" y="1473"/>
                  </a:lnTo>
                  <a:lnTo>
                    <a:pt x="880" y="1221"/>
                  </a:lnTo>
                  <a:lnTo>
                    <a:pt x="826" y="952"/>
                  </a:lnTo>
                  <a:lnTo>
                    <a:pt x="718" y="700"/>
                  </a:lnTo>
                  <a:lnTo>
                    <a:pt x="665" y="575"/>
                  </a:lnTo>
                  <a:lnTo>
                    <a:pt x="593" y="467"/>
                  </a:lnTo>
                  <a:lnTo>
                    <a:pt x="521" y="359"/>
                  </a:lnTo>
                  <a:lnTo>
                    <a:pt x="431" y="252"/>
                  </a:lnTo>
                  <a:lnTo>
                    <a:pt x="341" y="162"/>
                  </a:lnTo>
                  <a:lnTo>
                    <a:pt x="234" y="90"/>
                  </a:lnTo>
                  <a:lnTo>
                    <a:pt x="126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9"/>
            <p:cNvSpPr/>
            <p:nvPr/>
          </p:nvSpPr>
          <p:spPr>
            <a:xfrm>
              <a:off x="6051700" y="2377600"/>
              <a:ext cx="9900" cy="9450"/>
            </a:xfrm>
            <a:custGeom>
              <a:avLst/>
              <a:gdLst/>
              <a:ahLst/>
              <a:cxnLst/>
              <a:rect l="l" t="t" r="r" b="b"/>
              <a:pathLst>
                <a:path w="396" h="378" extrusionOk="0">
                  <a:moveTo>
                    <a:pt x="180" y="0"/>
                  </a:moveTo>
                  <a:lnTo>
                    <a:pt x="108" y="18"/>
                  </a:lnTo>
                  <a:lnTo>
                    <a:pt x="54" y="54"/>
                  </a:lnTo>
                  <a:lnTo>
                    <a:pt x="18" y="108"/>
                  </a:lnTo>
                  <a:lnTo>
                    <a:pt x="0" y="180"/>
                  </a:lnTo>
                  <a:lnTo>
                    <a:pt x="18" y="251"/>
                  </a:lnTo>
                  <a:lnTo>
                    <a:pt x="54" y="323"/>
                  </a:lnTo>
                  <a:lnTo>
                    <a:pt x="108" y="359"/>
                  </a:lnTo>
                  <a:lnTo>
                    <a:pt x="180" y="377"/>
                  </a:lnTo>
                  <a:lnTo>
                    <a:pt x="270" y="377"/>
                  </a:lnTo>
                  <a:lnTo>
                    <a:pt x="324" y="341"/>
                  </a:lnTo>
                  <a:lnTo>
                    <a:pt x="377" y="269"/>
                  </a:lnTo>
                  <a:lnTo>
                    <a:pt x="395" y="198"/>
                  </a:lnTo>
                  <a:lnTo>
                    <a:pt x="395" y="162"/>
                  </a:lnTo>
                  <a:lnTo>
                    <a:pt x="377" y="90"/>
                  </a:lnTo>
                  <a:lnTo>
                    <a:pt x="324" y="36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9"/>
            <p:cNvSpPr/>
            <p:nvPr/>
          </p:nvSpPr>
          <p:spPr>
            <a:xfrm>
              <a:off x="6043175" y="2369500"/>
              <a:ext cx="7200" cy="6775"/>
            </a:xfrm>
            <a:custGeom>
              <a:avLst/>
              <a:gdLst/>
              <a:ahLst/>
              <a:cxnLst/>
              <a:rect l="l" t="t" r="r" b="b"/>
              <a:pathLst>
                <a:path w="288" h="271" extrusionOk="0">
                  <a:moveTo>
                    <a:pt x="90" y="1"/>
                  </a:moveTo>
                  <a:lnTo>
                    <a:pt x="54" y="37"/>
                  </a:lnTo>
                  <a:lnTo>
                    <a:pt x="18" y="73"/>
                  </a:lnTo>
                  <a:lnTo>
                    <a:pt x="0" y="127"/>
                  </a:lnTo>
                  <a:lnTo>
                    <a:pt x="0" y="145"/>
                  </a:lnTo>
                  <a:lnTo>
                    <a:pt x="18" y="198"/>
                  </a:lnTo>
                  <a:lnTo>
                    <a:pt x="54" y="234"/>
                  </a:lnTo>
                  <a:lnTo>
                    <a:pt x="90" y="270"/>
                  </a:lnTo>
                  <a:lnTo>
                    <a:pt x="198" y="270"/>
                  </a:lnTo>
                  <a:lnTo>
                    <a:pt x="252" y="234"/>
                  </a:lnTo>
                  <a:lnTo>
                    <a:pt x="270" y="180"/>
                  </a:lnTo>
                  <a:lnTo>
                    <a:pt x="287" y="127"/>
                  </a:lnTo>
                  <a:lnTo>
                    <a:pt x="270" y="73"/>
                  </a:lnTo>
                  <a:lnTo>
                    <a:pt x="252" y="37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9"/>
            <p:cNvSpPr/>
            <p:nvPr/>
          </p:nvSpPr>
          <p:spPr>
            <a:xfrm>
              <a:off x="5983000" y="2496100"/>
              <a:ext cx="578250" cy="418875"/>
            </a:xfrm>
            <a:custGeom>
              <a:avLst/>
              <a:gdLst/>
              <a:ahLst/>
              <a:cxnLst/>
              <a:rect l="l" t="t" r="r" b="b"/>
              <a:pathLst>
                <a:path w="23130" h="16755" extrusionOk="0">
                  <a:moveTo>
                    <a:pt x="917" y="1"/>
                  </a:moveTo>
                  <a:lnTo>
                    <a:pt x="791" y="19"/>
                  </a:lnTo>
                  <a:lnTo>
                    <a:pt x="665" y="55"/>
                  </a:lnTo>
                  <a:lnTo>
                    <a:pt x="558" y="126"/>
                  </a:lnTo>
                  <a:lnTo>
                    <a:pt x="450" y="198"/>
                  </a:lnTo>
                  <a:lnTo>
                    <a:pt x="360" y="288"/>
                  </a:lnTo>
                  <a:lnTo>
                    <a:pt x="288" y="396"/>
                  </a:lnTo>
                  <a:lnTo>
                    <a:pt x="216" y="503"/>
                  </a:lnTo>
                  <a:lnTo>
                    <a:pt x="163" y="629"/>
                  </a:lnTo>
                  <a:lnTo>
                    <a:pt x="109" y="773"/>
                  </a:lnTo>
                  <a:lnTo>
                    <a:pt x="73" y="934"/>
                  </a:lnTo>
                  <a:lnTo>
                    <a:pt x="37" y="1078"/>
                  </a:lnTo>
                  <a:lnTo>
                    <a:pt x="1" y="1419"/>
                  </a:lnTo>
                  <a:lnTo>
                    <a:pt x="1" y="1796"/>
                  </a:lnTo>
                  <a:lnTo>
                    <a:pt x="55" y="2173"/>
                  </a:lnTo>
                  <a:lnTo>
                    <a:pt x="127" y="2569"/>
                  </a:lnTo>
                  <a:lnTo>
                    <a:pt x="252" y="3000"/>
                  </a:lnTo>
                  <a:lnTo>
                    <a:pt x="396" y="3466"/>
                  </a:lnTo>
                  <a:lnTo>
                    <a:pt x="576" y="3951"/>
                  </a:lnTo>
                  <a:lnTo>
                    <a:pt x="773" y="4454"/>
                  </a:lnTo>
                  <a:lnTo>
                    <a:pt x="989" y="4975"/>
                  </a:lnTo>
                  <a:lnTo>
                    <a:pt x="1240" y="5513"/>
                  </a:lnTo>
                  <a:lnTo>
                    <a:pt x="1491" y="6052"/>
                  </a:lnTo>
                  <a:lnTo>
                    <a:pt x="1779" y="6609"/>
                  </a:lnTo>
                  <a:lnTo>
                    <a:pt x="2084" y="7166"/>
                  </a:lnTo>
                  <a:lnTo>
                    <a:pt x="2389" y="7740"/>
                  </a:lnTo>
                  <a:lnTo>
                    <a:pt x="3054" y="8871"/>
                  </a:lnTo>
                  <a:lnTo>
                    <a:pt x="3772" y="10003"/>
                  </a:lnTo>
                  <a:lnTo>
                    <a:pt x="4508" y="11098"/>
                  </a:lnTo>
                  <a:lnTo>
                    <a:pt x="5262" y="12140"/>
                  </a:lnTo>
                  <a:lnTo>
                    <a:pt x="5657" y="12642"/>
                  </a:lnTo>
                  <a:lnTo>
                    <a:pt x="6035" y="13127"/>
                  </a:lnTo>
                  <a:lnTo>
                    <a:pt x="6412" y="13594"/>
                  </a:lnTo>
                  <a:lnTo>
                    <a:pt x="6789" y="14025"/>
                  </a:lnTo>
                  <a:lnTo>
                    <a:pt x="7166" y="14456"/>
                  </a:lnTo>
                  <a:lnTo>
                    <a:pt x="7525" y="14833"/>
                  </a:lnTo>
                  <a:lnTo>
                    <a:pt x="7884" y="15192"/>
                  </a:lnTo>
                  <a:lnTo>
                    <a:pt x="8225" y="15515"/>
                  </a:lnTo>
                  <a:lnTo>
                    <a:pt x="8566" y="15803"/>
                  </a:lnTo>
                  <a:lnTo>
                    <a:pt x="8872" y="16054"/>
                  </a:lnTo>
                  <a:lnTo>
                    <a:pt x="9195" y="16270"/>
                  </a:lnTo>
                  <a:lnTo>
                    <a:pt x="9482" y="16449"/>
                  </a:lnTo>
                  <a:lnTo>
                    <a:pt x="9752" y="16575"/>
                  </a:lnTo>
                  <a:lnTo>
                    <a:pt x="10003" y="16665"/>
                  </a:lnTo>
                  <a:lnTo>
                    <a:pt x="10308" y="16719"/>
                  </a:lnTo>
                  <a:lnTo>
                    <a:pt x="10631" y="16754"/>
                  </a:lnTo>
                  <a:lnTo>
                    <a:pt x="11350" y="16754"/>
                  </a:lnTo>
                  <a:lnTo>
                    <a:pt x="11745" y="16719"/>
                  </a:lnTo>
                  <a:lnTo>
                    <a:pt x="12176" y="16683"/>
                  </a:lnTo>
                  <a:lnTo>
                    <a:pt x="12607" y="16611"/>
                  </a:lnTo>
                  <a:lnTo>
                    <a:pt x="13056" y="16521"/>
                  </a:lnTo>
                  <a:lnTo>
                    <a:pt x="13505" y="16431"/>
                  </a:lnTo>
                  <a:lnTo>
                    <a:pt x="13989" y="16324"/>
                  </a:lnTo>
                  <a:lnTo>
                    <a:pt x="14959" y="16054"/>
                  </a:lnTo>
                  <a:lnTo>
                    <a:pt x="15947" y="15749"/>
                  </a:lnTo>
                  <a:lnTo>
                    <a:pt x="16952" y="15408"/>
                  </a:lnTo>
                  <a:lnTo>
                    <a:pt x="17922" y="15031"/>
                  </a:lnTo>
                  <a:lnTo>
                    <a:pt x="18892" y="14654"/>
                  </a:lnTo>
                  <a:lnTo>
                    <a:pt x="19790" y="14241"/>
                  </a:lnTo>
                  <a:lnTo>
                    <a:pt x="20634" y="13845"/>
                  </a:lnTo>
                  <a:lnTo>
                    <a:pt x="21406" y="13450"/>
                  </a:lnTo>
                  <a:lnTo>
                    <a:pt x="22070" y="13073"/>
                  </a:lnTo>
                  <a:lnTo>
                    <a:pt x="22627" y="12714"/>
                  </a:lnTo>
                  <a:lnTo>
                    <a:pt x="22860" y="12553"/>
                  </a:lnTo>
                  <a:lnTo>
                    <a:pt x="23058" y="12391"/>
                  </a:lnTo>
                  <a:lnTo>
                    <a:pt x="23112" y="12319"/>
                  </a:lnTo>
                  <a:lnTo>
                    <a:pt x="23130" y="12229"/>
                  </a:lnTo>
                  <a:lnTo>
                    <a:pt x="23130" y="12104"/>
                  </a:lnTo>
                  <a:lnTo>
                    <a:pt x="23112" y="11978"/>
                  </a:lnTo>
                  <a:lnTo>
                    <a:pt x="23058" y="11816"/>
                  </a:lnTo>
                  <a:lnTo>
                    <a:pt x="23004" y="11637"/>
                  </a:lnTo>
                  <a:lnTo>
                    <a:pt x="22914" y="11457"/>
                  </a:lnTo>
                  <a:lnTo>
                    <a:pt x="22806" y="11260"/>
                  </a:lnTo>
                  <a:lnTo>
                    <a:pt x="22537" y="10829"/>
                  </a:lnTo>
                  <a:lnTo>
                    <a:pt x="22214" y="10380"/>
                  </a:lnTo>
                  <a:lnTo>
                    <a:pt x="21837" y="9913"/>
                  </a:lnTo>
                  <a:lnTo>
                    <a:pt x="21442" y="9428"/>
                  </a:lnTo>
                  <a:lnTo>
                    <a:pt x="21011" y="8979"/>
                  </a:lnTo>
                  <a:lnTo>
                    <a:pt x="20580" y="8548"/>
                  </a:lnTo>
                  <a:lnTo>
                    <a:pt x="20149" y="8153"/>
                  </a:lnTo>
                  <a:lnTo>
                    <a:pt x="19754" y="7812"/>
                  </a:lnTo>
                  <a:lnTo>
                    <a:pt x="19359" y="7543"/>
                  </a:lnTo>
                  <a:lnTo>
                    <a:pt x="19197" y="7435"/>
                  </a:lnTo>
                  <a:lnTo>
                    <a:pt x="19035" y="7363"/>
                  </a:lnTo>
                  <a:lnTo>
                    <a:pt x="18874" y="7309"/>
                  </a:lnTo>
                  <a:lnTo>
                    <a:pt x="18748" y="7273"/>
                  </a:lnTo>
                  <a:lnTo>
                    <a:pt x="18622" y="7273"/>
                  </a:lnTo>
                  <a:lnTo>
                    <a:pt x="18533" y="7291"/>
                  </a:lnTo>
                  <a:lnTo>
                    <a:pt x="17778" y="7614"/>
                  </a:lnTo>
                  <a:lnTo>
                    <a:pt x="17042" y="7920"/>
                  </a:lnTo>
                  <a:lnTo>
                    <a:pt x="16342" y="8189"/>
                  </a:lnTo>
                  <a:lnTo>
                    <a:pt x="15659" y="8440"/>
                  </a:lnTo>
                  <a:lnTo>
                    <a:pt x="14995" y="8656"/>
                  </a:lnTo>
                  <a:lnTo>
                    <a:pt x="14385" y="8853"/>
                  </a:lnTo>
                  <a:lnTo>
                    <a:pt x="13792" y="9015"/>
                  </a:lnTo>
                  <a:lnTo>
                    <a:pt x="13235" y="9159"/>
                  </a:lnTo>
                  <a:lnTo>
                    <a:pt x="12732" y="9284"/>
                  </a:lnTo>
                  <a:lnTo>
                    <a:pt x="12266" y="9374"/>
                  </a:lnTo>
                  <a:lnTo>
                    <a:pt x="11853" y="9428"/>
                  </a:lnTo>
                  <a:lnTo>
                    <a:pt x="11493" y="9482"/>
                  </a:lnTo>
                  <a:lnTo>
                    <a:pt x="11170" y="9500"/>
                  </a:lnTo>
                  <a:lnTo>
                    <a:pt x="10919" y="9500"/>
                  </a:lnTo>
                  <a:lnTo>
                    <a:pt x="10721" y="9464"/>
                  </a:lnTo>
                  <a:lnTo>
                    <a:pt x="10578" y="9410"/>
                  </a:lnTo>
                  <a:lnTo>
                    <a:pt x="10380" y="9284"/>
                  </a:lnTo>
                  <a:lnTo>
                    <a:pt x="10129" y="9069"/>
                  </a:lnTo>
                  <a:lnTo>
                    <a:pt x="9823" y="8782"/>
                  </a:lnTo>
                  <a:lnTo>
                    <a:pt x="9464" y="8422"/>
                  </a:lnTo>
                  <a:lnTo>
                    <a:pt x="8638" y="7561"/>
                  </a:lnTo>
                  <a:lnTo>
                    <a:pt x="7687" y="6519"/>
                  </a:lnTo>
                  <a:lnTo>
                    <a:pt x="6663" y="5388"/>
                  </a:lnTo>
                  <a:lnTo>
                    <a:pt x="5621" y="4185"/>
                  </a:lnTo>
                  <a:lnTo>
                    <a:pt x="3646" y="1886"/>
                  </a:lnTo>
                  <a:lnTo>
                    <a:pt x="3359" y="1581"/>
                  </a:lnTo>
                  <a:lnTo>
                    <a:pt x="3090" y="1294"/>
                  </a:lnTo>
                  <a:lnTo>
                    <a:pt x="2838" y="1042"/>
                  </a:lnTo>
                  <a:lnTo>
                    <a:pt x="2605" y="809"/>
                  </a:lnTo>
                  <a:lnTo>
                    <a:pt x="2371" y="629"/>
                  </a:lnTo>
                  <a:lnTo>
                    <a:pt x="2156" y="468"/>
                  </a:lnTo>
                  <a:lnTo>
                    <a:pt x="1940" y="324"/>
                  </a:lnTo>
                  <a:lnTo>
                    <a:pt x="1743" y="216"/>
                  </a:lnTo>
                  <a:lnTo>
                    <a:pt x="1563" y="126"/>
                  </a:lnTo>
                  <a:lnTo>
                    <a:pt x="1384" y="55"/>
                  </a:lnTo>
                  <a:lnTo>
                    <a:pt x="1222" y="19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9"/>
            <p:cNvSpPr/>
            <p:nvPr/>
          </p:nvSpPr>
          <p:spPr>
            <a:xfrm>
              <a:off x="5983000" y="2496100"/>
              <a:ext cx="578250" cy="418875"/>
            </a:xfrm>
            <a:custGeom>
              <a:avLst/>
              <a:gdLst/>
              <a:ahLst/>
              <a:cxnLst/>
              <a:rect l="l" t="t" r="r" b="b"/>
              <a:pathLst>
                <a:path w="23130" h="16755" fill="none" extrusionOk="0">
                  <a:moveTo>
                    <a:pt x="127" y="2569"/>
                  </a:moveTo>
                  <a:lnTo>
                    <a:pt x="127" y="2569"/>
                  </a:lnTo>
                  <a:lnTo>
                    <a:pt x="252" y="3000"/>
                  </a:lnTo>
                  <a:lnTo>
                    <a:pt x="396" y="3466"/>
                  </a:lnTo>
                  <a:lnTo>
                    <a:pt x="576" y="3951"/>
                  </a:lnTo>
                  <a:lnTo>
                    <a:pt x="773" y="4454"/>
                  </a:lnTo>
                  <a:lnTo>
                    <a:pt x="989" y="4975"/>
                  </a:lnTo>
                  <a:lnTo>
                    <a:pt x="1240" y="5513"/>
                  </a:lnTo>
                  <a:lnTo>
                    <a:pt x="1491" y="6052"/>
                  </a:lnTo>
                  <a:lnTo>
                    <a:pt x="1779" y="6609"/>
                  </a:lnTo>
                  <a:lnTo>
                    <a:pt x="2084" y="7166"/>
                  </a:lnTo>
                  <a:lnTo>
                    <a:pt x="2389" y="7740"/>
                  </a:lnTo>
                  <a:lnTo>
                    <a:pt x="3054" y="8871"/>
                  </a:lnTo>
                  <a:lnTo>
                    <a:pt x="3772" y="10003"/>
                  </a:lnTo>
                  <a:lnTo>
                    <a:pt x="4508" y="11098"/>
                  </a:lnTo>
                  <a:lnTo>
                    <a:pt x="5262" y="12140"/>
                  </a:lnTo>
                  <a:lnTo>
                    <a:pt x="5657" y="12642"/>
                  </a:lnTo>
                  <a:lnTo>
                    <a:pt x="6035" y="13127"/>
                  </a:lnTo>
                  <a:lnTo>
                    <a:pt x="6412" y="13594"/>
                  </a:lnTo>
                  <a:lnTo>
                    <a:pt x="6789" y="14025"/>
                  </a:lnTo>
                  <a:lnTo>
                    <a:pt x="7166" y="14456"/>
                  </a:lnTo>
                  <a:lnTo>
                    <a:pt x="7525" y="14833"/>
                  </a:lnTo>
                  <a:lnTo>
                    <a:pt x="7884" y="15192"/>
                  </a:lnTo>
                  <a:lnTo>
                    <a:pt x="8225" y="15515"/>
                  </a:lnTo>
                  <a:lnTo>
                    <a:pt x="8566" y="15803"/>
                  </a:lnTo>
                  <a:lnTo>
                    <a:pt x="8872" y="16054"/>
                  </a:lnTo>
                  <a:lnTo>
                    <a:pt x="9195" y="16270"/>
                  </a:lnTo>
                  <a:lnTo>
                    <a:pt x="9482" y="16449"/>
                  </a:lnTo>
                  <a:lnTo>
                    <a:pt x="9752" y="16575"/>
                  </a:lnTo>
                  <a:lnTo>
                    <a:pt x="10003" y="16665"/>
                  </a:lnTo>
                  <a:lnTo>
                    <a:pt x="10003" y="16665"/>
                  </a:lnTo>
                  <a:lnTo>
                    <a:pt x="10308" y="16719"/>
                  </a:lnTo>
                  <a:lnTo>
                    <a:pt x="10631" y="16754"/>
                  </a:lnTo>
                  <a:lnTo>
                    <a:pt x="10973" y="16754"/>
                  </a:lnTo>
                  <a:lnTo>
                    <a:pt x="11350" y="16754"/>
                  </a:lnTo>
                  <a:lnTo>
                    <a:pt x="11745" y="16719"/>
                  </a:lnTo>
                  <a:lnTo>
                    <a:pt x="12176" y="16683"/>
                  </a:lnTo>
                  <a:lnTo>
                    <a:pt x="12607" y="16611"/>
                  </a:lnTo>
                  <a:lnTo>
                    <a:pt x="13056" y="16521"/>
                  </a:lnTo>
                  <a:lnTo>
                    <a:pt x="13505" y="16431"/>
                  </a:lnTo>
                  <a:lnTo>
                    <a:pt x="13989" y="16324"/>
                  </a:lnTo>
                  <a:lnTo>
                    <a:pt x="14959" y="16054"/>
                  </a:lnTo>
                  <a:lnTo>
                    <a:pt x="15947" y="15749"/>
                  </a:lnTo>
                  <a:lnTo>
                    <a:pt x="16952" y="15408"/>
                  </a:lnTo>
                  <a:lnTo>
                    <a:pt x="17922" y="15031"/>
                  </a:lnTo>
                  <a:lnTo>
                    <a:pt x="18892" y="14654"/>
                  </a:lnTo>
                  <a:lnTo>
                    <a:pt x="19790" y="14241"/>
                  </a:lnTo>
                  <a:lnTo>
                    <a:pt x="20634" y="13845"/>
                  </a:lnTo>
                  <a:lnTo>
                    <a:pt x="21406" y="13450"/>
                  </a:lnTo>
                  <a:lnTo>
                    <a:pt x="22070" y="13073"/>
                  </a:lnTo>
                  <a:lnTo>
                    <a:pt x="22627" y="12714"/>
                  </a:lnTo>
                  <a:lnTo>
                    <a:pt x="22860" y="12553"/>
                  </a:lnTo>
                  <a:lnTo>
                    <a:pt x="23058" y="12391"/>
                  </a:lnTo>
                  <a:lnTo>
                    <a:pt x="23058" y="12391"/>
                  </a:lnTo>
                  <a:lnTo>
                    <a:pt x="23112" y="12319"/>
                  </a:lnTo>
                  <a:lnTo>
                    <a:pt x="23130" y="12229"/>
                  </a:lnTo>
                  <a:lnTo>
                    <a:pt x="23130" y="12104"/>
                  </a:lnTo>
                  <a:lnTo>
                    <a:pt x="23112" y="11978"/>
                  </a:lnTo>
                  <a:lnTo>
                    <a:pt x="23058" y="11816"/>
                  </a:lnTo>
                  <a:lnTo>
                    <a:pt x="23004" y="11637"/>
                  </a:lnTo>
                  <a:lnTo>
                    <a:pt x="22914" y="11457"/>
                  </a:lnTo>
                  <a:lnTo>
                    <a:pt x="22806" y="11260"/>
                  </a:lnTo>
                  <a:lnTo>
                    <a:pt x="22537" y="10829"/>
                  </a:lnTo>
                  <a:lnTo>
                    <a:pt x="22214" y="10380"/>
                  </a:lnTo>
                  <a:lnTo>
                    <a:pt x="21837" y="9913"/>
                  </a:lnTo>
                  <a:lnTo>
                    <a:pt x="21442" y="9428"/>
                  </a:lnTo>
                  <a:lnTo>
                    <a:pt x="21011" y="8979"/>
                  </a:lnTo>
                  <a:lnTo>
                    <a:pt x="20580" y="8548"/>
                  </a:lnTo>
                  <a:lnTo>
                    <a:pt x="20149" y="8153"/>
                  </a:lnTo>
                  <a:lnTo>
                    <a:pt x="19754" y="7812"/>
                  </a:lnTo>
                  <a:lnTo>
                    <a:pt x="19359" y="7543"/>
                  </a:lnTo>
                  <a:lnTo>
                    <a:pt x="19197" y="7435"/>
                  </a:lnTo>
                  <a:lnTo>
                    <a:pt x="19035" y="7363"/>
                  </a:lnTo>
                  <a:lnTo>
                    <a:pt x="18874" y="7309"/>
                  </a:lnTo>
                  <a:lnTo>
                    <a:pt x="18748" y="7273"/>
                  </a:lnTo>
                  <a:lnTo>
                    <a:pt x="18622" y="7273"/>
                  </a:lnTo>
                  <a:lnTo>
                    <a:pt x="18533" y="7291"/>
                  </a:lnTo>
                  <a:lnTo>
                    <a:pt x="18533" y="7291"/>
                  </a:lnTo>
                  <a:lnTo>
                    <a:pt x="17778" y="7614"/>
                  </a:lnTo>
                  <a:lnTo>
                    <a:pt x="17042" y="7920"/>
                  </a:lnTo>
                  <a:lnTo>
                    <a:pt x="16342" y="8189"/>
                  </a:lnTo>
                  <a:lnTo>
                    <a:pt x="15659" y="8440"/>
                  </a:lnTo>
                  <a:lnTo>
                    <a:pt x="14995" y="8656"/>
                  </a:lnTo>
                  <a:lnTo>
                    <a:pt x="14385" y="8853"/>
                  </a:lnTo>
                  <a:lnTo>
                    <a:pt x="13792" y="9015"/>
                  </a:lnTo>
                  <a:lnTo>
                    <a:pt x="13235" y="9159"/>
                  </a:lnTo>
                  <a:lnTo>
                    <a:pt x="12732" y="9284"/>
                  </a:lnTo>
                  <a:lnTo>
                    <a:pt x="12266" y="9374"/>
                  </a:lnTo>
                  <a:lnTo>
                    <a:pt x="11853" y="9428"/>
                  </a:lnTo>
                  <a:lnTo>
                    <a:pt x="11493" y="9482"/>
                  </a:lnTo>
                  <a:lnTo>
                    <a:pt x="11170" y="9500"/>
                  </a:lnTo>
                  <a:lnTo>
                    <a:pt x="10919" y="9500"/>
                  </a:lnTo>
                  <a:lnTo>
                    <a:pt x="10721" y="9464"/>
                  </a:lnTo>
                  <a:lnTo>
                    <a:pt x="10578" y="9410"/>
                  </a:lnTo>
                  <a:lnTo>
                    <a:pt x="10578" y="9410"/>
                  </a:lnTo>
                  <a:lnTo>
                    <a:pt x="10380" y="9284"/>
                  </a:lnTo>
                  <a:lnTo>
                    <a:pt x="10129" y="9069"/>
                  </a:lnTo>
                  <a:lnTo>
                    <a:pt x="9823" y="8782"/>
                  </a:lnTo>
                  <a:lnTo>
                    <a:pt x="9464" y="8422"/>
                  </a:lnTo>
                  <a:lnTo>
                    <a:pt x="8638" y="7561"/>
                  </a:lnTo>
                  <a:lnTo>
                    <a:pt x="7687" y="6519"/>
                  </a:lnTo>
                  <a:lnTo>
                    <a:pt x="6663" y="5388"/>
                  </a:lnTo>
                  <a:lnTo>
                    <a:pt x="5621" y="4185"/>
                  </a:lnTo>
                  <a:lnTo>
                    <a:pt x="3646" y="1886"/>
                  </a:lnTo>
                  <a:lnTo>
                    <a:pt x="3646" y="1886"/>
                  </a:lnTo>
                  <a:lnTo>
                    <a:pt x="3359" y="1581"/>
                  </a:lnTo>
                  <a:lnTo>
                    <a:pt x="3090" y="1294"/>
                  </a:lnTo>
                  <a:lnTo>
                    <a:pt x="2838" y="1042"/>
                  </a:lnTo>
                  <a:lnTo>
                    <a:pt x="2605" y="809"/>
                  </a:lnTo>
                  <a:lnTo>
                    <a:pt x="2371" y="629"/>
                  </a:lnTo>
                  <a:lnTo>
                    <a:pt x="2156" y="468"/>
                  </a:lnTo>
                  <a:lnTo>
                    <a:pt x="1940" y="324"/>
                  </a:lnTo>
                  <a:lnTo>
                    <a:pt x="1743" y="216"/>
                  </a:lnTo>
                  <a:lnTo>
                    <a:pt x="1563" y="126"/>
                  </a:lnTo>
                  <a:lnTo>
                    <a:pt x="1384" y="55"/>
                  </a:lnTo>
                  <a:lnTo>
                    <a:pt x="1222" y="19"/>
                  </a:lnTo>
                  <a:lnTo>
                    <a:pt x="1060" y="1"/>
                  </a:lnTo>
                  <a:lnTo>
                    <a:pt x="917" y="1"/>
                  </a:lnTo>
                  <a:lnTo>
                    <a:pt x="791" y="19"/>
                  </a:lnTo>
                  <a:lnTo>
                    <a:pt x="665" y="55"/>
                  </a:lnTo>
                  <a:lnTo>
                    <a:pt x="558" y="126"/>
                  </a:lnTo>
                  <a:lnTo>
                    <a:pt x="450" y="198"/>
                  </a:lnTo>
                  <a:lnTo>
                    <a:pt x="360" y="288"/>
                  </a:lnTo>
                  <a:lnTo>
                    <a:pt x="288" y="396"/>
                  </a:lnTo>
                  <a:lnTo>
                    <a:pt x="216" y="503"/>
                  </a:lnTo>
                  <a:lnTo>
                    <a:pt x="163" y="629"/>
                  </a:lnTo>
                  <a:lnTo>
                    <a:pt x="109" y="773"/>
                  </a:lnTo>
                  <a:lnTo>
                    <a:pt x="73" y="934"/>
                  </a:lnTo>
                  <a:lnTo>
                    <a:pt x="37" y="1078"/>
                  </a:lnTo>
                  <a:lnTo>
                    <a:pt x="1" y="1419"/>
                  </a:lnTo>
                  <a:lnTo>
                    <a:pt x="1" y="1796"/>
                  </a:lnTo>
                  <a:lnTo>
                    <a:pt x="55" y="2173"/>
                  </a:lnTo>
                  <a:lnTo>
                    <a:pt x="127" y="25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9"/>
            <p:cNvSpPr/>
            <p:nvPr/>
          </p:nvSpPr>
          <p:spPr>
            <a:xfrm>
              <a:off x="6425650" y="2507775"/>
              <a:ext cx="301700" cy="303050"/>
            </a:xfrm>
            <a:custGeom>
              <a:avLst/>
              <a:gdLst/>
              <a:ahLst/>
              <a:cxnLst/>
              <a:rect l="l" t="t" r="r" b="b"/>
              <a:pathLst>
                <a:path w="12068" h="12122" extrusionOk="0">
                  <a:moveTo>
                    <a:pt x="11691" y="1"/>
                  </a:moveTo>
                  <a:lnTo>
                    <a:pt x="11619" y="19"/>
                  </a:lnTo>
                  <a:lnTo>
                    <a:pt x="11547" y="54"/>
                  </a:lnTo>
                  <a:lnTo>
                    <a:pt x="11439" y="162"/>
                  </a:lnTo>
                  <a:lnTo>
                    <a:pt x="11331" y="306"/>
                  </a:lnTo>
                  <a:lnTo>
                    <a:pt x="11188" y="503"/>
                  </a:lnTo>
                  <a:lnTo>
                    <a:pt x="10847" y="1078"/>
                  </a:lnTo>
                  <a:lnTo>
                    <a:pt x="10380" y="1940"/>
                  </a:lnTo>
                  <a:lnTo>
                    <a:pt x="9787" y="3107"/>
                  </a:lnTo>
                  <a:lnTo>
                    <a:pt x="9590" y="3466"/>
                  </a:lnTo>
                  <a:lnTo>
                    <a:pt x="9392" y="3789"/>
                  </a:lnTo>
                  <a:lnTo>
                    <a:pt x="9213" y="4059"/>
                  </a:lnTo>
                  <a:lnTo>
                    <a:pt x="9015" y="4310"/>
                  </a:lnTo>
                  <a:lnTo>
                    <a:pt x="8817" y="4526"/>
                  </a:lnTo>
                  <a:lnTo>
                    <a:pt x="8620" y="4723"/>
                  </a:lnTo>
                  <a:lnTo>
                    <a:pt x="8422" y="4885"/>
                  </a:lnTo>
                  <a:lnTo>
                    <a:pt x="8225" y="5011"/>
                  </a:lnTo>
                  <a:lnTo>
                    <a:pt x="8027" y="5136"/>
                  </a:lnTo>
                  <a:lnTo>
                    <a:pt x="7830" y="5226"/>
                  </a:lnTo>
                  <a:lnTo>
                    <a:pt x="7650" y="5298"/>
                  </a:lnTo>
                  <a:lnTo>
                    <a:pt x="7453" y="5352"/>
                  </a:lnTo>
                  <a:lnTo>
                    <a:pt x="7273" y="5406"/>
                  </a:lnTo>
                  <a:lnTo>
                    <a:pt x="7076" y="5424"/>
                  </a:lnTo>
                  <a:lnTo>
                    <a:pt x="6716" y="5459"/>
                  </a:lnTo>
                  <a:lnTo>
                    <a:pt x="6268" y="5495"/>
                  </a:lnTo>
                  <a:lnTo>
                    <a:pt x="5837" y="5531"/>
                  </a:lnTo>
                  <a:lnTo>
                    <a:pt x="5388" y="5585"/>
                  </a:lnTo>
                  <a:lnTo>
                    <a:pt x="4957" y="5657"/>
                  </a:lnTo>
                  <a:lnTo>
                    <a:pt x="4526" y="5729"/>
                  </a:lnTo>
                  <a:lnTo>
                    <a:pt x="4095" y="5819"/>
                  </a:lnTo>
                  <a:lnTo>
                    <a:pt x="3664" y="5926"/>
                  </a:lnTo>
                  <a:lnTo>
                    <a:pt x="3251" y="6034"/>
                  </a:lnTo>
                  <a:lnTo>
                    <a:pt x="2820" y="6160"/>
                  </a:lnTo>
                  <a:lnTo>
                    <a:pt x="2407" y="6303"/>
                  </a:lnTo>
                  <a:lnTo>
                    <a:pt x="1994" y="6447"/>
                  </a:lnTo>
                  <a:lnTo>
                    <a:pt x="1599" y="6609"/>
                  </a:lnTo>
                  <a:lnTo>
                    <a:pt x="1186" y="6788"/>
                  </a:lnTo>
                  <a:lnTo>
                    <a:pt x="791" y="6968"/>
                  </a:lnTo>
                  <a:lnTo>
                    <a:pt x="396" y="7165"/>
                  </a:lnTo>
                  <a:lnTo>
                    <a:pt x="1" y="7363"/>
                  </a:lnTo>
                  <a:lnTo>
                    <a:pt x="162" y="7596"/>
                  </a:lnTo>
                  <a:lnTo>
                    <a:pt x="575" y="8207"/>
                  </a:lnTo>
                  <a:lnTo>
                    <a:pt x="1204" y="9033"/>
                  </a:lnTo>
                  <a:lnTo>
                    <a:pt x="1563" y="9500"/>
                  </a:lnTo>
                  <a:lnTo>
                    <a:pt x="1958" y="9985"/>
                  </a:lnTo>
                  <a:lnTo>
                    <a:pt x="2389" y="10451"/>
                  </a:lnTo>
                  <a:lnTo>
                    <a:pt x="2802" y="10882"/>
                  </a:lnTo>
                  <a:lnTo>
                    <a:pt x="3233" y="11295"/>
                  </a:lnTo>
                  <a:lnTo>
                    <a:pt x="3448" y="11457"/>
                  </a:lnTo>
                  <a:lnTo>
                    <a:pt x="3664" y="11619"/>
                  </a:lnTo>
                  <a:lnTo>
                    <a:pt x="3861" y="11762"/>
                  </a:lnTo>
                  <a:lnTo>
                    <a:pt x="4077" y="11888"/>
                  </a:lnTo>
                  <a:lnTo>
                    <a:pt x="4274" y="11996"/>
                  </a:lnTo>
                  <a:lnTo>
                    <a:pt x="4454" y="12068"/>
                  </a:lnTo>
                  <a:lnTo>
                    <a:pt x="4633" y="12104"/>
                  </a:lnTo>
                  <a:lnTo>
                    <a:pt x="4813" y="12121"/>
                  </a:lnTo>
                  <a:lnTo>
                    <a:pt x="4993" y="12104"/>
                  </a:lnTo>
                  <a:lnTo>
                    <a:pt x="5136" y="12068"/>
                  </a:lnTo>
                  <a:lnTo>
                    <a:pt x="5244" y="11996"/>
                  </a:lnTo>
                  <a:lnTo>
                    <a:pt x="5406" y="11888"/>
                  </a:lnTo>
                  <a:lnTo>
                    <a:pt x="5837" y="11565"/>
                  </a:lnTo>
                  <a:lnTo>
                    <a:pt x="6393" y="11116"/>
                  </a:lnTo>
                  <a:lnTo>
                    <a:pt x="7022" y="10577"/>
                  </a:lnTo>
                  <a:lnTo>
                    <a:pt x="7650" y="10003"/>
                  </a:lnTo>
                  <a:lnTo>
                    <a:pt x="8261" y="9428"/>
                  </a:lnTo>
                  <a:lnTo>
                    <a:pt x="8782" y="8889"/>
                  </a:lnTo>
                  <a:lnTo>
                    <a:pt x="8997" y="8656"/>
                  </a:lnTo>
                  <a:lnTo>
                    <a:pt x="9177" y="8440"/>
                  </a:lnTo>
                  <a:lnTo>
                    <a:pt x="9500" y="8009"/>
                  </a:lnTo>
                  <a:lnTo>
                    <a:pt x="9787" y="7578"/>
                  </a:lnTo>
                  <a:lnTo>
                    <a:pt x="10074" y="7129"/>
                  </a:lnTo>
                  <a:lnTo>
                    <a:pt x="10344" y="6663"/>
                  </a:lnTo>
                  <a:lnTo>
                    <a:pt x="10577" y="6196"/>
                  </a:lnTo>
                  <a:lnTo>
                    <a:pt x="10811" y="5729"/>
                  </a:lnTo>
                  <a:lnTo>
                    <a:pt x="11008" y="5226"/>
                  </a:lnTo>
                  <a:lnTo>
                    <a:pt x="11188" y="4741"/>
                  </a:lnTo>
                  <a:lnTo>
                    <a:pt x="11457" y="3969"/>
                  </a:lnTo>
                  <a:lnTo>
                    <a:pt x="11655" y="3269"/>
                  </a:lnTo>
                  <a:lnTo>
                    <a:pt x="11834" y="2622"/>
                  </a:lnTo>
                  <a:lnTo>
                    <a:pt x="11960" y="2048"/>
                  </a:lnTo>
                  <a:lnTo>
                    <a:pt x="12032" y="1527"/>
                  </a:lnTo>
                  <a:lnTo>
                    <a:pt x="12050" y="1293"/>
                  </a:lnTo>
                  <a:lnTo>
                    <a:pt x="12068" y="1096"/>
                  </a:lnTo>
                  <a:lnTo>
                    <a:pt x="12068" y="898"/>
                  </a:lnTo>
                  <a:lnTo>
                    <a:pt x="12050" y="719"/>
                  </a:lnTo>
                  <a:lnTo>
                    <a:pt x="12014" y="575"/>
                  </a:lnTo>
                  <a:lnTo>
                    <a:pt x="11978" y="432"/>
                  </a:lnTo>
                  <a:lnTo>
                    <a:pt x="11870" y="198"/>
                  </a:lnTo>
                  <a:lnTo>
                    <a:pt x="11816" y="90"/>
                  </a:lnTo>
                  <a:lnTo>
                    <a:pt x="11762" y="36"/>
                  </a:lnTo>
                  <a:lnTo>
                    <a:pt x="11691" y="1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9"/>
            <p:cNvSpPr/>
            <p:nvPr/>
          </p:nvSpPr>
          <p:spPr>
            <a:xfrm>
              <a:off x="6534300" y="2433250"/>
              <a:ext cx="213700" cy="196200"/>
            </a:xfrm>
            <a:custGeom>
              <a:avLst/>
              <a:gdLst/>
              <a:ahLst/>
              <a:cxnLst/>
              <a:rect l="l" t="t" r="r" b="b"/>
              <a:pathLst>
                <a:path w="8548" h="7848" extrusionOk="0">
                  <a:moveTo>
                    <a:pt x="4669" y="1"/>
                  </a:moveTo>
                  <a:lnTo>
                    <a:pt x="4579" y="19"/>
                  </a:lnTo>
                  <a:lnTo>
                    <a:pt x="4507" y="19"/>
                  </a:lnTo>
                  <a:lnTo>
                    <a:pt x="4436" y="55"/>
                  </a:lnTo>
                  <a:lnTo>
                    <a:pt x="4346" y="91"/>
                  </a:lnTo>
                  <a:lnTo>
                    <a:pt x="4292" y="144"/>
                  </a:lnTo>
                  <a:lnTo>
                    <a:pt x="4220" y="198"/>
                  </a:lnTo>
                  <a:lnTo>
                    <a:pt x="4166" y="252"/>
                  </a:lnTo>
                  <a:lnTo>
                    <a:pt x="72" y="6609"/>
                  </a:lnTo>
                  <a:lnTo>
                    <a:pt x="18" y="6699"/>
                  </a:lnTo>
                  <a:lnTo>
                    <a:pt x="0" y="6788"/>
                  </a:lnTo>
                  <a:lnTo>
                    <a:pt x="18" y="6878"/>
                  </a:lnTo>
                  <a:lnTo>
                    <a:pt x="90" y="6968"/>
                  </a:lnTo>
                  <a:lnTo>
                    <a:pt x="144" y="7004"/>
                  </a:lnTo>
                  <a:lnTo>
                    <a:pt x="198" y="7022"/>
                  </a:lnTo>
                  <a:lnTo>
                    <a:pt x="3789" y="7848"/>
                  </a:lnTo>
                  <a:lnTo>
                    <a:pt x="3951" y="7848"/>
                  </a:lnTo>
                  <a:lnTo>
                    <a:pt x="4040" y="7830"/>
                  </a:lnTo>
                  <a:lnTo>
                    <a:pt x="4112" y="7812"/>
                  </a:lnTo>
                  <a:lnTo>
                    <a:pt x="4184" y="7758"/>
                  </a:lnTo>
                  <a:lnTo>
                    <a:pt x="4256" y="7722"/>
                  </a:lnTo>
                  <a:lnTo>
                    <a:pt x="4310" y="7668"/>
                  </a:lnTo>
                  <a:lnTo>
                    <a:pt x="4364" y="7597"/>
                  </a:lnTo>
                  <a:lnTo>
                    <a:pt x="8476" y="1258"/>
                  </a:lnTo>
                  <a:lnTo>
                    <a:pt x="8530" y="1168"/>
                  </a:lnTo>
                  <a:lnTo>
                    <a:pt x="8548" y="1078"/>
                  </a:lnTo>
                  <a:lnTo>
                    <a:pt x="8530" y="988"/>
                  </a:lnTo>
                  <a:lnTo>
                    <a:pt x="8458" y="899"/>
                  </a:lnTo>
                  <a:lnTo>
                    <a:pt x="8404" y="863"/>
                  </a:lnTo>
                  <a:lnTo>
                    <a:pt x="8332" y="845"/>
                  </a:lnTo>
                  <a:lnTo>
                    <a:pt x="4759" y="19"/>
                  </a:lnTo>
                  <a:lnTo>
                    <a:pt x="46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9"/>
            <p:cNvSpPr/>
            <p:nvPr/>
          </p:nvSpPr>
          <p:spPr>
            <a:xfrm>
              <a:off x="6526200" y="2431900"/>
              <a:ext cx="213725" cy="196225"/>
            </a:xfrm>
            <a:custGeom>
              <a:avLst/>
              <a:gdLst/>
              <a:ahLst/>
              <a:cxnLst/>
              <a:rect l="l" t="t" r="r" b="b"/>
              <a:pathLst>
                <a:path w="8549" h="7849" extrusionOk="0">
                  <a:moveTo>
                    <a:pt x="4580" y="1"/>
                  </a:moveTo>
                  <a:lnTo>
                    <a:pt x="4508" y="19"/>
                  </a:lnTo>
                  <a:lnTo>
                    <a:pt x="4436" y="37"/>
                  </a:lnTo>
                  <a:lnTo>
                    <a:pt x="4347" y="73"/>
                  </a:lnTo>
                  <a:lnTo>
                    <a:pt x="4293" y="127"/>
                  </a:lnTo>
                  <a:lnTo>
                    <a:pt x="4221" y="180"/>
                  </a:lnTo>
                  <a:lnTo>
                    <a:pt x="4167" y="252"/>
                  </a:lnTo>
                  <a:lnTo>
                    <a:pt x="73" y="6609"/>
                  </a:lnTo>
                  <a:lnTo>
                    <a:pt x="19" y="6681"/>
                  </a:lnTo>
                  <a:lnTo>
                    <a:pt x="1" y="6789"/>
                  </a:lnTo>
                  <a:lnTo>
                    <a:pt x="19" y="6878"/>
                  </a:lnTo>
                  <a:lnTo>
                    <a:pt x="73" y="6968"/>
                  </a:lnTo>
                  <a:lnTo>
                    <a:pt x="145" y="7004"/>
                  </a:lnTo>
                  <a:lnTo>
                    <a:pt x="198" y="7022"/>
                  </a:lnTo>
                  <a:lnTo>
                    <a:pt x="3790" y="7848"/>
                  </a:lnTo>
                  <a:lnTo>
                    <a:pt x="3951" y="7848"/>
                  </a:lnTo>
                  <a:lnTo>
                    <a:pt x="4041" y="7830"/>
                  </a:lnTo>
                  <a:lnTo>
                    <a:pt x="4113" y="7794"/>
                  </a:lnTo>
                  <a:lnTo>
                    <a:pt x="4185" y="7758"/>
                  </a:lnTo>
                  <a:lnTo>
                    <a:pt x="4257" y="7722"/>
                  </a:lnTo>
                  <a:lnTo>
                    <a:pt x="4311" y="7651"/>
                  </a:lnTo>
                  <a:lnTo>
                    <a:pt x="4364" y="7597"/>
                  </a:lnTo>
                  <a:lnTo>
                    <a:pt x="8477" y="1240"/>
                  </a:lnTo>
                  <a:lnTo>
                    <a:pt x="8531" y="1150"/>
                  </a:lnTo>
                  <a:lnTo>
                    <a:pt x="8548" y="1060"/>
                  </a:lnTo>
                  <a:lnTo>
                    <a:pt x="8531" y="971"/>
                  </a:lnTo>
                  <a:lnTo>
                    <a:pt x="8459" y="881"/>
                  </a:lnTo>
                  <a:lnTo>
                    <a:pt x="8405" y="845"/>
                  </a:lnTo>
                  <a:lnTo>
                    <a:pt x="8333" y="827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9"/>
            <p:cNvSpPr/>
            <p:nvPr/>
          </p:nvSpPr>
          <p:spPr>
            <a:xfrm>
              <a:off x="6535200" y="2438200"/>
              <a:ext cx="195750" cy="183175"/>
            </a:xfrm>
            <a:custGeom>
              <a:avLst/>
              <a:gdLst/>
              <a:ahLst/>
              <a:cxnLst/>
              <a:rect l="l" t="t" r="r" b="b"/>
              <a:pathLst>
                <a:path w="7830" h="7327" extrusionOk="0">
                  <a:moveTo>
                    <a:pt x="4310" y="0"/>
                  </a:moveTo>
                  <a:lnTo>
                    <a:pt x="4238" y="18"/>
                  </a:lnTo>
                  <a:lnTo>
                    <a:pt x="4148" y="54"/>
                  </a:lnTo>
                  <a:lnTo>
                    <a:pt x="4076" y="108"/>
                  </a:lnTo>
                  <a:lnTo>
                    <a:pt x="3987" y="162"/>
                  </a:lnTo>
                  <a:lnTo>
                    <a:pt x="3915" y="270"/>
                  </a:lnTo>
                  <a:lnTo>
                    <a:pt x="3843" y="377"/>
                  </a:lnTo>
                  <a:lnTo>
                    <a:pt x="72" y="6195"/>
                  </a:lnTo>
                  <a:lnTo>
                    <a:pt x="36" y="6267"/>
                  </a:lnTo>
                  <a:lnTo>
                    <a:pt x="18" y="6321"/>
                  </a:lnTo>
                  <a:lnTo>
                    <a:pt x="0" y="6393"/>
                  </a:lnTo>
                  <a:lnTo>
                    <a:pt x="18" y="6447"/>
                  </a:lnTo>
                  <a:lnTo>
                    <a:pt x="36" y="6501"/>
                  </a:lnTo>
                  <a:lnTo>
                    <a:pt x="72" y="6537"/>
                  </a:lnTo>
                  <a:lnTo>
                    <a:pt x="126" y="6572"/>
                  </a:lnTo>
                  <a:lnTo>
                    <a:pt x="180" y="6590"/>
                  </a:lnTo>
                  <a:lnTo>
                    <a:pt x="3394" y="7327"/>
                  </a:lnTo>
                  <a:lnTo>
                    <a:pt x="3538" y="7327"/>
                  </a:lnTo>
                  <a:lnTo>
                    <a:pt x="3681" y="7273"/>
                  </a:lnTo>
                  <a:lnTo>
                    <a:pt x="3825" y="7201"/>
                  </a:lnTo>
                  <a:lnTo>
                    <a:pt x="3879" y="7147"/>
                  </a:lnTo>
                  <a:lnTo>
                    <a:pt x="3915" y="7075"/>
                  </a:lnTo>
                  <a:lnTo>
                    <a:pt x="7686" y="1257"/>
                  </a:lnTo>
                  <a:lnTo>
                    <a:pt x="7758" y="1132"/>
                  </a:lnTo>
                  <a:lnTo>
                    <a:pt x="7811" y="1024"/>
                  </a:lnTo>
                  <a:lnTo>
                    <a:pt x="7829" y="952"/>
                  </a:lnTo>
                  <a:lnTo>
                    <a:pt x="7829" y="880"/>
                  </a:lnTo>
                  <a:lnTo>
                    <a:pt x="7793" y="826"/>
                  </a:lnTo>
                  <a:lnTo>
                    <a:pt x="7758" y="790"/>
                  </a:lnTo>
                  <a:lnTo>
                    <a:pt x="7704" y="754"/>
                  </a:lnTo>
                  <a:lnTo>
                    <a:pt x="7650" y="736"/>
                  </a:lnTo>
                  <a:lnTo>
                    <a:pt x="7003" y="593"/>
                  </a:lnTo>
                  <a:lnTo>
                    <a:pt x="6931" y="611"/>
                  </a:lnTo>
                  <a:lnTo>
                    <a:pt x="6878" y="665"/>
                  </a:lnTo>
                  <a:lnTo>
                    <a:pt x="6878" y="683"/>
                  </a:lnTo>
                  <a:lnTo>
                    <a:pt x="6824" y="754"/>
                  </a:lnTo>
                  <a:lnTo>
                    <a:pt x="6770" y="772"/>
                  </a:lnTo>
                  <a:lnTo>
                    <a:pt x="6644" y="772"/>
                  </a:lnTo>
                  <a:lnTo>
                    <a:pt x="5154" y="431"/>
                  </a:lnTo>
                  <a:lnTo>
                    <a:pt x="5100" y="413"/>
                  </a:lnTo>
                  <a:lnTo>
                    <a:pt x="5064" y="377"/>
                  </a:lnTo>
                  <a:lnTo>
                    <a:pt x="5046" y="341"/>
                  </a:lnTo>
                  <a:lnTo>
                    <a:pt x="5082" y="270"/>
                  </a:lnTo>
                  <a:lnTo>
                    <a:pt x="5100" y="252"/>
                  </a:lnTo>
                  <a:lnTo>
                    <a:pt x="5118" y="216"/>
                  </a:lnTo>
                  <a:lnTo>
                    <a:pt x="5118" y="198"/>
                  </a:lnTo>
                  <a:lnTo>
                    <a:pt x="5118" y="162"/>
                  </a:lnTo>
                  <a:lnTo>
                    <a:pt x="5100" y="144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9"/>
            <p:cNvSpPr/>
            <p:nvPr/>
          </p:nvSpPr>
          <p:spPr>
            <a:xfrm>
              <a:off x="6679300" y="2447175"/>
              <a:ext cx="12150" cy="3625"/>
            </a:xfrm>
            <a:custGeom>
              <a:avLst/>
              <a:gdLst/>
              <a:ahLst/>
              <a:cxnLst/>
              <a:rect l="l" t="t" r="r" b="b"/>
              <a:pathLst>
                <a:path w="486" h="145" extrusionOk="0">
                  <a:moveTo>
                    <a:pt x="36" y="0"/>
                  </a:moveTo>
                  <a:lnTo>
                    <a:pt x="18" y="18"/>
                  </a:lnTo>
                  <a:lnTo>
                    <a:pt x="0" y="18"/>
                  </a:lnTo>
                  <a:lnTo>
                    <a:pt x="0" y="36"/>
                  </a:lnTo>
                  <a:lnTo>
                    <a:pt x="18" y="54"/>
                  </a:lnTo>
                  <a:lnTo>
                    <a:pt x="36" y="54"/>
                  </a:lnTo>
                  <a:lnTo>
                    <a:pt x="431" y="144"/>
                  </a:lnTo>
                  <a:lnTo>
                    <a:pt x="449" y="144"/>
                  </a:lnTo>
                  <a:lnTo>
                    <a:pt x="467" y="126"/>
                  </a:lnTo>
                  <a:lnTo>
                    <a:pt x="485" y="108"/>
                  </a:lnTo>
                  <a:lnTo>
                    <a:pt x="485" y="90"/>
                  </a:lnTo>
                  <a:lnTo>
                    <a:pt x="467" y="9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9"/>
            <p:cNvSpPr/>
            <p:nvPr/>
          </p:nvSpPr>
          <p:spPr>
            <a:xfrm>
              <a:off x="6589500" y="2474100"/>
              <a:ext cx="108675" cy="78150"/>
            </a:xfrm>
            <a:custGeom>
              <a:avLst/>
              <a:gdLst/>
              <a:ahLst/>
              <a:cxnLst/>
              <a:rect l="l" t="t" r="r" b="b"/>
              <a:pathLst>
                <a:path w="4347" h="3126" extrusionOk="0">
                  <a:moveTo>
                    <a:pt x="1617" y="1"/>
                  </a:moveTo>
                  <a:lnTo>
                    <a:pt x="1" y="2497"/>
                  </a:lnTo>
                  <a:lnTo>
                    <a:pt x="2730" y="3125"/>
                  </a:lnTo>
                  <a:lnTo>
                    <a:pt x="4346" y="629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9"/>
            <p:cNvSpPr/>
            <p:nvPr/>
          </p:nvSpPr>
          <p:spPr>
            <a:xfrm>
              <a:off x="6611500" y="2549525"/>
              <a:ext cx="42225" cy="13050"/>
            </a:xfrm>
            <a:custGeom>
              <a:avLst/>
              <a:gdLst/>
              <a:ahLst/>
              <a:cxnLst/>
              <a:rect l="l" t="t" r="r" b="b"/>
              <a:pathLst>
                <a:path w="1689" h="522" extrusionOk="0">
                  <a:moveTo>
                    <a:pt x="91" y="1"/>
                  </a:moveTo>
                  <a:lnTo>
                    <a:pt x="1" y="144"/>
                  </a:lnTo>
                  <a:lnTo>
                    <a:pt x="1581" y="521"/>
                  </a:lnTo>
                  <a:lnTo>
                    <a:pt x="1689" y="36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9"/>
            <p:cNvSpPr/>
            <p:nvPr/>
          </p:nvSpPr>
          <p:spPr>
            <a:xfrm>
              <a:off x="6600275" y="2555800"/>
              <a:ext cx="48075" cy="12600"/>
            </a:xfrm>
            <a:custGeom>
              <a:avLst/>
              <a:gdLst/>
              <a:ahLst/>
              <a:cxnLst/>
              <a:rect l="l" t="t" r="r" b="b"/>
              <a:pathLst>
                <a:path w="1923" h="504" extrusionOk="0">
                  <a:moveTo>
                    <a:pt x="37" y="1"/>
                  </a:moveTo>
                  <a:lnTo>
                    <a:pt x="1" y="73"/>
                  </a:lnTo>
                  <a:lnTo>
                    <a:pt x="1886" y="504"/>
                  </a:lnTo>
                  <a:lnTo>
                    <a:pt x="1922" y="43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9"/>
            <p:cNvSpPr/>
            <p:nvPr/>
          </p:nvSpPr>
          <p:spPr>
            <a:xfrm>
              <a:off x="6598050" y="2558950"/>
              <a:ext cx="48050" cy="12600"/>
            </a:xfrm>
            <a:custGeom>
              <a:avLst/>
              <a:gdLst/>
              <a:ahLst/>
              <a:cxnLst/>
              <a:rect l="l" t="t" r="r" b="b"/>
              <a:pathLst>
                <a:path w="1922" h="504" extrusionOk="0">
                  <a:moveTo>
                    <a:pt x="54" y="1"/>
                  </a:moveTo>
                  <a:lnTo>
                    <a:pt x="0" y="72"/>
                  </a:lnTo>
                  <a:lnTo>
                    <a:pt x="1886" y="503"/>
                  </a:lnTo>
                  <a:lnTo>
                    <a:pt x="1921" y="432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9"/>
            <p:cNvSpPr/>
            <p:nvPr/>
          </p:nvSpPr>
          <p:spPr>
            <a:xfrm>
              <a:off x="6595800" y="2562550"/>
              <a:ext cx="48050" cy="12600"/>
            </a:xfrm>
            <a:custGeom>
              <a:avLst/>
              <a:gdLst/>
              <a:ahLst/>
              <a:cxnLst/>
              <a:rect l="l" t="t" r="r" b="b"/>
              <a:pathLst>
                <a:path w="1922" h="504" extrusionOk="0">
                  <a:moveTo>
                    <a:pt x="54" y="0"/>
                  </a:moveTo>
                  <a:lnTo>
                    <a:pt x="0" y="72"/>
                  </a:lnTo>
                  <a:lnTo>
                    <a:pt x="1886" y="503"/>
                  </a:lnTo>
                  <a:lnTo>
                    <a:pt x="1922" y="431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9"/>
            <p:cNvSpPr/>
            <p:nvPr/>
          </p:nvSpPr>
          <p:spPr>
            <a:xfrm>
              <a:off x="6701750" y="2467375"/>
              <a:ext cx="9900" cy="3175"/>
            </a:xfrm>
            <a:custGeom>
              <a:avLst/>
              <a:gdLst/>
              <a:ahLst/>
              <a:cxnLst/>
              <a:rect l="l" t="t" r="r" b="b"/>
              <a:pathLst>
                <a:path w="396" h="127" extrusionOk="0">
                  <a:moveTo>
                    <a:pt x="54" y="0"/>
                  </a:moveTo>
                  <a:lnTo>
                    <a:pt x="0" y="54"/>
                  </a:lnTo>
                  <a:lnTo>
                    <a:pt x="341" y="126"/>
                  </a:lnTo>
                  <a:lnTo>
                    <a:pt x="395" y="7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9"/>
            <p:cNvSpPr/>
            <p:nvPr/>
          </p:nvSpPr>
          <p:spPr>
            <a:xfrm>
              <a:off x="6699950" y="2470075"/>
              <a:ext cx="9900" cy="3600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54" y="0"/>
                  </a:moveTo>
                  <a:lnTo>
                    <a:pt x="0" y="54"/>
                  </a:lnTo>
                  <a:lnTo>
                    <a:pt x="341" y="144"/>
                  </a:lnTo>
                  <a:lnTo>
                    <a:pt x="395" y="7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9"/>
            <p:cNvSpPr/>
            <p:nvPr/>
          </p:nvSpPr>
          <p:spPr>
            <a:xfrm>
              <a:off x="6698600" y="2472750"/>
              <a:ext cx="9450" cy="3625"/>
            </a:xfrm>
            <a:custGeom>
              <a:avLst/>
              <a:gdLst/>
              <a:ahLst/>
              <a:cxnLst/>
              <a:rect l="l" t="t" r="r" b="b"/>
              <a:pathLst>
                <a:path w="378" h="145" extrusionOk="0">
                  <a:moveTo>
                    <a:pt x="36" y="1"/>
                  </a:moveTo>
                  <a:lnTo>
                    <a:pt x="0" y="55"/>
                  </a:lnTo>
                  <a:lnTo>
                    <a:pt x="324" y="145"/>
                  </a:lnTo>
                  <a:lnTo>
                    <a:pt x="378" y="7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9"/>
            <p:cNvSpPr/>
            <p:nvPr/>
          </p:nvSpPr>
          <p:spPr>
            <a:xfrm>
              <a:off x="6584575" y="2542350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08" y="0"/>
                  </a:moveTo>
                  <a:lnTo>
                    <a:pt x="72" y="18"/>
                  </a:lnTo>
                  <a:lnTo>
                    <a:pt x="36" y="36"/>
                  </a:lnTo>
                  <a:lnTo>
                    <a:pt x="0" y="90"/>
                  </a:lnTo>
                  <a:lnTo>
                    <a:pt x="0" y="144"/>
                  </a:lnTo>
                  <a:lnTo>
                    <a:pt x="18" y="198"/>
                  </a:lnTo>
                  <a:lnTo>
                    <a:pt x="36" y="234"/>
                  </a:lnTo>
                  <a:lnTo>
                    <a:pt x="108" y="216"/>
                  </a:lnTo>
                  <a:lnTo>
                    <a:pt x="180" y="180"/>
                  </a:lnTo>
                  <a:lnTo>
                    <a:pt x="234" y="144"/>
                  </a:lnTo>
                  <a:lnTo>
                    <a:pt x="270" y="90"/>
                  </a:lnTo>
                  <a:lnTo>
                    <a:pt x="270" y="54"/>
                  </a:lnTo>
                  <a:lnTo>
                    <a:pt x="234" y="36"/>
                  </a:lnTo>
                  <a:lnTo>
                    <a:pt x="198" y="36"/>
                  </a:lnTo>
                  <a:lnTo>
                    <a:pt x="162" y="54"/>
                  </a:lnTo>
                  <a:lnTo>
                    <a:pt x="126" y="90"/>
                  </a:lnTo>
                  <a:lnTo>
                    <a:pt x="144" y="54"/>
                  </a:lnTo>
                  <a:lnTo>
                    <a:pt x="144" y="18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9"/>
            <p:cNvSpPr/>
            <p:nvPr/>
          </p:nvSpPr>
          <p:spPr>
            <a:xfrm>
              <a:off x="6561675" y="2576900"/>
              <a:ext cx="64225" cy="26975"/>
            </a:xfrm>
            <a:custGeom>
              <a:avLst/>
              <a:gdLst/>
              <a:ahLst/>
              <a:cxnLst/>
              <a:rect l="l" t="t" r="r" b="b"/>
              <a:pathLst>
                <a:path w="2569" h="1079" extrusionOk="0">
                  <a:moveTo>
                    <a:pt x="378" y="1"/>
                  </a:moveTo>
                  <a:lnTo>
                    <a:pt x="1" y="576"/>
                  </a:lnTo>
                  <a:lnTo>
                    <a:pt x="2191" y="1078"/>
                  </a:lnTo>
                  <a:lnTo>
                    <a:pt x="2568" y="50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9"/>
            <p:cNvSpPr/>
            <p:nvPr/>
          </p:nvSpPr>
          <p:spPr>
            <a:xfrm>
              <a:off x="6442250" y="2543250"/>
              <a:ext cx="214625" cy="153100"/>
            </a:xfrm>
            <a:custGeom>
              <a:avLst/>
              <a:gdLst/>
              <a:ahLst/>
              <a:cxnLst/>
              <a:rect l="l" t="t" r="r" b="b"/>
              <a:pathLst>
                <a:path w="8585" h="6124" extrusionOk="0">
                  <a:moveTo>
                    <a:pt x="7902" y="0"/>
                  </a:moveTo>
                  <a:lnTo>
                    <a:pt x="7758" y="36"/>
                  </a:lnTo>
                  <a:lnTo>
                    <a:pt x="7615" y="90"/>
                  </a:lnTo>
                  <a:lnTo>
                    <a:pt x="7453" y="162"/>
                  </a:lnTo>
                  <a:lnTo>
                    <a:pt x="7292" y="234"/>
                  </a:lnTo>
                  <a:lnTo>
                    <a:pt x="6968" y="449"/>
                  </a:lnTo>
                  <a:lnTo>
                    <a:pt x="6645" y="700"/>
                  </a:lnTo>
                  <a:lnTo>
                    <a:pt x="6124" y="1131"/>
                  </a:lnTo>
                  <a:lnTo>
                    <a:pt x="5604" y="1509"/>
                  </a:lnTo>
                  <a:lnTo>
                    <a:pt x="5119" y="1832"/>
                  </a:lnTo>
                  <a:lnTo>
                    <a:pt x="4634" y="2137"/>
                  </a:lnTo>
                  <a:lnTo>
                    <a:pt x="4167" y="2406"/>
                  </a:lnTo>
                  <a:lnTo>
                    <a:pt x="3700" y="2658"/>
                  </a:lnTo>
                  <a:lnTo>
                    <a:pt x="2856" y="3125"/>
                  </a:lnTo>
                  <a:lnTo>
                    <a:pt x="2443" y="3358"/>
                  </a:lnTo>
                  <a:lnTo>
                    <a:pt x="2066" y="3574"/>
                  </a:lnTo>
                  <a:lnTo>
                    <a:pt x="1689" y="3825"/>
                  </a:lnTo>
                  <a:lnTo>
                    <a:pt x="1348" y="4076"/>
                  </a:lnTo>
                  <a:lnTo>
                    <a:pt x="1025" y="4346"/>
                  </a:lnTo>
                  <a:lnTo>
                    <a:pt x="719" y="4669"/>
                  </a:lnTo>
                  <a:lnTo>
                    <a:pt x="432" y="5010"/>
                  </a:lnTo>
                  <a:lnTo>
                    <a:pt x="288" y="5208"/>
                  </a:lnTo>
                  <a:lnTo>
                    <a:pt x="163" y="5405"/>
                  </a:lnTo>
                  <a:lnTo>
                    <a:pt x="55" y="5603"/>
                  </a:lnTo>
                  <a:lnTo>
                    <a:pt x="1" y="5746"/>
                  </a:lnTo>
                  <a:lnTo>
                    <a:pt x="1" y="5818"/>
                  </a:lnTo>
                  <a:lnTo>
                    <a:pt x="1" y="5890"/>
                  </a:lnTo>
                  <a:lnTo>
                    <a:pt x="19" y="5926"/>
                  </a:lnTo>
                  <a:lnTo>
                    <a:pt x="37" y="5980"/>
                  </a:lnTo>
                  <a:lnTo>
                    <a:pt x="73" y="6016"/>
                  </a:lnTo>
                  <a:lnTo>
                    <a:pt x="109" y="6052"/>
                  </a:lnTo>
                  <a:lnTo>
                    <a:pt x="234" y="6106"/>
                  </a:lnTo>
                  <a:lnTo>
                    <a:pt x="396" y="6123"/>
                  </a:lnTo>
                  <a:lnTo>
                    <a:pt x="576" y="6123"/>
                  </a:lnTo>
                  <a:lnTo>
                    <a:pt x="791" y="6106"/>
                  </a:lnTo>
                  <a:lnTo>
                    <a:pt x="1025" y="6052"/>
                  </a:lnTo>
                  <a:lnTo>
                    <a:pt x="1563" y="5926"/>
                  </a:lnTo>
                  <a:lnTo>
                    <a:pt x="2174" y="5746"/>
                  </a:lnTo>
                  <a:lnTo>
                    <a:pt x="2820" y="5531"/>
                  </a:lnTo>
                  <a:lnTo>
                    <a:pt x="3485" y="5280"/>
                  </a:lnTo>
                  <a:lnTo>
                    <a:pt x="4149" y="5010"/>
                  </a:lnTo>
                  <a:lnTo>
                    <a:pt x="5334" y="4525"/>
                  </a:lnTo>
                  <a:lnTo>
                    <a:pt x="6196" y="4130"/>
                  </a:lnTo>
                  <a:lnTo>
                    <a:pt x="6519" y="3987"/>
                  </a:lnTo>
                  <a:lnTo>
                    <a:pt x="6448" y="3987"/>
                  </a:lnTo>
                  <a:lnTo>
                    <a:pt x="6394" y="3969"/>
                  </a:lnTo>
                  <a:lnTo>
                    <a:pt x="6358" y="3951"/>
                  </a:lnTo>
                  <a:lnTo>
                    <a:pt x="6340" y="3915"/>
                  </a:lnTo>
                  <a:lnTo>
                    <a:pt x="6340" y="3861"/>
                  </a:lnTo>
                  <a:lnTo>
                    <a:pt x="6358" y="3807"/>
                  </a:lnTo>
                  <a:lnTo>
                    <a:pt x="6430" y="3663"/>
                  </a:lnTo>
                  <a:lnTo>
                    <a:pt x="6573" y="3484"/>
                  </a:lnTo>
                  <a:lnTo>
                    <a:pt x="6753" y="3286"/>
                  </a:lnTo>
                  <a:lnTo>
                    <a:pt x="7202" y="2801"/>
                  </a:lnTo>
                  <a:lnTo>
                    <a:pt x="7687" y="2263"/>
                  </a:lnTo>
                  <a:lnTo>
                    <a:pt x="7920" y="1975"/>
                  </a:lnTo>
                  <a:lnTo>
                    <a:pt x="8136" y="1688"/>
                  </a:lnTo>
                  <a:lnTo>
                    <a:pt x="8315" y="1419"/>
                  </a:lnTo>
                  <a:lnTo>
                    <a:pt x="8459" y="1167"/>
                  </a:lnTo>
                  <a:lnTo>
                    <a:pt x="8513" y="1042"/>
                  </a:lnTo>
                  <a:lnTo>
                    <a:pt x="8549" y="916"/>
                  </a:lnTo>
                  <a:lnTo>
                    <a:pt x="8566" y="808"/>
                  </a:lnTo>
                  <a:lnTo>
                    <a:pt x="8584" y="700"/>
                  </a:lnTo>
                  <a:lnTo>
                    <a:pt x="8566" y="503"/>
                  </a:lnTo>
                  <a:lnTo>
                    <a:pt x="8513" y="341"/>
                  </a:lnTo>
                  <a:lnTo>
                    <a:pt x="8459" y="216"/>
                  </a:lnTo>
                  <a:lnTo>
                    <a:pt x="8387" y="126"/>
                  </a:lnTo>
                  <a:lnTo>
                    <a:pt x="8279" y="54"/>
                  </a:lnTo>
                  <a:lnTo>
                    <a:pt x="8171" y="18"/>
                  </a:lnTo>
                  <a:lnTo>
                    <a:pt x="8046" y="0"/>
                  </a:ln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9"/>
            <p:cNvSpPr/>
            <p:nvPr/>
          </p:nvSpPr>
          <p:spPr>
            <a:xfrm>
              <a:off x="6206125" y="2604300"/>
              <a:ext cx="336275" cy="134700"/>
            </a:xfrm>
            <a:custGeom>
              <a:avLst/>
              <a:gdLst/>
              <a:ahLst/>
              <a:cxnLst/>
              <a:rect l="l" t="t" r="r" b="b"/>
              <a:pathLst>
                <a:path w="13451" h="5388" extrusionOk="0">
                  <a:moveTo>
                    <a:pt x="13397" y="0"/>
                  </a:moveTo>
                  <a:lnTo>
                    <a:pt x="13379" y="18"/>
                  </a:lnTo>
                  <a:lnTo>
                    <a:pt x="13397" y="36"/>
                  </a:lnTo>
                  <a:lnTo>
                    <a:pt x="13412" y="52"/>
                  </a:lnTo>
                  <a:lnTo>
                    <a:pt x="13361" y="90"/>
                  </a:lnTo>
                  <a:lnTo>
                    <a:pt x="13253" y="144"/>
                  </a:lnTo>
                  <a:lnTo>
                    <a:pt x="13073" y="234"/>
                  </a:lnTo>
                  <a:lnTo>
                    <a:pt x="12768" y="377"/>
                  </a:lnTo>
                  <a:lnTo>
                    <a:pt x="12157" y="683"/>
                  </a:lnTo>
                  <a:lnTo>
                    <a:pt x="11583" y="1006"/>
                  </a:lnTo>
                  <a:lnTo>
                    <a:pt x="11044" y="1365"/>
                  </a:lnTo>
                  <a:lnTo>
                    <a:pt x="10793" y="1545"/>
                  </a:lnTo>
                  <a:lnTo>
                    <a:pt x="10559" y="1742"/>
                  </a:lnTo>
                  <a:lnTo>
                    <a:pt x="10326" y="1958"/>
                  </a:lnTo>
                  <a:lnTo>
                    <a:pt x="10110" y="2173"/>
                  </a:lnTo>
                  <a:lnTo>
                    <a:pt x="9949" y="2371"/>
                  </a:lnTo>
                  <a:lnTo>
                    <a:pt x="9787" y="2568"/>
                  </a:lnTo>
                  <a:lnTo>
                    <a:pt x="9626" y="2784"/>
                  </a:lnTo>
                  <a:lnTo>
                    <a:pt x="9531" y="2945"/>
                  </a:lnTo>
                  <a:lnTo>
                    <a:pt x="9051" y="3161"/>
                  </a:lnTo>
                  <a:lnTo>
                    <a:pt x="8548" y="3376"/>
                  </a:lnTo>
                  <a:lnTo>
                    <a:pt x="8009" y="3574"/>
                  </a:lnTo>
                  <a:lnTo>
                    <a:pt x="7489" y="3753"/>
                  </a:lnTo>
                  <a:lnTo>
                    <a:pt x="6537" y="4094"/>
                  </a:lnTo>
                  <a:lnTo>
                    <a:pt x="5567" y="4418"/>
                  </a:lnTo>
                  <a:lnTo>
                    <a:pt x="4598" y="4687"/>
                  </a:lnTo>
                  <a:lnTo>
                    <a:pt x="3628" y="4938"/>
                  </a:lnTo>
                  <a:lnTo>
                    <a:pt x="3143" y="5046"/>
                  </a:lnTo>
                  <a:lnTo>
                    <a:pt x="2658" y="5118"/>
                  </a:lnTo>
                  <a:lnTo>
                    <a:pt x="2515" y="5136"/>
                  </a:lnTo>
                  <a:lnTo>
                    <a:pt x="2102" y="5136"/>
                  </a:lnTo>
                  <a:lnTo>
                    <a:pt x="1958" y="5100"/>
                  </a:lnTo>
                  <a:lnTo>
                    <a:pt x="1832" y="5064"/>
                  </a:lnTo>
                  <a:lnTo>
                    <a:pt x="1706" y="5010"/>
                  </a:lnTo>
                  <a:lnTo>
                    <a:pt x="1581" y="4956"/>
                  </a:lnTo>
                  <a:lnTo>
                    <a:pt x="1383" y="4813"/>
                  </a:lnTo>
                  <a:lnTo>
                    <a:pt x="1186" y="4651"/>
                  </a:lnTo>
                  <a:lnTo>
                    <a:pt x="1006" y="4490"/>
                  </a:lnTo>
                  <a:lnTo>
                    <a:pt x="827" y="4310"/>
                  </a:lnTo>
                  <a:lnTo>
                    <a:pt x="432" y="3951"/>
                  </a:lnTo>
                  <a:lnTo>
                    <a:pt x="36" y="3610"/>
                  </a:lnTo>
                  <a:lnTo>
                    <a:pt x="19" y="3592"/>
                  </a:lnTo>
                  <a:lnTo>
                    <a:pt x="1" y="3610"/>
                  </a:lnTo>
                  <a:lnTo>
                    <a:pt x="1" y="3628"/>
                  </a:lnTo>
                  <a:lnTo>
                    <a:pt x="467" y="4112"/>
                  </a:lnTo>
                  <a:lnTo>
                    <a:pt x="934" y="4561"/>
                  </a:lnTo>
                  <a:lnTo>
                    <a:pt x="1096" y="4759"/>
                  </a:lnTo>
                  <a:lnTo>
                    <a:pt x="1293" y="4956"/>
                  </a:lnTo>
                  <a:lnTo>
                    <a:pt x="1491" y="5118"/>
                  </a:lnTo>
                  <a:lnTo>
                    <a:pt x="1706" y="5280"/>
                  </a:lnTo>
                  <a:lnTo>
                    <a:pt x="1940" y="5351"/>
                  </a:lnTo>
                  <a:lnTo>
                    <a:pt x="2173" y="5387"/>
                  </a:lnTo>
                  <a:lnTo>
                    <a:pt x="2407" y="5387"/>
                  </a:lnTo>
                  <a:lnTo>
                    <a:pt x="2658" y="5369"/>
                  </a:lnTo>
                  <a:lnTo>
                    <a:pt x="3179" y="5298"/>
                  </a:lnTo>
                  <a:lnTo>
                    <a:pt x="3700" y="5190"/>
                  </a:lnTo>
                  <a:lnTo>
                    <a:pt x="4203" y="5064"/>
                  </a:lnTo>
                  <a:lnTo>
                    <a:pt x="4705" y="4938"/>
                  </a:lnTo>
                  <a:lnTo>
                    <a:pt x="5711" y="4633"/>
                  </a:lnTo>
                  <a:lnTo>
                    <a:pt x="6214" y="4472"/>
                  </a:lnTo>
                  <a:lnTo>
                    <a:pt x="6699" y="4310"/>
                  </a:lnTo>
                  <a:lnTo>
                    <a:pt x="7183" y="4130"/>
                  </a:lnTo>
                  <a:lnTo>
                    <a:pt x="7668" y="3933"/>
                  </a:lnTo>
                  <a:lnTo>
                    <a:pt x="8853" y="3412"/>
                  </a:lnTo>
                  <a:lnTo>
                    <a:pt x="9554" y="3089"/>
                  </a:lnTo>
                  <a:lnTo>
                    <a:pt x="9733" y="2838"/>
                  </a:lnTo>
                  <a:lnTo>
                    <a:pt x="9913" y="2622"/>
                  </a:lnTo>
                  <a:lnTo>
                    <a:pt x="10128" y="2407"/>
                  </a:lnTo>
                  <a:lnTo>
                    <a:pt x="10344" y="2191"/>
                  </a:lnTo>
                  <a:lnTo>
                    <a:pt x="10811" y="1796"/>
                  </a:lnTo>
                  <a:lnTo>
                    <a:pt x="11278" y="1419"/>
                  </a:lnTo>
                  <a:lnTo>
                    <a:pt x="11870" y="1042"/>
                  </a:lnTo>
                  <a:lnTo>
                    <a:pt x="12481" y="665"/>
                  </a:lnTo>
                  <a:lnTo>
                    <a:pt x="13001" y="341"/>
                  </a:lnTo>
                  <a:lnTo>
                    <a:pt x="13289" y="144"/>
                  </a:lnTo>
                  <a:lnTo>
                    <a:pt x="13379" y="108"/>
                  </a:lnTo>
                  <a:lnTo>
                    <a:pt x="13432" y="72"/>
                  </a:lnTo>
                  <a:lnTo>
                    <a:pt x="13450" y="54"/>
                  </a:lnTo>
                  <a:lnTo>
                    <a:pt x="13450" y="18"/>
                  </a:lnTo>
                  <a:lnTo>
                    <a:pt x="134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9"/>
            <p:cNvSpPr/>
            <p:nvPr/>
          </p:nvSpPr>
          <p:spPr>
            <a:xfrm>
              <a:off x="6206125" y="2604300"/>
              <a:ext cx="336275" cy="134700"/>
            </a:xfrm>
            <a:custGeom>
              <a:avLst/>
              <a:gdLst/>
              <a:ahLst/>
              <a:cxnLst/>
              <a:rect l="l" t="t" r="r" b="b"/>
              <a:pathLst>
                <a:path w="13451" h="5388" fill="none" extrusionOk="0">
                  <a:moveTo>
                    <a:pt x="36" y="3610"/>
                  </a:moveTo>
                  <a:lnTo>
                    <a:pt x="36" y="3610"/>
                  </a:lnTo>
                  <a:lnTo>
                    <a:pt x="432" y="3951"/>
                  </a:lnTo>
                  <a:lnTo>
                    <a:pt x="827" y="4310"/>
                  </a:lnTo>
                  <a:lnTo>
                    <a:pt x="827" y="4310"/>
                  </a:lnTo>
                  <a:lnTo>
                    <a:pt x="1006" y="4490"/>
                  </a:lnTo>
                  <a:lnTo>
                    <a:pt x="1186" y="4651"/>
                  </a:lnTo>
                  <a:lnTo>
                    <a:pt x="1383" y="4813"/>
                  </a:lnTo>
                  <a:lnTo>
                    <a:pt x="1581" y="4956"/>
                  </a:lnTo>
                  <a:lnTo>
                    <a:pt x="1581" y="4956"/>
                  </a:lnTo>
                  <a:lnTo>
                    <a:pt x="1706" y="5010"/>
                  </a:lnTo>
                  <a:lnTo>
                    <a:pt x="1832" y="5064"/>
                  </a:lnTo>
                  <a:lnTo>
                    <a:pt x="1958" y="5100"/>
                  </a:lnTo>
                  <a:lnTo>
                    <a:pt x="2102" y="5136"/>
                  </a:lnTo>
                  <a:lnTo>
                    <a:pt x="2245" y="5136"/>
                  </a:lnTo>
                  <a:lnTo>
                    <a:pt x="2371" y="5136"/>
                  </a:lnTo>
                  <a:lnTo>
                    <a:pt x="2515" y="5136"/>
                  </a:lnTo>
                  <a:lnTo>
                    <a:pt x="2658" y="5118"/>
                  </a:lnTo>
                  <a:lnTo>
                    <a:pt x="2658" y="5118"/>
                  </a:lnTo>
                  <a:lnTo>
                    <a:pt x="3143" y="5046"/>
                  </a:lnTo>
                  <a:lnTo>
                    <a:pt x="3628" y="4938"/>
                  </a:lnTo>
                  <a:lnTo>
                    <a:pt x="3628" y="4938"/>
                  </a:lnTo>
                  <a:lnTo>
                    <a:pt x="4598" y="4687"/>
                  </a:lnTo>
                  <a:lnTo>
                    <a:pt x="5567" y="4418"/>
                  </a:lnTo>
                  <a:lnTo>
                    <a:pt x="6537" y="4094"/>
                  </a:lnTo>
                  <a:lnTo>
                    <a:pt x="7489" y="3753"/>
                  </a:lnTo>
                  <a:lnTo>
                    <a:pt x="7489" y="3753"/>
                  </a:lnTo>
                  <a:lnTo>
                    <a:pt x="8009" y="3574"/>
                  </a:lnTo>
                  <a:lnTo>
                    <a:pt x="8548" y="3376"/>
                  </a:lnTo>
                  <a:lnTo>
                    <a:pt x="9051" y="3161"/>
                  </a:lnTo>
                  <a:lnTo>
                    <a:pt x="9572" y="2927"/>
                  </a:lnTo>
                  <a:lnTo>
                    <a:pt x="9500" y="2999"/>
                  </a:lnTo>
                  <a:lnTo>
                    <a:pt x="9500" y="2999"/>
                  </a:lnTo>
                  <a:lnTo>
                    <a:pt x="9626" y="2784"/>
                  </a:lnTo>
                  <a:lnTo>
                    <a:pt x="9787" y="2568"/>
                  </a:lnTo>
                  <a:lnTo>
                    <a:pt x="9949" y="2371"/>
                  </a:lnTo>
                  <a:lnTo>
                    <a:pt x="10110" y="2173"/>
                  </a:lnTo>
                  <a:lnTo>
                    <a:pt x="10110" y="2173"/>
                  </a:lnTo>
                  <a:lnTo>
                    <a:pt x="10326" y="1958"/>
                  </a:lnTo>
                  <a:lnTo>
                    <a:pt x="10559" y="1742"/>
                  </a:lnTo>
                  <a:lnTo>
                    <a:pt x="10793" y="1545"/>
                  </a:lnTo>
                  <a:lnTo>
                    <a:pt x="11044" y="1365"/>
                  </a:lnTo>
                  <a:lnTo>
                    <a:pt x="11044" y="1365"/>
                  </a:lnTo>
                  <a:lnTo>
                    <a:pt x="11583" y="1006"/>
                  </a:lnTo>
                  <a:lnTo>
                    <a:pt x="12157" y="683"/>
                  </a:lnTo>
                  <a:lnTo>
                    <a:pt x="12157" y="683"/>
                  </a:lnTo>
                  <a:lnTo>
                    <a:pt x="12768" y="377"/>
                  </a:lnTo>
                  <a:lnTo>
                    <a:pt x="13073" y="234"/>
                  </a:lnTo>
                  <a:lnTo>
                    <a:pt x="13073" y="234"/>
                  </a:lnTo>
                  <a:lnTo>
                    <a:pt x="13253" y="144"/>
                  </a:lnTo>
                  <a:lnTo>
                    <a:pt x="13361" y="90"/>
                  </a:lnTo>
                  <a:lnTo>
                    <a:pt x="13432" y="36"/>
                  </a:lnTo>
                  <a:lnTo>
                    <a:pt x="13432" y="36"/>
                  </a:lnTo>
                  <a:lnTo>
                    <a:pt x="13414" y="54"/>
                  </a:lnTo>
                  <a:lnTo>
                    <a:pt x="13397" y="36"/>
                  </a:lnTo>
                  <a:lnTo>
                    <a:pt x="13379" y="18"/>
                  </a:lnTo>
                  <a:lnTo>
                    <a:pt x="13397" y="0"/>
                  </a:lnTo>
                  <a:lnTo>
                    <a:pt x="13414" y="0"/>
                  </a:lnTo>
                  <a:lnTo>
                    <a:pt x="13414" y="0"/>
                  </a:lnTo>
                  <a:lnTo>
                    <a:pt x="13414" y="0"/>
                  </a:lnTo>
                  <a:lnTo>
                    <a:pt x="13432" y="0"/>
                  </a:lnTo>
                  <a:lnTo>
                    <a:pt x="13450" y="18"/>
                  </a:lnTo>
                  <a:lnTo>
                    <a:pt x="13450" y="18"/>
                  </a:lnTo>
                  <a:lnTo>
                    <a:pt x="13450" y="54"/>
                  </a:lnTo>
                  <a:lnTo>
                    <a:pt x="13450" y="54"/>
                  </a:lnTo>
                  <a:lnTo>
                    <a:pt x="13432" y="72"/>
                  </a:lnTo>
                  <a:lnTo>
                    <a:pt x="13379" y="108"/>
                  </a:lnTo>
                  <a:lnTo>
                    <a:pt x="13289" y="144"/>
                  </a:lnTo>
                  <a:lnTo>
                    <a:pt x="13001" y="341"/>
                  </a:lnTo>
                  <a:lnTo>
                    <a:pt x="13001" y="341"/>
                  </a:lnTo>
                  <a:lnTo>
                    <a:pt x="12481" y="665"/>
                  </a:lnTo>
                  <a:lnTo>
                    <a:pt x="12481" y="665"/>
                  </a:lnTo>
                  <a:lnTo>
                    <a:pt x="11870" y="1042"/>
                  </a:lnTo>
                  <a:lnTo>
                    <a:pt x="11278" y="1419"/>
                  </a:lnTo>
                  <a:lnTo>
                    <a:pt x="11278" y="1419"/>
                  </a:lnTo>
                  <a:lnTo>
                    <a:pt x="10811" y="1796"/>
                  </a:lnTo>
                  <a:lnTo>
                    <a:pt x="10344" y="2191"/>
                  </a:lnTo>
                  <a:lnTo>
                    <a:pt x="10344" y="2191"/>
                  </a:lnTo>
                  <a:lnTo>
                    <a:pt x="10128" y="2407"/>
                  </a:lnTo>
                  <a:lnTo>
                    <a:pt x="9913" y="2622"/>
                  </a:lnTo>
                  <a:lnTo>
                    <a:pt x="9913" y="2622"/>
                  </a:lnTo>
                  <a:lnTo>
                    <a:pt x="9733" y="2838"/>
                  </a:lnTo>
                  <a:lnTo>
                    <a:pt x="9554" y="3089"/>
                  </a:lnTo>
                  <a:lnTo>
                    <a:pt x="9554" y="3089"/>
                  </a:lnTo>
                  <a:lnTo>
                    <a:pt x="8853" y="3412"/>
                  </a:lnTo>
                  <a:lnTo>
                    <a:pt x="7668" y="3933"/>
                  </a:lnTo>
                  <a:lnTo>
                    <a:pt x="7668" y="3933"/>
                  </a:lnTo>
                  <a:lnTo>
                    <a:pt x="7183" y="4130"/>
                  </a:lnTo>
                  <a:lnTo>
                    <a:pt x="6699" y="4310"/>
                  </a:lnTo>
                  <a:lnTo>
                    <a:pt x="6214" y="4472"/>
                  </a:lnTo>
                  <a:lnTo>
                    <a:pt x="5711" y="4633"/>
                  </a:lnTo>
                  <a:lnTo>
                    <a:pt x="5711" y="4633"/>
                  </a:lnTo>
                  <a:lnTo>
                    <a:pt x="4705" y="4938"/>
                  </a:lnTo>
                  <a:lnTo>
                    <a:pt x="4203" y="5064"/>
                  </a:lnTo>
                  <a:lnTo>
                    <a:pt x="3700" y="5190"/>
                  </a:lnTo>
                  <a:lnTo>
                    <a:pt x="3700" y="5190"/>
                  </a:lnTo>
                  <a:lnTo>
                    <a:pt x="3179" y="5298"/>
                  </a:lnTo>
                  <a:lnTo>
                    <a:pt x="2658" y="5369"/>
                  </a:lnTo>
                  <a:lnTo>
                    <a:pt x="2658" y="5369"/>
                  </a:lnTo>
                  <a:lnTo>
                    <a:pt x="2407" y="5387"/>
                  </a:lnTo>
                  <a:lnTo>
                    <a:pt x="2173" y="5387"/>
                  </a:lnTo>
                  <a:lnTo>
                    <a:pt x="1940" y="5351"/>
                  </a:lnTo>
                  <a:lnTo>
                    <a:pt x="1706" y="5280"/>
                  </a:lnTo>
                  <a:lnTo>
                    <a:pt x="1706" y="5280"/>
                  </a:lnTo>
                  <a:lnTo>
                    <a:pt x="1491" y="5118"/>
                  </a:lnTo>
                  <a:lnTo>
                    <a:pt x="1293" y="4956"/>
                  </a:lnTo>
                  <a:lnTo>
                    <a:pt x="1096" y="4759"/>
                  </a:lnTo>
                  <a:lnTo>
                    <a:pt x="934" y="4561"/>
                  </a:lnTo>
                  <a:lnTo>
                    <a:pt x="934" y="4561"/>
                  </a:lnTo>
                  <a:lnTo>
                    <a:pt x="467" y="4112"/>
                  </a:lnTo>
                  <a:lnTo>
                    <a:pt x="1" y="3628"/>
                  </a:lnTo>
                  <a:lnTo>
                    <a:pt x="1" y="3628"/>
                  </a:lnTo>
                  <a:lnTo>
                    <a:pt x="1" y="3628"/>
                  </a:lnTo>
                  <a:lnTo>
                    <a:pt x="1" y="3610"/>
                  </a:lnTo>
                  <a:lnTo>
                    <a:pt x="1" y="3610"/>
                  </a:lnTo>
                  <a:lnTo>
                    <a:pt x="19" y="3592"/>
                  </a:lnTo>
                  <a:lnTo>
                    <a:pt x="36" y="36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9"/>
            <p:cNvSpPr/>
            <p:nvPr/>
          </p:nvSpPr>
          <p:spPr>
            <a:xfrm>
              <a:off x="5977625" y="2491625"/>
              <a:ext cx="231225" cy="295850"/>
            </a:xfrm>
            <a:custGeom>
              <a:avLst/>
              <a:gdLst/>
              <a:ahLst/>
              <a:cxnLst/>
              <a:rect l="l" t="t" r="r" b="b"/>
              <a:pathLst>
                <a:path w="9249" h="11834" extrusionOk="0">
                  <a:moveTo>
                    <a:pt x="880" y="0"/>
                  </a:moveTo>
                  <a:lnTo>
                    <a:pt x="737" y="36"/>
                  </a:lnTo>
                  <a:lnTo>
                    <a:pt x="593" y="90"/>
                  </a:lnTo>
                  <a:lnTo>
                    <a:pt x="485" y="162"/>
                  </a:lnTo>
                  <a:lnTo>
                    <a:pt x="378" y="252"/>
                  </a:lnTo>
                  <a:lnTo>
                    <a:pt x="288" y="377"/>
                  </a:lnTo>
                  <a:lnTo>
                    <a:pt x="198" y="503"/>
                  </a:lnTo>
                  <a:lnTo>
                    <a:pt x="144" y="665"/>
                  </a:lnTo>
                  <a:lnTo>
                    <a:pt x="90" y="844"/>
                  </a:lnTo>
                  <a:lnTo>
                    <a:pt x="36" y="1042"/>
                  </a:lnTo>
                  <a:lnTo>
                    <a:pt x="18" y="1257"/>
                  </a:lnTo>
                  <a:lnTo>
                    <a:pt x="0" y="1509"/>
                  </a:lnTo>
                  <a:lnTo>
                    <a:pt x="0" y="1760"/>
                  </a:lnTo>
                  <a:lnTo>
                    <a:pt x="18" y="2047"/>
                  </a:lnTo>
                  <a:lnTo>
                    <a:pt x="54" y="2352"/>
                  </a:lnTo>
                  <a:lnTo>
                    <a:pt x="90" y="2676"/>
                  </a:lnTo>
                  <a:lnTo>
                    <a:pt x="144" y="3017"/>
                  </a:lnTo>
                  <a:lnTo>
                    <a:pt x="234" y="3376"/>
                  </a:lnTo>
                  <a:lnTo>
                    <a:pt x="324" y="3735"/>
                  </a:lnTo>
                  <a:lnTo>
                    <a:pt x="431" y="4094"/>
                  </a:lnTo>
                  <a:lnTo>
                    <a:pt x="539" y="4471"/>
                  </a:lnTo>
                  <a:lnTo>
                    <a:pt x="809" y="5226"/>
                  </a:lnTo>
                  <a:lnTo>
                    <a:pt x="1114" y="5980"/>
                  </a:lnTo>
                  <a:lnTo>
                    <a:pt x="1455" y="6716"/>
                  </a:lnTo>
                  <a:lnTo>
                    <a:pt x="1814" y="7452"/>
                  </a:lnTo>
                  <a:lnTo>
                    <a:pt x="2173" y="8153"/>
                  </a:lnTo>
                  <a:lnTo>
                    <a:pt x="2532" y="8835"/>
                  </a:lnTo>
                  <a:lnTo>
                    <a:pt x="2892" y="9463"/>
                  </a:lnTo>
                  <a:lnTo>
                    <a:pt x="3233" y="10038"/>
                  </a:lnTo>
                  <a:lnTo>
                    <a:pt x="3807" y="10990"/>
                  </a:lnTo>
                  <a:lnTo>
                    <a:pt x="4220" y="11618"/>
                  </a:lnTo>
                  <a:lnTo>
                    <a:pt x="4364" y="11834"/>
                  </a:lnTo>
                  <a:lnTo>
                    <a:pt x="9248" y="7937"/>
                  </a:lnTo>
                  <a:lnTo>
                    <a:pt x="7991" y="6554"/>
                  </a:lnTo>
                  <a:lnTo>
                    <a:pt x="6501" y="4848"/>
                  </a:lnTo>
                  <a:lnTo>
                    <a:pt x="4472" y="2514"/>
                  </a:lnTo>
                  <a:lnTo>
                    <a:pt x="3897" y="1886"/>
                  </a:lnTo>
                  <a:lnTo>
                    <a:pt x="3628" y="1616"/>
                  </a:lnTo>
                  <a:lnTo>
                    <a:pt x="3358" y="1347"/>
                  </a:lnTo>
                  <a:lnTo>
                    <a:pt x="3107" y="1113"/>
                  </a:lnTo>
                  <a:lnTo>
                    <a:pt x="2856" y="898"/>
                  </a:lnTo>
                  <a:lnTo>
                    <a:pt x="2622" y="718"/>
                  </a:lnTo>
                  <a:lnTo>
                    <a:pt x="2389" y="539"/>
                  </a:lnTo>
                  <a:lnTo>
                    <a:pt x="2155" y="395"/>
                  </a:lnTo>
                  <a:lnTo>
                    <a:pt x="1940" y="269"/>
                  </a:lnTo>
                  <a:lnTo>
                    <a:pt x="1742" y="180"/>
                  </a:lnTo>
                  <a:lnTo>
                    <a:pt x="1545" y="108"/>
                  </a:lnTo>
                  <a:lnTo>
                    <a:pt x="1365" y="36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9"/>
            <p:cNvSpPr/>
            <p:nvPr/>
          </p:nvSpPr>
          <p:spPr>
            <a:xfrm>
              <a:off x="5977625" y="2491625"/>
              <a:ext cx="231225" cy="295850"/>
            </a:xfrm>
            <a:custGeom>
              <a:avLst/>
              <a:gdLst/>
              <a:ahLst/>
              <a:cxnLst/>
              <a:rect l="l" t="t" r="r" b="b"/>
              <a:pathLst>
                <a:path w="9249" h="11834" fill="none" extrusionOk="0">
                  <a:moveTo>
                    <a:pt x="9248" y="7937"/>
                  </a:moveTo>
                  <a:lnTo>
                    <a:pt x="4364" y="11834"/>
                  </a:lnTo>
                  <a:lnTo>
                    <a:pt x="4364" y="11834"/>
                  </a:lnTo>
                  <a:lnTo>
                    <a:pt x="4220" y="11618"/>
                  </a:lnTo>
                  <a:lnTo>
                    <a:pt x="3807" y="10990"/>
                  </a:lnTo>
                  <a:lnTo>
                    <a:pt x="3233" y="10038"/>
                  </a:lnTo>
                  <a:lnTo>
                    <a:pt x="2892" y="9463"/>
                  </a:lnTo>
                  <a:lnTo>
                    <a:pt x="2532" y="8835"/>
                  </a:lnTo>
                  <a:lnTo>
                    <a:pt x="2173" y="8153"/>
                  </a:lnTo>
                  <a:lnTo>
                    <a:pt x="1814" y="7452"/>
                  </a:lnTo>
                  <a:lnTo>
                    <a:pt x="1455" y="6716"/>
                  </a:lnTo>
                  <a:lnTo>
                    <a:pt x="1114" y="5980"/>
                  </a:lnTo>
                  <a:lnTo>
                    <a:pt x="809" y="5226"/>
                  </a:lnTo>
                  <a:lnTo>
                    <a:pt x="539" y="4471"/>
                  </a:lnTo>
                  <a:lnTo>
                    <a:pt x="431" y="4094"/>
                  </a:lnTo>
                  <a:lnTo>
                    <a:pt x="324" y="3735"/>
                  </a:lnTo>
                  <a:lnTo>
                    <a:pt x="234" y="3376"/>
                  </a:lnTo>
                  <a:lnTo>
                    <a:pt x="144" y="3017"/>
                  </a:lnTo>
                  <a:lnTo>
                    <a:pt x="144" y="3017"/>
                  </a:lnTo>
                  <a:lnTo>
                    <a:pt x="90" y="2676"/>
                  </a:lnTo>
                  <a:lnTo>
                    <a:pt x="54" y="2352"/>
                  </a:lnTo>
                  <a:lnTo>
                    <a:pt x="18" y="2047"/>
                  </a:lnTo>
                  <a:lnTo>
                    <a:pt x="0" y="1760"/>
                  </a:lnTo>
                  <a:lnTo>
                    <a:pt x="0" y="1509"/>
                  </a:lnTo>
                  <a:lnTo>
                    <a:pt x="18" y="1257"/>
                  </a:lnTo>
                  <a:lnTo>
                    <a:pt x="36" y="1042"/>
                  </a:lnTo>
                  <a:lnTo>
                    <a:pt x="90" y="844"/>
                  </a:lnTo>
                  <a:lnTo>
                    <a:pt x="144" y="665"/>
                  </a:lnTo>
                  <a:lnTo>
                    <a:pt x="198" y="503"/>
                  </a:lnTo>
                  <a:lnTo>
                    <a:pt x="288" y="377"/>
                  </a:lnTo>
                  <a:lnTo>
                    <a:pt x="378" y="252"/>
                  </a:lnTo>
                  <a:lnTo>
                    <a:pt x="485" y="162"/>
                  </a:lnTo>
                  <a:lnTo>
                    <a:pt x="593" y="90"/>
                  </a:lnTo>
                  <a:lnTo>
                    <a:pt x="737" y="36"/>
                  </a:lnTo>
                  <a:lnTo>
                    <a:pt x="880" y="0"/>
                  </a:lnTo>
                  <a:lnTo>
                    <a:pt x="1024" y="0"/>
                  </a:lnTo>
                  <a:lnTo>
                    <a:pt x="1186" y="0"/>
                  </a:lnTo>
                  <a:lnTo>
                    <a:pt x="1365" y="36"/>
                  </a:lnTo>
                  <a:lnTo>
                    <a:pt x="1545" y="108"/>
                  </a:lnTo>
                  <a:lnTo>
                    <a:pt x="1742" y="180"/>
                  </a:lnTo>
                  <a:lnTo>
                    <a:pt x="1940" y="269"/>
                  </a:lnTo>
                  <a:lnTo>
                    <a:pt x="2155" y="395"/>
                  </a:lnTo>
                  <a:lnTo>
                    <a:pt x="2389" y="539"/>
                  </a:lnTo>
                  <a:lnTo>
                    <a:pt x="2622" y="718"/>
                  </a:lnTo>
                  <a:lnTo>
                    <a:pt x="2856" y="898"/>
                  </a:lnTo>
                  <a:lnTo>
                    <a:pt x="3107" y="1113"/>
                  </a:lnTo>
                  <a:lnTo>
                    <a:pt x="3358" y="1347"/>
                  </a:lnTo>
                  <a:lnTo>
                    <a:pt x="3628" y="1616"/>
                  </a:lnTo>
                  <a:lnTo>
                    <a:pt x="3897" y="1886"/>
                  </a:lnTo>
                  <a:lnTo>
                    <a:pt x="4472" y="2514"/>
                  </a:lnTo>
                  <a:lnTo>
                    <a:pt x="4472" y="2514"/>
                  </a:lnTo>
                  <a:lnTo>
                    <a:pt x="6501" y="4848"/>
                  </a:lnTo>
                  <a:lnTo>
                    <a:pt x="7991" y="6554"/>
                  </a:lnTo>
                  <a:lnTo>
                    <a:pt x="9248" y="79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9"/>
            <p:cNvSpPr/>
            <p:nvPr/>
          </p:nvSpPr>
          <p:spPr>
            <a:xfrm>
              <a:off x="6126675" y="2597125"/>
              <a:ext cx="79475" cy="91150"/>
            </a:xfrm>
            <a:custGeom>
              <a:avLst/>
              <a:gdLst/>
              <a:ahLst/>
              <a:cxnLst/>
              <a:rect l="l" t="t" r="r" b="b"/>
              <a:pathLst>
                <a:path w="3179" h="3646" extrusionOk="0">
                  <a:moveTo>
                    <a:pt x="0" y="0"/>
                  </a:moveTo>
                  <a:lnTo>
                    <a:pt x="0" y="18"/>
                  </a:lnTo>
                  <a:lnTo>
                    <a:pt x="359" y="485"/>
                  </a:lnTo>
                  <a:lnTo>
                    <a:pt x="736" y="952"/>
                  </a:lnTo>
                  <a:lnTo>
                    <a:pt x="1527" y="1850"/>
                  </a:lnTo>
                  <a:lnTo>
                    <a:pt x="1922" y="2316"/>
                  </a:lnTo>
                  <a:lnTo>
                    <a:pt x="2335" y="2765"/>
                  </a:lnTo>
                  <a:lnTo>
                    <a:pt x="2550" y="2963"/>
                  </a:lnTo>
                  <a:lnTo>
                    <a:pt x="2748" y="3178"/>
                  </a:lnTo>
                  <a:lnTo>
                    <a:pt x="2945" y="3394"/>
                  </a:lnTo>
                  <a:lnTo>
                    <a:pt x="3143" y="3627"/>
                  </a:lnTo>
                  <a:lnTo>
                    <a:pt x="3161" y="3645"/>
                  </a:lnTo>
                  <a:lnTo>
                    <a:pt x="3179" y="3627"/>
                  </a:lnTo>
                  <a:lnTo>
                    <a:pt x="3179" y="3609"/>
                  </a:lnTo>
                  <a:lnTo>
                    <a:pt x="3179" y="3591"/>
                  </a:lnTo>
                  <a:lnTo>
                    <a:pt x="2945" y="3358"/>
                  </a:lnTo>
                  <a:lnTo>
                    <a:pt x="2730" y="3089"/>
                  </a:lnTo>
                  <a:lnTo>
                    <a:pt x="2353" y="2622"/>
                  </a:lnTo>
                  <a:lnTo>
                    <a:pt x="1598" y="1760"/>
                  </a:lnTo>
                  <a:lnTo>
                    <a:pt x="826" y="862"/>
                  </a:lnTo>
                  <a:lnTo>
                    <a:pt x="431" y="43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9"/>
            <p:cNvSpPr/>
            <p:nvPr/>
          </p:nvSpPr>
          <p:spPr>
            <a:xfrm>
              <a:off x="6126675" y="2597125"/>
              <a:ext cx="79475" cy="91150"/>
            </a:xfrm>
            <a:custGeom>
              <a:avLst/>
              <a:gdLst/>
              <a:ahLst/>
              <a:cxnLst/>
              <a:rect l="l" t="t" r="r" b="b"/>
              <a:pathLst>
                <a:path w="3179" h="3646" fill="none" extrusionOk="0">
                  <a:moveTo>
                    <a:pt x="18" y="0"/>
                  </a:moveTo>
                  <a:lnTo>
                    <a:pt x="18" y="0"/>
                  </a:lnTo>
                  <a:lnTo>
                    <a:pt x="431" y="431"/>
                  </a:lnTo>
                  <a:lnTo>
                    <a:pt x="826" y="862"/>
                  </a:lnTo>
                  <a:lnTo>
                    <a:pt x="1598" y="1760"/>
                  </a:lnTo>
                  <a:lnTo>
                    <a:pt x="1598" y="1760"/>
                  </a:lnTo>
                  <a:lnTo>
                    <a:pt x="2353" y="2622"/>
                  </a:lnTo>
                  <a:lnTo>
                    <a:pt x="2730" y="3089"/>
                  </a:lnTo>
                  <a:lnTo>
                    <a:pt x="2730" y="3089"/>
                  </a:lnTo>
                  <a:lnTo>
                    <a:pt x="2945" y="3358"/>
                  </a:lnTo>
                  <a:lnTo>
                    <a:pt x="3179" y="3591"/>
                  </a:lnTo>
                  <a:lnTo>
                    <a:pt x="3179" y="3591"/>
                  </a:lnTo>
                  <a:lnTo>
                    <a:pt x="3179" y="3609"/>
                  </a:lnTo>
                  <a:lnTo>
                    <a:pt x="3179" y="3627"/>
                  </a:lnTo>
                  <a:lnTo>
                    <a:pt x="3161" y="3645"/>
                  </a:lnTo>
                  <a:lnTo>
                    <a:pt x="3143" y="3627"/>
                  </a:lnTo>
                  <a:lnTo>
                    <a:pt x="3143" y="3627"/>
                  </a:lnTo>
                  <a:lnTo>
                    <a:pt x="2945" y="3394"/>
                  </a:lnTo>
                  <a:lnTo>
                    <a:pt x="2748" y="3178"/>
                  </a:lnTo>
                  <a:lnTo>
                    <a:pt x="2550" y="2963"/>
                  </a:lnTo>
                  <a:lnTo>
                    <a:pt x="2335" y="2765"/>
                  </a:lnTo>
                  <a:lnTo>
                    <a:pt x="2335" y="2765"/>
                  </a:lnTo>
                  <a:lnTo>
                    <a:pt x="1922" y="2316"/>
                  </a:lnTo>
                  <a:lnTo>
                    <a:pt x="1527" y="1850"/>
                  </a:lnTo>
                  <a:lnTo>
                    <a:pt x="1527" y="1850"/>
                  </a:lnTo>
                  <a:lnTo>
                    <a:pt x="736" y="952"/>
                  </a:lnTo>
                  <a:lnTo>
                    <a:pt x="359" y="485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0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9"/>
            <p:cNvSpPr/>
            <p:nvPr/>
          </p:nvSpPr>
          <p:spPr>
            <a:xfrm>
              <a:off x="6001875" y="2632125"/>
              <a:ext cx="88000" cy="160300"/>
            </a:xfrm>
            <a:custGeom>
              <a:avLst/>
              <a:gdLst/>
              <a:ahLst/>
              <a:cxnLst/>
              <a:rect l="l" t="t" r="r" b="b"/>
              <a:pathLst>
                <a:path w="3520" h="6412" extrusionOk="0">
                  <a:moveTo>
                    <a:pt x="0" y="1"/>
                  </a:moveTo>
                  <a:lnTo>
                    <a:pt x="341" y="809"/>
                  </a:lnTo>
                  <a:lnTo>
                    <a:pt x="736" y="1617"/>
                  </a:lnTo>
                  <a:lnTo>
                    <a:pt x="539" y="1419"/>
                  </a:lnTo>
                  <a:lnTo>
                    <a:pt x="305" y="1150"/>
                  </a:lnTo>
                  <a:lnTo>
                    <a:pt x="90" y="881"/>
                  </a:lnTo>
                  <a:lnTo>
                    <a:pt x="72" y="863"/>
                  </a:lnTo>
                  <a:lnTo>
                    <a:pt x="54" y="863"/>
                  </a:lnTo>
                  <a:lnTo>
                    <a:pt x="54" y="881"/>
                  </a:lnTo>
                  <a:lnTo>
                    <a:pt x="54" y="898"/>
                  </a:lnTo>
                  <a:lnTo>
                    <a:pt x="485" y="1473"/>
                  </a:lnTo>
                  <a:lnTo>
                    <a:pt x="700" y="1742"/>
                  </a:lnTo>
                  <a:lnTo>
                    <a:pt x="808" y="1868"/>
                  </a:lnTo>
                  <a:lnTo>
                    <a:pt x="916" y="1976"/>
                  </a:lnTo>
                  <a:lnTo>
                    <a:pt x="1598" y="3269"/>
                  </a:lnTo>
                  <a:lnTo>
                    <a:pt x="2047" y="4077"/>
                  </a:lnTo>
                  <a:lnTo>
                    <a:pt x="2514" y="4849"/>
                  </a:lnTo>
                  <a:lnTo>
                    <a:pt x="2999" y="5621"/>
                  </a:lnTo>
                  <a:lnTo>
                    <a:pt x="3484" y="6411"/>
                  </a:lnTo>
                  <a:lnTo>
                    <a:pt x="3520" y="6411"/>
                  </a:lnTo>
                  <a:lnTo>
                    <a:pt x="3520" y="6393"/>
                  </a:lnTo>
                  <a:lnTo>
                    <a:pt x="3520" y="6375"/>
                  </a:lnTo>
                  <a:lnTo>
                    <a:pt x="3286" y="5980"/>
                  </a:lnTo>
                  <a:lnTo>
                    <a:pt x="3053" y="5585"/>
                  </a:lnTo>
                  <a:lnTo>
                    <a:pt x="2604" y="4777"/>
                  </a:lnTo>
                  <a:lnTo>
                    <a:pt x="2173" y="3969"/>
                  </a:lnTo>
                  <a:lnTo>
                    <a:pt x="1742" y="3161"/>
                  </a:lnTo>
                  <a:lnTo>
                    <a:pt x="1293" y="2389"/>
                  </a:lnTo>
                  <a:lnTo>
                    <a:pt x="880" y="1581"/>
                  </a:lnTo>
                  <a:lnTo>
                    <a:pt x="449" y="79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9"/>
            <p:cNvSpPr/>
            <p:nvPr/>
          </p:nvSpPr>
          <p:spPr>
            <a:xfrm>
              <a:off x="6001875" y="2632125"/>
              <a:ext cx="88000" cy="160300"/>
            </a:xfrm>
            <a:custGeom>
              <a:avLst/>
              <a:gdLst/>
              <a:ahLst/>
              <a:cxnLst/>
              <a:rect l="l" t="t" r="r" b="b"/>
              <a:pathLst>
                <a:path w="3520" h="6412" fill="none" extrusionOk="0">
                  <a:moveTo>
                    <a:pt x="90" y="881"/>
                  </a:moveTo>
                  <a:lnTo>
                    <a:pt x="90" y="881"/>
                  </a:lnTo>
                  <a:lnTo>
                    <a:pt x="305" y="1150"/>
                  </a:lnTo>
                  <a:lnTo>
                    <a:pt x="539" y="1419"/>
                  </a:lnTo>
                  <a:lnTo>
                    <a:pt x="539" y="1419"/>
                  </a:lnTo>
                  <a:lnTo>
                    <a:pt x="736" y="1617"/>
                  </a:lnTo>
                  <a:lnTo>
                    <a:pt x="736" y="1617"/>
                  </a:lnTo>
                  <a:lnTo>
                    <a:pt x="341" y="809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449" y="791"/>
                  </a:lnTo>
                  <a:lnTo>
                    <a:pt x="880" y="1581"/>
                  </a:lnTo>
                  <a:lnTo>
                    <a:pt x="1293" y="2389"/>
                  </a:lnTo>
                  <a:lnTo>
                    <a:pt x="1742" y="3161"/>
                  </a:lnTo>
                  <a:lnTo>
                    <a:pt x="1742" y="3161"/>
                  </a:lnTo>
                  <a:lnTo>
                    <a:pt x="2173" y="3969"/>
                  </a:lnTo>
                  <a:lnTo>
                    <a:pt x="2604" y="4777"/>
                  </a:lnTo>
                  <a:lnTo>
                    <a:pt x="3053" y="5585"/>
                  </a:lnTo>
                  <a:lnTo>
                    <a:pt x="3286" y="5980"/>
                  </a:lnTo>
                  <a:lnTo>
                    <a:pt x="3520" y="6375"/>
                  </a:lnTo>
                  <a:lnTo>
                    <a:pt x="3520" y="6375"/>
                  </a:lnTo>
                  <a:lnTo>
                    <a:pt x="3520" y="6393"/>
                  </a:lnTo>
                  <a:lnTo>
                    <a:pt x="3520" y="6411"/>
                  </a:lnTo>
                  <a:lnTo>
                    <a:pt x="3520" y="6411"/>
                  </a:lnTo>
                  <a:lnTo>
                    <a:pt x="3502" y="6411"/>
                  </a:lnTo>
                  <a:lnTo>
                    <a:pt x="3484" y="6411"/>
                  </a:lnTo>
                  <a:lnTo>
                    <a:pt x="3484" y="6411"/>
                  </a:lnTo>
                  <a:lnTo>
                    <a:pt x="2999" y="5621"/>
                  </a:lnTo>
                  <a:lnTo>
                    <a:pt x="2514" y="4849"/>
                  </a:lnTo>
                  <a:lnTo>
                    <a:pt x="2047" y="4077"/>
                  </a:lnTo>
                  <a:lnTo>
                    <a:pt x="1598" y="3269"/>
                  </a:lnTo>
                  <a:lnTo>
                    <a:pt x="1598" y="3269"/>
                  </a:lnTo>
                  <a:lnTo>
                    <a:pt x="916" y="1976"/>
                  </a:lnTo>
                  <a:lnTo>
                    <a:pt x="916" y="1976"/>
                  </a:lnTo>
                  <a:lnTo>
                    <a:pt x="808" y="1868"/>
                  </a:lnTo>
                  <a:lnTo>
                    <a:pt x="700" y="1742"/>
                  </a:lnTo>
                  <a:lnTo>
                    <a:pt x="700" y="1742"/>
                  </a:lnTo>
                  <a:lnTo>
                    <a:pt x="485" y="1473"/>
                  </a:lnTo>
                  <a:lnTo>
                    <a:pt x="485" y="1473"/>
                  </a:lnTo>
                  <a:lnTo>
                    <a:pt x="54" y="898"/>
                  </a:lnTo>
                  <a:lnTo>
                    <a:pt x="54" y="898"/>
                  </a:lnTo>
                  <a:lnTo>
                    <a:pt x="54" y="881"/>
                  </a:lnTo>
                  <a:lnTo>
                    <a:pt x="54" y="863"/>
                  </a:lnTo>
                  <a:lnTo>
                    <a:pt x="72" y="863"/>
                  </a:lnTo>
                  <a:lnTo>
                    <a:pt x="90" y="8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9"/>
            <p:cNvSpPr/>
            <p:nvPr/>
          </p:nvSpPr>
          <p:spPr>
            <a:xfrm>
              <a:off x="6068300" y="2672525"/>
              <a:ext cx="171975" cy="150875"/>
            </a:xfrm>
            <a:custGeom>
              <a:avLst/>
              <a:gdLst/>
              <a:ahLst/>
              <a:cxnLst/>
              <a:rect l="l" t="t" r="r" b="b"/>
              <a:pathLst>
                <a:path w="6879" h="6035" extrusionOk="0">
                  <a:moveTo>
                    <a:pt x="5585" y="1"/>
                  </a:moveTo>
                  <a:lnTo>
                    <a:pt x="1" y="4472"/>
                  </a:lnTo>
                  <a:lnTo>
                    <a:pt x="1024" y="6034"/>
                  </a:lnTo>
                  <a:lnTo>
                    <a:pt x="6878" y="1258"/>
                  </a:lnTo>
                  <a:lnTo>
                    <a:pt x="55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9"/>
            <p:cNvSpPr/>
            <p:nvPr/>
          </p:nvSpPr>
          <p:spPr>
            <a:xfrm>
              <a:off x="6068300" y="2672525"/>
              <a:ext cx="171975" cy="150875"/>
            </a:xfrm>
            <a:custGeom>
              <a:avLst/>
              <a:gdLst/>
              <a:ahLst/>
              <a:cxnLst/>
              <a:rect l="l" t="t" r="r" b="b"/>
              <a:pathLst>
                <a:path w="6879" h="6035" fill="none" extrusionOk="0">
                  <a:moveTo>
                    <a:pt x="6878" y="1258"/>
                  </a:moveTo>
                  <a:lnTo>
                    <a:pt x="5585" y="1"/>
                  </a:lnTo>
                  <a:lnTo>
                    <a:pt x="1" y="4472"/>
                  </a:lnTo>
                  <a:lnTo>
                    <a:pt x="1024" y="6034"/>
                  </a:lnTo>
                  <a:lnTo>
                    <a:pt x="6878" y="12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9"/>
            <p:cNvSpPr/>
            <p:nvPr/>
          </p:nvSpPr>
          <p:spPr>
            <a:xfrm>
              <a:off x="6068300" y="2672525"/>
              <a:ext cx="171975" cy="150875"/>
            </a:xfrm>
            <a:custGeom>
              <a:avLst/>
              <a:gdLst/>
              <a:ahLst/>
              <a:cxnLst/>
              <a:rect l="l" t="t" r="r" b="b"/>
              <a:pathLst>
                <a:path w="6879" h="6035" extrusionOk="0">
                  <a:moveTo>
                    <a:pt x="5585" y="1"/>
                  </a:moveTo>
                  <a:lnTo>
                    <a:pt x="5226" y="288"/>
                  </a:lnTo>
                  <a:lnTo>
                    <a:pt x="5208" y="306"/>
                  </a:lnTo>
                  <a:lnTo>
                    <a:pt x="468" y="4095"/>
                  </a:lnTo>
                  <a:lnTo>
                    <a:pt x="414" y="4131"/>
                  </a:lnTo>
                  <a:lnTo>
                    <a:pt x="1" y="4472"/>
                  </a:lnTo>
                  <a:lnTo>
                    <a:pt x="1024" y="6034"/>
                  </a:lnTo>
                  <a:lnTo>
                    <a:pt x="6878" y="1258"/>
                  </a:lnTo>
                  <a:lnTo>
                    <a:pt x="55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9"/>
            <p:cNvSpPr/>
            <p:nvPr/>
          </p:nvSpPr>
          <p:spPr>
            <a:xfrm>
              <a:off x="6068300" y="2672525"/>
              <a:ext cx="171975" cy="150875"/>
            </a:xfrm>
            <a:custGeom>
              <a:avLst/>
              <a:gdLst/>
              <a:ahLst/>
              <a:cxnLst/>
              <a:rect l="l" t="t" r="r" b="b"/>
              <a:pathLst>
                <a:path w="6879" h="6035" fill="none" extrusionOk="0">
                  <a:moveTo>
                    <a:pt x="5585" y="1"/>
                  </a:moveTo>
                  <a:lnTo>
                    <a:pt x="5226" y="288"/>
                  </a:lnTo>
                  <a:lnTo>
                    <a:pt x="5208" y="306"/>
                  </a:lnTo>
                  <a:lnTo>
                    <a:pt x="468" y="4095"/>
                  </a:lnTo>
                  <a:lnTo>
                    <a:pt x="414" y="4131"/>
                  </a:lnTo>
                  <a:lnTo>
                    <a:pt x="1" y="4472"/>
                  </a:lnTo>
                  <a:lnTo>
                    <a:pt x="1024" y="6034"/>
                  </a:lnTo>
                  <a:lnTo>
                    <a:pt x="6878" y="1258"/>
                  </a:lnTo>
                  <a:lnTo>
                    <a:pt x="55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9"/>
            <p:cNvSpPr/>
            <p:nvPr/>
          </p:nvSpPr>
          <p:spPr>
            <a:xfrm>
              <a:off x="6085375" y="2683750"/>
              <a:ext cx="110000" cy="86675"/>
            </a:xfrm>
            <a:custGeom>
              <a:avLst/>
              <a:gdLst/>
              <a:ahLst/>
              <a:cxnLst/>
              <a:rect l="l" t="t" r="r" b="b"/>
              <a:pathLst>
                <a:path w="4400" h="3467" extrusionOk="0">
                  <a:moveTo>
                    <a:pt x="4346" y="1"/>
                  </a:moveTo>
                  <a:lnTo>
                    <a:pt x="3807" y="432"/>
                  </a:lnTo>
                  <a:lnTo>
                    <a:pt x="3268" y="863"/>
                  </a:lnTo>
                  <a:lnTo>
                    <a:pt x="2712" y="1276"/>
                  </a:lnTo>
                  <a:lnTo>
                    <a:pt x="2155" y="1689"/>
                  </a:lnTo>
                  <a:lnTo>
                    <a:pt x="1060" y="2551"/>
                  </a:lnTo>
                  <a:lnTo>
                    <a:pt x="521" y="2982"/>
                  </a:lnTo>
                  <a:lnTo>
                    <a:pt x="0" y="3430"/>
                  </a:lnTo>
                  <a:lnTo>
                    <a:pt x="0" y="3448"/>
                  </a:lnTo>
                  <a:lnTo>
                    <a:pt x="0" y="3466"/>
                  </a:lnTo>
                  <a:lnTo>
                    <a:pt x="36" y="3466"/>
                  </a:lnTo>
                  <a:lnTo>
                    <a:pt x="611" y="3089"/>
                  </a:lnTo>
                  <a:lnTo>
                    <a:pt x="1167" y="2676"/>
                  </a:lnTo>
                  <a:lnTo>
                    <a:pt x="1724" y="2263"/>
                  </a:lnTo>
                  <a:lnTo>
                    <a:pt x="2281" y="1832"/>
                  </a:lnTo>
                  <a:lnTo>
                    <a:pt x="2819" y="1401"/>
                  </a:lnTo>
                  <a:lnTo>
                    <a:pt x="3340" y="952"/>
                  </a:lnTo>
                  <a:lnTo>
                    <a:pt x="3861" y="486"/>
                  </a:lnTo>
                  <a:lnTo>
                    <a:pt x="4382" y="37"/>
                  </a:lnTo>
                  <a:lnTo>
                    <a:pt x="4400" y="19"/>
                  </a:lnTo>
                  <a:lnTo>
                    <a:pt x="43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9"/>
            <p:cNvSpPr/>
            <p:nvPr/>
          </p:nvSpPr>
          <p:spPr>
            <a:xfrm>
              <a:off x="6066950" y="2775775"/>
              <a:ext cx="50775" cy="50325"/>
            </a:xfrm>
            <a:custGeom>
              <a:avLst/>
              <a:gdLst/>
              <a:ahLst/>
              <a:cxnLst/>
              <a:rect l="l" t="t" r="r" b="b"/>
              <a:pathLst>
                <a:path w="2031" h="2013" extrusionOk="0">
                  <a:moveTo>
                    <a:pt x="486" y="1"/>
                  </a:moveTo>
                  <a:lnTo>
                    <a:pt x="37" y="306"/>
                  </a:lnTo>
                  <a:lnTo>
                    <a:pt x="1" y="324"/>
                  </a:lnTo>
                  <a:lnTo>
                    <a:pt x="19" y="360"/>
                  </a:lnTo>
                  <a:lnTo>
                    <a:pt x="252" y="773"/>
                  </a:lnTo>
                  <a:lnTo>
                    <a:pt x="504" y="1168"/>
                  </a:lnTo>
                  <a:lnTo>
                    <a:pt x="1007" y="1940"/>
                  </a:lnTo>
                  <a:lnTo>
                    <a:pt x="1060" y="2012"/>
                  </a:lnTo>
                  <a:lnTo>
                    <a:pt x="1114" y="1958"/>
                  </a:lnTo>
                  <a:lnTo>
                    <a:pt x="1581" y="1545"/>
                  </a:lnTo>
                  <a:lnTo>
                    <a:pt x="2030" y="1132"/>
                  </a:lnTo>
                  <a:lnTo>
                    <a:pt x="1527" y="1473"/>
                  </a:lnTo>
                  <a:lnTo>
                    <a:pt x="1090" y="1802"/>
                  </a:lnTo>
                  <a:lnTo>
                    <a:pt x="1090" y="1802"/>
                  </a:lnTo>
                  <a:lnTo>
                    <a:pt x="629" y="1078"/>
                  </a:lnTo>
                  <a:lnTo>
                    <a:pt x="121" y="349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8" name="Google Shape;3088;p59"/>
          <p:cNvSpPr txBox="1">
            <a:spLocks noGrp="1"/>
          </p:cNvSpPr>
          <p:nvPr>
            <p:ph type="subTitle" idx="1"/>
          </p:nvPr>
        </p:nvSpPr>
        <p:spPr>
          <a:xfrm>
            <a:off x="464714" y="1961374"/>
            <a:ext cx="3858900" cy="21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i="0" dirty="0">
                <a:solidFill>
                  <a:schemeClr val="tx1"/>
                </a:solidFill>
                <a:effectLst/>
                <a:latin typeface="Google Sans"/>
              </a:rPr>
              <a:t>Product Overview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i="0" dirty="0">
                <a:solidFill>
                  <a:schemeClr val="tx1"/>
                </a:solidFill>
                <a:effectLst/>
                <a:latin typeface="Google Sans"/>
              </a:rPr>
              <a:t>Manufacturing process</a:t>
            </a:r>
            <a:endParaRPr lang="en-US" sz="1600" b="1" dirty="0">
              <a:solidFill>
                <a:schemeClr val="tx1"/>
              </a:solidFill>
              <a:latin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i="0" dirty="0">
                <a:solidFill>
                  <a:schemeClr val="tx1"/>
                </a:solidFill>
                <a:effectLst/>
                <a:latin typeface="Google Sans"/>
              </a:rPr>
              <a:t>Marketing campaigns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i="0" dirty="0">
                <a:solidFill>
                  <a:schemeClr val="tx1"/>
                </a:solidFill>
                <a:effectLst/>
                <a:latin typeface="Google Sans"/>
              </a:rPr>
              <a:t>New product launches</a:t>
            </a:r>
            <a:endParaRPr lang="en-US" sz="1600" b="1" dirty="0">
              <a:solidFill>
                <a:schemeClr val="tx1"/>
              </a:solidFill>
              <a:latin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i="0" dirty="0">
                <a:solidFill>
                  <a:schemeClr val="tx1"/>
                </a:solidFill>
                <a:effectLst/>
                <a:latin typeface="Google Sans"/>
              </a:rPr>
              <a:t>Consumer testimonials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DB653F-174F-58CA-F949-8DCE57DF0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721" y="4555152"/>
            <a:ext cx="854148" cy="40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693345"/>
      </p:ext>
    </p:extLst>
  </p:cSld>
  <p:clrMapOvr>
    <a:masterClrMapping/>
  </p:clrMapOvr>
</p:sld>
</file>

<file path=ppt/theme/theme1.xml><?xml version="1.0" encoding="utf-8"?>
<a:theme xmlns:a="http://schemas.openxmlformats.org/drawingml/2006/main" name="Digital Marketing Proposal by Slidesgo">
  <a:themeElements>
    <a:clrScheme name="Simple Light">
      <a:dk1>
        <a:srgbClr val="000000"/>
      </a:dk1>
      <a:lt1>
        <a:srgbClr val="FFFFFF"/>
      </a:lt1>
      <a:dk2>
        <a:srgbClr val="EFEFEF"/>
      </a:dk2>
      <a:lt2>
        <a:srgbClr val="4D5061"/>
      </a:lt2>
      <a:accent1>
        <a:srgbClr val="61D095"/>
      </a:accent1>
      <a:accent2>
        <a:srgbClr val="48BF84"/>
      </a:accent2>
      <a:accent3>
        <a:srgbClr val="46AB7D"/>
      </a:accent3>
      <a:accent4>
        <a:srgbClr val="439775"/>
      </a:accent4>
      <a:accent5>
        <a:srgbClr val="4D5061"/>
      </a:accent5>
      <a:accent6>
        <a:srgbClr val="30323D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586</Words>
  <Application>Microsoft Office PowerPoint</Application>
  <PresentationFormat>On-screen Show (16:9)</PresentationFormat>
  <Paragraphs>124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</vt:lpstr>
      <vt:lpstr>Google Sans</vt:lpstr>
      <vt:lpstr>Montserrat</vt:lpstr>
      <vt:lpstr>Montserrat Black</vt:lpstr>
      <vt:lpstr>Montserrat ExtraBold</vt:lpstr>
      <vt:lpstr>Montserrat SemiBold</vt:lpstr>
      <vt:lpstr>Roboto</vt:lpstr>
      <vt:lpstr>Roboto Black</vt:lpstr>
      <vt:lpstr>Times New Roman</vt:lpstr>
      <vt:lpstr>Wingdings</vt:lpstr>
      <vt:lpstr>Digital Marketing Proposal by Slidesgo</vt:lpstr>
      <vt:lpstr>Comprehensive  Digital Marketing for Britannia</vt:lpstr>
      <vt:lpstr>-“Eat Healthy Think Better”</vt:lpstr>
      <vt:lpstr>Product Mix</vt:lpstr>
      <vt:lpstr> Digital Marketing</vt:lpstr>
      <vt:lpstr>Brand Study</vt:lpstr>
      <vt:lpstr>Competitors Analysis</vt:lpstr>
      <vt:lpstr>Buyers Persona</vt:lpstr>
      <vt:lpstr>SEO &amp; Keyword Research</vt:lpstr>
      <vt:lpstr>Content Ideas</vt:lpstr>
      <vt:lpstr>Marketing Strategies</vt:lpstr>
      <vt:lpstr>Content Creation  &amp; Curation</vt:lpstr>
      <vt:lpstr>Audit Report of Britannia’s </vt:lpstr>
      <vt:lpstr>PowerPoint Presentation</vt:lpstr>
      <vt:lpstr>Instagram Reel</vt:lpstr>
      <vt:lpstr>Thanks For Your Courtesy!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Comprehensive  Digital Marketing for Britannia</dc:title>
  <dc:creator>mounika manem</dc:creator>
  <cp:lastModifiedBy>mounika manem</cp:lastModifiedBy>
  <cp:revision>8</cp:revision>
  <dcterms:modified xsi:type="dcterms:W3CDTF">2023-10-13T09:06:03Z</dcterms:modified>
</cp:coreProperties>
</file>